
<file path=[Content_Types].xml><?xml version="1.0" encoding="utf-8"?>
<Types xmlns="http://schemas.openxmlformats.org/package/2006/content-types">
  <Default Extension="fntdata" ContentType="application/x-fontdata"/>
  <Default Extension="mp3" ContentType="audio/mpeg"/>
  <Default Extension="png" ContentType="image/png"/>
  <Default Extension="rels" ContentType="application/vnd.openxmlformats-package.relationships+xml"/>
  <Default Extension="xml" ContentType="application/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entation.xml" ContentType="application/vnd.openxmlformats-officedocument.presentationml.presentation.main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slideLayouts/slideLayout2.xml" ContentType="application/vnd.openxmlformats-officedocument.presentationml.slideLayout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Layouts/slideLayout4.xml" ContentType="application/vnd.openxmlformats-officedocument.presentationml.slideLayout+xml"/>
  <Override PartName="/ppt/slideLayouts/slideLayout3.xml" ContentType="application/vnd.openxmlformats-officedocument.presentationml.slideLayout+xml"/>
  <Override PartName="/ppt/notesMasters/notesMaster1.xml" ContentType="application/vnd.openxmlformats-officedocument.presentationml.notesMaster+xml"/>
  <Override PartName="/ppt/theme/theme1.xml" ContentType="application/vnd.openxmlformats-officedocument.theme+xml"/>
  <Override PartName="/ppt/theme/theme2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docProps/app.xml" ContentType="application/vnd.openxmlformats-officedocument.extended-properties+xml"/>
  <Override PartName="/docProps/core.xml" ContentType="application/vnd.openxmlformats-package.core-properties+xml"/>
  <Override PartName="/ppt/metadata" ContentType="application/binary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</p:sldMasterIdLst>
  <p:notesMasterIdLst>
    <p:notesMasterId r:id="rId14"/>
  </p:notesMasterIdLst>
  <p:sldIdLst>
    <p:sldId id="256" r:id="rId2"/>
    <p:sldId id="268" r:id="rId3"/>
    <p:sldId id="269" r:id="rId4"/>
    <p:sldId id="260" r:id="rId5"/>
    <p:sldId id="261" r:id="rId6"/>
    <p:sldId id="262" r:id="rId7"/>
    <p:sldId id="263" r:id="rId8"/>
    <p:sldId id="264" r:id="rId9"/>
    <p:sldId id="265" r:id="rId10"/>
    <p:sldId id="275" r:id="rId11"/>
    <p:sldId id="266" r:id="rId12"/>
    <p:sldId id="274" r:id="rId13"/>
  </p:sldIdLst>
  <p:sldSz cx="12192000" cy="6858000"/>
  <p:notesSz cx="6858000" cy="9144000"/>
  <p:embeddedFontLst>
    <p:embeddedFont>
      <p:font typeface="Merriweather SemiBold" pitchFamily="2" charset="77"/>
      <p:regular r:id="rId15"/>
      <p:bold r:id="rId16"/>
      <p:italic r:id="rId17"/>
      <p:boldItalic r:id="rId18"/>
    </p:embeddedFont>
    <p:embeddedFont>
      <p:font typeface="Play" pitchFamily="2" charset="0"/>
      <p:regular r:id="rId19"/>
      <p:bold r:id="rId2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GoogleSlidesCustomDataVersion2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21" roundtripDataSignature="AMtx7mg/gMxsImQW4gC5ZKNO8G5n+0fW/g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DC1A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591"/>
    <p:restoredTop sz="94702"/>
  </p:normalViewPr>
  <p:slideViewPr>
    <p:cSldViewPr snapToGrid="0">
      <p:cViewPr>
        <p:scale>
          <a:sx n="95" d="100"/>
          <a:sy n="95" d="100"/>
        </p:scale>
        <p:origin x="464" y="106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4.fntdata"/><Relationship Id="rId26" Type="http://schemas.openxmlformats.org/officeDocument/2006/relationships/customXml" Target="../customXml/item1.xml"/><Relationship Id="rId3" Type="http://schemas.openxmlformats.org/officeDocument/2006/relationships/slide" Target="slides/slide2.xml"/><Relationship Id="rId21" Type="http://customschemas.google.com/relationships/presentationmetadata" Target="meta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3.fntdata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font" Target="fonts/font2.fntdata"/><Relationship Id="rId20" Type="http://schemas.openxmlformats.org/officeDocument/2006/relationships/font" Target="fonts/font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font" Target="fonts/font1.fntdata"/><Relationship Id="rId23" Type="http://schemas.openxmlformats.org/officeDocument/2006/relationships/viewProps" Target="viewProps.xml"/><Relationship Id="rId28" Type="http://schemas.openxmlformats.org/officeDocument/2006/relationships/customXml" Target="../customXml/item3.xml"/><Relationship Id="rId10" Type="http://schemas.openxmlformats.org/officeDocument/2006/relationships/slide" Target="slides/slide9.xml"/><Relationship Id="rId19" Type="http://schemas.openxmlformats.org/officeDocument/2006/relationships/font" Target="fonts/font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presProps" Target="presProps.xml"/><Relationship Id="rId27" Type="http://schemas.openxmlformats.org/officeDocument/2006/relationships/customXml" Target="../customXml/item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1143225" y="685800"/>
            <a:ext cx="4572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g3acbb144eea_1_96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82" name="Google Shape;82;g3acbb144eea_1_96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>
          <a:extLst>
            <a:ext uri="{FF2B5EF4-FFF2-40B4-BE49-F238E27FC236}">
              <a16:creationId xmlns:a16="http://schemas.microsoft.com/office/drawing/2014/main" id="{5B2BC8C2-E370-A2D6-0B58-97116209FB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g3acbb144eea_1_9619:notes">
            <a:extLst>
              <a:ext uri="{FF2B5EF4-FFF2-40B4-BE49-F238E27FC236}">
                <a16:creationId xmlns:a16="http://schemas.microsoft.com/office/drawing/2014/main" id="{31802ECC-0937-3B1A-CA9F-C2980570943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82" name="Google Shape;82;g3acbb144eea_1_9619:notes">
            <a:extLst>
              <a:ext uri="{FF2B5EF4-FFF2-40B4-BE49-F238E27FC236}">
                <a16:creationId xmlns:a16="http://schemas.microsoft.com/office/drawing/2014/main" id="{EB56ED24-A724-CA1D-829A-E442649F307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9118948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>
          <a:extLst>
            <a:ext uri="{FF2B5EF4-FFF2-40B4-BE49-F238E27FC236}">
              <a16:creationId xmlns:a16="http://schemas.microsoft.com/office/drawing/2014/main" id="{4363D319-90F9-430C-66D4-450F35566E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g3acbb144eea_1_9619:notes">
            <a:extLst>
              <a:ext uri="{FF2B5EF4-FFF2-40B4-BE49-F238E27FC236}">
                <a16:creationId xmlns:a16="http://schemas.microsoft.com/office/drawing/2014/main" id="{0228AD18-A0A9-5A48-41A1-5A4A867A48F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82" name="Google Shape;82;g3acbb144eea_1_9619:notes">
            <a:extLst>
              <a:ext uri="{FF2B5EF4-FFF2-40B4-BE49-F238E27FC236}">
                <a16:creationId xmlns:a16="http://schemas.microsoft.com/office/drawing/2014/main" id="{64A7C0CA-C192-6E14-A3FC-A6FE4636D39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25186927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4" name="Google Shape;5154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5155" name="Google Shape;5155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225" y="685800"/>
            <a:ext cx="4572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2" name="Google Shape;8022;g3acbb144eea_1_38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8023" name="Google Shape;8023;g3acbb144eea_1_38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0" name="Google Shape;10980;g3acbb144eea_1_63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0981" name="Google Shape;10981;g3acbb144eea_1_63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79">
          <a:extLst>
            <a:ext uri="{FF2B5EF4-FFF2-40B4-BE49-F238E27FC236}">
              <a16:creationId xmlns:a16="http://schemas.microsoft.com/office/drawing/2014/main" id="{B964F6BA-8676-5215-71E3-D94EC09879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0" name="Google Shape;10980;g3acbb144eea_1_6349:notes">
            <a:extLst>
              <a:ext uri="{FF2B5EF4-FFF2-40B4-BE49-F238E27FC236}">
                <a16:creationId xmlns:a16="http://schemas.microsoft.com/office/drawing/2014/main" id="{123C6A0D-0FE9-5EBA-084C-FE8329A406B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0981" name="Google Shape;10981;g3acbb144eea_1_6349:notes">
            <a:extLst>
              <a:ext uri="{FF2B5EF4-FFF2-40B4-BE49-F238E27FC236}">
                <a16:creationId xmlns:a16="http://schemas.microsoft.com/office/drawing/2014/main" id="{AD9B1DC0-C797-1C4F-7BC5-50842936205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90266354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79">
          <a:extLst>
            <a:ext uri="{FF2B5EF4-FFF2-40B4-BE49-F238E27FC236}">
              <a16:creationId xmlns:a16="http://schemas.microsoft.com/office/drawing/2014/main" id="{3695E140-DEB3-B31F-BEBB-DDFE9F1D8B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0" name="Google Shape;10980;g3acbb144eea_1_6349:notes">
            <a:extLst>
              <a:ext uri="{FF2B5EF4-FFF2-40B4-BE49-F238E27FC236}">
                <a16:creationId xmlns:a16="http://schemas.microsoft.com/office/drawing/2014/main" id="{1CBDAC4E-DF1A-8F5C-400D-24415523302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0981" name="Google Shape;10981;g3acbb144eea_1_6349:notes">
            <a:extLst>
              <a:ext uri="{FF2B5EF4-FFF2-40B4-BE49-F238E27FC236}">
                <a16:creationId xmlns:a16="http://schemas.microsoft.com/office/drawing/2014/main" id="{76B0ECCF-C4DA-99A0-4D7E-21AE2AF96C0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163855669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79">
          <a:extLst>
            <a:ext uri="{FF2B5EF4-FFF2-40B4-BE49-F238E27FC236}">
              <a16:creationId xmlns:a16="http://schemas.microsoft.com/office/drawing/2014/main" id="{E1FA0C68-6AD2-CD5A-D4EE-293A280E20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0" name="Google Shape;10980;g3acbb144eea_1_6349:notes">
            <a:extLst>
              <a:ext uri="{FF2B5EF4-FFF2-40B4-BE49-F238E27FC236}">
                <a16:creationId xmlns:a16="http://schemas.microsoft.com/office/drawing/2014/main" id="{A292925C-36F2-4203-7344-369640BB2DB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0981" name="Google Shape;10981;g3acbb144eea_1_6349:notes">
            <a:extLst>
              <a:ext uri="{FF2B5EF4-FFF2-40B4-BE49-F238E27FC236}">
                <a16:creationId xmlns:a16="http://schemas.microsoft.com/office/drawing/2014/main" id="{9CCD49C0-2A5B-27F3-73E3-50E66BB2C35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20347074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79">
          <a:extLst>
            <a:ext uri="{FF2B5EF4-FFF2-40B4-BE49-F238E27FC236}">
              <a16:creationId xmlns:a16="http://schemas.microsoft.com/office/drawing/2014/main" id="{7CAC21CA-A977-9B7C-10F5-1419BC2E9F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0" name="Google Shape;10980;g3acbb144eea_1_6349:notes">
            <a:extLst>
              <a:ext uri="{FF2B5EF4-FFF2-40B4-BE49-F238E27FC236}">
                <a16:creationId xmlns:a16="http://schemas.microsoft.com/office/drawing/2014/main" id="{06BDC725-E050-A7AD-B958-F6F6DD17D8D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0981" name="Google Shape;10981;g3acbb144eea_1_6349:notes">
            <a:extLst>
              <a:ext uri="{FF2B5EF4-FFF2-40B4-BE49-F238E27FC236}">
                <a16:creationId xmlns:a16="http://schemas.microsoft.com/office/drawing/2014/main" id="{F1B7AF74-7182-EDD8-202C-F206F87B0664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172835638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79">
          <a:extLst>
            <a:ext uri="{FF2B5EF4-FFF2-40B4-BE49-F238E27FC236}">
              <a16:creationId xmlns:a16="http://schemas.microsoft.com/office/drawing/2014/main" id="{E626A43A-5FF4-6696-7C29-2D1D776425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0" name="Google Shape;10980;g3acbb144eea_1_6349:notes">
            <a:extLst>
              <a:ext uri="{FF2B5EF4-FFF2-40B4-BE49-F238E27FC236}">
                <a16:creationId xmlns:a16="http://schemas.microsoft.com/office/drawing/2014/main" id="{CBEC0B22-D9A6-E892-C00F-A3609E772C8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0981" name="Google Shape;10981;g3acbb144eea_1_6349:notes">
            <a:extLst>
              <a:ext uri="{FF2B5EF4-FFF2-40B4-BE49-F238E27FC236}">
                <a16:creationId xmlns:a16="http://schemas.microsoft.com/office/drawing/2014/main" id="{FA63E022-272E-D69B-9F00-6DB60667406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19303967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79">
          <a:extLst>
            <a:ext uri="{FF2B5EF4-FFF2-40B4-BE49-F238E27FC236}">
              <a16:creationId xmlns:a16="http://schemas.microsoft.com/office/drawing/2014/main" id="{7FEE6BC4-9E96-F4F7-3145-D5BED172C8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0" name="Google Shape;10980;g3acbb144eea_1_6349:notes">
            <a:extLst>
              <a:ext uri="{FF2B5EF4-FFF2-40B4-BE49-F238E27FC236}">
                <a16:creationId xmlns:a16="http://schemas.microsoft.com/office/drawing/2014/main" id="{C80144E1-7023-CF63-0C5B-923017E61D6C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0981" name="Google Shape;10981;g3acbb144eea_1_6349:notes">
            <a:extLst>
              <a:ext uri="{FF2B5EF4-FFF2-40B4-BE49-F238E27FC236}">
                <a16:creationId xmlns:a16="http://schemas.microsoft.com/office/drawing/2014/main" id="{C5496E94-401C-DCBB-6D0C-ED8B17651F4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97933836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4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Play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" name="Google Shape;13;p4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" name="Google Shape;14;p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5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" name="Google Shape;19;p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" name="Google Shape;20;p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6"/>
          <p:cNvSpPr txBox="1"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Play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" name="Google Shape;25;p6"/>
          <p:cNvSpPr txBox="1"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757575"/>
              </a:buClr>
              <a:buSzPts val="2400"/>
              <a:buNone/>
              <a:defRPr sz="2400">
                <a:solidFill>
                  <a:srgbClr val="757575"/>
                </a:solidFill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2000"/>
              <a:buNone/>
              <a:defRPr sz="2000">
                <a:solidFill>
                  <a:srgbClr val="757575"/>
                </a:solidFill>
              </a:defRPr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1800"/>
              <a:buNone/>
              <a:defRPr sz="1800">
                <a:solidFill>
                  <a:srgbClr val="757575"/>
                </a:solidFill>
              </a:defRPr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1600"/>
              <a:buNone/>
              <a:defRPr sz="1600">
                <a:solidFill>
                  <a:srgbClr val="757575"/>
                </a:solidFill>
              </a:defRPr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1600"/>
              <a:buNone/>
              <a:defRPr sz="1600">
                <a:solidFill>
                  <a:srgbClr val="757575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1600"/>
              <a:buNone/>
              <a:defRPr sz="1600">
                <a:solidFill>
                  <a:srgbClr val="757575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1600"/>
              <a:buNone/>
              <a:defRPr sz="1600">
                <a:solidFill>
                  <a:srgbClr val="757575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1600"/>
              <a:buNone/>
              <a:defRPr sz="1600">
                <a:solidFill>
                  <a:srgbClr val="757575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757575"/>
              </a:buClr>
              <a:buSzPts val="1600"/>
              <a:buNone/>
              <a:defRPr sz="1600">
                <a:solidFill>
                  <a:srgbClr val="757575"/>
                </a:solidFill>
              </a:defRPr>
            </a:lvl9pPr>
          </a:lstStyle>
          <a:p>
            <a:endParaRPr/>
          </a:p>
        </p:txBody>
      </p:sp>
      <p:sp>
        <p:nvSpPr>
          <p:cNvPr id="26" name="Google Shape;26;p6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7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" name="Google Shape;32;p7"/>
          <p:cNvSpPr txBox="1">
            <a:spLocks noGrp="1"/>
          </p:cNvSpPr>
          <p:nvPr>
            <p:ph type="body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" name="Google Shape;33;p7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" name="Google Shape;34;p7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" name="Google Shape;35;p7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8"/>
          <p:cNvSpPr txBox="1"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8"/>
          <p:cNvSpPr txBox="1"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9" name="Google Shape;39;p8"/>
          <p:cNvSpPr txBox="1">
            <a:spLocks noGrp="1"/>
          </p:cNvSpPr>
          <p:nvPr>
            <p:ph type="body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" name="Google Shape;40;p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" name="Google Shape;41;p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" name="Google Shape;42;p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" name="Google Shape;43;p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8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9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" name="Google Shape;48;p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" name="Google Shape;52;p1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" name="Google Shape;53;p1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1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11"/>
          <p:cNvSpPr txBox="1">
            <a:spLocks noGrp="1"/>
          </p:cNvSpPr>
          <p:nvPr>
            <p:ph type="body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2pPr>
            <a:lvl3pPr marL="1371600" lvl="2" indent="-381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4pPr>
            <a:lvl5pPr marL="2286000" lvl="4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57" name="Google Shape;57;p11"/>
          <p:cNvSpPr txBox="1">
            <a:spLocks noGrp="1"/>
          </p:cNvSpPr>
          <p:nvPr>
            <p:ph type="body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58" name="Google Shape;58;p11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11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11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ture with Caption" type="picTx">
  <p:cSld name="PICTURE_WITH_CAPTION_TEXT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2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Play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p12"/>
          <p:cNvSpPr>
            <a:spLocks noGrp="1"/>
          </p:cNvSpPr>
          <p:nvPr>
            <p:ph type="pic" idx="2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</p:sp>
      <p:sp>
        <p:nvSpPr>
          <p:cNvPr id="64" name="Google Shape;64;p12"/>
          <p:cNvSpPr txBox="1">
            <a:spLocks noGrp="1"/>
          </p:cNvSpPr>
          <p:nvPr>
            <p:ph type="body" idx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5" name="Google Shape;65;p1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1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1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Vertical Text" type="vertTx">
  <p:cSld name="VERTICAL_TEX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3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13"/>
          <p:cNvSpPr txBox="1">
            <a:spLocks noGrp="1"/>
          </p:cNvSpPr>
          <p:nvPr>
            <p:ph type="body" idx="1"/>
          </p:nvPr>
        </p:nvSpPr>
        <p:spPr>
          <a:xfrm rot="5400000">
            <a:off x="3920331" y="-1256506"/>
            <a:ext cx="4351338" cy="105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" name="Google Shape;71;p1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1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1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ertical Title and Text" type="vertTitleAndTx">
  <p:cSld name="VERTICAL_TITLE_AND_VERTICAL_TEXT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4"/>
          <p:cNvSpPr txBox="1">
            <a:spLocks noGrp="1"/>
          </p:cNvSpPr>
          <p:nvPr>
            <p:ph type="title"/>
          </p:nvPr>
        </p:nvSpPr>
        <p:spPr>
          <a:xfrm rot="5400000">
            <a:off x="7133431" y="1956594"/>
            <a:ext cx="5811838" cy="262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14"/>
          <p:cNvSpPr txBox="1">
            <a:spLocks noGrp="1"/>
          </p:cNvSpPr>
          <p:nvPr>
            <p:ph type="body" idx="1"/>
          </p:nvPr>
        </p:nvSpPr>
        <p:spPr>
          <a:xfrm rot="5400000">
            <a:off x="1799431" y="-596106"/>
            <a:ext cx="5811838" cy="773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1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1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1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3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Play"/>
              <a:buNone/>
              <a:defRPr sz="4400" b="0" i="0" u="none" strike="noStrike" cap="none">
                <a:solidFill>
                  <a:schemeClr val="dk1"/>
                </a:solidFill>
                <a:latin typeface="Play"/>
                <a:ea typeface="Play"/>
                <a:cs typeface="Play"/>
                <a:sym typeface="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p3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" name="Google Shape;8;p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" name="Google Shape;9;p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0" name="Google Shape;10;p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75757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g3acbb144eea_1_9619"/>
          <p:cNvSpPr/>
          <p:nvPr/>
        </p:nvSpPr>
        <p:spPr>
          <a:xfrm>
            <a:off x="6966919" y="3426144"/>
            <a:ext cx="3483600" cy="3426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" name="Google Shape;85;g3acbb144eea_1_9619"/>
          <p:cNvGrpSpPr/>
          <p:nvPr/>
        </p:nvGrpSpPr>
        <p:grpSpPr>
          <a:xfrm>
            <a:off x="7655003" y="3856467"/>
            <a:ext cx="2107635" cy="2633750"/>
            <a:chOff x="7655003" y="3856467"/>
            <a:chExt cx="2107635" cy="2633750"/>
          </a:xfrm>
        </p:grpSpPr>
        <p:sp>
          <p:nvSpPr>
            <p:cNvPr id="86" name="Google Shape;86;g3acbb144eea_1_9619"/>
            <p:cNvSpPr/>
            <p:nvPr/>
          </p:nvSpPr>
          <p:spPr>
            <a:xfrm>
              <a:off x="7655003" y="3856527"/>
              <a:ext cx="2107635" cy="2633690"/>
            </a:xfrm>
            <a:custGeom>
              <a:avLst/>
              <a:gdLst/>
              <a:ahLst/>
              <a:cxnLst/>
              <a:rect l="l" t="t" r="r" b="b"/>
              <a:pathLst>
                <a:path w="1344584" h="1680185" extrusionOk="0">
                  <a:moveTo>
                    <a:pt x="1142043" y="581378"/>
                  </a:moveTo>
                  <a:lnTo>
                    <a:pt x="907589" y="581378"/>
                  </a:lnTo>
                  <a:cubicBezTo>
                    <a:pt x="971077" y="519847"/>
                    <a:pt x="1010614" y="433756"/>
                    <a:pt x="1010614" y="338356"/>
                  </a:cubicBezTo>
                  <a:cubicBezTo>
                    <a:pt x="1010614" y="151467"/>
                    <a:pt x="859147" y="0"/>
                    <a:pt x="672259" y="0"/>
                  </a:cubicBezTo>
                  <a:cubicBezTo>
                    <a:pt x="485370" y="0"/>
                    <a:pt x="333903" y="151467"/>
                    <a:pt x="333903" y="338356"/>
                  </a:cubicBezTo>
                  <a:cubicBezTo>
                    <a:pt x="333903" y="433756"/>
                    <a:pt x="373439" y="519847"/>
                    <a:pt x="436928" y="581378"/>
                  </a:cubicBezTo>
                  <a:lnTo>
                    <a:pt x="202474" y="581378"/>
                  </a:lnTo>
                  <a:cubicBezTo>
                    <a:pt x="90610" y="581378"/>
                    <a:pt x="0" y="672056"/>
                    <a:pt x="0" y="783852"/>
                  </a:cubicBezTo>
                  <a:lnTo>
                    <a:pt x="0" y="783852"/>
                  </a:lnTo>
                  <a:cubicBezTo>
                    <a:pt x="0" y="895715"/>
                    <a:pt x="90678" y="986326"/>
                    <a:pt x="202474" y="986326"/>
                  </a:cubicBezTo>
                  <a:lnTo>
                    <a:pt x="363724" y="986326"/>
                  </a:lnTo>
                  <a:lnTo>
                    <a:pt x="155110" y="1369143"/>
                  </a:lnTo>
                  <a:cubicBezTo>
                    <a:pt x="101608" y="1467310"/>
                    <a:pt x="137838" y="1590239"/>
                    <a:pt x="236006" y="1643741"/>
                  </a:cubicBezTo>
                  <a:lnTo>
                    <a:pt x="256786" y="1655076"/>
                  </a:lnTo>
                  <a:cubicBezTo>
                    <a:pt x="354953" y="1708579"/>
                    <a:pt x="477881" y="1672348"/>
                    <a:pt x="531384" y="1574181"/>
                  </a:cubicBezTo>
                  <a:lnTo>
                    <a:pt x="670774" y="1318407"/>
                  </a:lnTo>
                  <a:lnTo>
                    <a:pt x="810704" y="1575193"/>
                  </a:lnTo>
                  <a:cubicBezTo>
                    <a:pt x="863870" y="1672820"/>
                    <a:pt x="986123" y="1708781"/>
                    <a:pt x="1083750" y="1655616"/>
                  </a:cubicBezTo>
                  <a:lnTo>
                    <a:pt x="1106555" y="1643201"/>
                  </a:lnTo>
                  <a:cubicBezTo>
                    <a:pt x="1204182" y="1590036"/>
                    <a:pt x="1240143" y="1467783"/>
                    <a:pt x="1186978" y="1370156"/>
                  </a:cubicBezTo>
                  <a:lnTo>
                    <a:pt x="977824" y="986326"/>
                  </a:lnTo>
                  <a:lnTo>
                    <a:pt x="1142111" y="986326"/>
                  </a:lnTo>
                  <a:cubicBezTo>
                    <a:pt x="1253974" y="986326"/>
                    <a:pt x="1344585" y="895648"/>
                    <a:pt x="1344585" y="783852"/>
                  </a:cubicBezTo>
                  <a:lnTo>
                    <a:pt x="1344585" y="783852"/>
                  </a:lnTo>
                  <a:cubicBezTo>
                    <a:pt x="1344585" y="671989"/>
                    <a:pt x="1253907" y="581378"/>
                    <a:pt x="1142111" y="581378"/>
                  </a:cubicBezTo>
                  <a:close/>
                </a:path>
              </a:pathLst>
            </a:custGeom>
            <a:solidFill>
              <a:srgbClr val="F0A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7" name="Google Shape;87;g3acbb144eea_1_9619"/>
            <p:cNvGrpSpPr/>
            <p:nvPr/>
          </p:nvGrpSpPr>
          <p:grpSpPr>
            <a:xfrm>
              <a:off x="8194991" y="3856467"/>
              <a:ext cx="1567333" cy="2633478"/>
              <a:chOff x="-2565479" y="2803485"/>
              <a:chExt cx="1000021" cy="1680264"/>
            </a:xfrm>
          </p:grpSpPr>
          <p:sp>
            <p:nvSpPr>
              <p:cNvPr id="88" name="Google Shape;88;g3acbb144eea_1_9619"/>
              <p:cNvSpPr/>
              <p:nvPr/>
            </p:nvSpPr>
            <p:spPr>
              <a:xfrm>
                <a:off x="-2565479" y="4121892"/>
                <a:ext cx="317035" cy="361357"/>
              </a:xfrm>
              <a:custGeom>
                <a:avLst/>
                <a:gdLst/>
                <a:ahLst/>
                <a:cxnLst/>
                <a:rect l="l" t="t" r="r" b="b"/>
                <a:pathLst>
                  <a:path w="317035" h="361357" extrusionOk="0">
                    <a:moveTo>
                      <a:pt x="168537" y="255774"/>
                    </a:moveTo>
                    <a:cubicBezTo>
                      <a:pt x="133386" y="320207"/>
                      <a:pt x="68346" y="357989"/>
                      <a:pt x="0" y="361160"/>
                    </a:cubicBezTo>
                    <a:cubicBezTo>
                      <a:pt x="74823" y="364466"/>
                      <a:pt x="148566" y="325942"/>
                      <a:pt x="186821" y="255774"/>
                    </a:cubicBezTo>
                    <a:lnTo>
                      <a:pt x="317036" y="16800"/>
                    </a:lnTo>
                    <a:lnTo>
                      <a:pt x="307860" y="0"/>
                    </a:lnTo>
                    <a:lnTo>
                      <a:pt x="168469" y="255774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g3acbb144eea_1_9619"/>
              <p:cNvSpPr/>
              <p:nvPr/>
            </p:nvSpPr>
            <p:spPr>
              <a:xfrm>
                <a:off x="-2246891" y="2803485"/>
                <a:ext cx="347531" cy="581378"/>
              </a:xfrm>
              <a:custGeom>
                <a:avLst/>
                <a:gdLst/>
                <a:ahLst/>
                <a:cxnLst/>
                <a:rect l="l" t="t" r="r" b="b"/>
                <a:pathLst>
                  <a:path w="347531" h="581378" extrusionOk="0">
                    <a:moveTo>
                      <a:pt x="329248" y="338356"/>
                    </a:moveTo>
                    <a:cubicBezTo>
                      <a:pt x="329248" y="433756"/>
                      <a:pt x="289711" y="519847"/>
                      <a:pt x="226223" y="581378"/>
                    </a:cubicBezTo>
                    <a:lnTo>
                      <a:pt x="244507" y="581378"/>
                    </a:lnTo>
                    <a:cubicBezTo>
                      <a:pt x="307995" y="519847"/>
                      <a:pt x="347532" y="433756"/>
                      <a:pt x="347532" y="338356"/>
                    </a:cubicBezTo>
                    <a:cubicBezTo>
                      <a:pt x="347532" y="151467"/>
                      <a:pt x="196064" y="0"/>
                      <a:pt x="9176" y="0"/>
                    </a:cubicBezTo>
                    <a:cubicBezTo>
                      <a:pt x="6140" y="0"/>
                      <a:pt x="3104" y="135"/>
                      <a:pt x="0" y="202"/>
                    </a:cubicBezTo>
                    <a:cubicBezTo>
                      <a:pt x="182638" y="5060"/>
                      <a:pt x="329248" y="154503"/>
                      <a:pt x="329248" y="33835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g3acbb144eea_1_9619"/>
              <p:cNvSpPr/>
              <p:nvPr/>
            </p:nvSpPr>
            <p:spPr>
              <a:xfrm>
                <a:off x="-1950569" y="3789878"/>
                <a:ext cx="252006" cy="693871"/>
              </a:xfrm>
              <a:custGeom>
                <a:avLst/>
                <a:gdLst/>
                <a:ahLst/>
                <a:cxnLst/>
                <a:rect l="l" t="t" r="r" b="b"/>
                <a:pathLst>
                  <a:path w="252006" h="693871" extrusionOk="0">
                    <a:moveTo>
                      <a:pt x="209153" y="383830"/>
                    </a:moveTo>
                    <a:cubicBezTo>
                      <a:pt x="262319" y="481457"/>
                      <a:pt x="226358" y="603643"/>
                      <a:pt x="128730" y="656876"/>
                    </a:cubicBezTo>
                    <a:lnTo>
                      <a:pt x="105926" y="669290"/>
                    </a:lnTo>
                    <a:cubicBezTo>
                      <a:pt x="78129" y="684470"/>
                      <a:pt x="48308" y="692297"/>
                      <a:pt x="18689" y="693646"/>
                    </a:cubicBezTo>
                    <a:cubicBezTo>
                      <a:pt x="54245" y="695333"/>
                      <a:pt x="90678" y="687574"/>
                      <a:pt x="124210" y="669290"/>
                    </a:cubicBezTo>
                    <a:lnTo>
                      <a:pt x="147014" y="656876"/>
                    </a:lnTo>
                    <a:cubicBezTo>
                      <a:pt x="244642" y="603710"/>
                      <a:pt x="280603" y="481457"/>
                      <a:pt x="227437" y="383830"/>
                    </a:cubicBezTo>
                    <a:lnTo>
                      <a:pt x="18284" y="0"/>
                    </a:lnTo>
                    <a:lnTo>
                      <a:pt x="0" y="0"/>
                    </a:lnTo>
                    <a:lnTo>
                      <a:pt x="209153" y="38383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g3acbb144eea_1_9619"/>
              <p:cNvSpPr/>
              <p:nvPr/>
            </p:nvSpPr>
            <p:spPr>
              <a:xfrm>
                <a:off x="-1786215" y="3384863"/>
                <a:ext cx="220757" cy="404947"/>
              </a:xfrm>
              <a:custGeom>
                <a:avLst/>
                <a:gdLst/>
                <a:ahLst/>
                <a:cxnLst/>
                <a:rect l="l" t="t" r="r" b="b"/>
                <a:pathLst>
                  <a:path w="220757" h="404947" extrusionOk="0">
                    <a:moveTo>
                      <a:pt x="18284" y="0"/>
                    </a:moveTo>
                    <a:lnTo>
                      <a:pt x="0" y="0"/>
                    </a:lnTo>
                    <a:cubicBezTo>
                      <a:pt x="111863" y="0"/>
                      <a:pt x="202474" y="90678"/>
                      <a:pt x="202474" y="202474"/>
                    </a:cubicBezTo>
                    <a:lnTo>
                      <a:pt x="202474" y="202474"/>
                    </a:lnTo>
                    <a:cubicBezTo>
                      <a:pt x="202474" y="314337"/>
                      <a:pt x="111796" y="404948"/>
                      <a:pt x="0" y="404948"/>
                    </a:cubicBezTo>
                    <a:lnTo>
                      <a:pt x="18284" y="404948"/>
                    </a:lnTo>
                    <a:cubicBezTo>
                      <a:pt x="130147" y="404948"/>
                      <a:pt x="220758" y="314270"/>
                      <a:pt x="220758" y="202474"/>
                    </a:cubicBezTo>
                    <a:lnTo>
                      <a:pt x="220758" y="202474"/>
                    </a:lnTo>
                    <a:cubicBezTo>
                      <a:pt x="220758" y="90610"/>
                      <a:pt x="130080" y="0"/>
                      <a:pt x="1828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" name="Google Shape;92;g3acbb144eea_1_9619"/>
            <p:cNvSpPr/>
            <p:nvPr/>
          </p:nvSpPr>
          <p:spPr>
            <a:xfrm>
              <a:off x="8483622" y="4249265"/>
              <a:ext cx="120900" cy="1209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g3acbb144eea_1_9619"/>
            <p:cNvSpPr/>
            <p:nvPr/>
          </p:nvSpPr>
          <p:spPr>
            <a:xfrm>
              <a:off x="8830572" y="4249265"/>
              <a:ext cx="120900" cy="1209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g3acbb144eea_1_9619"/>
            <p:cNvSpPr/>
            <p:nvPr/>
          </p:nvSpPr>
          <p:spPr>
            <a:xfrm>
              <a:off x="8616498" y="4503814"/>
              <a:ext cx="203302" cy="100872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g3acbb144eea_1_9619"/>
            <p:cNvSpPr/>
            <p:nvPr/>
          </p:nvSpPr>
          <p:spPr>
            <a:xfrm>
              <a:off x="7958596" y="4852013"/>
              <a:ext cx="103325" cy="490184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g3acbb144eea_1_9619"/>
            <p:cNvSpPr/>
            <p:nvPr/>
          </p:nvSpPr>
          <p:spPr>
            <a:xfrm>
              <a:off x="9418620" y="4852013"/>
              <a:ext cx="103430" cy="490184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g3acbb144eea_1_9619"/>
            <p:cNvSpPr/>
            <p:nvPr/>
          </p:nvSpPr>
          <p:spPr>
            <a:xfrm>
              <a:off x="8490813" y="4784336"/>
              <a:ext cx="490079" cy="103430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g3acbb144eea_1_9619"/>
            <p:cNvSpPr/>
            <p:nvPr/>
          </p:nvSpPr>
          <p:spPr>
            <a:xfrm>
              <a:off x="7990345" y="6026169"/>
              <a:ext cx="442120" cy="268238"/>
            </a:xfrm>
            <a:custGeom>
              <a:avLst/>
              <a:gdLst/>
              <a:ahLst/>
              <a:cxnLst/>
              <a:rect l="l" t="t" r="r" b="b"/>
              <a:pathLst>
                <a:path w="282054" h="171125" extrusionOk="0">
                  <a:moveTo>
                    <a:pt x="268577" y="171125"/>
                  </a:moveTo>
                  <a:cubicBezTo>
                    <a:pt x="266553" y="171125"/>
                    <a:pt x="264461" y="170653"/>
                    <a:pt x="262505" y="169708"/>
                  </a:cubicBezTo>
                  <a:cubicBezTo>
                    <a:pt x="245165" y="160937"/>
                    <a:pt x="243681" y="143463"/>
                    <a:pt x="242669" y="130711"/>
                  </a:cubicBezTo>
                  <a:cubicBezTo>
                    <a:pt x="241724" y="119309"/>
                    <a:pt x="240847" y="115261"/>
                    <a:pt x="237541" y="113574"/>
                  </a:cubicBezTo>
                  <a:cubicBezTo>
                    <a:pt x="234235" y="111888"/>
                    <a:pt x="230457" y="113574"/>
                    <a:pt x="220674" y="119646"/>
                  </a:cubicBezTo>
                  <a:cubicBezTo>
                    <a:pt x="209812" y="126393"/>
                    <a:pt x="194833" y="135569"/>
                    <a:pt x="177494" y="126798"/>
                  </a:cubicBezTo>
                  <a:cubicBezTo>
                    <a:pt x="160155" y="118027"/>
                    <a:pt x="158670" y="100553"/>
                    <a:pt x="157658" y="87801"/>
                  </a:cubicBezTo>
                  <a:cubicBezTo>
                    <a:pt x="156714" y="76399"/>
                    <a:pt x="155837" y="72351"/>
                    <a:pt x="152531" y="70664"/>
                  </a:cubicBezTo>
                  <a:cubicBezTo>
                    <a:pt x="149225" y="68977"/>
                    <a:pt x="145446" y="70664"/>
                    <a:pt x="135663" y="76669"/>
                  </a:cubicBezTo>
                  <a:cubicBezTo>
                    <a:pt x="124734" y="83416"/>
                    <a:pt x="109823" y="92591"/>
                    <a:pt x="92484" y="83820"/>
                  </a:cubicBezTo>
                  <a:cubicBezTo>
                    <a:pt x="75076" y="75050"/>
                    <a:pt x="73660" y="57575"/>
                    <a:pt x="72580" y="44824"/>
                  </a:cubicBezTo>
                  <a:cubicBezTo>
                    <a:pt x="71636" y="33422"/>
                    <a:pt x="70759" y="29373"/>
                    <a:pt x="67452" y="27686"/>
                  </a:cubicBezTo>
                  <a:cubicBezTo>
                    <a:pt x="64147" y="26000"/>
                    <a:pt x="60301" y="27686"/>
                    <a:pt x="50585" y="33691"/>
                  </a:cubicBezTo>
                  <a:cubicBezTo>
                    <a:pt x="39655" y="40438"/>
                    <a:pt x="24745" y="49614"/>
                    <a:pt x="7405" y="40843"/>
                  </a:cubicBezTo>
                  <a:cubicBezTo>
                    <a:pt x="726" y="37469"/>
                    <a:pt x="-1905" y="29373"/>
                    <a:pt x="1468" y="22694"/>
                  </a:cubicBezTo>
                  <a:cubicBezTo>
                    <a:pt x="4841" y="16082"/>
                    <a:pt x="12938" y="13383"/>
                    <a:pt x="19617" y="16757"/>
                  </a:cubicBezTo>
                  <a:cubicBezTo>
                    <a:pt x="22923" y="18443"/>
                    <a:pt x="26769" y="16757"/>
                    <a:pt x="36484" y="10752"/>
                  </a:cubicBezTo>
                  <a:cubicBezTo>
                    <a:pt x="47414" y="4005"/>
                    <a:pt x="62257" y="-5171"/>
                    <a:pt x="79664" y="3600"/>
                  </a:cubicBezTo>
                  <a:cubicBezTo>
                    <a:pt x="97071" y="12371"/>
                    <a:pt x="98488" y="29845"/>
                    <a:pt x="99500" y="42597"/>
                  </a:cubicBezTo>
                  <a:cubicBezTo>
                    <a:pt x="100445" y="53999"/>
                    <a:pt x="101322" y="58047"/>
                    <a:pt x="104628" y="59734"/>
                  </a:cubicBezTo>
                  <a:cubicBezTo>
                    <a:pt x="107934" y="61421"/>
                    <a:pt x="111779" y="59734"/>
                    <a:pt x="121495" y="53662"/>
                  </a:cubicBezTo>
                  <a:cubicBezTo>
                    <a:pt x="132425" y="46915"/>
                    <a:pt x="147336" y="37739"/>
                    <a:pt x="164675" y="46510"/>
                  </a:cubicBezTo>
                  <a:cubicBezTo>
                    <a:pt x="182014" y="55281"/>
                    <a:pt x="183499" y="72756"/>
                    <a:pt x="184511" y="85507"/>
                  </a:cubicBezTo>
                  <a:cubicBezTo>
                    <a:pt x="185455" y="96909"/>
                    <a:pt x="186333" y="100958"/>
                    <a:pt x="189638" y="102645"/>
                  </a:cubicBezTo>
                  <a:cubicBezTo>
                    <a:pt x="192944" y="104331"/>
                    <a:pt x="196723" y="102645"/>
                    <a:pt x="206506" y="96572"/>
                  </a:cubicBezTo>
                  <a:cubicBezTo>
                    <a:pt x="217368" y="89825"/>
                    <a:pt x="232279" y="80650"/>
                    <a:pt x="249686" y="89420"/>
                  </a:cubicBezTo>
                  <a:cubicBezTo>
                    <a:pt x="267025" y="98191"/>
                    <a:pt x="268509" y="115666"/>
                    <a:pt x="269521" y="128417"/>
                  </a:cubicBezTo>
                  <a:cubicBezTo>
                    <a:pt x="270466" y="139819"/>
                    <a:pt x="271343" y="143868"/>
                    <a:pt x="274649" y="145555"/>
                  </a:cubicBezTo>
                  <a:cubicBezTo>
                    <a:pt x="281328" y="148928"/>
                    <a:pt x="283960" y="157024"/>
                    <a:pt x="280586" y="163704"/>
                  </a:cubicBezTo>
                  <a:cubicBezTo>
                    <a:pt x="278225" y="168427"/>
                    <a:pt x="273435" y="171125"/>
                    <a:pt x="268509" y="171125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g3acbb144eea_1_9619"/>
            <p:cNvSpPr/>
            <p:nvPr/>
          </p:nvSpPr>
          <p:spPr>
            <a:xfrm>
              <a:off x="9048210" y="6043889"/>
              <a:ext cx="427333" cy="289752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g3acbb144eea_1_9619"/>
            <p:cNvSpPr/>
            <p:nvPr/>
          </p:nvSpPr>
          <p:spPr>
            <a:xfrm>
              <a:off x="8619081" y="5031357"/>
              <a:ext cx="256800" cy="2568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g3acbb144eea_1_9619"/>
            <p:cNvSpPr/>
            <p:nvPr/>
          </p:nvSpPr>
          <p:spPr>
            <a:xfrm>
              <a:off x="8619081" y="5445349"/>
              <a:ext cx="256800" cy="2568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g3acbb144eea_1_9619"/>
            <p:cNvSpPr/>
            <p:nvPr/>
          </p:nvSpPr>
          <p:spPr>
            <a:xfrm>
              <a:off x="8579321" y="5011582"/>
              <a:ext cx="256800" cy="256800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g3acbb144eea_1_9619"/>
            <p:cNvSpPr/>
            <p:nvPr/>
          </p:nvSpPr>
          <p:spPr>
            <a:xfrm>
              <a:off x="8579321" y="5425574"/>
              <a:ext cx="256800" cy="256800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g3acbb144eea_1_9619"/>
            <p:cNvSpPr/>
            <p:nvPr/>
          </p:nvSpPr>
          <p:spPr>
            <a:xfrm>
              <a:off x="7937448" y="4841438"/>
              <a:ext cx="103325" cy="490184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g3acbb144eea_1_9619"/>
            <p:cNvSpPr/>
            <p:nvPr/>
          </p:nvSpPr>
          <p:spPr>
            <a:xfrm>
              <a:off x="9397472" y="4841438"/>
              <a:ext cx="103430" cy="490184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g3acbb144eea_1_9619"/>
            <p:cNvSpPr/>
            <p:nvPr/>
          </p:nvSpPr>
          <p:spPr>
            <a:xfrm>
              <a:off x="8469664" y="4773761"/>
              <a:ext cx="490079" cy="103430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g3acbb144eea_1_9619"/>
            <p:cNvSpPr/>
            <p:nvPr/>
          </p:nvSpPr>
          <p:spPr>
            <a:xfrm>
              <a:off x="7990320" y="6036759"/>
              <a:ext cx="399868" cy="225921"/>
            </a:xfrm>
            <a:custGeom>
              <a:avLst/>
              <a:gdLst/>
              <a:ahLst/>
              <a:cxnLst/>
              <a:rect l="l" t="t" r="r" b="b"/>
              <a:pathLst>
                <a:path w="255099" h="144128" extrusionOk="0">
                  <a:moveTo>
                    <a:pt x="255099" y="144128"/>
                  </a:moveTo>
                  <a:cubicBezTo>
                    <a:pt x="233847" y="133401"/>
                    <a:pt x="251389" y="98722"/>
                    <a:pt x="230136" y="87994"/>
                  </a:cubicBezTo>
                  <a:cubicBezTo>
                    <a:pt x="208883" y="77267"/>
                    <a:pt x="191341" y="111945"/>
                    <a:pt x="170089" y="101218"/>
                  </a:cubicBezTo>
                  <a:cubicBezTo>
                    <a:pt x="148836" y="90490"/>
                    <a:pt x="166378" y="55812"/>
                    <a:pt x="145125" y="45084"/>
                  </a:cubicBezTo>
                  <a:cubicBezTo>
                    <a:pt x="123873" y="34356"/>
                    <a:pt x="106331" y="69035"/>
                    <a:pt x="85078" y="58308"/>
                  </a:cubicBezTo>
                  <a:cubicBezTo>
                    <a:pt x="63826" y="47580"/>
                    <a:pt x="81367" y="12901"/>
                    <a:pt x="60047" y="2106"/>
                  </a:cubicBezTo>
                  <a:cubicBezTo>
                    <a:pt x="38727" y="-8688"/>
                    <a:pt x="21253" y="26058"/>
                    <a:pt x="0" y="15330"/>
                  </a:cubicBezTo>
                </a:path>
              </a:pathLst>
            </a:custGeom>
            <a:noFill/>
            <a:ln w="26975" cap="rnd" cmpd="sng">
              <a:solidFill>
                <a:srgbClr val="FFFFFF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g3acbb144eea_1_9619"/>
            <p:cNvSpPr/>
            <p:nvPr/>
          </p:nvSpPr>
          <p:spPr>
            <a:xfrm>
              <a:off x="9027061" y="6033314"/>
              <a:ext cx="427333" cy="289752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g3acbb144eea_1_9619"/>
            <p:cNvSpPr/>
            <p:nvPr/>
          </p:nvSpPr>
          <p:spPr>
            <a:xfrm>
              <a:off x="8462473" y="4238690"/>
              <a:ext cx="120900" cy="120900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g3acbb144eea_1_9619"/>
            <p:cNvSpPr/>
            <p:nvPr/>
          </p:nvSpPr>
          <p:spPr>
            <a:xfrm>
              <a:off x="8809423" y="4238690"/>
              <a:ext cx="120900" cy="120900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g3acbb144eea_1_9619"/>
            <p:cNvSpPr/>
            <p:nvPr/>
          </p:nvSpPr>
          <p:spPr>
            <a:xfrm>
              <a:off x="8605923" y="4503814"/>
              <a:ext cx="203302" cy="100872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" name="Google Shape;112;g3acbb144eea_1_9619"/>
          <p:cNvSpPr/>
          <p:nvPr/>
        </p:nvSpPr>
        <p:spPr>
          <a:xfrm>
            <a:off x="10450272" y="5139217"/>
            <a:ext cx="1741800" cy="1713000"/>
          </a:xfrm>
          <a:prstGeom prst="rect">
            <a:avLst/>
          </a:prstGeom>
          <a:solidFill>
            <a:srgbClr val="D73A3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" name="Google Shape;113;g3acbb144eea_1_9619"/>
          <p:cNvGrpSpPr/>
          <p:nvPr/>
        </p:nvGrpSpPr>
        <p:grpSpPr>
          <a:xfrm>
            <a:off x="10763723" y="5631485"/>
            <a:ext cx="1116548" cy="818773"/>
            <a:chOff x="-865469" y="3936015"/>
            <a:chExt cx="712402" cy="522410"/>
          </a:xfrm>
        </p:grpSpPr>
        <p:grpSp>
          <p:nvGrpSpPr>
            <p:cNvPr id="114" name="Google Shape;114;g3acbb144eea_1_9619"/>
            <p:cNvGrpSpPr/>
            <p:nvPr/>
          </p:nvGrpSpPr>
          <p:grpSpPr>
            <a:xfrm>
              <a:off x="-864052" y="4091531"/>
              <a:ext cx="702953" cy="104100"/>
              <a:chOff x="-864052" y="4091531"/>
              <a:chExt cx="702953" cy="104100"/>
            </a:xfrm>
          </p:grpSpPr>
          <p:sp>
            <p:nvSpPr>
              <p:cNvPr id="115" name="Google Shape;115;g3acbb144eea_1_9619"/>
              <p:cNvSpPr/>
              <p:nvPr/>
            </p:nvSpPr>
            <p:spPr>
              <a:xfrm>
                <a:off x="-864052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g3acbb144eea_1_9619"/>
              <p:cNvSpPr/>
              <p:nvPr/>
            </p:nvSpPr>
            <p:spPr>
              <a:xfrm>
                <a:off x="-759948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g3acbb144eea_1_9619"/>
              <p:cNvSpPr/>
              <p:nvPr/>
            </p:nvSpPr>
            <p:spPr>
              <a:xfrm>
                <a:off x="-655843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g3acbb144eea_1_9619"/>
              <p:cNvSpPr/>
              <p:nvPr/>
            </p:nvSpPr>
            <p:spPr>
              <a:xfrm>
                <a:off x="-551807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g3acbb144eea_1_9619"/>
              <p:cNvSpPr/>
              <p:nvPr/>
            </p:nvSpPr>
            <p:spPr>
              <a:xfrm>
                <a:off x="-447702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g3acbb144eea_1_9619"/>
              <p:cNvSpPr/>
              <p:nvPr/>
            </p:nvSpPr>
            <p:spPr>
              <a:xfrm>
                <a:off x="-343598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g3acbb144eea_1_9619"/>
              <p:cNvSpPr/>
              <p:nvPr/>
            </p:nvSpPr>
            <p:spPr>
              <a:xfrm>
                <a:off x="-265199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" name="Google Shape;122;g3acbb144eea_1_9619"/>
            <p:cNvGrpSpPr/>
            <p:nvPr/>
          </p:nvGrpSpPr>
          <p:grpSpPr>
            <a:xfrm>
              <a:off x="-816284" y="4036409"/>
              <a:ext cx="598848" cy="104100"/>
              <a:chOff x="-816284" y="4036409"/>
              <a:chExt cx="598848" cy="104100"/>
            </a:xfrm>
          </p:grpSpPr>
          <p:sp>
            <p:nvSpPr>
              <p:cNvPr id="123" name="Google Shape;123;g3acbb144eea_1_9619"/>
              <p:cNvSpPr/>
              <p:nvPr/>
            </p:nvSpPr>
            <p:spPr>
              <a:xfrm>
                <a:off x="-712247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g3acbb144eea_1_9619"/>
              <p:cNvSpPr/>
              <p:nvPr/>
            </p:nvSpPr>
            <p:spPr>
              <a:xfrm>
                <a:off x="-816284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g3acbb144eea_1_9619"/>
              <p:cNvSpPr/>
              <p:nvPr/>
            </p:nvSpPr>
            <p:spPr>
              <a:xfrm>
                <a:off x="-608143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g3acbb144eea_1_9619"/>
              <p:cNvSpPr/>
              <p:nvPr/>
            </p:nvSpPr>
            <p:spPr>
              <a:xfrm>
                <a:off x="-504039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g3acbb144eea_1_9619"/>
              <p:cNvSpPr/>
              <p:nvPr/>
            </p:nvSpPr>
            <p:spPr>
              <a:xfrm>
                <a:off x="-400002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g3acbb144eea_1_9619"/>
              <p:cNvSpPr/>
              <p:nvPr/>
            </p:nvSpPr>
            <p:spPr>
              <a:xfrm>
                <a:off x="-321536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" name="Google Shape;129;g3acbb144eea_1_9619"/>
            <p:cNvGrpSpPr/>
            <p:nvPr/>
          </p:nvGrpSpPr>
          <p:grpSpPr>
            <a:xfrm>
              <a:off x="-743013" y="3936015"/>
              <a:ext cx="450282" cy="167386"/>
              <a:chOff x="-743013" y="3936015"/>
              <a:chExt cx="450282" cy="167386"/>
            </a:xfrm>
          </p:grpSpPr>
          <p:sp>
            <p:nvSpPr>
              <p:cNvPr id="130" name="Google Shape;130;g3acbb144eea_1_9619"/>
              <p:cNvSpPr/>
              <p:nvPr/>
            </p:nvSpPr>
            <p:spPr>
              <a:xfrm>
                <a:off x="-743013" y="399930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g3acbb144eea_1_9619"/>
              <p:cNvSpPr/>
              <p:nvPr/>
            </p:nvSpPr>
            <p:spPr>
              <a:xfrm>
                <a:off x="-661173" y="3963408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g3acbb144eea_1_9619"/>
              <p:cNvSpPr/>
              <p:nvPr/>
            </p:nvSpPr>
            <p:spPr>
              <a:xfrm>
                <a:off x="-478670" y="3963408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g3acbb144eea_1_9619"/>
              <p:cNvSpPr/>
              <p:nvPr/>
            </p:nvSpPr>
            <p:spPr>
              <a:xfrm>
                <a:off x="-568269" y="3936015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g3acbb144eea_1_9619"/>
              <p:cNvSpPr/>
              <p:nvPr/>
            </p:nvSpPr>
            <p:spPr>
              <a:xfrm>
                <a:off x="-396831" y="399930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g3acbb144eea_1_9619"/>
              <p:cNvSpPr/>
              <p:nvPr/>
            </p:nvSpPr>
            <p:spPr>
              <a:xfrm>
                <a:off x="-557069" y="3978790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6" name="Google Shape;136;g3acbb144eea_1_9619"/>
            <p:cNvGrpSpPr/>
            <p:nvPr/>
          </p:nvGrpSpPr>
          <p:grpSpPr>
            <a:xfrm>
              <a:off x="-638234" y="4006453"/>
              <a:ext cx="271422" cy="117796"/>
              <a:chOff x="-638234" y="4006453"/>
              <a:chExt cx="271422" cy="117796"/>
            </a:xfrm>
          </p:grpSpPr>
          <p:sp>
            <p:nvSpPr>
              <p:cNvPr id="137" name="Google Shape;137;g3acbb144eea_1_9619"/>
              <p:cNvSpPr/>
              <p:nvPr/>
            </p:nvSpPr>
            <p:spPr>
              <a:xfrm>
                <a:off x="-638234" y="4006453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g3acbb144eea_1_9619"/>
              <p:cNvSpPr/>
              <p:nvPr/>
            </p:nvSpPr>
            <p:spPr>
              <a:xfrm>
                <a:off x="-470912" y="402014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9" name="Google Shape;139;g3acbb144eea_1_9619"/>
            <p:cNvGrpSpPr/>
            <p:nvPr/>
          </p:nvGrpSpPr>
          <p:grpSpPr>
            <a:xfrm>
              <a:off x="-865469" y="4122904"/>
              <a:ext cx="712402" cy="335521"/>
              <a:chOff x="-865469" y="4122904"/>
              <a:chExt cx="712402" cy="335521"/>
            </a:xfrm>
          </p:grpSpPr>
          <p:sp>
            <p:nvSpPr>
              <p:cNvPr id="140" name="Google Shape;140;g3acbb144eea_1_9619"/>
              <p:cNvSpPr/>
              <p:nvPr/>
            </p:nvSpPr>
            <p:spPr>
              <a:xfrm>
                <a:off x="-509369" y="4122904"/>
                <a:ext cx="356302" cy="335521"/>
              </a:xfrm>
              <a:custGeom>
                <a:avLst/>
                <a:gdLst/>
                <a:ahLst/>
                <a:cxnLst/>
                <a:rect l="l" t="t" r="r" b="b"/>
                <a:pathLst>
                  <a:path w="356302" h="335521" extrusionOk="0">
                    <a:moveTo>
                      <a:pt x="257123" y="0"/>
                    </a:moveTo>
                    <a:cubicBezTo>
                      <a:pt x="257123" y="143101"/>
                      <a:pt x="172787" y="266434"/>
                      <a:pt x="51074" y="323108"/>
                    </a:cubicBezTo>
                    <a:cubicBezTo>
                      <a:pt x="35016" y="330597"/>
                      <a:pt x="17677" y="334577"/>
                      <a:pt x="0" y="335387"/>
                    </a:cubicBezTo>
                    <a:lnTo>
                      <a:pt x="92702" y="335522"/>
                    </a:lnTo>
                    <a:cubicBezTo>
                      <a:pt x="112538" y="335522"/>
                      <a:pt x="132239" y="331474"/>
                      <a:pt x="150253" y="323108"/>
                    </a:cubicBezTo>
                    <a:cubicBezTo>
                      <a:pt x="271967" y="266434"/>
                      <a:pt x="356303" y="143101"/>
                      <a:pt x="356303" y="0"/>
                    </a:cubicBezTo>
                    <a:lnTo>
                      <a:pt x="25712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g3acbb144eea_1_9619"/>
              <p:cNvSpPr/>
              <p:nvPr/>
            </p:nvSpPr>
            <p:spPr>
              <a:xfrm>
                <a:off x="-865469" y="4122904"/>
                <a:ext cx="613223" cy="335386"/>
              </a:xfrm>
              <a:custGeom>
                <a:avLst/>
                <a:gdLst/>
                <a:ahLst/>
                <a:cxnLst/>
                <a:rect l="l" t="t" r="r" b="b"/>
                <a:pathLst>
                  <a:path w="613223" h="335386" extrusionOk="0">
                    <a:moveTo>
                      <a:pt x="613224" y="0"/>
                    </a:moveTo>
                    <a:lnTo>
                      <a:pt x="0" y="0"/>
                    </a:lnTo>
                    <a:cubicBezTo>
                      <a:pt x="0" y="142629"/>
                      <a:pt x="83864" y="265760"/>
                      <a:pt x="204970" y="322636"/>
                    </a:cubicBezTo>
                    <a:cubicBezTo>
                      <a:pt x="222917" y="331069"/>
                      <a:pt x="242618" y="335185"/>
                      <a:pt x="262454" y="335252"/>
                    </a:cubicBezTo>
                    <a:lnTo>
                      <a:pt x="356033" y="335387"/>
                    </a:lnTo>
                    <a:cubicBezTo>
                      <a:pt x="373642" y="334645"/>
                      <a:pt x="391049" y="330597"/>
                      <a:pt x="407107" y="323108"/>
                    </a:cubicBezTo>
                    <a:cubicBezTo>
                      <a:pt x="528820" y="266434"/>
                      <a:pt x="613156" y="143101"/>
                      <a:pt x="613156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2" name="Google Shape;142;g3acbb144eea_1_9619"/>
            <p:cNvSpPr/>
            <p:nvPr/>
          </p:nvSpPr>
          <p:spPr>
            <a:xfrm>
              <a:off x="-829980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g3acbb144eea_1_9619"/>
            <p:cNvSpPr/>
            <p:nvPr/>
          </p:nvSpPr>
          <p:spPr>
            <a:xfrm>
              <a:off x="-769461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g3acbb144eea_1_9619"/>
            <p:cNvSpPr/>
            <p:nvPr/>
          </p:nvSpPr>
          <p:spPr>
            <a:xfrm>
              <a:off x="-709009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g3acbb144eea_1_9619"/>
            <p:cNvSpPr/>
            <p:nvPr/>
          </p:nvSpPr>
          <p:spPr>
            <a:xfrm>
              <a:off x="-648557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g3acbb144eea_1_9619"/>
            <p:cNvSpPr/>
            <p:nvPr/>
          </p:nvSpPr>
          <p:spPr>
            <a:xfrm>
              <a:off x="-588037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g3acbb144eea_1_9619"/>
            <p:cNvSpPr/>
            <p:nvPr/>
          </p:nvSpPr>
          <p:spPr>
            <a:xfrm>
              <a:off x="-527585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g3acbb144eea_1_9619"/>
            <p:cNvSpPr/>
            <p:nvPr/>
          </p:nvSpPr>
          <p:spPr>
            <a:xfrm>
              <a:off x="-467133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g3acbb144eea_1_9619"/>
            <p:cNvSpPr/>
            <p:nvPr/>
          </p:nvSpPr>
          <p:spPr>
            <a:xfrm>
              <a:off x="-406614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g3acbb144eea_1_9619"/>
            <p:cNvSpPr/>
            <p:nvPr/>
          </p:nvSpPr>
          <p:spPr>
            <a:xfrm>
              <a:off x="-346162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g3acbb144eea_1_9619"/>
            <p:cNvSpPr/>
            <p:nvPr/>
          </p:nvSpPr>
          <p:spPr>
            <a:xfrm>
              <a:off x="-285642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g3acbb144eea_1_9619"/>
            <p:cNvSpPr/>
            <p:nvPr/>
          </p:nvSpPr>
          <p:spPr>
            <a:xfrm>
              <a:off x="-225190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" name="Google Shape;153;g3acbb144eea_1_9619"/>
          <p:cNvSpPr/>
          <p:nvPr/>
        </p:nvSpPr>
        <p:spPr>
          <a:xfrm>
            <a:off x="10450272" y="3426144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" name="Google Shape;154;g3acbb144eea_1_9619"/>
          <p:cNvGrpSpPr/>
          <p:nvPr/>
        </p:nvGrpSpPr>
        <p:grpSpPr>
          <a:xfrm>
            <a:off x="10768266" y="3712375"/>
            <a:ext cx="1072033" cy="1180595"/>
            <a:chOff x="-923627" y="2711549"/>
            <a:chExt cx="684000" cy="753267"/>
          </a:xfrm>
        </p:grpSpPr>
        <p:grpSp>
          <p:nvGrpSpPr>
            <p:cNvPr id="155" name="Google Shape;155;g3acbb144eea_1_9619"/>
            <p:cNvGrpSpPr/>
            <p:nvPr/>
          </p:nvGrpSpPr>
          <p:grpSpPr>
            <a:xfrm>
              <a:off x="-923627" y="2711549"/>
              <a:ext cx="684000" cy="753267"/>
              <a:chOff x="-923627" y="2711549"/>
              <a:chExt cx="684000" cy="753267"/>
            </a:xfrm>
          </p:grpSpPr>
          <p:sp>
            <p:nvSpPr>
              <p:cNvPr id="156" name="Google Shape;156;g3acbb144eea_1_9619"/>
              <p:cNvSpPr/>
              <p:nvPr/>
            </p:nvSpPr>
            <p:spPr>
              <a:xfrm>
                <a:off x="-605714" y="2872235"/>
                <a:ext cx="48000" cy="9600"/>
              </a:xfrm>
              <a:prstGeom prst="ellipse">
                <a:avLst/>
              </a:prstGeom>
              <a:solidFill>
                <a:srgbClr val="F08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g3acbb144eea_1_9619"/>
              <p:cNvSpPr/>
              <p:nvPr/>
            </p:nvSpPr>
            <p:spPr>
              <a:xfrm>
                <a:off x="-630824" y="2778457"/>
                <a:ext cx="60193" cy="102414"/>
              </a:xfrm>
              <a:custGeom>
                <a:avLst/>
                <a:gdLst/>
                <a:ahLst/>
                <a:cxnLst/>
                <a:rect l="l" t="t" r="r" b="b"/>
                <a:pathLst>
                  <a:path w="60193" h="102414" extrusionOk="0">
                    <a:moveTo>
                      <a:pt x="48589" y="102347"/>
                    </a:moveTo>
                    <a:cubicBezTo>
                      <a:pt x="42179" y="102347"/>
                      <a:pt x="36984" y="97152"/>
                      <a:pt x="36984" y="90743"/>
                    </a:cubicBezTo>
                    <a:cubicBezTo>
                      <a:pt x="36984" y="36768"/>
                      <a:pt x="8040" y="22667"/>
                      <a:pt x="6758" y="22127"/>
                    </a:cubicBezTo>
                    <a:cubicBezTo>
                      <a:pt x="1023" y="19428"/>
                      <a:pt x="-1608" y="12614"/>
                      <a:pt x="1023" y="6879"/>
                    </a:cubicBezTo>
                    <a:cubicBezTo>
                      <a:pt x="3587" y="1077"/>
                      <a:pt x="10334" y="-1554"/>
                      <a:pt x="16136" y="942"/>
                    </a:cubicBezTo>
                    <a:cubicBezTo>
                      <a:pt x="17958" y="1751"/>
                      <a:pt x="60193" y="20778"/>
                      <a:pt x="60193" y="90810"/>
                    </a:cubicBezTo>
                    <a:cubicBezTo>
                      <a:pt x="60193" y="97220"/>
                      <a:pt x="54998" y="102415"/>
                      <a:pt x="48589" y="102415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g3acbb144eea_1_9619"/>
              <p:cNvSpPr/>
              <p:nvPr/>
            </p:nvSpPr>
            <p:spPr>
              <a:xfrm rot="-1350524">
                <a:off x="-843366" y="2861077"/>
                <a:ext cx="523478" cy="523478"/>
              </a:xfrm>
              <a:prstGeom prst="ellipse">
                <a:avLst/>
              </a:prstGeom>
              <a:solidFill>
                <a:srgbClr val="FF81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9" name="Google Shape;159;g3acbb144eea_1_9619"/>
              <p:cNvGrpSpPr/>
              <p:nvPr/>
            </p:nvGrpSpPr>
            <p:grpSpPr>
              <a:xfrm>
                <a:off x="-843407" y="2861238"/>
                <a:ext cx="523288" cy="523287"/>
                <a:chOff x="-843407" y="2861238"/>
                <a:chExt cx="523288" cy="523287"/>
              </a:xfrm>
            </p:grpSpPr>
            <p:sp>
              <p:nvSpPr>
                <p:cNvPr id="160" name="Google Shape;160;g3acbb144eea_1_9619"/>
                <p:cNvSpPr/>
                <p:nvPr/>
              </p:nvSpPr>
              <p:spPr>
                <a:xfrm>
                  <a:off x="-656383" y="2861238"/>
                  <a:ext cx="336264" cy="523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264" h="523287" extrusionOk="0">
                      <a:moveTo>
                        <a:pt x="74620" y="0"/>
                      </a:moveTo>
                      <a:cubicBezTo>
                        <a:pt x="48712" y="0"/>
                        <a:pt x="23681" y="3846"/>
                        <a:pt x="0" y="10862"/>
                      </a:cubicBezTo>
                      <a:cubicBezTo>
                        <a:pt x="108152" y="42978"/>
                        <a:pt x="187023" y="143034"/>
                        <a:pt x="187023" y="261644"/>
                      </a:cubicBezTo>
                      <a:cubicBezTo>
                        <a:pt x="187023" y="380254"/>
                        <a:pt x="108152" y="480310"/>
                        <a:pt x="0" y="512425"/>
                      </a:cubicBezTo>
                      <a:cubicBezTo>
                        <a:pt x="23681" y="519442"/>
                        <a:pt x="48645" y="523288"/>
                        <a:pt x="74620" y="523288"/>
                      </a:cubicBezTo>
                      <a:cubicBezTo>
                        <a:pt x="219138" y="523288"/>
                        <a:pt x="336264" y="406162"/>
                        <a:pt x="336264" y="261644"/>
                      </a:cubicBezTo>
                      <a:cubicBezTo>
                        <a:pt x="336264" y="117126"/>
                        <a:pt x="219138" y="0"/>
                        <a:pt x="7462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61;g3acbb144eea_1_9619"/>
                <p:cNvSpPr/>
                <p:nvPr/>
              </p:nvSpPr>
              <p:spPr>
                <a:xfrm>
                  <a:off x="-843407" y="2872033"/>
                  <a:ext cx="374046" cy="501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46" h="501562" extrusionOk="0">
                      <a:moveTo>
                        <a:pt x="374047" y="250781"/>
                      </a:moveTo>
                      <a:cubicBezTo>
                        <a:pt x="374047" y="132239"/>
                        <a:pt x="295176" y="32115"/>
                        <a:pt x="187023" y="0"/>
                      </a:cubicBezTo>
                      <a:cubicBezTo>
                        <a:pt x="78871" y="32115"/>
                        <a:pt x="0" y="132171"/>
                        <a:pt x="0" y="250781"/>
                      </a:cubicBezTo>
                      <a:cubicBezTo>
                        <a:pt x="0" y="369391"/>
                        <a:pt x="78871" y="469448"/>
                        <a:pt x="187023" y="501563"/>
                      </a:cubicBezTo>
                      <a:cubicBezTo>
                        <a:pt x="295176" y="469448"/>
                        <a:pt x="374047" y="369391"/>
                        <a:pt x="374047" y="250781"/>
                      </a:cubicBezTo>
                      <a:close/>
                    </a:path>
                  </a:pathLst>
                </a:custGeom>
                <a:solidFill>
                  <a:srgbClr val="FF8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" name="Google Shape;162;g3acbb144eea_1_9619"/>
              <p:cNvGrpSpPr/>
              <p:nvPr/>
            </p:nvGrpSpPr>
            <p:grpSpPr>
              <a:xfrm>
                <a:off x="-579874" y="2711549"/>
                <a:ext cx="222444" cy="136065"/>
                <a:chOff x="-579874" y="2711549"/>
                <a:chExt cx="222444" cy="136065"/>
              </a:xfrm>
            </p:grpSpPr>
            <p:sp>
              <p:nvSpPr>
                <p:cNvPr id="163" name="Google Shape;163;g3acbb144eea_1_9619"/>
                <p:cNvSpPr/>
                <p:nvPr/>
              </p:nvSpPr>
              <p:spPr>
                <a:xfrm>
                  <a:off x="-579131" y="2711549"/>
                  <a:ext cx="219880" cy="1103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80" h="110354" extrusionOk="0">
                      <a:moveTo>
                        <a:pt x="219881" y="22915"/>
                      </a:moveTo>
                      <a:cubicBezTo>
                        <a:pt x="208748" y="17248"/>
                        <a:pt x="142629" y="-14462"/>
                        <a:pt x="86562" y="7870"/>
                      </a:cubicBezTo>
                      <a:cubicBezTo>
                        <a:pt x="30496" y="30134"/>
                        <a:pt x="4183" y="98615"/>
                        <a:pt x="0" y="110355"/>
                      </a:cubicBezTo>
                      <a:lnTo>
                        <a:pt x="219881" y="22915"/>
                      </a:ln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164;g3acbb144eea_1_9619"/>
                <p:cNvSpPr/>
                <p:nvPr/>
              </p:nvSpPr>
              <p:spPr>
                <a:xfrm>
                  <a:off x="-579874" y="2734464"/>
                  <a:ext cx="222444" cy="1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444" h="113150" extrusionOk="0">
                      <a:moveTo>
                        <a:pt x="135" y="89194"/>
                      </a:moveTo>
                      <a:lnTo>
                        <a:pt x="0" y="89194"/>
                      </a:lnTo>
                      <a:cubicBezTo>
                        <a:pt x="0" y="89194"/>
                        <a:pt x="68" y="89329"/>
                        <a:pt x="68" y="89329"/>
                      </a:cubicBezTo>
                      <a:cubicBezTo>
                        <a:pt x="68" y="89329"/>
                        <a:pt x="68" y="89464"/>
                        <a:pt x="68" y="89464"/>
                      </a:cubicBezTo>
                      <a:lnTo>
                        <a:pt x="202" y="89464"/>
                      </a:lnTo>
                      <a:cubicBezTo>
                        <a:pt x="2361" y="90543"/>
                        <a:pt x="74620" y="129338"/>
                        <a:pt x="135140" y="105319"/>
                      </a:cubicBezTo>
                      <a:cubicBezTo>
                        <a:pt x="195659" y="81232"/>
                        <a:pt x="221567" y="3373"/>
                        <a:pt x="222310" y="1080"/>
                      </a:cubicBezTo>
                      <a:lnTo>
                        <a:pt x="222444" y="1080"/>
                      </a:lnTo>
                      <a:cubicBezTo>
                        <a:pt x="222444" y="1080"/>
                        <a:pt x="222377" y="944"/>
                        <a:pt x="222377" y="944"/>
                      </a:cubicBezTo>
                      <a:cubicBezTo>
                        <a:pt x="222377" y="944"/>
                        <a:pt x="222377" y="810"/>
                        <a:pt x="222377" y="810"/>
                      </a:cubicBezTo>
                      <a:lnTo>
                        <a:pt x="222242" y="810"/>
                      </a:lnTo>
                      <a:cubicBezTo>
                        <a:pt x="222242" y="810"/>
                        <a:pt x="221500" y="472"/>
                        <a:pt x="220623" y="0"/>
                      </a:cubicBezTo>
                      <a:lnTo>
                        <a:pt x="742" y="87439"/>
                      </a:lnTo>
                      <a:cubicBezTo>
                        <a:pt x="405" y="88384"/>
                        <a:pt x="202" y="88991"/>
                        <a:pt x="135" y="89126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5" name="Google Shape;165;g3acbb144eea_1_9619"/>
            <p:cNvGrpSpPr/>
            <p:nvPr/>
          </p:nvGrpSpPr>
          <p:grpSpPr>
            <a:xfrm>
              <a:off x="-699884" y="2964330"/>
              <a:ext cx="435966" cy="435899"/>
              <a:chOff x="-699884" y="2964330"/>
              <a:chExt cx="435966" cy="435899"/>
            </a:xfrm>
          </p:grpSpPr>
          <p:sp>
            <p:nvSpPr>
              <p:cNvPr id="166" name="Google Shape;166;g3acbb144eea_1_9619"/>
              <p:cNvSpPr/>
              <p:nvPr/>
            </p:nvSpPr>
            <p:spPr>
              <a:xfrm>
                <a:off x="-699884" y="2964330"/>
                <a:ext cx="435966" cy="435899"/>
              </a:xfrm>
              <a:custGeom>
                <a:avLst/>
                <a:gdLst/>
                <a:ahLst/>
                <a:cxnLst/>
                <a:rect l="l" t="t" r="r" b="b"/>
                <a:pathLst>
                  <a:path w="435966" h="435899" extrusionOk="0">
                    <a:moveTo>
                      <a:pt x="75076" y="361565"/>
                    </a:moveTo>
                    <a:cubicBezTo>
                      <a:pt x="174727" y="460879"/>
                      <a:pt x="336045" y="460677"/>
                      <a:pt x="435427" y="360958"/>
                    </a:cubicBezTo>
                    <a:cubicBezTo>
                      <a:pt x="435629" y="360755"/>
                      <a:pt x="435764" y="360553"/>
                      <a:pt x="435966" y="360351"/>
                    </a:cubicBezTo>
                    <a:lnTo>
                      <a:pt x="401827" y="326211"/>
                    </a:lnTo>
                    <a:cubicBezTo>
                      <a:pt x="401827" y="326211"/>
                      <a:pt x="401423" y="326616"/>
                      <a:pt x="401220" y="326886"/>
                    </a:cubicBezTo>
                    <a:cubicBezTo>
                      <a:pt x="362628" y="365613"/>
                      <a:pt x="312499" y="385719"/>
                      <a:pt x="261897" y="387473"/>
                    </a:cubicBezTo>
                    <a:cubicBezTo>
                      <a:pt x="257444" y="387608"/>
                      <a:pt x="253059" y="387608"/>
                      <a:pt x="248606" y="387473"/>
                    </a:cubicBezTo>
                    <a:cubicBezTo>
                      <a:pt x="199151" y="385989"/>
                      <a:pt x="150169" y="366828"/>
                      <a:pt x="111847" y="329922"/>
                    </a:cubicBezTo>
                    <a:cubicBezTo>
                      <a:pt x="110970" y="329045"/>
                      <a:pt x="110025" y="328235"/>
                      <a:pt x="109080" y="327358"/>
                    </a:cubicBezTo>
                    <a:cubicBezTo>
                      <a:pt x="106854" y="325132"/>
                      <a:pt x="104627" y="322838"/>
                      <a:pt x="102536" y="320477"/>
                    </a:cubicBezTo>
                    <a:cubicBezTo>
                      <a:pt x="67722" y="282492"/>
                      <a:pt x="49708" y="234656"/>
                      <a:pt x="48493" y="186416"/>
                    </a:cubicBezTo>
                    <a:cubicBezTo>
                      <a:pt x="48359" y="181963"/>
                      <a:pt x="48359" y="177578"/>
                      <a:pt x="48493" y="173125"/>
                    </a:cubicBezTo>
                    <a:cubicBezTo>
                      <a:pt x="50383" y="123063"/>
                      <a:pt x="70421" y="73541"/>
                      <a:pt x="108541" y="35219"/>
                    </a:cubicBezTo>
                    <a:cubicBezTo>
                      <a:pt x="108878" y="34881"/>
                      <a:pt x="109283" y="34476"/>
                      <a:pt x="109688" y="34139"/>
                    </a:cubicBezTo>
                    <a:lnTo>
                      <a:pt x="75548" y="0"/>
                    </a:lnTo>
                    <a:cubicBezTo>
                      <a:pt x="75144" y="405"/>
                      <a:pt x="74739" y="742"/>
                      <a:pt x="74334" y="1147"/>
                    </a:cubicBezTo>
                    <a:cubicBezTo>
                      <a:pt x="-24980" y="100798"/>
                      <a:pt x="-24778" y="262116"/>
                      <a:pt x="74941" y="361497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g3acbb144eea_1_9619"/>
              <p:cNvSpPr/>
              <p:nvPr/>
            </p:nvSpPr>
            <p:spPr>
              <a:xfrm>
                <a:off x="-651323" y="3150477"/>
                <a:ext cx="176565" cy="134330"/>
              </a:xfrm>
              <a:custGeom>
                <a:avLst/>
                <a:gdLst/>
                <a:ahLst/>
                <a:cxnLst/>
                <a:rect l="l" t="t" r="r" b="b"/>
                <a:pathLst>
                  <a:path w="176565" h="134330" extrusionOk="0">
                    <a:moveTo>
                      <a:pt x="174204" y="0"/>
                    </a:moveTo>
                    <a:lnTo>
                      <a:pt x="0" y="270"/>
                    </a:lnTo>
                    <a:cubicBezTo>
                      <a:pt x="1214" y="48510"/>
                      <a:pt x="19229" y="96345"/>
                      <a:pt x="54042" y="134330"/>
                    </a:cubicBezTo>
                    <a:lnTo>
                      <a:pt x="176566" y="11402"/>
                    </a:lnTo>
                    <a:cubicBezTo>
                      <a:pt x="175149" y="7691"/>
                      <a:pt x="174407" y="3846"/>
                      <a:pt x="174204" y="0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g3acbb144eea_1_9619"/>
              <p:cNvSpPr/>
              <p:nvPr/>
            </p:nvSpPr>
            <p:spPr>
              <a:xfrm>
                <a:off x="-588105" y="3173483"/>
                <a:ext cx="136759" cy="178319"/>
              </a:xfrm>
              <a:custGeom>
                <a:avLst/>
                <a:gdLst/>
                <a:ahLst/>
                <a:cxnLst/>
                <a:rect l="l" t="t" r="r" b="b"/>
                <a:pathLst>
                  <a:path w="136759" h="178319" extrusionOk="0">
                    <a:moveTo>
                      <a:pt x="121714" y="1552"/>
                    </a:moveTo>
                    <a:cubicBezTo>
                      <a:pt x="121241" y="1080"/>
                      <a:pt x="120904" y="540"/>
                      <a:pt x="120432" y="0"/>
                    </a:cubicBezTo>
                    <a:lnTo>
                      <a:pt x="0" y="120769"/>
                    </a:lnTo>
                    <a:cubicBezTo>
                      <a:pt x="38322" y="157607"/>
                      <a:pt x="87305" y="176768"/>
                      <a:pt x="136759" y="178320"/>
                    </a:cubicBezTo>
                    <a:lnTo>
                      <a:pt x="136489" y="10458"/>
                    </a:lnTo>
                    <a:cubicBezTo>
                      <a:pt x="131092" y="8703"/>
                      <a:pt x="125964" y="5870"/>
                      <a:pt x="121646" y="1552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g3acbb144eea_1_9619"/>
              <p:cNvSpPr/>
              <p:nvPr/>
            </p:nvSpPr>
            <p:spPr>
              <a:xfrm>
                <a:off x="-438257" y="3174833"/>
                <a:ext cx="140200" cy="176903"/>
              </a:xfrm>
              <a:custGeom>
                <a:avLst/>
                <a:gdLst/>
                <a:ahLst/>
                <a:cxnLst/>
                <a:rect l="l" t="t" r="r" b="b"/>
                <a:pathLst>
                  <a:path w="140200" h="176903" extrusionOk="0">
                    <a:moveTo>
                      <a:pt x="0" y="10863"/>
                    </a:moveTo>
                    <a:lnTo>
                      <a:pt x="270" y="176903"/>
                    </a:lnTo>
                    <a:cubicBezTo>
                      <a:pt x="50871" y="175216"/>
                      <a:pt x="101001" y="155043"/>
                      <a:pt x="139593" y="116316"/>
                    </a:cubicBezTo>
                    <a:cubicBezTo>
                      <a:pt x="139795" y="116114"/>
                      <a:pt x="139998" y="115911"/>
                      <a:pt x="140200" y="115642"/>
                    </a:cubicBezTo>
                    <a:lnTo>
                      <a:pt x="24559" y="0"/>
                    </a:lnTo>
                    <a:cubicBezTo>
                      <a:pt x="24559" y="0"/>
                      <a:pt x="24559" y="0"/>
                      <a:pt x="24559" y="0"/>
                    </a:cubicBezTo>
                    <a:cubicBezTo>
                      <a:pt x="17744" y="6814"/>
                      <a:pt x="8973" y="10323"/>
                      <a:pt x="0" y="10795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g3acbb144eea_1_9619"/>
              <p:cNvSpPr/>
              <p:nvPr/>
            </p:nvSpPr>
            <p:spPr>
              <a:xfrm>
                <a:off x="-651323" y="2998604"/>
                <a:ext cx="184931" cy="138985"/>
              </a:xfrm>
              <a:custGeom>
                <a:avLst/>
                <a:gdLst/>
                <a:ahLst/>
                <a:cxnLst/>
                <a:rect l="l" t="t" r="r" b="b"/>
                <a:pathLst>
                  <a:path w="184931" h="138985" extrusionOk="0">
                    <a:moveTo>
                      <a:pt x="0" y="138918"/>
                    </a:moveTo>
                    <a:lnTo>
                      <a:pt x="175959" y="138648"/>
                    </a:lnTo>
                    <a:cubicBezTo>
                      <a:pt x="177713" y="133251"/>
                      <a:pt x="180546" y="128123"/>
                      <a:pt x="184864" y="123805"/>
                    </a:cubicBezTo>
                    <a:cubicBezTo>
                      <a:pt x="184864" y="123805"/>
                      <a:pt x="184932" y="123805"/>
                      <a:pt x="184932" y="123738"/>
                    </a:cubicBezTo>
                    <a:lnTo>
                      <a:pt x="61194" y="0"/>
                    </a:lnTo>
                    <a:cubicBezTo>
                      <a:pt x="60857" y="337"/>
                      <a:pt x="60452" y="675"/>
                      <a:pt x="60047" y="1080"/>
                    </a:cubicBezTo>
                    <a:cubicBezTo>
                      <a:pt x="21860" y="39402"/>
                      <a:pt x="1889" y="88856"/>
                      <a:pt x="0" y="138986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g3acbb144eea_1_9619"/>
              <p:cNvSpPr/>
              <p:nvPr/>
            </p:nvSpPr>
            <p:spPr>
              <a:xfrm>
                <a:off x="-597348" y="3161946"/>
                <a:ext cx="129742" cy="132373"/>
              </a:xfrm>
              <a:custGeom>
                <a:avLst/>
                <a:gdLst/>
                <a:ahLst/>
                <a:cxnLst/>
                <a:rect l="l" t="t" r="r" b="b"/>
                <a:pathLst>
                  <a:path w="129742" h="132373" extrusionOk="0">
                    <a:moveTo>
                      <a:pt x="122523" y="0"/>
                    </a:moveTo>
                    <a:lnTo>
                      <a:pt x="0" y="122928"/>
                    </a:lnTo>
                    <a:cubicBezTo>
                      <a:pt x="2159" y="125222"/>
                      <a:pt x="4318" y="127583"/>
                      <a:pt x="6544" y="129810"/>
                    </a:cubicBezTo>
                    <a:cubicBezTo>
                      <a:pt x="7422" y="130687"/>
                      <a:pt x="8366" y="131497"/>
                      <a:pt x="9311" y="132374"/>
                    </a:cubicBezTo>
                    <a:lnTo>
                      <a:pt x="129742" y="11605"/>
                    </a:lnTo>
                    <a:cubicBezTo>
                      <a:pt x="126571" y="8096"/>
                      <a:pt x="124142" y="4183"/>
                      <a:pt x="122591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g3acbb144eea_1_9619"/>
              <p:cNvSpPr/>
              <p:nvPr/>
            </p:nvSpPr>
            <p:spPr>
              <a:xfrm>
                <a:off x="-451548" y="3183941"/>
                <a:ext cx="13561" cy="167963"/>
              </a:xfrm>
              <a:custGeom>
                <a:avLst/>
                <a:gdLst/>
                <a:ahLst/>
                <a:cxnLst/>
                <a:rect l="l" t="t" r="r" b="b"/>
                <a:pathLst>
                  <a:path w="13561" h="167963" extrusionOk="0">
                    <a:moveTo>
                      <a:pt x="0" y="0"/>
                    </a:moveTo>
                    <a:lnTo>
                      <a:pt x="270" y="167862"/>
                    </a:lnTo>
                    <a:cubicBezTo>
                      <a:pt x="4723" y="167997"/>
                      <a:pt x="9108" y="167997"/>
                      <a:pt x="13561" y="167862"/>
                    </a:cubicBezTo>
                    <a:lnTo>
                      <a:pt x="13291" y="1822"/>
                    </a:lnTo>
                    <a:cubicBezTo>
                      <a:pt x="8838" y="2024"/>
                      <a:pt x="4318" y="1417"/>
                      <a:pt x="0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g3acbb144eea_1_9619"/>
              <p:cNvSpPr/>
              <p:nvPr/>
            </p:nvSpPr>
            <p:spPr>
              <a:xfrm>
                <a:off x="-651451" y="3137253"/>
                <a:ext cx="176153" cy="13561"/>
              </a:xfrm>
              <a:custGeom>
                <a:avLst/>
                <a:gdLst/>
                <a:ahLst/>
                <a:cxnLst/>
                <a:rect l="l" t="t" r="r" b="b"/>
                <a:pathLst>
                  <a:path w="176153" h="13561" extrusionOk="0">
                    <a:moveTo>
                      <a:pt x="176086" y="0"/>
                    </a:moveTo>
                    <a:lnTo>
                      <a:pt x="128" y="270"/>
                    </a:lnTo>
                    <a:cubicBezTo>
                      <a:pt x="-7" y="4723"/>
                      <a:pt x="-75" y="9108"/>
                      <a:pt x="128" y="13561"/>
                    </a:cubicBezTo>
                    <a:lnTo>
                      <a:pt x="174332" y="13291"/>
                    </a:lnTo>
                    <a:cubicBezTo>
                      <a:pt x="174130" y="8838"/>
                      <a:pt x="174737" y="4318"/>
                      <a:pt x="176154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g3acbb144eea_1_9619"/>
              <p:cNvSpPr/>
              <p:nvPr/>
            </p:nvSpPr>
            <p:spPr>
              <a:xfrm>
                <a:off x="-477186" y="3150477"/>
                <a:ext cx="13763" cy="11469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11469" extrusionOk="0">
                    <a:moveTo>
                      <a:pt x="13764" y="0"/>
                    </a:moveTo>
                    <a:lnTo>
                      <a:pt x="0" y="0"/>
                    </a:lnTo>
                    <a:cubicBezTo>
                      <a:pt x="202" y="3913"/>
                      <a:pt x="945" y="7759"/>
                      <a:pt x="2361" y="11470"/>
                    </a:cubicBezTo>
                    <a:lnTo>
                      <a:pt x="13764" y="0"/>
                    </a:ln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g3acbb144eea_1_9619"/>
              <p:cNvSpPr/>
              <p:nvPr/>
            </p:nvSpPr>
            <p:spPr>
              <a:xfrm>
                <a:off x="-467606" y="3141368"/>
                <a:ext cx="53907" cy="44461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44461" extrusionOk="0">
                    <a:moveTo>
                      <a:pt x="24896" y="7152"/>
                    </a:moveTo>
                    <a:lnTo>
                      <a:pt x="0" y="32183"/>
                    </a:lnTo>
                    <a:cubicBezTo>
                      <a:pt x="472" y="32655"/>
                      <a:pt x="810" y="33262"/>
                      <a:pt x="1282" y="33734"/>
                    </a:cubicBezTo>
                    <a:cubicBezTo>
                      <a:pt x="5600" y="38052"/>
                      <a:pt x="10728" y="40886"/>
                      <a:pt x="16125" y="42640"/>
                    </a:cubicBezTo>
                    <a:lnTo>
                      <a:pt x="16125" y="17272"/>
                    </a:lnTo>
                    <a:cubicBezTo>
                      <a:pt x="16125" y="17272"/>
                      <a:pt x="29349" y="17272"/>
                      <a:pt x="29349" y="17272"/>
                    </a:cubicBezTo>
                    <a:lnTo>
                      <a:pt x="29349" y="44462"/>
                    </a:lnTo>
                    <a:cubicBezTo>
                      <a:pt x="38322" y="44057"/>
                      <a:pt x="47161" y="40549"/>
                      <a:pt x="53908" y="33667"/>
                    </a:cubicBezTo>
                    <a:cubicBezTo>
                      <a:pt x="53908" y="33667"/>
                      <a:pt x="53908" y="33667"/>
                      <a:pt x="53908" y="33667"/>
                    </a:cubicBezTo>
                    <a:lnTo>
                      <a:pt x="25571" y="5330"/>
                    </a:lnTo>
                    <a:lnTo>
                      <a:pt x="25098" y="5802"/>
                    </a:lnTo>
                    <a:lnTo>
                      <a:pt x="25571" y="5330"/>
                    </a:lnTo>
                    <a:lnTo>
                      <a:pt x="20241" y="0"/>
                    </a:lnTo>
                    <a:lnTo>
                      <a:pt x="20241" y="2564"/>
                    </a:lnTo>
                    <a:cubicBezTo>
                      <a:pt x="20241" y="2564"/>
                      <a:pt x="24963" y="7219"/>
                      <a:pt x="24963" y="7219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g3acbb144eea_1_9619"/>
              <p:cNvSpPr/>
              <p:nvPr/>
            </p:nvSpPr>
            <p:spPr>
              <a:xfrm>
                <a:off x="-475364" y="3122342"/>
                <a:ext cx="23883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3883" h="14910" extrusionOk="0">
                    <a:moveTo>
                      <a:pt x="0" y="14911"/>
                    </a:moveTo>
                    <a:lnTo>
                      <a:pt x="23884" y="14911"/>
                    </a:lnTo>
                    <a:cubicBezTo>
                      <a:pt x="23884" y="14911"/>
                      <a:pt x="8973" y="0"/>
                      <a:pt x="8973" y="0"/>
                    </a:cubicBezTo>
                    <a:cubicBezTo>
                      <a:pt x="8973" y="0"/>
                      <a:pt x="8906" y="0"/>
                      <a:pt x="8906" y="68"/>
                    </a:cubicBezTo>
                    <a:cubicBezTo>
                      <a:pt x="4588" y="4385"/>
                      <a:pt x="1754" y="9513"/>
                      <a:pt x="0" y="14911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g3acbb144eea_1_9619"/>
              <p:cNvSpPr/>
              <p:nvPr/>
            </p:nvSpPr>
            <p:spPr>
              <a:xfrm>
                <a:off x="-474825" y="3143797"/>
                <a:ext cx="32115" cy="29686"/>
              </a:xfrm>
              <a:custGeom>
                <a:avLst/>
                <a:gdLst/>
                <a:ahLst/>
                <a:cxnLst/>
                <a:rect l="l" t="t" r="r" b="b"/>
                <a:pathLst>
                  <a:path w="32115" h="29686" extrusionOk="0">
                    <a:moveTo>
                      <a:pt x="7219" y="29686"/>
                    </a:moveTo>
                    <a:lnTo>
                      <a:pt x="32115" y="4655"/>
                    </a:lnTo>
                    <a:lnTo>
                      <a:pt x="27392" y="0"/>
                    </a:lnTo>
                    <a:lnTo>
                      <a:pt x="27392" y="6612"/>
                    </a:lnTo>
                    <a:cubicBezTo>
                      <a:pt x="27392" y="6612"/>
                      <a:pt x="11402" y="6612"/>
                      <a:pt x="11402" y="6612"/>
                    </a:cubicBezTo>
                    <a:lnTo>
                      <a:pt x="0" y="18082"/>
                    </a:lnTo>
                    <a:cubicBezTo>
                      <a:pt x="1619" y="22265"/>
                      <a:pt x="4048" y="26178"/>
                      <a:pt x="7152" y="29686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g3acbb144eea_1_9619"/>
              <p:cNvSpPr/>
              <p:nvPr/>
            </p:nvSpPr>
            <p:spPr>
              <a:xfrm>
                <a:off x="-451548" y="3158505"/>
                <a:ext cx="13291" cy="27227"/>
              </a:xfrm>
              <a:custGeom>
                <a:avLst/>
                <a:gdLst/>
                <a:ahLst/>
                <a:cxnLst/>
                <a:rect l="l" t="t" r="r" b="b"/>
                <a:pathLst>
                  <a:path w="13291" h="27227" extrusionOk="0">
                    <a:moveTo>
                      <a:pt x="13291" y="27190"/>
                    </a:moveTo>
                    <a:lnTo>
                      <a:pt x="13291" y="0"/>
                    </a:lnTo>
                    <a:cubicBezTo>
                      <a:pt x="13291" y="0"/>
                      <a:pt x="0" y="0"/>
                      <a:pt x="0" y="0"/>
                    </a:cubicBezTo>
                    <a:lnTo>
                      <a:pt x="0" y="25368"/>
                    </a:lnTo>
                    <a:cubicBezTo>
                      <a:pt x="4385" y="26785"/>
                      <a:pt x="8838" y="27392"/>
                      <a:pt x="13291" y="27190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g3acbb144eea_1_9619"/>
              <p:cNvSpPr/>
              <p:nvPr/>
            </p:nvSpPr>
            <p:spPr>
              <a:xfrm>
                <a:off x="-477119" y="3137185"/>
                <a:ext cx="29821" cy="13291"/>
              </a:xfrm>
              <a:custGeom>
                <a:avLst/>
                <a:gdLst/>
                <a:ahLst/>
                <a:cxnLst/>
                <a:rect l="l" t="t" r="r" b="b"/>
                <a:pathLst>
                  <a:path w="29821" h="13291" extrusionOk="0">
                    <a:moveTo>
                      <a:pt x="0" y="13291"/>
                    </a:moveTo>
                    <a:lnTo>
                      <a:pt x="13764" y="13291"/>
                    </a:lnTo>
                    <a:cubicBezTo>
                      <a:pt x="13764" y="13291"/>
                      <a:pt x="25098" y="1957"/>
                      <a:pt x="25098" y="1957"/>
                    </a:cubicBezTo>
                    <a:lnTo>
                      <a:pt x="29821" y="6612"/>
                    </a:lnTo>
                    <a:lnTo>
                      <a:pt x="29821" y="4048"/>
                    </a:lnTo>
                    <a:cubicBezTo>
                      <a:pt x="29821" y="4048"/>
                      <a:pt x="25773" y="0"/>
                      <a:pt x="25773" y="0"/>
                    </a:cubicBezTo>
                    <a:lnTo>
                      <a:pt x="1889" y="0"/>
                    </a:lnTo>
                    <a:cubicBezTo>
                      <a:pt x="472" y="4385"/>
                      <a:pt x="-135" y="8838"/>
                      <a:pt x="68" y="13291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g3acbb144eea_1_9619"/>
              <p:cNvSpPr/>
              <p:nvPr/>
            </p:nvSpPr>
            <p:spPr>
              <a:xfrm>
                <a:off x="-463422" y="3139142"/>
                <a:ext cx="16057" cy="11334"/>
              </a:xfrm>
              <a:custGeom>
                <a:avLst/>
                <a:gdLst/>
                <a:ahLst/>
                <a:cxnLst/>
                <a:rect l="l" t="t" r="r" b="b"/>
                <a:pathLst>
                  <a:path w="16057" h="11334" extrusionOk="0">
                    <a:moveTo>
                      <a:pt x="15990" y="4655"/>
                    </a:moveTo>
                    <a:lnTo>
                      <a:pt x="11335" y="0"/>
                    </a:lnTo>
                    <a:lnTo>
                      <a:pt x="0" y="11335"/>
                    </a:lnTo>
                    <a:lnTo>
                      <a:pt x="16057" y="11267"/>
                    </a:lnTo>
                    <a:lnTo>
                      <a:pt x="15990" y="4655"/>
                    </a:ln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1" name="Google Shape;181;g3acbb144eea_1_9619"/>
          <p:cNvSpPr/>
          <p:nvPr/>
        </p:nvSpPr>
        <p:spPr>
          <a:xfrm>
            <a:off x="3483459" y="5139217"/>
            <a:ext cx="3483600" cy="1713000"/>
          </a:xfrm>
          <a:prstGeom prst="rect">
            <a:avLst/>
          </a:prstGeom>
          <a:solidFill>
            <a:srgbClr val="D73A3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2" name="Google Shape;182;g3acbb144eea_1_9619"/>
          <p:cNvGrpSpPr/>
          <p:nvPr/>
        </p:nvGrpSpPr>
        <p:grpSpPr>
          <a:xfrm>
            <a:off x="4323019" y="5511038"/>
            <a:ext cx="1926217" cy="991471"/>
            <a:chOff x="4323019" y="5511038"/>
            <a:chExt cx="1926217" cy="991471"/>
          </a:xfrm>
        </p:grpSpPr>
        <p:sp>
          <p:nvSpPr>
            <p:cNvPr id="183" name="Google Shape;183;g3acbb144eea_1_9619"/>
            <p:cNvSpPr/>
            <p:nvPr/>
          </p:nvSpPr>
          <p:spPr>
            <a:xfrm>
              <a:off x="4368864" y="5542106"/>
              <a:ext cx="1640506" cy="831463"/>
            </a:xfrm>
            <a:custGeom>
              <a:avLst/>
              <a:gdLst/>
              <a:ahLst/>
              <a:cxnLst/>
              <a:rect l="l" t="t" r="r" b="b"/>
              <a:pathLst>
                <a:path w="1046575" h="530439" extrusionOk="0">
                  <a:moveTo>
                    <a:pt x="1045158" y="462701"/>
                  </a:moveTo>
                  <a:cubicBezTo>
                    <a:pt x="1031192" y="205442"/>
                    <a:pt x="742629" y="0"/>
                    <a:pt x="482874" y="0"/>
                  </a:cubicBezTo>
                  <a:cubicBezTo>
                    <a:pt x="223119" y="0"/>
                    <a:pt x="11065" y="205713"/>
                    <a:pt x="1147" y="463173"/>
                  </a:cubicBezTo>
                  <a:cubicBezTo>
                    <a:pt x="405" y="466074"/>
                    <a:pt x="0" y="469110"/>
                    <a:pt x="0" y="472281"/>
                  </a:cubicBezTo>
                  <a:lnTo>
                    <a:pt x="0" y="492792"/>
                  </a:lnTo>
                  <a:cubicBezTo>
                    <a:pt x="0" y="513505"/>
                    <a:pt x="16935" y="530439"/>
                    <a:pt x="37647" y="530439"/>
                  </a:cubicBezTo>
                  <a:lnTo>
                    <a:pt x="1008928" y="530439"/>
                  </a:lnTo>
                  <a:cubicBezTo>
                    <a:pt x="1029641" y="530439"/>
                    <a:pt x="1046575" y="513505"/>
                    <a:pt x="1046575" y="492792"/>
                  </a:cubicBezTo>
                  <a:lnTo>
                    <a:pt x="1046575" y="472281"/>
                  </a:lnTo>
                  <a:cubicBezTo>
                    <a:pt x="1046575" y="468975"/>
                    <a:pt x="1046103" y="465737"/>
                    <a:pt x="1045293" y="462633"/>
                  </a:cubicBezTo>
                  <a:close/>
                </a:path>
              </a:pathLst>
            </a:custGeom>
            <a:solidFill>
              <a:srgbClr val="D17C1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" name="Google Shape;184;g3acbb144eea_1_9619"/>
            <p:cNvGrpSpPr/>
            <p:nvPr/>
          </p:nvGrpSpPr>
          <p:grpSpPr>
            <a:xfrm>
              <a:off x="4368972" y="5541913"/>
              <a:ext cx="1640084" cy="831464"/>
              <a:chOff x="-5006633" y="3878869"/>
              <a:chExt cx="1046439" cy="530507"/>
            </a:xfrm>
          </p:grpSpPr>
          <p:sp>
            <p:nvSpPr>
              <p:cNvPr id="185" name="Google Shape;185;g3acbb144eea_1_9619"/>
              <p:cNvSpPr/>
              <p:nvPr/>
            </p:nvSpPr>
            <p:spPr>
              <a:xfrm>
                <a:off x="-4191476" y="3984728"/>
                <a:ext cx="4925" cy="3035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3035" extrusionOk="0">
                    <a:moveTo>
                      <a:pt x="4858" y="2766"/>
                    </a:moveTo>
                    <a:cubicBezTo>
                      <a:pt x="3508" y="1821"/>
                      <a:pt x="2092" y="877"/>
                      <a:pt x="742" y="0"/>
                    </a:cubicBezTo>
                    <a:cubicBezTo>
                      <a:pt x="472" y="1012"/>
                      <a:pt x="270" y="2024"/>
                      <a:pt x="0" y="3036"/>
                    </a:cubicBezTo>
                    <a:cubicBezTo>
                      <a:pt x="1619" y="2968"/>
                      <a:pt x="3306" y="2901"/>
                      <a:pt x="4925" y="283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g3acbb144eea_1_9619"/>
              <p:cNvSpPr/>
              <p:nvPr/>
            </p:nvSpPr>
            <p:spPr>
              <a:xfrm>
                <a:off x="-5006633" y="4281658"/>
                <a:ext cx="612413" cy="127718"/>
              </a:xfrm>
              <a:custGeom>
                <a:avLst/>
                <a:gdLst/>
                <a:ahLst/>
                <a:cxnLst/>
                <a:rect l="l" t="t" r="r" b="b"/>
                <a:pathLst>
                  <a:path w="612413" h="127718" extrusionOk="0">
                    <a:moveTo>
                      <a:pt x="510266" y="35084"/>
                    </a:moveTo>
                    <a:cubicBezTo>
                      <a:pt x="349893" y="93917"/>
                      <a:pt x="152007" y="82987"/>
                      <a:pt x="7421" y="0"/>
                    </a:cubicBezTo>
                    <a:cubicBezTo>
                      <a:pt x="4115" y="19768"/>
                      <a:pt x="1956" y="39942"/>
                      <a:pt x="1147" y="60452"/>
                    </a:cubicBezTo>
                    <a:cubicBezTo>
                      <a:pt x="405" y="63353"/>
                      <a:pt x="0" y="66389"/>
                      <a:pt x="0" y="69560"/>
                    </a:cubicBezTo>
                    <a:lnTo>
                      <a:pt x="0" y="90071"/>
                    </a:lnTo>
                    <a:cubicBezTo>
                      <a:pt x="0" y="110784"/>
                      <a:pt x="16935" y="127718"/>
                      <a:pt x="37647" y="127718"/>
                    </a:cubicBezTo>
                    <a:lnTo>
                      <a:pt x="612414" y="127718"/>
                    </a:lnTo>
                    <a:cubicBezTo>
                      <a:pt x="568357" y="110042"/>
                      <a:pt x="532801" y="77454"/>
                      <a:pt x="510333" y="3508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g3acbb144eea_1_9619"/>
              <p:cNvSpPr/>
              <p:nvPr/>
            </p:nvSpPr>
            <p:spPr>
              <a:xfrm>
                <a:off x="-4231890" y="4207172"/>
                <a:ext cx="271696" cy="202203"/>
              </a:xfrm>
              <a:custGeom>
                <a:avLst/>
                <a:gdLst/>
                <a:ahLst/>
                <a:cxnLst/>
                <a:rect l="l" t="t" r="r" b="b"/>
                <a:pathLst>
                  <a:path w="271696" h="202203" extrusionOk="0">
                    <a:moveTo>
                      <a:pt x="270415" y="134465"/>
                    </a:moveTo>
                    <a:cubicBezTo>
                      <a:pt x="267851" y="87574"/>
                      <a:pt x="256179" y="42505"/>
                      <a:pt x="237220" y="0"/>
                    </a:cubicBezTo>
                    <a:cubicBezTo>
                      <a:pt x="195255" y="76510"/>
                      <a:pt x="111728" y="152412"/>
                      <a:pt x="29889" y="190262"/>
                    </a:cubicBezTo>
                    <a:cubicBezTo>
                      <a:pt x="19836" y="194917"/>
                      <a:pt x="9851" y="198830"/>
                      <a:pt x="0" y="202204"/>
                    </a:cubicBezTo>
                    <a:lnTo>
                      <a:pt x="234049" y="202204"/>
                    </a:lnTo>
                    <a:cubicBezTo>
                      <a:pt x="254762" y="202204"/>
                      <a:pt x="271697" y="185269"/>
                      <a:pt x="271697" y="164556"/>
                    </a:cubicBezTo>
                    <a:lnTo>
                      <a:pt x="271697" y="144046"/>
                    </a:lnTo>
                    <a:cubicBezTo>
                      <a:pt x="271697" y="140740"/>
                      <a:pt x="271224" y="137501"/>
                      <a:pt x="270415" y="13439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g3acbb144eea_1_9619"/>
              <p:cNvSpPr/>
              <p:nvPr/>
            </p:nvSpPr>
            <p:spPr>
              <a:xfrm>
                <a:off x="-4999279" y="3878869"/>
                <a:ext cx="808478" cy="474825"/>
              </a:xfrm>
              <a:custGeom>
                <a:avLst/>
                <a:gdLst/>
                <a:ahLst/>
                <a:cxnLst/>
                <a:rect l="l" t="t" r="r" b="b"/>
                <a:pathLst>
                  <a:path w="808478" h="474825" extrusionOk="0">
                    <a:moveTo>
                      <a:pt x="502912" y="437872"/>
                    </a:moveTo>
                    <a:cubicBezTo>
                      <a:pt x="501023" y="434363"/>
                      <a:pt x="499201" y="430788"/>
                      <a:pt x="497515" y="427077"/>
                    </a:cubicBezTo>
                    <a:cubicBezTo>
                      <a:pt x="450557" y="325402"/>
                      <a:pt x="493331" y="212324"/>
                      <a:pt x="627257" y="150388"/>
                    </a:cubicBezTo>
                    <a:cubicBezTo>
                      <a:pt x="679950" y="126032"/>
                      <a:pt x="745192" y="111458"/>
                      <a:pt x="807736" y="108827"/>
                    </a:cubicBezTo>
                    <a:cubicBezTo>
                      <a:pt x="808006" y="107815"/>
                      <a:pt x="808276" y="106803"/>
                      <a:pt x="808478" y="105791"/>
                    </a:cubicBezTo>
                    <a:cubicBezTo>
                      <a:pt x="709029" y="39604"/>
                      <a:pt x="589474" y="0"/>
                      <a:pt x="475453" y="0"/>
                    </a:cubicBezTo>
                    <a:cubicBezTo>
                      <a:pt x="236208" y="0"/>
                      <a:pt x="37850" y="174271"/>
                      <a:pt x="0" y="402721"/>
                    </a:cubicBezTo>
                    <a:cubicBezTo>
                      <a:pt x="144585" y="485640"/>
                      <a:pt x="342471" y="496637"/>
                      <a:pt x="502845" y="437804"/>
                    </a:cubicBezTo>
                    <a:close/>
                  </a:path>
                </a:pathLst>
              </a:custGeom>
              <a:solidFill>
                <a:srgbClr val="DC82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g3acbb144eea_1_9619"/>
              <p:cNvSpPr/>
              <p:nvPr/>
            </p:nvSpPr>
            <p:spPr>
              <a:xfrm>
                <a:off x="-4496434" y="3987494"/>
                <a:ext cx="501765" cy="421814"/>
              </a:xfrm>
              <a:custGeom>
                <a:avLst/>
                <a:gdLst/>
                <a:ahLst/>
                <a:cxnLst/>
                <a:rect l="l" t="t" r="r" b="b"/>
                <a:pathLst>
                  <a:path w="501765" h="421814" extrusionOk="0">
                    <a:moveTo>
                      <a:pt x="501765" y="219611"/>
                    </a:moveTo>
                    <a:cubicBezTo>
                      <a:pt x="463038" y="132643"/>
                      <a:pt x="393815" y="56809"/>
                      <a:pt x="309816" y="0"/>
                    </a:cubicBezTo>
                    <a:cubicBezTo>
                      <a:pt x="308197" y="0"/>
                      <a:pt x="306578" y="135"/>
                      <a:pt x="304891" y="202"/>
                    </a:cubicBezTo>
                    <a:cubicBezTo>
                      <a:pt x="271494" y="123468"/>
                      <a:pt x="189452" y="233375"/>
                      <a:pt x="68143" y="298684"/>
                    </a:cubicBezTo>
                    <a:cubicBezTo>
                      <a:pt x="46419" y="310356"/>
                      <a:pt x="23614" y="320544"/>
                      <a:pt x="0" y="329180"/>
                    </a:cubicBezTo>
                    <a:cubicBezTo>
                      <a:pt x="22534" y="371550"/>
                      <a:pt x="58023" y="404138"/>
                      <a:pt x="102080" y="421815"/>
                    </a:cubicBezTo>
                    <a:lnTo>
                      <a:pt x="264545" y="421815"/>
                    </a:lnTo>
                    <a:cubicBezTo>
                      <a:pt x="274395" y="418441"/>
                      <a:pt x="284381" y="414460"/>
                      <a:pt x="294434" y="409873"/>
                    </a:cubicBezTo>
                    <a:cubicBezTo>
                      <a:pt x="376273" y="372090"/>
                      <a:pt x="459799" y="296188"/>
                      <a:pt x="501765" y="219611"/>
                    </a:cubicBezTo>
                    <a:close/>
                  </a:path>
                </a:pathLst>
              </a:custGeom>
              <a:solidFill>
                <a:srgbClr val="AC67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g3acbb144eea_1_9619"/>
              <p:cNvSpPr/>
              <p:nvPr/>
            </p:nvSpPr>
            <p:spPr>
              <a:xfrm>
                <a:off x="-4520112" y="3987764"/>
                <a:ext cx="328636" cy="328977"/>
              </a:xfrm>
              <a:custGeom>
                <a:avLst/>
                <a:gdLst/>
                <a:ahLst/>
                <a:cxnLst/>
                <a:rect l="l" t="t" r="r" b="b"/>
                <a:pathLst>
                  <a:path w="328636" h="328977" extrusionOk="0">
                    <a:moveTo>
                      <a:pt x="18347" y="318183"/>
                    </a:moveTo>
                    <a:cubicBezTo>
                      <a:pt x="20034" y="321826"/>
                      <a:pt x="21856" y="325402"/>
                      <a:pt x="23745" y="328978"/>
                    </a:cubicBezTo>
                    <a:cubicBezTo>
                      <a:pt x="47359" y="320342"/>
                      <a:pt x="70164" y="310154"/>
                      <a:pt x="91889" y="298482"/>
                    </a:cubicBezTo>
                    <a:cubicBezTo>
                      <a:pt x="213265" y="233105"/>
                      <a:pt x="295240" y="123266"/>
                      <a:pt x="328637" y="0"/>
                    </a:cubicBezTo>
                    <a:cubicBezTo>
                      <a:pt x="266025" y="2631"/>
                      <a:pt x="200851" y="17205"/>
                      <a:pt x="148158" y="41561"/>
                    </a:cubicBezTo>
                    <a:cubicBezTo>
                      <a:pt x="14164" y="103430"/>
                      <a:pt x="-28543" y="216575"/>
                      <a:pt x="18415" y="318250"/>
                    </a:cubicBezTo>
                    <a:close/>
                  </a:path>
                </a:pathLst>
              </a:custGeom>
              <a:solidFill>
                <a:srgbClr val="AC67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" name="Google Shape;191;g3acbb144eea_1_9619"/>
            <p:cNvGrpSpPr/>
            <p:nvPr/>
          </p:nvGrpSpPr>
          <p:grpSpPr>
            <a:xfrm>
              <a:off x="5632116" y="5511038"/>
              <a:ext cx="617120" cy="458441"/>
              <a:chOff x="-4200697" y="3859168"/>
              <a:chExt cx="393747" cy="292504"/>
            </a:xfrm>
          </p:grpSpPr>
          <p:sp>
            <p:nvSpPr>
              <p:cNvPr id="192" name="Google Shape;192;g3acbb144eea_1_9619"/>
              <p:cNvSpPr/>
              <p:nvPr/>
            </p:nvSpPr>
            <p:spPr>
              <a:xfrm>
                <a:off x="-3984009" y="3859168"/>
                <a:ext cx="127200" cy="12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g3acbb144eea_1_9619"/>
              <p:cNvSpPr/>
              <p:nvPr/>
            </p:nvSpPr>
            <p:spPr>
              <a:xfrm>
                <a:off x="-3934150" y="3947485"/>
                <a:ext cx="127200" cy="12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g3acbb144eea_1_9619"/>
              <p:cNvSpPr/>
              <p:nvPr/>
            </p:nvSpPr>
            <p:spPr>
              <a:xfrm rot="3703889">
                <a:off x="-4079556" y="3885385"/>
                <a:ext cx="72212" cy="3182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5" name="Google Shape;195;g3acbb144eea_1_9619"/>
            <p:cNvSpPr/>
            <p:nvPr/>
          </p:nvSpPr>
          <p:spPr>
            <a:xfrm>
              <a:off x="5088164" y="5650049"/>
              <a:ext cx="867125" cy="684841"/>
            </a:xfrm>
            <a:custGeom>
              <a:avLst/>
              <a:gdLst/>
              <a:ahLst/>
              <a:cxnLst/>
              <a:rect l="l" t="t" r="r" b="b"/>
              <a:pathLst>
                <a:path w="553190" h="436900" extrusionOk="0">
                  <a:moveTo>
                    <a:pt x="318236" y="410157"/>
                  </a:moveTo>
                  <a:cubicBezTo>
                    <a:pt x="184243" y="472026"/>
                    <a:pt x="65363" y="420345"/>
                    <a:pt x="18405" y="318737"/>
                  </a:cubicBezTo>
                  <a:cubicBezTo>
                    <a:pt x="-28553" y="217061"/>
                    <a:pt x="14222" y="103984"/>
                    <a:pt x="148147" y="42047"/>
                  </a:cubicBezTo>
                  <a:cubicBezTo>
                    <a:pt x="282140" y="-19821"/>
                    <a:pt x="496893" y="-19079"/>
                    <a:pt x="543852" y="82529"/>
                  </a:cubicBezTo>
                  <a:cubicBezTo>
                    <a:pt x="590810" y="184204"/>
                    <a:pt x="452161" y="348221"/>
                    <a:pt x="318169" y="410090"/>
                  </a:cubicBezTo>
                  <a:close/>
                </a:path>
              </a:pathLst>
            </a:custGeom>
            <a:solidFill>
              <a:srgbClr val="C474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6" name="Google Shape;196;g3acbb144eea_1_9619"/>
            <p:cNvGrpSpPr/>
            <p:nvPr/>
          </p:nvGrpSpPr>
          <p:grpSpPr>
            <a:xfrm>
              <a:off x="4323019" y="6363352"/>
              <a:ext cx="1714708" cy="139157"/>
              <a:chOff x="-5035952" y="4402967"/>
              <a:chExt cx="1094052" cy="88788"/>
            </a:xfrm>
          </p:grpSpPr>
          <p:sp>
            <p:nvSpPr>
              <p:cNvPr id="197" name="Google Shape;197;g3acbb144eea_1_9619"/>
              <p:cNvSpPr/>
              <p:nvPr/>
            </p:nvSpPr>
            <p:spPr>
              <a:xfrm>
                <a:off x="-5035934" y="4427930"/>
                <a:ext cx="1094034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094034" h="63825" extrusionOk="0">
                    <a:moveTo>
                      <a:pt x="1093688" y="16935"/>
                    </a:moveTo>
                    <a:lnTo>
                      <a:pt x="492" y="16935"/>
                    </a:lnTo>
                    <a:cubicBezTo>
                      <a:pt x="492" y="16935"/>
                      <a:pt x="492" y="16935"/>
                      <a:pt x="492" y="16935"/>
                    </a:cubicBezTo>
                    <a:cubicBezTo>
                      <a:pt x="492" y="10930"/>
                      <a:pt x="155" y="5195"/>
                      <a:pt x="20" y="0"/>
                    </a:cubicBezTo>
                    <a:cubicBezTo>
                      <a:pt x="-115" y="6342"/>
                      <a:pt x="492" y="13831"/>
                      <a:pt x="492" y="21860"/>
                    </a:cubicBezTo>
                    <a:cubicBezTo>
                      <a:pt x="492" y="44934"/>
                      <a:pt x="19383" y="63826"/>
                      <a:pt x="42458" y="63826"/>
                    </a:cubicBezTo>
                    <a:lnTo>
                      <a:pt x="1051790" y="63826"/>
                    </a:lnTo>
                    <a:cubicBezTo>
                      <a:pt x="1074864" y="63826"/>
                      <a:pt x="1093755" y="44934"/>
                      <a:pt x="1093755" y="21860"/>
                    </a:cubicBezTo>
                    <a:cubicBezTo>
                      <a:pt x="1093755" y="14978"/>
                      <a:pt x="1094093" y="8501"/>
                      <a:pt x="1094026" y="2766"/>
                    </a:cubicBezTo>
                    <a:cubicBezTo>
                      <a:pt x="1094026" y="7219"/>
                      <a:pt x="1093755" y="11942"/>
                      <a:pt x="1093755" y="1693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g3acbb144eea_1_9619"/>
              <p:cNvSpPr/>
              <p:nvPr/>
            </p:nvSpPr>
            <p:spPr>
              <a:xfrm>
                <a:off x="-5035952" y="4402967"/>
                <a:ext cx="1093925" cy="27797"/>
              </a:xfrm>
              <a:custGeom>
                <a:avLst/>
                <a:gdLst/>
                <a:ahLst/>
                <a:cxnLst/>
                <a:rect l="l" t="t" r="r" b="b"/>
                <a:pathLst>
                  <a:path w="1093925" h="27797" extrusionOk="0">
                    <a:moveTo>
                      <a:pt x="18389" y="4925"/>
                    </a:moveTo>
                    <a:lnTo>
                      <a:pt x="1074680" y="4925"/>
                    </a:lnTo>
                    <a:cubicBezTo>
                      <a:pt x="1090872" y="4925"/>
                      <a:pt x="1093706" y="14236"/>
                      <a:pt x="1093908" y="27797"/>
                    </a:cubicBezTo>
                    <a:cubicBezTo>
                      <a:pt x="1094111" y="11672"/>
                      <a:pt x="1092762" y="0"/>
                      <a:pt x="1074680" y="0"/>
                    </a:cubicBezTo>
                    <a:lnTo>
                      <a:pt x="18389" y="0"/>
                    </a:lnTo>
                    <a:cubicBezTo>
                      <a:pt x="1319" y="0"/>
                      <a:pt x="-300" y="10323"/>
                      <a:pt x="37" y="25031"/>
                    </a:cubicBezTo>
                    <a:cubicBezTo>
                      <a:pt x="308" y="13021"/>
                      <a:pt x="3276" y="4925"/>
                      <a:pt x="18389" y="492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g3acbb144eea_1_9619"/>
              <p:cNvSpPr/>
              <p:nvPr/>
            </p:nvSpPr>
            <p:spPr>
              <a:xfrm>
                <a:off x="-5035847" y="4407824"/>
                <a:ext cx="1093870" cy="37040"/>
              </a:xfrm>
              <a:custGeom>
                <a:avLst/>
                <a:gdLst/>
                <a:ahLst/>
                <a:cxnLst/>
                <a:rect l="l" t="t" r="r" b="b"/>
                <a:pathLst>
                  <a:path w="1093870" h="37040" extrusionOk="0">
                    <a:moveTo>
                      <a:pt x="405" y="37040"/>
                    </a:moveTo>
                    <a:lnTo>
                      <a:pt x="1093601" y="37040"/>
                    </a:lnTo>
                    <a:cubicBezTo>
                      <a:pt x="1093601" y="32048"/>
                      <a:pt x="1093803" y="27325"/>
                      <a:pt x="1093871" y="22872"/>
                    </a:cubicBezTo>
                    <a:cubicBezTo>
                      <a:pt x="1093601" y="9311"/>
                      <a:pt x="1090835" y="0"/>
                      <a:pt x="1074643" y="0"/>
                    </a:cubicBezTo>
                    <a:lnTo>
                      <a:pt x="18351" y="0"/>
                    </a:lnTo>
                    <a:cubicBezTo>
                      <a:pt x="3306" y="0"/>
                      <a:pt x="270" y="8096"/>
                      <a:pt x="0" y="20106"/>
                    </a:cubicBezTo>
                    <a:cubicBezTo>
                      <a:pt x="135" y="25301"/>
                      <a:pt x="472" y="30968"/>
                      <a:pt x="472" y="37040"/>
                    </a:cubicBezTo>
                    <a:lnTo>
                      <a:pt x="472" y="3704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00" name="Google Shape;200;g3acbb144eea_1_9619"/>
          <p:cNvSpPr/>
          <p:nvPr/>
        </p:nvSpPr>
        <p:spPr>
          <a:xfrm>
            <a:off x="1741730" y="5139217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1" name="Google Shape;201;g3acbb144eea_1_9619"/>
          <p:cNvGrpSpPr/>
          <p:nvPr/>
        </p:nvGrpSpPr>
        <p:grpSpPr>
          <a:xfrm>
            <a:off x="2080756" y="5680865"/>
            <a:ext cx="1082076" cy="793607"/>
            <a:chOff x="-6462744" y="3967523"/>
            <a:chExt cx="690408" cy="506353"/>
          </a:xfrm>
        </p:grpSpPr>
        <p:grpSp>
          <p:nvGrpSpPr>
            <p:cNvPr id="202" name="Google Shape;202;g3acbb144eea_1_9619"/>
            <p:cNvGrpSpPr/>
            <p:nvPr/>
          </p:nvGrpSpPr>
          <p:grpSpPr>
            <a:xfrm>
              <a:off x="-6462744" y="3967523"/>
              <a:ext cx="690407" cy="506353"/>
              <a:chOff x="-6462744" y="3967523"/>
              <a:chExt cx="690407" cy="506353"/>
            </a:xfrm>
          </p:grpSpPr>
          <p:grpSp>
            <p:nvGrpSpPr>
              <p:cNvPr id="203" name="Google Shape;203;g3acbb144eea_1_9619"/>
              <p:cNvGrpSpPr/>
              <p:nvPr/>
            </p:nvGrpSpPr>
            <p:grpSpPr>
              <a:xfrm>
                <a:off x="-6461327" y="4118248"/>
                <a:ext cx="681099" cy="100800"/>
                <a:chOff x="-6461327" y="4118248"/>
                <a:chExt cx="681099" cy="100800"/>
              </a:xfrm>
            </p:grpSpPr>
            <p:sp>
              <p:nvSpPr>
                <p:cNvPr id="204" name="Google Shape;204;g3acbb144eea_1_9619"/>
                <p:cNvSpPr/>
                <p:nvPr/>
              </p:nvSpPr>
              <p:spPr>
                <a:xfrm>
                  <a:off x="-6461327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5" name="Google Shape;205;g3acbb144eea_1_9619"/>
                <p:cNvSpPr/>
                <p:nvPr/>
              </p:nvSpPr>
              <p:spPr>
                <a:xfrm>
                  <a:off x="-6360461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Google Shape;206;g3acbb144eea_1_9619"/>
                <p:cNvSpPr/>
                <p:nvPr/>
              </p:nvSpPr>
              <p:spPr>
                <a:xfrm>
                  <a:off x="-6259595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207;g3acbb144eea_1_9619"/>
                <p:cNvSpPr/>
                <p:nvPr/>
              </p:nvSpPr>
              <p:spPr>
                <a:xfrm>
                  <a:off x="-6158730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" name="Google Shape;208;g3acbb144eea_1_9619"/>
                <p:cNvSpPr/>
                <p:nvPr/>
              </p:nvSpPr>
              <p:spPr>
                <a:xfrm>
                  <a:off x="-6057864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" name="Google Shape;209;g3acbb144eea_1_9619"/>
                <p:cNvSpPr/>
                <p:nvPr/>
              </p:nvSpPr>
              <p:spPr>
                <a:xfrm>
                  <a:off x="-5956998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" name="Google Shape;210;g3acbb144eea_1_9619"/>
                <p:cNvSpPr/>
                <p:nvPr/>
              </p:nvSpPr>
              <p:spPr>
                <a:xfrm>
                  <a:off x="-5881028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1" name="Google Shape;211;g3acbb144eea_1_9619"/>
              <p:cNvGrpSpPr/>
              <p:nvPr/>
            </p:nvGrpSpPr>
            <p:grpSpPr>
              <a:xfrm>
                <a:off x="-6415111" y="4064813"/>
                <a:ext cx="580301" cy="100800"/>
                <a:chOff x="-6415111" y="4064813"/>
                <a:chExt cx="580301" cy="100800"/>
              </a:xfrm>
            </p:grpSpPr>
            <p:sp>
              <p:nvSpPr>
                <p:cNvPr id="212" name="Google Shape;212;g3acbb144eea_1_9619"/>
                <p:cNvSpPr/>
                <p:nvPr/>
              </p:nvSpPr>
              <p:spPr>
                <a:xfrm>
                  <a:off x="-6314245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3" name="Google Shape;213;g3acbb144eea_1_9619"/>
                <p:cNvSpPr/>
                <p:nvPr/>
              </p:nvSpPr>
              <p:spPr>
                <a:xfrm>
                  <a:off x="-6415111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" name="Google Shape;214;g3acbb144eea_1_9619"/>
                <p:cNvSpPr/>
                <p:nvPr/>
              </p:nvSpPr>
              <p:spPr>
                <a:xfrm>
                  <a:off x="-6213379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" name="Google Shape;215;g3acbb144eea_1_9619"/>
                <p:cNvSpPr/>
                <p:nvPr/>
              </p:nvSpPr>
              <p:spPr>
                <a:xfrm>
                  <a:off x="-6112513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6" name="Google Shape;216;g3acbb144eea_1_9619"/>
                <p:cNvSpPr/>
                <p:nvPr/>
              </p:nvSpPr>
              <p:spPr>
                <a:xfrm>
                  <a:off x="-6011648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" name="Google Shape;217;g3acbb144eea_1_9619"/>
                <p:cNvSpPr/>
                <p:nvPr/>
              </p:nvSpPr>
              <p:spPr>
                <a:xfrm>
                  <a:off x="-5935610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" name="Google Shape;218;g3acbb144eea_1_9619"/>
              <p:cNvGrpSpPr/>
              <p:nvPr/>
            </p:nvGrpSpPr>
            <p:grpSpPr>
              <a:xfrm>
                <a:off x="-6344066" y="3967523"/>
                <a:ext cx="436322" cy="162129"/>
                <a:chOff x="-6344066" y="3967523"/>
                <a:chExt cx="436322" cy="162129"/>
              </a:xfrm>
            </p:grpSpPr>
            <p:sp>
              <p:nvSpPr>
                <p:cNvPr id="219" name="Google Shape;219;g3acbb144eea_1_9619"/>
                <p:cNvSpPr/>
                <p:nvPr/>
              </p:nvSpPr>
              <p:spPr>
                <a:xfrm>
                  <a:off x="-6344066" y="402885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" name="Google Shape;220;g3acbb144eea_1_9619"/>
                <p:cNvSpPr/>
                <p:nvPr/>
              </p:nvSpPr>
              <p:spPr>
                <a:xfrm>
                  <a:off x="-6264790" y="399403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" name="Google Shape;221;g3acbb144eea_1_9619"/>
                <p:cNvSpPr/>
                <p:nvPr/>
              </p:nvSpPr>
              <p:spPr>
                <a:xfrm>
                  <a:off x="-6087887" y="399403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" name="Google Shape;222;g3acbb144eea_1_9619"/>
                <p:cNvSpPr/>
                <p:nvPr/>
              </p:nvSpPr>
              <p:spPr>
                <a:xfrm>
                  <a:off x="-6174720" y="396752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3" name="Google Shape;223;g3acbb144eea_1_9619"/>
                <p:cNvSpPr/>
                <p:nvPr/>
              </p:nvSpPr>
              <p:spPr>
                <a:xfrm>
                  <a:off x="-6008544" y="402885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4" name="Google Shape;224;g3acbb144eea_1_9619"/>
                <p:cNvSpPr/>
                <p:nvPr/>
              </p:nvSpPr>
              <p:spPr>
                <a:xfrm>
                  <a:off x="-6163925" y="4008949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5" name="Google Shape;225;g3acbb144eea_1_9619"/>
              <p:cNvGrpSpPr/>
              <p:nvPr/>
            </p:nvGrpSpPr>
            <p:grpSpPr>
              <a:xfrm>
                <a:off x="-6242526" y="4035802"/>
                <a:ext cx="262995" cy="114091"/>
                <a:chOff x="-6242526" y="4035802"/>
                <a:chExt cx="262995" cy="114091"/>
              </a:xfrm>
            </p:grpSpPr>
            <p:sp>
              <p:nvSpPr>
                <p:cNvPr id="226" name="Google Shape;226;g3acbb144eea_1_9619"/>
                <p:cNvSpPr/>
                <p:nvPr/>
              </p:nvSpPr>
              <p:spPr>
                <a:xfrm>
                  <a:off x="-6242526" y="403580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" name="Google Shape;227;g3acbb144eea_1_9619"/>
                <p:cNvSpPr/>
                <p:nvPr/>
              </p:nvSpPr>
              <p:spPr>
                <a:xfrm>
                  <a:off x="-6080331" y="404909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8" name="Google Shape;228;g3acbb144eea_1_9619"/>
              <p:cNvSpPr/>
              <p:nvPr/>
            </p:nvSpPr>
            <p:spPr>
              <a:xfrm>
                <a:off x="-6462744" y="4148677"/>
                <a:ext cx="690407" cy="325199"/>
              </a:xfrm>
              <a:custGeom>
                <a:avLst/>
                <a:gdLst/>
                <a:ahLst/>
                <a:cxnLst/>
                <a:rect l="l" t="t" r="r" b="b"/>
                <a:pathLst>
                  <a:path w="690407" h="325199" extrusionOk="0">
                    <a:moveTo>
                      <a:pt x="490700" y="313122"/>
                    </a:moveTo>
                    <a:cubicBezTo>
                      <a:pt x="608635" y="258203"/>
                      <a:pt x="690408" y="138648"/>
                      <a:pt x="690408" y="0"/>
                    </a:cubicBezTo>
                    <a:lnTo>
                      <a:pt x="0" y="0"/>
                    </a:lnTo>
                    <a:cubicBezTo>
                      <a:pt x="0" y="138243"/>
                      <a:pt x="81300" y="257528"/>
                      <a:pt x="198628" y="312650"/>
                    </a:cubicBezTo>
                    <a:cubicBezTo>
                      <a:pt x="216035" y="320814"/>
                      <a:pt x="235128" y="324862"/>
                      <a:pt x="254357" y="324862"/>
                    </a:cubicBezTo>
                    <a:lnTo>
                      <a:pt x="434903" y="325199"/>
                    </a:lnTo>
                    <a:cubicBezTo>
                      <a:pt x="454132" y="325199"/>
                      <a:pt x="473226" y="321286"/>
                      <a:pt x="490700" y="313122"/>
                    </a:cubicBezTo>
                    <a:close/>
                  </a:path>
                </a:pathLst>
              </a:custGeom>
              <a:solidFill>
                <a:srgbClr val="F2BD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9" name="Google Shape;229;g3acbb144eea_1_9619"/>
            <p:cNvGrpSpPr/>
            <p:nvPr/>
          </p:nvGrpSpPr>
          <p:grpSpPr>
            <a:xfrm>
              <a:off x="-6462744" y="4148677"/>
              <a:ext cx="690408" cy="325199"/>
              <a:chOff x="-6462744" y="4148677"/>
              <a:chExt cx="690408" cy="325199"/>
            </a:xfrm>
          </p:grpSpPr>
          <p:sp>
            <p:nvSpPr>
              <p:cNvPr id="230" name="Google Shape;230;g3acbb144eea_1_9619"/>
              <p:cNvSpPr/>
              <p:nvPr/>
            </p:nvSpPr>
            <p:spPr>
              <a:xfrm>
                <a:off x="-6144696" y="4148677"/>
                <a:ext cx="372360" cy="325199"/>
              </a:xfrm>
              <a:custGeom>
                <a:avLst/>
                <a:gdLst/>
                <a:ahLst/>
                <a:cxnLst/>
                <a:rect l="l" t="t" r="r" b="b"/>
                <a:pathLst>
                  <a:path w="372360" h="325199" extrusionOk="0">
                    <a:moveTo>
                      <a:pt x="247948" y="0"/>
                    </a:moveTo>
                    <a:cubicBezTo>
                      <a:pt x="247948" y="138648"/>
                      <a:pt x="166176" y="258203"/>
                      <a:pt x="48240" y="313122"/>
                    </a:cubicBezTo>
                    <a:cubicBezTo>
                      <a:pt x="33059" y="320206"/>
                      <a:pt x="16665" y="324120"/>
                      <a:pt x="0" y="324997"/>
                    </a:cubicBezTo>
                    <a:lnTo>
                      <a:pt x="116856" y="325199"/>
                    </a:lnTo>
                    <a:cubicBezTo>
                      <a:pt x="136084" y="325199"/>
                      <a:pt x="155178" y="321286"/>
                      <a:pt x="172652" y="313122"/>
                    </a:cubicBezTo>
                    <a:cubicBezTo>
                      <a:pt x="290588" y="258203"/>
                      <a:pt x="372360" y="138648"/>
                      <a:pt x="372360" y="0"/>
                    </a:cubicBezTo>
                    <a:lnTo>
                      <a:pt x="247948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g3acbb144eea_1_9619"/>
              <p:cNvSpPr/>
              <p:nvPr/>
            </p:nvSpPr>
            <p:spPr>
              <a:xfrm>
                <a:off x="-6462744" y="4148677"/>
                <a:ext cx="565995" cy="324996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24996" extrusionOk="0">
                    <a:moveTo>
                      <a:pt x="565995" y="0"/>
                    </a:moveTo>
                    <a:lnTo>
                      <a:pt x="0" y="0"/>
                    </a:lnTo>
                    <a:cubicBezTo>
                      <a:pt x="0" y="138243"/>
                      <a:pt x="81300" y="257528"/>
                      <a:pt x="198628" y="312650"/>
                    </a:cubicBezTo>
                    <a:cubicBezTo>
                      <a:pt x="216035" y="320814"/>
                      <a:pt x="235128" y="324862"/>
                      <a:pt x="254357" y="324862"/>
                    </a:cubicBezTo>
                    <a:lnTo>
                      <a:pt x="317980" y="324997"/>
                    </a:lnTo>
                    <a:cubicBezTo>
                      <a:pt x="334645" y="324120"/>
                      <a:pt x="351107" y="320206"/>
                      <a:pt x="366220" y="313122"/>
                    </a:cubicBezTo>
                    <a:cubicBezTo>
                      <a:pt x="484156" y="258203"/>
                      <a:pt x="565928" y="138648"/>
                      <a:pt x="565928" y="0"/>
                    </a:cubicBezTo>
                    <a:close/>
                  </a:path>
                </a:pathLst>
              </a:custGeom>
              <a:solidFill>
                <a:srgbClr val="FFC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2" name="Google Shape;232;g3acbb144eea_1_9619"/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233" name="Google Shape;233;g3acbb144eea_1_9619"/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4" name="Google Shape;234;g3acbb144eea_1_9619"/>
            <p:cNvGrpSpPr/>
            <p:nvPr/>
          </p:nvGrpSpPr>
          <p:grpSpPr>
            <a:xfrm>
              <a:off x="238177" y="5530812"/>
              <a:ext cx="1243651" cy="917538"/>
              <a:chOff x="-7611129" y="3871785"/>
              <a:chExt cx="793499" cy="585426"/>
            </a:xfrm>
          </p:grpSpPr>
          <p:sp>
            <p:nvSpPr>
              <p:cNvPr id="235" name="Google Shape;235;g3acbb144eea_1_9619"/>
              <p:cNvSpPr/>
              <p:nvPr/>
            </p:nvSpPr>
            <p:spPr>
              <a:xfrm>
                <a:off x="-7553174" y="3871785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1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4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g3acbb144eea_1_9619"/>
              <p:cNvSpPr/>
              <p:nvPr/>
            </p:nvSpPr>
            <p:spPr>
              <a:xfrm>
                <a:off x="-6878756" y="3945528"/>
                <a:ext cx="6105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70" extrusionOk="0">
                    <a:moveTo>
                      <a:pt x="607" y="60452"/>
                    </a:moveTo>
                    <a:cubicBezTo>
                      <a:pt x="607" y="60857"/>
                      <a:pt x="607" y="61262"/>
                      <a:pt x="607" y="61667"/>
                    </a:cubicBezTo>
                    <a:lnTo>
                      <a:pt x="607" y="61667"/>
                    </a:lnTo>
                    <a:cubicBezTo>
                      <a:pt x="607" y="65782"/>
                      <a:pt x="338" y="69763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g3acbb144eea_1_9619"/>
              <p:cNvSpPr/>
              <p:nvPr/>
            </p:nvSpPr>
            <p:spPr>
              <a:xfrm>
                <a:off x="-6885030" y="4006048"/>
                <a:ext cx="7016" cy="13358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8" extrusionOk="0">
                    <a:moveTo>
                      <a:pt x="6949" y="1214"/>
                    </a:moveTo>
                    <a:cubicBezTo>
                      <a:pt x="6949" y="810"/>
                      <a:pt x="6949" y="405"/>
                      <a:pt x="6949" y="0"/>
                    </a:cubicBez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lnTo>
                      <a:pt x="7016" y="121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g3acbb144eea_1_9619"/>
              <p:cNvSpPr/>
              <p:nvPr/>
            </p:nvSpPr>
            <p:spPr>
              <a:xfrm>
                <a:off x="-7611129" y="3945528"/>
                <a:ext cx="5862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70" extrusionOk="0">
                    <a:moveTo>
                      <a:pt x="57820" y="61734"/>
                    </a:moveTo>
                    <a:cubicBezTo>
                      <a:pt x="57820" y="60520"/>
                      <a:pt x="57955" y="59305"/>
                      <a:pt x="58023" y="58023"/>
                    </a:cubicBez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50"/>
                      <a:pt x="57820" y="66659"/>
                      <a:pt x="57820" y="61734"/>
                    </a:cubicBezTo>
                    <a:lnTo>
                      <a:pt x="57820" y="6173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g3acbb144eea_1_9619"/>
              <p:cNvSpPr/>
              <p:nvPr/>
            </p:nvSpPr>
            <p:spPr>
              <a:xfrm>
                <a:off x="-7553309" y="4003552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lnTo>
                      <a:pt x="0" y="3711"/>
                    </a:ln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5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g3acbb144eea_1_9619"/>
              <p:cNvSpPr/>
              <p:nvPr/>
            </p:nvSpPr>
            <p:spPr>
              <a:xfrm>
                <a:off x="-7432404" y="3871785"/>
                <a:ext cx="124075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5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g3acbb144eea_1_9619"/>
              <p:cNvSpPr/>
              <p:nvPr/>
            </p:nvSpPr>
            <p:spPr>
              <a:xfrm>
                <a:off x="-7340579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g3acbb144eea_1_9619"/>
              <p:cNvSpPr/>
              <p:nvPr/>
            </p:nvSpPr>
            <p:spPr>
              <a:xfrm>
                <a:off x="-7247945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g3acbb144eea_1_9619"/>
              <p:cNvSpPr/>
              <p:nvPr/>
            </p:nvSpPr>
            <p:spPr>
              <a:xfrm>
                <a:off x="-7155311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g3acbb144eea_1_9619"/>
              <p:cNvSpPr/>
              <p:nvPr/>
            </p:nvSpPr>
            <p:spPr>
              <a:xfrm>
                <a:off x="-7553174" y="4186324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2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5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g3acbb144eea_1_9619"/>
              <p:cNvSpPr/>
              <p:nvPr/>
            </p:nvSpPr>
            <p:spPr>
              <a:xfrm>
                <a:off x="-6878689" y="4260068"/>
                <a:ext cx="6105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69" extrusionOk="0">
                    <a:moveTo>
                      <a:pt x="607" y="61666"/>
                    </a:moveTo>
                    <a:cubicBezTo>
                      <a:pt x="607" y="65782"/>
                      <a:pt x="338" y="69762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ubicBezTo>
                      <a:pt x="607" y="60857"/>
                      <a:pt x="607" y="61261"/>
                      <a:pt x="607" y="6166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g3acbb144eea_1_9619"/>
              <p:cNvSpPr/>
              <p:nvPr/>
            </p:nvSpPr>
            <p:spPr>
              <a:xfrm>
                <a:off x="-6885098" y="4320520"/>
                <a:ext cx="7016" cy="1335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9" extrusionOk="0">
                    <a:moveTo>
                      <a:pt x="6949" y="0"/>
                    </a:move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cubicBezTo>
                      <a:pt x="7016" y="810"/>
                      <a:pt x="7016" y="405"/>
                      <a:pt x="701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g3acbb144eea_1_9619"/>
              <p:cNvSpPr/>
              <p:nvPr/>
            </p:nvSpPr>
            <p:spPr>
              <a:xfrm>
                <a:off x="-7611129" y="4260000"/>
                <a:ext cx="5862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69" extrusionOk="0">
                    <a:moveTo>
                      <a:pt x="58023" y="58023"/>
                    </a:move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49"/>
                      <a:pt x="57820" y="66659"/>
                      <a:pt x="57820" y="61734"/>
                    </a:cubicBezTo>
                    <a:cubicBezTo>
                      <a:pt x="57820" y="60519"/>
                      <a:pt x="57955" y="59305"/>
                      <a:pt x="58023" y="58023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g3acbb144eea_1_9619"/>
              <p:cNvSpPr/>
              <p:nvPr/>
            </p:nvSpPr>
            <p:spPr>
              <a:xfrm>
                <a:off x="-7553309" y="4318023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6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g3acbb144eea_1_9619"/>
              <p:cNvSpPr/>
              <p:nvPr/>
            </p:nvSpPr>
            <p:spPr>
              <a:xfrm>
                <a:off x="-7432404" y="4186324"/>
                <a:ext cx="124075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6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g3acbb144eea_1_9619"/>
              <p:cNvSpPr/>
              <p:nvPr/>
            </p:nvSpPr>
            <p:spPr>
              <a:xfrm>
                <a:off x="-7340579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g3acbb144eea_1_9619"/>
              <p:cNvSpPr/>
              <p:nvPr/>
            </p:nvSpPr>
            <p:spPr>
              <a:xfrm>
                <a:off x="-7247945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g3acbb144eea_1_9619"/>
              <p:cNvSpPr/>
              <p:nvPr/>
            </p:nvSpPr>
            <p:spPr>
              <a:xfrm>
                <a:off x="-7155311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3" name="Google Shape;253;g3acbb144eea_1_9619"/>
          <p:cNvSpPr/>
          <p:nvPr/>
        </p:nvSpPr>
        <p:spPr>
          <a:xfrm>
            <a:off x="1741730" y="3426144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4" name="Google Shape;254;g3acbb144eea_1_9619"/>
          <p:cNvGrpSpPr/>
          <p:nvPr/>
        </p:nvGrpSpPr>
        <p:grpSpPr>
          <a:xfrm>
            <a:off x="2042293" y="3896756"/>
            <a:ext cx="1141502" cy="829878"/>
            <a:chOff x="-6491148" y="2829190"/>
            <a:chExt cx="728324" cy="529495"/>
          </a:xfrm>
        </p:grpSpPr>
        <p:sp>
          <p:nvSpPr>
            <p:cNvPr id="255" name="Google Shape;255;g3acbb144eea_1_9619"/>
            <p:cNvSpPr/>
            <p:nvPr/>
          </p:nvSpPr>
          <p:spPr>
            <a:xfrm>
              <a:off x="-6409916" y="3082333"/>
              <a:ext cx="109704" cy="36500"/>
            </a:xfrm>
            <a:custGeom>
              <a:avLst/>
              <a:gdLst/>
              <a:ahLst/>
              <a:cxnLst/>
              <a:rect l="l" t="t" r="r" b="b"/>
              <a:pathLst>
                <a:path w="109704" h="36500" extrusionOk="0">
                  <a:moveTo>
                    <a:pt x="109637" y="0"/>
                  </a:moveTo>
                  <a:lnTo>
                    <a:pt x="0" y="0"/>
                  </a:lnTo>
                  <a:lnTo>
                    <a:pt x="0" y="7759"/>
                  </a:lnTo>
                  <a:cubicBezTo>
                    <a:pt x="0" y="21725"/>
                    <a:pt x="9851" y="33532"/>
                    <a:pt x="23007" y="36501"/>
                  </a:cubicBezTo>
                  <a:lnTo>
                    <a:pt x="109704" y="36501"/>
                  </a:lnTo>
                  <a:lnTo>
                    <a:pt x="109704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g3acbb144eea_1_9619"/>
            <p:cNvSpPr/>
            <p:nvPr/>
          </p:nvSpPr>
          <p:spPr>
            <a:xfrm>
              <a:off x="-6245360" y="3082333"/>
              <a:ext cx="401506" cy="37310"/>
            </a:xfrm>
            <a:custGeom>
              <a:avLst/>
              <a:gdLst/>
              <a:ahLst/>
              <a:cxnLst/>
              <a:rect l="l" t="t" r="r" b="b"/>
              <a:pathLst>
                <a:path w="401506" h="37310" extrusionOk="0">
                  <a:moveTo>
                    <a:pt x="77859" y="8501"/>
                  </a:moveTo>
                  <a:cubicBezTo>
                    <a:pt x="70100" y="8501"/>
                    <a:pt x="63084" y="5195"/>
                    <a:pt x="58091" y="0"/>
                  </a:cubicBezTo>
                  <a:lnTo>
                    <a:pt x="0" y="0"/>
                  </a:lnTo>
                  <a:lnTo>
                    <a:pt x="0" y="36501"/>
                  </a:lnTo>
                  <a:lnTo>
                    <a:pt x="353536" y="36501"/>
                  </a:lnTo>
                  <a:cubicBezTo>
                    <a:pt x="355830" y="36501"/>
                    <a:pt x="357989" y="36838"/>
                    <a:pt x="360148" y="37310"/>
                  </a:cubicBezTo>
                  <a:lnTo>
                    <a:pt x="371955" y="37310"/>
                  </a:lnTo>
                  <a:cubicBezTo>
                    <a:pt x="388215" y="37310"/>
                    <a:pt x="401507" y="24019"/>
                    <a:pt x="401507" y="7759"/>
                  </a:cubicBezTo>
                  <a:lnTo>
                    <a:pt x="401507" y="0"/>
                  </a:lnTo>
                  <a:lnTo>
                    <a:pt x="97695" y="0"/>
                  </a:lnTo>
                  <a:cubicBezTo>
                    <a:pt x="92702" y="5195"/>
                    <a:pt x="85685" y="8501"/>
                    <a:pt x="77927" y="8501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g3acbb144eea_1_9619"/>
            <p:cNvSpPr/>
            <p:nvPr/>
          </p:nvSpPr>
          <p:spPr>
            <a:xfrm>
              <a:off x="-6409983" y="3047249"/>
              <a:ext cx="109704" cy="35083"/>
            </a:xfrm>
            <a:custGeom>
              <a:avLst/>
              <a:gdLst/>
              <a:ahLst/>
              <a:cxnLst/>
              <a:rect l="l" t="t" r="r" b="b"/>
              <a:pathLst>
                <a:path w="109704" h="35083" extrusionOk="0">
                  <a:moveTo>
                    <a:pt x="109704" y="0"/>
                  </a:moveTo>
                  <a:lnTo>
                    <a:pt x="23007" y="0"/>
                  </a:lnTo>
                  <a:cubicBezTo>
                    <a:pt x="9919" y="3036"/>
                    <a:pt x="0" y="14776"/>
                    <a:pt x="0" y="28742"/>
                  </a:cubicBezTo>
                  <a:lnTo>
                    <a:pt x="0" y="35084"/>
                  </a:lnTo>
                  <a:lnTo>
                    <a:pt x="109637" y="35084"/>
                  </a:lnTo>
                  <a:lnTo>
                    <a:pt x="109637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g3acbb144eea_1_9619"/>
            <p:cNvSpPr/>
            <p:nvPr/>
          </p:nvSpPr>
          <p:spPr>
            <a:xfrm>
              <a:off x="-6147732" y="3046440"/>
              <a:ext cx="303811" cy="35893"/>
            </a:xfrm>
            <a:custGeom>
              <a:avLst/>
              <a:gdLst/>
              <a:ahLst/>
              <a:cxnLst/>
              <a:rect l="l" t="t" r="r" b="b"/>
              <a:pathLst>
                <a:path w="303811" h="35893" extrusionOk="0">
                  <a:moveTo>
                    <a:pt x="7624" y="810"/>
                  </a:moveTo>
                  <a:lnTo>
                    <a:pt x="7624" y="17002"/>
                  </a:lnTo>
                  <a:cubicBezTo>
                    <a:pt x="7624" y="24356"/>
                    <a:pt x="4723" y="30968"/>
                    <a:pt x="0" y="35893"/>
                  </a:cubicBezTo>
                  <a:lnTo>
                    <a:pt x="303812" y="35893"/>
                  </a:lnTo>
                  <a:lnTo>
                    <a:pt x="303812" y="29551"/>
                  </a:lnTo>
                  <a:cubicBezTo>
                    <a:pt x="303812" y="13291"/>
                    <a:pt x="290520" y="0"/>
                    <a:pt x="274260" y="0"/>
                  </a:cubicBezTo>
                  <a:lnTo>
                    <a:pt x="251456" y="0"/>
                  </a:lnTo>
                  <a:cubicBezTo>
                    <a:pt x="249297" y="472"/>
                    <a:pt x="247138" y="810"/>
                    <a:pt x="244844" y="810"/>
                  </a:cubicBezTo>
                  <a:lnTo>
                    <a:pt x="7624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g3acbb144eea_1_9619"/>
            <p:cNvSpPr/>
            <p:nvPr/>
          </p:nvSpPr>
          <p:spPr>
            <a:xfrm>
              <a:off x="-6245427" y="3047249"/>
              <a:ext cx="58090" cy="35083"/>
            </a:xfrm>
            <a:custGeom>
              <a:avLst/>
              <a:gdLst/>
              <a:ahLst/>
              <a:cxnLst/>
              <a:rect l="l" t="t" r="r" b="b"/>
              <a:pathLst>
                <a:path w="58090" h="35083" extrusionOk="0">
                  <a:moveTo>
                    <a:pt x="50467" y="0"/>
                  </a:moveTo>
                  <a:lnTo>
                    <a:pt x="0" y="0"/>
                  </a:lnTo>
                  <a:lnTo>
                    <a:pt x="0" y="35084"/>
                  </a:lnTo>
                  <a:lnTo>
                    <a:pt x="58091" y="35084"/>
                  </a:lnTo>
                  <a:cubicBezTo>
                    <a:pt x="53368" y="30159"/>
                    <a:pt x="50467" y="23547"/>
                    <a:pt x="50467" y="16193"/>
                  </a:cubicBezTo>
                  <a:lnTo>
                    <a:pt x="50467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g3acbb144eea_1_9619"/>
            <p:cNvSpPr/>
            <p:nvPr/>
          </p:nvSpPr>
          <p:spPr>
            <a:xfrm>
              <a:off x="-6245427" y="3009939"/>
              <a:ext cx="50466" cy="36500"/>
            </a:xfrm>
            <a:custGeom>
              <a:avLst/>
              <a:gdLst/>
              <a:ahLst/>
              <a:cxnLst/>
              <a:rect l="l" t="t" r="r" b="b"/>
              <a:pathLst>
                <a:path w="50466" h="36500" extrusionOk="0">
                  <a:moveTo>
                    <a:pt x="27190" y="21455"/>
                  </a:moveTo>
                  <a:lnTo>
                    <a:pt x="27190" y="21455"/>
                  </a:lnTo>
                  <a:cubicBezTo>
                    <a:pt x="14101" y="21455"/>
                    <a:pt x="3171" y="12279"/>
                    <a:pt x="472" y="0"/>
                  </a:cubicBezTo>
                  <a:lnTo>
                    <a:pt x="0" y="0"/>
                  </a:lnTo>
                  <a:lnTo>
                    <a:pt x="0" y="36501"/>
                  </a:lnTo>
                  <a:lnTo>
                    <a:pt x="50467" y="36501"/>
                  </a:lnTo>
                  <a:lnTo>
                    <a:pt x="50467" y="8366"/>
                  </a:lnTo>
                  <a:cubicBezTo>
                    <a:pt x="45609" y="16193"/>
                    <a:pt x="37041" y="21455"/>
                    <a:pt x="27190" y="21455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g3acbb144eea_1_9619"/>
            <p:cNvSpPr/>
            <p:nvPr/>
          </p:nvSpPr>
          <p:spPr>
            <a:xfrm>
              <a:off x="-6140108" y="3009939"/>
              <a:ext cx="266771" cy="36500"/>
            </a:xfrm>
            <a:custGeom>
              <a:avLst/>
              <a:gdLst/>
              <a:ahLst/>
              <a:cxnLst/>
              <a:rect l="l" t="t" r="r" b="b"/>
              <a:pathLst>
                <a:path w="266771" h="36500" extrusionOk="0">
                  <a:moveTo>
                    <a:pt x="0" y="36501"/>
                  </a:moveTo>
                  <a:lnTo>
                    <a:pt x="243765" y="36501"/>
                  </a:lnTo>
                  <a:cubicBezTo>
                    <a:pt x="256854" y="33465"/>
                    <a:pt x="266771" y="21725"/>
                    <a:pt x="266771" y="7759"/>
                  </a:cubicBezTo>
                  <a:lnTo>
                    <a:pt x="266771" y="0"/>
                  </a:lnTo>
                  <a:lnTo>
                    <a:pt x="0" y="0"/>
                  </a:lnTo>
                  <a:lnTo>
                    <a:pt x="0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g3acbb144eea_1_9619"/>
            <p:cNvSpPr/>
            <p:nvPr/>
          </p:nvSpPr>
          <p:spPr>
            <a:xfrm>
              <a:off x="-6439332" y="3009939"/>
              <a:ext cx="139052" cy="37310"/>
            </a:xfrm>
            <a:custGeom>
              <a:avLst/>
              <a:gdLst/>
              <a:ahLst/>
              <a:cxnLst/>
              <a:rect l="l" t="t" r="r" b="b"/>
              <a:pathLst>
                <a:path w="139052" h="37310" extrusionOk="0">
                  <a:moveTo>
                    <a:pt x="139053" y="36501"/>
                  </a:moveTo>
                  <a:lnTo>
                    <a:pt x="139053" y="0"/>
                  </a:ln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1" y="37310"/>
                    <a:pt x="29551" y="37310"/>
                  </a:cubicBezTo>
                  <a:lnTo>
                    <a:pt x="52356" y="37310"/>
                  </a:lnTo>
                  <a:cubicBezTo>
                    <a:pt x="54515" y="36838"/>
                    <a:pt x="56674" y="36501"/>
                    <a:pt x="58968" y="36501"/>
                  </a:cubicBezTo>
                  <a:lnTo>
                    <a:pt x="139053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g3acbb144eea_1_9619"/>
            <p:cNvSpPr/>
            <p:nvPr/>
          </p:nvSpPr>
          <p:spPr>
            <a:xfrm>
              <a:off x="-6140108" y="3046440"/>
              <a:ext cx="243831" cy="809"/>
            </a:xfrm>
            <a:custGeom>
              <a:avLst/>
              <a:gdLst/>
              <a:ahLst/>
              <a:cxnLst/>
              <a:rect l="l" t="t" r="r" b="b"/>
              <a:pathLst>
                <a:path w="243831" h="809" extrusionOk="0">
                  <a:moveTo>
                    <a:pt x="0" y="810"/>
                  </a:moveTo>
                  <a:lnTo>
                    <a:pt x="237220" y="810"/>
                  </a:lnTo>
                  <a:cubicBezTo>
                    <a:pt x="239514" y="810"/>
                    <a:pt x="241673" y="472"/>
                    <a:pt x="243832" y="0"/>
                  </a:cubicBezTo>
                  <a:lnTo>
                    <a:pt x="68" y="0"/>
                  </a:lnTo>
                  <a:lnTo>
                    <a:pt x="68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g3acbb144eea_1_9619"/>
            <p:cNvSpPr/>
            <p:nvPr/>
          </p:nvSpPr>
          <p:spPr>
            <a:xfrm>
              <a:off x="-6245427" y="3046440"/>
              <a:ext cx="50400" cy="900"/>
            </a:xfrm>
            <a:prstGeom prst="rect">
              <a:avLst/>
            </a:pr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g3acbb144eea_1_9619"/>
            <p:cNvSpPr/>
            <p:nvPr/>
          </p:nvSpPr>
          <p:spPr>
            <a:xfrm>
              <a:off x="-6386976" y="3046440"/>
              <a:ext cx="86697" cy="809"/>
            </a:xfrm>
            <a:custGeom>
              <a:avLst/>
              <a:gdLst/>
              <a:ahLst/>
              <a:cxnLst/>
              <a:rect l="l" t="t" r="r" b="b"/>
              <a:pathLst>
                <a:path w="86697" h="809" extrusionOk="0">
                  <a:moveTo>
                    <a:pt x="86697" y="0"/>
                  </a:moveTo>
                  <a:lnTo>
                    <a:pt x="6612" y="0"/>
                  </a:lnTo>
                  <a:cubicBezTo>
                    <a:pt x="4318" y="0"/>
                    <a:pt x="2159" y="337"/>
                    <a:pt x="0" y="810"/>
                  </a:cubicBezTo>
                  <a:lnTo>
                    <a:pt x="86697" y="810"/>
                  </a:lnTo>
                  <a:lnTo>
                    <a:pt x="86697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g3acbb144eea_1_9619"/>
            <p:cNvSpPr/>
            <p:nvPr/>
          </p:nvSpPr>
          <p:spPr>
            <a:xfrm>
              <a:off x="-6245427" y="3006363"/>
              <a:ext cx="472" cy="3575"/>
            </a:xfrm>
            <a:custGeom>
              <a:avLst/>
              <a:gdLst/>
              <a:ahLst/>
              <a:cxnLst/>
              <a:rect l="l" t="t" r="r" b="b"/>
              <a:pathLst>
                <a:path w="472" h="3575" extrusionOk="0">
                  <a:moveTo>
                    <a:pt x="0" y="0"/>
                  </a:moveTo>
                  <a:lnTo>
                    <a:pt x="0" y="3576"/>
                  </a:lnTo>
                  <a:lnTo>
                    <a:pt x="472" y="3576"/>
                  </a:lnTo>
                  <a:cubicBezTo>
                    <a:pt x="203" y="2429"/>
                    <a:pt x="135" y="1215"/>
                    <a:pt x="0" y="0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g3acbb144eea_1_9619"/>
            <p:cNvSpPr/>
            <p:nvPr/>
          </p:nvSpPr>
          <p:spPr>
            <a:xfrm>
              <a:off x="-6439400" y="2974046"/>
              <a:ext cx="139120" cy="35893"/>
            </a:xfrm>
            <a:custGeom>
              <a:avLst/>
              <a:gdLst/>
              <a:ahLst/>
              <a:cxnLst/>
              <a:rect l="l" t="t" r="r" b="b"/>
              <a:pathLst>
                <a:path w="139120" h="35893" extrusionOk="0">
                  <a:moveTo>
                    <a:pt x="139121" y="810"/>
                  </a:moveTo>
                  <a:lnTo>
                    <a:pt x="77386" y="810"/>
                  </a:lnTo>
                  <a:cubicBezTo>
                    <a:pt x="75093" y="810"/>
                    <a:pt x="72934" y="472"/>
                    <a:pt x="70775" y="0"/>
                  </a:cubicBezTo>
                  <a:lnTo>
                    <a:pt x="29551" y="0"/>
                  </a:lnTo>
                  <a:cubicBezTo>
                    <a:pt x="13291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9053" y="35893"/>
                  </a:lnTo>
                  <a:lnTo>
                    <a:pt x="139053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g3acbb144eea_1_9619"/>
            <p:cNvSpPr/>
            <p:nvPr/>
          </p:nvSpPr>
          <p:spPr>
            <a:xfrm>
              <a:off x="-6140108" y="2974855"/>
              <a:ext cx="266771" cy="35083"/>
            </a:xfrm>
            <a:custGeom>
              <a:avLst/>
              <a:gdLst/>
              <a:ahLst/>
              <a:cxnLst/>
              <a:rect l="l" t="t" r="r" b="b"/>
              <a:pathLst>
                <a:path w="266771" h="35083" extrusionOk="0">
                  <a:moveTo>
                    <a:pt x="0" y="35084"/>
                  </a:moveTo>
                  <a:lnTo>
                    <a:pt x="266771" y="35084"/>
                  </a:lnTo>
                  <a:lnTo>
                    <a:pt x="266771" y="28742"/>
                  </a:lnTo>
                  <a:cubicBezTo>
                    <a:pt x="266771" y="14776"/>
                    <a:pt x="256921" y="2969"/>
                    <a:pt x="243765" y="0"/>
                  </a:cubicBezTo>
                  <a:lnTo>
                    <a:pt x="0" y="0"/>
                  </a:lnTo>
                  <a:lnTo>
                    <a:pt x="0" y="35084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g3acbb144eea_1_9619"/>
            <p:cNvSpPr/>
            <p:nvPr/>
          </p:nvSpPr>
          <p:spPr>
            <a:xfrm>
              <a:off x="-6404383" y="3227121"/>
              <a:ext cx="565995" cy="37310"/>
            </a:xfrm>
            <a:custGeom>
              <a:avLst/>
              <a:gdLst/>
              <a:ahLst/>
              <a:cxnLst/>
              <a:rect l="l" t="t" r="r" b="b"/>
              <a:pathLst>
                <a:path w="565995" h="37310" extrusionOk="0">
                  <a:moveTo>
                    <a:pt x="0" y="7759"/>
                  </a:moveTo>
                  <a:cubicBezTo>
                    <a:pt x="0" y="24019"/>
                    <a:pt x="13291" y="37310"/>
                    <a:pt x="29551" y="37310"/>
                  </a:cubicBezTo>
                  <a:lnTo>
                    <a:pt x="536444" y="37310"/>
                  </a:lnTo>
                  <a:cubicBezTo>
                    <a:pt x="552704" y="37310"/>
                    <a:pt x="565995" y="24019"/>
                    <a:pt x="565995" y="7759"/>
                  </a:cubicBezTo>
                  <a:lnTo>
                    <a:pt x="565995" y="0"/>
                  </a:lnTo>
                  <a:lnTo>
                    <a:pt x="0" y="0"/>
                  </a:lnTo>
                  <a:lnTo>
                    <a:pt x="0" y="7759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g3acbb144eea_1_9619"/>
            <p:cNvSpPr/>
            <p:nvPr/>
          </p:nvSpPr>
          <p:spPr>
            <a:xfrm>
              <a:off x="-6404451" y="3191228"/>
              <a:ext cx="565995" cy="35893"/>
            </a:xfrm>
            <a:custGeom>
              <a:avLst/>
              <a:gdLst/>
              <a:ahLst/>
              <a:cxnLst/>
              <a:rect l="l" t="t" r="r" b="b"/>
              <a:pathLst>
                <a:path w="565995" h="35893" extrusionOk="0">
                  <a:moveTo>
                    <a:pt x="23007" y="810"/>
                  </a:moveTo>
                  <a:cubicBezTo>
                    <a:pt x="9918" y="3846"/>
                    <a:pt x="0" y="15585"/>
                    <a:pt x="0" y="29551"/>
                  </a:cubicBezTo>
                  <a:lnTo>
                    <a:pt x="0" y="35893"/>
                  </a:lnTo>
                  <a:lnTo>
                    <a:pt x="565995" y="35893"/>
                  </a:lnTo>
                  <a:lnTo>
                    <a:pt x="565995" y="29551"/>
                  </a:lnTo>
                  <a:cubicBezTo>
                    <a:pt x="565995" y="13291"/>
                    <a:pt x="552704" y="0"/>
                    <a:pt x="536444" y="0"/>
                  </a:cubicBezTo>
                  <a:lnTo>
                    <a:pt x="519172" y="0"/>
                  </a:lnTo>
                  <a:cubicBezTo>
                    <a:pt x="517013" y="472"/>
                    <a:pt x="514854" y="810"/>
                    <a:pt x="512560" y="810"/>
                  </a:cubicBezTo>
                  <a:lnTo>
                    <a:pt x="23007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g3acbb144eea_1_9619"/>
            <p:cNvSpPr/>
            <p:nvPr/>
          </p:nvSpPr>
          <p:spPr>
            <a:xfrm>
              <a:off x="-6428267" y="3154727"/>
              <a:ext cx="565995" cy="37310"/>
            </a:xfrm>
            <a:custGeom>
              <a:avLst/>
              <a:gdLst/>
              <a:ahLst/>
              <a:cxnLst/>
              <a:rect l="l" t="t" r="r" b="b"/>
              <a:pathLst>
                <a:path w="565995" h="37310" extrusionOk="0">
                  <a:moveTo>
                    <a:pt x="155448" y="14573"/>
                  </a:moveTo>
                  <a:cubicBezTo>
                    <a:pt x="144990" y="14573"/>
                    <a:pt x="136017" y="8636"/>
                    <a:pt x="131362" y="0"/>
                  </a:cubicBez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1" y="37310"/>
                    <a:pt x="29551" y="37310"/>
                  </a:cubicBezTo>
                  <a:lnTo>
                    <a:pt x="46824" y="37310"/>
                  </a:lnTo>
                  <a:cubicBezTo>
                    <a:pt x="48982" y="36838"/>
                    <a:pt x="51141" y="36501"/>
                    <a:pt x="53436" y="36501"/>
                  </a:cubicBezTo>
                  <a:lnTo>
                    <a:pt x="542988" y="36501"/>
                  </a:lnTo>
                  <a:cubicBezTo>
                    <a:pt x="556077" y="33464"/>
                    <a:pt x="565995" y="21725"/>
                    <a:pt x="565995" y="7759"/>
                  </a:cubicBezTo>
                  <a:lnTo>
                    <a:pt x="565995" y="0"/>
                  </a:lnTo>
                  <a:lnTo>
                    <a:pt x="179534" y="0"/>
                  </a:lnTo>
                  <a:cubicBezTo>
                    <a:pt x="174879" y="8636"/>
                    <a:pt x="165906" y="14573"/>
                    <a:pt x="155448" y="14573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g3acbb144eea_1_9619"/>
            <p:cNvSpPr/>
            <p:nvPr/>
          </p:nvSpPr>
          <p:spPr>
            <a:xfrm>
              <a:off x="-6381444" y="3191228"/>
              <a:ext cx="496164" cy="809"/>
            </a:xfrm>
            <a:custGeom>
              <a:avLst/>
              <a:gdLst/>
              <a:ahLst/>
              <a:cxnLst/>
              <a:rect l="l" t="t" r="r" b="b"/>
              <a:pathLst>
                <a:path w="496164" h="809" extrusionOk="0">
                  <a:moveTo>
                    <a:pt x="0" y="810"/>
                  </a:moveTo>
                  <a:lnTo>
                    <a:pt x="489553" y="810"/>
                  </a:lnTo>
                  <a:cubicBezTo>
                    <a:pt x="491847" y="810"/>
                    <a:pt x="494006" y="472"/>
                    <a:pt x="496165" y="0"/>
                  </a:cubicBezTo>
                  <a:lnTo>
                    <a:pt x="6612" y="0"/>
                  </a:lnTo>
                  <a:cubicBezTo>
                    <a:pt x="4317" y="0"/>
                    <a:pt x="2159" y="337"/>
                    <a:pt x="0" y="810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g3acbb144eea_1_9619"/>
            <p:cNvSpPr/>
            <p:nvPr/>
          </p:nvSpPr>
          <p:spPr>
            <a:xfrm>
              <a:off x="-6428335" y="3118766"/>
              <a:ext cx="131361" cy="35893"/>
            </a:xfrm>
            <a:custGeom>
              <a:avLst/>
              <a:gdLst/>
              <a:ahLst/>
              <a:cxnLst/>
              <a:rect l="l" t="t" r="r" b="b"/>
              <a:pathLst>
                <a:path w="131361" h="35893" extrusionOk="0">
                  <a:moveTo>
                    <a:pt x="128056" y="23074"/>
                  </a:moveTo>
                  <a:lnTo>
                    <a:pt x="128056" y="810"/>
                  </a:lnTo>
                  <a:lnTo>
                    <a:pt x="47970" y="810"/>
                  </a:lnTo>
                  <a:cubicBezTo>
                    <a:pt x="45676" y="810"/>
                    <a:pt x="43518" y="472"/>
                    <a:pt x="41358" y="0"/>
                  </a:cubicBezTo>
                  <a:lnTo>
                    <a:pt x="29551" y="0"/>
                  </a:lnTo>
                  <a:cubicBezTo>
                    <a:pt x="13291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1362" y="35893"/>
                  </a:lnTo>
                  <a:cubicBezTo>
                    <a:pt x="129270" y="32048"/>
                    <a:pt x="127988" y="27730"/>
                    <a:pt x="127988" y="23007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g3acbb144eea_1_9619"/>
            <p:cNvSpPr/>
            <p:nvPr/>
          </p:nvSpPr>
          <p:spPr>
            <a:xfrm>
              <a:off x="-6248801" y="3119643"/>
              <a:ext cx="386461" cy="35083"/>
            </a:xfrm>
            <a:custGeom>
              <a:avLst/>
              <a:gdLst/>
              <a:ahLst/>
              <a:cxnLst/>
              <a:rect l="l" t="t" r="r" b="b"/>
              <a:pathLst>
                <a:path w="386461" h="35083" extrusionOk="0">
                  <a:moveTo>
                    <a:pt x="3373" y="22197"/>
                  </a:moveTo>
                  <a:cubicBezTo>
                    <a:pt x="3373" y="26853"/>
                    <a:pt x="2092" y="31238"/>
                    <a:pt x="0" y="35084"/>
                  </a:cubicBezTo>
                  <a:lnTo>
                    <a:pt x="386461" y="35084"/>
                  </a:lnTo>
                  <a:lnTo>
                    <a:pt x="386461" y="28742"/>
                  </a:lnTo>
                  <a:cubicBezTo>
                    <a:pt x="386461" y="14776"/>
                    <a:pt x="376611" y="2969"/>
                    <a:pt x="363455" y="0"/>
                  </a:cubicBezTo>
                  <a:lnTo>
                    <a:pt x="3306" y="0"/>
                  </a:lnTo>
                  <a:lnTo>
                    <a:pt x="3306" y="22265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g3acbb144eea_1_9619"/>
            <p:cNvSpPr/>
            <p:nvPr/>
          </p:nvSpPr>
          <p:spPr>
            <a:xfrm>
              <a:off x="-6386976" y="3118834"/>
              <a:ext cx="86697" cy="809"/>
            </a:xfrm>
            <a:custGeom>
              <a:avLst/>
              <a:gdLst/>
              <a:ahLst/>
              <a:cxnLst/>
              <a:rect l="l" t="t" r="r" b="b"/>
              <a:pathLst>
                <a:path w="86697" h="809" extrusionOk="0">
                  <a:moveTo>
                    <a:pt x="86697" y="810"/>
                  </a:moveTo>
                  <a:lnTo>
                    <a:pt x="86697" y="0"/>
                  </a:lnTo>
                  <a:lnTo>
                    <a:pt x="0" y="0"/>
                  </a:lnTo>
                  <a:cubicBezTo>
                    <a:pt x="2159" y="472"/>
                    <a:pt x="4318" y="810"/>
                    <a:pt x="6612" y="810"/>
                  </a:cubicBezTo>
                  <a:lnTo>
                    <a:pt x="86697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g3acbb144eea_1_9619"/>
            <p:cNvSpPr/>
            <p:nvPr/>
          </p:nvSpPr>
          <p:spPr>
            <a:xfrm>
              <a:off x="-6245427" y="3118834"/>
              <a:ext cx="360148" cy="809"/>
            </a:xfrm>
            <a:custGeom>
              <a:avLst/>
              <a:gdLst/>
              <a:ahLst/>
              <a:cxnLst/>
              <a:rect l="l" t="t" r="r" b="b"/>
              <a:pathLst>
                <a:path w="360148" h="809" extrusionOk="0">
                  <a:moveTo>
                    <a:pt x="0" y="0"/>
                  </a:moveTo>
                  <a:lnTo>
                    <a:pt x="0" y="810"/>
                  </a:lnTo>
                  <a:lnTo>
                    <a:pt x="360148" y="810"/>
                  </a:lnTo>
                  <a:cubicBezTo>
                    <a:pt x="357990" y="337"/>
                    <a:pt x="355831" y="0"/>
                    <a:pt x="35353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g3acbb144eea_1_9619"/>
            <p:cNvSpPr/>
            <p:nvPr/>
          </p:nvSpPr>
          <p:spPr>
            <a:xfrm>
              <a:off x="-6391564" y="2937545"/>
              <a:ext cx="91284" cy="36500"/>
            </a:xfrm>
            <a:custGeom>
              <a:avLst/>
              <a:gdLst/>
              <a:ahLst/>
              <a:cxnLst/>
              <a:rect l="l" t="t" r="r" b="b"/>
              <a:pathLst>
                <a:path w="91284" h="36500" extrusionOk="0">
                  <a:moveTo>
                    <a:pt x="91285" y="0"/>
                  </a:moveTo>
                  <a:lnTo>
                    <a:pt x="0" y="0"/>
                  </a:lnTo>
                  <a:lnTo>
                    <a:pt x="0" y="7759"/>
                  </a:lnTo>
                  <a:cubicBezTo>
                    <a:pt x="0" y="21725"/>
                    <a:pt x="9850" y="33532"/>
                    <a:pt x="23006" y="36501"/>
                  </a:cubicBezTo>
                  <a:lnTo>
                    <a:pt x="91285" y="36501"/>
                  </a:lnTo>
                  <a:lnTo>
                    <a:pt x="91285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g3acbb144eea_1_9619"/>
            <p:cNvSpPr/>
            <p:nvPr/>
          </p:nvSpPr>
          <p:spPr>
            <a:xfrm>
              <a:off x="-6140108" y="2937545"/>
              <a:ext cx="314606" cy="37310"/>
            </a:xfrm>
            <a:custGeom>
              <a:avLst/>
              <a:gdLst/>
              <a:ahLst/>
              <a:cxnLst/>
              <a:rect l="l" t="t" r="r" b="b"/>
              <a:pathLst>
                <a:path w="314606" h="37310" extrusionOk="0">
                  <a:moveTo>
                    <a:pt x="0" y="36501"/>
                  </a:moveTo>
                  <a:lnTo>
                    <a:pt x="237220" y="36501"/>
                  </a:lnTo>
                  <a:cubicBezTo>
                    <a:pt x="239514" y="36501"/>
                    <a:pt x="241673" y="36838"/>
                    <a:pt x="243832" y="37310"/>
                  </a:cubicBezTo>
                  <a:lnTo>
                    <a:pt x="285055" y="37310"/>
                  </a:lnTo>
                  <a:cubicBezTo>
                    <a:pt x="301315" y="37310"/>
                    <a:pt x="314607" y="24019"/>
                    <a:pt x="314607" y="7759"/>
                  </a:cubicBezTo>
                  <a:lnTo>
                    <a:pt x="314607" y="0"/>
                  </a:lnTo>
                  <a:lnTo>
                    <a:pt x="68" y="0"/>
                  </a:lnTo>
                  <a:lnTo>
                    <a:pt x="68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g3acbb144eea_1_9619"/>
            <p:cNvSpPr/>
            <p:nvPr/>
          </p:nvSpPr>
          <p:spPr>
            <a:xfrm>
              <a:off x="-6368558" y="2974046"/>
              <a:ext cx="68345" cy="809"/>
            </a:xfrm>
            <a:custGeom>
              <a:avLst/>
              <a:gdLst/>
              <a:ahLst/>
              <a:cxnLst/>
              <a:rect l="l" t="t" r="r" b="b"/>
              <a:pathLst>
                <a:path w="68345" h="809" extrusionOk="0">
                  <a:moveTo>
                    <a:pt x="68278" y="810"/>
                  </a:moveTo>
                  <a:lnTo>
                    <a:pt x="68278" y="0"/>
                  </a:lnTo>
                  <a:lnTo>
                    <a:pt x="0" y="0"/>
                  </a:lnTo>
                  <a:cubicBezTo>
                    <a:pt x="2159" y="472"/>
                    <a:pt x="4318" y="810"/>
                    <a:pt x="6612" y="810"/>
                  </a:cubicBezTo>
                  <a:lnTo>
                    <a:pt x="68346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g3acbb144eea_1_9619"/>
            <p:cNvSpPr/>
            <p:nvPr/>
          </p:nvSpPr>
          <p:spPr>
            <a:xfrm>
              <a:off x="-6140176" y="2974046"/>
              <a:ext cx="243832" cy="809"/>
            </a:xfrm>
            <a:custGeom>
              <a:avLst/>
              <a:gdLst/>
              <a:ahLst/>
              <a:cxnLst/>
              <a:rect l="l" t="t" r="r" b="b"/>
              <a:pathLst>
                <a:path w="243832" h="809" extrusionOk="0">
                  <a:moveTo>
                    <a:pt x="68" y="0"/>
                  </a:moveTo>
                  <a:lnTo>
                    <a:pt x="68" y="810"/>
                  </a:lnTo>
                  <a:lnTo>
                    <a:pt x="243832" y="810"/>
                  </a:lnTo>
                  <a:cubicBezTo>
                    <a:pt x="241673" y="337"/>
                    <a:pt x="239514" y="0"/>
                    <a:pt x="23722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g3acbb144eea_1_9619"/>
            <p:cNvSpPr/>
            <p:nvPr/>
          </p:nvSpPr>
          <p:spPr>
            <a:xfrm>
              <a:off x="-6391564" y="2902394"/>
              <a:ext cx="91284" cy="35083"/>
            </a:xfrm>
            <a:custGeom>
              <a:avLst/>
              <a:gdLst/>
              <a:ahLst/>
              <a:cxnLst/>
              <a:rect l="l" t="t" r="r" b="b"/>
              <a:pathLst>
                <a:path w="91284" h="35083" extrusionOk="0">
                  <a:moveTo>
                    <a:pt x="91285" y="0"/>
                  </a:moveTo>
                  <a:lnTo>
                    <a:pt x="23006" y="0"/>
                  </a:lnTo>
                  <a:cubicBezTo>
                    <a:pt x="9918" y="3036"/>
                    <a:pt x="0" y="14776"/>
                    <a:pt x="0" y="28742"/>
                  </a:cubicBezTo>
                  <a:lnTo>
                    <a:pt x="0" y="35084"/>
                  </a:lnTo>
                  <a:lnTo>
                    <a:pt x="91285" y="35084"/>
                  </a:lnTo>
                  <a:lnTo>
                    <a:pt x="91285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g3acbb144eea_1_9619"/>
            <p:cNvSpPr/>
            <p:nvPr/>
          </p:nvSpPr>
          <p:spPr>
            <a:xfrm>
              <a:off x="-6140176" y="2901652"/>
              <a:ext cx="314539" cy="35893"/>
            </a:xfrm>
            <a:custGeom>
              <a:avLst/>
              <a:gdLst/>
              <a:ahLst/>
              <a:cxnLst/>
              <a:rect l="l" t="t" r="r" b="b"/>
              <a:pathLst>
                <a:path w="314539" h="35893" extrusionOk="0">
                  <a:moveTo>
                    <a:pt x="285055" y="0"/>
                  </a:moveTo>
                  <a:lnTo>
                    <a:pt x="251186" y="0"/>
                  </a:lnTo>
                  <a:cubicBezTo>
                    <a:pt x="249027" y="472"/>
                    <a:pt x="246868" y="810"/>
                    <a:pt x="244574" y="810"/>
                  </a:cubicBezTo>
                  <a:lnTo>
                    <a:pt x="0" y="810"/>
                  </a:lnTo>
                  <a:lnTo>
                    <a:pt x="0" y="35893"/>
                  </a:lnTo>
                  <a:lnTo>
                    <a:pt x="314539" y="35893"/>
                  </a:lnTo>
                  <a:lnTo>
                    <a:pt x="314539" y="29551"/>
                  </a:lnTo>
                  <a:cubicBezTo>
                    <a:pt x="314539" y="13291"/>
                    <a:pt x="301248" y="0"/>
                    <a:pt x="284988" y="0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g3acbb144eea_1_9619"/>
            <p:cNvSpPr/>
            <p:nvPr/>
          </p:nvSpPr>
          <p:spPr>
            <a:xfrm>
              <a:off x="-6140108" y="2865151"/>
              <a:ext cx="274125" cy="36500"/>
            </a:xfrm>
            <a:custGeom>
              <a:avLst/>
              <a:gdLst/>
              <a:ahLst/>
              <a:cxnLst/>
              <a:rect l="l" t="t" r="r" b="b"/>
              <a:pathLst>
                <a:path w="274125" h="36500" extrusionOk="0">
                  <a:moveTo>
                    <a:pt x="0" y="36501"/>
                  </a:moveTo>
                  <a:lnTo>
                    <a:pt x="251118" y="36501"/>
                  </a:lnTo>
                  <a:cubicBezTo>
                    <a:pt x="264207" y="33464"/>
                    <a:pt x="274126" y="21725"/>
                    <a:pt x="274126" y="7759"/>
                  </a:cubicBezTo>
                  <a:lnTo>
                    <a:pt x="274126" y="0"/>
                  </a:lnTo>
                  <a:lnTo>
                    <a:pt x="0" y="0"/>
                  </a:lnTo>
                  <a:lnTo>
                    <a:pt x="0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g3acbb144eea_1_9619"/>
            <p:cNvSpPr/>
            <p:nvPr/>
          </p:nvSpPr>
          <p:spPr>
            <a:xfrm>
              <a:off x="-6431978" y="2865151"/>
              <a:ext cx="131766" cy="37310"/>
            </a:xfrm>
            <a:custGeom>
              <a:avLst/>
              <a:gdLst/>
              <a:ahLst/>
              <a:cxnLst/>
              <a:rect l="l" t="t" r="r" b="b"/>
              <a:pathLst>
                <a:path w="131766" h="37310" extrusionOk="0">
                  <a:moveTo>
                    <a:pt x="131699" y="36501"/>
                  </a:moveTo>
                  <a:lnTo>
                    <a:pt x="131699" y="0"/>
                  </a:ln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2" y="37310"/>
                    <a:pt x="29551" y="37310"/>
                  </a:cubicBezTo>
                  <a:lnTo>
                    <a:pt x="63421" y="37310"/>
                  </a:lnTo>
                  <a:cubicBezTo>
                    <a:pt x="65580" y="36838"/>
                    <a:pt x="67739" y="36501"/>
                    <a:pt x="70033" y="36501"/>
                  </a:cubicBezTo>
                  <a:lnTo>
                    <a:pt x="131767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g3acbb144eea_1_9619"/>
            <p:cNvSpPr/>
            <p:nvPr/>
          </p:nvSpPr>
          <p:spPr>
            <a:xfrm>
              <a:off x="-6140108" y="2901584"/>
              <a:ext cx="251186" cy="809"/>
            </a:xfrm>
            <a:custGeom>
              <a:avLst/>
              <a:gdLst/>
              <a:ahLst/>
              <a:cxnLst/>
              <a:rect l="l" t="t" r="r" b="b"/>
              <a:pathLst>
                <a:path w="251186" h="809" extrusionOk="0">
                  <a:moveTo>
                    <a:pt x="0" y="810"/>
                  </a:moveTo>
                  <a:lnTo>
                    <a:pt x="244574" y="810"/>
                  </a:lnTo>
                  <a:cubicBezTo>
                    <a:pt x="246868" y="810"/>
                    <a:pt x="249027" y="472"/>
                    <a:pt x="251186" y="0"/>
                  </a:cubicBezTo>
                  <a:lnTo>
                    <a:pt x="68" y="0"/>
                  </a:lnTo>
                  <a:lnTo>
                    <a:pt x="68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g3acbb144eea_1_9619"/>
            <p:cNvSpPr/>
            <p:nvPr/>
          </p:nvSpPr>
          <p:spPr>
            <a:xfrm>
              <a:off x="-6368625" y="2901652"/>
              <a:ext cx="68345" cy="809"/>
            </a:xfrm>
            <a:custGeom>
              <a:avLst/>
              <a:gdLst/>
              <a:ahLst/>
              <a:cxnLst/>
              <a:rect l="l" t="t" r="r" b="b"/>
              <a:pathLst>
                <a:path w="68345" h="809" extrusionOk="0">
                  <a:moveTo>
                    <a:pt x="68346" y="0"/>
                  </a:moveTo>
                  <a:lnTo>
                    <a:pt x="6612" y="0"/>
                  </a:lnTo>
                  <a:cubicBezTo>
                    <a:pt x="4318" y="0"/>
                    <a:pt x="2159" y="337"/>
                    <a:pt x="0" y="810"/>
                  </a:cubicBezTo>
                  <a:lnTo>
                    <a:pt x="68278" y="810"/>
                  </a:lnTo>
                  <a:lnTo>
                    <a:pt x="68278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g3acbb144eea_1_9619"/>
            <p:cNvSpPr/>
            <p:nvPr/>
          </p:nvSpPr>
          <p:spPr>
            <a:xfrm>
              <a:off x="-6143482" y="2829190"/>
              <a:ext cx="277499" cy="35893"/>
            </a:xfrm>
            <a:custGeom>
              <a:avLst/>
              <a:gdLst/>
              <a:ahLst/>
              <a:cxnLst/>
              <a:rect l="l" t="t" r="r" b="b"/>
              <a:pathLst>
                <a:path w="277499" h="35893" extrusionOk="0">
                  <a:moveTo>
                    <a:pt x="3373" y="3373"/>
                  </a:moveTo>
                  <a:lnTo>
                    <a:pt x="3373" y="35893"/>
                  </a:lnTo>
                  <a:lnTo>
                    <a:pt x="277499" y="35893"/>
                  </a:lnTo>
                  <a:lnTo>
                    <a:pt x="277499" y="29551"/>
                  </a:lnTo>
                  <a:cubicBezTo>
                    <a:pt x="277499" y="13291"/>
                    <a:pt x="264207" y="0"/>
                    <a:pt x="247948" y="0"/>
                  </a:cubicBezTo>
                  <a:lnTo>
                    <a:pt x="0" y="0"/>
                  </a:lnTo>
                  <a:cubicBezTo>
                    <a:pt x="1889" y="0"/>
                    <a:pt x="3373" y="1484"/>
                    <a:pt x="3373" y="3373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g3acbb144eea_1_9619"/>
            <p:cNvSpPr/>
            <p:nvPr/>
          </p:nvSpPr>
          <p:spPr>
            <a:xfrm>
              <a:off x="-6431978" y="2829190"/>
              <a:ext cx="131699" cy="35893"/>
            </a:xfrm>
            <a:custGeom>
              <a:avLst/>
              <a:gdLst/>
              <a:ahLst/>
              <a:cxnLst/>
              <a:rect l="l" t="t" r="r" b="b"/>
              <a:pathLst>
                <a:path w="131699" h="35893" extrusionOk="0">
                  <a:moveTo>
                    <a:pt x="131699" y="0"/>
                  </a:moveTo>
                  <a:lnTo>
                    <a:pt x="29551" y="0"/>
                  </a:lnTo>
                  <a:cubicBezTo>
                    <a:pt x="13292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1699" y="35893"/>
                  </a:lnTo>
                  <a:lnTo>
                    <a:pt x="131699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g3acbb144eea_1_9619"/>
            <p:cNvSpPr/>
            <p:nvPr/>
          </p:nvSpPr>
          <p:spPr>
            <a:xfrm>
              <a:off x="-6452286" y="3325086"/>
              <a:ext cx="649184" cy="33599"/>
            </a:xfrm>
            <a:custGeom>
              <a:avLst/>
              <a:gdLst/>
              <a:ahLst/>
              <a:cxnLst/>
              <a:rect l="l" t="t" r="r" b="b"/>
              <a:pathLst>
                <a:path w="649184" h="33599" extrusionOk="0">
                  <a:moveTo>
                    <a:pt x="0" y="1484"/>
                  </a:moveTo>
                  <a:lnTo>
                    <a:pt x="0" y="6477"/>
                  </a:lnTo>
                  <a:cubicBezTo>
                    <a:pt x="0" y="21387"/>
                    <a:pt x="12211" y="33599"/>
                    <a:pt x="27122" y="33599"/>
                  </a:cubicBezTo>
                  <a:lnTo>
                    <a:pt x="622062" y="33599"/>
                  </a:lnTo>
                  <a:cubicBezTo>
                    <a:pt x="636972" y="33599"/>
                    <a:pt x="649184" y="21387"/>
                    <a:pt x="649184" y="6477"/>
                  </a:cubicBezTo>
                  <a:lnTo>
                    <a:pt x="649184" y="1484"/>
                  </a:lnTo>
                  <a:cubicBezTo>
                    <a:pt x="649184" y="944"/>
                    <a:pt x="649049" y="472"/>
                    <a:pt x="649049" y="0"/>
                  </a:cubicBezTo>
                  <a:lnTo>
                    <a:pt x="202" y="0"/>
                  </a:lnTo>
                  <a:cubicBezTo>
                    <a:pt x="202" y="540"/>
                    <a:pt x="67" y="1012"/>
                    <a:pt x="67" y="1484"/>
                  </a:cubicBezTo>
                  <a:close/>
                </a:path>
              </a:pathLst>
            </a:custGeom>
            <a:solidFill>
              <a:srgbClr val="BB2D1E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g3acbb144eea_1_9619"/>
            <p:cNvSpPr/>
            <p:nvPr/>
          </p:nvSpPr>
          <p:spPr>
            <a:xfrm>
              <a:off x="-6300279" y="3082333"/>
              <a:ext cx="549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g3acbb144eea_1_9619"/>
            <p:cNvSpPr/>
            <p:nvPr/>
          </p:nvSpPr>
          <p:spPr>
            <a:xfrm>
              <a:off x="-6300279" y="3047249"/>
              <a:ext cx="549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g3acbb144eea_1_9619"/>
            <p:cNvSpPr/>
            <p:nvPr/>
          </p:nvSpPr>
          <p:spPr>
            <a:xfrm>
              <a:off x="-6300279" y="3009939"/>
              <a:ext cx="549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g3acbb144eea_1_9619"/>
            <p:cNvSpPr/>
            <p:nvPr/>
          </p:nvSpPr>
          <p:spPr>
            <a:xfrm>
              <a:off x="-6300279" y="3046440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g3acbb144eea_1_9619"/>
            <p:cNvSpPr/>
            <p:nvPr/>
          </p:nvSpPr>
          <p:spPr>
            <a:xfrm>
              <a:off x="-6300279" y="2974788"/>
              <a:ext cx="54852" cy="35083"/>
            </a:xfrm>
            <a:custGeom>
              <a:avLst/>
              <a:gdLst/>
              <a:ahLst/>
              <a:cxnLst/>
              <a:rect l="l" t="t" r="r" b="b"/>
              <a:pathLst>
                <a:path w="54852" h="35083" extrusionOk="0">
                  <a:moveTo>
                    <a:pt x="54852" y="31575"/>
                  </a:moveTo>
                  <a:cubicBezTo>
                    <a:pt x="54785" y="30766"/>
                    <a:pt x="54582" y="29956"/>
                    <a:pt x="54582" y="29147"/>
                  </a:cubicBezTo>
                  <a:lnTo>
                    <a:pt x="54582" y="0"/>
                  </a:lnTo>
                  <a:lnTo>
                    <a:pt x="0" y="0"/>
                  </a:lnTo>
                  <a:lnTo>
                    <a:pt x="0" y="35084"/>
                  </a:lnTo>
                  <a:lnTo>
                    <a:pt x="54852" y="35084"/>
                  </a:lnTo>
                  <a:lnTo>
                    <a:pt x="54852" y="31508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g3acbb144eea_1_9619"/>
            <p:cNvSpPr/>
            <p:nvPr/>
          </p:nvSpPr>
          <p:spPr>
            <a:xfrm>
              <a:off x="-6296905" y="3154727"/>
              <a:ext cx="48172" cy="14573"/>
            </a:xfrm>
            <a:custGeom>
              <a:avLst/>
              <a:gdLst/>
              <a:ahLst/>
              <a:cxnLst/>
              <a:rect l="l" t="t" r="r" b="b"/>
              <a:pathLst>
                <a:path w="48172" h="14573" extrusionOk="0">
                  <a:moveTo>
                    <a:pt x="24086" y="14573"/>
                  </a:moveTo>
                  <a:cubicBezTo>
                    <a:pt x="34544" y="14573"/>
                    <a:pt x="43517" y="8636"/>
                    <a:pt x="48172" y="0"/>
                  </a:cubicBezTo>
                  <a:lnTo>
                    <a:pt x="0" y="0"/>
                  </a:lnTo>
                  <a:cubicBezTo>
                    <a:pt x="4655" y="8636"/>
                    <a:pt x="13628" y="14573"/>
                    <a:pt x="24086" y="14573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g3acbb144eea_1_9619"/>
            <p:cNvSpPr/>
            <p:nvPr/>
          </p:nvSpPr>
          <p:spPr>
            <a:xfrm>
              <a:off x="-6300279" y="3119576"/>
              <a:ext cx="54919" cy="35151"/>
            </a:xfrm>
            <a:custGeom>
              <a:avLst/>
              <a:gdLst/>
              <a:ahLst/>
              <a:cxnLst/>
              <a:rect l="l" t="t" r="r" b="b"/>
              <a:pathLst>
                <a:path w="54919" h="35151" extrusionOk="0">
                  <a:moveTo>
                    <a:pt x="0" y="22265"/>
                  </a:moveTo>
                  <a:cubicBezTo>
                    <a:pt x="0" y="26920"/>
                    <a:pt x="1282" y="31306"/>
                    <a:pt x="3374" y="35151"/>
                  </a:cubicBezTo>
                  <a:lnTo>
                    <a:pt x="51546" y="35151"/>
                  </a:lnTo>
                  <a:cubicBezTo>
                    <a:pt x="53638" y="31306"/>
                    <a:pt x="54920" y="26988"/>
                    <a:pt x="54920" y="22265"/>
                  </a:cubicBezTo>
                  <a:lnTo>
                    <a:pt x="54920" y="0"/>
                  </a:lnTo>
                  <a:lnTo>
                    <a:pt x="68" y="0"/>
                  </a:lnTo>
                  <a:lnTo>
                    <a:pt x="68" y="22265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g3acbb144eea_1_9619"/>
            <p:cNvSpPr/>
            <p:nvPr/>
          </p:nvSpPr>
          <p:spPr>
            <a:xfrm>
              <a:off x="-6300279" y="3118834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g3acbb144eea_1_9619"/>
            <p:cNvSpPr/>
            <p:nvPr/>
          </p:nvSpPr>
          <p:spPr>
            <a:xfrm>
              <a:off x="-6300279" y="2937545"/>
              <a:ext cx="546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g3acbb144eea_1_9619"/>
            <p:cNvSpPr/>
            <p:nvPr/>
          </p:nvSpPr>
          <p:spPr>
            <a:xfrm>
              <a:off x="-6300279" y="2974046"/>
              <a:ext cx="546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g3acbb144eea_1_9619"/>
            <p:cNvSpPr/>
            <p:nvPr/>
          </p:nvSpPr>
          <p:spPr>
            <a:xfrm>
              <a:off x="-6300279" y="2902394"/>
              <a:ext cx="546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g3acbb144eea_1_9619"/>
            <p:cNvSpPr/>
            <p:nvPr/>
          </p:nvSpPr>
          <p:spPr>
            <a:xfrm>
              <a:off x="-6300279" y="2865151"/>
              <a:ext cx="546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g3acbb144eea_1_9619"/>
            <p:cNvSpPr/>
            <p:nvPr/>
          </p:nvSpPr>
          <p:spPr>
            <a:xfrm>
              <a:off x="-6300279" y="2901652"/>
              <a:ext cx="546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g3acbb144eea_1_9619"/>
            <p:cNvSpPr/>
            <p:nvPr/>
          </p:nvSpPr>
          <p:spPr>
            <a:xfrm>
              <a:off x="-6300279" y="2829190"/>
              <a:ext cx="54600" cy="360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g3acbb144eea_1_9619"/>
            <p:cNvSpPr/>
            <p:nvPr/>
          </p:nvSpPr>
          <p:spPr>
            <a:xfrm>
              <a:off x="-6187269" y="3082333"/>
              <a:ext cx="39536" cy="8501"/>
            </a:xfrm>
            <a:custGeom>
              <a:avLst/>
              <a:gdLst/>
              <a:ahLst/>
              <a:cxnLst/>
              <a:rect l="l" t="t" r="r" b="b"/>
              <a:pathLst>
                <a:path w="39536" h="8501" extrusionOk="0">
                  <a:moveTo>
                    <a:pt x="19768" y="8501"/>
                  </a:moveTo>
                  <a:cubicBezTo>
                    <a:pt x="27527" y="8501"/>
                    <a:pt x="34544" y="5195"/>
                    <a:pt x="39537" y="0"/>
                  </a:cubicBezTo>
                  <a:lnTo>
                    <a:pt x="0" y="0"/>
                  </a:lnTo>
                  <a:cubicBezTo>
                    <a:pt x="4993" y="5195"/>
                    <a:pt x="12009" y="8501"/>
                    <a:pt x="19768" y="8501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g3acbb144eea_1_9619"/>
            <p:cNvSpPr/>
            <p:nvPr/>
          </p:nvSpPr>
          <p:spPr>
            <a:xfrm>
              <a:off x="-6195028" y="3047249"/>
              <a:ext cx="54852" cy="35083"/>
            </a:xfrm>
            <a:custGeom>
              <a:avLst/>
              <a:gdLst/>
              <a:ahLst/>
              <a:cxnLst/>
              <a:rect l="l" t="t" r="r" b="b"/>
              <a:pathLst>
                <a:path w="54852" h="35083" extrusionOk="0">
                  <a:moveTo>
                    <a:pt x="68" y="16193"/>
                  </a:moveTo>
                  <a:cubicBezTo>
                    <a:pt x="68" y="23547"/>
                    <a:pt x="2969" y="30159"/>
                    <a:pt x="7692" y="35084"/>
                  </a:cubicBezTo>
                  <a:lnTo>
                    <a:pt x="47228" y="35084"/>
                  </a:lnTo>
                  <a:cubicBezTo>
                    <a:pt x="51951" y="30159"/>
                    <a:pt x="54852" y="23547"/>
                    <a:pt x="54852" y="16193"/>
                  </a:cubicBezTo>
                  <a:lnTo>
                    <a:pt x="54852" y="0"/>
                  </a:lnTo>
                  <a:lnTo>
                    <a:pt x="0" y="0"/>
                  </a:lnTo>
                  <a:lnTo>
                    <a:pt x="0" y="161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g3acbb144eea_1_9619"/>
            <p:cNvSpPr/>
            <p:nvPr/>
          </p:nvSpPr>
          <p:spPr>
            <a:xfrm>
              <a:off x="-6194960" y="3009939"/>
              <a:ext cx="54852" cy="36500"/>
            </a:xfrm>
            <a:custGeom>
              <a:avLst/>
              <a:gdLst/>
              <a:ahLst/>
              <a:cxnLst/>
              <a:rect l="l" t="t" r="r" b="b"/>
              <a:pathLst>
                <a:path w="54852" h="36500" extrusionOk="0">
                  <a:moveTo>
                    <a:pt x="0" y="8366"/>
                  </a:moveTo>
                  <a:lnTo>
                    <a:pt x="0" y="36501"/>
                  </a:lnTo>
                  <a:lnTo>
                    <a:pt x="54852" y="36501"/>
                  </a:lnTo>
                  <a:lnTo>
                    <a:pt x="54852" y="0"/>
                  </a:lnTo>
                  <a:lnTo>
                    <a:pt x="3441" y="0"/>
                  </a:lnTo>
                  <a:cubicBezTo>
                    <a:pt x="2766" y="3036"/>
                    <a:pt x="1552" y="5802"/>
                    <a:pt x="0" y="8366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g3acbb144eea_1_9619"/>
            <p:cNvSpPr/>
            <p:nvPr/>
          </p:nvSpPr>
          <p:spPr>
            <a:xfrm>
              <a:off x="-6194960" y="3046440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g3acbb144eea_1_9619"/>
            <p:cNvSpPr/>
            <p:nvPr/>
          </p:nvSpPr>
          <p:spPr>
            <a:xfrm>
              <a:off x="-6191452" y="2974855"/>
              <a:ext cx="51411" cy="35083"/>
            </a:xfrm>
            <a:custGeom>
              <a:avLst/>
              <a:gdLst/>
              <a:ahLst/>
              <a:cxnLst/>
              <a:rect l="l" t="t" r="r" b="b"/>
              <a:pathLst>
                <a:path w="51411" h="35083" extrusionOk="0">
                  <a:moveTo>
                    <a:pt x="675" y="29147"/>
                  </a:moveTo>
                  <a:cubicBezTo>
                    <a:pt x="675" y="31171"/>
                    <a:pt x="405" y="33195"/>
                    <a:pt x="0" y="35084"/>
                  </a:cubicBezTo>
                  <a:lnTo>
                    <a:pt x="51412" y="35084"/>
                  </a:lnTo>
                  <a:lnTo>
                    <a:pt x="51412" y="0"/>
                  </a:lnTo>
                  <a:lnTo>
                    <a:pt x="675" y="0"/>
                  </a:lnTo>
                  <a:lnTo>
                    <a:pt x="675" y="29147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g3acbb144eea_1_9619"/>
            <p:cNvSpPr/>
            <p:nvPr/>
          </p:nvSpPr>
          <p:spPr>
            <a:xfrm>
              <a:off x="-6190777" y="2937545"/>
              <a:ext cx="507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g3acbb144eea_1_9619"/>
            <p:cNvSpPr/>
            <p:nvPr/>
          </p:nvSpPr>
          <p:spPr>
            <a:xfrm>
              <a:off x="-6190777" y="2974046"/>
              <a:ext cx="507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g3acbb144eea_1_9619"/>
            <p:cNvSpPr/>
            <p:nvPr/>
          </p:nvSpPr>
          <p:spPr>
            <a:xfrm>
              <a:off x="-6190777" y="2902394"/>
              <a:ext cx="507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g3acbb144eea_1_9619"/>
            <p:cNvSpPr/>
            <p:nvPr/>
          </p:nvSpPr>
          <p:spPr>
            <a:xfrm>
              <a:off x="-6190777" y="2865151"/>
              <a:ext cx="507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g3acbb144eea_1_9619"/>
            <p:cNvSpPr/>
            <p:nvPr/>
          </p:nvSpPr>
          <p:spPr>
            <a:xfrm>
              <a:off x="-6190777" y="2901652"/>
              <a:ext cx="507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g3acbb144eea_1_9619"/>
            <p:cNvSpPr/>
            <p:nvPr/>
          </p:nvSpPr>
          <p:spPr>
            <a:xfrm>
              <a:off x="-6190845" y="2829258"/>
              <a:ext cx="50736" cy="35893"/>
            </a:xfrm>
            <a:custGeom>
              <a:avLst/>
              <a:gdLst/>
              <a:ahLst/>
              <a:cxnLst/>
              <a:rect l="l" t="t" r="r" b="b"/>
              <a:pathLst>
                <a:path w="50736" h="35893" extrusionOk="0">
                  <a:moveTo>
                    <a:pt x="50737" y="35893"/>
                  </a:moveTo>
                  <a:lnTo>
                    <a:pt x="50737" y="3373"/>
                  </a:lnTo>
                  <a:cubicBezTo>
                    <a:pt x="50737" y="1484"/>
                    <a:pt x="49252" y="0"/>
                    <a:pt x="47363" y="0"/>
                  </a:cubicBezTo>
                  <a:lnTo>
                    <a:pt x="0" y="0"/>
                  </a:lnTo>
                  <a:lnTo>
                    <a:pt x="0" y="35893"/>
                  </a:lnTo>
                  <a:lnTo>
                    <a:pt x="50737" y="358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g3acbb144eea_1_9619"/>
            <p:cNvSpPr/>
            <p:nvPr/>
          </p:nvSpPr>
          <p:spPr>
            <a:xfrm>
              <a:off x="-6244955" y="3009939"/>
              <a:ext cx="49994" cy="21455"/>
            </a:xfrm>
            <a:custGeom>
              <a:avLst/>
              <a:gdLst/>
              <a:ahLst/>
              <a:cxnLst/>
              <a:rect l="l" t="t" r="r" b="b"/>
              <a:pathLst>
                <a:path w="49994" h="21455" extrusionOk="0">
                  <a:moveTo>
                    <a:pt x="0" y="0"/>
                  </a:moveTo>
                  <a:cubicBezTo>
                    <a:pt x="2699" y="12279"/>
                    <a:pt x="13629" y="21455"/>
                    <a:pt x="26718" y="21455"/>
                  </a:cubicBezTo>
                  <a:lnTo>
                    <a:pt x="26718" y="21455"/>
                  </a:lnTo>
                  <a:cubicBezTo>
                    <a:pt x="36568" y="21455"/>
                    <a:pt x="45137" y="16193"/>
                    <a:pt x="49995" y="8366"/>
                  </a:cubicBezTo>
                  <a:lnTo>
                    <a:pt x="499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g3acbb144eea_1_9619"/>
            <p:cNvSpPr/>
            <p:nvPr/>
          </p:nvSpPr>
          <p:spPr>
            <a:xfrm>
              <a:off x="-6245427" y="2974855"/>
              <a:ext cx="50466" cy="35151"/>
            </a:xfrm>
            <a:custGeom>
              <a:avLst/>
              <a:gdLst/>
              <a:ahLst/>
              <a:cxnLst/>
              <a:rect l="l" t="t" r="r" b="b"/>
              <a:pathLst>
                <a:path w="50466" h="35151" extrusionOk="0">
                  <a:moveTo>
                    <a:pt x="50467" y="35084"/>
                  </a:moveTo>
                  <a:lnTo>
                    <a:pt x="50467" y="0"/>
                  </a:lnTo>
                  <a:lnTo>
                    <a:pt x="0" y="0"/>
                  </a:lnTo>
                  <a:lnTo>
                    <a:pt x="0" y="31575"/>
                  </a:lnTo>
                  <a:cubicBezTo>
                    <a:pt x="135" y="32790"/>
                    <a:pt x="203" y="34004"/>
                    <a:pt x="472" y="35151"/>
                  </a:cubicBezTo>
                  <a:lnTo>
                    <a:pt x="50467" y="35151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g3acbb144eea_1_9619"/>
            <p:cNvSpPr/>
            <p:nvPr/>
          </p:nvSpPr>
          <p:spPr>
            <a:xfrm>
              <a:off x="-6245427" y="2937545"/>
              <a:ext cx="504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g3acbb144eea_1_9619"/>
            <p:cNvSpPr/>
            <p:nvPr/>
          </p:nvSpPr>
          <p:spPr>
            <a:xfrm>
              <a:off x="-6245427" y="2974046"/>
              <a:ext cx="504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g3acbb144eea_1_9619"/>
            <p:cNvSpPr/>
            <p:nvPr/>
          </p:nvSpPr>
          <p:spPr>
            <a:xfrm>
              <a:off x="-6245427" y="2902394"/>
              <a:ext cx="504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g3acbb144eea_1_9619"/>
            <p:cNvSpPr/>
            <p:nvPr/>
          </p:nvSpPr>
          <p:spPr>
            <a:xfrm>
              <a:off x="-6245427" y="2865151"/>
              <a:ext cx="504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g3acbb144eea_1_9619"/>
            <p:cNvSpPr/>
            <p:nvPr/>
          </p:nvSpPr>
          <p:spPr>
            <a:xfrm>
              <a:off x="-6245427" y="2901652"/>
              <a:ext cx="504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g3acbb144eea_1_9619"/>
            <p:cNvSpPr/>
            <p:nvPr/>
          </p:nvSpPr>
          <p:spPr>
            <a:xfrm>
              <a:off x="-6245427" y="2829258"/>
              <a:ext cx="53840" cy="35893"/>
            </a:xfrm>
            <a:custGeom>
              <a:avLst/>
              <a:gdLst/>
              <a:ahLst/>
              <a:cxnLst/>
              <a:rect l="l" t="t" r="r" b="b"/>
              <a:pathLst>
                <a:path w="53840" h="35893" extrusionOk="0">
                  <a:moveTo>
                    <a:pt x="50467" y="35893"/>
                  </a:moveTo>
                  <a:lnTo>
                    <a:pt x="50467" y="3373"/>
                  </a:lnTo>
                  <a:cubicBezTo>
                    <a:pt x="50467" y="1484"/>
                    <a:pt x="51951" y="0"/>
                    <a:pt x="53840" y="0"/>
                  </a:cubicBezTo>
                  <a:lnTo>
                    <a:pt x="0" y="0"/>
                  </a:lnTo>
                  <a:lnTo>
                    <a:pt x="0" y="35893"/>
                  </a:lnTo>
                  <a:lnTo>
                    <a:pt x="50467" y="358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g3acbb144eea_1_9619"/>
            <p:cNvSpPr/>
            <p:nvPr/>
          </p:nvSpPr>
          <p:spPr>
            <a:xfrm>
              <a:off x="-6245629" y="2974855"/>
              <a:ext cx="269" cy="31575"/>
            </a:xfrm>
            <a:custGeom>
              <a:avLst/>
              <a:gdLst/>
              <a:ahLst/>
              <a:cxnLst/>
              <a:rect l="l" t="t" r="r" b="b"/>
              <a:pathLst>
                <a:path w="269" h="31575" extrusionOk="0">
                  <a:moveTo>
                    <a:pt x="0" y="0"/>
                  </a:moveTo>
                  <a:lnTo>
                    <a:pt x="0" y="29147"/>
                  </a:lnTo>
                  <a:cubicBezTo>
                    <a:pt x="0" y="29956"/>
                    <a:pt x="202" y="30766"/>
                    <a:pt x="270" y="31575"/>
                  </a:cubicBezTo>
                  <a:lnTo>
                    <a:pt x="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g3acbb144eea_1_9619"/>
            <p:cNvSpPr/>
            <p:nvPr/>
          </p:nvSpPr>
          <p:spPr>
            <a:xfrm>
              <a:off x="-6245629" y="2937545"/>
              <a:ext cx="3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g3acbb144eea_1_9619"/>
            <p:cNvSpPr/>
            <p:nvPr/>
          </p:nvSpPr>
          <p:spPr>
            <a:xfrm>
              <a:off x="-6245629" y="2974046"/>
              <a:ext cx="3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g3acbb144eea_1_9619"/>
            <p:cNvSpPr/>
            <p:nvPr/>
          </p:nvSpPr>
          <p:spPr>
            <a:xfrm>
              <a:off x="-6245629" y="2902394"/>
              <a:ext cx="3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g3acbb144eea_1_9619"/>
            <p:cNvSpPr/>
            <p:nvPr/>
          </p:nvSpPr>
          <p:spPr>
            <a:xfrm>
              <a:off x="-6245629" y="2865151"/>
              <a:ext cx="3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g3acbb144eea_1_9619"/>
            <p:cNvSpPr/>
            <p:nvPr/>
          </p:nvSpPr>
          <p:spPr>
            <a:xfrm>
              <a:off x="-6245629" y="2901652"/>
              <a:ext cx="3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g3acbb144eea_1_9619"/>
            <p:cNvSpPr/>
            <p:nvPr/>
          </p:nvSpPr>
          <p:spPr>
            <a:xfrm>
              <a:off x="-6245629" y="2829190"/>
              <a:ext cx="300" cy="360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g3acbb144eea_1_9619"/>
            <p:cNvSpPr/>
            <p:nvPr/>
          </p:nvSpPr>
          <p:spPr>
            <a:xfrm>
              <a:off x="-6194960" y="3009939"/>
              <a:ext cx="3440" cy="8366"/>
            </a:xfrm>
            <a:custGeom>
              <a:avLst/>
              <a:gdLst/>
              <a:ahLst/>
              <a:cxnLst/>
              <a:rect l="l" t="t" r="r" b="b"/>
              <a:pathLst>
                <a:path w="3440" h="8366" extrusionOk="0">
                  <a:moveTo>
                    <a:pt x="0" y="8366"/>
                  </a:moveTo>
                  <a:cubicBezTo>
                    <a:pt x="1552" y="5802"/>
                    <a:pt x="2766" y="3036"/>
                    <a:pt x="3441" y="0"/>
                  </a:cubicBezTo>
                  <a:lnTo>
                    <a:pt x="0" y="0"/>
                  </a:lnTo>
                  <a:lnTo>
                    <a:pt x="0" y="8366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g3acbb144eea_1_9619"/>
            <p:cNvSpPr/>
            <p:nvPr/>
          </p:nvSpPr>
          <p:spPr>
            <a:xfrm>
              <a:off x="-6194960" y="2974855"/>
              <a:ext cx="4115" cy="35083"/>
            </a:xfrm>
            <a:custGeom>
              <a:avLst/>
              <a:gdLst/>
              <a:ahLst/>
              <a:cxnLst/>
              <a:rect l="l" t="t" r="r" b="b"/>
              <a:pathLst>
                <a:path w="4115" h="35083" extrusionOk="0">
                  <a:moveTo>
                    <a:pt x="0" y="35084"/>
                  </a:moveTo>
                  <a:lnTo>
                    <a:pt x="3441" y="35084"/>
                  </a:lnTo>
                  <a:cubicBezTo>
                    <a:pt x="3846" y="33127"/>
                    <a:pt x="4115" y="31171"/>
                    <a:pt x="4115" y="29147"/>
                  </a:cubicBezTo>
                  <a:lnTo>
                    <a:pt x="4115" y="0"/>
                  </a:lnTo>
                  <a:lnTo>
                    <a:pt x="0" y="0"/>
                  </a:lnTo>
                  <a:lnTo>
                    <a:pt x="0" y="35084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g3acbb144eea_1_9619"/>
            <p:cNvSpPr/>
            <p:nvPr/>
          </p:nvSpPr>
          <p:spPr>
            <a:xfrm>
              <a:off x="-6194960" y="2937545"/>
              <a:ext cx="42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g3acbb144eea_1_9619"/>
            <p:cNvSpPr/>
            <p:nvPr/>
          </p:nvSpPr>
          <p:spPr>
            <a:xfrm>
              <a:off x="-6194960" y="2974046"/>
              <a:ext cx="42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g3acbb144eea_1_9619"/>
            <p:cNvSpPr/>
            <p:nvPr/>
          </p:nvSpPr>
          <p:spPr>
            <a:xfrm>
              <a:off x="-6194960" y="2902394"/>
              <a:ext cx="42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g3acbb144eea_1_9619"/>
            <p:cNvSpPr/>
            <p:nvPr/>
          </p:nvSpPr>
          <p:spPr>
            <a:xfrm>
              <a:off x="-6194960" y="2865151"/>
              <a:ext cx="42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g3acbb144eea_1_9619"/>
            <p:cNvSpPr/>
            <p:nvPr/>
          </p:nvSpPr>
          <p:spPr>
            <a:xfrm>
              <a:off x="-6194960" y="2901652"/>
              <a:ext cx="42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g3acbb144eea_1_9619"/>
            <p:cNvSpPr/>
            <p:nvPr/>
          </p:nvSpPr>
          <p:spPr>
            <a:xfrm>
              <a:off x="-6194960" y="2829190"/>
              <a:ext cx="4115" cy="35893"/>
            </a:xfrm>
            <a:custGeom>
              <a:avLst/>
              <a:gdLst/>
              <a:ahLst/>
              <a:cxnLst/>
              <a:rect l="l" t="t" r="r" b="b"/>
              <a:pathLst>
                <a:path w="4115" h="35893" extrusionOk="0">
                  <a:moveTo>
                    <a:pt x="0" y="3373"/>
                  </a:moveTo>
                  <a:lnTo>
                    <a:pt x="0" y="35893"/>
                  </a:lnTo>
                  <a:lnTo>
                    <a:pt x="4115" y="35893"/>
                  </a:lnTo>
                  <a:lnTo>
                    <a:pt x="4115" y="0"/>
                  </a:lnTo>
                  <a:lnTo>
                    <a:pt x="3373" y="0"/>
                  </a:lnTo>
                  <a:cubicBezTo>
                    <a:pt x="1484" y="0"/>
                    <a:pt x="0" y="1484"/>
                    <a:pt x="0" y="3373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g3acbb144eea_1_9619"/>
            <p:cNvSpPr/>
            <p:nvPr/>
          </p:nvSpPr>
          <p:spPr>
            <a:xfrm>
              <a:off x="-6491148" y="3265848"/>
              <a:ext cx="728324" cy="59237"/>
            </a:xfrm>
            <a:custGeom>
              <a:avLst/>
              <a:gdLst/>
              <a:ahLst/>
              <a:cxnLst/>
              <a:rect l="l" t="t" r="r" b="b"/>
              <a:pathLst>
                <a:path w="728324" h="59237" extrusionOk="0">
                  <a:moveTo>
                    <a:pt x="701337" y="0"/>
                  </a:moveTo>
                  <a:lnTo>
                    <a:pt x="27122" y="0"/>
                  </a:lnTo>
                  <a:cubicBezTo>
                    <a:pt x="12211" y="0"/>
                    <a:pt x="0" y="12212"/>
                    <a:pt x="0" y="27122"/>
                  </a:cubicBezTo>
                  <a:lnTo>
                    <a:pt x="0" y="32115"/>
                  </a:lnTo>
                  <a:cubicBezTo>
                    <a:pt x="0" y="47026"/>
                    <a:pt x="12211" y="59238"/>
                    <a:pt x="27122" y="59238"/>
                  </a:cubicBezTo>
                  <a:lnTo>
                    <a:pt x="38996" y="59238"/>
                  </a:lnTo>
                  <a:cubicBezTo>
                    <a:pt x="39806" y="45069"/>
                    <a:pt x="51545" y="33667"/>
                    <a:pt x="65916" y="33667"/>
                  </a:cubicBezTo>
                  <a:lnTo>
                    <a:pt x="660856" y="33667"/>
                  </a:lnTo>
                  <a:cubicBezTo>
                    <a:pt x="675227" y="33667"/>
                    <a:pt x="687034" y="45069"/>
                    <a:pt x="687776" y="59238"/>
                  </a:cubicBezTo>
                  <a:lnTo>
                    <a:pt x="701202" y="59238"/>
                  </a:lnTo>
                  <a:cubicBezTo>
                    <a:pt x="716113" y="59238"/>
                    <a:pt x="728325" y="47026"/>
                    <a:pt x="728325" y="32115"/>
                  </a:cubicBezTo>
                  <a:lnTo>
                    <a:pt x="728325" y="27122"/>
                  </a:lnTo>
                  <a:cubicBezTo>
                    <a:pt x="728325" y="12212"/>
                    <a:pt x="716113" y="0"/>
                    <a:pt x="701202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g3acbb144eea_1_9619"/>
            <p:cNvSpPr/>
            <p:nvPr/>
          </p:nvSpPr>
          <p:spPr>
            <a:xfrm>
              <a:off x="-6452084" y="3299448"/>
              <a:ext cx="648847" cy="25570"/>
            </a:xfrm>
            <a:custGeom>
              <a:avLst/>
              <a:gdLst/>
              <a:ahLst/>
              <a:cxnLst/>
              <a:rect l="l" t="t" r="r" b="b"/>
              <a:pathLst>
                <a:path w="648847" h="25570" extrusionOk="0">
                  <a:moveTo>
                    <a:pt x="621860" y="0"/>
                  </a:moveTo>
                  <a:lnTo>
                    <a:pt x="26920" y="0"/>
                  </a:lnTo>
                  <a:cubicBezTo>
                    <a:pt x="12549" y="0"/>
                    <a:pt x="742" y="11402"/>
                    <a:pt x="0" y="25571"/>
                  </a:cubicBezTo>
                  <a:lnTo>
                    <a:pt x="648847" y="25571"/>
                  </a:lnTo>
                  <a:cubicBezTo>
                    <a:pt x="648038" y="11402"/>
                    <a:pt x="636298" y="0"/>
                    <a:pt x="621927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0" name="Google Shape;340;g3acbb144eea_1_9619"/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341" name="Google Shape;341;g3acbb144eea_1_9619"/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2" name="Google Shape;342;g3acbb144eea_1_9619"/>
            <p:cNvGrpSpPr/>
            <p:nvPr/>
          </p:nvGrpSpPr>
          <p:grpSpPr>
            <a:xfrm>
              <a:off x="231872" y="4033798"/>
              <a:ext cx="1286454" cy="557269"/>
              <a:chOff x="-7638486" y="2916630"/>
              <a:chExt cx="820809" cy="355560"/>
            </a:xfrm>
          </p:grpSpPr>
          <p:sp>
            <p:nvSpPr>
              <p:cNvPr id="343" name="Google Shape;343;g3acbb144eea_1_9619"/>
              <p:cNvSpPr/>
              <p:nvPr/>
            </p:nvSpPr>
            <p:spPr>
              <a:xfrm>
                <a:off x="-7605935" y="2929381"/>
                <a:ext cx="750995" cy="263465"/>
              </a:xfrm>
              <a:custGeom>
                <a:avLst/>
                <a:gdLst/>
                <a:ahLst/>
                <a:cxnLst/>
                <a:rect l="l" t="t" r="r" b="b"/>
                <a:pathLst>
                  <a:path w="750995" h="263465" extrusionOk="0">
                    <a:moveTo>
                      <a:pt x="750995" y="201934"/>
                    </a:moveTo>
                    <a:lnTo>
                      <a:pt x="750995" y="201934"/>
                    </a:lnTo>
                    <a:cubicBezTo>
                      <a:pt x="750995" y="109367"/>
                      <a:pt x="691622" y="29956"/>
                      <a:pt x="609041" y="0"/>
                    </a:cubicBezTo>
                    <a:cubicBezTo>
                      <a:pt x="645609" y="38120"/>
                      <a:pt x="668211" y="89734"/>
                      <a:pt x="668211" y="146407"/>
                    </a:cubicBezTo>
                    <a:lnTo>
                      <a:pt x="668211" y="152075"/>
                    </a:lnTo>
                    <a:cubicBezTo>
                      <a:pt x="668211" y="194715"/>
                      <a:pt x="633329" y="229596"/>
                      <a:pt x="590689" y="229596"/>
                    </a:cubicBezTo>
                    <a:lnTo>
                      <a:pt x="0" y="229596"/>
                    </a:lnTo>
                    <a:cubicBezTo>
                      <a:pt x="4926" y="242888"/>
                      <a:pt x="13157" y="254560"/>
                      <a:pt x="23817" y="263466"/>
                    </a:cubicBezTo>
                    <a:lnTo>
                      <a:pt x="722118" y="263466"/>
                    </a:lnTo>
                    <a:cubicBezTo>
                      <a:pt x="739728" y="248690"/>
                      <a:pt x="750995" y="226560"/>
                      <a:pt x="750995" y="201934"/>
                    </a:cubicBezTo>
                    <a:close/>
                  </a:path>
                </a:pathLst>
              </a:custGeom>
              <a:solidFill>
                <a:srgbClr val="C978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g3acbb144eea_1_9619"/>
              <p:cNvSpPr/>
              <p:nvPr/>
            </p:nvSpPr>
            <p:spPr>
              <a:xfrm>
                <a:off x="-7610995" y="2916630"/>
                <a:ext cx="673270" cy="242415"/>
              </a:xfrm>
              <a:custGeom>
                <a:avLst/>
                <a:gdLst/>
                <a:ahLst/>
                <a:cxnLst/>
                <a:rect l="l" t="t" r="r" b="b"/>
                <a:pathLst>
                  <a:path w="673270" h="242415" extrusionOk="0">
                    <a:moveTo>
                      <a:pt x="673271" y="164826"/>
                    </a:moveTo>
                    <a:lnTo>
                      <a:pt x="673271" y="159159"/>
                    </a:lnTo>
                    <a:cubicBezTo>
                      <a:pt x="673271" y="102485"/>
                      <a:pt x="650669" y="50871"/>
                      <a:pt x="614101" y="12751"/>
                    </a:cubicBezTo>
                    <a:cubicBezTo>
                      <a:pt x="591364" y="4520"/>
                      <a:pt x="566873" y="0"/>
                      <a:pt x="541370" y="0"/>
                    </a:cubicBezTo>
                    <a:lnTo>
                      <a:pt x="522073" y="0"/>
                    </a:lnTo>
                    <a:lnTo>
                      <a:pt x="604251" y="82177"/>
                    </a:lnTo>
                    <a:cubicBezTo>
                      <a:pt x="617407" y="95333"/>
                      <a:pt x="617407" y="116856"/>
                      <a:pt x="604251" y="130012"/>
                    </a:cubicBezTo>
                    <a:lnTo>
                      <a:pt x="604251" y="130012"/>
                    </a:lnTo>
                    <a:cubicBezTo>
                      <a:pt x="592308" y="141954"/>
                      <a:pt x="572742" y="141954"/>
                      <a:pt x="560800" y="130012"/>
                    </a:cubicBezTo>
                    <a:lnTo>
                      <a:pt x="430789" y="0"/>
                    </a:lnTo>
                    <a:lnTo>
                      <a:pt x="373508" y="0"/>
                    </a:lnTo>
                    <a:lnTo>
                      <a:pt x="455684" y="82177"/>
                    </a:lnTo>
                    <a:cubicBezTo>
                      <a:pt x="468841" y="95333"/>
                      <a:pt x="468841" y="116856"/>
                      <a:pt x="455684" y="130012"/>
                    </a:cubicBezTo>
                    <a:lnTo>
                      <a:pt x="455684" y="130012"/>
                    </a:lnTo>
                    <a:cubicBezTo>
                      <a:pt x="443742" y="141954"/>
                      <a:pt x="424176" y="141954"/>
                      <a:pt x="412235" y="130012"/>
                    </a:cubicBezTo>
                    <a:lnTo>
                      <a:pt x="282222" y="0"/>
                    </a:lnTo>
                    <a:lnTo>
                      <a:pt x="224941" y="0"/>
                    </a:lnTo>
                    <a:lnTo>
                      <a:pt x="307118" y="82177"/>
                    </a:lnTo>
                    <a:cubicBezTo>
                      <a:pt x="320275" y="95333"/>
                      <a:pt x="320275" y="116856"/>
                      <a:pt x="307118" y="130012"/>
                    </a:cubicBezTo>
                    <a:cubicBezTo>
                      <a:pt x="295176" y="141954"/>
                      <a:pt x="275611" y="141954"/>
                      <a:pt x="263668" y="130012"/>
                    </a:cubicBezTo>
                    <a:lnTo>
                      <a:pt x="145328" y="11672"/>
                    </a:lnTo>
                    <a:cubicBezTo>
                      <a:pt x="61060" y="40684"/>
                      <a:pt x="0" y="120904"/>
                      <a:pt x="0" y="214753"/>
                    </a:cubicBezTo>
                    <a:lnTo>
                      <a:pt x="0" y="214753"/>
                    </a:lnTo>
                    <a:cubicBezTo>
                      <a:pt x="0" y="224468"/>
                      <a:pt x="1822" y="233779"/>
                      <a:pt x="5060" y="242415"/>
                    </a:cubicBezTo>
                    <a:lnTo>
                      <a:pt x="595749" y="242415"/>
                    </a:lnTo>
                    <a:cubicBezTo>
                      <a:pt x="638389" y="242415"/>
                      <a:pt x="673271" y="207534"/>
                      <a:pt x="673271" y="164894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g3acbb144eea_1_9619"/>
              <p:cNvSpPr/>
              <p:nvPr/>
            </p:nvSpPr>
            <p:spPr>
              <a:xfrm>
                <a:off x="-7465667" y="2916630"/>
                <a:ext cx="171657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71657" h="138968" extrusionOk="0">
                    <a:moveTo>
                      <a:pt x="161790" y="130012"/>
                    </a:moveTo>
                    <a:cubicBezTo>
                      <a:pt x="174947" y="116856"/>
                      <a:pt x="174947" y="95333"/>
                      <a:pt x="161790" y="82177"/>
                    </a:cubicBezTo>
                    <a:lnTo>
                      <a:pt x="79613" y="0"/>
                    </a:lnTo>
                    <a:lnTo>
                      <a:pt x="69358" y="0"/>
                    </a:lnTo>
                    <a:cubicBezTo>
                      <a:pt x="45069" y="0"/>
                      <a:pt x="21792" y="4115"/>
                      <a:pt x="0" y="11672"/>
                    </a:cubicBezTo>
                    <a:lnTo>
                      <a:pt x="118340" y="130012"/>
                    </a:lnTo>
                    <a:cubicBezTo>
                      <a:pt x="130283" y="141954"/>
                      <a:pt x="149848" y="141954"/>
                      <a:pt x="161790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g3acbb144eea_1_9619"/>
              <p:cNvSpPr/>
              <p:nvPr/>
            </p:nvSpPr>
            <p:spPr>
              <a:xfrm>
                <a:off x="-7328840" y="2916630"/>
                <a:ext cx="183329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9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9" y="116856"/>
                      <a:pt x="186619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5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g3acbb144eea_1_9619"/>
              <p:cNvSpPr/>
              <p:nvPr/>
            </p:nvSpPr>
            <p:spPr>
              <a:xfrm>
                <a:off x="-7180274" y="2916630"/>
                <a:ext cx="183328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8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8" y="116856"/>
                      <a:pt x="186618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4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g3acbb144eea_1_9619"/>
              <p:cNvSpPr/>
              <p:nvPr/>
            </p:nvSpPr>
            <p:spPr>
              <a:xfrm>
                <a:off x="-7638478" y="3215247"/>
                <a:ext cx="820725" cy="56943"/>
              </a:xfrm>
              <a:custGeom>
                <a:avLst/>
                <a:gdLst/>
                <a:ahLst/>
                <a:cxnLst/>
                <a:rect l="l" t="t" r="r" b="b"/>
                <a:pathLst>
                  <a:path w="820725" h="56943" extrusionOk="0">
                    <a:moveTo>
                      <a:pt x="820579" y="15045"/>
                    </a:moveTo>
                    <a:lnTo>
                      <a:pt x="362" y="15045"/>
                    </a:lnTo>
                    <a:cubicBezTo>
                      <a:pt x="362" y="9716"/>
                      <a:pt x="92" y="4588"/>
                      <a:pt x="24" y="0"/>
                    </a:cubicBezTo>
                    <a:cubicBezTo>
                      <a:pt x="-111" y="5667"/>
                      <a:pt x="362" y="12347"/>
                      <a:pt x="362" y="19498"/>
                    </a:cubicBezTo>
                    <a:lnTo>
                      <a:pt x="362" y="19498"/>
                    </a:lnTo>
                    <a:cubicBezTo>
                      <a:pt x="362" y="40076"/>
                      <a:pt x="14530" y="56944"/>
                      <a:pt x="31802" y="56944"/>
                    </a:cubicBezTo>
                    <a:lnTo>
                      <a:pt x="789071" y="56944"/>
                    </a:lnTo>
                    <a:cubicBezTo>
                      <a:pt x="806411" y="56944"/>
                      <a:pt x="820512" y="40076"/>
                      <a:pt x="820512" y="19498"/>
                    </a:cubicBezTo>
                    <a:cubicBezTo>
                      <a:pt x="820512" y="13359"/>
                      <a:pt x="820782" y="7556"/>
                      <a:pt x="820714" y="2429"/>
                    </a:cubicBezTo>
                    <a:cubicBezTo>
                      <a:pt x="820714" y="6409"/>
                      <a:pt x="820512" y="10660"/>
                      <a:pt x="820512" y="1504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g3acbb144eea_1_9619"/>
              <p:cNvSpPr/>
              <p:nvPr/>
            </p:nvSpPr>
            <p:spPr>
              <a:xfrm>
                <a:off x="-7638486" y="3192915"/>
                <a:ext cx="62102" cy="22332"/>
              </a:xfrm>
              <a:custGeom>
                <a:avLst/>
                <a:gdLst/>
                <a:ahLst/>
                <a:cxnLst/>
                <a:rect l="l" t="t" r="r" b="b"/>
                <a:pathLst>
                  <a:path w="62102" h="22332" extrusionOk="0">
                    <a:moveTo>
                      <a:pt x="13795" y="4385"/>
                    </a:moveTo>
                    <a:lnTo>
                      <a:pt x="62102" y="4385"/>
                    </a:lnTo>
                    <a:cubicBezTo>
                      <a:pt x="60146" y="2968"/>
                      <a:pt x="58190" y="1552"/>
                      <a:pt x="56300" y="0"/>
                    </a:cubicBezTo>
                    <a:lnTo>
                      <a:pt x="13795" y="0"/>
                    </a:lnTo>
                    <a:cubicBezTo>
                      <a:pt x="976" y="0"/>
                      <a:pt x="-239" y="9243"/>
                      <a:pt x="31" y="22332"/>
                    </a:cubicBezTo>
                    <a:cubicBezTo>
                      <a:pt x="234" y="11605"/>
                      <a:pt x="2460" y="4385"/>
                      <a:pt x="13795" y="438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g3acbb144eea_1_9619"/>
              <p:cNvSpPr/>
              <p:nvPr/>
            </p:nvSpPr>
            <p:spPr>
              <a:xfrm>
                <a:off x="-6889619" y="3192915"/>
                <a:ext cx="71942" cy="24760"/>
              </a:xfrm>
              <a:custGeom>
                <a:avLst/>
                <a:gdLst/>
                <a:ahLst/>
                <a:cxnLst/>
                <a:rect l="l" t="t" r="r" b="b"/>
                <a:pathLst>
                  <a:path w="71942" h="24760" extrusionOk="0">
                    <a:moveTo>
                      <a:pt x="57484" y="4385"/>
                    </a:moveTo>
                    <a:cubicBezTo>
                      <a:pt x="69628" y="4385"/>
                      <a:pt x="71719" y="12684"/>
                      <a:pt x="71922" y="24761"/>
                    </a:cubicBezTo>
                    <a:cubicBezTo>
                      <a:pt x="72125" y="10390"/>
                      <a:pt x="71045" y="0"/>
                      <a:pt x="57484" y="0"/>
                    </a:cubicBezTo>
                    <a:lnTo>
                      <a:pt x="5802" y="0"/>
                    </a:lnTo>
                    <a:cubicBezTo>
                      <a:pt x="3980" y="1552"/>
                      <a:pt x="2024" y="3036"/>
                      <a:pt x="0" y="4385"/>
                    </a:cubicBezTo>
                    <a:lnTo>
                      <a:pt x="57484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g3acbb144eea_1_9619"/>
              <p:cNvSpPr/>
              <p:nvPr/>
            </p:nvSpPr>
            <p:spPr>
              <a:xfrm>
                <a:off x="-7582118" y="3192915"/>
                <a:ext cx="698301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698301" h="4385" extrusionOk="0">
                    <a:moveTo>
                      <a:pt x="692499" y="4385"/>
                    </a:moveTo>
                    <a:cubicBezTo>
                      <a:pt x="694456" y="2968"/>
                      <a:pt x="696412" y="1552"/>
                      <a:pt x="698302" y="0"/>
                    </a:cubicBezTo>
                    <a:lnTo>
                      <a:pt x="0" y="0"/>
                    </a:lnTo>
                    <a:cubicBezTo>
                      <a:pt x="1822" y="1552"/>
                      <a:pt x="3779" y="3036"/>
                      <a:pt x="5802" y="4385"/>
                    </a:cubicBezTo>
                    <a:lnTo>
                      <a:pt x="692567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g3acbb144eea_1_9619"/>
              <p:cNvSpPr/>
              <p:nvPr/>
            </p:nvSpPr>
            <p:spPr>
              <a:xfrm>
                <a:off x="-7638454" y="3197300"/>
                <a:ext cx="820757" cy="32992"/>
              </a:xfrm>
              <a:custGeom>
                <a:avLst/>
                <a:gdLst/>
                <a:ahLst/>
                <a:cxnLst/>
                <a:rect l="l" t="t" r="r" b="b"/>
                <a:pathLst>
                  <a:path w="820757" h="32992" extrusionOk="0">
                    <a:moveTo>
                      <a:pt x="820555" y="32992"/>
                    </a:moveTo>
                    <a:cubicBezTo>
                      <a:pt x="820555" y="28539"/>
                      <a:pt x="820690" y="24289"/>
                      <a:pt x="820758" y="20375"/>
                    </a:cubicBezTo>
                    <a:cubicBezTo>
                      <a:pt x="820555" y="8299"/>
                      <a:pt x="818464" y="0"/>
                      <a:pt x="806319" y="0"/>
                    </a:cubicBezTo>
                    <a:lnTo>
                      <a:pt x="748836" y="0"/>
                    </a:lnTo>
                    <a:cubicBezTo>
                      <a:pt x="735815" y="9041"/>
                      <a:pt x="720094" y="14438"/>
                      <a:pt x="703159" y="14438"/>
                    </a:cubicBezTo>
                    <a:lnTo>
                      <a:pt x="107747" y="14438"/>
                    </a:lnTo>
                    <a:cubicBezTo>
                      <a:pt x="90813" y="14438"/>
                      <a:pt x="75025" y="9108"/>
                      <a:pt x="62071" y="0"/>
                    </a:cubicBezTo>
                    <a:lnTo>
                      <a:pt x="13764" y="0"/>
                    </a:lnTo>
                    <a:cubicBezTo>
                      <a:pt x="2429" y="0"/>
                      <a:pt x="203" y="7219"/>
                      <a:pt x="0" y="17947"/>
                    </a:cubicBezTo>
                    <a:cubicBezTo>
                      <a:pt x="68" y="22535"/>
                      <a:pt x="338" y="27662"/>
                      <a:pt x="338" y="32992"/>
                    </a:cubicBezTo>
                    <a:lnTo>
                      <a:pt x="820555" y="32992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g3acbb144eea_1_9619"/>
              <p:cNvSpPr/>
              <p:nvPr/>
            </p:nvSpPr>
            <p:spPr>
              <a:xfrm>
                <a:off x="-7576383" y="3197232"/>
                <a:ext cx="686764" cy="14438"/>
              </a:xfrm>
              <a:custGeom>
                <a:avLst/>
                <a:gdLst/>
                <a:ahLst/>
                <a:cxnLst/>
                <a:rect l="l" t="t" r="r" b="b"/>
                <a:pathLst>
                  <a:path w="686764" h="14438" extrusionOk="0">
                    <a:moveTo>
                      <a:pt x="45676" y="14438"/>
                    </a:moveTo>
                    <a:lnTo>
                      <a:pt x="641088" y="14438"/>
                    </a:lnTo>
                    <a:cubicBezTo>
                      <a:pt x="658023" y="14438"/>
                      <a:pt x="673810" y="9108"/>
                      <a:pt x="686765" y="0"/>
                    </a:cubicBezTo>
                    <a:lnTo>
                      <a:pt x="0" y="0"/>
                    </a:lnTo>
                    <a:cubicBezTo>
                      <a:pt x="13022" y="9041"/>
                      <a:pt x="28742" y="14438"/>
                      <a:pt x="45676" y="1443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54" name="Google Shape;354;g3acbb144eea_1_9619"/>
          <p:cNvSpPr/>
          <p:nvPr/>
        </p:nvSpPr>
        <p:spPr>
          <a:xfrm>
            <a:off x="8708542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5" name="Google Shape;355;g3acbb144eea_1_9619"/>
          <p:cNvGrpSpPr/>
          <p:nvPr/>
        </p:nvGrpSpPr>
        <p:grpSpPr>
          <a:xfrm>
            <a:off x="8961321" y="1889950"/>
            <a:ext cx="1227089" cy="1423757"/>
            <a:chOff x="-2076531" y="1548768"/>
            <a:chExt cx="782932" cy="908414"/>
          </a:xfrm>
        </p:grpSpPr>
        <p:grpSp>
          <p:nvGrpSpPr>
            <p:cNvPr id="356" name="Google Shape;356;g3acbb144eea_1_9619"/>
            <p:cNvGrpSpPr/>
            <p:nvPr/>
          </p:nvGrpSpPr>
          <p:grpSpPr>
            <a:xfrm>
              <a:off x="-2076531" y="1907832"/>
              <a:ext cx="607036" cy="549350"/>
              <a:chOff x="-2076531" y="1907832"/>
              <a:chExt cx="607036" cy="549350"/>
            </a:xfrm>
          </p:grpSpPr>
          <p:sp>
            <p:nvSpPr>
              <p:cNvPr id="357" name="Google Shape;357;g3acbb144eea_1_9619"/>
              <p:cNvSpPr/>
              <p:nvPr/>
            </p:nvSpPr>
            <p:spPr>
              <a:xfrm>
                <a:off x="-2076479" y="1907883"/>
                <a:ext cx="606984" cy="549299"/>
              </a:xfrm>
              <a:custGeom>
                <a:avLst/>
                <a:gdLst/>
                <a:ahLst/>
                <a:cxnLst/>
                <a:rect l="l" t="t" r="r" b="b"/>
                <a:pathLst>
                  <a:path w="606984" h="549299" extrusionOk="0">
                    <a:moveTo>
                      <a:pt x="7301" y="473923"/>
                    </a:moveTo>
                    <a:lnTo>
                      <a:pt x="238583" y="95153"/>
                    </a:lnTo>
                    <a:cubicBezTo>
                      <a:pt x="295730" y="1574"/>
                      <a:pt x="418320" y="-28045"/>
                      <a:pt x="511832" y="29101"/>
                    </a:cubicBezTo>
                    <a:cubicBezTo>
                      <a:pt x="605411" y="86247"/>
                      <a:pt x="635030" y="208838"/>
                      <a:pt x="577884" y="302349"/>
                    </a:cubicBezTo>
                    <a:cubicBezTo>
                      <a:pt x="563581" y="325761"/>
                      <a:pt x="533085" y="333115"/>
                      <a:pt x="509673" y="318812"/>
                    </a:cubicBezTo>
                    <a:cubicBezTo>
                      <a:pt x="486261" y="304508"/>
                      <a:pt x="478907" y="274013"/>
                      <a:pt x="493211" y="250601"/>
                    </a:cubicBezTo>
                    <a:cubicBezTo>
                      <a:pt x="521817" y="203710"/>
                      <a:pt x="506974" y="142314"/>
                      <a:pt x="460151" y="113707"/>
                    </a:cubicBezTo>
                    <a:cubicBezTo>
                      <a:pt x="413260" y="85100"/>
                      <a:pt x="351864" y="99943"/>
                      <a:pt x="323257" y="146767"/>
                    </a:cubicBezTo>
                    <a:lnTo>
                      <a:pt x="91974" y="525536"/>
                    </a:lnTo>
                    <a:cubicBezTo>
                      <a:pt x="77671" y="548948"/>
                      <a:pt x="47175" y="556302"/>
                      <a:pt x="23763" y="541999"/>
                    </a:cubicBezTo>
                    <a:cubicBezTo>
                      <a:pt x="351" y="527695"/>
                      <a:pt x="-7003" y="497199"/>
                      <a:pt x="7301" y="473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58" name="Google Shape;358;g3acbb144eea_1_9619"/>
              <p:cNvGrpSpPr/>
              <p:nvPr/>
            </p:nvGrpSpPr>
            <p:grpSpPr>
              <a:xfrm>
                <a:off x="-2076531" y="1907832"/>
                <a:ext cx="606996" cy="549335"/>
                <a:chOff x="-2076531" y="1907832"/>
                <a:chExt cx="606996" cy="549335"/>
              </a:xfrm>
            </p:grpSpPr>
            <p:sp>
              <p:nvSpPr>
                <p:cNvPr id="359" name="Google Shape;359;g3acbb144eea_1_9619"/>
                <p:cNvSpPr/>
                <p:nvPr/>
              </p:nvSpPr>
              <p:spPr>
                <a:xfrm>
                  <a:off x="-1999821" y="2447655"/>
                  <a:ext cx="222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1484" extrusionOk="0">
                      <a:moveTo>
                        <a:pt x="2227" y="0"/>
                      </a:moveTo>
                      <a:cubicBezTo>
                        <a:pt x="1484" y="540"/>
                        <a:pt x="742" y="1012"/>
                        <a:pt x="0" y="1484"/>
                      </a:cubicBezTo>
                      <a:cubicBezTo>
                        <a:pt x="742" y="1012"/>
                        <a:pt x="1484" y="540"/>
                        <a:pt x="22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" name="Google Shape;360;g3acbb144eea_1_9619"/>
                <p:cNvSpPr/>
                <p:nvPr/>
              </p:nvSpPr>
              <p:spPr>
                <a:xfrm>
                  <a:off x="-1714023" y="2012549"/>
                  <a:ext cx="13223" cy="5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23" h="5667" extrusionOk="0">
                      <a:moveTo>
                        <a:pt x="13224" y="0"/>
                      </a:moveTo>
                      <a:cubicBezTo>
                        <a:pt x="8704" y="1552"/>
                        <a:pt x="4251" y="3441"/>
                        <a:pt x="0" y="5667"/>
                      </a:cubicBezTo>
                      <a:cubicBezTo>
                        <a:pt x="4251" y="3441"/>
                        <a:pt x="8704" y="1552"/>
                        <a:pt x="1322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" name="Google Shape;361;g3acbb144eea_1_9619"/>
                <p:cNvSpPr/>
                <p:nvPr/>
              </p:nvSpPr>
              <p:spPr>
                <a:xfrm>
                  <a:off x="-2008457" y="2452377"/>
                  <a:ext cx="2901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1" h="1214" extrusionOk="0">
                      <a:moveTo>
                        <a:pt x="2901" y="0"/>
                      </a:moveTo>
                      <a:cubicBezTo>
                        <a:pt x="1957" y="472"/>
                        <a:pt x="945" y="877"/>
                        <a:pt x="0" y="1214"/>
                      </a:cubicBezTo>
                      <a:cubicBezTo>
                        <a:pt x="1012" y="810"/>
                        <a:pt x="1957" y="405"/>
                        <a:pt x="2901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" name="Google Shape;362;g3acbb144eea_1_9619"/>
                <p:cNvSpPr/>
                <p:nvPr/>
              </p:nvSpPr>
              <p:spPr>
                <a:xfrm>
                  <a:off x="-2004004" y="2450218"/>
                  <a:ext cx="2563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1416" extrusionOk="0">
                      <a:moveTo>
                        <a:pt x="2564" y="0"/>
                      </a:moveTo>
                      <a:cubicBezTo>
                        <a:pt x="1754" y="472"/>
                        <a:pt x="877" y="945"/>
                        <a:pt x="0" y="1417"/>
                      </a:cubicBezTo>
                      <a:cubicBezTo>
                        <a:pt x="877" y="945"/>
                        <a:pt x="1754" y="540"/>
                        <a:pt x="256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" name="Google Shape;363;g3acbb144eea_1_9619"/>
                <p:cNvSpPr/>
                <p:nvPr/>
              </p:nvSpPr>
              <p:spPr>
                <a:xfrm>
                  <a:off x="-2041112" y="2455076"/>
                  <a:ext cx="4452" cy="1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1147" extrusionOk="0">
                      <a:moveTo>
                        <a:pt x="4453" y="1147"/>
                      </a:moveTo>
                      <a:cubicBezTo>
                        <a:pt x="2969" y="810"/>
                        <a:pt x="1484" y="472"/>
                        <a:pt x="0" y="0"/>
                      </a:cubicBezTo>
                      <a:cubicBezTo>
                        <a:pt x="1484" y="472"/>
                        <a:pt x="2969" y="810"/>
                        <a:pt x="4453" y="11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" name="Google Shape;364;g3acbb144eea_1_9619"/>
                <p:cNvSpPr/>
                <p:nvPr/>
              </p:nvSpPr>
              <p:spPr>
                <a:xfrm>
                  <a:off x="-1991995" y="2441312"/>
                  <a:ext cx="1551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1551" extrusionOk="0">
                      <a:moveTo>
                        <a:pt x="1552" y="0"/>
                      </a:moveTo>
                      <a:cubicBezTo>
                        <a:pt x="1080" y="540"/>
                        <a:pt x="540" y="1012"/>
                        <a:pt x="0" y="1552"/>
                      </a:cubicBezTo>
                      <a:cubicBezTo>
                        <a:pt x="540" y="1012"/>
                        <a:pt x="1080" y="540"/>
                        <a:pt x="155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Google Shape;365;g3acbb144eea_1_9619"/>
                <p:cNvSpPr/>
                <p:nvPr/>
              </p:nvSpPr>
              <p:spPr>
                <a:xfrm>
                  <a:off x="-1995773" y="2444686"/>
                  <a:ext cx="1889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1551" extrusionOk="0">
                      <a:moveTo>
                        <a:pt x="1889" y="0"/>
                      </a:moveTo>
                      <a:cubicBezTo>
                        <a:pt x="1282" y="540"/>
                        <a:pt x="607" y="1012"/>
                        <a:pt x="0" y="1552"/>
                      </a:cubicBezTo>
                      <a:cubicBezTo>
                        <a:pt x="607" y="1012"/>
                        <a:pt x="1282" y="540"/>
                        <a:pt x="188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66;g3acbb144eea_1_9619"/>
                <p:cNvSpPr/>
                <p:nvPr/>
              </p:nvSpPr>
              <p:spPr>
                <a:xfrm>
                  <a:off x="-2013045" y="2454132"/>
                  <a:ext cx="3238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8" h="1079" extrusionOk="0">
                      <a:moveTo>
                        <a:pt x="3239" y="0"/>
                      </a:moveTo>
                      <a:cubicBezTo>
                        <a:pt x="2159" y="405"/>
                        <a:pt x="1080" y="742"/>
                        <a:pt x="0" y="1079"/>
                      </a:cubicBezTo>
                      <a:cubicBezTo>
                        <a:pt x="1080" y="742"/>
                        <a:pt x="2159" y="405"/>
                        <a:pt x="323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67;g3acbb144eea_1_9619"/>
                <p:cNvSpPr/>
                <p:nvPr/>
              </p:nvSpPr>
              <p:spPr>
                <a:xfrm>
                  <a:off x="-2031936" y="2456898"/>
                  <a:ext cx="4317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269" extrusionOk="0">
                      <a:moveTo>
                        <a:pt x="4318" y="270"/>
                      </a:moveTo>
                      <a:cubicBezTo>
                        <a:pt x="2901" y="270"/>
                        <a:pt x="1484" y="135"/>
                        <a:pt x="0" y="0"/>
                      </a:cubicBezTo>
                      <a:cubicBezTo>
                        <a:pt x="1417" y="135"/>
                        <a:pt x="2834" y="202"/>
                        <a:pt x="4318" y="2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" name="Google Shape;368;g3acbb144eea_1_9619"/>
                <p:cNvSpPr/>
                <p:nvPr/>
              </p:nvSpPr>
              <p:spPr>
                <a:xfrm>
                  <a:off x="-2036591" y="2456223"/>
                  <a:ext cx="4452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674" extrusionOk="0">
                      <a:moveTo>
                        <a:pt x="4453" y="675"/>
                      </a:moveTo>
                      <a:cubicBezTo>
                        <a:pt x="2969" y="540"/>
                        <a:pt x="1484" y="270"/>
                        <a:pt x="0" y="0"/>
                      </a:cubicBezTo>
                      <a:cubicBezTo>
                        <a:pt x="1484" y="270"/>
                        <a:pt x="2969" y="540"/>
                        <a:pt x="4453" y="67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69;g3acbb144eea_1_9619"/>
                <p:cNvSpPr/>
                <p:nvPr/>
              </p:nvSpPr>
              <p:spPr>
                <a:xfrm>
                  <a:off x="-2027146" y="2457033"/>
                  <a:ext cx="4115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5" h="134" extrusionOk="0">
                      <a:moveTo>
                        <a:pt x="4115" y="0"/>
                      </a:moveTo>
                      <a:cubicBezTo>
                        <a:pt x="2766" y="135"/>
                        <a:pt x="1349" y="135"/>
                        <a:pt x="0" y="135"/>
                      </a:cubicBezTo>
                      <a:cubicBezTo>
                        <a:pt x="1349" y="135"/>
                        <a:pt x="2766" y="135"/>
                        <a:pt x="411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Google Shape;370;g3acbb144eea_1_9619"/>
                <p:cNvSpPr/>
                <p:nvPr/>
              </p:nvSpPr>
              <p:spPr>
                <a:xfrm>
                  <a:off x="-2017700" y="2455549"/>
                  <a:ext cx="3575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5" h="809" extrusionOk="0">
                      <a:moveTo>
                        <a:pt x="3576" y="0"/>
                      </a:moveTo>
                      <a:cubicBezTo>
                        <a:pt x="2361" y="337"/>
                        <a:pt x="1214" y="540"/>
                        <a:pt x="0" y="810"/>
                      </a:cubicBezTo>
                      <a:cubicBezTo>
                        <a:pt x="1214" y="607"/>
                        <a:pt x="2429" y="337"/>
                        <a:pt x="35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1" name="Google Shape;371;g3acbb144eea_1_9619"/>
                <p:cNvSpPr/>
                <p:nvPr/>
              </p:nvSpPr>
              <p:spPr>
                <a:xfrm>
                  <a:off x="-2022423" y="2456493"/>
                  <a:ext cx="3845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5" h="472" extrusionOk="0">
                      <a:moveTo>
                        <a:pt x="3846" y="0"/>
                      </a:moveTo>
                      <a:cubicBezTo>
                        <a:pt x="2564" y="202"/>
                        <a:pt x="1282" y="405"/>
                        <a:pt x="0" y="472"/>
                      </a:cubicBezTo>
                      <a:cubicBezTo>
                        <a:pt x="1282" y="337"/>
                        <a:pt x="2564" y="202"/>
                        <a:pt x="384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72;g3acbb144eea_1_9619"/>
                <p:cNvSpPr/>
                <p:nvPr/>
              </p:nvSpPr>
              <p:spPr>
                <a:xfrm>
                  <a:off x="-1988486" y="2437602"/>
                  <a:ext cx="1146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1349" extrusionOk="0">
                      <a:moveTo>
                        <a:pt x="1147" y="0"/>
                      </a:moveTo>
                      <a:cubicBezTo>
                        <a:pt x="810" y="472"/>
                        <a:pt x="405" y="877"/>
                        <a:pt x="0" y="1349"/>
                      </a:cubicBezTo>
                      <a:cubicBezTo>
                        <a:pt x="337" y="877"/>
                        <a:pt x="742" y="472"/>
                        <a:pt x="114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" name="Google Shape;373;g3acbb144eea_1_9619"/>
                <p:cNvSpPr/>
                <p:nvPr/>
              </p:nvSpPr>
              <p:spPr>
                <a:xfrm>
                  <a:off x="-1586237" y="2162801"/>
                  <a:ext cx="674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551" extrusionOk="0">
                      <a:moveTo>
                        <a:pt x="0" y="1552"/>
                      </a:moveTo>
                      <a:cubicBezTo>
                        <a:pt x="202" y="1080"/>
                        <a:pt x="405" y="540"/>
                        <a:pt x="675" y="0"/>
                      </a:cubicBezTo>
                      <a:cubicBezTo>
                        <a:pt x="405" y="472"/>
                        <a:pt x="270" y="1012"/>
                        <a:pt x="0" y="155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374;g3acbb144eea_1_9619"/>
                <p:cNvSpPr/>
                <p:nvPr/>
              </p:nvSpPr>
              <p:spPr>
                <a:xfrm>
                  <a:off x="-1588194" y="2199370"/>
                  <a:ext cx="742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2159" extrusionOk="0">
                      <a:moveTo>
                        <a:pt x="742" y="2159"/>
                      </a:moveTo>
                      <a:cubicBezTo>
                        <a:pt x="472" y="1417"/>
                        <a:pt x="202" y="675"/>
                        <a:pt x="0" y="0"/>
                      </a:cubicBezTo>
                      <a:cubicBezTo>
                        <a:pt x="202" y="742"/>
                        <a:pt x="472" y="1484"/>
                        <a:pt x="742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75;g3acbb144eea_1_9619"/>
                <p:cNvSpPr/>
                <p:nvPr/>
              </p:nvSpPr>
              <p:spPr>
                <a:xfrm>
                  <a:off x="-1584551" y="2207803"/>
                  <a:ext cx="1146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2091" extrusionOk="0">
                      <a:moveTo>
                        <a:pt x="1147" y="2092"/>
                      </a:moveTo>
                      <a:cubicBezTo>
                        <a:pt x="742" y="1417"/>
                        <a:pt x="337" y="675"/>
                        <a:pt x="0" y="0"/>
                      </a:cubicBezTo>
                      <a:cubicBezTo>
                        <a:pt x="405" y="675"/>
                        <a:pt x="742" y="1417"/>
                        <a:pt x="1147" y="20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6" name="Google Shape;376;g3acbb144eea_1_9619"/>
                <p:cNvSpPr/>
                <p:nvPr/>
              </p:nvSpPr>
              <p:spPr>
                <a:xfrm>
                  <a:off x="-1589341" y="2194849"/>
                  <a:ext cx="539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226" extrusionOk="0">
                      <a:moveTo>
                        <a:pt x="540" y="2227"/>
                      </a:moveTo>
                      <a:cubicBezTo>
                        <a:pt x="337" y="1484"/>
                        <a:pt x="202" y="742"/>
                        <a:pt x="0" y="0"/>
                      </a:cubicBezTo>
                      <a:cubicBezTo>
                        <a:pt x="135" y="742"/>
                        <a:pt x="337" y="1484"/>
                        <a:pt x="540" y="222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" name="Google Shape;377;g3acbb144eea_1_9619"/>
                <p:cNvSpPr/>
                <p:nvPr/>
              </p:nvSpPr>
              <p:spPr>
                <a:xfrm>
                  <a:off x="-1579491" y="2215495"/>
                  <a:ext cx="1619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1956" extrusionOk="0">
                      <a:moveTo>
                        <a:pt x="1619" y="1957"/>
                      </a:moveTo>
                      <a:cubicBezTo>
                        <a:pt x="1080" y="1349"/>
                        <a:pt x="540" y="675"/>
                        <a:pt x="0" y="0"/>
                      </a:cubicBezTo>
                      <a:cubicBezTo>
                        <a:pt x="540" y="675"/>
                        <a:pt x="1012" y="1282"/>
                        <a:pt x="1619" y="195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78;g3acbb144eea_1_9619"/>
                <p:cNvSpPr/>
                <p:nvPr/>
              </p:nvSpPr>
              <p:spPr>
                <a:xfrm>
                  <a:off x="-1576319" y="2219003"/>
                  <a:ext cx="1821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1821" extrusionOk="0">
                      <a:moveTo>
                        <a:pt x="1822" y="1822"/>
                      </a:moveTo>
                      <a:cubicBezTo>
                        <a:pt x="1214" y="1214"/>
                        <a:pt x="607" y="607"/>
                        <a:pt x="0" y="0"/>
                      </a:cubicBezTo>
                      <a:cubicBezTo>
                        <a:pt x="607" y="607"/>
                        <a:pt x="1214" y="1214"/>
                        <a:pt x="1822" y="182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9" name="Google Shape;379;g3acbb144eea_1_9619"/>
                <p:cNvSpPr/>
                <p:nvPr/>
              </p:nvSpPr>
              <p:spPr>
                <a:xfrm>
                  <a:off x="-1586575" y="2203620"/>
                  <a:ext cx="944" cy="2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158" extrusionOk="0">
                      <a:moveTo>
                        <a:pt x="945" y="2159"/>
                      </a:moveTo>
                      <a:cubicBezTo>
                        <a:pt x="607" y="1484"/>
                        <a:pt x="270" y="742"/>
                        <a:pt x="0" y="0"/>
                      </a:cubicBezTo>
                      <a:cubicBezTo>
                        <a:pt x="337" y="742"/>
                        <a:pt x="607" y="1417"/>
                        <a:pt x="945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0" name="Google Shape;380;g3acbb144eea_1_9619"/>
                <p:cNvSpPr/>
                <p:nvPr/>
              </p:nvSpPr>
              <p:spPr>
                <a:xfrm>
                  <a:off x="-1589341" y="2171842"/>
                  <a:ext cx="472" cy="2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024" extrusionOk="0">
                      <a:moveTo>
                        <a:pt x="0" y="2024"/>
                      </a:moveTo>
                      <a:cubicBezTo>
                        <a:pt x="135" y="1349"/>
                        <a:pt x="270" y="675"/>
                        <a:pt x="472" y="0"/>
                      </a:cubicBezTo>
                      <a:cubicBezTo>
                        <a:pt x="270" y="675"/>
                        <a:pt x="202" y="1349"/>
                        <a:pt x="0" y="202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81;g3acbb144eea_1_9619"/>
                <p:cNvSpPr/>
                <p:nvPr/>
              </p:nvSpPr>
              <p:spPr>
                <a:xfrm>
                  <a:off x="-1590151" y="2176498"/>
                  <a:ext cx="269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2091" extrusionOk="0">
                      <a:moveTo>
                        <a:pt x="0" y="2092"/>
                      </a:moveTo>
                      <a:cubicBezTo>
                        <a:pt x="68" y="1417"/>
                        <a:pt x="135" y="675"/>
                        <a:pt x="270" y="0"/>
                      </a:cubicBezTo>
                      <a:cubicBezTo>
                        <a:pt x="135" y="675"/>
                        <a:pt x="68" y="1417"/>
                        <a:pt x="0" y="20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" name="Google Shape;382;g3acbb144eea_1_9619"/>
                <p:cNvSpPr/>
                <p:nvPr/>
              </p:nvSpPr>
              <p:spPr>
                <a:xfrm>
                  <a:off x="-1590151" y="2190329"/>
                  <a:ext cx="337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226" extrusionOk="0">
                      <a:moveTo>
                        <a:pt x="337" y="2226"/>
                      </a:moveTo>
                      <a:cubicBezTo>
                        <a:pt x="202" y="1484"/>
                        <a:pt x="135" y="742"/>
                        <a:pt x="0" y="0"/>
                      </a:cubicBezTo>
                      <a:cubicBezTo>
                        <a:pt x="68" y="742"/>
                        <a:pt x="202" y="1484"/>
                        <a:pt x="337" y="222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" name="Google Shape;383;g3acbb144eea_1_9619"/>
                <p:cNvSpPr/>
                <p:nvPr/>
              </p:nvSpPr>
              <p:spPr>
                <a:xfrm>
                  <a:off x="-1588059" y="2167322"/>
                  <a:ext cx="607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1821" extrusionOk="0">
                      <a:moveTo>
                        <a:pt x="0" y="1822"/>
                      </a:moveTo>
                      <a:cubicBezTo>
                        <a:pt x="202" y="1214"/>
                        <a:pt x="337" y="607"/>
                        <a:pt x="607" y="0"/>
                      </a:cubicBezTo>
                      <a:cubicBezTo>
                        <a:pt x="405" y="607"/>
                        <a:pt x="202" y="1214"/>
                        <a:pt x="0" y="182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84;g3acbb144eea_1_9619"/>
                <p:cNvSpPr/>
                <p:nvPr/>
              </p:nvSpPr>
              <p:spPr>
                <a:xfrm>
                  <a:off x="-1590488" y="2185741"/>
                  <a:ext cx="134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226" extrusionOk="0">
                      <a:moveTo>
                        <a:pt x="135" y="2226"/>
                      </a:moveTo>
                      <a:cubicBezTo>
                        <a:pt x="135" y="1484"/>
                        <a:pt x="0" y="742"/>
                        <a:pt x="0" y="0"/>
                      </a:cubicBezTo>
                      <a:cubicBezTo>
                        <a:pt x="0" y="742"/>
                        <a:pt x="68" y="1484"/>
                        <a:pt x="135" y="222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85;g3acbb144eea_1_9619"/>
                <p:cNvSpPr/>
                <p:nvPr/>
              </p:nvSpPr>
              <p:spPr>
                <a:xfrm>
                  <a:off x="-1590488" y="2181086"/>
                  <a:ext cx="67" cy="2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2158" extrusionOk="0">
                      <a:moveTo>
                        <a:pt x="0" y="2159"/>
                      </a:moveTo>
                      <a:cubicBezTo>
                        <a:pt x="0" y="1417"/>
                        <a:pt x="0" y="742"/>
                        <a:pt x="68" y="0"/>
                      </a:cubicBezTo>
                      <a:cubicBezTo>
                        <a:pt x="68" y="742"/>
                        <a:pt x="68" y="1417"/>
                        <a:pt x="0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" name="Google Shape;386;g3acbb144eea_1_9619"/>
                <p:cNvSpPr/>
                <p:nvPr/>
              </p:nvSpPr>
              <p:spPr>
                <a:xfrm>
                  <a:off x="-1582189" y="2211784"/>
                  <a:ext cx="1349" cy="2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2023" extrusionOk="0">
                      <a:moveTo>
                        <a:pt x="1349" y="2024"/>
                      </a:moveTo>
                      <a:cubicBezTo>
                        <a:pt x="877" y="1349"/>
                        <a:pt x="405" y="675"/>
                        <a:pt x="0" y="0"/>
                      </a:cubicBezTo>
                      <a:cubicBezTo>
                        <a:pt x="472" y="675"/>
                        <a:pt x="877" y="1349"/>
                        <a:pt x="1349" y="202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87;g3acbb144eea_1_9619"/>
                <p:cNvSpPr/>
                <p:nvPr/>
              </p:nvSpPr>
              <p:spPr>
                <a:xfrm>
                  <a:off x="-1995638" y="2194377"/>
                  <a:ext cx="72124" cy="1134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24" h="113414" extrusionOk="0">
                      <a:moveTo>
                        <a:pt x="72124" y="42100"/>
                      </a:moveTo>
                      <a:cubicBezTo>
                        <a:pt x="61801" y="29416"/>
                        <a:pt x="51209" y="15383"/>
                        <a:pt x="40886" y="0"/>
                      </a:cubicBezTo>
                      <a:lnTo>
                        <a:pt x="0" y="66996"/>
                      </a:lnTo>
                      <a:cubicBezTo>
                        <a:pt x="9446" y="83931"/>
                        <a:pt x="19431" y="99449"/>
                        <a:pt x="29484" y="113415"/>
                      </a:cubicBezTo>
                      <a:lnTo>
                        <a:pt x="72124" y="4210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88;g3acbb144eea_1_9619"/>
                <p:cNvSpPr/>
                <p:nvPr/>
              </p:nvSpPr>
              <p:spPr>
                <a:xfrm>
                  <a:off x="-1903610" y="2035893"/>
                  <a:ext cx="76374" cy="119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74" h="119689" extrusionOk="0">
                      <a:moveTo>
                        <a:pt x="76375" y="39672"/>
                      </a:moveTo>
                      <a:cubicBezTo>
                        <a:pt x="65580" y="26920"/>
                        <a:pt x="55324" y="13696"/>
                        <a:pt x="45609" y="0"/>
                      </a:cubicBezTo>
                      <a:lnTo>
                        <a:pt x="0" y="74688"/>
                      </a:lnTo>
                      <a:cubicBezTo>
                        <a:pt x="9108" y="91083"/>
                        <a:pt x="18756" y="106061"/>
                        <a:pt x="28472" y="119690"/>
                      </a:cubicBezTo>
                      <a:lnTo>
                        <a:pt x="76375" y="39672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89;g3acbb144eea_1_9619"/>
                <p:cNvSpPr/>
                <p:nvPr/>
              </p:nvSpPr>
              <p:spPr>
                <a:xfrm>
                  <a:off x="-1583269" y="2128460"/>
                  <a:ext cx="12144" cy="30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4" h="30023" extrusionOk="0">
                      <a:moveTo>
                        <a:pt x="12144" y="0"/>
                      </a:moveTo>
                      <a:lnTo>
                        <a:pt x="12144" y="0"/>
                      </a:lnTo>
                      <a:cubicBezTo>
                        <a:pt x="9850" y="10323"/>
                        <a:pt x="5802" y="20511"/>
                        <a:pt x="0" y="30024"/>
                      </a:cubicBezTo>
                      <a:cubicBezTo>
                        <a:pt x="0" y="30024"/>
                        <a:pt x="0" y="30024"/>
                        <a:pt x="0" y="30024"/>
                      </a:cubicBezTo>
                      <a:cubicBezTo>
                        <a:pt x="0" y="30024"/>
                        <a:pt x="0" y="30024"/>
                        <a:pt x="0" y="30024"/>
                      </a:cubicBezTo>
                      <a:cubicBezTo>
                        <a:pt x="5802" y="20511"/>
                        <a:pt x="9850" y="10323"/>
                        <a:pt x="1214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" name="Google Shape;390;g3acbb144eea_1_9619"/>
                <p:cNvSpPr/>
                <p:nvPr/>
              </p:nvSpPr>
              <p:spPr>
                <a:xfrm>
                  <a:off x="-2076531" y="2345102"/>
                  <a:ext cx="62001" cy="109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01" h="109973" extrusionOk="0">
                      <a:moveTo>
                        <a:pt x="31101" y="95131"/>
                      </a:moveTo>
                      <a:lnTo>
                        <a:pt x="62002" y="43450"/>
                      </a:lnTo>
                      <a:cubicBezTo>
                        <a:pt x="51274" y="30428"/>
                        <a:pt x="40412" y="15923"/>
                        <a:pt x="29684" y="0"/>
                      </a:cubicBezTo>
                      <a:lnTo>
                        <a:pt x="7285" y="36635"/>
                      </a:lnTo>
                      <a:cubicBezTo>
                        <a:pt x="-7019" y="60047"/>
                        <a:pt x="403" y="90543"/>
                        <a:pt x="23747" y="104846"/>
                      </a:cubicBezTo>
                      <a:cubicBezTo>
                        <a:pt x="27458" y="107073"/>
                        <a:pt x="31304" y="108760"/>
                        <a:pt x="35284" y="109974"/>
                      </a:cubicBezTo>
                      <a:cubicBezTo>
                        <a:pt x="32248" y="109030"/>
                        <a:pt x="29347" y="107882"/>
                        <a:pt x="26446" y="106331"/>
                      </a:cubicBezTo>
                      <a:cubicBezTo>
                        <a:pt x="27390" y="102485"/>
                        <a:pt x="28875" y="98707"/>
                        <a:pt x="31034" y="9513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" name="Google Shape;391;g3acbb144eea_1_9619"/>
                <p:cNvSpPr/>
                <p:nvPr/>
              </p:nvSpPr>
              <p:spPr>
                <a:xfrm>
                  <a:off x="-1743440" y="2023006"/>
                  <a:ext cx="21050" cy="18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50" h="18351" extrusionOk="0">
                      <a:moveTo>
                        <a:pt x="0" y="18352"/>
                      </a:moveTo>
                      <a:lnTo>
                        <a:pt x="0" y="18352"/>
                      </a:lnTo>
                      <a:cubicBezTo>
                        <a:pt x="6207" y="11200"/>
                        <a:pt x="13359" y="4993"/>
                        <a:pt x="21050" y="0"/>
                      </a:cubicBezTo>
                      <a:cubicBezTo>
                        <a:pt x="13291" y="4993"/>
                        <a:pt x="6207" y="11132"/>
                        <a:pt x="0" y="1835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2" name="Google Shape;392;g3acbb144eea_1_9619"/>
                <p:cNvSpPr/>
                <p:nvPr/>
              </p:nvSpPr>
              <p:spPr>
                <a:xfrm>
                  <a:off x="-1617745" y="2020847"/>
                  <a:ext cx="37107" cy="38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07" h="38524" extrusionOk="0">
                      <a:moveTo>
                        <a:pt x="1417" y="810"/>
                      </a:moveTo>
                      <a:cubicBezTo>
                        <a:pt x="945" y="540"/>
                        <a:pt x="472" y="27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270"/>
                        <a:pt x="945" y="540"/>
                        <a:pt x="1417" y="810"/>
                      </a:cubicBezTo>
                      <a:cubicBezTo>
                        <a:pt x="17002" y="10323"/>
                        <a:pt x="29012" y="23479"/>
                        <a:pt x="37108" y="38525"/>
                      </a:cubicBezTo>
                      <a:lnTo>
                        <a:pt x="37108" y="38525"/>
                      </a:lnTo>
                      <a:cubicBezTo>
                        <a:pt x="29012" y="23479"/>
                        <a:pt x="17002" y="10323"/>
                        <a:pt x="1417" y="81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" name="Google Shape;393;g3acbb144eea_1_9619"/>
                <p:cNvSpPr/>
                <p:nvPr/>
              </p:nvSpPr>
              <p:spPr>
                <a:xfrm>
                  <a:off x="-1572879" y="2124479"/>
                  <a:ext cx="96345" cy="109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45" h="109499" extrusionOk="0">
                      <a:moveTo>
                        <a:pt x="45541" y="0"/>
                      </a:moveTo>
                      <a:cubicBezTo>
                        <a:pt x="42033" y="30361"/>
                        <a:pt x="32048" y="60385"/>
                        <a:pt x="16665" y="85618"/>
                      </a:cubicBezTo>
                      <a:cubicBezTo>
                        <a:pt x="12954" y="91623"/>
                        <a:pt x="7894" y="96278"/>
                        <a:pt x="2092" y="99449"/>
                      </a:cubicBezTo>
                      <a:cubicBezTo>
                        <a:pt x="1349" y="98909"/>
                        <a:pt x="675" y="98302"/>
                        <a:pt x="0" y="97695"/>
                      </a:cubicBezTo>
                      <a:cubicBezTo>
                        <a:pt x="1889" y="99314"/>
                        <a:pt x="3913" y="100866"/>
                        <a:pt x="6140" y="102215"/>
                      </a:cubicBezTo>
                      <a:cubicBezTo>
                        <a:pt x="29551" y="116518"/>
                        <a:pt x="60047" y="109097"/>
                        <a:pt x="74351" y="85753"/>
                      </a:cubicBezTo>
                      <a:cubicBezTo>
                        <a:pt x="84269" y="69493"/>
                        <a:pt x="91488" y="52356"/>
                        <a:pt x="96345" y="34881"/>
                      </a:cubicBezTo>
                      <a:cubicBezTo>
                        <a:pt x="81098" y="15518"/>
                        <a:pt x="63960" y="3981"/>
                        <a:pt x="45609" y="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" name="Google Shape;394;g3acbb144eea_1_9619"/>
                <p:cNvSpPr/>
                <p:nvPr/>
              </p:nvSpPr>
              <p:spPr>
                <a:xfrm>
                  <a:off x="-1600878" y="1939008"/>
                  <a:ext cx="126436" cy="124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36" h="124007" extrusionOk="0">
                      <a:moveTo>
                        <a:pt x="0" y="31238"/>
                      </a:moveTo>
                      <a:cubicBezTo>
                        <a:pt x="5128" y="33667"/>
                        <a:pt x="10120" y="36298"/>
                        <a:pt x="15046" y="39334"/>
                      </a:cubicBezTo>
                      <a:cubicBezTo>
                        <a:pt x="42236" y="55932"/>
                        <a:pt x="59440" y="81974"/>
                        <a:pt x="68076" y="111931"/>
                      </a:cubicBezTo>
                      <a:cubicBezTo>
                        <a:pt x="85550" y="111728"/>
                        <a:pt x="103025" y="114629"/>
                        <a:pt x="119622" y="121174"/>
                      </a:cubicBezTo>
                      <a:cubicBezTo>
                        <a:pt x="121916" y="122051"/>
                        <a:pt x="124142" y="122996"/>
                        <a:pt x="126436" y="124007"/>
                      </a:cubicBezTo>
                      <a:cubicBezTo>
                        <a:pt x="115237" y="74418"/>
                        <a:pt x="85281" y="29214"/>
                        <a:pt x="39267" y="0"/>
                      </a:cubicBezTo>
                      <a:cubicBezTo>
                        <a:pt x="37378" y="675"/>
                        <a:pt x="35489" y="1417"/>
                        <a:pt x="33667" y="2159"/>
                      </a:cubicBezTo>
                      <a:cubicBezTo>
                        <a:pt x="19094" y="8299"/>
                        <a:pt x="8096" y="18621"/>
                        <a:pt x="0" y="313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" name="Google Shape;395;g3acbb144eea_1_9619"/>
                <p:cNvSpPr/>
                <p:nvPr/>
              </p:nvSpPr>
              <p:spPr>
                <a:xfrm>
                  <a:off x="-1800586" y="1907832"/>
                  <a:ext cx="134127" cy="91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27" h="91559" extrusionOk="0">
                      <a:moveTo>
                        <a:pt x="111998" y="49190"/>
                      </a:moveTo>
                      <a:cubicBezTo>
                        <a:pt x="116923" y="31850"/>
                        <a:pt x="124210" y="15253"/>
                        <a:pt x="134128" y="5"/>
                      </a:cubicBezTo>
                      <a:cubicBezTo>
                        <a:pt x="85281" y="-333"/>
                        <a:pt x="37175" y="17277"/>
                        <a:pt x="0" y="50404"/>
                      </a:cubicBezTo>
                      <a:cubicBezTo>
                        <a:pt x="7624" y="64505"/>
                        <a:pt x="15990" y="78269"/>
                        <a:pt x="25031" y="91560"/>
                      </a:cubicBezTo>
                      <a:cubicBezTo>
                        <a:pt x="49117" y="68216"/>
                        <a:pt x="79748" y="53710"/>
                        <a:pt x="111998" y="491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" name="Google Shape;396;g3acbb144eea_1_9619"/>
                <p:cNvSpPr/>
                <p:nvPr/>
              </p:nvSpPr>
              <p:spPr>
                <a:xfrm>
                  <a:off x="-2046779" y="2261373"/>
                  <a:ext cx="80625" cy="127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25" h="127245" extrusionOk="0">
                      <a:moveTo>
                        <a:pt x="80625" y="46419"/>
                      </a:moveTo>
                      <a:cubicBezTo>
                        <a:pt x="70572" y="32452"/>
                        <a:pt x="60587" y="16935"/>
                        <a:pt x="51141" y="0"/>
                      </a:cubicBezTo>
                      <a:lnTo>
                        <a:pt x="0" y="83796"/>
                      </a:lnTo>
                      <a:cubicBezTo>
                        <a:pt x="10728" y="99719"/>
                        <a:pt x="21657" y="114225"/>
                        <a:pt x="32318" y="127246"/>
                      </a:cubicBezTo>
                      <a:lnTo>
                        <a:pt x="80625" y="464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7" name="Google Shape;397;g3acbb144eea_1_9619"/>
                <p:cNvSpPr/>
                <p:nvPr/>
              </p:nvSpPr>
              <p:spPr>
                <a:xfrm>
                  <a:off x="-1954752" y="2110581"/>
                  <a:ext cx="79613" cy="125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13" h="125896" extrusionOk="0">
                      <a:moveTo>
                        <a:pt x="79613" y="45002"/>
                      </a:moveTo>
                      <a:cubicBezTo>
                        <a:pt x="69898" y="31373"/>
                        <a:pt x="60250" y="16395"/>
                        <a:pt x="51141" y="0"/>
                      </a:cubicBezTo>
                      <a:lnTo>
                        <a:pt x="0" y="83796"/>
                      </a:lnTo>
                      <a:cubicBezTo>
                        <a:pt x="10390" y="99179"/>
                        <a:pt x="20915" y="113213"/>
                        <a:pt x="31238" y="125897"/>
                      </a:cubicBezTo>
                      <a:lnTo>
                        <a:pt x="79613" y="4500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" name="Google Shape;398;g3acbb144eea_1_9619"/>
                <p:cNvSpPr/>
                <p:nvPr/>
              </p:nvSpPr>
              <p:spPr>
                <a:xfrm>
                  <a:off x="-1868864" y="2198290"/>
                  <a:ext cx="27999" cy="458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99" h="45811" extrusionOk="0">
                      <a:moveTo>
                        <a:pt x="0" y="45811"/>
                      </a:moveTo>
                      <a:lnTo>
                        <a:pt x="27999" y="0"/>
                      </a:lnTo>
                      <a:lnTo>
                        <a:pt x="27999" y="0"/>
                      </a:lnTo>
                      <a:lnTo>
                        <a:pt x="0" y="4581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" name="Google Shape;399;g3acbb144eea_1_9619"/>
                <p:cNvSpPr/>
                <p:nvPr/>
              </p:nvSpPr>
              <p:spPr>
                <a:xfrm>
                  <a:off x="-1790128" y="2041358"/>
                  <a:ext cx="46688" cy="73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688" h="73878" extrusionOk="0">
                      <a:moveTo>
                        <a:pt x="36905" y="13359"/>
                      </a:moveTo>
                      <a:lnTo>
                        <a:pt x="0" y="73878"/>
                      </a:lnTo>
                      <a:lnTo>
                        <a:pt x="0" y="73878"/>
                      </a:lnTo>
                      <a:cubicBezTo>
                        <a:pt x="0" y="73878"/>
                        <a:pt x="36905" y="13359"/>
                        <a:pt x="36905" y="13359"/>
                      </a:cubicBezTo>
                      <a:cubicBezTo>
                        <a:pt x="39807" y="8568"/>
                        <a:pt x="43112" y="4116"/>
                        <a:pt x="46688" y="0"/>
                      </a:cubicBezTo>
                      <a:lnTo>
                        <a:pt x="46688" y="0"/>
                      </a:lnTo>
                      <a:cubicBezTo>
                        <a:pt x="43112" y="4116"/>
                        <a:pt x="39807" y="8568"/>
                        <a:pt x="36905" y="1335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0" name="Google Shape;400;g3acbb144eea_1_9619"/>
                <p:cNvSpPr/>
                <p:nvPr/>
              </p:nvSpPr>
              <p:spPr>
                <a:xfrm>
                  <a:off x="-1858001" y="1958304"/>
                  <a:ext cx="82446" cy="117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46" h="117260" extrusionOk="0">
                      <a:moveTo>
                        <a:pt x="57956" y="71787"/>
                      </a:moveTo>
                      <a:cubicBezTo>
                        <a:pt x="64972" y="60317"/>
                        <a:pt x="73203" y="50062"/>
                        <a:pt x="82447" y="41156"/>
                      </a:cubicBezTo>
                      <a:cubicBezTo>
                        <a:pt x="73406" y="27865"/>
                        <a:pt x="65040" y="14101"/>
                        <a:pt x="57416" y="0"/>
                      </a:cubicBezTo>
                      <a:cubicBezTo>
                        <a:pt x="43180" y="12684"/>
                        <a:pt x="30496" y="27662"/>
                        <a:pt x="20106" y="44732"/>
                      </a:cubicBezTo>
                      <a:lnTo>
                        <a:pt x="0" y="77589"/>
                      </a:lnTo>
                      <a:cubicBezTo>
                        <a:pt x="9648" y="91285"/>
                        <a:pt x="19903" y="104509"/>
                        <a:pt x="30766" y="117261"/>
                      </a:cubicBezTo>
                      <a:lnTo>
                        <a:pt x="57956" y="71854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" name="Google Shape;401;g3acbb144eea_1_9619"/>
                <p:cNvSpPr/>
                <p:nvPr/>
              </p:nvSpPr>
              <p:spPr>
                <a:xfrm>
                  <a:off x="-1653504" y="2008163"/>
                  <a:ext cx="9580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0" h="1889" extrusionOk="0">
                      <a:moveTo>
                        <a:pt x="9580" y="1889"/>
                      </a:moveTo>
                      <a:cubicBezTo>
                        <a:pt x="6409" y="1079"/>
                        <a:pt x="3238" y="472"/>
                        <a:pt x="0" y="0"/>
                      </a:cubicBezTo>
                      <a:cubicBezTo>
                        <a:pt x="3171" y="472"/>
                        <a:pt x="6409" y="1079"/>
                        <a:pt x="9580" y="188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" name="Google Shape;402;g3acbb144eea_1_9619"/>
                <p:cNvSpPr/>
                <p:nvPr/>
              </p:nvSpPr>
              <p:spPr>
                <a:xfrm>
                  <a:off x="-1688588" y="1907905"/>
                  <a:ext cx="126976" cy="62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76" h="62341" extrusionOk="0">
                      <a:moveTo>
                        <a:pt x="87709" y="62341"/>
                      </a:moveTo>
                      <a:cubicBezTo>
                        <a:pt x="95738" y="49657"/>
                        <a:pt x="106803" y="39267"/>
                        <a:pt x="121376" y="33195"/>
                      </a:cubicBezTo>
                      <a:cubicBezTo>
                        <a:pt x="123198" y="32385"/>
                        <a:pt x="125087" y="31710"/>
                        <a:pt x="126976" y="31036"/>
                      </a:cubicBezTo>
                      <a:cubicBezTo>
                        <a:pt x="125964" y="30361"/>
                        <a:pt x="125020" y="29686"/>
                        <a:pt x="123940" y="29079"/>
                      </a:cubicBezTo>
                      <a:cubicBezTo>
                        <a:pt x="92095" y="9648"/>
                        <a:pt x="56944" y="270"/>
                        <a:pt x="22130" y="0"/>
                      </a:cubicBezTo>
                      <a:cubicBezTo>
                        <a:pt x="12212" y="15180"/>
                        <a:pt x="4925" y="31845"/>
                        <a:pt x="0" y="49185"/>
                      </a:cubicBezTo>
                      <a:cubicBezTo>
                        <a:pt x="29214" y="45069"/>
                        <a:pt x="59710" y="49185"/>
                        <a:pt x="87777" y="6234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" name="Google Shape;403;g3acbb144eea_1_9619"/>
                <p:cNvSpPr/>
                <p:nvPr/>
              </p:nvSpPr>
              <p:spPr>
                <a:xfrm>
                  <a:off x="-1667942" y="2007084"/>
                  <a:ext cx="9647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472" extrusionOk="0">
                      <a:moveTo>
                        <a:pt x="9648" y="472"/>
                      </a:moveTo>
                      <a:cubicBezTo>
                        <a:pt x="6410" y="135"/>
                        <a:pt x="3239" y="0"/>
                        <a:pt x="0" y="0"/>
                      </a:cubicBezTo>
                      <a:cubicBezTo>
                        <a:pt x="3171" y="0"/>
                        <a:pt x="6410" y="135"/>
                        <a:pt x="9648" y="47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" name="Google Shape;404;g3acbb144eea_1_9619"/>
                <p:cNvSpPr/>
                <p:nvPr/>
              </p:nvSpPr>
              <p:spPr>
                <a:xfrm>
                  <a:off x="-1696279" y="2008096"/>
                  <a:ext cx="14033" cy="3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3" h="3036" extrusionOk="0">
                      <a:moveTo>
                        <a:pt x="14033" y="0"/>
                      </a:moveTo>
                      <a:cubicBezTo>
                        <a:pt x="9311" y="675"/>
                        <a:pt x="4588" y="1687"/>
                        <a:pt x="0" y="3036"/>
                      </a:cubicBezTo>
                      <a:cubicBezTo>
                        <a:pt x="4588" y="1687"/>
                        <a:pt x="9243" y="675"/>
                        <a:pt x="1403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" name="Google Shape;405;g3acbb144eea_1_9619"/>
                <p:cNvSpPr/>
                <p:nvPr/>
              </p:nvSpPr>
              <p:spPr>
                <a:xfrm>
                  <a:off x="-1643923" y="2010052"/>
                  <a:ext cx="26177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77" h="10794" extrusionOk="0">
                      <a:moveTo>
                        <a:pt x="0" y="0"/>
                      </a:moveTo>
                      <a:cubicBezTo>
                        <a:pt x="8973" y="2226"/>
                        <a:pt x="17812" y="5870"/>
                        <a:pt x="26178" y="10795"/>
                      </a:cubicBezTo>
                      <a:cubicBezTo>
                        <a:pt x="26178" y="10795"/>
                        <a:pt x="26178" y="10795"/>
                        <a:pt x="26178" y="10795"/>
                      </a:cubicBezTo>
                      <a:cubicBezTo>
                        <a:pt x="17812" y="5870"/>
                        <a:pt x="8973" y="2294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" name="Google Shape;406;g3acbb144eea_1_9619"/>
                <p:cNvSpPr/>
                <p:nvPr/>
              </p:nvSpPr>
              <p:spPr>
                <a:xfrm>
                  <a:off x="-1580638" y="2059304"/>
                  <a:ext cx="11974" cy="69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4" h="6915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1267" y="20983"/>
                        <a:pt x="14843" y="45609"/>
                        <a:pt x="9581" y="69155"/>
                      </a:cubicBezTo>
                      <a:lnTo>
                        <a:pt x="9581" y="69155"/>
                      </a:lnTo>
                      <a:cubicBezTo>
                        <a:pt x="14843" y="45541"/>
                        <a:pt x="11335" y="20983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" name="Google Shape;407;g3acbb144eea_1_9619"/>
                <p:cNvSpPr/>
                <p:nvPr/>
              </p:nvSpPr>
              <p:spPr>
                <a:xfrm>
                  <a:off x="-1532802" y="2050794"/>
                  <a:ext cx="63267" cy="108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67" h="108499" extrusionOk="0">
                      <a:moveTo>
                        <a:pt x="68" y="77"/>
                      </a:moveTo>
                      <a:cubicBezTo>
                        <a:pt x="6747" y="23152"/>
                        <a:pt x="8366" y="48520"/>
                        <a:pt x="5465" y="73686"/>
                      </a:cubicBezTo>
                      <a:cubicBezTo>
                        <a:pt x="23816" y="77666"/>
                        <a:pt x="41021" y="89136"/>
                        <a:pt x="56202" y="108500"/>
                      </a:cubicBezTo>
                      <a:cubicBezTo>
                        <a:pt x="64972" y="76654"/>
                        <a:pt x="65445" y="43527"/>
                        <a:pt x="58360" y="12087"/>
                      </a:cubicBezTo>
                      <a:cubicBezTo>
                        <a:pt x="56134" y="11142"/>
                        <a:pt x="53840" y="10130"/>
                        <a:pt x="51546" y="9253"/>
                      </a:cubicBezTo>
                      <a:cubicBezTo>
                        <a:pt x="34949" y="2709"/>
                        <a:pt x="17474" y="-193"/>
                        <a:pt x="0" y="1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" name="Google Shape;408;g3acbb144eea_1_9619"/>
                <p:cNvSpPr/>
                <p:nvPr/>
              </p:nvSpPr>
              <p:spPr>
                <a:xfrm>
                  <a:off x="-1590555" y="2122916"/>
                  <a:ext cx="63150" cy="10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50" h="101214" extrusionOk="0">
                      <a:moveTo>
                        <a:pt x="34274" y="87181"/>
                      </a:moveTo>
                      <a:cubicBezTo>
                        <a:pt x="49724" y="61948"/>
                        <a:pt x="59710" y="31924"/>
                        <a:pt x="63151" y="1563"/>
                      </a:cubicBezTo>
                      <a:cubicBezTo>
                        <a:pt x="49185" y="-1473"/>
                        <a:pt x="34477" y="-56"/>
                        <a:pt x="19431" y="5544"/>
                      </a:cubicBezTo>
                      <a:cubicBezTo>
                        <a:pt x="17137" y="15867"/>
                        <a:pt x="13089" y="26055"/>
                        <a:pt x="7287" y="35568"/>
                      </a:cubicBezTo>
                      <a:cubicBezTo>
                        <a:pt x="7287" y="35568"/>
                        <a:pt x="7287" y="35568"/>
                        <a:pt x="7287" y="35568"/>
                      </a:cubicBezTo>
                      <a:cubicBezTo>
                        <a:pt x="6410" y="36985"/>
                        <a:pt x="5667" y="38401"/>
                        <a:pt x="4925" y="39886"/>
                      </a:cubicBezTo>
                      <a:cubicBezTo>
                        <a:pt x="4655" y="40358"/>
                        <a:pt x="4520" y="40898"/>
                        <a:pt x="4251" y="41437"/>
                      </a:cubicBezTo>
                      <a:cubicBezTo>
                        <a:pt x="3846" y="42382"/>
                        <a:pt x="3373" y="43394"/>
                        <a:pt x="3036" y="44406"/>
                      </a:cubicBezTo>
                      <a:cubicBezTo>
                        <a:pt x="2834" y="45013"/>
                        <a:pt x="2631" y="45621"/>
                        <a:pt x="2429" y="46228"/>
                      </a:cubicBezTo>
                      <a:cubicBezTo>
                        <a:pt x="2159" y="47105"/>
                        <a:pt x="1822" y="48050"/>
                        <a:pt x="1619" y="48926"/>
                      </a:cubicBezTo>
                      <a:cubicBezTo>
                        <a:pt x="1417" y="49601"/>
                        <a:pt x="1349" y="50276"/>
                        <a:pt x="1147" y="50951"/>
                      </a:cubicBezTo>
                      <a:cubicBezTo>
                        <a:pt x="945" y="51828"/>
                        <a:pt x="742" y="52705"/>
                        <a:pt x="607" y="53582"/>
                      </a:cubicBezTo>
                      <a:cubicBezTo>
                        <a:pt x="472" y="54257"/>
                        <a:pt x="405" y="54999"/>
                        <a:pt x="337" y="55673"/>
                      </a:cubicBezTo>
                      <a:cubicBezTo>
                        <a:pt x="270" y="56550"/>
                        <a:pt x="135" y="57360"/>
                        <a:pt x="68" y="58237"/>
                      </a:cubicBezTo>
                      <a:cubicBezTo>
                        <a:pt x="68" y="58979"/>
                        <a:pt x="68" y="59654"/>
                        <a:pt x="0" y="60396"/>
                      </a:cubicBezTo>
                      <a:cubicBezTo>
                        <a:pt x="0" y="61206"/>
                        <a:pt x="0" y="62015"/>
                        <a:pt x="0" y="62893"/>
                      </a:cubicBezTo>
                      <a:cubicBezTo>
                        <a:pt x="0" y="63635"/>
                        <a:pt x="68" y="64377"/>
                        <a:pt x="135" y="65119"/>
                      </a:cubicBezTo>
                      <a:cubicBezTo>
                        <a:pt x="135" y="65929"/>
                        <a:pt x="270" y="66738"/>
                        <a:pt x="337" y="67548"/>
                      </a:cubicBezTo>
                      <a:cubicBezTo>
                        <a:pt x="405" y="68290"/>
                        <a:pt x="540" y="69032"/>
                        <a:pt x="675" y="69774"/>
                      </a:cubicBezTo>
                      <a:cubicBezTo>
                        <a:pt x="810" y="70584"/>
                        <a:pt x="945" y="71326"/>
                        <a:pt x="1147" y="72068"/>
                      </a:cubicBezTo>
                      <a:cubicBezTo>
                        <a:pt x="1282" y="72810"/>
                        <a:pt x="1484" y="73553"/>
                        <a:pt x="1687" y="74295"/>
                      </a:cubicBezTo>
                      <a:cubicBezTo>
                        <a:pt x="1889" y="75037"/>
                        <a:pt x="2092" y="75779"/>
                        <a:pt x="2361" y="76521"/>
                      </a:cubicBezTo>
                      <a:cubicBezTo>
                        <a:pt x="2564" y="77263"/>
                        <a:pt x="2834" y="78006"/>
                        <a:pt x="3104" y="78680"/>
                      </a:cubicBezTo>
                      <a:cubicBezTo>
                        <a:pt x="3373" y="79422"/>
                        <a:pt x="3643" y="80097"/>
                        <a:pt x="3981" y="80839"/>
                      </a:cubicBezTo>
                      <a:cubicBezTo>
                        <a:pt x="4318" y="81581"/>
                        <a:pt x="4588" y="82256"/>
                        <a:pt x="4925" y="82998"/>
                      </a:cubicBezTo>
                      <a:cubicBezTo>
                        <a:pt x="5263" y="83673"/>
                        <a:pt x="5600" y="84348"/>
                        <a:pt x="5937" y="85022"/>
                      </a:cubicBezTo>
                      <a:cubicBezTo>
                        <a:pt x="6342" y="85697"/>
                        <a:pt x="6680" y="86439"/>
                        <a:pt x="7084" y="87114"/>
                      </a:cubicBezTo>
                      <a:cubicBezTo>
                        <a:pt x="7489" y="87721"/>
                        <a:pt x="7894" y="88396"/>
                        <a:pt x="8299" y="89003"/>
                      </a:cubicBezTo>
                      <a:cubicBezTo>
                        <a:pt x="8771" y="89678"/>
                        <a:pt x="9176" y="90352"/>
                        <a:pt x="9648" y="91027"/>
                      </a:cubicBezTo>
                      <a:cubicBezTo>
                        <a:pt x="10053" y="91634"/>
                        <a:pt x="10593" y="92174"/>
                        <a:pt x="10997" y="92781"/>
                      </a:cubicBezTo>
                      <a:cubicBezTo>
                        <a:pt x="11537" y="93456"/>
                        <a:pt x="12009" y="94063"/>
                        <a:pt x="12617" y="94738"/>
                      </a:cubicBezTo>
                      <a:cubicBezTo>
                        <a:pt x="13089" y="95278"/>
                        <a:pt x="13629" y="95750"/>
                        <a:pt x="14168" y="96290"/>
                      </a:cubicBezTo>
                      <a:cubicBezTo>
                        <a:pt x="14776" y="96897"/>
                        <a:pt x="15383" y="97504"/>
                        <a:pt x="15990" y="98111"/>
                      </a:cubicBezTo>
                      <a:cubicBezTo>
                        <a:pt x="16530" y="98584"/>
                        <a:pt x="17070" y="98988"/>
                        <a:pt x="17609" y="99461"/>
                      </a:cubicBezTo>
                      <a:cubicBezTo>
                        <a:pt x="18284" y="100068"/>
                        <a:pt x="18959" y="100675"/>
                        <a:pt x="19701" y="101215"/>
                      </a:cubicBezTo>
                      <a:cubicBezTo>
                        <a:pt x="25503" y="98044"/>
                        <a:pt x="30563" y="93389"/>
                        <a:pt x="34274" y="8738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" name="Google Shape;409;g3acbb144eea_1_9619"/>
                <p:cNvSpPr/>
                <p:nvPr/>
              </p:nvSpPr>
              <p:spPr>
                <a:xfrm>
                  <a:off x="-2050018" y="2388619"/>
                  <a:ext cx="69695" cy="68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95" h="68548" extrusionOk="0">
                      <a:moveTo>
                        <a:pt x="4588" y="51614"/>
                      </a:moveTo>
                      <a:cubicBezTo>
                        <a:pt x="2429" y="55190"/>
                        <a:pt x="877" y="58968"/>
                        <a:pt x="0" y="62813"/>
                      </a:cubicBezTo>
                      <a:cubicBezTo>
                        <a:pt x="2901" y="64365"/>
                        <a:pt x="5802" y="65512"/>
                        <a:pt x="8838" y="66457"/>
                      </a:cubicBezTo>
                      <a:cubicBezTo>
                        <a:pt x="8838" y="66457"/>
                        <a:pt x="8838" y="66457"/>
                        <a:pt x="8838" y="66457"/>
                      </a:cubicBezTo>
                      <a:cubicBezTo>
                        <a:pt x="10323" y="66929"/>
                        <a:pt x="11807" y="67266"/>
                        <a:pt x="13291" y="67604"/>
                      </a:cubicBezTo>
                      <a:cubicBezTo>
                        <a:pt x="13291" y="67604"/>
                        <a:pt x="13359" y="67604"/>
                        <a:pt x="13426" y="67604"/>
                      </a:cubicBezTo>
                      <a:cubicBezTo>
                        <a:pt x="14911" y="67874"/>
                        <a:pt x="16395" y="68143"/>
                        <a:pt x="17879" y="68278"/>
                      </a:cubicBezTo>
                      <a:cubicBezTo>
                        <a:pt x="17947" y="68278"/>
                        <a:pt x="18082" y="68278"/>
                        <a:pt x="18149" y="68278"/>
                      </a:cubicBezTo>
                      <a:cubicBezTo>
                        <a:pt x="19566" y="68413"/>
                        <a:pt x="20983" y="68481"/>
                        <a:pt x="22467" y="68548"/>
                      </a:cubicBezTo>
                      <a:cubicBezTo>
                        <a:pt x="22602" y="68548"/>
                        <a:pt x="22737" y="68548"/>
                        <a:pt x="22872" y="68548"/>
                      </a:cubicBezTo>
                      <a:cubicBezTo>
                        <a:pt x="24221" y="68548"/>
                        <a:pt x="25638" y="68548"/>
                        <a:pt x="26988" y="68413"/>
                      </a:cubicBezTo>
                      <a:cubicBezTo>
                        <a:pt x="27190" y="68413"/>
                        <a:pt x="27392" y="68413"/>
                        <a:pt x="27595" y="68413"/>
                      </a:cubicBezTo>
                      <a:cubicBezTo>
                        <a:pt x="28877" y="68278"/>
                        <a:pt x="30159" y="68143"/>
                        <a:pt x="31440" y="67941"/>
                      </a:cubicBezTo>
                      <a:cubicBezTo>
                        <a:pt x="31710" y="67941"/>
                        <a:pt x="31980" y="67806"/>
                        <a:pt x="32318" y="67806"/>
                      </a:cubicBezTo>
                      <a:cubicBezTo>
                        <a:pt x="33532" y="67604"/>
                        <a:pt x="34747" y="67334"/>
                        <a:pt x="35893" y="66997"/>
                      </a:cubicBezTo>
                      <a:cubicBezTo>
                        <a:pt x="36231" y="66929"/>
                        <a:pt x="36636" y="66794"/>
                        <a:pt x="36973" y="66659"/>
                      </a:cubicBezTo>
                      <a:cubicBezTo>
                        <a:pt x="38052" y="66322"/>
                        <a:pt x="39132" y="65984"/>
                        <a:pt x="40212" y="65580"/>
                      </a:cubicBezTo>
                      <a:cubicBezTo>
                        <a:pt x="40684" y="65445"/>
                        <a:pt x="41089" y="65242"/>
                        <a:pt x="41493" y="65040"/>
                      </a:cubicBezTo>
                      <a:cubicBezTo>
                        <a:pt x="42505" y="64635"/>
                        <a:pt x="43450" y="64230"/>
                        <a:pt x="44395" y="63826"/>
                      </a:cubicBezTo>
                      <a:cubicBezTo>
                        <a:pt x="44934" y="63556"/>
                        <a:pt x="45407" y="63286"/>
                        <a:pt x="45879" y="63083"/>
                      </a:cubicBezTo>
                      <a:cubicBezTo>
                        <a:pt x="46756" y="62611"/>
                        <a:pt x="47633" y="62206"/>
                        <a:pt x="48443" y="61667"/>
                      </a:cubicBezTo>
                      <a:cubicBezTo>
                        <a:pt x="48982" y="61329"/>
                        <a:pt x="49522" y="60924"/>
                        <a:pt x="50129" y="60587"/>
                      </a:cubicBezTo>
                      <a:cubicBezTo>
                        <a:pt x="50871" y="60115"/>
                        <a:pt x="51614" y="59642"/>
                        <a:pt x="52356" y="59103"/>
                      </a:cubicBezTo>
                      <a:cubicBezTo>
                        <a:pt x="52963" y="58630"/>
                        <a:pt x="53570" y="58158"/>
                        <a:pt x="54110" y="57686"/>
                      </a:cubicBezTo>
                      <a:cubicBezTo>
                        <a:pt x="54717" y="57146"/>
                        <a:pt x="55392" y="56674"/>
                        <a:pt x="55999" y="56134"/>
                      </a:cubicBezTo>
                      <a:cubicBezTo>
                        <a:pt x="56674" y="55527"/>
                        <a:pt x="57281" y="54920"/>
                        <a:pt x="57888" y="54312"/>
                      </a:cubicBezTo>
                      <a:cubicBezTo>
                        <a:pt x="58428" y="53773"/>
                        <a:pt x="58968" y="53300"/>
                        <a:pt x="59440" y="52761"/>
                      </a:cubicBezTo>
                      <a:cubicBezTo>
                        <a:pt x="60115" y="52019"/>
                        <a:pt x="60789" y="51209"/>
                        <a:pt x="61464" y="50399"/>
                      </a:cubicBezTo>
                      <a:cubicBezTo>
                        <a:pt x="61801" y="49927"/>
                        <a:pt x="62206" y="49522"/>
                        <a:pt x="62611" y="49050"/>
                      </a:cubicBezTo>
                      <a:cubicBezTo>
                        <a:pt x="63623" y="47768"/>
                        <a:pt x="64568" y="46351"/>
                        <a:pt x="65445" y="44934"/>
                      </a:cubicBezTo>
                      <a:lnTo>
                        <a:pt x="69695" y="37985"/>
                      </a:lnTo>
                      <a:cubicBezTo>
                        <a:pt x="58968" y="27123"/>
                        <a:pt x="47363" y="14438"/>
                        <a:pt x="35489" y="0"/>
                      </a:cubicBezTo>
                      <a:lnTo>
                        <a:pt x="4588" y="51681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" name="Google Shape;410;g3acbb144eea_1_9619"/>
                <p:cNvSpPr/>
                <p:nvPr/>
              </p:nvSpPr>
              <p:spPr>
                <a:xfrm>
                  <a:off x="-1875139" y="2075564"/>
                  <a:ext cx="84943" cy="12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43" h="122725" extrusionOk="0">
                      <a:moveTo>
                        <a:pt x="47903" y="0"/>
                      </a:moveTo>
                      <a:lnTo>
                        <a:pt x="0" y="80018"/>
                      </a:lnTo>
                      <a:cubicBezTo>
                        <a:pt x="11605" y="96211"/>
                        <a:pt x="23209" y="110446"/>
                        <a:pt x="34207" y="122726"/>
                      </a:cubicBezTo>
                      <a:lnTo>
                        <a:pt x="84943" y="39672"/>
                      </a:lnTo>
                      <a:cubicBezTo>
                        <a:pt x="71922" y="27055"/>
                        <a:pt x="59575" y="13831"/>
                        <a:pt x="4790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" name="Google Shape;411;g3acbb144eea_1_9619"/>
                <p:cNvSpPr/>
                <p:nvPr/>
              </p:nvSpPr>
              <p:spPr>
                <a:xfrm>
                  <a:off x="-1617745" y="1970246"/>
                  <a:ext cx="85010" cy="89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10" h="89058" extrusionOk="0">
                      <a:moveTo>
                        <a:pt x="31913" y="8096"/>
                      </a:moveTo>
                      <a:cubicBezTo>
                        <a:pt x="26988" y="5060"/>
                        <a:pt x="21995" y="2429"/>
                        <a:pt x="16867" y="0"/>
                      </a:cubicBezTo>
                      <a:cubicBezTo>
                        <a:pt x="7489" y="14776"/>
                        <a:pt x="2159" y="32655"/>
                        <a:pt x="0" y="50534"/>
                      </a:cubicBezTo>
                      <a:cubicBezTo>
                        <a:pt x="472" y="50804"/>
                        <a:pt x="945" y="51074"/>
                        <a:pt x="1417" y="51344"/>
                      </a:cubicBezTo>
                      <a:cubicBezTo>
                        <a:pt x="17002" y="60857"/>
                        <a:pt x="29012" y="74013"/>
                        <a:pt x="37108" y="89059"/>
                      </a:cubicBezTo>
                      <a:cubicBezTo>
                        <a:pt x="52558" y="83796"/>
                        <a:pt x="68751" y="80828"/>
                        <a:pt x="85011" y="80625"/>
                      </a:cubicBezTo>
                      <a:cubicBezTo>
                        <a:pt x="76375" y="50669"/>
                        <a:pt x="59103" y="24626"/>
                        <a:pt x="31980" y="80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" name="Google Shape;412;g3acbb144eea_1_9619"/>
                <p:cNvSpPr/>
                <p:nvPr/>
              </p:nvSpPr>
              <p:spPr>
                <a:xfrm>
                  <a:off x="-1775555" y="1957022"/>
                  <a:ext cx="86967" cy="84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67" h="84335" extrusionOk="0">
                      <a:moveTo>
                        <a:pt x="0" y="42438"/>
                      </a:moveTo>
                      <a:cubicBezTo>
                        <a:pt x="9918" y="57011"/>
                        <a:pt x="20645" y="70977"/>
                        <a:pt x="32115" y="84336"/>
                      </a:cubicBezTo>
                      <a:cubicBezTo>
                        <a:pt x="38322" y="77184"/>
                        <a:pt x="45474" y="70977"/>
                        <a:pt x="53165" y="65984"/>
                      </a:cubicBezTo>
                      <a:cubicBezTo>
                        <a:pt x="55864" y="64230"/>
                        <a:pt x="58630" y="62611"/>
                        <a:pt x="61531" y="61127"/>
                      </a:cubicBezTo>
                      <a:cubicBezTo>
                        <a:pt x="65782" y="58900"/>
                        <a:pt x="70235" y="57011"/>
                        <a:pt x="74755" y="55459"/>
                      </a:cubicBezTo>
                      <a:cubicBezTo>
                        <a:pt x="76172" y="54987"/>
                        <a:pt x="77589" y="54515"/>
                        <a:pt x="79006" y="54110"/>
                      </a:cubicBezTo>
                      <a:cubicBezTo>
                        <a:pt x="79411" y="35826"/>
                        <a:pt x="81974" y="17542"/>
                        <a:pt x="86967" y="0"/>
                      </a:cubicBezTo>
                      <a:cubicBezTo>
                        <a:pt x="54717" y="4520"/>
                        <a:pt x="24086" y="19094"/>
                        <a:pt x="0" y="4237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" name="Google Shape;413;g3acbb144eea_1_9619"/>
                <p:cNvSpPr/>
                <p:nvPr/>
              </p:nvSpPr>
              <p:spPr>
                <a:xfrm>
                  <a:off x="-1966154" y="2236477"/>
                  <a:ext cx="77926" cy="112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26" h="112605" extrusionOk="0">
                      <a:moveTo>
                        <a:pt x="0" y="71315"/>
                      </a:moveTo>
                      <a:cubicBezTo>
                        <a:pt x="11267" y="86967"/>
                        <a:pt x="22535" y="100663"/>
                        <a:pt x="33195" y="112605"/>
                      </a:cubicBezTo>
                      <a:lnTo>
                        <a:pt x="77926" y="39334"/>
                      </a:lnTo>
                      <a:cubicBezTo>
                        <a:pt x="66862" y="28134"/>
                        <a:pt x="54919" y="14978"/>
                        <a:pt x="42640" y="0"/>
                      </a:cubicBezTo>
                      <a:lnTo>
                        <a:pt x="0" y="71315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" name="Google Shape;414;g3acbb144eea_1_9619"/>
                <p:cNvSpPr/>
                <p:nvPr/>
              </p:nvSpPr>
              <p:spPr>
                <a:xfrm>
                  <a:off x="-2014529" y="2307724"/>
                  <a:ext cx="81569" cy="118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569" h="118812" extrusionOk="0">
                      <a:moveTo>
                        <a:pt x="0" y="80828"/>
                      </a:moveTo>
                      <a:cubicBezTo>
                        <a:pt x="11875" y="95266"/>
                        <a:pt x="23479" y="107950"/>
                        <a:pt x="34207" y="118812"/>
                      </a:cubicBezTo>
                      <a:lnTo>
                        <a:pt x="81570" y="41291"/>
                      </a:lnTo>
                      <a:cubicBezTo>
                        <a:pt x="70910" y="29416"/>
                        <a:pt x="59575" y="15653"/>
                        <a:pt x="48375" y="0"/>
                      </a:cubicBezTo>
                      <a:lnTo>
                        <a:pt x="68" y="8076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" name="Google Shape;415;g3acbb144eea_1_9619"/>
                <p:cNvSpPr/>
                <p:nvPr/>
              </p:nvSpPr>
              <p:spPr>
                <a:xfrm>
                  <a:off x="-1923514" y="2155582"/>
                  <a:ext cx="82649" cy="120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49" h="120229" extrusionOk="0">
                      <a:moveTo>
                        <a:pt x="48375" y="0"/>
                      </a:moveTo>
                      <a:lnTo>
                        <a:pt x="0" y="80895"/>
                      </a:lnTo>
                      <a:cubicBezTo>
                        <a:pt x="12279" y="95873"/>
                        <a:pt x="24221" y="109029"/>
                        <a:pt x="35286" y="120229"/>
                      </a:cubicBezTo>
                      <a:lnTo>
                        <a:pt x="54650" y="88519"/>
                      </a:lnTo>
                      <a:lnTo>
                        <a:pt x="82649" y="42708"/>
                      </a:lnTo>
                      <a:cubicBezTo>
                        <a:pt x="71652" y="30496"/>
                        <a:pt x="59980" y="16260"/>
                        <a:pt x="484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" name="Google Shape;416;g3acbb144eea_1_9619"/>
                <p:cNvSpPr/>
                <p:nvPr/>
              </p:nvSpPr>
              <p:spPr>
                <a:xfrm>
                  <a:off x="-1827236" y="1999392"/>
                  <a:ext cx="83728" cy="1157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28" h="115776" extrusionOk="0">
                      <a:moveTo>
                        <a:pt x="27190" y="30698"/>
                      </a:moveTo>
                      <a:lnTo>
                        <a:pt x="0" y="76105"/>
                      </a:lnTo>
                      <a:cubicBezTo>
                        <a:pt x="11672" y="89936"/>
                        <a:pt x="24086" y="103160"/>
                        <a:pt x="37040" y="115776"/>
                      </a:cubicBezTo>
                      <a:lnTo>
                        <a:pt x="73946" y="55257"/>
                      </a:lnTo>
                      <a:cubicBezTo>
                        <a:pt x="76847" y="50467"/>
                        <a:pt x="80153" y="46014"/>
                        <a:pt x="83729" y="41898"/>
                      </a:cubicBezTo>
                      <a:cubicBezTo>
                        <a:pt x="72259" y="28539"/>
                        <a:pt x="61531" y="14573"/>
                        <a:pt x="51614" y="0"/>
                      </a:cubicBezTo>
                      <a:cubicBezTo>
                        <a:pt x="42370" y="8973"/>
                        <a:pt x="34139" y="19161"/>
                        <a:pt x="27122" y="3063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" name="Google Shape;417;g3acbb144eea_1_9619"/>
                <p:cNvSpPr/>
                <p:nvPr/>
              </p:nvSpPr>
              <p:spPr>
                <a:xfrm>
                  <a:off x="-1696616" y="1955558"/>
                  <a:ext cx="95738" cy="65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38" h="65288" extrusionOk="0">
                      <a:moveTo>
                        <a:pt x="95738" y="14687"/>
                      </a:moveTo>
                      <a:cubicBezTo>
                        <a:pt x="67671" y="1531"/>
                        <a:pt x="37175" y="-2585"/>
                        <a:pt x="7961" y="1531"/>
                      </a:cubicBezTo>
                      <a:cubicBezTo>
                        <a:pt x="2969" y="19073"/>
                        <a:pt x="405" y="37424"/>
                        <a:pt x="0" y="55641"/>
                      </a:cubicBezTo>
                      <a:cubicBezTo>
                        <a:pt x="68" y="55641"/>
                        <a:pt x="202" y="55641"/>
                        <a:pt x="270" y="55573"/>
                      </a:cubicBezTo>
                      <a:cubicBezTo>
                        <a:pt x="4858" y="54224"/>
                        <a:pt x="9513" y="53212"/>
                        <a:pt x="14303" y="52537"/>
                      </a:cubicBezTo>
                      <a:cubicBezTo>
                        <a:pt x="15855" y="52335"/>
                        <a:pt x="17474" y="52132"/>
                        <a:pt x="19026" y="51998"/>
                      </a:cubicBezTo>
                      <a:cubicBezTo>
                        <a:pt x="22197" y="51728"/>
                        <a:pt x="25436" y="51525"/>
                        <a:pt x="28607" y="51525"/>
                      </a:cubicBezTo>
                      <a:cubicBezTo>
                        <a:pt x="31778" y="51525"/>
                        <a:pt x="35016" y="51660"/>
                        <a:pt x="38255" y="51998"/>
                      </a:cubicBezTo>
                      <a:cubicBezTo>
                        <a:pt x="39874" y="52132"/>
                        <a:pt x="41493" y="52335"/>
                        <a:pt x="43045" y="52605"/>
                      </a:cubicBezTo>
                      <a:cubicBezTo>
                        <a:pt x="46216" y="53077"/>
                        <a:pt x="49455" y="53684"/>
                        <a:pt x="52626" y="54494"/>
                      </a:cubicBezTo>
                      <a:cubicBezTo>
                        <a:pt x="61599" y="56720"/>
                        <a:pt x="70437" y="60364"/>
                        <a:pt x="78803" y="65289"/>
                      </a:cubicBezTo>
                      <a:cubicBezTo>
                        <a:pt x="80963" y="47410"/>
                        <a:pt x="86293" y="29530"/>
                        <a:pt x="95671" y="14755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" name="Google Shape;418;g3acbb144eea_1_9619"/>
                <p:cNvSpPr/>
                <p:nvPr/>
              </p:nvSpPr>
              <p:spPr>
                <a:xfrm>
                  <a:off x="-1580638" y="2050871"/>
                  <a:ext cx="54679" cy="77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79" h="77589" extrusionOk="0">
                      <a:moveTo>
                        <a:pt x="47903" y="0"/>
                      </a:moveTo>
                      <a:cubicBezTo>
                        <a:pt x="31643" y="202"/>
                        <a:pt x="15450" y="3171"/>
                        <a:pt x="0" y="8434"/>
                      </a:cubicBezTo>
                      <a:cubicBezTo>
                        <a:pt x="11267" y="29416"/>
                        <a:pt x="14843" y="54043"/>
                        <a:pt x="9581" y="77589"/>
                      </a:cubicBezTo>
                      <a:cubicBezTo>
                        <a:pt x="24626" y="71989"/>
                        <a:pt x="39334" y="70572"/>
                        <a:pt x="53300" y="73608"/>
                      </a:cubicBezTo>
                      <a:cubicBezTo>
                        <a:pt x="56202" y="48443"/>
                        <a:pt x="54582" y="23074"/>
                        <a:pt x="4790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19" name="Google Shape;419;g3acbb144eea_1_9619"/>
            <p:cNvGrpSpPr/>
            <p:nvPr/>
          </p:nvGrpSpPr>
          <p:grpSpPr>
            <a:xfrm>
              <a:off x="-1913623" y="1548768"/>
              <a:ext cx="620024" cy="538265"/>
              <a:chOff x="-1913623" y="1548768"/>
              <a:chExt cx="620024" cy="538265"/>
            </a:xfrm>
          </p:grpSpPr>
          <p:sp>
            <p:nvSpPr>
              <p:cNvPr id="420" name="Google Shape;420;g3acbb144eea_1_9619"/>
              <p:cNvSpPr/>
              <p:nvPr/>
            </p:nvSpPr>
            <p:spPr>
              <a:xfrm>
                <a:off x="-1793029" y="1847115"/>
                <a:ext cx="1214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171" extrusionOk="0">
                    <a:moveTo>
                      <a:pt x="0" y="3171"/>
                    </a:moveTo>
                    <a:cubicBezTo>
                      <a:pt x="472" y="2159"/>
                      <a:pt x="810" y="1080"/>
                      <a:pt x="1214" y="0"/>
                    </a:cubicBezTo>
                    <a:cubicBezTo>
                      <a:pt x="1079" y="337"/>
                      <a:pt x="1012" y="675"/>
                      <a:pt x="877" y="1012"/>
                    </a:cubicBezTo>
                    <a:cubicBezTo>
                      <a:pt x="607" y="1754"/>
                      <a:pt x="337" y="2496"/>
                      <a:pt x="0" y="3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g3acbb144eea_1_9619"/>
              <p:cNvSpPr/>
              <p:nvPr/>
            </p:nvSpPr>
            <p:spPr>
              <a:xfrm>
                <a:off x="-1795391" y="1852310"/>
                <a:ext cx="1416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2698" extrusionOk="0">
                    <a:moveTo>
                      <a:pt x="0" y="2699"/>
                    </a:moveTo>
                    <a:cubicBezTo>
                      <a:pt x="472" y="1822"/>
                      <a:pt x="944" y="877"/>
                      <a:pt x="1417" y="0"/>
                    </a:cubicBezTo>
                    <a:cubicBezTo>
                      <a:pt x="1080" y="742"/>
                      <a:pt x="742" y="1417"/>
                      <a:pt x="337" y="2159"/>
                    </a:cubicBezTo>
                    <a:cubicBezTo>
                      <a:pt x="202" y="2361"/>
                      <a:pt x="135" y="2564"/>
                      <a:pt x="0" y="26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g3acbb144eea_1_9619"/>
              <p:cNvSpPr/>
              <p:nvPr/>
            </p:nvSpPr>
            <p:spPr>
              <a:xfrm>
                <a:off x="-1811583" y="1770876"/>
                <a:ext cx="876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876" h="3710" extrusionOk="0">
                    <a:moveTo>
                      <a:pt x="877" y="3711"/>
                    </a:moveTo>
                    <a:cubicBezTo>
                      <a:pt x="540" y="2496"/>
                      <a:pt x="270" y="1282"/>
                      <a:pt x="0" y="0"/>
                    </a:cubicBezTo>
                    <a:cubicBezTo>
                      <a:pt x="202" y="945"/>
                      <a:pt x="337" y="1822"/>
                      <a:pt x="607" y="2766"/>
                    </a:cubicBezTo>
                    <a:cubicBezTo>
                      <a:pt x="675" y="3104"/>
                      <a:pt x="810" y="3373"/>
                      <a:pt x="877" y="37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g3acbb144eea_1_9619"/>
              <p:cNvSpPr/>
              <p:nvPr/>
            </p:nvSpPr>
            <p:spPr>
              <a:xfrm>
                <a:off x="-1900237" y="1667041"/>
                <a:ext cx="3643" cy="877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8770" extrusionOk="0">
                    <a:moveTo>
                      <a:pt x="0" y="8771"/>
                    </a:moveTo>
                    <a:cubicBezTo>
                      <a:pt x="1147" y="5802"/>
                      <a:pt x="2361" y="2901"/>
                      <a:pt x="3643" y="0"/>
                    </a:cubicBezTo>
                    <a:cubicBezTo>
                      <a:pt x="2361" y="2901"/>
                      <a:pt x="1147" y="5802"/>
                      <a:pt x="0" y="87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g3acbb144eea_1_9619"/>
              <p:cNvSpPr/>
              <p:nvPr/>
            </p:nvSpPr>
            <p:spPr>
              <a:xfrm>
                <a:off x="-1810908" y="1867019"/>
                <a:ext cx="6139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4992" extrusionOk="0">
                    <a:moveTo>
                      <a:pt x="3913" y="2024"/>
                    </a:moveTo>
                    <a:cubicBezTo>
                      <a:pt x="3913" y="2024"/>
                      <a:pt x="3778" y="2024"/>
                      <a:pt x="3778" y="1957"/>
                    </a:cubicBezTo>
                    <a:cubicBezTo>
                      <a:pt x="2564" y="2969"/>
                      <a:pt x="1349" y="4048"/>
                      <a:pt x="0" y="4993"/>
                    </a:cubicBezTo>
                    <a:cubicBezTo>
                      <a:pt x="2227" y="3508"/>
                      <a:pt x="4251" y="1822"/>
                      <a:pt x="6140" y="0"/>
                    </a:cubicBezTo>
                    <a:cubicBezTo>
                      <a:pt x="6072" y="0"/>
                      <a:pt x="6005" y="135"/>
                      <a:pt x="5937" y="202"/>
                    </a:cubicBezTo>
                    <a:cubicBezTo>
                      <a:pt x="5263" y="810"/>
                      <a:pt x="4655" y="1484"/>
                      <a:pt x="3913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g3acbb144eea_1_9619"/>
              <p:cNvSpPr/>
              <p:nvPr/>
            </p:nvSpPr>
            <p:spPr>
              <a:xfrm>
                <a:off x="-1790330" y="1839154"/>
                <a:ext cx="539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631" extrusionOk="0">
                    <a:moveTo>
                      <a:pt x="0" y="2631"/>
                    </a:moveTo>
                    <a:cubicBezTo>
                      <a:pt x="202" y="1754"/>
                      <a:pt x="405" y="877"/>
                      <a:pt x="540" y="0"/>
                    </a:cubicBezTo>
                    <a:cubicBezTo>
                      <a:pt x="405" y="742"/>
                      <a:pt x="270" y="1484"/>
                      <a:pt x="135" y="2226"/>
                    </a:cubicBezTo>
                    <a:cubicBezTo>
                      <a:pt x="135" y="2361"/>
                      <a:pt x="135" y="2496"/>
                      <a:pt x="67" y="26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g3acbb144eea_1_9619"/>
              <p:cNvSpPr/>
              <p:nvPr/>
            </p:nvSpPr>
            <p:spPr>
              <a:xfrm>
                <a:off x="-1896594" y="1658338"/>
                <a:ext cx="4048" cy="8635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8635" extrusionOk="0">
                    <a:moveTo>
                      <a:pt x="0" y="8636"/>
                    </a:moveTo>
                    <a:cubicBezTo>
                      <a:pt x="1282" y="5735"/>
                      <a:pt x="2631" y="2834"/>
                      <a:pt x="4048" y="0"/>
                    </a:cubicBezTo>
                    <a:cubicBezTo>
                      <a:pt x="2631" y="2834"/>
                      <a:pt x="1282" y="5735"/>
                      <a:pt x="0" y="86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g3acbb144eea_1_9619"/>
              <p:cNvSpPr/>
              <p:nvPr/>
            </p:nvSpPr>
            <p:spPr>
              <a:xfrm>
                <a:off x="-1550074" y="1636410"/>
                <a:ext cx="41493" cy="61599"/>
              </a:xfrm>
              <a:custGeom>
                <a:avLst/>
                <a:gdLst/>
                <a:ahLst/>
                <a:cxnLst/>
                <a:rect l="l" t="t" r="r" b="b"/>
                <a:pathLst>
                  <a:path w="41493" h="61599" extrusionOk="0">
                    <a:moveTo>
                      <a:pt x="41493" y="61599"/>
                    </a:moveTo>
                    <a:lnTo>
                      <a:pt x="0" y="0"/>
                    </a:lnTo>
                    <a:lnTo>
                      <a:pt x="21523" y="31913"/>
                    </a:lnTo>
                    <a:lnTo>
                      <a:pt x="41493" y="615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g3acbb144eea_1_9619"/>
              <p:cNvSpPr/>
              <p:nvPr/>
            </p:nvSpPr>
            <p:spPr>
              <a:xfrm>
                <a:off x="-1888025" y="1582638"/>
                <a:ext cx="62003" cy="67198"/>
              </a:xfrm>
              <a:custGeom>
                <a:avLst/>
                <a:gdLst/>
                <a:ahLst/>
                <a:cxnLst/>
                <a:rect l="l" t="t" r="r" b="b"/>
                <a:pathLst>
                  <a:path w="62003" h="67198" extrusionOk="0">
                    <a:moveTo>
                      <a:pt x="59103" y="2092"/>
                    </a:moveTo>
                    <a:cubicBezTo>
                      <a:pt x="60115" y="1417"/>
                      <a:pt x="61059" y="675"/>
                      <a:pt x="62004" y="0"/>
                    </a:cubicBezTo>
                    <a:cubicBezTo>
                      <a:pt x="35489" y="17879"/>
                      <a:pt x="14708" y="41088"/>
                      <a:pt x="0" y="67199"/>
                    </a:cubicBezTo>
                    <a:cubicBezTo>
                      <a:pt x="14168" y="42033"/>
                      <a:pt x="33937" y="19633"/>
                      <a:pt x="59035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g3acbb144eea_1_9619"/>
              <p:cNvSpPr/>
              <p:nvPr/>
            </p:nvSpPr>
            <p:spPr>
              <a:xfrm>
                <a:off x="-1596155" y="1588103"/>
                <a:ext cx="16799" cy="14033"/>
              </a:xfrm>
              <a:custGeom>
                <a:avLst/>
                <a:gdLst/>
                <a:ahLst/>
                <a:cxnLst/>
                <a:rect l="l" t="t" r="r" b="b"/>
                <a:pathLst>
                  <a:path w="16799" h="14033" extrusionOk="0">
                    <a:moveTo>
                      <a:pt x="16800" y="14034"/>
                    </a:moveTo>
                    <a:cubicBezTo>
                      <a:pt x="11402" y="9041"/>
                      <a:pt x="5870" y="4318"/>
                      <a:pt x="0" y="0"/>
                    </a:cubicBezTo>
                    <a:cubicBezTo>
                      <a:pt x="2294" y="1687"/>
                      <a:pt x="4520" y="3441"/>
                      <a:pt x="6747" y="5195"/>
                    </a:cubicBezTo>
                    <a:cubicBezTo>
                      <a:pt x="10188" y="7961"/>
                      <a:pt x="13494" y="10930"/>
                      <a:pt x="16800" y="139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g3acbb144eea_1_9619"/>
              <p:cNvSpPr/>
              <p:nvPr/>
            </p:nvSpPr>
            <p:spPr>
              <a:xfrm>
                <a:off x="-1913623" y="1724592"/>
                <a:ext cx="1376" cy="36095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36095" extrusionOk="0">
                    <a:moveTo>
                      <a:pt x="1376" y="0"/>
                    </a:moveTo>
                    <a:cubicBezTo>
                      <a:pt x="-41" y="11942"/>
                      <a:pt x="-310" y="24019"/>
                      <a:pt x="432" y="36096"/>
                    </a:cubicBezTo>
                    <a:cubicBezTo>
                      <a:pt x="-378" y="24019"/>
                      <a:pt x="-41" y="11942"/>
                      <a:pt x="13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g3acbb144eea_1_9619"/>
              <p:cNvSpPr/>
              <p:nvPr/>
            </p:nvSpPr>
            <p:spPr>
              <a:xfrm>
                <a:off x="-1892478" y="1649904"/>
                <a:ext cx="4452" cy="8433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8433" extrusionOk="0">
                    <a:moveTo>
                      <a:pt x="0" y="8434"/>
                    </a:moveTo>
                    <a:cubicBezTo>
                      <a:pt x="1417" y="5600"/>
                      <a:pt x="2901" y="2766"/>
                      <a:pt x="4453" y="0"/>
                    </a:cubicBezTo>
                    <a:cubicBezTo>
                      <a:pt x="2901" y="2766"/>
                      <a:pt x="1417" y="5600"/>
                      <a:pt x="0" y="8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g3acbb144eea_1_9619"/>
              <p:cNvSpPr/>
              <p:nvPr/>
            </p:nvSpPr>
            <p:spPr>
              <a:xfrm>
                <a:off x="-1903476" y="1675880"/>
                <a:ext cx="3171" cy="8905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8905" extrusionOk="0">
                    <a:moveTo>
                      <a:pt x="0" y="8906"/>
                    </a:moveTo>
                    <a:cubicBezTo>
                      <a:pt x="1012" y="5937"/>
                      <a:pt x="2024" y="2969"/>
                      <a:pt x="3171" y="0"/>
                    </a:cubicBezTo>
                    <a:cubicBezTo>
                      <a:pt x="2024" y="2969"/>
                      <a:pt x="945" y="5937"/>
                      <a:pt x="0" y="89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g3acbb144eea_1_9619"/>
              <p:cNvSpPr/>
              <p:nvPr/>
            </p:nvSpPr>
            <p:spPr>
              <a:xfrm>
                <a:off x="-1826021" y="1576026"/>
                <a:ext cx="10592" cy="6611"/>
              </a:xfrm>
              <a:custGeom>
                <a:avLst/>
                <a:gdLst/>
                <a:ahLst/>
                <a:cxnLst/>
                <a:rect l="l" t="t" r="r" b="b"/>
                <a:pathLst>
                  <a:path w="10592" h="6611" extrusionOk="0">
                    <a:moveTo>
                      <a:pt x="0" y="6612"/>
                    </a:moveTo>
                    <a:cubicBezTo>
                      <a:pt x="3441" y="4250"/>
                      <a:pt x="7017" y="2092"/>
                      <a:pt x="10593" y="0"/>
                    </a:cubicBezTo>
                    <a:cubicBezTo>
                      <a:pt x="7017" y="2092"/>
                      <a:pt x="3508" y="4250"/>
                      <a:pt x="0" y="66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g3acbb144eea_1_9619"/>
              <p:cNvSpPr/>
              <p:nvPr/>
            </p:nvSpPr>
            <p:spPr>
              <a:xfrm>
                <a:off x="-1805646" y="1703339"/>
                <a:ext cx="1551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306" extrusionOk="0">
                    <a:moveTo>
                      <a:pt x="68" y="3306"/>
                    </a:moveTo>
                    <a:cubicBezTo>
                      <a:pt x="540" y="2226"/>
                      <a:pt x="1012" y="1080"/>
                      <a:pt x="1552" y="0"/>
                    </a:cubicBezTo>
                    <a:cubicBezTo>
                      <a:pt x="1417" y="270"/>
                      <a:pt x="1215" y="540"/>
                      <a:pt x="1080" y="810"/>
                    </a:cubicBezTo>
                    <a:cubicBezTo>
                      <a:pt x="675" y="1619"/>
                      <a:pt x="405" y="2496"/>
                      <a:pt x="0" y="33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g3acbb144eea_1_9619"/>
              <p:cNvSpPr/>
              <p:nvPr/>
            </p:nvSpPr>
            <p:spPr>
              <a:xfrm>
                <a:off x="-1904015" y="1808726"/>
                <a:ext cx="10120" cy="25233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25233" extrusionOk="0">
                    <a:moveTo>
                      <a:pt x="10120" y="25233"/>
                    </a:moveTo>
                    <a:cubicBezTo>
                      <a:pt x="6140" y="17002"/>
                      <a:pt x="2766" y="8569"/>
                      <a:pt x="0" y="0"/>
                    </a:cubicBezTo>
                    <a:cubicBezTo>
                      <a:pt x="2766" y="8569"/>
                      <a:pt x="6140" y="17002"/>
                      <a:pt x="10120" y="252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g3acbb144eea_1_9619"/>
              <p:cNvSpPr/>
              <p:nvPr/>
            </p:nvSpPr>
            <p:spPr>
              <a:xfrm>
                <a:off x="-1886608" y="1847655"/>
                <a:ext cx="6814" cy="10929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10929" extrusionOk="0">
                    <a:moveTo>
                      <a:pt x="6814" y="10930"/>
                    </a:moveTo>
                    <a:cubicBezTo>
                      <a:pt x="4386" y="7354"/>
                      <a:pt x="2159" y="3711"/>
                      <a:pt x="0" y="0"/>
                    </a:cubicBezTo>
                    <a:cubicBezTo>
                      <a:pt x="2159" y="3711"/>
                      <a:pt x="4386" y="7354"/>
                      <a:pt x="6814" y="109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g3acbb144eea_1_9619"/>
              <p:cNvSpPr/>
              <p:nvPr/>
            </p:nvSpPr>
            <p:spPr>
              <a:xfrm>
                <a:off x="-1791140" y="1681142"/>
                <a:ext cx="2091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2361" extrusionOk="0">
                    <a:moveTo>
                      <a:pt x="0" y="2361"/>
                    </a:moveTo>
                    <a:cubicBezTo>
                      <a:pt x="675" y="1552"/>
                      <a:pt x="1349" y="810"/>
                      <a:pt x="2092" y="0"/>
                    </a:cubicBezTo>
                    <a:cubicBezTo>
                      <a:pt x="1687" y="472"/>
                      <a:pt x="1147" y="877"/>
                      <a:pt x="742" y="1417"/>
                    </a:cubicBezTo>
                    <a:cubicBezTo>
                      <a:pt x="472" y="1687"/>
                      <a:pt x="270" y="2024"/>
                      <a:pt x="67" y="2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g3acbb144eea_1_9619"/>
              <p:cNvSpPr/>
              <p:nvPr/>
            </p:nvSpPr>
            <p:spPr>
              <a:xfrm>
                <a:off x="-1893423" y="1834836"/>
                <a:ext cx="5397" cy="1025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255" extrusionOk="0">
                    <a:moveTo>
                      <a:pt x="5397" y="10255"/>
                    </a:moveTo>
                    <a:cubicBezTo>
                      <a:pt x="3508" y="6882"/>
                      <a:pt x="1687" y="3441"/>
                      <a:pt x="0" y="0"/>
                    </a:cubicBezTo>
                    <a:cubicBezTo>
                      <a:pt x="1687" y="3441"/>
                      <a:pt x="3508" y="6882"/>
                      <a:pt x="5397" y="102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g3acbb144eea_1_9619"/>
              <p:cNvSpPr/>
              <p:nvPr/>
            </p:nvSpPr>
            <p:spPr>
              <a:xfrm>
                <a:off x="-1906242" y="1684853"/>
                <a:ext cx="2766" cy="9040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9040" extrusionOk="0">
                    <a:moveTo>
                      <a:pt x="0" y="9041"/>
                    </a:moveTo>
                    <a:cubicBezTo>
                      <a:pt x="877" y="6005"/>
                      <a:pt x="1754" y="2969"/>
                      <a:pt x="2766" y="0"/>
                    </a:cubicBezTo>
                    <a:cubicBezTo>
                      <a:pt x="1754" y="2969"/>
                      <a:pt x="877" y="6005"/>
                      <a:pt x="0" y="90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g3acbb144eea_1_9619"/>
              <p:cNvSpPr/>
              <p:nvPr/>
            </p:nvSpPr>
            <p:spPr>
              <a:xfrm>
                <a:off x="-1908603" y="1693961"/>
                <a:ext cx="2361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9175" extrusionOk="0">
                    <a:moveTo>
                      <a:pt x="0" y="9176"/>
                    </a:moveTo>
                    <a:cubicBezTo>
                      <a:pt x="675" y="6072"/>
                      <a:pt x="1484" y="3036"/>
                      <a:pt x="2361" y="0"/>
                    </a:cubicBezTo>
                    <a:cubicBezTo>
                      <a:pt x="1484" y="3036"/>
                      <a:pt x="742" y="6140"/>
                      <a:pt x="0" y="91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g3acbb144eea_1_9619"/>
              <p:cNvSpPr/>
              <p:nvPr/>
            </p:nvSpPr>
            <p:spPr>
              <a:xfrm>
                <a:off x="-1912246" y="1712515"/>
                <a:ext cx="1754" cy="11739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1739" extrusionOk="0">
                    <a:moveTo>
                      <a:pt x="0" y="11740"/>
                    </a:moveTo>
                    <a:cubicBezTo>
                      <a:pt x="472" y="7826"/>
                      <a:pt x="1012" y="3913"/>
                      <a:pt x="1754" y="0"/>
                    </a:cubicBezTo>
                    <a:cubicBezTo>
                      <a:pt x="1080" y="3913"/>
                      <a:pt x="472" y="7759"/>
                      <a:pt x="0" y="11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g3acbb144eea_1_9619"/>
              <p:cNvSpPr/>
              <p:nvPr/>
            </p:nvSpPr>
            <p:spPr>
              <a:xfrm>
                <a:off x="-1910492" y="1703204"/>
                <a:ext cx="1889" cy="9310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9310" extrusionOk="0">
                    <a:moveTo>
                      <a:pt x="0" y="9311"/>
                    </a:moveTo>
                    <a:cubicBezTo>
                      <a:pt x="540" y="6207"/>
                      <a:pt x="1214" y="3104"/>
                      <a:pt x="1889" y="0"/>
                    </a:cubicBezTo>
                    <a:cubicBezTo>
                      <a:pt x="1214" y="3104"/>
                      <a:pt x="540" y="6207"/>
                      <a:pt x="0" y="93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g3acbb144eea_1_9619"/>
              <p:cNvSpPr/>
              <p:nvPr/>
            </p:nvSpPr>
            <p:spPr>
              <a:xfrm>
                <a:off x="-1913191" y="1760755"/>
                <a:ext cx="9175" cy="47970"/>
              </a:xfrm>
              <a:custGeom>
                <a:avLst/>
                <a:gdLst/>
                <a:ahLst/>
                <a:cxnLst/>
                <a:rect l="l" t="t" r="r" b="b"/>
                <a:pathLst>
                  <a:path w="9175" h="47970" extrusionOk="0">
                    <a:moveTo>
                      <a:pt x="9176" y="47970"/>
                    </a:moveTo>
                    <a:cubicBezTo>
                      <a:pt x="4116" y="32250"/>
                      <a:pt x="1080" y="16125"/>
                      <a:pt x="0" y="0"/>
                    </a:cubicBezTo>
                    <a:cubicBezTo>
                      <a:pt x="1080" y="16125"/>
                      <a:pt x="4116" y="32250"/>
                      <a:pt x="9176" y="47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g3acbb144eea_1_9619"/>
              <p:cNvSpPr/>
              <p:nvPr/>
            </p:nvSpPr>
            <p:spPr>
              <a:xfrm>
                <a:off x="-1635287" y="1565433"/>
                <a:ext cx="6207" cy="2833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833" extrusionOk="0">
                    <a:moveTo>
                      <a:pt x="0" y="0"/>
                    </a:moveTo>
                    <a:cubicBezTo>
                      <a:pt x="2092" y="877"/>
                      <a:pt x="4183" y="1822"/>
                      <a:pt x="6207" y="2834"/>
                    </a:cubicBezTo>
                    <a:cubicBezTo>
                      <a:pt x="4183" y="1822"/>
                      <a:pt x="2092" y="9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g3acbb144eea_1_9619"/>
              <p:cNvSpPr/>
              <p:nvPr/>
            </p:nvSpPr>
            <p:spPr>
              <a:xfrm>
                <a:off x="-1782706" y="1672439"/>
                <a:ext cx="2496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293" extrusionOk="0">
                    <a:moveTo>
                      <a:pt x="0" y="2294"/>
                    </a:moveTo>
                    <a:cubicBezTo>
                      <a:pt x="810" y="1552"/>
                      <a:pt x="1619" y="742"/>
                      <a:pt x="2496" y="0"/>
                    </a:cubicBezTo>
                    <a:cubicBezTo>
                      <a:pt x="1619" y="742"/>
                      <a:pt x="810" y="1552"/>
                      <a:pt x="0" y="2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g3acbb144eea_1_9619"/>
              <p:cNvSpPr/>
              <p:nvPr/>
            </p:nvSpPr>
            <p:spPr>
              <a:xfrm>
                <a:off x="-1626921" y="1569346"/>
                <a:ext cx="6207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3171" extrusionOk="0">
                    <a:moveTo>
                      <a:pt x="0" y="0"/>
                    </a:moveTo>
                    <a:cubicBezTo>
                      <a:pt x="2092" y="1012"/>
                      <a:pt x="4183" y="2092"/>
                      <a:pt x="6207" y="3171"/>
                    </a:cubicBezTo>
                    <a:cubicBezTo>
                      <a:pt x="4183" y="2092"/>
                      <a:pt x="2092" y="10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g3acbb144eea_1_9619"/>
              <p:cNvSpPr/>
              <p:nvPr/>
            </p:nvSpPr>
            <p:spPr>
              <a:xfrm>
                <a:off x="-1643788" y="1561992"/>
                <a:ext cx="6207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496" extrusionOk="0">
                    <a:moveTo>
                      <a:pt x="0" y="0"/>
                    </a:moveTo>
                    <a:cubicBezTo>
                      <a:pt x="2092" y="810"/>
                      <a:pt x="4183" y="1619"/>
                      <a:pt x="6207" y="2496"/>
                    </a:cubicBezTo>
                    <a:cubicBezTo>
                      <a:pt x="4115" y="1619"/>
                      <a:pt x="2092" y="8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g3acbb144eea_1_9619"/>
              <p:cNvSpPr/>
              <p:nvPr/>
            </p:nvSpPr>
            <p:spPr>
              <a:xfrm>
                <a:off x="-1652424" y="1558889"/>
                <a:ext cx="6207" cy="2159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159" extrusionOk="0">
                    <a:moveTo>
                      <a:pt x="0" y="0"/>
                    </a:moveTo>
                    <a:cubicBezTo>
                      <a:pt x="2092" y="675"/>
                      <a:pt x="4183" y="1417"/>
                      <a:pt x="6207" y="2159"/>
                    </a:cubicBezTo>
                    <a:cubicBezTo>
                      <a:pt x="4115" y="1417"/>
                      <a:pt x="2092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g3acbb144eea_1_9619"/>
              <p:cNvSpPr/>
              <p:nvPr/>
            </p:nvSpPr>
            <p:spPr>
              <a:xfrm>
                <a:off x="-1610931" y="1578117"/>
                <a:ext cx="6342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4048" extrusionOk="0">
                    <a:moveTo>
                      <a:pt x="0" y="0"/>
                    </a:moveTo>
                    <a:cubicBezTo>
                      <a:pt x="2159" y="1282"/>
                      <a:pt x="4251" y="2631"/>
                      <a:pt x="6342" y="4048"/>
                    </a:cubicBezTo>
                    <a:cubicBezTo>
                      <a:pt x="4251" y="2631"/>
                      <a:pt x="2092" y="1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g3acbb144eea_1_9619"/>
              <p:cNvSpPr/>
              <p:nvPr/>
            </p:nvSpPr>
            <p:spPr>
              <a:xfrm>
                <a:off x="-1618825" y="1573529"/>
                <a:ext cx="6274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3575" extrusionOk="0">
                    <a:moveTo>
                      <a:pt x="0" y="0"/>
                    </a:moveTo>
                    <a:cubicBezTo>
                      <a:pt x="2092" y="1147"/>
                      <a:pt x="4183" y="2361"/>
                      <a:pt x="6275" y="3576"/>
                    </a:cubicBezTo>
                    <a:cubicBezTo>
                      <a:pt x="4183" y="2361"/>
                      <a:pt x="2092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g3acbb144eea_1_9619"/>
              <p:cNvSpPr/>
              <p:nvPr/>
            </p:nvSpPr>
            <p:spPr>
              <a:xfrm>
                <a:off x="-1661263" y="1556190"/>
                <a:ext cx="627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1889" extrusionOk="0">
                    <a:moveTo>
                      <a:pt x="0" y="0"/>
                    </a:moveTo>
                    <a:cubicBezTo>
                      <a:pt x="2092" y="607"/>
                      <a:pt x="4183" y="1214"/>
                      <a:pt x="6275" y="1889"/>
                    </a:cubicBezTo>
                    <a:cubicBezTo>
                      <a:pt x="4183" y="1214"/>
                      <a:pt x="2092" y="6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g3acbb144eea_1_9619"/>
              <p:cNvSpPr/>
              <p:nvPr/>
            </p:nvSpPr>
            <p:spPr>
              <a:xfrm>
                <a:off x="-1688452" y="1550590"/>
                <a:ext cx="6544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1011" extrusionOk="0">
                    <a:moveTo>
                      <a:pt x="0" y="0"/>
                    </a:moveTo>
                    <a:cubicBezTo>
                      <a:pt x="2226" y="270"/>
                      <a:pt x="4385" y="675"/>
                      <a:pt x="6544" y="1012"/>
                    </a:cubicBezTo>
                    <a:cubicBezTo>
                      <a:pt x="4385" y="675"/>
                      <a:pt x="2159" y="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g3acbb144eea_1_9619"/>
              <p:cNvSpPr/>
              <p:nvPr/>
            </p:nvSpPr>
            <p:spPr>
              <a:xfrm>
                <a:off x="-1697696" y="1549578"/>
                <a:ext cx="6746" cy="742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742" extrusionOk="0">
                    <a:moveTo>
                      <a:pt x="0" y="0"/>
                    </a:moveTo>
                    <a:cubicBezTo>
                      <a:pt x="2227" y="202"/>
                      <a:pt x="4453" y="472"/>
                      <a:pt x="6747" y="742"/>
                    </a:cubicBezTo>
                    <a:cubicBezTo>
                      <a:pt x="4520" y="472"/>
                      <a:pt x="2294" y="2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g3acbb144eea_1_9619"/>
              <p:cNvSpPr/>
              <p:nvPr/>
            </p:nvSpPr>
            <p:spPr>
              <a:xfrm>
                <a:off x="-1603375" y="1583043"/>
                <a:ext cx="6476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4587" extrusionOk="0">
                    <a:moveTo>
                      <a:pt x="0" y="0"/>
                    </a:moveTo>
                    <a:cubicBezTo>
                      <a:pt x="2159" y="1484"/>
                      <a:pt x="4385" y="2969"/>
                      <a:pt x="6477" y="4588"/>
                    </a:cubicBezTo>
                    <a:cubicBezTo>
                      <a:pt x="4318" y="3036"/>
                      <a:pt x="2159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g3acbb144eea_1_9619"/>
              <p:cNvSpPr/>
              <p:nvPr/>
            </p:nvSpPr>
            <p:spPr>
              <a:xfrm>
                <a:off x="-1679277" y="1552074"/>
                <a:ext cx="647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1281" extrusionOk="0">
                    <a:moveTo>
                      <a:pt x="0" y="0"/>
                    </a:moveTo>
                    <a:cubicBezTo>
                      <a:pt x="2159" y="405"/>
                      <a:pt x="4318" y="810"/>
                      <a:pt x="6477" y="1282"/>
                    </a:cubicBezTo>
                    <a:cubicBezTo>
                      <a:pt x="4318" y="810"/>
                      <a:pt x="2159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g3acbb144eea_1_9619"/>
              <p:cNvSpPr/>
              <p:nvPr/>
            </p:nvSpPr>
            <p:spPr>
              <a:xfrm>
                <a:off x="-1670236" y="1553896"/>
                <a:ext cx="6342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1551" extrusionOk="0">
                    <a:moveTo>
                      <a:pt x="0" y="0"/>
                    </a:moveTo>
                    <a:cubicBezTo>
                      <a:pt x="2159" y="472"/>
                      <a:pt x="4251" y="1012"/>
                      <a:pt x="6342" y="1552"/>
                    </a:cubicBezTo>
                    <a:cubicBezTo>
                      <a:pt x="4251" y="1012"/>
                      <a:pt x="2092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g3acbb144eea_1_9619"/>
              <p:cNvSpPr/>
              <p:nvPr/>
            </p:nvSpPr>
            <p:spPr>
              <a:xfrm>
                <a:off x="-1737570" y="1549038"/>
                <a:ext cx="11942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1942" h="1011" extrusionOk="0">
                    <a:moveTo>
                      <a:pt x="0" y="1012"/>
                    </a:moveTo>
                    <a:cubicBezTo>
                      <a:pt x="3981" y="540"/>
                      <a:pt x="7961" y="202"/>
                      <a:pt x="11942" y="0"/>
                    </a:cubicBezTo>
                    <a:cubicBezTo>
                      <a:pt x="7961" y="202"/>
                      <a:pt x="3981" y="540"/>
                      <a:pt x="0" y="10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g3acbb144eea_1_9619"/>
              <p:cNvSpPr/>
              <p:nvPr/>
            </p:nvSpPr>
            <p:spPr>
              <a:xfrm>
                <a:off x="-1764018" y="1552142"/>
                <a:ext cx="1221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12211" h="2698" extrusionOk="0">
                    <a:moveTo>
                      <a:pt x="0" y="2699"/>
                    </a:moveTo>
                    <a:cubicBezTo>
                      <a:pt x="4048" y="1687"/>
                      <a:pt x="8096" y="742"/>
                      <a:pt x="12212" y="0"/>
                    </a:cubicBezTo>
                    <a:cubicBezTo>
                      <a:pt x="8164" y="742"/>
                      <a:pt x="4048" y="1687"/>
                      <a:pt x="0" y="26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g3acbb144eea_1_9619"/>
              <p:cNvSpPr/>
              <p:nvPr/>
            </p:nvSpPr>
            <p:spPr>
              <a:xfrm>
                <a:off x="-1812393" y="1569819"/>
                <a:ext cx="8366" cy="445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4452" extrusionOk="0">
                    <a:moveTo>
                      <a:pt x="0" y="4453"/>
                    </a:moveTo>
                    <a:cubicBezTo>
                      <a:pt x="2766" y="2901"/>
                      <a:pt x="5532" y="1417"/>
                      <a:pt x="8366" y="0"/>
                    </a:cubicBezTo>
                    <a:cubicBezTo>
                      <a:pt x="5532" y="1417"/>
                      <a:pt x="2766" y="2901"/>
                      <a:pt x="0" y="44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g3acbb144eea_1_9619"/>
              <p:cNvSpPr/>
              <p:nvPr/>
            </p:nvSpPr>
            <p:spPr>
              <a:xfrm>
                <a:off x="-1578006" y="1603418"/>
                <a:ext cx="9647" cy="9715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9715" extrusionOk="0">
                    <a:moveTo>
                      <a:pt x="0" y="0"/>
                    </a:moveTo>
                    <a:cubicBezTo>
                      <a:pt x="3306" y="3104"/>
                      <a:pt x="6544" y="6342"/>
                      <a:pt x="9648" y="9716"/>
                    </a:cubicBezTo>
                    <a:cubicBezTo>
                      <a:pt x="6544" y="6342"/>
                      <a:pt x="3306" y="31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g3acbb144eea_1_9619"/>
              <p:cNvSpPr/>
              <p:nvPr/>
            </p:nvSpPr>
            <p:spPr>
              <a:xfrm>
                <a:off x="-1775757" y="1555313"/>
                <a:ext cx="10052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10052" h="2968" extrusionOk="0">
                    <a:moveTo>
                      <a:pt x="0" y="2969"/>
                    </a:moveTo>
                    <a:cubicBezTo>
                      <a:pt x="3373" y="1889"/>
                      <a:pt x="6679" y="877"/>
                      <a:pt x="10053" y="0"/>
                    </a:cubicBezTo>
                    <a:cubicBezTo>
                      <a:pt x="6679" y="877"/>
                      <a:pt x="3306" y="1889"/>
                      <a:pt x="0" y="29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g3acbb144eea_1_9619"/>
              <p:cNvSpPr/>
              <p:nvPr/>
            </p:nvSpPr>
            <p:spPr>
              <a:xfrm>
                <a:off x="-1788981" y="1559159"/>
                <a:ext cx="10457" cy="3845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3845" extrusionOk="0">
                    <a:moveTo>
                      <a:pt x="0" y="3846"/>
                    </a:moveTo>
                    <a:cubicBezTo>
                      <a:pt x="3441" y="2429"/>
                      <a:pt x="6949" y="1147"/>
                      <a:pt x="10458" y="0"/>
                    </a:cubicBezTo>
                    <a:cubicBezTo>
                      <a:pt x="6949" y="1214"/>
                      <a:pt x="3441" y="2429"/>
                      <a:pt x="0" y="38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g3acbb144eea_1_9619"/>
              <p:cNvSpPr/>
              <p:nvPr/>
            </p:nvSpPr>
            <p:spPr>
              <a:xfrm>
                <a:off x="-1801193" y="1563409"/>
                <a:ext cx="11199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4992" extrusionOk="0">
                    <a:moveTo>
                      <a:pt x="0" y="4993"/>
                    </a:moveTo>
                    <a:cubicBezTo>
                      <a:pt x="3711" y="3239"/>
                      <a:pt x="7422" y="1552"/>
                      <a:pt x="11200" y="0"/>
                    </a:cubicBezTo>
                    <a:cubicBezTo>
                      <a:pt x="7422" y="1552"/>
                      <a:pt x="3711" y="3239"/>
                      <a:pt x="0" y="49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g3acbb144eea_1_9619"/>
              <p:cNvSpPr/>
              <p:nvPr/>
            </p:nvSpPr>
            <p:spPr>
              <a:xfrm>
                <a:off x="-1750861" y="1550320"/>
                <a:ext cx="11132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1132" h="1686" extrusionOk="0">
                    <a:moveTo>
                      <a:pt x="0" y="1687"/>
                    </a:moveTo>
                    <a:cubicBezTo>
                      <a:pt x="3711" y="1012"/>
                      <a:pt x="7421" y="472"/>
                      <a:pt x="11132" y="0"/>
                    </a:cubicBezTo>
                    <a:cubicBezTo>
                      <a:pt x="7421" y="472"/>
                      <a:pt x="3711" y="1012"/>
                      <a:pt x="0" y="16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g3acbb144eea_1_9619"/>
              <p:cNvSpPr/>
              <p:nvPr/>
            </p:nvSpPr>
            <p:spPr>
              <a:xfrm>
                <a:off x="-1568223" y="1613269"/>
                <a:ext cx="836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9783" extrusionOk="0">
                    <a:moveTo>
                      <a:pt x="0" y="0"/>
                    </a:moveTo>
                    <a:cubicBezTo>
                      <a:pt x="2901" y="3171"/>
                      <a:pt x="5667" y="6410"/>
                      <a:pt x="8366" y="9783"/>
                    </a:cubicBezTo>
                    <a:cubicBezTo>
                      <a:pt x="5667" y="6410"/>
                      <a:pt x="2901" y="31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g3acbb144eea_1_9619"/>
              <p:cNvSpPr/>
              <p:nvPr/>
            </p:nvSpPr>
            <p:spPr>
              <a:xfrm>
                <a:off x="-1557968" y="1625615"/>
                <a:ext cx="7893" cy="10795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10795" extrusionOk="0">
                    <a:moveTo>
                      <a:pt x="0" y="0"/>
                    </a:moveTo>
                    <a:cubicBezTo>
                      <a:pt x="2699" y="3508"/>
                      <a:pt x="5397" y="7084"/>
                      <a:pt x="7894" y="10795"/>
                    </a:cubicBezTo>
                    <a:cubicBezTo>
                      <a:pt x="5397" y="7084"/>
                      <a:pt x="2699" y="350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g3acbb144eea_1_9619"/>
              <p:cNvSpPr/>
              <p:nvPr/>
            </p:nvSpPr>
            <p:spPr>
              <a:xfrm>
                <a:off x="-1706939" y="1548971"/>
                <a:ext cx="694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6949" h="404" extrusionOk="0">
                    <a:moveTo>
                      <a:pt x="0" y="0"/>
                    </a:moveTo>
                    <a:cubicBezTo>
                      <a:pt x="2294" y="68"/>
                      <a:pt x="4655" y="270"/>
                      <a:pt x="6949" y="405"/>
                    </a:cubicBezTo>
                    <a:cubicBezTo>
                      <a:pt x="4655" y="202"/>
                      <a:pt x="2294" y="6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g3acbb144eea_1_9619"/>
              <p:cNvSpPr/>
              <p:nvPr/>
            </p:nvSpPr>
            <p:spPr>
              <a:xfrm>
                <a:off x="-1725628" y="1548836"/>
                <a:ext cx="796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7961" h="202" extrusionOk="0">
                    <a:moveTo>
                      <a:pt x="0" y="202"/>
                    </a:moveTo>
                    <a:cubicBezTo>
                      <a:pt x="2631" y="67"/>
                      <a:pt x="5330" y="0"/>
                      <a:pt x="7961" y="0"/>
                    </a:cubicBezTo>
                    <a:cubicBezTo>
                      <a:pt x="5330" y="0"/>
                      <a:pt x="2631" y="67"/>
                      <a:pt x="0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g3acbb144eea_1_9619"/>
              <p:cNvSpPr/>
              <p:nvPr/>
            </p:nvSpPr>
            <p:spPr>
              <a:xfrm>
                <a:off x="-1716250" y="1548768"/>
                <a:ext cx="735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7354" h="134" extrusionOk="0">
                    <a:moveTo>
                      <a:pt x="0" y="0"/>
                    </a:moveTo>
                    <a:cubicBezTo>
                      <a:pt x="2429" y="0"/>
                      <a:pt x="4858" y="0"/>
                      <a:pt x="7354" y="135"/>
                    </a:cubicBezTo>
                    <a:cubicBezTo>
                      <a:pt x="4925" y="68"/>
                      <a:pt x="2497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g3acbb144eea_1_9619"/>
              <p:cNvSpPr/>
              <p:nvPr/>
            </p:nvSpPr>
            <p:spPr>
              <a:xfrm>
                <a:off x="-1809424" y="1778702"/>
                <a:ext cx="1619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520" extrusionOk="0">
                    <a:moveTo>
                      <a:pt x="0" y="0"/>
                    </a:moveTo>
                    <a:cubicBezTo>
                      <a:pt x="472" y="1552"/>
                      <a:pt x="1012" y="3036"/>
                      <a:pt x="1619" y="4520"/>
                    </a:cubicBezTo>
                    <a:cubicBezTo>
                      <a:pt x="1012" y="3036"/>
                      <a:pt x="540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g3acbb144eea_1_9619"/>
              <p:cNvSpPr/>
              <p:nvPr/>
            </p:nvSpPr>
            <p:spPr>
              <a:xfrm>
                <a:off x="-1813337" y="1762037"/>
                <a:ext cx="472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306" extrusionOk="0">
                    <a:moveTo>
                      <a:pt x="0" y="0"/>
                    </a:moveTo>
                    <a:cubicBezTo>
                      <a:pt x="135" y="1080"/>
                      <a:pt x="270" y="2226"/>
                      <a:pt x="472" y="3306"/>
                    </a:cubicBezTo>
                    <a:cubicBezTo>
                      <a:pt x="270" y="2226"/>
                      <a:pt x="135" y="10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g3acbb144eea_1_9619"/>
              <p:cNvSpPr/>
              <p:nvPr/>
            </p:nvSpPr>
            <p:spPr>
              <a:xfrm>
                <a:off x="-1802272" y="1795164"/>
                <a:ext cx="4790" cy="7893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7893" extrusionOk="0">
                    <a:moveTo>
                      <a:pt x="0" y="0"/>
                    </a:moveTo>
                    <a:cubicBezTo>
                      <a:pt x="1484" y="2699"/>
                      <a:pt x="3036" y="5330"/>
                      <a:pt x="4790" y="7894"/>
                    </a:cubicBezTo>
                    <a:cubicBezTo>
                      <a:pt x="3036" y="5330"/>
                      <a:pt x="1484" y="263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g3acbb144eea_1_9619"/>
              <p:cNvSpPr/>
              <p:nvPr/>
            </p:nvSpPr>
            <p:spPr>
              <a:xfrm>
                <a:off x="-1806253" y="1787068"/>
                <a:ext cx="2428" cy="5127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5127" extrusionOk="0">
                    <a:moveTo>
                      <a:pt x="0" y="0"/>
                    </a:moveTo>
                    <a:cubicBezTo>
                      <a:pt x="742" y="1754"/>
                      <a:pt x="1552" y="3441"/>
                      <a:pt x="2429" y="5128"/>
                    </a:cubicBezTo>
                    <a:cubicBezTo>
                      <a:pt x="1552" y="3441"/>
                      <a:pt x="742" y="17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g3acbb144eea_1_9619"/>
              <p:cNvSpPr/>
              <p:nvPr/>
            </p:nvSpPr>
            <p:spPr>
              <a:xfrm>
                <a:off x="-1659846" y="1664612"/>
                <a:ext cx="688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4925" extrusionOk="0">
                    <a:moveTo>
                      <a:pt x="68" y="0"/>
                    </a:moveTo>
                    <a:cubicBezTo>
                      <a:pt x="2429" y="1552"/>
                      <a:pt x="4655" y="3171"/>
                      <a:pt x="6882" y="4925"/>
                    </a:cubicBezTo>
                    <a:cubicBezTo>
                      <a:pt x="6882" y="4925"/>
                      <a:pt x="6747" y="4790"/>
                      <a:pt x="6679" y="4790"/>
                    </a:cubicBezTo>
                    <a:cubicBezTo>
                      <a:pt x="4520" y="3104"/>
                      <a:pt x="2294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g3acbb144eea_1_9619"/>
              <p:cNvSpPr/>
              <p:nvPr/>
            </p:nvSpPr>
            <p:spPr>
              <a:xfrm>
                <a:off x="-1814214" y="1753671"/>
                <a:ext cx="134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63" extrusionOk="0">
                    <a:moveTo>
                      <a:pt x="0" y="0"/>
                    </a:moveTo>
                    <a:cubicBezTo>
                      <a:pt x="0" y="877"/>
                      <a:pt x="0" y="1687"/>
                      <a:pt x="135" y="2564"/>
                    </a:cubicBezTo>
                    <a:cubicBezTo>
                      <a:pt x="68" y="1687"/>
                      <a:pt x="68" y="87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g3acbb144eea_1_9619"/>
              <p:cNvSpPr/>
              <p:nvPr/>
            </p:nvSpPr>
            <p:spPr>
              <a:xfrm>
                <a:off x="-1811448" y="1720274"/>
                <a:ext cx="80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809" h="3373" extrusionOk="0">
                    <a:moveTo>
                      <a:pt x="810" y="0"/>
                    </a:moveTo>
                    <a:cubicBezTo>
                      <a:pt x="472" y="1080"/>
                      <a:pt x="270" y="2226"/>
                      <a:pt x="0" y="3373"/>
                    </a:cubicBezTo>
                    <a:cubicBezTo>
                      <a:pt x="270" y="2226"/>
                      <a:pt x="472" y="1147"/>
                      <a:pt x="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g3acbb144eea_1_9619"/>
              <p:cNvSpPr/>
              <p:nvPr/>
            </p:nvSpPr>
            <p:spPr>
              <a:xfrm>
                <a:off x="-1813067" y="1729247"/>
                <a:ext cx="337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428" extrusionOk="0">
                    <a:moveTo>
                      <a:pt x="337" y="0"/>
                    </a:moveTo>
                    <a:cubicBezTo>
                      <a:pt x="202" y="810"/>
                      <a:pt x="135" y="1619"/>
                      <a:pt x="0" y="2429"/>
                    </a:cubicBezTo>
                    <a:cubicBezTo>
                      <a:pt x="135" y="1619"/>
                      <a:pt x="202" y="810"/>
                      <a:pt x="3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g3acbb144eea_1_9619"/>
              <p:cNvSpPr/>
              <p:nvPr/>
            </p:nvSpPr>
            <p:spPr>
              <a:xfrm>
                <a:off x="-1666728" y="1660429"/>
                <a:ext cx="4992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2901" extrusionOk="0">
                    <a:moveTo>
                      <a:pt x="0" y="0"/>
                    </a:moveTo>
                    <a:cubicBezTo>
                      <a:pt x="1687" y="945"/>
                      <a:pt x="3306" y="1889"/>
                      <a:pt x="4993" y="2901"/>
                    </a:cubicBezTo>
                    <a:cubicBezTo>
                      <a:pt x="4048" y="2294"/>
                      <a:pt x="3104" y="1687"/>
                      <a:pt x="2159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g3acbb144eea_1_9619"/>
              <p:cNvSpPr/>
              <p:nvPr/>
            </p:nvSpPr>
            <p:spPr>
              <a:xfrm>
                <a:off x="-1792894" y="1811762"/>
                <a:ext cx="674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1754" extrusionOk="0">
                    <a:moveTo>
                      <a:pt x="0" y="0"/>
                    </a:moveTo>
                    <a:cubicBezTo>
                      <a:pt x="270" y="607"/>
                      <a:pt x="472" y="1214"/>
                      <a:pt x="675" y="1754"/>
                    </a:cubicBezTo>
                    <a:cubicBezTo>
                      <a:pt x="472" y="1147"/>
                      <a:pt x="270" y="5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g3acbb144eea_1_9619"/>
              <p:cNvSpPr/>
              <p:nvPr/>
            </p:nvSpPr>
            <p:spPr>
              <a:xfrm>
                <a:off x="-1712539" y="1648082"/>
                <a:ext cx="7151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337" extrusionOk="0">
                    <a:moveTo>
                      <a:pt x="0" y="0"/>
                    </a:moveTo>
                    <a:cubicBezTo>
                      <a:pt x="2361" y="0"/>
                      <a:pt x="4790" y="135"/>
                      <a:pt x="7152" y="337"/>
                    </a:cubicBezTo>
                    <a:cubicBezTo>
                      <a:pt x="5600" y="202"/>
                      <a:pt x="3981" y="68"/>
                      <a:pt x="2361" y="0"/>
                    </a:cubicBezTo>
                    <a:cubicBezTo>
                      <a:pt x="1552" y="0"/>
                      <a:pt x="74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g3acbb144eea_1_9619"/>
              <p:cNvSpPr/>
              <p:nvPr/>
            </p:nvSpPr>
            <p:spPr>
              <a:xfrm>
                <a:off x="-1694322" y="1650107"/>
                <a:ext cx="7759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1889" extrusionOk="0">
                    <a:moveTo>
                      <a:pt x="3104" y="675"/>
                    </a:moveTo>
                    <a:cubicBezTo>
                      <a:pt x="2092" y="405"/>
                      <a:pt x="1012" y="270"/>
                      <a:pt x="0" y="0"/>
                    </a:cubicBezTo>
                    <a:cubicBezTo>
                      <a:pt x="2564" y="540"/>
                      <a:pt x="5195" y="1147"/>
                      <a:pt x="7759" y="1889"/>
                    </a:cubicBezTo>
                    <a:cubicBezTo>
                      <a:pt x="6342" y="1484"/>
                      <a:pt x="4858" y="1080"/>
                      <a:pt x="3441" y="742"/>
                    </a:cubicBezTo>
                    <a:cubicBezTo>
                      <a:pt x="3373" y="742"/>
                      <a:pt x="3239" y="742"/>
                      <a:pt x="3171" y="6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g3acbb144eea_1_9619"/>
              <p:cNvSpPr/>
              <p:nvPr/>
            </p:nvSpPr>
            <p:spPr>
              <a:xfrm>
                <a:off x="-1808884" y="1711571"/>
                <a:ext cx="1214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508" extrusionOk="0">
                    <a:moveTo>
                      <a:pt x="1214" y="0"/>
                    </a:moveTo>
                    <a:cubicBezTo>
                      <a:pt x="742" y="1147"/>
                      <a:pt x="405" y="2361"/>
                      <a:pt x="0" y="3508"/>
                    </a:cubicBezTo>
                    <a:cubicBezTo>
                      <a:pt x="405" y="2361"/>
                      <a:pt x="810" y="1147"/>
                      <a:pt x="1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g3acbb144eea_1_9619"/>
              <p:cNvSpPr/>
              <p:nvPr/>
            </p:nvSpPr>
            <p:spPr>
              <a:xfrm>
                <a:off x="-1676106" y="1655909"/>
                <a:ext cx="5060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2361" extrusionOk="0">
                    <a:moveTo>
                      <a:pt x="0" y="0"/>
                    </a:moveTo>
                    <a:cubicBezTo>
                      <a:pt x="1687" y="742"/>
                      <a:pt x="3373" y="1484"/>
                      <a:pt x="5060" y="2361"/>
                    </a:cubicBezTo>
                    <a:cubicBezTo>
                      <a:pt x="4318" y="2024"/>
                      <a:pt x="3643" y="1619"/>
                      <a:pt x="2969" y="1282"/>
                    </a:cubicBezTo>
                    <a:cubicBezTo>
                      <a:pt x="2024" y="810"/>
                      <a:pt x="1012" y="472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g3acbb144eea_1_9619"/>
              <p:cNvSpPr/>
              <p:nvPr/>
            </p:nvSpPr>
            <p:spPr>
              <a:xfrm>
                <a:off x="-1794986" y="1807376"/>
                <a:ext cx="674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674" h="1416" extrusionOk="0">
                    <a:moveTo>
                      <a:pt x="0" y="0"/>
                    </a:moveTo>
                    <a:cubicBezTo>
                      <a:pt x="270" y="472"/>
                      <a:pt x="472" y="945"/>
                      <a:pt x="675" y="1417"/>
                    </a:cubicBezTo>
                    <a:cubicBezTo>
                      <a:pt x="405" y="945"/>
                      <a:pt x="202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g3acbb144eea_1_9619"/>
              <p:cNvSpPr/>
              <p:nvPr/>
            </p:nvSpPr>
            <p:spPr>
              <a:xfrm>
                <a:off x="-1320815" y="2041560"/>
                <a:ext cx="26312" cy="34746"/>
              </a:xfrm>
              <a:custGeom>
                <a:avLst/>
                <a:gdLst/>
                <a:ahLst/>
                <a:cxnLst/>
                <a:rect l="l" t="t" r="r" b="b"/>
                <a:pathLst>
                  <a:path w="26312" h="34746" extrusionOk="0">
                    <a:moveTo>
                      <a:pt x="5330" y="31710"/>
                    </a:moveTo>
                    <a:cubicBezTo>
                      <a:pt x="4453" y="32317"/>
                      <a:pt x="3576" y="32722"/>
                      <a:pt x="2699" y="33262"/>
                    </a:cubicBezTo>
                    <a:cubicBezTo>
                      <a:pt x="2699" y="33262"/>
                      <a:pt x="2699" y="33262"/>
                      <a:pt x="2699" y="33262"/>
                    </a:cubicBezTo>
                    <a:cubicBezTo>
                      <a:pt x="2294" y="33465"/>
                      <a:pt x="1889" y="33667"/>
                      <a:pt x="1552" y="33869"/>
                    </a:cubicBezTo>
                    <a:cubicBezTo>
                      <a:pt x="1012" y="34139"/>
                      <a:pt x="540" y="34477"/>
                      <a:pt x="0" y="34746"/>
                    </a:cubicBezTo>
                    <a:cubicBezTo>
                      <a:pt x="1822" y="33802"/>
                      <a:pt x="3576" y="32857"/>
                      <a:pt x="5330" y="31643"/>
                    </a:cubicBezTo>
                    <a:cubicBezTo>
                      <a:pt x="16665" y="24019"/>
                      <a:pt x="23884" y="12482"/>
                      <a:pt x="26313" y="0"/>
                    </a:cubicBezTo>
                    <a:cubicBezTo>
                      <a:pt x="23884" y="12482"/>
                      <a:pt x="16732" y="24019"/>
                      <a:pt x="5330" y="31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g3acbb144eea_1_9619"/>
              <p:cNvSpPr/>
              <p:nvPr/>
            </p:nvSpPr>
            <p:spPr>
              <a:xfrm>
                <a:off x="-1363051" y="2077588"/>
                <a:ext cx="3575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3575" h="1416" extrusionOk="0">
                    <a:moveTo>
                      <a:pt x="0" y="0"/>
                    </a:moveTo>
                    <a:cubicBezTo>
                      <a:pt x="1147" y="540"/>
                      <a:pt x="2361" y="945"/>
                      <a:pt x="3576" y="1417"/>
                    </a:cubicBezTo>
                    <a:cubicBezTo>
                      <a:pt x="2564" y="1080"/>
                      <a:pt x="1552" y="742"/>
                      <a:pt x="607" y="337"/>
                    </a:cubicBezTo>
                    <a:cubicBezTo>
                      <a:pt x="405" y="270"/>
                      <a:pt x="202" y="135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g3acbb144eea_1_9619"/>
              <p:cNvSpPr/>
              <p:nvPr/>
            </p:nvSpPr>
            <p:spPr>
              <a:xfrm>
                <a:off x="-1381335" y="2063892"/>
                <a:ext cx="121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1349" extrusionOk="0">
                    <a:moveTo>
                      <a:pt x="0" y="0"/>
                    </a:moveTo>
                    <a:cubicBezTo>
                      <a:pt x="405" y="472"/>
                      <a:pt x="810" y="877"/>
                      <a:pt x="1214" y="1349"/>
                    </a:cubicBezTo>
                    <a:cubicBezTo>
                      <a:pt x="1214" y="1349"/>
                      <a:pt x="1214" y="1349"/>
                      <a:pt x="1214" y="1349"/>
                    </a:cubicBezTo>
                    <a:cubicBezTo>
                      <a:pt x="810" y="945"/>
                      <a:pt x="405" y="540"/>
                      <a:pt x="68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g3acbb144eea_1_9619"/>
              <p:cNvSpPr/>
              <p:nvPr/>
            </p:nvSpPr>
            <p:spPr>
              <a:xfrm>
                <a:off x="-1354685" y="2080287"/>
                <a:ext cx="23344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1425" extrusionOk="0">
                    <a:moveTo>
                      <a:pt x="18689" y="877"/>
                    </a:moveTo>
                    <a:cubicBezTo>
                      <a:pt x="17272" y="1080"/>
                      <a:pt x="15855" y="1214"/>
                      <a:pt x="14438" y="1349"/>
                    </a:cubicBezTo>
                    <a:cubicBezTo>
                      <a:pt x="14304" y="1349"/>
                      <a:pt x="14168" y="1349"/>
                      <a:pt x="14034" y="1349"/>
                    </a:cubicBezTo>
                    <a:cubicBezTo>
                      <a:pt x="12684" y="1417"/>
                      <a:pt x="11267" y="1417"/>
                      <a:pt x="9918" y="1349"/>
                    </a:cubicBezTo>
                    <a:cubicBezTo>
                      <a:pt x="9716" y="1349"/>
                      <a:pt x="9513" y="1349"/>
                      <a:pt x="9311" y="1349"/>
                    </a:cubicBezTo>
                    <a:cubicBezTo>
                      <a:pt x="8029" y="1349"/>
                      <a:pt x="6747" y="1214"/>
                      <a:pt x="5398" y="1012"/>
                    </a:cubicBezTo>
                    <a:cubicBezTo>
                      <a:pt x="5128" y="1012"/>
                      <a:pt x="4790" y="944"/>
                      <a:pt x="4520" y="877"/>
                    </a:cubicBezTo>
                    <a:cubicBezTo>
                      <a:pt x="3306" y="675"/>
                      <a:pt x="2092" y="472"/>
                      <a:pt x="877" y="270"/>
                    </a:cubicBezTo>
                    <a:cubicBezTo>
                      <a:pt x="607" y="270"/>
                      <a:pt x="270" y="135"/>
                      <a:pt x="0" y="67"/>
                    </a:cubicBezTo>
                    <a:cubicBezTo>
                      <a:pt x="7624" y="1889"/>
                      <a:pt x="15585" y="1889"/>
                      <a:pt x="23344" y="0"/>
                    </a:cubicBezTo>
                    <a:cubicBezTo>
                      <a:pt x="21860" y="337"/>
                      <a:pt x="20443" y="675"/>
                      <a:pt x="18959" y="877"/>
                    </a:cubicBezTo>
                    <a:cubicBezTo>
                      <a:pt x="18891" y="877"/>
                      <a:pt x="18757" y="877"/>
                      <a:pt x="18689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g3acbb144eea_1_9619"/>
              <p:cNvSpPr/>
              <p:nvPr/>
            </p:nvSpPr>
            <p:spPr>
              <a:xfrm>
                <a:off x="-1791275" y="1816215"/>
                <a:ext cx="53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1956" extrusionOk="0">
                    <a:moveTo>
                      <a:pt x="0" y="0"/>
                    </a:moveTo>
                    <a:cubicBezTo>
                      <a:pt x="202" y="675"/>
                      <a:pt x="337" y="1282"/>
                      <a:pt x="540" y="1957"/>
                    </a:cubicBezTo>
                    <a:cubicBezTo>
                      <a:pt x="337" y="1282"/>
                      <a:pt x="202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g3acbb144eea_1_9619"/>
              <p:cNvSpPr/>
              <p:nvPr/>
            </p:nvSpPr>
            <p:spPr>
              <a:xfrm>
                <a:off x="-1644058" y="1677634"/>
                <a:ext cx="364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13" extrusionOk="0">
                    <a:moveTo>
                      <a:pt x="0" y="0"/>
                    </a:moveTo>
                    <a:cubicBezTo>
                      <a:pt x="1214" y="1282"/>
                      <a:pt x="2429" y="2564"/>
                      <a:pt x="3643" y="3913"/>
                    </a:cubicBezTo>
                    <a:cubicBezTo>
                      <a:pt x="2834" y="3036"/>
                      <a:pt x="2159" y="2092"/>
                      <a:pt x="1349" y="1282"/>
                    </a:cubicBezTo>
                    <a:cubicBezTo>
                      <a:pt x="944" y="810"/>
                      <a:pt x="472" y="405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g3acbb144eea_1_9619"/>
              <p:cNvSpPr/>
              <p:nvPr/>
            </p:nvSpPr>
            <p:spPr>
              <a:xfrm>
                <a:off x="-1294503" y="2027392"/>
                <a:ext cx="904" cy="1423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235" extrusionOk="0">
                    <a:moveTo>
                      <a:pt x="675" y="0"/>
                    </a:moveTo>
                    <a:cubicBezTo>
                      <a:pt x="1147" y="4790"/>
                      <a:pt x="877" y="9581"/>
                      <a:pt x="0" y="14236"/>
                    </a:cubicBezTo>
                    <a:cubicBezTo>
                      <a:pt x="877" y="9581"/>
                      <a:pt x="1147" y="4790"/>
                      <a:pt x="6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g3acbb144eea_1_9619"/>
              <p:cNvSpPr/>
              <p:nvPr/>
            </p:nvSpPr>
            <p:spPr>
              <a:xfrm>
                <a:off x="-1358193" y="2079410"/>
                <a:ext cx="3305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877" extrusionOk="0">
                    <a:moveTo>
                      <a:pt x="3306" y="877"/>
                    </a:moveTo>
                    <a:cubicBezTo>
                      <a:pt x="2227" y="607"/>
                      <a:pt x="1080" y="337"/>
                      <a:pt x="0" y="0"/>
                    </a:cubicBezTo>
                    <a:cubicBezTo>
                      <a:pt x="1080" y="337"/>
                      <a:pt x="2159" y="607"/>
                      <a:pt x="3306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g3acbb144eea_1_9619"/>
              <p:cNvSpPr/>
              <p:nvPr/>
            </p:nvSpPr>
            <p:spPr>
              <a:xfrm>
                <a:off x="-1331206" y="2076644"/>
                <a:ext cx="98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9850" h="3575" extrusionOk="0">
                    <a:moveTo>
                      <a:pt x="4453" y="2226"/>
                    </a:moveTo>
                    <a:cubicBezTo>
                      <a:pt x="4453" y="2226"/>
                      <a:pt x="4453" y="2226"/>
                      <a:pt x="4453" y="2226"/>
                    </a:cubicBezTo>
                    <a:cubicBezTo>
                      <a:pt x="2969" y="2766"/>
                      <a:pt x="1484" y="3171"/>
                      <a:pt x="0" y="3576"/>
                    </a:cubicBezTo>
                    <a:cubicBezTo>
                      <a:pt x="3373" y="2766"/>
                      <a:pt x="6612" y="1552"/>
                      <a:pt x="9850" y="0"/>
                    </a:cubicBezTo>
                    <a:cubicBezTo>
                      <a:pt x="9716" y="68"/>
                      <a:pt x="9513" y="135"/>
                      <a:pt x="9378" y="202"/>
                    </a:cubicBezTo>
                    <a:cubicBezTo>
                      <a:pt x="7759" y="944"/>
                      <a:pt x="6140" y="1687"/>
                      <a:pt x="4520" y="22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g3acbb144eea_1_9619"/>
              <p:cNvSpPr/>
              <p:nvPr/>
            </p:nvSpPr>
            <p:spPr>
              <a:xfrm>
                <a:off x="-1366627" y="2075834"/>
                <a:ext cx="2631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281" extrusionOk="0">
                    <a:moveTo>
                      <a:pt x="2631" y="1282"/>
                    </a:moveTo>
                    <a:cubicBezTo>
                      <a:pt x="1754" y="877"/>
                      <a:pt x="877" y="472"/>
                      <a:pt x="0" y="0"/>
                    </a:cubicBezTo>
                    <a:cubicBezTo>
                      <a:pt x="877" y="472"/>
                      <a:pt x="1754" y="877"/>
                      <a:pt x="2631" y="12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g3acbb144eea_1_9619"/>
              <p:cNvSpPr/>
              <p:nvPr/>
            </p:nvSpPr>
            <p:spPr>
              <a:xfrm>
                <a:off x="-1637851" y="1684448"/>
                <a:ext cx="5464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7286" extrusionOk="0">
                    <a:moveTo>
                      <a:pt x="0" y="0"/>
                    </a:moveTo>
                    <a:cubicBezTo>
                      <a:pt x="1889" y="2361"/>
                      <a:pt x="3778" y="4723"/>
                      <a:pt x="5465" y="7287"/>
                    </a:cubicBezTo>
                    <a:cubicBezTo>
                      <a:pt x="3913" y="4993"/>
                      <a:pt x="2294" y="2766"/>
                      <a:pt x="540" y="607"/>
                    </a:cubicBezTo>
                    <a:cubicBezTo>
                      <a:pt x="337" y="405"/>
                      <a:pt x="135" y="2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g3acbb144eea_1_9619"/>
              <p:cNvSpPr/>
              <p:nvPr/>
            </p:nvSpPr>
            <p:spPr>
              <a:xfrm>
                <a:off x="-1759969" y="1656111"/>
                <a:ext cx="566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2698" extrusionOk="0">
                    <a:moveTo>
                      <a:pt x="5667" y="0"/>
                    </a:moveTo>
                    <a:cubicBezTo>
                      <a:pt x="3778" y="810"/>
                      <a:pt x="1889" y="1687"/>
                      <a:pt x="0" y="2699"/>
                    </a:cubicBezTo>
                    <a:cubicBezTo>
                      <a:pt x="1889" y="1754"/>
                      <a:pt x="3778" y="877"/>
                      <a:pt x="56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g3acbb144eea_1_9619"/>
              <p:cNvSpPr/>
              <p:nvPr/>
            </p:nvSpPr>
            <p:spPr>
              <a:xfrm>
                <a:off x="-1705320" y="1648420"/>
                <a:ext cx="8500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8500" h="1214" extrusionOk="0">
                    <a:moveTo>
                      <a:pt x="8501" y="1214"/>
                    </a:moveTo>
                    <a:cubicBezTo>
                      <a:pt x="5667" y="675"/>
                      <a:pt x="2834" y="270"/>
                      <a:pt x="0" y="0"/>
                    </a:cubicBezTo>
                    <a:cubicBezTo>
                      <a:pt x="2834" y="270"/>
                      <a:pt x="5667" y="742"/>
                      <a:pt x="8501" y="12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g3acbb144eea_1_9619"/>
              <p:cNvSpPr/>
              <p:nvPr/>
            </p:nvSpPr>
            <p:spPr>
              <a:xfrm>
                <a:off x="-1651210" y="1671022"/>
                <a:ext cx="4722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183" extrusionOk="0">
                    <a:moveTo>
                      <a:pt x="4723" y="4183"/>
                    </a:moveTo>
                    <a:cubicBezTo>
                      <a:pt x="3171" y="2699"/>
                      <a:pt x="1619" y="1349"/>
                      <a:pt x="0" y="0"/>
                    </a:cubicBezTo>
                    <a:cubicBezTo>
                      <a:pt x="1619" y="1349"/>
                      <a:pt x="3171" y="2766"/>
                      <a:pt x="4723" y="41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g3acbb144eea_1_9619"/>
              <p:cNvSpPr/>
              <p:nvPr/>
            </p:nvSpPr>
            <p:spPr>
              <a:xfrm>
                <a:off x="-1686563" y="1652063"/>
                <a:ext cx="8096" cy="2833"/>
              </a:xfrm>
              <a:custGeom>
                <a:avLst/>
                <a:gdLst/>
                <a:ahLst/>
                <a:cxnLst/>
                <a:rect l="l" t="t" r="r" b="b"/>
                <a:pathLst>
                  <a:path w="8096" h="2833" extrusionOk="0">
                    <a:moveTo>
                      <a:pt x="8096" y="2834"/>
                    </a:moveTo>
                    <a:cubicBezTo>
                      <a:pt x="5397" y="1754"/>
                      <a:pt x="2699" y="810"/>
                      <a:pt x="0" y="0"/>
                    </a:cubicBezTo>
                    <a:cubicBezTo>
                      <a:pt x="2766" y="810"/>
                      <a:pt x="5465" y="1754"/>
                      <a:pt x="8096" y="2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g3acbb144eea_1_9619"/>
              <p:cNvSpPr/>
              <p:nvPr/>
            </p:nvSpPr>
            <p:spPr>
              <a:xfrm>
                <a:off x="-1378029" y="2067401"/>
                <a:ext cx="11199" cy="8298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8298" extrusionOk="0">
                    <a:moveTo>
                      <a:pt x="7354" y="6072"/>
                    </a:moveTo>
                    <a:cubicBezTo>
                      <a:pt x="6747" y="5667"/>
                      <a:pt x="6140" y="5195"/>
                      <a:pt x="5532" y="4723"/>
                    </a:cubicBezTo>
                    <a:cubicBezTo>
                      <a:pt x="4858" y="4251"/>
                      <a:pt x="4183" y="3778"/>
                      <a:pt x="3576" y="3238"/>
                    </a:cubicBezTo>
                    <a:cubicBezTo>
                      <a:pt x="2901" y="2699"/>
                      <a:pt x="2294" y="2092"/>
                      <a:pt x="1619" y="1484"/>
                    </a:cubicBezTo>
                    <a:cubicBezTo>
                      <a:pt x="1080" y="1012"/>
                      <a:pt x="540" y="540"/>
                      <a:pt x="0" y="0"/>
                    </a:cubicBezTo>
                    <a:cubicBezTo>
                      <a:pt x="3373" y="3306"/>
                      <a:pt x="7152" y="6072"/>
                      <a:pt x="11200" y="8299"/>
                    </a:cubicBezTo>
                    <a:cubicBezTo>
                      <a:pt x="10660" y="8029"/>
                      <a:pt x="10188" y="7691"/>
                      <a:pt x="9716" y="7422"/>
                    </a:cubicBezTo>
                    <a:cubicBezTo>
                      <a:pt x="8973" y="6949"/>
                      <a:pt x="8164" y="6544"/>
                      <a:pt x="7422" y="60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g3acbb144eea_1_9619"/>
              <p:cNvSpPr/>
              <p:nvPr/>
            </p:nvSpPr>
            <p:spPr>
              <a:xfrm>
                <a:off x="-1789386" y="1825390"/>
                <a:ext cx="202" cy="21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59" extrusionOk="0">
                    <a:moveTo>
                      <a:pt x="0" y="0"/>
                    </a:moveTo>
                    <a:cubicBezTo>
                      <a:pt x="68" y="742"/>
                      <a:pt x="135" y="1417"/>
                      <a:pt x="202" y="2159"/>
                    </a:cubicBezTo>
                    <a:cubicBezTo>
                      <a:pt x="202" y="1417"/>
                      <a:pt x="13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g3acbb144eea_1_9619"/>
              <p:cNvSpPr/>
              <p:nvPr/>
            </p:nvSpPr>
            <p:spPr>
              <a:xfrm>
                <a:off x="-1789453" y="1834634"/>
                <a:ext cx="202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26" extrusionOk="0">
                    <a:moveTo>
                      <a:pt x="202" y="0"/>
                    </a:moveTo>
                    <a:cubicBezTo>
                      <a:pt x="202" y="742"/>
                      <a:pt x="67" y="1484"/>
                      <a:pt x="0" y="2226"/>
                    </a:cubicBezTo>
                    <a:cubicBezTo>
                      <a:pt x="67" y="1484"/>
                      <a:pt x="202" y="742"/>
                      <a:pt x="2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g3acbb144eea_1_9619"/>
              <p:cNvSpPr/>
              <p:nvPr/>
            </p:nvSpPr>
            <p:spPr>
              <a:xfrm>
                <a:off x="-1722120" y="1648082"/>
                <a:ext cx="4790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202" extrusionOk="0">
                    <a:moveTo>
                      <a:pt x="0" y="202"/>
                    </a:moveTo>
                    <a:cubicBezTo>
                      <a:pt x="1619" y="68"/>
                      <a:pt x="3171" y="0"/>
                      <a:pt x="4790" y="0"/>
                    </a:cubicBezTo>
                    <a:cubicBezTo>
                      <a:pt x="3981" y="0"/>
                      <a:pt x="3171" y="0"/>
                      <a:pt x="2361" y="0"/>
                    </a:cubicBezTo>
                    <a:cubicBezTo>
                      <a:pt x="1552" y="0"/>
                      <a:pt x="742" y="202"/>
                      <a:pt x="0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g3acbb144eea_1_9619"/>
              <p:cNvSpPr/>
              <p:nvPr/>
            </p:nvSpPr>
            <p:spPr>
              <a:xfrm>
                <a:off x="-1789048" y="1830046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0"/>
                    </a:moveTo>
                    <a:cubicBezTo>
                      <a:pt x="0" y="742"/>
                      <a:pt x="0" y="1484"/>
                      <a:pt x="0" y="2226"/>
                    </a:cubicBezTo>
                    <a:cubicBezTo>
                      <a:pt x="0" y="1484"/>
                      <a:pt x="0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g3acbb144eea_1_9619"/>
              <p:cNvSpPr/>
              <p:nvPr/>
            </p:nvSpPr>
            <p:spPr>
              <a:xfrm>
                <a:off x="-1751671" y="1652063"/>
                <a:ext cx="8163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8163" h="2901" extrusionOk="0">
                    <a:moveTo>
                      <a:pt x="0" y="2901"/>
                    </a:moveTo>
                    <a:cubicBezTo>
                      <a:pt x="2699" y="1822"/>
                      <a:pt x="5398" y="810"/>
                      <a:pt x="8164" y="0"/>
                    </a:cubicBezTo>
                    <a:cubicBezTo>
                      <a:pt x="5937" y="675"/>
                      <a:pt x="3711" y="1417"/>
                      <a:pt x="1552" y="2226"/>
                    </a:cubicBezTo>
                    <a:cubicBezTo>
                      <a:pt x="1012" y="2429"/>
                      <a:pt x="540" y="2699"/>
                      <a:pt x="0" y="29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g3acbb144eea_1_9619"/>
              <p:cNvSpPr/>
              <p:nvPr/>
            </p:nvSpPr>
            <p:spPr>
              <a:xfrm>
                <a:off x="-1790061" y="1820802"/>
                <a:ext cx="337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091" extrusionOk="0">
                    <a:moveTo>
                      <a:pt x="0" y="0"/>
                    </a:moveTo>
                    <a:cubicBezTo>
                      <a:pt x="135" y="675"/>
                      <a:pt x="270" y="1349"/>
                      <a:pt x="337" y="2092"/>
                    </a:cubicBezTo>
                    <a:cubicBezTo>
                      <a:pt x="202" y="1417"/>
                      <a:pt x="13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g3acbb144eea_1_9619"/>
              <p:cNvSpPr/>
              <p:nvPr/>
            </p:nvSpPr>
            <p:spPr>
              <a:xfrm>
                <a:off x="-1734061" y="1648757"/>
                <a:ext cx="721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011" extrusionOk="0">
                    <a:moveTo>
                      <a:pt x="0" y="1012"/>
                    </a:moveTo>
                    <a:cubicBezTo>
                      <a:pt x="2361" y="540"/>
                      <a:pt x="4790" y="270"/>
                      <a:pt x="7219" y="0"/>
                    </a:cubicBezTo>
                    <a:cubicBezTo>
                      <a:pt x="6409" y="67"/>
                      <a:pt x="5600" y="135"/>
                      <a:pt x="4790" y="202"/>
                    </a:cubicBezTo>
                    <a:cubicBezTo>
                      <a:pt x="3171" y="405"/>
                      <a:pt x="1619" y="675"/>
                      <a:pt x="0" y="10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g3acbb144eea_1_9619"/>
              <p:cNvSpPr/>
              <p:nvPr/>
            </p:nvSpPr>
            <p:spPr>
              <a:xfrm>
                <a:off x="-1791410" y="1843674"/>
                <a:ext cx="607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226" extrusionOk="0">
                    <a:moveTo>
                      <a:pt x="607" y="0"/>
                    </a:moveTo>
                    <a:cubicBezTo>
                      <a:pt x="405" y="742"/>
                      <a:pt x="202" y="1484"/>
                      <a:pt x="0" y="2226"/>
                    </a:cubicBezTo>
                    <a:cubicBezTo>
                      <a:pt x="202" y="1484"/>
                      <a:pt x="472" y="742"/>
                      <a:pt x="6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g3acbb144eea_1_9619"/>
              <p:cNvSpPr/>
              <p:nvPr/>
            </p:nvSpPr>
            <p:spPr>
              <a:xfrm>
                <a:off x="-1800248" y="1860272"/>
                <a:ext cx="1484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024" extrusionOk="0">
                    <a:moveTo>
                      <a:pt x="1484" y="0"/>
                    </a:moveTo>
                    <a:cubicBezTo>
                      <a:pt x="1012" y="675"/>
                      <a:pt x="540" y="1349"/>
                      <a:pt x="0" y="2024"/>
                    </a:cubicBezTo>
                    <a:cubicBezTo>
                      <a:pt x="540" y="1349"/>
                      <a:pt x="1012" y="67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g3acbb144eea_1_9619"/>
              <p:cNvSpPr/>
              <p:nvPr/>
            </p:nvSpPr>
            <p:spPr>
              <a:xfrm>
                <a:off x="-1803487" y="1863915"/>
                <a:ext cx="175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889" extrusionOk="0">
                    <a:moveTo>
                      <a:pt x="1754" y="0"/>
                    </a:moveTo>
                    <a:cubicBezTo>
                      <a:pt x="1214" y="607"/>
                      <a:pt x="607" y="1282"/>
                      <a:pt x="0" y="1889"/>
                    </a:cubicBezTo>
                    <a:cubicBezTo>
                      <a:pt x="607" y="1282"/>
                      <a:pt x="1147" y="607"/>
                      <a:pt x="17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g3acbb144eea_1_9619"/>
              <p:cNvSpPr/>
              <p:nvPr/>
            </p:nvSpPr>
            <p:spPr>
              <a:xfrm>
                <a:off x="-1797415" y="1856359"/>
                <a:ext cx="1281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91" extrusionOk="0">
                    <a:moveTo>
                      <a:pt x="1282" y="0"/>
                    </a:moveTo>
                    <a:cubicBezTo>
                      <a:pt x="877" y="675"/>
                      <a:pt x="472" y="1417"/>
                      <a:pt x="0" y="2092"/>
                    </a:cubicBezTo>
                    <a:cubicBezTo>
                      <a:pt x="472" y="1417"/>
                      <a:pt x="877" y="742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g3acbb144eea_1_9619"/>
              <p:cNvSpPr/>
              <p:nvPr/>
            </p:nvSpPr>
            <p:spPr>
              <a:xfrm>
                <a:off x="-1770562" y="1660092"/>
                <a:ext cx="8028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8028" h="4790" extrusionOk="0">
                    <a:moveTo>
                      <a:pt x="1349" y="3913"/>
                    </a:moveTo>
                    <a:cubicBezTo>
                      <a:pt x="877" y="4183"/>
                      <a:pt x="405" y="4520"/>
                      <a:pt x="0" y="4790"/>
                    </a:cubicBezTo>
                    <a:cubicBezTo>
                      <a:pt x="2631" y="3036"/>
                      <a:pt x="5263" y="1417"/>
                      <a:pt x="8029" y="0"/>
                    </a:cubicBezTo>
                    <a:cubicBezTo>
                      <a:pt x="7894" y="68"/>
                      <a:pt x="7759" y="135"/>
                      <a:pt x="7624" y="202"/>
                    </a:cubicBezTo>
                    <a:cubicBezTo>
                      <a:pt x="5532" y="1349"/>
                      <a:pt x="3441" y="2631"/>
                      <a:pt x="1417" y="39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g3acbb144eea_1_9619"/>
              <p:cNvSpPr/>
              <p:nvPr/>
            </p:nvSpPr>
            <p:spPr>
              <a:xfrm>
                <a:off x="-1454134" y="1822287"/>
                <a:ext cx="73203" cy="112807"/>
              </a:xfrm>
              <a:custGeom>
                <a:avLst/>
                <a:gdLst/>
                <a:ahLst/>
                <a:cxnLst/>
                <a:rect l="l" t="t" r="r" b="b"/>
                <a:pathLst>
                  <a:path w="73203" h="112807" extrusionOk="0">
                    <a:moveTo>
                      <a:pt x="45811" y="112808"/>
                    </a:moveTo>
                    <a:cubicBezTo>
                      <a:pt x="55257" y="98369"/>
                      <a:pt x="64500" y="82447"/>
                      <a:pt x="73204" y="65107"/>
                    </a:cubicBezTo>
                    <a:lnTo>
                      <a:pt x="29349" y="0"/>
                    </a:lnTo>
                    <a:cubicBezTo>
                      <a:pt x="19701" y="15855"/>
                      <a:pt x="9783" y="30293"/>
                      <a:pt x="0" y="43450"/>
                    </a:cubicBezTo>
                    <a:lnTo>
                      <a:pt x="45811" y="1128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g3acbb144eea_1_9619"/>
              <p:cNvSpPr/>
              <p:nvPr/>
            </p:nvSpPr>
            <p:spPr>
              <a:xfrm>
                <a:off x="-1508581" y="1698009"/>
                <a:ext cx="28944" cy="42910"/>
              </a:xfrm>
              <a:custGeom>
                <a:avLst/>
                <a:gdLst/>
                <a:ahLst/>
                <a:cxnLst/>
                <a:rect l="l" t="t" r="r" b="b"/>
                <a:pathLst>
                  <a:path w="28944" h="42910" extrusionOk="0">
                    <a:moveTo>
                      <a:pt x="28944" y="42910"/>
                    </a:moveTo>
                    <a:lnTo>
                      <a:pt x="0" y="0"/>
                    </a:lnTo>
                    <a:lnTo>
                      <a:pt x="28944" y="42910"/>
                    </a:lnTo>
                    <a:lnTo>
                      <a:pt x="28944" y="4291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g3acbb144eea_1_9619"/>
              <p:cNvSpPr/>
              <p:nvPr/>
            </p:nvSpPr>
            <p:spPr>
              <a:xfrm>
                <a:off x="-1557496" y="1668323"/>
                <a:ext cx="77858" cy="118812"/>
              </a:xfrm>
              <a:custGeom>
                <a:avLst/>
                <a:gdLst/>
                <a:ahLst/>
                <a:cxnLst/>
                <a:rect l="l" t="t" r="r" b="b"/>
                <a:pathLst>
                  <a:path w="77858" h="118812" extrusionOk="0">
                    <a:moveTo>
                      <a:pt x="0" y="41021"/>
                    </a:moveTo>
                    <a:lnTo>
                      <a:pt x="51411" y="118812"/>
                    </a:lnTo>
                    <a:cubicBezTo>
                      <a:pt x="60519" y="104779"/>
                      <a:pt x="69493" y="89396"/>
                      <a:pt x="77859" y="72596"/>
                    </a:cubicBezTo>
                    <a:lnTo>
                      <a:pt x="48915" y="29686"/>
                    </a:lnTo>
                    <a:lnTo>
                      <a:pt x="28944" y="0"/>
                    </a:lnTo>
                    <a:cubicBezTo>
                      <a:pt x="19903" y="14101"/>
                      <a:pt x="10255" y="27730"/>
                      <a:pt x="0" y="410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g3acbb144eea_1_9619"/>
              <p:cNvSpPr/>
              <p:nvPr/>
            </p:nvSpPr>
            <p:spPr>
              <a:xfrm>
                <a:off x="-1803824" y="1792128"/>
                <a:ext cx="1551" cy="3036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036" extrusionOk="0">
                    <a:moveTo>
                      <a:pt x="1552" y="3036"/>
                    </a:moveTo>
                    <a:cubicBezTo>
                      <a:pt x="1552" y="3036"/>
                      <a:pt x="1552" y="3036"/>
                      <a:pt x="1552" y="3036"/>
                    </a:cubicBezTo>
                    <a:cubicBezTo>
                      <a:pt x="1012" y="2024"/>
                      <a:pt x="540" y="101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012"/>
                      <a:pt x="944" y="2024"/>
                      <a:pt x="1484" y="296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g3acbb144eea_1_9619"/>
              <p:cNvSpPr/>
              <p:nvPr/>
            </p:nvSpPr>
            <p:spPr>
              <a:xfrm>
                <a:off x="-1797550" y="1803126"/>
                <a:ext cx="67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68" y="68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g3acbb144eea_1_9619"/>
              <p:cNvSpPr/>
              <p:nvPr/>
            </p:nvSpPr>
            <p:spPr>
              <a:xfrm>
                <a:off x="-1810706" y="1774586"/>
                <a:ext cx="1281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115" extrusionOk="0">
                    <a:moveTo>
                      <a:pt x="1282" y="4116"/>
                    </a:moveTo>
                    <a:cubicBezTo>
                      <a:pt x="1282" y="4116"/>
                      <a:pt x="1282" y="4116"/>
                      <a:pt x="1282" y="4116"/>
                    </a:cubicBezTo>
                    <a:cubicBezTo>
                      <a:pt x="810" y="2766"/>
                      <a:pt x="405" y="13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05" y="1349"/>
                      <a:pt x="877" y="2766"/>
                      <a:pt x="1282" y="411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g3acbb144eea_1_9619"/>
              <p:cNvSpPr/>
              <p:nvPr/>
            </p:nvSpPr>
            <p:spPr>
              <a:xfrm>
                <a:off x="-1807805" y="1783290"/>
                <a:ext cx="155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778" extrusionOk="0">
                    <a:moveTo>
                      <a:pt x="1552" y="3778"/>
                    </a:moveTo>
                    <a:cubicBezTo>
                      <a:pt x="1552" y="3778"/>
                      <a:pt x="1552" y="3778"/>
                      <a:pt x="1552" y="3778"/>
                    </a:cubicBezTo>
                    <a:cubicBezTo>
                      <a:pt x="1012" y="2496"/>
                      <a:pt x="472" y="128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282"/>
                      <a:pt x="1012" y="2496"/>
                      <a:pt x="1552" y="377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g3acbb144eea_1_9619"/>
              <p:cNvSpPr/>
              <p:nvPr/>
            </p:nvSpPr>
            <p:spPr>
              <a:xfrm>
                <a:off x="-1810976" y="1773642"/>
                <a:ext cx="269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944" extrusionOk="0">
                    <a:moveTo>
                      <a:pt x="0" y="0"/>
                    </a:moveTo>
                    <a:cubicBezTo>
                      <a:pt x="0" y="0"/>
                      <a:pt x="202" y="607"/>
                      <a:pt x="270" y="945"/>
                    </a:cubicBezTo>
                    <a:cubicBezTo>
                      <a:pt x="270" y="945"/>
                      <a:pt x="270" y="945"/>
                      <a:pt x="270" y="945"/>
                    </a:cubicBezTo>
                    <a:cubicBezTo>
                      <a:pt x="202" y="607"/>
                      <a:pt x="67" y="33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g3acbb144eea_1_9619"/>
              <p:cNvSpPr/>
              <p:nvPr/>
            </p:nvSpPr>
            <p:spPr>
              <a:xfrm>
                <a:off x="-1809424" y="1778769"/>
                <a:ext cx="1619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587" extrusionOk="0">
                    <a:moveTo>
                      <a:pt x="1619" y="4520"/>
                    </a:moveTo>
                    <a:cubicBezTo>
                      <a:pt x="1619" y="4520"/>
                      <a:pt x="1619" y="4520"/>
                      <a:pt x="1619" y="4520"/>
                    </a:cubicBezTo>
                    <a:cubicBezTo>
                      <a:pt x="1012" y="3036"/>
                      <a:pt x="540" y="148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552"/>
                      <a:pt x="1012" y="3036"/>
                      <a:pt x="1619" y="45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g3acbb144eea_1_9619"/>
              <p:cNvSpPr/>
              <p:nvPr/>
            </p:nvSpPr>
            <p:spPr>
              <a:xfrm>
                <a:off x="-1802272" y="1795232"/>
                <a:ext cx="4790" cy="7961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7961" extrusionOk="0">
                    <a:moveTo>
                      <a:pt x="4790" y="7894"/>
                    </a:moveTo>
                    <a:cubicBezTo>
                      <a:pt x="4790" y="7894"/>
                      <a:pt x="4790" y="7894"/>
                      <a:pt x="4790" y="7894"/>
                    </a:cubicBezTo>
                    <a:cubicBezTo>
                      <a:pt x="3036" y="5330"/>
                      <a:pt x="1484" y="263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4" y="2699"/>
                      <a:pt x="3036" y="5330"/>
                      <a:pt x="4790" y="79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g3acbb144eea_1_9619"/>
              <p:cNvSpPr/>
              <p:nvPr/>
            </p:nvSpPr>
            <p:spPr>
              <a:xfrm>
                <a:off x="-1806253" y="1787068"/>
                <a:ext cx="2428" cy="5127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5127" extrusionOk="0">
                    <a:moveTo>
                      <a:pt x="2429" y="5128"/>
                    </a:moveTo>
                    <a:cubicBezTo>
                      <a:pt x="2429" y="5128"/>
                      <a:pt x="2429" y="5128"/>
                      <a:pt x="2429" y="5128"/>
                    </a:cubicBezTo>
                    <a:cubicBezTo>
                      <a:pt x="1552" y="3441"/>
                      <a:pt x="742" y="175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2" y="1754"/>
                      <a:pt x="1552" y="3441"/>
                      <a:pt x="2429" y="5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g3acbb144eea_1_9619"/>
              <p:cNvSpPr/>
              <p:nvPr/>
            </p:nvSpPr>
            <p:spPr>
              <a:xfrm>
                <a:off x="-1299428" y="2008770"/>
                <a:ext cx="4925" cy="13831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3831" extrusionOk="0">
                    <a:moveTo>
                      <a:pt x="0" y="0"/>
                    </a:moveTo>
                    <a:cubicBezTo>
                      <a:pt x="2361" y="4453"/>
                      <a:pt x="3981" y="9108"/>
                      <a:pt x="4925" y="13831"/>
                    </a:cubicBezTo>
                    <a:cubicBezTo>
                      <a:pt x="3981" y="9108"/>
                      <a:pt x="2361" y="44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g3acbb144eea_1_9619"/>
              <p:cNvSpPr/>
              <p:nvPr/>
            </p:nvSpPr>
            <p:spPr>
              <a:xfrm>
                <a:off x="-1326078" y="1968829"/>
                <a:ext cx="26650" cy="39941"/>
              </a:xfrm>
              <a:custGeom>
                <a:avLst/>
                <a:gdLst/>
                <a:ahLst/>
                <a:cxnLst/>
                <a:rect l="l" t="t" r="r" b="b"/>
                <a:pathLst>
                  <a:path w="26650" h="39941" extrusionOk="0">
                    <a:moveTo>
                      <a:pt x="24019" y="35623"/>
                    </a:moveTo>
                    <a:cubicBezTo>
                      <a:pt x="24963" y="37040"/>
                      <a:pt x="25840" y="38525"/>
                      <a:pt x="26650" y="39941"/>
                    </a:cubicBezTo>
                    <a:cubicBezTo>
                      <a:pt x="25840" y="38457"/>
                      <a:pt x="24963" y="37040"/>
                      <a:pt x="24019" y="35623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24019" y="35623"/>
                      <a:pt x="24019" y="3562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g3acbb144eea_1_9619"/>
              <p:cNvSpPr/>
              <p:nvPr/>
            </p:nvSpPr>
            <p:spPr>
              <a:xfrm>
                <a:off x="-1321355" y="2076374"/>
                <a:ext cx="539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69" extrusionOk="0">
                    <a:moveTo>
                      <a:pt x="540" y="0"/>
                    </a:moveTo>
                    <a:cubicBezTo>
                      <a:pt x="540" y="0"/>
                      <a:pt x="135" y="202"/>
                      <a:pt x="0" y="270"/>
                    </a:cubicBezTo>
                    <a:cubicBezTo>
                      <a:pt x="202" y="202"/>
                      <a:pt x="405" y="68"/>
                      <a:pt x="54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g3acbb144eea_1_9619"/>
              <p:cNvSpPr/>
              <p:nvPr/>
            </p:nvSpPr>
            <p:spPr>
              <a:xfrm>
                <a:off x="-1356439" y="1968829"/>
                <a:ext cx="62773" cy="105993"/>
              </a:xfrm>
              <a:custGeom>
                <a:avLst/>
                <a:gdLst/>
                <a:ahLst/>
                <a:cxnLst/>
                <a:rect l="l" t="t" r="r" b="b"/>
                <a:pathLst>
                  <a:path w="62773" h="105993" extrusionOk="0">
                    <a:moveTo>
                      <a:pt x="62611" y="58563"/>
                    </a:moveTo>
                    <a:cubicBezTo>
                      <a:pt x="62476" y="56944"/>
                      <a:pt x="62206" y="55392"/>
                      <a:pt x="61936" y="53773"/>
                    </a:cubicBezTo>
                    <a:cubicBezTo>
                      <a:pt x="60992" y="49050"/>
                      <a:pt x="59372" y="44394"/>
                      <a:pt x="57011" y="39941"/>
                    </a:cubicBezTo>
                    <a:cubicBezTo>
                      <a:pt x="56201" y="38457"/>
                      <a:pt x="55324" y="37040"/>
                      <a:pt x="54380" y="35623"/>
                    </a:cubicBezTo>
                    <a:lnTo>
                      <a:pt x="30361" y="0"/>
                    </a:lnTo>
                    <a:cubicBezTo>
                      <a:pt x="20375" y="16395"/>
                      <a:pt x="10120" y="31373"/>
                      <a:pt x="0" y="44799"/>
                    </a:cubicBezTo>
                    <a:lnTo>
                      <a:pt x="33195" y="95063"/>
                    </a:lnTo>
                    <a:cubicBezTo>
                      <a:pt x="35488" y="98504"/>
                      <a:pt x="37175" y="102215"/>
                      <a:pt x="38255" y="105993"/>
                    </a:cubicBezTo>
                    <a:cubicBezTo>
                      <a:pt x="39132" y="105454"/>
                      <a:pt x="40009" y="105049"/>
                      <a:pt x="40886" y="104442"/>
                    </a:cubicBezTo>
                    <a:cubicBezTo>
                      <a:pt x="52221" y="96818"/>
                      <a:pt x="59440" y="85280"/>
                      <a:pt x="61869" y="72799"/>
                    </a:cubicBezTo>
                    <a:cubicBezTo>
                      <a:pt x="62746" y="68143"/>
                      <a:pt x="63016" y="63353"/>
                      <a:pt x="62543" y="585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g3acbb144eea_1_9619"/>
              <p:cNvSpPr/>
              <p:nvPr/>
            </p:nvSpPr>
            <p:spPr>
              <a:xfrm>
                <a:off x="-1321962" y="2075497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68" y="1349"/>
                    </a:moveTo>
                    <a:cubicBezTo>
                      <a:pt x="68" y="1349"/>
                      <a:pt x="405" y="1215"/>
                      <a:pt x="540" y="1147"/>
                    </a:cubicBezTo>
                    <a:cubicBezTo>
                      <a:pt x="742" y="1080"/>
                      <a:pt x="945" y="945"/>
                      <a:pt x="1080" y="877"/>
                    </a:cubicBezTo>
                    <a:cubicBezTo>
                      <a:pt x="1619" y="607"/>
                      <a:pt x="2092" y="270"/>
                      <a:pt x="2631" y="0"/>
                    </a:cubicBezTo>
                    <a:cubicBezTo>
                      <a:pt x="1754" y="472"/>
                      <a:pt x="877" y="945"/>
                      <a:pt x="0" y="13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g3acbb144eea_1_9619"/>
              <p:cNvSpPr/>
              <p:nvPr/>
            </p:nvSpPr>
            <p:spPr>
              <a:xfrm>
                <a:off x="-1592715" y="1750635"/>
                <a:ext cx="54380" cy="80692"/>
              </a:xfrm>
              <a:custGeom>
                <a:avLst/>
                <a:gdLst/>
                <a:ahLst/>
                <a:cxnLst/>
                <a:rect l="l" t="t" r="r" b="b"/>
                <a:pathLst>
                  <a:path w="54380" h="80692" extrusionOk="0">
                    <a:moveTo>
                      <a:pt x="0" y="0"/>
                    </a:moveTo>
                    <a:lnTo>
                      <a:pt x="54380" y="8069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g3acbb144eea_1_9619"/>
              <p:cNvSpPr/>
              <p:nvPr/>
            </p:nvSpPr>
            <p:spPr>
              <a:xfrm>
                <a:off x="-1804094" y="1692949"/>
                <a:ext cx="5869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10390" extrusionOk="0">
                    <a:moveTo>
                      <a:pt x="0" y="10390"/>
                    </a:moveTo>
                    <a:cubicBezTo>
                      <a:pt x="1754" y="6814"/>
                      <a:pt x="3643" y="3373"/>
                      <a:pt x="5870" y="0"/>
                    </a:cubicBezTo>
                    <a:cubicBezTo>
                      <a:pt x="3711" y="3373"/>
                      <a:pt x="1754" y="6814"/>
                      <a:pt x="0" y="10390"/>
                    </a:cubicBezTo>
                    <a:cubicBezTo>
                      <a:pt x="0" y="10390"/>
                      <a:pt x="0" y="10390"/>
                      <a:pt x="0" y="1039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g3acbb144eea_1_9619"/>
              <p:cNvSpPr/>
              <p:nvPr/>
            </p:nvSpPr>
            <p:spPr>
              <a:xfrm>
                <a:off x="-1789116" y="1674733"/>
                <a:ext cx="6342" cy="6477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6477" extrusionOk="0">
                    <a:moveTo>
                      <a:pt x="0" y="6477"/>
                    </a:moveTo>
                    <a:cubicBezTo>
                      <a:pt x="0" y="6477"/>
                      <a:pt x="0" y="6477"/>
                      <a:pt x="0" y="6477"/>
                    </a:cubicBezTo>
                    <a:cubicBezTo>
                      <a:pt x="2024" y="4251"/>
                      <a:pt x="4115" y="2092"/>
                      <a:pt x="6342" y="0"/>
                    </a:cubicBezTo>
                    <a:cubicBezTo>
                      <a:pt x="6342" y="0"/>
                      <a:pt x="6342" y="0"/>
                      <a:pt x="6342" y="0"/>
                    </a:cubicBezTo>
                    <a:cubicBezTo>
                      <a:pt x="4115" y="2092"/>
                      <a:pt x="1957" y="4251"/>
                      <a:pt x="0" y="647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g3acbb144eea_1_9619"/>
              <p:cNvSpPr/>
              <p:nvPr/>
            </p:nvSpPr>
            <p:spPr>
              <a:xfrm>
                <a:off x="-1780210" y="1664882"/>
                <a:ext cx="9647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7489" extrusionOk="0">
                    <a:moveTo>
                      <a:pt x="0" y="7489"/>
                    </a:moveTo>
                    <a:cubicBezTo>
                      <a:pt x="3036" y="4858"/>
                      <a:pt x="6207" y="2294"/>
                      <a:pt x="9648" y="0"/>
                    </a:cubicBezTo>
                    <a:cubicBezTo>
                      <a:pt x="6207" y="2294"/>
                      <a:pt x="3036" y="4858"/>
                      <a:pt x="0" y="7489"/>
                    </a:cubicBezTo>
                    <a:cubicBezTo>
                      <a:pt x="0" y="7489"/>
                      <a:pt x="0" y="7489"/>
                      <a:pt x="0" y="74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g3acbb144eea_1_9619"/>
              <p:cNvSpPr/>
              <p:nvPr/>
            </p:nvSpPr>
            <p:spPr>
              <a:xfrm>
                <a:off x="-1782706" y="1672439"/>
                <a:ext cx="2496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293" extrusionOk="0">
                    <a:moveTo>
                      <a:pt x="0" y="2294"/>
                    </a:moveTo>
                    <a:cubicBezTo>
                      <a:pt x="0" y="2294"/>
                      <a:pt x="0" y="2294"/>
                      <a:pt x="0" y="2294"/>
                    </a:cubicBezTo>
                    <a:cubicBezTo>
                      <a:pt x="810" y="1484"/>
                      <a:pt x="1619" y="742"/>
                      <a:pt x="2496" y="0"/>
                    </a:cubicBezTo>
                    <a:cubicBezTo>
                      <a:pt x="2496" y="0"/>
                      <a:pt x="2496" y="0"/>
                      <a:pt x="2496" y="0"/>
                    </a:cubicBezTo>
                    <a:cubicBezTo>
                      <a:pt x="1619" y="742"/>
                      <a:pt x="810" y="1552"/>
                      <a:pt x="0" y="2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g3acbb144eea_1_9619"/>
              <p:cNvSpPr/>
              <p:nvPr/>
            </p:nvSpPr>
            <p:spPr>
              <a:xfrm>
                <a:off x="-1790465" y="1681142"/>
                <a:ext cx="1349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416" extrusionOk="0">
                    <a:moveTo>
                      <a:pt x="0" y="1417"/>
                    </a:moveTo>
                    <a:cubicBezTo>
                      <a:pt x="405" y="945"/>
                      <a:pt x="945" y="540"/>
                      <a:pt x="1349" y="0"/>
                    </a:cubicBezTo>
                    <a:cubicBezTo>
                      <a:pt x="1349" y="0"/>
                      <a:pt x="1349" y="0"/>
                      <a:pt x="1349" y="0"/>
                    </a:cubicBezTo>
                    <a:cubicBezTo>
                      <a:pt x="945" y="472"/>
                      <a:pt x="405" y="877"/>
                      <a:pt x="0" y="14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g3acbb144eea_1_9619"/>
              <p:cNvSpPr/>
              <p:nvPr/>
            </p:nvSpPr>
            <p:spPr>
              <a:xfrm>
                <a:off x="-1804499" y="1703339"/>
                <a:ext cx="47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09" extrusionOk="0">
                    <a:moveTo>
                      <a:pt x="0" y="810"/>
                    </a:moveTo>
                    <a:lnTo>
                      <a:pt x="0" y="810"/>
                    </a:lnTo>
                    <a:cubicBezTo>
                      <a:pt x="0" y="810"/>
                      <a:pt x="337" y="270"/>
                      <a:pt x="472" y="0"/>
                    </a:cubicBezTo>
                    <a:cubicBezTo>
                      <a:pt x="472" y="0"/>
                      <a:pt x="472" y="0"/>
                      <a:pt x="472" y="0"/>
                    </a:cubicBezTo>
                    <a:cubicBezTo>
                      <a:pt x="337" y="270"/>
                      <a:pt x="135" y="540"/>
                      <a:pt x="0" y="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g3acbb144eea_1_9619"/>
              <p:cNvSpPr/>
              <p:nvPr/>
            </p:nvSpPr>
            <p:spPr>
              <a:xfrm>
                <a:off x="-1770562" y="1664005"/>
                <a:ext cx="1349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877" extrusionOk="0">
                    <a:moveTo>
                      <a:pt x="1349" y="0"/>
                    </a:moveTo>
                    <a:cubicBezTo>
                      <a:pt x="877" y="270"/>
                      <a:pt x="405" y="607"/>
                      <a:pt x="0" y="877"/>
                    </a:cubicBezTo>
                    <a:cubicBezTo>
                      <a:pt x="472" y="540"/>
                      <a:pt x="944" y="270"/>
                      <a:pt x="1349" y="0"/>
                    </a:cubicBez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g3acbb144eea_1_9619"/>
              <p:cNvSpPr/>
              <p:nvPr/>
            </p:nvSpPr>
            <p:spPr>
              <a:xfrm>
                <a:off x="-1865761" y="1872416"/>
                <a:ext cx="8501" cy="4452"/>
              </a:xfrm>
              <a:custGeom>
                <a:avLst/>
                <a:gdLst/>
                <a:ahLst/>
                <a:cxnLst/>
                <a:rect l="l" t="t" r="r" b="b"/>
                <a:pathLst>
                  <a:path w="8501" h="4452" extrusionOk="0">
                    <a:moveTo>
                      <a:pt x="8501" y="4453"/>
                    </a:moveTo>
                    <a:cubicBezTo>
                      <a:pt x="5532" y="3238"/>
                      <a:pt x="2699" y="1754"/>
                      <a:pt x="0" y="0"/>
                    </a:cubicBezTo>
                    <a:cubicBezTo>
                      <a:pt x="2699" y="1754"/>
                      <a:pt x="5532" y="3238"/>
                      <a:pt x="8501" y="445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g3acbb144eea_1_9619"/>
              <p:cNvSpPr/>
              <p:nvPr/>
            </p:nvSpPr>
            <p:spPr>
              <a:xfrm>
                <a:off x="-1888093" y="1845091"/>
                <a:ext cx="1484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563" extrusionOk="0">
                    <a:moveTo>
                      <a:pt x="1484" y="2564"/>
                    </a:moveTo>
                    <a:cubicBezTo>
                      <a:pt x="1012" y="1687"/>
                      <a:pt x="472" y="877"/>
                      <a:pt x="0" y="0"/>
                    </a:cubicBezTo>
                    <a:cubicBezTo>
                      <a:pt x="472" y="877"/>
                      <a:pt x="945" y="1754"/>
                      <a:pt x="1484" y="25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g3acbb144eea_1_9619"/>
              <p:cNvSpPr/>
              <p:nvPr/>
            </p:nvSpPr>
            <p:spPr>
              <a:xfrm>
                <a:off x="-1893962" y="1833959"/>
                <a:ext cx="47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77" extrusionOk="0">
                    <a:moveTo>
                      <a:pt x="472" y="877"/>
                    </a:moveTo>
                    <a:cubicBezTo>
                      <a:pt x="472" y="877"/>
                      <a:pt x="135" y="270"/>
                      <a:pt x="0" y="0"/>
                    </a:cubicBezTo>
                    <a:cubicBezTo>
                      <a:pt x="135" y="270"/>
                      <a:pt x="270" y="607"/>
                      <a:pt x="472" y="87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g3acbb144eea_1_9619"/>
              <p:cNvSpPr/>
              <p:nvPr/>
            </p:nvSpPr>
            <p:spPr>
              <a:xfrm>
                <a:off x="-1904015" y="180872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g3acbb144eea_1_9619"/>
              <p:cNvSpPr/>
              <p:nvPr/>
            </p:nvSpPr>
            <p:spPr>
              <a:xfrm>
                <a:off x="-1879794" y="1858585"/>
                <a:ext cx="14033" cy="13831"/>
              </a:xfrm>
              <a:custGeom>
                <a:avLst/>
                <a:gdLst/>
                <a:ahLst/>
                <a:cxnLst/>
                <a:rect l="l" t="t" r="r" b="b"/>
                <a:pathLst>
                  <a:path w="14033" h="13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3846" y="5667"/>
                      <a:pt x="8636" y="10323"/>
                      <a:pt x="14033" y="13831"/>
                    </a:cubicBezTo>
                    <a:cubicBezTo>
                      <a:pt x="8636" y="10323"/>
                      <a:pt x="3846" y="56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g3acbb144eea_1_9619"/>
              <p:cNvSpPr/>
              <p:nvPr/>
            </p:nvSpPr>
            <p:spPr>
              <a:xfrm>
                <a:off x="-1904083" y="1771618"/>
                <a:ext cx="96952" cy="108865"/>
              </a:xfrm>
              <a:custGeom>
                <a:avLst/>
                <a:gdLst/>
                <a:ahLst/>
                <a:cxnLst/>
                <a:rect l="l" t="t" r="r" b="b"/>
                <a:pathLst>
                  <a:path w="96952" h="108865" extrusionOk="0">
                    <a:moveTo>
                      <a:pt x="81907" y="84269"/>
                    </a:moveTo>
                    <a:cubicBezTo>
                      <a:pt x="65377" y="59710"/>
                      <a:pt x="54043" y="30159"/>
                      <a:pt x="49185" y="0"/>
                    </a:cubicBezTo>
                    <a:cubicBezTo>
                      <a:pt x="30968" y="4790"/>
                      <a:pt x="14371" y="17070"/>
                      <a:pt x="0" y="37108"/>
                    </a:cubicBezTo>
                    <a:cubicBezTo>
                      <a:pt x="0" y="37108"/>
                      <a:pt x="0" y="37108"/>
                      <a:pt x="0" y="37108"/>
                    </a:cubicBezTo>
                    <a:cubicBezTo>
                      <a:pt x="2766" y="45676"/>
                      <a:pt x="6140" y="54110"/>
                      <a:pt x="10120" y="62341"/>
                    </a:cubicBezTo>
                    <a:cubicBezTo>
                      <a:pt x="10255" y="62611"/>
                      <a:pt x="10390" y="62948"/>
                      <a:pt x="10593" y="63218"/>
                    </a:cubicBezTo>
                    <a:cubicBezTo>
                      <a:pt x="12279" y="66659"/>
                      <a:pt x="14101" y="70100"/>
                      <a:pt x="15990" y="73473"/>
                    </a:cubicBezTo>
                    <a:cubicBezTo>
                      <a:pt x="16462" y="74351"/>
                      <a:pt x="16935" y="75228"/>
                      <a:pt x="17474" y="76037"/>
                    </a:cubicBezTo>
                    <a:cubicBezTo>
                      <a:pt x="19633" y="79748"/>
                      <a:pt x="21860" y="83391"/>
                      <a:pt x="24289" y="86967"/>
                    </a:cubicBezTo>
                    <a:lnTo>
                      <a:pt x="24289" y="86967"/>
                    </a:lnTo>
                    <a:cubicBezTo>
                      <a:pt x="28135" y="92635"/>
                      <a:pt x="32925" y="97290"/>
                      <a:pt x="38322" y="100798"/>
                    </a:cubicBezTo>
                    <a:cubicBezTo>
                      <a:pt x="41021" y="102553"/>
                      <a:pt x="43855" y="104037"/>
                      <a:pt x="46823" y="105251"/>
                    </a:cubicBezTo>
                    <a:cubicBezTo>
                      <a:pt x="61599" y="111189"/>
                      <a:pt x="78939" y="109974"/>
                      <a:pt x="93174" y="100394"/>
                    </a:cubicBezTo>
                    <a:cubicBezTo>
                      <a:pt x="94524" y="99449"/>
                      <a:pt x="95738" y="98369"/>
                      <a:pt x="96953" y="97357"/>
                    </a:cubicBezTo>
                    <a:cubicBezTo>
                      <a:pt x="91083" y="94456"/>
                      <a:pt x="85888" y="90071"/>
                      <a:pt x="81974" y="842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g3acbb144eea_1_9619"/>
              <p:cNvSpPr/>
              <p:nvPr/>
            </p:nvSpPr>
            <p:spPr>
              <a:xfrm>
                <a:off x="-1908603" y="170320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g3acbb144eea_1_9619"/>
              <p:cNvSpPr/>
              <p:nvPr/>
            </p:nvSpPr>
            <p:spPr>
              <a:xfrm>
                <a:off x="-1910492" y="171251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g3acbb144eea_1_9619"/>
              <p:cNvSpPr/>
              <p:nvPr/>
            </p:nvSpPr>
            <p:spPr>
              <a:xfrm>
                <a:off x="-1892545" y="16583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g3acbb144eea_1_9619"/>
              <p:cNvSpPr/>
              <p:nvPr/>
            </p:nvSpPr>
            <p:spPr>
              <a:xfrm>
                <a:off x="-1906242" y="1693961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g3acbb144eea_1_9619"/>
              <p:cNvSpPr/>
              <p:nvPr/>
            </p:nvSpPr>
            <p:spPr>
              <a:xfrm>
                <a:off x="-1888025" y="164990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g3acbb144eea_1_9619"/>
              <p:cNvSpPr/>
              <p:nvPr/>
            </p:nvSpPr>
            <p:spPr>
              <a:xfrm>
                <a:off x="-1896594" y="1667041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g3acbb144eea_1_9619"/>
              <p:cNvSpPr/>
              <p:nvPr/>
            </p:nvSpPr>
            <p:spPr>
              <a:xfrm>
                <a:off x="-1903476" y="1684785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g3acbb144eea_1_9619"/>
              <p:cNvSpPr/>
              <p:nvPr/>
            </p:nvSpPr>
            <p:spPr>
              <a:xfrm>
                <a:off x="-1900237" y="1675812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8"/>
                    </a:moveTo>
                    <a:cubicBezTo>
                      <a:pt x="0" y="68"/>
                      <a:pt x="0" y="68"/>
                      <a:pt x="0" y="0"/>
                    </a:cubicBezTo>
                    <a:cubicBezTo>
                      <a:pt x="0" y="0"/>
                      <a:pt x="0" y="0"/>
                      <a:pt x="0" y="6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g3acbb144eea_1_9619"/>
              <p:cNvSpPr/>
              <p:nvPr/>
            </p:nvSpPr>
            <p:spPr>
              <a:xfrm>
                <a:off x="-1910290" y="1584594"/>
                <a:ext cx="121983" cy="127515"/>
              </a:xfrm>
              <a:custGeom>
                <a:avLst/>
                <a:gdLst/>
                <a:ahLst/>
                <a:cxnLst/>
                <a:rect l="l" t="t" r="r" b="b"/>
                <a:pathLst>
                  <a:path w="121983" h="127515" extrusionOk="0">
                    <a:moveTo>
                      <a:pt x="6477" y="124817"/>
                    </a:moveTo>
                    <a:cubicBezTo>
                      <a:pt x="22737" y="117531"/>
                      <a:pt x="40076" y="113887"/>
                      <a:pt x="57551" y="113280"/>
                    </a:cubicBezTo>
                    <a:cubicBezTo>
                      <a:pt x="64837" y="82987"/>
                      <a:pt x="80895" y="56201"/>
                      <a:pt x="107275" y="38390"/>
                    </a:cubicBezTo>
                    <a:cubicBezTo>
                      <a:pt x="112065" y="35151"/>
                      <a:pt x="116991" y="32250"/>
                      <a:pt x="121983" y="29619"/>
                    </a:cubicBezTo>
                    <a:cubicBezTo>
                      <a:pt x="113347" y="17340"/>
                      <a:pt x="101878" y="7422"/>
                      <a:pt x="87035" y="1957"/>
                    </a:cubicBezTo>
                    <a:cubicBezTo>
                      <a:pt x="85213" y="1282"/>
                      <a:pt x="83256" y="607"/>
                      <a:pt x="81367" y="0"/>
                    </a:cubicBezTo>
                    <a:cubicBezTo>
                      <a:pt x="56269" y="17609"/>
                      <a:pt x="36433" y="40009"/>
                      <a:pt x="22332" y="65107"/>
                    </a:cubicBezTo>
                    <a:cubicBezTo>
                      <a:pt x="22332" y="65107"/>
                      <a:pt x="22332" y="65107"/>
                      <a:pt x="22332" y="65107"/>
                    </a:cubicBezTo>
                    <a:cubicBezTo>
                      <a:pt x="20780" y="67874"/>
                      <a:pt x="19296" y="70707"/>
                      <a:pt x="17879" y="73541"/>
                    </a:cubicBezTo>
                    <a:cubicBezTo>
                      <a:pt x="17879" y="73541"/>
                      <a:pt x="17879" y="73541"/>
                      <a:pt x="17879" y="73541"/>
                    </a:cubicBezTo>
                    <a:cubicBezTo>
                      <a:pt x="16462" y="76375"/>
                      <a:pt x="15113" y="79276"/>
                      <a:pt x="13831" y="82177"/>
                    </a:cubicBezTo>
                    <a:cubicBezTo>
                      <a:pt x="13831" y="82177"/>
                      <a:pt x="13831" y="82177"/>
                      <a:pt x="13831" y="82177"/>
                    </a:cubicBezTo>
                    <a:cubicBezTo>
                      <a:pt x="12549" y="85078"/>
                      <a:pt x="11335" y="87979"/>
                      <a:pt x="10188" y="90948"/>
                    </a:cubicBezTo>
                    <a:cubicBezTo>
                      <a:pt x="10188" y="90948"/>
                      <a:pt x="10188" y="90948"/>
                      <a:pt x="10188" y="91015"/>
                    </a:cubicBezTo>
                    <a:cubicBezTo>
                      <a:pt x="9041" y="93984"/>
                      <a:pt x="7961" y="96953"/>
                      <a:pt x="7017" y="99921"/>
                    </a:cubicBezTo>
                    <a:cubicBezTo>
                      <a:pt x="7017" y="99921"/>
                      <a:pt x="7017" y="99921"/>
                      <a:pt x="7017" y="99989"/>
                    </a:cubicBezTo>
                    <a:cubicBezTo>
                      <a:pt x="6005" y="102957"/>
                      <a:pt x="5127" y="105993"/>
                      <a:pt x="4251" y="109030"/>
                    </a:cubicBezTo>
                    <a:cubicBezTo>
                      <a:pt x="4251" y="109030"/>
                      <a:pt x="4251" y="109030"/>
                      <a:pt x="4251" y="109030"/>
                    </a:cubicBezTo>
                    <a:cubicBezTo>
                      <a:pt x="3373" y="112066"/>
                      <a:pt x="2631" y="115169"/>
                      <a:pt x="1889" y="118205"/>
                    </a:cubicBezTo>
                    <a:cubicBezTo>
                      <a:pt x="1889" y="118205"/>
                      <a:pt x="1889" y="118205"/>
                      <a:pt x="1889" y="118205"/>
                    </a:cubicBezTo>
                    <a:cubicBezTo>
                      <a:pt x="1214" y="121309"/>
                      <a:pt x="540" y="124412"/>
                      <a:pt x="0" y="127516"/>
                    </a:cubicBezTo>
                    <a:cubicBezTo>
                      <a:pt x="0" y="127516"/>
                      <a:pt x="0" y="127516"/>
                      <a:pt x="0" y="127516"/>
                    </a:cubicBezTo>
                    <a:cubicBezTo>
                      <a:pt x="2226" y="126436"/>
                      <a:pt x="4385" y="125357"/>
                      <a:pt x="6679" y="1244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g3acbb144eea_1_9619"/>
              <p:cNvSpPr/>
              <p:nvPr/>
            </p:nvSpPr>
            <p:spPr>
              <a:xfrm>
                <a:off x="-1604589" y="1582165"/>
                <a:ext cx="1214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877" extrusionOk="0">
                    <a:moveTo>
                      <a:pt x="0" y="0"/>
                    </a:moveTo>
                    <a:cubicBezTo>
                      <a:pt x="405" y="270"/>
                      <a:pt x="810" y="540"/>
                      <a:pt x="1214" y="877"/>
                    </a:cubicBezTo>
                    <a:cubicBezTo>
                      <a:pt x="810" y="607"/>
                      <a:pt x="40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g3acbb144eea_1_9619"/>
              <p:cNvSpPr/>
              <p:nvPr/>
            </p:nvSpPr>
            <p:spPr>
              <a:xfrm>
                <a:off x="-1620714" y="1572517"/>
                <a:ext cx="188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1011" extrusionOk="0">
                    <a:moveTo>
                      <a:pt x="0" y="0"/>
                    </a:moveTo>
                    <a:cubicBezTo>
                      <a:pt x="607" y="337"/>
                      <a:pt x="1282" y="675"/>
                      <a:pt x="1889" y="1012"/>
                    </a:cubicBezTo>
                    <a:cubicBezTo>
                      <a:pt x="1282" y="675"/>
                      <a:pt x="607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g3acbb144eea_1_9619"/>
              <p:cNvSpPr/>
              <p:nvPr/>
            </p:nvSpPr>
            <p:spPr>
              <a:xfrm>
                <a:off x="-1629080" y="1568267"/>
                <a:ext cx="2091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1012" extrusionOk="0">
                    <a:moveTo>
                      <a:pt x="0" y="0"/>
                    </a:moveTo>
                    <a:cubicBezTo>
                      <a:pt x="742" y="337"/>
                      <a:pt x="1417" y="675"/>
                      <a:pt x="2092" y="1012"/>
                    </a:cubicBezTo>
                    <a:cubicBezTo>
                      <a:pt x="1417" y="675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g3acbb144eea_1_9619"/>
              <p:cNvSpPr/>
              <p:nvPr/>
            </p:nvSpPr>
            <p:spPr>
              <a:xfrm>
                <a:off x="-1612550" y="1577173"/>
                <a:ext cx="161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011" extrusionOk="0">
                    <a:moveTo>
                      <a:pt x="0" y="0"/>
                    </a:moveTo>
                    <a:cubicBezTo>
                      <a:pt x="540" y="337"/>
                      <a:pt x="1079" y="675"/>
                      <a:pt x="1619" y="1012"/>
                    </a:cubicBezTo>
                    <a:cubicBezTo>
                      <a:pt x="1079" y="675"/>
                      <a:pt x="540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g3acbb144eea_1_9619"/>
              <p:cNvSpPr/>
              <p:nvPr/>
            </p:nvSpPr>
            <p:spPr>
              <a:xfrm>
                <a:off x="-1690949" y="1550253"/>
                <a:ext cx="2496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69" extrusionOk="0">
                    <a:moveTo>
                      <a:pt x="0" y="0"/>
                    </a:moveTo>
                    <a:cubicBezTo>
                      <a:pt x="810" y="135"/>
                      <a:pt x="1687" y="202"/>
                      <a:pt x="2497" y="270"/>
                    </a:cubicBezTo>
                    <a:cubicBezTo>
                      <a:pt x="1687" y="135"/>
                      <a:pt x="810" y="6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g3acbb144eea_1_9619"/>
              <p:cNvSpPr/>
              <p:nvPr/>
            </p:nvSpPr>
            <p:spPr>
              <a:xfrm>
                <a:off x="-1681908" y="1551602"/>
                <a:ext cx="2563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472" extrusionOk="0">
                    <a:moveTo>
                      <a:pt x="0" y="0"/>
                    </a:moveTo>
                    <a:cubicBezTo>
                      <a:pt x="877" y="135"/>
                      <a:pt x="1754" y="270"/>
                      <a:pt x="2564" y="472"/>
                    </a:cubicBezTo>
                    <a:cubicBezTo>
                      <a:pt x="1687" y="337"/>
                      <a:pt x="810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g3acbb144eea_1_9619"/>
              <p:cNvSpPr/>
              <p:nvPr/>
            </p:nvSpPr>
            <p:spPr>
              <a:xfrm>
                <a:off x="-1725628" y="1549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g3acbb144eea_1_9619"/>
              <p:cNvSpPr/>
              <p:nvPr/>
            </p:nvSpPr>
            <p:spPr>
              <a:xfrm>
                <a:off x="-1654988" y="1558079"/>
                <a:ext cx="256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809" extrusionOk="0">
                    <a:moveTo>
                      <a:pt x="0" y="0"/>
                    </a:moveTo>
                    <a:cubicBezTo>
                      <a:pt x="877" y="270"/>
                      <a:pt x="1687" y="540"/>
                      <a:pt x="2564" y="810"/>
                    </a:cubicBezTo>
                    <a:cubicBezTo>
                      <a:pt x="1687" y="540"/>
                      <a:pt x="877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g3acbb144eea_1_9619"/>
              <p:cNvSpPr/>
              <p:nvPr/>
            </p:nvSpPr>
            <p:spPr>
              <a:xfrm>
                <a:off x="-1672867" y="1553356"/>
                <a:ext cx="2631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607" extrusionOk="0">
                    <a:moveTo>
                      <a:pt x="0" y="0"/>
                    </a:moveTo>
                    <a:cubicBezTo>
                      <a:pt x="877" y="202"/>
                      <a:pt x="1754" y="405"/>
                      <a:pt x="2631" y="607"/>
                    </a:cubicBezTo>
                    <a:cubicBezTo>
                      <a:pt x="1754" y="405"/>
                      <a:pt x="877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g3acbb144eea_1_9619"/>
              <p:cNvSpPr/>
              <p:nvPr/>
            </p:nvSpPr>
            <p:spPr>
              <a:xfrm>
                <a:off x="-1663894" y="1555515"/>
                <a:ext cx="263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674" extrusionOk="0">
                    <a:moveTo>
                      <a:pt x="0" y="0"/>
                    </a:moveTo>
                    <a:cubicBezTo>
                      <a:pt x="877" y="202"/>
                      <a:pt x="1754" y="472"/>
                      <a:pt x="2631" y="675"/>
                    </a:cubicBezTo>
                    <a:cubicBezTo>
                      <a:pt x="1754" y="405"/>
                      <a:pt x="877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g3acbb144eea_1_9619"/>
              <p:cNvSpPr/>
              <p:nvPr/>
            </p:nvSpPr>
            <p:spPr>
              <a:xfrm>
                <a:off x="-1637581" y="1564489"/>
                <a:ext cx="229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012" extrusionOk="0">
                    <a:moveTo>
                      <a:pt x="0" y="0"/>
                    </a:moveTo>
                    <a:cubicBezTo>
                      <a:pt x="742" y="337"/>
                      <a:pt x="1552" y="675"/>
                      <a:pt x="2294" y="1012"/>
                    </a:cubicBezTo>
                    <a:cubicBezTo>
                      <a:pt x="1552" y="675"/>
                      <a:pt x="742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g3acbb144eea_1_9619"/>
              <p:cNvSpPr/>
              <p:nvPr/>
            </p:nvSpPr>
            <p:spPr>
              <a:xfrm>
                <a:off x="-1646217" y="1561048"/>
                <a:ext cx="2428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944" extrusionOk="0">
                    <a:moveTo>
                      <a:pt x="0" y="0"/>
                    </a:moveTo>
                    <a:cubicBezTo>
                      <a:pt x="810" y="270"/>
                      <a:pt x="1619" y="607"/>
                      <a:pt x="2429" y="945"/>
                    </a:cubicBezTo>
                    <a:cubicBezTo>
                      <a:pt x="1619" y="607"/>
                      <a:pt x="810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g3acbb144eea_1_9619"/>
              <p:cNvSpPr/>
              <p:nvPr/>
            </p:nvSpPr>
            <p:spPr>
              <a:xfrm>
                <a:off x="-1699990" y="1549376"/>
                <a:ext cx="2293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202" extrusionOk="0">
                    <a:moveTo>
                      <a:pt x="0" y="0"/>
                    </a:moveTo>
                    <a:cubicBezTo>
                      <a:pt x="742" y="0"/>
                      <a:pt x="1552" y="135"/>
                      <a:pt x="2294" y="202"/>
                    </a:cubicBezTo>
                    <a:cubicBezTo>
                      <a:pt x="1552" y="135"/>
                      <a:pt x="742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g3acbb144eea_1_9619"/>
              <p:cNvSpPr/>
              <p:nvPr/>
            </p:nvSpPr>
            <p:spPr>
              <a:xfrm>
                <a:off x="-1596830" y="1587563"/>
                <a:ext cx="742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742" h="607" extrusionOk="0">
                    <a:moveTo>
                      <a:pt x="0" y="0"/>
                    </a:moveTo>
                    <a:cubicBezTo>
                      <a:pt x="0" y="0"/>
                      <a:pt x="472" y="405"/>
                      <a:pt x="742" y="607"/>
                    </a:cubicBezTo>
                    <a:cubicBezTo>
                      <a:pt x="472" y="405"/>
                      <a:pt x="270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g3acbb144eea_1_9619"/>
              <p:cNvSpPr/>
              <p:nvPr/>
            </p:nvSpPr>
            <p:spPr>
              <a:xfrm>
                <a:off x="-1708896" y="1548903"/>
                <a:ext cx="195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6746" extrusionOk="0">
                    <a:moveTo>
                      <a:pt x="0" y="0"/>
                    </a:moveTo>
                    <a:cubicBezTo>
                      <a:pt x="675" y="0"/>
                      <a:pt x="1349" y="0"/>
                      <a:pt x="1957" y="0"/>
                    </a:cubicBezTo>
                    <a:cubicBezTo>
                      <a:pt x="1282" y="0"/>
                      <a:pt x="607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g3acbb144eea_1_9619"/>
              <p:cNvSpPr/>
              <p:nvPr/>
            </p:nvSpPr>
            <p:spPr>
              <a:xfrm>
                <a:off x="-1717667" y="1548836"/>
                <a:ext cx="141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6746" extrusionOk="0">
                    <a:moveTo>
                      <a:pt x="0" y="0"/>
                    </a:moveTo>
                    <a:cubicBezTo>
                      <a:pt x="472" y="0"/>
                      <a:pt x="945" y="0"/>
                      <a:pt x="1417" y="0"/>
                    </a:cubicBezTo>
                    <a:cubicBezTo>
                      <a:pt x="945" y="0"/>
                      <a:pt x="47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g3acbb144eea_1_9619"/>
              <p:cNvSpPr/>
              <p:nvPr/>
            </p:nvSpPr>
            <p:spPr>
              <a:xfrm>
                <a:off x="-1725493" y="1548768"/>
                <a:ext cx="136151" cy="86832"/>
              </a:xfrm>
              <a:custGeom>
                <a:avLst/>
                <a:gdLst/>
                <a:ahLst/>
                <a:cxnLst/>
                <a:rect l="l" t="t" r="r" b="b"/>
                <a:pathLst>
                  <a:path w="136151" h="86832" extrusionOk="0">
                    <a:moveTo>
                      <a:pt x="24221" y="48375"/>
                    </a:moveTo>
                    <a:cubicBezTo>
                      <a:pt x="56606" y="51479"/>
                      <a:pt x="87912" y="64635"/>
                      <a:pt x="113010" y="86832"/>
                    </a:cubicBezTo>
                    <a:cubicBezTo>
                      <a:pt x="121444" y="73136"/>
                      <a:pt x="129135" y="59035"/>
                      <a:pt x="136152" y="44597"/>
                    </a:cubicBezTo>
                    <a:cubicBezTo>
                      <a:pt x="133926" y="42775"/>
                      <a:pt x="131699" y="41089"/>
                      <a:pt x="129405" y="39402"/>
                    </a:cubicBezTo>
                    <a:cubicBezTo>
                      <a:pt x="129135" y="39199"/>
                      <a:pt x="128933" y="38997"/>
                      <a:pt x="128663" y="38795"/>
                    </a:cubicBezTo>
                    <a:cubicBezTo>
                      <a:pt x="126504" y="37243"/>
                      <a:pt x="124345" y="35691"/>
                      <a:pt x="122186" y="34207"/>
                    </a:cubicBezTo>
                    <a:cubicBezTo>
                      <a:pt x="121781" y="33937"/>
                      <a:pt x="121376" y="33667"/>
                      <a:pt x="120971" y="33330"/>
                    </a:cubicBezTo>
                    <a:cubicBezTo>
                      <a:pt x="118880" y="31913"/>
                      <a:pt x="116721" y="30631"/>
                      <a:pt x="114630" y="29282"/>
                    </a:cubicBezTo>
                    <a:cubicBezTo>
                      <a:pt x="114090" y="28944"/>
                      <a:pt x="113550" y="28607"/>
                      <a:pt x="113010" y="28269"/>
                    </a:cubicBezTo>
                    <a:cubicBezTo>
                      <a:pt x="110919" y="27055"/>
                      <a:pt x="108827" y="25841"/>
                      <a:pt x="106736" y="24694"/>
                    </a:cubicBezTo>
                    <a:cubicBezTo>
                      <a:pt x="106128" y="24356"/>
                      <a:pt x="105454" y="24019"/>
                      <a:pt x="104846" y="23682"/>
                    </a:cubicBezTo>
                    <a:cubicBezTo>
                      <a:pt x="102823" y="22602"/>
                      <a:pt x="100731" y="21523"/>
                      <a:pt x="98639" y="20511"/>
                    </a:cubicBezTo>
                    <a:cubicBezTo>
                      <a:pt x="97965" y="20173"/>
                      <a:pt x="97222" y="19836"/>
                      <a:pt x="96548" y="19498"/>
                    </a:cubicBezTo>
                    <a:cubicBezTo>
                      <a:pt x="94524" y="18486"/>
                      <a:pt x="92432" y="17609"/>
                      <a:pt x="90341" y="16665"/>
                    </a:cubicBezTo>
                    <a:cubicBezTo>
                      <a:pt x="89598" y="16327"/>
                      <a:pt x="88789" y="15990"/>
                      <a:pt x="88047" y="15653"/>
                    </a:cubicBezTo>
                    <a:cubicBezTo>
                      <a:pt x="85955" y="14776"/>
                      <a:pt x="83931" y="13966"/>
                      <a:pt x="81840" y="13156"/>
                    </a:cubicBezTo>
                    <a:cubicBezTo>
                      <a:pt x="81030" y="12819"/>
                      <a:pt x="80220" y="12549"/>
                      <a:pt x="79411" y="12212"/>
                    </a:cubicBezTo>
                    <a:cubicBezTo>
                      <a:pt x="77319" y="11470"/>
                      <a:pt x="75295" y="10728"/>
                      <a:pt x="73204" y="10053"/>
                    </a:cubicBezTo>
                    <a:cubicBezTo>
                      <a:pt x="72327" y="9783"/>
                      <a:pt x="71517" y="9513"/>
                      <a:pt x="70640" y="9243"/>
                    </a:cubicBezTo>
                    <a:cubicBezTo>
                      <a:pt x="68548" y="8569"/>
                      <a:pt x="66457" y="7961"/>
                      <a:pt x="64365" y="7354"/>
                    </a:cubicBezTo>
                    <a:cubicBezTo>
                      <a:pt x="63488" y="7084"/>
                      <a:pt x="62611" y="6882"/>
                      <a:pt x="61734" y="6679"/>
                    </a:cubicBezTo>
                    <a:cubicBezTo>
                      <a:pt x="59642" y="6140"/>
                      <a:pt x="57484" y="5600"/>
                      <a:pt x="55392" y="5128"/>
                    </a:cubicBezTo>
                    <a:cubicBezTo>
                      <a:pt x="54515" y="4925"/>
                      <a:pt x="53638" y="4723"/>
                      <a:pt x="52761" y="4520"/>
                    </a:cubicBezTo>
                    <a:cubicBezTo>
                      <a:pt x="50602" y="4048"/>
                      <a:pt x="48443" y="3643"/>
                      <a:pt x="46284" y="3239"/>
                    </a:cubicBezTo>
                    <a:cubicBezTo>
                      <a:pt x="45407" y="3104"/>
                      <a:pt x="44529" y="2969"/>
                      <a:pt x="43720" y="2766"/>
                    </a:cubicBezTo>
                    <a:cubicBezTo>
                      <a:pt x="41561" y="2429"/>
                      <a:pt x="39334" y="2024"/>
                      <a:pt x="37175" y="1754"/>
                    </a:cubicBezTo>
                    <a:cubicBezTo>
                      <a:pt x="36366" y="1619"/>
                      <a:pt x="35489" y="1552"/>
                      <a:pt x="34679" y="1484"/>
                    </a:cubicBezTo>
                    <a:cubicBezTo>
                      <a:pt x="32452" y="1214"/>
                      <a:pt x="30226" y="945"/>
                      <a:pt x="27932" y="742"/>
                    </a:cubicBezTo>
                    <a:cubicBezTo>
                      <a:pt x="27190" y="675"/>
                      <a:pt x="26380" y="607"/>
                      <a:pt x="25638" y="540"/>
                    </a:cubicBezTo>
                    <a:cubicBezTo>
                      <a:pt x="23344" y="337"/>
                      <a:pt x="20983" y="202"/>
                      <a:pt x="18689" y="135"/>
                    </a:cubicBezTo>
                    <a:cubicBezTo>
                      <a:pt x="18014" y="135"/>
                      <a:pt x="17340" y="135"/>
                      <a:pt x="16732" y="135"/>
                    </a:cubicBezTo>
                    <a:cubicBezTo>
                      <a:pt x="14303" y="68"/>
                      <a:pt x="11875" y="0"/>
                      <a:pt x="9378" y="0"/>
                    </a:cubicBezTo>
                    <a:cubicBezTo>
                      <a:pt x="8906" y="0"/>
                      <a:pt x="8434" y="0"/>
                      <a:pt x="7961" y="0"/>
                    </a:cubicBezTo>
                    <a:cubicBezTo>
                      <a:pt x="5330" y="0"/>
                      <a:pt x="2631" y="68"/>
                      <a:pt x="0" y="202"/>
                    </a:cubicBezTo>
                    <a:cubicBezTo>
                      <a:pt x="0" y="202"/>
                      <a:pt x="0" y="202"/>
                      <a:pt x="0" y="202"/>
                    </a:cubicBezTo>
                    <a:cubicBezTo>
                      <a:pt x="10593" y="14911"/>
                      <a:pt x="18621" y="31238"/>
                      <a:pt x="24356" y="483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g3acbb144eea_1_9619"/>
              <p:cNvSpPr/>
              <p:nvPr/>
            </p:nvSpPr>
            <p:spPr>
              <a:xfrm>
                <a:off x="-1408322" y="1887394"/>
                <a:ext cx="82244" cy="126234"/>
              </a:xfrm>
              <a:custGeom>
                <a:avLst/>
                <a:gdLst/>
                <a:ahLst/>
                <a:cxnLst/>
                <a:rect l="l" t="t" r="r" b="b"/>
                <a:pathLst>
                  <a:path w="82244" h="126234" extrusionOk="0">
                    <a:moveTo>
                      <a:pt x="0" y="47700"/>
                    </a:moveTo>
                    <a:lnTo>
                      <a:pt x="51883" y="126234"/>
                    </a:lnTo>
                    <a:cubicBezTo>
                      <a:pt x="62004" y="112740"/>
                      <a:pt x="72259" y="97762"/>
                      <a:pt x="82244" y="81435"/>
                    </a:cubicBezTo>
                    <a:lnTo>
                      <a:pt x="27392" y="0"/>
                    </a:lnTo>
                    <a:cubicBezTo>
                      <a:pt x="18756" y="17340"/>
                      <a:pt x="9446" y="33262"/>
                      <a:pt x="0" y="477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g3acbb144eea_1_9619"/>
              <p:cNvSpPr/>
              <p:nvPr/>
            </p:nvSpPr>
            <p:spPr>
              <a:xfrm>
                <a:off x="-1506084" y="1740852"/>
                <a:ext cx="81299" cy="124884"/>
              </a:xfrm>
              <a:custGeom>
                <a:avLst/>
                <a:gdLst/>
                <a:ahLst/>
                <a:cxnLst/>
                <a:rect l="l" t="t" r="r" b="b"/>
                <a:pathLst>
                  <a:path w="81299" h="124884" extrusionOk="0">
                    <a:moveTo>
                      <a:pt x="81300" y="81435"/>
                    </a:moveTo>
                    <a:lnTo>
                      <a:pt x="26448" y="0"/>
                    </a:lnTo>
                    <a:cubicBezTo>
                      <a:pt x="18082" y="16800"/>
                      <a:pt x="9108" y="32183"/>
                      <a:pt x="0" y="46216"/>
                    </a:cubicBezTo>
                    <a:lnTo>
                      <a:pt x="51951" y="124885"/>
                    </a:lnTo>
                    <a:cubicBezTo>
                      <a:pt x="61734" y="111728"/>
                      <a:pt x="71652" y="97290"/>
                      <a:pt x="81300" y="814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g3acbb144eea_1_9619"/>
              <p:cNvSpPr/>
              <p:nvPr/>
            </p:nvSpPr>
            <p:spPr>
              <a:xfrm>
                <a:off x="-1632386" y="1691802"/>
                <a:ext cx="3967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39671" h="58832" extrusionOk="0">
                    <a:moveTo>
                      <a:pt x="6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67" y="0"/>
                    </a:lnTo>
                    <a:lnTo>
                      <a:pt x="39671" y="58833"/>
                    </a:lnTo>
                    <a:lnTo>
                      <a:pt x="39671" y="5883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g3acbb144eea_1_9619"/>
              <p:cNvSpPr/>
              <p:nvPr/>
            </p:nvSpPr>
            <p:spPr>
              <a:xfrm>
                <a:off x="-1637311" y="1685123"/>
                <a:ext cx="4925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6679" extrusionOk="0">
                    <a:moveTo>
                      <a:pt x="0" y="0"/>
                    </a:moveTo>
                    <a:cubicBezTo>
                      <a:pt x="1687" y="2159"/>
                      <a:pt x="3373" y="4385"/>
                      <a:pt x="4925" y="6679"/>
                    </a:cubicBezTo>
                    <a:cubicBezTo>
                      <a:pt x="4925" y="6679"/>
                      <a:pt x="4925" y="6679"/>
                      <a:pt x="4925" y="6679"/>
                    </a:cubicBezTo>
                    <a:cubicBezTo>
                      <a:pt x="3373" y="4385"/>
                      <a:pt x="1687" y="2159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g3acbb144eea_1_9619"/>
              <p:cNvSpPr/>
              <p:nvPr/>
            </p:nvSpPr>
            <p:spPr>
              <a:xfrm>
                <a:off x="-1579356" y="1602136"/>
                <a:ext cx="1349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14" extrusionOk="0">
                    <a:moveTo>
                      <a:pt x="0" y="0"/>
                    </a:moveTo>
                    <a:cubicBezTo>
                      <a:pt x="472" y="405"/>
                      <a:pt x="877" y="810"/>
                      <a:pt x="1349" y="1214"/>
                    </a:cubicBezTo>
                    <a:cubicBezTo>
                      <a:pt x="945" y="810"/>
                      <a:pt x="472" y="405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g3acbb144eea_1_9619"/>
              <p:cNvSpPr/>
              <p:nvPr/>
            </p:nvSpPr>
            <p:spPr>
              <a:xfrm>
                <a:off x="-1568426" y="1613134"/>
                <a:ext cx="135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4" extrusionOk="0">
                    <a:moveTo>
                      <a:pt x="0" y="0"/>
                    </a:moveTo>
                    <a:cubicBezTo>
                      <a:pt x="0" y="0"/>
                      <a:pt x="68" y="135"/>
                      <a:pt x="135" y="135"/>
                    </a:cubicBezTo>
                    <a:cubicBezTo>
                      <a:pt x="135" y="135"/>
                      <a:pt x="68" y="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g3acbb144eea_1_9619"/>
              <p:cNvSpPr/>
              <p:nvPr/>
            </p:nvSpPr>
            <p:spPr>
              <a:xfrm>
                <a:off x="-1559925" y="1623119"/>
                <a:ext cx="1956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2496" extrusionOk="0">
                    <a:moveTo>
                      <a:pt x="0" y="0"/>
                    </a:moveTo>
                    <a:cubicBezTo>
                      <a:pt x="675" y="810"/>
                      <a:pt x="1349" y="1687"/>
                      <a:pt x="1957" y="2496"/>
                    </a:cubicBezTo>
                    <a:cubicBezTo>
                      <a:pt x="1282" y="1687"/>
                      <a:pt x="675" y="81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g3acbb144eea_1_9619"/>
              <p:cNvSpPr/>
              <p:nvPr/>
            </p:nvSpPr>
            <p:spPr>
              <a:xfrm>
                <a:off x="-1612550" y="1593500"/>
                <a:ext cx="84066" cy="115843"/>
              </a:xfrm>
              <a:custGeom>
                <a:avLst/>
                <a:gdLst/>
                <a:ahLst/>
                <a:cxnLst/>
                <a:rect l="l" t="t" r="r" b="b"/>
                <a:pathLst>
                  <a:path w="84066" h="115843" extrusionOk="0">
                    <a:moveTo>
                      <a:pt x="67" y="42101"/>
                    </a:moveTo>
                    <a:cubicBezTo>
                      <a:pt x="9715" y="50602"/>
                      <a:pt x="18419" y="60519"/>
                      <a:pt x="25908" y="71652"/>
                    </a:cubicBezTo>
                    <a:lnTo>
                      <a:pt x="55122" y="115844"/>
                    </a:lnTo>
                    <a:cubicBezTo>
                      <a:pt x="65377" y="102620"/>
                      <a:pt x="75025" y="88924"/>
                      <a:pt x="84066" y="74823"/>
                    </a:cubicBezTo>
                    <a:lnTo>
                      <a:pt x="62543" y="42910"/>
                    </a:lnTo>
                    <a:cubicBezTo>
                      <a:pt x="60047" y="39199"/>
                      <a:pt x="57348" y="35623"/>
                      <a:pt x="54650" y="32115"/>
                    </a:cubicBezTo>
                    <a:cubicBezTo>
                      <a:pt x="53975" y="31305"/>
                      <a:pt x="53368" y="30428"/>
                      <a:pt x="52693" y="29619"/>
                    </a:cubicBezTo>
                    <a:cubicBezTo>
                      <a:pt x="49994" y="26245"/>
                      <a:pt x="47228" y="22939"/>
                      <a:pt x="44327" y="19836"/>
                    </a:cubicBezTo>
                    <a:cubicBezTo>
                      <a:pt x="44327" y="19836"/>
                      <a:pt x="44259" y="19701"/>
                      <a:pt x="44192" y="19701"/>
                    </a:cubicBezTo>
                    <a:cubicBezTo>
                      <a:pt x="41088" y="16327"/>
                      <a:pt x="37850" y="13089"/>
                      <a:pt x="34544" y="9985"/>
                    </a:cubicBezTo>
                    <a:cubicBezTo>
                      <a:pt x="34139" y="9581"/>
                      <a:pt x="33667" y="9176"/>
                      <a:pt x="33195" y="8771"/>
                    </a:cubicBezTo>
                    <a:cubicBezTo>
                      <a:pt x="29956" y="5735"/>
                      <a:pt x="26582" y="2766"/>
                      <a:pt x="23142" y="0"/>
                    </a:cubicBezTo>
                    <a:cubicBezTo>
                      <a:pt x="16125" y="14438"/>
                      <a:pt x="8434" y="28539"/>
                      <a:pt x="0" y="422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g3acbb144eea_1_9619"/>
              <p:cNvSpPr/>
              <p:nvPr/>
            </p:nvSpPr>
            <p:spPr>
              <a:xfrm>
                <a:off x="-1751873" y="1552074"/>
                <a:ext cx="1012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34" extrusionOk="0">
                    <a:moveTo>
                      <a:pt x="0" y="135"/>
                    </a:moveTo>
                    <a:cubicBezTo>
                      <a:pt x="0" y="135"/>
                      <a:pt x="675" y="0"/>
                      <a:pt x="1012" y="0"/>
                    </a:cubicBezTo>
                    <a:cubicBezTo>
                      <a:pt x="675" y="0"/>
                      <a:pt x="337" y="135"/>
                      <a:pt x="0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g3acbb144eea_1_9619"/>
              <p:cNvSpPr/>
              <p:nvPr/>
            </p:nvSpPr>
            <p:spPr>
              <a:xfrm>
                <a:off x="-1778523" y="1558282"/>
                <a:ext cx="2766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877" extrusionOk="0">
                    <a:moveTo>
                      <a:pt x="0" y="877"/>
                    </a:moveTo>
                    <a:cubicBezTo>
                      <a:pt x="944" y="540"/>
                      <a:pt x="1822" y="270"/>
                      <a:pt x="2766" y="0"/>
                    </a:cubicBezTo>
                    <a:cubicBezTo>
                      <a:pt x="1822" y="270"/>
                      <a:pt x="944" y="607"/>
                      <a:pt x="0" y="87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g3acbb144eea_1_9619"/>
              <p:cNvSpPr/>
              <p:nvPr/>
            </p:nvSpPr>
            <p:spPr>
              <a:xfrm>
                <a:off x="-1789993" y="1563004"/>
                <a:ext cx="1011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04" extrusionOk="0">
                    <a:moveTo>
                      <a:pt x="0" y="405"/>
                    </a:moveTo>
                    <a:cubicBezTo>
                      <a:pt x="337" y="270"/>
                      <a:pt x="675" y="135"/>
                      <a:pt x="1012" y="0"/>
                    </a:cubicBezTo>
                    <a:cubicBezTo>
                      <a:pt x="675" y="135"/>
                      <a:pt x="337" y="270"/>
                      <a:pt x="0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g3acbb144eea_1_9619"/>
              <p:cNvSpPr/>
              <p:nvPr/>
            </p:nvSpPr>
            <p:spPr>
              <a:xfrm>
                <a:off x="-1765704" y="1554841"/>
                <a:ext cx="1619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72" extrusionOk="0">
                    <a:moveTo>
                      <a:pt x="0" y="472"/>
                    </a:moveTo>
                    <a:cubicBezTo>
                      <a:pt x="540" y="337"/>
                      <a:pt x="1080" y="135"/>
                      <a:pt x="1619" y="0"/>
                    </a:cubicBezTo>
                    <a:cubicBezTo>
                      <a:pt x="1080" y="135"/>
                      <a:pt x="540" y="270"/>
                      <a:pt x="0" y="47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g3acbb144eea_1_9619"/>
              <p:cNvSpPr/>
              <p:nvPr/>
            </p:nvSpPr>
            <p:spPr>
              <a:xfrm>
                <a:off x="-1725628" y="1549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g3acbb144eea_1_9619"/>
              <p:cNvSpPr/>
              <p:nvPr/>
            </p:nvSpPr>
            <p:spPr>
              <a:xfrm>
                <a:off x="-1815429" y="1574272"/>
                <a:ext cx="3035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3035" h="1754" extrusionOk="0">
                    <a:moveTo>
                      <a:pt x="0" y="1754"/>
                    </a:moveTo>
                    <a:cubicBezTo>
                      <a:pt x="1012" y="1147"/>
                      <a:pt x="2024" y="607"/>
                      <a:pt x="3036" y="0"/>
                    </a:cubicBezTo>
                    <a:cubicBezTo>
                      <a:pt x="2024" y="607"/>
                      <a:pt x="1012" y="1147"/>
                      <a:pt x="0" y="175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g3acbb144eea_1_9619"/>
              <p:cNvSpPr/>
              <p:nvPr/>
            </p:nvSpPr>
            <p:spPr>
              <a:xfrm>
                <a:off x="-1804026" y="1568402"/>
                <a:ext cx="2766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1416" extrusionOk="0">
                    <a:moveTo>
                      <a:pt x="0" y="1417"/>
                    </a:moveTo>
                    <a:cubicBezTo>
                      <a:pt x="944" y="945"/>
                      <a:pt x="1822" y="472"/>
                      <a:pt x="2766" y="0"/>
                    </a:cubicBezTo>
                    <a:cubicBezTo>
                      <a:pt x="1822" y="472"/>
                      <a:pt x="944" y="945"/>
                      <a:pt x="0" y="141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g3acbb144eea_1_9619"/>
              <p:cNvSpPr/>
              <p:nvPr/>
            </p:nvSpPr>
            <p:spPr>
              <a:xfrm>
                <a:off x="-1739729" y="1550050"/>
                <a:ext cx="2158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69" extrusionOk="0">
                    <a:moveTo>
                      <a:pt x="0" y="270"/>
                    </a:moveTo>
                    <a:cubicBezTo>
                      <a:pt x="742" y="202"/>
                      <a:pt x="1484" y="67"/>
                      <a:pt x="2159" y="0"/>
                    </a:cubicBezTo>
                    <a:cubicBezTo>
                      <a:pt x="1417" y="67"/>
                      <a:pt x="675" y="202"/>
                      <a:pt x="0" y="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g3acbb144eea_1_9619"/>
              <p:cNvSpPr/>
              <p:nvPr/>
            </p:nvSpPr>
            <p:spPr>
              <a:xfrm>
                <a:off x="-1828855" y="1549106"/>
                <a:ext cx="127583" cy="65174"/>
              </a:xfrm>
              <a:custGeom>
                <a:avLst/>
                <a:gdLst/>
                <a:ahLst/>
                <a:cxnLst/>
                <a:rect l="l" t="t" r="r" b="b"/>
                <a:pathLst>
                  <a:path w="127583" h="65174" extrusionOk="0">
                    <a:moveTo>
                      <a:pt x="5600" y="37513"/>
                    </a:moveTo>
                    <a:cubicBezTo>
                      <a:pt x="20443" y="42978"/>
                      <a:pt x="31913" y="52828"/>
                      <a:pt x="40549" y="65175"/>
                    </a:cubicBezTo>
                    <a:cubicBezTo>
                      <a:pt x="68009" y="50737"/>
                      <a:pt x="98302" y="45272"/>
                      <a:pt x="127583" y="48105"/>
                    </a:cubicBezTo>
                    <a:cubicBezTo>
                      <a:pt x="121849" y="31036"/>
                      <a:pt x="113820" y="14708"/>
                      <a:pt x="103227" y="0"/>
                    </a:cubicBezTo>
                    <a:cubicBezTo>
                      <a:pt x="103227" y="0"/>
                      <a:pt x="103227" y="0"/>
                      <a:pt x="103227" y="0"/>
                    </a:cubicBezTo>
                    <a:cubicBezTo>
                      <a:pt x="99247" y="202"/>
                      <a:pt x="95266" y="540"/>
                      <a:pt x="91285" y="1012"/>
                    </a:cubicBezTo>
                    <a:cubicBezTo>
                      <a:pt x="90543" y="1080"/>
                      <a:pt x="89801" y="1214"/>
                      <a:pt x="89126" y="1282"/>
                    </a:cubicBezTo>
                    <a:cubicBezTo>
                      <a:pt x="85415" y="1754"/>
                      <a:pt x="81705" y="2294"/>
                      <a:pt x="77994" y="2969"/>
                    </a:cubicBezTo>
                    <a:cubicBezTo>
                      <a:pt x="77657" y="2969"/>
                      <a:pt x="77319" y="3104"/>
                      <a:pt x="76982" y="3104"/>
                    </a:cubicBezTo>
                    <a:cubicBezTo>
                      <a:pt x="72934" y="3846"/>
                      <a:pt x="68818" y="4790"/>
                      <a:pt x="64770" y="5802"/>
                    </a:cubicBezTo>
                    <a:cubicBezTo>
                      <a:pt x="64230" y="5937"/>
                      <a:pt x="63691" y="6072"/>
                      <a:pt x="63151" y="6275"/>
                    </a:cubicBezTo>
                    <a:cubicBezTo>
                      <a:pt x="59777" y="7152"/>
                      <a:pt x="56404" y="8164"/>
                      <a:pt x="53098" y="9243"/>
                    </a:cubicBezTo>
                    <a:cubicBezTo>
                      <a:pt x="52153" y="9513"/>
                      <a:pt x="51276" y="9850"/>
                      <a:pt x="50332" y="10120"/>
                    </a:cubicBezTo>
                    <a:cubicBezTo>
                      <a:pt x="46823" y="11335"/>
                      <a:pt x="43315" y="12549"/>
                      <a:pt x="39874" y="13966"/>
                    </a:cubicBezTo>
                    <a:cubicBezTo>
                      <a:pt x="39537" y="14101"/>
                      <a:pt x="39200" y="14236"/>
                      <a:pt x="38862" y="14371"/>
                    </a:cubicBezTo>
                    <a:cubicBezTo>
                      <a:pt x="35084" y="15923"/>
                      <a:pt x="31373" y="17609"/>
                      <a:pt x="27662" y="19363"/>
                    </a:cubicBezTo>
                    <a:cubicBezTo>
                      <a:pt x="26718" y="19836"/>
                      <a:pt x="25773" y="20308"/>
                      <a:pt x="24896" y="20780"/>
                    </a:cubicBezTo>
                    <a:cubicBezTo>
                      <a:pt x="22062" y="22197"/>
                      <a:pt x="19296" y="23681"/>
                      <a:pt x="16530" y="25233"/>
                    </a:cubicBezTo>
                    <a:cubicBezTo>
                      <a:pt x="15518" y="25841"/>
                      <a:pt x="14506" y="26380"/>
                      <a:pt x="13494" y="26988"/>
                    </a:cubicBezTo>
                    <a:cubicBezTo>
                      <a:pt x="9918" y="29079"/>
                      <a:pt x="6410" y="31238"/>
                      <a:pt x="2901" y="33599"/>
                    </a:cubicBezTo>
                    <a:cubicBezTo>
                      <a:pt x="1889" y="34274"/>
                      <a:pt x="945" y="35016"/>
                      <a:pt x="0" y="35691"/>
                    </a:cubicBezTo>
                    <a:cubicBezTo>
                      <a:pt x="1957" y="36298"/>
                      <a:pt x="3846" y="36905"/>
                      <a:pt x="5668" y="3764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g3acbb144eea_1_9619"/>
              <p:cNvSpPr/>
              <p:nvPr/>
            </p:nvSpPr>
            <p:spPr>
              <a:xfrm>
                <a:off x="-1754302" y="1654964"/>
                <a:ext cx="2631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079" extrusionOk="0">
                    <a:moveTo>
                      <a:pt x="0" y="1080"/>
                    </a:moveTo>
                    <a:cubicBezTo>
                      <a:pt x="0" y="1080"/>
                      <a:pt x="0" y="1080"/>
                      <a:pt x="0" y="1080"/>
                    </a:cubicBezTo>
                    <a:cubicBezTo>
                      <a:pt x="877" y="675"/>
                      <a:pt x="1754" y="337"/>
                      <a:pt x="2631" y="0"/>
                    </a:cubicBezTo>
                    <a:cubicBezTo>
                      <a:pt x="2631" y="0"/>
                      <a:pt x="2631" y="0"/>
                      <a:pt x="2631" y="0"/>
                    </a:cubicBezTo>
                    <a:cubicBezTo>
                      <a:pt x="1754" y="337"/>
                      <a:pt x="877" y="742"/>
                      <a:pt x="0" y="108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g3acbb144eea_1_9619"/>
              <p:cNvSpPr/>
              <p:nvPr/>
            </p:nvSpPr>
            <p:spPr>
              <a:xfrm>
                <a:off x="-1762601" y="1658743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0" y="1349"/>
                    </a:moveTo>
                    <a:lnTo>
                      <a:pt x="0" y="1349"/>
                    </a:lnTo>
                    <a:cubicBezTo>
                      <a:pt x="877" y="877"/>
                      <a:pt x="1754" y="472"/>
                      <a:pt x="2631" y="0"/>
                    </a:cubicBezTo>
                    <a:cubicBezTo>
                      <a:pt x="2631" y="0"/>
                      <a:pt x="2631" y="0"/>
                      <a:pt x="2631" y="0"/>
                    </a:cubicBezTo>
                    <a:cubicBezTo>
                      <a:pt x="1754" y="472"/>
                      <a:pt x="877" y="877"/>
                      <a:pt x="0" y="13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g3acbb144eea_1_9619"/>
              <p:cNvSpPr/>
              <p:nvPr/>
            </p:nvSpPr>
            <p:spPr>
              <a:xfrm>
                <a:off x="-1763006" y="1660092"/>
                <a:ext cx="404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02" extrusionOk="0">
                    <a:moveTo>
                      <a:pt x="0" y="202"/>
                    </a:moveTo>
                    <a:cubicBezTo>
                      <a:pt x="0" y="202"/>
                      <a:pt x="270" y="68"/>
                      <a:pt x="405" y="0"/>
                    </a:cubicBezTo>
                    <a:lnTo>
                      <a:pt x="405" y="0"/>
                    </a:lnTo>
                    <a:cubicBezTo>
                      <a:pt x="405" y="0"/>
                      <a:pt x="135" y="135"/>
                      <a:pt x="0" y="20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g3acbb144eea_1_9619"/>
              <p:cNvSpPr/>
              <p:nvPr/>
            </p:nvSpPr>
            <p:spPr>
              <a:xfrm>
                <a:off x="-1759969" y="1656044"/>
                <a:ext cx="566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2698" extrusionOk="0">
                    <a:moveTo>
                      <a:pt x="0" y="2699"/>
                    </a:moveTo>
                    <a:cubicBezTo>
                      <a:pt x="0" y="2699"/>
                      <a:pt x="0" y="2699"/>
                      <a:pt x="0" y="2699"/>
                    </a:cubicBezTo>
                    <a:cubicBezTo>
                      <a:pt x="1889" y="1754"/>
                      <a:pt x="3778" y="877"/>
                      <a:pt x="5667" y="0"/>
                    </a:cubicBezTo>
                    <a:cubicBezTo>
                      <a:pt x="5667" y="0"/>
                      <a:pt x="5667" y="0"/>
                      <a:pt x="5667" y="0"/>
                    </a:cubicBezTo>
                    <a:cubicBezTo>
                      <a:pt x="3778" y="810"/>
                      <a:pt x="1889" y="1754"/>
                      <a:pt x="0" y="26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g3acbb144eea_1_9619"/>
              <p:cNvSpPr/>
              <p:nvPr/>
            </p:nvSpPr>
            <p:spPr>
              <a:xfrm>
                <a:off x="-1751671" y="1654290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0" y="675"/>
                    </a:moveTo>
                    <a:cubicBezTo>
                      <a:pt x="0" y="675"/>
                      <a:pt x="0" y="675"/>
                      <a:pt x="0" y="675"/>
                    </a:cubicBezTo>
                    <a:cubicBezTo>
                      <a:pt x="540" y="472"/>
                      <a:pt x="1012" y="202"/>
                      <a:pt x="1552" y="0"/>
                    </a:cubicBezTo>
                    <a:cubicBezTo>
                      <a:pt x="1012" y="202"/>
                      <a:pt x="540" y="472"/>
                      <a:pt x="0" y="6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g3acbb144eea_1_9619"/>
              <p:cNvSpPr/>
              <p:nvPr/>
            </p:nvSpPr>
            <p:spPr>
              <a:xfrm>
                <a:off x="-1769213" y="1660294"/>
                <a:ext cx="6207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3710" extrusionOk="0">
                    <a:moveTo>
                      <a:pt x="6207" y="0"/>
                    </a:moveTo>
                    <a:cubicBezTo>
                      <a:pt x="4115" y="1147"/>
                      <a:pt x="2024" y="2429"/>
                      <a:pt x="0" y="3711"/>
                    </a:cubicBezTo>
                    <a:lnTo>
                      <a:pt x="0" y="3711"/>
                    </a:lnTo>
                    <a:cubicBezTo>
                      <a:pt x="2024" y="2361"/>
                      <a:pt x="4115" y="1147"/>
                      <a:pt x="620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g3acbb144eea_1_9619"/>
              <p:cNvSpPr/>
              <p:nvPr/>
            </p:nvSpPr>
            <p:spPr>
              <a:xfrm>
                <a:off x="-1814079" y="1756167"/>
                <a:ext cx="742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869" extrusionOk="0">
                    <a:moveTo>
                      <a:pt x="742" y="5870"/>
                    </a:moveTo>
                    <a:cubicBezTo>
                      <a:pt x="742" y="5870"/>
                      <a:pt x="742" y="5870"/>
                      <a:pt x="742" y="5870"/>
                    </a:cubicBezTo>
                    <a:cubicBezTo>
                      <a:pt x="472" y="3913"/>
                      <a:pt x="135" y="1957"/>
                      <a:pt x="0" y="0"/>
                    </a:cubicBezTo>
                    <a:lnTo>
                      <a:pt x="0" y="0"/>
                    </a:lnTo>
                    <a:cubicBezTo>
                      <a:pt x="135" y="1957"/>
                      <a:pt x="472" y="3913"/>
                      <a:pt x="742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g3acbb144eea_1_9619"/>
              <p:cNvSpPr/>
              <p:nvPr/>
            </p:nvSpPr>
            <p:spPr>
              <a:xfrm>
                <a:off x="-1807670" y="1706645"/>
                <a:ext cx="209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925" extrusionOk="0">
                    <a:moveTo>
                      <a:pt x="0" y="4925"/>
                    </a:moveTo>
                    <a:cubicBezTo>
                      <a:pt x="0" y="4925"/>
                      <a:pt x="0" y="4925"/>
                      <a:pt x="0" y="4925"/>
                    </a:cubicBezTo>
                    <a:cubicBezTo>
                      <a:pt x="675" y="3238"/>
                      <a:pt x="1349" y="1619"/>
                      <a:pt x="2092" y="0"/>
                    </a:cubicBezTo>
                    <a:cubicBezTo>
                      <a:pt x="2092" y="0"/>
                      <a:pt x="2092" y="0"/>
                      <a:pt x="2092" y="0"/>
                    </a:cubicBezTo>
                    <a:cubicBezTo>
                      <a:pt x="1349" y="1619"/>
                      <a:pt x="607" y="3238"/>
                      <a:pt x="0" y="492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g3acbb144eea_1_9619"/>
              <p:cNvSpPr/>
              <p:nvPr/>
            </p:nvSpPr>
            <p:spPr>
              <a:xfrm>
                <a:off x="-1812730" y="1723647"/>
                <a:ext cx="1281" cy="5599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5599" extrusionOk="0">
                    <a:moveTo>
                      <a:pt x="0" y="5600"/>
                    </a:moveTo>
                    <a:cubicBezTo>
                      <a:pt x="0" y="5600"/>
                      <a:pt x="0" y="5600"/>
                      <a:pt x="0" y="5600"/>
                    </a:cubicBezTo>
                    <a:cubicBezTo>
                      <a:pt x="337" y="3711"/>
                      <a:pt x="810" y="1822"/>
                      <a:pt x="1282" y="0"/>
                    </a:cubicBezTo>
                    <a:cubicBezTo>
                      <a:pt x="1282" y="0"/>
                      <a:pt x="1282" y="0"/>
                      <a:pt x="1282" y="0"/>
                    </a:cubicBezTo>
                    <a:cubicBezTo>
                      <a:pt x="810" y="1822"/>
                      <a:pt x="337" y="3711"/>
                      <a:pt x="0" y="56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g3acbb144eea_1_9619"/>
              <p:cNvSpPr/>
              <p:nvPr/>
            </p:nvSpPr>
            <p:spPr>
              <a:xfrm>
                <a:off x="-1812798" y="1765343"/>
                <a:ext cx="1214" cy="5532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5532" extrusionOk="0">
                    <a:moveTo>
                      <a:pt x="1215" y="5532"/>
                    </a:moveTo>
                    <a:cubicBezTo>
                      <a:pt x="1215" y="5532"/>
                      <a:pt x="1215" y="5532"/>
                      <a:pt x="1215" y="5532"/>
                    </a:cubicBezTo>
                    <a:cubicBezTo>
                      <a:pt x="742" y="3711"/>
                      <a:pt x="337" y="188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7" y="1822"/>
                      <a:pt x="810" y="3643"/>
                      <a:pt x="1215" y="546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g3acbb144eea_1_9619"/>
              <p:cNvSpPr/>
              <p:nvPr/>
            </p:nvSpPr>
            <p:spPr>
              <a:xfrm>
                <a:off x="-1814408" y="1731676"/>
                <a:ext cx="1273" cy="21927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21927" extrusionOk="0">
                    <a:moveTo>
                      <a:pt x="193" y="21927"/>
                    </a:moveTo>
                    <a:cubicBezTo>
                      <a:pt x="193" y="21927"/>
                      <a:pt x="193" y="21927"/>
                      <a:pt x="193" y="21927"/>
                    </a:cubicBezTo>
                    <a:cubicBezTo>
                      <a:pt x="-279" y="14573"/>
                      <a:pt x="126" y="7219"/>
                      <a:pt x="1273" y="0"/>
                    </a:cubicBezTo>
                    <a:cubicBezTo>
                      <a:pt x="1273" y="0"/>
                      <a:pt x="1273" y="0"/>
                      <a:pt x="1273" y="0"/>
                    </a:cubicBezTo>
                    <a:cubicBezTo>
                      <a:pt x="126" y="7219"/>
                      <a:pt x="-279" y="14506"/>
                      <a:pt x="193" y="217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g3acbb144eea_1_9619"/>
              <p:cNvSpPr/>
              <p:nvPr/>
            </p:nvSpPr>
            <p:spPr>
              <a:xfrm>
                <a:off x="-1810639" y="1715079"/>
                <a:ext cx="1686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5195" extrusionOk="0">
                    <a:moveTo>
                      <a:pt x="0" y="5195"/>
                    </a:moveTo>
                    <a:cubicBezTo>
                      <a:pt x="0" y="5195"/>
                      <a:pt x="0" y="5195"/>
                      <a:pt x="0" y="5195"/>
                    </a:cubicBezTo>
                    <a:cubicBezTo>
                      <a:pt x="472" y="3441"/>
                      <a:pt x="1080" y="1687"/>
                      <a:pt x="1687" y="0"/>
                    </a:cubicBezTo>
                    <a:cubicBezTo>
                      <a:pt x="1687" y="0"/>
                      <a:pt x="1687" y="0"/>
                      <a:pt x="1687" y="0"/>
                    </a:cubicBezTo>
                    <a:cubicBezTo>
                      <a:pt x="1080" y="1754"/>
                      <a:pt x="472" y="3441"/>
                      <a:pt x="0" y="519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g3acbb144eea_1_9619"/>
              <p:cNvSpPr/>
              <p:nvPr/>
            </p:nvSpPr>
            <p:spPr>
              <a:xfrm>
                <a:off x="-1805578" y="1704149"/>
                <a:ext cx="1079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2496" extrusionOk="0">
                    <a:moveTo>
                      <a:pt x="1080" y="0"/>
                    </a:moveTo>
                    <a:cubicBezTo>
                      <a:pt x="675" y="810"/>
                      <a:pt x="405" y="1687"/>
                      <a:pt x="0" y="2496"/>
                    </a:cubicBezTo>
                    <a:cubicBezTo>
                      <a:pt x="0" y="2496"/>
                      <a:pt x="0" y="2496"/>
                      <a:pt x="0" y="2496"/>
                    </a:cubicBezTo>
                    <a:cubicBezTo>
                      <a:pt x="337" y="1687"/>
                      <a:pt x="675" y="810"/>
                      <a:pt x="1080" y="0"/>
                    </a:cubicBezTo>
                    <a:lnTo>
                      <a:pt x="108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g3acbb144eea_1_9619"/>
              <p:cNvSpPr/>
              <p:nvPr/>
            </p:nvSpPr>
            <p:spPr>
              <a:xfrm>
                <a:off x="-1813270" y="1762105"/>
                <a:ext cx="47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373" extrusionOk="0">
                    <a:moveTo>
                      <a:pt x="472" y="3306"/>
                    </a:moveTo>
                    <a:cubicBezTo>
                      <a:pt x="472" y="3306"/>
                      <a:pt x="472" y="3306"/>
                      <a:pt x="472" y="3306"/>
                    </a:cubicBezTo>
                    <a:cubicBezTo>
                      <a:pt x="270" y="2226"/>
                      <a:pt x="135" y="107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5" y="1147"/>
                      <a:pt x="270" y="2226"/>
                      <a:pt x="472" y="337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g3acbb144eea_1_9619"/>
              <p:cNvSpPr/>
              <p:nvPr/>
            </p:nvSpPr>
            <p:spPr>
              <a:xfrm>
                <a:off x="-1811448" y="1720274"/>
                <a:ext cx="80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809" h="3373" extrusionOk="0">
                    <a:moveTo>
                      <a:pt x="0" y="3373"/>
                    </a:moveTo>
                    <a:cubicBezTo>
                      <a:pt x="0" y="3373"/>
                      <a:pt x="0" y="3373"/>
                      <a:pt x="0" y="3373"/>
                    </a:cubicBezTo>
                    <a:cubicBezTo>
                      <a:pt x="270" y="2226"/>
                      <a:pt x="472" y="1147"/>
                      <a:pt x="810" y="0"/>
                    </a:cubicBezTo>
                    <a:cubicBezTo>
                      <a:pt x="810" y="0"/>
                      <a:pt x="810" y="0"/>
                      <a:pt x="810" y="0"/>
                    </a:cubicBezTo>
                    <a:cubicBezTo>
                      <a:pt x="472" y="1147"/>
                      <a:pt x="270" y="2226"/>
                      <a:pt x="0" y="337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g3acbb144eea_1_9619"/>
              <p:cNvSpPr/>
              <p:nvPr/>
            </p:nvSpPr>
            <p:spPr>
              <a:xfrm>
                <a:off x="-1811583" y="1770876"/>
                <a:ext cx="607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766" extrusionOk="0">
                    <a:moveTo>
                      <a:pt x="607" y="2766"/>
                    </a:moveTo>
                    <a:lnTo>
                      <a:pt x="607" y="2766"/>
                    </a:lnTo>
                    <a:cubicBezTo>
                      <a:pt x="337" y="1822"/>
                      <a:pt x="202" y="9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2" y="945"/>
                      <a:pt x="337" y="1822"/>
                      <a:pt x="607" y="276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g3acbb144eea_1_9619"/>
              <p:cNvSpPr/>
              <p:nvPr/>
            </p:nvSpPr>
            <p:spPr>
              <a:xfrm>
                <a:off x="-1813135" y="1729315"/>
                <a:ext cx="337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496" extrusionOk="0">
                    <a:moveTo>
                      <a:pt x="0" y="2429"/>
                    </a:moveTo>
                    <a:cubicBezTo>
                      <a:pt x="0" y="2429"/>
                      <a:pt x="0" y="2429"/>
                      <a:pt x="0" y="2429"/>
                    </a:cubicBezTo>
                    <a:cubicBezTo>
                      <a:pt x="135" y="1619"/>
                      <a:pt x="202" y="810"/>
                      <a:pt x="337" y="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02" y="810"/>
                      <a:pt x="135" y="1687"/>
                      <a:pt x="0" y="249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g3acbb144eea_1_9619"/>
              <p:cNvSpPr/>
              <p:nvPr/>
            </p:nvSpPr>
            <p:spPr>
              <a:xfrm>
                <a:off x="-1808952" y="1711571"/>
                <a:ext cx="1214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508" extrusionOk="0">
                    <a:moveTo>
                      <a:pt x="0" y="3508"/>
                    </a:moveTo>
                    <a:cubicBezTo>
                      <a:pt x="0" y="3508"/>
                      <a:pt x="0" y="3508"/>
                      <a:pt x="0" y="3508"/>
                    </a:cubicBezTo>
                    <a:cubicBezTo>
                      <a:pt x="405" y="2361"/>
                      <a:pt x="810" y="1147"/>
                      <a:pt x="1214" y="0"/>
                    </a:cubicBezTo>
                    <a:cubicBezTo>
                      <a:pt x="1214" y="0"/>
                      <a:pt x="1214" y="0"/>
                      <a:pt x="1214" y="0"/>
                    </a:cubicBezTo>
                    <a:cubicBezTo>
                      <a:pt x="742" y="1147"/>
                      <a:pt x="405" y="2361"/>
                      <a:pt x="0" y="35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g3acbb144eea_1_9619"/>
              <p:cNvSpPr/>
              <p:nvPr/>
            </p:nvSpPr>
            <p:spPr>
              <a:xfrm>
                <a:off x="-1814214" y="1753604"/>
                <a:ext cx="134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31" extrusionOk="0">
                    <a:moveTo>
                      <a:pt x="135" y="2564"/>
                    </a:moveTo>
                    <a:lnTo>
                      <a:pt x="135" y="2564"/>
                    </a:lnTo>
                    <a:cubicBezTo>
                      <a:pt x="68" y="1687"/>
                      <a:pt x="68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77"/>
                      <a:pt x="0" y="1754"/>
                      <a:pt x="135" y="263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g3acbb144eea_1_9619"/>
              <p:cNvSpPr/>
              <p:nvPr/>
            </p:nvSpPr>
            <p:spPr>
              <a:xfrm>
                <a:off x="-1912246" y="1724187"/>
                <a:ext cx="6746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404" extrusionOk="0">
                    <a:moveTo>
                      <a:pt x="0" y="405"/>
                    </a:moveTo>
                    <a:cubicBezTo>
                      <a:pt x="0" y="405"/>
                      <a:pt x="0" y="135"/>
                      <a:pt x="0" y="0"/>
                    </a:cubicBezTo>
                    <a:cubicBezTo>
                      <a:pt x="0" y="135"/>
                      <a:pt x="0" y="270"/>
                      <a:pt x="0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g3acbb144eea_1_9619"/>
              <p:cNvSpPr/>
              <p:nvPr/>
            </p:nvSpPr>
            <p:spPr>
              <a:xfrm>
                <a:off x="-1913191" y="176075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g3acbb144eea_1_9619"/>
              <p:cNvSpPr/>
              <p:nvPr/>
            </p:nvSpPr>
            <p:spPr>
              <a:xfrm>
                <a:off x="-1904015" y="180872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8" name="Google Shape;608;g3acbb144eea_1_9619"/>
              <p:cNvSpPr/>
              <p:nvPr/>
            </p:nvSpPr>
            <p:spPr>
              <a:xfrm>
                <a:off x="-1910492" y="171251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9" name="Google Shape;609;g3acbb144eea_1_9619"/>
              <p:cNvSpPr/>
              <p:nvPr/>
            </p:nvSpPr>
            <p:spPr>
              <a:xfrm>
                <a:off x="-1913593" y="1697874"/>
                <a:ext cx="60853" cy="110851"/>
              </a:xfrm>
              <a:custGeom>
                <a:avLst/>
                <a:gdLst/>
                <a:ahLst/>
                <a:cxnLst/>
                <a:rect l="l" t="t" r="r" b="b"/>
                <a:pathLst>
                  <a:path w="60853" h="110851" extrusionOk="0">
                    <a:moveTo>
                      <a:pt x="58762" y="73743"/>
                    </a:moveTo>
                    <a:cubicBezTo>
                      <a:pt x="54782" y="48712"/>
                      <a:pt x="55186" y="23344"/>
                      <a:pt x="60854" y="0"/>
                    </a:cubicBezTo>
                    <a:cubicBezTo>
                      <a:pt x="43379" y="540"/>
                      <a:pt x="26040" y="4251"/>
                      <a:pt x="9780" y="11537"/>
                    </a:cubicBezTo>
                    <a:cubicBezTo>
                      <a:pt x="7486" y="12482"/>
                      <a:pt x="5327" y="13561"/>
                      <a:pt x="3101" y="14641"/>
                    </a:cubicBezTo>
                    <a:cubicBezTo>
                      <a:pt x="3101" y="14641"/>
                      <a:pt x="3101" y="14641"/>
                      <a:pt x="3101" y="14641"/>
                    </a:cubicBezTo>
                    <a:cubicBezTo>
                      <a:pt x="2426" y="18554"/>
                      <a:pt x="1819" y="22467"/>
                      <a:pt x="1346" y="26380"/>
                    </a:cubicBezTo>
                    <a:cubicBezTo>
                      <a:pt x="1346" y="26515"/>
                      <a:pt x="1346" y="26650"/>
                      <a:pt x="1346" y="26785"/>
                    </a:cubicBezTo>
                    <a:cubicBezTo>
                      <a:pt x="-70" y="38727"/>
                      <a:pt x="-340" y="50804"/>
                      <a:pt x="402" y="62881"/>
                    </a:cubicBezTo>
                    <a:cubicBezTo>
                      <a:pt x="402" y="62881"/>
                      <a:pt x="402" y="62881"/>
                      <a:pt x="402" y="62881"/>
                    </a:cubicBezTo>
                    <a:cubicBezTo>
                      <a:pt x="1481" y="79006"/>
                      <a:pt x="4517" y="95131"/>
                      <a:pt x="9578" y="110851"/>
                    </a:cubicBezTo>
                    <a:cubicBezTo>
                      <a:pt x="9578" y="110851"/>
                      <a:pt x="9578" y="110851"/>
                      <a:pt x="9578" y="110851"/>
                    </a:cubicBezTo>
                    <a:cubicBezTo>
                      <a:pt x="23948" y="90813"/>
                      <a:pt x="40546" y="78534"/>
                      <a:pt x="58762" y="7374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g3acbb144eea_1_9619"/>
              <p:cNvSpPr/>
              <p:nvPr/>
            </p:nvSpPr>
            <p:spPr>
              <a:xfrm>
                <a:off x="-1790803" y="1841785"/>
                <a:ext cx="472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1889" extrusionOk="0">
                    <a:moveTo>
                      <a:pt x="0" y="1889"/>
                    </a:moveTo>
                    <a:cubicBezTo>
                      <a:pt x="135" y="1282"/>
                      <a:pt x="337" y="607"/>
                      <a:pt x="472" y="0"/>
                    </a:cubicBezTo>
                    <a:cubicBezTo>
                      <a:pt x="337" y="607"/>
                      <a:pt x="202" y="1282"/>
                      <a:pt x="0" y="1889"/>
                    </a:cubicBezTo>
                    <a:cubicBezTo>
                      <a:pt x="0" y="1889"/>
                      <a:pt x="0" y="1889"/>
                      <a:pt x="0" y="188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g3acbb144eea_1_9619"/>
              <p:cNvSpPr/>
              <p:nvPr/>
            </p:nvSpPr>
            <p:spPr>
              <a:xfrm>
                <a:off x="-1794244" y="1808860"/>
                <a:ext cx="134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901" extrusionOk="0">
                    <a:moveTo>
                      <a:pt x="1349" y="2901"/>
                    </a:moveTo>
                    <a:cubicBezTo>
                      <a:pt x="945" y="1957"/>
                      <a:pt x="472" y="9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945"/>
                      <a:pt x="945" y="1957"/>
                      <a:pt x="1349" y="2901"/>
                    </a:cubicBezTo>
                    <a:lnTo>
                      <a:pt x="1349" y="2901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g3acbb144eea_1_9619"/>
              <p:cNvSpPr/>
              <p:nvPr/>
            </p:nvSpPr>
            <p:spPr>
              <a:xfrm>
                <a:off x="-1792219" y="1813583"/>
                <a:ext cx="944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698" extrusionOk="0">
                    <a:moveTo>
                      <a:pt x="944" y="2631"/>
                    </a:moveTo>
                    <a:cubicBezTo>
                      <a:pt x="675" y="1754"/>
                      <a:pt x="337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7" y="877"/>
                      <a:pt x="675" y="1822"/>
                      <a:pt x="944" y="2699"/>
                    </a:cubicBezTo>
                    <a:cubicBezTo>
                      <a:pt x="944" y="2699"/>
                      <a:pt x="944" y="2699"/>
                      <a:pt x="944" y="269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g3acbb144eea_1_9619"/>
              <p:cNvSpPr/>
              <p:nvPr/>
            </p:nvSpPr>
            <p:spPr>
              <a:xfrm>
                <a:off x="-1791815" y="1845901"/>
                <a:ext cx="404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146" extrusionOk="0">
                    <a:moveTo>
                      <a:pt x="405" y="0"/>
                    </a:moveTo>
                    <a:cubicBezTo>
                      <a:pt x="405" y="0"/>
                      <a:pt x="405" y="0"/>
                      <a:pt x="405" y="0"/>
                    </a:cubicBezTo>
                    <a:cubicBezTo>
                      <a:pt x="270" y="405"/>
                      <a:pt x="135" y="810"/>
                      <a:pt x="0" y="1147"/>
                    </a:cubicBezTo>
                    <a:cubicBezTo>
                      <a:pt x="135" y="742"/>
                      <a:pt x="270" y="337"/>
                      <a:pt x="405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g3acbb144eea_1_9619"/>
              <p:cNvSpPr/>
              <p:nvPr/>
            </p:nvSpPr>
            <p:spPr>
              <a:xfrm>
                <a:off x="-1790668" y="1818239"/>
                <a:ext cx="674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631" extrusionOk="0">
                    <a:moveTo>
                      <a:pt x="607" y="2564"/>
                    </a:moveTo>
                    <a:cubicBezTo>
                      <a:pt x="405" y="1687"/>
                      <a:pt x="202" y="8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2" y="877"/>
                      <a:pt x="472" y="1754"/>
                      <a:pt x="675" y="2631"/>
                    </a:cubicBezTo>
                    <a:cubicBezTo>
                      <a:pt x="675" y="2631"/>
                      <a:pt x="675" y="2631"/>
                      <a:pt x="675" y="263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g3acbb144eea_1_9619"/>
              <p:cNvSpPr/>
              <p:nvPr/>
            </p:nvSpPr>
            <p:spPr>
              <a:xfrm>
                <a:off x="-1796133" y="1855009"/>
                <a:ext cx="80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349" extrusionOk="0">
                    <a:moveTo>
                      <a:pt x="0" y="1349"/>
                    </a:moveTo>
                    <a:cubicBezTo>
                      <a:pt x="270" y="877"/>
                      <a:pt x="540" y="472"/>
                      <a:pt x="810" y="0"/>
                    </a:cubicBezTo>
                    <a:cubicBezTo>
                      <a:pt x="540" y="472"/>
                      <a:pt x="270" y="945"/>
                      <a:pt x="0" y="1349"/>
                    </a:cubicBezTo>
                    <a:cubicBezTo>
                      <a:pt x="0" y="1349"/>
                      <a:pt x="0" y="1349"/>
                      <a:pt x="0" y="13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g3acbb144eea_1_9619"/>
              <p:cNvSpPr/>
              <p:nvPr/>
            </p:nvSpPr>
            <p:spPr>
              <a:xfrm>
                <a:off x="-1798764" y="1858450"/>
                <a:ext cx="1281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821" extrusionOk="0">
                    <a:moveTo>
                      <a:pt x="0" y="1822"/>
                    </a:moveTo>
                    <a:cubicBezTo>
                      <a:pt x="405" y="1214"/>
                      <a:pt x="877" y="675"/>
                      <a:pt x="1282" y="0"/>
                    </a:cubicBezTo>
                    <a:cubicBezTo>
                      <a:pt x="1282" y="0"/>
                      <a:pt x="1282" y="0"/>
                      <a:pt x="1282" y="0"/>
                    </a:cubicBezTo>
                    <a:cubicBezTo>
                      <a:pt x="877" y="607"/>
                      <a:pt x="405" y="1214"/>
                      <a:pt x="0" y="1822"/>
                    </a:cubicBezTo>
                    <a:cubicBezTo>
                      <a:pt x="0" y="1822"/>
                      <a:pt x="0" y="1822"/>
                      <a:pt x="0" y="182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g3acbb144eea_1_9619"/>
              <p:cNvSpPr/>
              <p:nvPr/>
            </p:nvSpPr>
            <p:spPr>
              <a:xfrm>
                <a:off x="-1793974" y="1850286"/>
                <a:ext cx="944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091" extrusionOk="0">
                    <a:moveTo>
                      <a:pt x="0" y="2024"/>
                    </a:moveTo>
                    <a:cubicBezTo>
                      <a:pt x="337" y="1349"/>
                      <a:pt x="675" y="675"/>
                      <a:pt x="945" y="0"/>
                    </a:cubicBezTo>
                    <a:cubicBezTo>
                      <a:pt x="945" y="0"/>
                      <a:pt x="945" y="0"/>
                      <a:pt x="945" y="0"/>
                    </a:cubicBezTo>
                    <a:cubicBezTo>
                      <a:pt x="675" y="675"/>
                      <a:pt x="337" y="1349"/>
                      <a:pt x="0" y="2092"/>
                    </a:cubicBezTo>
                    <a:cubicBezTo>
                      <a:pt x="0" y="2092"/>
                      <a:pt x="0" y="2092"/>
                      <a:pt x="0" y="209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g3acbb144eea_1_9619"/>
              <p:cNvSpPr/>
              <p:nvPr/>
            </p:nvSpPr>
            <p:spPr>
              <a:xfrm>
                <a:off x="-1804769" y="1865804"/>
                <a:ext cx="1349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14" extrusionOk="0">
                    <a:moveTo>
                      <a:pt x="1349" y="0"/>
                    </a:moveTo>
                    <a:cubicBezTo>
                      <a:pt x="1349" y="0"/>
                      <a:pt x="1349" y="0"/>
                      <a:pt x="1349" y="0"/>
                    </a:cubicBezTo>
                    <a:cubicBezTo>
                      <a:pt x="945" y="405"/>
                      <a:pt x="472" y="810"/>
                      <a:pt x="0" y="1214"/>
                    </a:cubicBezTo>
                    <a:cubicBezTo>
                      <a:pt x="472" y="810"/>
                      <a:pt x="945" y="405"/>
                      <a:pt x="1349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g3acbb144eea_1_9619"/>
              <p:cNvSpPr/>
              <p:nvPr/>
            </p:nvSpPr>
            <p:spPr>
              <a:xfrm>
                <a:off x="-1801733" y="1862228"/>
                <a:ext cx="1484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1619" extrusionOk="0">
                    <a:moveTo>
                      <a:pt x="67" y="1619"/>
                    </a:moveTo>
                    <a:cubicBezTo>
                      <a:pt x="540" y="1080"/>
                      <a:pt x="1080" y="540"/>
                      <a:pt x="1484" y="0"/>
                    </a:cubicBezTo>
                    <a:cubicBezTo>
                      <a:pt x="1484" y="0"/>
                      <a:pt x="1484" y="0"/>
                      <a:pt x="1484" y="0"/>
                    </a:cubicBezTo>
                    <a:cubicBezTo>
                      <a:pt x="1012" y="540"/>
                      <a:pt x="540" y="1080"/>
                      <a:pt x="0" y="1619"/>
                    </a:cubicBezTo>
                    <a:cubicBezTo>
                      <a:pt x="0" y="1619"/>
                      <a:pt x="0" y="1619"/>
                      <a:pt x="0" y="161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g3acbb144eea_1_9619"/>
              <p:cNvSpPr/>
              <p:nvPr/>
            </p:nvSpPr>
            <p:spPr>
              <a:xfrm>
                <a:off x="-1810706" y="1774586"/>
                <a:ext cx="1281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115" extrusionOk="0">
                    <a:moveTo>
                      <a:pt x="0" y="0"/>
                    </a:moveTo>
                    <a:cubicBezTo>
                      <a:pt x="405" y="1349"/>
                      <a:pt x="810" y="2766"/>
                      <a:pt x="1282" y="4116"/>
                    </a:cubicBezTo>
                    <a:cubicBezTo>
                      <a:pt x="810" y="2766"/>
                      <a:pt x="405" y="141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g3acbb144eea_1_9619"/>
              <p:cNvSpPr/>
              <p:nvPr/>
            </p:nvSpPr>
            <p:spPr>
              <a:xfrm>
                <a:off x="-1789183" y="1827549"/>
                <a:ext cx="135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496" extrusionOk="0">
                    <a:moveTo>
                      <a:pt x="135" y="2496"/>
                    </a:moveTo>
                    <a:cubicBezTo>
                      <a:pt x="135" y="1687"/>
                      <a:pt x="135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10"/>
                      <a:pt x="135" y="1619"/>
                      <a:pt x="135" y="2496"/>
                    </a:cubicBezTo>
                    <a:lnTo>
                      <a:pt x="135" y="249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g3acbb144eea_1_9619"/>
              <p:cNvSpPr/>
              <p:nvPr/>
            </p:nvSpPr>
            <p:spPr>
              <a:xfrm>
                <a:off x="-1789251" y="1832205"/>
                <a:ext cx="134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428" extrusionOk="0">
                    <a:moveTo>
                      <a:pt x="0" y="2429"/>
                    </a:moveTo>
                    <a:cubicBezTo>
                      <a:pt x="0" y="1619"/>
                      <a:pt x="67" y="810"/>
                      <a:pt x="135" y="0"/>
                    </a:cubicBezTo>
                    <a:lnTo>
                      <a:pt x="135" y="0"/>
                    </a:lnTo>
                    <a:cubicBezTo>
                      <a:pt x="135" y="810"/>
                      <a:pt x="135" y="1619"/>
                      <a:pt x="0" y="2429"/>
                    </a:cubicBezTo>
                    <a:cubicBezTo>
                      <a:pt x="0" y="2429"/>
                      <a:pt x="0" y="2429"/>
                      <a:pt x="0" y="24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g3acbb144eea_1_9619"/>
              <p:cNvSpPr/>
              <p:nvPr/>
            </p:nvSpPr>
            <p:spPr>
              <a:xfrm>
                <a:off x="-1789791" y="1836860"/>
                <a:ext cx="337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361" extrusionOk="0">
                    <a:moveTo>
                      <a:pt x="0" y="2361"/>
                    </a:moveTo>
                    <a:cubicBezTo>
                      <a:pt x="135" y="1552"/>
                      <a:pt x="270" y="810"/>
                      <a:pt x="337" y="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0" y="810"/>
                      <a:pt x="135" y="1552"/>
                      <a:pt x="0" y="2361"/>
                    </a:cubicBezTo>
                    <a:cubicBezTo>
                      <a:pt x="0" y="2361"/>
                      <a:pt x="0" y="2361"/>
                      <a:pt x="0" y="236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g3acbb144eea_1_9619"/>
              <p:cNvSpPr/>
              <p:nvPr/>
            </p:nvSpPr>
            <p:spPr>
              <a:xfrm>
                <a:off x="-1797482" y="1803193"/>
                <a:ext cx="2563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4250" extrusionOk="0">
                    <a:moveTo>
                      <a:pt x="2496" y="4183"/>
                    </a:moveTo>
                    <a:cubicBezTo>
                      <a:pt x="2496" y="4183"/>
                      <a:pt x="2496" y="4183"/>
                      <a:pt x="2496" y="4183"/>
                    </a:cubicBezTo>
                    <a:cubicBezTo>
                      <a:pt x="1754" y="2766"/>
                      <a:pt x="877" y="13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44" y="1349"/>
                      <a:pt x="1754" y="2766"/>
                      <a:pt x="2564" y="42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g3acbb144eea_1_9619"/>
              <p:cNvSpPr/>
              <p:nvPr/>
            </p:nvSpPr>
            <p:spPr>
              <a:xfrm>
                <a:off x="-1789723" y="1822894"/>
                <a:ext cx="337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563" extrusionOk="0">
                    <a:moveTo>
                      <a:pt x="337" y="2496"/>
                    </a:moveTo>
                    <a:cubicBezTo>
                      <a:pt x="270" y="1687"/>
                      <a:pt x="135" y="8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5" y="877"/>
                      <a:pt x="270" y="1687"/>
                      <a:pt x="337" y="2564"/>
                    </a:cubicBezTo>
                    <a:cubicBezTo>
                      <a:pt x="337" y="2564"/>
                      <a:pt x="337" y="2564"/>
                      <a:pt x="337" y="256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g3acbb144eea_1_9619"/>
              <p:cNvSpPr/>
              <p:nvPr/>
            </p:nvSpPr>
            <p:spPr>
              <a:xfrm>
                <a:off x="-1803824" y="1792196"/>
                <a:ext cx="148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968" extrusionOk="0">
                    <a:moveTo>
                      <a:pt x="0" y="0"/>
                    </a:moveTo>
                    <a:cubicBezTo>
                      <a:pt x="472" y="1012"/>
                      <a:pt x="944" y="2024"/>
                      <a:pt x="1484" y="2969"/>
                    </a:cubicBezTo>
                    <a:cubicBezTo>
                      <a:pt x="944" y="1957"/>
                      <a:pt x="472" y="94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g3acbb144eea_1_9619"/>
              <p:cNvSpPr/>
              <p:nvPr/>
            </p:nvSpPr>
            <p:spPr>
              <a:xfrm>
                <a:off x="-1807805" y="1783290"/>
                <a:ext cx="155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778" extrusionOk="0">
                    <a:moveTo>
                      <a:pt x="0" y="0"/>
                    </a:moveTo>
                    <a:cubicBezTo>
                      <a:pt x="472" y="1282"/>
                      <a:pt x="1012" y="2496"/>
                      <a:pt x="1552" y="3778"/>
                    </a:cubicBezTo>
                    <a:cubicBezTo>
                      <a:pt x="1012" y="2496"/>
                      <a:pt x="472" y="1282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g3acbb144eea_1_9619"/>
              <p:cNvSpPr/>
              <p:nvPr/>
            </p:nvSpPr>
            <p:spPr>
              <a:xfrm>
                <a:off x="-1854763" y="1769333"/>
                <a:ext cx="65714" cy="99642"/>
              </a:xfrm>
              <a:custGeom>
                <a:avLst/>
                <a:gdLst/>
                <a:ahLst/>
                <a:cxnLst/>
                <a:rect l="l" t="t" r="r" b="b"/>
                <a:pathLst>
                  <a:path w="65714" h="99642" extrusionOk="0">
                    <a:moveTo>
                      <a:pt x="52491" y="25831"/>
                    </a:moveTo>
                    <a:cubicBezTo>
                      <a:pt x="51951" y="24819"/>
                      <a:pt x="51479" y="23807"/>
                      <a:pt x="51006" y="22863"/>
                    </a:cubicBezTo>
                    <a:cubicBezTo>
                      <a:pt x="50129" y="21176"/>
                      <a:pt x="49320" y="19422"/>
                      <a:pt x="48578" y="17735"/>
                    </a:cubicBezTo>
                    <a:cubicBezTo>
                      <a:pt x="48038" y="16453"/>
                      <a:pt x="47566" y="15239"/>
                      <a:pt x="47026" y="13957"/>
                    </a:cubicBezTo>
                    <a:cubicBezTo>
                      <a:pt x="46419" y="12473"/>
                      <a:pt x="45879" y="10921"/>
                      <a:pt x="45407" y="9369"/>
                    </a:cubicBezTo>
                    <a:cubicBezTo>
                      <a:pt x="44934" y="8020"/>
                      <a:pt x="44529" y="6670"/>
                      <a:pt x="44125" y="5253"/>
                    </a:cubicBezTo>
                    <a:cubicBezTo>
                      <a:pt x="44057" y="4916"/>
                      <a:pt x="43922" y="4646"/>
                      <a:pt x="43855" y="4309"/>
                    </a:cubicBezTo>
                    <a:cubicBezTo>
                      <a:pt x="28539" y="-616"/>
                      <a:pt x="13831" y="-1359"/>
                      <a:pt x="0" y="2285"/>
                    </a:cubicBezTo>
                    <a:cubicBezTo>
                      <a:pt x="4858" y="32443"/>
                      <a:pt x="16193" y="61995"/>
                      <a:pt x="32722" y="86553"/>
                    </a:cubicBezTo>
                    <a:cubicBezTo>
                      <a:pt x="36636" y="92356"/>
                      <a:pt x="41898" y="96741"/>
                      <a:pt x="47700" y="99642"/>
                    </a:cubicBezTo>
                    <a:cubicBezTo>
                      <a:pt x="48375" y="99035"/>
                      <a:pt x="49185" y="98495"/>
                      <a:pt x="49860" y="97888"/>
                    </a:cubicBezTo>
                    <a:cubicBezTo>
                      <a:pt x="49860" y="97888"/>
                      <a:pt x="49994" y="97753"/>
                      <a:pt x="50062" y="97686"/>
                    </a:cubicBezTo>
                    <a:cubicBezTo>
                      <a:pt x="50534" y="97281"/>
                      <a:pt x="51006" y="96876"/>
                      <a:pt x="51411" y="96471"/>
                    </a:cubicBezTo>
                    <a:cubicBezTo>
                      <a:pt x="52019" y="95864"/>
                      <a:pt x="52558" y="95189"/>
                      <a:pt x="53165" y="94582"/>
                    </a:cubicBezTo>
                    <a:cubicBezTo>
                      <a:pt x="53638" y="94042"/>
                      <a:pt x="54177" y="93503"/>
                      <a:pt x="54650" y="92963"/>
                    </a:cubicBezTo>
                    <a:cubicBezTo>
                      <a:pt x="55190" y="92288"/>
                      <a:pt x="55662" y="91613"/>
                      <a:pt x="56134" y="90939"/>
                    </a:cubicBezTo>
                    <a:cubicBezTo>
                      <a:pt x="56606" y="90331"/>
                      <a:pt x="57011" y="89724"/>
                      <a:pt x="57416" y="89117"/>
                    </a:cubicBezTo>
                    <a:cubicBezTo>
                      <a:pt x="57888" y="88442"/>
                      <a:pt x="58293" y="87768"/>
                      <a:pt x="58698" y="87026"/>
                    </a:cubicBezTo>
                    <a:cubicBezTo>
                      <a:pt x="58968" y="86553"/>
                      <a:pt x="59238" y="86148"/>
                      <a:pt x="59507" y="85676"/>
                    </a:cubicBezTo>
                    <a:cubicBezTo>
                      <a:pt x="59642" y="85474"/>
                      <a:pt x="59710" y="85271"/>
                      <a:pt x="59845" y="85136"/>
                    </a:cubicBezTo>
                    <a:cubicBezTo>
                      <a:pt x="60250" y="84462"/>
                      <a:pt x="60587" y="83720"/>
                      <a:pt x="60924" y="82977"/>
                    </a:cubicBezTo>
                    <a:cubicBezTo>
                      <a:pt x="61262" y="82303"/>
                      <a:pt x="61599" y="81628"/>
                      <a:pt x="61869" y="80886"/>
                    </a:cubicBezTo>
                    <a:cubicBezTo>
                      <a:pt x="62206" y="80144"/>
                      <a:pt x="62476" y="79402"/>
                      <a:pt x="62746" y="78727"/>
                    </a:cubicBezTo>
                    <a:cubicBezTo>
                      <a:pt x="62881" y="78389"/>
                      <a:pt x="62948" y="78052"/>
                      <a:pt x="63083" y="77715"/>
                    </a:cubicBezTo>
                    <a:cubicBezTo>
                      <a:pt x="63218" y="77310"/>
                      <a:pt x="63353" y="76905"/>
                      <a:pt x="63488" y="76568"/>
                    </a:cubicBezTo>
                    <a:cubicBezTo>
                      <a:pt x="63691" y="75826"/>
                      <a:pt x="63960" y="75084"/>
                      <a:pt x="64095" y="74341"/>
                    </a:cubicBezTo>
                    <a:cubicBezTo>
                      <a:pt x="64230" y="73734"/>
                      <a:pt x="64433" y="73060"/>
                      <a:pt x="64568" y="72452"/>
                    </a:cubicBezTo>
                    <a:cubicBezTo>
                      <a:pt x="64568" y="72317"/>
                      <a:pt x="64568" y="72182"/>
                      <a:pt x="64635" y="72048"/>
                    </a:cubicBezTo>
                    <a:cubicBezTo>
                      <a:pt x="64770" y="71305"/>
                      <a:pt x="64972" y="70563"/>
                      <a:pt x="65040" y="69821"/>
                    </a:cubicBezTo>
                    <a:cubicBezTo>
                      <a:pt x="65175" y="69011"/>
                      <a:pt x="65310" y="68269"/>
                      <a:pt x="65377" y="67460"/>
                    </a:cubicBezTo>
                    <a:cubicBezTo>
                      <a:pt x="65445" y="66717"/>
                      <a:pt x="65580" y="65975"/>
                      <a:pt x="65580" y="65233"/>
                    </a:cubicBezTo>
                    <a:cubicBezTo>
                      <a:pt x="65580" y="64424"/>
                      <a:pt x="65647" y="63614"/>
                      <a:pt x="65715" y="62804"/>
                    </a:cubicBezTo>
                    <a:cubicBezTo>
                      <a:pt x="65715" y="62062"/>
                      <a:pt x="65715" y="61320"/>
                      <a:pt x="65715" y="60578"/>
                    </a:cubicBezTo>
                    <a:cubicBezTo>
                      <a:pt x="65715" y="59768"/>
                      <a:pt x="65715" y="58959"/>
                      <a:pt x="65580" y="58081"/>
                    </a:cubicBezTo>
                    <a:cubicBezTo>
                      <a:pt x="65580" y="57339"/>
                      <a:pt x="65512" y="56665"/>
                      <a:pt x="65377" y="55922"/>
                    </a:cubicBezTo>
                    <a:cubicBezTo>
                      <a:pt x="65310" y="55045"/>
                      <a:pt x="65175" y="54236"/>
                      <a:pt x="65040" y="53359"/>
                    </a:cubicBezTo>
                    <a:cubicBezTo>
                      <a:pt x="64905" y="52684"/>
                      <a:pt x="64838" y="52009"/>
                      <a:pt x="64703" y="51267"/>
                    </a:cubicBezTo>
                    <a:cubicBezTo>
                      <a:pt x="64500" y="50390"/>
                      <a:pt x="64298" y="49513"/>
                      <a:pt x="64028" y="48636"/>
                    </a:cubicBezTo>
                    <a:cubicBezTo>
                      <a:pt x="63826" y="47961"/>
                      <a:pt x="63691" y="47354"/>
                      <a:pt x="63488" y="46679"/>
                    </a:cubicBezTo>
                    <a:cubicBezTo>
                      <a:pt x="63218" y="45802"/>
                      <a:pt x="62881" y="44858"/>
                      <a:pt x="62544" y="43980"/>
                    </a:cubicBezTo>
                    <a:cubicBezTo>
                      <a:pt x="62341" y="43373"/>
                      <a:pt x="62139" y="42766"/>
                      <a:pt x="61869" y="42226"/>
                    </a:cubicBezTo>
                    <a:cubicBezTo>
                      <a:pt x="61464" y="41214"/>
                      <a:pt x="60992" y="40270"/>
                      <a:pt x="60519" y="39325"/>
                    </a:cubicBezTo>
                    <a:cubicBezTo>
                      <a:pt x="60250" y="38853"/>
                      <a:pt x="60047" y="38381"/>
                      <a:pt x="59845" y="37908"/>
                    </a:cubicBezTo>
                    <a:cubicBezTo>
                      <a:pt x="59103" y="36491"/>
                      <a:pt x="58226" y="35075"/>
                      <a:pt x="57281" y="33658"/>
                    </a:cubicBezTo>
                    <a:cubicBezTo>
                      <a:pt x="55527" y="31094"/>
                      <a:pt x="53975" y="28395"/>
                      <a:pt x="52491" y="2569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g3acbb144eea_1_9619"/>
              <p:cNvSpPr/>
              <p:nvPr/>
            </p:nvSpPr>
            <p:spPr>
              <a:xfrm>
                <a:off x="-1807130" y="1867221"/>
                <a:ext cx="2159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821" extrusionOk="0">
                    <a:moveTo>
                      <a:pt x="2159" y="0"/>
                    </a:moveTo>
                    <a:cubicBezTo>
                      <a:pt x="1484" y="607"/>
                      <a:pt x="675" y="1147"/>
                      <a:pt x="0" y="1754"/>
                    </a:cubicBezTo>
                    <a:cubicBezTo>
                      <a:pt x="0" y="1754"/>
                      <a:pt x="135" y="1754"/>
                      <a:pt x="135" y="1822"/>
                    </a:cubicBezTo>
                    <a:cubicBezTo>
                      <a:pt x="810" y="1214"/>
                      <a:pt x="1484" y="607"/>
                      <a:pt x="2159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g3acbb144eea_1_9619"/>
              <p:cNvSpPr/>
              <p:nvPr/>
            </p:nvSpPr>
            <p:spPr>
              <a:xfrm>
                <a:off x="-1359475" y="2078938"/>
                <a:ext cx="1349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472" extrusionOk="0">
                    <a:moveTo>
                      <a:pt x="0" y="0"/>
                    </a:moveTo>
                    <a:cubicBezTo>
                      <a:pt x="472" y="135"/>
                      <a:pt x="877" y="337"/>
                      <a:pt x="1349" y="472"/>
                    </a:cubicBezTo>
                    <a:cubicBezTo>
                      <a:pt x="1349" y="472"/>
                      <a:pt x="1349" y="472"/>
                      <a:pt x="1349" y="472"/>
                    </a:cubicBezTo>
                    <a:cubicBezTo>
                      <a:pt x="877" y="337"/>
                      <a:pt x="472" y="13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g3acbb144eea_1_9619"/>
              <p:cNvSpPr/>
              <p:nvPr/>
            </p:nvSpPr>
            <p:spPr>
              <a:xfrm>
                <a:off x="-1354887" y="2080287"/>
                <a:ext cx="202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746" extrusionOk="0">
                    <a:moveTo>
                      <a:pt x="0" y="0"/>
                    </a:moveTo>
                    <a:cubicBezTo>
                      <a:pt x="0" y="0"/>
                      <a:pt x="135" y="0"/>
                      <a:pt x="202" y="0"/>
                    </a:cubicBezTo>
                    <a:cubicBezTo>
                      <a:pt x="202" y="0"/>
                      <a:pt x="68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g3acbb144eea_1_9619"/>
              <p:cNvSpPr/>
              <p:nvPr/>
            </p:nvSpPr>
            <p:spPr>
              <a:xfrm>
                <a:off x="-1363995" y="2077049"/>
                <a:ext cx="944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72" extrusionOk="0">
                    <a:moveTo>
                      <a:pt x="0" y="68"/>
                    </a:moveTo>
                    <a:cubicBezTo>
                      <a:pt x="0" y="68"/>
                      <a:pt x="607" y="337"/>
                      <a:pt x="944" y="472"/>
                    </a:cubicBezTo>
                    <a:cubicBezTo>
                      <a:pt x="607" y="337"/>
                      <a:pt x="337" y="20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g3acbb144eea_1_9619"/>
              <p:cNvSpPr/>
              <p:nvPr/>
            </p:nvSpPr>
            <p:spPr>
              <a:xfrm>
                <a:off x="-1388891" y="2053165"/>
                <a:ext cx="7488" cy="10727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072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4520" y="6747"/>
                    </a:lnTo>
                    <a:cubicBezTo>
                      <a:pt x="5465" y="8164"/>
                      <a:pt x="6477" y="9446"/>
                      <a:pt x="7489" y="10728"/>
                    </a:cubicBezTo>
                    <a:lnTo>
                      <a:pt x="7489" y="10728"/>
                    </a:lnTo>
                    <a:cubicBezTo>
                      <a:pt x="6409" y="9446"/>
                      <a:pt x="5465" y="8164"/>
                      <a:pt x="4520" y="674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g3acbb144eea_1_9619"/>
              <p:cNvSpPr/>
              <p:nvPr/>
            </p:nvSpPr>
            <p:spPr>
              <a:xfrm>
                <a:off x="-1380120" y="2065174"/>
                <a:ext cx="2091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2293" extrusionOk="0">
                    <a:moveTo>
                      <a:pt x="2092" y="2294"/>
                    </a:moveTo>
                    <a:lnTo>
                      <a:pt x="2092" y="2294"/>
                    </a:lnTo>
                    <a:cubicBezTo>
                      <a:pt x="1349" y="1552"/>
                      <a:pt x="675" y="810"/>
                      <a:pt x="0" y="0"/>
                    </a:cubicBezTo>
                    <a:cubicBezTo>
                      <a:pt x="675" y="742"/>
                      <a:pt x="1349" y="1552"/>
                      <a:pt x="2092" y="229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g3acbb144eea_1_9619"/>
              <p:cNvSpPr/>
              <p:nvPr/>
            </p:nvSpPr>
            <p:spPr>
              <a:xfrm>
                <a:off x="-1366829" y="2075699"/>
                <a:ext cx="202" cy="13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5" extrusionOk="0">
                    <a:moveTo>
                      <a:pt x="202" y="135"/>
                    </a:moveTo>
                    <a:lnTo>
                      <a:pt x="202" y="135"/>
                    </a:lnTo>
                    <a:cubicBezTo>
                      <a:pt x="202" y="135"/>
                      <a:pt x="68" y="68"/>
                      <a:pt x="0" y="0"/>
                    </a:cubicBezTo>
                    <a:cubicBezTo>
                      <a:pt x="0" y="0"/>
                      <a:pt x="135" y="68"/>
                      <a:pt x="202" y="1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g3acbb144eea_1_9619"/>
              <p:cNvSpPr/>
              <p:nvPr/>
            </p:nvSpPr>
            <p:spPr>
              <a:xfrm>
                <a:off x="-1331340" y="2080287"/>
                <a:ext cx="134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6746" extrusionOk="0">
                    <a:moveTo>
                      <a:pt x="0" y="0"/>
                    </a:moveTo>
                    <a:cubicBezTo>
                      <a:pt x="0" y="0"/>
                      <a:pt x="67" y="0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67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g3acbb144eea_1_9619"/>
              <p:cNvSpPr/>
              <p:nvPr/>
            </p:nvSpPr>
            <p:spPr>
              <a:xfrm>
                <a:off x="-1388824" y="2013628"/>
                <a:ext cx="70707" cy="68008"/>
              </a:xfrm>
              <a:custGeom>
                <a:avLst/>
                <a:gdLst/>
                <a:ahLst/>
                <a:cxnLst/>
                <a:rect l="l" t="t" r="r" b="b"/>
                <a:pathLst>
                  <a:path w="70707" h="68008" extrusionOk="0">
                    <a:moveTo>
                      <a:pt x="62071" y="65242"/>
                    </a:moveTo>
                    <a:cubicBezTo>
                      <a:pt x="63691" y="64635"/>
                      <a:pt x="65310" y="63960"/>
                      <a:pt x="66929" y="63218"/>
                    </a:cubicBezTo>
                    <a:cubicBezTo>
                      <a:pt x="67806" y="62813"/>
                      <a:pt x="68683" y="62341"/>
                      <a:pt x="69560" y="61869"/>
                    </a:cubicBezTo>
                    <a:cubicBezTo>
                      <a:pt x="69965" y="61666"/>
                      <a:pt x="70303" y="61397"/>
                      <a:pt x="70707" y="61194"/>
                    </a:cubicBezTo>
                    <a:cubicBezTo>
                      <a:pt x="69628" y="57416"/>
                      <a:pt x="67941" y="53705"/>
                      <a:pt x="65647" y="50264"/>
                    </a:cubicBezTo>
                    <a:lnTo>
                      <a:pt x="32452" y="0"/>
                    </a:lnTo>
                    <a:cubicBezTo>
                      <a:pt x="21253" y="14978"/>
                      <a:pt x="10255" y="28134"/>
                      <a:pt x="0" y="39469"/>
                    </a:cubicBezTo>
                    <a:lnTo>
                      <a:pt x="4520" y="46216"/>
                    </a:lnTo>
                    <a:cubicBezTo>
                      <a:pt x="5465" y="47633"/>
                      <a:pt x="6477" y="48915"/>
                      <a:pt x="7489" y="50197"/>
                    </a:cubicBezTo>
                    <a:cubicBezTo>
                      <a:pt x="7894" y="50669"/>
                      <a:pt x="8299" y="51074"/>
                      <a:pt x="8636" y="51479"/>
                    </a:cubicBezTo>
                    <a:cubicBezTo>
                      <a:pt x="8636" y="51479"/>
                      <a:pt x="8636" y="51479"/>
                      <a:pt x="8636" y="51479"/>
                    </a:cubicBezTo>
                    <a:cubicBezTo>
                      <a:pt x="9311" y="52221"/>
                      <a:pt x="9985" y="53030"/>
                      <a:pt x="10728" y="53773"/>
                    </a:cubicBezTo>
                    <a:cubicBezTo>
                      <a:pt x="11267" y="54312"/>
                      <a:pt x="11807" y="54717"/>
                      <a:pt x="12347" y="55257"/>
                    </a:cubicBezTo>
                    <a:cubicBezTo>
                      <a:pt x="13022" y="55864"/>
                      <a:pt x="13629" y="56471"/>
                      <a:pt x="14304" y="57011"/>
                    </a:cubicBezTo>
                    <a:cubicBezTo>
                      <a:pt x="14911" y="57551"/>
                      <a:pt x="15585" y="57956"/>
                      <a:pt x="16260" y="58495"/>
                    </a:cubicBezTo>
                    <a:cubicBezTo>
                      <a:pt x="16867" y="58968"/>
                      <a:pt x="17475" y="59440"/>
                      <a:pt x="18082" y="59845"/>
                    </a:cubicBezTo>
                    <a:cubicBezTo>
                      <a:pt x="18824" y="60317"/>
                      <a:pt x="19633" y="60789"/>
                      <a:pt x="20376" y="61262"/>
                    </a:cubicBezTo>
                    <a:cubicBezTo>
                      <a:pt x="20848" y="61531"/>
                      <a:pt x="21388" y="61869"/>
                      <a:pt x="21860" y="62139"/>
                    </a:cubicBezTo>
                    <a:cubicBezTo>
                      <a:pt x="21860" y="62139"/>
                      <a:pt x="21995" y="62206"/>
                      <a:pt x="22062" y="62274"/>
                    </a:cubicBezTo>
                    <a:cubicBezTo>
                      <a:pt x="22940" y="62746"/>
                      <a:pt x="23816" y="63151"/>
                      <a:pt x="24694" y="63555"/>
                    </a:cubicBezTo>
                    <a:cubicBezTo>
                      <a:pt x="25031" y="63691"/>
                      <a:pt x="25301" y="63825"/>
                      <a:pt x="25638" y="64028"/>
                    </a:cubicBezTo>
                    <a:cubicBezTo>
                      <a:pt x="25841" y="64095"/>
                      <a:pt x="26043" y="64230"/>
                      <a:pt x="26245" y="64298"/>
                    </a:cubicBezTo>
                    <a:cubicBezTo>
                      <a:pt x="27190" y="64703"/>
                      <a:pt x="28202" y="65040"/>
                      <a:pt x="29214" y="65377"/>
                    </a:cubicBezTo>
                    <a:cubicBezTo>
                      <a:pt x="29686" y="65512"/>
                      <a:pt x="30091" y="65715"/>
                      <a:pt x="30563" y="65850"/>
                    </a:cubicBezTo>
                    <a:cubicBezTo>
                      <a:pt x="31643" y="66187"/>
                      <a:pt x="32722" y="66457"/>
                      <a:pt x="33869" y="66726"/>
                    </a:cubicBezTo>
                    <a:cubicBezTo>
                      <a:pt x="33869" y="66726"/>
                      <a:pt x="34004" y="66726"/>
                      <a:pt x="34072" y="66726"/>
                    </a:cubicBezTo>
                    <a:cubicBezTo>
                      <a:pt x="34342" y="66794"/>
                      <a:pt x="34679" y="66862"/>
                      <a:pt x="34949" y="66929"/>
                    </a:cubicBezTo>
                    <a:cubicBezTo>
                      <a:pt x="36163" y="67199"/>
                      <a:pt x="37378" y="67401"/>
                      <a:pt x="38592" y="67536"/>
                    </a:cubicBezTo>
                    <a:cubicBezTo>
                      <a:pt x="38862" y="67536"/>
                      <a:pt x="39199" y="67604"/>
                      <a:pt x="39469" y="67671"/>
                    </a:cubicBezTo>
                    <a:cubicBezTo>
                      <a:pt x="40751" y="67806"/>
                      <a:pt x="42033" y="67941"/>
                      <a:pt x="43383" y="68008"/>
                    </a:cubicBezTo>
                    <a:cubicBezTo>
                      <a:pt x="43585" y="68008"/>
                      <a:pt x="43787" y="68008"/>
                      <a:pt x="43990" y="68008"/>
                    </a:cubicBezTo>
                    <a:cubicBezTo>
                      <a:pt x="45339" y="68008"/>
                      <a:pt x="46756" y="68008"/>
                      <a:pt x="48105" y="68008"/>
                    </a:cubicBezTo>
                    <a:cubicBezTo>
                      <a:pt x="48240" y="68008"/>
                      <a:pt x="48375" y="68008"/>
                      <a:pt x="48510" y="68008"/>
                    </a:cubicBezTo>
                    <a:cubicBezTo>
                      <a:pt x="49927" y="67941"/>
                      <a:pt x="51344" y="67806"/>
                      <a:pt x="52761" y="67536"/>
                    </a:cubicBezTo>
                    <a:cubicBezTo>
                      <a:pt x="52828" y="67536"/>
                      <a:pt x="52963" y="67536"/>
                      <a:pt x="53031" y="67536"/>
                    </a:cubicBezTo>
                    <a:cubicBezTo>
                      <a:pt x="54515" y="67334"/>
                      <a:pt x="55999" y="66996"/>
                      <a:pt x="57416" y="66659"/>
                    </a:cubicBezTo>
                    <a:cubicBezTo>
                      <a:pt x="57416" y="66659"/>
                      <a:pt x="57484" y="66659"/>
                      <a:pt x="57551" y="66659"/>
                    </a:cubicBezTo>
                    <a:cubicBezTo>
                      <a:pt x="59035" y="66254"/>
                      <a:pt x="60519" y="65850"/>
                      <a:pt x="62004" y="65310"/>
                    </a:cubicBezTo>
                    <a:cubicBezTo>
                      <a:pt x="62004" y="65310"/>
                      <a:pt x="62004" y="65310"/>
                      <a:pt x="62004" y="6531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g3acbb144eea_1_9619"/>
              <p:cNvSpPr/>
              <p:nvPr/>
            </p:nvSpPr>
            <p:spPr>
              <a:xfrm>
                <a:off x="-1326753" y="2076846"/>
                <a:ext cx="4857" cy="2023"/>
              </a:xfrm>
              <a:custGeom>
                <a:avLst/>
                <a:gdLst/>
                <a:ahLst/>
                <a:cxnLst/>
                <a:rect l="l" t="t" r="r" b="b"/>
                <a:pathLst>
                  <a:path w="4857" h="2023" extrusionOk="0">
                    <a:moveTo>
                      <a:pt x="4858" y="0"/>
                    </a:moveTo>
                    <a:cubicBezTo>
                      <a:pt x="3239" y="742"/>
                      <a:pt x="1619" y="1484"/>
                      <a:pt x="0" y="2024"/>
                    </a:cubicBezTo>
                    <a:cubicBezTo>
                      <a:pt x="1619" y="1417"/>
                      <a:pt x="3306" y="742"/>
                      <a:pt x="4858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g3acbb144eea_1_9619"/>
              <p:cNvSpPr/>
              <p:nvPr/>
            </p:nvSpPr>
            <p:spPr>
              <a:xfrm>
                <a:off x="-1319196" y="2074890"/>
                <a:ext cx="114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674" extrusionOk="0">
                    <a:moveTo>
                      <a:pt x="1147" y="0"/>
                    </a:moveTo>
                    <a:cubicBezTo>
                      <a:pt x="1147" y="0"/>
                      <a:pt x="1147" y="0"/>
                      <a:pt x="1147" y="0"/>
                    </a:cubicBezTo>
                    <a:cubicBezTo>
                      <a:pt x="742" y="202"/>
                      <a:pt x="405" y="472"/>
                      <a:pt x="0" y="675"/>
                    </a:cubicBezTo>
                    <a:cubicBezTo>
                      <a:pt x="405" y="472"/>
                      <a:pt x="810" y="270"/>
                      <a:pt x="1147" y="6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g3acbb144eea_1_9619"/>
              <p:cNvSpPr/>
              <p:nvPr/>
            </p:nvSpPr>
            <p:spPr>
              <a:xfrm>
                <a:off x="-1592715" y="1709344"/>
                <a:ext cx="86630" cy="121983"/>
              </a:xfrm>
              <a:custGeom>
                <a:avLst/>
                <a:gdLst/>
                <a:ahLst/>
                <a:cxnLst/>
                <a:rect l="l" t="t" r="r" b="b"/>
                <a:pathLst>
                  <a:path w="86630" h="121983" extrusionOk="0">
                    <a:moveTo>
                      <a:pt x="35219" y="0"/>
                    </a:moveTo>
                    <a:cubicBezTo>
                      <a:pt x="24154" y="14303"/>
                      <a:pt x="12414" y="28067"/>
                      <a:pt x="0" y="41291"/>
                    </a:cubicBezTo>
                    <a:lnTo>
                      <a:pt x="54380" y="121984"/>
                    </a:lnTo>
                    <a:cubicBezTo>
                      <a:pt x="64838" y="109232"/>
                      <a:pt x="75835" y="94524"/>
                      <a:pt x="86630" y="77791"/>
                    </a:cubicBezTo>
                    <a:lnTo>
                      <a:pt x="35219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g3acbb144eea_1_9619"/>
              <p:cNvSpPr/>
              <p:nvPr/>
            </p:nvSpPr>
            <p:spPr>
              <a:xfrm>
                <a:off x="-1804094" y="1683504"/>
                <a:ext cx="12954" cy="19835"/>
              </a:xfrm>
              <a:custGeom>
                <a:avLst/>
                <a:gdLst/>
                <a:ahLst/>
                <a:cxnLst/>
                <a:rect l="l" t="t" r="r" b="b"/>
                <a:pathLst>
                  <a:path w="12954" h="19835" extrusionOk="0">
                    <a:moveTo>
                      <a:pt x="5870" y="9446"/>
                    </a:moveTo>
                    <a:cubicBezTo>
                      <a:pt x="8029" y="6140"/>
                      <a:pt x="10390" y="3036"/>
                      <a:pt x="12954" y="0"/>
                    </a:cubicBezTo>
                    <a:cubicBezTo>
                      <a:pt x="7826" y="6140"/>
                      <a:pt x="3508" y="12819"/>
                      <a:pt x="0" y="19836"/>
                    </a:cubicBezTo>
                    <a:cubicBezTo>
                      <a:pt x="1754" y="16260"/>
                      <a:pt x="3643" y="12819"/>
                      <a:pt x="5870" y="944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g3acbb144eea_1_9619"/>
              <p:cNvSpPr/>
              <p:nvPr/>
            </p:nvSpPr>
            <p:spPr>
              <a:xfrm>
                <a:off x="-1789116" y="1674733"/>
                <a:ext cx="6342" cy="6477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6477" extrusionOk="0">
                    <a:moveTo>
                      <a:pt x="0" y="6477"/>
                    </a:moveTo>
                    <a:cubicBezTo>
                      <a:pt x="2024" y="4251"/>
                      <a:pt x="4115" y="2092"/>
                      <a:pt x="6342" y="0"/>
                    </a:cubicBezTo>
                    <a:cubicBezTo>
                      <a:pt x="4115" y="2092"/>
                      <a:pt x="1957" y="4251"/>
                      <a:pt x="0" y="647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g3acbb144eea_1_9619"/>
              <p:cNvSpPr/>
              <p:nvPr/>
            </p:nvSpPr>
            <p:spPr>
              <a:xfrm>
                <a:off x="-1780210" y="1664882"/>
                <a:ext cx="9647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7489" extrusionOk="0">
                    <a:moveTo>
                      <a:pt x="9648" y="0"/>
                    </a:moveTo>
                    <a:cubicBezTo>
                      <a:pt x="6207" y="2294"/>
                      <a:pt x="3036" y="4858"/>
                      <a:pt x="0" y="7489"/>
                    </a:cubicBezTo>
                    <a:cubicBezTo>
                      <a:pt x="3036" y="4858"/>
                      <a:pt x="6207" y="2294"/>
                      <a:pt x="9648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g3acbb144eea_1_9619"/>
              <p:cNvSpPr/>
              <p:nvPr/>
            </p:nvSpPr>
            <p:spPr>
              <a:xfrm>
                <a:off x="-1852739" y="1614281"/>
                <a:ext cx="83526" cy="89935"/>
              </a:xfrm>
              <a:custGeom>
                <a:avLst/>
                <a:gdLst/>
                <a:ahLst/>
                <a:cxnLst/>
                <a:rect l="l" t="t" r="r" b="b"/>
                <a:pathLst>
                  <a:path w="83526" h="89935" extrusionOk="0">
                    <a:moveTo>
                      <a:pt x="64433" y="0"/>
                    </a:moveTo>
                    <a:cubicBezTo>
                      <a:pt x="59440" y="2631"/>
                      <a:pt x="54515" y="5532"/>
                      <a:pt x="49724" y="8771"/>
                    </a:cubicBezTo>
                    <a:cubicBezTo>
                      <a:pt x="23344" y="26583"/>
                      <a:pt x="7287" y="53368"/>
                      <a:pt x="0" y="83661"/>
                    </a:cubicBezTo>
                    <a:cubicBezTo>
                      <a:pt x="16260" y="83121"/>
                      <a:pt x="32587" y="85348"/>
                      <a:pt x="48240" y="89936"/>
                    </a:cubicBezTo>
                    <a:cubicBezTo>
                      <a:pt x="48375" y="89666"/>
                      <a:pt x="48577" y="89396"/>
                      <a:pt x="48712" y="89126"/>
                    </a:cubicBezTo>
                    <a:cubicBezTo>
                      <a:pt x="52153" y="82109"/>
                      <a:pt x="56471" y="75430"/>
                      <a:pt x="61666" y="69290"/>
                    </a:cubicBezTo>
                    <a:cubicBezTo>
                      <a:pt x="61936" y="69021"/>
                      <a:pt x="62139" y="68616"/>
                      <a:pt x="62341" y="68346"/>
                    </a:cubicBezTo>
                    <a:cubicBezTo>
                      <a:pt x="62746" y="67874"/>
                      <a:pt x="63286" y="67469"/>
                      <a:pt x="63691" y="66929"/>
                    </a:cubicBezTo>
                    <a:cubicBezTo>
                      <a:pt x="65715" y="64703"/>
                      <a:pt x="67806" y="62544"/>
                      <a:pt x="70033" y="60452"/>
                    </a:cubicBezTo>
                    <a:cubicBezTo>
                      <a:pt x="70842" y="59642"/>
                      <a:pt x="71652" y="58900"/>
                      <a:pt x="72529" y="58158"/>
                    </a:cubicBezTo>
                    <a:cubicBezTo>
                      <a:pt x="75565" y="55527"/>
                      <a:pt x="78736" y="52963"/>
                      <a:pt x="82177" y="50669"/>
                    </a:cubicBezTo>
                    <a:cubicBezTo>
                      <a:pt x="82649" y="50332"/>
                      <a:pt x="83121" y="50062"/>
                      <a:pt x="83526" y="49792"/>
                    </a:cubicBezTo>
                    <a:cubicBezTo>
                      <a:pt x="80558" y="31980"/>
                      <a:pt x="74418" y="14371"/>
                      <a:pt x="64365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g3acbb144eea_1_9619"/>
              <p:cNvSpPr/>
              <p:nvPr/>
            </p:nvSpPr>
            <p:spPr>
              <a:xfrm>
                <a:off x="-1686631" y="1652063"/>
                <a:ext cx="67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46" extrusionOk="0">
                    <a:moveTo>
                      <a:pt x="0" y="0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g3acbb144eea_1_9619"/>
              <p:cNvSpPr/>
              <p:nvPr/>
            </p:nvSpPr>
            <p:spPr>
              <a:xfrm>
                <a:off x="-1678467" y="1654897"/>
                <a:ext cx="2361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011" extrusionOk="0">
                    <a:moveTo>
                      <a:pt x="2361" y="1012"/>
                    </a:moveTo>
                    <a:cubicBezTo>
                      <a:pt x="1552" y="675"/>
                      <a:pt x="810" y="337"/>
                      <a:pt x="0" y="0"/>
                    </a:cubicBezTo>
                    <a:cubicBezTo>
                      <a:pt x="810" y="337"/>
                      <a:pt x="1552" y="675"/>
                      <a:pt x="2361" y="10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g3acbb144eea_1_9619"/>
              <p:cNvSpPr/>
              <p:nvPr/>
            </p:nvSpPr>
            <p:spPr>
              <a:xfrm>
                <a:off x="-1661802" y="1663330"/>
                <a:ext cx="2024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281" extrusionOk="0">
                    <a:moveTo>
                      <a:pt x="2024" y="1282"/>
                    </a:moveTo>
                    <a:cubicBezTo>
                      <a:pt x="1349" y="877"/>
                      <a:pt x="675" y="472"/>
                      <a:pt x="0" y="0"/>
                    </a:cubicBezTo>
                    <a:cubicBezTo>
                      <a:pt x="675" y="405"/>
                      <a:pt x="1349" y="810"/>
                      <a:pt x="2024" y="128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g3acbb144eea_1_9619"/>
              <p:cNvSpPr/>
              <p:nvPr/>
            </p:nvSpPr>
            <p:spPr>
              <a:xfrm>
                <a:off x="-1670978" y="1658203"/>
                <a:ext cx="4250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4250" h="2226" extrusionOk="0">
                    <a:moveTo>
                      <a:pt x="4250" y="2226"/>
                    </a:moveTo>
                    <a:cubicBezTo>
                      <a:pt x="2834" y="1417"/>
                      <a:pt x="1417" y="742"/>
                      <a:pt x="0" y="0"/>
                    </a:cubicBezTo>
                    <a:cubicBezTo>
                      <a:pt x="1417" y="675"/>
                      <a:pt x="2834" y="1417"/>
                      <a:pt x="4250" y="222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g3acbb144eea_1_9619"/>
              <p:cNvSpPr/>
              <p:nvPr/>
            </p:nvSpPr>
            <p:spPr>
              <a:xfrm>
                <a:off x="-1652964" y="1669538"/>
                <a:ext cx="1686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484" extrusionOk="0">
                    <a:moveTo>
                      <a:pt x="1687" y="1484"/>
                    </a:moveTo>
                    <a:cubicBezTo>
                      <a:pt x="1080" y="1012"/>
                      <a:pt x="540" y="472"/>
                      <a:pt x="0" y="0"/>
                    </a:cubicBezTo>
                    <a:cubicBezTo>
                      <a:pt x="607" y="472"/>
                      <a:pt x="1147" y="945"/>
                      <a:pt x="1687" y="148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g3acbb144eea_1_9619"/>
              <p:cNvSpPr/>
              <p:nvPr/>
            </p:nvSpPr>
            <p:spPr>
              <a:xfrm>
                <a:off x="-1646487" y="1675205"/>
                <a:ext cx="249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428" extrusionOk="0">
                    <a:moveTo>
                      <a:pt x="0" y="0"/>
                    </a:moveTo>
                    <a:cubicBezTo>
                      <a:pt x="810" y="810"/>
                      <a:pt x="1687" y="1619"/>
                      <a:pt x="2497" y="2429"/>
                    </a:cubicBezTo>
                    <a:cubicBezTo>
                      <a:pt x="1687" y="1619"/>
                      <a:pt x="877" y="81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g3acbb144eea_1_9619"/>
              <p:cNvSpPr/>
              <p:nvPr/>
            </p:nvSpPr>
            <p:spPr>
              <a:xfrm>
                <a:off x="-1701272" y="1597144"/>
                <a:ext cx="88788" cy="81772"/>
              </a:xfrm>
              <a:custGeom>
                <a:avLst/>
                <a:gdLst/>
                <a:ahLst/>
                <a:cxnLst/>
                <a:rect l="l" t="t" r="r" b="b"/>
                <a:pathLst>
                  <a:path w="88788" h="81772" extrusionOk="0">
                    <a:moveTo>
                      <a:pt x="39469" y="66187"/>
                    </a:moveTo>
                    <a:cubicBezTo>
                      <a:pt x="40144" y="66592"/>
                      <a:pt x="40819" y="66997"/>
                      <a:pt x="41493" y="67469"/>
                    </a:cubicBezTo>
                    <a:cubicBezTo>
                      <a:pt x="43787" y="68953"/>
                      <a:pt x="46014" y="70572"/>
                      <a:pt x="48173" y="72259"/>
                    </a:cubicBezTo>
                    <a:cubicBezTo>
                      <a:pt x="48173" y="72259"/>
                      <a:pt x="48308" y="72394"/>
                      <a:pt x="48375" y="72394"/>
                    </a:cubicBezTo>
                    <a:cubicBezTo>
                      <a:pt x="48982" y="72866"/>
                      <a:pt x="49522" y="73406"/>
                      <a:pt x="50062" y="73878"/>
                    </a:cubicBezTo>
                    <a:cubicBezTo>
                      <a:pt x="51681" y="75228"/>
                      <a:pt x="53233" y="76645"/>
                      <a:pt x="54785" y="78061"/>
                    </a:cubicBezTo>
                    <a:cubicBezTo>
                      <a:pt x="55594" y="78871"/>
                      <a:pt x="56471" y="79681"/>
                      <a:pt x="57281" y="80490"/>
                    </a:cubicBezTo>
                    <a:cubicBezTo>
                      <a:pt x="57686" y="80895"/>
                      <a:pt x="58158" y="81300"/>
                      <a:pt x="58563" y="81772"/>
                    </a:cubicBezTo>
                    <a:cubicBezTo>
                      <a:pt x="69425" y="67941"/>
                      <a:pt x="79546" y="53503"/>
                      <a:pt x="88789" y="38457"/>
                    </a:cubicBezTo>
                    <a:cubicBezTo>
                      <a:pt x="63691" y="16260"/>
                      <a:pt x="32452" y="3104"/>
                      <a:pt x="0" y="0"/>
                    </a:cubicBezTo>
                    <a:cubicBezTo>
                      <a:pt x="5802" y="17340"/>
                      <a:pt x="9176" y="35489"/>
                      <a:pt x="10323" y="53705"/>
                    </a:cubicBezTo>
                    <a:cubicBezTo>
                      <a:pt x="11740" y="54043"/>
                      <a:pt x="13224" y="54447"/>
                      <a:pt x="14641" y="54852"/>
                    </a:cubicBezTo>
                    <a:cubicBezTo>
                      <a:pt x="14641" y="54852"/>
                      <a:pt x="14641" y="54852"/>
                      <a:pt x="14641" y="54852"/>
                    </a:cubicBezTo>
                    <a:cubicBezTo>
                      <a:pt x="17407" y="55662"/>
                      <a:pt x="20106" y="56606"/>
                      <a:pt x="22737" y="57686"/>
                    </a:cubicBezTo>
                    <a:cubicBezTo>
                      <a:pt x="23547" y="58023"/>
                      <a:pt x="24289" y="58361"/>
                      <a:pt x="25098" y="58698"/>
                    </a:cubicBezTo>
                    <a:cubicBezTo>
                      <a:pt x="26110" y="59103"/>
                      <a:pt x="27055" y="59507"/>
                      <a:pt x="28067" y="59912"/>
                    </a:cubicBezTo>
                    <a:cubicBezTo>
                      <a:pt x="28809" y="60250"/>
                      <a:pt x="29484" y="60654"/>
                      <a:pt x="30159" y="60992"/>
                    </a:cubicBezTo>
                    <a:cubicBezTo>
                      <a:pt x="31576" y="61666"/>
                      <a:pt x="32992" y="62409"/>
                      <a:pt x="34409" y="63218"/>
                    </a:cubicBezTo>
                    <a:cubicBezTo>
                      <a:pt x="35151" y="63623"/>
                      <a:pt x="35893" y="63960"/>
                      <a:pt x="36568" y="64365"/>
                    </a:cubicBezTo>
                    <a:cubicBezTo>
                      <a:pt x="37513" y="64905"/>
                      <a:pt x="38457" y="65580"/>
                      <a:pt x="39402" y="6611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g3acbb144eea_1_9619"/>
              <p:cNvSpPr/>
              <p:nvPr/>
            </p:nvSpPr>
            <p:spPr>
              <a:xfrm>
                <a:off x="-1661802" y="1663330"/>
                <a:ext cx="2024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28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75" y="405"/>
                      <a:pt x="1349" y="810"/>
                      <a:pt x="2024" y="1282"/>
                    </a:cubicBezTo>
                    <a:lnTo>
                      <a:pt x="2024" y="1282"/>
                    </a:lnTo>
                    <a:cubicBezTo>
                      <a:pt x="1349" y="810"/>
                      <a:pt x="675" y="40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g3acbb144eea_1_9619"/>
              <p:cNvSpPr/>
              <p:nvPr/>
            </p:nvSpPr>
            <p:spPr>
              <a:xfrm>
                <a:off x="-1652964" y="1669538"/>
                <a:ext cx="1686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48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07" y="472"/>
                      <a:pt x="1147" y="1012"/>
                      <a:pt x="1687" y="1484"/>
                    </a:cubicBezTo>
                    <a:cubicBezTo>
                      <a:pt x="1687" y="1484"/>
                      <a:pt x="1687" y="1484"/>
                      <a:pt x="1687" y="1484"/>
                    </a:cubicBezTo>
                    <a:cubicBezTo>
                      <a:pt x="1080" y="1012"/>
                      <a:pt x="540" y="472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g3acbb144eea_1_9619"/>
              <p:cNvSpPr/>
              <p:nvPr/>
            </p:nvSpPr>
            <p:spPr>
              <a:xfrm>
                <a:off x="-1646487" y="1675205"/>
                <a:ext cx="249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428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10" y="810"/>
                      <a:pt x="1687" y="1619"/>
                      <a:pt x="2497" y="2429"/>
                    </a:cubicBezTo>
                    <a:cubicBezTo>
                      <a:pt x="2497" y="2429"/>
                      <a:pt x="2497" y="2429"/>
                      <a:pt x="2497" y="2429"/>
                    </a:cubicBezTo>
                    <a:cubicBezTo>
                      <a:pt x="1687" y="1619"/>
                      <a:pt x="877" y="81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g3acbb144eea_1_9619"/>
              <p:cNvSpPr/>
              <p:nvPr/>
            </p:nvSpPr>
            <p:spPr>
              <a:xfrm>
                <a:off x="-1653099" y="1669403"/>
                <a:ext cx="202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4" extrusionOk="0">
                    <a:moveTo>
                      <a:pt x="0" y="0"/>
                    </a:moveTo>
                    <a:cubicBezTo>
                      <a:pt x="0" y="0"/>
                      <a:pt x="135" y="135"/>
                      <a:pt x="202" y="135"/>
                    </a:cubicBezTo>
                    <a:lnTo>
                      <a:pt x="202" y="135"/>
                    </a:lnTo>
                    <a:cubicBezTo>
                      <a:pt x="202" y="135"/>
                      <a:pt x="68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g3acbb144eea_1_9619"/>
              <p:cNvSpPr/>
              <p:nvPr/>
            </p:nvSpPr>
            <p:spPr>
              <a:xfrm>
                <a:off x="-1651277" y="1671022"/>
                <a:ext cx="4722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1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19" y="1349"/>
                      <a:pt x="3171" y="2766"/>
                      <a:pt x="4723" y="4183"/>
                    </a:cubicBezTo>
                    <a:cubicBezTo>
                      <a:pt x="4723" y="4183"/>
                      <a:pt x="4723" y="4183"/>
                      <a:pt x="4723" y="4183"/>
                    </a:cubicBezTo>
                    <a:cubicBezTo>
                      <a:pt x="3171" y="2699"/>
                      <a:pt x="1619" y="134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g3acbb144eea_1_9619"/>
              <p:cNvSpPr/>
              <p:nvPr/>
            </p:nvSpPr>
            <p:spPr>
              <a:xfrm>
                <a:off x="-1644058" y="1677634"/>
                <a:ext cx="1281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05" y="405"/>
                      <a:pt x="877" y="810"/>
                      <a:pt x="1282" y="1282"/>
                    </a:cubicBezTo>
                    <a:cubicBezTo>
                      <a:pt x="877" y="810"/>
                      <a:pt x="405" y="40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g3acbb144eea_1_9619"/>
              <p:cNvSpPr/>
              <p:nvPr/>
            </p:nvSpPr>
            <p:spPr>
              <a:xfrm>
                <a:off x="-1659778" y="1664612"/>
                <a:ext cx="66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6679" h="47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94" y="1484"/>
                      <a:pt x="4520" y="3104"/>
                      <a:pt x="6679" y="4790"/>
                    </a:cubicBezTo>
                    <a:cubicBezTo>
                      <a:pt x="4520" y="3104"/>
                      <a:pt x="2294" y="1484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g3acbb144eea_1_9619"/>
              <p:cNvSpPr/>
              <p:nvPr/>
            </p:nvSpPr>
            <p:spPr>
              <a:xfrm>
                <a:off x="-1664569" y="1661576"/>
                <a:ext cx="2833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754" extrusionOk="0">
                    <a:moveTo>
                      <a:pt x="0" y="0"/>
                    </a:moveTo>
                    <a:cubicBezTo>
                      <a:pt x="945" y="540"/>
                      <a:pt x="1889" y="1214"/>
                      <a:pt x="2834" y="1754"/>
                    </a:cubicBezTo>
                    <a:cubicBezTo>
                      <a:pt x="2834" y="1754"/>
                      <a:pt x="2834" y="1754"/>
                      <a:pt x="2834" y="1754"/>
                    </a:cubicBezTo>
                    <a:cubicBezTo>
                      <a:pt x="1889" y="1147"/>
                      <a:pt x="945" y="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g3acbb144eea_1_9619"/>
              <p:cNvSpPr/>
              <p:nvPr/>
            </p:nvSpPr>
            <p:spPr>
              <a:xfrm>
                <a:off x="-1487598" y="1865737"/>
                <a:ext cx="79275" cy="112065"/>
              </a:xfrm>
              <a:custGeom>
                <a:avLst/>
                <a:gdLst/>
                <a:ahLst/>
                <a:cxnLst/>
                <a:rect l="l" t="t" r="r" b="b"/>
                <a:pathLst>
                  <a:path w="79275" h="112065" extrusionOk="0">
                    <a:moveTo>
                      <a:pt x="33464" y="0"/>
                    </a:moveTo>
                    <a:cubicBezTo>
                      <a:pt x="21927" y="15518"/>
                      <a:pt x="10525" y="29146"/>
                      <a:pt x="0" y="40886"/>
                    </a:cubicBezTo>
                    <a:lnTo>
                      <a:pt x="47970" y="112066"/>
                    </a:lnTo>
                    <a:cubicBezTo>
                      <a:pt x="58090" y="99719"/>
                      <a:pt x="68751" y="85483"/>
                      <a:pt x="79276" y="69358"/>
                    </a:cubicBezTo>
                    <a:lnTo>
                      <a:pt x="33464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g3acbb144eea_1_9619"/>
              <p:cNvSpPr/>
              <p:nvPr/>
            </p:nvSpPr>
            <p:spPr>
              <a:xfrm>
                <a:off x="-1439628" y="1935095"/>
                <a:ext cx="83189" cy="118002"/>
              </a:xfrm>
              <a:custGeom>
                <a:avLst/>
                <a:gdLst/>
                <a:ahLst/>
                <a:cxnLst/>
                <a:rect l="l" t="t" r="r" b="b"/>
                <a:pathLst>
                  <a:path w="83189" h="118002" extrusionOk="0">
                    <a:moveTo>
                      <a:pt x="0" y="42708"/>
                    </a:moveTo>
                    <a:lnTo>
                      <a:pt x="50737" y="118003"/>
                    </a:lnTo>
                    <a:cubicBezTo>
                      <a:pt x="60992" y="106668"/>
                      <a:pt x="71989" y="93512"/>
                      <a:pt x="83189" y="78534"/>
                    </a:cubicBezTo>
                    <a:lnTo>
                      <a:pt x="31306" y="0"/>
                    </a:lnTo>
                    <a:cubicBezTo>
                      <a:pt x="20780" y="16125"/>
                      <a:pt x="10120" y="30361"/>
                      <a:pt x="0" y="4270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g3acbb144eea_1_9619"/>
              <p:cNvSpPr/>
              <p:nvPr/>
            </p:nvSpPr>
            <p:spPr>
              <a:xfrm>
                <a:off x="-1538335" y="1831328"/>
                <a:ext cx="50736" cy="75295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7529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30023" y="44529"/>
                    </a:lnTo>
                    <a:lnTo>
                      <a:pt x="50736" y="75295"/>
                    </a:lnTo>
                    <a:lnTo>
                      <a:pt x="50736" y="75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g3acbb144eea_1_9619"/>
              <p:cNvSpPr/>
              <p:nvPr/>
            </p:nvSpPr>
            <p:spPr>
              <a:xfrm>
                <a:off x="-1538335" y="1787068"/>
                <a:ext cx="84200" cy="119554"/>
              </a:xfrm>
              <a:custGeom>
                <a:avLst/>
                <a:gdLst/>
                <a:ahLst/>
                <a:cxnLst/>
                <a:rect l="l" t="t" r="r" b="b"/>
                <a:pathLst>
                  <a:path w="84200" h="119554" extrusionOk="0">
                    <a:moveTo>
                      <a:pt x="32250" y="67"/>
                    </a:moveTo>
                    <a:cubicBezTo>
                      <a:pt x="21387" y="16800"/>
                      <a:pt x="10390" y="31508"/>
                      <a:pt x="0" y="44259"/>
                    </a:cubicBezTo>
                    <a:lnTo>
                      <a:pt x="50736" y="119555"/>
                    </a:lnTo>
                    <a:cubicBezTo>
                      <a:pt x="61262" y="107882"/>
                      <a:pt x="72664" y="94186"/>
                      <a:pt x="84201" y="78669"/>
                    </a:cubicBezTo>
                    <a:lnTo>
                      <a:pt x="3225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g3acbb144eea_1_9619"/>
              <p:cNvSpPr/>
              <p:nvPr/>
            </p:nvSpPr>
            <p:spPr>
              <a:xfrm>
                <a:off x="-1640415" y="1681547"/>
                <a:ext cx="2563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2901" extrusionOk="0">
                    <a:moveTo>
                      <a:pt x="2564" y="2901"/>
                    </a:moveTo>
                    <a:cubicBezTo>
                      <a:pt x="1754" y="1889"/>
                      <a:pt x="877" y="945"/>
                      <a:pt x="0" y="0"/>
                    </a:cubicBezTo>
                    <a:cubicBezTo>
                      <a:pt x="877" y="945"/>
                      <a:pt x="1754" y="1889"/>
                      <a:pt x="2564" y="290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g3acbb144eea_1_9619"/>
              <p:cNvSpPr/>
              <p:nvPr/>
            </p:nvSpPr>
            <p:spPr>
              <a:xfrm>
                <a:off x="-1632386" y="1691802"/>
                <a:ext cx="3967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39671" h="58832" extrusionOk="0">
                    <a:moveTo>
                      <a:pt x="0" y="0"/>
                    </a:moveTo>
                    <a:lnTo>
                      <a:pt x="67" y="0"/>
                    </a:lnTo>
                    <a:lnTo>
                      <a:pt x="39671" y="58833"/>
                    </a:lnTo>
                    <a:lnTo>
                      <a:pt x="39671" y="58833"/>
                    </a:lnTo>
                    <a:lnTo>
                      <a:pt x="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g3acbb144eea_1_9619"/>
              <p:cNvSpPr/>
              <p:nvPr/>
            </p:nvSpPr>
            <p:spPr>
              <a:xfrm>
                <a:off x="-1642844" y="1635533"/>
                <a:ext cx="85280" cy="115034"/>
              </a:xfrm>
              <a:custGeom>
                <a:avLst/>
                <a:gdLst/>
                <a:ahLst/>
                <a:cxnLst/>
                <a:rect l="l" t="t" r="r" b="b"/>
                <a:pathLst>
                  <a:path w="85280" h="115034" extrusionOk="0">
                    <a:moveTo>
                      <a:pt x="10458" y="56269"/>
                    </a:moveTo>
                    <a:cubicBezTo>
                      <a:pt x="10458" y="56269"/>
                      <a:pt x="10458" y="56269"/>
                      <a:pt x="10458" y="56269"/>
                    </a:cubicBezTo>
                    <a:lnTo>
                      <a:pt x="50062" y="115034"/>
                    </a:lnTo>
                    <a:cubicBezTo>
                      <a:pt x="62476" y="101878"/>
                      <a:pt x="74216" y="88047"/>
                      <a:pt x="85281" y="73743"/>
                    </a:cubicBezTo>
                    <a:lnTo>
                      <a:pt x="56067" y="29551"/>
                    </a:lnTo>
                    <a:cubicBezTo>
                      <a:pt x="48578" y="18419"/>
                      <a:pt x="39874" y="8569"/>
                      <a:pt x="30226" y="0"/>
                    </a:cubicBezTo>
                    <a:cubicBezTo>
                      <a:pt x="20983" y="14978"/>
                      <a:pt x="10863" y="29484"/>
                      <a:pt x="0" y="43315"/>
                    </a:cubicBezTo>
                    <a:cubicBezTo>
                      <a:pt x="810" y="44192"/>
                      <a:pt x="1552" y="45069"/>
                      <a:pt x="2294" y="45946"/>
                    </a:cubicBezTo>
                    <a:cubicBezTo>
                      <a:pt x="3171" y="46891"/>
                      <a:pt x="4048" y="47835"/>
                      <a:pt x="4858" y="48847"/>
                    </a:cubicBezTo>
                    <a:cubicBezTo>
                      <a:pt x="5060" y="49050"/>
                      <a:pt x="5263" y="49252"/>
                      <a:pt x="5398" y="49455"/>
                    </a:cubicBezTo>
                    <a:cubicBezTo>
                      <a:pt x="7152" y="51614"/>
                      <a:pt x="8771" y="53840"/>
                      <a:pt x="10323" y="56134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g3acbb144eea_1_9619"/>
              <p:cNvSpPr/>
              <p:nvPr/>
            </p:nvSpPr>
            <p:spPr>
              <a:xfrm>
                <a:off x="-1754302" y="1654964"/>
                <a:ext cx="2631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079" extrusionOk="0">
                    <a:moveTo>
                      <a:pt x="0" y="1080"/>
                    </a:moveTo>
                    <a:cubicBezTo>
                      <a:pt x="877" y="675"/>
                      <a:pt x="1754" y="337"/>
                      <a:pt x="2631" y="0"/>
                    </a:cubicBezTo>
                    <a:cubicBezTo>
                      <a:pt x="1754" y="337"/>
                      <a:pt x="877" y="742"/>
                      <a:pt x="0" y="108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g3acbb144eea_1_9619"/>
              <p:cNvSpPr/>
              <p:nvPr/>
            </p:nvSpPr>
            <p:spPr>
              <a:xfrm>
                <a:off x="-1762601" y="1658743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0" y="1349"/>
                    </a:moveTo>
                    <a:cubicBezTo>
                      <a:pt x="877" y="877"/>
                      <a:pt x="1754" y="472"/>
                      <a:pt x="2631" y="0"/>
                    </a:cubicBezTo>
                    <a:cubicBezTo>
                      <a:pt x="1754" y="472"/>
                      <a:pt x="877" y="877"/>
                      <a:pt x="0" y="134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g3acbb144eea_1_9619"/>
              <p:cNvSpPr/>
              <p:nvPr/>
            </p:nvSpPr>
            <p:spPr>
              <a:xfrm>
                <a:off x="-1696819" y="1649634"/>
                <a:ext cx="2496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539" extrusionOk="0">
                    <a:moveTo>
                      <a:pt x="2496" y="540"/>
                    </a:moveTo>
                    <a:cubicBezTo>
                      <a:pt x="1687" y="337"/>
                      <a:pt x="810" y="203"/>
                      <a:pt x="0" y="0"/>
                    </a:cubicBezTo>
                    <a:cubicBezTo>
                      <a:pt x="810" y="135"/>
                      <a:pt x="1687" y="337"/>
                      <a:pt x="2496" y="54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g3acbb144eea_1_9619"/>
              <p:cNvSpPr/>
              <p:nvPr/>
            </p:nvSpPr>
            <p:spPr>
              <a:xfrm>
                <a:off x="-1726910" y="1648285"/>
                <a:ext cx="4790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472" extrusionOk="0">
                    <a:moveTo>
                      <a:pt x="4790" y="0"/>
                    </a:moveTo>
                    <a:cubicBezTo>
                      <a:pt x="3171" y="135"/>
                      <a:pt x="1619" y="270"/>
                      <a:pt x="0" y="472"/>
                    </a:cubicBezTo>
                    <a:cubicBezTo>
                      <a:pt x="1619" y="270"/>
                      <a:pt x="3171" y="135"/>
                      <a:pt x="479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g3acbb144eea_1_9619"/>
              <p:cNvSpPr/>
              <p:nvPr/>
            </p:nvSpPr>
            <p:spPr>
              <a:xfrm>
                <a:off x="-1705387" y="1648420"/>
                <a:ext cx="67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46" extrusionOk="0">
                    <a:moveTo>
                      <a:pt x="68" y="0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g3acbb144eea_1_9619"/>
              <p:cNvSpPr/>
              <p:nvPr/>
            </p:nvSpPr>
            <p:spPr>
              <a:xfrm>
                <a:off x="-1717329" y="1648015"/>
                <a:ext cx="4790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6746" extrusionOk="0">
                    <a:moveTo>
                      <a:pt x="0" y="0"/>
                    </a:moveTo>
                    <a:cubicBezTo>
                      <a:pt x="1619" y="0"/>
                      <a:pt x="3171" y="0"/>
                      <a:pt x="4790" y="0"/>
                    </a:cubicBezTo>
                    <a:cubicBezTo>
                      <a:pt x="3171" y="0"/>
                      <a:pt x="1619" y="0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g3acbb144eea_1_9619"/>
              <p:cNvSpPr/>
              <p:nvPr/>
            </p:nvSpPr>
            <p:spPr>
              <a:xfrm>
                <a:off x="-1788306" y="1596517"/>
                <a:ext cx="97424" cy="67555"/>
              </a:xfrm>
              <a:custGeom>
                <a:avLst/>
                <a:gdLst/>
                <a:ahLst/>
                <a:cxnLst/>
                <a:rect l="l" t="t" r="r" b="b"/>
                <a:pathLst>
                  <a:path w="97424" h="67555" extrusionOk="0">
                    <a:moveTo>
                      <a:pt x="97357" y="54399"/>
                    </a:moveTo>
                    <a:cubicBezTo>
                      <a:pt x="96143" y="36183"/>
                      <a:pt x="92770" y="17966"/>
                      <a:pt x="87035" y="694"/>
                    </a:cubicBezTo>
                    <a:cubicBezTo>
                      <a:pt x="57686" y="-2072"/>
                      <a:pt x="27392" y="3393"/>
                      <a:pt x="0" y="17764"/>
                    </a:cubicBezTo>
                    <a:cubicBezTo>
                      <a:pt x="10053" y="32135"/>
                      <a:pt x="16192" y="49744"/>
                      <a:pt x="19161" y="67556"/>
                    </a:cubicBezTo>
                    <a:cubicBezTo>
                      <a:pt x="21185" y="66206"/>
                      <a:pt x="23277" y="64992"/>
                      <a:pt x="25368" y="63845"/>
                    </a:cubicBezTo>
                    <a:cubicBezTo>
                      <a:pt x="25503" y="63777"/>
                      <a:pt x="25638" y="63710"/>
                      <a:pt x="25773" y="63642"/>
                    </a:cubicBezTo>
                    <a:cubicBezTo>
                      <a:pt x="26650" y="63170"/>
                      <a:pt x="27527" y="62765"/>
                      <a:pt x="28404" y="62293"/>
                    </a:cubicBezTo>
                    <a:cubicBezTo>
                      <a:pt x="30293" y="61348"/>
                      <a:pt x="32183" y="60471"/>
                      <a:pt x="34072" y="59594"/>
                    </a:cubicBezTo>
                    <a:cubicBezTo>
                      <a:pt x="34949" y="59189"/>
                      <a:pt x="35826" y="58852"/>
                      <a:pt x="36703" y="58515"/>
                    </a:cubicBezTo>
                    <a:cubicBezTo>
                      <a:pt x="37243" y="58312"/>
                      <a:pt x="37715" y="58043"/>
                      <a:pt x="38255" y="57840"/>
                    </a:cubicBezTo>
                    <a:cubicBezTo>
                      <a:pt x="40414" y="57030"/>
                      <a:pt x="42640" y="56288"/>
                      <a:pt x="44867" y="55614"/>
                    </a:cubicBezTo>
                    <a:cubicBezTo>
                      <a:pt x="47970" y="54669"/>
                      <a:pt x="51141" y="53927"/>
                      <a:pt x="54312" y="53252"/>
                    </a:cubicBezTo>
                    <a:cubicBezTo>
                      <a:pt x="55932" y="52915"/>
                      <a:pt x="57483" y="52645"/>
                      <a:pt x="59103" y="52443"/>
                    </a:cubicBezTo>
                    <a:cubicBezTo>
                      <a:pt x="59912" y="52308"/>
                      <a:pt x="60722" y="52308"/>
                      <a:pt x="61531" y="52240"/>
                    </a:cubicBezTo>
                    <a:cubicBezTo>
                      <a:pt x="63151" y="52038"/>
                      <a:pt x="64703" y="51903"/>
                      <a:pt x="66322" y="51768"/>
                    </a:cubicBezTo>
                    <a:cubicBezTo>
                      <a:pt x="67131" y="51768"/>
                      <a:pt x="67941" y="51565"/>
                      <a:pt x="68683" y="51565"/>
                    </a:cubicBezTo>
                    <a:cubicBezTo>
                      <a:pt x="69493" y="51565"/>
                      <a:pt x="70303" y="51565"/>
                      <a:pt x="71112" y="51565"/>
                    </a:cubicBezTo>
                    <a:cubicBezTo>
                      <a:pt x="72731" y="51565"/>
                      <a:pt x="74283" y="51565"/>
                      <a:pt x="75902" y="51565"/>
                    </a:cubicBezTo>
                    <a:cubicBezTo>
                      <a:pt x="76712" y="51565"/>
                      <a:pt x="77522" y="51565"/>
                      <a:pt x="78264" y="51565"/>
                    </a:cubicBezTo>
                    <a:cubicBezTo>
                      <a:pt x="79883" y="51633"/>
                      <a:pt x="81435" y="51768"/>
                      <a:pt x="83054" y="51903"/>
                    </a:cubicBezTo>
                    <a:cubicBezTo>
                      <a:pt x="83054" y="51903"/>
                      <a:pt x="83054" y="51903"/>
                      <a:pt x="83054" y="51903"/>
                    </a:cubicBezTo>
                    <a:cubicBezTo>
                      <a:pt x="85888" y="52173"/>
                      <a:pt x="88721" y="52645"/>
                      <a:pt x="91555" y="53117"/>
                    </a:cubicBezTo>
                    <a:cubicBezTo>
                      <a:pt x="92365" y="53252"/>
                      <a:pt x="93242" y="53455"/>
                      <a:pt x="94051" y="53657"/>
                    </a:cubicBezTo>
                    <a:cubicBezTo>
                      <a:pt x="95063" y="53859"/>
                      <a:pt x="96143" y="54062"/>
                      <a:pt x="97155" y="54332"/>
                    </a:cubicBezTo>
                    <a:cubicBezTo>
                      <a:pt x="97222" y="54332"/>
                      <a:pt x="97357" y="54332"/>
                      <a:pt x="97425" y="5439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g3acbb144eea_1_9619"/>
              <p:cNvSpPr/>
              <p:nvPr/>
            </p:nvSpPr>
            <p:spPr>
              <a:xfrm>
                <a:off x="-1810639" y="1715079"/>
                <a:ext cx="1686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5195" extrusionOk="0">
                    <a:moveTo>
                      <a:pt x="1687" y="0"/>
                    </a:moveTo>
                    <a:cubicBezTo>
                      <a:pt x="1080" y="1754"/>
                      <a:pt x="472" y="3441"/>
                      <a:pt x="0" y="5195"/>
                    </a:cubicBezTo>
                    <a:cubicBezTo>
                      <a:pt x="472" y="3441"/>
                      <a:pt x="1080" y="1754"/>
                      <a:pt x="1687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g3acbb144eea_1_9619"/>
              <p:cNvSpPr/>
              <p:nvPr/>
            </p:nvSpPr>
            <p:spPr>
              <a:xfrm>
                <a:off x="-1814408" y="1731811"/>
                <a:ext cx="1273" cy="21792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21792" extrusionOk="0">
                    <a:moveTo>
                      <a:pt x="193" y="21792"/>
                    </a:moveTo>
                    <a:cubicBezTo>
                      <a:pt x="-211" y="14506"/>
                      <a:pt x="126" y="7152"/>
                      <a:pt x="1273" y="0"/>
                    </a:cubicBezTo>
                    <a:cubicBezTo>
                      <a:pt x="126" y="7219"/>
                      <a:pt x="-279" y="14506"/>
                      <a:pt x="193" y="2179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g3acbb144eea_1_9619"/>
              <p:cNvSpPr/>
              <p:nvPr/>
            </p:nvSpPr>
            <p:spPr>
              <a:xfrm>
                <a:off x="-1814079" y="1756167"/>
                <a:ext cx="742" cy="580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802" extrusionOk="0">
                    <a:moveTo>
                      <a:pt x="0" y="0"/>
                    </a:moveTo>
                    <a:cubicBezTo>
                      <a:pt x="135" y="1957"/>
                      <a:pt x="472" y="3913"/>
                      <a:pt x="742" y="5802"/>
                    </a:cubicBezTo>
                    <a:cubicBezTo>
                      <a:pt x="472" y="3846"/>
                      <a:pt x="135" y="1889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g3acbb144eea_1_9619"/>
              <p:cNvSpPr/>
              <p:nvPr/>
            </p:nvSpPr>
            <p:spPr>
              <a:xfrm>
                <a:off x="-1807670" y="1706645"/>
                <a:ext cx="209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925" extrusionOk="0">
                    <a:moveTo>
                      <a:pt x="2092" y="0"/>
                    </a:moveTo>
                    <a:cubicBezTo>
                      <a:pt x="1349" y="1619"/>
                      <a:pt x="607" y="3238"/>
                      <a:pt x="0" y="4925"/>
                    </a:cubicBezTo>
                    <a:cubicBezTo>
                      <a:pt x="607" y="3238"/>
                      <a:pt x="1349" y="1619"/>
                      <a:pt x="20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g3acbb144eea_1_9619"/>
              <p:cNvSpPr/>
              <p:nvPr/>
            </p:nvSpPr>
            <p:spPr>
              <a:xfrm>
                <a:off x="-1812798" y="1765411"/>
                <a:ext cx="1214" cy="5464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5464" extrusionOk="0">
                    <a:moveTo>
                      <a:pt x="0" y="0"/>
                    </a:moveTo>
                    <a:cubicBezTo>
                      <a:pt x="337" y="1822"/>
                      <a:pt x="810" y="3643"/>
                      <a:pt x="1215" y="5465"/>
                    </a:cubicBezTo>
                    <a:cubicBezTo>
                      <a:pt x="742" y="3643"/>
                      <a:pt x="337" y="1822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g3acbb144eea_1_9619"/>
              <p:cNvSpPr/>
              <p:nvPr/>
            </p:nvSpPr>
            <p:spPr>
              <a:xfrm>
                <a:off x="-1812730" y="1723647"/>
                <a:ext cx="1281" cy="5599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5599" extrusionOk="0">
                    <a:moveTo>
                      <a:pt x="1282" y="0"/>
                    </a:moveTo>
                    <a:cubicBezTo>
                      <a:pt x="810" y="1822"/>
                      <a:pt x="337" y="3711"/>
                      <a:pt x="0" y="5600"/>
                    </a:cubicBezTo>
                    <a:cubicBezTo>
                      <a:pt x="337" y="3711"/>
                      <a:pt x="810" y="1889"/>
                      <a:pt x="128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g3acbb144eea_1_9619"/>
              <p:cNvSpPr/>
              <p:nvPr/>
            </p:nvSpPr>
            <p:spPr>
              <a:xfrm>
                <a:off x="-1857559" y="1697878"/>
                <a:ext cx="52992" cy="75763"/>
              </a:xfrm>
              <a:custGeom>
                <a:avLst/>
                <a:gdLst/>
                <a:ahLst/>
                <a:cxnLst/>
                <a:rect l="l" t="t" r="r" b="b"/>
                <a:pathLst>
                  <a:path w="52992" h="75763" extrusionOk="0">
                    <a:moveTo>
                      <a:pt x="2729" y="73740"/>
                    </a:moveTo>
                    <a:cubicBezTo>
                      <a:pt x="16560" y="70096"/>
                      <a:pt x="31268" y="70838"/>
                      <a:pt x="46583" y="75764"/>
                    </a:cubicBezTo>
                    <a:cubicBezTo>
                      <a:pt x="46313" y="74819"/>
                      <a:pt x="46179" y="73942"/>
                      <a:pt x="45976" y="72997"/>
                    </a:cubicBezTo>
                    <a:cubicBezTo>
                      <a:pt x="45504" y="71176"/>
                      <a:pt x="45099" y="69354"/>
                      <a:pt x="44762" y="67532"/>
                    </a:cubicBezTo>
                    <a:cubicBezTo>
                      <a:pt x="44559" y="66386"/>
                      <a:pt x="44424" y="65306"/>
                      <a:pt x="44289" y="64159"/>
                    </a:cubicBezTo>
                    <a:cubicBezTo>
                      <a:pt x="44020" y="62202"/>
                      <a:pt x="43682" y="60246"/>
                      <a:pt x="43547" y="58357"/>
                    </a:cubicBezTo>
                    <a:cubicBezTo>
                      <a:pt x="43480" y="57480"/>
                      <a:pt x="43480" y="56603"/>
                      <a:pt x="43412" y="55725"/>
                    </a:cubicBezTo>
                    <a:cubicBezTo>
                      <a:pt x="43008" y="48439"/>
                      <a:pt x="43345" y="41085"/>
                      <a:pt x="44492" y="33933"/>
                    </a:cubicBezTo>
                    <a:cubicBezTo>
                      <a:pt x="44627" y="33123"/>
                      <a:pt x="44694" y="32246"/>
                      <a:pt x="44829" y="31437"/>
                    </a:cubicBezTo>
                    <a:cubicBezTo>
                      <a:pt x="45166" y="29548"/>
                      <a:pt x="45639" y="27726"/>
                      <a:pt x="46111" y="25837"/>
                    </a:cubicBezTo>
                    <a:cubicBezTo>
                      <a:pt x="46381" y="24690"/>
                      <a:pt x="46651" y="23543"/>
                      <a:pt x="46921" y="22463"/>
                    </a:cubicBezTo>
                    <a:cubicBezTo>
                      <a:pt x="47393" y="20709"/>
                      <a:pt x="48000" y="19022"/>
                      <a:pt x="48607" y="17268"/>
                    </a:cubicBezTo>
                    <a:cubicBezTo>
                      <a:pt x="49012" y="16054"/>
                      <a:pt x="49417" y="14907"/>
                      <a:pt x="49822" y="13760"/>
                    </a:cubicBezTo>
                    <a:cubicBezTo>
                      <a:pt x="50429" y="12073"/>
                      <a:pt x="51171" y="10454"/>
                      <a:pt x="51913" y="8835"/>
                    </a:cubicBezTo>
                    <a:cubicBezTo>
                      <a:pt x="52318" y="8025"/>
                      <a:pt x="52588" y="7148"/>
                      <a:pt x="52993" y="6338"/>
                    </a:cubicBezTo>
                    <a:cubicBezTo>
                      <a:pt x="37340" y="1750"/>
                      <a:pt x="21013" y="-409"/>
                      <a:pt x="4753" y="64"/>
                    </a:cubicBezTo>
                    <a:cubicBezTo>
                      <a:pt x="-915" y="23408"/>
                      <a:pt x="-1387" y="48844"/>
                      <a:pt x="2661" y="7380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1" name="Google Shape;681;g3acbb144eea_1_9619"/>
          <p:cNvSpPr/>
          <p:nvPr/>
        </p:nvSpPr>
        <p:spPr>
          <a:xfrm>
            <a:off x="3483459" y="3426144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2" name="Google Shape;682;g3acbb144eea_1_9619"/>
          <p:cNvGrpSpPr/>
          <p:nvPr/>
        </p:nvGrpSpPr>
        <p:grpSpPr>
          <a:xfrm>
            <a:off x="3993685" y="3680616"/>
            <a:ext cx="707427" cy="1252113"/>
            <a:chOff x="3993685" y="3680616"/>
            <a:chExt cx="707427" cy="1252113"/>
          </a:xfrm>
        </p:grpSpPr>
        <p:grpSp>
          <p:nvGrpSpPr>
            <p:cNvPr id="683" name="Google Shape;683;g3acbb144eea_1_9619"/>
            <p:cNvGrpSpPr/>
            <p:nvPr/>
          </p:nvGrpSpPr>
          <p:grpSpPr>
            <a:xfrm>
              <a:off x="4388111" y="3680616"/>
              <a:ext cx="313001" cy="1252113"/>
              <a:chOff x="-4994421" y="2691284"/>
              <a:chExt cx="199707" cy="798898"/>
            </a:xfrm>
          </p:grpSpPr>
          <p:grpSp>
            <p:nvGrpSpPr>
              <p:cNvPr id="684" name="Google Shape;684;g3acbb144eea_1_9619"/>
              <p:cNvGrpSpPr/>
              <p:nvPr/>
            </p:nvGrpSpPr>
            <p:grpSpPr>
              <a:xfrm>
                <a:off x="-4994421" y="2691284"/>
                <a:ext cx="199707" cy="798898"/>
                <a:chOff x="-4994421" y="2691284"/>
                <a:chExt cx="199707" cy="798898"/>
              </a:xfrm>
            </p:grpSpPr>
            <p:sp>
              <p:nvSpPr>
                <p:cNvPr id="685" name="Google Shape;685;g3acbb144eea_1_9619"/>
                <p:cNvSpPr/>
                <p:nvPr/>
              </p:nvSpPr>
              <p:spPr>
                <a:xfrm>
                  <a:off x="-4994421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2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686;g3acbb144eea_1_9619"/>
                <p:cNvSpPr/>
                <p:nvPr/>
              </p:nvSpPr>
              <p:spPr>
                <a:xfrm>
                  <a:off x="-4994421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" name="Google Shape;687;g3acbb144eea_1_9619"/>
                <p:cNvSpPr/>
                <p:nvPr/>
              </p:nvSpPr>
              <p:spPr>
                <a:xfrm>
                  <a:off x="-4968109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8" name="Google Shape;688;g3acbb144eea_1_9619"/>
              <p:cNvGrpSpPr/>
              <p:nvPr/>
            </p:nvGrpSpPr>
            <p:grpSpPr>
              <a:xfrm>
                <a:off x="-4945911" y="2827909"/>
                <a:ext cx="105333" cy="274814"/>
                <a:chOff x="-4945911" y="2827909"/>
                <a:chExt cx="105333" cy="274814"/>
              </a:xfrm>
            </p:grpSpPr>
            <p:sp>
              <p:nvSpPr>
                <p:cNvPr id="689" name="Google Shape;689;g3acbb144eea_1_9619"/>
                <p:cNvSpPr/>
                <p:nvPr/>
              </p:nvSpPr>
              <p:spPr>
                <a:xfrm>
                  <a:off x="-4867175" y="2900168"/>
                  <a:ext cx="14700" cy="147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" name="Google Shape;690;g3acbb144eea_1_9619"/>
                <p:cNvSpPr/>
                <p:nvPr/>
              </p:nvSpPr>
              <p:spPr>
                <a:xfrm>
                  <a:off x="-4936196" y="2945574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691;g3acbb144eea_1_9619"/>
                <p:cNvSpPr/>
                <p:nvPr/>
              </p:nvSpPr>
              <p:spPr>
                <a:xfrm>
                  <a:off x="-4901112" y="2827909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692;g3acbb144eea_1_9619"/>
                <p:cNvSpPr/>
                <p:nvPr/>
              </p:nvSpPr>
              <p:spPr>
                <a:xfrm>
                  <a:off x="-4873652" y="2971145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" name="Google Shape;693;g3acbb144eea_1_9619"/>
                <p:cNvSpPr/>
                <p:nvPr/>
              </p:nvSpPr>
              <p:spPr>
                <a:xfrm>
                  <a:off x="-4929314" y="3028493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694;g3acbb144eea_1_9619"/>
                <p:cNvSpPr/>
                <p:nvPr/>
              </p:nvSpPr>
              <p:spPr>
                <a:xfrm>
                  <a:off x="-4945911" y="2877026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695;g3acbb144eea_1_9619"/>
                <p:cNvSpPr/>
                <p:nvPr/>
              </p:nvSpPr>
              <p:spPr>
                <a:xfrm>
                  <a:off x="-4898413" y="3087123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" name="Google Shape;696;g3acbb144eea_1_9619"/>
                <p:cNvSpPr/>
                <p:nvPr/>
              </p:nvSpPr>
              <p:spPr>
                <a:xfrm>
                  <a:off x="-4856178" y="3057100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97" name="Google Shape;697;g3acbb144eea_1_9619"/>
            <p:cNvGrpSpPr/>
            <p:nvPr/>
          </p:nvGrpSpPr>
          <p:grpSpPr>
            <a:xfrm>
              <a:off x="3993685" y="3680616"/>
              <a:ext cx="313001" cy="1252113"/>
              <a:chOff x="-5246080" y="2691284"/>
              <a:chExt cx="199707" cy="798898"/>
            </a:xfrm>
          </p:grpSpPr>
          <p:grpSp>
            <p:nvGrpSpPr>
              <p:cNvPr id="698" name="Google Shape;698;g3acbb144eea_1_9619"/>
              <p:cNvGrpSpPr/>
              <p:nvPr/>
            </p:nvGrpSpPr>
            <p:grpSpPr>
              <a:xfrm>
                <a:off x="-5246080" y="2691284"/>
                <a:ext cx="199707" cy="798898"/>
                <a:chOff x="-5246080" y="2691284"/>
                <a:chExt cx="199707" cy="798898"/>
              </a:xfrm>
            </p:grpSpPr>
            <p:sp>
              <p:nvSpPr>
                <p:cNvPr id="699" name="Google Shape;699;g3acbb144eea_1_9619"/>
                <p:cNvSpPr/>
                <p:nvPr/>
              </p:nvSpPr>
              <p:spPr>
                <a:xfrm>
                  <a:off x="-5246080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1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" name="Google Shape;700;g3acbb144eea_1_9619"/>
                <p:cNvSpPr/>
                <p:nvPr/>
              </p:nvSpPr>
              <p:spPr>
                <a:xfrm>
                  <a:off x="-5246080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" name="Google Shape;701;g3acbb144eea_1_9619"/>
                <p:cNvSpPr/>
                <p:nvPr/>
              </p:nvSpPr>
              <p:spPr>
                <a:xfrm>
                  <a:off x="-5219767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Google Shape;702;g3acbb144eea_1_9619"/>
              <p:cNvGrpSpPr/>
              <p:nvPr/>
            </p:nvGrpSpPr>
            <p:grpSpPr>
              <a:xfrm>
                <a:off x="-5197637" y="2827909"/>
                <a:ext cx="105333" cy="274814"/>
                <a:chOff x="-5197637" y="2827909"/>
                <a:chExt cx="105333" cy="274814"/>
              </a:xfrm>
            </p:grpSpPr>
            <p:sp>
              <p:nvSpPr>
                <p:cNvPr id="703" name="Google Shape;703;g3acbb144eea_1_9619"/>
                <p:cNvSpPr/>
                <p:nvPr/>
              </p:nvSpPr>
              <p:spPr>
                <a:xfrm>
                  <a:off x="-5118834" y="2900168"/>
                  <a:ext cx="14700" cy="147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4" name="Google Shape;704;g3acbb144eea_1_9619"/>
                <p:cNvSpPr/>
                <p:nvPr/>
              </p:nvSpPr>
              <p:spPr>
                <a:xfrm>
                  <a:off x="-5187854" y="2945574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705;g3acbb144eea_1_9619"/>
                <p:cNvSpPr/>
                <p:nvPr/>
              </p:nvSpPr>
              <p:spPr>
                <a:xfrm>
                  <a:off x="-5152771" y="2827909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706;g3acbb144eea_1_9619"/>
                <p:cNvSpPr/>
                <p:nvPr/>
              </p:nvSpPr>
              <p:spPr>
                <a:xfrm>
                  <a:off x="-5125378" y="2971145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7" name="Google Shape;707;g3acbb144eea_1_9619"/>
                <p:cNvSpPr/>
                <p:nvPr/>
              </p:nvSpPr>
              <p:spPr>
                <a:xfrm>
                  <a:off x="-5180972" y="3028493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708;g3acbb144eea_1_9619"/>
                <p:cNvSpPr/>
                <p:nvPr/>
              </p:nvSpPr>
              <p:spPr>
                <a:xfrm>
                  <a:off x="-5197637" y="2877026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709;g3acbb144eea_1_9619"/>
                <p:cNvSpPr/>
                <p:nvPr/>
              </p:nvSpPr>
              <p:spPr>
                <a:xfrm>
                  <a:off x="-5150139" y="3087123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0" name="Google Shape;710;g3acbb144eea_1_9619"/>
                <p:cNvSpPr/>
                <p:nvPr/>
              </p:nvSpPr>
              <p:spPr>
                <a:xfrm>
                  <a:off x="-5107904" y="3057100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1" name="Google Shape;711;g3acbb144eea_1_9619"/>
          <p:cNvSpPr/>
          <p:nvPr/>
        </p:nvSpPr>
        <p:spPr>
          <a:xfrm>
            <a:off x="5225189" y="3426144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2" name="Google Shape;712;g3acbb144eea_1_9619"/>
          <p:cNvGrpSpPr/>
          <p:nvPr/>
        </p:nvGrpSpPr>
        <p:grpSpPr>
          <a:xfrm>
            <a:off x="5514284" y="3889566"/>
            <a:ext cx="1160219" cy="850919"/>
            <a:chOff x="-4275879" y="2824603"/>
            <a:chExt cx="740266" cy="542920"/>
          </a:xfrm>
        </p:grpSpPr>
        <p:grpSp>
          <p:nvGrpSpPr>
            <p:cNvPr id="713" name="Google Shape;713;g3acbb144eea_1_9619"/>
            <p:cNvGrpSpPr/>
            <p:nvPr/>
          </p:nvGrpSpPr>
          <p:grpSpPr>
            <a:xfrm>
              <a:off x="-4274462" y="2986190"/>
              <a:ext cx="730564" cy="108300"/>
              <a:chOff x="-4274462" y="2986190"/>
              <a:chExt cx="730564" cy="108300"/>
            </a:xfrm>
          </p:grpSpPr>
          <p:sp>
            <p:nvSpPr>
              <p:cNvPr id="714" name="Google Shape;714;g3acbb144eea_1_9619"/>
              <p:cNvSpPr/>
              <p:nvPr/>
            </p:nvSpPr>
            <p:spPr>
              <a:xfrm>
                <a:off x="-4274462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g3acbb144eea_1_9619"/>
              <p:cNvSpPr/>
              <p:nvPr/>
            </p:nvSpPr>
            <p:spPr>
              <a:xfrm>
                <a:off x="-4166310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g3acbb144eea_1_9619"/>
              <p:cNvSpPr/>
              <p:nvPr/>
            </p:nvSpPr>
            <p:spPr>
              <a:xfrm>
                <a:off x="-4058158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g3acbb144eea_1_9619"/>
              <p:cNvSpPr/>
              <p:nvPr/>
            </p:nvSpPr>
            <p:spPr>
              <a:xfrm>
                <a:off x="-3950005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g3acbb144eea_1_9619"/>
              <p:cNvSpPr/>
              <p:nvPr/>
            </p:nvSpPr>
            <p:spPr>
              <a:xfrm>
                <a:off x="-3841853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g3acbb144eea_1_9619"/>
              <p:cNvSpPr/>
              <p:nvPr/>
            </p:nvSpPr>
            <p:spPr>
              <a:xfrm>
                <a:off x="-3733700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g3acbb144eea_1_9619"/>
              <p:cNvSpPr/>
              <p:nvPr/>
            </p:nvSpPr>
            <p:spPr>
              <a:xfrm>
                <a:off x="-3652198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1" name="Google Shape;721;g3acbb144eea_1_9619"/>
            <p:cNvGrpSpPr/>
            <p:nvPr/>
          </p:nvGrpSpPr>
          <p:grpSpPr>
            <a:xfrm>
              <a:off x="-4224873" y="2928909"/>
              <a:ext cx="622412" cy="108300"/>
              <a:chOff x="-4224873" y="2928909"/>
              <a:chExt cx="622412" cy="108300"/>
            </a:xfrm>
          </p:grpSpPr>
          <p:sp>
            <p:nvSpPr>
              <p:cNvPr id="722" name="Google Shape;722;g3acbb144eea_1_9619"/>
              <p:cNvSpPr/>
              <p:nvPr/>
            </p:nvSpPr>
            <p:spPr>
              <a:xfrm>
                <a:off x="-4116720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g3acbb144eea_1_9619"/>
              <p:cNvSpPr/>
              <p:nvPr/>
            </p:nvSpPr>
            <p:spPr>
              <a:xfrm>
                <a:off x="-4224873" y="2928909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g3acbb144eea_1_9619"/>
              <p:cNvSpPr/>
              <p:nvPr/>
            </p:nvSpPr>
            <p:spPr>
              <a:xfrm>
                <a:off x="-4008568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g3acbb144eea_1_9619"/>
              <p:cNvSpPr/>
              <p:nvPr/>
            </p:nvSpPr>
            <p:spPr>
              <a:xfrm>
                <a:off x="-3900416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g3acbb144eea_1_9619"/>
              <p:cNvSpPr/>
              <p:nvPr/>
            </p:nvSpPr>
            <p:spPr>
              <a:xfrm>
                <a:off x="-3792263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g3acbb144eea_1_9619"/>
              <p:cNvSpPr/>
              <p:nvPr/>
            </p:nvSpPr>
            <p:spPr>
              <a:xfrm>
                <a:off x="-3710761" y="2928909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8" name="Google Shape;728;g3acbb144eea_1_9619"/>
            <p:cNvGrpSpPr/>
            <p:nvPr/>
          </p:nvGrpSpPr>
          <p:grpSpPr>
            <a:xfrm>
              <a:off x="-4148701" y="2824603"/>
              <a:ext cx="468044" cy="174014"/>
              <a:chOff x="-4148701" y="2824603"/>
              <a:chExt cx="468044" cy="174014"/>
            </a:xfrm>
          </p:grpSpPr>
          <p:sp>
            <p:nvSpPr>
              <p:cNvPr id="729" name="Google Shape;729;g3acbb144eea_1_9619"/>
              <p:cNvSpPr/>
              <p:nvPr/>
            </p:nvSpPr>
            <p:spPr>
              <a:xfrm>
                <a:off x="-4148701" y="2890317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g3acbb144eea_1_9619"/>
              <p:cNvSpPr/>
              <p:nvPr/>
            </p:nvSpPr>
            <p:spPr>
              <a:xfrm>
                <a:off x="-4063690" y="285300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g3acbb144eea_1_9619"/>
              <p:cNvSpPr/>
              <p:nvPr/>
            </p:nvSpPr>
            <p:spPr>
              <a:xfrm>
                <a:off x="-3874035" y="285300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g3acbb144eea_1_9619"/>
              <p:cNvSpPr/>
              <p:nvPr/>
            </p:nvSpPr>
            <p:spPr>
              <a:xfrm>
                <a:off x="-3967142" y="2824603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g3acbb144eea_1_9619"/>
              <p:cNvSpPr/>
              <p:nvPr/>
            </p:nvSpPr>
            <p:spPr>
              <a:xfrm>
                <a:off x="-3788957" y="2890317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g3acbb144eea_1_9619"/>
              <p:cNvSpPr/>
              <p:nvPr/>
            </p:nvSpPr>
            <p:spPr>
              <a:xfrm>
                <a:off x="-3955538" y="286899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5" name="Google Shape;735;g3acbb144eea_1_9619"/>
            <p:cNvGrpSpPr/>
            <p:nvPr/>
          </p:nvGrpSpPr>
          <p:grpSpPr>
            <a:xfrm>
              <a:off x="-4039806" y="2897806"/>
              <a:ext cx="282167" cy="122536"/>
              <a:chOff x="-4039806" y="2897806"/>
              <a:chExt cx="282167" cy="122536"/>
            </a:xfrm>
          </p:grpSpPr>
          <p:sp>
            <p:nvSpPr>
              <p:cNvPr id="736" name="Google Shape;736;g3acbb144eea_1_9619"/>
              <p:cNvSpPr/>
              <p:nvPr/>
            </p:nvSpPr>
            <p:spPr>
              <a:xfrm>
                <a:off x="-4039806" y="2897806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g3acbb144eea_1_9619"/>
              <p:cNvSpPr/>
              <p:nvPr/>
            </p:nvSpPr>
            <p:spPr>
              <a:xfrm>
                <a:off x="-3865939" y="2912042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38" name="Google Shape;738;g3acbb144eea_1_9619"/>
            <p:cNvSpPr/>
            <p:nvPr/>
          </p:nvSpPr>
          <p:spPr>
            <a:xfrm>
              <a:off x="-4275879" y="3018845"/>
              <a:ext cx="740266" cy="348678"/>
            </a:xfrm>
            <a:custGeom>
              <a:avLst/>
              <a:gdLst/>
              <a:ahLst/>
              <a:cxnLst/>
              <a:rect l="l" t="t" r="r" b="b"/>
              <a:pathLst>
                <a:path w="740266" h="348678" extrusionOk="0">
                  <a:moveTo>
                    <a:pt x="526121" y="335725"/>
                  </a:moveTo>
                  <a:cubicBezTo>
                    <a:pt x="652558" y="276892"/>
                    <a:pt x="740267" y="148634"/>
                    <a:pt x="740267" y="0"/>
                  </a:cubicBezTo>
                  <a:lnTo>
                    <a:pt x="0" y="0"/>
                  </a:lnTo>
                  <a:cubicBezTo>
                    <a:pt x="0" y="148229"/>
                    <a:pt x="87170" y="276150"/>
                    <a:pt x="212999" y="335252"/>
                  </a:cubicBezTo>
                  <a:cubicBezTo>
                    <a:pt x="231687" y="344023"/>
                    <a:pt x="252131" y="348341"/>
                    <a:pt x="272709" y="348341"/>
                  </a:cubicBezTo>
                  <a:lnTo>
                    <a:pt x="466276" y="348678"/>
                  </a:lnTo>
                  <a:cubicBezTo>
                    <a:pt x="486922" y="348678"/>
                    <a:pt x="507365" y="344495"/>
                    <a:pt x="526121" y="335792"/>
                  </a:cubicBez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9" name="Google Shape;739;g3acbb144eea_1_9619"/>
            <p:cNvGrpSpPr/>
            <p:nvPr/>
          </p:nvGrpSpPr>
          <p:grpSpPr>
            <a:xfrm>
              <a:off x="-4275879" y="3018845"/>
              <a:ext cx="740266" cy="348611"/>
              <a:chOff x="-4275879" y="3018845"/>
              <a:chExt cx="740266" cy="348611"/>
            </a:xfrm>
          </p:grpSpPr>
          <p:sp>
            <p:nvSpPr>
              <p:cNvPr id="740" name="Google Shape;740;g3acbb144eea_1_9619"/>
              <p:cNvSpPr/>
              <p:nvPr/>
            </p:nvSpPr>
            <p:spPr>
              <a:xfrm>
                <a:off x="-3906353" y="3018845"/>
                <a:ext cx="370740" cy="348611"/>
              </a:xfrm>
              <a:custGeom>
                <a:avLst/>
                <a:gdLst/>
                <a:ahLst/>
                <a:cxnLst/>
                <a:rect l="l" t="t" r="r" b="b"/>
                <a:pathLst>
                  <a:path w="370740" h="348611" extrusionOk="0">
                    <a:moveTo>
                      <a:pt x="267177" y="0"/>
                    </a:moveTo>
                    <a:cubicBezTo>
                      <a:pt x="267177" y="148701"/>
                      <a:pt x="179535" y="276892"/>
                      <a:pt x="53031" y="335725"/>
                    </a:cubicBezTo>
                    <a:cubicBezTo>
                      <a:pt x="36366" y="343483"/>
                      <a:pt x="18352" y="347666"/>
                      <a:pt x="0" y="348476"/>
                    </a:cubicBezTo>
                    <a:lnTo>
                      <a:pt x="96750" y="348611"/>
                    </a:lnTo>
                    <a:cubicBezTo>
                      <a:pt x="117396" y="348611"/>
                      <a:pt x="137839" y="344428"/>
                      <a:pt x="156595" y="335725"/>
                    </a:cubicBezTo>
                    <a:cubicBezTo>
                      <a:pt x="283032" y="276892"/>
                      <a:pt x="370741" y="148634"/>
                      <a:pt x="370741" y="0"/>
                    </a:cubicBezTo>
                    <a:lnTo>
                      <a:pt x="267177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g3acbb144eea_1_9619"/>
              <p:cNvSpPr/>
              <p:nvPr/>
            </p:nvSpPr>
            <p:spPr>
              <a:xfrm>
                <a:off x="-4275879" y="3018845"/>
                <a:ext cx="636702" cy="348476"/>
              </a:xfrm>
              <a:custGeom>
                <a:avLst/>
                <a:gdLst/>
                <a:ahLst/>
                <a:cxnLst/>
                <a:rect l="l" t="t" r="r" b="b"/>
                <a:pathLst>
                  <a:path w="636702" h="348476" extrusionOk="0">
                    <a:moveTo>
                      <a:pt x="636703" y="0"/>
                    </a:move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369526" y="348476"/>
                    </a:lnTo>
                    <a:cubicBezTo>
                      <a:pt x="387878" y="347666"/>
                      <a:pt x="405892" y="343483"/>
                      <a:pt x="422557" y="335725"/>
                    </a:cubicBezTo>
                    <a:cubicBezTo>
                      <a:pt x="548993" y="276892"/>
                      <a:pt x="636703" y="148634"/>
                      <a:pt x="63670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2" name="Google Shape;742;g3acbb144eea_1_9619"/>
            <p:cNvSpPr/>
            <p:nvPr/>
          </p:nvSpPr>
          <p:spPr>
            <a:xfrm>
              <a:off x="-4239041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g3acbb144eea_1_9619"/>
            <p:cNvSpPr/>
            <p:nvPr/>
          </p:nvSpPr>
          <p:spPr>
            <a:xfrm>
              <a:off x="-4176160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g3acbb144eea_1_9619"/>
            <p:cNvSpPr/>
            <p:nvPr/>
          </p:nvSpPr>
          <p:spPr>
            <a:xfrm>
              <a:off x="-4113347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g3acbb144eea_1_9619"/>
            <p:cNvSpPr/>
            <p:nvPr/>
          </p:nvSpPr>
          <p:spPr>
            <a:xfrm>
              <a:off x="-4050466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g3acbb144eea_1_9619"/>
            <p:cNvSpPr/>
            <p:nvPr/>
          </p:nvSpPr>
          <p:spPr>
            <a:xfrm>
              <a:off x="-3987653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g3acbb144eea_1_9619"/>
            <p:cNvSpPr/>
            <p:nvPr/>
          </p:nvSpPr>
          <p:spPr>
            <a:xfrm>
              <a:off x="-3924839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g3acbb144eea_1_9619"/>
            <p:cNvSpPr/>
            <p:nvPr/>
          </p:nvSpPr>
          <p:spPr>
            <a:xfrm>
              <a:off x="-3861958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g3acbb144eea_1_9619"/>
            <p:cNvSpPr/>
            <p:nvPr/>
          </p:nvSpPr>
          <p:spPr>
            <a:xfrm>
              <a:off x="-3799145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g3acbb144eea_1_9619"/>
            <p:cNvSpPr/>
            <p:nvPr/>
          </p:nvSpPr>
          <p:spPr>
            <a:xfrm>
              <a:off x="-3736264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g3acbb144eea_1_9619"/>
            <p:cNvSpPr/>
            <p:nvPr/>
          </p:nvSpPr>
          <p:spPr>
            <a:xfrm>
              <a:off x="-3673451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g3acbb144eea_1_9619"/>
            <p:cNvSpPr/>
            <p:nvPr/>
          </p:nvSpPr>
          <p:spPr>
            <a:xfrm>
              <a:off x="-3610570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3" name="Google Shape;753;g3acbb144eea_1_9619"/>
          <p:cNvSpPr/>
          <p:nvPr/>
        </p:nvSpPr>
        <p:spPr>
          <a:xfrm>
            <a:off x="10450272" y="0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4" name="Google Shape;754;g3acbb144eea_1_9619"/>
          <p:cNvGrpSpPr/>
          <p:nvPr/>
        </p:nvGrpSpPr>
        <p:grpSpPr>
          <a:xfrm>
            <a:off x="10656546" y="493709"/>
            <a:ext cx="1347492" cy="725719"/>
            <a:chOff x="-1000744" y="657911"/>
            <a:chExt cx="859754" cy="463038"/>
          </a:xfrm>
        </p:grpSpPr>
        <p:grpSp>
          <p:nvGrpSpPr>
            <p:cNvPr id="755" name="Google Shape;755;g3acbb144eea_1_9619"/>
            <p:cNvGrpSpPr/>
            <p:nvPr/>
          </p:nvGrpSpPr>
          <p:grpSpPr>
            <a:xfrm>
              <a:off x="-918067" y="657911"/>
              <a:ext cx="694875" cy="441245"/>
              <a:chOff x="-918067" y="657911"/>
              <a:chExt cx="694875" cy="441245"/>
            </a:xfrm>
          </p:grpSpPr>
          <p:sp>
            <p:nvSpPr>
              <p:cNvPr id="756" name="Google Shape;756;g3acbb144eea_1_9619"/>
              <p:cNvSpPr/>
              <p:nvPr/>
            </p:nvSpPr>
            <p:spPr>
              <a:xfrm>
                <a:off x="-642791" y="657911"/>
                <a:ext cx="144254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44254" h="441245" extrusionOk="0">
                    <a:moveTo>
                      <a:pt x="72161" y="441246"/>
                    </a:moveTo>
                    <a:lnTo>
                      <a:pt x="72161" y="441246"/>
                    </a:lnTo>
                    <a:cubicBezTo>
                      <a:pt x="31207" y="441246"/>
                      <a:pt x="-1245" y="416080"/>
                      <a:pt x="37" y="385314"/>
                    </a:cubicBezTo>
                    <a:lnTo>
                      <a:pt x="13665" y="55932"/>
                    </a:lnTo>
                    <a:cubicBezTo>
                      <a:pt x="14947" y="25166"/>
                      <a:pt x="41125" y="0"/>
                      <a:pt x="71891" y="0"/>
                    </a:cubicBezTo>
                    <a:lnTo>
                      <a:pt x="71891" y="0"/>
                    </a:lnTo>
                    <a:cubicBezTo>
                      <a:pt x="102657" y="0"/>
                      <a:pt x="128902" y="25166"/>
                      <a:pt x="130184" y="55932"/>
                    </a:cubicBezTo>
                    <a:lnTo>
                      <a:pt x="144217" y="385314"/>
                    </a:lnTo>
                    <a:cubicBezTo>
                      <a:pt x="145499" y="416080"/>
                      <a:pt x="113114" y="441246"/>
                      <a:pt x="72093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g3acbb144eea_1_9619"/>
              <p:cNvSpPr/>
              <p:nvPr/>
            </p:nvSpPr>
            <p:spPr>
              <a:xfrm>
                <a:off x="-780302" y="657911"/>
                <a:ext cx="156950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56950" h="441245" extrusionOk="0">
                    <a:moveTo>
                      <a:pt x="67988" y="441246"/>
                    </a:moveTo>
                    <a:lnTo>
                      <a:pt x="67988" y="441246"/>
                    </a:lnTo>
                    <a:cubicBezTo>
                      <a:pt x="27034" y="441246"/>
                      <a:pt x="-3462" y="416080"/>
                      <a:pt x="316" y="385314"/>
                    </a:cubicBezTo>
                    <a:lnTo>
                      <a:pt x="40326" y="55932"/>
                    </a:lnTo>
                    <a:cubicBezTo>
                      <a:pt x="44036" y="25166"/>
                      <a:pt x="72306" y="0"/>
                      <a:pt x="103071" y="0"/>
                    </a:cubicBezTo>
                    <a:lnTo>
                      <a:pt x="103071" y="0"/>
                    </a:lnTo>
                    <a:cubicBezTo>
                      <a:pt x="133837" y="0"/>
                      <a:pt x="158058" y="25166"/>
                      <a:pt x="156912" y="55932"/>
                    </a:cubicBezTo>
                    <a:lnTo>
                      <a:pt x="144565" y="385314"/>
                    </a:lnTo>
                    <a:cubicBezTo>
                      <a:pt x="143418" y="416080"/>
                      <a:pt x="108941" y="441246"/>
                      <a:pt x="67988" y="441246"/>
                    </a:cubicBezTo>
                    <a:close/>
                  </a:path>
                </a:pathLst>
              </a:custGeom>
              <a:solidFill>
                <a:srgbClr val="FD4E5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g3acbb144eea_1_9619"/>
              <p:cNvSpPr/>
              <p:nvPr/>
            </p:nvSpPr>
            <p:spPr>
              <a:xfrm>
                <a:off x="-918067" y="657911"/>
                <a:ext cx="184135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84135" h="441245" extrusionOk="0">
                    <a:moveTo>
                      <a:pt x="64068" y="441246"/>
                    </a:moveTo>
                    <a:lnTo>
                      <a:pt x="64068" y="441246"/>
                    </a:lnTo>
                    <a:cubicBezTo>
                      <a:pt x="23115" y="441246"/>
                      <a:pt x="-5357" y="416080"/>
                      <a:pt x="850" y="385314"/>
                    </a:cubicBezTo>
                    <a:lnTo>
                      <a:pt x="67172" y="55932"/>
                    </a:lnTo>
                    <a:cubicBezTo>
                      <a:pt x="73379" y="25166"/>
                      <a:pt x="103605" y="0"/>
                      <a:pt x="134371" y="0"/>
                    </a:cubicBezTo>
                    <a:lnTo>
                      <a:pt x="134371" y="0"/>
                    </a:lnTo>
                    <a:cubicBezTo>
                      <a:pt x="165136" y="0"/>
                      <a:pt x="187334" y="25166"/>
                      <a:pt x="183758" y="55932"/>
                    </a:cubicBezTo>
                    <a:lnTo>
                      <a:pt x="145098" y="385314"/>
                    </a:lnTo>
                    <a:cubicBezTo>
                      <a:pt x="141522" y="416080"/>
                      <a:pt x="105022" y="441246"/>
                      <a:pt x="64068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g3acbb144eea_1_9619"/>
              <p:cNvSpPr/>
              <p:nvPr/>
            </p:nvSpPr>
            <p:spPr>
              <a:xfrm>
                <a:off x="-407680" y="657911"/>
                <a:ext cx="184488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84488" h="441245" extrusionOk="0">
                    <a:moveTo>
                      <a:pt x="120486" y="441246"/>
                    </a:moveTo>
                    <a:lnTo>
                      <a:pt x="120486" y="441246"/>
                    </a:lnTo>
                    <a:cubicBezTo>
                      <a:pt x="79532" y="441246"/>
                      <a:pt x="43032" y="416080"/>
                      <a:pt x="39388" y="385314"/>
                    </a:cubicBezTo>
                    <a:lnTo>
                      <a:pt x="392" y="55932"/>
                    </a:lnTo>
                    <a:cubicBezTo>
                      <a:pt x="-3252" y="25166"/>
                      <a:pt x="18945" y="0"/>
                      <a:pt x="49711" y="0"/>
                    </a:cubicBezTo>
                    <a:lnTo>
                      <a:pt x="49711" y="0"/>
                    </a:lnTo>
                    <a:cubicBezTo>
                      <a:pt x="80477" y="0"/>
                      <a:pt x="110770" y="25166"/>
                      <a:pt x="116978" y="55932"/>
                    </a:cubicBezTo>
                    <a:lnTo>
                      <a:pt x="183637" y="385314"/>
                    </a:lnTo>
                    <a:cubicBezTo>
                      <a:pt x="189844" y="416080"/>
                      <a:pt x="161439" y="441246"/>
                      <a:pt x="120486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g3acbb144eea_1_9619"/>
              <p:cNvSpPr/>
              <p:nvPr/>
            </p:nvSpPr>
            <p:spPr>
              <a:xfrm>
                <a:off x="-518318" y="657911"/>
                <a:ext cx="157293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57293" h="441245" extrusionOk="0">
                    <a:moveTo>
                      <a:pt x="89372" y="441246"/>
                    </a:moveTo>
                    <a:lnTo>
                      <a:pt x="89372" y="441246"/>
                    </a:lnTo>
                    <a:cubicBezTo>
                      <a:pt x="48419" y="441246"/>
                      <a:pt x="13942" y="416080"/>
                      <a:pt x="12728" y="385314"/>
                    </a:cubicBezTo>
                    <a:lnTo>
                      <a:pt x="44" y="55932"/>
                    </a:lnTo>
                    <a:cubicBezTo>
                      <a:pt x="-1171" y="25166"/>
                      <a:pt x="23051" y="0"/>
                      <a:pt x="53816" y="0"/>
                    </a:cubicBezTo>
                    <a:lnTo>
                      <a:pt x="53816" y="0"/>
                    </a:lnTo>
                    <a:cubicBezTo>
                      <a:pt x="84582" y="0"/>
                      <a:pt x="112852" y="25166"/>
                      <a:pt x="116630" y="55932"/>
                    </a:cubicBezTo>
                    <a:lnTo>
                      <a:pt x="156976" y="385314"/>
                    </a:lnTo>
                    <a:cubicBezTo>
                      <a:pt x="160754" y="416080"/>
                      <a:pt x="130326" y="441246"/>
                      <a:pt x="89372" y="441246"/>
                    </a:cubicBezTo>
                    <a:close/>
                  </a:path>
                </a:pathLst>
              </a:custGeom>
              <a:solidFill>
                <a:srgbClr val="FD4E5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1" name="Google Shape;761;g3acbb144eea_1_9619"/>
            <p:cNvGrpSpPr/>
            <p:nvPr/>
          </p:nvGrpSpPr>
          <p:grpSpPr>
            <a:xfrm>
              <a:off x="-1000744" y="1018397"/>
              <a:ext cx="859754" cy="102552"/>
              <a:chOff x="-1000744" y="1018397"/>
              <a:chExt cx="859754" cy="102552"/>
            </a:xfrm>
          </p:grpSpPr>
          <p:sp>
            <p:nvSpPr>
              <p:cNvPr id="762" name="Google Shape;762;g3acbb144eea_1_9619"/>
              <p:cNvSpPr/>
              <p:nvPr/>
            </p:nvSpPr>
            <p:spPr>
              <a:xfrm>
                <a:off x="-960870" y="1077904"/>
                <a:ext cx="780006" cy="43045"/>
              </a:xfrm>
              <a:custGeom>
                <a:avLst/>
                <a:gdLst/>
                <a:ahLst/>
                <a:cxnLst/>
                <a:rect l="l" t="t" r="r" b="b"/>
                <a:pathLst>
                  <a:path w="780006" h="43045" extrusionOk="0">
                    <a:moveTo>
                      <a:pt x="0" y="1484"/>
                    </a:moveTo>
                    <a:cubicBezTo>
                      <a:pt x="0" y="24356"/>
                      <a:pt x="18689" y="43045"/>
                      <a:pt x="41561" y="43045"/>
                    </a:cubicBezTo>
                    <a:lnTo>
                      <a:pt x="738446" y="43045"/>
                    </a:lnTo>
                    <a:cubicBezTo>
                      <a:pt x="761317" y="43045"/>
                      <a:pt x="780006" y="24356"/>
                      <a:pt x="780006" y="1484"/>
                    </a:cubicBezTo>
                    <a:lnTo>
                      <a:pt x="780006" y="0"/>
                    </a:lnTo>
                    <a:lnTo>
                      <a:pt x="0" y="0"/>
                    </a:lnTo>
                    <a:lnTo>
                      <a:pt x="0" y="1484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g3acbb144eea_1_9619"/>
              <p:cNvSpPr/>
              <p:nvPr/>
            </p:nvSpPr>
            <p:spPr>
              <a:xfrm>
                <a:off x="-1000744" y="1018397"/>
                <a:ext cx="859754" cy="59507"/>
              </a:xfrm>
              <a:custGeom>
                <a:avLst/>
                <a:gdLst/>
                <a:ahLst/>
                <a:cxnLst/>
                <a:rect l="l" t="t" r="r" b="b"/>
                <a:pathLst>
                  <a:path w="859754" h="59507" extrusionOk="0">
                    <a:moveTo>
                      <a:pt x="830001" y="0"/>
                    </a:moveTo>
                    <a:lnTo>
                      <a:pt x="29754" y="0"/>
                    </a:lnTo>
                    <a:cubicBezTo>
                      <a:pt x="13426" y="0"/>
                      <a:pt x="0" y="13359"/>
                      <a:pt x="0" y="29754"/>
                    </a:cubicBezTo>
                    <a:cubicBezTo>
                      <a:pt x="0" y="46149"/>
                      <a:pt x="13359" y="59507"/>
                      <a:pt x="29754" y="59507"/>
                    </a:cubicBezTo>
                    <a:lnTo>
                      <a:pt x="39874" y="59507"/>
                    </a:lnTo>
                    <a:lnTo>
                      <a:pt x="39874" y="49185"/>
                    </a:lnTo>
                    <a:cubicBezTo>
                      <a:pt x="39874" y="26313"/>
                      <a:pt x="58563" y="7624"/>
                      <a:pt x="81435" y="7624"/>
                    </a:cubicBezTo>
                    <a:lnTo>
                      <a:pt x="778319" y="7624"/>
                    </a:lnTo>
                    <a:cubicBezTo>
                      <a:pt x="801191" y="7624"/>
                      <a:pt x="819880" y="26313"/>
                      <a:pt x="819880" y="49185"/>
                    </a:cubicBezTo>
                    <a:lnTo>
                      <a:pt x="819880" y="59507"/>
                    </a:lnTo>
                    <a:lnTo>
                      <a:pt x="830001" y="59507"/>
                    </a:lnTo>
                    <a:cubicBezTo>
                      <a:pt x="846328" y="59507"/>
                      <a:pt x="859754" y="46149"/>
                      <a:pt x="859754" y="29754"/>
                    </a:cubicBezTo>
                    <a:cubicBezTo>
                      <a:pt x="859754" y="13359"/>
                      <a:pt x="846395" y="0"/>
                      <a:pt x="830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g3acbb144eea_1_9619"/>
              <p:cNvSpPr/>
              <p:nvPr/>
            </p:nvSpPr>
            <p:spPr>
              <a:xfrm>
                <a:off x="-960870" y="1026021"/>
                <a:ext cx="780006" cy="51883"/>
              </a:xfrm>
              <a:custGeom>
                <a:avLst/>
                <a:gdLst/>
                <a:ahLst/>
                <a:cxnLst/>
                <a:rect l="l" t="t" r="r" b="b"/>
                <a:pathLst>
                  <a:path w="780006" h="51883" extrusionOk="0">
                    <a:moveTo>
                      <a:pt x="738446" y="0"/>
                    </a:moveTo>
                    <a:lnTo>
                      <a:pt x="41561" y="0"/>
                    </a:lnTo>
                    <a:cubicBezTo>
                      <a:pt x="18689" y="0"/>
                      <a:pt x="0" y="18689"/>
                      <a:pt x="0" y="41561"/>
                    </a:cubicBezTo>
                    <a:lnTo>
                      <a:pt x="0" y="51883"/>
                    </a:lnTo>
                    <a:lnTo>
                      <a:pt x="780006" y="51883"/>
                    </a:lnTo>
                    <a:lnTo>
                      <a:pt x="780006" y="41561"/>
                    </a:lnTo>
                    <a:cubicBezTo>
                      <a:pt x="780006" y="18689"/>
                      <a:pt x="761317" y="0"/>
                      <a:pt x="7384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65" name="Google Shape;765;g3acbb144eea_1_9619"/>
          <p:cNvSpPr/>
          <p:nvPr/>
        </p:nvSpPr>
        <p:spPr>
          <a:xfrm>
            <a:off x="3483459" y="0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6" name="Google Shape;766;g3acbb144eea_1_9619"/>
          <p:cNvGrpSpPr/>
          <p:nvPr/>
        </p:nvGrpSpPr>
        <p:grpSpPr>
          <a:xfrm>
            <a:off x="3720340" y="406577"/>
            <a:ext cx="1296949" cy="922720"/>
            <a:chOff x="-5420487" y="602317"/>
            <a:chExt cx="827505" cy="588732"/>
          </a:xfrm>
        </p:grpSpPr>
        <p:sp>
          <p:nvSpPr>
            <p:cNvPr id="767" name="Google Shape;767;g3acbb144eea_1_9619"/>
            <p:cNvSpPr/>
            <p:nvPr/>
          </p:nvSpPr>
          <p:spPr>
            <a:xfrm>
              <a:off x="-4653839" y="790352"/>
              <a:ext cx="2361" cy="2496"/>
            </a:xfrm>
            <a:custGeom>
              <a:avLst/>
              <a:gdLst/>
              <a:ahLst/>
              <a:cxnLst/>
              <a:rect l="l" t="t" r="r" b="b"/>
              <a:pathLst>
                <a:path w="2361" h="2496" extrusionOk="0">
                  <a:moveTo>
                    <a:pt x="0" y="0"/>
                  </a:moveTo>
                  <a:cubicBezTo>
                    <a:pt x="810" y="810"/>
                    <a:pt x="1619" y="1687"/>
                    <a:pt x="2361" y="2496"/>
                  </a:cubicBezTo>
                  <a:cubicBezTo>
                    <a:pt x="1552" y="1687"/>
                    <a:pt x="810" y="81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g3acbb144eea_1_9619"/>
            <p:cNvSpPr/>
            <p:nvPr/>
          </p:nvSpPr>
          <p:spPr>
            <a:xfrm>
              <a:off x="-4647834" y="796829"/>
              <a:ext cx="2361" cy="2698"/>
            </a:xfrm>
            <a:custGeom>
              <a:avLst/>
              <a:gdLst/>
              <a:ahLst/>
              <a:cxnLst/>
              <a:rect l="l" t="t" r="r" b="b"/>
              <a:pathLst>
                <a:path w="2361" h="2698" extrusionOk="0">
                  <a:moveTo>
                    <a:pt x="0" y="0"/>
                  </a:moveTo>
                  <a:cubicBezTo>
                    <a:pt x="810" y="877"/>
                    <a:pt x="1552" y="1822"/>
                    <a:pt x="2361" y="2699"/>
                  </a:cubicBezTo>
                  <a:cubicBezTo>
                    <a:pt x="1552" y="1754"/>
                    <a:pt x="810" y="87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g3acbb144eea_1_9619"/>
            <p:cNvSpPr/>
            <p:nvPr/>
          </p:nvSpPr>
          <p:spPr>
            <a:xfrm>
              <a:off x="-4626784" y="1015023"/>
              <a:ext cx="2023" cy="3575"/>
            </a:xfrm>
            <a:custGeom>
              <a:avLst/>
              <a:gdLst/>
              <a:ahLst/>
              <a:cxnLst/>
              <a:rect l="l" t="t" r="r" b="b"/>
              <a:pathLst>
                <a:path w="2023" h="3575" extrusionOk="0">
                  <a:moveTo>
                    <a:pt x="2024" y="0"/>
                  </a:moveTo>
                  <a:cubicBezTo>
                    <a:pt x="1349" y="1214"/>
                    <a:pt x="675" y="2361"/>
                    <a:pt x="0" y="3576"/>
                  </a:cubicBezTo>
                  <a:cubicBezTo>
                    <a:pt x="675" y="2429"/>
                    <a:pt x="1349" y="1214"/>
                    <a:pt x="2024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g3acbb144eea_1_9619"/>
            <p:cNvSpPr/>
            <p:nvPr/>
          </p:nvSpPr>
          <p:spPr>
            <a:xfrm>
              <a:off x="-4642100" y="803576"/>
              <a:ext cx="2294" cy="2968"/>
            </a:xfrm>
            <a:custGeom>
              <a:avLst/>
              <a:gdLst/>
              <a:ahLst/>
              <a:cxnLst/>
              <a:rect l="l" t="t" r="r" b="b"/>
              <a:pathLst>
                <a:path w="2294" h="2968" extrusionOk="0">
                  <a:moveTo>
                    <a:pt x="0" y="0"/>
                  </a:moveTo>
                  <a:cubicBezTo>
                    <a:pt x="810" y="945"/>
                    <a:pt x="1552" y="1957"/>
                    <a:pt x="2294" y="2969"/>
                  </a:cubicBezTo>
                  <a:cubicBezTo>
                    <a:pt x="1552" y="1957"/>
                    <a:pt x="742" y="101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g3acbb144eea_1_9619"/>
            <p:cNvSpPr/>
            <p:nvPr/>
          </p:nvSpPr>
          <p:spPr>
            <a:xfrm>
              <a:off x="-4641087" y="1037558"/>
              <a:ext cx="1281" cy="1686"/>
            </a:xfrm>
            <a:custGeom>
              <a:avLst/>
              <a:gdLst/>
              <a:ahLst/>
              <a:cxnLst/>
              <a:rect l="l" t="t" r="r" b="b"/>
              <a:pathLst>
                <a:path w="1281" h="1686" extrusionOk="0">
                  <a:moveTo>
                    <a:pt x="0" y="1687"/>
                  </a:moveTo>
                  <a:cubicBezTo>
                    <a:pt x="405" y="1147"/>
                    <a:pt x="810" y="540"/>
                    <a:pt x="1282" y="0"/>
                  </a:cubicBezTo>
                  <a:cubicBezTo>
                    <a:pt x="877" y="540"/>
                    <a:pt x="405" y="1147"/>
                    <a:pt x="0" y="1687"/>
                  </a:cubicBezTo>
                  <a:lnTo>
                    <a:pt x="0" y="1687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g3acbb144eea_1_9619"/>
            <p:cNvSpPr/>
            <p:nvPr/>
          </p:nvSpPr>
          <p:spPr>
            <a:xfrm>
              <a:off x="-4636635" y="1030271"/>
              <a:ext cx="2226" cy="3171"/>
            </a:xfrm>
            <a:custGeom>
              <a:avLst/>
              <a:gdLst/>
              <a:ahLst/>
              <a:cxnLst/>
              <a:rect l="l" t="t" r="r" b="b"/>
              <a:pathLst>
                <a:path w="2226" h="3171" extrusionOk="0">
                  <a:moveTo>
                    <a:pt x="2227" y="0"/>
                  </a:moveTo>
                  <a:cubicBezTo>
                    <a:pt x="1485" y="1080"/>
                    <a:pt x="742" y="2092"/>
                    <a:pt x="0" y="3171"/>
                  </a:cubicBezTo>
                  <a:cubicBezTo>
                    <a:pt x="742" y="2159"/>
                    <a:pt x="1485" y="1080"/>
                    <a:pt x="222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g3acbb144eea_1_9619"/>
            <p:cNvSpPr/>
            <p:nvPr/>
          </p:nvSpPr>
          <p:spPr>
            <a:xfrm>
              <a:off x="-4602360" y="893647"/>
              <a:ext cx="674" cy="5397"/>
            </a:xfrm>
            <a:custGeom>
              <a:avLst/>
              <a:gdLst/>
              <a:ahLst/>
              <a:cxnLst/>
              <a:rect l="l" t="t" r="r" b="b"/>
              <a:pathLst>
                <a:path w="674" h="5397" extrusionOk="0">
                  <a:moveTo>
                    <a:pt x="675" y="5398"/>
                  </a:moveTo>
                  <a:cubicBezTo>
                    <a:pt x="472" y="3576"/>
                    <a:pt x="270" y="1822"/>
                    <a:pt x="0" y="0"/>
                  </a:cubicBezTo>
                  <a:cubicBezTo>
                    <a:pt x="270" y="1754"/>
                    <a:pt x="472" y="3576"/>
                    <a:pt x="675" y="5398"/>
                  </a:cubicBezTo>
                  <a:lnTo>
                    <a:pt x="675" y="5398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g3acbb144eea_1_9619"/>
            <p:cNvSpPr/>
            <p:nvPr/>
          </p:nvSpPr>
          <p:spPr>
            <a:xfrm>
              <a:off x="-4631575" y="1022782"/>
              <a:ext cx="2159" cy="3373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2159" y="0"/>
                  </a:moveTo>
                  <a:cubicBezTo>
                    <a:pt x="1417" y="1147"/>
                    <a:pt x="742" y="2226"/>
                    <a:pt x="0" y="3373"/>
                  </a:cubicBezTo>
                  <a:cubicBezTo>
                    <a:pt x="742" y="2294"/>
                    <a:pt x="1417" y="1147"/>
                    <a:pt x="215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g3acbb144eea_1_9619"/>
            <p:cNvSpPr/>
            <p:nvPr/>
          </p:nvSpPr>
          <p:spPr>
            <a:xfrm>
              <a:off x="-4636702" y="810593"/>
              <a:ext cx="2226" cy="3171"/>
            </a:xfrm>
            <a:custGeom>
              <a:avLst/>
              <a:gdLst/>
              <a:ahLst/>
              <a:cxnLst/>
              <a:rect l="l" t="t" r="r" b="b"/>
              <a:pathLst>
                <a:path w="2226" h="3171" extrusionOk="0">
                  <a:moveTo>
                    <a:pt x="0" y="0"/>
                  </a:moveTo>
                  <a:cubicBezTo>
                    <a:pt x="742" y="1012"/>
                    <a:pt x="1485" y="2092"/>
                    <a:pt x="2227" y="3171"/>
                  </a:cubicBezTo>
                  <a:cubicBezTo>
                    <a:pt x="1485" y="2092"/>
                    <a:pt x="742" y="108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g3acbb144eea_1_9619"/>
            <p:cNvSpPr/>
            <p:nvPr/>
          </p:nvSpPr>
          <p:spPr>
            <a:xfrm>
              <a:off x="-4600471" y="924952"/>
              <a:ext cx="202" cy="6679"/>
            </a:xfrm>
            <a:custGeom>
              <a:avLst/>
              <a:gdLst/>
              <a:ahLst/>
              <a:cxnLst/>
              <a:rect l="l" t="t" r="r" b="b"/>
              <a:pathLst>
                <a:path w="202" h="6679" extrusionOk="0">
                  <a:moveTo>
                    <a:pt x="0" y="6679"/>
                  </a:moveTo>
                  <a:cubicBezTo>
                    <a:pt x="135" y="4453"/>
                    <a:pt x="135" y="2226"/>
                    <a:pt x="202" y="0"/>
                  </a:cubicBezTo>
                  <a:lnTo>
                    <a:pt x="202" y="0"/>
                  </a:lnTo>
                  <a:cubicBezTo>
                    <a:pt x="202" y="2226"/>
                    <a:pt x="202" y="4453"/>
                    <a:pt x="0" y="6679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g3acbb144eea_1_9619"/>
            <p:cNvSpPr/>
            <p:nvPr/>
          </p:nvSpPr>
          <p:spPr>
            <a:xfrm>
              <a:off x="-4631575" y="817880"/>
              <a:ext cx="2159" cy="3373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0" y="0"/>
                  </a:moveTo>
                  <a:cubicBezTo>
                    <a:pt x="742" y="1079"/>
                    <a:pt x="1417" y="2226"/>
                    <a:pt x="2159" y="3373"/>
                  </a:cubicBezTo>
                  <a:cubicBezTo>
                    <a:pt x="1417" y="2226"/>
                    <a:pt x="742" y="1079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g3acbb144eea_1_9619"/>
            <p:cNvSpPr/>
            <p:nvPr/>
          </p:nvSpPr>
          <p:spPr>
            <a:xfrm>
              <a:off x="-4603980" y="954504"/>
              <a:ext cx="877" cy="5060"/>
            </a:xfrm>
            <a:custGeom>
              <a:avLst/>
              <a:gdLst/>
              <a:ahLst/>
              <a:cxnLst/>
              <a:rect l="l" t="t" r="r" b="b"/>
              <a:pathLst>
                <a:path w="877" h="5060" extrusionOk="0">
                  <a:moveTo>
                    <a:pt x="877" y="0"/>
                  </a:moveTo>
                  <a:cubicBezTo>
                    <a:pt x="607" y="1687"/>
                    <a:pt x="337" y="3373"/>
                    <a:pt x="0" y="5060"/>
                  </a:cubicBezTo>
                  <a:cubicBezTo>
                    <a:pt x="337" y="3373"/>
                    <a:pt x="607" y="1687"/>
                    <a:pt x="87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g3acbb144eea_1_9619"/>
            <p:cNvSpPr/>
            <p:nvPr/>
          </p:nvSpPr>
          <p:spPr>
            <a:xfrm>
              <a:off x="-4608500" y="866659"/>
              <a:ext cx="1281" cy="4587"/>
            </a:xfrm>
            <a:custGeom>
              <a:avLst/>
              <a:gdLst/>
              <a:ahLst/>
              <a:cxnLst/>
              <a:rect l="l" t="t" r="r" b="b"/>
              <a:pathLst>
                <a:path w="1281" h="4587" extrusionOk="0">
                  <a:moveTo>
                    <a:pt x="0" y="0"/>
                  </a:moveTo>
                  <a:cubicBezTo>
                    <a:pt x="472" y="1484"/>
                    <a:pt x="877" y="3036"/>
                    <a:pt x="1282" y="4588"/>
                  </a:cubicBezTo>
                  <a:cubicBezTo>
                    <a:pt x="877" y="3036"/>
                    <a:pt x="472" y="155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g3acbb144eea_1_9619"/>
            <p:cNvSpPr/>
            <p:nvPr/>
          </p:nvSpPr>
          <p:spPr>
            <a:xfrm>
              <a:off x="-4601214" y="935005"/>
              <a:ext cx="472" cy="6004"/>
            </a:xfrm>
            <a:custGeom>
              <a:avLst/>
              <a:gdLst/>
              <a:ahLst/>
              <a:cxnLst/>
              <a:rect l="l" t="t" r="r" b="b"/>
              <a:pathLst>
                <a:path w="472" h="6004" extrusionOk="0">
                  <a:moveTo>
                    <a:pt x="472" y="0"/>
                  </a:moveTo>
                  <a:cubicBezTo>
                    <a:pt x="337" y="2024"/>
                    <a:pt x="203" y="4048"/>
                    <a:pt x="0" y="6005"/>
                  </a:cubicBezTo>
                  <a:cubicBezTo>
                    <a:pt x="203" y="3981"/>
                    <a:pt x="337" y="2024"/>
                    <a:pt x="47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g3acbb144eea_1_9619"/>
            <p:cNvSpPr/>
            <p:nvPr/>
          </p:nvSpPr>
          <p:spPr>
            <a:xfrm>
              <a:off x="-4602360" y="944991"/>
              <a:ext cx="674" cy="5397"/>
            </a:xfrm>
            <a:custGeom>
              <a:avLst/>
              <a:gdLst/>
              <a:ahLst/>
              <a:cxnLst/>
              <a:rect l="l" t="t" r="r" b="b"/>
              <a:pathLst>
                <a:path w="674" h="5397" extrusionOk="0">
                  <a:moveTo>
                    <a:pt x="675" y="0"/>
                  </a:moveTo>
                  <a:cubicBezTo>
                    <a:pt x="472" y="1822"/>
                    <a:pt x="270" y="3643"/>
                    <a:pt x="0" y="5398"/>
                  </a:cubicBezTo>
                  <a:cubicBezTo>
                    <a:pt x="270" y="3576"/>
                    <a:pt x="472" y="1822"/>
                    <a:pt x="675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g3acbb144eea_1_9619"/>
            <p:cNvSpPr/>
            <p:nvPr/>
          </p:nvSpPr>
          <p:spPr>
            <a:xfrm>
              <a:off x="-4603980" y="884471"/>
              <a:ext cx="877" cy="5060"/>
            </a:xfrm>
            <a:custGeom>
              <a:avLst/>
              <a:gdLst/>
              <a:ahLst/>
              <a:cxnLst/>
              <a:rect l="l" t="t" r="r" b="b"/>
              <a:pathLst>
                <a:path w="877" h="5060" extrusionOk="0">
                  <a:moveTo>
                    <a:pt x="0" y="0"/>
                  </a:moveTo>
                  <a:cubicBezTo>
                    <a:pt x="337" y="1687"/>
                    <a:pt x="607" y="3373"/>
                    <a:pt x="877" y="5060"/>
                  </a:cubicBezTo>
                  <a:cubicBezTo>
                    <a:pt x="607" y="3373"/>
                    <a:pt x="337" y="168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g3acbb144eea_1_9619"/>
            <p:cNvSpPr/>
            <p:nvPr/>
          </p:nvSpPr>
          <p:spPr>
            <a:xfrm>
              <a:off x="-4606004" y="963814"/>
              <a:ext cx="1079" cy="4790"/>
            </a:xfrm>
            <a:custGeom>
              <a:avLst/>
              <a:gdLst/>
              <a:ahLst/>
              <a:cxnLst/>
              <a:rect l="l" t="t" r="r" b="b"/>
              <a:pathLst>
                <a:path w="1079" h="4790" extrusionOk="0">
                  <a:moveTo>
                    <a:pt x="1079" y="0"/>
                  </a:moveTo>
                  <a:cubicBezTo>
                    <a:pt x="742" y="1619"/>
                    <a:pt x="405" y="3171"/>
                    <a:pt x="0" y="4790"/>
                  </a:cubicBezTo>
                  <a:cubicBezTo>
                    <a:pt x="405" y="3239"/>
                    <a:pt x="742" y="1619"/>
                    <a:pt x="107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g3acbb144eea_1_9619"/>
            <p:cNvSpPr/>
            <p:nvPr/>
          </p:nvSpPr>
          <p:spPr>
            <a:xfrm>
              <a:off x="-4622466" y="1006994"/>
              <a:ext cx="1956" cy="3778"/>
            </a:xfrm>
            <a:custGeom>
              <a:avLst/>
              <a:gdLst/>
              <a:ahLst/>
              <a:cxnLst/>
              <a:rect l="l" t="t" r="r" b="b"/>
              <a:pathLst>
                <a:path w="1956" h="3778" extrusionOk="0">
                  <a:moveTo>
                    <a:pt x="1956" y="0"/>
                  </a:moveTo>
                  <a:cubicBezTo>
                    <a:pt x="1349" y="1282"/>
                    <a:pt x="675" y="2496"/>
                    <a:pt x="0" y="3778"/>
                  </a:cubicBezTo>
                  <a:cubicBezTo>
                    <a:pt x="675" y="2564"/>
                    <a:pt x="1282" y="1282"/>
                    <a:pt x="1956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g3acbb144eea_1_9619"/>
            <p:cNvSpPr/>
            <p:nvPr/>
          </p:nvSpPr>
          <p:spPr>
            <a:xfrm>
              <a:off x="-4703496" y="753784"/>
              <a:ext cx="2226" cy="1146"/>
            </a:xfrm>
            <a:custGeom>
              <a:avLst/>
              <a:gdLst/>
              <a:ahLst/>
              <a:cxnLst/>
              <a:rect l="l" t="t" r="r" b="b"/>
              <a:pathLst>
                <a:path w="2226" h="1146" extrusionOk="0">
                  <a:moveTo>
                    <a:pt x="0" y="0"/>
                  </a:moveTo>
                  <a:cubicBezTo>
                    <a:pt x="742" y="405"/>
                    <a:pt x="1484" y="742"/>
                    <a:pt x="2227" y="1147"/>
                  </a:cubicBezTo>
                  <a:cubicBezTo>
                    <a:pt x="1484" y="742"/>
                    <a:pt x="742" y="40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g3acbb144eea_1_9619"/>
            <p:cNvSpPr/>
            <p:nvPr/>
          </p:nvSpPr>
          <p:spPr>
            <a:xfrm>
              <a:off x="-4618418" y="998763"/>
              <a:ext cx="1821" cy="3980"/>
            </a:xfrm>
            <a:custGeom>
              <a:avLst/>
              <a:gdLst/>
              <a:ahLst/>
              <a:cxnLst/>
              <a:rect l="l" t="t" r="r" b="b"/>
              <a:pathLst>
                <a:path w="1821" h="3980" extrusionOk="0">
                  <a:moveTo>
                    <a:pt x="1822" y="0"/>
                  </a:moveTo>
                  <a:cubicBezTo>
                    <a:pt x="1214" y="1349"/>
                    <a:pt x="675" y="2631"/>
                    <a:pt x="0" y="3981"/>
                  </a:cubicBezTo>
                  <a:cubicBezTo>
                    <a:pt x="607" y="2699"/>
                    <a:pt x="1214" y="1349"/>
                    <a:pt x="182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g3acbb144eea_1_9619"/>
            <p:cNvSpPr/>
            <p:nvPr/>
          </p:nvSpPr>
          <p:spPr>
            <a:xfrm>
              <a:off x="-4611401" y="858023"/>
              <a:ext cx="1484" cy="4385"/>
            </a:xfrm>
            <a:custGeom>
              <a:avLst/>
              <a:gdLst/>
              <a:ahLst/>
              <a:cxnLst/>
              <a:rect l="l" t="t" r="r" b="b"/>
              <a:pathLst>
                <a:path w="1484" h="4385" extrusionOk="0">
                  <a:moveTo>
                    <a:pt x="0" y="0"/>
                  </a:moveTo>
                  <a:cubicBezTo>
                    <a:pt x="540" y="1417"/>
                    <a:pt x="1012" y="2901"/>
                    <a:pt x="1485" y="4385"/>
                  </a:cubicBezTo>
                  <a:cubicBezTo>
                    <a:pt x="1012" y="2901"/>
                    <a:pt x="540" y="1484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g3acbb144eea_1_9619"/>
            <p:cNvSpPr/>
            <p:nvPr/>
          </p:nvSpPr>
          <p:spPr>
            <a:xfrm>
              <a:off x="-4666793" y="1065152"/>
              <a:ext cx="877" cy="674"/>
            </a:xfrm>
            <a:custGeom>
              <a:avLst/>
              <a:gdLst/>
              <a:ahLst/>
              <a:cxnLst/>
              <a:rect l="l" t="t" r="r" b="b"/>
              <a:pathLst>
                <a:path w="877" h="674" extrusionOk="0">
                  <a:moveTo>
                    <a:pt x="0" y="675"/>
                  </a:moveTo>
                  <a:cubicBezTo>
                    <a:pt x="0" y="675"/>
                    <a:pt x="607" y="202"/>
                    <a:pt x="877" y="0"/>
                  </a:cubicBezTo>
                  <a:lnTo>
                    <a:pt x="877" y="0"/>
                  </a:lnTo>
                  <a:cubicBezTo>
                    <a:pt x="877" y="0"/>
                    <a:pt x="337" y="472"/>
                    <a:pt x="68" y="675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g3acbb144eea_1_9619"/>
            <p:cNvSpPr/>
            <p:nvPr/>
          </p:nvSpPr>
          <p:spPr>
            <a:xfrm>
              <a:off x="-4606071" y="875498"/>
              <a:ext cx="1079" cy="4790"/>
            </a:xfrm>
            <a:custGeom>
              <a:avLst/>
              <a:gdLst/>
              <a:ahLst/>
              <a:cxnLst/>
              <a:rect l="l" t="t" r="r" b="b"/>
              <a:pathLst>
                <a:path w="1079" h="4790" extrusionOk="0">
                  <a:moveTo>
                    <a:pt x="0" y="0"/>
                  </a:moveTo>
                  <a:cubicBezTo>
                    <a:pt x="405" y="1552"/>
                    <a:pt x="742" y="3171"/>
                    <a:pt x="1079" y="4790"/>
                  </a:cubicBezTo>
                  <a:cubicBezTo>
                    <a:pt x="742" y="3171"/>
                    <a:pt x="405" y="1619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g3acbb144eea_1_9619"/>
            <p:cNvSpPr/>
            <p:nvPr/>
          </p:nvSpPr>
          <p:spPr>
            <a:xfrm>
              <a:off x="-4780680" y="733544"/>
              <a:ext cx="6746" cy="6746"/>
            </a:xfrm>
            <a:custGeom>
              <a:avLst/>
              <a:gdLst/>
              <a:ahLst/>
              <a:cxnLst/>
              <a:rect l="l" t="t" r="r" b="b"/>
              <a:pathLst>
                <a:path w="6746" h="674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g3acbb144eea_1_9619"/>
            <p:cNvSpPr/>
            <p:nvPr/>
          </p:nvSpPr>
          <p:spPr>
            <a:xfrm>
              <a:off x="-4695737" y="757967"/>
              <a:ext cx="1552" cy="877"/>
            </a:xfrm>
            <a:custGeom>
              <a:avLst/>
              <a:gdLst/>
              <a:ahLst/>
              <a:cxnLst/>
              <a:rect l="l" t="t" r="r" b="b"/>
              <a:pathLst>
                <a:path w="1552" h="877" extrusionOk="0">
                  <a:moveTo>
                    <a:pt x="1552" y="877"/>
                  </a:moveTo>
                  <a:cubicBezTo>
                    <a:pt x="1080" y="607"/>
                    <a:pt x="540" y="337"/>
                    <a:pt x="0" y="0"/>
                  </a:cubicBezTo>
                  <a:cubicBezTo>
                    <a:pt x="472" y="270"/>
                    <a:pt x="1012" y="540"/>
                    <a:pt x="1485" y="877"/>
                  </a:cubicBezTo>
                  <a:lnTo>
                    <a:pt x="1485" y="877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g3acbb144eea_1_9619"/>
            <p:cNvSpPr/>
            <p:nvPr/>
          </p:nvSpPr>
          <p:spPr>
            <a:xfrm>
              <a:off x="-4719689" y="746498"/>
              <a:ext cx="2023" cy="809"/>
            </a:xfrm>
            <a:custGeom>
              <a:avLst/>
              <a:gdLst/>
              <a:ahLst/>
              <a:cxnLst/>
              <a:rect l="l" t="t" r="r" b="b"/>
              <a:pathLst>
                <a:path w="2023" h="809" extrusionOk="0">
                  <a:moveTo>
                    <a:pt x="0" y="0"/>
                  </a:moveTo>
                  <a:cubicBezTo>
                    <a:pt x="675" y="270"/>
                    <a:pt x="1349" y="540"/>
                    <a:pt x="2024" y="810"/>
                  </a:cubicBezTo>
                  <a:cubicBezTo>
                    <a:pt x="1349" y="540"/>
                    <a:pt x="675" y="27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g3acbb144eea_1_9619"/>
            <p:cNvSpPr/>
            <p:nvPr/>
          </p:nvSpPr>
          <p:spPr>
            <a:xfrm>
              <a:off x="-4745259" y="738469"/>
              <a:ext cx="1484" cy="337"/>
            </a:xfrm>
            <a:custGeom>
              <a:avLst/>
              <a:gdLst/>
              <a:ahLst/>
              <a:cxnLst/>
              <a:rect l="l" t="t" r="r" b="b"/>
              <a:pathLst>
                <a:path w="1484" h="337" extrusionOk="0">
                  <a:moveTo>
                    <a:pt x="0" y="0"/>
                  </a:moveTo>
                  <a:cubicBezTo>
                    <a:pt x="472" y="135"/>
                    <a:pt x="1012" y="202"/>
                    <a:pt x="1484" y="337"/>
                  </a:cubicBezTo>
                  <a:cubicBezTo>
                    <a:pt x="1012" y="202"/>
                    <a:pt x="472" y="13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g3acbb144eea_1_9619"/>
            <p:cNvSpPr/>
            <p:nvPr/>
          </p:nvSpPr>
          <p:spPr>
            <a:xfrm>
              <a:off x="-4728055" y="743394"/>
              <a:ext cx="1889" cy="607"/>
            </a:xfrm>
            <a:custGeom>
              <a:avLst/>
              <a:gdLst/>
              <a:ahLst/>
              <a:cxnLst/>
              <a:rect l="l" t="t" r="r" b="b"/>
              <a:pathLst>
                <a:path w="1889" h="607" extrusionOk="0">
                  <a:moveTo>
                    <a:pt x="0" y="0"/>
                  </a:moveTo>
                  <a:cubicBezTo>
                    <a:pt x="607" y="202"/>
                    <a:pt x="1214" y="405"/>
                    <a:pt x="1889" y="607"/>
                  </a:cubicBezTo>
                  <a:cubicBezTo>
                    <a:pt x="1282" y="405"/>
                    <a:pt x="675" y="20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g3acbb144eea_1_9619"/>
            <p:cNvSpPr/>
            <p:nvPr/>
          </p:nvSpPr>
          <p:spPr>
            <a:xfrm>
              <a:off x="-4762936" y="735163"/>
              <a:ext cx="1011" cy="134"/>
            </a:xfrm>
            <a:custGeom>
              <a:avLst/>
              <a:gdLst/>
              <a:ahLst/>
              <a:cxnLst/>
              <a:rect l="l" t="t" r="r" b="b"/>
              <a:pathLst>
                <a:path w="1011" h="134" extrusionOk="0">
                  <a:moveTo>
                    <a:pt x="0" y="0"/>
                  </a:moveTo>
                  <a:cubicBezTo>
                    <a:pt x="0" y="0"/>
                    <a:pt x="675" y="67"/>
                    <a:pt x="1012" y="135"/>
                  </a:cubicBezTo>
                  <a:cubicBezTo>
                    <a:pt x="675" y="135"/>
                    <a:pt x="337" y="6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g3acbb144eea_1_9619"/>
            <p:cNvSpPr/>
            <p:nvPr/>
          </p:nvSpPr>
          <p:spPr>
            <a:xfrm>
              <a:off x="-4736623" y="740695"/>
              <a:ext cx="1686" cy="472"/>
            </a:xfrm>
            <a:custGeom>
              <a:avLst/>
              <a:gdLst/>
              <a:ahLst/>
              <a:cxnLst/>
              <a:rect l="l" t="t" r="r" b="b"/>
              <a:pathLst>
                <a:path w="1686" h="472" extrusionOk="0">
                  <a:moveTo>
                    <a:pt x="0" y="0"/>
                  </a:moveTo>
                  <a:cubicBezTo>
                    <a:pt x="540" y="135"/>
                    <a:pt x="1147" y="337"/>
                    <a:pt x="1687" y="472"/>
                  </a:cubicBezTo>
                  <a:cubicBezTo>
                    <a:pt x="1147" y="270"/>
                    <a:pt x="540" y="13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g3acbb144eea_1_9619"/>
            <p:cNvSpPr/>
            <p:nvPr/>
          </p:nvSpPr>
          <p:spPr>
            <a:xfrm>
              <a:off x="-4673675" y="1069470"/>
              <a:ext cx="2428" cy="1889"/>
            </a:xfrm>
            <a:custGeom>
              <a:avLst/>
              <a:gdLst/>
              <a:ahLst/>
              <a:cxnLst/>
              <a:rect l="l" t="t" r="r" b="b"/>
              <a:pathLst>
                <a:path w="2428" h="1889" extrusionOk="0">
                  <a:moveTo>
                    <a:pt x="2429" y="0"/>
                  </a:moveTo>
                  <a:cubicBezTo>
                    <a:pt x="1619" y="607"/>
                    <a:pt x="810" y="1282"/>
                    <a:pt x="0" y="1889"/>
                  </a:cubicBezTo>
                  <a:cubicBezTo>
                    <a:pt x="810" y="1282"/>
                    <a:pt x="1619" y="607"/>
                    <a:pt x="242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g3acbb144eea_1_9619"/>
            <p:cNvSpPr/>
            <p:nvPr/>
          </p:nvSpPr>
          <p:spPr>
            <a:xfrm>
              <a:off x="-4688113" y="1079996"/>
              <a:ext cx="2361" cy="1484"/>
            </a:xfrm>
            <a:custGeom>
              <a:avLst/>
              <a:gdLst/>
              <a:ahLst/>
              <a:cxnLst/>
              <a:rect l="l" t="t" r="r" b="b"/>
              <a:pathLst>
                <a:path w="2361" h="1484" extrusionOk="0">
                  <a:moveTo>
                    <a:pt x="2362" y="0"/>
                  </a:moveTo>
                  <a:cubicBezTo>
                    <a:pt x="1552" y="540"/>
                    <a:pt x="810" y="1012"/>
                    <a:pt x="0" y="1484"/>
                  </a:cubicBezTo>
                  <a:cubicBezTo>
                    <a:pt x="810" y="1012"/>
                    <a:pt x="1552" y="472"/>
                    <a:pt x="236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g3acbb144eea_1_9619"/>
            <p:cNvSpPr/>
            <p:nvPr/>
          </p:nvSpPr>
          <p:spPr>
            <a:xfrm>
              <a:off x="-4771842" y="734083"/>
              <a:ext cx="606" cy="6746"/>
            </a:xfrm>
            <a:custGeom>
              <a:avLst/>
              <a:gdLst/>
              <a:ahLst/>
              <a:cxnLst/>
              <a:rect l="l" t="t" r="r" b="b"/>
              <a:pathLst>
                <a:path w="606" h="6746" extrusionOk="0">
                  <a:moveTo>
                    <a:pt x="0" y="0"/>
                  </a:moveTo>
                  <a:cubicBezTo>
                    <a:pt x="0" y="0"/>
                    <a:pt x="405" y="0"/>
                    <a:pt x="607" y="0"/>
                  </a:cubicBezTo>
                  <a:cubicBezTo>
                    <a:pt x="405" y="0"/>
                    <a:pt x="202" y="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g3acbb144eea_1_9619"/>
            <p:cNvSpPr/>
            <p:nvPr/>
          </p:nvSpPr>
          <p:spPr>
            <a:xfrm>
              <a:off x="-4680759" y="1074935"/>
              <a:ext cx="2361" cy="1686"/>
            </a:xfrm>
            <a:custGeom>
              <a:avLst/>
              <a:gdLst/>
              <a:ahLst/>
              <a:cxnLst/>
              <a:rect l="l" t="t" r="r" b="b"/>
              <a:pathLst>
                <a:path w="2361" h="1686" extrusionOk="0">
                  <a:moveTo>
                    <a:pt x="2361" y="0"/>
                  </a:moveTo>
                  <a:cubicBezTo>
                    <a:pt x="1552" y="607"/>
                    <a:pt x="742" y="1147"/>
                    <a:pt x="0" y="1687"/>
                  </a:cubicBezTo>
                  <a:cubicBezTo>
                    <a:pt x="810" y="1147"/>
                    <a:pt x="1619" y="540"/>
                    <a:pt x="2361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g3acbb144eea_1_9619"/>
            <p:cNvSpPr/>
            <p:nvPr/>
          </p:nvSpPr>
          <p:spPr>
            <a:xfrm>
              <a:off x="-4626852" y="825503"/>
              <a:ext cx="2023" cy="3440"/>
            </a:xfrm>
            <a:custGeom>
              <a:avLst/>
              <a:gdLst/>
              <a:ahLst/>
              <a:cxnLst/>
              <a:rect l="l" t="t" r="r" b="b"/>
              <a:pathLst>
                <a:path w="2023" h="3440" extrusionOk="0">
                  <a:moveTo>
                    <a:pt x="2024" y="3441"/>
                  </a:moveTo>
                  <a:cubicBezTo>
                    <a:pt x="1349" y="2294"/>
                    <a:pt x="742" y="1147"/>
                    <a:pt x="0" y="0"/>
                  </a:cubicBezTo>
                  <a:cubicBezTo>
                    <a:pt x="675" y="1147"/>
                    <a:pt x="1349" y="2294"/>
                    <a:pt x="2024" y="3441"/>
                  </a:cubicBezTo>
                  <a:lnTo>
                    <a:pt x="2024" y="344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g3acbb144eea_1_9619"/>
            <p:cNvSpPr/>
            <p:nvPr/>
          </p:nvSpPr>
          <p:spPr>
            <a:xfrm>
              <a:off x="-4754030" y="736580"/>
              <a:ext cx="1281" cy="202"/>
            </a:xfrm>
            <a:custGeom>
              <a:avLst/>
              <a:gdLst/>
              <a:ahLst/>
              <a:cxnLst/>
              <a:rect l="l" t="t" r="r" b="b"/>
              <a:pathLst>
                <a:path w="1281" h="202" extrusionOk="0">
                  <a:moveTo>
                    <a:pt x="0" y="0"/>
                  </a:moveTo>
                  <a:cubicBezTo>
                    <a:pt x="405" y="67"/>
                    <a:pt x="877" y="135"/>
                    <a:pt x="1282" y="202"/>
                  </a:cubicBezTo>
                  <a:cubicBezTo>
                    <a:pt x="877" y="135"/>
                    <a:pt x="405" y="6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g3acbb144eea_1_9619"/>
            <p:cNvSpPr/>
            <p:nvPr/>
          </p:nvSpPr>
          <p:spPr>
            <a:xfrm>
              <a:off x="-4711525" y="749938"/>
              <a:ext cx="2091" cy="944"/>
            </a:xfrm>
            <a:custGeom>
              <a:avLst/>
              <a:gdLst/>
              <a:ahLst/>
              <a:cxnLst/>
              <a:rect l="l" t="t" r="r" b="b"/>
              <a:pathLst>
                <a:path w="2091" h="944" extrusionOk="0">
                  <a:moveTo>
                    <a:pt x="0" y="0"/>
                  </a:moveTo>
                  <a:cubicBezTo>
                    <a:pt x="675" y="337"/>
                    <a:pt x="1417" y="607"/>
                    <a:pt x="2092" y="945"/>
                  </a:cubicBezTo>
                  <a:cubicBezTo>
                    <a:pt x="1417" y="607"/>
                    <a:pt x="675" y="33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g3acbb144eea_1_9619"/>
            <p:cNvSpPr/>
            <p:nvPr/>
          </p:nvSpPr>
          <p:spPr>
            <a:xfrm>
              <a:off x="-4659506" y="784685"/>
              <a:ext cx="1821" cy="1754"/>
            </a:xfrm>
            <a:custGeom>
              <a:avLst/>
              <a:gdLst/>
              <a:ahLst/>
              <a:cxnLst/>
              <a:rect l="l" t="t" r="r" b="b"/>
              <a:pathLst>
                <a:path w="1821" h="1754" extrusionOk="0">
                  <a:moveTo>
                    <a:pt x="1754" y="1754"/>
                  </a:moveTo>
                  <a:cubicBezTo>
                    <a:pt x="1147" y="1147"/>
                    <a:pt x="607" y="607"/>
                    <a:pt x="0" y="0"/>
                  </a:cubicBezTo>
                  <a:lnTo>
                    <a:pt x="0" y="0"/>
                  </a:lnTo>
                  <a:cubicBezTo>
                    <a:pt x="607" y="540"/>
                    <a:pt x="1214" y="1147"/>
                    <a:pt x="1821" y="1754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g3acbb144eea_1_9619"/>
            <p:cNvSpPr/>
            <p:nvPr/>
          </p:nvSpPr>
          <p:spPr>
            <a:xfrm>
              <a:off x="-4695670" y="1084786"/>
              <a:ext cx="2226" cy="1281"/>
            </a:xfrm>
            <a:custGeom>
              <a:avLst/>
              <a:gdLst/>
              <a:ahLst/>
              <a:cxnLst/>
              <a:rect l="l" t="t" r="r" b="b"/>
              <a:pathLst>
                <a:path w="2226" h="1281" extrusionOk="0">
                  <a:moveTo>
                    <a:pt x="2227" y="0"/>
                  </a:moveTo>
                  <a:cubicBezTo>
                    <a:pt x="1485" y="472"/>
                    <a:pt x="742" y="877"/>
                    <a:pt x="0" y="1282"/>
                  </a:cubicBezTo>
                  <a:cubicBezTo>
                    <a:pt x="742" y="877"/>
                    <a:pt x="1485" y="405"/>
                    <a:pt x="222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g3acbb144eea_1_9619"/>
            <p:cNvSpPr/>
            <p:nvPr/>
          </p:nvSpPr>
          <p:spPr>
            <a:xfrm>
              <a:off x="-4685752" y="1076622"/>
              <a:ext cx="4992" cy="3373"/>
            </a:xfrm>
            <a:custGeom>
              <a:avLst/>
              <a:gdLst/>
              <a:ahLst/>
              <a:cxnLst/>
              <a:rect l="l" t="t" r="r" b="b"/>
              <a:pathLst>
                <a:path w="4992" h="3373" extrusionOk="0">
                  <a:moveTo>
                    <a:pt x="4993" y="0"/>
                  </a:moveTo>
                  <a:cubicBezTo>
                    <a:pt x="3373" y="1147"/>
                    <a:pt x="1687" y="2294"/>
                    <a:pt x="0" y="3373"/>
                  </a:cubicBezTo>
                  <a:cubicBezTo>
                    <a:pt x="1687" y="2294"/>
                    <a:pt x="3373" y="1147"/>
                    <a:pt x="499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g3acbb144eea_1_9619"/>
            <p:cNvSpPr/>
            <p:nvPr/>
          </p:nvSpPr>
          <p:spPr>
            <a:xfrm>
              <a:off x="-4609917" y="977376"/>
              <a:ext cx="1416" cy="4317"/>
            </a:xfrm>
            <a:custGeom>
              <a:avLst/>
              <a:gdLst/>
              <a:ahLst/>
              <a:cxnLst/>
              <a:rect l="l" t="t" r="r" b="b"/>
              <a:pathLst>
                <a:path w="1416" h="4317" extrusionOk="0">
                  <a:moveTo>
                    <a:pt x="1417" y="0"/>
                  </a:moveTo>
                  <a:cubicBezTo>
                    <a:pt x="945" y="1417"/>
                    <a:pt x="472" y="2901"/>
                    <a:pt x="0" y="4318"/>
                  </a:cubicBezTo>
                  <a:cubicBezTo>
                    <a:pt x="472" y="2901"/>
                    <a:pt x="945" y="1484"/>
                    <a:pt x="1417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g3acbb144eea_1_9619"/>
            <p:cNvSpPr/>
            <p:nvPr/>
          </p:nvSpPr>
          <p:spPr>
            <a:xfrm>
              <a:off x="-4604924" y="959564"/>
              <a:ext cx="944" cy="4250"/>
            </a:xfrm>
            <a:custGeom>
              <a:avLst/>
              <a:gdLst/>
              <a:ahLst/>
              <a:cxnLst/>
              <a:rect l="l" t="t" r="r" b="b"/>
              <a:pathLst>
                <a:path w="944" h="4250" extrusionOk="0">
                  <a:moveTo>
                    <a:pt x="945" y="0"/>
                  </a:moveTo>
                  <a:cubicBezTo>
                    <a:pt x="675" y="1417"/>
                    <a:pt x="337" y="2834"/>
                    <a:pt x="0" y="4251"/>
                  </a:cubicBezTo>
                  <a:cubicBezTo>
                    <a:pt x="337" y="2834"/>
                    <a:pt x="675" y="1417"/>
                    <a:pt x="945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g3acbb144eea_1_9619"/>
            <p:cNvSpPr/>
            <p:nvPr/>
          </p:nvSpPr>
          <p:spPr>
            <a:xfrm>
              <a:off x="-4601686" y="941077"/>
              <a:ext cx="472" cy="3913"/>
            </a:xfrm>
            <a:custGeom>
              <a:avLst/>
              <a:gdLst/>
              <a:ahLst/>
              <a:cxnLst/>
              <a:rect l="l" t="t" r="r" b="b"/>
              <a:pathLst>
                <a:path w="472" h="3913" extrusionOk="0">
                  <a:moveTo>
                    <a:pt x="472" y="0"/>
                  </a:moveTo>
                  <a:cubicBezTo>
                    <a:pt x="338" y="1282"/>
                    <a:pt x="135" y="2631"/>
                    <a:pt x="0" y="3913"/>
                  </a:cubicBezTo>
                  <a:cubicBezTo>
                    <a:pt x="135" y="2631"/>
                    <a:pt x="338" y="1282"/>
                    <a:pt x="47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g3acbb144eea_1_9619"/>
            <p:cNvSpPr/>
            <p:nvPr/>
          </p:nvSpPr>
          <p:spPr>
            <a:xfrm>
              <a:off x="-4603102" y="950388"/>
              <a:ext cx="742" cy="4115"/>
            </a:xfrm>
            <a:custGeom>
              <a:avLst/>
              <a:gdLst/>
              <a:ahLst/>
              <a:cxnLst/>
              <a:rect l="l" t="t" r="r" b="b"/>
              <a:pathLst>
                <a:path w="742" h="4115" extrusionOk="0">
                  <a:moveTo>
                    <a:pt x="742" y="0"/>
                  </a:moveTo>
                  <a:cubicBezTo>
                    <a:pt x="539" y="1417"/>
                    <a:pt x="270" y="2766"/>
                    <a:pt x="0" y="4116"/>
                  </a:cubicBezTo>
                  <a:cubicBezTo>
                    <a:pt x="270" y="2766"/>
                    <a:pt x="539" y="1349"/>
                    <a:pt x="74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g3acbb144eea_1_9619"/>
            <p:cNvSpPr/>
            <p:nvPr/>
          </p:nvSpPr>
          <p:spPr>
            <a:xfrm>
              <a:off x="-4671246" y="1065827"/>
              <a:ext cx="4453" cy="3710"/>
            </a:xfrm>
            <a:custGeom>
              <a:avLst/>
              <a:gdLst/>
              <a:ahLst/>
              <a:cxnLst/>
              <a:rect l="l" t="t" r="r" b="b"/>
              <a:pathLst>
                <a:path w="4453" h="3710" extrusionOk="0">
                  <a:moveTo>
                    <a:pt x="4453" y="0"/>
                  </a:moveTo>
                  <a:cubicBezTo>
                    <a:pt x="2969" y="1282"/>
                    <a:pt x="1485" y="2496"/>
                    <a:pt x="0" y="3711"/>
                  </a:cubicBezTo>
                  <a:cubicBezTo>
                    <a:pt x="1485" y="2496"/>
                    <a:pt x="2969" y="1282"/>
                    <a:pt x="445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g3acbb144eea_1_9619"/>
            <p:cNvSpPr/>
            <p:nvPr/>
          </p:nvSpPr>
          <p:spPr>
            <a:xfrm>
              <a:off x="-4639806" y="1033442"/>
              <a:ext cx="3103" cy="4115"/>
            </a:xfrm>
            <a:custGeom>
              <a:avLst/>
              <a:gdLst/>
              <a:ahLst/>
              <a:cxnLst/>
              <a:rect l="l" t="t" r="r" b="b"/>
              <a:pathLst>
                <a:path w="3103" h="4115" extrusionOk="0">
                  <a:moveTo>
                    <a:pt x="3103" y="0"/>
                  </a:moveTo>
                  <a:cubicBezTo>
                    <a:pt x="2092" y="1417"/>
                    <a:pt x="1012" y="2766"/>
                    <a:pt x="0" y="4116"/>
                  </a:cubicBezTo>
                  <a:cubicBezTo>
                    <a:pt x="1079" y="2766"/>
                    <a:pt x="2092" y="1417"/>
                    <a:pt x="310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g3acbb144eea_1_9619"/>
            <p:cNvSpPr/>
            <p:nvPr/>
          </p:nvSpPr>
          <p:spPr>
            <a:xfrm>
              <a:off x="-4613021" y="986079"/>
              <a:ext cx="1619" cy="4317"/>
            </a:xfrm>
            <a:custGeom>
              <a:avLst/>
              <a:gdLst/>
              <a:ahLst/>
              <a:cxnLst/>
              <a:rect l="l" t="t" r="r" b="b"/>
              <a:pathLst>
                <a:path w="1619" h="4317" extrusionOk="0">
                  <a:moveTo>
                    <a:pt x="1619" y="0"/>
                  </a:moveTo>
                  <a:cubicBezTo>
                    <a:pt x="1080" y="1417"/>
                    <a:pt x="540" y="2901"/>
                    <a:pt x="0" y="4318"/>
                  </a:cubicBezTo>
                  <a:cubicBezTo>
                    <a:pt x="540" y="2901"/>
                    <a:pt x="1147" y="1484"/>
                    <a:pt x="1619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g3acbb144eea_1_9619"/>
            <p:cNvSpPr/>
            <p:nvPr/>
          </p:nvSpPr>
          <p:spPr>
            <a:xfrm>
              <a:off x="-4634408" y="1026156"/>
              <a:ext cx="2833" cy="4183"/>
            </a:xfrm>
            <a:custGeom>
              <a:avLst/>
              <a:gdLst/>
              <a:ahLst/>
              <a:cxnLst/>
              <a:rect l="l" t="t" r="r" b="b"/>
              <a:pathLst>
                <a:path w="2833" h="4183" extrusionOk="0">
                  <a:moveTo>
                    <a:pt x="2834" y="0"/>
                  </a:moveTo>
                  <a:cubicBezTo>
                    <a:pt x="1889" y="1417"/>
                    <a:pt x="945" y="2766"/>
                    <a:pt x="0" y="4183"/>
                  </a:cubicBezTo>
                  <a:cubicBezTo>
                    <a:pt x="945" y="2834"/>
                    <a:pt x="1956" y="1417"/>
                    <a:pt x="2834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g3acbb144eea_1_9619"/>
            <p:cNvSpPr/>
            <p:nvPr/>
          </p:nvSpPr>
          <p:spPr>
            <a:xfrm>
              <a:off x="-4657752" y="1053750"/>
              <a:ext cx="3913" cy="3913"/>
            </a:xfrm>
            <a:custGeom>
              <a:avLst/>
              <a:gdLst/>
              <a:ahLst/>
              <a:cxnLst/>
              <a:rect l="l" t="t" r="r" b="b"/>
              <a:pathLst>
                <a:path w="3913" h="3913" extrusionOk="0">
                  <a:moveTo>
                    <a:pt x="3913" y="0"/>
                  </a:moveTo>
                  <a:cubicBezTo>
                    <a:pt x="2631" y="1349"/>
                    <a:pt x="1349" y="2631"/>
                    <a:pt x="0" y="3913"/>
                  </a:cubicBezTo>
                  <a:cubicBezTo>
                    <a:pt x="1349" y="2631"/>
                    <a:pt x="2631" y="1349"/>
                    <a:pt x="391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g3acbb144eea_1_9619"/>
            <p:cNvSpPr/>
            <p:nvPr/>
          </p:nvSpPr>
          <p:spPr>
            <a:xfrm>
              <a:off x="-4645473" y="1040459"/>
              <a:ext cx="3373" cy="4048"/>
            </a:xfrm>
            <a:custGeom>
              <a:avLst/>
              <a:gdLst/>
              <a:ahLst/>
              <a:cxnLst/>
              <a:rect l="l" t="t" r="r" b="b"/>
              <a:pathLst>
                <a:path w="3373" h="4048" extrusionOk="0">
                  <a:moveTo>
                    <a:pt x="3373" y="0"/>
                  </a:moveTo>
                  <a:cubicBezTo>
                    <a:pt x="2294" y="1349"/>
                    <a:pt x="1147" y="2699"/>
                    <a:pt x="0" y="4048"/>
                  </a:cubicBezTo>
                  <a:cubicBezTo>
                    <a:pt x="1147" y="2699"/>
                    <a:pt x="2294" y="1349"/>
                    <a:pt x="337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g3acbb144eea_1_9619"/>
            <p:cNvSpPr/>
            <p:nvPr/>
          </p:nvSpPr>
          <p:spPr>
            <a:xfrm>
              <a:off x="-4664364" y="1059890"/>
              <a:ext cx="4183" cy="3778"/>
            </a:xfrm>
            <a:custGeom>
              <a:avLst/>
              <a:gdLst/>
              <a:ahLst/>
              <a:cxnLst/>
              <a:rect l="l" t="t" r="r" b="b"/>
              <a:pathLst>
                <a:path w="4183" h="3778" extrusionOk="0">
                  <a:moveTo>
                    <a:pt x="4183" y="0"/>
                  </a:moveTo>
                  <a:cubicBezTo>
                    <a:pt x="2834" y="1282"/>
                    <a:pt x="1417" y="2564"/>
                    <a:pt x="0" y="3778"/>
                  </a:cubicBezTo>
                  <a:cubicBezTo>
                    <a:pt x="1417" y="2564"/>
                    <a:pt x="2834" y="1282"/>
                    <a:pt x="418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g3acbb144eea_1_9619"/>
            <p:cNvSpPr/>
            <p:nvPr/>
          </p:nvSpPr>
          <p:spPr>
            <a:xfrm>
              <a:off x="-4678398" y="1071360"/>
              <a:ext cx="4722" cy="3575"/>
            </a:xfrm>
            <a:custGeom>
              <a:avLst/>
              <a:gdLst/>
              <a:ahLst/>
              <a:cxnLst/>
              <a:rect l="l" t="t" r="r" b="b"/>
              <a:pathLst>
                <a:path w="4722" h="3575" extrusionOk="0">
                  <a:moveTo>
                    <a:pt x="4723" y="0"/>
                  </a:moveTo>
                  <a:cubicBezTo>
                    <a:pt x="3171" y="1214"/>
                    <a:pt x="1552" y="2361"/>
                    <a:pt x="0" y="3576"/>
                  </a:cubicBezTo>
                  <a:cubicBezTo>
                    <a:pt x="1619" y="2429"/>
                    <a:pt x="3171" y="1214"/>
                    <a:pt x="472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g3acbb144eea_1_9619"/>
            <p:cNvSpPr/>
            <p:nvPr/>
          </p:nvSpPr>
          <p:spPr>
            <a:xfrm>
              <a:off x="-4629483" y="1018599"/>
              <a:ext cx="2631" cy="4183"/>
            </a:xfrm>
            <a:custGeom>
              <a:avLst/>
              <a:gdLst/>
              <a:ahLst/>
              <a:cxnLst/>
              <a:rect l="l" t="t" r="r" b="b"/>
              <a:pathLst>
                <a:path w="2631" h="4183" extrusionOk="0">
                  <a:moveTo>
                    <a:pt x="2631" y="0"/>
                  </a:moveTo>
                  <a:cubicBezTo>
                    <a:pt x="1754" y="1417"/>
                    <a:pt x="877" y="2834"/>
                    <a:pt x="0" y="4183"/>
                  </a:cubicBezTo>
                  <a:cubicBezTo>
                    <a:pt x="877" y="2766"/>
                    <a:pt x="1754" y="1417"/>
                    <a:pt x="2631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g3acbb144eea_1_9619"/>
            <p:cNvSpPr/>
            <p:nvPr/>
          </p:nvSpPr>
          <p:spPr>
            <a:xfrm>
              <a:off x="-4620442" y="1002744"/>
              <a:ext cx="2091" cy="4250"/>
            </a:xfrm>
            <a:custGeom>
              <a:avLst/>
              <a:gdLst/>
              <a:ahLst/>
              <a:cxnLst/>
              <a:rect l="l" t="t" r="r" b="b"/>
              <a:pathLst>
                <a:path w="2091" h="4250" extrusionOk="0">
                  <a:moveTo>
                    <a:pt x="2092" y="0"/>
                  </a:moveTo>
                  <a:cubicBezTo>
                    <a:pt x="1417" y="1417"/>
                    <a:pt x="675" y="2834"/>
                    <a:pt x="0" y="4251"/>
                  </a:cubicBezTo>
                  <a:cubicBezTo>
                    <a:pt x="742" y="2834"/>
                    <a:pt x="1417" y="1417"/>
                    <a:pt x="209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g3acbb144eea_1_9619"/>
            <p:cNvSpPr/>
            <p:nvPr/>
          </p:nvSpPr>
          <p:spPr>
            <a:xfrm>
              <a:off x="-4624760" y="1010773"/>
              <a:ext cx="2361" cy="4250"/>
            </a:xfrm>
            <a:custGeom>
              <a:avLst/>
              <a:gdLst/>
              <a:ahLst/>
              <a:cxnLst/>
              <a:rect l="l" t="t" r="r" b="b"/>
              <a:pathLst>
                <a:path w="2361" h="4250" extrusionOk="0">
                  <a:moveTo>
                    <a:pt x="2362" y="0"/>
                  </a:moveTo>
                  <a:cubicBezTo>
                    <a:pt x="1619" y="1417"/>
                    <a:pt x="810" y="2834"/>
                    <a:pt x="0" y="4251"/>
                  </a:cubicBezTo>
                  <a:cubicBezTo>
                    <a:pt x="810" y="2834"/>
                    <a:pt x="1619" y="1417"/>
                    <a:pt x="236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g3acbb144eea_1_9619"/>
            <p:cNvSpPr/>
            <p:nvPr/>
          </p:nvSpPr>
          <p:spPr>
            <a:xfrm>
              <a:off x="-4651478" y="1047273"/>
              <a:ext cx="3643" cy="3980"/>
            </a:xfrm>
            <a:custGeom>
              <a:avLst/>
              <a:gdLst/>
              <a:ahLst/>
              <a:cxnLst/>
              <a:rect l="l" t="t" r="r" b="b"/>
              <a:pathLst>
                <a:path w="3643" h="3980" extrusionOk="0">
                  <a:moveTo>
                    <a:pt x="3644" y="0"/>
                  </a:moveTo>
                  <a:cubicBezTo>
                    <a:pt x="2429" y="1349"/>
                    <a:pt x="1215" y="2631"/>
                    <a:pt x="0" y="3981"/>
                  </a:cubicBezTo>
                  <a:cubicBezTo>
                    <a:pt x="1215" y="2699"/>
                    <a:pt x="2429" y="1349"/>
                    <a:pt x="3644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g3acbb144eea_1_9619"/>
            <p:cNvSpPr/>
            <p:nvPr/>
          </p:nvSpPr>
          <p:spPr>
            <a:xfrm>
              <a:off x="-4693443" y="1081547"/>
              <a:ext cx="5329" cy="3238"/>
            </a:xfrm>
            <a:custGeom>
              <a:avLst/>
              <a:gdLst/>
              <a:ahLst/>
              <a:cxnLst/>
              <a:rect l="l" t="t" r="r" b="b"/>
              <a:pathLst>
                <a:path w="5329" h="3238" extrusionOk="0">
                  <a:moveTo>
                    <a:pt x="5330" y="0"/>
                  </a:moveTo>
                  <a:cubicBezTo>
                    <a:pt x="3576" y="1079"/>
                    <a:pt x="1822" y="2226"/>
                    <a:pt x="0" y="3238"/>
                  </a:cubicBezTo>
                  <a:cubicBezTo>
                    <a:pt x="1822" y="2159"/>
                    <a:pt x="3576" y="1079"/>
                    <a:pt x="533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g3acbb144eea_1_9619"/>
            <p:cNvSpPr/>
            <p:nvPr/>
          </p:nvSpPr>
          <p:spPr>
            <a:xfrm>
              <a:off x="-4701337" y="754931"/>
              <a:ext cx="5599" cy="3103"/>
            </a:xfrm>
            <a:custGeom>
              <a:avLst/>
              <a:gdLst/>
              <a:ahLst/>
              <a:cxnLst/>
              <a:rect l="l" t="t" r="r" b="b"/>
              <a:pathLst>
                <a:path w="5599" h="3103" extrusionOk="0">
                  <a:moveTo>
                    <a:pt x="0" y="0"/>
                  </a:moveTo>
                  <a:cubicBezTo>
                    <a:pt x="1889" y="1012"/>
                    <a:pt x="3778" y="2024"/>
                    <a:pt x="5600" y="3104"/>
                  </a:cubicBezTo>
                  <a:cubicBezTo>
                    <a:pt x="3778" y="2024"/>
                    <a:pt x="1889" y="101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g3acbb144eea_1_9619"/>
            <p:cNvSpPr/>
            <p:nvPr/>
          </p:nvSpPr>
          <p:spPr>
            <a:xfrm>
              <a:off x="-4709433" y="750883"/>
              <a:ext cx="5869" cy="2901"/>
            </a:xfrm>
            <a:custGeom>
              <a:avLst/>
              <a:gdLst/>
              <a:ahLst/>
              <a:cxnLst/>
              <a:rect l="l" t="t" r="r" b="b"/>
              <a:pathLst>
                <a:path w="5869" h="2901" extrusionOk="0">
                  <a:moveTo>
                    <a:pt x="0" y="0"/>
                  </a:moveTo>
                  <a:cubicBezTo>
                    <a:pt x="1956" y="945"/>
                    <a:pt x="3980" y="1889"/>
                    <a:pt x="5870" y="2901"/>
                  </a:cubicBezTo>
                  <a:cubicBezTo>
                    <a:pt x="3913" y="1889"/>
                    <a:pt x="1956" y="94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g3acbb144eea_1_9619"/>
            <p:cNvSpPr/>
            <p:nvPr/>
          </p:nvSpPr>
          <p:spPr>
            <a:xfrm>
              <a:off x="-4693443" y="759317"/>
              <a:ext cx="5329" cy="3238"/>
            </a:xfrm>
            <a:custGeom>
              <a:avLst/>
              <a:gdLst/>
              <a:ahLst/>
              <a:cxnLst/>
              <a:rect l="l" t="t" r="r" b="b"/>
              <a:pathLst>
                <a:path w="5329" h="3238" extrusionOk="0">
                  <a:moveTo>
                    <a:pt x="0" y="0"/>
                  </a:moveTo>
                  <a:cubicBezTo>
                    <a:pt x="1822" y="1079"/>
                    <a:pt x="3576" y="2159"/>
                    <a:pt x="5330" y="3238"/>
                  </a:cubicBezTo>
                  <a:cubicBezTo>
                    <a:pt x="3576" y="2092"/>
                    <a:pt x="1822" y="101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g3acbb144eea_1_9619"/>
            <p:cNvSpPr/>
            <p:nvPr/>
          </p:nvSpPr>
          <p:spPr>
            <a:xfrm>
              <a:off x="-4678398" y="769167"/>
              <a:ext cx="4722" cy="3575"/>
            </a:xfrm>
            <a:custGeom>
              <a:avLst/>
              <a:gdLst/>
              <a:ahLst/>
              <a:cxnLst/>
              <a:rect l="l" t="t" r="r" b="b"/>
              <a:pathLst>
                <a:path w="4722" h="3575" extrusionOk="0">
                  <a:moveTo>
                    <a:pt x="0" y="0"/>
                  </a:moveTo>
                  <a:cubicBezTo>
                    <a:pt x="1619" y="1147"/>
                    <a:pt x="3171" y="2361"/>
                    <a:pt x="4723" y="3576"/>
                  </a:cubicBezTo>
                  <a:cubicBezTo>
                    <a:pt x="3171" y="2361"/>
                    <a:pt x="1552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g3acbb144eea_1_9619"/>
            <p:cNvSpPr/>
            <p:nvPr/>
          </p:nvSpPr>
          <p:spPr>
            <a:xfrm>
              <a:off x="-4664364" y="780367"/>
              <a:ext cx="4183" cy="3778"/>
            </a:xfrm>
            <a:custGeom>
              <a:avLst/>
              <a:gdLst/>
              <a:ahLst/>
              <a:cxnLst/>
              <a:rect l="l" t="t" r="r" b="b"/>
              <a:pathLst>
                <a:path w="4183" h="3778" extrusionOk="0">
                  <a:moveTo>
                    <a:pt x="0" y="0"/>
                  </a:moveTo>
                  <a:cubicBezTo>
                    <a:pt x="1417" y="1214"/>
                    <a:pt x="2834" y="2496"/>
                    <a:pt x="4183" y="3778"/>
                  </a:cubicBezTo>
                  <a:cubicBezTo>
                    <a:pt x="2834" y="2496"/>
                    <a:pt x="1417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g3acbb144eea_1_9619"/>
            <p:cNvSpPr/>
            <p:nvPr/>
          </p:nvSpPr>
          <p:spPr>
            <a:xfrm>
              <a:off x="-4717732" y="747240"/>
              <a:ext cx="6207" cy="2698"/>
            </a:xfrm>
            <a:custGeom>
              <a:avLst/>
              <a:gdLst/>
              <a:ahLst/>
              <a:cxnLst/>
              <a:rect l="l" t="t" r="r" b="b"/>
              <a:pathLst>
                <a:path w="6207" h="2698" extrusionOk="0">
                  <a:moveTo>
                    <a:pt x="0" y="0"/>
                  </a:moveTo>
                  <a:cubicBezTo>
                    <a:pt x="2092" y="877"/>
                    <a:pt x="4115" y="1754"/>
                    <a:pt x="6207" y="2699"/>
                  </a:cubicBezTo>
                  <a:cubicBezTo>
                    <a:pt x="4183" y="1754"/>
                    <a:pt x="2092" y="87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g3acbb144eea_1_9619"/>
            <p:cNvSpPr/>
            <p:nvPr/>
          </p:nvSpPr>
          <p:spPr>
            <a:xfrm>
              <a:off x="-4685819" y="764039"/>
              <a:ext cx="4992" cy="3373"/>
            </a:xfrm>
            <a:custGeom>
              <a:avLst/>
              <a:gdLst/>
              <a:ahLst/>
              <a:cxnLst/>
              <a:rect l="l" t="t" r="r" b="b"/>
              <a:pathLst>
                <a:path w="4992" h="3373" extrusionOk="0">
                  <a:moveTo>
                    <a:pt x="0" y="0"/>
                  </a:moveTo>
                  <a:cubicBezTo>
                    <a:pt x="1687" y="1080"/>
                    <a:pt x="3373" y="2226"/>
                    <a:pt x="4993" y="3373"/>
                  </a:cubicBezTo>
                  <a:cubicBezTo>
                    <a:pt x="3306" y="2226"/>
                    <a:pt x="1687" y="1080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g3acbb144eea_1_9619"/>
            <p:cNvSpPr/>
            <p:nvPr/>
          </p:nvSpPr>
          <p:spPr>
            <a:xfrm>
              <a:off x="-4743775" y="738806"/>
              <a:ext cx="7151" cy="1956"/>
            </a:xfrm>
            <a:custGeom>
              <a:avLst/>
              <a:gdLst/>
              <a:ahLst/>
              <a:cxnLst/>
              <a:rect l="l" t="t" r="r" b="b"/>
              <a:pathLst>
                <a:path w="7151" h="1956" extrusionOk="0">
                  <a:moveTo>
                    <a:pt x="0" y="0"/>
                  </a:moveTo>
                  <a:cubicBezTo>
                    <a:pt x="2429" y="607"/>
                    <a:pt x="4790" y="1214"/>
                    <a:pt x="7152" y="1957"/>
                  </a:cubicBezTo>
                  <a:cubicBezTo>
                    <a:pt x="4790" y="1282"/>
                    <a:pt x="2429" y="60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g3acbb144eea_1_9619"/>
            <p:cNvSpPr/>
            <p:nvPr/>
          </p:nvSpPr>
          <p:spPr>
            <a:xfrm>
              <a:off x="-4771235" y="734151"/>
              <a:ext cx="8298" cy="1012"/>
            </a:xfrm>
            <a:custGeom>
              <a:avLst/>
              <a:gdLst/>
              <a:ahLst/>
              <a:cxnLst/>
              <a:rect l="l" t="t" r="r" b="b"/>
              <a:pathLst>
                <a:path w="8298" h="1012" extrusionOk="0">
                  <a:moveTo>
                    <a:pt x="0" y="0"/>
                  </a:moveTo>
                  <a:cubicBezTo>
                    <a:pt x="2766" y="270"/>
                    <a:pt x="5600" y="607"/>
                    <a:pt x="8299" y="1012"/>
                  </a:cubicBezTo>
                  <a:cubicBezTo>
                    <a:pt x="5532" y="607"/>
                    <a:pt x="2766" y="270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g3acbb144eea_1_9619"/>
            <p:cNvSpPr/>
            <p:nvPr/>
          </p:nvSpPr>
          <p:spPr>
            <a:xfrm>
              <a:off x="-4761924" y="735230"/>
              <a:ext cx="7894" cy="1349"/>
            </a:xfrm>
            <a:custGeom>
              <a:avLst/>
              <a:gdLst/>
              <a:ahLst/>
              <a:cxnLst/>
              <a:rect l="l" t="t" r="r" b="b"/>
              <a:pathLst>
                <a:path w="7894" h="1349" extrusionOk="0">
                  <a:moveTo>
                    <a:pt x="0" y="0"/>
                  </a:moveTo>
                  <a:cubicBezTo>
                    <a:pt x="2631" y="405"/>
                    <a:pt x="5263" y="810"/>
                    <a:pt x="7894" y="1349"/>
                  </a:cubicBezTo>
                  <a:cubicBezTo>
                    <a:pt x="5263" y="877"/>
                    <a:pt x="2631" y="40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g3acbb144eea_1_9619"/>
            <p:cNvSpPr/>
            <p:nvPr/>
          </p:nvSpPr>
          <p:spPr>
            <a:xfrm>
              <a:off x="-4600741" y="931632"/>
              <a:ext cx="270" cy="3440"/>
            </a:xfrm>
            <a:custGeom>
              <a:avLst/>
              <a:gdLst/>
              <a:ahLst/>
              <a:cxnLst/>
              <a:rect l="l" t="t" r="r" b="b"/>
              <a:pathLst>
                <a:path w="270" h="3440" extrusionOk="0">
                  <a:moveTo>
                    <a:pt x="270" y="0"/>
                  </a:moveTo>
                  <a:cubicBezTo>
                    <a:pt x="270" y="1147"/>
                    <a:pt x="68" y="2294"/>
                    <a:pt x="0" y="3441"/>
                  </a:cubicBezTo>
                  <a:cubicBezTo>
                    <a:pt x="68" y="2294"/>
                    <a:pt x="203" y="1147"/>
                    <a:pt x="27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g3acbb144eea_1_9619"/>
            <p:cNvSpPr/>
            <p:nvPr/>
          </p:nvSpPr>
          <p:spPr>
            <a:xfrm>
              <a:off x="-4780680" y="733544"/>
              <a:ext cx="8838" cy="607"/>
            </a:xfrm>
            <a:custGeom>
              <a:avLst/>
              <a:gdLst/>
              <a:ahLst/>
              <a:cxnLst/>
              <a:rect l="l" t="t" r="r" b="b"/>
              <a:pathLst>
                <a:path w="8838" h="607" extrusionOk="0">
                  <a:moveTo>
                    <a:pt x="0" y="0"/>
                  </a:moveTo>
                  <a:cubicBezTo>
                    <a:pt x="2969" y="135"/>
                    <a:pt x="5937" y="337"/>
                    <a:pt x="8838" y="607"/>
                  </a:cubicBezTo>
                  <a:cubicBezTo>
                    <a:pt x="5937" y="337"/>
                    <a:pt x="2969" y="13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g3acbb144eea_1_9619"/>
            <p:cNvSpPr/>
            <p:nvPr/>
          </p:nvSpPr>
          <p:spPr>
            <a:xfrm>
              <a:off x="-4752748" y="736782"/>
              <a:ext cx="7488" cy="1619"/>
            </a:xfrm>
            <a:custGeom>
              <a:avLst/>
              <a:gdLst/>
              <a:ahLst/>
              <a:cxnLst/>
              <a:rect l="l" t="t" r="r" b="b"/>
              <a:pathLst>
                <a:path w="7488" h="1619" extrusionOk="0">
                  <a:moveTo>
                    <a:pt x="0" y="0"/>
                  </a:moveTo>
                  <a:cubicBezTo>
                    <a:pt x="2496" y="472"/>
                    <a:pt x="4993" y="1079"/>
                    <a:pt x="7489" y="1619"/>
                  </a:cubicBezTo>
                  <a:cubicBezTo>
                    <a:pt x="4993" y="1012"/>
                    <a:pt x="2496" y="47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g3acbb144eea_1_9619"/>
            <p:cNvSpPr/>
            <p:nvPr/>
          </p:nvSpPr>
          <p:spPr>
            <a:xfrm>
              <a:off x="-4734869" y="741235"/>
              <a:ext cx="6814" cy="2226"/>
            </a:xfrm>
            <a:custGeom>
              <a:avLst/>
              <a:gdLst/>
              <a:ahLst/>
              <a:cxnLst/>
              <a:rect l="l" t="t" r="r" b="b"/>
              <a:pathLst>
                <a:path w="6814" h="2226" extrusionOk="0">
                  <a:moveTo>
                    <a:pt x="0" y="0"/>
                  </a:moveTo>
                  <a:cubicBezTo>
                    <a:pt x="2294" y="675"/>
                    <a:pt x="4588" y="1417"/>
                    <a:pt x="6814" y="2226"/>
                  </a:cubicBezTo>
                  <a:cubicBezTo>
                    <a:pt x="4588" y="1484"/>
                    <a:pt x="2294" y="74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g3acbb144eea_1_9619"/>
            <p:cNvSpPr/>
            <p:nvPr/>
          </p:nvSpPr>
          <p:spPr>
            <a:xfrm>
              <a:off x="-4657752" y="786439"/>
              <a:ext cx="3913" cy="3913"/>
            </a:xfrm>
            <a:custGeom>
              <a:avLst/>
              <a:gdLst/>
              <a:ahLst/>
              <a:cxnLst/>
              <a:rect l="l" t="t" r="r" b="b"/>
              <a:pathLst>
                <a:path w="3913" h="3913" extrusionOk="0">
                  <a:moveTo>
                    <a:pt x="0" y="0"/>
                  </a:moveTo>
                  <a:cubicBezTo>
                    <a:pt x="1349" y="1282"/>
                    <a:pt x="2631" y="2564"/>
                    <a:pt x="3913" y="3913"/>
                  </a:cubicBezTo>
                  <a:cubicBezTo>
                    <a:pt x="2631" y="2564"/>
                    <a:pt x="1349" y="128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g3acbb144eea_1_9619"/>
            <p:cNvSpPr/>
            <p:nvPr/>
          </p:nvSpPr>
          <p:spPr>
            <a:xfrm>
              <a:off x="-4726233" y="744069"/>
              <a:ext cx="6476" cy="2428"/>
            </a:xfrm>
            <a:custGeom>
              <a:avLst/>
              <a:gdLst/>
              <a:ahLst/>
              <a:cxnLst/>
              <a:rect l="l" t="t" r="r" b="b"/>
              <a:pathLst>
                <a:path w="6476" h="2428" extrusionOk="0">
                  <a:moveTo>
                    <a:pt x="0" y="0"/>
                  </a:moveTo>
                  <a:cubicBezTo>
                    <a:pt x="2159" y="742"/>
                    <a:pt x="4318" y="1619"/>
                    <a:pt x="6477" y="2429"/>
                  </a:cubicBezTo>
                  <a:cubicBezTo>
                    <a:pt x="4318" y="1552"/>
                    <a:pt x="2159" y="74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g3acbb144eea_1_9619"/>
            <p:cNvSpPr/>
            <p:nvPr/>
          </p:nvSpPr>
          <p:spPr>
            <a:xfrm>
              <a:off x="-4607218" y="871247"/>
              <a:ext cx="1146" cy="4250"/>
            </a:xfrm>
            <a:custGeom>
              <a:avLst/>
              <a:gdLst/>
              <a:ahLst/>
              <a:cxnLst/>
              <a:rect l="l" t="t" r="r" b="b"/>
              <a:pathLst>
                <a:path w="1146" h="4250" extrusionOk="0">
                  <a:moveTo>
                    <a:pt x="0" y="0"/>
                  </a:moveTo>
                  <a:cubicBezTo>
                    <a:pt x="405" y="1417"/>
                    <a:pt x="810" y="2834"/>
                    <a:pt x="1147" y="4251"/>
                  </a:cubicBezTo>
                  <a:cubicBezTo>
                    <a:pt x="810" y="2834"/>
                    <a:pt x="337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g3acbb144eea_1_9619"/>
            <p:cNvSpPr/>
            <p:nvPr/>
          </p:nvSpPr>
          <p:spPr>
            <a:xfrm>
              <a:off x="-4609917" y="862341"/>
              <a:ext cx="1416" cy="4317"/>
            </a:xfrm>
            <a:custGeom>
              <a:avLst/>
              <a:gdLst/>
              <a:ahLst/>
              <a:cxnLst/>
              <a:rect l="l" t="t" r="r" b="b"/>
              <a:pathLst>
                <a:path w="1416" h="4317" extrusionOk="0">
                  <a:moveTo>
                    <a:pt x="0" y="0"/>
                  </a:moveTo>
                  <a:cubicBezTo>
                    <a:pt x="472" y="1417"/>
                    <a:pt x="945" y="2834"/>
                    <a:pt x="1417" y="4318"/>
                  </a:cubicBezTo>
                  <a:cubicBezTo>
                    <a:pt x="945" y="2901"/>
                    <a:pt x="472" y="148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g3acbb144eea_1_9619"/>
            <p:cNvSpPr/>
            <p:nvPr/>
          </p:nvSpPr>
          <p:spPr>
            <a:xfrm>
              <a:off x="-4604924" y="880288"/>
              <a:ext cx="944" cy="4250"/>
            </a:xfrm>
            <a:custGeom>
              <a:avLst/>
              <a:gdLst/>
              <a:ahLst/>
              <a:cxnLst/>
              <a:rect l="l" t="t" r="r" b="b"/>
              <a:pathLst>
                <a:path w="944" h="4250" extrusionOk="0">
                  <a:moveTo>
                    <a:pt x="0" y="0"/>
                  </a:moveTo>
                  <a:cubicBezTo>
                    <a:pt x="337" y="1417"/>
                    <a:pt x="675" y="2834"/>
                    <a:pt x="945" y="4251"/>
                  </a:cubicBezTo>
                  <a:cubicBezTo>
                    <a:pt x="675" y="2834"/>
                    <a:pt x="337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g3acbb144eea_1_9619"/>
            <p:cNvSpPr/>
            <p:nvPr/>
          </p:nvSpPr>
          <p:spPr>
            <a:xfrm>
              <a:off x="-4600741" y="909030"/>
              <a:ext cx="270" cy="3440"/>
            </a:xfrm>
            <a:custGeom>
              <a:avLst/>
              <a:gdLst/>
              <a:ahLst/>
              <a:cxnLst/>
              <a:rect l="l" t="t" r="r" b="b"/>
              <a:pathLst>
                <a:path w="270" h="3440" extrusionOk="0">
                  <a:moveTo>
                    <a:pt x="0" y="0"/>
                  </a:moveTo>
                  <a:cubicBezTo>
                    <a:pt x="68" y="1147"/>
                    <a:pt x="203" y="2294"/>
                    <a:pt x="270" y="3441"/>
                  </a:cubicBezTo>
                  <a:cubicBezTo>
                    <a:pt x="270" y="2294"/>
                    <a:pt x="68" y="114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g3acbb144eea_1_9619"/>
            <p:cNvSpPr/>
            <p:nvPr/>
          </p:nvSpPr>
          <p:spPr>
            <a:xfrm>
              <a:off x="-4616596" y="845272"/>
              <a:ext cx="1888" cy="4250"/>
            </a:xfrm>
            <a:custGeom>
              <a:avLst/>
              <a:gdLst/>
              <a:ahLst/>
              <a:cxnLst/>
              <a:rect l="l" t="t" r="r" b="b"/>
              <a:pathLst>
                <a:path w="1888" h="4250" extrusionOk="0">
                  <a:moveTo>
                    <a:pt x="0" y="0"/>
                  </a:moveTo>
                  <a:cubicBezTo>
                    <a:pt x="607" y="1417"/>
                    <a:pt x="1282" y="2834"/>
                    <a:pt x="1889" y="4251"/>
                  </a:cubicBezTo>
                  <a:cubicBezTo>
                    <a:pt x="1282" y="2834"/>
                    <a:pt x="675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g3acbb144eea_1_9619"/>
            <p:cNvSpPr/>
            <p:nvPr/>
          </p:nvSpPr>
          <p:spPr>
            <a:xfrm>
              <a:off x="-4601686" y="899112"/>
              <a:ext cx="472" cy="3913"/>
            </a:xfrm>
            <a:custGeom>
              <a:avLst/>
              <a:gdLst/>
              <a:ahLst/>
              <a:cxnLst/>
              <a:rect l="l" t="t" r="r" b="b"/>
              <a:pathLst>
                <a:path w="472" h="3913" extrusionOk="0">
                  <a:moveTo>
                    <a:pt x="0" y="0"/>
                  </a:moveTo>
                  <a:cubicBezTo>
                    <a:pt x="135" y="1282"/>
                    <a:pt x="338" y="2564"/>
                    <a:pt x="472" y="3913"/>
                  </a:cubicBezTo>
                  <a:cubicBezTo>
                    <a:pt x="338" y="2631"/>
                    <a:pt x="13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g3acbb144eea_1_9619"/>
            <p:cNvSpPr/>
            <p:nvPr/>
          </p:nvSpPr>
          <p:spPr>
            <a:xfrm>
              <a:off x="-4603102" y="889531"/>
              <a:ext cx="742" cy="4115"/>
            </a:xfrm>
            <a:custGeom>
              <a:avLst/>
              <a:gdLst/>
              <a:ahLst/>
              <a:cxnLst/>
              <a:rect l="l" t="t" r="r" b="b"/>
              <a:pathLst>
                <a:path w="742" h="4115" extrusionOk="0">
                  <a:moveTo>
                    <a:pt x="0" y="0"/>
                  </a:moveTo>
                  <a:cubicBezTo>
                    <a:pt x="270" y="1349"/>
                    <a:pt x="472" y="2699"/>
                    <a:pt x="742" y="4116"/>
                  </a:cubicBezTo>
                  <a:cubicBezTo>
                    <a:pt x="539" y="2766"/>
                    <a:pt x="270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g3acbb144eea_1_9619"/>
            <p:cNvSpPr/>
            <p:nvPr/>
          </p:nvSpPr>
          <p:spPr>
            <a:xfrm>
              <a:off x="-4651478" y="792849"/>
              <a:ext cx="3643" cy="3980"/>
            </a:xfrm>
            <a:custGeom>
              <a:avLst/>
              <a:gdLst/>
              <a:ahLst/>
              <a:cxnLst/>
              <a:rect l="l" t="t" r="r" b="b"/>
              <a:pathLst>
                <a:path w="3643" h="3980" extrusionOk="0">
                  <a:moveTo>
                    <a:pt x="0" y="0"/>
                  </a:moveTo>
                  <a:cubicBezTo>
                    <a:pt x="1215" y="1282"/>
                    <a:pt x="2429" y="2631"/>
                    <a:pt x="3644" y="3981"/>
                  </a:cubicBezTo>
                  <a:cubicBezTo>
                    <a:pt x="2429" y="2631"/>
                    <a:pt x="121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g3acbb144eea_1_9619"/>
            <p:cNvSpPr/>
            <p:nvPr/>
          </p:nvSpPr>
          <p:spPr>
            <a:xfrm>
              <a:off x="-4639806" y="806477"/>
              <a:ext cx="3103" cy="4115"/>
            </a:xfrm>
            <a:custGeom>
              <a:avLst/>
              <a:gdLst/>
              <a:ahLst/>
              <a:cxnLst/>
              <a:rect l="l" t="t" r="r" b="b"/>
              <a:pathLst>
                <a:path w="3103" h="4115" extrusionOk="0">
                  <a:moveTo>
                    <a:pt x="0" y="0"/>
                  </a:moveTo>
                  <a:cubicBezTo>
                    <a:pt x="1079" y="1349"/>
                    <a:pt x="2092" y="2699"/>
                    <a:pt x="3103" y="4116"/>
                  </a:cubicBezTo>
                  <a:cubicBezTo>
                    <a:pt x="2092" y="2699"/>
                    <a:pt x="1012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g3acbb144eea_1_9619"/>
            <p:cNvSpPr/>
            <p:nvPr/>
          </p:nvSpPr>
          <p:spPr>
            <a:xfrm>
              <a:off x="-4620510" y="837041"/>
              <a:ext cx="2091" cy="4250"/>
            </a:xfrm>
            <a:custGeom>
              <a:avLst/>
              <a:gdLst/>
              <a:ahLst/>
              <a:cxnLst/>
              <a:rect l="l" t="t" r="r" b="b"/>
              <a:pathLst>
                <a:path w="2091" h="4250" extrusionOk="0">
                  <a:moveTo>
                    <a:pt x="0" y="0"/>
                  </a:moveTo>
                  <a:cubicBezTo>
                    <a:pt x="742" y="1417"/>
                    <a:pt x="1417" y="2834"/>
                    <a:pt x="2092" y="4251"/>
                  </a:cubicBezTo>
                  <a:cubicBezTo>
                    <a:pt x="1417" y="2834"/>
                    <a:pt x="675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g3acbb144eea_1_9619"/>
            <p:cNvSpPr/>
            <p:nvPr/>
          </p:nvSpPr>
          <p:spPr>
            <a:xfrm>
              <a:off x="-4645473" y="799528"/>
              <a:ext cx="3373" cy="4048"/>
            </a:xfrm>
            <a:custGeom>
              <a:avLst/>
              <a:gdLst/>
              <a:ahLst/>
              <a:cxnLst/>
              <a:rect l="l" t="t" r="r" b="b"/>
              <a:pathLst>
                <a:path w="3373" h="4048" extrusionOk="0">
                  <a:moveTo>
                    <a:pt x="0" y="0"/>
                  </a:moveTo>
                  <a:cubicBezTo>
                    <a:pt x="1147" y="1349"/>
                    <a:pt x="2294" y="2699"/>
                    <a:pt x="3373" y="4048"/>
                  </a:cubicBezTo>
                  <a:cubicBezTo>
                    <a:pt x="2294" y="2699"/>
                    <a:pt x="1147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g3acbb144eea_1_9619"/>
            <p:cNvSpPr/>
            <p:nvPr/>
          </p:nvSpPr>
          <p:spPr>
            <a:xfrm>
              <a:off x="-4634408" y="813764"/>
              <a:ext cx="2833" cy="4115"/>
            </a:xfrm>
            <a:custGeom>
              <a:avLst/>
              <a:gdLst/>
              <a:ahLst/>
              <a:cxnLst/>
              <a:rect l="l" t="t" r="r" b="b"/>
              <a:pathLst>
                <a:path w="2833" h="4115" extrusionOk="0">
                  <a:moveTo>
                    <a:pt x="0" y="0"/>
                  </a:moveTo>
                  <a:cubicBezTo>
                    <a:pt x="945" y="1349"/>
                    <a:pt x="1889" y="2766"/>
                    <a:pt x="2834" y="4116"/>
                  </a:cubicBezTo>
                  <a:cubicBezTo>
                    <a:pt x="1889" y="2699"/>
                    <a:pt x="94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g3acbb144eea_1_9619"/>
            <p:cNvSpPr/>
            <p:nvPr/>
          </p:nvSpPr>
          <p:spPr>
            <a:xfrm>
              <a:off x="-4624760" y="829012"/>
              <a:ext cx="2361" cy="4250"/>
            </a:xfrm>
            <a:custGeom>
              <a:avLst/>
              <a:gdLst/>
              <a:ahLst/>
              <a:cxnLst/>
              <a:rect l="l" t="t" r="r" b="b"/>
              <a:pathLst>
                <a:path w="2361" h="4250" extrusionOk="0">
                  <a:moveTo>
                    <a:pt x="0" y="0"/>
                  </a:moveTo>
                  <a:cubicBezTo>
                    <a:pt x="810" y="1417"/>
                    <a:pt x="1619" y="2834"/>
                    <a:pt x="2362" y="4251"/>
                  </a:cubicBezTo>
                  <a:cubicBezTo>
                    <a:pt x="1619" y="2834"/>
                    <a:pt x="810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g3acbb144eea_1_9619"/>
            <p:cNvSpPr/>
            <p:nvPr/>
          </p:nvSpPr>
          <p:spPr>
            <a:xfrm>
              <a:off x="-4629415" y="821253"/>
              <a:ext cx="2631" cy="4183"/>
            </a:xfrm>
            <a:custGeom>
              <a:avLst/>
              <a:gdLst/>
              <a:ahLst/>
              <a:cxnLst/>
              <a:rect l="l" t="t" r="r" b="b"/>
              <a:pathLst>
                <a:path w="2631" h="4183" extrusionOk="0">
                  <a:moveTo>
                    <a:pt x="0" y="0"/>
                  </a:moveTo>
                  <a:cubicBezTo>
                    <a:pt x="877" y="1417"/>
                    <a:pt x="1754" y="2766"/>
                    <a:pt x="2631" y="4183"/>
                  </a:cubicBezTo>
                  <a:cubicBezTo>
                    <a:pt x="1822" y="2766"/>
                    <a:pt x="877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g3acbb144eea_1_9619"/>
            <p:cNvSpPr/>
            <p:nvPr/>
          </p:nvSpPr>
          <p:spPr>
            <a:xfrm>
              <a:off x="-4671246" y="774565"/>
              <a:ext cx="4453" cy="3710"/>
            </a:xfrm>
            <a:custGeom>
              <a:avLst/>
              <a:gdLst/>
              <a:ahLst/>
              <a:cxnLst/>
              <a:rect l="l" t="t" r="r" b="b"/>
              <a:pathLst>
                <a:path w="4453" h="3710" extrusionOk="0">
                  <a:moveTo>
                    <a:pt x="0" y="0"/>
                  </a:moveTo>
                  <a:cubicBezTo>
                    <a:pt x="1485" y="1214"/>
                    <a:pt x="2969" y="2429"/>
                    <a:pt x="4453" y="3711"/>
                  </a:cubicBezTo>
                  <a:cubicBezTo>
                    <a:pt x="2969" y="2429"/>
                    <a:pt x="1485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g3acbb144eea_1_9619"/>
            <p:cNvSpPr/>
            <p:nvPr/>
          </p:nvSpPr>
          <p:spPr>
            <a:xfrm>
              <a:off x="-4697491" y="1086068"/>
              <a:ext cx="1753" cy="1012"/>
            </a:xfrm>
            <a:custGeom>
              <a:avLst/>
              <a:gdLst/>
              <a:ahLst/>
              <a:cxnLst/>
              <a:rect l="l" t="t" r="r" b="b"/>
              <a:pathLst>
                <a:path w="1753" h="1012" extrusionOk="0">
                  <a:moveTo>
                    <a:pt x="67" y="1012"/>
                  </a:moveTo>
                  <a:cubicBezTo>
                    <a:pt x="675" y="675"/>
                    <a:pt x="1214" y="337"/>
                    <a:pt x="1754" y="0"/>
                  </a:cubicBezTo>
                  <a:cubicBezTo>
                    <a:pt x="1147" y="337"/>
                    <a:pt x="539" y="675"/>
                    <a:pt x="0" y="1012"/>
                  </a:cubicBezTo>
                  <a:lnTo>
                    <a:pt x="67" y="1012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g3acbb144eea_1_9619"/>
            <p:cNvSpPr/>
            <p:nvPr/>
          </p:nvSpPr>
          <p:spPr>
            <a:xfrm>
              <a:off x="-4616596" y="994445"/>
              <a:ext cx="1888" cy="4317"/>
            </a:xfrm>
            <a:custGeom>
              <a:avLst/>
              <a:gdLst/>
              <a:ahLst/>
              <a:cxnLst/>
              <a:rect l="l" t="t" r="r" b="b"/>
              <a:pathLst>
                <a:path w="1888" h="4317" extrusionOk="0">
                  <a:moveTo>
                    <a:pt x="0" y="4318"/>
                  </a:moveTo>
                  <a:cubicBezTo>
                    <a:pt x="607" y="2901"/>
                    <a:pt x="1282" y="1484"/>
                    <a:pt x="1889" y="0"/>
                  </a:cubicBezTo>
                  <a:cubicBezTo>
                    <a:pt x="1821" y="135"/>
                    <a:pt x="1754" y="337"/>
                    <a:pt x="1687" y="472"/>
                  </a:cubicBezTo>
                  <a:cubicBezTo>
                    <a:pt x="1147" y="1754"/>
                    <a:pt x="607" y="3036"/>
                    <a:pt x="0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g3acbb144eea_1_9619"/>
            <p:cNvSpPr/>
            <p:nvPr/>
          </p:nvSpPr>
          <p:spPr>
            <a:xfrm>
              <a:off x="-4600269" y="921444"/>
              <a:ext cx="6746" cy="1214"/>
            </a:xfrm>
            <a:custGeom>
              <a:avLst/>
              <a:gdLst/>
              <a:ahLst/>
              <a:cxnLst/>
              <a:rect l="l" t="t" r="r" b="b"/>
              <a:pathLst>
                <a:path w="6746" h="1214" extrusionOk="0">
                  <a:moveTo>
                    <a:pt x="0" y="1214"/>
                  </a:moveTo>
                  <a:cubicBezTo>
                    <a:pt x="0" y="1214"/>
                    <a:pt x="0" y="810"/>
                    <a:pt x="0" y="607"/>
                  </a:cubicBezTo>
                  <a:cubicBezTo>
                    <a:pt x="0" y="405"/>
                    <a:pt x="0" y="202"/>
                    <a:pt x="0" y="0"/>
                  </a:cubicBezTo>
                  <a:cubicBezTo>
                    <a:pt x="0" y="202"/>
                    <a:pt x="0" y="405"/>
                    <a:pt x="0" y="607"/>
                  </a:cubicBezTo>
                  <a:cubicBezTo>
                    <a:pt x="0" y="810"/>
                    <a:pt x="0" y="1012"/>
                    <a:pt x="0" y="1214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g3acbb144eea_1_9619"/>
            <p:cNvSpPr/>
            <p:nvPr/>
          </p:nvSpPr>
          <p:spPr>
            <a:xfrm>
              <a:off x="-4607218" y="968537"/>
              <a:ext cx="1214" cy="4317"/>
            </a:xfrm>
            <a:custGeom>
              <a:avLst/>
              <a:gdLst/>
              <a:ahLst/>
              <a:cxnLst/>
              <a:rect l="l" t="t" r="r" b="b"/>
              <a:pathLst>
                <a:path w="1214" h="4317" extrusionOk="0">
                  <a:moveTo>
                    <a:pt x="0" y="4318"/>
                  </a:moveTo>
                  <a:cubicBezTo>
                    <a:pt x="405" y="2901"/>
                    <a:pt x="810" y="1484"/>
                    <a:pt x="1214" y="0"/>
                  </a:cubicBezTo>
                  <a:cubicBezTo>
                    <a:pt x="1214" y="202"/>
                    <a:pt x="1079" y="405"/>
                    <a:pt x="1079" y="540"/>
                  </a:cubicBezTo>
                  <a:cubicBezTo>
                    <a:pt x="742" y="1822"/>
                    <a:pt x="405" y="3036"/>
                    <a:pt x="67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g3acbb144eea_1_9619"/>
            <p:cNvSpPr/>
            <p:nvPr/>
          </p:nvSpPr>
          <p:spPr>
            <a:xfrm>
              <a:off x="-4613021" y="853705"/>
              <a:ext cx="1619" cy="4317"/>
            </a:xfrm>
            <a:custGeom>
              <a:avLst/>
              <a:gdLst/>
              <a:ahLst/>
              <a:cxnLst/>
              <a:rect l="l" t="t" r="r" b="b"/>
              <a:pathLst>
                <a:path w="1619" h="4317" extrusionOk="0">
                  <a:moveTo>
                    <a:pt x="1619" y="4318"/>
                  </a:moveTo>
                  <a:cubicBezTo>
                    <a:pt x="1080" y="2901"/>
                    <a:pt x="540" y="1417"/>
                    <a:pt x="0" y="0"/>
                  </a:cubicBezTo>
                  <a:cubicBezTo>
                    <a:pt x="135" y="337"/>
                    <a:pt x="270" y="742"/>
                    <a:pt x="405" y="1080"/>
                  </a:cubicBezTo>
                  <a:cubicBezTo>
                    <a:pt x="810" y="2159"/>
                    <a:pt x="1214" y="3239"/>
                    <a:pt x="1619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g3acbb144eea_1_9619"/>
            <p:cNvSpPr/>
            <p:nvPr/>
          </p:nvSpPr>
          <p:spPr>
            <a:xfrm>
              <a:off x="-5227188" y="733274"/>
              <a:ext cx="11199" cy="337"/>
            </a:xfrm>
            <a:custGeom>
              <a:avLst/>
              <a:gdLst/>
              <a:ahLst/>
              <a:cxnLst/>
              <a:rect l="l" t="t" r="r" b="b"/>
              <a:pathLst>
                <a:path w="11199" h="337" extrusionOk="0">
                  <a:moveTo>
                    <a:pt x="0" y="0"/>
                  </a:moveTo>
                  <a:lnTo>
                    <a:pt x="0" y="337"/>
                  </a:lnTo>
                  <a:cubicBezTo>
                    <a:pt x="3711" y="135"/>
                    <a:pt x="7489" y="0"/>
                    <a:pt x="112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g3acbb144eea_1_9619"/>
            <p:cNvSpPr/>
            <p:nvPr/>
          </p:nvSpPr>
          <p:spPr>
            <a:xfrm>
              <a:off x="-4788979" y="733341"/>
              <a:ext cx="8298" cy="202"/>
            </a:xfrm>
            <a:custGeom>
              <a:avLst/>
              <a:gdLst/>
              <a:ahLst/>
              <a:cxnLst/>
              <a:rect l="l" t="t" r="r" b="b"/>
              <a:pathLst>
                <a:path w="8298" h="202" extrusionOk="0">
                  <a:moveTo>
                    <a:pt x="8299" y="202"/>
                  </a:moveTo>
                  <a:lnTo>
                    <a:pt x="8299" y="202"/>
                  </a:lnTo>
                  <a:lnTo>
                    <a:pt x="8299" y="0"/>
                  </a:lnTo>
                  <a:lnTo>
                    <a:pt x="0" y="0"/>
                  </a:lnTo>
                  <a:cubicBezTo>
                    <a:pt x="2766" y="0"/>
                    <a:pt x="5532" y="67"/>
                    <a:pt x="8299" y="202"/>
                  </a:cubicBezTo>
                  <a:lnTo>
                    <a:pt x="8299" y="202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62" name="Google Shape;862;g3acbb144eea_1_9619"/>
            <p:cNvGrpSpPr/>
            <p:nvPr/>
          </p:nvGrpSpPr>
          <p:grpSpPr>
            <a:xfrm>
              <a:off x="-5215854" y="733206"/>
              <a:ext cx="615517" cy="353806"/>
              <a:chOff x="-5215854" y="733206"/>
              <a:chExt cx="615517" cy="353806"/>
            </a:xfrm>
          </p:grpSpPr>
          <p:sp>
            <p:nvSpPr>
              <p:cNvPr id="863" name="Google Shape;863;g3acbb144eea_1_9619"/>
              <p:cNvSpPr/>
              <p:nvPr/>
            </p:nvSpPr>
            <p:spPr>
              <a:xfrm>
                <a:off x="-5033148" y="924885"/>
                <a:ext cx="432811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32811" h="44259" extrusionOk="0">
                    <a:moveTo>
                      <a:pt x="252468" y="0"/>
                    </a:moveTo>
                    <a:lnTo>
                      <a:pt x="5870" y="0"/>
                    </a:lnTo>
                    <a:cubicBezTo>
                      <a:pt x="5667" y="15248"/>
                      <a:pt x="3643" y="30091"/>
                      <a:pt x="0" y="44259"/>
                    </a:cubicBezTo>
                    <a:lnTo>
                      <a:pt x="426942" y="44259"/>
                    </a:lnTo>
                    <a:cubicBezTo>
                      <a:pt x="426942" y="44259"/>
                      <a:pt x="427077" y="43855"/>
                      <a:pt x="427077" y="43720"/>
                    </a:cubicBezTo>
                    <a:cubicBezTo>
                      <a:pt x="427482" y="42168"/>
                      <a:pt x="427819" y="40549"/>
                      <a:pt x="428156" y="38929"/>
                    </a:cubicBezTo>
                    <a:cubicBezTo>
                      <a:pt x="428494" y="37513"/>
                      <a:pt x="428831" y="36096"/>
                      <a:pt x="429101" y="34679"/>
                    </a:cubicBezTo>
                    <a:cubicBezTo>
                      <a:pt x="429438" y="32992"/>
                      <a:pt x="429709" y="31305"/>
                      <a:pt x="429978" y="29619"/>
                    </a:cubicBezTo>
                    <a:cubicBezTo>
                      <a:pt x="430248" y="28269"/>
                      <a:pt x="430518" y="26853"/>
                      <a:pt x="430720" y="25503"/>
                    </a:cubicBezTo>
                    <a:cubicBezTo>
                      <a:pt x="430990" y="23681"/>
                      <a:pt x="431193" y="21927"/>
                      <a:pt x="431395" y="20106"/>
                    </a:cubicBezTo>
                    <a:cubicBezTo>
                      <a:pt x="431530" y="18824"/>
                      <a:pt x="431732" y="17474"/>
                      <a:pt x="431867" y="16193"/>
                    </a:cubicBezTo>
                    <a:cubicBezTo>
                      <a:pt x="432070" y="14168"/>
                      <a:pt x="432205" y="12212"/>
                      <a:pt x="432339" y="10188"/>
                    </a:cubicBezTo>
                    <a:cubicBezTo>
                      <a:pt x="432407" y="9041"/>
                      <a:pt x="432542" y="7894"/>
                      <a:pt x="432610" y="6747"/>
                    </a:cubicBezTo>
                    <a:cubicBezTo>
                      <a:pt x="432744" y="4520"/>
                      <a:pt x="432744" y="2294"/>
                      <a:pt x="432812" y="67"/>
                    </a:cubicBezTo>
                    <a:lnTo>
                      <a:pt x="252400" y="67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g3acbb144eea_1_9619"/>
              <p:cNvSpPr/>
              <p:nvPr/>
            </p:nvSpPr>
            <p:spPr>
              <a:xfrm>
                <a:off x="-5215854" y="733206"/>
                <a:ext cx="521668" cy="25638"/>
              </a:xfrm>
              <a:custGeom>
                <a:avLst/>
                <a:gdLst/>
                <a:ahLst/>
                <a:cxnLst/>
                <a:rect l="l" t="t" r="r" b="b"/>
                <a:pathLst>
                  <a:path w="521668" h="25638" extrusionOk="0">
                    <a:moveTo>
                      <a:pt x="332149" y="25638"/>
                    </a:moveTo>
                    <a:lnTo>
                      <a:pt x="521668" y="25638"/>
                    </a:lnTo>
                    <a:cubicBezTo>
                      <a:pt x="521196" y="25368"/>
                      <a:pt x="520656" y="25098"/>
                      <a:pt x="520184" y="24761"/>
                    </a:cubicBezTo>
                    <a:cubicBezTo>
                      <a:pt x="518363" y="23682"/>
                      <a:pt x="516473" y="22670"/>
                      <a:pt x="514584" y="21657"/>
                    </a:cubicBezTo>
                    <a:cubicBezTo>
                      <a:pt x="513842" y="21253"/>
                      <a:pt x="513100" y="20915"/>
                      <a:pt x="512358" y="20511"/>
                    </a:cubicBezTo>
                    <a:cubicBezTo>
                      <a:pt x="510401" y="19498"/>
                      <a:pt x="508444" y="18554"/>
                      <a:pt x="506488" y="17609"/>
                    </a:cubicBezTo>
                    <a:cubicBezTo>
                      <a:pt x="505813" y="17272"/>
                      <a:pt x="505071" y="17002"/>
                      <a:pt x="504396" y="16665"/>
                    </a:cubicBezTo>
                    <a:cubicBezTo>
                      <a:pt x="502372" y="15720"/>
                      <a:pt x="500281" y="14843"/>
                      <a:pt x="498189" y="13966"/>
                    </a:cubicBezTo>
                    <a:cubicBezTo>
                      <a:pt x="497515" y="13696"/>
                      <a:pt x="496840" y="13426"/>
                      <a:pt x="496165" y="13156"/>
                    </a:cubicBezTo>
                    <a:cubicBezTo>
                      <a:pt x="494006" y="12279"/>
                      <a:pt x="491847" y="11470"/>
                      <a:pt x="489688" y="10728"/>
                    </a:cubicBezTo>
                    <a:cubicBezTo>
                      <a:pt x="489081" y="10525"/>
                      <a:pt x="488474" y="10323"/>
                      <a:pt x="487799" y="10120"/>
                    </a:cubicBezTo>
                    <a:cubicBezTo>
                      <a:pt x="485572" y="9378"/>
                      <a:pt x="483279" y="8636"/>
                      <a:pt x="480985" y="7894"/>
                    </a:cubicBezTo>
                    <a:cubicBezTo>
                      <a:pt x="480445" y="7691"/>
                      <a:pt x="479838" y="7557"/>
                      <a:pt x="479298" y="7422"/>
                    </a:cubicBezTo>
                    <a:cubicBezTo>
                      <a:pt x="476937" y="6747"/>
                      <a:pt x="474575" y="6072"/>
                      <a:pt x="472146" y="5465"/>
                    </a:cubicBezTo>
                    <a:cubicBezTo>
                      <a:pt x="471674" y="5330"/>
                      <a:pt x="471134" y="5263"/>
                      <a:pt x="470662" y="5128"/>
                    </a:cubicBezTo>
                    <a:cubicBezTo>
                      <a:pt x="468166" y="4520"/>
                      <a:pt x="465669" y="3981"/>
                      <a:pt x="463173" y="3508"/>
                    </a:cubicBezTo>
                    <a:cubicBezTo>
                      <a:pt x="462768" y="3441"/>
                      <a:pt x="462296" y="3373"/>
                      <a:pt x="461891" y="3306"/>
                    </a:cubicBezTo>
                    <a:cubicBezTo>
                      <a:pt x="459260" y="2834"/>
                      <a:pt x="456628" y="2361"/>
                      <a:pt x="453997" y="1957"/>
                    </a:cubicBezTo>
                    <a:cubicBezTo>
                      <a:pt x="453660" y="1957"/>
                      <a:pt x="453323" y="1889"/>
                      <a:pt x="452985" y="1822"/>
                    </a:cubicBezTo>
                    <a:cubicBezTo>
                      <a:pt x="450219" y="1417"/>
                      <a:pt x="447453" y="1079"/>
                      <a:pt x="444686" y="810"/>
                    </a:cubicBezTo>
                    <a:cubicBezTo>
                      <a:pt x="444484" y="810"/>
                      <a:pt x="444282" y="810"/>
                      <a:pt x="444079" y="810"/>
                    </a:cubicBezTo>
                    <a:cubicBezTo>
                      <a:pt x="441178" y="540"/>
                      <a:pt x="438210" y="337"/>
                      <a:pt x="435241" y="202"/>
                    </a:cubicBezTo>
                    <a:cubicBezTo>
                      <a:pt x="435241" y="202"/>
                      <a:pt x="435241" y="202"/>
                      <a:pt x="435241" y="202"/>
                    </a:cubicBezTo>
                    <a:cubicBezTo>
                      <a:pt x="432475" y="67"/>
                      <a:pt x="429776" y="0"/>
                      <a:pt x="426942" y="0"/>
                    </a:cubicBezTo>
                    <a:lnTo>
                      <a:pt x="243360" y="0"/>
                    </a:lnTo>
                    <a:cubicBezTo>
                      <a:pt x="239716" y="1417"/>
                      <a:pt x="235803" y="2226"/>
                      <a:pt x="231687" y="2226"/>
                    </a:cubicBezTo>
                    <a:cubicBezTo>
                      <a:pt x="227572" y="2226"/>
                      <a:pt x="223659" y="1349"/>
                      <a:pt x="220016" y="0"/>
                    </a:cubicBezTo>
                    <a:lnTo>
                      <a:pt x="0" y="0"/>
                    </a:lnTo>
                    <a:cubicBezTo>
                      <a:pt x="34544" y="0"/>
                      <a:pt x="66929" y="9311"/>
                      <a:pt x="94726" y="25503"/>
                    </a:cubicBezTo>
                    <a:lnTo>
                      <a:pt x="332216" y="25503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g3acbb144eea_1_9619"/>
              <p:cNvSpPr/>
              <p:nvPr/>
            </p:nvSpPr>
            <p:spPr>
              <a:xfrm>
                <a:off x="-5039625" y="854717"/>
                <a:ext cx="437872" cy="44326"/>
              </a:xfrm>
              <a:custGeom>
                <a:avLst/>
                <a:gdLst/>
                <a:ahLst/>
                <a:cxnLst/>
                <a:rect l="l" t="t" r="r" b="b"/>
                <a:pathLst>
                  <a:path w="437872" h="44326" extrusionOk="0">
                    <a:moveTo>
                      <a:pt x="74283" y="67"/>
                    </a:moveTo>
                    <a:lnTo>
                      <a:pt x="0" y="67"/>
                    </a:lnTo>
                    <a:cubicBezTo>
                      <a:pt x="5330" y="14101"/>
                      <a:pt x="9041" y="28877"/>
                      <a:pt x="10930" y="44327"/>
                    </a:cubicBezTo>
                    <a:lnTo>
                      <a:pt x="437872" y="44327"/>
                    </a:lnTo>
                    <a:cubicBezTo>
                      <a:pt x="437670" y="42505"/>
                      <a:pt x="437468" y="40751"/>
                      <a:pt x="437197" y="38929"/>
                    </a:cubicBezTo>
                    <a:cubicBezTo>
                      <a:pt x="436995" y="37580"/>
                      <a:pt x="436725" y="36163"/>
                      <a:pt x="436455" y="34814"/>
                    </a:cubicBezTo>
                    <a:cubicBezTo>
                      <a:pt x="436186" y="33127"/>
                      <a:pt x="435916" y="31440"/>
                      <a:pt x="435578" y="29754"/>
                    </a:cubicBezTo>
                    <a:cubicBezTo>
                      <a:pt x="435309" y="28337"/>
                      <a:pt x="434971" y="26920"/>
                      <a:pt x="434634" y="25503"/>
                    </a:cubicBezTo>
                    <a:cubicBezTo>
                      <a:pt x="434296" y="23884"/>
                      <a:pt x="433959" y="22332"/>
                      <a:pt x="433554" y="20713"/>
                    </a:cubicBezTo>
                    <a:cubicBezTo>
                      <a:pt x="433217" y="19296"/>
                      <a:pt x="432745" y="17879"/>
                      <a:pt x="432407" y="16462"/>
                    </a:cubicBezTo>
                    <a:cubicBezTo>
                      <a:pt x="432002" y="14911"/>
                      <a:pt x="431597" y="13426"/>
                      <a:pt x="431125" y="11875"/>
                    </a:cubicBezTo>
                    <a:cubicBezTo>
                      <a:pt x="430653" y="10458"/>
                      <a:pt x="430181" y="9041"/>
                      <a:pt x="429709" y="7557"/>
                    </a:cubicBezTo>
                    <a:cubicBezTo>
                      <a:pt x="429236" y="6072"/>
                      <a:pt x="428764" y="4655"/>
                      <a:pt x="428224" y="3171"/>
                    </a:cubicBezTo>
                    <a:cubicBezTo>
                      <a:pt x="427819" y="2092"/>
                      <a:pt x="427414" y="1012"/>
                      <a:pt x="427010" y="0"/>
                    </a:cubicBezTo>
                    <a:lnTo>
                      <a:pt x="74351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g3acbb144eea_1_9619"/>
              <p:cNvSpPr/>
              <p:nvPr/>
            </p:nvSpPr>
            <p:spPr>
              <a:xfrm>
                <a:off x="-5124366" y="1065085"/>
                <a:ext cx="458315" cy="21927"/>
              </a:xfrm>
              <a:custGeom>
                <a:avLst/>
                <a:gdLst/>
                <a:ahLst/>
                <a:cxnLst/>
                <a:rect l="l" t="t" r="r" b="b"/>
                <a:pathLst>
                  <a:path w="458315" h="21927" extrusionOk="0">
                    <a:moveTo>
                      <a:pt x="212392" y="0"/>
                    </a:moveTo>
                    <a:lnTo>
                      <a:pt x="31440" y="0"/>
                    </a:lnTo>
                    <a:cubicBezTo>
                      <a:pt x="21792" y="8299"/>
                      <a:pt x="11267" y="15720"/>
                      <a:pt x="0" y="21927"/>
                    </a:cubicBezTo>
                    <a:lnTo>
                      <a:pt x="426875" y="21927"/>
                    </a:lnTo>
                    <a:cubicBezTo>
                      <a:pt x="427482" y="21590"/>
                      <a:pt x="428089" y="21253"/>
                      <a:pt x="428629" y="20915"/>
                    </a:cubicBezTo>
                    <a:cubicBezTo>
                      <a:pt x="429371" y="20511"/>
                      <a:pt x="430113" y="20038"/>
                      <a:pt x="430855" y="19633"/>
                    </a:cubicBezTo>
                    <a:cubicBezTo>
                      <a:pt x="432677" y="18554"/>
                      <a:pt x="434431" y="17474"/>
                      <a:pt x="436186" y="16395"/>
                    </a:cubicBezTo>
                    <a:cubicBezTo>
                      <a:pt x="436995" y="15923"/>
                      <a:pt x="437737" y="15383"/>
                      <a:pt x="438547" y="14911"/>
                    </a:cubicBezTo>
                    <a:cubicBezTo>
                      <a:pt x="440234" y="13831"/>
                      <a:pt x="441920" y="12684"/>
                      <a:pt x="443540" y="11537"/>
                    </a:cubicBezTo>
                    <a:cubicBezTo>
                      <a:pt x="444349" y="10997"/>
                      <a:pt x="445159" y="10390"/>
                      <a:pt x="445901" y="9850"/>
                    </a:cubicBezTo>
                    <a:cubicBezTo>
                      <a:pt x="447520" y="8703"/>
                      <a:pt x="449072" y="7489"/>
                      <a:pt x="450624" y="6275"/>
                    </a:cubicBezTo>
                    <a:cubicBezTo>
                      <a:pt x="451433" y="5667"/>
                      <a:pt x="452243" y="4993"/>
                      <a:pt x="453053" y="4385"/>
                    </a:cubicBezTo>
                    <a:cubicBezTo>
                      <a:pt x="454537" y="3171"/>
                      <a:pt x="456021" y="1957"/>
                      <a:pt x="457506" y="675"/>
                    </a:cubicBezTo>
                    <a:cubicBezTo>
                      <a:pt x="457775" y="472"/>
                      <a:pt x="458045" y="202"/>
                      <a:pt x="458315" y="0"/>
                    </a:cubicBezTo>
                    <a:lnTo>
                      <a:pt x="212324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g3acbb144eea_1_9619"/>
              <p:cNvSpPr/>
              <p:nvPr/>
            </p:nvSpPr>
            <p:spPr>
              <a:xfrm>
                <a:off x="-5086516" y="784685"/>
                <a:ext cx="461688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61688" h="44259" extrusionOk="0">
                    <a:moveTo>
                      <a:pt x="168200" y="0"/>
                    </a:moveTo>
                    <a:lnTo>
                      <a:pt x="0" y="0"/>
                    </a:lnTo>
                    <a:cubicBezTo>
                      <a:pt x="13696" y="12887"/>
                      <a:pt x="25436" y="27797"/>
                      <a:pt x="34747" y="44259"/>
                    </a:cubicBezTo>
                    <a:lnTo>
                      <a:pt x="461689" y="44259"/>
                    </a:lnTo>
                    <a:cubicBezTo>
                      <a:pt x="461014" y="43113"/>
                      <a:pt x="460407" y="41966"/>
                      <a:pt x="459665" y="40819"/>
                    </a:cubicBezTo>
                    <a:cubicBezTo>
                      <a:pt x="458855" y="39402"/>
                      <a:pt x="457910" y="37985"/>
                      <a:pt x="457033" y="36636"/>
                    </a:cubicBezTo>
                    <a:cubicBezTo>
                      <a:pt x="456291" y="35489"/>
                      <a:pt x="455617" y="34342"/>
                      <a:pt x="454874" y="33262"/>
                    </a:cubicBezTo>
                    <a:cubicBezTo>
                      <a:pt x="453930" y="31845"/>
                      <a:pt x="452985" y="30496"/>
                      <a:pt x="452041" y="29146"/>
                    </a:cubicBezTo>
                    <a:cubicBezTo>
                      <a:pt x="451299" y="28067"/>
                      <a:pt x="450557" y="27055"/>
                      <a:pt x="449814" y="25975"/>
                    </a:cubicBezTo>
                    <a:cubicBezTo>
                      <a:pt x="448802" y="24559"/>
                      <a:pt x="447723" y="23209"/>
                      <a:pt x="446711" y="21860"/>
                    </a:cubicBezTo>
                    <a:cubicBezTo>
                      <a:pt x="445969" y="20848"/>
                      <a:pt x="445159" y="19903"/>
                      <a:pt x="444417" y="18891"/>
                    </a:cubicBezTo>
                    <a:cubicBezTo>
                      <a:pt x="443337" y="17542"/>
                      <a:pt x="442190" y="16192"/>
                      <a:pt x="441043" y="14843"/>
                    </a:cubicBezTo>
                    <a:cubicBezTo>
                      <a:pt x="440234" y="13899"/>
                      <a:pt x="439492" y="13021"/>
                      <a:pt x="438682" y="12144"/>
                    </a:cubicBezTo>
                    <a:cubicBezTo>
                      <a:pt x="437468" y="10795"/>
                      <a:pt x="436253" y="9513"/>
                      <a:pt x="435038" y="8164"/>
                    </a:cubicBezTo>
                    <a:cubicBezTo>
                      <a:pt x="434229" y="7354"/>
                      <a:pt x="433487" y="6477"/>
                      <a:pt x="432677" y="5667"/>
                    </a:cubicBezTo>
                    <a:cubicBezTo>
                      <a:pt x="431395" y="4318"/>
                      <a:pt x="430113" y="3036"/>
                      <a:pt x="428764" y="1754"/>
                    </a:cubicBezTo>
                    <a:cubicBezTo>
                      <a:pt x="428157" y="1147"/>
                      <a:pt x="427549" y="607"/>
                      <a:pt x="426942" y="0"/>
                    </a:cubicBezTo>
                    <a:lnTo>
                      <a:pt x="16820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g3acbb144eea_1_9619"/>
              <p:cNvSpPr/>
              <p:nvPr/>
            </p:nvSpPr>
            <p:spPr>
              <a:xfrm>
                <a:off x="-5068097" y="994917"/>
                <a:ext cx="453120" cy="44326"/>
              </a:xfrm>
              <a:custGeom>
                <a:avLst/>
                <a:gdLst/>
                <a:ahLst/>
                <a:cxnLst/>
                <a:rect l="l" t="t" r="r" b="b"/>
                <a:pathLst>
                  <a:path w="453120" h="44326" extrusionOk="0">
                    <a:moveTo>
                      <a:pt x="105049" y="67"/>
                    </a:moveTo>
                    <a:lnTo>
                      <a:pt x="26245" y="67"/>
                    </a:lnTo>
                    <a:cubicBezTo>
                      <a:pt x="19566" y="16058"/>
                      <a:pt x="10660" y="30901"/>
                      <a:pt x="0" y="44327"/>
                    </a:cubicBezTo>
                    <a:lnTo>
                      <a:pt x="426942" y="44327"/>
                    </a:lnTo>
                    <a:cubicBezTo>
                      <a:pt x="427415" y="43787"/>
                      <a:pt x="427820" y="43247"/>
                      <a:pt x="428224" y="42640"/>
                    </a:cubicBezTo>
                    <a:cubicBezTo>
                      <a:pt x="429304" y="41291"/>
                      <a:pt x="430316" y="39941"/>
                      <a:pt x="431328" y="38525"/>
                    </a:cubicBezTo>
                    <a:cubicBezTo>
                      <a:pt x="432070" y="37513"/>
                      <a:pt x="432812" y="36433"/>
                      <a:pt x="433554" y="35354"/>
                    </a:cubicBezTo>
                    <a:cubicBezTo>
                      <a:pt x="434499" y="34004"/>
                      <a:pt x="435511" y="32587"/>
                      <a:pt x="436388" y="31171"/>
                    </a:cubicBezTo>
                    <a:cubicBezTo>
                      <a:pt x="437130" y="30091"/>
                      <a:pt x="437805" y="28944"/>
                      <a:pt x="438547" y="27797"/>
                    </a:cubicBezTo>
                    <a:cubicBezTo>
                      <a:pt x="439424" y="26380"/>
                      <a:pt x="440301" y="25031"/>
                      <a:pt x="441178" y="23614"/>
                    </a:cubicBezTo>
                    <a:cubicBezTo>
                      <a:pt x="441853" y="22467"/>
                      <a:pt x="442528" y="21253"/>
                      <a:pt x="443202" y="20038"/>
                    </a:cubicBezTo>
                    <a:cubicBezTo>
                      <a:pt x="444012" y="18621"/>
                      <a:pt x="444822" y="17205"/>
                      <a:pt x="445564" y="15788"/>
                    </a:cubicBezTo>
                    <a:cubicBezTo>
                      <a:pt x="446238" y="14573"/>
                      <a:pt x="446846" y="13291"/>
                      <a:pt x="447520" y="12009"/>
                    </a:cubicBezTo>
                    <a:cubicBezTo>
                      <a:pt x="448262" y="10593"/>
                      <a:pt x="448937" y="9176"/>
                      <a:pt x="449612" y="7759"/>
                    </a:cubicBezTo>
                    <a:cubicBezTo>
                      <a:pt x="450219" y="6477"/>
                      <a:pt x="450826" y="5128"/>
                      <a:pt x="451434" y="3778"/>
                    </a:cubicBezTo>
                    <a:cubicBezTo>
                      <a:pt x="451974" y="2496"/>
                      <a:pt x="452581" y="1282"/>
                      <a:pt x="453120" y="0"/>
                    </a:cubicBezTo>
                    <a:lnTo>
                      <a:pt x="104982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69" name="Google Shape;869;g3acbb144eea_1_9619"/>
            <p:cNvSpPr/>
            <p:nvPr/>
          </p:nvSpPr>
          <p:spPr>
            <a:xfrm>
              <a:off x="-5139479" y="602384"/>
              <a:ext cx="132845" cy="124209"/>
            </a:xfrm>
            <a:custGeom>
              <a:avLst/>
              <a:gdLst/>
              <a:ahLst/>
              <a:cxnLst/>
              <a:rect l="l" t="t" r="r" b="b"/>
              <a:pathLst>
                <a:path w="132845" h="124209" extrusionOk="0">
                  <a:moveTo>
                    <a:pt x="122523" y="100394"/>
                  </a:moveTo>
                  <a:cubicBezTo>
                    <a:pt x="122523" y="91555"/>
                    <a:pt x="126032" y="83594"/>
                    <a:pt x="131766" y="77724"/>
                  </a:cubicBezTo>
                  <a:lnTo>
                    <a:pt x="111053" y="20780"/>
                  </a:lnTo>
                  <a:lnTo>
                    <a:pt x="111930" y="19701"/>
                  </a:lnTo>
                  <a:lnTo>
                    <a:pt x="0" y="0"/>
                  </a:lnTo>
                  <a:lnTo>
                    <a:pt x="38727" y="106398"/>
                  </a:lnTo>
                  <a:lnTo>
                    <a:pt x="37850" y="107478"/>
                  </a:lnTo>
                  <a:lnTo>
                    <a:pt x="132846" y="124210"/>
                  </a:lnTo>
                  <a:cubicBezTo>
                    <a:pt x="126504" y="118273"/>
                    <a:pt x="122523" y="109839"/>
                    <a:pt x="122523" y="100461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g3acbb144eea_1_9619"/>
            <p:cNvSpPr/>
            <p:nvPr/>
          </p:nvSpPr>
          <p:spPr>
            <a:xfrm>
              <a:off x="-4964128" y="602317"/>
              <a:ext cx="130754" cy="123265"/>
            </a:xfrm>
            <a:custGeom>
              <a:avLst/>
              <a:gdLst/>
              <a:ahLst/>
              <a:cxnLst/>
              <a:rect l="l" t="t" r="r" b="b"/>
              <a:pathLst>
                <a:path w="130754" h="123265" extrusionOk="0">
                  <a:moveTo>
                    <a:pt x="12617" y="100461"/>
                  </a:moveTo>
                  <a:cubicBezTo>
                    <a:pt x="12617" y="109367"/>
                    <a:pt x="9041" y="117396"/>
                    <a:pt x="3306" y="123265"/>
                  </a:cubicBezTo>
                  <a:lnTo>
                    <a:pt x="92905" y="107478"/>
                  </a:lnTo>
                  <a:lnTo>
                    <a:pt x="92027" y="106398"/>
                  </a:lnTo>
                  <a:lnTo>
                    <a:pt x="130754" y="0"/>
                  </a:lnTo>
                  <a:lnTo>
                    <a:pt x="18824" y="19701"/>
                  </a:lnTo>
                  <a:lnTo>
                    <a:pt x="19701" y="20780"/>
                  </a:lnTo>
                  <a:lnTo>
                    <a:pt x="0" y="74823"/>
                  </a:lnTo>
                  <a:cubicBezTo>
                    <a:pt x="7556" y="80828"/>
                    <a:pt x="12549" y="90003"/>
                    <a:pt x="12549" y="100394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g3acbb144eea_1_9619"/>
            <p:cNvSpPr/>
            <p:nvPr/>
          </p:nvSpPr>
          <p:spPr>
            <a:xfrm>
              <a:off x="-5007847" y="670055"/>
              <a:ext cx="47025" cy="63285"/>
            </a:xfrm>
            <a:custGeom>
              <a:avLst/>
              <a:gdLst/>
              <a:ahLst/>
              <a:cxnLst/>
              <a:rect l="l" t="t" r="r" b="b"/>
              <a:pathLst>
                <a:path w="47025" h="63285" extrusionOk="0">
                  <a:moveTo>
                    <a:pt x="47026" y="55527"/>
                  </a:moveTo>
                  <a:lnTo>
                    <a:pt x="24761" y="59440"/>
                  </a:lnTo>
                  <a:lnTo>
                    <a:pt x="43787" y="7152"/>
                  </a:lnTo>
                  <a:cubicBezTo>
                    <a:pt x="38187" y="2766"/>
                    <a:pt x="31238" y="0"/>
                    <a:pt x="23547" y="0"/>
                  </a:cubicBezTo>
                  <a:cubicBezTo>
                    <a:pt x="14303" y="0"/>
                    <a:pt x="6004" y="3846"/>
                    <a:pt x="0" y="10053"/>
                  </a:cubicBezTo>
                  <a:lnTo>
                    <a:pt x="18014" y="59507"/>
                  </a:lnTo>
                  <a:lnTo>
                    <a:pt x="1147" y="56539"/>
                  </a:lnTo>
                  <a:cubicBezTo>
                    <a:pt x="4251" y="59440"/>
                    <a:pt x="7894" y="61734"/>
                    <a:pt x="11874" y="63286"/>
                  </a:cubicBezTo>
                  <a:lnTo>
                    <a:pt x="35218" y="63286"/>
                  </a:lnTo>
                  <a:cubicBezTo>
                    <a:pt x="39672" y="61599"/>
                    <a:pt x="43720" y="58968"/>
                    <a:pt x="46958" y="55594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g3acbb144eea_1_9619"/>
            <p:cNvSpPr/>
            <p:nvPr/>
          </p:nvSpPr>
          <p:spPr>
            <a:xfrm>
              <a:off x="-4995906" y="733274"/>
              <a:ext cx="23344" cy="2226"/>
            </a:xfrm>
            <a:custGeom>
              <a:avLst/>
              <a:gdLst/>
              <a:ahLst/>
              <a:cxnLst/>
              <a:rect l="l" t="t" r="r" b="b"/>
              <a:pathLst>
                <a:path w="23344" h="2226" extrusionOk="0">
                  <a:moveTo>
                    <a:pt x="23344" y="0"/>
                  </a:moveTo>
                  <a:lnTo>
                    <a:pt x="0" y="0"/>
                  </a:lnTo>
                  <a:cubicBezTo>
                    <a:pt x="3644" y="1417"/>
                    <a:pt x="7556" y="2226"/>
                    <a:pt x="11672" y="2226"/>
                  </a:cubicBezTo>
                  <a:cubicBezTo>
                    <a:pt x="15788" y="2226"/>
                    <a:pt x="19701" y="1349"/>
                    <a:pt x="23344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g3acbb144eea_1_9619"/>
            <p:cNvSpPr/>
            <p:nvPr/>
          </p:nvSpPr>
          <p:spPr>
            <a:xfrm>
              <a:off x="-5017024" y="680041"/>
              <a:ext cx="27190" cy="49454"/>
            </a:xfrm>
            <a:custGeom>
              <a:avLst/>
              <a:gdLst/>
              <a:ahLst/>
              <a:cxnLst/>
              <a:rect l="l" t="t" r="r" b="b"/>
              <a:pathLst>
                <a:path w="27190" h="49454" extrusionOk="0">
                  <a:moveTo>
                    <a:pt x="9243" y="67"/>
                  </a:moveTo>
                  <a:cubicBezTo>
                    <a:pt x="3576" y="5937"/>
                    <a:pt x="0" y="13966"/>
                    <a:pt x="0" y="22737"/>
                  </a:cubicBezTo>
                  <a:cubicBezTo>
                    <a:pt x="0" y="32115"/>
                    <a:pt x="3981" y="40549"/>
                    <a:pt x="10323" y="46486"/>
                  </a:cubicBezTo>
                  <a:lnTo>
                    <a:pt x="27190" y="49455"/>
                  </a:lnTo>
                  <a:lnTo>
                    <a:pt x="9176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g3acbb144eea_1_9619"/>
            <p:cNvSpPr/>
            <p:nvPr/>
          </p:nvSpPr>
          <p:spPr>
            <a:xfrm>
              <a:off x="-4983087" y="677207"/>
              <a:ext cx="31575" cy="52288"/>
            </a:xfrm>
            <a:custGeom>
              <a:avLst/>
              <a:gdLst/>
              <a:ahLst/>
              <a:cxnLst/>
              <a:rect l="l" t="t" r="r" b="b"/>
              <a:pathLst>
                <a:path w="31575" h="52288" extrusionOk="0">
                  <a:moveTo>
                    <a:pt x="22265" y="48375"/>
                  </a:moveTo>
                  <a:cubicBezTo>
                    <a:pt x="27999" y="42505"/>
                    <a:pt x="31575" y="34477"/>
                    <a:pt x="31575" y="25571"/>
                  </a:cubicBezTo>
                  <a:cubicBezTo>
                    <a:pt x="31575" y="15180"/>
                    <a:pt x="26650" y="6005"/>
                    <a:pt x="19026" y="0"/>
                  </a:cubicBezTo>
                  <a:lnTo>
                    <a:pt x="0" y="52288"/>
                  </a:lnTo>
                  <a:lnTo>
                    <a:pt x="22265" y="48375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g3acbb144eea_1_9619"/>
            <p:cNvSpPr/>
            <p:nvPr/>
          </p:nvSpPr>
          <p:spPr>
            <a:xfrm>
              <a:off x="-4680759" y="767413"/>
              <a:ext cx="2361" cy="1686"/>
            </a:xfrm>
            <a:custGeom>
              <a:avLst/>
              <a:gdLst/>
              <a:ahLst/>
              <a:cxnLst/>
              <a:rect l="l" t="t" r="r" b="b"/>
              <a:pathLst>
                <a:path w="2361" h="1686" extrusionOk="0">
                  <a:moveTo>
                    <a:pt x="0" y="0"/>
                  </a:moveTo>
                  <a:cubicBezTo>
                    <a:pt x="810" y="540"/>
                    <a:pt x="1619" y="1147"/>
                    <a:pt x="2361" y="1687"/>
                  </a:cubicBezTo>
                  <a:cubicBezTo>
                    <a:pt x="1552" y="1147"/>
                    <a:pt x="742" y="540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g3acbb144eea_1_9619"/>
            <p:cNvSpPr/>
            <p:nvPr/>
          </p:nvSpPr>
          <p:spPr>
            <a:xfrm>
              <a:off x="-4660181" y="784145"/>
              <a:ext cx="607" cy="539"/>
            </a:xfrm>
            <a:custGeom>
              <a:avLst/>
              <a:gdLst/>
              <a:ahLst/>
              <a:cxnLst/>
              <a:rect l="l" t="t" r="r" b="b"/>
              <a:pathLst>
                <a:path w="607" h="539" extrusionOk="0">
                  <a:moveTo>
                    <a:pt x="607" y="540"/>
                  </a:moveTo>
                  <a:cubicBezTo>
                    <a:pt x="607" y="540"/>
                    <a:pt x="203" y="135"/>
                    <a:pt x="0" y="0"/>
                  </a:cubicBezTo>
                  <a:cubicBezTo>
                    <a:pt x="203" y="202"/>
                    <a:pt x="405" y="405"/>
                    <a:pt x="607" y="540"/>
                  </a:cubicBezTo>
                  <a:lnTo>
                    <a:pt x="607" y="540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g3acbb144eea_1_9619"/>
            <p:cNvSpPr/>
            <p:nvPr/>
          </p:nvSpPr>
          <p:spPr>
            <a:xfrm>
              <a:off x="-4688113" y="762555"/>
              <a:ext cx="2294" cy="1484"/>
            </a:xfrm>
            <a:custGeom>
              <a:avLst/>
              <a:gdLst/>
              <a:ahLst/>
              <a:cxnLst/>
              <a:rect l="l" t="t" r="r" b="b"/>
              <a:pathLst>
                <a:path w="2294" h="1484" extrusionOk="0">
                  <a:moveTo>
                    <a:pt x="0" y="0"/>
                  </a:moveTo>
                  <a:cubicBezTo>
                    <a:pt x="810" y="472"/>
                    <a:pt x="1552" y="1012"/>
                    <a:pt x="2294" y="1484"/>
                  </a:cubicBezTo>
                  <a:cubicBezTo>
                    <a:pt x="1552" y="1012"/>
                    <a:pt x="742" y="47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g3acbb144eea_1_9619"/>
            <p:cNvSpPr/>
            <p:nvPr/>
          </p:nvSpPr>
          <p:spPr>
            <a:xfrm>
              <a:off x="-4666793" y="778275"/>
              <a:ext cx="2428" cy="2091"/>
            </a:xfrm>
            <a:custGeom>
              <a:avLst/>
              <a:gdLst/>
              <a:ahLst/>
              <a:cxnLst/>
              <a:rect l="l" t="t" r="r" b="b"/>
              <a:pathLst>
                <a:path w="2428" h="2091" extrusionOk="0">
                  <a:moveTo>
                    <a:pt x="0" y="0"/>
                  </a:moveTo>
                  <a:cubicBezTo>
                    <a:pt x="810" y="675"/>
                    <a:pt x="1619" y="1349"/>
                    <a:pt x="2429" y="2092"/>
                  </a:cubicBezTo>
                  <a:cubicBezTo>
                    <a:pt x="1619" y="1417"/>
                    <a:pt x="810" y="675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g3acbb144eea_1_9619"/>
            <p:cNvSpPr/>
            <p:nvPr/>
          </p:nvSpPr>
          <p:spPr>
            <a:xfrm>
              <a:off x="-4694185" y="758844"/>
              <a:ext cx="742" cy="472"/>
            </a:xfrm>
            <a:custGeom>
              <a:avLst/>
              <a:gdLst/>
              <a:ahLst/>
              <a:cxnLst/>
              <a:rect l="l" t="t" r="r" b="b"/>
              <a:pathLst>
                <a:path w="742" h="472" extrusionOk="0">
                  <a:moveTo>
                    <a:pt x="742" y="472"/>
                  </a:moveTo>
                  <a:cubicBezTo>
                    <a:pt x="742" y="472"/>
                    <a:pt x="270" y="202"/>
                    <a:pt x="0" y="0"/>
                  </a:cubicBezTo>
                  <a:lnTo>
                    <a:pt x="0" y="0"/>
                  </a:lnTo>
                  <a:cubicBezTo>
                    <a:pt x="0" y="0"/>
                    <a:pt x="539" y="270"/>
                    <a:pt x="742" y="472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g3acbb144eea_1_9619"/>
            <p:cNvSpPr/>
            <p:nvPr/>
          </p:nvSpPr>
          <p:spPr>
            <a:xfrm>
              <a:off x="-4673675" y="772675"/>
              <a:ext cx="2428" cy="1889"/>
            </a:xfrm>
            <a:custGeom>
              <a:avLst/>
              <a:gdLst/>
              <a:ahLst/>
              <a:cxnLst/>
              <a:rect l="l" t="t" r="r" b="b"/>
              <a:pathLst>
                <a:path w="2428" h="1889" extrusionOk="0">
                  <a:moveTo>
                    <a:pt x="0" y="0"/>
                  </a:moveTo>
                  <a:cubicBezTo>
                    <a:pt x="810" y="607"/>
                    <a:pt x="1619" y="1282"/>
                    <a:pt x="2429" y="1889"/>
                  </a:cubicBezTo>
                  <a:cubicBezTo>
                    <a:pt x="1619" y="1282"/>
                    <a:pt x="810" y="607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g3acbb144eea_1_9619"/>
            <p:cNvSpPr/>
            <p:nvPr/>
          </p:nvSpPr>
          <p:spPr>
            <a:xfrm>
              <a:off x="-4618350" y="841291"/>
              <a:ext cx="1821" cy="3980"/>
            </a:xfrm>
            <a:custGeom>
              <a:avLst/>
              <a:gdLst/>
              <a:ahLst/>
              <a:cxnLst/>
              <a:rect l="l" t="t" r="r" b="b"/>
              <a:pathLst>
                <a:path w="1821" h="3980" extrusionOk="0">
                  <a:moveTo>
                    <a:pt x="0" y="0"/>
                  </a:moveTo>
                  <a:cubicBezTo>
                    <a:pt x="607" y="1282"/>
                    <a:pt x="1214" y="2631"/>
                    <a:pt x="1822" y="3981"/>
                  </a:cubicBezTo>
                  <a:cubicBezTo>
                    <a:pt x="1214" y="2631"/>
                    <a:pt x="675" y="128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g3acbb144eea_1_9619"/>
            <p:cNvSpPr/>
            <p:nvPr/>
          </p:nvSpPr>
          <p:spPr>
            <a:xfrm>
              <a:off x="-4622398" y="833262"/>
              <a:ext cx="1956" cy="3778"/>
            </a:xfrm>
            <a:custGeom>
              <a:avLst/>
              <a:gdLst/>
              <a:ahLst/>
              <a:cxnLst/>
              <a:rect l="l" t="t" r="r" b="b"/>
              <a:pathLst>
                <a:path w="1956" h="3778" extrusionOk="0">
                  <a:moveTo>
                    <a:pt x="0" y="0"/>
                  </a:moveTo>
                  <a:cubicBezTo>
                    <a:pt x="675" y="1214"/>
                    <a:pt x="1282" y="2496"/>
                    <a:pt x="1956" y="3778"/>
                  </a:cubicBezTo>
                  <a:cubicBezTo>
                    <a:pt x="1349" y="2496"/>
                    <a:pt x="675" y="128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g3acbb144eea_1_9619"/>
            <p:cNvSpPr/>
            <p:nvPr/>
          </p:nvSpPr>
          <p:spPr>
            <a:xfrm>
              <a:off x="-4614707" y="849522"/>
              <a:ext cx="1619" cy="4183"/>
            </a:xfrm>
            <a:custGeom>
              <a:avLst/>
              <a:gdLst/>
              <a:ahLst/>
              <a:cxnLst/>
              <a:rect l="l" t="t" r="r" b="b"/>
              <a:pathLst>
                <a:path w="1619" h="4183" extrusionOk="0">
                  <a:moveTo>
                    <a:pt x="0" y="0"/>
                  </a:moveTo>
                  <a:cubicBezTo>
                    <a:pt x="540" y="1349"/>
                    <a:pt x="1080" y="2766"/>
                    <a:pt x="1619" y="4183"/>
                  </a:cubicBezTo>
                  <a:cubicBezTo>
                    <a:pt x="1080" y="2766"/>
                    <a:pt x="540" y="1417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g3acbb144eea_1_9619"/>
            <p:cNvSpPr/>
            <p:nvPr/>
          </p:nvSpPr>
          <p:spPr>
            <a:xfrm>
              <a:off x="-4624760" y="828944"/>
              <a:ext cx="6746" cy="67"/>
            </a:xfrm>
            <a:custGeom>
              <a:avLst/>
              <a:gdLst/>
              <a:ahLst/>
              <a:cxnLst/>
              <a:rect l="l" t="t" r="r" b="b"/>
              <a:pathLst>
                <a:path w="6746" h="67" extrusionOk="0">
                  <a:moveTo>
                    <a:pt x="0" y="67"/>
                  </a:moveTo>
                  <a:cubicBezTo>
                    <a:pt x="0" y="67"/>
                    <a:pt x="0" y="6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g3acbb144eea_1_9619"/>
            <p:cNvSpPr/>
            <p:nvPr/>
          </p:nvSpPr>
          <p:spPr>
            <a:xfrm>
              <a:off x="-4600336" y="922658"/>
              <a:ext cx="6746" cy="2226"/>
            </a:xfrm>
            <a:custGeom>
              <a:avLst/>
              <a:gdLst/>
              <a:ahLst/>
              <a:cxnLst/>
              <a:rect l="l" t="t" r="r" b="b"/>
              <a:pathLst>
                <a:path w="6746" h="2226" extrusionOk="0">
                  <a:moveTo>
                    <a:pt x="0" y="2226"/>
                  </a:moveTo>
                  <a:cubicBezTo>
                    <a:pt x="0" y="1484"/>
                    <a:pt x="0" y="742"/>
                    <a:pt x="0" y="0"/>
                  </a:cubicBezTo>
                  <a:cubicBezTo>
                    <a:pt x="0" y="742"/>
                    <a:pt x="0" y="1484"/>
                    <a:pt x="0" y="2226"/>
                  </a:cubicBezTo>
                  <a:lnTo>
                    <a:pt x="0" y="2226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g3acbb144eea_1_9619"/>
            <p:cNvSpPr/>
            <p:nvPr/>
          </p:nvSpPr>
          <p:spPr>
            <a:xfrm>
              <a:off x="-4601686" y="899044"/>
              <a:ext cx="6746" cy="67"/>
            </a:xfrm>
            <a:custGeom>
              <a:avLst/>
              <a:gdLst/>
              <a:ahLst/>
              <a:cxnLst/>
              <a:rect l="l" t="t" r="r" b="b"/>
              <a:pathLst>
                <a:path w="6746" h="67" extrusionOk="0">
                  <a:moveTo>
                    <a:pt x="0" y="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g3acbb144eea_1_9619"/>
            <p:cNvSpPr/>
            <p:nvPr/>
          </p:nvSpPr>
          <p:spPr>
            <a:xfrm>
              <a:off x="-4601214" y="902958"/>
              <a:ext cx="472" cy="6072"/>
            </a:xfrm>
            <a:custGeom>
              <a:avLst/>
              <a:gdLst/>
              <a:ahLst/>
              <a:cxnLst/>
              <a:rect l="l" t="t" r="r" b="b"/>
              <a:pathLst>
                <a:path w="472" h="6072" extrusionOk="0">
                  <a:moveTo>
                    <a:pt x="0" y="0"/>
                  </a:moveTo>
                  <a:cubicBezTo>
                    <a:pt x="203" y="2024"/>
                    <a:pt x="337" y="4048"/>
                    <a:pt x="472" y="6072"/>
                  </a:cubicBezTo>
                  <a:cubicBezTo>
                    <a:pt x="337" y="4048"/>
                    <a:pt x="203" y="2024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g3acbb144eea_1_9619"/>
            <p:cNvSpPr/>
            <p:nvPr/>
          </p:nvSpPr>
          <p:spPr>
            <a:xfrm>
              <a:off x="-4600471" y="912471"/>
              <a:ext cx="202" cy="8973"/>
            </a:xfrm>
            <a:custGeom>
              <a:avLst/>
              <a:gdLst/>
              <a:ahLst/>
              <a:cxnLst/>
              <a:rect l="l" t="t" r="r" b="b"/>
              <a:pathLst>
                <a:path w="202" h="8973" extrusionOk="0">
                  <a:moveTo>
                    <a:pt x="0" y="0"/>
                  </a:moveTo>
                  <a:cubicBezTo>
                    <a:pt x="135" y="2969"/>
                    <a:pt x="202" y="5937"/>
                    <a:pt x="202" y="8973"/>
                  </a:cubicBezTo>
                  <a:cubicBezTo>
                    <a:pt x="202" y="5937"/>
                    <a:pt x="135" y="2969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g3acbb144eea_1_9619"/>
            <p:cNvSpPr/>
            <p:nvPr/>
          </p:nvSpPr>
          <p:spPr>
            <a:xfrm>
              <a:off x="-4614707" y="990330"/>
              <a:ext cx="1619" cy="4183"/>
            </a:xfrm>
            <a:custGeom>
              <a:avLst/>
              <a:gdLst/>
              <a:ahLst/>
              <a:cxnLst/>
              <a:rect l="l" t="t" r="r" b="b"/>
              <a:pathLst>
                <a:path w="1619" h="4183" extrusionOk="0">
                  <a:moveTo>
                    <a:pt x="1619" y="0"/>
                  </a:moveTo>
                  <a:cubicBezTo>
                    <a:pt x="1080" y="1417"/>
                    <a:pt x="540" y="2766"/>
                    <a:pt x="0" y="4183"/>
                  </a:cubicBezTo>
                  <a:cubicBezTo>
                    <a:pt x="540" y="2834"/>
                    <a:pt x="1080" y="1417"/>
                    <a:pt x="1619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g3acbb144eea_1_9619"/>
            <p:cNvSpPr/>
            <p:nvPr/>
          </p:nvSpPr>
          <p:spPr>
            <a:xfrm>
              <a:off x="-4608500" y="972855"/>
              <a:ext cx="1281" cy="4520"/>
            </a:xfrm>
            <a:custGeom>
              <a:avLst/>
              <a:gdLst/>
              <a:ahLst/>
              <a:cxnLst/>
              <a:rect l="l" t="t" r="r" b="b"/>
              <a:pathLst>
                <a:path w="1281" h="4520" extrusionOk="0">
                  <a:moveTo>
                    <a:pt x="1282" y="0"/>
                  </a:moveTo>
                  <a:cubicBezTo>
                    <a:pt x="877" y="1552"/>
                    <a:pt x="472" y="3036"/>
                    <a:pt x="0" y="4520"/>
                  </a:cubicBezTo>
                  <a:cubicBezTo>
                    <a:pt x="472" y="3036"/>
                    <a:pt x="877" y="1484"/>
                    <a:pt x="1282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g3acbb144eea_1_9619"/>
            <p:cNvSpPr/>
            <p:nvPr/>
          </p:nvSpPr>
          <p:spPr>
            <a:xfrm>
              <a:off x="-4611401" y="981694"/>
              <a:ext cx="1484" cy="4317"/>
            </a:xfrm>
            <a:custGeom>
              <a:avLst/>
              <a:gdLst/>
              <a:ahLst/>
              <a:cxnLst/>
              <a:rect l="l" t="t" r="r" b="b"/>
              <a:pathLst>
                <a:path w="1484" h="4317" extrusionOk="0">
                  <a:moveTo>
                    <a:pt x="1485" y="0"/>
                  </a:moveTo>
                  <a:cubicBezTo>
                    <a:pt x="1012" y="1484"/>
                    <a:pt x="540" y="2901"/>
                    <a:pt x="0" y="4318"/>
                  </a:cubicBezTo>
                  <a:cubicBezTo>
                    <a:pt x="540" y="2901"/>
                    <a:pt x="1012" y="1417"/>
                    <a:pt x="1485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g3acbb144eea_1_9619"/>
            <p:cNvSpPr/>
            <p:nvPr/>
          </p:nvSpPr>
          <p:spPr>
            <a:xfrm>
              <a:off x="-4665983" y="1063736"/>
              <a:ext cx="1619" cy="1349"/>
            </a:xfrm>
            <a:custGeom>
              <a:avLst/>
              <a:gdLst/>
              <a:ahLst/>
              <a:cxnLst/>
              <a:rect l="l" t="t" r="r" b="b"/>
              <a:pathLst>
                <a:path w="1619" h="1349" extrusionOk="0">
                  <a:moveTo>
                    <a:pt x="68" y="1349"/>
                  </a:moveTo>
                  <a:cubicBezTo>
                    <a:pt x="607" y="877"/>
                    <a:pt x="1079" y="405"/>
                    <a:pt x="1619" y="0"/>
                  </a:cubicBezTo>
                  <a:cubicBezTo>
                    <a:pt x="1079" y="472"/>
                    <a:pt x="540" y="945"/>
                    <a:pt x="0" y="1349"/>
                  </a:cubicBezTo>
                  <a:lnTo>
                    <a:pt x="0" y="1349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g3acbb144eea_1_9619"/>
            <p:cNvSpPr/>
            <p:nvPr/>
          </p:nvSpPr>
          <p:spPr>
            <a:xfrm>
              <a:off x="-4642100" y="1039177"/>
              <a:ext cx="1012" cy="1281"/>
            </a:xfrm>
            <a:custGeom>
              <a:avLst/>
              <a:gdLst/>
              <a:ahLst/>
              <a:cxnLst/>
              <a:rect l="l" t="t" r="r" b="b"/>
              <a:pathLst>
                <a:path w="1012" h="1281" extrusionOk="0">
                  <a:moveTo>
                    <a:pt x="0" y="1282"/>
                  </a:moveTo>
                  <a:cubicBezTo>
                    <a:pt x="337" y="877"/>
                    <a:pt x="675" y="472"/>
                    <a:pt x="1012" y="0"/>
                  </a:cubicBezTo>
                  <a:lnTo>
                    <a:pt x="1012" y="0"/>
                  </a:lnTo>
                  <a:cubicBezTo>
                    <a:pt x="675" y="405"/>
                    <a:pt x="337" y="810"/>
                    <a:pt x="0" y="1282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g3acbb144eea_1_9619"/>
            <p:cNvSpPr/>
            <p:nvPr/>
          </p:nvSpPr>
          <p:spPr>
            <a:xfrm>
              <a:off x="-4653839" y="1051254"/>
              <a:ext cx="2361" cy="2496"/>
            </a:xfrm>
            <a:custGeom>
              <a:avLst/>
              <a:gdLst/>
              <a:ahLst/>
              <a:cxnLst/>
              <a:rect l="l" t="t" r="r" b="b"/>
              <a:pathLst>
                <a:path w="2361" h="2496" extrusionOk="0">
                  <a:moveTo>
                    <a:pt x="2361" y="0"/>
                  </a:moveTo>
                  <a:cubicBezTo>
                    <a:pt x="1552" y="810"/>
                    <a:pt x="810" y="1687"/>
                    <a:pt x="0" y="2496"/>
                  </a:cubicBezTo>
                  <a:cubicBezTo>
                    <a:pt x="810" y="1687"/>
                    <a:pt x="1619" y="810"/>
                    <a:pt x="2361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g3acbb144eea_1_9619"/>
            <p:cNvSpPr/>
            <p:nvPr/>
          </p:nvSpPr>
          <p:spPr>
            <a:xfrm>
              <a:off x="-4660181" y="1057596"/>
              <a:ext cx="2428" cy="2293"/>
            </a:xfrm>
            <a:custGeom>
              <a:avLst/>
              <a:gdLst/>
              <a:ahLst/>
              <a:cxnLst/>
              <a:rect l="l" t="t" r="r" b="b"/>
              <a:pathLst>
                <a:path w="2428" h="2293" extrusionOk="0">
                  <a:moveTo>
                    <a:pt x="2429" y="0"/>
                  </a:moveTo>
                  <a:cubicBezTo>
                    <a:pt x="1619" y="742"/>
                    <a:pt x="810" y="1552"/>
                    <a:pt x="0" y="2294"/>
                  </a:cubicBezTo>
                  <a:cubicBezTo>
                    <a:pt x="810" y="1552"/>
                    <a:pt x="1619" y="742"/>
                    <a:pt x="2429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g3acbb144eea_1_9619"/>
            <p:cNvSpPr/>
            <p:nvPr/>
          </p:nvSpPr>
          <p:spPr>
            <a:xfrm>
              <a:off x="-4647834" y="1044507"/>
              <a:ext cx="2361" cy="2698"/>
            </a:xfrm>
            <a:custGeom>
              <a:avLst/>
              <a:gdLst/>
              <a:ahLst/>
              <a:cxnLst/>
              <a:rect l="l" t="t" r="r" b="b"/>
              <a:pathLst>
                <a:path w="2361" h="2698" extrusionOk="0">
                  <a:moveTo>
                    <a:pt x="2361" y="0"/>
                  </a:moveTo>
                  <a:cubicBezTo>
                    <a:pt x="1552" y="945"/>
                    <a:pt x="810" y="1822"/>
                    <a:pt x="0" y="2699"/>
                  </a:cubicBezTo>
                  <a:cubicBezTo>
                    <a:pt x="810" y="1822"/>
                    <a:pt x="1552" y="877"/>
                    <a:pt x="2361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7" name="Google Shape;897;g3acbb144eea_1_9619"/>
            <p:cNvGrpSpPr/>
            <p:nvPr/>
          </p:nvGrpSpPr>
          <p:grpSpPr>
            <a:xfrm>
              <a:off x="-5121060" y="758844"/>
              <a:ext cx="520791" cy="306240"/>
              <a:chOff x="-5121060" y="758844"/>
              <a:chExt cx="520791" cy="306240"/>
            </a:xfrm>
          </p:grpSpPr>
          <p:sp>
            <p:nvSpPr>
              <p:cNvPr id="898" name="Google Shape;898;g3acbb144eea_1_9619"/>
              <p:cNvSpPr/>
              <p:nvPr/>
            </p:nvSpPr>
            <p:spPr>
              <a:xfrm>
                <a:off x="-5121060" y="758844"/>
                <a:ext cx="461486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6" h="25840" extrusionOk="0">
                    <a:moveTo>
                      <a:pt x="202744" y="25841"/>
                    </a:moveTo>
                    <a:lnTo>
                      <a:pt x="461486" y="25841"/>
                    </a:lnTo>
                    <a:cubicBezTo>
                      <a:pt x="461486" y="25841"/>
                      <a:pt x="461082" y="25436"/>
                      <a:pt x="460879" y="25301"/>
                    </a:cubicBezTo>
                    <a:cubicBezTo>
                      <a:pt x="459530" y="24019"/>
                      <a:pt x="458113" y="22737"/>
                      <a:pt x="456696" y="21522"/>
                    </a:cubicBezTo>
                    <a:cubicBezTo>
                      <a:pt x="455886" y="20848"/>
                      <a:pt x="455077" y="20106"/>
                      <a:pt x="454267" y="19431"/>
                    </a:cubicBezTo>
                    <a:cubicBezTo>
                      <a:pt x="452783" y="18149"/>
                      <a:pt x="451299" y="16935"/>
                      <a:pt x="449814" y="15720"/>
                    </a:cubicBezTo>
                    <a:cubicBezTo>
                      <a:pt x="449004" y="15113"/>
                      <a:pt x="448195" y="14438"/>
                      <a:pt x="447385" y="13831"/>
                    </a:cubicBezTo>
                    <a:cubicBezTo>
                      <a:pt x="445834" y="12617"/>
                      <a:pt x="444214" y="11470"/>
                      <a:pt x="442662" y="10255"/>
                    </a:cubicBezTo>
                    <a:cubicBezTo>
                      <a:pt x="441853" y="9715"/>
                      <a:pt x="441043" y="9108"/>
                      <a:pt x="440301" y="8569"/>
                    </a:cubicBezTo>
                    <a:cubicBezTo>
                      <a:pt x="438614" y="7422"/>
                      <a:pt x="436995" y="6275"/>
                      <a:pt x="435309" y="5195"/>
                    </a:cubicBezTo>
                    <a:cubicBezTo>
                      <a:pt x="434566" y="4723"/>
                      <a:pt x="433756" y="4183"/>
                      <a:pt x="433014" y="3711"/>
                    </a:cubicBezTo>
                    <a:cubicBezTo>
                      <a:pt x="431260" y="2631"/>
                      <a:pt x="429506" y="1484"/>
                      <a:pt x="427685" y="472"/>
                    </a:cubicBezTo>
                    <a:cubicBezTo>
                      <a:pt x="427414" y="337"/>
                      <a:pt x="427145" y="202"/>
                      <a:pt x="426942" y="0"/>
                    </a:cubicBezTo>
                    <a:lnTo>
                      <a:pt x="0" y="0"/>
                    </a:lnTo>
                    <a:cubicBezTo>
                      <a:pt x="12549" y="7287"/>
                      <a:pt x="24154" y="15990"/>
                      <a:pt x="34612" y="25841"/>
                    </a:cubicBezTo>
                    <a:lnTo>
                      <a:pt x="202811" y="25841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g3acbb144eea_1_9619"/>
              <p:cNvSpPr/>
              <p:nvPr/>
            </p:nvSpPr>
            <p:spPr>
              <a:xfrm>
                <a:off x="-5051837" y="828944"/>
                <a:ext cx="43915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39153" h="25840" extrusionOk="0">
                    <a:moveTo>
                      <a:pt x="98707" y="0"/>
                    </a:moveTo>
                    <a:lnTo>
                      <a:pt x="0" y="0"/>
                    </a:lnTo>
                    <a:cubicBezTo>
                      <a:pt x="4723" y="8231"/>
                      <a:pt x="8771" y="16867"/>
                      <a:pt x="12212" y="25841"/>
                    </a:cubicBezTo>
                    <a:lnTo>
                      <a:pt x="439154" y="25841"/>
                    </a:lnTo>
                    <a:cubicBezTo>
                      <a:pt x="439019" y="25503"/>
                      <a:pt x="438884" y="25098"/>
                      <a:pt x="438749" y="24761"/>
                    </a:cubicBezTo>
                    <a:cubicBezTo>
                      <a:pt x="438210" y="23344"/>
                      <a:pt x="437670" y="21995"/>
                      <a:pt x="437130" y="20578"/>
                    </a:cubicBezTo>
                    <a:cubicBezTo>
                      <a:pt x="436523" y="19161"/>
                      <a:pt x="435916" y="17744"/>
                      <a:pt x="435241" y="16327"/>
                    </a:cubicBezTo>
                    <a:cubicBezTo>
                      <a:pt x="434634" y="14978"/>
                      <a:pt x="434094" y="13629"/>
                      <a:pt x="433419" y="12347"/>
                    </a:cubicBezTo>
                    <a:cubicBezTo>
                      <a:pt x="432745" y="10930"/>
                      <a:pt x="432002" y="9513"/>
                      <a:pt x="431328" y="8096"/>
                    </a:cubicBezTo>
                    <a:cubicBezTo>
                      <a:pt x="430720" y="6814"/>
                      <a:pt x="430046" y="5600"/>
                      <a:pt x="429371" y="4318"/>
                    </a:cubicBezTo>
                    <a:cubicBezTo>
                      <a:pt x="428629" y="2901"/>
                      <a:pt x="427819" y="1484"/>
                      <a:pt x="427010" y="67"/>
                    </a:cubicBezTo>
                    <a:cubicBezTo>
                      <a:pt x="427010" y="67"/>
                      <a:pt x="427010" y="67"/>
                      <a:pt x="427010" y="0"/>
                    </a:cubicBezTo>
                    <a:lnTo>
                      <a:pt x="98707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g3acbb144eea_1_9619"/>
              <p:cNvSpPr/>
              <p:nvPr/>
            </p:nvSpPr>
            <p:spPr>
              <a:xfrm>
                <a:off x="-5028628" y="899044"/>
                <a:ext cx="42835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8359" h="25840" extrusionOk="0">
                    <a:moveTo>
                      <a:pt x="428359" y="22400"/>
                    </a:moveTo>
                    <a:cubicBezTo>
                      <a:pt x="428359" y="19364"/>
                      <a:pt x="428292" y="16395"/>
                      <a:pt x="428157" y="13426"/>
                    </a:cubicBezTo>
                    <a:cubicBezTo>
                      <a:pt x="428157" y="12279"/>
                      <a:pt x="427954" y="11132"/>
                      <a:pt x="427887" y="9985"/>
                    </a:cubicBezTo>
                    <a:cubicBezTo>
                      <a:pt x="427752" y="7961"/>
                      <a:pt x="427617" y="5937"/>
                      <a:pt x="427414" y="3913"/>
                    </a:cubicBezTo>
                    <a:cubicBezTo>
                      <a:pt x="427280" y="2631"/>
                      <a:pt x="427077" y="1349"/>
                      <a:pt x="426942" y="0"/>
                    </a:cubicBezTo>
                    <a:cubicBezTo>
                      <a:pt x="426942" y="0"/>
                      <a:pt x="426942" y="0"/>
                      <a:pt x="426942" y="0"/>
                    </a:cubicBezTo>
                    <a:lnTo>
                      <a:pt x="0" y="0"/>
                    </a:lnTo>
                    <a:cubicBezTo>
                      <a:pt x="945" y="7557"/>
                      <a:pt x="1417" y="15180"/>
                      <a:pt x="1417" y="23007"/>
                    </a:cubicBezTo>
                    <a:cubicBezTo>
                      <a:pt x="1417" y="23951"/>
                      <a:pt x="1417" y="24896"/>
                      <a:pt x="1349" y="25841"/>
                    </a:cubicBezTo>
                    <a:lnTo>
                      <a:pt x="428292" y="25841"/>
                    </a:lnTo>
                    <a:cubicBezTo>
                      <a:pt x="428292" y="25098"/>
                      <a:pt x="428292" y="24356"/>
                      <a:pt x="428292" y="23614"/>
                    </a:cubicBezTo>
                    <a:cubicBezTo>
                      <a:pt x="428292" y="23412"/>
                      <a:pt x="428292" y="23209"/>
                      <a:pt x="428292" y="23007"/>
                    </a:cubicBezTo>
                    <a:cubicBezTo>
                      <a:pt x="428292" y="22804"/>
                      <a:pt x="428292" y="22602"/>
                      <a:pt x="428292" y="2240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g3acbb144eea_1_9619"/>
              <p:cNvSpPr/>
              <p:nvPr/>
            </p:nvSpPr>
            <p:spPr>
              <a:xfrm>
                <a:off x="-5041852" y="969144"/>
                <a:ext cx="43557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35578" h="25840" extrusionOk="0">
                    <a:moveTo>
                      <a:pt x="70100" y="0"/>
                    </a:moveTo>
                    <a:lnTo>
                      <a:pt x="8704" y="0"/>
                    </a:lnTo>
                    <a:cubicBezTo>
                      <a:pt x="6410" y="8906"/>
                      <a:pt x="3509" y="17542"/>
                      <a:pt x="0" y="25841"/>
                    </a:cubicBezTo>
                    <a:lnTo>
                      <a:pt x="426942" y="25841"/>
                    </a:lnTo>
                    <a:cubicBezTo>
                      <a:pt x="426942" y="25841"/>
                      <a:pt x="427077" y="25503"/>
                      <a:pt x="427145" y="25368"/>
                    </a:cubicBezTo>
                    <a:cubicBezTo>
                      <a:pt x="427685" y="24019"/>
                      <a:pt x="428224" y="22602"/>
                      <a:pt x="428764" y="21185"/>
                    </a:cubicBezTo>
                    <a:cubicBezTo>
                      <a:pt x="429304" y="19768"/>
                      <a:pt x="429911" y="18352"/>
                      <a:pt x="430383" y="16867"/>
                    </a:cubicBezTo>
                    <a:cubicBezTo>
                      <a:pt x="430923" y="15450"/>
                      <a:pt x="431395" y="13966"/>
                      <a:pt x="431868" y="12549"/>
                    </a:cubicBezTo>
                    <a:cubicBezTo>
                      <a:pt x="432340" y="11132"/>
                      <a:pt x="432812" y="9716"/>
                      <a:pt x="433285" y="8231"/>
                    </a:cubicBezTo>
                    <a:cubicBezTo>
                      <a:pt x="433757" y="6747"/>
                      <a:pt x="434162" y="5195"/>
                      <a:pt x="434566" y="3711"/>
                    </a:cubicBezTo>
                    <a:cubicBezTo>
                      <a:pt x="434904" y="2496"/>
                      <a:pt x="435241" y="1214"/>
                      <a:pt x="435578" y="0"/>
                    </a:cubicBezTo>
                    <a:lnTo>
                      <a:pt x="70033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g3acbb144eea_1_9619"/>
              <p:cNvSpPr/>
              <p:nvPr/>
            </p:nvSpPr>
            <p:spPr>
              <a:xfrm>
                <a:off x="-5092858" y="1039244"/>
                <a:ext cx="45183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51838" h="25840" extrusionOk="0">
                    <a:moveTo>
                      <a:pt x="156055" y="0"/>
                    </a:moveTo>
                    <a:lnTo>
                      <a:pt x="24828" y="0"/>
                    </a:lnTo>
                    <a:cubicBezTo>
                      <a:pt x="17407" y="9378"/>
                      <a:pt x="9041" y="18014"/>
                      <a:pt x="0" y="25841"/>
                    </a:cubicBezTo>
                    <a:lnTo>
                      <a:pt x="426942" y="25841"/>
                    </a:lnTo>
                    <a:cubicBezTo>
                      <a:pt x="427482" y="25368"/>
                      <a:pt x="428022" y="24896"/>
                      <a:pt x="428562" y="24491"/>
                    </a:cubicBezTo>
                    <a:cubicBezTo>
                      <a:pt x="429979" y="23277"/>
                      <a:pt x="431395" y="21995"/>
                      <a:pt x="432745" y="20713"/>
                    </a:cubicBezTo>
                    <a:cubicBezTo>
                      <a:pt x="433554" y="19971"/>
                      <a:pt x="434364" y="19161"/>
                      <a:pt x="435173" y="18419"/>
                    </a:cubicBezTo>
                    <a:cubicBezTo>
                      <a:pt x="436523" y="17137"/>
                      <a:pt x="437805" y="15855"/>
                      <a:pt x="439087" y="14506"/>
                    </a:cubicBezTo>
                    <a:cubicBezTo>
                      <a:pt x="439896" y="13696"/>
                      <a:pt x="440706" y="12819"/>
                      <a:pt x="441448" y="12009"/>
                    </a:cubicBezTo>
                    <a:cubicBezTo>
                      <a:pt x="442662" y="10728"/>
                      <a:pt x="443877" y="9378"/>
                      <a:pt x="445092" y="8029"/>
                    </a:cubicBezTo>
                    <a:cubicBezTo>
                      <a:pt x="445901" y="7152"/>
                      <a:pt x="446643" y="6207"/>
                      <a:pt x="447453" y="5330"/>
                    </a:cubicBezTo>
                    <a:cubicBezTo>
                      <a:pt x="448600" y="3981"/>
                      <a:pt x="449747" y="2631"/>
                      <a:pt x="450826" y="1282"/>
                    </a:cubicBezTo>
                    <a:cubicBezTo>
                      <a:pt x="451164" y="877"/>
                      <a:pt x="451501" y="472"/>
                      <a:pt x="451838" y="0"/>
                    </a:cubicBezTo>
                    <a:lnTo>
                      <a:pt x="156123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03" name="Google Shape;903;g3acbb144eea_1_9619"/>
            <p:cNvSpPr/>
            <p:nvPr/>
          </p:nvSpPr>
          <p:spPr>
            <a:xfrm>
              <a:off x="-5404699" y="733746"/>
              <a:ext cx="177510" cy="353401"/>
            </a:xfrm>
            <a:custGeom>
              <a:avLst/>
              <a:gdLst/>
              <a:ahLst/>
              <a:cxnLst/>
              <a:rect l="l" t="t" r="r" b="b"/>
              <a:pathLst>
                <a:path w="177510" h="353401" extrusionOk="0">
                  <a:moveTo>
                    <a:pt x="177510" y="335927"/>
                  </a:moveTo>
                  <a:cubicBezTo>
                    <a:pt x="100933" y="330192"/>
                    <a:pt x="40616" y="266299"/>
                    <a:pt x="40616" y="188305"/>
                  </a:cubicBezTo>
                  <a:cubicBezTo>
                    <a:pt x="40616" y="110311"/>
                    <a:pt x="100933" y="46418"/>
                    <a:pt x="177510" y="40684"/>
                  </a:cubicBezTo>
                  <a:lnTo>
                    <a:pt x="177510" y="0"/>
                  </a:lnTo>
                  <a:cubicBezTo>
                    <a:pt x="78533" y="5802"/>
                    <a:pt x="0" y="87912"/>
                    <a:pt x="0" y="188373"/>
                  </a:cubicBezTo>
                  <a:cubicBezTo>
                    <a:pt x="0" y="259350"/>
                    <a:pt x="39199" y="321151"/>
                    <a:pt x="97155" y="353401"/>
                  </a:cubicBezTo>
                  <a:lnTo>
                    <a:pt x="177510" y="353401"/>
                  </a:lnTo>
                  <a:lnTo>
                    <a:pt x="177510" y="335994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g3acbb144eea_1_9619"/>
            <p:cNvSpPr/>
            <p:nvPr/>
          </p:nvSpPr>
          <p:spPr>
            <a:xfrm>
              <a:off x="-5125446" y="994985"/>
              <a:ext cx="83593" cy="44259"/>
            </a:xfrm>
            <a:custGeom>
              <a:avLst/>
              <a:gdLst/>
              <a:ahLst/>
              <a:cxnLst/>
              <a:rect l="l" t="t" r="r" b="b"/>
              <a:pathLst>
                <a:path w="83593" h="44259" extrusionOk="0">
                  <a:moveTo>
                    <a:pt x="83594" y="0"/>
                  </a:moveTo>
                  <a:lnTo>
                    <a:pt x="38390" y="0"/>
                  </a:lnTo>
                  <a:cubicBezTo>
                    <a:pt x="28607" y="17205"/>
                    <a:pt x="15586" y="32250"/>
                    <a:pt x="0" y="44259"/>
                  </a:cubicBezTo>
                  <a:lnTo>
                    <a:pt x="57348" y="44259"/>
                  </a:lnTo>
                  <a:cubicBezTo>
                    <a:pt x="68009" y="30833"/>
                    <a:pt x="76847" y="15990"/>
                    <a:pt x="83594" y="0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g3acbb144eea_1_9619"/>
            <p:cNvSpPr/>
            <p:nvPr/>
          </p:nvSpPr>
          <p:spPr>
            <a:xfrm>
              <a:off x="-5227121" y="1044507"/>
              <a:ext cx="134262" cy="42505"/>
            </a:xfrm>
            <a:custGeom>
              <a:avLst/>
              <a:gdLst/>
              <a:ahLst/>
              <a:cxnLst/>
              <a:rect l="l" t="t" r="r" b="b"/>
              <a:pathLst>
                <a:path w="134262" h="42505" extrusionOk="0">
                  <a:moveTo>
                    <a:pt x="134195" y="20578"/>
                  </a:moveTo>
                  <a:lnTo>
                    <a:pt x="94456" y="20578"/>
                  </a:lnTo>
                  <a:lnTo>
                    <a:pt x="94456" y="0"/>
                  </a:lnTo>
                  <a:cubicBezTo>
                    <a:pt x="70707" y="16125"/>
                    <a:pt x="42100" y="25571"/>
                    <a:pt x="11200" y="25571"/>
                  </a:cubicBezTo>
                  <a:cubicBezTo>
                    <a:pt x="7421" y="25571"/>
                    <a:pt x="3711" y="25368"/>
                    <a:pt x="0" y="25098"/>
                  </a:cubicBezTo>
                  <a:lnTo>
                    <a:pt x="0" y="42505"/>
                  </a:lnTo>
                  <a:lnTo>
                    <a:pt x="102822" y="42505"/>
                  </a:lnTo>
                  <a:cubicBezTo>
                    <a:pt x="114089" y="36231"/>
                    <a:pt x="124615" y="28877"/>
                    <a:pt x="134263" y="20578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g3acbb144eea_1_9619"/>
            <p:cNvSpPr/>
            <p:nvPr/>
          </p:nvSpPr>
          <p:spPr>
            <a:xfrm>
              <a:off x="-5227054" y="733341"/>
              <a:ext cx="175284" cy="95603"/>
            </a:xfrm>
            <a:custGeom>
              <a:avLst/>
              <a:gdLst/>
              <a:ahLst/>
              <a:cxnLst/>
              <a:rect l="l" t="t" r="r" b="b"/>
              <a:pathLst>
                <a:path w="175284" h="95603" extrusionOk="0">
                  <a:moveTo>
                    <a:pt x="11133" y="40549"/>
                  </a:moveTo>
                  <a:cubicBezTo>
                    <a:pt x="57686" y="40549"/>
                    <a:pt x="99179" y="62004"/>
                    <a:pt x="126302" y="95603"/>
                  </a:cubicBezTo>
                  <a:lnTo>
                    <a:pt x="175284" y="95603"/>
                  </a:lnTo>
                  <a:cubicBezTo>
                    <a:pt x="165906" y="79141"/>
                    <a:pt x="154166" y="64230"/>
                    <a:pt x="140538" y="51344"/>
                  </a:cubicBezTo>
                  <a:lnTo>
                    <a:pt x="94389" y="51344"/>
                  </a:lnTo>
                  <a:lnTo>
                    <a:pt x="94389" y="25503"/>
                  </a:lnTo>
                  <a:lnTo>
                    <a:pt x="105926" y="25503"/>
                  </a:lnTo>
                  <a:cubicBezTo>
                    <a:pt x="78061" y="9311"/>
                    <a:pt x="45744" y="0"/>
                    <a:pt x="11200" y="0"/>
                  </a:cubicBezTo>
                  <a:cubicBezTo>
                    <a:pt x="7422" y="0"/>
                    <a:pt x="3711" y="135"/>
                    <a:pt x="0" y="337"/>
                  </a:cubicBezTo>
                  <a:lnTo>
                    <a:pt x="0" y="41021"/>
                  </a:lnTo>
                  <a:cubicBezTo>
                    <a:pt x="3711" y="40751"/>
                    <a:pt x="7422" y="40549"/>
                    <a:pt x="11200" y="40549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g3acbb144eea_1_9619"/>
            <p:cNvSpPr/>
            <p:nvPr/>
          </p:nvSpPr>
          <p:spPr>
            <a:xfrm>
              <a:off x="-5075519" y="924885"/>
              <a:ext cx="48240" cy="44259"/>
            </a:xfrm>
            <a:custGeom>
              <a:avLst/>
              <a:gdLst/>
              <a:ahLst/>
              <a:cxnLst/>
              <a:rect l="l" t="t" r="r" b="b"/>
              <a:pathLst>
                <a:path w="48240" h="44259" extrusionOk="0">
                  <a:moveTo>
                    <a:pt x="7624" y="0"/>
                  </a:moveTo>
                  <a:cubicBezTo>
                    <a:pt x="7354" y="15450"/>
                    <a:pt x="4655" y="30293"/>
                    <a:pt x="0" y="44259"/>
                  </a:cubicBezTo>
                  <a:lnTo>
                    <a:pt x="42371" y="44259"/>
                  </a:lnTo>
                  <a:cubicBezTo>
                    <a:pt x="46014" y="30091"/>
                    <a:pt x="47970" y="15248"/>
                    <a:pt x="48240" y="0"/>
                  </a:cubicBezTo>
                  <a:lnTo>
                    <a:pt x="7624" y="0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g3acbb144eea_1_9619"/>
            <p:cNvSpPr/>
            <p:nvPr/>
          </p:nvSpPr>
          <p:spPr>
            <a:xfrm>
              <a:off x="-5083952" y="854785"/>
              <a:ext cx="55324" cy="44259"/>
            </a:xfrm>
            <a:custGeom>
              <a:avLst/>
              <a:gdLst/>
              <a:ahLst/>
              <a:cxnLst/>
              <a:rect l="l" t="t" r="r" b="b"/>
              <a:pathLst>
                <a:path w="55324" h="44259" extrusionOk="0">
                  <a:moveTo>
                    <a:pt x="55324" y="44259"/>
                  </a:moveTo>
                  <a:cubicBezTo>
                    <a:pt x="53435" y="28877"/>
                    <a:pt x="49724" y="14033"/>
                    <a:pt x="44395" y="0"/>
                  </a:cubicBezTo>
                  <a:lnTo>
                    <a:pt x="0" y="0"/>
                  </a:lnTo>
                  <a:cubicBezTo>
                    <a:pt x="6949" y="13629"/>
                    <a:pt x="11942" y="28539"/>
                    <a:pt x="14371" y="44259"/>
                  </a:cubicBezTo>
                  <a:lnTo>
                    <a:pt x="55324" y="44259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g3acbb144eea_1_9619"/>
            <p:cNvSpPr/>
            <p:nvPr/>
          </p:nvSpPr>
          <p:spPr>
            <a:xfrm>
              <a:off x="-5132665" y="758844"/>
              <a:ext cx="46148" cy="25840"/>
            </a:xfrm>
            <a:custGeom>
              <a:avLst/>
              <a:gdLst/>
              <a:ahLst/>
              <a:cxnLst/>
              <a:rect l="l" t="t" r="r" b="b"/>
              <a:pathLst>
                <a:path w="46148" h="25840" extrusionOk="0">
                  <a:moveTo>
                    <a:pt x="0" y="0"/>
                  </a:moveTo>
                  <a:lnTo>
                    <a:pt x="0" y="25841"/>
                  </a:lnTo>
                  <a:lnTo>
                    <a:pt x="46148" y="25841"/>
                  </a:lnTo>
                  <a:cubicBezTo>
                    <a:pt x="35691" y="15990"/>
                    <a:pt x="24086" y="7287"/>
                    <a:pt x="115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g3acbb144eea_1_9619"/>
            <p:cNvSpPr/>
            <p:nvPr/>
          </p:nvSpPr>
          <p:spPr>
            <a:xfrm>
              <a:off x="-5100752" y="828944"/>
              <a:ext cx="61194" cy="25840"/>
            </a:xfrm>
            <a:custGeom>
              <a:avLst/>
              <a:gdLst/>
              <a:ahLst/>
              <a:cxnLst/>
              <a:rect l="l" t="t" r="r" b="b"/>
              <a:pathLst>
                <a:path w="61194" h="25840" extrusionOk="0">
                  <a:moveTo>
                    <a:pt x="61194" y="25841"/>
                  </a:moveTo>
                  <a:cubicBezTo>
                    <a:pt x="57753" y="16867"/>
                    <a:pt x="53705" y="8231"/>
                    <a:pt x="48982" y="0"/>
                  </a:cubicBezTo>
                  <a:lnTo>
                    <a:pt x="0" y="0"/>
                  </a:lnTo>
                  <a:cubicBezTo>
                    <a:pt x="6477" y="7961"/>
                    <a:pt x="12077" y="16665"/>
                    <a:pt x="16800" y="25841"/>
                  </a:cubicBezTo>
                  <a:lnTo>
                    <a:pt x="61194" y="25841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g3acbb144eea_1_9619"/>
            <p:cNvSpPr/>
            <p:nvPr/>
          </p:nvSpPr>
          <p:spPr>
            <a:xfrm>
              <a:off x="-5069582" y="899044"/>
              <a:ext cx="42370" cy="25840"/>
            </a:xfrm>
            <a:custGeom>
              <a:avLst/>
              <a:gdLst/>
              <a:ahLst/>
              <a:cxnLst/>
              <a:rect l="l" t="t" r="r" b="b"/>
              <a:pathLst>
                <a:path w="42370" h="25840" extrusionOk="0">
                  <a:moveTo>
                    <a:pt x="1687" y="25841"/>
                  </a:moveTo>
                  <a:lnTo>
                    <a:pt x="42303" y="25841"/>
                  </a:lnTo>
                  <a:cubicBezTo>
                    <a:pt x="42303" y="24896"/>
                    <a:pt x="42371" y="23951"/>
                    <a:pt x="42371" y="23007"/>
                  </a:cubicBezTo>
                  <a:cubicBezTo>
                    <a:pt x="42371" y="15248"/>
                    <a:pt x="41831" y="7557"/>
                    <a:pt x="40954" y="0"/>
                  </a:cubicBezTo>
                  <a:lnTo>
                    <a:pt x="0" y="0"/>
                  </a:lnTo>
                  <a:cubicBezTo>
                    <a:pt x="1147" y="7489"/>
                    <a:pt x="1754" y="15180"/>
                    <a:pt x="1754" y="23007"/>
                  </a:cubicBezTo>
                  <a:cubicBezTo>
                    <a:pt x="1754" y="23951"/>
                    <a:pt x="1754" y="24896"/>
                    <a:pt x="1687" y="25841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g3acbb144eea_1_9619"/>
            <p:cNvSpPr/>
            <p:nvPr/>
          </p:nvSpPr>
          <p:spPr>
            <a:xfrm>
              <a:off x="-5087056" y="969144"/>
              <a:ext cx="53907" cy="25840"/>
            </a:xfrm>
            <a:custGeom>
              <a:avLst/>
              <a:gdLst/>
              <a:ahLst/>
              <a:cxnLst/>
              <a:rect l="l" t="t" r="r" b="b"/>
              <a:pathLst>
                <a:path w="53907" h="25840" extrusionOk="0">
                  <a:moveTo>
                    <a:pt x="53908" y="0"/>
                  </a:moveTo>
                  <a:lnTo>
                    <a:pt x="11537" y="0"/>
                  </a:lnTo>
                  <a:cubicBezTo>
                    <a:pt x="8501" y="9041"/>
                    <a:pt x="4655" y="17677"/>
                    <a:pt x="0" y="25841"/>
                  </a:cubicBezTo>
                  <a:lnTo>
                    <a:pt x="45204" y="25841"/>
                  </a:lnTo>
                  <a:cubicBezTo>
                    <a:pt x="48713" y="17474"/>
                    <a:pt x="51614" y="8838"/>
                    <a:pt x="53908" y="0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g3acbb144eea_1_9619"/>
            <p:cNvSpPr/>
            <p:nvPr/>
          </p:nvSpPr>
          <p:spPr>
            <a:xfrm>
              <a:off x="-5132732" y="1039244"/>
              <a:ext cx="64634" cy="25908"/>
            </a:xfrm>
            <a:custGeom>
              <a:avLst/>
              <a:gdLst/>
              <a:ahLst/>
              <a:cxnLst/>
              <a:rect l="l" t="t" r="r" b="b"/>
              <a:pathLst>
                <a:path w="64634" h="25908" extrusionOk="0">
                  <a:moveTo>
                    <a:pt x="64635" y="0"/>
                  </a:moveTo>
                  <a:lnTo>
                    <a:pt x="7286" y="0"/>
                  </a:lnTo>
                  <a:cubicBezTo>
                    <a:pt x="4925" y="1822"/>
                    <a:pt x="2496" y="3643"/>
                    <a:pt x="0" y="5330"/>
                  </a:cubicBezTo>
                  <a:lnTo>
                    <a:pt x="0" y="25908"/>
                  </a:lnTo>
                  <a:lnTo>
                    <a:pt x="39739" y="25908"/>
                  </a:lnTo>
                  <a:cubicBezTo>
                    <a:pt x="48847" y="18082"/>
                    <a:pt x="57146" y="9446"/>
                    <a:pt x="64568" y="67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g3acbb144eea_1_9619"/>
            <p:cNvSpPr/>
            <p:nvPr/>
          </p:nvSpPr>
          <p:spPr>
            <a:xfrm>
              <a:off x="-5364015" y="774362"/>
              <a:ext cx="136894" cy="295243"/>
            </a:xfrm>
            <a:custGeom>
              <a:avLst/>
              <a:gdLst/>
              <a:ahLst/>
              <a:cxnLst/>
              <a:rect l="l" t="t" r="r" b="b"/>
              <a:pathLst>
                <a:path w="136894" h="295243" extrusionOk="0">
                  <a:moveTo>
                    <a:pt x="34409" y="147689"/>
                  </a:moveTo>
                  <a:cubicBezTo>
                    <a:pt x="34409" y="88789"/>
                    <a:pt x="79411" y="40211"/>
                    <a:pt x="136894" y="34544"/>
                  </a:cubicBezTo>
                  <a:lnTo>
                    <a:pt x="136894" y="0"/>
                  </a:lnTo>
                  <a:cubicBezTo>
                    <a:pt x="60317" y="5735"/>
                    <a:pt x="0" y="69628"/>
                    <a:pt x="0" y="147622"/>
                  </a:cubicBezTo>
                  <a:cubicBezTo>
                    <a:pt x="0" y="225615"/>
                    <a:pt x="60317" y="289508"/>
                    <a:pt x="136894" y="295243"/>
                  </a:cubicBezTo>
                  <a:lnTo>
                    <a:pt x="136894" y="260699"/>
                  </a:lnTo>
                  <a:cubicBezTo>
                    <a:pt x="79478" y="255032"/>
                    <a:pt x="34409" y="206454"/>
                    <a:pt x="34409" y="147554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g3acbb144eea_1_9619"/>
            <p:cNvSpPr/>
            <p:nvPr/>
          </p:nvSpPr>
          <p:spPr>
            <a:xfrm>
              <a:off x="-5311727" y="826988"/>
              <a:ext cx="84538" cy="190126"/>
            </a:xfrm>
            <a:custGeom>
              <a:avLst/>
              <a:gdLst/>
              <a:ahLst/>
              <a:cxnLst/>
              <a:rect l="l" t="t" r="r" b="b"/>
              <a:pathLst>
                <a:path w="84538" h="190126" extrusionOk="0">
                  <a:moveTo>
                    <a:pt x="27325" y="95063"/>
                  </a:moveTo>
                  <a:cubicBezTo>
                    <a:pt x="27325" y="61194"/>
                    <a:pt x="52154" y="32992"/>
                    <a:pt x="84539" y="27662"/>
                  </a:cubicBezTo>
                  <a:lnTo>
                    <a:pt x="84539" y="0"/>
                  </a:lnTo>
                  <a:cubicBezTo>
                    <a:pt x="36973" y="5600"/>
                    <a:pt x="0" y="46081"/>
                    <a:pt x="0" y="95063"/>
                  </a:cubicBezTo>
                  <a:cubicBezTo>
                    <a:pt x="0" y="144046"/>
                    <a:pt x="37040" y="184527"/>
                    <a:pt x="84539" y="190127"/>
                  </a:cubicBezTo>
                  <a:lnTo>
                    <a:pt x="84539" y="162465"/>
                  </a:lnTo>
                  <a:cubicBezTo>
                    <a:pt x="52154" y="157067"/>
                    <a:pt x="27325" y="128933"/>
                    <a:pt x="27325" y="95063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g3acbb144eea_1_9619"/>
            <p:cNvSpPr/>
            <p:nvPr/>
          </p:nvSpPr>
          <p:spPr>
            <a:xfrm>
              <a:off x="-5268345" y="870910"/>
              <a:ext cx="41156" cy="102282"/>
            </a:xfrm>
            <a:custGeom>
              <a:avLst/>
              <a:gdLst/>
              <a:ahLst/>
              <a:cxnLst/>
              <a:rect l="l" t="t" r="r" b="b"/>
              <a:pathLst>
                <a:path w="41156" h="102282" extrusionOk="0">
                  <a:moveTo>
                    <a:pt x="29551" y="51141"/>
                  </a:moveTo>
                  <a:cubicBezTo>
                    <a:pt x="29551" y="42640"/>
                    <a:pt x="34274" y="35286"/>
                    <a:pt x="41156" y="31373"/>
                  </a:cubicBezTo>
                  <a:lnTo>
                    <a:pt x="41156" y="0"/>
                  </a:lnTo>
                  <a:cubicBezTo>
                    <a:pt x="17677" y="5128"/>
                    <a:pt x="0" y="26110"/>
                    <a:pt x="0" y="51141"/>
                  </a:cubicBezTo>
                  <a:cubicBezTo>
                    <a:pt x="0" y="76172"/>
                    <a:pt x="17677" y="97088"/>
                    <a:pt x="41156" y="102283"/>
                  </a:cubicBezTo>
                  <a:lnTo>
                    <a:pt x="41156" y="70910"/>
                  </a:lnTo>
                  <a:cubicBezTo>
                    <a:pt x="34274" y="66996"/>
                    <a:pt x="29551" y="59642"/>
                    <a:pt x="29551" y="5114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g3acbb144eea_1_9619"/>
            <p:cNvSpPr/>
            <p:nvPr/>
          </p:nvSpPr>
          <p:spPr>
            <a:xfrm>
              <a:off x="-5227121" y="773822"/>
              <a:ext cx="126368" cy="70977"/>
            </a:xfrm>
            <a:custGeom>
              <a:avLst/>
              <a:gdLst/>
              <a:ahLst/>
              <a:cxnLst/>
              <a:rect l="l" t="t" r="r" b="b"/>
              <a:pathLst>
                <a:path w="126368" h="70977" extrusionOk="0">
                  <a:moveTo>
                    <a:pt x="11200" y="34477"/>
                  </a:moveTo>
                  <a:cubicBezTo>
                    <a:pt x="44057" y="34477"/>
                    <a:pt x="73676" y="48578"/>
                    <a:pt x="94456" y="70977"/>
                  </a:cubicBezTo>
                  <a:lnTo>
                    <a:pt x="94456" y="55055"/>
                  </a:lnTo>
                  <a:lnTo>
                    <a:pt x="126369" y="55055"/>
                  </a:lnTo>
                  <a:cubicBezTo>
                    <a:pt x="99246" y="21523"/>
                    <a:pt x="57686" y="0"/>
                    <a:pt x="11200" y="0"/>
                  </a:cubicBezTo>
                  <a:cubicBezTo>
                    <a:pt x="7421" y="0"/>
                    <a:pt x="3711" y="202"/>
                    <a:pt x="0" y="472"/>
                  </a:cubicBezTo>
                  <a:lnTo>
                    <a:pt x="0" y="35016"/>
                  </a:lnTo>
                  <a:cubicBezTo>
                    <a:pt x="3711" y="34679"/>
                    <a:pt x="7421" y="34477"/>
                    <a:pt x="11267" y="34477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g3acbb144eea_1_9619"/>
            <p:cNvSpPr/>
            <p:nvPr/>
          </p:nvSpPr>
          <p:spPr>
            <a:xfrm>
              <a:off x="-5227188" y="994985"/>
              <a:ext cx="140199" cy="75227"/>
            </a:xfrm>
            <a:custGeom>
              <a:avLst/>
              <a:gdLst/>
              <a:ahLst/>
              <a:cxnLst/>
              <a:rect l="l" t="t" r="r" b="b"/>
              <a:pathLst>
                <a:path w="140199" h="75227" extrusionOk="0">
                  <a:moveTo>
                    <a:pt x="94524" y="49590"/>
                  </a:moveTo>
                  <a:lnTo>
                    <a:pt x="94524" y="44259"/>
                  </a:lnTo>
                  <a:lnTo>
                    <a:pt x="101810" y="44259"/>
                  </a:lnTo>
                  <a:cubicBezTo>
                    <a:pt x="117328" y="32250"/>
                    <a:pt x="130417" y="17205"/>
                    <a:pt x="140200" y="0"/>
                  </a:cubicBezTo>
                  <a:lnTo>
                    <a:pt x="98369" y="0"/>
                  </a:lnTo>
                  <a:cubicBezTo>
                    <a:pt x="77522" y="24896"/>
                    <a:pt x="46216" y="40751"/>
                    <a:pt x="11267" y="40751"/>
                  </a:cubicBezTo>
                  <a:cubicBezTo>
                    <a:pt x="7489" y="40751"/>
                    <a:pt x="3711" y="40549"/>
                    <a:pt x="0" y="40211"/>
                  </a:cubicBezTo>
                  <a:lnTo>
                    <a:pt x="0" y="74755"/>
                  </a:lnTo>
                  <a:cubicBezTo>
                    <a:pt x="3711" y="75025"/>
                    <a:pt x="7421" y="75228"/>
                    <a:pt x="11200" y="75228"/>
                  </a:cubicBezTo>
                  <a:cubicBezTo>
                    <a:pt x="42033" y="75228"/>
                    <a:pt x="70707" y="65782"/>
                    <a:pt x="94456" y="49657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g3acbb144eea_1_9619"/>
            <p:cNvSpPr/>
            <p:nvPr/>
          </p:nvSpPr>
          <p:spPr>
            <a:xfrm>
              <a:off x="-5227188" y="869696"/>
              <a:ext cx="63622" cy="104846"/>
            </a:xfrm>
            <a:custGeom>
              <a:avLst/>
              <a:gdLst/>
              <a:ahLst/>
              <a:cxnLst/>
              <a:rect l="l" t="t" r="r" b="b"/>
              <a:pathLst>
                <a:path w="63622" h="104846" extrusionOk="0">
                  <a:moveTo>
                    <a:pt x="63623" y="52356"/>
                  </a:moveTo>
                  <a:cubicBezTo>
                    <a:pt x="63623" y="23479"/>
                    <a:pt x="40144" y="0"/>
                    <a:pt x="11267" y="0"/>
                  </a:cubicBezTo>
                  <a:cubicBezTo>
                    <a:pt x="7421" y="0"/>
                    <a:pt x="3643" y="472"/>
                    <a:pt x="0" y="1214"/>
                  </a:cubicBezTo>
                  <a:lnTo>
                    <a:pt x="0" y="32587"/>
                  </a:lnTo>
                  <a:cubicBezTo>
                    <a:pt x="3306" y="30698"/>
                    <a:pt x="7152" y="29551"/>
                    <a:pt x="11200" y="29551"/>
                  </a:cubicBezTo>
                  <a:cubicBezTo>
                    <a:pt x="23816" y="29551"/>
                    <a:pt x="34072" y="39807"/>
                    <a:pt x="34072" y="52423"/>
                  </a:cubicBezTo>
                  <a:cubicBezTo>
                    <a:pt x="34072" y="65040"/>
                    <a:pt x="23816" y="75295"/>
                    <a:pt x="11200" y="75295"/>
                  </a:cubicBezTo>
                  <a:cubicBezTo>
                    <a:pt x="7084" y="75295"/>
                    <a:pt x="3306" y="74148"/>
                    <a:pt x="0" y="72259"/>
                  </a:cubicBezTo>
                  <a:lnTo>
                    <a:pt x="0" y="103632"/>
                  </a:lnTo>
                  <a:cubicBezTo>
                    <a:pt x="3643" y="104442"/>
                    <a:pt x="7354" y="104846"/>
                    <a:pt x="11267" y="104846"/>
                  </a:cubicBezTo>
                  <a:cubicBezTo>
                    <a:pt x="40144" y="104846"/>
                    <a:pt x="63623" y="81367"/>
                    <a:pt x="63623" y="5249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g3acbb144eea_1_9619"/>
            <p:cNvSpPr/>
            <p:nvPr/>
          </p:nvSpPr>
          <p:spPr>
            <a:xfrm>
              <a:off x="-5227188" y="826246"/>
              <a:ext cx="106937" cy="191611"/>
            </a:xfrm>
            <a:custGeom>
              <a:avLst/>
              <a:gdLst/>
              <a:ahLst/>
              <a:cxnLst/>
              <a:rect l="l" t="t" r="r" b="b"/>
              <a:pathLst>
                <a:path w="106937" h="191611" extrusionOk="0">
                  <a:moveTo>
                    <a:pt x="94524" y="98639"/>
                  </a:moveTo>
                  <a:lnTo>
                    <a:pt x="94524" y="72799"/>
                  </a:lnTo>
                  <a:lnTo>
                    <a:pt x="104172" y="72799"/>
                  </a:lnTo>
                  <a:cubicBezTo>
                    <a:pt x="93849" y="31036"/>
                    <a:pt x="56201" y="0"/>
                    <a:pt x="11267" y="0"/>
                  </a:cubicBezTo>
                  <a:cubicBezTo>
                    <a:pt x="7489" y="0"/>
                    <a:pt x="3711" y="270"/>
                    <a:pt x="0" y="742"/>
                  </a:cubicBezTo>
                  <a:lnTo>
                    <a:pt x="0" y="28404"/>
                  </a:lnTo>
                  <a:cubicBezTo>
                    <a:pt x="3643" y="27797"/>
                    <a:pt x="7421" y="27392"/>
                    <a:pt x="11267" y="27392"/>
                  </a:cubicBezTo>
                  <a:cubicBezTo>
                    <a:pt x="48982" y="27392"/>
                    <a:pt x="79681" y="58091"/>
                    <a:pt x="79681" y="95806"/>
                  </a:cubicBezTo>
                  <a:cubicBezTo>
                    <a:pt x="79681" y="133521"/>
                    <a:pt x="48982" y="164219"/>
                    <a:pt x="11267" y="164219"/>
                  </a:cubicBezTo>
                  <a:cubicBezTo>
                    <a:pt x="7421" y="164219"/>
                    <a:pt x="3711" y="163814"/>
                    <a:pt x="0" y="163207"/>
                  </a:cubicBezTo>
                  <a:lnTo>
                    <a:pt x="0" y="190869"/>
                  </a:lnTo>
                  <a:cubicBezTo>
                    <a:pt x="3711" y="191274"/>
                    <a:pt x="7421" y="191611"/>
                    <a:pt x="11267" y="191611"/>
                  </a:cubicBezTo>
                  <a:cubicBezTo>
                    <a:pt x="46891" y="191611"/>
                    <a:pt x="77994" y="171978"/>
                    <a:pt x="94524" y="143034"/>
                  </a:cubicBezTo>
                  <a:lnTo>
                    <a:pt x="94524" y="142899"/>
                  </a:lnTo>
                  <a:lnTo>
                    <a:pt x="94591" y="142899"/>
                  </a:lnTo>
                  <a:cubicBezTo>
                    <a:pt x="102080" y="129742"/>
                    <a:pt x="106465" y="114697"/>
                    <a:pt x="106938" y="98639"/>
                  </a:cubicBezTo>
                  <a:lnTo>
                    <a:pt x="94524" y="98639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g3acbb144eea_1_9619"/>
            <p:cNvSpPr/>
            <p:nvPr/>
          </p:nvSpPr>
          <p:spPr>
            <a:xfrm>
              <a:off x="-5124434" y="854785"/>
              <a:ext cx="54852" cy="44259"/>
            </a:xfrm>
            <a:custGeom>
              <a:avLst/>
              <a:gdLst/>
              <a:ahLst/>
              <a:cxnLst/>
              <a:rect l="l" t="t" r="r" b="b"/>
              <a:pathLst>
                <a:path w="54852" h="44259" extrusionOk="0">
                  <a:moveTo>
                    <a:pt x="54852" y="44259"/>
                  </a:moveTo>
                  <a:cubicBezTo>
                    <a:pt x="52423" y="28539"/>
                    <a:pt x="47431" y="13696"/>
                    <a:pt x="40481" y="0"/>
                  </a:cubicBezTo>
                  <a:lnTo>
                    <a:pt x="0" y="0"/>
                  </a:lnTo>
                  <a:cubicBezTo>
                    <a:pt x="9513" y="12954"/>
                    <a:pt x="16530" y="27932"/>
                    <a:pt x="19903" y="44259"/>
                  </a:cubicBezTo>
                  <a:lnTo>
                    <a:pt x="54852" y="44259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g3acbb144eea_1_9619"/>
            <p:cNvSpPr/>
            <p:nvPr/>
          </p:nvSpPr>
          <p:spPr>
            <a:xfrm>
              <a:off x="-5112559" y="924885"/>
              <a:ext cx="44664" cy="44259"/>
            </a:xfrm>
            <a:custGeom>
              <a:avLst/>
              <a:gdLst/>
              <a:ahLst/>
              <a:cxnLst/>
              <a:rect l="l" t="t" r="r" b="b"/>
              <a:pathLst>
                <a:path w="44664" h="44259" extrusionOk="0">
                  <a:moveTo>
                    <a:pt x="10188" y="0"/>
                  </a:moveTo>
                  <a:cubicBezTo>
                    <a:pt x="9783" y="15720"/>
                    <a:pt x="6207" y="30698"/>
                    <a:pt x="0" y="44259"/>
                  </a:cubicBezTo>
                  <a:lnTo>
                    <a:pt x="37040" y="44259"/>
                  </a:lnTo>
                  <a:cubicBezTo>
                    <a:pt x="41696" y="30293"/>
                    <a:pt x="44395" y="15450"/>
                    <a:pt x="44664" y="0"/>
                  </a:cubicBezTo>
                  <a:lnTo>
                    <a:pt x="10188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g3acbb144eea_1_9619"/>
            <p:cNvSpPr/>
            <p:nvPr/>
          </p:nvSpPr>
          <p:spPr>
            <a:xfrm>
              <a:off x="-5132665" y="829012"/>
              <a:ext cx="48712" cy="25840"/>
            </a:xfrm>
            <a:custGeom>
              <a:avLst/>
              <a:gdLst/>
              <a:ahLst/>
              <a:cxnLst/>
              <a:rect l="l" t="t" r="r" b="b"/>
              <a:pathLst>
                <a:path w="48712" h="25840" extrusionOk="0">
                  <a:moveTo>
                    <a:pt x="0" y="15855"/>
                  </a:moveTo>
                  <a:cubicBezTo>
                    <a:pt x="2901" y="19026"/>
                    <a:pt x="5667" y="22332"/>
                    <a:pt x="8231" y="25840"/>
                  </a:cubicBezTo>
                  <a:lnTo>
                    <a:pt x="48712" y="25840"/>
                  </a:lnTo>
                  <a:cubicBezTo>
                    <a:pt x="43989" y="16597"/>
                    <a:pt x="38390" y="7961"/>
                    <a:pt x="31913" y="0"/>
                  </a:cubicBezTo>
                  <a:lnTo>
                    <a:pt x="0" y="0"/>
                  </a:lnTo>
                  <a:lnTo>
                    <a:pt x="0" y="15923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g3acbb144eea_1_9619"/>
            <p:cNvSpPr/>
            <p:nvPr/>
          </p:nvSpPr>
          <p:spPr>
            <a:xfrm>
              <a:off x="-5104530" y="899044"/>
              <a:ext cx="36703" cy="25840"/>
            </a:xfrm>
            <a:custGeom>
              <a:avLst/>
              <a:gdLst/>
              <a:ahLst/>
              <a:cxnLst/>
              <a:rect l="l" t="t" r="r" b="b"/>
              <a:pathLst>
                <a:path w="36703" h="25840" extrusionOk="0">
                  <a:moveTo>
                    <a:pt x="2159" y="25841"/>
                  </a:moveTo>
                  <a:lnTo>
                    <a:pt x="36635" y="25841"/>
                  </a:lnTo>
                  <a:cubicBezTo>
                    <a:pt x="36635" y="24896"/>
                    <a:pt x="36703" y="23951"/>
                    <a:pt x="36703" y="23007"/>
                  </a:cubicBezTo>
                  <a:cubicBezTo>
                    <a:pt x="36703" y="15180"/>
                    <a:pt x="36096" y="7489"/>
                    <a:pt x="34949" y="0"/>
                  </a:cubicBezTo>
                  <a:lnTo>
                    <a:pt x="0" y="0"/>
                  </a:lnTo>
                  <a:cubicBezTo>
                    <a:pt x="1552" y="7422"/>
                    <a:pt x="2361" y="15113"/>
                    <a:pt x="2361" y="23007"/>
                  </a:cubicBezTo>
                  <a:cubicBezTo>
                    <a:pt x="2361" y="23951"/>
                    <a:pt x="2227" y="24896"/>
                    <a:pt x="2227" y="2584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g3acbb144eea_1_9619"/>
            <p:cNvSpPr/>
            <p:nvPr/>
          </p:nvSpPr>
          <p:spPr>
            <a:xfrm>
              <a:off x="-5132665" y="899044"/>
              <a:ext cx="12549" cy="25840"/>
            </a:xfrm>
            <a:custGeom>
              <a:avLst/>
              <a:gdLst/>
              <a:ahLst/>
              <a:cxnLst/>
              <a:rect l="l" t="t" r="r" b="b"/>
              <a:pathLst>
                <a:path w="12549" h="25840" extrusionOk="0">
                  <a:moveTo>
                    <a:pt x="0" y="25841"/>
                  </a:moveTo>
                  <a:lnTo>
                    <a:pt x="12414" y="25841"/>
                  </a:lnTo>
                  <a:cubicBezTo>
                    <a:pt x="12414" y="24896"/>
                    <a:pt x="12549" y="23951"/>
                    <a:pt x="12549" y="23007"/>
                  </a:cubicBezTo>
                  <a:cubicBezTo>
                    <a:pt x="12549" y="15046"/>
                    <a:pt x="11469" y="7422"/>
                    <a:pt x="9648" y="0"/>
                  </a:cubicBezTo>
                  <a:lnTo>
                    <a:pt x="0" y="0"/>
                  </a:lnTo>
                  <a:lnTo>
                    <a:pt x="0" y="25841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g3acbb144eea_1_9619"/>
            <p:cNvSpPr/>
            <p:nvPr/>
          </p:nvSpPr>
          <p:spPr>
            <a:xfrm>
              <a:off x="-5132665" y="969144"/>
              <a:ext cx="67" cy="134"/>
            </a:xfrm>
            <a:custGeom>
              <a:avLst/>
              <a:gdLst/>
              <a:ahLst/>
              <a:cxnLst/>
              <a:rect l="l" t="t" r="r" b="b"/>
              <a:pathLst>
                <a:path w="67" h="134" extrusionOk="0">
                  <a:moveTo>
                    <a:pt x="0" y="135"/>
                  </a:moveTo>
                  <a:cubicBezTo>
                    <a:pt x="0" y="135"/>
                    <a:pt x="0" y="67"/>
                    <a:pt x="67" y="0"/>
                  </a:cubicBezTo>
                  <a:lnTo>
                    <a:pt x="0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g3acbb144eea_1_9619"/>
            <p:cNvSpPr/>
            <p:nvPr/>
          </p:nvSpPr>
          <p:spPr>
            <a:xfrm>
              <a:off x="-5128819" y="969144"/>
              <a:ext cx="53368" cy="25840"/>
            </a:xfrm>
            <a:custGeom>
              <a:avLst/>
              <a:gdLst/>
              <a:ahLst/>
              <a:cxnLst/>
              <a:rect l="l" t="t" r="r" b="b"/>
              <a:pathLst>
                <a:path w="53368" h="25840" extrusionOk="0">
                  <a:moveTo>
                    <a:pt x="16260" y="0"/>
                  </a:moveTo>
                  <a:cubicBezTo>
                    <a:pt x="12010" y="9378"/>
                    <a:pt x="6545" y="18082"/>
                    <a:pt x="0" y="25841"/>
                  </a:cubicBezTo>
                  <a:lnTo>
                    <a:pt x="41831" y="25841"/>
                  </a:lnTo>
                  <a:cubicBezTo>
                    <a:pt x="46486" y="17677"/>
                    <a:pt x="50332" y="9041"/>
                    <a:pt x="53368" y="0"/>
                  </a:cubicBezTo>
                  <a:lnTo>
                    <a:pt x="16328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g3acbb144eea_1_9619"/>
            <p:cNvSpPr/>
            <p:nvPr/>
          </p:nvSpPr>
          <p:spPr>
            <a:xfrm>
              <a:off x="-5132665" y="1039244"/>
              <a:ext cx="7286" cy="5330"/>
            </a:xfrm>
            <a:custGeom>
              <a:avLst/>
              <a:gdLst/>
              <a:ahLst/>
              <a:cxnLst/>
              <a:rect l="l" t="t" r="r" b="b"/>
              <a:pathLst>
                <a:path w="7286" h="5330" extrusionOk="0">
                  <a:moveTo>
                    <a:pt x="0" y="0"/>
                  </a:moveTo>
                  <a:lnTo>
                    <a:pt x="0" y="5330"/>
                  </a:lnTo>
                  <a:cubicBezTo>
                    <a:pt x="2496" y="3643"/>
                    <a:pt x="4925" y="1822"/>
                    <a:pt x="728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g3acbb144eea_1_9619"/>
            <p:cNvSpPr/>
            <p:nvPr/>
          </p:nvSpPr>
          <p:spPr>
            <a:xfrm>
              <a:off x="-5329673" y="808906"/>
              <a:ext cx="102485" cy="226290"/>
            </a:xfrm>
            <a:custGeom>
              <a:avLst/>
              <a:gdLst/>
              <a:ahLst/>
              <a:cxnLst/>
              <a:rect l="l" t="t" r="r" b="b"/>
              <a:pathLst>
                <a:path w="102485" h="226290" extrusionOk="0">
                  <a:moveTo>
                    <a:pt x="17947" y="113145"/>
                  </a:moveTo>
                  <a:cubicBezTo>
                    <a:pt x="17947" y="64163"/>
                    <a:pt x="54987" y="23682"/>
                    <a:pt x="102485" y="18082"/>
                  </a:cubicBezTo>
                  <a:lnTo>
                    <a:pt x="102485" y="0"/>
                  </a:lnTo>
                  <a:cubicBezTo>
                    <a:pt x="45069" y="5667"/>
                    <a:pt x="0" y="54245"/>
                    <a:pt x="0" y="113145"/>
                  </a:cubicBezTo>
                  <a:cubicBezTo>
                    <a:pt x="0" y="172045"/>
                    <a:pt x="45002" y="220623"/>
                    <a:pt x="102485" y="226290"/>
                  </a:cubicBezTo>
                  <a:lnTo>
                    <a:pt x="102485" y="208209"/>
                  </a:lnTo>
                  <a:cubicBezTo>
                    <a:pt x="54920" y="202609"/>
                    <a:pt x="17947" y="162127"/>
                    <a:pt x="17947" y="113145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g3acbb144eea_1_9619"/>
            <p:cNvSpPr/>
            <p:nvPr/>
          </p:nvSpPr>
          <p:spPr>
            <a:xfrm>
              <a:off x="-5227188" y="808299"/>
              <a:ext cx="122658" cy="90745"/>
            </a:xfrm>
            <a:custGeom>
              <a:avLst/>
              <a:gdLst/>
              <a:ahLst/>
              <a:cxnLst/>
              <a:rect l="l" t="t" r="r" b="b"/>
              <a:pathLst>
                <a:path w="122658" h="90745" extrusionOk="0">
                  <a:moveTo>
                    <a:pt x="11267" y="17947"/>
                  </a:moveTo>
                  <a:cubicBezTo>
                    <a:pt x="56134" y="17947"/>
                    <a:pt x="93781" y="48982"/>
                    <a:pt x="104172" y="90745"/>
                  </a:cubicBezTo>
                  <a:lnTo>
                    <a:pt x="122658" y="90745"/>
                  </a:lnTo>
                  <a:cubicBezTo>
                    <a:pt x="119285" y="74418"/>
                    <a:pt x="112335" y="59440"/>
                    <a:pt x="102755" y="46486"/>
                  </a:cubicBezTo>
                  <a:lnTo>
                    <a:pt x="94524" y="46486"/>
                  </a:lnTo>
                  <a:lnTo>
                    <a:pt x="94524" y="36501"/>
                  </a:lnTo>
                  <a:cubicBezTo>
                    <a:pt x="73743" y="14101"/>
                    <a:pt x="44192" y="0"/>
                    <a:pt x="11267" y="0"/>
                  </a:cubicBezTo>
                  <a:cubicBezTo>
                    <a:pt x="7489" y="0"/>
                    <a:pt x="3711" y="202"/>
                    <a:pt x="0" y="540"/>
                  </a:cubicBezTo>
                  <a:lnTo>
                    <a:pt x="0" y="18621"/>
                  </a:lnTo>
                  <a:cubicBezTo>
                    <a:pt x="3711" y="18217"/>
                    <a:pt x="7421" y="17879"/>
                    <a:pt x="11267" y="17879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g3acbb144eea_1_9619"/>
            <p:cNvSpPr/>
            <p:nvPr/>
          </p:nvSpPr>
          <p:spPr>
            <a:xfrm>
              <a:off x="-5132665" y="924885"/>
              <a:ext cx="30225" cy="44259"/>
            </a:xfrm>
            <a:custGeom>
              <a:avLst/>
              <a:gdLst/>
              <a:ahLst/>
              <a:cxnLst/>
              <a:rect l="l" t="t" r="r" b="b"/>
              <a:pathLst>
                <a:path w="30225" h="44259" extrusionOk="0">
                  <a:moveTo>
                    <a:pt x="12346" y="0"/>
                  </a:moveTo>
                  <a:cubicBezTo>
                    <a:pt x="11874" y="16058"/>
                    <a:pt x="7489" y="31103"/>
                    <a:pt x="0" y="44259"/>
                  </a:cubicBezTo>
                  <a:lnTo>
                    <a:pt x="20038" y="44259"/>
                  </a:lnTo>
                  <a:cubicBezTo>
                    <a:pt x="26245" y="30698"/>
                    <a:pt x="29821" y="15788"/>
                    <a:pt x="30226" y="0"/>
                  </a:cubicBezTo>
                  <a:lnTo>
                    <a:pt x="12346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g3acbb144eea_1_9619"/>
            <p:cNvSpPr/>
            <p:nvPr/>
          </p:nvSpPr>
          <p:spPr>
            <a:xfrm>
              <a:off x="-5227188" y="969279"/>
              <a:ext cx="98369" cy="66456"/>
            </a:xfrm>
            <a:custGeom>
              <a:avLst/>
              <a:gdLst/>
              <a:ahLst/>
              <a:cxnLst/>
              <a:rect l="l" t="t" r="r" b="b"/>
              <a:pathLst>
                <a:path w="98369" h="66456" extrusionOk="0">
                  <a:moveTo>
                    <a:pt x="94524" y="0"/>
                  </a:moveTo>
                  <a:cubicBezTo>
                    <a:pt x="77994" y="28944"/>
                    <a:pt x="46958" y="48578"/>
                    <a:pt x="11267" y="48578"/>
                  </a:cubicBezTo>
                  <a:cubicBezTo>
                    <a:pt x="7489" y="48578"/>
                    <a:pt x="3711" y="48308"/>
                    <a:pt x="0" y="47835"/>
                  </a:cubicBezTo>
                  <a:lnTo>
                    <a:pt x="0" y="65917"/>
                  </a:lnTo>
                  <a:cubicBezTo>
                    <a:pt x="3711" y="66254"/>
                    <a:pt x="7421" y="66457"/>
                    <a:pt x="11267" y="66457"/>
                  </a:cubicBezTo>
                  <a:cubicBezTo>
                    <a:pt x="46216" y="66457"/>
                    <a:pt x="77454" y="50602"/>
                    <a:pt x="98369" y="25706"/>
                  </a:cubicBezTo>
                  <a:lnTo>
                    <a:pt x="94524" y="25706"/>
                  </a:lnTo>
                  <a:lnTo>
                    <a:pt x="94524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g3acbb144eea_1_9619"/>
            <p:cNvSpPr/>
            <p:nvPr/>
          </p:nvSpPr>
          <p:spPr>
            <a:xfrm>
              <a:off x="-5132665" y="844800"/>
              <a:ext cx="8230" cy="9985"/>
            </a:xfrm>
            <a:custGeom>
              <a:avLst/>
              <a:gdLst/>
              <a:ahLst/>
              <a:cxnLst/>
              <a:rect l="l" t="t" r="r" b="b"/>
              <a:pathLst>
                <a:path w="8230" h="9985" extrusionOk="0">
                  <a:moveTo>
                    <a:pt x="8231" y="9985"/>
                  </a:moveTo>
                  <a:cubicBezTo>
                    <a:pt x="5667" y="6477"/>
                    <a:pt x="2901" y="3171"/>
                    <a:pt x="0" y="0"/>
                  </a:cubicBezTo>
                  <a:lnTo>
                    <a:pt x="0" y="9985"/>
                  </a:lnTo>
                  <a:lnTo>
                    <a:pt x="8231" y="9985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g3acbb144eea_1_9619"/>
            <p:cNvSpPr/>
            <p:nvPr/>
          </p:nvSpPr>
          <p:spPr>
            <a:xfrm>
              <a:off x="-5123152" y="899044"/>
              <a:ext cx="20848" cy="25840"/>
            </a:xfrm>
            <a:custGeom>
              <a:avLst/>
              <a:gdLst/>
              <a:ahLst/>
              <a:cxnLst/>
              <a:rect l="l" t="t" r="r" b="b"/>
              <a:pathLst>
                <a:path w="20848" h="25840" extrusionOk="0">
                  <a:moveTo>
                    <a:pt x="2834" y="25841"/>
                  </a:moveTo>
                  <a:lnTo>
                    <a:pt x="20713" y="25841"/>
                  </a:lnTo>
                  <a:cubicBezTo>
                    <a:pt x="20713" y="24896"/>
                    <a:pt x="20848" y="23951"/>
                    <a:pt x="20848" y="23007"/>
                  </a:cubicBezTo>
                  <a:cubicBezTo>
                    <a:pt x="20848" y="15113"/>
                    <a:pt x="20038" y="7422"/>
                    <a:pt x="18486" y="0"/>
                  </a:cubicBezTo>
                  <a:lnTo>
                    <a:pt x="0" y="0"/>
                  </a:lnTo>
                  <a:cubicBezTo>
                    <a:pt x="1822" y="7354"/>
                    <a:pt x="2901" y="15046"/>
                    <a:pt x="2901" y="23007"/>
                  </a:cubicBezTo>
                  <a:cubicBezTo>
                    <a:pt x="2901" y="23951"/>
                    <a:pt x="2766" y="24896"/>
                    <a:pt x="2766" y="25841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g3acbb144eea_1_9619"/>
            <p:cNvSpPr/>
            <p:nvPr/>
          </p:nvSpPr>
          <p:spPr>
            <a:xfrm>
              <a:off x="-5132665" y="969144"/>
              <a:ext cx="20105" cy="25840"/>
            </a:xfrm>
            <a:custGeom>
              <a:avLst/>
              <a:gdLst/>
              <a:ahLst/>
              <a:cxnLst/>
              <a:rect l="l" t="t" r="r" b="b"/>
              <a:pathLst>
                <a:path w="20105" h="25840" extrusionOk="0">
                  <a:moveTo>
                    <a:pt x="67" y="0"/>
                  </a:moveTo>
                  <a:cubicBezTo>
                    <a:pt x="67" y="0"/>
                    <a:pt x="67" y="67"/>
                    <a:pt x="0" y="135"/>
                  </a:cubicBezTo>
                  <a:lnTo>
                    <a:pt x="0" y="25841"/>
                  </a:lnTo>
                  <a:lnTo>
                    <a:pt x="3845" y="25841"/>
                  </a:lnTo>
                  <a:cubicBezTo>
                    <a:pt x="10390" y="18014"/>
                    <a:pt x="15855" y="9311"/>
                    <a:pt x="20106" y="0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g3acbb144eea_1_9619"/>
            <p:cNvSpPr/>
            <p:nvPr/>
          </p:nvSpPr>
          <p:spPr>
            <a:xfrm>
              <a:off x="-5284402" y="854515"/>
              <a:ext cx="57213" cy="134937"/>
            </a:xfrm>
            <a:custGeom>
              <a:avLst/>
              <a:gdLst/>
              <a:ahLst/>
              <a:cxnLst/>
              <a:rect l="l" t="t" r="r" b="b"/>
              <a:pathLst>
                <a:path w="57213" h="134937" extrusionOk="0">
                  <a:moveTo>
                    <a:pt x="0" y="67536"/>
                  </a:moveTo>
                  <a:cubicBezTo>
                    <a:pt x="0" y="101406"/>
                    <a:pt x="24829" y="129607"/>
                    <a:pt x="57214" y="134938"/>
                  </a:cubicBezTo>
                  <a:lnTo>
                    <a:pt x="57214" y="118610"/>
                  </a:lnTo>
                  <a:cubicBezTo>
                    <a:pt x="33734" y="113482"/>
                    <a:pt x="16058" y="92500"/>
                    <a:pt x="16058" y="67469"/>
                  </a:cubicBezTo>
                  <a:cubicBezTo>
                    <a:pt x="16058" y="42438"/>
                    <a:pt x="33734" y="21522"/>
                    <a:pt x="57214" y="16327"/>
                  </a:cubicBezTo>
                  <a:lnTo>
                    <a:pt x="57214" y="0"/>
                  </a:lnTo>
                  <a:cubicBezTo>
                    <a:pt x="24829" y="5397"/>
                    <a:pt x="0" y="33532"/>
                    <a:pt x="0" y="67401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g3acbb144eea_1_9619"/>
            <p:cNvSpPr/>
            <p:nvPr/>
          </p:nvSpPr>
          <p:spPr>
            <a:xfrm>
              <a:off x="-5227188" y="853638"/>
              <a:ext cx="79680" cy="136826"/>
            </a:xfrm>
            <a:custGeom>
              <a:avLst/>
              <a:gdLst/>
              <a:ahLst/>
              <a:cxnLst/>
              <a:rect l="l" t="t" r="r" b="b"/>
              <a:pathLst>
                <a:path w="79680" h="136826" extrusionOk="0">
                  <a:moveTo>
                    <a:pt x="11267" y="15990"/>
                  </a:moveTo>
                  <a:cubicBezTo>
                    <a:pt x="40144" y="15990"/>
                    <a:pt x="63623" y="39469"/>
                    <a:pt x="63623" y="68346"/>
                  </a:cubicBezTo>
                  <a:cubicBezTo>
                    <a:pt x="63623" y="97222"/>
                    <a:pt x="40144" y="120702"/>
                    <a:pt x="11267" y="120702"/>
                  </a:cubicBezTo>
                  <a:cubicBezTo>
                    <a:pt x="7421" y="120702"/>
                    <a:pt x="3643" y="120229"/>
                    <a:pt x="0" y="119487"/>
                  </a:cubicBezTo>
                  <a:lnTo>
                    <a:pt x="0" y="135815"/>
                  </a:lnTo>
                  <a:cubicBezTo>
                    <a:pt x="3643" y="136422"/>
                    <a:pt x="7421" y="136827"/>
                    <a:pt x="11267" y="136827"/>
                  </a:cubicBezTo>
                  <a:cubicBezTo>
                    <a:pt x="48982" y="136827"/>
                    <a:pt x="79681" y="106128"/>
                    <a:pt x="79681" y="68413"/>
                  </a:cubicBezTo>
                  <a:cubicBezTo>
                    <a:pt x="79681" y="30698"/>
                    <a:pt x="48982" y="0"/>
                    <a:pt x="11267" y="0"/>
                  </a:cubicBezTo>
                  <a:cubicBezTo>
                    <a:pt x="7421" y="0"/>
                    <a:pt x="3711" y="405"/>
                    <a:pt x="0" y="1012"/>
                  </a:cubicBezTo>
                  <a:lnTo>
                    <a:pt x="0" y="17339"/>
                  </a:lnTo>
                  <a:cubicBezTo>
                    <a:pt x="3643" y="16530"/>
                    <a:pt x="7354" y="16125"/>
                    <a:pt x="11267" y="16125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g3acbb144eea_1_9619"/>
            <p:cNvSpPr/>
            <p:nvPr/>
          </p:nvSpPr>
          <p:spPr>
            <a:xfrm>
              <a:off x="-5238793" y="902283"/>
              <a:ext cx="11604" cy="39536"/>
            </a:xfrm>
            <a:custGeom>
              <a:avLst/>
              <a:gdLst/>
              <a:ahLst/>
              <a:cxnLst/>
              <a:rect l="l" t="t" r="r" b="b"/>
              <a:pathLst>
                <a:path w="11604" h="39536" extrusionOk="0">
                  <a:moveTo>
                    <a:pt x="0" y="19768"/>
                  </a:moveTo>
                  <a:cubicBezTo>
                    <a:pt x="0" y="28269"/>
                    <a:pt x="4723" y="35623"/>
                    <a:pt x="11605" y="39537"/>
                  </a:cubicBezTo>
                  <a:lnTo>
                    <a:pt x="11605" y="0"/>
                  </a:lnTo>
                  <a:cubicBezTo>
                    <a:pt x="4723" y="3913"/>
                    <a:pt x="0" y="11267"/>
                    <a:pt x="0" y="19768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g3acbb144eea_1_9619"/>
            <p:cNvSpPr/>
            <p:nvPr/>
          </p:nvSpPr>
          <p:spPr>
            <a:xfrm>
              <a:off x="-5227121" y="899112"/>
              <a:ext cx="34071" cy="45743"/>
            </a:xfrm>
            <a:custGeom>
              <a:avLst/>
              <a:gdLst/>
              <a:ahLst/>
              <a:cxnLst/>
              <a:rect l="l" t="t" r="r" b="b"/>
              <a:pathLst>
                <a:path w="34071" h="45743" extrusionOk="0">
                  <a:moveTo>
                    <a:pt x="11200" y="45744"/>
                  </a:moveTo>
                  <a:cubicBezTo>
                    <a:pt x="23816" y="45744"/>
                    <a:pt x="34072" y="35489"/>
                    <a:pt x="34072" y="22872"/>
                  </a:cubicBezTo>
                  <a:cubicBezTo>
                    <a:pt x="34072" y="10255"/>
                    <a:pt x="23816" y="0"/>
                    <a:pt x="11200" y="0"/>
                  </a:cubicBezTo>
                  <a:cubicBezTo>
                    <a:pt x="7084" y="0"/>
                    <a:pt x="3306" y="1147"/>
                    <a:pt x="0" y="3036"/>
                  </a:cubicBezTo>
                  <a:lnTo>
                    <a:pt x="0" y="42573"/>
                  </a:lnTo>
                  <a:cubicBezTo>
                    <a:pt x="3306" y="44462"/>
                    <a:pt x="7152" y="45609"/>
                    <a:pt x="11200" y="45609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g3acbb144eea_1_9619"/>
            <p:cNvSpPr/>
            <p:nvPr/>
          </p:nvSpPr>
          <p:spPr>
            <a:xfrm>
              <a:off x="-5388574" y="1147397"/>
              <a:ext cx="758821" cy="43652"/>
            </a:xfrm>
            <a:custGeom>
              <a:avLst/>
              <a:gdLst/>
              <a:ahLst/>
              <a:cxnLst/>
              <a:rect l="l" t="t" r="r" b="b"/>
              <a:pathLst>
                <a:path w="758821" h="43652" extrusionOk="0">
                  <a:moveTo>
                    <a:pt x="0" y="4790"/>
                  </a:moveTo>
                  <a:cubicBezTo>
                    <a:pt x="0" y="26178"/>
                    <a:pt x="17475" y="43652"/>
                    <a:pt x="38862" y="43652"/>
                  </a:cubicBezTo>
                  <a:lnTo>
                    <a:pt x="719959" y="43652"/>
                  </a:lnTo>
                  <a:cubicBezTo>
                    <a:pt x="741347" y="43652"/>
                    <a:pt x="758821" y="26178"/>
                    <a:pt x="758821" y="4790"/>
                  </a:cubicBezTo>
                  <a:lnTo>
                    <a:pt x="758821" y="0"/>
                  </a:lnTo>
                  <a:lnTo>
                    <a:pt x="0" y="0"/>
                  </a:lnTo>
                  <a:lnTo>
                    <a:pt x="0" y="4790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g3acbb144eea_1_9619"/>
            <p:cNvSpPr/>
            <p:nvPr/>
          </p:nvSpPr>
          <p:spPr>
            <a:xfrm>
              <a:off x="-4703564" y="1089171"/>
              <a:ext cx="2226" cy="1146"/>
            </a:xfrm>
            <a:custGeom>
              <a:avLst/>
              <a:gdLst/>
              <a:ahLst/>
              <a:cxnLst/>
              <a:rect l="l" t="t" r="r" b="b"/>
              <a:pathLst>
                <a:path w="2226" h="1146" extrusionOk="0">
                  <a:moveTo>
                    <a:pt x="2227" y="0"/>
                  </a:moveTo>
                  <a:cubicBezTo>
                    <a:pt x="1484" y="405"/>
                    <a:pt x="742" y="742"/>
                    <a:pt x="0" y="1147"/>
                  </a:cubicBezTo>
                  <a:cubicBezTo>
                    <a:pt x="742" y="742"/>
                    <a:pt x="1484" y="405"/>
                    <a:pt x="2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g3acbb144eea_1_9619"/>
            <p:cNvSpPr/>
            <p:nvPr/>
          </p:nvSpPr>
          <p:spPr>
            <a:xfrm>
              <a:off x="-4713009" y="1087080"/>
              <a:ext cx="120027" cy="60317"/>
            </a:xfrm>
            <a:custGeom>
              <a:avLst/>
              <a:gdLst/>
              <a:ahLst/>
              <a:cxnLst/>
              <a:rect l="l" t="t" r="r" b="b"/>
              <a:pathLst>
                <a:path w="120027" h="60317" extrusionOk="0">
                  <a:moveTo>
                    <a:pt x="92298" y="0"/>
                  </a:moveTo>
                  <a:lnTo>
                    <a:pt x="15585" y="0"/>
                  </a:lnTo>
                  <a:cubicBezTo>
                    <a:pt x="14303" y="742"/>
                    <a:pt x="13022" y="1417"/>
                    <a:pt x="11672" y="2092"/>
                  </a:cubicBezTo>
                  <a:cubicBezTo>
                    <a:pt x="10930" y="2496"/>
                    <a:pt x="10188" y="2834"/>
                    <a:pt x="9446" y="3238"/>
                  </a:cubicBezTo>
                  <a:cubicBezTo>
                    <a:pt x="7489" y="4251"/>
                    <a:pt x="5532" y="5195"/>
                    <a:pt x="3576" y="6140"/>
                  </a:cubicBezTo>
                  <a:cubicBezTo>
                    <a:pt x="2902" y="6477"/>
                    <a:pt x="2159" y="6747"/>
                    <a:pt x="1485" y="7084"/>
                  </a:cubicBezTo>
                  <a:cubicBezTo>
                    <a:pt x="1012" y="7287"/>
                    <a:pt x="472" y="7556"/>
                    <a:pt x="0" y="7759"/>
                  </a:cubicBezTo>
                  <a:lnTo>
                    <a:pt x="44327" y="7759"/>
                  </a:lnTo>
                  <a:cubicBezTo>
                    <a:pt x="65715" y="7759"/>
                    <a:pt x="83189" y="25233"/>
                    <a:pt x="83189" y="46621"/>
                  </a:cubicBezTo>
                  <a:lnTo>
                    <a:pt x="83189" y="60317"/>
                  </a:lnTo>
                  <a:lnTo>
                    <a:pt x="92230" y="60317"/>
                  </a:lnTo>
                  <a:cubicBezTo>
                    <a:pt x="107545" y="60317"/>
                    <a:pt x="120027" y="47768"/>
                    <a:pt x="120027" y="32520"/>
                  </a:cubicBezTo>
                  <a:lnTo>
                    <a:pt x="120027" y="27865"/>
                  </a:lnTo>
                  <a:cubicBezTo>
                    <a:pt x="120027" y="12549"/>
                    <a:pt x="107478" y="67"/>
                    <a:pt x="9223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g3acbb144eea_1_9619"/>
            <p:cNvSpPr/>
            <p:nvPr/>
          </p:nvSpPr>
          <p:spPr>
            <a:xfrm>
              <a:off x="-5420487" y="1087012"/>
              <a:ext cx="128595" cy="60249"/>
            </a:xfrm>
            <a:custGeom>
              <a:avLst/>
              <a:gdLst/>
              <a:ahLst/>
              <a:cxnLst/>
              <a:rect l="l" t="t" r="r" b="b"/>
              <a:pathLst>
                <a:path w="128595" h="60249" extrusionOk="0">
                  <a:moveTo>
                    <a:pt x="70775" y="7759"/>
                  </a:moveTo>
                  <a:lnTo>
                    <a:pt x="128595" y="7759"/>
                  </a:lnTo>
                  <a:cubicBezTo>
                    <a:pt x="123266" y="5397"/>
                    <a:pt x="118070" y="2834"/>
                    <a:pt x="113010" y="0"/>
                  </a:cubicBezTo>
                  <a:lnTo>
                    <a:pt x="27797" y="0"/>
                  </a:lnTo>
                  <a:cubicBezTo>
                    <a:pt x="12482" y="0"/>
                    <a:pt x="0" y="12549"/>
                    <a:pt x="0" y="27797"/>
                  </a:cubicBezTo>
                  <a:lnTo>
                    <a:pt x="0" y="32452"/>
                  </a:lnTo>
                  <a:cubicBezTo>
                    <a:pt x="0" y="47768"/>
                    <a:pt x="12549" y="60250"/>
                    <a:pt x="27797" y="60250"/>
                  </a:cubicBezTo>
                  <a:lnTo>
                    <a:pt x="31913" y="60250"/>
                  </a:lnTo>
                  <a:lnTo>
                    <a:pt x="31913" y="46553"/>
                  </a:lnTo>
                  <a:cubicBezTo>
                    <a:pt x="31913" y="25166"/>
                    <a:pt x="49387" y="7691"/>
                    <a:pt x="70775" y="76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g3acbb144eea_1_9619"/>
            <p:cNvSpPr/>
            <p:nvPr/>
          </p:nvSpPr>
          <p:spPr>
            <a:xfrm>
              <a:off x="-4711525" y="1093152"/>
              <a:ext cx="2091" cy="944"/>
            </a:xfrm>
            <a:custGeom>
              <a:avLst/>
              <a:gdLst/>
              <a:ahLst/>
              <a:cxnLst/>
              <a:rect l="l" t="t" r="r" b="b"/>
              <a:pathLst>
                <a:path w="2091" h="944" extrusionOk="0">
                  <a:moveTo>
                    <a:pt x="2092" y="0"/>
                  </a:moveTo>
                  <a:cubicBezTo>
                    <a:pt x="1417" y="337"/>
                    <a:pt x="675" y="607"/>
                    <a:pt x="0" y="945"/>
                  </a:cubicBezTo>
                  <a:cubicBezTo>
                    <a:pt x="675" y="607"/>
                    <a:pt x="1417" y="337"/>
                    <a:pt x="20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g3acbb144eea_1_9619"/>
            <p:cNvSpPr/>
            <p:nvPr/>
          </p:nvSpPr>
          <p:spPr>
            <a:xfrm>
              <a:off x="-4709366" y="1090251"/>
              <a:ext cx="5869" cy="2901"/>
            </a:xfrm>
            <a:custGeom>
              <a:avLst/>
              <a:gdLst/>
              <a:ahLst/>
              <a:cxnLst/>
              <a:rect l="l" t="t" r="r" b="b"/>
              <a:pathLst>
                <a:path w="5869" h="2901" extrusionOk="0">
                  <a:moveTo>
                    <a:pt x="5870" y="0"/>
                  </a:moveTo>
                  <a:cubicBezTo>
                    <a:pt x="3913" y="1012"/>
                    <a:pt x="1956" y="1957"/>
                    <a:pt x="0" y="2901"/>
                  </a:cubicBezTo>
                  <a:cubicBezTo>
                    <a:pt x="1956" y="1957"/>
                    <a:pt x="3980" y="1012"/>
                    <a:pt x="58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g3acbb144eea_1_9619"/>
            <p:cNvSpPr/>
            <p:nvPr/>
          </p:nvSpPr>
          <p:spPr>
            <a:xfrm>
              <a:off x="-4713076" y="1094097"/>
              <a:ext cx="1551" cy="674"/>
            </a:xfrm>
            <a:custGeom>
              <a:avLst/>
              <a:gdLst/>
              <a:ahLst/>
              <a:cxnLst/>
              <a:rect l="l" t="t" r="r" b="b"/>
              <a:pathLst>
                <a:path w="1551" h="674" extrusionOk="0">
                  <a:moveTo>
                    <a:pt x="67" y="675"/>
                  </a:moveTo>
                  <a:cubicBezTo>
                    <a:pt x="539" y="472"/>
                    <a:pt x="1079" y="202"/>
                    <a:pt x="1552" y="0"/>
                  </a:cubicBezTo>
                  <a:cubicBezTo>
                    <a:pt x="1012" y="202"/>
                    <a:pt x="539" y="472"/>
                    <a:pt x="0" y="675"/>
                  </a:cubicBezTo>
                  <a:lnTo>
                    <a:pt x="67" y="6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g3acbb144eea_1_9619"/>
            <p:cNvSpPr/>
            <p:nvPr/>
          </p:nvSpPr>
          <p:spPr>
            <a:xfrm>
              <a:off x="-4780680" y="1087080"/>
              <a:ext cx="83256" cy="7758"/>
            </a:xfrm>
            <a:custGeom>
              <a:avLst/>
              <a:gdLst/>
              <a:ahLst/>
              <a:cxnLst/>
              <a:rect l="l" t="t" r="r" b="b"/>
              <a:pathLst>
                <a:path w="83256" h="7758" extrusionOk="0">
                  <a:moveTo>
                    <a:pt x="0" y="0"/>
                  </a:moveTo>
                  <a:lnTo>
                    <a:pt x="0" y="7759"/>
                  </a:lnTo>
                  <a:lnTo>
                    <a:pt x="67671" y="7759"/>
                  </a:lnTo>
                  <a:cubicBezTo>
                    <a:pt x="68211" y="7556"/>
                    <a:pt x="68683" y="7354"/>
                    <a:pt x="69223" y="7084"/>
                  </a:cubicBezTo>
                  <a:cubicBezTo>
                    <a:pt x="69898" y="6747"/>
                    <a:pt x="70640" y="6477"/>
                    <a:pt x="71315" y="6140"/>
                  </a:cubicBezTo>
                  <a:cubicBezTo>
                    <a:pt x="73271" y="5195"/>
                    <a:pt x="75295" y="4251"/>
                    <a:pt x="77184" y="3238"/>
                  </a:cubicBezTo>
                  <a:cubicBezTo>
                    <a:pt x="77926" y="2834"/>
                    <a:pt x="78668" y="2496"/>
                    <a:pt x="79411" y="2092"/>
                  </a:cubicBezTo>
                  <a:cubicBezTo>
                    <a:pt x="80693" y="1417"/>
                    <a:pt x="81974" y="675"/>
                    <a:pt x="83256" y="0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g3acbb144eea_1_9619"/>
            <p:cNvSpPr/>
            <p:nvPr/>
          </p:nvSpPr>
          <p:spPr>
            <a:xfrm>
              <a:off x="-4701337" y="1087080"/>
              <a:ext cx="3912" cy="2091"/>
            </a:xfrm>
            <a:custGeom>
              <a:avLst/>
              <a:gdLst/>
              <a:ahLst/>
              <a:cxnLst/>
              <a:rect l="l" t="t" r="r" b="b"/>
              <a:pathLst>
                <a:path w="3912" h="2091" extrusionOk="0">
                  <a:moveTo>
                    <a:pt x="0" y="2092"/>
                  </a:moveTo>
                  <a:cubicBezTo>
                    <a:pt x="1282" y="1417"/>
                    <a:pt x="2631" y="742"/>
                    <a:pt x="3913" y="0"/>
                  </a:cubicBezTo>
                  <a:lnTo>
                    <a:pt x="3846" y="0"/>
                  </a:lnTo>
                  <a:cubicBezTo>
                    <a:pt x="2564" y="675"/>
                    <a:pt x="1282" y="1417"/>
                    <a:pt x="0" y="20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g3acbb144eea_1_9619"/>
            <p:cNvSpPr/>
            <p:nvPr/>
          </p:nvSpPr>
          <p:spPr>
            <a:xfrm>
              <a:off x="-5139951" y="1087080"/>
              <a:ext cx="275002" cy="7758"/>
            </a:xfrm>
            <a:custGeom>
              <a:avLst/>
              <a:gdLst/>
              <a:ahLst/>
              <a:cxnLst/>
              <a:rect l="l" t="t" r="r" b="b"/>
              <a:pathLst>
                <a:path w="275002" h="7758" extrusionOk="0">
                  <a:moveTo>
                    <a:pt x="15585" y="0"/>
                  </a:moveTo>
                  <a:cubicBezTo>
                    <a:pt x="10525" y="2834"/>
                    <a:pt x="5330" y="5397"/>
                    <a:pt x="0" y="7759"/>
                  </a:cubicBezTo>
                  <a:lnTo>
                    <a:pt x="275003" y="7759"/>
                  </a:lnTo>
                  <a:cubicBezTo>
                    <a:pt x="269672" y="5397"/>
                    <a:pt x="264478" y="2834"/>
                    <a:pt x="259417" y="0"/>
                  </a:cubicBezTo>
                  <a:lnTo>
                    <a:pt x="155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g3acbb144eea_1_9619"/>
            <p:cNvSpPr/>
            <p:nvPr/>
          </p:nvSpPr>
          <p:spPr>
            <a:xfrm>
              <a:off x="-4880534" y="1087012"/>
              <a:ext cx="99853" cy="7758"/>
            </a:xfrm>
            <a:custGeom>
              <a:avLst/>
              <a:gdLst/>
              <a:ahLst/>
              <a:cxnLst/>
              <a:rect l="l" t="t" r="r" b="b"/>
              <a:pathLst>
                <a:path w="99853" h="7758" extrusionOk="0">
                  <a:moveTo>
                    <a:pt x="15585" y="7759"/>
                  </a:moveTo>
                  <a:lnTo>
                    <a:pt x="99854" y="7759"/>
                  </a:lnTo>
                  <a:lnTo>
                    <a:pt x="99854" y="0"/>
                  </a:lnTo>
                  <a:lnTo>
                    <a:pt x="0" y="0"/>
                  </a:lnTo>
                  <a:cubicBezTo>
                    <a:pt x="5060" y="2834"/>
                    <a:pt x="10255" y="5397"/>
                    <a:pt x="15585" y="77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g3acbb144eea_1_9619"/>
            <p:cNvSpPr/>
            <p:nvPr/>
          </p:nvSpPr>
          <p:spPr>
            <a:xfrm>
              <a:off x="-5307544" y="1087012"/>
              <a:ext cx="80355" cy="7758"/>
            </a:xfrm>
            <a:custGeom>
              <a:avLst/>
              <a:gdLst/>
              <a:ahLst/>
              <a:cxnLst/>
              <a:rect l="l" t="t" r="r" b="b"/>
              <a:pathLst>
                <a:path w="80355" h="7758" extrusionOk="0">
                  <a:moveTo>
                    <a:pt x="80356" y="7759"/>
                  </a:moveTo>
                  <a:lnTo>
                    <a:pt x="80356" y="0"/>
                  </a:lnTo>
                  <a:lnTo>
                    <a:pt x="0" y="0"/>
                  </a:lnTo>
                  <a:cubicBezTo>
                    <a:pt x="5060" y="2834"/>
                    <a:pt x="10255" y="5397"/>
                    <a:pt x="15585" y="7759"/>
                  </a:cubicBezTo>
                  <a:lnTo>
                    <a:pt x="80356" y="77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g3acbb144eea_1_9619"/>
            <p:cNvSpPr/>
            <p:nvPr/>
          </p:nvSpPr>
          <p:spPr>
            <a:xfrm>
              <a:off x="-5227188" y="1087080"/>
              <a:ext cx="102822" cy="7758"/>
            </a:xfrm>
            <a:custGeom>
              <a:avLst/>
              <a:gdLst/>
              <a:ahLst/>
              <a:cxnLst/>
              <a:rect l="l" t="t" r="r" b="b"/>
              <a:pathLst>
                <a:path w="102822" h="7758" extrusionOk="0">
                  <a:moveTo>
                    <a:pt x="102822" y="0"/>
                  </a:moveTo>
                  <a:lnTo>
                    <a:pt x="0" y="0"/>
                  </a:lnTo>
                  <a:lnTo>
                    <a:pt x="0" y="7759"/>
                  </a:lnTo>
                  <a:lnTo>
                    <a:pt x="87237" y="7759"/>
                  </a:lnTo>
                  <a:cubicBezTo>
                    <a:pt x="92567" y="5397"/>
                    <a:pt x="97762" y="2834"/>
                    <a:pt x="102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g3acbb144eea_1_9619"/>
            <p:cNvSpPr/>
            <p:nvPr/>
          </p:nvSpPr>
          <p:spPr>
            <a:xfrm>
              <a:off x="-5388641" y="1094771"/>
              <a:ext cx="758820" cy="52625"/>
            </a:xfrm>
            <a:custGeom>
              <a:avLst/>
              <a:gdLst/>
              <a:ahLst/>
              <a:cxnLst/>
              <a:rect l="l" t="t" r="r" b="b"/>
              <a:pathLst>
                <a:path w="758820" h="52625" extrusionOk="0">
                  <a:moveTo>
                    <a:pt x="720026" y="0"/>
                  </a:moveTo>
                  <a:lnTo>
                    <a:pt x="675699" y="0"/>
                  </a:lnTo>
                  <a:cubicBezTo>
                    <a:pt x="674148" y="675"/>
                    <a:pt x="672596" y="1349"/>
                    <a:pt x="670976" y="2024"/>
                  </a:cubicBezTo>
                  <a:cubicBezTo>
                    <a:pt x="670302" y="2294"/>
                    <a:pt x="669627" y="2564"/>
                    <a:pt x="668952" y="2834"/>
                  </a:cubicBezTo>
                  <a:cubicBezTo>
                    <a:pt x="666793" y="3711"/>
                    <a:pt x="664634" y="4520"/>
                    <a:pt x="662476" y="5263"/>
                  </a:cubicBezTo>
                  <a:cubicBezTo>
                    <a:pt x="661868" y="5465"/>
                    <a:pt x="661261" y="5667"/>
                    <a:pt x="660586" y="5870"/>
                  </a:cubicBezTo>
                  <a:cubicBezTo>
                    <a:pt x="658360" y="6612"/>
                    <a:pt x="656066" y="7354"/>
                    <a:pt x="653772" y="8096"/>
                  </a:cubicBezTo>
                  <a:cubicBezTo>
                    <a:pt x="653233" y="8231"/>
                    <a:pt x="652625" y="8434"/>
                    <a:pt x="652085" y="8569"/>
                  </a:cubicBezTo>
                  <a:cubicBezTo>
                    <a:pt x="649724" y="9243"/>
                    <a:pt x="647295" y="9918"/>
                    <a:pt x="644866" y="10525"/>
                  </a:cubicBezTo>
                  <a:cubicBezTo>
                    <a:pt x="644394" y="10660"/>
                    <a:pt x="643854" y="10728"/>
                    <a:pt x="643382" y="10862"/>
                  </a:cubicBezTo>
                  <a:cubicBezTo>
                    <a:pt x="640886" y="11470"/>
                    <a:pt x="638389" y="12009"/>
                    <a:pt x="635825" y="12482"/>
                  </a:cubicBezTo>
                  <a:cubicBezTo>
                    <a:pt x="635421" y="12549"/>
                    <a:pt x="635016" y="12617"/>
                    <a:pt x="634544" y="12684"/>
                  </a:cubicBezTo>
                  <a:cubicBezTo>
                    <a:pt x="631912" y="13156"/>
                    <a:pt x="629281" y="13629"/>
                    <a:pt x="626650" y="14033"/>
                  </a:cubicBezTo>
                  <a:cubicBezTo>
                    <a:pt x="626312" y="14033"/>
                    <a:pt x="626042" y="14101"/>
                    <a:pt x="625705" y="14168"/>
                  </a:cubicBezTo>
                  <a:cubicBezTo>
                    <a:pt x="622939" y="14573"/>
                    <a:pt x="620105" y="14911"/>
                    <a:pt x="617339" y="15180"/>
                  </a:cubicBezTo>
                  <a:cubicBezTo>
                    <a:pt x="617136" y="15180"/>
                    <a:pt x="617001" y="15180"/>
                    <a:pt x="616799" y="15180"/>
                  </a:cubicBezTo>
                  <a:cubicBezTo>
                    <a:pt x="613831" y="15450"/>
                    <a:pt x="610862" y="15653"/>
                    <a:pt x="607893" y="15788"/>
                  </a:cubicBezTo>
                  <a:lnTo>
                    <a:pt x="607893" y="16597"/>
                  </a:lnTo>
                  <a:lnTo>
                    <a:pt x="161453" y="16597"/>
                  </a:lnTo>
                  <a:lnTo>
                    <a:pt x="161453" y="15653"/>
                  </a:lnTo>
                  <a:cubicBezTo>
                    <a:pt x="138513" y="14303"/>
                    <a:pt x="116721" y="8838"/>
                    <a:pt x="96682" y="67"/>
                  </a:cubicBezTo>
                  <a:lnTo>
                    <a:pt x="38862" y="67"/>
                  </a:lnTo>
                  <a:cubicBezTo>
                    <a:pt x="17474" y="67"/>
                    <a:pt x="0" y="17542"/>
                    <a:pt x="0" y="38929"/>
                  </a:cubicBezTo>
                  <a:lnTo>
                    <a:pt x="0" y="52626"/>
                  </a:lnTo>
                  <a:lnTo>
                    <a:pt x="758821" y="52626"/>
                  </a:lnTo>
                  <a:lnTo>
                    <a:pt x="758821" y="38929"/>
                  </a:lnTo>
                  <a:cubicBezTo>
                    <a:pt x="758821" y="17542"/>
                    <a:pt x="741347" y="67"/>
                    <a:pt x="719959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g3acbb144eea_1_9619"/>
            <p:cNvSpPr/>
            <p:nvPr/>
          </p:nvSpPr>
          <p:spPr>
            <a:xfrm>
              <a:off x="-4736556" y="1102867"/>
              <a:ext cx="1686" cy="472"/>
            </a:xfrm>
            <a:custGeom>
              <a:avLst/>
              <a:gdLst/>
              <a:ahLst/>
              <a:cxnLst/>
              <a:rect l="l" t="t" r="r" b="b"/>
              <a:pathLst>
                <a:path w="1686" h="472" extrusionOk="0">
                  <a:moveTo>
                    <a:pt x="1687" y="0"/>
                  </a:moveTo>
                  <a:cubicBezTo>
                    <a:pt x="1147" y="135"/>
                    <a:pt x="540" y="337"/>
                    <a:pt x="0" y="472"/>
                  </a:cubicBezTo>
                  <a:cubicBezTo>
                    <a:pt x="540" y="337"/>
                    <a:pt x="1147" y="135"/>
                    <a:pt x="16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g3acbb144eea_1_9619"/>
            <p:cNvSpPr/>
            <p:nvPr/>
          </p:nvSpPr>
          <p:spPr>
            <a:xfrm>
              <a:off x="-4728122" y="1100034"/>
              <a:ext cx="1889" cy="607"/>
            </a:xfrm>
            <a:custGeom>
              <a:avLst/>
              <a:gdLst/>
              <a:ahLst/>
              <a:cxnLst/>
              <a:rect l="l" t="t" r="r" b="b"/>
              <a:pathLst>
                <a:path w="1889" h="607" extrusionOk="0">
                  <a:moveTo>
                    <a:pt x="1889" y="0"/>
                  </a:moveTo>
                  <a:cubicBezTo>
                    <a:pt x="1282" y="202"/>
                    <a:pt x="675" y="405"/>
                    <a:pt x="0" y="607"/>
                  </a:cubicBezTo>
                  <a:cubicBezTo>
                    <a:pt x="607" y="405"/>
                    <a:pt x="1214" y="202"/>
                    <a:pt x="18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g3acbb144eea_1_9619"/>
            <p:cNvSpPr/>
            <p:nvPr/>
          </p:nvSpPr>
          <p:spPr>
            <a:xfrm>
              <a:off x="-4719756" y="1096795"/>
              <a:ext cx="2024" cy="809"/>
            </a:xfrm>
            <a:custGeom>
              <a:avLst/>
              <a:gdLst/>
              <a:ahLst/>
              <a:cxnLst/>
              <a:rect l="l" t="t" r="r" b="b"/>
              <a:pathLst>
                <a:path w="2024" h="809" extrusionOk="0">
                  <a:moveTo>
                    <a:pt x="2024" y="0"/>
                  </a:moveTo>
                  <a:cubicBezTo>
                    <a:pt x="1349" y="270"/>
                    <a:pt x="675" y="540"/>
                    <a:pt x="0" y="810"/>
                  </a:cubicBezTo>
                  <a:cubicBezTo>
                    <a:pt x="675" y="540"/>
                    <a:pt x="1349" y="270"/>
                    <a:pt x="20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g3acbb144eea_1_9619"/>
            <p:cNvSpPr/>
            <p:nvPr/>
          </p:nvSpPr>
          <p:spPr>
            <a:xfrm>
              <a:off x="-4745259" y="1105229"/>
              <a:ext cx="1484" cy="337"/>
            </a:xfrm>
            <a:custGeom>
              <a:avLst/>
              <a:gdLst/>
              <a:ahLst/>
              <a:cxnLst/>
              <a:rect l="l" t="t" r="r" b="b"/>
              <a:pathLst>
                <a:path w="1484" h="337" extrusionOk="0">
                  <a:moveTo>
                    <a:pt x="1484" y="0"/>
                  </a:moveTo>
                  <a:cubicBezTo>
                    <a:pt x="1012" y="135"/>
                    <a:pt x="472" y="202"/>
                    <a:pt x="0" y="337"/>
                  </a:cubicBezTo>
                  <a:cubicBezTo>
                    <a:pt x="472" y="202"/>
                    <a:pt x="1012" y="135"/>
                    <a:pt x="1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g3acbb144eea_1_9619"/>
            <p:cNvSpPr/>
            <p:nvPr/>
          </p:nvSpPr>
          <p:spPr>
            <a:xfrm>
              <a:off x="-4762868" y="1108805"/>
              <a:ext cx="944" cy="134"/>
            </a:xfrm>
            <a:custGeom>
              <a:avLst/>
              <a:gdLst/>
              <a:ahLst/>
              <a:cxnLst/>
              <a:rect l="l" t="t" r="r" b="b"/>
              <a:pathLst>
                <a:path w="944" h="134" extrusionOk="0">
                  <a:moveTo>
                    <a:pt x="944" y="0"/>
                  </a:moveTo>
                  <a:cubicBezTo>
                    <a:pt x="944" y="0"/>
                    <a:pt x="337" y="67"/>
                    <a:pt x="0" y="135"/>
                  </a:cubicBezTo>
                  <a:cubicBezTo>
                    <a:pt x="337" y="135"/>
                    <a:pt x="607" y="67"/>
                    <a:pt x="9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g3acbb144eea_1_9619"/>
            <p:cNvSpPr/>
            <p:nvPr/>
          </p:nvSpPr>
          <p:spPr>
            <a:xfrm>
              <a:off x="-4771774" y="1109884"/>
              <a:ext cx="539" cy="6746"/>
            </a:xfrm>
            <a:custGeom>
              <a:avLst/>
              <a:gdLst/>
              <a:ahLst/>
              <a:cxnLst/>
              <a:rect l="l" t="t" r="r" b="b"/>
              <a:pathLst>
                <a:path w="539" h="6746" extrusionOk="0">
                  <a:moveTo>
                    <a:pt x="539" y="0"/>
                  </a:moveTo>
                  <a:cubicBezTo>
                    <a:pt x="539" y="0"/>
                    <a:pt x="202" y="0"/>
                    <a:pt x="0" y="0"/>
                  </a:cubicBezTo>
                  <a:cubicBezTo>
                    <a:pt x="202" y="0"/>
                    <a:pt x="337" y="0"/>
                    <a:pt x="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g3acbb144eea_1_9619"/>
            <p:cNvSpPr/>
            <p:nvPr/>
          </p:nvSpPr>
          <p:spPr>
            <a:xfrm>
              <a:off x="-4754030" y="1107253"/>
              <a:ext cx="1281" cy="202"/>
            </a:xfrm>
            <a:custGeom>
              <a:avLst/>
              <a:gdLst/>
              <a:ahLst/>
              <a:cxnLst/>
              <a:rect l="l" t="t" r="r" b="b"/>
              <a:pathLst>
                <a:path w="1281" h="202" extrusionOk="0">
                  <a:moveTo>
                    <a:pt x="1282" y="0"/>
                  </a:moveTo>
                  <a:cubicBezTo>
                    <a:pt x="877" y="67"/>
                    <a:pt x="472" y="135"/>
                    <a:pt x="0" y="202"/>
                  </a:cubicBezTo>
                  <a:cubicBezTo>
                    <a:pt x="405" y="135"/>
                    <a:pt x="877" y="67"/>
                    <a:pt x="12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g3acbb144eea_1_9619"/>
            <p:cNvSpPr/>
            <p:nvPr/>
          </p:nvSpPr>
          <p:spPr>
            <a:xfrm>
              <a:off x="-4717732" y="1094771"/>
              <a:ext cx="4722" cy="2024"/>
            </a:xfrm>
            <a:custGeom>
              <a:avLst/>
              <a:gdLst/>
              <a:ahLst/>
              <a:cxnLst/>
              <a:rect l="l" t="t" r="r" b="b"/>
              <a:pathLst>
                <a:path w="4722" h="2024" extrusionOk="0">
                  <a:moveTo>
                    <a:pt x="0" y="2024"/>
                  </a:moveTo>
                  <a:cubicBezTo>
                    <a:pt x="1552" y="1349"/>
                    <a:pt x="3171" y="742"/>
                    <a:pt x="4722" y="0"/>
                  </a:cubicBezTo>
                  <a:lnTo>
                    <a:pt x="4655" y="0"/>
                  </a:lnTo>
                  <a:cubicBezTo>
                    <a:pt x="3103" y="675"/>
                    <a:pt x="1552" y="1349"/>
                    <a:pt x="0" y="20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g3acbb144eea_1_9619"/>
            <p:cNvSpPr/>
            <p:nvPr/>
          </p:nvSpPr>
          <p:spPr>
            <a:xfrm>
              <a:off x="-4743775" y="1103340"/>
              <a:ext cx="7219" cy="1956"/>
            </a:xfrm>
            <a:custGeom>
              <a:avLst/>
              <a:gdLst/>
              <a:ahLst/>
              <a:cxnLst/>
              <a:rect l="l" t="t" r="r" b="b"/>
              <a:pathLst>
                <a:path w="7219" h="1956" extrusionOk="0">
                  <a:moveTo>
                    <a:pt x="7219" y="0"/>
                  </a:moveTo>
                  <a:cubicBezTo>
                    <a:pt x="4858" y="675"/>
                    <a:pt x="2429" y="1349"/>
                    <a:pt x="0" y="1957"/>
                  </a:cubicBezTo>
                  <a:cubicBezTo>
                    <a:pt x="2429" y="1349"/>
                    <a:pt x="4790" y="675"/>
                    <a:pt x="72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g3acbb144eea_1_9619"/>
            <p:cNvSpPr/>
            <p:nvPr/>
          </p:nvSpPr>
          <p:spPr>
            <a:xfrm>
              <a:off x="-4734869" y="1100641"/>
              <a:ext cx="6814" cy="2226"/>
            </a:xfrm>
            <a:custGeom>
              <a:avLst/>
              <a:gdLst/>
              <a:ahLst/>
              <a:cxnLst/>
              <a:rect l="l" t="t" r="r" b="b"/>
              <a:pathLst>
                <a:path w="6814" h="2226" extrusionOk="0">
                  <a:moveTo>
                    <a:pt x="6814" y="0"/>
                  </a:moveTo>
                  <a:cubicBezTo>
                    <a:pt x="4588" y="742"/>
                    <a:pt x="2294" y="1484"/>
                    <a:pt x="0" y="2226"/>
                  </a:cubicBezTo>
                  <a:cubicBezTo>
                    <a:pt x="2294" y="1552"/>
                    <a:pt x="4588" y="810"/>
                    <a:pt x="6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g3acbb144eea_1_9619"/>
            <p:cNvSpPr/>
            <p:nvPr/>
          </p:nvSpPr>
          <p:spPr>
            <a:xfrm>
              <a:off x="-4752816" y="1105566"/>
              <a:ext cx="7556" cy="1619"/>
            </a:xfrm>
            <a:custGeom>
              <a:avLst/>
              <a:gdLst/>
              <a:ahLst/>
              <a:cxnLst/>
              <a:rect l="l" t="t" r="r" b="b"/>
              <a:pathLst>
                <a:path w="7556" h="1619" extrusionOk="0">
                  <a:moveTo>
                    <a:pt x="7556" y="0"/>
                  </a:moveTo>
                  <a:cubicBezTo>
                    <a:pt x="5060" y="607"/>
                    <a:pt x="2564" y="1147"/>
                    <a:pt x="0" y="1619"/>
                  </a:cubicBezTo>
                  <a:cubicBezTo>
                    <a:pt x="2564" y="1147"/>
                    <a:pt x="5060" y="540"/>
                    <a:pt x="75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g3acbb144eea_1_9619"/>
            <p:cNvSpPr/>
            <p:nvPr/>
          </p:nvSpPr>
          <p:spPr>
            <a:xfrm>
              <a:off x="-4780680" y="1094771"/>
              <a:ext cx="67738" cy="15787"/>
            </a:xfrm>
            <a:custGeom>
              <a:avLst/>
              <a:gdLst/>
              <a:ahLst/>
              <a:cxnLst/>
              <a:rect l="l" t="t" r="r" b="b"/>
              <a:pathLst>
                <a:path w="67738" h="15787" extrusionOk="0">
                  <a:moveTo>
                    <a:pt x="0" y="0"/>
                  </a:moveTo>
                  <a:lnTo>
                    <a:pt x="0" y="15788"/>
                  </a:lnTo>
                  <a:cubicBezTo>
                    <a:pt x="2969" y="15653"/>
                    <a:pt x="5937" y="15450"/>
                    <a:pt x="8906" y="15180"/>
                  </a:cubicBezTo>
                  <a:cubicBezTo>
                    <a:pt x="9108" y="15180"/>
                    <a:pt x="9243" y="15180"/>
                    <a:pt x="9445" y="15180"/>
                  </a:cubicBezTo>
                  <a:cubicBezTo>
                    <a:pt x="12279" y="14911"/>
                    <a:pt x="15045" y="14573"/>
                    <a:pt x="17812" y="14168"/>
                  </a:cubicBezTo>
                  <a:cubicBezTo>
                    <a:pt x="18149" y="14168"/>
                    <a:pt x="18419" y="14101"/>
                    <a:pt x="18756" y="14033"/>
                  </a:cubicBezTo>
                  <a:cubicBezTo>
                    <a:pt x="21387" y="13629"/>
                    <a:pt x="24019" y="13224"/>
                    <a:pt x="26650" y="12684"/>
                  </a:cubicBezTo>
                  <a:cubicBezTo>
                    <a:pt x="27055" y="12617"/>
                    <a:pt x="27527" y="12549"/>
                    <a:pt x="27932" y="12482"/>
                  </a:cubicBezTo>
                  <a:cubicBezTo>
                    <a:pt x="30496" y="12009"/>
                    <a:pt x="32992" y="11402"/>
                    <a:pt x="35489" y="10862"/>
                  </a:cubicBezTo>
                  <a:cubicBezTo>
                    <a:pt x="35961" y="10728"/>
                    <a:pt x="36500" y="10660"/>
                    <a:pt x="36973" y="10525"/>
                  </a:cubicBezTo>
                  <a:cubicBezTo>
                    <a:pt x="39402" y="9918"/>
                    <a:pt x="41763" y="9243"/>
                    <a:pt x="44192" y="8569"/>
                  </a:cubicBezTo>
                  <a:cubicBezTo>
                    <a:pt x="44732" y="8434"/>
                    <a:pt x="45339" y="8231"/>
                    <a:pt x="45879" y="8096"/>
                  </a:cubicBezTo>
                  <a:cubicBezTo>
                    <a:pt x="48173" y="7422"/>
                    <a:pt x="50466" y="6679"/>
                    <a:pt x="52693" y="5870"/>
                  </a:cubicBezTo>
                  <a:cubicBezTo>
                    <a:pt x="53300" y="5667"/>
                    <a:pt x="53907" y="5465"/>
                    <a:pt x="54582" y="5263"/>
                  </a:cubicBezTo>
                  <a:cubicBezTo>
                    <a:pt x="56741" y="4520"/>
                    <a:pt x="58900" y="3643"/>
                    <a:pt x="61059" y="2834"/>
                  </a:cubicBezTo>
                  <a:cubicBezTo>
                    <a:pt x="61734" y="2564"/>
                    <a:pt x="62409" y="2294"/>
                    <a:pt x="63083" y="2024"/>
                  </a:cubicBezTo>
                  <a:cubicBezTo>
                    <a:pt x="64635" y="1417"/>
                    <a:pt x="66187" y="675"/>
                    <a:pt x="67738" y="0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g3acbb144eea_1_9619"/>
            <p:cNvSpPr/>
            <p:nvPr/>
          </p:nvSpPr>
          <p:spPr>
            <a:xfrm>
              <a:off x="-4771235" y="1108940"/>
              <a:ext cx="8366" cy="1012"/>
            </a:xfrm>
            <a:custGeom>
              <a:avLst/>
              <a:gdLst/>
              <a:ahLst/>
              <a:cxnLst/>
              <a:rect l="l" t="t" r="r" b="b"/>
              <a:pathLst>
                <a:path w="8366" h="1012" extrusionOk="0">
                  <a:moveTo>
                    <a:pt x="8366" y="0"/>
                  </a:moveTo>
                  <a:cubicBezTo>
                    <a:pt x="5600" y="405"/>
                    <a:pt x="2766" y="742"/>
                    <a:pt x="0" y="1012"/>
                  </a:cubicBezTo>
                  <a:cubicBezTo>
                    <a:pt x="2834" y="742"/>
                    <a:pt x="5600" y="405"/>
                    <a:pt x="8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g3acbb144eea_1_9619"/>
            <p:cNvSpPr/>
            <p:nvPr/>
          </p:nvSpPr>
          <p:spPr>
            <a:xfrm>
              <a:off x="-4726165" y="1097605"/>
              <a:ext cx="6476" cy="2428"/>
            </a:xfrm>
            <a:custGeom>
              <a:avLst/>
              <a:gdLst/>
              <a:ahLst/>
              <a:cxnLst/>
              <a:rect l="l" t="t" r="r" b="b"/>
              <a:pathLst>
                <a:path w="6476" h="2428" extrusionOk="0">
                  <a:moveTo>
                    <a:pt x="6477" y="0"/>
                  </a:moveTo>
                  <a:cubicBezTo>
                    <a:pt x="4318" y="877"/>
                    <a:pt x="2159" y="1687"/>
                    <a:pt x="0" y="2429"/>
                  </a:cubicBezTo>
                  <a:cubicBezTo>
                    <a:pt x="2159" y="1687"/>
                    <a:pt x="4318" y="810"/>
                    <a:pt x="6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g3acbb144eea_1_9619"/>
            <p:cNvSpPr/>
            <p:nvPr/>
          </p:nvSpPr>
          <p:spPr>
            <a:xfrm>
              <a:off x="-4761924" y="1107455"/>
              <a:ext cx="7894" cy="1349"/>
            </a:xfrm>
            <a:custGeom>
              <a:avLst/>
              <a:gdLst/>
              <a:ahLst/>
              <a:cxnLst/>
              <a:rect l="l" t="t" r="r" b="b"/>
              <a:pathLst>
                <a:path w="7894" h="1349" extrusionOk="0">
                  <a:moveTo>
                    <a:pt x="7894" y="0"/>
                  </a:moveTo>
                  <a:cubicBezTo>
                    <a:pt x="5263" y="472"/>
                    <a:pt x="2631" y="945"/>
                    <a:pt x="0" y="1349"/>
                  </a:cubicBezTo>
                  <a:cubicBezTo>
                    <a:pt x="2631" y="945"/>
                    <a:pt x="5263" y="540"/>
                    <a:pt x="78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g3acbb144eea_1_9619"/>
            <p:cNvSpPr/>
            <p:nvPr/>
          </p:nvSpPr>
          <p:spPr>
            <a:xfrm>
              <a:off x="-4780680" y="1109952"/>
              <a:ext cx="8905" cy="607"/>
            </a:xfrm>
            <a:custGeom>
              <a:avLst/>
              <a:gdLst/>
              <a:ahLst/>
              <a:cxnLst/>
              <a:rect l="l" t="t" r="r" b="b"/>
              <a:pathLst>
                <a:path w="8905" h="607" extrusionOk="0">
                  <a:moveTo>
                    <a:pt x="0" y="607"/>
                  </a:moveTo>
                  <a:cubicBezTo>
                    <a:pt x="2969" y="472"/>
                    <a:pt x="5937" y="270"/>
                    <a:pt x="8906" y="0"/>
                  </a:cubicBezTo>
                  <a:cubicBezTo>
                    <a:pt x="5937" y="270"/>
                    <a:pt x="2969" y="472"/>
                    <a:pt x="0" y="607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g3acbb144eea_1_9619"/>
            <p:cNvSpPr/>
            <p:nvPr/>
          </p:nvSpPr>
          <p:spPr>
            <a:xfrm>
              <a:off x="-4780680" y="1110559"/>
              <a:ext cx="6746" cy="809"/>
            </a:xfrm>
            <a:custGeom>
              <a:avLst/>
              <a:gdLst/>
              <a:ahLst/>
              <a:cxnLst/>
              <a:rect l="l" t="t" r="r" b="b"/>
              <a:pathLst>
                <a:path w="6746" h="809" extrusionOk="0">
                  <a:moveTo>
                    <a:pt x="0" y="810"/>
                  </a:moveTo>
                  <a:lnTo>
                    <a:pt x="0" y="8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g3acbb144eea_1_9619"/>
            <p:cNvSpPr/>
            <p:nvPr/>
          </p:nvSpPr>
          <p:spPr>
            <a:xfrm>
              <a:off x="-5227121" y="1094771"/>
              <a:ext cx="446440" cy="16597"/>
            </a:xfrm>
            <a:custGeom>
              <a:avLst/>
              <a:gdLst/>
              <a:ahLst/>
              <a:cxnLst/>
              <a:rect l="l" t="t" r="r" b="b"/>
              <a:pathLst>
                <a:path w="446440" h="16597" extrusionOk="0">
                  <a:moveTo>
                    <a:pt x="438142" y="15990"/>
                  </a:moveTo>
                  <a:cubicBezTo>
                    <a:pt x="411087" y="15990"/>
                    <a:pt x="385449" y="10255"/>
                    <a:pt x="362172" y="0"/>
                  </a:cubicBezTo>
                  <a:lnTo>
                    <a:pt x="87170" y="0"/>
                  </a:lnTo>
                  <a:cubicBezTo>
                    <a:pt x="63893" y="10255"/>
                    <a:pt x="38255" y="15990"/>
                    <a:pt x="11200" y="15990"/>
                  </a:cubicBezTo>
                  <a:cubicBezTo>
                    <a:pt x="7421" y="15990"/>
                    <a:pt x="3711" y="15855"/>
                    <a:pt x="0" y="15653"/>
                  </a:cubicBezTo>
                  <a:lnTo>
                    <a:pt x="0" y="16597"/>
                  </a:lnTo>
                  <a:lnTo>
                    <a:pt x="446441" y="16597"/>
                  </a:lnTo>
                  <a:lnTo>
                    <a:pt x="446441" y="15788"/>
                  </a:lnTo>
                  <a:cubicBezTo>
                    <a:pt x="443674" y="15923"/>
                    <a:pt x="440976" y="15990"/>
                    <a:pt x="438142" y="159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g3acbb144eea_1_9619"/>
            <p:cNvSpPr/>
            <p:nvPr/>
          </p:nvSpPr>
          <p:spPr>
            <a:xfrm>
              <a:off x="-4780680" y="1110559"/>
              <a:ext cx="6746" cy="6746"/>
            </a:xfrm>
            <a:custGeom>
              <a:avLst/>
              <a:gdLst/>
              <a:ahLst/>
              <a:cxnLst/>
              <a:rect l="l" t="t" r="r" b="b"/>
              <a:pathLst>
                <a:path w="6746" h="674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g3acbb144eea_1_9619"/>
            <p:cNvSpPr/>
            <p:nvPr/>
          </p:nvSpPr>
          <p:spPr>
            <a:xfrm>
              <a:off x="-4864949" y="1094771"/>
              <a:ext cx="84268" cy="15990"/>
            </a:xfrm>
            <a:custGeom>
              <a:avLst/>
              <a:gdLst/>
              <a:ahLst/>
              <a:cxnLst/>
              <a:rect l="l" t="t" r="r" b="b"/>
              <a:pathLst>
                <a:path w="84268" h="15990" extrusionOk="0">
                  <a:moveTo>
                    <a:pt x="75970" y="15990"/>
                  </a:moveTo>
                  <a:cubicBezTo>
                    <a:pt x="78736" y="15990"/>
                    <a:pt x="81502" y="15923"/>
                    <a:pt x="84268" y="15788"/>
                  </a:cubicBezTo>
                  <a:lnTo>
                    <a:pt x="84268" y="15788"/>
                  </a:lnTo>
                  <a:cubicBezTo>
                    <a:pt x="84268" y="15788"/>
                    <a:pt x="84268" y="15788"/>
                    <a:pt x="84268" y="15788"/>
                  </a:cubicBezTo>
                  <a:lnTo>
                    <a:pt x="84268" y="0"/>
                  </a:lnTo>
                  <a:lnTo>
                    <a:pt x="0" y="0"/>
                  </a:lnTo>
                  <a:cubicBezTo>
                    <a:pt x="23277" y="10255"/>
                    <a:pt x="48915" y="15990"/>
                    <a:pt x="75970" y="159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g3acbb144eea_1_9619"/>
            <p:cNvSpPr/>
            <p:nvPr/>
          </p:nvSpPr>
          <p:spPr>
            <a:xfrm>
              <a:off x="-5291891" y="1094771"/>
              <a:ext cx="64770" cy="15585"/>
            </a:xfrm>
            <a:custGeom>
              <a:avLst/>
              <a:gdLst/>
              <a:ahLst/>
              <a:cxnLst/>
              <a:rect l="l" t="t" r="r" b="b"/>
              <a:pathLst>
                <a:path w="64770" h="15585" extrusionOk="0">
                  <a:moveTo>
                    <a:pt x="0" y="0"/>
                  </a:moveTo>
                  <a:cubicBezTo>
                    <a:pt x="20038" y="8838"/>
                    <a:pt x="41831" y="14236"/>
                    <a:pt x="64770" y="15585"/>
                  </a:cubicBezTo>
                  <a:lnTo>
                    <a:pt x="64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g3acbb144eea_1_9619"/>
            <p:cNvSpPr/>
            <p:nvPr/>
          </p:nvSpPr>
          <p:spPr>
            <a:xfrm>
              <a:off x="-5227188" y="1094704"/>
              <a:ext cx="87237" cy="15990"/>
            </a:xfrm>
            <a:custGeom>
              <a:avLst/>
              <a:gdLst/>
              <a:ahLst/>
              <a:cxnLst/>
              <a:rect l="l" t="t" r="r" b="b"/>
              <a:pathLst>
                <a:path w="87237" h="15990" extrusionOk="0">
                  <a:moveTo>
                    <a:pt x="87237" y="67"/>
                  </a:moveTo>
                  <a:lnTo>
                    <a:pt x="0" y="67"/>
                  </a:lnTo>
                  <a:lnTo>
                    <a:pt x="0" y="15653"/>
                  </a:lnTo>
                  <a:cubicBezTo>
                    <a:pt x="3711" y="15855"/>
                    <a:pt x="7489" y="15990"/>
                    <a:pt x="11200" y="15990"/>
                  </a:cubicBezTo>
                  <a:cubicBezTo>
                    <a:pt x="38255" y="15990"/>
                    <a:pt x="63893" y="10255"/>
                    <a:pt x="87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6" name="Google Shape;976;g3acbb144eea_1_9619"/>
          <p:cNvSpPr/>
          <p:nvPr/>
        </p:nvSpPr>
        <p:spPr>
          <a:xfrm>
            <a:off x="3483459" y="1713071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77" name="Google Shape;977;g3acbb144eea_1_9619"/>
          <p:cNvGrpSpPr/>
          <p:nvPr/>
        </p:nvGrpSpPr>
        <p:grpSpPr>
          <a:xfrm>
            <a:off x="3640821" y="2173978"/>
            <a:ext cx="1365046" cy="827337"/>
            <a:chOff x="-5471223" y="1729990"/>
            <a:chExt cx="870954" cy="527874"/>
          </a:xfrm>
        </p:grpSpPr>
        <p:sp>
          <p:nvSpPr>
            <p:cNvPr id="978" name="Google Shape;978;g3acbb144eea_1_9619"/>
            <p:cNvSpPr/>
            <p:nvPr/>
          </p:nvSpPr>
          <p:spPr>
            <a:xfrm>
              <a:off x="-5409691" y="1729990"/>
              <a:ext cx="466613" cy="484965"/>
            </a:xfrm>
            <a:custGeom>
              <a:avLst/>
              <a:gdLst/>
              <a:ahLst/>
              <a:cxnLst/>
              <a:rect l="l" t="t" r="r" b="b"/>
              <a:pathLst>
                <a:path w="466613" h="484965" extrusionOk="0">
                  <a:moveTo>
                    <a:pt x="0" y="68"/>
                  </a:moveTo>
                  <a:lnTo>
                    <a:pt x="0" y="60047"/>
                  </a:lnTo>
                  <a:cubicBezTo>
                    <a:pt x="16125" y="61666"/>
                    <a:pt x="28674" y="75295"/>
                    <a:pt x="28674" y="91825"/>
                  </a:cubicBezTo>
                  <a:cubicBezTo>
                    <a:pt x="28674" y="108355"/>
                    <a:pt x="16125" y="121984"/>
                    <a:pt x="0" y="123603"/>
                  </a:cubicBezTo>
                  <a:lnTo>
                    <a:pt x="0" y="484965"/>
                  </a:lnTo>
                  <a:lnTo>
                    <a:pt x="466614" y="484965"/>
                  </a:lnTo>
                  <a:lnTo>
                    <a:pt x="4666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0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g3acbb144eea_1_9619"/>
            <p:cNvSpPr/>
            <p:nvPr/>
          </p:nvSpPr>
          <p:spPr>
            <a:xfrm>
              <a:off x="-5308286" y="1730057"/>
              <a:ext cx="466500" cy="485100"/>
            </a:xfrm>
            <a:prstGeom prst="rect">
              <a:avLst/>
            </a:prstGeom>
            <a:solidFill>
              <a:srgbClr val="FFBD4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g3acbb144eea_1_9619"/>
            <p:cNvSpPr/>
            <p:nvPr/>
          </p:nvSpPr>
          <p:spPr>
            <a:xfrm rot="-799058">
              <a:off x="-5342604" y="1897849"/>
              <a:ext cx="63816" cy="63816"/>
            </a:xfrm>
            <a:prstGeom prst="ellipse">
              <a:avLst/>
            </a:prstGeom>
            <a:solidFill>
              <a:srgbClr val="FFBD4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1" name="Google Shape;981;g3acbb144eea_1_9619"/>
            <p:cNvGrpSpPr/>
            <p:nvPr/>
          </p:nvGrpSpPr>
          <p:grpSpPr>
            <a:xfrm>
              <a:off x="-5264237" y="1752421"/>
              <a:ext cx="386512" cy="182011"/>
              <a:chOff x="-5264237" y="1752421"/>
              <a:chExt cx="386512" cy="182011"/>
            </a:xfrm>
          </p:grpSpPr>
          <p:sp>
            <p:nvSpPr>
              <p:cNvPr id="982" name="Google Shape;982;g3acbb144eea_1_9619"/>
              <p:cNvSpPr/>
              <p:nvPr/>
            </p:nvSpPr>
            <p:spPr>
              <a:xfrm rot="-2700000">
                <a:off x="-5073667" y="1822786"/>
                <a:ext cx="92490" cy="9249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g3acbb144eea_1_9619"/>
              <p:cNvSpPr/>
              <p:nvPr/>
            </p:nvSpPr>
            <p:spPr>
              <a:xfrm rot="-2700000">
                <a:off x="-5251057" y="1775565"/>
                <a:ext cx="63640" cy="6364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g3acbb144eea_1_9619"/>
              <p:cNvSpPr/>
              <p:nvPr/>
            </p:nvSpPr>
            <p:spPr>
              <a:xfrm rot="-2700000">
                <a:off x="-4954546" y="1765601"/>
                <a:ext cx="63640" cy="6364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85" name="Google Shape;985;g3acbb144eea_1_9619"/>
            <p:cNvGrpSpPr/>
            <p:nvPr/>
          </p:nvGrpSpPr>
          <p:grpSpPr>
            <a:xfrm>
              <a:off x="-5471223" y="1820668"/>
              <a:ext cx="870954" cy="437196"/>
              <a:chOff x="-5471223" y="1820668"/>
              <a:chExt cx="870954" cy="437196"/>
            </a:xfrm>
          </p:grpSpPr>
          <p:grpSp>
            <p:nvGrpSpPr>
              <p:cNvPr id="986" name="Google Shape;986;g3acbb144eea_1_9619"/>
              <p:cNvGrpSpPr/>
              <p:nvPr/>
            </p:nvGrpSpPr>
            <p:grpSpPr>
              <a:xfrm>
                <a:off x="-5122747" y="1864387"/>
                <a:ext cx="506082" cy="390000"/>
                <a:chOff x="-5122747" y="1864387"/>
                <a:chExt cx="506082" cy="390000"/>
              </a:xfrm>
            </p:grpSpPr>
            <p:sp>
              <p:nvSpPr>
                <p:cNvPr id="987" name="Google Shape;987;g3acbb144eea_1_9619"/>
                <p:cNvSpPr/>
                <p:nvPr/>
              </p:nvSpPr>
              <p:spPr>
                <a:xfrm>
                  <a:off x="-5122747" y="1864387"/>
                  <a:ext cx="338100" cy="390000"/>
                </a:xfrm>
                <a:prstGeom prst="rect">
                  <a:avLst/>
                </a:prstGeom>
                <a:solidFill>
                  <a:srgbClr val="D6E4D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8" name="Google Shape;988;g3acbb144eea_1_9619"/>
                <p:cNvSpPr/>
                <p:nvPr/>
              </p:nvSpPr>
              <p:spPr>
                <a:xfrm>
                  <a:off x="-4956369" y="1864387"/>
                  <a:ext cx="338100" cy="390000"/>
                </a:xfrm>
                <a:prstGeom prst="rect">
                  <a:avLst/>
                </a:prstGeom>
                <a:solidFill>
                  <a:srgbClr val="FFFFFD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9" name="Google Shape;989;g3acbb144eea_1_9619"/>
                <p:cNvSpPr/>
                <p:nvPr/>
              </p:nvSpPr>
              <p:spPr>
                <a:xfrm>
                  <a:off x="-4927830" y="1885775"/>
                  <a:ext cx="311165" cy="347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165" h="347733" extrusionOk="0">
                      <a:moveTo>
                        <a:pt x="19499" y="0"/>
                      </a:moveTo>
                      <a:cubicBezTo>
                        <a:pt x="8771" y="0"/>
                        <a:pt x="0" y="8704"/>
                        <a:pt x="0" y="19499"/>
                      </a:cubicBezTo>
                      <a:lnTo>
                        <a:pt x="0" y="328235"/>
                      </a:lnTo>
                      <a:cubicBezTo>
                        <a:pt x="0" y="338963"/>
                        <a:pt x="8703" y="347734"/>
                        <a:pt x="19499" y="347734"/>
                      </a:cubicBezTo>
                      <a:lnTo>
                        <a:pt x="311166" y="347734"/>
                      </a:lnTo>
                      <a:lnTo>
                        <a:pt x="311166" y="68"/>
                      </a:lnTo>
                      <a:lnTo>
                        <a:pt x="19499" y="68"/>
                      </a:lnTo>
                      <a:close/>
                    </a:path>
                  </a:pathLst>
                </a:custGeom>
                <a:solidFill>
                  <a:srgbClr val="FFF4B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90" name="Google Shape;990;g3acbb144eea_1_9619"/>
              <p:cNvGrpSpPr/>
              <p:nvPr/>
            </p:nvGrpSpPr>
            <p:grpSpPr>
              <a:xfrm>
                <a:off x="-5471223" y="1820668"/>
                <a:ext cx="426048" cy="426048"/>
                <a:chOff x="-5471223" y="1820668"/>
                <a:chExt cx="426048" cy="426048"/>
              </a:xfrm>
            </p:grpSpPr>
            <p:sp>
              <p:nvSpPr>
                <p:cNvPr id="991" name="Google Shape;991;g3acbb144eea_1_9619"/>
                <p:cNvSpPr/>
                <p:nvPr/>
              </p:nvSpPr>
              <p:spPr>
                <a:xfrm>
                  <a:off x="-5471223" y="1820668"/>
                  <a:ext cx="426048" cy="426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048" h="426048" extrusionOk="0">
                      <a:moveTo>
                        <a:pt x="352929" y="0"/>
                      </a:moveTo>
                      <a:lnTo>
                        <a:pt x="0" y="352929"/>
                      </a:lnTo>
                      <a:cubicBezTo>
                        <a:pt x="97492" y="450421"/>
                        <a:pt x="255505" y="450421"/>
                        <a:pt x="352929" y="352929"/>
                      </a:cubicBezTo>
                      <a:cubicBezTo>
                        <a:pt x="450421" y="255437"/>
                        <a:pt x="450421" y="97425"/>
                        <a:pt x="35292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2" name="Google Shape;992;g3acbb144eea_1_9619"/>
                <p:cNvSpPr/>
                <p:nvPr/>
              </p:nvSpPr>
              <p:spPr>
                <a:xfrm>
                  <a:off x="-5445517" y="1846171"/>
                  <a:ext cx="372092" cy="374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92" h="374148" extrusionOk="0">
                      <a:moveTo>
                        <a:pt x="314337" y="13022"/>
                      </a:moveTo>
                      <a:lnTo>
                        <a:pt x="301315" y="0"/>
                      </a:lnTo>
                      <a:lnTo>
                        <a:pt x="0" y="301518"/>
                      </a:lnTo>
                      <a:lnTo>
                        <a:pt x="12751" y="314539"/>
                      </a:lnTo>
                      <a:cubicBezTo>
                        <a:pt x="96008" y="397796"/>
                        <a:pt x="221297" y="391993"/>
                        <a:pt x="304554" y="308670"/>
                      </a:cubicBezTo>
                      <a:cubicBezTo>
                        <a:pt x="387810" y="225346"/>
                        <a:pt x="397593" y="96211"/>
                        <a:pt x="314269" y="12954"/>
                      </a:cubicBezTo>
                      <a:close/>
                    </a:path>
                  </a:pathLst>
                </a:custGeom>
                <a:solidFill>
                  <a:srgbClr val="FFF4B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93" name="Google Shape;993;g3acbb144eea_1_9619"/>
              <p:cNvSpPr/>
              <p:nvPr/>
            </p:nvSpPr>
            <p:spPr>
              <a:xfrm>
                <a:off x="-5110535" y="1959653"/>
                <a:ext cx="510266" cy="298211"/>
              </a:xfrm>
              <a:custGeom>
                <a:avLst/>
                <a:gdLst/>
                <a:ahLst/>
                <a:cxnLst/>
                <a:rect l="l" t="t" r="r" b="b"/>
                <a:pathLst>
                  <a:path w="510266" h="298211" extrusionOk="0">
                    <a:moveTo>
                      <a:pt x="218329" y="0"/>
                    </a:moveTo>
                    <a:lnTo>
                      <a:pt x="0" y="0"/>
                    </a:lnTo>
                    <a:lnTo>
                      <a:pt x="0" y="297267"/>
                    </a:lnTo>
                    <a:lnTo>
                      <a:pt x="510266" y="298212"/>
                    </a:lnTo>
                    <a:lnTo>
                      <a:pt x="218329" y="0"/>
                    </a:lnTo>
                    <a:close/>
                  </a:path>
                </a:pathLst>
              </a:custGeom>
              <a:solidFill>
                <a:srgbClr val="FFD3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g3acbb144eea_1_9619"/>
              <p:cNvSpPr/>
              <p:nvPr/>
            </p:nvSpPr>
            <p:spPr>
              <a:xfrm>
                <a:off x="-5250128" y="1959653"/>
                <a:ext cx="431530" cy="298211"/>
              </a:xfrm>
              <a:custGeom>
                <a:avLst/>
                <a:gdLst/>
                <a:ahLst/>
                <a:cxnLst/>
                <a:rect l="l" t="t" r="r" b="b"/>
                <a:pathLst>
                  <a:path w="431530" h="298211" extrusionOk="0">
                    <a:moveTo>
                      <a:pt x="139593" y="0"/>
                    </a:moveTo>
                    <a:cubicBezTo>
                      <a:pt x="54245" y="71247"/>
                      <a:pt x="0" y="178387"/>
                      <a:pt x="0" y="298212"/>
                    </a:cubicBezTo>
                    <a:lnTo>
                      <a:pt x="431530" y="298212"/>
                    </a:lnTo>
                    <a:lnTo>
                      <a:pt x="139593" y="0"/>
                    </a:lnTo>
                    <a:close/>
                  </a:path>
                </a:pathLst>
              </a:custGeom>
              <a:solidFill>
                <a:srgbClr val="FFA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95" name="Google Shape;995;g3acbb144eea_1_9619"/>
              <p:cNvGrpSpPr/>
              <p:nvPr/>
            </p:nvGrpSpPr>
            <p:grpSpPr>
              <a:xfrm>
                <a:off x="-5151354" y="2035960"/>
                <a:ext cx="200180" cy="181835"/>
                <a:chOff x="-5151354" y="2035960"/>
                <a:chExt cx="200180" cy="181835"/>
              </a:xfrm>
            </p:grpSpPr>
            <p:sp>
              <p:nvSpPr>
                <p:cNvPr id="996" name="Google Shape;996;g3acbb144eea_1_9619"/>
                <p:cNvSpPr/>
                <p:nvPr/>
              </p:nvSpPr>
              <p:spPr>
                <a:xfrm>
                  <a:off x="-5151354" y="2035960"/>
                  <a:ext cx="46823" cy="46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3" h="46823" extrusionOk="0">
                      <a:moveTo>
                        <a:pt x="23411" y="46823"/>
                      </a:moveTo>
                      <a:cubicBezTo>
                        <a:pt x="36366" y="46823"/>
                        <a:pt x="46823" y="36366"/>
                        <a:pt x="46823" y="23412"/>
                      </a:cubicBezTo>
                      <a:cubicBezTo>
                        <a:pt x="46823" y="10458"/>
                        <a:pt x="36366" y="0"/>
                        <a:pt x="23411" y="0"/>
                      </a:cubicBezTo>
                      <a:cubicBezTo>
                        <a:pt x="10458" y="0"/>
                        <a:pt x="0" y="10458"/>
                        <a:pt x="0" y="23412"/>
                      </a:cubicBezTo>
                      <a:cubicBezTo>
                        <a:pt x="0" y="36366"/>
                        <a:pt x="10458" y="46823"/>
                        <a:pt x="23411" y="46823"/>
                      </a:cubicBezTo>
                      <a:close/>
                    </a:path>
                  </a:pathLst>
                </a:cu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7" name="Google Shape;997;g3acbb144eea_1_9619"/>
                <p:cNvSpPr/>
                <p:nvPr/>
              </p:nvSpPr>
              <p:spPr>
                <a:xfrm>
                  <a:off x="-4997997" y="2168536"/>
                  <a:ext cx="46823" cy="46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3" h="46823" extrusionOk="0">
                      <a:moveTo>
                        <a:pt x="23412" y="0"/>
                      </a:moveTo>
                      <a:cubicBezTo>
                        <a:pt x="10458" y="0"/>
                        <a:pt x="0" y="10458"/>
                        <a:pt x="0" y="23412"/>
                      </a:cubicBezTo>
                      <a:cubicBezTo>
                        <a:pt x="0" y="36366"/>
                        <a:pt x="10458" y="46823"/>
                        <a:pt x="23412" y="46823"/>
                      </a:cubicBezTo>
                      <a:cubicBezTo>
                        <a:pt x="36366" y="46823"/>
                        <a:pt x="46823" y="36366"/>
                        <a:pt x="46823" y="23412"/>
                      </a:cubicBezTo>
                      <a:cubicBezTo>
                        <a:pt x="46823" y="10458"/>
                        <a:pt x="36366" y="0"/>
                        <a:pt x="23412" y="0"/>
                      </a:cubicBezTo>
                      <a:close/>
                    </a:path>
                  </a:pathLst>
                </a:cu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8" name="Google Shape;998;g3acbb144eea_1_9619"/>
                <p:cNvSpPr/>
                <p:nvPr/>
              </p:nvSpPr>
              <p:spPr>
                <a:xfrm>
                  <a:off x="-5146226" y="2139795"/>
                  <a:ext cx="78000" cy="78000"/>
                </a:xfrm>
                <a:prstGeom prst="ellipse">
                  <a:avLst/>
                </a:pr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999" name="Google Shape;999;g3acbb144eea_1_9619"/>
          <p:cNvSpPr/>
          <p:nvPr/>
        </p:nvSpPr>
        <p:spPr>
          <a:xfrm>
            <a:off x="10450272" y="1713071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0" name="Google Shape;1000;g3acbb144eea_1_9619"/>
          <p:cNvGrpSpPr/>
          <p:nvPr/>
        </p:nvGrpSpPr>
        <p:grpSpPr>
          <a:xfrm>
            <a:off x="10704836" y="2040425"/>
            <a:ext cx="1234664" cy="968029"/>
            <a:chOff x="-934557" y="1644777"/>
            <a:chExt cx="787765" cy="617641"/>
          </a:xfrm>
        </p:grpSpPr>
        <p:grpSp>
          <p:nvGrpSpPr>
            <p:cNvPr id="1001" name="Google Shape;1001;g3acbb144eea_1_9619"/>
            <p:cNvGrpSpPr/>
            <p:nvPr/>
          </p:nvGrpSpPr>
          <p:grpSpPr>
            <a:xfrm>
              <a:off x="-869045" y="1644777"/>
              <a:ext cx="658967" cy="585088"/>
              <a:chOff x="-869045" y="1644777"/>
              <a:chExt cx="658967" cy="585088"/>
            </a:xfrm>
          </p:grpSpPr>
          <p:sp>
            <p:nvSpPr>
              <p:cNvPr id="1002" name="Google Shape;1002;g3acbb144eea_1_9619"/>
              <p:cNvSpPr/>
              <p:nvPr/>
            </p:nvSpPr>
            <p:spPr>
              <a:xfrm>
                <a:off x="-547219" y="1987923"/>
                <a:ext cx="4115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4317" extrusionOk="0">
                    <a:moveTo>
                      <a:pt x="0" y="4318"/>
                    </a:moveTo>
                    <a:cubicBezTo>
                      <a:pt x="1349" y="4250"/>
                      <a:pt x="2699" y="4183"/>
                      <a:pt x="4116" y="4115"/>
                    </a:cubicBezTo>
                    <a:cubicBezTo>
                      <a:pt x="3441" y="2766"/>
                      <a:pt x="2766" y="1349"/>
                      <a:pt x="2092" y="0"/>
                    </a:cubicBezTo>
                    <a:cubicBezTo>
                      <a:pt x="1417" y="1484"/>
                      <a:pt x="742" y="2901"/>
                      <a:pt x="0" y="431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g3acbb144eea_1_9619"/>
              <p:cNvSpPr/>
              <p:nvPr/>
            </p:nvSpPr>
            <p:spPr>
              <a:xfrm>
                <a:off x="-546949" y="1882671"/>
                <a:ext cx="3845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845" h="4115" extrusionOk="0">
                    <a:moveTo>
                      <a:pt x="0" y="202"/>
                    </a:moveTo>
                    <a:cubicBezTo>
                      <a:pt x="0" y="202"/>
                      <a:pt x="0" y="202"/>
                      <a:pt x="0" y="202"/>
                    </a:cubicBezTo>
                    <a:cubicBezTo>
                      <a:pt x="675" y="1484"/>
                      <a:pt x="1282" y="2766"/>
                      <a:pt x="1889" y="4116"/>
                    </a:cubicBezTo>
                    <a:cubicBezTo>
                      <a:pt x="2564" y="2766"/>
                      <a:pt x="3171" y="1349"/>
                      <a:pt x="3846" y="0"/>
                    </a:cubicBezTo>
                    <a:cubicBezTo>
                      <a:pt x="2564" y="0"/>
                      <a:pt x="1349" y="202"/>
                      <a:pt x="0" y="20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g3acbb144eea_1_9619"/>
              <p:cNvSpPr/>
              <p:nvPr/>
            </p:nvSpPr>
            <p:spPr>
              <a:xfrm>
                <a:off x="-644374" y="2055931"/>
                <a:ext cx="472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539" extrusionOk="0">
                    <a:moveTo>
                      <a:pt x="202" y="540"/>
                    </a:moveTo>
                    <a:cubicBezTo>
                      <a:pt x="202" y="540"/>
                      <a:pt x="337" y="202"/>
                      <a:pt x="472" y="0"/>
                    </a:cubicBezTo>
                    <a:cubicBezTo>
                      <a:pt x="337" y="0"/>
                      <a:pt x="135" y="0"/>
                      <a:pt x="0" y="0"/>
                    </a:cubicBezTo>
                    <a:cubicBezTo>
                      <a:pt x="67" y="135"/>
                      <a:pt x="135" y="337"/>
                      <a:pt x="270" y="47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g3acbb144eea_1_9619"/>
              <p:cNvSpPr/>
              <p:nvPr/>
            </p:nvSpPr>
            <p:spPr>
              <a:xfrm>
                <a:off x="-577580" y="1644777"/>
                <a:ext cx="149780" cy="238097"/>
              </a:xfrm>
              <a:custGeom>
                <a:avLst/>
                <a:gdLst/>
                <a:ahLst/>
                <a:cxnLst/>
                <a:rect l="l" t="t" r="r" b="b"/>
                <a:pathLst>
                  <a:path w="149780" h="238097" extrusionOk="0">
                    <a:moveTo>
                      <a:pt x="83594" y="86495"/>
                    </a:moveTo>
                    <a:cubicBezTo>
                      <a:pt x="85280" y="85146"/>
                      <a:pt x="87372" y="84268"/>
                      <a:pt x="89733" y="84268"/>
                    </a:cubicBezTo>
                    <a:cubicBezTo>
                      <a:pt x="95198" y="84268"/>
                      <a:pt x="99584" y="88654"/>
                      <a:pt x="99584" y="94119"/>
                    </a:cubicBezTo>
                    <a:cubicBezTo>
                      <a:pt x="99584" y="99584"/>
                      <a:pt x="95198" y="103969"/>
                      <a:pt x="89733" y="103969"/>
                    </a:cubicBezTo>
                    <a:cubicBezTo>
                      <a:pt x="88789" y="103969"/>
                      <a:pt x="87979" y="103834"/>
                      <a:pt x="87102" y="103564"/>
                    </a:cubicBezTo>
                    <a:cubicBezTo>
                      <a:pt x="87777" y="108625"/>
                      <a:pt x="88249" y="113752"/>
                      <a:pt x="88249" y="119015"/>
                    </a:cubicBezTo>
                    <a:cubicBezTo>
                      <a:pt x="88249" y="165366"/>
                      <a:pt x="61666" y="205442"/>
                      <a:pt x="23007" y="225143"/>
                    </a:cubicBezTo>
                    <a:cubicBezTo>
                      <a:pt x="25841" y="229259"/>
                      <a:pt x="28404" y="233577"/>
                      <a:pt x="30698" y="238097"/>
                    </a:cubicBezTo>
                    <a:cubicBezTo>
                      <a:pt x="30698" y="238097"/>
                      <a:pt x="30698" y="238097"/>
                      <a:pt x="30698" y="238097"/>
                    </a:cubicBezTo>
                    <a:cubicBezTo>
                      <a:pt x="31980" y="238097"/>
                      <a:pt x="33262" y="237962"/>
                      <a:pt x="34544" y="237895"/>
                    </a:cubicBezTo>
                    <a:cubicBezTo>
                      <a:pt x="48847" y="210233"/>
                      <a:pt x="73608" y="188913"/>
                      <a:pt x="103700" y="179264"/>
                    </a:cubicBezTo>
                    <a:cubicBezTo>
                      <a:pt x="114090" y="175958"/>
                      <a:pt x="125020" y="174069"/>
                      <a:pt x="136422" y="173665"/>
                    </a:cubicBezTo>
                    <a:cubicBezTo>
                      <a:pt x="144923" y="157270"/>
                      <a:pt x="149781" y="138716"/>
                      <a:pt x="149781" y="119015"/>
                    </a:cubicBezTo>
                    <a:cubicBezTo>
                      <a:pt x="149781" y="53300"/>
                      <a:pt x="96480" y="0"/>
                      <a:pt x="30766" y="0"/>
                    </a:cubicBezTo>
                    <a:cubicBezTo>
                      <a:pt x="20106" y="0"/>
                      <a:pt x="9850" y="1552"/>
                      <a:pt x="0" y="4183"/>
                    </a:cubicBezTo>
                    <a:cubicBezTo>
                      <a:pt x="40414" y="14978"/>
                      <a:pt x="72259" y="46351"/>
                      <a:pt x="83661" y="86495"/>
                    </a:cubicBezTo>
                    <a:close/>
                    <a:moveTo>
                      <a:pt x="105724" y="158147"/>
                    </a:moveTo>
                    <a:cubicBezTo>
                      <a:pt x="105724" y="163612"/>
                      <a:pt x="101338" y="167997"/>
                      <a:pt x="95873" y="167997"/>
                    </a:cubicBezTo>
                    <a:cubicBezTo>
                      <a:pt x="90408" y="167997"/>
                      <a:pt x="86023" y="163612"/>
                      <a:pt x="86023" y="158147"/>
                    </a:cubicBezTo>
                    <a:cubicBezTo>
                      <a:pt x="86023" y="152682"/>
                      <a:pt x="90408" y="148296"/>
                      <a:pt x="95873" y="148296"/>
                    </a:cubicBezTo>
                    <a:cubicBezTo>
                      <a:pt x="101338" y="148296"/>
                      <a:pt x="105724" y="152682"/>
                      <a:pt x="105724" y="158147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g3acbb144eea_1_9619"/>
              <p:cNvSpPr/>
              <p:nvPr/>
            </p:nvSpPr>
            <p:spPr>
              <a:xfrm>
                <a:off x="-665964" y="1649027"/>
                <a:ext cx="176633" cy="220960"/>
              </a:xfrm>
              <a:custGeom>
                <a:avLst/>
                <a:gdLst/>
                <a:ahLst/>
                <a:cxnLst/>
                <a:rect l="l" t="t" r="r" b="b"/>
                <a:pathLst>
                  <a:path w="176633" h="220960" extrusionOk="0">
                    <a:moveTo>
                      <a:pt x="46823" y="168065"/>
                    </a:moveTo>
                    <a:cubicBezTo>
                      <a:pt x="46823" y="162600"/>
                      <a:pt x="51209" y="158214"/>
                      <a:pt x="56674" y="158214"/>
                    </a:cubicBezTo>
                    <a:cubicBezTo>
                      <a:pt x="62139" y="158214"/>
                      <a:pt x="66524" y="162600"/>
                      <a:pt x="66524" y="168065"/>
                    </a:cubicBezTo>
                    <a:cubicBezTo>
                      <a:pt x="66524" y="173530"/>
                      <a:pt x="62476" y="177443"/>
                      <a:pt x="57416" y="177848"/>
                    </a:cubicBezTo>
                    <a:cubicBezTo>
                      <a:pt x="79411" y="186619"/>
                      <a:pt x="98100" y="201732"/>
                      <a:pt x="111391" y="220960"/>
                    </a:cubicBezTo>
                    <a:cubicBezTo>
                      <a:pt x="150118" y="201327"/>
                      <a:pt x="176633" y="161250"/>
                      <a:pt x="176633" y="114832"/>
                    </a:cubicBezTo>
                    <a:cubicBezTo>
                      <a:pt x="176633" y="109569"/>
                      <a:pt x="176161" y="104442"/>
                      <a:pt x="175486" y="99382"/>
                    </a:cubicBezTo>
                    <a:cubicBezTo>
                      <a:pt x="171303" y="98234"/>
                      <a:pt x="168267" y="94456"/>
                      <a:pt x="168267" y="89936"/>
                    </a:cubicBezTo>
                    <a:cubicBezTo>
                      <a:pt x="168267" y="86832"/>
                      <a:pt x="169751" y="84066"/>
                      <a:pt x="171978" y="82312"/>
                    </a:cubicBezTo>
                    <a:cubicBezTo>
                      <a:pt x="160576" y="42168"/>
                      <a:pt x="128663" y="10795"/>
                      <a:pt x="88317" y="0"/>
                    </a:cubicBezTo>
                    <a:cubicBezTo>
                      <a:pt x="37513" y="13561"/>
                      <a:pt x="0" y="59777"/>
                      <a:pt x="0" y="114899"/>
                    </a:cubicBezTo>
                    <a:cubicBezTo>
                      <a:pt x="0" y="134533"/>
                      <a:pt x="4858" y="153019"/>
                      <a:pt x="13291" y="169347"/>
                    </a:cubicBezTo>
                    <a:cubicBezTo>
                      <a:pt x="25975" y="169347"/>
                      <a:pt x="38255" y="171371"/>
                      <a:pt x="49724" y="175081"/>
                    </a:cubicBezTo>
                    <a:cubicBezTo>
                      <a:pt x="47970" y="173327"/>
                      <a:pt x="46823" y="170831"/>
                      <a:pt x="46823" y="168132"/>
                    </a:cubicBezTo>
                    <a:close/>
                    <a:moveTo>
                      <a:pt x="121511" y="193298"/>
                    </a:moveTo>
                    <a:cubicBezTo>
                      <a:pt x="116046" y="193298"/>
                      <a:pt x="111661" y="188913"/>
                      <a:pt x="111661" y="183448"/>
                    </a:cubicBezTo>
                    <a:cubicBezTo>
                      <a:pt x="111661" y="177983"/>
                      <a:pt x="116046" y="173597"/>
                      <a:pt x="121511" y="173597"/>
                    </a:cubicBezTo>
                    <a:cubicBezTo>
                      <a:pt x="126976" y="173597"/>
                      <a:pt x="131362" y="177983"/>
                      <a:pt x="131362" y="183448"/>
                    </a:cubicBezTo>
                    <a:cubicBezTo>
                      <a:pt x="131362" y="188913"/>
                      <a:pt x="126976" y="193298"/>
                      <a:pt x="121511" y="193298"/>
                    </a:cubicBezTo>
                    <a:close/>
                    <a:moveTo>
                      <a:pt x="128865" y="28404"/>
                    </a:moveTo>
                    <a:cubicBezTo>
                      <a:pt x="134330" y="28404"/>
                      <a:pt x="138716" y="32790"/>
                      <a:pt x="138716" y="38255"/>
                    </a:cubicBezTo>
                    <a:cubicBezTo>
                      <a:pt x="138716" y="43720"/>
                      <a:pt x="134330" y="48105"/>
                      <a:pt x="128865" y="48105"/>
                    </a:cubicBezTo>
                    <a:cubicBezTo>
                      <a:pt x="123400" y="48105"/>
                      <a:pt x="119015" y="43720"/>
                      <a:pt x="119015" y="38255"/>
                    </a:cubicBezTo>
                    <a:cubicBezTo>
                      <a:pt x="119015" y="32790"/>
                      <a:pt x="123400" y="28404"/>
                      <a:pt x="128865" y="28404"/>
                    </a:cubicBezTo>
                    <a:close/>
                    <a:moveTo>
                      <a:pt x="117800" y="87440"/>
                    </a:moveTo>
                    <a:cubicBezTo>
                      <a:pt x="123265" y="87440"/>
                      <a:pt x="127651" y="91825"/>
                      <a:pt x="127651" y="97290"/>
                    </a:cubicBezTo>
                    <a:cubicBezTo>
                      <a:pt x="127651" y="102755"/>
                      <a:pt x="123265" y="107140"/>
                      <a:pt x="117800" y="107140"/>
                    </a:cubicBezTo>
                    <a:cubicBezTo>
                      <a:pt x="112335" y="107140"/>
                      <a:pt x="107950" y="102755"/>
                      <a:pt x="107950" y="97290"/>
                    </a:cubicBezTo>
                    <a:cubicBezTo>
                      <a:pt x="107950" y="91825"/>
                      <a:pt x="112335" y="87440"/>
                      <a:pt x="117800" y="87440"/>
                    </a:cubicBezTo>
                    <a:close/>
                    <a:moveTo>
                      <a:pt x="107950" y="147757"/>
                    </a:moveTo>
                    <a:cubicBezTo>
                      <a:pt x="107950" y="153222"/>
                      <a:pt x="103564" y="157607"/>
                      <a:pt x="98100" y="157607"/>
                    </a:cubicBezTo>
                    <a:cubicBezTo>
                      <a:pt x="92635" y="157607"/>
                      <a:pt x="88249" y="153222"/>
                      <a:pt x="88249" y="147757"/>
                    </a:cubicBezTo>
                    <a:cubicBezTo>
                      <a:pt x="88249" y="142292"/>
                      <a:pt x="92635" y="137906"/>
                      <a:pt x="98100" y="137906"/>
                    </a:cubicBezTo>
                    <a:cubicBezTo>
                      <a:pt x="103564" y="137906"/>
                      <a:pt x="107950" y="142292"/>
                      <a:pt x="107950" y="147757"/>
                    </a:cubicBezTo>
                    <a:close/>
                    <a:moveTo>
                      <a:pt x="82109" y="62881"/>
                    </a:moveTo>
                    <a:cubicBezTo>
                      <a:pt x="87574" y="62881"/>
                      <a:pt x="91960" y="67266"/>
                      <a:pt x="91960" y="72731"/>
                    </a:cubicBezTo>
                    <a:cubicBezTo>
                      <a:pt x="91960" y="78196"/>
                      <a:pt x="87574" y="82582"/>
                      <a:pt x="82109" y="82582"/>
                    </a:cubicBezTo>
                    <a:cubicBezTo>
                      <a:pt x="76645" y="82582"/>
                      <a:pt x="72259" y="78196"/>
                      <a:pt x="72259" y="72731"/>
                    </a:cubicBezTo>
                    <a:cubicBezTo>
                      <a:pt x="72259" y="67266"/>
                      <a:pt x="76645" y="62881"/>
                      <a:pt x="82109" y="62881"/>
                    </a:cubicBezTo>
                    <a:close/>
                    <a:moveTo>
                      <a:pt x="35354" y="97290"/>
                    </a:moveTo>
                    <a:cubicBezTo>
                      <a:pt x="29889" y="97290"/>
                      <a:pt x="25503" y="92905"/>
                      <a:pt x="25503" y="87440"/>
                    </a:cubicBezTo>
                    <a:cubicBezTo>
                      <a:pt x="25503" y="81975"/>
                      <a:pt x="29889" y="77589"/>
                      <a:pt x="35354" y="77589"/>
                    </a:cubicBezTo>
                    <a:cubicBezTo>
                      <a:pt x="40819" y="77589"/>
                      <a:pt x="45204" y="81975"/>
                      <a:pt x="45204" y="87440"/>
                    </a:cubicBezTo>
                    <a:cubicBezTo>
                      <a:pt x="45204" y="92905"/>
                      <a:pt x="40819" y="97290"/>
                      <a:pt x="35354" y="9729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g3acbb144eea_1_9619"/>
              <p:cNvSpPr/>
              <p:nvPr/>
            </p:nvSpPr>
            <p:spPr>
              <a:xfrm>
                <a:off x="-593705" y="171184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g3acbb144eea_1_9619"/>
              <p:cNvSpPr/>
              <p:nvPr/>
            </p:nvSpPr>
            <p:spPr>
              <a:xfrm>
                <a:off x="-558014" y="173646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g3acbb144eea_1_9619"/>
              <p:cNvSpPr/>
              <p:nvPr/>
            </p:nvSpPr>
            <p:spPr>
              <a:xfrm>
                <a:off x="-491557" y="179307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g3acbb144eea_1_9619"/>
              <p:cNvSpPr/>
              <p:nvPr/>
            </p:nvSpPr>
            <p:spPr>
              <a:xfrm>
                <a:off x="-640460" y="172661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g3acbb144eea_1_9619"/>
              <p:cNvSpPr/>
              <p:nvPr/>
            </p:nvSpPr>
            <p:spPr>
              <a:xfrm>
                <a:off x="-546949" y="1677431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g3acbb144eea_1_9619"/>
              <p:cNvSpPr/>
              <p:nvPr/>
            </p:nvSpPr>
            <p:spPr>
              <a:xfrm>
                <a:off x="-554303" y="1822624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g3acbb144eea_1_9619"/>
              <p:cNvSpPr/>
              <p:nvPr/>
            </p:nvSpPr>
            <p:spPr>
              <a:xfrm>
                <a:off x="-577715" y="178693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g3acbb144eea_1_9619"/>
              <p:cNvSpPr/>
              <p:nvPr/>
            </p:nvSpPr>
            <p:spPr>
              <a:xfrm>
                <a:off x="-494053" y="1729112"/>
                <a:ext cx="1599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5990" h="19700" extrusionOk="0">
                    <a:moveTo>
                      <a:pt x="15990" y="9850"/>
                    </a:moveTo>
                    <a:cubicBezTo>
                      <a:pt x="15990" y="4385"/>
                      <a:pt x="11605" y="0"/>
                      <a:pt x="6140" y="0"/>
                    </a:cubicBezTo>
                    <a:cubicBezTo>
                      <a:pt x="3778" y="0"/>
                      <a:pt x="1687" y="877"/>
                      <a:pt x="0" y="2226"/>
                    </a:cubicBezTo>
                    <a:cubicBezTo>
                      <a:pt x="1552" y="7759"/>
                      <a:pt x="2766" y="13494"/>
                      <a:pt x="3508" y="19296"/>
                    </a:cubicBezTo>
                    <a:cubicBezTo>
                      <a:pt x="4318" y="19498"/>
                      <a:pt x="5195" y="19701"/>
                      <a:pt x="6140" y="19701"/>
                    </a:cubicBezTo>
                    <a:cubicBezTo>
                      <a:pt x="11605" y="19701"/>
                      <a:pt x="15990" y="15315"/>
                      <a:pt x="1599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g3acbb144eea_1_9619"/>
              <p:cNvSpPr/>
              <p:nvPr/>
            </p:nvSpPr>
            <p:spPr>
              <a:xfrm>
                <a:off x="-497697" y="1731339"/>
                <a:ext cx="7219" cy="17069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7069" extrusionOk="0">
                    <a:moveTo>
                      <a:pt x="0" y="7624"/>
                    </a:moveTo>
                    <a:cubicBezTo>
                      <a:pt x="0" y="12144"/>
                      <a:pt x="3036" y="15923"/>
                      <a:pt x="7219" y="17070"/>
                    </a:cubicBezTo>
                    <a:cubicBezTo>
                      <a:pt x="6477" y="11200"/>
                      <a:pt x="5263" y="5532"/>
                      <a:pt x="3711" y="0"/>
                    </a:cubicBezTo>
                    <a:cubicBezTo>
                      <a:pt x="1484" y="1822"/>
                      <a:pt x="0" y="4520"/>
                      <a:pt x="0" y="7624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g3acbb144eea_1_9619"/>
              <p:cNvSpPr/>
              <p:nvPr/>
            </p:nvSpPr>
            <p:spPr>
              <a:xfrm>
                <a:off x="-619208" y="1807241"/>
                <a:ext cx="19700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633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2549"/>
                      <a:pt x="1080" y="15046"/>
                      <a:pt x="2901" y="16800"/>
                    </a:cubicBezTo>
                    <a:cubicBezTo>
                      <a:pt x="5532" y="17609"/>
                      <a:pt x="8029" y="18621"/>
                      <a:pt x="10593" y="19633"/>
                    </a:cubicBezTo>
                    <a:cubicBezTo>
                      <a:pt x="15653" y="19229"/>
                      <a:pt x="19701" y="15046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g3acbb144eea_1_9619"/>
              <p:cNvSpPr/>
              <p:nvPr/>
            </p:nvSpPr>
            <p:spPr>
              <a:xfrm>
                <a:off x="-689240" y="1818306"/>
                <a:ext cx="144248" cy="237624"/>
              </a:xfrm>
              <a:custGeom>
                <a:avLst/>
                <a:gdLst/>
                <a:ahLst/>
                <a:cxnLst/>
                <a:rect l="l" t="t" r="r" b="b"/>
                <a:pathLst>
                  <a:path w="144248" h="237624" extrusionOk="0">
                    <a:moveTo>
                      <a:pt x="46351" y="32587"/>
                    </a:moveTo>
                    <a:cubicBezTo>
                      <a:pt x="51816" y="32587"/>
                      <a:pt x="56201" y="36973"/>
                      <a:pt x="56201" y="42438"/>
                    </a:cubicBezTo>
                    <a:cubicBezTo>
                      <a:pt x="56201" y="43113"/>
                      <a:pt x="56134" y="43787"/>
                      <a:pt x="55999" y="44462"/>
                    </a:cubicBezTo>
                    <a:cubicBezTo>
                      <a:pt x="72394" y="64837"/>
                      <a:pt x="82312" y="90746"/>
                      <a:pt x="82312" y="119015"/>
                    </a:cubicBezTo>
                    <a:cubicBezTo>
                      <a:pt x="82312" y="159496"/>
                      <a:pt x="62071" y="195255"/>
                      <a:pt x="31171" y="216710"/>
                    </a:cubicBezTo>
                    <a:cubicBezTo>
                      <a:pt x="36501" y="223119"/>
                      <a:pt x="41021" y="230136"/>
                      <a:pt x="44934" y="237625"/>
                    </a:cubicBezTo>
                    <a:cubicBezTo>
                      <a:pt x="45069" y="237625"/>
                      <a:pt x="45271" y="237625"/>
                      <a:pt x="45406" y="237625"/>
                    </a:cubicBezTo>
                    <a:cubicBezTo>
                      <a:pt x="59372" y="210840"/>
                      <a:pt x="83189" y="190060"/>
                      <a:pt x="112133" y="180074"/>
                    </a:cubicBezTo>
                    <a:cubicBezTo>
                      <a:pt x="121646" y="176768"/>
                      <a:pt x="131699" y="174677"/>
                      <a:pt x="142157" y="173935"/>
                    </a:cubicBezTo>
                    <a:cubicBezTo>
                      <a:pt x="142899" y="172518"/>
                      <a:pt x="143573" y="171033"/>
                      <a:pt x="144248" y="169617"/>
                    </a:cubicBezTo>
                    <a:cubicBezTo>
                      <a:pt x="137029" y="154234"/>
                      <a:pt x="132846" y="137164"/>
                      <a:pt x="132846" y="119082"/>
                    </a:cubicBezTo>
                    <a:cubicBezTo>
                      <a:pt x="132846" y="101001"/>
                      <a:pt x="137029" y="83931"/>
                      <a:pt x="144248" y="68548"/>
                    </a:cubicBezTo>
                    <a:cubicBezTo>
                      <a:pt x="143641" y="67266"/>
                      <a:pt x="143034" y="65917"/>
                      <a:pt x="142359" y="64635"/>
                    </a:cubicBezTo>
                    <a:cubicBezTo>
                      <a:pt x="131699" y="64635"/>
                      <a:pt x="121444" y="63083"/>
                      <a:pt x="111661" y="60452"/>
                    </a:cubicBezTo>
                    <a:cubicBezTo>
                      <a:pt x="78938" y="51749"/>
                      <a:pt x="51816" y="29484"/>
                      <a:pt x="36635" y="0"/>
                    </a:cubicBezTo>
                    <a:cubicBezTo>
                      <a:pt x="36635" y="0"/>
                      <a:pt x="36635" y="0"/>
                      <a:pt x="36635" y="0"/>
                    </a:cubicBezTo>
                    <a:cubicBezTo>
                      <a:pt x="23816" y="0"/>
                      <a:pt x="11537" y="2092"/>
                      <a:pt x="0" y="5802"/>
                    </a:cubicBezTo>
                    <a:cubicBezTo>
                      <a:pt x="17070" y="11335"/>
                      <a:pt x="32452" y="20646"/>
                      <a:pt x="45204" y="32722"/>
                    </a:cubicBezTo>
                    <a:cubicBezTo>
                      <a:pt x="45609" y="32722"/>
                      <a:pt x="46014" y="32587"/>
                      <a:pt x="46486" y="32587"/>
                    </a:cubicBezTo>
                    <a:close/>
                    <a:moveTo>
                      <a:pt x="95536" y="103969"/>
                    </a:moveTo>
                    <a:cubicBezTo>
                      <a:pt x="90071" y="103969"/>
                      <a:pt x="85685" y="99584"/>
                      <a:pt x="85685" y="94119"/>
                    </a:cubicBezTo>
                    <a:cubicBezTo>
                      <a:pt x="85685" y="88654"/>
                      <a:pt x="90071" y="84269"/>
                      <a:pt x="95536" y="84269"/>
                    </a:cubicBezTo>
                    <a:cubicBezTo>
                      <a:pt x="101001" y="84269"/>
                      <a:pt x="105386" y="88654"/>
                      <a:pt x="105386" y="94119"/>
                    </a:cubicBezTo>
                    <a:cubicBezTo>
                      <a:pt x="105386" y="99584"/>
                      <a:pt x="101001" y="103969"/>
                      <a:pt x="95536" y="103969"/>
                    </a:cubicBezTo>
                    <a:close/>
                    <a:moveTo>
                      <a:pt x="111526" y="158079"/>
                    </a:moveTo>
                    <a:cubicBezTo>
                      <a:pt x="111526" y="163544"/>
                      <a:pt x="107140" y="167930"/>
                      <a:pt x="101675" y="167930"/>
                    </a:cubicBezTo>
                    <a:cubicBezTo>
                      <a:pt x="96210" y="167930"/>
                      <a:pt x="91825" y="163544"/>
                      <a:pt x="91825" y="158079"/>
                    </a:cubicBezTo>
                    <a:cubicBezTo>
                      <a:pt x="91825" y="152614"/>
                      <a:pt x="96210" y="148229"/>
                      <a:pt x="101675" y="148229"/>
                    </a:cubicBezTo>
                    <a:cubicBezTo>
                      <a:pt x="107140" y="148229"/>
                      <a:pt x="111526" y="152614"/>
                      <a:pt x="111526" y="158079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g3acbb144eea_1_9619"/>
              <p:cNvSpPr/>
              <p:nvPr/>
            </p:nvSpPr>
            <p:spPr>
              <a:xfrm>
                <a:off x="-577715" y="1869987"/>
                <a:ext cx="30698" cy="12953"/>
              </a:xfrm>
              <a:custGeom>
                <a:avLst/>
                <a:gdLst/>
                <a:ahLst/>
                <a:cxnLst/>
                <a:rect l="l" t="t" r="r" b="b"/>
                <a:pathLst>
                  <a:path w="30698" h="12953" extrusionOk="0">
                    <a:moveTo>
                      <a:pt x="0" y="8771"/>
                    </a:moveTo>
                    <a:cubicBezTo>
                      <a:pt x="9783" y="11402"/>
                      <a:pt x="20106" y="12954"/>
                      <a:pt x="30698" y="12954"/>
                    </a:cubicBezTo>
                    <a:cubicBezTo>
                      <a:pt x="28404" y="8501"/>
                      <a:pt x="25841" y="4116"/>
                      <a:pt x="23007" y="0"/>
                    </a:cubicBezTo>
                    <a:cubicBezTo>
                      <a:pt x="15720" y="3711"/>
                      <a:pt x="8029" y="6612"/>
                      <a:pt x="0" y="8771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g3acbb144eea_1_9619"/>
              <p:cNvSpPr/>
              <p:nvPr/>
            </p:nvSpPr>
            <p:spPr>
              <a:xfrm>
                <a:off x="-652807" y="1818306"/>
                <a:ext cx="98099" cy="60452"/>
              </a:xfrm>
              <a:custGeom>
                <a:avLst/>
                <a:gdLst/>
                <a:ahLst/>
                <a:cxnLst/>
                <a:rect l="l" t="t" r="r" b="b"/>
                <a:pathLst>
                  <a:path w="98099" h="60452" extrusionOk="0">
                    <a:moveTo>
                      <a:pt x="75093" y="60452"/>
                    </a:moveTo>
                    <a:cubicBezTo>
                      <a:pt x="83122" y="58293"/>
                      <a:pt x="90813" y="55392"/>
                      <a:pt x="98100" y="51681"/>
                    </a:cubicBezTo>
                    <a:cubicBezTo>
                      <a:pt x="84876" y="32453"/>
                      <a:pt x="66119" y="17340"/>
                      <a:pt x="44125" y="8569"/>
                    </a:cubicBezTo>
                    <a:cubicBezTo>
                      <a:pt x="43855" y="8569"/>
                      <a:pt x="43652" y="8636"/>
                      <a:pt x="43382" y="8636"/>
                    </a:cubicBezTo>
                    <a:cubicBezTo>
                      <a:pt x="40684" y="8636"/>
                      <a:pt x="38187" y="7557"/>
                      <a:pt x="36433" y="5735"/>
                    </a:cubicBezTo>
                    <a:cubicBezTo>
                      <a:pt x="24963" y="2024"/>
                      <a:pt x="12684" y="0"/>
                      <a:pt x="0" y="0"/>
                    </a:cubicBezTo>
                    <a:cubicBezTo>
                      <a:pt x="15180" y="29484"/>
                      <a:pt x="42303" y="51681"/>
                      <a:pt x="75025" y="60452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g3acbb144eea_1_9619"/>
              <p:cNvSpPr/>
              <p:nvPr/>
            </p:nvSpPr>
            <p:spPr>
              <a:xfrm>
                <a:off x="-616307" y="1824041"/>
                <a:ext cx="7691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2901" extrusionOk="0">
                    <a:moveTo>
                      <a:pt x="6949" y="2901"/>
                    </a:moveTo>
                    <a:cubicBezTo>
                      <a:pt x="6949" y="2901"/>
                      <a:pt x="7422" y="2901"/>
                      <a:pt x="7691" y="2834"/>
                    </a:cubicBezTo>
                    <a:cubicBezTo>
                      <a:pt x="5195" y="1822"/>
                      <a:pt x="2631" y="877"/>
                      <a:pt x="0" y="0"/>
                    </a:cubicBezTo>
                    <a:cubicBezTo>
                      <a:pt x="1754" y="1754"/>
                      <a:pt x="4250" y="2901"/>
                      <a:pt x="6949" y="2901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g3acbb144eea_1_9619"/>
              <p:cNvSpPr/>
              <p:nvPr/>
            </p:nvSpPr>
            <p:spPr>
              <a:xfrm>
                <a:off x="-771822" y="1824176"/>
                <a:ext cx="164826" cy="210907"/>
              </a:xfrm>
              <a:custGeom>
                <a:avLst/>
                <a:gdLst/>
                <a:ahLst/>
                <a:cxnLst/>
                <a:rect l="l" t="t" r="r" b="b"/>
                <a:pathLst>
                  <a:path w="164826" h="210907" extrusionOk="0">
                    <a:moveTo>
                      <a:pt x="47768" y="170494"/>
                    </a:moveTo>
                    <a:cubicBezTo>
                      <a:pt x="47161" y="169212"/>
                      <a:pt x="46823" y="167862"/>
                      <a:pt x="46823" y="166378"/>
                    </a:cubicBezTo>
                    <a:cubicBezTo>
                      <a:pt x="46823" y="160913"/>
                      <a:pt x="51209" y="156527"/>
                      <a:pt x="56674" y="156527"/>
                    </a:cubicBezTo>
                    <a:cubicBezTo>
                      <a:pt x="62139" y="156527"/>
                      <a:pt x="66524" y="160913"/>
                      <a:pt x="66524" y="166378"/>
                    </a:cubicBezTo>
                    <a:cubicBezTo>
                      <a:pt x="66524" y="169886"/>
                      <a:pt x="64703" y="172922"/>
                      <a:pt x="61936" y="174677"/>
                    </a:cubicBezTo>
                    <a:cubicBezTo>
                      <a:pt x="82312" y="181963"/>
                      <a:pt x="100124" y="194512"/>
                      <a:pt x="113685" y="210907"/>
                    </a:cubicBezTo>
                    <a:cubicBezTo>
                      <a:pt x="144585" y="189385"/>
                      <a:pt x="164826" y="153694"/>
                      <a:pt x="164826" y="113213"/>
                    </a:cubicBezTo>
                    <a:cubicBezTo>
                      <a:pt x="164826" y="84943"/>
                      <a:pt x="154976" y="59103"/>
                      <a:pt x="138513" y="38660"/>
                    </a:cubicBezTo>
                    <a:cubicBezTo>
                      <a:pt x="137569" y="43113"/>
                      <a:pt x="133656" y="46486"/>
                      <a:pt x="128865" y="46486"/>
                    </a:cubicBezTo>
                    <a:cubicBezTo>
                      <a:pt x="123400" y="46486"/>
                      <a:pt x="119015" y="42100"/>
                      <a:pt x="119015" y="36635"/>
                    </a:cubicBezTo>
                    <a:cubicBezTo>
                      <a:pt x="119015" y="31643"/>
                      <a:pt x="122726" y="27527"/>
                      <a:pt x="127583" y="26920"/>
                    </a:cubicBezTo>
                    <a:cubicBezTo>
                      <a:pt x="114832" y="14843"/>
                      <a:pt x="99516" y="5532"/>
                      <a:pt x="82379" y="0"/>
                    </a:cubicBezTo>
                    <a:cubicBezTo>
                      <a:pt x="34544" y="15450"/>
                      <a:pt x="0" y="60250"/>
                      <a:pt x="0" y="113213"/>
                    </a:cubicBezTo>
                    <a:cubicBezTo>
                      <a:pt x="0" y="133048"/>
                      <a:pt x="4925" y="151670"/>
                      <a:pt x="13494" y="168065"/>
                    </a:cubicBezTo>
                    <a:cubicBezTo>
                      <a:pt x="16260" y="167862"/>
                      <a:pt x="19026" y="167660"/>
                      <a:pt x="21860" y="167660"/>
                    </a:cubicBezTo>
                    <a:cubicBezTo>
                      <a:pt x="30766" y="167660"/>
                      <a:pt x="39402" y="168739"/>
                      <a:pt x="47768" y="170561"/>
                    </a:cubicBezTo>
                    <a:close/>
                    <a:moveTo>
                      <a:pt x="72327" y="71045"/>
                    </a:moveTo>
                    <a:cubicBezTo>
                      <a:pt x="72327" y="65580"/>
                      <a:pt x="76712" y="61194"/>
                      <a:pt x="82177" y="61194"/>
                    </a:cubicBezTo>
                    <a:cubicBezTo>
                      <a:pt x="87642" y="61194"/>
                      <a:pt x="92027" y="65580"/>
                      <a:pt x="92027" y="71045"/>
                    </a:cubicBezTo>
                    <a:cubicBezTo>
                      <a:pt x="92027" y="76510"/>
                      <a:pt x="87642" y="80895"/>
                      <a:pt x="82177" y="80895"/>
                    </a:cubicBezTo>
                    <a:cubicBezTo>
                      <a:pt x="76712" y="80895"/>
                      <a:pt x="72327" y="76510"/>
                      <a:pt x="72327" y="71045"/>
                    </a:cubicBezTo>
                    <a:close/>
                    <a:moveTo>
                      <a:pt x="98167" y="136219"/>
                    </a:moveTo>
                    <a:cubicBezTo>
                      <a:pt x="103632" y="136219"/>
                      <a:pt x="108017" y="140605"/>
                      <a:pt x="108017" y="146070"/>
                    </a:cubicBezTo>
                    <a:cubicBezTo>
                      <a:pt x="108017" y="151535"/>
                      <a:pt x="103632" y="155920"/>
                      <a:pt x="98167" y="155920"/>
                    </a:cubicBezTo>
                    <a:cubicBezTo>
                      <a:pt x="92702" y="155920"/>
                      <a:pt x="88317" y="151535"/>
                      <a:pt x="88317" y="146070"/>
                    </a:cubicBezTo>
                    <a:cubicBezTo>
                      <a:pt x="88317" y="140605"/>
                      <a:pt x="92702" y="136219"/>
                      <a:pt x="98167" y="136219"/>
                    </a:cubicBezTo>
                    <a:close/>
                    <a:moveTo>
                      <a:pt x="108017" y="95603"/>
                    </a:moveTo>
                    <a:cubicBezTo>
                      <a:pt x="108017" y="90138"/>
                      <a:pt x="112403" y="85753"/>
                      <a:pt x="117868" y="85753"/>
                    </a:cubicBezTo>
                    <a:cubicBezTo>
                      <a:pt x="123333" y="85753"/>
                      <a:pt x="127718" y="90138"/>
                      <a:pt x="127718" y="95603"/>
                    </a:cubicBezTo>
                    <a:cubicBezTo>
                      <a:pt x="127718" y="101068"/>
                      <a:pt x="123333" y="105454"/>
                      <a:pt x="117868" y="105454"/>
                    </a:cubicBezTo>
                    <a:cubicBezTo>
                      <a:pt x="112403" y="105454"/>
                      <a:pt x="108017" y="101068"/>
                      <a:pt x="108017" y="95603"/>
                    </a:cubicBezTo>
                    <a:close/>
                    <a:moveTo>
                      <a:pt x="131362" y="181761"/>
                    </a:moveTo>
                    <a:cubicBezTo>
                      <a:pt x="131362" y="187226"/>
                      <a:pt x="126976" y="191611"/>
                      <a:pt x="121511" y="191611"/>
                    </a:cubicBezTo>
                    <a:cubicBezTo>
                      <a:pt x="116046" y="191611"/>
                      <a:pt x="111661" y="187226"/>
                      <a:pt x="111661" y="181761"/>
                    </a:cubicBezTo>
                    <a:cubicBezTo>
                      <a:pt x="111661" y="176296"/>
                      <a:pt x="116046" y="171910"/>
                      <a:pt x="121511" y="171910"/>
                    </a:cubicBezTo>
                    <a:cubicBezTo>
                      <a:pt x="126976" y="171910"/>
                      <a:pt x="131362" y="176296"/>
                      <a:pt x="131362" y="181761"/>
                    </a:cubicBezTo>
                    <a:close/>
                    <a:moveTo>
                      <a:pt x="35421" y="75970"/>
                    </a:moveTo>
                    <a:cubicBezTo>
                      <a:pt x="40886" y="75970"/>
                      <a:pt x="45272" y="80355"/>
                      <a:pt x="45272" y="85820"/>
                    </a:cubicBezTo>
                    <a:cubicBezTo>
                      <a:pt x="45272" y="91285"/>
                      <a:pt x="40886" y="95671"/>
                      <a:pt x="35421" y="95671"/>
                    </a:cubicBezTo>
                    <a:cubicBezTo>
                      <a:pt x="29956" y="95671"/>
                      <a:pt x="25571" y="91285"/>
                      <a:pt x="25571" y="85820"/>
                    </a:cubicBezTo>
                    <a:cubicBezTo>
                      <a:pt x="25571" y="80355"/>
                      <a:pt x="29956" y="75970"/>
                      <a:pt x="35421" y="7597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g3acbb144eea_1_9619"/>
              <p:cNvSpPr/>
              <p:nvPr/>
            </p:nvSpPr>
            <p:spPr>
              <a:xfrm>
                <a:off x="-699496" y="188537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g3acbb144eea_1_9619"/>
              <p:cNvSpPr/>
              <p:nvPr/>
            </p:nvSpPr>
            <p:spPr>
              <a:xfrm>
                <a:off x="-663872" y="1909929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g3acbb144eea_1_9619"/>
              <p:cNvSpPr/>
              <p:nvPr/>
            </p:nvSpPr>
            <p:spPr>
              <a:xfrm>
                <a:off x="-597415" y="196653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g3acbb144eea_1_9619"/>
              <p:cNvSpPr/>
              <p:nvPr/>
            </p:nvSpPr>
            <p:spPr>
              <a:xfrm>
                <a:off x="-746252" y="190007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g3acbb144eea_1_9619"/>
              <p:cNvSpPr/>
              <p:nvPr/>
            </p:nvSpPr>
            <p:spPr>
              <a:xfrm>
                <a:off x="-644171" y="1850893"/>
                <a:ext cx="1113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11132" h="11874" extrusionOk="0">
                    <a:moveTo>
                      <a:pt x="1282" y="0"/>
                    </a:moveTo>
                    <a:cubicBezTo>
                      <a:pt x="877" y="0"/>
                      <a:pt x="405" y="68"/>
                      <a:pt x="0" y="135"/>
                    </a:cubicBezTo>
                    <a:cubicBezTo>
                      <a:pt x="3913" y="3846"/>
                      <a:pt x="7556" y="7691"/>
                      <a:pt x="10930" y="11875"/>
                    </a:cubicBezTo>
                    <a:cubicBezTo>
                      <a:pt x="11065" y="11200"/>
                      <a:pt x="11132" y="10525"/>
                      <a:pt x="11132" y="9850"/>
                    </a:cubicBezTo>
                    <a:cubicBezTo>
                      <a:pt x="11132" y="4386"/>
                      <a:pt x="6747" y="0"/>
                      <a:pt x="1282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g3acbb144eea_1_9619"/>
              <p:cNvSpPr/>
              <p:nvPr/>
            </p:nvSpPr>
            <p:spPr>
              <a:xfrm>
                <a:off x="-652740" y="1851028"/>
                <a:ext cx="19498" cy="19565"/>
              </a:xfrm>
              <a:custGeom>
                <a:avLst/>
                <a:gdLst/>
                <a:ahLst/>
                <a:cxnLst/>
                <a:rect l="l" t="t" r="r" b="b"/>
                <a:pathLst>
                  <a:path w="19498" h="19565" extrusionOk="0">
                    <a:moveTo>
                      <a:pt x="8569" y="0"/>
                    </a:moveTo>
                    <a:cubicBezTo>
                      <a:pt x="3711" y="607"/>
                      <a:pt x="0" y="4723"/>
                      <a:pt x="0" y="9716"/>
                    </a:cubicBezTo>
                    <a:cubicBezTo>
                      <a:pt x="0" y="15180"/>
                      <a:pt x="4386" y="19566"/>
                      <a:pt x="9850" y="19566"/>
                    </a:cubicBezTo>
                    <a:cubicBezTo>
                      <a:pt x="14573" y="19566"/>
                      <a:pt x="18554" y="16192"/>
                      <a:pt x="19498" y="11740"/>
                    </a:cubicBezTo>
                    <a:cubicBezTo>
                      <a:pt x="16125" y="7556"/>
                      <a:pt x="12482" y="3643"/>
                      <a:pt x="8569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g3acbb144eea_1_9619"/>
              <p:cNvSpPr/>
              <p:nvPr/>
            </p:nvSpPr>
            <p:spPr>
              <a:xfrm>
                <a:off x="-660161" y="199608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g3acbb144eea_1_9619"/>
              <p:cNvSpPr/>
              <p:nvPr/>
            </p:nvSpPr>
            <p:spPr>
              <a:xfrm>
                <a:off x="-683506" y="196039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g3acbb144eea_1_9619"/>
              <p:cNvSpPr/>
              <p:nvPr/>
            </p:nvSpPr>
            <p:spPr>
              <a:xfrm>
                <a:off x="-603555" y="190257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g3acbb144eea_1_9619"/>
              <p:cNvSpPr/>
              <p:nvPr/>
            </p:nvSpPr>
            <p:spPr>
              <a:xfrm>
                <a:off x="-724999" y="1980703"/>
                <a:ext cx="19700" cy="18149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8149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1335"/>
                      <a:pt x="337" y="12752"/>
                      <a:pt x="945" y="13966"/>
                    </a:cubicBezTo>
                    <a:cubicBezTo>
                      <a:pt x="5802" y="15046"/>
                      <a:pt x="10525" y="16462"/>
                      <a:pt x="15113" y="18149"/>
                    </a:cubicBezTo>
                    <a:cubicBezTo>
                      <a:pt x="17879" y="16395"/>
                      <a:pt x="19701" y="13359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g3acbb144eea_1_9619"/>
              <p:cNvSpPr/>
              <p:nvPr/>
            </p:nvSpPr>
            <p:spPr>
              <a:xfrm>
                <a:off x="-451076" y="1818306"/>
                <a:ext cx="132711" cy="235600"/>
              </a:xfrm>
              <a:custGeom>
                <a:avLst/>
                <a:gdLst/>
                <a:ahLst/>
                <a:cxnLst/>
                <a:rect l="l" t="t" r="r" b="b"/>
                <a:pathLst>
                  <a:path w="132711" h="235600" extrusionOk="0">
                    <a:moveTo>
                      <a:pt x="22400" y="32722"/>
                    </a:moveTo>
                    <a:cubicBezTo>
                      <a:pt x="22737" y="32722"/>
                      <a:pt x="23142" y="32587"/>
                      <a:pt x="23547" y="32587"/>
                    </a:cubicBezTo>
                    <a:cubicBezTo>
                      <a:pt x="29012" y="32587"/>
                      <a:pt x="33397" y="36973"/>
                      <a:pt x="33397" y="42438"/>
                    </a:cubicBezTo>
                    <a:cubicBezTo>
                      <a:pt x="33397" y="43045"/>
                      <a:pt x="33330" y="43652"/>
                      <a:pt x="33195" y="44260"/>
                    </a:cubicBezTo>
                    <a:cubicBezTo>
                      <a:pt x="49725" y="64703"/>
                      <a:pt x="59642" y="90678"/>
                      <a:pt x="59642" y="119015"/>
                    </a:cubicBezTo>
                    <a:cubicBezTo>
                      <a:pt x="59642" y="160643"/>
                      <a:pt x="38255" y="197211"/>
                      <a:pt x="5937" y="218464"/>
                    </a:cubicBezTo>
                    <a:cubicBezTo>
                      <a:pt x="10188" y="223861"/>
                      <a:pt x="14101" y="229529"/>
                      <a:pt x="17407" y="235601"/>
                    </a:cubicBezTo>
                    <a:cubicBezTo>
                      <a:pt x="31980" y="208883"/>
                      <a:pt x="56539" y="188373"/>
                      <a:pt x="86023" y="178995"/>
                    </a:cubicBezTo>
                    <a:cubicBezTo>
                      <a:pt x="96615" y="175621"/>
                      <a:pt x="107815" y="173800"/>
                      <a:pt x="119420" y="173597"/>
                    </a:cubicBezTo>
                    <a:cubicBezTo>
                      <a:pt x="127853" y="157270"/>
                      <a:pt x="132711" y="138716"/>
                      <a:pt x="132711" y="119015"/>
                    </a:cubicBezTo>
                    <a:cubicBezTo>
                      <a:pt x="132711" y="53300"/>
                      <a:pt x="79411" y="0"/>
                      <a:pt x="13696" y="0"/>
                    </a:cubicBezTo>
                    <a:cubicBezTo>
                      <a:pt x="12414" y="0"/>
                      <a:pt x="11132" y="135"/>
                      <a:pt x="9850" y="203"/>
                    </a:cubicBezTo>
                    <a:cubicBezTo>
                      <a:pt x="6949" y="5735"/>
                      <a:pt x="3643" y="10997"/>
                      <a:pt x="0" y="15990"/>
                    </a:cubicBezTo>
                    <a:cubicBezTo>
                      <a:pt x="8164" y="20713"/>
                      <a:pt x="15653" y="26313"/>
                      <a:pt x="22400" y="32722"/>
                    </a:cubicBezTo>
                    <a:close/>
                    <a:moveTo>
                      <a:pt x="88721" y="158079"/>
                    </a:moveTo>
                    <a:cubicBezTo>
                      <a:pt x="88721" y="163544"/>
                      <a:pt x="84336" y="167930"/>
                      <a:pt x="78871" y="167930"/>
                    </a:cubicBezTo>
                    <a:cubicBezTo>
                      <a:pt x="73406" y="167930"/>
                      <a:pt x="69021" y="163544"/>
                      <a:pt x="69021" y="158079"/>
                    </a:cubicBezTo>
                    <a:cubicBezTo>
                      <a:pt x="69021" y="152614"/>
                      <a:pt x="73406" y="148229"/>
                      <a:pt x="78871" y="148229"/>
                    </a:cubicBezTo>
                    <a:cubicBezTo>
                      <a:pt x="84336" y="148229"/>
                      <a:pt x="88721" y="152614"/>
                      <a:pt x="88721" y="158079"/>
                    </a:cubicBezTo>
                    <a:close/>
                    <a:moveTo>
                      <a:pt x="72664" y="84269"/>
                    </a:moveTo>
                    <a:cubicBezTo>
                      <a:pt x="78129" y="84269"/>
                      <a:pt x="82514" y="88654"/>
                      <a:pt x="82514" y="94119"/>
                    </a:cubicBezTo>
                    <a:cubicBezTo>
                      <a:pt x="82514" y="99584"/>
                      <a:pt x="78129" y="103969"/>
                      <a:pt x="72664" y="103969"/>
                    </a:cubicBezTo>
                    <a:cubicBezTo>
                      <a:pt x="67199" y="103969"/>
                      <a:pt x="62813" y="99584"/>
                      <a:pt x="62813" y="94119"/>
                    </a:cubicBezTo>
                    <a:cubicBezTo>
                      <a:pt x="62813" y="88654"/>
                      <a:pt x="67199" y="84269"/>
                      <a:pt x="72664" y="84269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g3acbb144eea_1_9619"/>
              <p:cNvSpPr/>
              <p:nvPr/>
            </p:nvSpPr>
            <p:spPr>
              <a:xfrm>
                <a:off x="-474015" y="1818509"/>
                <a:ext cx="327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32722" h="15787" extrusionOk="0">
                    <a:moveTo>
                      <a:pt x="22872" y="15788"/>
                    </a:moveTo>
                    <a:cubicBezTo>
                      <a:pt x="26515" y="10795"/>
                      <a:pt x="29889" y="5532"/>
                      <a:pt x="32722" y="0"/>
                    </a:cubicBezTo>
                    <a:cubicBezTo>
                      <a:pt x="21320" y="337"/>
                      <a:pt x="10323" y="2226"/>
                      <a:pt x="0" y="5600"/>
                    </a:cubicBezTo>
                    <a:cubicBezTo>
                      <a:pt x="8029" y="8164"/>
                      <a:pt x="15653" y="11672"/>
                      <a:pt x="22872" y="15788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g3acbb144eea_1_9619"/>
              <p:cNvSpPr/>
              <p:nvPr/>
            </p:nvSpPr>
            <p:spPr>
              <a:xfrm>
                <a:off x="-545127" y="1834364"/>
                <a:ext cx="153626" cy="202473"/>
              </a:xfrm>
              <a:custGeom>
                <a:avLst/>
                <a:gdLst/>
                <a:ahLst/>
                <a:cxnLst/>
                <a:rect l="l" t="t" r="r" b="b"/>
                <a:pathLst>
                  <a:path w="153626" h="202473" extrusionOk="0">
                    <a:moveTo>
                      <a:pt x="36973" y="161453"/>
                    </a:moveTo>
                    <a:cubicBezTo>
                      <a:pt x="36028" y="159901"/>
                      <a:pt x="35421" y="158147"/>
                      <a:pt x="35421" y="156190"/>
                    </a:cubicBezTo>
                    <a:cubicBezTo>
                      <a:pt x="35421" y="150725"/>
                      <a:pt x="39807" y="146340"/>
                      <a:pt x="45271" y="146340"/>
                    </a:cubicBezTo>
                    <a:cubicBezTo>
                      <a:pt x="50736" y="146340"/>
                      <a:pt x="55122" y="150725"/>
                      <a:pt x="55122" y="156190"/>
                    </a:cubicBezTo>
                    <a:cubicBezTo>
                      <a:pt x="55122" y="160306"/>
                      <a:pt x="52626" y="163814"/>
                      <a:pt x="49050" y="165298"/>
                    </a:cubicBezTo>
                    <a:cubicBezTo>
                      <a:pt x="69223" y="172990"/>
                      <a:pt x="86697" y="185876"/>
                      <a:pt x="99921" y="202474"/>
                    </a:cubicBezTo>
                    <a:cubicBezTo>
                      <a:pt x="132239" y="181221"/>
                      <a:pt x="153626" y="144653"/>
                      <a:pt x="153626" y="103025"/>
                    </a:cubicBezTo>
                    <a:cubicBezTo>
                      <a:pt x="153626" y="74688"/>
                      <a:pt x="143708" y="48712"/>
                      <a:pt x="127179" y="28269"/>
                    </a:cubicBezTo>
                    <a:cubicBezTo>
                      <a:pt x="126302" y="32857"/>
                      <a:pt x="122321" y="36298"/>
                      <a:pt x="117531" y="36298"/>
                    </a:cubicBezTo>
                    <a:cubicBezTo>
                      <a:pt x="112066" y="36298"/>
                      <a:pt x="107680" y="31913"/>
                      <a:pt x="107680" y="26448"/>
                    </a:cubicBezTo>
                    <a:cubicBezTo>
                      <a:pt x="107680" y="21388"/>
                      <a:pt x="111526" y="17272"/>
                      <a:pt x="116384" y="16732"/>
                    </a:cubicBezTo>
                    <a:cubicBezTo>
                      <a:pt x="109637" y="10323"/>
                      <a:pt x="102080" y="4723"/>
                      <a:pt x="93984" y="0"/>
                    </a:cubicBezTo>
                    <a:cubicBezTo>
                      <a:pt x="73001" y="28472"/>
                      <a:pt x="39739" y="47228"/>
                      <a:pt x="1957" y="48443"/>
                    </a:cubicBezTo>
                    <a:cubicBezTo>
                      <a:pt x="1282" y="49792"/>
                      <a:pt x="607" y="51141"/>
                      <a:pt x="0" y="52558"/>
                    </a:cubicBezTo>
                    <a:cubicBezTo>
                      <a:pt x="7219" y="67941"/>
                      <a:pt x="11402" y="85011"/>
                      <a:pt x="11402" y="103092"/>
                    </a:cubicBezTo>
                    <a:cubicBezTo>
                      <a:pt x="11402" y="121174"/>
                      <a:pt x="7219" y="138244"/>
                      <a:pt x="0" y="153626"/>
                    </a:cubicBezTo>
                    <a:cubicBezTo>
                      <a:pt x="675" y="155043"/>
                      <a:pt x="1282" y="156393"/>
                      <a:pt x="2024" y="157742"/>
                    </a:cubicBezTo>
                    <a:cubicBezTo>
                      <a:pt x="3643" y="157742"/>
                      <a:pt x="5195" y="157472"/>
                      <a:pt x="6814" y="157472"/>
                    </a:cubicBezTo>
                    <a:cubicBezTo>
                      <a:pt x="17272" y="157472"/>
                      <a:pt x="27325" y="158956"/>
                      <a:pt x="37040" y="161520"/>
                    </a:cubicBezTo>
                    <a:close/>
                    <a:moveTo>
                      <a:pt x="119959" y="171573"/>
                    </a:moveTo>
                    <a:cubicBezTo>
                      <a:pt x="119959" y="177038"/>
                      <a:pt x="115574" y="181423"/>
                      <a:pt x="110109" y="181423"/>
                    </a:cubicBezTo>
                    <a:cubicBezTo>
                      <a:pt x="104644" y="181423"/>
                      <a:pt x="100259" y="177038"/>
                      <a:pt x="100259" y="171573"/>
                    </a:cubicBezTo>
                    <a:cubicBezTo>
                      <a:pt x="100259" y="166108"/>
                      <a:pt x="104644" y="161723"/>
                      <a:pt x="110109" y="161723"/>
                    </a:cubicBezTo>
                    <a:cubicBezTo>
                      <a:pt x="115574" y="161723"/>
                      <a:pt x="119959" y="166108"/>
                      <a:pt x="119959" y="171573"/>
                    </a:cubicBezTo>
                    <a:close/>
                    <a:moveTo>
                      <a:pt x="106466" y="75565"/>
                    </a:moveTo>
                    <a:cubicBezTo>
                      <a:pt x="111931" y="75565"/>
                      <a:pt x="116316" y="79951"/>
                      <a:pt x="116316" y="85415"/>
                    </a:cubicBezTo>
                    <a:cubicBezTo>
                      <a:pt x="116316" y="90880"/>
                      <a:pt x="111931" y="95266"/>
                      <a:pt x="106466" y="95266"/>
                    </a:cubicBezTo>
                    <a:cubicBezTo>
                      <a:pt x="101001" y="95266"/>
                      <a:pt x="96615" y="90880"/>
                      <a:pt x="96615" y="85415"/>
                    </a:cubicBezTo>
                    <a:cubicBezTo>
                      <a:pt x="96615" y="79951"/>
                      <a:pt x="101001" y="75565"/>
                      <a:pt x="106466" y="75565"/>
                    </a:cubicBezTo>
                    <a:close/>
                    <a:moveTo>
                      <a:pt x="86765" y="126032"/>
                    </a:moveTo>
                    <a:cubicBezTo>
                      <a:pt x="92230" y="126032"/>
                      <a:pt x="96615" y="130417"/>
                      <a:pt x="96615" y="135882"/>
                    </a:cubicBezTo>
                    <a:cubicBezTo>
                      <a:pt x="96615" y="141347"/>
                      <a:pt x="92230" y="145733"/>
                      <a:pt x="86765" y="145733"/>
                    </a:cubicBezTo>
                    <a:cubicBezTo>
                      <a:pt x="81300" y="145733"/>
                      <a:pt x="76914" y="141347"/>
                      <a:pt x="76914" y="135882"/>
                    </a:cubicBezTo>
                    <a:cubicBezTo>
                      <a:pt x="76914" y="130417"/>
                      <a:pt x="81300" y="126032"/>
                      <a:pt x="86765" y="126032"/>
                    </a:cubicBezTo>
                    <a:close/>
                    <a:moveTo>
                      <a:pt x="70775" y="51006"/>
                    </a:moveTo>
                    <a:cubicBezTo>
                      <a:pt x="76240" y="51006"/>
                      <a:pt x="80625" y="55392"/>
                      <a:pt x="80625" y="60857"/>
                    </a:cubicBezTo>
                    <a:cubicBezTo>
                      <a:pt x="80625" y="66322"/>
                      <a:pt x="76240" y="70707"/>
                      <a:pt x="70775" y="70707"/>
                    </a:cubicBezTo>
                    <a:cubicBezTo>
                      <a:pt x="65310" y="70707"/>
                      <a:pt x="60924" y="66322"/>
                      <a:pt x="60924" y="60857"/>
                    </a:cubicBezTo>
                    <a:cubicBezTo>
                      <a:pt x="60924" y="55392"/>
                      <a:pt x="65310" y="51006"/>
                      <a:pt x="70775" y="51006"/>
                    </a:cubicBezTo>
                    <a:close/>
                    <a:moveTo>
                      <a:pt x="24019" y="65782"/>
                    </a:moveTo>
                    <a:cubicBezTo>
                      <a:pt x="29484" y="65782"/>
                      <a:pt x="33869" y="70168"/>
                      <a:pt x="33869" y="75633"/>
                    </a:cubicBezTo>
                    <a:cubicBezTo>
                      <a:pt x="33869" y="81097"/>
                      <a:pt x="29484" y="85483"/>
                      <a:pt x="24019" y="85483"/>
                    </a:cubicBezTo>
                    <a:cubicBezTo>
                      <a:pt x="18554" y="85483"/>
                      <a:pt x="14168" y="81097"/>
                      <a:pt x="14168" y="75633"/>
                    </a:cubicBezTo>
                    <a:cubicBezTo>
                      <a:pt x="14168" y="70168"/>
                      <a:pt x="18554" y="65782"/>
                      <a:pt x="24019" y="65782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g3acbb144eea_1_9619"/>
              <p:cNvSpPr/>
              <p:nvPr/>
            </p:nvSpPr>
            <p:spPr>
              <a:xfrm>
                <a:off x="-543171" y="1824108"/>
                <a:ext cx="92027" cy="58630"/>
              </a:xfrm>
              <a:custGeom>
                <a:avLst/>
                <a:gdLst/>
                <a:ahLst/>
                <a:cxnLst/>
                <a:rect l="l" t="t" r="r" b="b"/>
                <a:pathLst>
                  <a:path w="92027" h="58630" extrusionOk="0">
                    <a:moveTo>
                      <a:pt x="92027" y="10188"/>
                    </a:moveTo>
                    <a:cubicBezTo>
                      <a:pt x="84808" y="6005"/>
                      <a:pt x="77184" y="2564"/>
                      <a:pt x="69155" y="0"/>
                    </a:cubicBezTo>
                    <a:cubicBezTo>
                      <a:pt x="39132" y="9716"/>
                      <a:pt x="14303" y="30968"/>
                      <a:pt x="0" y="58630"/>
                    </a:cubicBezTo>
                    <a:cubicBezTo>
                      <a:pt x="37783" y="57416"/>
                      <a:pt x="71045" y="38660"/>
                      <a:pt x="92027" y="10188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g3acbb144eea_1_9619"/>
              <p:cNvSpPr/>
              <p:nvPr/>
            </p:nvSpPr>
            <p:spPr>
              <a:xfrm>
                <a:off x="-556529" y="1886787"/>
                <a:ext cx="22804" cy="101068"/>
              </a:xfrm>
              <a:custGeom>
                <a:avLst/>
                <a:gdLst/>
                <a:ahLst/>
                <a:cxnLst/>
                <a:rect l="l" t="t" r="r" b="b"/>
                <a:pathLst>
                  <a:path w="22804" h="101068" extrusionOk="0">
                    <a:moveTo>
                      <a:pt x="11402" y="0"/>
                    </a:moveTo>
                    <a:cubicBezTo>
                      <a:pt x="4183" y="15383"/>
                      <a:pt x="0" y="32452"/>
                      <a:pt x="0" y="50534"/>
                    </a:cubicBezTo>
                    <a:cubicBezTo>
                      <a:pt x="0" y="68616"/>
                      <a:pt x="4183" y="85685"/>
                      <a:pt x="11402" y="101068"/>
                    </a:cubicBezTo>
                    <a:cubicBezTo>
                      <a:pt x="18621" y="85685"/>
                      <a:pt x="22804" y="68616"/>
                      <a:pt x="22804" y="50534"/>
                    </a:cubicBezTo>
                    <a:cubicBezTo>
                      <a:pt x="22804" y="32452"/>
                      <a:pt x="18621" y="15383"/>
                      <a:pt x="11402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g3acbb144eea_1_9619"/>
              <p:cNvSpPr/>
              <p:nvPr/>
            </p:nvSpPr>
            <p:spPr>
              <a:xfrm>
                <a:off x="-484203" y="188537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g3acbb144eea_1_9619"/>
              <p:cNvSpPr/>
              <p:nvPr/>
            </p:nvSpPr>
            <p:spPr>
              <a:xfrm>
                <a:off x="-448512" y="1909929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g3acbb144eea_1_9619"/>
              <p:cNvSpPr/>
              <p:nvPr/>
            </p:nvSpPr>
            <p:spPr>
              <a:xfrm>
                <a:off x="-382055" y="196653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g3acbb144eea_1_9619"/>
              <p:cNvSpPr/>
              <p:nvPr/>
            </p:nvSpPr>
            <p:spPr>
              <a:xfrm>
                <a:off x="-530959" y="190007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g3acbb144eea_1_9619"/>
              <p:cNvSpPr/>
              <p:nvPr/>
            </p:nvSpPr>
            <p:spPr>
              <a:xfrm>
                <a:off x="-428744" y="1850893"/>
                <a:ext cx="10997" cy="11739"/>
              </a:xfrm>
              <a:custGeom>
                <a:avLst/>
                <a:gdLst/>
                <a:ahLst/>
                <a:cxnLst/>
                <a:rect l="l" t="t" r="r" b="b"/>
                <a:pathLst>
                  <a:path w="10997" h="11739" extrusionOk="0">
                    <a:moveTo>
                      <a:pt x="10795" y="11672"/>
                    </a:moveTo>
                    <a:cubicBezTo>
                      <a:pt x="10930" y="11065"/>
                      <a:pt x="10997" y="10458"/>
                      <a:pt x="10997" y="9850"/>
                    </a:cubicBezTo>
                    <a:cubicBezTo>
                      <a:pt x="10997" y="4386"/>
                      <a:pt x="6612" y="0"/>
                      <a:pt x="1147" y="0"/>
                    </a:cubicBezTo>
                    <a:cubicBezTo>
                      <a:pt x="742" y="0"/>
                      <a:pt x="405" y="68"/>
                      <a:pt x="0" y="135"/>
                    </a:cubicBezTo>
                    <a:cubicBezTo>
                      <a:pt x="3846" y="3778"/>
                      <a:pt x="7422" y="7624"/>
                      <a:pt x="10795" y="1174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g3acbb144eea_1_9619"/>
              <p:cNvSpPr/>
              <p:nvPr/>
            </p:nvSpPr>
            <p:spPr>
              <a:xfrm>
                <a:off x="-437447" y="1850961"/>
                <a:ext cx="19498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19498" h="19633" extrusionOk="0">
                    <a:moveTo>
                      <a:pt x="0" y="9783"/>
                    </a:moveTo>
                    <a:cubicBezTo>
                      <a:pt x="0" y="15248"/>
                      <a:pt x="4386" y="19633"/>
                      <a:pt x="9850" y="19633"/>
                    </a:cubicBezTo>
                    <a:cubicBezTo>
                      <a:pt x="14641" y="19633"/>
                      <a:pt x="18621" y="16192"/>
                      <a:pt x="19498" y="11605"/>
                    </a:cubicBezTo>
                    <a:cubicBezTo>
                      <a:pt x="16193" y="7489"/>
                      <a:pt x="12549" y="3643"/>
                      <a:pt x="8704" y="0"/>
                    </a:cubicBezTo>
                    <a:cubicBezTo>
                      <a:pt x="3778" y="540"/>
                      <a:pt x="0" y="4655"/>
                      <a:pt x="0" y="9716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g3acbb144eea_1_9619"/>
              <p:cNvSpPr/>
              <p:nvPr/>
            </p:nvSpPr>
            <p:spPr>
              <a:xfrm>
                <a:off x="-444801" y="199608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g3acbb144eea_1_9619"/>
              <p:cNvSpPr/>
              <p:nvPr/>
            </p:nvSpPr>
            <p:spPr>
              <a:xfrm>
                <a:off x="-468213" y="196039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g3acbb144eea_1_9619"/>
              <p:cNvSpPr/>
              <p:nvPr/>
            </p:nvSpPr>
            <p:spPr>
              <a:xfrm>
                <a:off x="-388262" y="190257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g3acbb144eea_1_9619"/>
              <p:cNvSpPr/>
              <p:nvPr/>
            </p:nvSpPr>
            <p:spPr>
              <a:xfrm>
                <a:off x="-509706" y="1980703"/>
                <a:ext cx="19700" cy="18958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8958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1807"/>
                      <a:pt x="607" y="13561"/>
                      <a:pt x="1552" y="15113"/>
                    </a:cubicBezTo>
                    <a:cubicBezTo>
                      <a:pt x="5667" y="16192"/>
                      <a:pt x="9715" y="17474"/>
                      <a:pt x="13629" y="18959"/>
                    </a:cubicBezTo>
                    <a:cubicBezTo>
                      <a:pt x="17204" y="17474"/>
                      <a:pt x="19701" y="13966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g3acbb144eea_1_9619"/>
              <p:cNvSpPr/>
              <p:nvPr/>
            </p:nvSpPr>
            <p:spPr>
              <a:xfrm>
                <a:off x="-787138" y="1992241"/>
                <a:ext cx="143033" cy="237624"/>
              </a:xfrm>
              <a:custGeom>
                <a:avLst/>
                <a:gdLst/>
                <a:ahLst/>
                <a:cxnLst/>
                <a:rect l="l" t="t" r="r" b="b"/>
                <a:pathLst>
                  <a:path w="143033" h="237624" extrusionOk="0">
                    <a:moveTo>
                      <a:pt x="142966" y="64230"/>
                    </a:moveTo>
                    <a:cubicBezTo>
                      <a:pt x="142966" y="64230"/>
                      <a:pt x="142831" y="63893"/>
                      <a:pt x="142696" y="63758"/>
                    </a:cubicBezTo>
                    <a:cubicBezTo>
                      <a:pt x="139930" y="63960"/>
                      <a:pt x="137164" y="64163"/>
                      <a:pt x="134330" y="64163"/>
                    </a:cubicBezTo>
                    <a:cubicBezTo>
                      <a:pt x="121511" y="64163"/>
                      <a:pt x="109232" y="62071"/>
                      <a:pt x="97695" y="58360"/>
                    </a:cubicBezTo>
                    <a:cubicBezTo>
                      <a:pt x="67739" y="48712"/>
                      <a:pt x="43045" y="27460"/>
                      <a:pt x="28742" y="0"/>
                    </a:cubicBezTo>
                    <a:cubicBezTo>
                      <a:pt x="18756" y="675"/>
                      <a:pt x="9108" y="2564"/>
                      <a:pt x="0" y="5532"/>
                    </a:cubicBezTo>
                    <a:cubicBezTo>
                      <a:pt x="16935" y="11065"/>
                      <a:pt x="32183" y="20375"/>
                      <a:pt x="44867" y="32385"/>
                    </a:cubicBezTo>
                    <a:cubicBezTo>
                      <a:pt x="45541" y="32250"/>
                      <a:pt x="46284" y="32115"/>
                      <a:pt x="47026" y="32115"/>
                    </a:cubicBezTo>
                    <a:cubicBezTo>
                      <a:pt x="52491" y="32115"/>
                      <a:pt x="56876" y="36501"/>
                      <a:pt x="56876" y="41965"/>
                    </a:cubicBezTo>
                    <a:cubicBezTo>
                      <a:pt x="56876" y="42978"/>
                      <a:pt x="56674" y="43990"/>
                      <a:pt x="56404" y="44934"/>
                    </a:cubicBezTo>
                    <a:cubicBezTo>
                      <a:pt x="72394" y="65175"/>
                      <a:pt x="82042" y="90745"/>
                      <a:pt x="82042" y="118543"/>
                    </a:cubicBezTo>
                    <a:cubicBezTo>
                      <a:pt x="82042" y="171303"/>
                      <a:pt x="47700" y="215967"/>
                      <a:pt x="135" y="231620"/>
                    </a:cubicBezTo>
                    <a:cubicBezTo>
                      <a:pt x="11807" y="235466"/>
                      <a:pt x="24289" y="237625"/>
                      <a:pt x="37243" y="237625"/>
                    </a:cubicBezTo>
                    <a:cubicBezTo>
                      <a:pt x="83391" y="237625"/>
                      <a:pt x="123265" y="211312"/>
                      <a:pt x="143034" y="172990"/>
                    </a:cubicBezTo>
                    <a:cubicBezTo>
                      <a:pt x="134668" y="156662"/>
                      <a:pt x="129810" y="138244"/>
                      <a:pt x="129810" y="118610"/>
                    </a:cubicBezTo>
                    <a:cubicBezTo>
                      <a:pt x="129810" y="98977"/>
                      <a:pt x="134668" y="80558"/>
                      <a:pt x="143034" y="64230"/>
                    </a:cubicBezTo>
                    <a:close/>
                    <a:moveTo>
                      <a:pt x="106061" y="93647"/>
                    </a:moveTo>
                    <a:cubicBezTo>
                      <a:pt x="106061" y="99112"/>
                      <a:pt x="101675" y="103497"/>
                      <a:pt x="96211" y="103497"/>
                    </a:cubicBezTo>
                    <a:cubicBezTo>
                      <a:pt x="90745" y="103497"/>
                      <a:pt x="86360" y="99112"/>
                      <a:pt x="86360" y="93647"/>
                    </a:cubicBezTo>
                    <a:cubicBezTo>
                      <a:pt x="86360" y="88182"/>
                      <a:pt x="90745" y="83796"/>
                      <a:pt x="96211" y="83796"/>
                    </a:cubicBezTo>
                    <a:cubicBezTo>
                      <a:pt x="101675" y="83796"/>
                      <a:pt x="106061" y="88182"/>
                      <a:pt x="106061" y="93647"/>
                    </a:cubicBezTo>
                    <a:close/>
                    <a:moveTo>
                      <a:pt x="102418" y="167457"/>
                    </a:moveTo>
                    <a:cubicBezTo>
                      <a:pt x="96953" y="167457"/>
                      <a:pt x="92567" y="163072"/>
                      <a:pt x="92567" y="157607"/>
                    </a:cubicBezTo>
                    <a:cubicBezTo>
                      <a:pt x="92567" y="152142"/>
                      <a:pt x="96953" y="147756"/>
                      <a:pt x="102418" y="147756"/>
                    </a:cubicBezTo>
                    <a:cubicBezTo>
                      <a:pt x="107883" y="147756"/>
                      <a:pt x="112268" y="152142"/>
                      <a:pt x="112268" y="157607"/>
                    </a:cubicBezTo>
                    <a:cubicBezTo>
                      <a:pt x="112268" y="163072"/>
                      <a:pt x="107883" y="167457"/>
                      <a:pt x="102418" y="167457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g3acbb144eea_1_9619"/>
              <p:cNvSpPr/>
              <p:nvPr/>
            </p:nvSpPr>
            <p:spPr>
              <a:xfrm>
                <a:off x="-689375" y="2035083"/>
                <a:ext cx="45001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45001" h="21320" extrusionOk="0">
                    <a:moveTo>
                      <a:pt x="0" y="15518"/>
                    </a:moveTo>
                    <a:cubicBezTo>
                      <a:pt x="11537" y="19229"/>
                      <a:pt x="23816" y="21320"/>
                      <a:pt x="36635" y="21320"/>
                    </a:cubicBezTo>
                    <a:cubicBezTo>
                      <a:pt x="39469" y="21320"/>
                      <a:pt x="42235" y="21118"/>
                      <a:pt x="45002" y="20915"/>
                    </a:cubicBezTo>
                    <a:cubicBezTo>
                      <a:pt x="41088" y="13494"/>
                      <a:pt x="36568" y="6410"/>
                      <a:pt x="31238" y="0"/>
                    </a:cubicBezTo>
                    <a:cubicBezTo>
                      <a:pt x="21725" y="6612"/>
                      <a:pt x="11267" y="11875"/>
                      <a:pt x="0" y="1551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g3acbb144eea_1_9619"/>
              <p:cNvSpPr/>
              <p:nvPr/>
            </p:nvSpPr>
            <p:spPr>
              <a:xfrm>
                <a:off x="-758328" y="1991768"/>
                <a:ext cx="10019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100191" h="58832" extrusionOk="0">
                    <a:moveTo>
                      <a:pt x="68953" y="58833"/>
                    </a:moveTo>
                    <a:cubicBezTo>
                      <a:pt x="80220" y="55189"/>
                      <a:pt x="90678" y="49927"/>
                      <a:pt x="100191" y="43315"/>
                    </a:cubicBezTo>
                    <a:cubicBezTo>
                      <a:pt x="86697" y="26988"/>
                      <a:pt x="68818" y="14371"/>
                      <a:pt x="48443" y="7084"/>
                    </a:cubicBezTo>
                    <a:cubicBezTo>
                      <a:pt x="46891" y="8029"/>
                      <a:pt x="45137" y="8636"/>
                      <a:pt x="43180" y="8636"/>
                    </a:cubicBezTo>
                    <a:cubicBezTo>
                      <a:pt x="39199" y="8636"/>
                      <a:pt x="35826" y="6275"/>
                      <a:pt x="34274" y="2901"/>
                    </a:cubicBezTo>
                    <a:cubicBezTo>
                      <a:pt x="25908" y="1012"/>
                      <a:pt x="17272" y="0"/>
                      <a:pt x="8366" y="0"/>
                    </a:cubicBezTo>
                    <a:cubicBezTo>
                      <a:pt x="5532" y="0"/>
                      <a:pt x="2766" y="202"/>
                      <a:pt x="0" y="405"/>
                    </a:cubicBezTo>
                    <a:cubicBezTo>
                      <a:pt x="14303" y="27932"/>
                      <a:pt x="38997" y="49117"/>
                      <a:pt x="68953" y="5876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g3acbb144eea_1_9619"/>
              <p:cNvSpPr/>
              <p:nvPr/>
            </p:nvSpPr>
            <p:spPr>
              <a:xfrm>
                <a:off x="-724054" y="1994669"/>
                <a:ext cx="14168" cy="5734"/>
              </a:xfrm>
              <a:custGeom>
                <a:avLst/>
                <a:gdLst/>
                <a:ahLst/>
                <a:cxnLst/>
                <a:rect l="l" t="t" r="r" b="b"/>
                <a:pathLst>
                  <a:path w="14168" h="5734" extrusionOk="0">
                    <a:moveTo>
                      <a:pt x="8906" y="5735"/>
                    </a:moveTo>
                    <a:cubicBezTo>
                      <a:pt x="10862" y="5735"/>
                      <a:pt x="12617" y="5128"/>
                      <a:pt x="14168" y="4183"/>
                    </a:cubicBezTo>
                    <a:cubicBezTo>
                      <a:pt x="9581" y="2564"/>
                      <a:pt x="4858" y="1079"/>
                      <a:pt x="0" y="0"/>
                    </a:cubicBezTo>
                    <a:cubicBezTo>
                      <a:pt x="1552" y="3373"/>
                      <a:pt x="4925" y="5735"/>
                      <a:pt x="8906" y="573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g3acbb144eea_1_9619"/>
              <p:cNvSpPr/>
              <p:nvPr/>
            </p:nvSpPr>
            <p:spPr>
              <a:xfrm>
                <a:off x="-869045" y="1997840"/>
                <a:ext cx="163881" cy="226155"/>
              </a:xfrm>
              <a:custGeom>
                <a:avLst/>
                <a:gdLst/>
                <a:ahLst/>
                <a:cxnLst/>
                <a:rect l="l" t="t" r="r" b="b"/>
                <a:pathLst>
                  <a:path w="163881" h="226155" extrusionOk="0">
                    <a:moveTo>
                      <a:pt x="163882" y="113010"/>
                    </a:moveTo>
                    <a:cubicBezTo>
                      <a:pt x="163882" y="85213"/>
                      <a:pt x="154234" y="59642"/>
                      <a:pt x="138244" y="39402"/>
                    </a:cubicBezTo>
                    <a:cubicBezTo>
                      <a:pt x="136962" y="43382"/>
                      <a:pt x="133318" y="46284"/>
                      <a:pt x="128933" y="46284"/>
                    </a:cubicBezTo>
                    <a:cubicBezTo>
                      <a:pt x="123468" y="46284"/>
                      <a:pt x="119082" y="41898"/>
                      <a:pt x="119082" y="36433"/>
                    </a:cubicBezTo>
                    <a:cubicBezTo>
                      <a:pt x="119082" y="31710"/>
                      <a:pt x="122388" y="27797"/>
                      <a:pt x="126774" y="26853"/>
                    </a:cubicBezTo>
                    <a:cubicBezTo>
                      <a:pt x="114157" y="14843"/>
                      <a:pt x="98909" y="5532"/>
                      <a:pt x="81907" y="0"/>
                    </a:cubicBezTo>
                    <a:cubicBezTo>
                      <a:pt x="34342" y="15585"/>
                      <a:pt x="0" y="60317"/>
                      <a:pt x="0" y="113078"/>
                    </a:cubicBezTo>
                    <a:cubicBezTo>
                      <a:pt x="0" y="165838"/>
                      <a:pt x="34342" y="210502"/>
                      <a:pt x="81907" y="226155"/>
                    </a:cubicBezTo>
                    <a:cubicBezTo>
                      <a:pt x="129473" y="210570"/>
                      <a:pt x="163814" y="165838"/>
                      <a:pt x="163814" y="113078"/>
                    </a:cubicBezTo>
                    <a:close/>
                    <a:moveTo>
                      <a:pt x="35421" y="95468"/>
                    </a:moveTo>
                    <a:cubicBezTo>
                      <a:pt x="29956" y="95468"/>
                      <a:pt x="25571" y="91083"/>
                      <a:pt x="25571" y="85618"/>
                    </a:cubicBezTo>
                    <a:cubicBezTo>
                      <a:pt x="25571" y="80153"/>
                      <a:pt x="29956" y="75767"/>
                      <a:pt x="35421" y="75767"/>
                    </a:cubicBezTo>
                    <a:cubicBezTo>
                      <a:pt x="40886" y="75767"/>
                      <a:pt x="45272" y="80153"/>
                      <a:pt x="45272" y="85618"/>
                    </a:cubicBezTo>
                    <a:cubicBezTo>
                      <a:pt x="45272" y="91083"/>
                      <a:pt x="40886" y="95468"/>
                      <a:pt x="35421" y="95468"/>
                    </a:cubicBezTo>
                    <a:close/>
                    <a:moveTo>
                      <a:pt x="56674" y="176026"/>
                    </a:moveTo>
                    <a:cubicBezTo>
                      <a:pt x="51209" y="176026"/>
                      <a:pt x="46823" y="171641"/>
                      <a:pt x="46823" y="166176"/>
                    </a:cubicBezTo>
                    <a:cubicBezTo>
                      <a:pt x="46823" y="160711"/>
                      <a:pt x="51209" y="156325"/>
                      <a:pt x="56674" y="156325"/>
                    </a:cubicBezTo>
                    <a:cubicBezTo>
                      <a:pt x="62139" y="156325"/>
                      <a:pt x="66524" y="160711"/>
                      <a:pt x="66524" y="166176"/>
                    </a:cubicBezTo>
                    <a:cubicBezTo>
                      <a:pt x="66524" y="171641"/>
                      <a:pt x="62139" y="176026"/>
                      <a:pt x="56674" y="176026"/>
                    </a:cubicBezTo>
                    <a:close/>
                    <a:moveTo>
                      <a:pt x="72327" y="70842"/>
                    </a:moveTo>
                    <a:cubicBezTo>
                      <a:pt x="72327" y="65377"/>
                      <a:pt x="76712" y="60992"/>
                      <a:pt x="82177" y="60992"/>
                    </a:cubicBezTo>
                    <a:cubicBezTo>
                      <a:pt x="87642" y="60992"/>
                      <a:pt x="92027" y="65377"/>
                      <a:pt x="92027" y="70842"/>
                    </a:cubicBezTo>
                    <a:cubicBezTo>
                      <a:pt x="92027" y="76307"/>
                      <a:pt x="87642" y="80693"/>
                      <a:pt x="82177" y="80693"/>
                    </a:cubicBezTo>
                    <a:cubicBezTo>
                      <a:pt x="76712" y="80693"/>
                      <a:pt x="72327" y="76307"/>
                      <a:pt x="72327" y="70842"/>
                    </a:cubicBezTo>
                    <a:close/>
                    <a:moveTo>
                      <a:pt x="98167" y="155718"/>
                    </a:moveTo>
                    <a:cubicBezTo>
                      <a:pt x="92702" y="155718"/>
                      <a:pt x="88317" y="151332"/>
                      <a:pt x="88317" y="145868"/>
                    </a:cubicBezTo>
                    <a:cubicBezTo>
                      <a:pt x="88317" y="140403"/>
                      <a:pt x="92702" y="136017"/>
                      <a:pt x="98167" y="136017"/>
                    </a:cubicBezTo>
                    <a:cubicBezTo>
                      <a:pt x="103632" y="136017"/>
                      <a:pt x="108018" y="140403"/>
                      <a:pt x="108018" y="145868"/>
                    </a:cubicBezTo>
                    <a:cubicBezTo>
                      <a:pt x="108018" y="151332"/>
                      <a:pt x="103632" y="155718"/>
                      <a:pt x="98167" y="155718"/>
                    </a:cubicBezTo>
                    <a:close/>
                    <a:moveTo>
                      <a:pt x="108018" y="95468"/>
                    </a:moveTo>
                    <a:cubicBezTo>
                      <a:pt x="108018" y="90003"/>
                      <a:pt x="112403" y="85618"/>
                      <a:pt x="117868" y="85618"/>
                    </a:cubicBezTo>
                    <a:cubicBezTo>
                      <a:pt x="123333" y="85618"/>
                      <a:pt x="127718" y="90003"/>
                      <a:pt x="127718" y="95468"/>
                    </a:cubicBezTo>
                    <a:cubicBezTo>
                      <a:pt x="127718" y="100933"/>
                      <a:pt x="123333" y="105319"/>
                      <a:pt x="117868" y="105319"/>
                    </a:cubicBezTo>
                    <a:cubicBezTo>
                      <a:pt x="112403" y="105319"/>
                      <a:pt x="108018" y="100933"/>
                      <a:pt x="108018" y="95468"/>
                    </a:cubicBezTo>
                    <a:close/>
                    <a:moveTo>
                      <a:pt x="121579" y="191409"/>
                    </a:moveTo>
                    <a:cubicBezTo>
                      <a:pt x="116114" y="191409"/>
                      <a:pt x="111728" y="187023"/>
                      <a:pt x="111728" y="181559"/>
                    </a:cubicBezTo>
                    <a:cubicBezTo>
                      <a:pt x="111728" y="176094"/>
                      <a:pt x="116114" y="171708"/>
                      <a:pt x="121579" y="171708"/>
                    </a:cubicBezTo>
                    <a:cubicBezTo>
                      <a:pt x="127044" y="171708"/>
                      <a:pt x="131429" y="176094"/>
                      <a:pt x="131429" y="181559"/>
                    </a:cubicBezTo>
                    <a:cubicBezTo>
                      <a:pt x="131429" y="187023"/>
                      <a:pt x="127044" y="191409"/>
                      <a:pt x="121579" y="191409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g3acbb144eea_1_9619"/>
              <p:cNvSpPr/>
              <p:nvPr/>
            </p:nvSpPr>
            <p:spPr>
              <a:xfrm>
                <a:off x="-796718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g3acbb144eea_1_9619"/>
              <p:cNvSpPr/>
              <p:nvPr/>
            </p:nvSpPr>
            <p:spPr>
              <a:xfrm>
                <a:off x="-761027" y="20834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g3acbb144eea_1_9619"/>
              <p:cNvSpPr/>
              <p:nvPr/>
            </p:nvSpPr>
            <p:spPr>
              <a:xfrm>
                <a:off x="-694570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g3acbb144eea_1_9619"/>
              <p:cNvSpPr/>
              <p:nvPr/>
            </p:nvSpPr>
            <p:spPr>
              <a:xfrm>
                <a:off x="-843474" y="207360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1"/>
                    </a:cubicBezTo>
                    <a:cubicBezTo>
                      <a:pt x="0" y="15316"/>
                      <a:pt x="4385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g3acbb144eea_1_9619"/>
              <p:cNvSpPr/>
              <p:nvPr/>
            </p:nvSpPr>
            <p:spPr>
              <a:xfrm>
                <a:off x="-742338" y="2024356"/>
                <a:ext cx="12009" cy="12819"/>
              </a:xfrm>
              <a:custGeom>
                <a:avLst/>
                <a:gdLst/>
                <a:ahLst/>
                <a:cxnLst/>
                <a:rect l="l" t="t" r="r" b="b"/>
                <a:pathLst>
                  <a:path w="12009" h="12819" extrusionOk="0">
                    <a:moveTo>
                      <a:pt x="11537" y="12819"/>
                    </a:moveTo>
                    <a:cubicBezTo>
                      <a:pt x="11807" y="11874"/>
                      <a:pt x="12009" y="10862"/>
                      <a:pt x="12009" y="9850"/>
                    </a:cubicBezTo>
                    <a:cubicBezTo>
                      <a:pt x="12009" y="4385"/>
                      <a:pt x="7624" y="0"/>
                      <a:pt x="2159" y="0"/>
                    </a:cubicBezTo>
                    <a:cubicBezTo>
                      <a:pt x="1417" y="0"/>
                      <a:pt x="742" y="67"/>
                      <a:pt x="0" y="270"/>
                    </a:cubicBezTo>
                    <a:cubicBezTo>
                      <a:pt x="4116" y="4183"/>
                      <a:pt x="7961" y="8366"/>
                      <a:pt x="11470" y="12819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g3acbb144eea_1_9619"/>
              <p:cNvSpPr/>
              <p:nvPr/>
            </p:nvSpPr>
            <p:spPr>
              <a:xfrm>
                <a:off x="-749962" y="2024626"/>
                <a:ext cx="19161" cy="19431"/>
              </a:xfrm>
              <a:custGeom>
                <a:avLst/>
                <a:gdLst/>
                <a:ahLst/>
                <a:cxnLst/>
                <a:rect l="l" t="t" r="r" b="b"/>
                <a:pathLst>
                  <a:path w="19161" h="19431" extrusionOk="0">
                    <a:moveTo>
                      <a:pt x="0" y="9581"/>
                    </a:moveTo>
                    <a:cubicBezTo>
                      <a:pt x="0" y="15046"/>
                      <a:pt x="4385" y="19431"/>
                      <a:pt x="9850" y="19431"/>
                    </a:cubicBezTo>
                    <a:cubicBezTo>
                      <a:pt x="14236" y="19431"/>
                      <a:pt x="17947" y="16530"/>
                      <a:pt x="19161" y="12549"/>
                    </a:cubicBezTo>
                    <a:cubicBezTo>
                      <a:pt x="15653" y="8096"/>
                      <a:pt x="11807" y="3913"/>
                      <a:pt x="7691" y="0"/>
                    </a:cubicBezTo>
                    <a:cubicBezTo>
                      <a:pt x="3306" y="945"/>
                      <a:pt x="0" y="4925"/>
                      <a:pt x="0" y="958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g3acbb144eea_1_9619"/>
              <p:cNvSpPr/>
              <p:nvPr/>
            </p:nvSpPr>
            <p:spPr>
              <a:xfrm>
                <a:off x="-757316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g3acbb144eea_1_9619"/>
              <p:cNvSpPr/>
              <p:nvPr/>
            </p:nvSpPr>
            <p:spPr>
              <a:xfrm>
                <a:off x="-780728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g3acbb144eea_1_9619"/>
              <p:cNvSpPr/>
              <p:nvPr/>
            </p:nvSpPr>
            <p:spPr>
              <a:xfrm>
                <a:off x="-700710" y="207603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g3acbb144eea_1_9619"/>
              <p:cNvSpPr/>
              <p:nvPr/>
            </p:nvSpPr>
            <p:spPr>
              <a:xfrm>
                <a:off x="-822221" y="2154166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g3acbb144eea_1_9619"/>
              <p:cNvSpPr/>
              <p:nvPr/>
            </p:nvSpPr>
            <p:spPr>
              <a:xfrm>
                <a:off x="-577175" y="1992038"/>
                <a:ext cx="143438" cy="237827"/>
              </a:xfrm>
              <a:custGeom>
                <a:avLst/>
                <a:gdLst/>
                <a:ahLst/>
                <a:cxnLst/>
                <a:rect l="l" t="t" r="r" b="b"/>
                <a:pathLst>
                  <a:path w="143438" h="237827" extrusionOk="0">
                    <a:moveTo>
                      <a:pt x="142292" y="64230"/>
                    </a:moveTo>
                    <a:cubicBezTo>
                      <a:pt x="141414" y="64230"/>
                      <a:pt x="140605" y="64365"/>
                      <a:pt x="139728" y="64365"/>
                    </a:cubicBezTo>
                    <a:cubicBezTo>
                      <a:pt x="126976" y="64365"/>
                      <a:pt x="114697" y="62341"/>
                      <a:pt x="103160" y="58563"/>
                    </a:cubicBezTo>
                    <a:cubicBezTo>
                      <a:pt x="73136" y="48847"/>
                      <a:pt x="48375" y="27595"/>
                      <a:pt x="34004" y="0"/>
                    </a:cubicBezTo>
                    <a:cubicBezTo>
                      <a:pt x="32655" y="0"/>
                      <a:pt x="31238" y="135"/>
                      <a:pt x="29889" y="203"/>
                    </a:cubicBezTo>
                    <a:cubicBezTo>
                      <a:pt x="27055" y="5600"/>
                      <a:pt x="23816" y="10728"/>
                      <a:pt x="20241" y="15585"/>
                    </a:cubicBezTo>
                    <a:cubicBezTo>
                      <a:pt x="28944" y="20578"/>
                      <a:pt x="36905" y="26583"/>
                      <a:pt x="44057" y="33532"/>
                    </a:cubicBezTo>
                    <a:cubicBezTo>
                      <a:pt x="45406" y="32790"/>
                      <a:pt x="46958" y="32385"/>
                      <a:pt x="48645" y="32385"/>
                    </a:cubicBezTo>
                    <a:cubicBezTo>
                      <a:pt x="54110" y="32385"/>
                      <a:pt x="58495" y="36771"/>
                      <a:pt x="58495" y="42236"/>
                    </a:cubicBezTo>
                    <a:cubicBezTo>
                      <a:pt x="58495" y="44394"/>
                      <a:pt x="57753" y="46351"/>
                      <a:pt x="56606" y="47970"/>
                    </a:cubicBezTo>
                    <a:cubicBezTo>
                      <a:pt x="71314" y="67806"/>
                      <a:pt x="80153" y="92230"/>
                      <a:pt x="80153" y="118813"/>
                    </a:cubicBezTo>
                    <a:cubicBezTo>
                      <a:pt x="80153" y="170898"/>
                      <a:pt x="46621" y="215090"/>
                      <a:pt x="0" y="231216"/>
                    </a:cubicBezTo>
                    <a:cubicBezTo>
                      <a:pt x="12212" y="235399"/>
                      <a:pt x="25233" y="237827"/>
                      <a:pt x="38862" y="237827"/>
                    </a:cubicBezTo>
                    <a:cubicBezTo>
                      <a:pt x="83999" y="237827"/>
                      <a:pt x="123265" y="212729"/>
                      <a:pt x="143439" y="175689"/>
                    </a:cubicBezTo>
                    <a:cubicBezTo>
                      <a:pt x="134195" y="158754"/>
                      <a:pt x="129000" y="139390"/>
                      <a:pt x="129000" y="118813"/>
                    </a:cubicBezTo>
                    <a:cubicBezTo>
                      <a:pt x="129000" y="98234"/>
                      <a:pt x="133858" y="80625"/>
                      <a:pt x="142292" y="64230"/>
                    </a:cubicBezTo>
                    <a:close/>
                    <a:moveTo>
                      <a:pt x="107748" y="93849"/>
                    </a:moveTo>
                    <a:cubicBezTo>
                      <a:pt x="107748" y="99314"/>
                      <a:pt x="103362" y="103699"/>
                      <a:pt x="97897" y="103699"/>
                    </a:cubicBezTo>
                    <a:cubicBezTo>
                      <a:pt x="92432" y="103699"/>
                      <a:pt x="88047" y="99314"/>
                      <a:pt x="88047" y="93849"/>
                    </a:cubicBezTo>
                    <a:cubicBezTo>
                      <a:pt x="88047" y="88384"/>
                      <a:pt x="92432" y="83999"/>
                      <a:pt x="97897" y="83999"/>
                    </a:cubicBezTo>
                    <a:cubicBezTo>
                      <a:pt x="103362" y="83999"/>
                      <a:pt x="107748" y="88384"/>
                      <a:pt x="107748" y="93849"/>
                    </a:cubicBezTo>
                    <a:close/>
                    <a:moveTo>
                      <a:pt x="104037" y="167660"/>
                    </a:moveTo>
                    <a:cubicBezTo>
                      <a:pt x="98572" y="167660"/>
                      <a:pt x="94186" y="163274"/>
                      <a:pt x="94186" y="157810"/>
                    </a:cubicBezTo>
                    <a:cubicBezTo>
                      <a:pt x="94186" y="152345"/>
                      <a:pt x="98572" y="147959"/>
                      <a:pt x="104037" y="147959"/>
                    </a:cubicBezTo>
                    <a:cubicBezTo>
                      <a:pt x="109502" y="147959"/>
                      <a:pt x="113887" y="152345"/>
                      <a:pt x="113887" y="157810"/>
                    </a:cubicBezTo>
                    <a:cubicBezTo>
                      <a:pt x="113887" y="163274"/>
                      <a:pt x="109502" y="167660"/>
                      <a:pt x="104037" y="167660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g3acbb144eea_1_9619"/>
              <p:cNvSpPr/>
              <p:nvPr/>
            </p:nvSpPr>
            <p:spPr>
              <a:xfrm>
                <a:off x="-577242" y="1992241"/>
                <a:ext cx="30023" cy="15382"/>
              </a:xfrm>
              <a:custGeom>
                <a:avLst/>
                <a:gdLst/>
                <a:ahLst/>
                <a:cxnLst/>
                <a:rect l="l" t="t" r="r" b="b"/>
                <a:pathLst>
                  <a:path w="30023" h="15382" extrusionOk="0">
                    <a:moveTo>
                      <a:pt x="20376" y="15383"/>
                    </a:moveTo>
                    <a:cubicBezTo>
                      <a:pt x="23951" y="10525"/>
                      <a:pt x="27190" y="5397"/>
                      <a:pt x="30024" y="0"/>
                    </a:cubicBezTo>
                    <a:cubicBezTo>
                      <a:pt x="19566" y="742"/>
                      <a:pt x="9513" y="2901"/>
                      <a:pt x="0" y="6140"/>
                    </a:cubicBezTo>
                    <a:cubicBezTo>
                      <a:pt x="7084" y="8568"/>
                      <a:pt x="13899" y="11672"/>
                      <a:pt x="20308" y="15383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g3acbb144eea_1_9619"/>
              <p:cNvSpPr/>
              <p:nvPr/>
            </p:nvSpPr>
            <p:spPr>
              <a:xfrm>
                <a:off x="-474015" y="2036770"/>
                <a:ext cx="40278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40278" h="19633" extrusionOk="0">
                    <a:moveTo>
                      <a:pt x="28809" y="0"/>
                    </a:moveTo>
                    <a:cubicBezTo>
                      <a:pt x="19971" y="5802"/>
                      <a:pt x="10323" y="10525"/>
                      <a:pt x="0" y="13831"/>
                    </a:cubicBezTo>
                    <a:cubicBezTo>
                      <a:pt x="11537" y="17542"/>
                      <a:pt x="23816" y="19633"/>
                      <a:pt x="36568" y="19633"/>
                    </a:cubicBezTo>
                    <a:cubicBezTo>
                      <a:pt x="37445" y="19633"/>
                      <a:pt x="38255" y="19498"/>
                      <a:pt x="39132" y="19498"/>
                    </a:cubicBezTo>
                    <a:cubicBezTo>
                      <a:pt x="39537" y="18756"/>
                      <a:pt x="39874" y="17947"/>
                      <a:pt x="40279" y="17205"/>
                    </a:cubicBezTo>
                    <a:cubicBezTo>
                      <a:pt x="36973" y="11132"/>
                      <a:pt x="33127" y="5465"/>
                      <a:pt x="28809" y="6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g3acbb144eea_1_9619"/>
              <p:cNvSpPr/>
              <p:nvPr/>
            </p:nvSpPr>
            <p:spPr>
              <a:xfrm>
                <a:off x="-543171" y="1991768"/>
                <a:ext cx="97964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97964" h="58832" extrusionOk="0">
                    <a:moveTo>
                      <a:pt x="47093" y="7894"/>
                    </a:moveTo>
                    <a:cubicBezTo>
                      <a:pt x="45946" y="8366"/>
                      <a:pt x="44664" y="8636"/>
                      <a:pt x="43315" y="8636"/>
                    </a:cubicBezTo>
                    <a:cubicBezTo>
                      <a:pt x="39807" y="8636"/>
                      <a:pt x="36770" y="6814"/>
                      <a:pt x="35016" y="4048"/>
                    </a:cubicBezTo>
                    <a:cubicBezTo>
                      <a:pt x="25368" y="1484"/>
                      <a:pt x="15248" y="0"/>
                      <a:pt x="4790" y="0"/>
                    </a:cubicBezTo>
                    <a:cubicBezTo>
                      <a:pt x="3171" y="0"/>
                      <a:pt x="1619" y="202"/>
                      <a:pt x="0" y="270"/>
                    </a:cubicBezTo>
                    <a:cubicBezTo>
                      <a:pt x="14303" y="27865"/>
                      <a:pt x="39064" y="49185"/>
                      <a:pt x="69155" y="58833"/>
                    </a:cubicBezTo>
                    <a:cubicBezTo>
                      <a:pt x="79411" y="55527"/>
                      <a:pt x="89059" y="50871"/>
                      <a:pt x="97965" y="45002"/>
                    </a:cubicBezTo>
                    <a:cubicBezTo>
                      <a:pt x="84741" y="28404"/>
                      <a:pt x="67266" y="15518"/>
                      <a:pt x="47093" y="7826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g3acbb144eea_1_9619"/>
              <p:cNvSpPr/>
              <p:nvPr/>
            </p:nvSpPr>
            <p:spPr>
              <a:xfrm>
                <a:off x="-508154" y="1995816"/>
                <a:ext cx="12076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4587" extrusionOk="0">
                    <a:moveTo>
                      <a:pt x="8299" y="4588"/>
                    </a:moveTo>
                    <a:cubicBezTo>
                      <a:pt x="9648" y="4588"/>
                      <a:pt x="10930" y="4318"/>
                      <a:pt x="12077" y="3846"/>
                    </a:cubicBezTo>
                    <a:cubicBezTo>
                      <a:pt x="8164" y="2361"/>
                      <a:pt x="4116" y="1079"/>
                      <a:pt x="0" y="0"/>
                    </a:cubicBezTo>
                    <a:cubicBezTo>
                      <a:pt x="1754" y="2766"/>
                      <a:pt x="4790" y="4588"/>
                      <a:pt x="8299" y="458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g3acbb144eea_1_9619"/>
              <p:cNvSpPr/>
              <p:nvPr/>
            </p:nvSpPr>
            <p:spPr>
              <a:xfrm>
                <a:off x="-644239" y="2007691"/>
                <a:ext cx="147216" cy="215630"/>
              </a:xfrm>
              <a:custGeom>
                <a:avLst/>
                <a:gdLst/>
                <a:ahLst/>
                <a:cxnLst/>
                <a:rect l="l" t="t" r="r" b="b"/>
                <a:pathLst>
                  <a:path w="147216" h="215630" extrusionOk="0">
                    <a:moveTo>
                      <a:pt x="147217" y="103160"/>
                    </a:moveTo>
                    <a:cubicBezTo>
                      <a:pt x="147217" y="76577"/>
                      <a:pt x="138378" y="52153"/>
                      <a:pt x="123670" y="32317"/>
                    </a:cubicBezTo>
                    <a:cubicBezTo>
                      <a:pt x="121849" y="34814"/>
                      <a:pt x="119015" y="36433"/>
                      <a:pt x="115709" y="36433"/>
                    </a:cubicBezTo>
                    <a:cubicBezTo>
                      <a:pt x="110244" y="36433"/>
                      <a:pt x="105858" y="32048"/>
                      <a:pt x="105858" y="26583"/>
                    </a:cubicBezTo>
                    <a:cubicBezTo>
                      <a:pt x="105858" y="22804"/>
                      <a:pt x="108017" y="19566"/>
                      <a:pt x="111121" y="17947"/>
                    </a:cubicBezTo>
                    <a:cubicBezTo>
                      <a:pt x="103969" y="10997"/>
                      <a:pt x="96008" y="4993"/>
                      <a:pt x="87305" y="0"/>
                    </a:cubicBezTo>
                    <a:cubicBezTo>
                      <a:pt x="67266" y="27257"/>
                      <a:pt x="36028" y="45676"/>
                      <a:pt x="270" y="48308"/>
                    </a:cubicBezTo>
                    <a:cubicBezTo>
                      <a:pt x="202" y="48510"/>
                      <a:pt x="135" y="48645"/>
                      <a:pt x="0" y="48847"/>
                    </a:cubicBezTo>
                    <a:cubicBezTo>
                      <a:pt x="8366" y="65175"/>
                      <a:pt x="13224" y="83594"/>
                      <a:pt x="13224" y="103227"/>
                    </a:cubicBezTo>
                    <a:cubicBezTo>
                      <a:pt x="13224" y="122861"/>
                      <a:pt x="8366" y="141280"/>
                      <a:pt x="0" y="157607"/>
                    </a:cubicBezTo>
                    <a:cubicBezTo>
                      <a:pt x="13899" y="184662"/>
                      <a:pt x="37850" y="205577"/>
                      <a:pt x="66929" y="215630"/>
                    </a:cubicBezTo>
                    <a:cubicBezTo>
                      <a:pt x="113550" y="199505"/>
                      <a:pt x="147082" y="155313"/>
                      <a:pt x="147082" y="103227"/>
                    </a:cubicBezTo>
                    <a:close/>
                    <a:moveTo>
                      <a:pt x="22265" y="85618"/>
                    </a:moveTo>
                    <a:cubicBezTo>
                      <a:pt x="16800" y="85618"/>
                      <a:pt x="12414" y="81232"/>
                      <a:pt x="12414" y="75767"/>
                    </a:cubicBezTo>
                    <a:cubicBezTo>
                      <a:pt x="12414" y="70303"/>
                      <a:pt x="16800" y="65917"/>
                      <a:pt x="22265" y="65917"/>
                    </a:cubicBezTo>
                    <a:cubicBezTo>
                      <a:pt x="27730" y="65917"/>
                      <a:pt x="32115" y="70303"/>
                      <a:pt x="32115" y="75767"/>
                    </a:cubicBezTo>
                    <a:cubicBezTo>
                      <a:pt x="32115" y="81232"/>
                      <a:pt x="27730" y="85618"/>
                      <a:pt x="22265" y="85618"/>
                    </a:cubicBezTo>
                    <a:close/>
                    <a:moveTo>
                      <a:pt x="43517" y="166176"/>
                    </a:moveTo>
                    <a:cubicBezTo>
                      <a:pt x="38052" y="166176"/>
                      <a:pt x="33667" y="161790"/>
                      <a:pt x="33667" y="156325"/>
                    </a:cubicBezTo>
                    <a:cubicBezTo>
                      <a:pt x="33667" y="150860"/>
                      <a:pt x="38052" y="146475"/>
                      <a:pt x="43517" y="146475"/>
                    </a:cubicBezTo>
                    <a:cubicBezTo>
                      <a:pt x="48982" y="146475"/>
                      <a:pt x="53368" y="150860"/>
                      <a:pt x="53368" y="156325"/>
                    </a:cubicBezTo>
                    <a:cubicBezTo>
                      <a:pt x="53368" y="161790"/>
                      <a:pt x="48982" y="166176"/>
                      <a:pt x="43517" y="166176"/>
                    </a:cubicBezTo>
                    <a:close/>
                    <a:moveTo>
                      <a:pt x="59170" y="60992"/>
                    </a:moveTo>
                    <a:cubicBezTo>
                      <a:pt x="59170" y="55527"/>
                      <a:pt x="63556" y="51141"/>
                      <a:pt x="69021" y="51141"/>
                    </a:cubicBezTo>
                    <a:cubicBezTo>
                      <a:pt x="74485" y="51141"/>
                      <a:pt x="78871" y="55527"/>
                      <a:pt x="78871" y="60992"/>
                    </a:cubicBezTo>
                    <a:cubicBezTo>
                      <a:pt x="78871" y="66457"/>
                      <a:pt x="74485" y="70842"/>
                      <a:pt x="69021" y="70842"/>
                    </a:cubicBezTo>
                    <a:cubicBezTo>
                      <a:pt x="63556" y="70842"/>
                      <a:pt x="59170" y="66457"/>
                      <a:pt x="59170" y="60992"/>
                    </a:cubicBezTo>
                    <a:close/>
                    <a:moveTo>
                      <a:pt x="85011" y="145867"/>
                    </a:moveTo>
                    <a:cubicBezTo>
                      <a:pt x="79546" y="145867"/>
                      <a:pt x="75160" y="141482"/>
                      <a:pt x="75160" y="136017"/>
                    </a:cubicBezTo>
                    <a:cubicBezTo>
                      <a:pt x="75160" y="130552"/>
                      <a:pt x="79546" y="126167"/>
                      <a:pt x="85011" y="126167"/>
                    </a:cubicBezTo>
                    <a:cubicBezTo>
                      <a:pt x="90476" y="126167"/>
                      <a:pt x="94861" y="130552"/>
                      <a:pt x="94861" y="136017"/>
                    </a:cubicBezTo>
                    <a:cubicBezTo>
                      <a:pt x="94861" y="141482"/>
                      <a:pt x="90476" y="145867"/>
                      <a:pt x="85011" y="145867"/>
                    </a:cubicBezTo>
                    <a:close/>
                    <a:moveTo>
                      <a:pt x="94861" y="85618"/>
                    </a:moveTo>
                    <a:cubicBezTo>
                      <a:pt x="94861" y="80153"/>
                      <a:pt x="99246" y="75767"/>
                      <a:pt x="104711" y="75767"/>
                    </a:cubicBezTo>
                    <a:cubicBezTo>
                      <a:pt x="110176" y="75767"/>
                      <a:pt x="114562" y="80153"/>
                      <a:pt x="114562" y="85618"/>
                    </a:cubicBezTo>
                    <a:cubicBezTo>
                      <a:pt x="114562" y="91083"/>
                      <a:pt x="110176" y="95468"/>
                      <a:pt x="104711" y="95468"/>
                    </a:cubicBezTo>
                    <a:cubicBezTo>
                      <a:pt x="99246" y="95468"/>
                      <a:pt x="94861" y="91083"/>
                      <a:pt x="94861" y="85618"/>
                    </a:cubicBezTo>
                    <a:close/>
                    <a:moveTo>
                      <a:pt x="98504" y="171708"/>
                    </a:moveTo>
                    <a:cubicBezTo>
                      <a:pt x="98504" y="166243"/>
                      <a:pt x="102890" y="161857"/>
                      <a:pt x="108355" y="161857"/>
                    </a:cubicBezTo>
                    <a:cubicBezTo>
                      <a:pt x="113820" y="161857"/>
                      <a:pt x="118205" y="166243"/>
                      <a:pt x="118205" y="171708"/>
                    </a:cubicBezTo>
                    <a:cubicBezTo>
                      <a:pt x="118205" y="177173"/>
                      <a:pt x="113820" y="181558"/>
                      <a:pt x="108355" y="181558"/>
                    </a:cubicBezTo>
                    <a:cubicBezTo>
                      <a:pt x="102890" y="181558"/>
                      <a:pt x="98504" y="177173"/>
                      <a:pt x="98504" y="171708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g3acbb144eea_1_9619"/>
              <p:cNvSpPr/>
              <p:nvPr/>
            </p:nvSpPr>
            <p:spPr>
              <a:xfrm>
                <a:off x="-643901" y="1998380"/>
                <a:ext cx="87034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87034" h="57550" extrusionOk="0">
                    <a:moveTo>
                      <a:pt x="0" y="57551"/>
                    </a:moveTo>
                    <a:cubicBezTo>
                      <a:pt x="35758" y="54920"/>
                      <a:pt x="66996" y="36501"/>
                      <a:pt x="87035" y="9243"/>
                    </a:cubicBezTo>
                    <a:cubicBezTo>
                      <a:pt x="80625" y="5532"/>
                      <a:pt x="73811" y="2429"/>
                      <a:pt x="66727" y="0"/>
                    </a:cubicBezTo>
                    <a:cubicBezTo>
                      <a:pt x="37850" y="9985"/>
                      <a:pt x="13966" y="30766"/>
                      <a:pt x="0" y="57551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g3acbb144eea_1_9619"/>
              <p:cNvSpPr/>
              <p:nvPr/>
            </p:nvSpPr>
            <p:spPr>
              <a:xfrm>
                <a:off x="-657395" y="2056471"/>
                <a:ext cx="26447" cy="108759"/>
              </a:xfrm>
              <a:custGeom>
                <a:avLst/>
                <a:gdLst/>
                <a:ahLst/>
                <a:cxnLst/>
                <a:rect l="l" t="t" r="r" b="b"/>
                <a:pathLst>
                  <a:path w="26447" h="108759" extrusionOk="0">
                    <a:moveTo>
                      <a:pt x="13224" y="0"/>
                    </a:moveTo>
                    <a:cubicBezTo>
                      <a:pt x="4858" y="16327"/>
                      <a:pt x="0" y="34746"/>
                      <a:pt x="0" y="54380"/>
                    </a:cubicBezTo>
                    <a:cubicBezTo>
                      <a:pt x="0" y="74013"/>
                      <a:pt x="4858" y="92432"/>
                      <a:pt x="13224" y="108760"/>
                    </a:cubicBezTo>
                    <a:cubicBezTo>
                      <a:pt x="21590" y="92432"/>
                      <a:pt x="26448" y="74013"/>
                      <a:pt x="26448" y="54380"/>
                    </a:cubicBezTo>
                    <a:cubicBezTo>
                      <a:pt x="26448" y="34746"/>
                      <a:pt x="21590" y="16327"/>
                      <a:pt x="13224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g3acbb144eea_1_9619"/>
              <p:cNvSpPr/>
              <p:nvPr/>
            </p:nvSpPr>
            <p:spPr>
              <a:xfrm>
                <a:off x="-585069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g3acbb144eea_1_9619"/>
              <p:cNvSpPr/>
              <p:nvPr/>
            </p:nvSpPr>
            <p:spPr>
              <a:xfrm>
                <a:off x="-549445" y="20834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g3acbb144eea_1_9619"/>
              <p:cNvSpPr/>
              <p:nvPr/>
            </p:nvSpPr>
            <p:spPr>
              <a:xfrm>
                <a:off x="-482988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g3acbb144eea_1_9619"/>
              <p:cNvSpPr/>
              <p:nvPr/>
            </p:nvSpPr>
            <p:spPr>
              <a:xfrm>
                <a:off x="-631825" y="2073608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g3acbb144eea_1_9619"/>
              <p:cNvSpPr/>
              <p:nvPr/>
            </p:nvSpPr>
            <p:spPr>
              <a:xfrm>
                <a:off x="-533118" y="2024423"/>
                <a:ext cx="14438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14438" h="15585" extrusionOk="0">
                    <a:moveTo>
                      <a:pt x="12549" y="15585"/>
                    </a:moveTo>
                    <a:cubicBezTo>
                      <a:pt x="13696" y="13966"/>
                      <a:pt x="14438" y="12009"/>
                      <a:pt x="14438" y="9850"/>
                    </a:cubicBezTo>
                    <a:cubicBezTo>
                      <a:pt x="14438" y="4386"/>
                      <a:pt x="10053" y="0"/>
                      <a:pt x="4588" y="0"/>
                    </a:cubicBezTo>
                    <a:cubicBezTo>
                      <a:pt x="2901" y="0"/>
                      <a:pt x="1417" y="472"/>
                      <a:pt x="0" y="1147"/>
                    </a:cubicBezTo>
                    <a:cubicBezTo>
                      <a:pt x="4588" y="5600"/>
                      <a:pt x="8703" y="10458"/>
                      <a:pt x="12549" y="15585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g3acbb144eea_1_9619"/>
              <p:cNvSpPr/>
              <p:nvPr/>
            </p:nvSpPr>
            <p:spPr>
              <a:xfrm>
                <a:off x="-538313" y="2025503"/>
                <a:ext cx="17811" cy="18553"/>
              </a:xfrm>
              <a:custGeom>
                <a:avLst/>
                <a:gdLst/>
                <a:ahLst/>
                <a:cxnLst/>
                <a:rect l="l" t="t" r="r" b="b"/>
                <a:pathLst>
                  <a:path w="17811" h="18553" extrusionOk="0">
                    <a:moveTo>
                      <a:pt x="0" y="8703"/>
                    </a:moveTo>
                    <a:cubicBezTo>
                      <a:pt x="0" y="14168"/>
                      <a:pt x="4385" y="18554"/>
                      <a:pt x="9850" y="18554"/>
                    </a:cubicBezTo>
                    <a:cubicBezTo>
                      <a:pt x="13156" y="18554"/>
                      <a:pt x="15990" y="16935"/>
                      <a:pt x="17812" y="14438"/>
                    </a:cubicBezTo>
                    <a:cubicBezTo>
                      <a:pt x="14034" y="9311"/>
                      <a:pt x="9850" y="4453"/>
                      <a:pt x="5263" y="0"/>
                    </a:cubicBezTo>
                    <a:cubicBezTo>
                      <a:pt x="2159" y="1619"/>
                      <a:pt x="0" y="4858"/>
                      <a:pt x="0" y="8636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g3acbb144eea_1_9619"/>
              <p:cNvSpPr/>
              <p:nvPr/>
            </p:nvSpPr>
            <p:spPr>
              <a:xfrm>
                <a:off x="-545734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1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g3acbb144eea_1_9619"/>
              <p:cNvSpPr/>
              <p:nvPr/>
            </p:nvSpPr>
            <p:spPr>
              <a:xfrm>
                <a:off x="-569079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g3acbb144eea_1_9619"/>
              <p:cNvSpPr/>
              <p:nvPr/>
            </p:nvSpPr>
            <p:spPr>
              <a:xfrm>
                <a:off x="-489128" y="207603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g3acbb144eea_1_9619"/>
              <p:cNvSpPr/>
              <p:nvPr/>
            </p:nvSpPr>
            <p:spPr>
              <a:xfrm>
                <a:off x="-610572" y="2154166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g3acbb144eea_1_9619"/>
              <p:cNvSpPr/>
              <p:nvPr/>
            </p:nvSpPr>
            <p:spPr>
              <a:xfrm>
                <a:off x="-365053" y="1991768"/>
                <a:ext cx="154975" cy="238029"/>
              </a:xfrm>
              <a:custGeom>
                <a:avLst/>
                <a:gdLst/>
                <a:ahLst/>
                <a:cxnLst/>
                <a:rect l="l" t="t" r="r" b="b"/>
                <a:pathLst>
                  <a:path w="154975" h="238029" extrusionOk="0">
                    <a:moveTo>
                      <a:pt x="35893" y="0"/>
                    </a:moveTo>
                    <a:cubicBezTo>
                      <a:pt x="35016" y="0"/>
                      <a:pt x="34207" y="135"/>
                      <a:pt x="33330" y="135"/>
                    </a:cubicBezTo>
                    <a:cubicBezTo>
                      <a:pt x="30428" y="5735"/>
                      <a:pt x="27122" y="10997"/>
                      <a:pt x="23412" y="15990"/>
                    </a:cubicBezTo>
                    <a:cubicBezTo>
                      <a:pt x="31508" y="20645"/>
                      <a:pt x="38929" y="26245"/>
                      <a:pt x="45676" y="32587"/>
                    </a:cubicBezTo>
                    <a:cubicBezTo>
                      <a:pt x="45676" y="32587"/>
                      <a:pt x="45676" y="32587"/>
                      <a:pt x="45744" y="32587"/>
                    </a:cubicBezTo>
                    <a:cubicBezTo>
                      <a:pt x="51209" y="32587"/>
                      <a:pt x="55594" y="36973"/>
                      <a:pt x="55594" y="42438"/>
                    </a:cubicBezTo>
                    <a:cubicBezTo>
                      <a:pt x="55594" y="42640"/>
                      <a:pt x="55594" y="42775"/>
                      <a:pt x="55594" y="42978"/>
                    </a:cubicBezTo>
                    <a:cubicBezTo>
                      <a:pt x="72731" y="63623"/>
                      <a:pt x="83054" y="90138"/>
                      <a:pt x="83054" y="119015"/>
                    </a:cubicBezTo>
                    <a:cubicBezTo>
                      <a:pt x="83054" y="172248"/>
                      <a:pt x="48105" y="217249"/>
                      <a:pt x="0" y="232497"/>
                    </a:cubicBezTo>
                    <a:cubicBezTo>
                      <a:pt x="11335" y="236073"/>
                      <a:pt x="23412" y="238030"/>
                      <a:pt x="35961" y="238030"/>
                    </a:cubicBezTo>
                    <a:cubicBezTo>
                      <a:pt x="101675" y="238030"/>
                      <a:pt x="154976" y="184729"/>
                      <a:pt x="154976" y="119015"/>
                    </a:cubicBezTo>
                    <a:cubicBezTo>
                      <a:pt x="154976" y="53300"/>
                      <a:pt x="101675" y="0"/>
                      <a:pt x="35961" y="0"/>
                    </a:cubicBezTo>
                    <a:close/>
                    <a:moveTo>
                      <a:pt x="85078" y="94119"/>
                    </a:moveTo>
                    <a:cubicBezTo>
                      <a:pt x="85078" y="88654"/>
                      <a:pt x="89464" y="84269"/>
                      <a:pt x="94929" y="84269"/>
                    </a:cubicBezTo>
                    <a:cubicBezTo>
                      <a:pt x="100394" y="84269"/>
                      <a:pt x="104779" y="88654"/>
                      <a:pt x="104779" y="94119"/>
                    </a:cubicBezTo>
                    <a:cubicBezTo>
                      <a:pt x="104779" y="99584"/>
                      <a:pt x="100394" y="103969"/>
                      <a:pt x="94929" y="103969"/>
                    </a:cubicBezTo>
                    <a:cubicBezTo>
                      <a:pt x="89464" y="103969"/>
                      <a:pt x="85078" y="99584"/>
                      <a:pt x="85078" y="94119"/>
                    </a:cubicBezTo>
                    <a:close/>
                    <a:moveTo>
                      <a:pt x="101068" y="167930"/>
                    </a:moveTo>
                    <a:cubicBezTo>
                      <a:pt x="95603" y="167930"/>
                      <a:pt x="91218" y="163544"/>
                      <a:pt x="91218" y="158079"/>
                    </a:cubicBezTo>
                    <a:cubicBezTo>
                      <a:pt x="91218" y="152614"/>
                      <a:pt x="95603" y="148229"/>
                      <a:pt x="101068" y="148229"/>
                    </a:cubicBezTo>
                    <a:cubicBezTo>
                      <a:pt x="106533" y="148229"/>
                      <a:pt x="110919" y="152614"/>
                      <a:pt x="110919" y="158079"/>
                    </a:cubicBezTo>
                    <a:cubicBezTo>
                      <a:pt x="110919" y="163544"/>
                      <a:pt x="106533" y="167930"/>
                      <a:pt x="101068" y="167930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g3acbb144eea_1_9619"/>
              <p:cNvSpPr/>
              <p:nvPr/>
            </p:nvSpPr>
            <p:spPr>
              <a:xfrm>
                <a:off x="-365121" y="1991903"/>
                <a:ext cx="33397" cy="15855"/>
              </a:xfrm>
              <a:custGeom>
                <a:avLst/>
                <a:gdLst/>
                <a:ahLst/>
                <a:cxnLst/>
                <a:rect l="l" t="t" r="r" b="b"/>
                <a:pathLst>
                  <a:path w="33397" h="15855" extrusionOk="0">
                    <a:moveTo>
                      <a:pt x="23479" y="15855"/>
                    </a:moveTo>
                    <a:cubicBezTo>
                      <a:pt x="27190" y="10862"/>
                      <a:pt x="30496" y="5532"/>
                      <a:pt x="33397" y="0"/>
                    </a:cubicBezTo>
                    <a:cubicBezTo>
                      <a:pt x="21792" y="270"/>
                      <a:pt x="10593" y="2092"/>
                      <a:pt x="0" y="5398"/>
                    </a:cubicBezTo>
                    <a:cubicBezTo>
                      <a:pt x="8299" y="8029"/>
                      <a:pt x="16125" y="11605"/>
                      <a:pt x="23479" y="1585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g3acbb144eea_1_9619"/>
              <p:cNvSpPr/>
              <p:nvPr/>
            </p:nvSpPr>
            <p:spPr>
              <a:xfrm>
                <a:off x="-433669" y="2007826"/>
                <a:ext cx="151669" cy="216574"/>
              </a:xfrm>
              <a:custGeom>
                <a:avLst/>
                <a:gdLst/>
                <a:ahLst/>
                <a:cxnLst/>
                <a:rect l="l" t="t" r="r" b="b"/>
                <a:pathLst>
                  <a:path w="151669" h="216574" extrusionOk="0">
                    <a:moveTo>
                      <a:pt x="151602" y="103025"/>
                    </a:moveTo>
                    <a:cubicBezTo>
                      <a:pt x="151602" y="74081"/>
                      <a:pt x="141280" y="47565"/>
                      <a:pt x="124143" y="26988"/>
                    </a:cubicBezTo>
                    <a:cubicBezTo>
                      <a:pt x="123873" y="32183"/>
                      <a:pt x="119622" y="36298"/>
                      <a:pt x="114360" y="36298"/>
                    </a:cubicBezTo>
                    <a:cubicBezTo>
                      <a:pt x="109097" y="36298"/>
                      <a:pt x="104509" y="31913"/>
                      <a:pt x="104509" y="26448"/>
                    </a:cubicBezTo>
                    <a:cubicBezTo>
                      <a:pt x="104509" y="20983"/>
                      <a:pt x="108895" y="16665"/>
                      <a:pt x="114292" y="16597"/>
                    </a:cubicBezTo>
                    <a:cubicBezTo>
                      <a:pt x="107545" y="10255"/>
                      <a:pt x="100124" y="4655"/>
                      <a:pt x="92027" y="0"/>
                    </a:cubicBezTo>
                    <a:cubicBezTo>
                      <a:pt x="71247" y="28202"/>
                      <a:pt x="38390" y="46891"/>
                      <a:pt x="1012" y="48375"/>
                    </a:cubicBezTo>
                    <a:cubicBezTo>
                      <a:pt x="5398" y="56876"/>
                      <a:pt x="8771" y="65917"/>
                      <a:pt x="11065" y="75430"/>
                    </a:cubicBezTo>
                    <a:cubicBezTo>
                      <a:pt x="11200" y="70100"/>
                      <a:pt x="15518" y="65849"/>
                      <a:pt x="20915" y="65849"/>
                    </a:cubicBezTo>
                    <a:cubicBezTo>
                      <a:pt x="26313" y="65849"/>
                      <a:pt x="30766" y="70235"/>
                      <a:pt x="30766" y="75700"/>
                    </a:cubicBezTo>
                    <a:cubicBezTo>
                      <a:pt x="30766" y="81165"/>
                      <a:pt x="26380" y="85550"/>
                      <a:pt x="20915" y="85550"/>
                    </a:cubicBezTo>
                    <a:cubicBezTo>
                      <a:pt x="17137" y="85550"/>
                      <a:pt x="13831" y="83391"/>
                      <a:pt x="12212" y="80220"/>
                    </a:cubicBezTo>
                    <a:cubicBezTo>
                      <a:pt x="13629" y="87642"/>
                      <a:pt x="14438" y="95266"/>
                      <a:pt x="14438" y="103092"/>
                    </a:cubicBezTo>
                    <a:cubicBezTo>
                      <a:pt x="14438" y="123670"/>
                      <a:pt x="9176" y="143101"/>
                      <a:pt x="0" y="159968"/>
                    </a:cubicBezTo>
                    <a:cubicBezTo>
                      <a:pt x="14573" y="186686"/>
                      <a:pt x="39132" y="207197"/>
                      <a:pt x="68616" y="216575"/>
                    </a:cubicBezTo>
                    <a:cubicBezTo>
                      <a:pt x="116788" y="201327"/>
                      <a:pt x="151670" y="156325"/>
                      <a:pt x="151670" y="103092"/>
                    </a:cubicBezTo>
                    <a:close/>
                    <a:moveTo>
                      <a:pt x="42101" y="166041"/>
                    </a:moveTo>
                    <a:cubicBezTo>
                      <a:pt x="36636" y="166041"/>
                      <a:pt x="32250" y="161655"/>
                      <a:pt x="32250" y="156190"/>
                    </a:cubicBezTo>
                    <a:cubicBezTo>
                      <a:pt x="32250" y="150725"/>
                      <a:pt x="36636" y="146340"/>
                      <a:pt x="42101" y="146340"/>
                    </a:cubicBezTo>
                    <a:cubicBezTo>
                      <a:pt x="47565" y="146340"/>
                      <a:pt x="51951" y="150725"/>
                      <a:pt x="51951" y="156190"/>
                    </a:cubicBezTo>
                    <a:cubicBezTo>
                      <a:pt x="51951" y="161655"/>
                      <a:pt x="47565" y="166041"/>
                      <a:pt x="42101" y="166041"/>
                    </a:cubicBezTo>
                    <a:close/>
                    <a:moveTo>
                      <a:pt x="57753" y="60857"/>
                    </a:moveTo>
                    <a:cubicBezTo>
                      <a:pt x="57753" y="55392"/>
                      <a:pt x="62139" y="51006"/>
                      <a:pt x="67604" y="51006"/>
                    </a:cubicBezTo>
                    <a:cubicBezTo>
                      <a:pt x="73069" y="51006"/>
                      <a:pt x="77454" y="55392"/>
                      <a:pt x="77454" y="60857"/>
                    </a:cubicBezTo>
                    <a:cubicBezTo>
                      <a:pt x="77454" y="66322"/>
                      <a:pt x="73069" y="70707"/>
                      <a:pt x="67604" y="70707"/>
                    </a:cubicBezTo>
                    <a:cubicBezTo>
                      <a:pt x="62139" y="70707"/>
                      <a:pt x="57753" y="66322"/>
                      <a:pt x="57753" y="60857"/>
                    </a:cubicBezTo>
                    <a:close/>
                    <a:moveTo>
                      <a:pt x="83594" y="145732"/>
                    </a:moveTo>
                    <a:cubicBezTo>
                      <a:pt x="78129" y="145732"/>
                      <a:pt x="73743" y="141347"/>
                      <a:pt x="73743" y="135882"/>
                    </a:cubicBezTo>
                    <a:cubicBezTo>
                      <a:pt x="73743" y="130417"/>
                      <a:pt x="78129" y="126032"/>
                      <a:pt x="83594" y="126032"/>
                    </a:cubicBezTo>
                    <a:cubicBezTo>
                      <a:pt x="89059" y="126032"/>
                      <a:pt x="93444" y="130417"/>
                      <a:pt x="93444" y="135882"/>
                    </a:cubicBezTo>
                    <a:cubicBezTo>
                      <a:pt x="93444" y="141347"/>
                      <a:pt x="89059" y="145732"/>
                      <a:pt x="83594" y="145732"/>
                    </a:cubicBezTo>
                    <a:close/>
                    <a:moveTo>
                      <a:pt x="93444" y="85483"/>
                    </a:moveTo>
                    <a:cubicBezTo>
                      <a:pt x="93444" y="80018"/>
                      <a:pt x="97830" y="75633"/>
                      <a:pt x="103295" y="75633"/>
                    </a:cubicBezTo>
                    <a:cubicBezTo>
                      <a:pt x="108760" y="75633"/>
                      <a:pt x="113145" y="80018"/>
                      <a:pt x="113145" y="85483"/>
                    </a:cubicBezTo>
                    <a:cubicBezTo>
                      <a:pt x="113145" y="90948"/>
                      <a:pt x="108760" y="95333"/>
                      <a:pt x="103295" y="95333"/>
                    </a:cubicBezTo>
                    <a:cubicBezTo>
                      <a:pt x="97830" y="95333"/>
                      <a:pt x="93444" y="90948"/>
                      <a:pt x="93444" y="85483"/>
                    </a:cubicBezTo>
                    <a:close/>
                    <a:moveTo>
                      <a:pt x="106938" y="181423"/>
                    </a:moveTo>
                    <a:cubicBezTo>
                      <a:pt x="101473" y="181423"/>
                      <a:pt x="97088" y="177038"/>
                      <a:pt x="97088" y="171573"/>
                    </a:cubicBezTo>
                    <a:cubicBezTo>
                      <a:pt x="97088" y="166108"/>
                      <a:pt x="101473" y="161723"/>
                      <a:pt x="106938" y="161723"/>
                    </a:cubicBezTo>
                    <a:cubicBezTo>
                      <a:pt x="112403" y="161723"/>
                      <a:pt x="116788" y="166108"/>
                      <a:pt x="116788" y="171573"/>
                    </a:cubicBezTo>
                    <a:cubicBezTo>
                      <a:pt x="116788" y="177038"/>
                      <a:pt x="112403" y="181423"/>
                      <a:pt x="106938" y="18142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g3acbb144eea_1_9619"/>
              <p:cNvSpPr/>
              <p:nvPr/>
            </p:nvSpPr>
            <p:spPr>
              <a:xfrm>
                <a:off x="-433736" y="1997301"/>
                <a:ext cx="92094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92094" h="58832" extrusionOk="0">
                    <a:moveTo>
                      <a:pt x="0" y="56606"/>
                    </a:moveTo>
                    <a:cubicBezTo>
                      <a:pt x="405" y="57348"/>
                      <a:pt x="675" y="58091"/>
                      <a:pt x="1080" y="58833"/>
                    </a:cubicBezTo>
                    <a:cubicBezTo>
                      <a:pt x="38457" y="57348"/>
                      <a:pt x="71314" y="38727"/>
                      <a:pt x="92095" y="10458"/>
                    </a:cubicBezTo>
                    <a:cubicBezTo>
                      <a:pt x="84741" y="6207"/>
                      <a:pt x="76914" y="2631"/>
                      <a:pt x="68616" y="0"/>
                    </a:cubicBezTo>
                    <a:cubicBezTo>
                      <a:pt x="39132" y="9311"/>
                      <a:pt x="14573" y="29821"/>
                      <a:pt x="0" y="56606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g3acbb144eea_1_9619"/>
              <p:cNvSpPr/>
              <p:nvPr/>
            </p:nvSpPr>
            <p:spPr>
              <a:xfrm>
                <a:off x="-448242" y="2056066"/>
                <a:ext cx="28876" cy="111593"/>
              </a:xfrm>
              <a:custGeom>
                <a:avLst/>
                <a:gdLst/>
                <a:ahLst/>
                <a:cxnLst/>
                <a:rect l="l" t="t" r="r" b="b"/>
                <a:pathLst>
                  <a:path w="28876" h="111593" extrusionOk="0">
                    <a:moveTo>
                      <a:pt x="26718" y="31845"/>
                    </a:moveTo>
                    <a:cubicBezTo>
                      <a:pt x="26043" y="30496"/>
                      <a:pt x="25571" y="29012"/>
                      <a:pt x="25571" y="27325"/>
                    </a:cubicBezTo>
                    <a:cubicBezTo>
                      <a:pt x="25571" y="27257"/>
                      <a:pt x="25571" y="27122"/>
                      <a:pt x="25571" y="27055"/>
                    </a:cubicBezTo>
                    <a:cubicBezTo>
                      <a:pt x="23277" y="17542"/>
                      <a:pt x="19971" y="8501"/>
                      <a:pt x="15518" y="0"/>
                    </a:cubicBezTo>
                    <a:cubicBezTo>
                      <a:pt x="14776" y="0"/>
                      <a:pt x="14033" y="67"/>
                      <a:pt x="13291" y="135"/>
                    </a:cubicBezTo>
                    <a:cubicBezTo>
                      <a:pt x="4858" y="16462"/>
                      <a:pt x="0" y="35016"/>
                      <a:pt x="0" y="54717"/>
                    </a:cubicBezTo>
                    <a:cubicBezTo>
                      <a:pt x="0" y="74418"/>
                      <a:pt x="5263" y="94726"/>
                      <a:pt x="14438" y="111593"/>
                    </a:cubicBezTo>
                    <a:cubicBezTo>
                      <a:pt x="23681" y="94659"/>
                      <a:pt x="28877" y="75295"/>
                      <a:pt x="28877" y="54717"/>
                    </a:cubicBezTo>
                    <a:cubicBezTo>
                      <a:pt x="28877" y="46891"/>
                      <a:pt x="28067" y="39267"/>
                      <a:pt x="26650" y="31845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g3acbb144eea_1_9619"/>
              <p:cNvSpPr/>
              <p:nvPr/>
            </p:nvSpPr>
            <p:spPr>
              <a:xfrm>
                <a:off x="-434883" y="2053907"/>
                <a:ext cx="2226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2361" extrusionOk="0">
                    <a:moveTo>
                      <a:pt x="0" y="2361"/>
                    </a:moveTo>
                    <a:cubicBezTo>
                      <a:pt x="742" y="2361"/>
                      <a:pt x="1484" y="2294"/>
                      <a:pt x="2226" y="2226"/>
                    </a:cubicBezTo>
                    <a:cubicBezTo>
                      <a:pt x="1822" y="1484"/>
                      <a:pt x="1552" y="742"/>
                      <a:pt x="1147" y="0"/>
                    </a:cubicBezTo>
                    <a:cubicBezTo>
                      <a:pt x="742" y="742"/>
                      <a:pt x="405" y="1552"/>
                      <a:pt x="0" y="2294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g3acbb144eea_1_9619"/>
              <p:cNvSpPr/>
              <p:nvPr/>
            </p:nvSpPr>
            <p:spPr>
              <a:xfrm>
                <a:off x="-375916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g3acbb144eea_1_9619"/>
              <p:cNvSpPr/>
              <p:nvPr/>
            </p:nvSpPr>
            <p:spPr>
              <a:xfrm>
                <a:off x="-340225" y="2083458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g3acbb144eea_1_9619"/>
              <p:cNvSpPr/>
              <p:nvPr/>
            </p:nvSpPr>
            <p:spPr>
              <a:xfrm>
                <a:off x="-273835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g3acbb144eea_1_9619"/>
              <p:cNvSpPr/>
              <p:nvPr/>
            </p:nvSpPr>
            <p:spPr>
              <a:xfrm>
                <a:off x="-422671" y="207360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202" y="4251"/>
                      <a:pt x="0" y="9581"/>
                    </a:cubicBezTo>
                    <a:cubicBezTo>
                      <a:pt x="405" y="11133"/>
                      <a:pt x="810" y="12752"/>
                      <a:pt x="1080" y="14371"/>
                    </a:cubicBezTo>
                    <a:cubicBezTo>
                      <a:pt x="2699" y="17542"/>
                      <a:pt x="6005" y="19701"/>
                      <a:pt x="9783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" name="Google Shape;1090;g3acbb144eea_1_9619"/>
              <p:cNvSpPr/>
              <p:nvPr/>
            </p:nvSpPr>
            <p:spPr>
              <a:xfrm>
                <a:off x="-422604" y="2083121"/>
                <a:ext cx="1146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790" extrusionOk="0">
                    <a:moveTo>
                      <a:pt x="1080" y="4790"/>
                    </a:moveTo>
                    <a:cubicBezTo>
                      <a:pt x="742" y="3171"/>
                      <a:pt x="337" y="1619"/>
                      <a:pt x="0" y="0"/>
                    </a:cubicBezTo>
                    <a:cubicBezTo>
                      <a:pt x="0" y="68"/>
                      <a:pt x="0" y="202"/>
                      <a:pt x="0" y="270"/>
                    </a:cubicBezTo>
                    <a:cubicBezTo>
                      <a:pt x="0" y="1889"/>
                      <a:pt x="405" y="3441"/>
                      <a:pt x="1147" y="479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1091;g3acbb144eea_1_9619"/>
              <p:cNvSpPr/>
              <p:nvPr/>
            </p:nvSpPr>
            <p:spPr>
              <a:xfrm>
                <a:off x="-319444" y="2024356"/>
                <a:ext cx="9917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9917" h="10390" extrusionOk="0">
                    <a:moveTo>
                      <a:pt x="9918" y="10390"/>
                    </a:moveTo>
                    <a:cubicBezTo>
                      <a:pt x="9918" y="10390"/>
                      <a:pt x="9918" y="10053"/>
                      <a:pt x="9918" y="9850"/>
                    </a:cubicBezTo>
                    <a:cubicBezTo>
                      <a:pt x="9918" y="4385"/>
                      <a:pt x="5532" y="0"/>
                      <a:pt x="67" y="0"/>
                    </a:cubicBezTo>
                    <a:cubicBezTo>
                      <a:pt x="67" y="0"/>
                      <a:pt x="67" y="0"/>
                      <a:pt x="0" y="0"/>
                    </a:cubicBezTo>
                    <a:cubicBezTo>
                      <a:pt x="3441" y="3306"/>
                      <a:pt x="6814" y="6679"/>
                      <a:pt x="9850" y="1039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g3acbb144eea_1_9619"/>
              <p:cNvSpPr/>
              <p:nvPr/>
            </p:nvSpPr>
            <p:spPr>
              <a:xfrm>
                <a:off x="-329160" y="2024356"/>
                <a:ext cx="19633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633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363" y="15585"/>
                      <a:pt x="19633" y="10390"/>
                    </a:cubicBezTo>
                    <a:cubicBezTo>
                      <a:pt x="16597" y="6747"/>
                      <a:pt x="13224" y="3306"/>
                      <a:pt x="9783" y="0"/>
                    </a:cubicBezTo>
                    <a:cubicBezTo>
                      <a:pt x="4385" y="0"/>
                      <a:pt x="0" y="4453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g3acbb144eea_1_9619"/>
              <p:cNvSpPr/>
              <p:nvPr/>
            </p:nvSpPr>
            <p:spPr>
              <a:xfrm>
                <a:off x="-336581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g3acbb144eea_1_9619"/>
              <p:cNvSpPr/>
              <p:nvPr/>
            </p:nvSpPr>
            <p:spPr>
              <a:xfrm>
                <a:off x="-359925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g3acbb144eea_1_9619"/>
              <p:cNvSpPr/>
              <p:nvPr/>
            </p:nvSpPr>
            <p:spPr>
              <a:xfrm>
                <a:off x="-279975" y="2076037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g3acbb144eea_1_9619"/>
              <p:cNvSpPr/>
              <p:nvPr/>
            </p:nvSpPr>
            <p:spPr>
              <a:xfrm>
                <a:off x="-401419" y="215423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7" name="Google Shape;1097;g3acbb144eea_1_9619"/>
            <p:cNvGrpSpPr/>
            <p:nvPr/>
          </p:nvGrpSpPr>
          <p:grpSpPr>
            <a:xfrm>
              <a:off x="-870524" y="2066996"/>
              <a:ext cx="94462" cy="136421"/>
              <a:chOff x="-870524" y="2066996"/>
              <a:chExt cx="94462" cy="136421"/>
            </a:xfrm>
          </p:grpSpPr>
          <p:sp>
            <p:nvSpPr>
              <p:cNvPr id="1098" name="Google Shape;1098;g3acbb144eea_1_9619"/>
              <p:cNvSpPr/>
              <p:nvPr/>
            </p:nvSpPr>
            <p:spPr>
              <a:xfrm>
                <a:off x="-861488" y="2067401"/>
                <a:ext cx="85426" cy="134802"/>
              </a:xfrm>
              <a:custGeom>
                <a:avLst/>
                <a:gdLst/>
                <a:ahLst/>
                <a:cxnLst/>
                <a:rect l="l" t="t" r="r" b="b"/>
                <a:pathLst>
                  <a:path w="85426" h="134802" extrusionOk="0">
                    <a:moveTo>
                      <a:pt x="0" y="0"/>
                    </a:moveTo>
                    <a:cubicBezTo>
                      <a:pt x="8029" y="1619"/>
                      <a:pt x="55122" y="12212"/>
                      <a:pt x="75025" y="46553"/>
                    </a:cubicBezTo>
                    <a:cubicBezTo>
                      <a:pt x="94928" y="80895"/>
                      <a:pt x="80625" y="127044"/>
                      <a:pt x="77994" y="13480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g3acbb144eea_1_9619"/>
              <p:cNvSpPr/>
              <p:nvPr/>
            </p:nvSpPr>
            <p:spPr>
              <a:xfrm>
                <a:off x="-870524" y="2066996"/>
                <a:ext cx="87030" cy="136421"/>
              </a:xfrm>
              <a:custGeom>
                <a:avLst/>
                <a:gdLst/>
                <a:ahLst/>
                <a:cxnLst/>
                <a:rect l="l" t="t" r="r" b="b"/>
                <a:pathLst>
                  <a:path w="87030" h="136421" extrusionOk="0">
                    <a:moveTo>
                      <a:pt x="86625" y="136287"/>
                    </a:moveTo>
                    <a:lnTo>
                      <a:pt x="86625" y="136287"/>
                    </a:lnTo>
                    <a:cubicBezTo>
                      <a:pt x="86625" y="136287"/>
                      <a:pt x="86625" y="136354"/>
                      <a:pt x="86558" y="136354"/>
                    </a:cubicBezTo>
                    <a:cubicBezTo>
                      <a:pt x="86558" y="136354"/>
                      <a:pt x="86558" y="136422"/>
                      <a:pt x="86558" y="136422"/>
                    </a:cubicBezTo>
                    <a:lnTo>
                      <a:pt x="86558" y="136422"/>
                    </a:lnTo>
                    <a:cubicBezTo>
                      <a:pt x="85006" y="136084"/>
                      <a:pt x="31841" y="126639"/>
                      <a:pt x="10386" y="89531"/>
                    </a:cubicBezTo>
                    <a:cubicBezTo>
                      <a:pt x="-11069" y="52423"/>
                      <a:pt x="7282" y="1619"/>
                      <a:pt x="7822" y="135"/>
                    </a:cubicBezTo>
                    <a:lnTo>
                      <a:pt x="7822" y="135"/>
                    </a:lnTo>
                    <a:cubicBezTo>
                      <a:pt x="7822" y="135"/>
                      <a:pt x="7822" y="68"/>
                      <a:pt x="7889" y="68"/>
                    </a:cubicBezTo>
                    <a:cubicBezTo>
                      <a:pt x="7889" y="68"/>
                      <a:pt x="7889" y="0"/>
                      <a:pt x="7889" y="0"/>
                    </a:cubicBezTo>
                    <a:lnTo>
                      <a:pt x="7889" y="0"/>
                    </a:lnTo>
                    <a:cubicBezTo>
                      <a:pt x="7889" y="0"/>
                      <a:pt x="8429" y="203"/>
                      <a:pt x="9036" y="337"/>
                    </a:cubicBezTo>
                    <a:lnTo>
                      <a:pt x="87030" y="135140"/>
                    </a:lnTo>
                    <a:cubicBezTo>
                      <a:pt x="86828" y="135747"/>
                      <a:pt x="86693" y="136152"/>
                      <a:pt x="86625" y="136287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0" name="Google Shape;1100;g3acbb144eea_1_9619"/>
            <p:cNvGrpSpPr/>
            <p:nvPr/>
          </p:nvGrpSpPr>
          <p:grpSpPr>
            <a:xfrm>
              <a:off x="-934557" y="2136385"/>
              <a:ext cx="150590" cy="87728"/>
              <a:chOff x="-934557" y="2136385"/>
              <a:chExt cx="150590" cy="87728"/>
            </a:xfrm>
          </p:grpSpPr>
          <p:sp>
            <p:nvSpPr>
              <p:cNvPr id="1101" name="Google Shape;1101;g3acbb144eea_1_9619"/>
              <p:cNvSpPr/>
              <p:nvPr/>
            </p:nvSpPr>
            <p:spPr>
              <a:xfrm>
                <a:off x="-933477" y="2136385"/>
                <a:ext cx="148971" cy="65616"/>
              </a:xfrm>
              <a:custGeom>
                <a:avLst/>
                <a:gdLst/>
                <a:ahLst/>
                <a:cxnLst/>
                <a:rect l="l" t="t" r="r" b="b"/>
                <a:pathLst>
                  <a:path w="148971" h="65616" extrusionOk="0">
                    <a:moveTo>
                      <a:pt x="0" y="20210"/>
                    </a:moveTo>
                    <a:cubicBezTo>
                      <a:pt x="6949" y="15892"/>
                      <a:pt x="48645" y="-8464"/>
                      <a:pt x="86630" y="3073"/>
                    </a:cubicBezTo>
                    <a:cubicBezTo>
                      <a:pt x="124615" y="14677"/>
                      <a:pt x="145598" y="58127"/>
                      <a:pt x="148971" y="65616"/>
                    </a:cubicBezTo>
                    <a:lnTo>
                      <a:pt x="0" y="2021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g3acbb144eea_1_9619"/>
              <p:cNvSpPr/>
              <p:nvPr/>
            </p:nvSpPr>
            <p:spPr>
              <a:xfrm>
                <a:off x="-934557" y="2156662"/>
                <a:ext cx="150590" cy="67451"/>
              </a:xfrm>
              <a:custGeom>
                <a:avLst/>
                <a:gdLst/>
                <a:ahLst/>
                <a:cxnLst/>
                <a:rect l="l" t="t" r="r" b="b"/>
                <a:pathLst>
                  <a:path w="150590" h="67451" extrusionOk="0">
                    <a:moveTo>
                      <a:pt x="150523" y="46486"/>
                    </a:moveTo>
                    <a:lnTo>
                      <a:pt x="150590" y="46486"/>
                    </a:lnTo>
                    <a:cubicBezTo>
                      <a:pt x="150590" y="46486"/>
                      <a:pt x="150590" y="46486"/>
                      <a:pt x="150590" y="46554"/>
                    </a:cubicBezTo>
                    <a:cubicBezTo>
                      <a:pt x="150590" y="46554"/>
                      <a:pt x="150590" y="46621"/>
                      <a:pt x="150590" y="46621"/>
                    </a:cubicBezTo>
                    <a:lnTo>
                      <a:pt x="150523" y="46621"/>
                    </a:lnTo>
                    <a:cubicBezTo>
                      <a:pt x="149173" y="47498"/>
                      <a:pt x="103902" y="76847"/>
                      <a:pt x="62881" y="64365"/>
                    </a:cubicBezTo>
                    <a:cubicBezTo>
                      <a:pt x="21927" y="51883"/>
                      <a:pt x="675" y="2227"/>
                      <a:pt x="67" y="742"/>
                    </a:cubicBezTo>
                    <a:lnTo>
                      <a:pt x="0" y="742"/>
                    </a:lnTo>
                    <a:cubicBezTo>
                      <a:pt x="0" y="742"/>
                      <a:pt x="0" y="742"/>
                      <a:pt x="0" y="675"/>
                    </a:cubicBezTo>
                    <a:cubicBezTo>
                      <a:pt x="0" y="675"/>
                      <a:pt x="0" y="607"/>
                      <a:pt x="0" y="607"/>
                    </a:cubicBezTo>
                    <a:lnTo>
                      <a:pt x="67" y="607"/>
                    </a:lnTo>
                    <a:cubicBezTo>
                      <a:pt x="67" y="607"/>
                      <a:pt x="540" y="337"/>
                      <a:pt x="1079" y="0"/>
                    </a:cubicBezTo>
                    <a:lnTo>
                      <a:pt x="150050" y="45407"/>
                    </a:lnTo>
                    <a:cubicBezTo>
                      <a:pt x="150320" y="46014"/>
                      <a:pt x="150455" y="46419"/>
                      <a:pt x="150523" y="46486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3" name="Google Shape;1103;g3acbb144eea_1_9619"/>
            <p:cNvSpPr/>
            <p:nvPr/>
          </p:nvSpPr>
          <p:spPr>
            <a:xfrm>
              <a:off x="-898056" y="2175418"/>
              <a:ext cx="714900" cy="87000"/>
            </a:xfrm>
            <a:prstGeom prst="rect">
              <a:avLst/>
            </a:pr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g3acbb144eea_1_9619"/>
            <p:cNvSpPr/>
            <p:nvPr/>
          </p:nvSpPr>
          <p:spPr>
            <a:xfrm>
              <a:off x="-934557" y="2168469"/>
              <a:ext cx="787765" cy="54514"/>
            </a:xfrm>
            <a:custGeom>
              <a:avLst/>
              <a:gdLst/>
              <a:ahLst/>
              <a:cxnLst/>
              <a:rect l="l" t="t" r="r" b="b"/>
              <a:pathLst>
                <a:path w="787765" h="54514" extrusionOk="0">
                  <a:moveTo>
                    <a:pt x="760508" y="0"/>
                  </a:moveTo>
                  <a:lnTo>
                    <a:pt x="27257" y="0"/>
                  </a:lnTo>
                  <a:cubicBezTo>
                    <a:pt x="12279" y="0"/>
                    <a:pt x="0" y="12279"/>
                    <a:pt x="0" y="27257"/>
                  </a:cubicBezTo>
                  <a:cubicBezTo>
                    <a:pt x="0" y="42236"/>
                    <a:pt x="12279" y="54515"/>
                    <a:pt x="27257" y="54515"/>
                  </a:cubicBezTo>
                  <a:lnTo>
                    <a:pt x="760508" y="54515"/>
                  </a:lnTo>
                  <a:cubicBezTo>
                    <a:pt x="775486" y="54515"/>
                    <a:pt x="787765" y="42236"/>
                    <a:pt x="787765" y="27257"/>
                  </a:cubicBezTo>
                  <a:cubicBezTo>
                    <a:pt x="787765" y="12279"/>
                    <a:pt x="775486" y="0"/>
                    <a:pt x="760508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5" name="Google Shape;1105;g3acbb144eea_1_9619"/>
          <p:cNvSpPr/>
          <p:nvPr/>
        </p:nvSpPr>
        <p:spPr>
          <a:xfrm>
            <a:off x="0" y="0"/>
            <a:ext cx="3483600" cy="3426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06" name="Google Shape;1106;g3acbb144eea_1_9619"/>
          <p:cNvGrpSpPr/>
          <p:nvPr/>
        </p:nvGrpSpPr>
        <p:grpSpPr>
          <a:xfrm>
            <a:off x="1027738" y="547760"/>
            <a:ext cx="1874324" cy="2330791"/>
            <a:chOff x="1027738" y="547760"/>
            <a:chExt cx="1874324" cy="2330791"/>
          </a:xfrm>
        </p:grpSpPr>
        <p:sp>
          <p:nvSpPr>
            <p:cNvPr id="1107" name="Google Shape;1107;g3acbb144eea_1_9619"/>
            <p:cNvSpPr/>
            <p:nvPr/>
          </p:nvSpPr>
          <p:spPr>
            <a:xfrm>
              <a:off x="1052483" y="547760"/>
              <a:ext cx="1413658" cy="981321"/>
            </a:xfrm>
            <a:custGeom>
              <a:avLst/>
              <a:gdLst/>
              <a:ahLst/>
              <a:cxnLst/>
              <a:rect l="l" t="t" r="r" b="b"/>
              <a:pathLst>
                <a:path w="901855" h="626042" extrusionOk="0">
                  <a:moveTo>
                    <a:pt x="777173" y="376678"/>
                  </a:moveTo>
                  <a:lnTo>
                    <a:pt x="754233" y="376678"/>
                  </a:lnTo>
                  <a:cubicBezTo>
                    <a:pt x="766446" y="357449"/>
                    <a:pt x="773597" y="334713"/>
                    <a:pt x="773597" y="310356"/>
                  </a:cubicBezTo>
                  <a:lnTo>
                    <a:pt x="773597" y="310356"/>
                  </a:lnTo>
                  <a:cubicBezTo>
                    <a:pt x="773597" y="241808"/>
                    <a:pt x="717531" y="185674"/>
                    <a:pt x="648915" y="185674"/>
                  </a:cubicBezTo>
                  <a:lnTo>
                    <a:pt x="587113" y="185674"/>
                  </a:lnTo>
                  <a:cubicBezTo>
                    <a:pt x="597369" y="167592"/>
                    <a:pt x="603238" y="146812"/>
                    <a:pt x="603238" y="124682"/>
                  </a:cubicBezTo>
                  <a:cubicBezTo>
                    <a:pt x="603238" y="56134"/>
                    <a:pt x="547172" y="0"/>
                    <a:pt x="478556" y="0"/>
                  </a:cubicBezTo>
                  <a:lnTo>
                    <a:pt x="423299" y="0"/>
                  </a:lnTo>
                  <a:cubicBezTo>
                    <a:pt x="354751" y="0"/>
                    <a:pt x="298617" y="56067"/>
                    <a:pt x="298617" y="124682"/>
                  </a:cubicBezTo>
                  <a:cubicBezTo>
                    <a:pt x="298617" y="146812"/>
                    <a:pt x="304554" y="167592"/>
                    <a:pt x="314742" y="185674"/>
                  </a:cubicBezTo>
                  <a:lnTo>
                    <a:pt x="252940" y="185674"/>
                  </a:lnTo>
                  <a:cubicBezTo>
                    <a:pt x="184393" y="185674"/>
                    <a:pt x="128258" y="241741"/>
                    <a:pt x="128258" y="310356"/>
                  </a:cubicBezTo>
                  <a:lnTo>
                    <a:pt x="128258" y="310356"/>
                  </a:lnTo>
                  <a:cubicBezTo>
                    <a:pt x="128258" y="334713"/>
                    <a:pt x="135410" y="357382"/>
                    <a:pt x="147622" y="376678"/>
                  </a:cubicBezTo>
                  <a:lnTo>
                    <a:pt x="124682" y="376678"/>
                  </a:lnTo>
                  <a:cubicBezTo>
                    <a:pt x="56134" y="376678"/>
                    <a:pt x="0" y="432745"/>
                    <a:pt x="0" y="501360"/>
                  </a:cubicBezTo>
                  <a:lnTo>
                    <a:pt x="0" y="501360"/>
                  </a:lnTo>
                  <a:cubicBezTo>
                    <a:pt x="0" y="569909"/>
                    <a:pt x="56067" y="626043"/>
                    <a:pt x="124682" y="626043"/>
                  </a:cubicBezTo>
                  <a:lnTo>
                    <a:pt x="777173" y="626043"/>
                  </a:lnTo>
                  <a:cubicBezTo>
                    <a:pt x="845721" y="626043"/>
                    <a:pt x="901855" y="569976"/>
                    <a:pt x="901855" y="501360"/>
                  </a:cubicBezTo>
                  <a:lnTo>
                    <a:pt x="901855" y="501360"/>
                  </a:lnTo>
                  <a:cubicBezTo>
                    <a:pt x="901855" y="432812"/>
                    <a:pt x="845789" y="376678"/>
                    <a:pt x="777173" y="3766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g3acbb144eea_1_9619"/>
            <p:cNvSpPr/>
            <p:nvPr/>
          </p:nvSpPr>
          <p:spPr>
            <a:xfrm>
              <a:off x="2062349" y="1398692"/>
              <a:ext cx="839713" cy="839711"/>
            </a:xfrm>
            <a:custGeom>
              <a:avLst/>
              <a:gdLst/>
              <a:ahLst/>
              <a:cxnLst/>
              <a:rect l="l" t="t" r="r" b="b"/>
              <a:pathLst>
                <a:path w="535702" h="535701" extrusionOk="0">
                  <a:moveTo>
                    <a:pt x="267851" y="535702"/>
                  </a:moveTo>
                  <a:cubicBezTo>
                    <a:pt x="120162" y="535702"/>
                    <a:pt x="0" y="415540"/>
                    <a:pt x="0" y="267851"/>
                  </a:cubicBezTo>
                  <a:cubicBezTo>
                    <a:pt x="0" y="120162"/>
                    <a:pt x="120162" y="0"/>
                    <a:pt x="267851" y="0"/>
                  </a:cubicBezTo>
                  <a:cubicBezTo>
                    <a:pt x="415540" y="0"/>
                    <a:pt x="535702" y="120162"/>
                    <a:pt x="535702" y="267851"/>
                  </a:cubicBezTo>
                  <a:cubicBezTo>
                    <a:pt x="535702" y="415540"/>
                    <a:pt x="415540" y="535702"/>
                    <a:pt x="267851" y="535702"/>
                  </a:cubicBezTo>
                  <a:close/>
                  <a:moveTo>
                    <a:pt x="267851" y="103295"/>
                  </a:moveTo>
                  <a:cubicBezTo>
                    <a:pt x="177105" y="103295"/>
                    <a:pt x="103295" y="177105"/>
                    <a:pt x="103295" y="267851"/>
                  </a:cubicBezTo>
                  <a:cubicBezTo>
                    <a:pt x="103295" y="358596"/>
                    <a:pt x="177105" y="432407"/>
                    <a:pt x="267851" y="432407"/>
                  </a:cubicBezTo>
                  <a:cubicBezTo>
                    <a:pt x="358597" y="432407"/>
                    <a:pt x="432407" y="358596"/>
                    <a:pt x="432407" y="267851"/>
                  </a:cubicBezTo>
                  <a:cubicBezTo>
                    <a:pt x="432407" y="177105"/>
                    <a:pt x="358597" y="103295"/>
                    <a:pt x="267851" y="103295"/>
                  </a:cubicBezTo>
                  <a:close/>
                </a:path>
              </a:pathLst>
            </a:custGeom>
            <a:solidFill>
              <a:srgbClr val="F0A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g3acbb144eea_1_9619"/>
            <p:cNvSpPr/>
            <p:nvPr/>
          </p:nvSpPr>
          <p:spPr>
            <a:xfrm>
              <a:off x="1027738" y="1395836"/>
              <a:ext cx="1484302" cy="1482715"/>
            </a:xfrm>
            <a:custGeom>
              <a:avLst/>
              <a:gdLst/>
              <a:ahLst/>
              <a:cxnLst/>
              <a:rect l="l" t="t" r="r" b="b"/>
              <a:pathLst>
                <a:path w="946923" h="945911" extrusionOk="0">
                  <a:moveTo>
                    <a:pt x="0" y="0"/>
                  </a:moveTo>
                  <a:lnTo>
                    <a:pt x="0" y="596694"/>
                  </a:lnTo>
                  <a:cubicBezTo>
                    <a:pt x="0" y="789519"/>
                    <a:pt x="156325" y="945912"/>
                    <a:pt x="349218" y="945912"/>
                  </a:cubicBezTo>
                  <a:lnTo>
                    <a:pt x="597705" y="945912"/>
                  </a:lnTo>
                  <a:cubicBezTo>
                    <a:pt x="790532" y="945912"/>
                    <a:pt x="946924" y="789587"/>
                    <a:pt x="946924" y="596694"/>
                  </a:cubicBezTo>
                  <a:lnTo>
                    <a:pt x="946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10" name="Google Shape;1110;g3acbb144eea_1_9619"/>
            <p:cNvGrpSpPr/>
            <p:nvPr/>
          </p:nvGrpSpPr>
          <p:grpSpPr>
            <a:xfrm>
              <a:off x="1027893" y="1395810"/>
              <a:ext cx="1484114" cy="1482526"/>
              <a:chOff x="-7138376" y="1233487"/>
              <a:chExt cx="946924" cy="945911"/>
            </a:xfrm>
          </p:grpSpPr>
          <p:sp>
            <p:nvSpPr>
              <p:cNvPr id="1111" name="Google Shape;1111;g3acbb144eea_1_9619"/>
              <p:cNvSpPr/>
              <p:nvPr/>
            </p:nvSpPr>
            <p:spPr>
              <a:xfrm>
                <a:off x="-7042772" y="1233487"/>
                <a:ext cx="851320" cy="945911"/>
              </a:xfrm>
              <a:custGeom>
                <a:avLst/>
                <a:gdLst/>
                <a:ahLst/>
                <a:cxnLst/>
                <a:rect l="l" t="t" r="r" b="b"/>
                <a:pathLst>
                  <a:path w="851320" h="945911" extrusionOk="0">
                    <a:moveTo>
                      <a:pt x="577937" y="0"/>
                    </a:moveTo>
                    <a:lnTo>
                      <a:pt x="577937" y="487394"/>
                    </a:lnTo>
                    <a:cubicBezTo>
                      <a:pt x="577937" y="680220"/>
                      <a:pt x="421612" y="836613"/>
                      <a:pt x="228718" y="836613"/>
                    </a:cubicBezTo>
                    <a:lnTo>
                      <a:pt x="0" y="836613"/>
                    </a:lnTo>
                    <a:cubicBezTo>
                      <a:pt x="63623" y="903879"/>
                      <a:pt x="153693" y="945912"/>
                      <a:pt x="253615" y="945912"/>
                    </a:cubicBezTo>
                    <a:lnTo>
                      <a:pt x="502102" y="945912"/>
                    </a:lnTo>
                    <a:cubicBezTo>
                      <a:pt x="694928" y="945912"/>
                      <a:pt x="851320" y="789587"/>
                      <a:pt x="851320" y="596694"/>
                    </a:cubicBezTo>
                    <a:lnTo>
                      <a:pt x="851320" y="0"/>
                    </a:lnTo>
                    <a:lnTo>
                      <a:pt x="577937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g3acbb144eea_1_9619"/>
              <p:cNvSpPr/>
              <p:nvPr/>
            </p:nvSpPr>
            <p:spPr>
              <a:xfrm>
                <a:off x="-7138376" y="1233487"/>
                <a:ext cx="673540" cy="836612"/>
              </a:xfrm>
              <a:custGeom>
                <a:avLst/>
                <a:gdLst/>
                <a:ahLst/>
                <a:cxnLst/>
                <a:rect l="l" t="t" r="r" b="b"/>
                <a:pathLst>
                  <a:path w="673540" h="836612" extrusionOk="0">
                    <a:moveTo>
                      <a:pt x="673540" y="487394"/>
                    </a:moveTo>
                    <a:lnTo>
                      <a:pt x="673540" y="0"/>
                    </a:lnTo>
                    <a:lnTo>
                      <a:pt x="0" y="0"/>
                    </a:lnTo>
                    <a:lnTo>
                      <a:pt x="0" y="596694"/>
                    </a:lnTo>
                    <a:cubicBezTo>
                      <a:pt x="0" y="689666"/>
                      <a:pt x="36366" y="774069"/>
                      <a:pt x="95604" y="836613"/>
                    </a:cubicBezTo>
                    <a:lnTo>
                      <a:pt x="324322" y="836613"/>
                    </a:lnTo>
                    <a:cubicBezTo>
                      <a:pt x="517148" y="836613"/>
                      <a:pt x="673540" y="680287"/>
                      <a:pt x="673540" y="4873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3" name="Google Shape;1113;g3acbb144eea_1_9619"/>
            <p:cNvSpPr/>
            <p:nvPr/>
          </p:nvSpPr>
          <p:spPr>
            <a:xfrm rot="2516263">
              <a:off x="1474361" y="936162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g3acbb144eea_1_9619"/>
            <p:cNvSpPr/>
            <p:nvPr/>
          </p:nvSpPr>
          <p:spPr>
            <a:xfrm rot="2516263">
              <a:off x="2157500" y="1190673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g3acbb144eea_1_9619"/>
            <p:cNvSpPr/>
            <p:nvPr/>
          </p:nvSpPr>
          <p:spPr>
            <a:xfrm rot="2516263">
              <a:off x="1749683" y="628487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g3acbb144eea_1_9619"/>
            <p:cNvSpPr/>
            <p:nvPr/>
          </p:nvSpPr>
          <p:spPr>
            <a:xfrm rot="2516263">
              <a:off x="2014940" y="936088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g3acbb144eea_1_9619"/>
            <p:cNvSpPr/>
            <p:nvPr/>
          </p:nvSpPr>
          <p:spPr>
            <a:xfrm rot="-2700000">
              <a:off x="1651344" y="1165024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g3acbb144eea_1_9619"/>
            <p:cNvSpPr/>
            <p:nvPr/>
          </p:nvSpPr>
          <p:spPr>
            <a:xfrm rot="-2700000">
              <a:off x="1886096" y="1096758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g3acbb144eea_1_9619"/>
            <p:cNvSpPr/>
            <p:nvPr/>
          </p:nvSpPr>
          <p:spPr>
            <a:xfrm rot="-2700000">
              <a:off x="1357697" y="1190438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g3acbb144eea_1_9619"/>
            <p:cNvSpPr/>
            <p:nvPr/>
          </p:nvSpPr>
          <p:spPr>
            <a:xfrm rot="-2700000">
              <a:off x="1733343" y="867987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1" name="Google Shape;1121;g3acbb144eea_1_9619"/>
          <p:cNvSpPr/>
          <p:nvPr/>
        </p:nvSpPr>
        <p:spPr>
          <a:xfrm>
            <a:off x="5225189" y="1713071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2" name="Google Shape;1122;g3acbb144eea_1_9619"/>
          <p:cNvGrpSpPr/>
          <p:nvPr/>
        </p:nvGrpSpPr>
        <p:grpSpPr>
          <a:xfrm>
            <a:off x="5470030" y="1922683"/>
            <a:ext cx="1225917" cy="1149922"/>
            <a:chOff x="-4304115" y="1569653"/>
            <a:chExt cx="782184" cy="733696"/>
          </a:xfrm>
        </p:grpSpPr>
        <p:grpSp>
          <p:nvGrpSpPr>
            <p:cNvPr id="1123" name="Google Shape;1123;g3acbb144eea_1_9619"/>
            <p:cNvGrpSpPr/>
            <p:nvPr/>
          </p:nvGrpSpPr>
          <p:grpSpPr>
            <a:xfrm>
              <a:off x="-4304115" y="1569653"/>
              <a:ext cx="782184" cy="733696"/>
              <a:chOff x="-4304115" y="1569653"/>
              <a:chExt cx="782184" cy="733696"/>
            </a:xfrm>
          </p:grpSpPr>
          <p:sp>
            <p:nvSpPr>
              <p:cNvPr id="1124" name="Google Shape;1124;g3acbb144eea_1_9619"/>
              <p:cNvSpPr/>
              <p:nvPr/>
            </p:nvSpPr>
            <p:spPr>
              <a:xfrm>
                <a:off x="-4304115" y="2026920"/>
                <a:ext cx="299460" cy="248448"/>
              </a:xfrm>
              <a:custGeom>
                <a:avLst/>
                <a:gdLst/>
                <a:ahLst/>
                <a:cxnLst/>
                <a:rect l="l" t="t" r="r" b="b"/>
                <a:pathLst>
                  <a:path w="299460" h="248448" extrusionOk="0">
                    <a:moveTo>
                      <a:pt x="259991" y="0"/>
                    </a:moveTo>
                    <a:cubicBezTo>
                      <a:pt x="259991" y="0"/>
                      <a:pt x="154604" y="3778"/>
                      <a:pt x="106567" y="3643"/>
                    </a:cubicBezTo>
                    <a:cubicBezTo>
                      <a:pt x="58529" y="3441"/>
                      <a:pt x="6038" y="8906"/>
                      <a:pt x="641" y="59440"/>
                    </a:cubicBezTo>
                    <a:cubicBezTo>
                      <a:pt x="-4757" y="109974"/>
                      <a:pt x="23378" y="154503"/>
                      <a:pt x="106769" y="207804"/>
                    </a:cubicBezTo>
                    <a:cubicBezTo>
                      <a:pt x="190161" y="261104"/>
                      <a:pt x="299460" y="246666"/>
                      <a:pt x="299460" y="246666"/>
                    </a:cubicBezTo>
                    <a:lnTo>
                      <a:pt x="259923" y="67"/>
                    </a:lnTo>
                    <a:close/>
                  </a:path>
                </a:pathLst>
              </a:custGeom>
              <a:solidFill>
                <a:srgbClr val="E68E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g3acbb144eea_1_9619"/>
              <p:cNvSpPr/>
              <p:nvPr/>
            </p:nvSpPr>
            <p:spPr>
              <a:xfrm>
                <a:off x="-4100056" y="1951887"/>
                <a:ext cx="314347" cy="351462"/>
              </a:xfrm>
              <a:custGeom>
                <a:avLst/>
                <a:gdLst/>
                <a:ahLst/>
                <a:cxnLst/>
                <a:rect l="l" t="t" r="r" b="b"/>
                <a:pathLst>
                  <a:path w="314347" h="351462" extrusionOk="0">
                    <a:moveTo>
                      <a:pt x="313392" y="245121"/>
                    </a:moveTo>
                    <a:cubicBezTo>
                      <a:pt x="310626" y="237092"/>
                      <a:pt x="302395" y="231560"/>
                      <a:pt x="290318" y="228389"/>
                    </a:cubicBezTo>
                    <a:lnTo>
                      <a:pt x="304149" y="222114"/>
                    </a:lnTo>
                    <a:lnTo>
                      <a:pt x="155920" y="17212"/>
                    </a:lnTo>
                    <a:cubicBezTo>
                      <a:pt x="155920" y="17212"/>
                      <a:pt x="155718" y="16537"/>
                      <a:pt x="155583" y="16267"/>
                    </a:cubicBezTo>
                    <a:cubicBezTo>
                      <a:pt x="146137" y="-4378"/>
                      <a:pt x="104306" y="-5525"/>
                      <a:pt x="62071" y="13703"/>
                    </a:cubicBezTo>
                    <a:cubicBezTo>
                      <a:pt x="22467" y="31785"/>
                      <a:pt x="-3373" y="61471"/>
                      <a:pt x="1417" y="82116"/>
                    </a:cubicBezTo>
                    <a:lnTo>
                      <a:pt x="0" y="82791"/>
                    </a:lnTo>
                    <a:lnTo>
                      <a:pt x="64095" y="331684"/>
                    </a:lnTo>
                    <a:cubicBezTo>
                      <a:pt x="72866" y="356984"/>
                      <a:pt x="135815" y="358199"/>
                      <a:pt x="204633" y="334247"/>
                    </a:cubicBezTo>
                    <a:cubicBezTo>
                      <a:pt x="273451" y="310363"/>
                      <a:pt x="322096" y="270422"/>
                      <a:pt x="313325" y="245121"/>
                    </a:cubicBezTo>
                    <a:close/>
                  </a:path>
                </a:pathLst>
              </a:custGeom>
              <a:solidFill>
                <a:srgbClr val="D7832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g3acbb144eea_1_9619"/>
              <p:cNvSpPr/>
              <p:nvPr/>
            </p:nvSpPr>
            <p:spPr>
              <a:xfrm>
                <a:off x="-3791589" y="1569653"/>
                <a:ext cx="249418" cy="326916"/>
              </a:xfrm>
              <a:custGeom>
                <a:avLst/>
                <a:gdLst/>
                <a:ahLst/>
                <a:cxnLst/>
                <a:rect l="l" t="t" r="r" b="b"/>
                <a:pathLst>
                  <a:path w="249418" h="326916" extrusionOk="0">
                    <a:moveTo>
                      <a:pt x="231148" y="130380"/>
                    </a:moveTo>
                    <a:cubicBezTo>
                      <a:pt x="193096" y="39028"/>
                      <a:pt x="154166" y="3606"/>
                      <a:pt x="103430" y="166"/>
                    </a:cubicBezTo>
                    <a:cubicBezTo>
                      <a:pt x="52693" y="-3275"/>
                      <a:pt x="38255" y="47529"/>
                      <a:pt x="30159" y="94824"/>
                    </a:cubicBezTo>
                    <a:cubicBezTo>
                      <a:pt x="21995" y="142120"/>
                      <a:pt x="0" y="245279"/>
                      <a:pt x="0" y="245279"/>
                    </a:cubicBezTo>
                    <a:lnTo>
                      <a:pt x="236006" y="326917"/>
                    </a:lnTo>
                    <a:cubicBezTo>
                      <a:pt x="236006" y="326917"/>
                      <a:pt x="269200" y="221733"/>
                      <a:pt x="231148" y="130380"/>
                    </a:cubicBezTo>
                    <a:close/>
                  </a:path>
                </a:pathLst>
              </a:custGeom>
              <a:solidFill>
                <a:srgbClr val="E68E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g3acbb144eea_1_9619"/>
              <p:cNvSpPr/>
              <p:nvPr/>
            </p:nvSpPr>
            <p:spPr>
              <a:xfrm>
                <a:off x="-3871984" y="1756003"/>
                <a:ext cx="350053" cy="339649"/>
              </a:xfrm>
              <a:custGeom>
                <a:avLst/>
                <a:gdLst/>
                <a:ahLst/>
                <a:cxnLst/>
                <a:rect l="l" t="t" r="r" b="b"/>
                <a:pathLst>
                  <a:path w="350053" h="339649" extrusionOk="0">
                    <a:moveTo>
                      <a:pt x="337317" y="106833"/>
                    </a:moveTo>
                    <a:lnTo>
                      <a:pt x="103268" y="570"/>
                    </a:lnTo>
                    <a:lnTo>
                      <a:pt x="102391" y="1851"/>
                    </a:lnTo>
                    <a:cubicBezTo>
                      <a:pt x="82892" y="-6447"/>
                      <a:pt x="49158" y="13793"/>
                      <a:pt x="24532" y="49687"/>
                    </a:cubicBezTo>
                    <a:cubicBezTo>
                      <a:pt x="-1781" y="87942"/>
                      <a:pt x="-7853" y="129367"/>
                      <a:pt x="10836" y="142187"/>
                    </a:cubicBezTo>
                    <a:cubicBezTo>
                      <a:pt x="11106" y="142389"/>
                      <a:pt x="11443" y="142524"/>
                      <a:pt x="11713" y="142659"/>
                    </a:cubicBezTo>
                    <a:lnTo>
                      <a:pt x="187806" y="324150"/>
                    </a:lnTo>
                    <a:lnTo>
                      <a:pt x="196442" y="311668"/>
                    </a:lnTo>
                    <a:cubicBezTo>
                      <a:pt x="197454" y="324082"/>
                      <a:pt x="201502" y="333123"/>
                      <a:pt x="208924" y="337239"/>
                    </a:cubicBezTo>
                    <a:cubicBezTo>
                      <a:pt x="232336" y="350260"/>
                      <a:pt x="280104" y="309239"/>
                      <a:pt x="315525" y="245616"/>
                    </a:cubicBezTo>
                    <a:cubicBezTo>
                      <a:pt x="350946" y="181993"/>
                      <a:pt x="360728" y="119787"/>
                      <a:pt x="337317" y="106765"/>
                    </a:cubicBezTo>
                    <a:close/>
                  </a:path>
                </a:pathLst>
              </a:custGeom>
              <a:solidFill>
                <a:srgbClr val="D7832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g3acbb144eea_1_9619"/>
              <p:cNvSpPr/>
              <p:nvPr/>
            </p:nvSpPr>
            <p:spPr>
              <a:xfrm>
                <a:off x="-4015055" y="1823853"/>
                <a:ext cx="432647" cy="451903"/>
              </a:xfrm>
              <a:custGeom>
                <a:avLst/>
                <a:gdLst/>
                <a:ahLst/>
                <a:cxnLst/>
                <a:rect l="l" t="t" r="r" b="b"/>
                <a:pathLst>
                  <a:path w="432647" h="451903" extrusionOk="0">
                    <a:moveTo>
                      <a:pt x="426615" y="223307"/>
                    </a:moveTo>
                    <a:cubicBezTo>
                      <a:pt x="424995" y="221350"/>
                      <a:pt x="422971" y="219798"/>
                      <a:pt x="420745" y="218449"/>
                    </a:cubicBezTo>
                    <a:lnTo>
                      <a:pt x="172527" y="10983"/>
                    </a:lnTo>
                    <a:cubicBezTo>
                      <a:pt x="153704" y="-11417"/>
                      <a:pt x="101348" y="1537"/>
                      <a:pt x="55537" y="39927"/>
                    </a:cubicBezTo>
                    <a:cubicBezTo>
                      <a:pt x="9793" y="78316"/>
                      <a:pt x="-12067" y="127703"/>
                      <a:pt x="6757" y="150103"/>
                    </a:cubicBezTo>
                    <a:lnTo>
                      <a:pt x="162205" y="434417"/>
                    </a:lnTo>
                    <a:cubicBezTo>
                      <a:pt x="163217" y="437115"/>
                      <a:pt x="164431" y="439679"/>
                      <a:pt x="166253" y="441838"/>
                    </a:cubicBezTo>
                    <a:cubicBezTo>
                      <a:pt x="188450" y="468286"/>
                      <a:pt x="264757" y="440826"/>
                      <a:pt x="336611" y="380442"/>
                    </a:cubicBezTo>
                    <a:cubicBezTo>
                      <a:pt x="408466" y="320124"/>
                      <a:pt x="448744" y="249754"/>
                      <a:pt x="426547" y="223307"/>
                    </a:cubicBezTo>
                    <a:close/>
                  </a:path>
                </a:pathLst>
              </a:custGeom>
              <a:solidFill>
                <a:srgbClr val="C7792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29" name="Google Shape;1129;g3acbb144eea_1_9619"/>
            <p:cNvSpPr/>
            <p:nvPr/>
          </p:nvSpPr>
          <p:spPr>
            <a:xfrm>
              <a:off x="-4161550" y="1732793"/>
              <a:ext cx="562814" cy="509688"/>
            </a:xfrm>
            <a:custGeom>
              <a:avLst/>
              <a:gdLst/>
              <a:ahLst/>
              <a:cxnLst/>
              <a:rect l="l" t="t" r="r" b="b"/>
              <a:pathLst>
                <a:path w="562814" h="509688" extrusionOk="0">
                  <a:moveTo>
                    <a:pt x="195622" y="509689"/>
                  </a:moveTo>
                  <a:cubicBezTo>
                    <a:pt x="166205" y="509689"/>
                    <a:pt x="133551" y="487897"/>
                    <a:pt x="103730" y="468061"/>
                  </a:cubicBezTo>
                  <a:cubicBezTo>
                    <a:pt x="87065" y="456928"/>
                    <a:pt x="56501" y="436620"/>
                    <a:pt x="45234" y="436148"/>
                  </a:cubicBezTo>
                  <a:cubicBezTo>
                    <a:pt x="33022" y="444784"/>
                    <a:pt x="16020" y="442558"/>
                    <a:pt x="6439" y="430818"/>
                  </a:cubicBezTo>
                  <a:cubicBezTo>
                    <a:pt x="-3546" y="418539"/>
                    <a:pt x="-1724" y="400457"/>
                    <a:pt x="10555" y="390404"/>
                  </a:cubicBezTo>
                  <a:cubicBezTo>
                    <a:pt x="46583" y="361055"/>
                    <a:pt x="93879" y="392496"/>
                    <a:pt x="135507" y="420293"/>
                  </a:cubicBezTo>
                  <a:cubicBezTo>
                    <a:pt x="150890" y="430548"/>
                    <a:pt x="178080" y="448630"/>
                    <a:pt x="191034" y="451733"/>
                  </a:cubicBezTo>
                  <a:cubicBezTo>
                    <a:pt x="190629" y="438442"/>
                    <a:pt x="178418" y="408081"/>
                    <a:pt x="171536" y="390944"/>
                  </a:cubicBezTo>
                  <a:cubicBezTo>
                    <a:pt x="152847" y="344525"/>
                    <a:pt x="131594" y="291832"/>
                    <a:pt x="167690" y="262483"/>
                  </a:cubicBezTo>
                  <a:cubicBezTo>
                    <a:pt x="203785" y="233134"/>
                    <a:pt x="251014" y="264575"/>
                    <a:pt x="292709" y="292305"/>
                  </a:cubicBezTo>
                  <a:cubicBezTo>
                    <a:pt x="308092" y="302560"/>
                    <a:pt x="335350" y="320709"/>
                    <a:pt x="348304" y="323745"/>
                  </a:cubicBezTo>
                  <a:cubicBezTo>
                    <a:pt x="347899" y="310454"/>
                    <a:pt x="335687" y="280093"/>
                    <a:pt x="328805" y="262956"/>
                  </a:cubicBezTo>
                  <a:cubicBezTo>
                    <a:pt x="310116" y="216537"/>
                    <a:pt x="288864" y="163844"/>
                    <a:pt x="324959" y="134495"/>
                  </a:cubicBezTo>
                  <a:cubicBezTo>
                    <a:pt x="361055" y="105146"/>
                    <a:pt x="408283" y="136587"/>
                    <a:pt x="449979" y="164316"/>
                  </a:cubicBezTo>
                  <a:cubicBezTo>
                    <a:pt x="465362" y="174572"/>
                    <a:pt x="492619" y="192721"/>
                    <a:pt x="505573" y="195757"/>
                  </a:cubicBezTo>
                  <a:cubicBezTo>
                    <a:pt x="505236" y="182465"/>
                    <a:pt x="492957" y="152105"/>
                    <a:pt x="486075" y="134900"/>
                  </a:cubicBezTo>
                  <a:cubicBezTo>
                    <a:pt x="467386" y="88414"/>
                    <a:pt x="446201" y="35788"/>
                    <a:pt x="482229" y="6440"/>
                  </a:cubicBezTo>
                  <a:cubicBezTo>
                    <a:pt x="494508" y="-3546"/>
                    <a:pt x="512590" y="-1724"/>
                    <a:pt x="522643" y="10555"/>
                  </a:cubicBezTo>
                  <a:cubicBezTo>
                    <a:pt x="532223" y="22362"/>
                    <a:pt x="530942" y="39432"/>
                    <a:pt x="520011" y="49620"/>
                  </a:cubicBezTo>
                  <a:cubicBezTo>
                    <a:pt x="518123" y="60684"/>
                    <a:pt x="531886" y="94824"/>
                    <a:pt x="539375" y="113377"/>
                  </a:cubicBezTo>
                  <a:cubicBezTo>
                    <a:pt x="558064" y="159863"/>
                    <a:pt x="579249" y="212489"/>
                    <a:pt x="543221" y="241838"/>
                  </a:cubicBezTo>
                  <a:cubicBezTo>
                    <a:pt x="507125" y="271187"/>
                    <a:pt x="459897" y="239746"/>
                    <a:pt x="418201" y="212017"/>
                  </a:cubicBezTo>
                  <a:cubicBezTo>
                    <a:pt x="402818" y="201762"/>
                    <a:pt x="375561" y="183612"/>
                    <a:pt x="362607" y="180576"/>
                  </a:cubicBezTo>
                  <a:cubicBezTo>
                    <a:pt x="363012" y="193868"/>
                    <a:pt x="375224" y="224229"/>
                    <a:pt x="382105" y="241366"/>
                  </a:cubicBezTo>
                  <a:cubicBezTo>
                    <a:pt x="400794" y="287784"/>
                    <a:pt x="422047" y="340477"/>
                    <a:pt x="385951" y="369826"/>
                  </a:cubicBezTo>
                  <a:cubicBezTo>
                    <a:pt x="349855" y="399175"/>
                    <a:pt x="302627" y="367735"/>
                    <a:pt x="260932" y="340005"/>
                  </a:cubicBezTo>
                  <a:cubicBezTo>
                    <a:pt x="245549" y="329750"/>
                    <a:pt x="218291" y="311601"/>
                    <a:pt x="205337" y="308565"/>
                  </a:cubicBezTo>
                  <a:cubicBezTo>
                    <a:pt x="205742" y="321856"/>
                    <a:pt x="217954" y="352217"/>
                    <a:pt x="224836" y="369354"/>
                  </a:cubicBezTo>
                  <a:cubicBezTo>
                    <a:pt x="243525" y="415772"/>
                    <a:pt x="264777" y="468466"/>
                    <a:pt x="228681" y="497814"/>
                  </a:cubicBezTo>
                  <a:cubicBezTo>
                    <a:pt x="218426" y="506181"/>
                    <a:pt x="207294" y="509554"/>
                    <a:pt x="195622" y="509622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0" name="Google Shape;1130;g3acbb144eea_1_9619"/>
          <p:cNvSpPr/>
          <p:nvPr/>
        </p:nvSpPr>
        <p:spPr>
          <a:xfrm>
            <a:off x="5225189" y="0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1" name="Google Shape;1131;g3acbb144eea_1_9619"/>
          <p:cNvGrpSpPr/>
          <p:nvPr/>
        </p:nvGrpSpPr>
        <p:grpSpPr>
          <a:xfrm>
            <a:off x="5473762" y="505764"/>
            <a:ext cx="1232917" cy="803182"/>
            <a:chOff x="5514402" y="505764"/>
            <a:chExt cx="1232917" cy="803182"/>
          </a:xfrm>
        </p:grpSpPr>
        <p:grpSp>
          <p:nvGrpSpPr>
            <p:cNvPr id="1132" name="Google Shape;1132;g3acbb144eea_1_9619"/>
            <p:cNvGrpSpPr/>
            <p:nvPr/>
          </p:nvGrpSpPr>
          <p:grpSpPr>
            <a:xfrm>
              <a:off x="5612111" y="505764"/>
              <a:ext cx="1037795" cy="803182"/>
              <a:chOff x="5612111" y="505764"/>
              <a:chExt cx="1037795" cy="803182"/>
            </a:xfrm>
          </p:grpSpPr>
          <p:sp>
            <p:nvSpPr>
              <p:cNvPr id="1133" name="Google Shape;1133;g3acbb144eea_1_9619"/>
              <p:cNvSpPr/>
              <p:nvPr/>
            </p:nvSpPr>
            <p:spPr>
              <a:xfrm>
                <a:off x="5612111" y="1012298"/>
                <a:ext cx="1037795" cy="296648"/>
              </a:xfrm>
              <a:custGeom>
                <a:avLst/>
                <a:gdLst/>
                <a:ahLst/>
                <a:cxnLst/>
                <a:rect l="l" t="t" r="r" b="b"/>
                <a:pathLst>
                  <a:path w="662070" h="189249" extrusionOk="0">
                    <a:moveTo>
                      <a:pt x="568829" y="189250"/>
                    </a:moveTo>
                    <a:lnTo>
                      <a:pt x="93174" y="189250"/>
                    </a:lnTo>
                    <a:cubicBezTo>
                      <a:pt x="75093" y="189250"/>
                      <a:pt x="59102" y="177713"/>
                      <a:pt x="53368" y="160576"/>
                    </a:cubicBezTo>
                    <a:lnTo>
                      <a:pt x="0" y="0"/>
                    </a:lnTo>
                    <a:lnTo>
                      <a:pt x="662071" y="0"/>
                    </a:lnTo>
                    <a:cubicBezTo>
                      <a:pt x="662071" y="0"/>
                      <a:pt x="608703" y="160576"/>
                      <a:pt x="608703" y="160576"/>
                    </a:cubicBezTo>
                    <a:cubicBezTo>
                      <a:pt x="603036" y="177713"/>
                      <a:pt x="586978" y="189250"/>
                      <a:pt x="568896" y="189250"/>
                    </a:cubicBezTo>
                    <a:close/>
                  </a:path>
                </a:pathLst>
              </a:custGeom>
              <a:solidFill>
                <a:srgbClr val="DE82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34" name="Google Shape;1134;g3acbb144eea_1_9619"/>
              <p:cNvGrpSpPr/>
              <p:nvPr/>
            </p:nvGrpSpPr>
            <p:grpSpPr>
              <a:xfrm>
                <a:off x="5641283" y="505764"/>
                <a:ext cx="984156" cy="553462"/>
                <a:chOff x="-4194849" y="665603"/>
                <a:chExt cx="627931" cy="353131"/>
              </a:xfrm>
            </p:grpSpPr>
            <p:sp>
              <p:nvSpPr>
                <p:cNvPr id="1135" name="Google Shape;1135;g3acbb144eea_1_9619"/>
                <p:cNvSpPr/>
                <p:nvPr/>
              </p:nvSpPr>
              <p:spPr>
                <a:xfrm>
                  <a:off x="-4103969" y="665603"/>
                  <a:ext cx="194242" cy="18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242" h="181625" extrusionOk="0">
                      <a:moveTo>
                        <a:pt x="179602" y="147217"/>
                      </a:moveTo>
                      <a:cubicBezTo>
                        <a:pt x="179602" y="133925"/>
                        <a:pt x="184999" y="121916"/>
                        <a:pt x="193703" y="113213"/>
                      </a:cubicBezTo>
                      <a:lnTo>
                        <a:pt x="164017" y="28877"/>
                      </a:lnTo>
                      <a:lnTo>
                        <a:pt x="0" y="0"/>
                      </a:lnTo>
                      <a:lnTo>
                        <a:pt x="56809" y="155920"/>
                      </a:lnTo>
                      <a:lnTo>
                        <a:pt x="194242" y="181626"/>
                      </a:lnTo>
                      <a:cubicBezTo>
                        <a:pt x="185202" y="172922"/>
                        <a:pt x="179602" y="160711"/>
                        <a:pt x="179602" y="147149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" name="Google Shape;1136;g3acbb144eea_1_9619"/>
                <p:cNvSpPr/>
                <p:nvPr/>
              </p:nvSpPr>
              <p:spPr>
                <a:xfrm>
                  <a:off x="-3847520" y="665670"/>
                  <a:ext cx="192218" cy="180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218" h="180613" extrusionOk="0">
                      <a:moveTo>
                        <a:pt x="19094" y="147149"/>
                      </a:moveTo>
                      <a:cubicBezTo>
                        <a:pt x="19094" y="160171"/>
                        <a:pt x="13899" y="171910"/>
                        <a:pt x="5465" y="180614"/>
                      </a:cubicBezTo>
                      <a:lnTo>
                        <a:pt x="136759" y="157472"/>
                      </a:lnTo>
                      <a:lnTo>
                        <a:pt x="192218" y="0"/>
                      </a:lnTo>
                      <a:lnTo>
                        <a:pt x="28202" y="28877"/>
                      </a:lnTo>
                      <a:lnTo>
                        <a:pt x="0" y="108962"/>
                      </a:lnTo>
                      <a:cubicBezTo>
                        <a:pt x="11537" y="117733"/>
                        <a:pt x="19026" y="131564"/>
                        <a:pt x="19026" y="147149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" name="Google Shape;1137;g3acbb144eea_1_9619"/>
                <p:cNvSpPr/>
                <p:nvPr/>
              </p:nvSpPr>
              <p:spPr>
                <a:xfrm>
                  <a:off x="-4194849" y="856472"/>
                  <a:ext cx="627931" cy="16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931" h="162262" extrusionOk="0">
                      <a:moveTo>
                        <a:pt x="548993" y="0"/>
                      </a:moveTo>
                      <a:lnTo>
                        <a:pt x="338288" y="0"/>
                      </a:lnTo>
                      <a:cubicBezTo>
                        <a:pt x="332216" y="2766"/>
                        <a:pt x="325537" y="4318"/>
                        <a:pt x="318452" y="4318"/>
                      </a:cubicBezTo>
                      <a:cubicBezTo>
                        <a:pt x="311368" y="4318"/>
                        <a:pt x="304689" y="2766"/>
                        <a:pt x="298616" y="0"/>
                      </a:cubicBezTo>
                      <a:lnTo>
                        <a:pt x="79006" y="0"/>
                      </a:lnTo>
                      <a:cubicBezTo>
                        <a:pt x="35354" y="0"/>
                        <a:pt x="0" y="35354"/>
                        <a:pt x="0" y="79006"/>
                      </a:cubicBezTo>
                      <a:lnTo>
                        <a:pt x="0" y="83256"/>
                      </a:lnTo>
                      <a:cubicBezTo>
                        <a:pt x="0" y="126909"/>
                        <a:pt x="35354" y="162262"/>
                        <a:pt x="79006" y="162262"/>
                      </a:cubicBezTo>
                      <a:lnTo>
                        <a:pt x="548926" y="162262"/>
                      </a:lnTo>
                      <a:cubicBezTo>
                        <a:pt x="592578" y="162262"/>
                        <a:pt x="627931" y="126909"/>
                        <a:pt x="627931" y="83256"/>
                      </a:cubicBezTo>
                      <a:lnTo>
                        <a:pt x="627931" y="79006"/>
                      </a:lnTo>
                      <a:cubicBezTo>
                        <a:pt x="627931" y="35354"/>
                        <a:pt x="592578" y="0"/>
                        <a:pt x="54892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" name="Google Shape;1138;g3acbb144eea_1_9619"/>
                <p:cNvSpPr/>
                <p:nvPr/>
              </p:nvSpPr>
              <p:spPr>
                <a:xfrm>
                  <a:off x="-3910198" y="764849"/>
                  <a:ext cx="68278" cy="91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78" h="91622" extrusionOk="0">
                      <a:moveTo>
                        <a:pt x="68211" y="81435"/>
                      </a:moveTo>
                      <a:lnTo>
                        <a:pt x="35556" y="87170"/>
                      </a:lnTo>
                      <a:lnTo>
                        <a:pt x="62813" y="9783"/>
                      </a:lnTo>
                      <a:cubicBezTo>
                        <a:pt x="54785" y="3643"/>
                        <a:pt x="44731" y="0"/>
                        <a:pt x="33869" y="0"/>
                      </a:cubicBezTo>
                      <a:cubicBezTo>
                        <a:pt x="20645" y="0"/>
                        <a:pt x="8703" y="5330"/>
                        <a:pt x="0" y="13966"/>
                      </a:cubicBezTo>
                      <a:lnTo>
                        <a:pt x="25773" y="87170"/>
                      </a:lnTo>
                      <a:lnTo>
                        <a:pt x="539" y="82447"/>
                      </a:lnTo>
                      <a:cubicBezTo>
                        <a:pt x="4453" y="86225"/>
                        <a:pt x="9041" y="89396"/>
                        <a:pt x="14101" y="91623"/>
                      </a:cubicBezTo>
                      <a:lnTo>
                        <a:pt x="53705" y="91623"/>
                      </a:lnTo>
                      <a:cubicBezTo>
                        <a:pt x="59170" y="89126"/>
                        <a:pt x="64162" y="85618"/>
                        <a:pt x="68278" y="8136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" name="Google Shape;1139;g3acbb144eea_1_9619"/>
                <p:cNvSpPr/>
                <p:nvPr/>
              </p:nvSpPr>
              <p:spPr>
                <a:xfrm>
                  <a:off x="-3924367" y="778815"/>
                  <a:ext cx="39874" cy="73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74" h="73203" extrusionOk="0">
                      <a:moveTo>
                        <a:pt x="14101" y="0"/>
                      </a:moveTo>
                      <a:cubicBezTo>
                        <a:pt x="5397" y="8703"/>
                        <a:pt x="0" y="20713"/>
                        <a:pt x="0" y="34004"/>
                      </a:cubicBezTo>
                      <a:cubicBezTo>
                        <a:pt x="0" y="47296"/>
                        <a:pt x="5600" y="59777"/>
                        <a:pt x="14641" y="68481"/>
                      </a:cubicBezTo>
                      <a:lnTo>
                        <a:pt x="39874" y="73204"/>
                      </a:lnTo>
                      <a:lnTo>
                        <a:pt x="14101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" name="Google Shape;1140;g3acbb144eea_1_9619"/>
                <p:cNvSpPr/>
                <p:nvPr/>
              </p:nvSpPr>
              <p:spPr>
                <a:xfrm>
                  <a:off x="-3874643" y="774632"/>
                  <a:ext cx="46283" cy="77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83" h="77386" extrusionOk="0">
                      <a:moveTo>
                        <a:pt x="32655" y="71652"/>
                      </a:moveTo>
                      <a:cubicBezTo>
                        <a:pt x="41089" y="63016"/>
                        <a:pt x="46283" y="51209"/>
                        <a:pt x="46283" y="38187"/>
                      </a:cubicBezTo>
                      <a:cubicBezTo>
                        <a:pt x="46283" y="22602"/>
                        <a:pt x="38795" y="8771"/>
                        <a:pt x="27258" y="0"/>
                      </a:cubicBezTo>
                      <a:lnTo>
                        <a:pt x="0" y="77387"/>
                      </a:lnTo>
                      <a:lnTo>
                        <a:pt x="32655" y="7165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" name="Google Shape;1141;g3acbb144eea_1_9619"/>
                <p:cNvSpPr/>
                <p:nvPr/>
              </p:nvSpPr>
              <p:spPr>
                <a:xfrm>
                  <a:off x="-3896165" y="856472"/>
                  <a:ext cx="39671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4317" extrusionOk="0">
                      <a:moveTo>
                        <a:pt x="39604" y="0"/>
                      </a:moveTo>
                      <a:lnTo>
                        <a:pt x="0" y="0"/>
                      </a:lnTo>
                      <a:cubicBezTo>
                        <a:pt x="6072" y="2766"/>
                        <a:pt x="12752" y="4318"/>
                        <a:pt x="19836" y="4318"/>
                      </a:cubicBezTo>
                      <a:cubicBezTo>
                        <a:pt x="26920" y="4318"/>
                        <a:pt x="33600" y="2766"/>
                        <a:pt x="39672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42" name="Google Shape;1142;g3acbb144eea_1_9619"/>
            <p:cNvSpPr/>
            <p:nvPr/>
          </p:nvSpPr>
          <p:spPr>
            <a:xfrm>
              <a:off x="5514402" y="903487"/>
              <a:ext cx="1232917" cy="203899"/>
            </a:xfrm>
            <a:custGeom>
              <a:avLst/>
              <a:gdLst/>
              <a:ahLst/>
              <a:cxnLst/>
              <a:rect l="l" t="t" r="r" b="b"/>
              <a:pathLst>
                <a:path w="786550" h="130079" extrusionOk="0">
                  <a:moveTo>
                    <a:pt x="721511" y="0"/>
                  </a:moveTo>
                  <a:cubicBezTo>
                    <a:pt x="703092" y="0"/>
                    <a:pt x="686495" y="7691"/>
                    <a:pt x="674620" y="19971"/>
                  </a:cubicBezTo>
                  <a:cubicBezTo>
                    <a:pt x="662813" y="7691"/>
                    <a:pt x="646148" y="0"/>
                    <a:pt x="627730" y="0"/>
                  </a:cubicBezTo>
                  <a:cubicBezTo>
                    <a:pt x="609310" y="0"/>
                    <a:pt x="592713" y="7691"/>
                    <a:pt x="580839" y="19971"/>
                  </a:cubicBezTo>
                  <a:cubicBezTo>
                    <a:pt x="569032" y="7691"/>
                    <a:pt x="552367" y="0"/>
                    <a:pt x="533948" y="0"/>
                  </a:cubicBezTo>
                  <a:cubicBezTo>
                    <a:pt x="515529" y="0"/>
                    <a:pt x="498932" y="7691"/>
                    <a:pt x="487057" y="19971"/>
                  </a:cubicBezTo>
                  <a:cubicBezTo>
                    <a:pt x="475250" y="7691"/>
                    <a:pt x="458585" y="0"/>
                    <a:pt x="440166" y="0"/>
                  </a:cubicBezTo>
                  <a:cubicBezTo>
                    <a:pt x="421747" y="0"/>
                    <a:pt x="405150" y="7691"/>
                    <a:pt x="393276" y="19971"/>
                  </a:cubicBezTo>
                  <a:cubicBezTo>
                    <a:pt x="381469" y="7691"/>
                    <a:pt x="364804" y="0"/>
                    <a:pt x="346385" y="0"/>
                  </a:cubicBezTo>
                  <a:cubicBezTo>
                    <a:pt x="327966" y="0"/>
                    <a:pt x="311368" y="7691"/>
                    <a:pt x="299494" y="19971"/>
                  </a:cubicBezTo>
                  <a:cubicBezTo>
                    <a:pt x="287687" y="7691"/>
                    <a:pt x="271022" y="0"/>
                    <a:pt x="252603" y="0"/>
                  </a:cubicBezTo>
                  <a:cubicBezTo>
                    <a:pt x="234184" y="0"/>
                    <a:pt x="217587" y="7691"/>
                    <a:pt x="205713" y="19971"/>
                  </a:cubicBezTo>
                  <a:cubicBezTo>
                    <a:pt x="193906" y="7691"/>
                    <a:pt x="177241" y="0"/>
                    <a:pt x="158822" y="0"/>
                  </a:cubicBezTo>
                  <a:cubicBezTo>
                    <a:pt x="140402" y="0"/>
                    <a:pt x="123805" y="7691"/>
                    <a:pt x="111931" y="19971"/>
                  </a:cubicBezTo>
                  <a:cubicBezTo>
                    <a:pt x="100124" y="7691"/>
                    <a:pt x="83459" y="0"/>
                    <a:pt x="65040" y="0"/>
                  </a:cubicBezTo>
                  <a:cubicBezTo>
                    <a:pt x="29147" y="0"/>
                    <a:pt x="0" y="29146"/>
                    <a:pt x="0" y="65040"/>
                  </a:cubicBezTo>
                  <a:cubicBezTo>
                    <a:pt x="0" y="100933"/>
                    <a:pt x="29147" y="130080"/>
                    <a:pt x="65040" y="130080"/>
                  </a:cubicBezTo>
                  <a:cubicBezTo>
                    <a:pt x="83459" y="130080"/>
                    <a:pt x="100056" y="122388"/>
                    <a:pt x="111931" y="110109"/>
                  </a:cubicBezTo>
                  <a:cubicBezTo>
                    <a:pt x="123738" y="122388"/>
                    <a:pt x="140402" y="130080"/>
                    <a:pt x="158822" y="130080"/>
                  </a:cubicBezTo>
                  <a:cubicBezTo>
                    <a:pt x="177241" y="130080"/>
                    <a:pt x="193838" y="122388"/>
                    <a:pt x="205713" y="110109"/>
                  </a:cubicBezTo>
                  <a:cubicBezTo>
                    <a:pt x="217520" y="122388"/>
                    <a:pt x="234184" y="130080"/>
                    <a:pt x="252603" y="130080"/>
                  </a:cubicBezTo>
                  <a:cubicBezTo>
                    <a:pt x="271022" y="130080"/>
                    <a:pt x="287619" y="122388"/>
                    <a:pt x="299494" y="110109"/>
                  </a:cubicBezTo>
                  <a:cubicBezTo>
                    <a:pt x="311301" y="122388"/>
                    <a:pt x="327966" y="130080"/>
                    <a:pt x="346385" y="130080"/>
                  </a:cubicBezTo>
                  <a:cubicBezTo>
                    <a:pt x="364804" y="130080"/>
                    <a:pt x="381401" y="122388"/>
                    <a:pt x="393276" y="110109"/>
                  </a:cubicBezTo>
                  <a:cubicBezTo>
                    <a:pt x="405083" y="122388"/>
                    <a:pt x="421747" y="130080"/>
                    <a:pt x="440166" y="130080"/>
                  </a:cubicBezTo>
                  <a:cubicBezTo>
                    <a:pt x="458585" y="130080"/>
                    <a:pt x="475183" y="122388"/>
                    <a:pt x="487057" y="110109"/>
                  </a:cubicBezTo>
                  <a:cubicBezTo>
                    <a:pt x="498864" y="122388"/>
                    <a:pt x="515529" y="130080"/>
                    <a:pt x="533948" y="130080"/>
                  </a:cubicBezTo>
                  <a:cubicBezTo>
                    <a:pt x="552367" y="130080"/>
                    <a:pt x="568964" y="122388"/>
                    <a:pt x="580839" y="110109"/>
                  </a:cubicBezTo>
                  <a:cubicBezTo>
                    <a:pt x="592646" y="122388"/>
                    <a:pt x="609310" y="130080"/>
                    <a:pt x="627730" y="130080"/>
                  </a:cubicBezTo>
                  <a:cubicBezTo>
                    <a:pt x="646148" y="130080"/>
                    <a:pt x="662746" y="122388"/>
                    <a:pt x="674620" y="110109"/>
                  </a:cubicBezTo>
                  <a:cubicBezTo>
                    <a:pt x="686427" y="122388"/>
                    <a:pt x="703092" y="130080"/>
                    <a:pt x="721511" y="130080"/>
                  </a:cubicBezTo>
                  <a:cubicBezTo>
                    <a:pt x="757404" y="130080"/>
                    <a:pt x="786551" y="100933"/>
                    <a:pt x="786551" y="65040"/>
                  </a:cubicBezTo>
                  <a:cubicBezTo>
                    <a:pt x="786551" y="29146"/>
                    <a:pt x="757404" y="0"/>
                    <a:pt x="721511" y="0"/>
                  </a:cubicBezTo>
                  <a:close/>
                </a:path>
              </a:pathLst>
            </a:custGeom>
            <a:solidFill>
              <a:srgbClr val="FBAB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3" name="Google Shape;1143;g3acbb144eea_1_9619"/>
            <p:cNvGrpSpPr/>
            <p:nvPr/>
          </p:nvGrpSpPr>
          <p:grpSpPr>
            <a:xfrm>
              <a:off x="5514495" y="903570"/>
              <a:ext cx="1232760" cy="203873"/>
              <a:chOff x="-4275744" y="919420"/>
              <a:chExt cx="786550" cy="130079"/>
            </a:xfrm>
          </p:grpSpPr>
          <p:sp>
            <p:nvSpPr>
              <p:cNvPr id="1144" name="Google Shape;1144;g3acbb144eea_1_9619"/>
              <p:cNvSpPr/>
              <p:nvPr/>
            </p:nvSpPr>
            <p:spPr>
              <a:xfrm>
                <a:off x="-4275744" y="970629"/>
                <a:ext cx="786550" cy="78870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78870" extrusionOk="0">
                    <a:moveTo>
                      <a:pt x="721511" y="51209"/>
                    </a:moveTo>
                    <a:cubicBezTo>
                      <a:pt x="703092" y="51209"/>
                      <a:pt x="686495" y="43517"/>
                      <a:pt x="674620" y="31238"/>
                    </a:cubicBezTo>
                    <a:cubicBezTo>
                      <a:pt x="662813" y="43517"/>
                      <a:pt x="646148" y="51209"/>
                      <a:pt x="627730" y="51209"/>
                    </a:cubicBezTo>
                    <a:cubicBezTo>
                      <a:pt x="609310" y="51209"/>
                      <a:pt x="592713" y="43517"/>
                      <a:pt x="580839" y="31238"/>
                    </a:cubicBezTo>
                    <a:cubicBezTo>
                      <a:pt x="569032" y="43517"/>
                      <a:pt x="552367" y="51209"/>
                      <a:pt x="533948" y="51209"/>
                    </a:cubicBezTo>
                    <a:cubicBezTo>
                      <a:pt x="515529" y="51209"/>
                      <a:pt x="498932" y="43517"/>
                      <a:pt x="487057" y="31238"/>
                    </a:cubicBezTo>
                    <a:cubicBezTo>
                      <a:pt x="475250" y="43517"/>
                      <a:pt x="458585" y="51209"/>
                      <a:pt x="440166" y="51209"/>
                    </a:cubicBezTo>
                    <a:cubicBezTo>
                      <a:pt x="421747" y="51209"/>
                      <a:pt x="405150" y="43517"/>
                      <a:pt x="393276" y="31238"/>
                    </a:cubicBezTo>
                    <a:cubicBezTo>
                      <a:pt x="381469" y="43517"/>
                      <a:pt x="364804" y="51209"/>
                      <a:pt x="346385" y="51209"/>
                    </a:cubicBezTo>
                    <a:cubicBezTo>
                      <a:pt x="327966" y="51209"/>
                      <a:pt x="311368" y="43517"/>
                      <a:pt x="299494" y="31238"/>
                    </a:cubicBezTo>
                    <a:cubicBezTo>
                      <a:pt x="287687" y="43517"/>
                      <a:pt x="271022" y="51209"/>
                      <a:pt x="252603" y="51209"/>
                    </a:cubicBezTo>
                    <a:cubicBezTo>
                      <a:pt x="234184" y="51209"/>
                      <a:pt x="217587" y="43517"/>
                      <a:pt x="205713" y="31238"/>
                    </a:cubicBezTo>
                    <a:cubicBezTo>
                      <a:pt x="193906" y="43517"/>
                      <a:pt x="177241" y="51209"/>
                      <a:pt x="158822" y="51209"/>
                    </a:cubicBezTo>
                    <a:cubicBezTo>
                      <a:pt x="140402" y="51209"/>
                      <a:pt x="123805" y="43517"/>
                      <a:pt x="111931" y="31238"/>
                    </a:cubicBezTo>
                    <a:cubicBezTo>
                      <a:pt x="100124" y="43517"/>
                      <a:pt x="83459" y="51209"/>
                      <a:pt x="65040" y="51209"/>
                    </a:cubicBezTo>
                    <a:cubicBezTo>
                      <a:pt x="33869" y="51209"/>
                      <a:pt x="7827" y="29281"/>
                      <a:pt x="1485" y="0"/>
                    </a:cubicBezTo>
                    <a:cubicBezTo>
                      <a:pt x="540" y="4453"/>
                      <a:pt x="0" y="9041"/>
                      <a:pt x="0" y="13831"/>
                    </a:cubicBezTo>
                    <a:cubicBezTo>
                      <a:pt x="0" y="49724"/>
                      <a:pt x="29147" y="78871"/>
                      <a:pt x="65040" y="78871"/>
                    </a:cubicBezTo>
                    <a:cubicBezTo>
                      <a:pt x="83459" y="78871"/>
                      <a:pt x="100056" y="71180"/>
                      <a:pt x="111931" y="58900"/>
                    </a:cubicBezTo>
                    <a:cubicBezTo>
                      <a:pt x="123738" y="71180"/>
                      <a:pt x="140402" y="78871"/>
                      <a:pt x="158822" y="78871"/>
                    </a:cubicBezTo>
                    <a:cubicBezTo>
                      <a:pt x="177241" y="78871"/>
                      <a:pt x="193838" y="71180"/>
                      <a:pt x="205713" y="58900"/>
                    </a:cubicBezTo>
                    <a:cubicBezTo>
                      <a:pt x="217520" y="71180"/>
                      <a:pt x="234184" y="78871"/>
                      <a:pt x="252603" y="78871"/>
                    </a:cubicBezTo>
                    <a:cubicBezTo>
                      <a:pt x="271022" y="78871"/>
                      <a:pt x="287619" y="71180"/>
                      <a:pt x="299494" y="58900"/>
                    </a:cubicBezTo>
                    <a:cubicBezTo>
                      <a:pt x="311301" y="71180"/>
                      <a:pt x="327966" y="78871"/>
                      <a:pt x="346385" y="78871"/>
                    </a:cubicBezTo>
                    <a:cubicBezTo>
                      <a:pt x="364804" y="78871"/>
                      <a:pt x="381401" y="71180"/>
                      <a:pt x="393276" y="58900"/>
                    </a:cubicBezTo>
                    <a:cubicBezTo>
                      <a:pt x="405083" y="71180"/>
                      <a:pt x="421747" y="78871"/>
                      <a:pt x="440166" y="78871"/>
                    </a:cubicBezTo>
                    <a:cubicBezTo>
                      <a:pt x="458585" y="78871"/>
                      <a:pt x="475183" y="71180"/>
                      <a:pt x="487057" y="58900"/>
                    </a:cubicBezTo>
                    <a:cubicBezTo>
                      <a:pt x="498864" y="71180"/>
                      <a:pt x="515529" y="78871"/>
                      <a:pt x="533948" y="78871"/>
                    </a:cubicBezTo>
                    <a:cubicBezTo>
                      <a:pt x="552367" y="78871"/>
                      <a:pt x="568964" y="71180"/>
                      <a:pt x="580839" y="58900"/>
                    </a:cubicBezTo>
                    <a:cubicBezTo>
                      <a:pt x="592646" y="71180"/>
                      <a:pt x="609310" y="78871"/>
                      <a:pt x="627730" y="78871"/>
                    </a:cubicBezTo>
                    <a:cubicBezTo>
                      <a:pt x="646148" y="78871"/>
                      <a:pt x="662746" y="71180"/>
                      <a:pt x="674620" y="58900"/>
                    </a:cubicBezTo>
                    <a:cubicBezTo>
                      <a:pt x="686427" y="71180"/>
                      <a:pt x="703092" y="78871"/>
                      <a:pt x="721511" y="78871"/>
                    </a:cubicBezTo>
                    <a:cubicBezTo>
                      <a:pt x="757404" y="78871"/>
                      <a:pt x="786551" y="49724"/>
                      <a:pt x="786551" y="13831"/>
                    </a:cubicBezTo>
                    <a:cubicBezTo>
                      <a:pt x="786551" y="9108"/>
                      <a:pt x="786011" y="4453"/>
                      <a:pt x="785067" y="0"/>
                    </a:cubicBezTo>
                    <a:cubicBezTo>
                      <a:pt x="778725" y="29281"/>
                      <a:pt x="752681" y="51209"/>
                      <a:pt x="721511" y="5120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g3acbb144eea_1_9619"/>
              <p:cNvSpPr/>
              <p:nvPr/>
            </p:nvSpPr>
            <p:spPr>
              <a:xfrm>
                <a:off x="-4274125" y="919420"/>
                <a:ext cx="783581" cy="102417"/>
              </a:xfrm>
              <a:custGeom>
                <a:avLst/>
                <a:gdLst/>
                <a:ahLst/>
                <a:cxnLst/>
                <a:rect l="l" t="t" r="r" b="b"/>
                <a:pathLst>
                  <a:path w="783581" h="102417" extrusionOk="0">
                    <a:moveTo>
                      <a:pt x="63555" y="102418"/>
                    </a:moveTo>
                    <a:cubicBezTo>
                      <a:pt x="81974" y="102418"/>
                      <a:pt x="98572" y="94726"/>
                      <a:pt x="110446" y="82447"/>
                    </a:cubicBezTo>
                    <a:cubicBezTo>
                      <a:pt x="122253" y="94726"/>
                      <a:pt x="138918" y="102418"/>
                      <a:pt x="157337" y="102418"/>
                    </a:cubicBezTo>
                    <a:cubicBezTo>
                      <a:pt x="175756" y="102418"/>
                      <a:pt x="192353" y="94726"/>
                      <a:pt x="204228" y="82447"/>
                    </a:cubicBezTo>
                    <a:cubicBezTo>
                      <a:pt x="216035" y="94726"/>
                      <a:pt x="232700" y="102418"/>
                      <a:pt x="251118" y="102418"/>
                    </a:cubicBezTo>
                    <a:cubicBezTo>
                      <a:pt x="269537" y="102418"/>
                      <a:pt x="286135" y="94726"/>
                      <a:pt x="298009" y="82447"/>
                    </a:cubicBezTo>
                    <a:cubicBezTo>
                      <a:pt x="309816" y="94726"/>
                      <a:pt x="326481" y="102418"/>
                      <a:pt x="344900" y="102418"/>
                    </a:cubicBezTo>
                    <a:cubicBezTo>
                      <a:pt x="363319" y="102418"/>
                      <a:pt x="379917" y="94726"/>
                      <a:pt x="391791" y="82447"/>
                    </a:cubicBezTo>
                    <a:cubicBezTo>
                      <a:pt x="403598" y="94726"/>
                      <a:pt x="420263" y="102418"/>
                      <a:pt x="438682" y="102418"/>
                    </a:cubicBezTo>
                    <a:cubicBezTo>
                      <a:pt x="457101" y="102418"/>
                      <a:pt x="473698" y="94726"/>
                      <a:pt x="485572" y="82447"/>
                    </a:cubicBezTo>
                    <a:cubicBezTo>
                      <a:pt x="497379" y="94726"/>
                      <a:pt x="514044" y="102418"/>
                      <a:pt x="532463" y="102418"/>
                    </a:cubicBezTo>
                    <a:cubicBezTo>
                      <a:pt x="550882" y="102418"/>
                      <a:pt x="567480" y="94726"/>
                      <a:pt x="579354" y="82447"/>
                    </a:cubicBezTo>
                    <a:cubicBezTo>
                      <a:pt x="591161" y="94726"/>
                      <a:pt x="607826" y="102418"/>
                      <a:pt x="626245" y="102418"/>
                    </a:cubicBezTo>
                    <a:cubicBezTo>
                      <a:pt x="644664" y="102418"/>
                      <a:pt x="661261" y="94726"/>
                      <a:pt x="673135" y="82447"/>
                    </a:cubicBezTo>
                    <a:cubicBezTo>
                      <a:pt x="684943" y="94726"/>
                      <a:pt x="701607" y="102418"/>
                      <a:pt x="720026" y="102418"/>
                    </a:cubicBezTo>
                    <a:cubicBezTo>
                      <a:pt x="751197" y="102418"/>
                      <a:pt x="777240" y="80490"/>
                      <a:pt x="783582" y="51209"/>
                    </a:cubicBezTo>
                    <a:cubicBezTo>
                      <a:pt x="777240" y="21927"/>
                      <a:pt x="751197" y="0"/>
                      <a:pt x="720026" y="0"/>
                    </a:cubicBezTo>
                    <a:cubicBezTo>
                      <a:pt x="701607" y="0"/>
                      <a:pt x="685010" y="7691"/>
                      <a:pt x="673135" y="19971"/>
                    </a:cubicBezTo>
                    <a:cubicBezTo>
                      <a:pt x="661328" y="7691"/>
                      <a:pt x="644664" y="0"/>
                      <a:pt x="626245" y="0"/>
                    </a:cubicBezTo>
                    <a:cubicBezTo>
                      <a:pt x="607826" y="0"/>
                      <a:pt x="591229" y="7691"/>
                      <a:pt x="579354" y="19971"/>
                    </a:cubicBezTo>
                    <a:cubicBezTo>
                      <a:pt x="567547" y="7691"/>
                      <a:pt x="550882" y="0"/>
                      <a:pt x="532463" y="0"/>
                    </a:cubicBezTo>
                    <a:cubicBezTo>
                      <a:pt x="514044" y="0"/>
                      <a:pt x="497447" y="7691"/>
                      <a:pt x="485572" y="19971"/>
                    </a:cubicBezTo>
                    <a:cubicBezTo>
                      <a:pt x="473765" y="7691"/>
                      <a:pt x="457101" y="0"/>
                      <a:pt x="438682" y="0"/>
                    </a:cubicBezTo>
                    <a:cubicBezTo>
                      <a:pt x="420263" y="0"/>
                      <a:pt x="403665" y="7691"/>
                      <a:pt x="391791" y="19971"/>
                    </a:cubicBezTo>
                    <a:cubicBezTo>
                      <a:pt x="379984" y="7691"/>
                      <a:pt x="363319" y="0"/>
                      <a:pt x="344900" y="0"/>
                    </a:cubicBezTo>
                    <a:cubicBezTo>
                      <a:pt x="326481" y="0"/>
                      <a:pt x="309884" y="7691"/>
                      <a:pt x="298009" y="19971"/>
                    </a:cubicBezTo>
                    <a:cubicBezTo>
                      <a:pt x="286202" y="7691"/>
                      <a:pt x="269537" y="0"/>
                      <a:pt x="251118" y="0"/>
                    </a:cubicBezTo>
                    <a:cubicBezTo>
                      <a:pt x="232700" y="0"/>
                      <a:pt x="216102" y="7691"/>
                      <a:pt x="204228" y="19971"/>
                    </a:cubicBezTo>
                    <a:cubicBezTo>
                      <a:pt x="192421" y="7691"/>
                      <a:pt x="175756" y="0"/>
                      <a:pt x="157337" y="0"/>
                    </a:cubicBezTo>
                    <a:cubicBezTo>
                      <a:pt x="138918" y="0"/>
                      <a:pt x="122321" y="7691"/>
                      <a:pt x="110446" y="19971"/>
                    </a:cubicBezTo>
                    <a:cubicBezTo>
                      <a:pt x="98639" y="7691"/>
                      <a:pt x="81974" y="0"/>
                      <a:pt x="63555" y="0"/>
                    </a:cubicBezTo>
                    <a:cubicBezTo>
                      <a:pt x="32385" y="0"/>
                      <a:pt x="6342" y="21927"/>
                      <a:pt x="0" y="51209"/>
                    </a:cubicBezTo>
                    <a:cubicBezTo>
                      <a:pt x="6342" y="80490"/>
                      <a:pt x="32385" y="102418"/>
                      <a:pt x="63555" y="102418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46" name="Google Shape;1146;g3acbb144eea_1_9619"/>
          <p:cNvGrpSpPr/>
          <p:nvPr/>
        </p:nvGrpSpPr>
        <p:grpSpPr>
          <a:xfrm>
            <a:off x="6966919" y="1713071"/>
            <a:ext cx="1741800" cy="1713000"/>
            <a:chOff x="6966919" y="1713071"/>
            <a:chExt cx="1741800" cy="1713000"/>
          </a:xfrm>
        </p:grpSpPr>
        <p:sp>
          <p:nvSpPr>
            <p:cNvPr id="1147" name="Google Shape;1147;g3acbb144eea_1_9619"/>
            <p:cNvSpPr/>
            <p:nvPr/>
          </p:nvSpPr>
          <p:spPr>
            <a:xfrm>
              <a:off x="6966919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" name="Google Shape;1148;g3acbb144eea_1_9619"/>
            <p:cNvGrpSpPr/>
            <p:nvPr/>
          </p:nvGrpSpPr>
          <p:grpSpPr>
            <a:xfrm>
              <a:off x="7242882" y="1982307"/>
              <a:ext cx="1161065" cy="1169207"/>
              <a:chOff x="-3158192" y="1585539"/>
              <a:chExt cx="740806" cy="746001"/>
            </a:xfrm>
          </p:grpSpPr>
          <p:sp>
            <p:nvSpPr>
              <p:cNvPr id="1149" name="Google Shape;1149;g3acbb144eea_1_9619"/>
              <p:cNvSpPr/>
              <p:nvPr/>
            </p:nvSpPr>
            <p:spPr>
              <a:xfrm>
                <a:off x="-2637401" y="1816080"/>
                <a:ext cx="742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7421" h="3778" extrusionOk="0">
                    <a:moveTo>
                      <a:pt x="0" y="0"/>
                    </a:moveTo>
                    <a:cubicBezTo>
                      <a:pt x="2496" y="1214"/>
                      <a:pt x="4993" y="2496"/>
                      <a:pt x="7422" y="3778"/>
                    </a:cubicBezTo>
                    <a:cubicBezTo>
                      <a:pt x="4925" y="2496"/>
                      <a:pt x="2496" y="121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g3acbb144eea_1_9619"/>
              <p:cNvSpPr/>
              <p:nvPr/>
            </p:nvSpPr>
            <p:spPr>
              <a:xfrm>
                <a:off x="-2623097" y="1823366"/>
                <a:ext cx="7759" cy="4318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4318" extrusionOk="0">
                    <a:moveTo>
                      <a:pt x="0" y="0"/>
                    </a:moveTo>
                    <a:cubicBezTo>
                      <a:pt x="2631" y="1417"/>
                      <a:pt x="5195" y="2834"/>
                      <a:pt x="7759" y="4318"/>
                    </a:cubicBezTo>
                    <a:cubicBezTo>
                      <a:pt x="5195" y="2834"/>
                      <a:pt x="2631" y="14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g3acbb144eea_1_9619"/>
              <p:cNvSpPr/>
              <p:nvPr/>
            </p:nvSpPr>
            <p:spPr>
              <a:xfrm>
                <a:off x="-2609266" y="1831193"/>
                <a:ext cx="7826" cy="485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4857" extrusionOk="0">
                    <a:moveTo>
                      <a:pt x="0" y="0"/>
                    </a:moveTo>
                    <a:cubicBezTo>
                      <a:pt x="2631" y="1552"/>
                      <a:pt x="5263" y="3171"/>
                      <a:pt x="7826" y="4858"/>
                    </a:cubicBezTo>
                    <a:cubicBezTo>
                      <a:pt x="5195" y="3239"/>
                      <a:pt x="2631" y="161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g3acbb144eea_1_9619"/>
              <p:cNvSpPr/>
              <p:nvPr/>
            </p:nvSpPr>
            <p:spPr>
              <a:xfrm>
                <a:off x="-2689217" y="1796311"/>
                <a:ext cx="6881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2024" extrusionOk="0">
                    <a:moveTo>
                      <a:pt x="0" y="0"/>
                    </a:moveTo>
                    <a:cubicBezTo>
                      <a:pt x="2294" y="675"/>
                      <a:pt x="4588" y="1349"/>
                      <a:pt x="6882" y="2024"/>
                    </a:cubicBezTo>
                    <a:cubicBezTo>
                      <a:pt x="4588" y="1282"/>
                      <a:pt x="2294" y="67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g3acbb144eea_1_9619"/>
              <p:cNvSpPr/>
              <p:nvPr/>
            </p:nvSpPr>
            <p:spPr>
              <a:xfrm>
                <a:off x="-2673294" y="1801371"/>
                <a:ext cx="6544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2293" extrusionOk="0">
                    <a:moveTo>
                      <a:pt x="0" y="0"/>
                    </a:moveTo>
                    <a:cubicBezTo>
                      <a:pt x="2159" y="742"/>
                      <a:pt x="4385" y="1484"/>
                      <a:pt x="6544" y="2294"/>
                    </a:cubicBezTo>
                    <a:cubicBezTo>
                      <a:pt x="4385" y="1484"/>
                      <a:pt x="2226" y="81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g3acbb144eea_1_9619"/>
              <p:cNvSpPr/>
              <p:nvPr/>
            </p:nvSpPr>
            <p:spPr>
              <a:xfrm>
                <a:off x="-2705342" y="1791926"/>
                <a:ext cx="7016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754" extrusionOk="0">
                    <a:moveTo>
                      <a:pt x="0" y="0"/>
                    </a:moveTo>
                    <a:cubicBezTo>
                      <a:pt x="2361" y="607"/>
                      <a:pt x="4723" y="1147"/>
                      <a:pt x="7017" y="1754"/>
                    </a:cubicBezTo>
                    <a:cubicBezTo>
                      <a:pt x="4655" y="1147"/>
                      <a:pt x="2361" y="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g3acbb144eea_1_9619"/>
              <p:cNvSpPr/>
              <p:nvPr/>
            </p:nvSpPr>
            <p:spPr>
              <a:xfrm>
                <a:off x="-2721601" y="1788350"/>
                <a:ext cx="708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7084" h="1484" extrusionOk="0">
                    <a:moveTo>
                      <a:pt x="0" y="0"/>
                    </a:moveTo>
                    <a:cubicBezTo>
                      <a:pt x="2361" y="472"/>
                      <a:pt x="4723" y="945"/>
                      <a:pt x="7084" y="1484"/>
                    </a:cubicBezTo>
                    <a:cubicBezTo>
                      <a:pt x="4723" y="945"/>
                      <a:pt x="2361" y="47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g3acbb144eea_1_9619"/>
              <p:cNvSpPr/>
              <p:nvPr/>
            </p:nvSpPr>
            <p:spPr>
              <a:xfrm>
                <a:off x="-2595840" y="1839559"/>
                <a:ext cx="7893" cy="5329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5329" extrusionOk="0">
                    <a:moveTo>
                      <a:pt x="0" y="0"/>
                    </a:moveTo>
                    <a:cubicBezTo>
                      <a:pt x="2631" y="1754"/>
                      <a:pt x="5330" y="3508"/>
                      <a:pt x="7894" y="5330"/>
                    </a:cubicBezTo>
                    <a:cubicBezTo>
                      <a:pt x="5263" y="3508"/>
                      <a:pt x="2631" y="175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g3acbb144eea_1_9619"/>
              <p:cNvSpPr/>
              <p:nvPr/>
            </p:nvSpPr>
            <p:spPr>
              <a:xfrm>
                <a:off x="-2570809" y="1857708"/>
                <a:ext cx="8433" cy="6814"/>
              </a:xfrm>
              <a:custGeom>
                <a:avLst/>
                <a:gdLst/>
                <a:ahLst/>
                <a:cxnLst/>
                <a:rect l="l" t="t" r="r" b="b"/>
                <a:pathLst>
                  <a:path w="8433" h="6814" extrusionOk="0">
                    <a:moveTo>
                      <a:pt x="0" y="0"/>
                    </a:moveTo>
                    <a:cubicBezTo>
                      <a:pt x="2834" y="2226"/>
                      <a:pt x="5668" y="4520"/>
                      <a:pt x="8434" y="6814"/>
                    </a:cubicBezTo>
                    <a:cubicBezTo>
                      <a:pt x="5668" y="4453"/>
                      <a:pt x="2834" y="222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g3acbb144eea_1_9619"/>
              <p:cNvSpPr/>
              <p:nvPr/>
            </p:nvSpPr>
            <p:spPr>
              <a:xfrm>
                <a:off x="-2437626" y="2107072"/>
                <a:ext cx="742" cy="10794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0794" extrusionOk="0">
                    <a:moveTo>
                      <a:pt x="0" y="0"/>
                    </a:moveTo>
                    <a:cubicBezTo>
                      <a:pt x="270" y="3576"/>
                      <a:pt x="540" y="7219"/>
                      <a:pt x="742" y="10795"/>
                    </a:cubicBezTo>
                    <a:cubicBezTo>
                      <a:pt x="540" y="7152"/>
                      <a:pt x="270" y="357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g3acbb144eea_1_9619"/>
              <p:cNvSpPr/>
              <p:nvPr/>
            </p:nvSpPr>
            <p:spPr>
              <a:xfrm>
                <a:off x="-2582953" y="1848465"/>
                <a:ext cx="8096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8096" h="6004" extrusionOk="0">
                    <a:moveTo>
                      <a:pt x="0" y="0"/>
                    </a:moveTo>
                    <a:cubicBezTo>
                      <a:pt x="2699" y="1957"/>
                      <a:pt x="5397" y="3981"/>
                      <a:pt x="8096" y="6005"/>
                    </a:cubicBezTo>
                    <a:cubicBezTo>
                      <a:pt x="5465" y="3981"/>
                      <a:pt x="2766" y="195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g3acbb144eea_1_9619"/>
              <p:cNvSpPr/>
              <p:nvPr/>
            </p:nvSpPr>
            <p:spPr>
              <a:xfrm>
                <a:off x="-2484449" y="1957089"/>
                <a:ext cx="44664" cy="12980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129809" extrusionOk="0">
                    <a:moveTo>
                      <a:pt x="44664" y="129810"/>
                    </a:moveTo>
                    <a:cubicBezTo>
                      <a:pt x="38322" y="82987"/>
                      <a:pt x="22872" y="39132"/>
                      <a:pt x="0" y="0"/>
                    </a:cubicBezTo>
                    <a:cubicBezTo>
                      <a:pt x="20308" y="34881"/>
                      <a:pt x="34881" y="73608"/>
                      <a:pt x="42236" y="114764"/>
                    </a:cubicBezTo>
                    <a:cubicBezTo>
                      <a:pt x="43112" y="119757"/>
                      <a:pt x="43922" y="124750"/>
                      <a:pt x="44597" y="12981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g3acbb144eea_1_9619"/>
              <p:cNvSpPr/>
              <p:nvPr/>
            </p:nvSpPr>
            <p:spPr>
              <a:xfrm>
                <a:off x="-2439582" y="2088046"/>
                <a:ext cx="1619" cy="1403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4033" extrusionOk="0">
                    <a:moveTo>
                      <a:pt x="0" y="0"/>
                    </a:moveTo>
                    <a:cubicBezTo>
                      <a:pt x="607" y="4655"/>
                      <a:pt x="1147" y="9311"/>
                      <a:pt x="1619" y="14033"/>
                    </a:cubicBezTo>
                    <a:cubicBezTo>
                      <a:pt x="1214" y="9311"/>
                      <a:pt x="607" y="465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g3acbb144eea_1_9619"/>
              <p:cNvSpPr/>
              <p:nvPr/>
            </p:nvSpPr>
            <p:spPr>
              <a:xfrm>
                <a:off x="-2440459" y="2152681"/>
                <a:ext cx="3575" cy="35488"/>
              </a:xfrm>
              <a:custGeom>
                <a:avLst/>
                <a:gdLst/>
                <a:ahLst/>
                <a:cxnLst/>
                <a:rect l="l" t="t" r="r" b="b"/>
                <a:pathLst>
                  <a:path w="3575" h="35488" extrusionOk="0">
                    <a:moveTo>
                      <a:pt x="3576" y="0"/>
                    </a:moveTo>
                    <a:cubicBezTo>
                      <a:pt x="2969" y="12009"/>
                      <a:pt x="1754" y="23816"/>
                      <a:pt x="0" y="35489"/>
                    </a:cubicBezTo>
                    <a:cubicBezTo>
                      <a:pt x="1754" y="23816"/>
                      <a:pt x="2969" y="12009"/>
                      <a:pt x="3576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g3acbb144eea_1_9619"/>
              <p:cNvSpPr/>
              <p:nvPr/>
            </p:nvSpPr>
            <p:spPr>
              <a:xfrm>
                <a:off x="-2492005" y="1944675"/>
                <a:ext cx="7488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2279" extrusionOk="0">
                    <a:moveTo>
                      <a:pt x="0" y="0"/>
                    </a:moveTo>
                    <a:cubicBezTo>
                      <a:pt x="2564" y="4048"/>
                      <a:pt x="5060" y="8096"/>
                      <a:pt x="7489" y="12279"/>
                    </a:cubicBezTo>
                    <a:cubicBezTo>
                      <a:pt x="5060" y="8164"/>
                      <a:pt x="2564" y="404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g3acbb144eea_1_9619"/>
              <p:cNvSpPr/>
              <p:nvPr/>
            </p:nvSpPr>
            <p:spPr>
              <a:xfrm>
                <a:off x="-2559676" y="1866816"/>
                <a:ext cx="49386" cy="51883"/>
              </a:xfrm>
              <a:custGeom>
                <a:avLst/>
                <a:gdLst/>
                <a:ahLst/>
                <a:cxnLst/>
                <a:rect l="l" t="t" r="r" b="b"/>
                <a:pathLst>
                  <a:path w="49386" h="51883" extrusionOk="0">
                    <a:moveTo>
                      <a:pt x="49387" y="51883"/>
                    </a:moveTo>
                    <a:cubicBezTo>
                      <a:pt x="34746" y="32992"/>
                      <a:pt x="18149" y="15585"/>
                      <a:pt x="0" y="0"/>
                    </a:cubicBezTo>
                    <a:cubicBezTo>
                      <a:pt x="18149" y="15585"/>
                      <a:pt x="34679" y="32925"/>
                      <a:pt x="49387" y="5188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g3acbb144eea_1_9619"/>
              <p:cNvSpPr/>
              <p:nvPr/>
            </p:nvSpPr>
            <p:spPr>
              <a:xfrm>
                <a:off x="-2738199" y="1785516"/>
                <a:ext cx="7016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079" extrusionOk="0">
                    <a:moveTo>
                      <a:pt x="0" y="0"/>
                    </a:moveTo>
                    <a:cubicBezTo>
                      <a:pt x="2361" y="337"/>
                      <a:pt x="4655" y="742"/>
                      <a:pt x="7017" y="1079"/>
                    </a:cubicBezTo>
                    <a:cubicBezTo>
                      <a:pt x="4723" y="675"/>
                      <a:pt x="2361" y="33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g3acbb144eea_1_9619"/>
              <p:cNvSpPr/>
              <p:nvPr/>
            </p:nvSpPr>
            <p:spPr>
              <a:xfrm>
                <a:off x="-2500439" y="1932058"/>
                <a:ext cx="7691" cy="11469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11469" extrusionOk="0">
                    <a:moveTo>
                      <a:pt x="0" y="0"/>
                    </a:moveTo>
                    <a:cubicBezTo>
                      <a:pt x="2631" y="3778"/>
                      <a:pt x="5195" y="7624"/>
                      <a:pt x="7691" y="11470"/>
                    </a:cubicBezTo>
                    <a:cubicBezTo>
                      <a:pt x="5195" y="7624"/>
                      <a:pt x="2631" y="377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g3acbb144eea_1_9619"/>
              <p:cNvSpPr/>
              <p:nvPr/>
            </p:nvSpPr>
            <p:spPr>
              <a:xfrm>
                <a:off x="-2509615" y="1919644"/>
                <a:ext cx="8163" cy="11132"/>
              </a:xfrm>
              <a:custGeom>
                <a:avLst/>
                <a:gdLst/>
                <a:ahLst/>
                <a:cxnLst/>
                <a:rect l="l" t="t" r="r" b="b"/>
                <a:pathLst>
                  <a:path w="8163" h="11132" extrusionOk="0">
                    <a:moveTo>
                      <a:pt x="0" y="0"/>
                    </a:moveTo>
                    <a:cubicBezTo>
                      <a:pt x="2834" y="3643"/>
                      <a:pt x="5532" y="7354"/>
                      <a:pt x="8164" y="11132"/>
                    </a:cubicBezTo>
                    <a:cubicBezTo>
                      <a:pt x="5532" y="7354"/>
                      <a:pt x="2766" y="364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g3acbb144eea_1_9619"/>
              <p:cNvSpPr/>
              <p:nvPr/>
            </p:nvSpPr>
            <p:spPr>
              <a:xfrm>
                <a:off x="-2844327" y="1785449"/>
                <a:ext cx="4992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674" extrusionOk="0">
                    <a:moveTo>
                      <a:pt x="0" y="675"/>
                    </a:moveTo>
                    <a:cubicBezTo>
                      <a:pt x="1619" y="405"/>
                      <a:pt x="3306" y="202"/>
                      <a:pt x="4993" y="0"/>
                    </a:cubicBezTo>
                    <a:cubicBezTo>
                      <a:pt x="3306" y="202"/>
                      <a:pt x="1687" y="472"/>
                      <a:pt x="0" y="6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g3acbb144eea_1_9619"/>
              <p:cNvSpPr/>
              <p:nvPr/>
            </p:nvSpPr>
            <p:spPr>
              <a:xfrm>
                <a:off x="-3094569" y="1904396"/>
                <a:ext cx="38120" cy="53570"/>
              </a:xfrm>
              <a:custGeom>
                <a:avLst/>
                <a:gdLst/>
                <a:ahLst/>
                <a:cxnLst/>
                <a:rect l="l" t="t" r="r" b="b"/>
                <a:pathLst>
                  <a:path w="38120" h="53570" extrusionOk="0">
                    <a:moveTo>
                      <a:pt x="0" y="53570"/>
                    </a:moveTo>
                    <a:cubicBezTo>
                      <a:pt x="11065" y="34477"/>
                      <a:pt x="23817" y="16597"/>
                      <a:pt x="38120" y="0"/>
                    </a:cubicBezTo>
                    <a:cubicBezTo>
                      <a:pt x="23817" y="16597"/>
                      <a:pt x="11065" y="34544"/>
                      <a:pt x="0" y="535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g3acbb144eea_1_9619"/>
              <p:cNvSpPr/>
              <p:nvPr/>
            </p:nvSpPr>
            <p:spPr>
              <a:xfrm>
                <a:off x="-3122838" y="1958439"/>
                <a:ext cx="28067" cy="61599"/>
              </a:xfrm>
              <a:custGeom>
                <a:avLst/>
                <a:gdLst/>
                <a:ahLst/>
                <a:cxnLst/>
                <a:rect l="l" t="t" r="r" b="b"/>
                <a:pathLst>
                  <a:path w="28067" h="61599" extrusionOk="0">
                    <a:moveTo>
                      <a:pt x="0" y="61599"/>
                    </a:moveTo>
                    <a:cubicBezTo>
                      <a:pt x="7422" y="40009"/>
                      <a:pt x="16867" y="19431"/>
                      <a:pt x="28067" y="0"/>
                    </a:cubicBezTo>
                    <a:cubicBezTo>
                      <a:pt x="16800" y="19431"/>
                      <a:pt x="7422" y="40076"/>
                      <a:pt x="0" y="6159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g3acbb144eea_1_9619"/>
              <p:cNvSpPr/>
              <p:nvPr/>
            </p:nvSpPr>
            <p:spPr>
              <a:xfrm>
                <a:off x="-3016642" y="1858720"/>
                <a:ext cx="7623" cy="6274"/>
              </a:xfrm>
              <a:custGeom>
                <a:avLst/>
                <a:gdLst/>
                <a:ahLst/>
                <a:cxnLst/>
                <a:rect l="l" t="t" r="r" b="b"/>
                <a:pathLst>
                  <a:path w="7623" h="6274" extrusionOk="0">
                    <a:moveTo>
                      <a:pt x="0" y="6275"/>
                    </a:moveTo>
                    <a:cubicBezTo>
                      <a:pt x="2496" y="4183"/>
                      <a:pt x="5060" y="2092"/>
                      <a:pt x="7624" y="0"/>
                    </a:cubicBezTo>
                    <a:cubicBezTo>
                      <a:pt x="5060" y="2024"/>
                      <a:pt x="2496" y="4116"/>
                      <a:pt x="0" y="62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g3acbb144eea_1_9619"/>
              <p:cNvSpPr/>
              <p:nvPr/>
            </p:nvSpPr>
            <p:spPr>
              <a:xfrm>
                <a:off x="-3141527" y="2111795"/>
                <a:ext cx="404" cy="6139"/>
              </a:xfrm>
              <a:custGeom>
                <a:avLst/>
                <a:gdLst/>
                <a:ahLst/>
                <a:cxnLst/>
                <a:rect l="l" t="t" r="r" b="b"/>
                <a:pathLst>
                  <a:path w="404" h="6139" extrusionOk="0">
                    <a:moveTo>
                      <a:pt x="0" y="6140"/>
                    </a:moveTo>
                    <a:cubicBezTo>
                      <a:pt x="68" y="4048"/>
                      <a:pt x="270" y="2024"/>
                      <a:pt x="405" y="0"/>
                    </a:cubicBezTo>
                    <a:cubicBezTo>
                      <a:pt x="270" y="2024"/>
                      <a:pt x="135" y="4116"/>
                      <a:pt x="0" y="61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g3acbb144eea_1_9619"/>
              <p:cNvSpPr/>
              <p:nvPr/>
            </p:nvSpPr>
            <p:spPr>
              <a:xfrm>
                <a:off x="-3004768" y="1849747"/>
                <a:ext cx="7489" cy="5667"/>
              </a:xfrm>
              <a:custGeom>
                <a:avLst/>
                <a:gdLst/>
                <a:ahLst/>
                <a:cxnLst/>
                <a:rect l="l" t="t" r="r" b="b"/>
                <a:pathLst>
                  <a:path w="7489" h="5667" extrusionOk="0">
                    <a:moveTo>
                      <a:pt x="0" y="5667"/>
                    </a:moveTo>
                    <a:cubicBezTo>
                      <a:pt x="2496" y="3778"/>
                      <a:pt x="4993" y="1822"/>
                      <a:pt x="7489" y="0"/>
                    </a:cubicBezTo>
                    <a:cubicBezTo>
                      <a:pt x="4925" y="1889"/>
                      <a:pt x="2429" y="3778"/>
                      <a:pt x="0" y="566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g3acbb144eea_1_9619"/>
              <p:cNvSpPr/>
              <p:nvPr/>
            </p:nvSpPr>
            <p:spPr>
              <a:xfrm>
                <a:off x="-3140380" y="2093983"/>
                <a:ext cx="809" cy="7826"/>
              </a:xfrm>
              <a:custGeom>
                <a:avLst/>
                <a:gdLst/>
                <a:ahLst/>
                <a:cxnLst/>
                <a:rect l="l" t="t" r="r" b="b"/>
                <a:pathLst>
                  <a:path w="809" h="7826" extrusionOk="0">
                    <a:moveTo>
                      <a:pt x="0" y="7826"/>
                    </a:moveTo>
                    <a:cubicBezTo>
                      <a:pt x="270" y="5195"/>
                      <a:pt x="540" y="2564"/>
                      <a:pt x="810" y="0"/>
                    </a:cubicBezTo>
                    <a:cubicBezTo>
                      <a:pt x="540" y="2631"/>
                      <a:pt x="202" y="5195"/>
                      <a:pt x="0" y="78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g3acbb144eea_1_9619"/>
              <p:cNvSpPr/>
              <p:nvPr/>
            </p:nvSpPr>
            <p:spPr>
              <a:xfrm>
                <a:off x="-3138626" y="2077116"/>
                <a:ext cx="1349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9175" extrusionOk="0">
                    <a:moveTo>
                      <a:pt x="0" y="9176"/>
                    </a:moveTo>
                    <a:cubicBezTo>
                      <a:pt x="405" y="6072"/>
                      <a:pt x="877" y="3036"/>
                      <a:pt x="1349" y="0"/>
                    </a:cubicBezTo>
                    <a:cubicBezTo>
                      <a:pt x="877" y="3036"/>
                      <a:pt x="405" y="6140"/>
                      <a:pt x="0" y="91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g3acbb144eea_1_9619"/>
              <p:cNvSpPr/>
              <p:nvPr/>
            </p:nvSpPr>
            <p:spPr>
              <a:xfrm>
                <a:off x="-3136399" y="2020038"/>
                <a:ext cx="13493" cy="52153"/>
              </a:xfrm>
              <a:custGeom>
                <a:avLst/>
                <a:gdLst/>
                <a:ahLst/>
                <a:cxnLst/>
                <a:rect l="l" t="t" r="r" b="b"/>
                <a:pathLst>
                  <a:path w="13493" h="52153" extrusionOk="0">
                    <a:moveTo>
                      <a:pt x="0" y="52153"/>
                    </a:moveTo>
                    <a:cubicBezTo>
                      <a:pt x="3238" y="34274"/>
                      <a:pt x="7759" y="16800"/>
                      <a:pt x="13494" y="0"/>
                    </a:cubicBezTo>
                    <a:cubicBezTo>
                      <a:pt x="7691" y="16867"/>
                      <a:pt x="3171" y="34274"/>
                      <a:pt x="0" y="5215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g3acbb144eea_1_9619"/>
              <p:cNvSpPr/>
              <p:nvPr/>
            </p:nvSpPr>
            <p:spPr>
              <a:xfrm>
                <a:off x="-3054762" y="1893871"/>
                <a:ext cx="7826" cy="8635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8635" extrusionOk="0">
                    <a:moveTo>
                      <a:pt x="0" y="8636"/>
                    </a:moveTo>
                    <a:cubicBezTo>
                      <a:pt x="2564" y="5735"/>
                      <a:pt x="5128" y="2834"/>
                      <a:pt x="7826" y="0"/>
                    </a:cubicBezTo>
                    <a:cubicBezTo>
                      <a:pt x="5195" y="2834"/>
                      <a:pt x="2564" y="5735"/>
                      <a:pt x="0" y="863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g3acbb144eea_1_9619"/>
              <p:cNvSpPr/>
              <p:nvPr/>
            </p:nvSpPr>
            <p:spPr>
              <a:xfrm>
                <a:off x="-2911863" y="1801844"/>
                <a:ext cx="546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1889" extrusionOk="0">
                    <a:moveTo>
                      <a:pt x="0" y="1889"/>
                    </a:moveTo>
                    <a:cubicBezTo>
                      <a:pt x="1822" y="1214"/>
                      <a:pt x="3643" y="607"/>
                      <a:pt x="5465" y="0"/>
                    </a:cubicBezTo>
                    <a:cubicBezTo>
                      <a:pt x="3643" y="607"/>
                      <a:pt x="1822" y="1282"/>
                      <a:pt x="0" y="188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g3acbb144eea_1_9619"/>
              <p:cNvSpPr/>
              <p:nvPr/>
            </p:nvSpPr>
            <p:spPr>
              <a:xfrm>
                <a:off x="-2896818" y="1796784"/>
                <a:ext cx="5937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5937" h="1821" extrusionOk="0">
                    <a:moveTo>
                      <a:pt x="0" y="1822"/>
                    </a:moveTo>
                    <a:cubicBezTo>
                      <a:pt x="1957" y="1214"/>
                      <a:pt x="3981" y="607"/>
                      <a:pt x="5937" y="0"/>
                    </a:cubicBezTo>
                    <a:cubicBezTo>
                      <a:pt x="3913" y="607"/>
                      <a:pt x="1957" y="1214"/>
                      <a:pt x="0" y="18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g3acbb144eea_1_9619"/>
              <p:cNvSpPr/>
              <p:nvPr/>
            </p:nvSpPr>
            <p:spPr>
              <a:xfrm>
                <a:off x="-2992556" y="1837535"/>
                <a:ext cx="13224" cy="8905"/>
              </a:xfrm>
              <a:custGeom>
                <a:avLst/>
                <a:gdLst/>
                <a:ahLst/>
                <a:cxnLst/>
                <a:rect l="l" t="t" r="r" b="b"/>
                <a:pathLst>
                  <a:path w="13224" h="8905" extrusionOk="0">
                    <a:moveTo>
                      <a:pt x="0" y="8906"/>
                    </a:moveTo>
                    <a:cubicBezTo>
                      <a:pt x="4318" y="5870"/>
                      <a:pt x="8771" y="2901"/>
                      <a:pt x="13224" y="0"/>
                    </a:cubicBezTo>
                    <a:cubicBezTo>
                      <a:pt x="8771" y="2901"/>
                      <a:pt x="4318" y="5870"/>
                      <a:pt x="0" y="890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g3acbb144eea_1_9619"/>
              <p:cNvSpPr/>
              <p:nvPr/>
            </p:nvSpPr>
            <p:spPr>
              <a:xfrm>
                <a:off x="-2862476" y="1788957"/>
                <a:ext cx="2496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539" extrusionOk="0">
                    <a:moveTo>
                      <a:pt x="0" y="540"/>
                    </a:moveTo>
                    <a:cubicBezTo>
                      <a:pt x="810" y="337"/>
                      <a:pt x="1619" y="135"/>
                      <a:pt x="2496" y="0"/>
                    </a:cubicBezTo>
                    <a:cubicBezTo>
                      <a:pt x="1687" y="202"/>
                      <a:pt x="877" y="405"/>
                      <a:pt x="0" y="5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g3acbb144eea_1_9619"/>
              <p:cNvSpPr/>
              <p:nvPr/>
            </p:nvSpPr>
            <p:spPr>
              <a:xfrm>
                <a:off x="-2881098" y="1792466"/>
                <a:ext cx="5600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1484" extrusionOk="0">
                    <a:moveTo>
                      <a:pt x="0" y="1484"/>
                    </a:moveTo>
                    <a:cubicBezTo>
                      <a:pt x="1889" y="1012"/>
                      <a:pt x="3711" y="472"/>
                      <a:pt x="5600" y="0"/>
                    </a:cubicBezTo>
                    <a:cubicBezTo>
                      <a:pt x="3711" y="472"/>
                      <a:pt x="1889" y="1012"/>
                      <a:pt x="0" y="148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g3acbb144eea_1_9619"/>
              <p:cNvSpPr/>
              <p:nvPr/>
            </p:nvSpPr>
            <p:spPr>
              <a:xfrm>
                <a:off x="-2960238" y="1822422"/>
                <a:ext cx="6814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3643" extrusionOk="0">
                    <a:moveTo>
                      <a:pt x="0" y="3643"/>
                    </a:moveTo>
                    <a:cubicBezTo>
                      <a:pt x="2226" y="2361"/>
                      <a:pt x="4520" y="1214"/>
                      <a:pt x="6814" y="0"/>
                    </a:cubicBezTo>
                    <a:cubicBezTo>
                      <a:pt x="4520" y="1214"/>
                      <a:pt x="2294" y="2429"/>
                      <a:pt x="0" y="36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g3acbb144eea_1_9619"/>
              <p:cNvSpPr/>
              <p:nvPr/>
            </p:nvSpPr>
            <p:spPr>
              <a:xfrm>
                <a:off x="-2973665" y="1829776"/>
                <a:ext cx="6881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4048" extrusionOk="0">
                    <a:moveTo>
                      <a:pt x="0" y="4048"/>
                    </a:moveTo>
                    <a:cubicBezTo>
                      <a:pt x="2226" y="2631"/>
                      <a:pt x="4588" y="1349"/>
                      <a:pt x="6882" y="0"/>
                    </a:cubicBezTo>
                    <a:cubicBezTo>
                      <a:pt x="4588" y="1349"/>
                      <a:pt x="2294" y="2631"/>
                      <a:pt x="0" y="404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g3acbb144eea_1_9619"/>
              <p:cNvSpPr/>
              <p:nvPr/>
            </p:nvSpPr>
            <p:spPr>
              <a:xfrm>
                <a:off x="-2930890" y="1809198"/>
                <a:ext cx="5195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2293" extrusionOk="0">
                    <a:moveTo>
                      <a:pt x="0" y="2294"/>
                    </a:moveTo>
                    <a:cubicBezTo>
                      <a:pt x="1754" y="1552"/>
                      <a:pt x="3441" y="742"/>
                      <a:pt x="5195" y="0"/>
                    </a:cubicBezTo>
                    <a:cubicBezTo>
                      <a:pt x="3441" y="742"/>
                      <a:pt x="1754" y="1552"/>
                      <a:pt x="0" y="22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g3acbb144eea_1_9619"/>
              <p:cNvSpPr/>
              <p:nvPr/>
            </p:nvSpPr>
            <p:spPr>
              <a:xfrm>
                <a:off x="-2946272" y="1815472"/>
                <a:ext cx="6544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238" extrusionOk="0">
                    <a:moveTo>
                      <a:pt x="0" y="3239"/>
                    </a:moveTo>
                    <a:cubicBezTo>
                      <a:pt x="2159" y="2159"/>
                      <a:pt x="4318" y="1080"/>
                      <a:pt x="6544" y="0"/>
                    </a:cubicBezTo>
                    <a:cubicBezTo>
                      <a:pt x="4318" y="1012"/>
                      <a:pt x="2159" y="2092"/>
                      <a:pt x="0" y="323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g3acbb144eea_1_9619"/>
              <p:cNvSpPr/>
              <p:nvPr/>
            </p:nvSpPr>
            <p:spPr>
              <a:xfrm>
                <a:off x="-2656832" y="1807579"/>
                <a:ext cx="998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985" h="4250" extrusionOk="0">
                    <a:moveTo>
                      <a:pt x="0" y="0"/>
                    </a:moveTo>
                    <a:cubicBezTo>
                      <a:pt x="3373" y="1349"/>
                      <a:pt x="6680" y="2766"/>
                      <a:pt x="9985" y="4251"/>
                    </a:cubicBezTo>
                    <a:cubicBezTo>
                      <a:pt x="6680" y="2766"/>
                      <a:pt x="3373" y="134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g3acbb144eea_1_9619"/>
              <p:cNvSpPr/>
              <p:nvPr/>
            </p:nvSpPr>
            <p:spPr>
              <a:xfrm>
                <a:off x="-2828067" y="1783492"/>
                <a:ext cx="472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72" extrusionOk="0">
                    <a:moveTo>
                      <a:pt x="4655" y="0"/>
                    </a:moveTo>
                    <a:cubicBezTo>
                      <a:pt x="3104" y="135"/>
                      <a:pt x="1552" y="337"/>
                      <a:pt x="0" y="472"/>
                    </a:cubicBezTo>
                    <a:cubicBezTo>
                      <a:pt x="1552" y="270"/>
                      <a:pt x="3171" y="135"/>
                      <a:pt x="4723" y="0"/>
                    </a:cubicBezTo>
                    <a:lnTo>
                      <a:pt x="4655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g3acbb144eea_1_9619"/>
              <p:cNvSpPr/>
              <p:nvPr/>
            </p:nvSpPr>
            <p:spPr>
              <a:xfrm>
                <a:off x="-3045384" y="1867491"/>
                <a:ext cx="25840" cy="24693"/>
              </a:xfrm>
              <a:custGeom>
                <a:avLst/>
                <a:gdLst/>
                <a:ahLst/>
                <a:cxnLst/>
                <a:rect l="l" t="t" r="r" b="b"/>
                <a:pathLst>
                  <a:path w="25840" h="24693" extrusionOk="0">
                    <a:moveTo>
                      <a:pt x="25840" y="0"/>
                    </a:moveTo>
                    <a:cubicBezTo>
                      <a:pt x="16800" y="7826"/>
                      <a:pt x="8163" y="16058"/>
                      <a:pt x="0" y="24694"/>
                    </a:cubicBezTo>
                    <a:cubicBezTo>
                      <a:pt x="8163" y="16058"/>
                      <a:pt x="16800" y="7826"/>
                      <a:pt x="2584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g3acbb144eea_1_9619"/>
              <p:cNvSpPr/>
              <p:nvPr/>
            </p:nvSpPr>
            <p:spPr>
              <a:xfrm>
                <a:off x="-3158192" y="2258742"/>
                <a:ext cx="740806" cy="72798"/>
              </a:xfrm>
              <a:custGeom>
                <a:avLst/>
                <a:gdLst/>
                <a:ahLst/>
                <a:cxnLst/>
                <a:rect l="l" t="t" r="r" b="b"/>
                <a:pathLst>
                  <a:path w="740806" h="72798" extrusionOk="0">
                    <a:moveTo>
                      <a:pt x="704441" y="0"/>
                    </a:moveTo>
                    <a:lnTo>
                      <a:pt x="699179" y="0"/>
                    </a:lnTo>
                    <a:cubicBezTo>
                      <a:pt x="697560" y="4251"/>
                      <a:pt x="695940" y="8569"/>
                      <a:pt x="694186" y="12752"/>
                    </a:cubicBezTo>
                    <a:lnTo>
                      <a:pt x="369054" y="12954"/>
                    </a:lnTo>
                    <a:lnTo>
                      <a:pt x="43922" y="13156"/>
                    </a:lnTo>
                    <a:lnTo>
                      <a:pt x="43922" y="13156"/>
                    </a:lnTo>
                    <a:cubicBezTo>
                      <a:pt x="42100" y="8838"/>
                      <a:pt x="40414" y="4453"/>
                      <a:pt x="38727" y="68"/>
                    </a:cubicBezTo>
                    <a:lnTo>
                      <a:pt x="36366" y="68"/>
                    </a:lnTo>
                    <a:cubicBezTo>
                      <a:pt x="16327" y="68"/>
                      <a:pt x="0" y="16462"/>
                      <a:pt x="0" y="36433"/>
                    </a:cubicBezTo>
                    <a:cubicBezTo>
                      <a:pt x="0" y="56404"/>
                      <a:pt x="16395" y="72799"/>
                      <a:pt x="36366" y="72799"/>
                    </a:cubicBezTo>
                    <a:lnTo>
                      <a:pt x="704441" y="72799"/>
                    </a:lnTo>
                    <a:cubicBezTo>
                      <a:pt x="724480" y="72799"/>
                      <a:pt x="740807" y="56404"/>
                      <a:pt x="740807" y="36433"/>
                    </a:cubicBezTo>
                    <a:cubicBezTo>
                      <a:pt x="740807" y="16462"/>
                      <a:pt x="724412" y="68"/>
                      <a:pt x="704441" y="68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g3acbb144eea_1_9619"/>
              <p:cNvSpPr/>
              <p:nvPr/>
            </p:nvSpPr>
            <p:spPr>
              <a:xfrm>
                <a:off x="-3114270" y="2271696"/>
                <a:ext cx="32513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325131" h="202" extrusionOk="0">
                    <a:moveTo>
                      <a:pt x="0" y="202"/>
                    </a:moveTo>
                    <a:lnTo>
                      <a:pt x="325132" y="0"/>
                    </a:lnTo>
                    <a:lnTo>
                      <a:pt x="0" y="202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g3acbb144eea_1_9619"/>
              <p:cNvSpPr/>
              <p:nvPr/>
            </p:nvSpPr>
            <p:spPr>
              <a:xfrm>
                <a:off x="-2459013" y="2255504"/>
                <a:ext cx="1281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238" extrusionOk="0">
                    <a:moveTo>
                      <a:pt x="0" y="3238"/>
                    </a:moveTo>
                    <a:cubicBezTo>
                      <a:pt x="405" y="2159"/>
                      <a:pt x="877" y="1080"/>
                      <a:pt x="1282" y="0"/>
                    </a:cubicBezTo>
                    <a:cubicBezTo>
                      <a:pt x="877" y="1080"/>
                      <a:pt x="405" y="2159"/>
                      <a:pt x="0" y="3238"/>
                    </a:cubicBezTo>
                    <a:lnTo>
                      <a:pt x="0" y="323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g3acbb144eea_1_9619"/>
              <p:cNvSpPr/>
              <p:nvPr/>
            </p:nvSpPr>
            <p:spPr>
              <a:xfrm>
                <a:off x="-2439785" y="2086899"/>
                <a:ext cx="134" cy="114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47" extrusionOk="0">
                    <a:moveTo>
                      <a:pt x="0" y="0"/>
                    </a:moveTo>
                    <a:cubicBezTo>
                      <a:pt x="0" y="405"/>
                      <a:pt x="68" y="810"/>
                      <a:pt x="135" y="1147"/>
                    </a:cubicBezTo>
                    <a:cubicBezTo>
                      <a:pt x="135" y="742"/>
                      <a:pt x="68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g3acbb144eea_1_9619"/>
              <p:cNvSpPr/>
              <p:nvPr/>
            </p:nvSpPr>
            <p:spPr>
              <a:xfrm>
                <a:off x="-3137276" y="2072191"/>
                <a:ext cx="877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925" extrusionOk="0">
                    <a:moveTo>
                      <a:pt x="0" y="4925"/>
                    </a:moveTo>
                    <a:cubicBezTo>
                      <a:pt x="270" y="3306"/>
                      <a:pt x="607" y="1687"/>
                      <a:pt x="877" y="0"/>
                    </a:cubicBezTo>
                    <a:cubicBezTo>
                      <a:pt x="607" y="1619"/>
                      <a:pt x="270" y="3239"/>
                      <a:pt x="0" y="49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g3acbb144eea_1_9619"/>
              <p:cNvSpPr/>
              <p:nvPr/>
            </p:nvSpPr>
            <p:spPr>
              <a:xfrm>
                <a:off x="-3139570" y="2086359"/>
                <a:ext cx="944" cy="762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624" extrusionOk="0">
                    <a:moveTo>
                      <a:pt x="0" y="7624"/>
                    </a:moveTo>
                    <a:cubicBezTo>
                      <a:pt x="270" y="5060"/>
                      <a:pt x="607" y="2496"/>
                      <a:pt x="945" y="0"/>
                    </a:cubicBezTo>
                    <a:cubicBezTo>
                      <a:pt x="607" y="2564"/>
                      <a:pt x="270" y="5060"/>
                      <a:pt x="0" y="762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g3acbb144eea_1_9619"/>
              <p:cNvSpPr/>
              <p:nvPr/>
            </p:nvSpPr>
            <p:spPr>
              <a:xfrm>
                <a:off x="-3141190" y="2101810"/>
                <a:ext cx="742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9985" extrusionOk="0">
                    <a:moveTo>
                      <a:pt x="0" y="9985"/>
                    </a:moveTo>
                    <a:cubicBezTo>
                      <a:pt x="202" y="6612"/>
                      <a:pt x="472" y="3306"/>
                      <a:pt x="742" y="0"/>
                    </a:cubicBezTo>
                    <a:cubicBezTo>
                      <a:pt x="405" y="3306"/>
                      <a:pt x="202" y="6679"/>
                      <a:pt x="0" y="99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g3acbb144eea_1_9619"/>
              <p:cNvSpPr/>
              <p:nvPr/>
            </p:nvSpPr>
            <p:spPr>
              <a:xfrm>
                <a:off x="-3120544" y="2255841"/>
                <a:ext cx="1146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901" extrusionOk="0">
                    <a:moveTo>
                      <a:pt x="0" y="0"/>
                    </a:moveTo>
                    <a:cubicBezTo>
                      <a:pt x="337" y="1012"/>
                      <a:pt x="810" y="1957"/>
                      <a:pt x="1147" y="2901"/>
                    </a:cubicBezTo>
                    <a:lnTo>
                      <a:pt x="1147" y="2901"/>
                    </a:lnTo>
                    <a:cubicBezTo>
                      <a:pt x="810" y="1957"/>
                      <a:pt x="337" y="94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g3acbb144eea_1_9619"/>
              <p:cNvSpPr/>
              <p:nvPr/>
            </p:nvSpPr>
            <p:spPr>
              <a:xfrm>
                <a:off x="-3141999" y="2118002"/>
                <a:ext cx="404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597" extrusionOk="0">
                    <a:moveTo>
                      <a:pt x="0" y="16597"/>
                    </a:moveTo>
                    <a:cubicBezTo>
                      <a:pt x="0" y="10997"/>
                      <a:pt x="135" y="5465"/>
                      <a:pt x="405" y="0"/>
                    </a:cubicBezTo>
                    <a:cubicBezTo>
                      <a:pt x="135" y="5532"/>
                      <a:pt x="0" y="11065"/>
                      <a:pt x="0" y="1659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g3acbb144eea_1_9619"/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g3acbb144eea_1_9619"/>
              <p:cNvSpPr/>
              <p:nvPr/>
            </p:nvSpPr>
            <p:spPr>
              <a:xfrm>
                <a:off x="-2438030" y="2102080"/>
                <a:ext cx="404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992" extrusionOk="0">
                    <a:moveTo>
                      <a:pt x="0" y="0"/>
                    </a:moveTo>
                    <a:cubicBezTo>
                      <a:pt x="135" y="1687"/>
                      <a:pt x="270" y="3306"/>
                      <a:pt x="405" y="4993"/>
                    </a:cubicBezTo>
                    <a:cubicBezTo>
                      <a:pt x="270" y="3306"/>
                      <a:pt x="202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g3acbb144eea_1_9619"/>
              <p:cNvSpPr/>
              <p:nvPr/>
            </p:nvSpPr>
            <p:spPr>
              <a:xfrm>
                <a:off x="-3130867" y="2222714"/>
                <a:ext cx="10322" cy="33127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33127" extrusionOk="0">
                    <a:moveTo>
                      <a:pt x="10323" y="33127"/>
                    </a:moveTo>
                    <a:cubicBezTo>
                      <a:pt x="6342" y="22332"/>
                      <a:pt x="2902" y="11267"/>
                      <a:pt x="0" y="0"/>
                    </a:cubicBezTo>
                    <a:cubicBezTo>
                      <a:pt x="2902" y="11267"/>
                      <a:pt x="6342" y="22332"/>
                      <a:pt x="10323" y="3312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g3acbb144eea_1_9619"/>
              <p:cNvSpPr/>
              <p:nvPr/>
            </p:nvSpPr>
            <p:spPr>
              <a:xfrm>
                <a:off x="-2436883" y="2117867"/>
                <a:ext cx="404" cy="1673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732" extrusionOk="0">
                    <a:moveTo>
                      <a:pt x="0" y="0"/>
                    </a:moveTo>
                    <a:cubicBezTo>
                      <a:pt x="270" y="5532"/>
                      <a:pt x="405" y="11133"/>
                      <a:pt x="405" y="16732"/>
                    </a:cubicBezTo>
                    <a:cubicBezTo>
                      <a:pt x="405" y="11133"/>
                      <a:pt x="270" y="553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g3acbb144eea_1_9619"/>
              <p:cNvSpPr/>
              <p:nvPr/>
            </p:nvSpPr>
            <p:spPr>
              <a:xfrm>
                <a:off x="-3141865" y="1950545"/>
                <a:ext cx="705453" cy="308197"/>
              </a:xfrm>
              <a:custGeom>
                <a:avLst/>
                <a:gdLst/>
                <a:ahLst/>
                <a:cxnLst/>
                <a:rect l="l" t="t" r="r" b="b"/>
                <a:pathLst>
                  <a:path w="705453" h="308197" extrusionOk="0">
                    <a:moveTo>
                      <a:pt x="682851" y="308197"/>
                    </a:moveTo>
                    <a:cubicBezTo>
                      <a:pt x="683256" y="307118"/>
                      <a:pt x="683729" y="306038"/>
                      <a:pt x="684133" y="304959"/>
                    </a:cubicBezTo>
                    <a:cubicBezTo>
                      <a:pt x="692027" y="283369"/>
                      <a:pt x="697829" y="260834"/>
                      <a:pt x="701405" y="237557"/>
                    </a:cubicBezTo>
                    <a:cubicBezTo>
                      <a:pt x="703160" y="225885"/>
                      <a:pt x="704374" y="214078"/>
                      <a:pt x="704981" y="202069"/>
                    </a:cubicBezTo>
                    <a:cubicBezTo>
                      <a:pt x="705251" y="196064"/>
                      <a:pt x="705453" y="190060"/>
                      <a:pt x="705453" y="183987"/>
                    </a:cubicBezTo>
                    <a:cubicBezTo>
                      <a:pt x="705453" y="178387"/>
                      <a:pt x="705319" y="172855"/>
                      <a:pt x="705049" y="167255"/>
                    </a:cubicBezTo>
                    <a:cubicBezTo>
                      <a:pt x="704846" y="163612"/>
                      <a:pt x="704576" y="160036"/>
                      <a:pt x="704306" y="156460"/>
                    </a:cubicBezTo>
                    <a:cubicBezTo>
                      <a:pt x="704172" y="154773"/>
                      <a:pt x="704104" y="153087"/>
                      <a:pt x="703902" y="151467"/>
                    </a:cubicBezTo>
                    <a:cubicBezTo>
                      <a:pt x="703429" y="146745"/>
                      <a:pt x="702957" y="142089"/>
                      <a:pt x="702282" y="137434"/>
                    </a:cubicBezTo>
                    <a:cubicBezTo>
                      <a:pt x="702282" y="137029"/>
                      <a:pt x="702215" y="136624"/>
                      <a:pt x="702148" y="136287"/>
                    </a:cubicBezTo>
                    <a:cubicBezTo>
                      <a:pt x="701473" y="131227"/>
                      <a:pt x="700663" y="126234"/>
                      <a:pt x="699786" y="121241"/>
                    </a:cubicBezTo>
                    <a:cubicBezTo>
                      <a:pt x="682312" y="140672"/>
                      <a:pt x="657146" y="153019"/>
                      <a:pt x="629146" y="153019"/>
                    </a:cubicBezTo>
                    <a:cubicBezTo>
                      <a:pt x="576791" y="153019"/>
                      <a:pt x="534015" y="110176"/>
                      <a:pt x="534015" y="57888"/>
                    </a:cubicBezTo>
                    <a:lnTo>
                      <a:pt x="534015" y="0"/>
                    </a:lnTo>
                    <a:cubicBezTo>
                      <a:pt x="523288" y="40751"/>
                      <a:pt x="486112" y="71112"/>
                      <a:pt x="442055" y="71112"/>
                    </a:cubicBezTo>
                    <a:cubicBezTo>
                      <a:pt x="397998" y="71112"/>
                      <a:pt x="360823" y="40751"/>
                      <a:pt x="350095" y="0"/>
                    </a:cubicBezTo>
                    <a:lnTo>
                      <a:pt x="350095" y="93984"/>
                    </a:lnTo>
                    <a:cubicBezTo>
                      <a:pt x="350095" y="146340"/>
                      <a:pt x="307253" y="189115"/>
                      <a:pt x="254965" y="189115"/>
                    </a:cubicBezTo>
                    <a:cubicBezTo>
                      <a:pt x="202676" y="189115"/>
                      <a:pt x="159833" y="146272"/>
                      <a:pt x="159833" y="93984"/>
                    </a:cubicBezTo>
                    <a:lnTo>
                      <a:pt x="159833" y="12009"/>
                    </a:lnTo>
                    <a:cubicBezTo>
                      <a:pt x="149106" y="52761"/>
                      <a:pt x="111931" y="83122"/>
                      <a:pt x="67874" y="83122"/>
                    </a:cubicBezTo>
                    <a:cubicBezTo>
                      <a:pt x="50062" y="83122"/>
                      <a:pt x="33330" y="78061"/>
                      <a:pt x="19026" y="69425"/>
                    </a:cubicBezTo>
                    <a:cubicBezTo>
                      <a:pt x="19026" y="69425"/>
                      <a:pt x="19026" y="69425"/>
                      <a:pt x="19026" y="69425"/>
                    </a:cubicBezTo>
                    <a:cubicBezTo>
                      <a:pt x="13224" y="86293"/>
                      <a:pt x="8704" y="103699"/>
                      <a:pt x="5532" y="121579"/>
                    </a:cubicBezTo>
                    <a:cubicBezTo>
                      <a:pt x="5263" y="123198"/>
                      <a:pt x="4925" y="124817"/>
                      <a:pt x="4655" y="126504"/>
                    </a:cubicBezTo>
                    <a:cubicBezTo>
                      <a:pt x="4183" y="129540"/>
                      <a:pt x="3711" y="132644"/>
                      <a:pt x="3306" y="135680"/>
                    </a:cubicBezTo>
                    <a:cubicBezTo>
                      <a:pt x="2969" y="138243"/>
                      <a:pt x="2631" y="140740"/>
                      <a:pt x="2362" y="143304"/>
                    </a:cubicBezTo>
                    <a:cubicBezTo>
                      <a:pt x="2092" y="145935"/>
                      <a:pt x="1754" y="148499"/>
                      <a:pt x="1552" y="151130"/>
                    </a:cubicBezTo>
                    <a:cubicBezTo>
                      <a:pt x="1215" y="154436"/>
                      <a:pt x="1012" y="157810"/>
                      <a:pt x="810" y="161115"/>
                    </a:cubicBezTo>
                    <a:cubicBezTo>
                      <a:pt x="675" y="163139"/>
                      <a:pt x="540" y="165231"/>
                      <a:pt x="405" y="167255"/>
                    </a:cubicBezTo>
                    <a:cubicBezTo>
                      <a:pt x="135" y="172788"/>
                      <a:pt x="0" y="178320"/>
                      <a:pt x="0" y="183852"/>
                    </a:cubicBezTo>
                    <a:cubicBezTo>
                      <a:pt x="0" y="214281"/>
                      <a:pt x="3846" y="243832"/>
                      <a:pt x="11133" y="272034"/>
                    </a:cubicBezTo>
                    <a:cubicBezTo>
                      <a:pt x="14034" y="283301"/>
                      <a:pt x="17475" y="294366"/>
                      <a:pt x="21455" y="305161"/>
                    </a:cubicBezTo>
                    <a:cubicBezTo>
                      <a:pt x="21793" y="306173"/>
                      <a:pt x="22265" y="307118"/>
                      <a:pt x="22602" y="308062"/>
                    </a:cubicBezTo>
                    <a:lnTo>
                      <a:pt x="682986" y="308062"/>
                    </a:lnTo>
                    <a:close/>
                    <a:moveTo>
                      <a:pt x="567952" y="231080"/>
                    </a:moveTo>
                    <a:cubicBezTo>
                      <a:pt x="567952" y="221365"/>
                      <a:pt x="575913" y="213471"/>
                      <a:pt x="585562" y="213471"/>
                    </a:cubicBezTo>
                    <a:cubicBezTo>
                      <a:pt x="595210" y="213471"/>
                      <a:pt x="603171" y="221432"/>
                      <a:pt x="603171" y="231080"/>
                    </a:cubicBezTo>
                    <a:lnTo>
                      <a:pt x="603171" y="231080"/>
                    </a:lnTo>
                    <a:cubicBezTo>
                      <a:pt x="603171" y="240796"/>
                      <a:pt x="595210" y="248690"/>
                      <a:pt x="585562" y="248690"/>
                    </a:cubicBezTo>
                    <a:cubicBezTo>
                      <a:pt x="575913" y="248690"/>
                      <a:pt x="567952" y="240728"/>
                      <a:pt x="567952" y="231080"/>
                    </a:cubicBezTo>
                    <a:lnTo>
                      <a:pt x="567952" y="231080"/>
                    </a:lnTo>
                    <a:close/>
                    <a:moveTo>
                      <a:pt x="486382" y="94389"/>
                    </a:moveTo>
                    <a:cubicBezTo>
                      <a:pt x="496098" y="94389"/>
                      <a:pt x="503992" y="102350"/>
                      <a:pt x="503992" y="111998"/>
                    </a:cubicBezTo>
                    <a:cubicBezTo>
                      <a:pt x="503992" y="121646"/>
                      <a:pt x="496030" y="129607"/>
                      <a:pt x="486382" y="129607"/>
                    </a:cubicBezTo>
                    <a:cubicBezTo>
                      <a:pt x="476734" y="129607"/>
                      <a:pt x="468773" y="121646"/>
                      <a:pt x="468773" y="111998"/>
                    </a:cubicBezTo>
                    <a:cubicBezTo>
                      <a:pt x="468773" y="102350"/>
                      <a:pt x="476734" y="94389"/>
                      <a:pt x="486382" y="94389"/>
                    </a:cubicBezTo>
                    <a:close/>
                    <a:moveTo>
                      <a:pt x="329855" y="233240"/>
                    </a:moveTo>
                    <a:cubicBezTo>
                      <a:pt x="329855" y="223524"/>
                      <a:pt x="337816" y="215630"/>
                      <a:pt x="347464" y="215630"/>
                    </a:cubicBezTo>
                    <a:cubicBezTo>
                      <a:pt x="357112" y="215630"/>
                      <a:pt x="365074" y="223592"/>
                      <a:pt x="365074" y="233240"/>
                    </a:cubicBezTo>
                    <a:lnTo>
                      <a:pt x="365074" y="233240"/>
                    </a:lnTo>
                    <a:cubicBezTo>
                      <a:pt x="365074" y="242955"/>
                      <a:pt x="357112" y="250849"/>
                      <a:pt x="347464" y="250849"/>
                    </a:cubicBezTo>
                    <a:cubicBezTo>
                      <a:pt x="337816" y="250849"/>
                      <a:pt x="329855" y="242888"/>
                      <a:pt x="329855" y="233240"/>
                    </a:cubicBezTo>
                    <a:lnTo>
                      <a:pt x="329855" y="233240"/>
                    </a:lnTo>
                    <a:close/>
                    <a:moveTo>
                      <a:pt x="93984" y="195794"/>
                    </a:moveTo>
                    <a:cubicBezTo>
                      <a:pt x="103700" y="195794"/>
                      <a:pt x="111594" y="203756"/>
                      <a:pt x="111594" y="213404"/>
                    </a:cubicBezTo>
                    <a:cubicBezTo>
                      <a:pt x="111594" y="223052"/>
                      <a:pt x="103632" y="231013"/>
                      <a:pt x="93984" y="231013"/>
                    </a:cubicBezTo>
                    <a:cubicBezTo>
                      <a:pt x="84336" y="231013"/>
                      <a:pt x="76375" y="223052"/>
                      <a:pt x="76375" y="213404"/>
                    </a:cubicBezTo>
                    <a:cubicBezTo>
                      <a:pt x="76375" y="203756"/>
                      <a:pt x="84336" y="195794"/>
                      <a:pt x="93984" y="1957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g3acbb144eea_1_9619"/>
              <p:cNvSpPr/>
              <p:nvPr/>
            </p:nvSpPr>
            <p:spPr>
              <a:xfrm>
                <a:off x="-3065490" y="2146339"/>
                <a:ext cx="35100" cy="351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g3acbb144eea_1_9619"/>
              <p:cNvSpPr/>
              <p:nvPr/>
            </p:nvSpPr>
            <p:spPr>
              <a:xfrm>
                <a:off x="-2811942" y="2166242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g3acbb144eea_1_9619"/>
              <p:cNvSpPr/>
              <p:nvPr/>
            </p:nvSpPr>
            <p:spPr>
              <a:xfrm>
                <a:off x="-2573845" y="2164016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g3acbb144eea_1_9619"/>
              <p:cNvSpPr/>
              <p:nvPr/>
            </p:nvSpPr>
            <p:spPr>
              <a:xfrm>
                <a:off x="-2673091" y="2045001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cubicBezTo>
                      <a:pt x="35219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g3acbb144eea_1_9619"/>
              <p:cNvSpPr/>
              <p:nvPr/>
            </p:nvSpPr>
            <p:spPr>
              <a:xfrm>
                <a:off x="-3119465" y="2258810"/>
                <a:ext cx="5195" cy="13088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13088" extrusionOk="0">
                    <a:moveTo>
                      <a:pt x="5195" y="13089"/>
                    </a:moveTo>
                    <a:cubicBezTo>
                      <a:pt x="3373" y="8771"/>
                      <a:pt x="1687" y="4385"/>
                      <a:pt x="0" y="0"/>
                    </a:cubicBezTo>
                    <a:lnTo>
                      <a:pt x="0" y="0"/>
                    </a:lnTo>
                    <a:cubicBezTo>
                      <a:pt x="1687" y="4385"/>
                      <a:pt x="3373" y="8771"/>
                      <a:pt x="5195" y="13089"/>
                    </a:cubicBezTo>
                    <a:lnTo>
                      <a:pt x="5195" y="13089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g3acbb144eea_1_9619"/>
              <p:cNvSpPr/>
              <p:nvPr/>
            </p:nvSpPr>
            <p:spPr>
              <a:xfrm>
                <a:off x="-2789138" y="2258742"/>
                <a:ext cx="330124" cy="12954"/>
              </a:xfrm>
              <a:custGeom>
                <a:avLst/>
                <a:gdLst/>
                <a:ahLst/>
                <a:cxnLst/>
                <a:rect l="l" t="t" r="r" b="b"/>
                <a:pathLst>
                  <a:path w="330124" h="12954" extrusionOk="0">
                    <a:moveTo>
                      <a:pt x="325132" y="12752"/>
                    </a:moveTo>
                    <a:lnTo>
                      <a:pt x="0" y="12954"/>
                    </a:lnTo>
                    <a:lnTo>
                      <a:pt x="325132" y="12752"/>
                    </a:lnTo>
                    <a:cubicBezTo>
                      <a:pt x="326886" y="8569"/>
                      <a:pt x="328505" y="4318"/>
                      <a:pt x="330125" y="0"/>
                    </a:cubicBezTo>
                    <a:lnTo>
                      <a:pt x="330125" y="0"/>
                    </a:lnTo>
                    <a:cubicBezTo>
                      <a:pt x="328505" y="4251"/>
                      <a:pt x="326886" y="8569"/>
                      <a:pt x="325132" y="12752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g3acbb144eea_1_9619"/>
              <p:cNvSpPr/>
              <p:nvPr/>
            </p:nvSpPr>
            <p:spPr>
              <a:xfrm>
                <a:off x="-3119397" y="2258675"/>
                <a:ext cx="660451" cy="13156"/>
              </a:xfrm>
              <a:custGeom>
                <a:avLst/>
                <a:gdLst/>
                <a:ahLst/>
                <a:cxnLst/>
                <a:rect l="l" t="t" r="r" b="b"/>
                <a:pathLst>
                  <a:path w="660451" h="13156" extrusionOk="0">
                    <a:moveTo>
                      <a:pt x="660384" y="67"/>
                    </a:moveTo>
                    <a:lnTo>
                      <a:pt x="0" y="67"/>
                    </a:lnTo>
                    <a:cubicBezTo>
                      <a:pt x="1687" y="4453"/>
                      <a:pt x="3373" y="8838"/>
                      <a:pt x="5195" y="13156"/>
                    </a:cubicBezTo>
                    <a:lnTo>
                      <a:pt x="330327" y="12954"/>
                    </a:lnTo>
                    <a:lnTo>
                      <a:pt x="655459" y="12751"/>
                    </a:lnTo>
                    <a:cubicBezTo>
                      <a:pt x="657213" y="8568"/>
                      <a:pt x="658833" y="4318"/>
                      <a:pt x="66045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g3acbb144eea_1_9619"/>
              <p:cNvSpPr/>
              <p:nvPr/>
            </p:nvSpPr>
            <p:spPr>
              <a:xfrm>
                <a:off x="-2906466" y="1798605"/>
                <a:ext cx="9580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3238" extrusionOk="0">
                    <a:moveTo>
                      <a:pt x="0" y="3239"/>
                    </a:moveTo>
                    <a:cubicBezTo>
                      <a:pt x="3171" y="2092"/>
                      <a:pt x="6342" y="1012"/>
                      <a:pt x="9581" y="0"/>
                    </a:cubicBezTo>
                    <a:cubicBezTo>
                      <a:pt x="6342" y="1012"/>
                      <a:pt x="3171" y="2159"/>
                      <a:pt x="0" y="32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g3acbb144eea_1_9619"/>
              <p:cNvSpPr/>
              <p:nvPr/>
            </p:nvSpPr>
            <p:spPr>
              <a:xfrm>
                <a:off x="-2925694" y="1803733"/>
                <a:ext cx="13831" cy="5464"/>
              </a:xfrm>
              <a:custGeom>
                <a:avLst/>
                <a:gdLst/>
                <a:ahLst/>
                <a:cxnLst/>
                <a:rect l="l" t="t" r="r" b="b"/>
                <a:pathLst>
                  <a:path w="13831" h="5464" extrusionOk="0">
                    <a:moveTo>
                      <a:pt x="0" y="5465"/>
                    </a:moveTo>
                    <a:cubicBezTo>
                      <a:pt x="4588" y="3576"/>
                      <a:pt x="9176" y="1754"/>
                      <a:pt x="13831" y="0"/>
                    </a:cubicBezTo>
                    <a:cubicBezTo>
                      <a:pt x="9176" y="1754"/>
                      <a:pt x="4588" y="3508"/>
                      <a:pt x="0" y="54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g3acbb144eea_1_9619"/>
              <p:cNvSpPr/>
              <p:nvPr/>
            </p:nvSpPr>
            <p:spPr>
              <a:xfrm>
                <a:off x="-2939728" y="1811559"/>
                <a:ext cx="8838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3980" extrusionOk="0">
                    <a:moveTo>
                      <a:pt x="0" y="3981"/>
                    </a:moveTo>
                    <a:cubicBezTo>
                      <a:pt x="2901" y="2631"/>
                      <a:pt x="5870" y="1282"/>
                      <a:pt x="8838" y="0"/>
                    </a:cubicBezTo>
                    <a:cubicBezTo>
                      <a:pt x="5870" y="1282"/>
                      <a:pt x="2901" y="2631"/>
                      <a:pt x="0" y="39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g3acbb144eea_1_9619"/>
              <p:cNvSpPr/>
              <p:nvPr/>
            </p:nvSpPr>
            <p:spPr>
              <a:xfrm>
                <a:off x="-2839335" y="1784032"/>
                <a:ext cx="11334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11334" h="1416" extrusionOk="0">
                    <a:moveTo>
                      <a:pt x="0" y="1417"/>
                    </a:moveTo>
                    <a:cubicBezTo>
                      <a:pt x="3778" y="877"/>
                      <a:pt x="7489" y="405"/>
                      <a:pt x="11335" y="0"/>
                    </a:cubicBezTo>
                    <a:cubicBezTo>
                      <a:pt x="7556" y="405"/>
                      <a:pt x="3778" y="877"/>
                      <a:pt x="0" y="14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g3acbb144eea_1_9619"/>
              <p:cNvSpPr/>
              <p:nvPr/>
            </p:nvSpPr>
            <p:spPr>
              <a:xfrm>
                <a:off x="-2859980" y="1786124"/>
                <a:ext cx="15652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15652" h="2766" extrusionOk="0">
                    <a:moveTo>
                      <a:pt x="0" y="2766"/>
                    </a:moveTo>
                    <a:cubicBezTo>
                      <a:pt x="5195" y="1687"/>
                      <a:pt x="10390" y="810"/>
                      <a:pt x="15653" y="0"/>
                    </a:cubicBezTo>
                    <a:cubicBezTo>
                      <a:pt x="10390" y="810"/>
                      <a:pt x="5195" y="1754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g3acbb144eea_1_9619"/>
              <p:cNvSpPr/>
              <p:nvPr/>
            </p:nvSpPr>
            <p:spPr>
              <a:xfrm>
                <a:off x="-2890881" y="1793950"/>
                <a:ext cx="9783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9783" h="2766" extrusionOk="0">
                    <a:moveTo>
                      <a:pt x="0" y="2766"/>
                    </a:moveTo>
                    <a:cubicBezTo>
                      <a:pt x="3239" y="1822"/>
                      <a:pt x="6545" y="877"/>
                      <a:pt x="9783" y="0"/>
                    </a:cubicBezTo>
                    <a:cubicBezTo>
                      <a:pt x="6477" y="877"/>
                      <a:pt x="3239" y="1822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g3acbb144eea_1_9619"/>
              <p:cNvSpPr/>
              <p:nvPr/>
            </p:nvSpPr>
            <p:spPr>
              <a:xfrm>
                <a:off x="-2731182" y="1786663"/>
                <a:ext cx="9580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686" extrusionOk="0">
                    <a:moveTo>
                      <a:pt x="0" y="0"/>
                    </a:moveTo>
                    <a:cubicBezTo>
                      <a:pt x="3171" y="540"/>
                      <a:pt x="6410" y="1079"/>
                      <a:pt x="9581" y="1687"/>
                    </a:cubicBezTo>
                    <a:cubicBezTo>
                      <a:pt x="6410" y="1079"/>
                      <a:pt x="3239" y="5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g3acbb144eea_1_9619"/>
              <p:cNvSpPr/>
              <p:nvPr/>
            </p:nvSpPr>
            <p:spPr>
              <a:xfrm>
                <a:off x="-2875498" y="1789429"/>
                <a:ext cx="13021" cy="3036"/>
              </a:xfrm>
              <a:custGeom>
                <a:avLst/>
                <a:gdLst/>
                <a:ahLst/>
                <a:cxnLst/>
                <a:rect l="l" t="t" r="r" b="b"/>
                <a:pathLst>
                  <a:path w="13021" h="3036" extrusionOk="0">
                    <a:moveTo>
                      <a:pt x="0" y="3036"/>
                    </a:moveTo>
                    <a:cubicBezTo>
                      <a:pt x="4318" y="1957"/>
                      <a:pt x="8636" y="945"/>
                      <a:pt x="13021" y="0"/>
                    </a:cubicBezTo>
                    <a:cubicBezTo>
                      <a:pt x="8636" y="945"/>
                      <a:pt x="4318" y="1957"/>
                      <a:pt x="0" y="30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g3acbb144eea_1_9619"/>
              <p:cNvSpPr/>
              <p:nvPr/>
            </p:nvSpPr>
            <p:spPr>
              <a:xfrm>
                <a:off x="-3056381" y="1902507"/>
                <a:ext cx="1619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89" extrusionOk="0">
                    <a:moveTo>
                      <a:pt x="0" y="1889"/>
                    </a:moveTo>
                    <a:cubicBezTo>
                      <a:pt x="539" y="1282"/>
                      <a:pt x="1079" y="607"/>
                      <a:pt x="1619" y="0"/>
                    </a:cubicBezTo>
                    <a:cubicBezTo>
                      <a:pt x="1079" y="607"/>
                      <a:pt x="539" y="1282"/>
                      <a:pt x="0" y="18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g3acbb144eea_1_9619"/>
              <p:cNvSpPr/>
              <p:nvPr/>
            </p:nvSpPr>
            <p:spPr>
              <a:xfrm>
                <a:off x="-3008951" y="1855414"/>
                <a:ext cx="4183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306" extrusionOk="0">
                    <a:moveTo>
                      <a:pt x="0" y="3306"/>
                    </a:moveTo>
                    <a:cubicBezTo>
                      <a:pt x="1417" y="2226"/>
                      <a:pt x="2766" y="1080"/>
                      <a:pt x="4183" y="0"/>
                    </a:cubicBezTo>
                    <a:cubicBezTo>
                      <a:pt x="2766" y="1080"/>
                      <a:pt x="1417" y="2159"/>
                      <a:pt x="0" y="33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g3acbb144eea_1_9619"/>
              <p:cNvSpPr/>
              <p:nvPr/>
            </p:nvSpPr>
            <p:spPr>
              <a:xfrm>
                <a:off x="-3046936" y="1892184"/>
                <a:ext cx="1552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19" extrusionOk="0">
                    <a:moveTo>
                      <a:pt x="0" y="1619"/>
                    </a:moveTo>
                    <a:cubicBezTo>
                      <a:pt x="540" y="1079"/>
                      <a:pt x="1012" y="540"/>
                      <a:pt x="1552" y="0"/>
                    </a:cubicBezTo>
                    <a:cubicBezTo>
                      <a:pt x="1012" y="540"/>
                      <a:pt x="540" y="1079"/>
                      <a:pt x="0" y="16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g3acbb144eea_1_9619"/>
              <p:cNvSpPr/>
              <p:nvPr/>
            </p:nvSpPr>
            <p:spPr>
              <a:xfrm>
                <a:off x="-2953492" y="1818778"/>
                <a:ext cx="7151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3643" extrusionOk="0">
                    <a:moveTo>
                      <a:pt x="0" y="3643"/>
                    </a:moveTo>
                    <a:cubicBezTo>
                      <a:pt x="2361" y="2361"/>
                      <a:pt x="4790" y="1147"/>
                      <a:pt x="7152" y="0"/>
                    </a:cubicBezTo>
                    <a:cubicBezTo>
                      <a:pt x="4723" y="1214"/>
                      <a:pt x="2361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g3acbb144eea_1_9619"/>
              <p:cNvSpPr/>
              <p:nvPr/>
            </p:nvSpPr>
            <p:spPr>
              <a:xfrm>
                <a:off x="-3094771" y="1957966"/>
                <a:ext cx="26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404" extrusionOk="0">
                    <a:moveTo>
                      <a:pt x="0" y="405"/>
                    </a:moveTo>
                    <a:cubicBezTo>
                      <a:pt x="0" y="405"/>
                      <a:pt x="135" y="135"/>
                      <a:pt x="270" y="0"/>
                    </a:cubicBezTo>
                    <a:cubicBezTo>
                      <a:pt x="202" y="135"/>
                      <a:pt x="135" y="270"/>
                      <a:pt x="0" y="4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g3acbb144eea_1_9619"/>
              <p:cNvSpPr/>
              <p:nvPr/>
            </p:nvSpPr>
            <p:spPr>
              <a:xfrm>
                <a:off x="-3019544" y="1864927"/>
                <a:ext cx="2968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2563" extrusionOk="0">
                    <a:moveTo>
                      <a:pt x="0" y="2564"/>
                    </a:moveTo>
                    <a:cubicBezTo>
                      <a:pt x="1012" y="1687"/>
                      <a:pt x="1957" y="877"/>
                      <a:pt x="2969" y="0"/>
                    </a:cubicBezTo>
                    <a:cubicBezTo>
                      <a:pt x="1957" y="810"/>
                      <a:pt x="1012" y="1687"/>
                      <a:pt x="0" y="25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g3acbb144eea_1_9619"/>
              <p:cNvSpPr/>
              <p:nvPr/>
            </p:nvSpPr>
            <p:spPr>
              <a:xfrm>
                <a:off x="-2997279" y="1846373"/>
                <a:ext cx="472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373" extrusionOk="0">
                    <a:moveTo>
                      <a:pt x="0" y="3373"/>
                    </a:moveTo>
                    <a:cubicBezTo>
                      <a:pt x="1552" y="2226"/>
                      <a:pt x="3171" y="1147"/>
                      <a:pt x="4722" y="0"/>
                    </a:cubicBezTo>
                    <a:cubicBezTo>
                      <a:pt x="3171" y="1147"/>
                      <a:pt x="1552" y="2226"/>
                      <a:pt x="0" y="33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g3acbb144eea_1_9619"/>
              <p:cNvSpPr/>
              <p:nvPr/>
            </p:nvSpPr>
            <p:spPr>
              <a:xfrm>
                <a:off x="-2966783" y="1826065"/>
                <a:ext cx="6544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778" extrusionOk="0">
                    <a:moveTo>
                      <a:pt x="0" y="3778"/>
                    </a:moveTo>
                    <a:cubicBezTo>
                      <a:pt x="2159" y="2496"/>
                      <a:pt x="4318" y="1214"/>
                      <a:pt x="6545" y="0"/>
                    </a:cubicBezTo>
                    <a:cubicBezTo>
                      <a:pt x="4318" y="1214"/>
                      <a:pt x="2159" y="2496"/>
                      <a:pt x="0" y="37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g3acbb144eea_1_9619"/>
              <p:cNvSpPr/>
              <p:nvPr/>
            </p:nvSpPr>
            <p:spPr>
              <a:xfrm>
                <a:off x="-2979332" y="1833891"/>
                <a:ext cx="5667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3643" extrusionOk="0">
                    <a:moveTo>
                      <a:pt x="0" y="3643"/>
                    </a:moveTo>
                    <a:cubicBezTo>
                      <a:pt x="1889" y="2429"/>
                      <a:pt x="3778" y="1147"/>
                      <a:pt x="5668" y="0"/>
                    </a:cubicBezTo>
                    <a:cubicBezTo>
                      <a:pt x="3778" y="1214"/>
                      <a:pt x="1889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g3acbb144eea_1_9619"/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g3acbb144eea_1_9619"/>
              <p:cNvSpPr/>
              <p:nvPr/>
            </p:nvSpPr>
            <p:spPr>
              <a:xfrm>
                <a:off x="-2698257" y="1793680"/>
                <a:ext cx="9040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2563" extrusionOk="0">
                    <a:moveTo>
                      <a:pt x="0" y="0"/>
                    </a:moveTo>
                    <a:cubicBezTo>
                      <a:pt x="3036" y="810"/>
                      <a:pt x="6072" y="1687"/>
                      <a:pt x="9041" y="2564"/>
                    </a:cubicBezTo>
                    <a:cubicBezTo>
                      <a:pt x="6005" y="1687"/>
                      <a:pt x="3036" y="8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g3acbb144eea_1_9619"/>
              <p:cNvSpPr/>
              <p:nvPr/>
            </p:nvSpPr>
            <p:spPr>
              <a:xfrm>
                <a:off x="-2587946" y="1844956"/>
                <a:ext cx="4925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3508" extrusionOk="0">
                    <a:moveTo>
                      <a:pt x="0" y="0"/>
                    </a:moveTo>
                    <a:cubicBezTo>
                      <a:pt x="1687" y="1147"/>
                      <a:pt x="3306" y="2361"/>
                      <a:pt x="4925" y="3508"/>
                    </a:cubicBezTo>
                    <a:cubicBezTo>
                      <a:pt x="3306" y="2294"/>
                      <a:pt x="1619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g3acbb144eea_1_9619"/>
              <p:cNvSpPr/>
              <p:nvPr/>
            </p:nvSpPr>
            <p:spPr>
              <a:xfrm>
                <a:off x="-2682335" y="1798335"/>
                <a:ext cx="9040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3103" extrusionOk="0">
                    <a:moveTo>
                      <a:pt x="0" y="0"/>
                    </a:moveTo>
                    <a:cubicBezTo>
                      <a:pt x="3036" y="945"/>
                      <a:pt x="6072" y="2024"/>
                      <a:pt x="9041" y="3104"/>
                    </a:cubicBezTo>
                    <a:cubicBezTo>
                      <a:pt x="6005" y="2024"/>
                      <a:pt x="3036" y="10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g3acbb144eea_1_9619"/>
              <p:cNvSpPr/>
              <p:nvPr/>
            </p:nvSpPr>
            <p:spPr>
              <a:xfrm>
                <a:off x="-2615338" y="1827684"/>
                <a:ext cx="6139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3508" extrusionOk="0">
                    <a:moveTo>
                      <a:pt x="0" y="0"/>
                    </a:moveTo>
                    <a:cubicBezTo>
                      <a:pt x="2024" y="1147"/>
                      <a:pt x="4115" y="2294"/>
                      <a:pt x="6140" y="3508"/>
                    </a:cubicBezTo>
                    <a:cubicBezTo>
                      <a:pt x="4115" y="2294"/>
                      <a:pt x="2092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g3acbb144eea_1_9619"/>
              <p:cNvSpPr/>
              <p:nvPr/>
            </p:nvSpPr>
            <p:spPr>
              <a:xfrm>
                <a:off x="-2601372" y="1836050"/>
                <a:ext cx="560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575" extrusionOk="0">
                    <a:moveTo>
                      <a:pt x="0" y="0"/>
                    </a:moveTo>
                    <a:cubicBezTo>
                      <a:pt x="1889" y="1147"/>
                      <a:pt x="3711" y="2361"/>
                      <a:pt x="5600" y="3576"/>
                    </a:cubicBezTo>
                    <a:cubicBezTo>
                      <a:pt x="3778" y="2361"/>
                      <a:pt x="1889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g3acbb144eea_1_9619"/>
              <p:cNvSpPr/>
              <p:nvPr/>
            </p:nvSpPr>
            <p:spPr>
              <a:xfrm>
                <a:off x="-2574925" y="1854469"/>
                <a:ext cx="4115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238" extrusionOk="0">
                    <a:moveTo>
                      <a:pt x="0" y="0"/>
                    </a:moveTo>
                    <a:cubicBezTo>
                      <a:pt x="1417" y="1080"/>
                      <a:pt x="2766" y="2159"/>
                      <a:pt x="4115" y="3239"/>
                    </a:cubicBezTo>
                    <a:cubicBezTo>
                      <a:pt x="2766" y="2159"/>
                      <a:pt x="1417" y="10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g3acbb144eea_1_9619"/>
              <p:cNvSpPr/>
              <p:nvPr/>
            </p:nvSpPr>
            <p:spPr>
              <a:xfrm>
                <a:off x="-2629979" y="1819858"/>
                <a:ext cx="6881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3508" extrusionOk="0">
                    <a:moveTo>
                      <a:pt x="0" y="0"/>
                    </a:moveTo>
                    <a:cubicBezTo>
                      <a:pt x="2294" y="1147"/>
                      <a:pt x="4588" y="2294"/>
                      <a:pt x="6882" y="3508"/>
                    </a:cubicBezTo>
                    <a:cubicBezTo>
                      <a:pt x="4655" y="2294"/>
                      <a:pt x="2294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g3acbb144eea_1_9619"/>
              <p:cNvSpPr/>
              <p:nvPr/>
            </p:nvSpPr>
            <p:spPr>
              <a:xfrm>
                <a:off x="-2646846" y="1811829"/>
                <a:ext cx="944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5" h="4250" extrusionOk="0">
                    <a:moveTo>
                      <a:pt x="0" y="0"/>
                    </a:moveTo>
                    <a:cubicBezTo>
                      <a:pt x="3171" y="1417"/>
                      <a:pt x="6342" y="2766"/>
                      <a:pt x="9446" y="4251"/>
                    </a:cubicBezTo>
                    <a:cubicBezTo>
                      <a:pt x="6342" y="2766"/>
                      <a:pt x="3171" y="1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g3acbb144eea_1_9619"/>
              <p:cNvSpPr/>
              <p:nvPr/>
            </p:nvSpPr>
            <p:spPr>
              <a:xfrm>
                <a:off x="-2666749" y="1803665"/>
                <a:ext cx="9917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9917" h="3913" extrusionOk="0">
                    <a:moveTo>
                      <a:pt x="0" y="0"/>
                    </a:moveTo>
                    <a:cubicBezTo>
                      <a:pt x="3373" y="1214"/>
                      <a:pt x="6612" y="2564"/>
                      <a:pt x="9918" y="3913"/>
                    </a:cubicBezTo>
                    <a:cubicBezTo>
                      <a:pt x="6612" y="2564"/>
                      <a:pt x="3306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g3acbb144eea_1_9619"/>
              <p:cNvSpPr/>
              <p:nvPr/>
            </p:nvSpPr>
            <p:spPr>
              <a:xfrm>
                <a:off x="-2714517" y="1789834"/>
                <a:ext cx="9243" cy="2158"/>
              </a:xfrm>
              <a:custGeom>
                <a:avLst/>
                <a:gdLst/>
                <a:ahLst/>
                <a:cxnLst/>
                <a:rect l="l" t="t" r="r" b="b"/>
                <a:pathLst>
                  <a:path w="9243" h="2158" extrusionOk="0">
                    <a:moveTo>
                      <a:pt x="0" y="0"/>
                    </a:moveTo>
                    <a:cubicBezTo>
                      <a:pt x="3104" y="675"/>
                      <a:pt x="6140" y="1417"/>
                      <a:pt x="9243" y="2159"/>
                    </a:cubicBezTo>
                    <a:cubicBezTo>
                      <a:pt x="6207" y="1417"/>
                      <a:pt x="3104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g3acbb144eea_1_9619"/>
              <p:cNvSpPr/>
              <p:nvPr/>
            </p:nvSpPr>
            <p:spPr>
              <a:xfrm>
                <a:off x="-2501384" y="1930709"/>
                <a:ext cx="94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9" extrusionOk="0">
                    <a:moveTo>
                      <a:pt x="0" y="0"/>
                    </a:moveTo>
                    <a:cubicBezTo>
                      <a:pt x="337" y="472"/>
                      <a:pt x="607" y="877"/>
                      <a:pt x="945" y="1349"/>
                    </a:cubicBezTo>
                    <a:cubicBezTo>
                      <a:pt x="607" y="877"/>
                      <a:pt x="337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g3acbb144eea_1_9619"/>
              <p:cNvSpPr/>
              <p:nvPr/>
            </p:nvSpPr>
            <p:spPr>
              <a:xfrm>
                <a:off x="-2492748" y="1943528"/>
                <a:ext cx="742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146" extrusionOk="0">
                    <a:moveTo>
                      <a:pt x="0" y="0"/>
                    </a:moveTo>
                    <a:cubicBezTo>
                      <a:pt x="270" y="405"/>
                      <a:pt x="472" y="742"/>
                      <a:pt x="742" y="1147"/>
                    </a:cubicBezTo>
                    <a:cubicBezTo>
                      <a:pt x="472" y="742"/>
                      <a:pt x="270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g3acbb144eea_1_9619"/>
              <p:cNvSpPr/>
              <p:nvPr/>
            </p:nvSpPr>
            <p:spPr>
              <a:xfrm>
                <a:off x="-2484516" y="1956887"/>
                <a:ext cx="135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02" extrusionOk="0">
                    <a:moveTo>
                      <a:pt x="0" y="0"/>
                    </a:moveTo>
                    <a:cubicBezTo>
                      <a:pt x="0" y="0"/>
                      <a:pt x="68" y="135"/>
                      <a:pt x="135" y="202"/>
                    </a:cubicBezTo>
                    <a:cubicBezTo>
                      <a:pt x="135" y="202"/>
                      <a:pt x="68" y="6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g3acbb144eea_1_9619"/>
              <p:cNvSpPr/>
              <p:nvPr/>
            </p:nvSpPr>
            <p:spPr>
              <a:xfrm>
                <a:off x="-2562375" y="1864522"/>
                <a:ext cx="269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293" extrusionOk="0">
                    <a:moveTo>
                      <a:pt x="0" y="0"/>
                    </a:moveTo>
                    <a:cubicBezTo>
                      <a:pt x="877" y="742"/>
                      <a:pt x="1754" y="1552"/>
                      <a:pt x="2699" y="2294"/>
                    </a:cubicBezTo>
                    <a:cubicBezTo>
                      <a:pt x="1822" y="1552"/>
                      <a:pt x="94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g3acbb144eea_1_9619"/>
              <p:cNvSpPr/>
              <p:nvPr/>
            </p:nvSpPr>
            <p:spPr>
              <a:xfrm>
                <a:off x="-2745081" y="1784572"/>
                <a:ext cx="688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944" extrusionOk="0">
                    <a:moveTo>
                      <a:pt x="6882" y="945"/>
                    </a:moveTo>
                    <a:cubicBezTo>
                      <a:pt x="4588" y="607"/>
                      <a:pt x="2294" y="33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94" y="270"/>
                      <a:pt x="4588" y="540"/>
                      <a:pt x="6882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g3acbb144eea_1_9619"/>
              <p:cNvSpPr/>
              <p:nvPr/>
            </p:nvSpPr>
            <p:spPr>
              <a:xfrm>
                <a:off x="-2510290" y="1918700"/>
                <a:ext cx="74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742" h="877" extrusionOk="0">
                    <a:moveTo>
                      <a:pt x="0" y="0"/>
                    </a:moveTo>
                    <a:cubicBezTo>
                      <a:pt x="0" y="0"/>
                      <a:pt x="472" y="607"/>
                      <a:pt x="742" y="877"/>
                    </a:cubicBezTo>
                    <a:cubicBezTo>
                      <a:pt x="540" y="540"/>
                      <a:pt x="270" y="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g3acbb144eea_1_9619"/>
              <p:cNvSpPr/>
              <p:nvPr/>
            </p:nvSpPr>
            <p:spPr>
              <a:xfrm>
                <a:off x="-3122905" y="1783425"/>
                <a:ext cx="680759" cy="356302"/>
              </a:xfrm>
              <a:custGeom>
                <a:avLst/>
                <a:gdLst/>
                <a:ahLst/>
                <a:cxnLst/>
                <a:rect l="l" t="t" r="r" b="b"/>
                <a:pathLst>
                  <a:path w="680759" h="356302" extrusionOk="0">
                    <a:moveTo>
                      <a:pt x="48847" y="250309"/>
                    </a:moveTo>
                    <a:cubicBezTo>
                      <a:pt x="92904" y="250309"/>
                      <a:pt x="130080" y="219948"/>
                      <a:pt x="140807" y="179197"/>
                    </a:cubicBezTo>
                    <a:lnTo>
                      <a:pt x="140807" y="261172"/>
                    </a:lnTo>
                    <a:cubicBezTo>
                      <a:pt x="140807" y="313527"/>
                      <a:pt x="183650" y="356303"/>
                      <a:pt x="235938" y="356303"/>
                    </a:cubicBezTo>
                    <a:cubicBezTo>
                      <a:pt x="288226" y="356303"/>
                      <a:pt x="331069" y="313460"/>
                      <a:pt x="331069" y="261172"/>
                    </a:cubicBezTo>
                    <a:lnTo>
                      <a:pt x="331069" y="167188"/>
                    </a:lnTo>
                    <a:cubicBezTo>
                      <a:pt x="341797" y="207939"/>
                      <a:pt x="378972" y="238300"/>
                      <a:pt x="423029" y="238300"/>
                    </a:cubicBezTo>
                    <a:cubicBezTo>
                      <a:pt x="467086" y="238300"/>
                      <a:pt x="504261" y="207939"/>
                      <a:pt x="514989" y="167188"/>
                    </a:cubicBezTo>
                    <a:lnTo>
                      <a:pt x="514989" y="225076"/>
                    </a:lnTo>
                    <a:cubicBezTo>
                      <a:pt x="514989" y="277432"/>
                      <a:pt x="557831" y="320207"/>
                      <a:pt x="610120" y="320207"/>
                    </a:cubicBezTo>
                    <a:cubicBezTo>
                      <a:pt x="638119" y="320207"/>
                      <a:pt x="663353" y="307860"/>
                      <a:pt x="680759" y="288429"/>
                    </a:cubicBezTo>
                    <a:cubicBezTo>
                      <a:pt x="673338" y="247273"/>
                      <a:pt x="658832" y="208546"/>
                      <a:pt x="638524" y="173665"/>
                    </a:cubicBezTo>
                    <a:cubicBezTo>
                      <a:pt x="638524" y="173665"/>
                      <a:pt x="638457" y="173530"/>
                      <a:pt x="638389" y="173462"/>
                    </a:cubicBezTo>
                    <a:cubicBezTo>
                      <a:pt x="635960" y="169347"/>
                      <a:pt x="633464" y="165231"/>
                      <a:pt x="630900" y="161183"/>
                    </a:cubicBezTo>
                    <a:cubicBezTo>
                      <a:pt x="630630" y="160778"/>
                      <a:pt x="630428" y="160441"/>
                      <a:pt x="630158" y="160036"/>
                    </a:cubicBezTo>
                    <a:cubicBezTo>
                      <a:pt x="627662" y="156190"/>
                      <a:pt x="625098" y="152344"/>
                      <a:pt x="622467" y="148566"/>
                    </a:cubicBezTo>
                    <a:cubicBezTo>
                      <a:pt x="622129" y="148094"/>
                      <a:pt x="621859" y="147689"/>
                      <a:pt x="621522" y="147217"/>
                    </a:cubicBezTo>
                    <a:cubicBezTo>
                      <a:pt x="618891" y="143439"/>
                      <a:pt x="616124" y="139728"/>
                      <a:pt x="613358" y="136084"/>
                    </a:cubicBezTo>
                    <a:cubicBezTo>
                      <a:pt x="613156" y="135815"/>
                      <a:pt x="612886" y="135477"/>
                      <a:pt x="612616" y="135207"/>
                    </a:cubicBezTo>
                    <a:cubicBezTo>
                      <a:pt x="597975" y="116249"/>
                      <a:pt x="581378" y="98909"/>
                      <a:pt x="563229" y="83324"/>
                    </a:cubicBezTo>
                    <a:cubicBezTo>
                      <a:pt x="562352" y="82582"/>
                      <a:pt x="561475" y="81772"/>
                      <a:pt x="560530" y="81030"/>
                    </a:cubicBezTo>
                    <a:cubicBezTo>
                      <a:pt x="557764" y="78669"/>
                      <a:pt x="554930" y="76442"/>
                      <a:pt x="552097" y="74216"/>
                    </a:cubicBezTo>
                    <a:cubicBezTo>
                      <a:pt x="550747" y="73136"/>
                      <a:pt x="549398" y="72057"/>
                      <a:pt x="547981" y="70977"/>
                    </a:cubicBezTo>
                    <a:cubicBezTo>
                      <a:pt x="545350" y="68953"/>
                      <a:pt x="542651" y="66929"/>
                      <a:pt x="539885" y="64972"/>
                    </a:cubicBezTo>
                    <a:cubicBezTo>
                      <a:pt x="538266" y="63758"/>
                      <a:pt x="536579" y="62611"/>
                      <a:pt x="534960" y="61464"/>
                    </a:cubicBezTo>
                    <a:cubicBezTo>
                      <a:pt x="532328" y="59642"/>
                      <a:pt x="529697" y="57888"/>
                      <a:pt x="527066" y="56134"/>
                    </a:cubicBezTo>
                    <a:cubicBezTo>
                      <a:pt x="525244" y="54920"/>
                      <a:pt x="523355" y="53773"/>
                      <a:pt x="521466" y="52558"/>
                    </a:cubicBezTo>
                    <a:cubicBezTo>
                      <a:pt x="518902" y="50939"/>
                      <a:pt x="516271" y="49320"/>
                      <a:pt x="513639" y="47700"/>
                    </a:cubicBezTo>
                    <a:cubicBezTo>
                      <a:pt x="511615" y="46486"/>
                      <a:pt x="509591" y="45339"/>
                      <a:pt x="507500" y="44192"/>
                    </a:cubicBezTo>
                    <a:cubicBezTo>
                      <a:pt x="504936" y="42708"/>
                      <a:pt x="502372" y="41291"/>
                      <a:pt x="499741" y="39874"/>
                    </a:cubicBezTo>
                    <a:cubicBezTo>
                      <a:pt x="497514" y="38660"/>
                      <a:pt x="495153" y="37513"/>
                      <a:pt x="492859" y="36366"/>
                    </a:cubicBezTo>
                    <a:cubicBezTo>
                      <a:pt x="490363" y="35084"/>
                      <a:pt x="487934" y="33802"/>
                      <a:pt x="485438" y="32587"/>
                    </a:cubicBezTo>
                    <a:cubicBezTo>
                      <a:pt x="482334" y="31103"/>
                      <a:pt x="479163" y="29686"/>
                      <a:pt x="475992" y="28337"/>
                    </a:cubicBezTo>
                    <a:cubicBezTo>
                      <a:pt x="472686" y="26853"/>
                      <a:pt x="469380" y="25436"/>
                      <a:pt x="466007" y="24086"/>
                    </a:cubicBezTo>
                    <a:cubicBezTo>
                      <a:pt x="462700" y="22737"/>
                      <a:pt x="459395" y="21388"/>
                      <a:pt x="456089" y="20173"/>
                    </a:cubicBezTo>
                    <a:cubicBezTo>
                      <a:pt x="453930" y="19364"/>
                      <a:pt x="451771" y="18689"/>
                      <a:pt x="449544" y="17879"/>
                    </a:cubicBezTo>
                    <a:cubicBezTo>
                      <a:pt x="446508" y="16800"/>
                      <a:pt x="443539" y="15788"/>
                      <a:pt x="440503" y="14776"/>
                    </a:cubicBezTo>
                    <a:cubicBezTo>
                      <a:pt x="438209" y="14034"/>
                      <a:pt x="435916" y="13426"/>
                      <a:pt x="433621" y="12752"/>
                    </a:cubicBezTo>
                    <a:cubicBezTo>
                      <a:pt x="430585" y="11875"/>
                      <a:pt x="427617" y="10997"/>
                      <a:pt x="424581" y="10188"/>
                    </a:cubicBezTo>
                    <a:cubicBezTo>
                      <a:pt x="422219" y="9581"/>
                      <a:pt x="419925" y="8973"/>
                      <a:pt x="417564" y="8434"/>
                    </a:cubicBezTo>
                    <a:cubicBezTo>
                      <a:pt x="414528" y="7691"/>
                      <a:pt x="411424" y="6949"/>
                      <a:pt x="408321" y="6275"/>
                    </a:cubicBezTo>
                    <a:cubicBezTo>
                      <a:pt x="405959" y="5735"/>
                      <a:pt x="403598" y="5263"/>
                      <a:pt x="401236" y="4790"/>
                    </a:cubicBezTo>
                    <a:cubicBezTo>
                      <a:pt x="398065" y="4183"/>
                      <a:pt x="394894" y="3643"/>
                      <a:pt x="391656" y="3104"/>
                    </a:cubicBezTo>
                    <a:cubicBezTo>
                      <a:pt x="389362" y="2699"/>
                      <a:pt x="387001" y="2361"/>
                      <a:pt x="384639" y="2024"/>
                    </a:cubicBezTo>
                    <a:cubicBezTo>
                      <a:pt x="382345" y="1687"/>
                      <a:pt x="380051" y="1417"/>
                      <a:pt x="377757" y="1147"/>
                    </a:cubicBezTo>
                    <a:cubicBezTo>
                      <a:pt x="368379" y="10053"/>
                      <a:pt x="355695" y="15518"/>
                      <a:pt x="341797" y="15518"/>
                    </a:cubicBezTo>
                    <a:cubicBezTo>
                      <a:pt x="327898" y="15518"/>
                      <a:pt x="315146" y="9985"/>
                      <a:pt x="305768" y="1080"/>
                    </a:cubicBezTo>
                    <a:lnTo>
                      <a:pt x="299561" y="0"/>
                    </a:lnTo>
                    <a:cubicBezTo>
                      <a:pt x="298009" y="135"/>
                      <a:pt x="296390" y="337"/>
                      <a:pt x="294838" y="472"/>
                    </a:cubicBezTo>
                    <a:cubicBezTo>
                      <a:pt x="291060" y="877"/>
                      <a:pt x="287282" y="1349"/>
                      <a:pt x="283503" y="1889"/>
                    </a:cubicBezTo>
                    <a:cubicBezTo>
                      <a:pt x="281817" y="2092"/>
                      <a:pt x="280198" y="2361"/>
                      <a:pt x="278511" y="2564"/>
                    </a:cubicBezTo>
                    <a:cubicBezTo>
                      <a:pt x="273248" y="3373"/>
                      <a:pt x="268053" y="4318"/>
                      <a:pt x="262858" y="5330"/>
                    </a:cubicBezTo>
                    <a:cubicBezTo>
                      <a:pt x="262048" y="5532"/>
                      <a:pt x="261239" y="5735"/>
                      <a:pt x="260362" y="5870"/>
                    </a:cubicBezTo>
                    <a:cubicBezTo>
                      <a:pt x="255976" y="6814"/>
                      <a:pt x="251658" y="7826"/>
                      <a:pt x="247340" y="8906"/>
                    </a:cubicBezTo>
                    <a:cubicBezTo>
                      <a:pt x="245451" y="9378"/>
                      <a:pt x="243630" y="9918"/>
                      <a:pt x="241740" y="10390"/>
                    </a:cubicBezTo>
                    <a:cubicBezTo>
                      <a:pt x="238434" y="11267"/>
                      <a:pt x="235196" y="12212"/>
                      <a:pt x="231957" y="13156"/>
                    </a:cubicBezTo>
                    <a:cubicBezTo>
                      <a:pt x="229933" y="13764"/>
                      <a:pt x="227977" y="14371"/>
                      <a:pt x="226020" y="14978"/>
                    </a:cubicBezTo>
                    <a:cubicBezTo>
                      <a:pt x="222782" y="15990"/>
                      <a:pt x="219611" y="17137"/>
                      <a:pt x="216439" y="18217"/>
                    </a:cubicBezTo>
                    <a:cubicBezTo>
                      <a:pt x="214618" y="18824"/>
                      <a:pt x="212796" y="19498"/>
                      <a:pt x="210975" y="20106"/>
                    </a:cubicBezTo>
                    <a:cubicBezTo>
                      <a:pt x="206319" y="21860"/>
                      <a:pt x="201731" y="23614"/>
                      <a:pt x="197143" y="25571"/>
                    </a:cubicBezTo>
                    <a:cubicBezTo>
                      <a:pt x="195389" y="26313"/>
                      <a:pt x="193703" y="27122"/>
                      <a:pt x="191948" y="27865"/>
                    </a:cubicBezTo>
                    <a:cubicBezTo>
                      <a:pt x="188980" y="29147"/>
                      <a:pt x="186011" y="30496"/>
                      <a:pt x="183110" y="31845"/>
                    </a:cubicBezTo>
                    <a:cubicBezTo>
                      <a:pt x="180884" y="32857"/>
                      <a:pt x="178725" y="33937"/>
                      <a:pt x="176566" y="35084"/>
                    </a:cubicBezTo>
                    <a:cubicBezTo>
                      <a:pt x="174137" y="36298"/>
                      <a:pt x="171775" y="37513"/>
                      <a:pt x="169414" y="38727"/>
                    </a:cubicBezTo>
                    <a:cubicBezTo>
                      <a:pt x="167120" y="39941"/>
                      <a:pt x="164893" y="41156"/>
                      <a:pt x="162600" y="42370"/>
                    </a:cubicBezTo>
                    <a:cubicBezTo>
                      <a:pt x="160373" y="43585"/>
                      <a:pt x="158214" y="44867"/>
                      <a:pt x="156055" y="46149"/>
                    </a:cubicBezTo>
                    <a:cubicBezTo>
                      <a:pt x="153761" y="47498"/>
                      <a:pt x="151467" y="48780"/>
                      <a:pt x="149173" y="50197"/>
                    </a:cubicBezTo>
                    <a:cubicBezTo>
                      <a:pt x="147216" y="51411"/>
                      <a:pt x="145395" y="52626"/>
                      <a:pt x="143506" y="53840"/>
                    </a:cubicBezTo>
                    <a:cubicBezTo>
                      <a:pt x="139053" y="56741"/>
                      <a:pt x="134600" y="59710"/>
                      <a:pt x="130282" y="62746"/>
                    </a:cubicBezTo>
                    <a:cubicBezTo>
                      <a:pt x="128730" y="63825"/>
                      <a:pt x="127111" y="64972"/>
                      <a:pt x="125559" y="66119"/>
                    </a:cubicBezTo>
                    <a:cubicBezTo>
                      <a:pt x="122995" y="68009"/>
                      <a:pt x="120499" y="69898"/>
                      <a:pt x="118070" y="71787"/>
                    </a:cubicBezTo>
                    <a:cubicBezTo>
                      <a:pt x="116653" y="72866"/>
                      <a:pt x="115304" y="73946"/>
                      <a:pt x="113887" y="75093"/>
                    </a:cubicBezTo>
                    <a:cubicBezTo>
                      <a:pt x="111323" y="77117"/>
                      <a:pt x="108760" y="79208"/>
                      <a:pt x="106263" y="81367"/>
                    </a:cubicBezTo>
                    <a:cubicBezTo>
                      <a:pt x="105251" y="82177"/>
                      <a:pt x="104306" y="83054"/>
                      <a:pt x="103295" y="83931"/>
                    </a:cubicBezTo>
                    <a:cubicBezTo>
                      <a:pt x="94254" y="91758"/>
                      <a:pt x="85617" y="99989"/>
                      <a:pt x="77454" y="108625"/>
                    </a:cubicBezTo>
                    <a:cubicBezTo>
                      <a:pt x="76914" y="109164"/>
                      <a:pt x="76442" y="109704"/>
                      <a:pt x="75902" y="110244"/>
                    </a:cubicBezTo>
                    <a:cubicBezTo>
                      <a:pt x="73271" y="113078"/>
                      <a:pt x="70640" y="115979"/>
                      <a:pt x="68076" y="118880"/>
                    </a:cubicBezTo>
                    <a:cubicBezTo>
                      <a:pt x="67536" y="119487"/>
                      <a:pt x="66996" y="120162"/>
                      <a:pt x="66457" y="120769"/>
                    </a:cubicBezTo>
                    <a:cubicBezTo>
                      <a:pt x="52153" y="137366"/>
                      <a:pt x="39402" y="155313"/>
                      <a:pt x="28337" y="174339"/>
                    </a:cubicBezTo>
                    <a:cubicBezTo>
                      <a:pt x="28269" y="174474"/>
                      <a:pt x="28202" y="174609"/>
                      <a:pt x="28067" y="174744"/>
                    </a:cubicBezTo>
                    <a:cubicBezTo>
                      <a:pt x="16867" y="194175"/>
                      <a:pt x="7421" y="214821"/>
                      <a:pt x="0" y="236343"/>
                    </a:cubicBezTo>
                    <a:cubicBezTo>
                      <a:pt x="0" y="236343"/>
                      <a:pt x="0" y="236343"/>
                      <a:pt x="0" y="236343"/>
                    </a:cubicBezTo>
                    <a:cubicBezTo>
                      <a:pt x="14303" y="244979"/>
                      <a:pt x="30968" y="250039"/>
                      <a:pt x="48847" y="250039"/>
                    </a:cubicBezTo>
                    <a:close/>
                    <a:moveTo>
                      <a:pt x="216102" y="206387"/>
                    </a:moveTo>
                    <a:cubicBezTo>
                      <a:pt x="225818" y="206387"/>
                      <a:pt x="233711" y="214348"/>
                      <a:pt x="233711" y="223996"/>
                    </a:cubicBezTo>
                    <a:cubicBezTo>
                      <a:pt x="233711" y="233644"/>
                      <a:pt x="225750" y="241606"/>
                      <a:pt x="216102" y="241606"/>
                    </a:cubicBezTo>
                    <a:cubicBezTo>
                      <a:pt x="206454" y="241606"/>
                      <a:pt x="198493" y="233644"/>
                      <a:pt x="198493" y="223996"/>
                    </a:cubicBezTo>
                    <a:cubicBezTo>
                      <a:pt x="198493" y="214348"/>
                      <a:pt x="206454" y="206387"/>
                      <a:pt x="216102" y="206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g3acbb144eea_1_9619"/>
              <p:cNvSpPr/>
              <p:nvPr/>
            </p:nvSpPr>
            <p:spPr>
              <a:xfrm>
                <a:off x="-2980207" y="1942921"/>
                <a:ext cx="140432" cy="140432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8" y="27257"/>
                      <a:pt x="35218" y="17609"/>
                    </a:cubicBezTo>
                    <a:cubicBezTo>
                      <a:pt x="35218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g3acbb144eea_1_9619"/>
              <p:cNvSpPr/>
              <p:nvPr/>
            </p:nvSpPr>
            <p:spPr>
              <a:xfrm>
                <a:off x="-3029866" y="1585606"/>
                <a:ext cx="211244" cy="197953"/>
              </a:xfrm>
              <a:custGeom>
                <a:avLst/>
                <a:gdLst/>
                <a:ahLst/>
                <a:cxnLst/>
                <a:rect l="l" t="t" r="r" b="b"/>
                <a:pathLst>
                  <a:path w="211244" h="197953" extrusionOk="0">
                    <a:moveTo>
                      <a:pt x="211177" y="197414"/>
                    </a:moveTo>
                    <a:cubicBezTo>
                      <a:pt x="202001" y="187968"/>
                      <a:pt x="196334" y="175081"/>
                      <a:pt x="196334" y="160913"/>
                    </a:cubicBezTo>
                    <a:cubicBezTo>
                      <a:pt x="196334" y="146745"/>
                      <a:pt x="202001" y="133925"/>
                      <a:pt x="211110" y="124480"/>
                    </a:cubicBezTo>
                    <a:lnTo>
                      <a:pt x="177915" y="33262"/>
                    </a:lnTo>
                    <a:lnTo>
                      <a:pt x="179332" y="31575"/>
                    </a:lnTo>
                    <a:lnTo>
                      <a:pt x="0" y="0"/>
                    </a:lnTo>
                    <a:lnTo>
                      <a:pt x="62071" y="170561"/>
                    </a:lnTo>
                    <a:lnTo>
                      <a:pt x="60654" y="172248"/>
                    </a:lnTo>
                    <a:lnTo>
                      <a:pt x="206522" y="197953"/>
                    </a:lnTo>
                    <a:cubicBezTo>
                      <a:pt x="206859" y="197953"/>
                      <a:pt x="207264" y="197953"/>
                      <a:pt x="207601" y="197886"/>
                    </a:cubicBezTo>
                    <a:cubicBezTo>
                      <a:pt x="208816" y="197751"/>
                      <a:pt x="210030" y="197616"/>
                      <a:pt x="211245" y="19754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g3acbb144eea_1_9619"/>
              <p:cNvSpPr/>
              <p:nvPr/>
            </p:nvSpPr>
            <p:spPr>
              <a:xfrm>
                <a:off x="-2823412" y="1783425"/>
                <a:ext cx="1079" cy="67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67" extrusionOk="0">
                    <a:moveTo>
                      <a:pt x="1079" y="0"/>
                    </a:moveTo>
                    <a:cubicBezTo>
                      <a:pt x="742" y="0"/>
                      <a:pt x="337" y="0"/>
                      <a:pt x="0" y="68"/>
                    </a:cubicBezTo>
                    <a:lnTo>
                      <a:pt x="67" y="68"/>
                    </a:lnTo>
                    <a:cubicBezTo>
                      <a:pt x="67" y="68"/>
                      <a:pt x="742" y="68"/>
                      <a:pt x="101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g3acbb144eea_1_9619"/>
              <p:cNvSpPr/>
              <p:nvPr/>
            </p:nvSpPr>
            <p:spPr>
              <a:xfrm>
                <a:off x="-2822332" y="1783020"/>
                <a:ext cx="3710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337" extrusionOk="0">
                    <a:moveTo>
                      <a:pt x="3643" y="0"/>
                    </a:moveTo>
                    <a:cubicBezTo>
                      <a:pt x="2429" y="68"/>
                      <a:pt x="1215" y="270"/>
                      <a:pt x="0" y="337"/>
                    </a:cubicBezTo>
                    <a:cubicBezTo>
                      <a:pt x="1215" y="202"/>
                      <a:pt x="2497" y="135"/>
                      <a:pt x="3711" y="68"/>
                    </a:cubicBezTo>
                    <a:cubicBezTo>
                      <a:pt x="3711" y="68"/>
                      <a:pt x="3711" y="68"/>
                      <a:pt x="364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g3acbb144eea_1_9619"/>
              <p:cNvSpPr/>
              <p:nvPr/>
            </p:nvSpPr>
            <p:spPr>
              <a:xfrm>
                <a:off x="-2823277" y="1783087"/>
                <a:ext cx="6207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84" extrusionOk="0">
                    <a:moveTo>
                      <a:pt x="4655" y="67"/>
                    </a:moveTo>
                    <a:cubicBezTo>
                      <a:pt x="3441" y="202"/>
                      <a:pt x="2159" y="202"/>
                      <a:pt x="944" y="337"/>
                    </a:cubicBezTo>
                    <a:cubicBezTo>
                      <a:pt x="607" y="337"/>
                      <a:pt x="270" y="337"/>
                      <a:pt x="0" y="405"/>
                    </a:cubicBezTo>
                    <a:lnTo>
                      <a:pt x="6207" y="1484"/>
                    </a:lnTo>
                    <a:cubicBezTo>
                      <a:pt x="5667" y="1012"/>
                      <a:pt x="5195" y="540"/>
                      <a:pt x="465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g3acbb144eea_1_9619"/>
              <p:cNvSpPr/>
              <p:nvPr/>
            </p:nvSpPr>
            <p:spPr>
              <a:xfrm>
                <a:off x="-2748589" y="1585539"/>
                <a:ext cx="209422" cy="197548"/>
              </a:xfrm>
              <a:custGeom>
                <a:avLst/>
                <a:gdLst/>
                <a:ahLst/>
                <a:cxnLst/>
                <a:rect l="l" t="t" r="r" b="b"/>
                <a:pathLst>
                  <a:path w="209422" h="197548" extrusionOk="0">
                    <a:moveTo>
                      <a:pt x="19971" y="160980"/>
                    </a:moveTo>
                    <a:cubicBezTo>
                      <a:pt x="19971" y="175216"/>
                      <a:pt x="14303" y="188103"/>
                      <a:pt x="5127" y="197549"/>
                    </a:cubicBezTo>
                    <a:lnTo>
                      <a:pt x="148769" y="172248"/>
                    </a:lnTo>
                    <a:lnTo>
                      <a:pt x="147352" y="170561"/>
                    </a:lnTo>
                    <a:lnTo>
                      <a:pt x="209423" y="0"/>
                    </a:lnTo>
                    <a:lnTo>
                      <a:pt x="30091" y="31575"/>
                    </a:lnTo>
                    <a:lnTo>
                      <a:pt x="31508" y="33262"/>
                    </a:lnTo>
                    <a:lnTo>
                      <a:pt x="0" y="119757"/>
                    </a:lnTo>
                    <a:cubicBezTo>
                      <a:pt x="12144" y="129338"/>
                      <a:pt x="20038" y="144248"/>
                      <a:pt x="20038" y="1609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g3acbb144eea_1_9619"/>
              <p:cNvSpPr/>
              <p:nvPr/>
            </p:nvSpPr>
            <p:spPr>
              <a:xfrm>
                <a:off x="-2818757" y="1694096"/>
                <a:ext cx="70167" cy="87979"/>
              </a:xfrm>
              <a:custGeom>
                <a:avLst/>
                <a:gdLst/>
                <a:ahLst/>
                <a:cxnLst/>
                <a:rect l="l" t="t" r="r" b="b"/>
                <a:pathLst>
                  <a:path w="70167" h="87979" extrusionOk="0">
                    <a:moveTo>
                      <a:pt x="29551" y="87709"/>
                    </a:moveTo>
                    <a:lnTo>
                      <a:pt x="29551" y="87709"/>
                    </a:lnTo>
                    <a:cubicBezTo>
                      <a:pt x="33802" y="87709"/>
                      <a:pt x="37985" y="87844"/>
                      <a:pt x="42236" y="87979"/>
                    </a:cubicBezTo>
                    <a:lnTo>
                      <a:pt x="70168" y="11267"/>
                    </a:lnTo>
                    <a:cubicBezTo>
                      <a:pt x="61262" y="4183"/>
                      <a:pt x="49994" y="0"/>
                      <a:pt x="37715" y="0"/>
                    </a:cubicBezTo>
                    <a:cubicBezTo>
                      <a:pt x="22872" y="0"/>
                      <a:pt x="9513" y="6140"/>
                      <a:pt x="0" y="16057"/>
                    </a:cubicBezTo>
                    <a:lnTo>
                      <a:pt x="26111" y="87844"/>
                    </a:lnTo>
                    <a:cubicBezTo>
                      <a:pt x="27257" y="87844"/>
                      <a:pt x="28404" y="87777"/>
                      <a:pt x="29551" y="8777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g3acbb144eea_1_9619"/>
              <p:cNvSpPr/>
              <p:nvPr/>
            </p:nvSpPr>
            <p:spPr>
              <a:xfrm>
                <a:off x="-2749264" y="1783087"/>
                <a:ext cx="5802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5802" h="1551" extrusionOk="0">
                    <a:moveTo>
                      <a:pt x="944" y="1147"/>
                    </a:moveTo>
                    <a:cubicBezTo>
                      <a:pt x="2024" y="1282"/>
                      <a:pt x="3171" y="1417"/>
                      <a:pt x="4251" y="1552"/>
                    </a:cubicBezTo>
                    <a:cubicBezTo>
                      <a:pt x="4790" y="1079"/>
                      <a:pt x="5330" y="540"/>
                      <a:pt x="5802" y="0"/>
                    </a:cubicBezTo>
                    <a:lnTo>
                      <a:pt x="0" y="1012"/>
                    </a:lnTo>
                    <a:cubicBezTo>
                      <a:pt x="0" y="1012"/>
                      <a:pt x="607" y="1079"/>
                      <a:pt x="944" y="11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g3acbb144eea_1_9619"/>
              <p:cNvSpPr/>
              <p:nvPr/>
            </p:nvSpPr>
            <p:spPr>
              <a:xfrm>
                <a:off x="-2789205" y="178180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g3acbb144eea_1_9619"/>
              <p:cNvSpPr/>
              <p:nvPr/>
            </p:nvSpPr>
            <p:spPr>
              <a:xfrm>
                <a:off x="-2749264" y="1784099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944" y="135"/>
                    </a:moveTo>
                    <a:cubicBezTo>
                      <a:pt x="944" y="135"/>
                      <a:pt x="337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675" y="67"/>
                      <a:pt x="1012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g3acbb144eea_1_9619"/>
              <p:cNvSpPr/>
              <p:nvPr/>
            </p:nvSpPr>
            <p:spPr>
              <a:xfrm>
                <a:off x="-2789205" y="1781806"/>
                <a:ext cx="126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2684" h="337" extrusionOk="0">
                    <a:moveTo>
                      <a:pt x="12684" y="270"/>
                    </a:moveTo>
                    <a:cubicBezTo>
                      <a:pt x="8501" y="135"/>
                      <a:pt x="4251" y="0"/>
                      <a:pt x="0" y="0"/>
                    </a:cubicBezTo>
                    <a:lnTo>
                      <a:pt x="0" y="0"/>
                    </a:lnTo>
                    <a:cubicBezTo>
                      <a:pt x="4251" y="0"/>
                      <a:pt x="8434" y="202"/>
                      <a:pt x="12684" y="337"/>
                    </a:cubicBezTo>
                    <a:lnTo>
                      <a:pt x="12684" y="33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g3acbb144eea_1_9619"/>
              <p:cNvSpPr/>
              <p:nvPr/>
            </p:nvSpPr>
            <p:spPr>
              <a:xfrm>
                <a:off x="-2792646" y="1781806"/>
                <a:ext cx="3440" cy="67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67" extrusionOk="0">
                    <a:moveTo>
                      <a:pt x="3441" y="0"/>
                    </a:moveTo>
                    <a:cubicBezTo>
                      <a:pt x="2294" y="0"/>
                      <a:pt x="1147" y="0"/>
                      <a:pt x="0" y="67"/>
                    </a:cubicBezTo>
                    <a:lnTo>
                      <a:pt x="0" y="67"/>
                    </a:lnTo>
                    <a:cubicBezTo>
                      <a:pt x="1147" y="67"/>
                      <a:pt x="2294" y="0"/>
                      <a:pt x="344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g3acbb144eea_1_9619"/>
              <p:cNvSpPr/>
              <p:nvPr/>
            </p:nvSpPr>
            <p:spPr>
              <a:xfrm>
                <a:off x="-2748387" y="1784234"/>
                <a:ext cx="3305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404" extrusionOk="0">
                    <a:moveTo>
                      <a:pt x="3306" y="405"/>
                    </a:moveTo>
                    <a:cubicBezTo>
                      <a:pt x="3306" y="405"/>
                      <a:pt x="3306" y="405"/>
                      <a:pt x="3306" y="405"/>
                    </a:cubicBezTo>
                    <a:cubicBezTo>
                      <a:pt x="2226" y="270"/>
                      <a:pt x="1080" y="135"/>
                      <a:pt x="0" y="0"/>
                    </a:cubicBezTo>
                    <a:cubicBezTo>
                      <a:pt x="1080" y="135"/>
                      <a:pt x="2159" y="270"/>
                      <a:pt x="3238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g3acbb144eea_1_9619"/>
              <p:cNvSpPr/>
              <p:nvPr/>
            </p:nvSpPr>
            <p:spPr>
              <a:xfrm>
                <a:off x="-2817205" y="1781738"/>
                <a:ext cx="71989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71989" h="17204" extrusionOk="0">
                    <a:moveTo>
                      <a:pt x="67874" y="2361"/>
                    </a:moveTo>
                    <a:lnTo>
                      <a:pt x="37985" y="7624"/>
                    </a:lnTo>
                    <a:lnTo>
                      <a:pt x="40616" y="337"/>
                    </a:lnTo>
                    <a:cubicBezTo>
                      <a:pt x="36433" y="202"/>
                      <a:pt x="32183" y="0"/>
                      <a:pt x="27932" y="0"/>
                    </a:cubicBezTo>
                    <a:lnTo>
                      <a:pt x="27932" y="0"/>
                    </a:lnTo>
                    <a:cubicBezTo>
                      <a:pt x="26785" y="0"/>
                      <a:pt x="25638" y="68"/>
                      <a:pt x="24491" y="68"/>
                    </a:cubicBezTo>
                    <a:lnTo>
                      <a:pt x="27190" y="7557"/>
                    </a:lnTo>
                    <a:lnTo>
                      <a:pt x="0" y="2766"/>
                    </a:lnTo>
                    <a:cubicBezTo>
                      <a:pt x="9378" y="11672"/>
                      <a:pt x="22062" y="17205"/>
                      <a:pt x="36028" y="17205"/>
                    </a:cubicBezTo>
                    <a:cubicBezTo>
                      <a:pt x="49994" y="17205"/>
                      <a:pt x="62611" y="11740"/>
                      <a:pt x="71989" y="2834"/>
                    </a:cubicBezTo>
                    <a:cubicBezTo>
                      <a:pt x="70910" y="2699"/>
                      <a:pt x="69830" y="2564"/>
                      <a:pt x="68751" y="2429"/>
                    </a:cubicBezTo>
                    <a:cubicBezTo>
                      <a:pt x="68413" y="2429"/>
                      <a:pt x="68076" y="2361"/>
                      <a:pt x="67739" y="22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g3acbb144eea_1_9619"/>
              <p:cNvSpPr/>
              <p:nvPr/>
            </p:nvSpPr>
            <p:spPr>
              <a:xfrm>
                <a:off x="-2833465" y="1710086"/>
                <a:ext cx="40886" cy="72933"/>
              </a:xfrm>
              <a:custGeom>
                <a:avLst/>
                <a:gdLst/>
                <a:ahLst/>
                <a:cxnLst/>
                <a:rect l="l" t="t" r="r" b="b"/>
                <a:pathLst>
                  <a:path w="40886" h="72933" extrusionOk="0">
                    <a:moveTo>
                      <a:pt x="14776" y="72934"/>
                    </a:moveTo>
                    <a:cubicBezTo>
                      <a:pt x="17340" y="72731"/>
                      <a:pt x="19971" y="72596"/>
                      <a:pt x="22602" y="72461"/>
                    </a:cubicBezTo>
                    <a:cubicBezTo>
                      <a:pt x="24289" y="72327"/>
                      <a:pt x="26043" y="72259"/>
                      <a:pt x="27730" y="72124"/>
                    </a:cubicBezTo>
                    <a:cubicBezTo>
                      <a:pt x="32115" y="71922"/>
                      <a:pt x="36501" y="71787"/>
                      <a:pt x="40886" y="71787"/>
                    </a:cubicBezTo>
                    <a:lnTo>
                      <a:pt x="14776" y="0"/>
                    </a:lnTo>
                    <a:cubicBezTo>
                      <a:pt x="5667" y="9446"/>
                      <a:pt x="0" y="22265"/>
                      <a:pt x="0" y="36433"/>
                    </a:cubicBezTo>
                    <a:cubicBezTo>
                      <a:pt x="0" y="50602"/>
                      <a:pt x="5667" y="63488"/>
                      <a:pt x="14843" y="7293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g3acbb144eea_1_9619"/>
              <p:cNvSpPr/>
              <p:nvPr/>
            </p:nvSpPr>
            <p:spPr>
              <a:xfrm>
                <a:off x="-2810930" y="1782210"/>
                <a:ext cx="5127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5127" h="337" extrusionOk="0">
                    <a:moveTo>
                      <a:pt x="0" y="337"/>
                    </a:moveTo>
                    <a:cubicBezTo>
                      <a:pt x="1687" y="202"/>
                      <a:pt x="3441" y="135"/>
                      <a:pt x="5128" y="0"/>
                    </a:cubicBezTo>
                    <a:cubicBezTo>
                      <a:pt x="3441" y="67"/>
                      <a:pt x="1687" y="202"/>
                      <a:pt x="0" y="3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g3acbb144eea_1_9619"/>
              <p:cNvSpPr/>
              <p:nvPr/>
            </p:nvSpPr>
            <p:spPr>
              <a:xfrm>
                <a:off x="-2818757" y="1782480"/>
                <a:ext cx="7826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607" extrusionOk="0">
                    <a:moveTo>
                      <a:pt x="7826" y="68"/>
                    </a:moveTo>
                    <a:cubicBezTo>
                      <a:pt x="5195" y="202"/>
                      <a:pt x="2631" y="337"/>
                      <a:pt x="0" y="540"/>
                    </a:cubicBezTo>
                    <a:cubicBezTo>
                      <a:pt x="0" y="540"/>
                      <a:pt x="0" y="540"/>
                      <a:pt x="68" y="607"/>
                    </a:cubicBezTo>
                    <a:cubicBezTo>
                      <a:pt x="2631" y="405"/>
                      <a:pt x="5195" y="202"/>
                      <a:pt x="775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g3acbb144eea_1_9619"/>
              <p:cNvSpPr/>
              <p:nvPr/>
            </p:nvSpPr>
            <p:spPr>
              <a:xfrm>
                <a:off x="-2805803" y="1781873"/>
                <a:ext cx="13156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3156" h="337" extrusionOk="0">
                    <a:moveTo>
                      <a:pt x="13156" y="0"/>
                    </a:moveTo>
                    <a:cubicBezTo>
                      <a:pt x="8771" y="0"/>
                      <a:pt x="4385" y="135"/>
                      <a:pt x="0" y="337"/>
                    </a:cubicBezTo>
                    <a:cubicBezTo>
                      <a:pt x="4385" y="135"/>
                      <a:pt x="8771" y="67"/>
                      <a:pt x="13156" y="0"/>
                    </a:cubicBezTo>
                    <a:lnTo>
                      <a:pt x="1315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g3acbb144eea_1_9619"/>
              <p:cNvSpPr/>
              <p:nvPr/>
            </p:nvSpPr>
            <p:spPr>
              <a:xfrm>
                <a:off x="-2818622" y="1781873"/>
                <a:ext cx="28741" cy="7556"/>
              </a:xfrm>
              <a:custGeom>
                <a:avLst/>
                <a:gdLst/>
                <a:ahLst/>
                <a:cxnLst/>
                <a:rect l="l" t="t" r="r" b="b"/>
                <a:pathLst>
                  <a:path w="28741" h="7556" extrusionOk="0">
                    <a:moveTo>
                      <a:pt x="25976" y="0"/>
                    </a:moveTo>
                    <a:cubicBezTo>
                      <a:pt x="21590" y="0"/>
                      <a:pt x="17204" y="135"/>
                      <a:pt x="12819" y="337"/>
                    </a:cubicBezTo>
                    <a:cubicBezTo>
                      <a:pt x="11132" y="405"/>
                      <a:pt x="9378" y="540"/>
                      <a:pt x="7691" y="675"/>
                    </a:cubicBezTo>
                    <a:cubicBezTo>
                      <a:pt x="5128" y="810"/>
                      <a:pt x="2564" y="1080"/>
                      <a:pt x="0" y="1282"/>
                    </a:cubicBezTo>
                    <a:cubicBezTo>
                      <a:pt x="472" y="1822"/>
                      <a:pt x="1012" y="2294"/>
                      <a:pt x="1552" y="2766"/>
                    </a:cubicBezTo>
                    <a:lnTo>
                      <a:pt x="28742" y="7556"/>
                    </a:lnTo>
                    <a:lnTo>
                      <a:pt x="26043" y="6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g3acbb144eea_1_9619"/>
              <p:cNvSpPr/>
              <p:nvPr/>
            </p:nvSpPr>
            <p:spPr>
              <a:xfrm>
                <a:off x="-2776656" y="1705431"/>
                <a:ext cx="47970" cy="78736"/>
              </a:xfrm>
              <a:custGeom>
                <a:avLst/>
                <a:gdLst/>
                <a:ahLst/>
                <a:cxnLst/>
                <a:rect l="l" t="t" r="r" b="b"/>
                <a:pathLst>
                  <a:path w="47970" h="78736" extrusionOk="0">
                    <a:moveTo>
                      <a:pt x="4655" y="76847"/>
                    </a:moveTo>
                    <a:cubicBezTo>
                      <a:pt x="6544" y="76914"/>
                      <a:pt x="8434" y="77117"/>
                      <a:pt x="10255" y="77252"/>
                    </a:cubicBezTo>
                    <a:cubicBezTo>
                      <a:pt x="14033" y="77522"/>
                      <a:pt x="17879" y="77724"/>
                      <a:pt x="21657" y="78129"/>
                    </a:cubicBezTo>
                    <a:cubicBezTo>
                      <a:pt x="23547" y="78331"/>
                      <a:pt x="25436" y="78534"/>
                      <a:pt x="27325" y="78736"/>
                    </a:cubicBezTo>
                    <a:lnTo>
                      <a:pt x="33127" y="77724"/>
                    </a:lnTo>
                    <a:cubicBezTo>
                      <a:pt x="42303" y="68278"/>
                      <a:pt x="47970" y="55392"/>
                      <a:pt x="47970" y="41156"/>
                    </a:cubicBezTo>
                    <a:cubicBezTo>
                      <a:pt x="47970" y="24424"/>
                      <a:pt x="40144" y="9581"/>
                      <a:pt x="27932" y="0"/>
                    </a:cubicBezTo>
                    <a:lnTo>
                      <a:pt x="0" y="76712"/>
                    </a:lnTo>
                    <a:cubicBezTo>
                      <a:pt x="1552" y="76712"/>
                      <a:pt x="3036" y="76779"/>
                      <a:pt x="4588" y="76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g3acbb144eea_1_9619"/>
              <p:cNvSpPr/>
              <p:nvPr/>
            </p:nvSpPr>
            <p:spPr>
              <a:xfrm>
                <a:off x="-2754931" y="1783492"/>
                <a:ext cx="5667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607" extrusionOk="0">
                    <a:moveTo>
                      <a:pt x="5667" y="607"/>
                    </a:moveTo>
                    <a:cubicBezTo>
                      <a:pt x="3778" y="405"/>
                      <a:pt x="1889" y="135"/>
                      <a:pt x="0" y="0"/>
                    </a:cubicBezTo>
                    <a:cubicBezTo>
                      <a:pt x="1889" y="202"/>
                      <a:pt x="3778" y="405"/>
                      <a:pt x="5667" y="607"/>
                    </a:cubicBezTo>
                    <a:lnTo>
                      <a:pt x="5667" y="60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g3acbb144eea_1_9619"/>
              <p:cNvSpPr/>
              <p:nvPr/>
            </p:nvSpPr>
            <p:spPr>
              <a:xfrm>
                <a:off x="-2772001" y="1782278"/>
                <a:ext cx="559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404" extrusionOk="0">
                    <a:moveTo>
                      <a:pt x="0" y="0"/>
                    </a:moveTo>
                    <a:cubicBezTo>
                      <a:pt x="1889" y="68"/>
                      <a:pt x="3778" y="270"/>
                      <a:pt x="5600" y="405"/>
                    </a:cubicBezTo>
                    <a:cubicBezTo>
                      <a:pt x="3711" y="270"/>
                      <a:pt x="1889" y="135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g3acbb144eea_1_9619"/>
              <p:cNvSpPr/>
              <p:nvPr/>
            </p:nvSpPr>
            <p:spPr>
              <a:xfrm>
                <a:off x="-2766333" y="1782615"/>
                <a:ext cx="1140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1402" h="877" extrusionOk="0">
                    <a:moveTo>
                      <a:pt x="0" y="0"/>
                    </a:moveTo>
                    <a:cubicBezTo>
                      <a:pt x="3778" y="270"/>
                      <a:pt x="7624" y="472"/>
                      <a:pt x="11402" y="877"/>
                    </a:cubicBezTo>
                    <a:cubicBezTo>
                      <a:pt x="7624" y="540"/>
                      <a:pt x="3846" y="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g3acbb144eea_1_9619"/>
              <p:cNvSpPr/>
              <p:nvPr/>
            </p:nvSpPr>
            <p:spPr>
              <a:xfrm>
                <a:off x="-2776589" y="1782143"/>
                <a:ext cx="4588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134" extrusionOk="0">
                    <a:moveTo>
                      <a:pt x="4588" y="135"/>
                    </a:moveTo>
                    <a:cubicBezTo>
                      <a:pt x="3104" y="67"/>
                      <a:pt x="1552" y="67"/>
                      <a:pt x="0" y="0"/>
                    </a:cubicBezTo>
                    <a:lnTo>
                      <a:pt x="0" y="0"/>
                    </a:lnTo>
                    <a:cubicBezTo>
                      <a:pt x="1552" y="67"/>
                      <a:pt x="3036" y="67"/>
                      <a:pt x="4588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g3acbb144eea_1_9619"/>
              <p:cNvSpPr/>
              <p:nvPr/>
            </p:nvSpPr>
            <p:spPr>
              <a:xfrm>
                <a:off x="-2779220" y="1782075"/>
                <a:ext cx="29888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7286" extrusionOk="0">
                    <a:moveTo>
                      <a:pt x="0" y="7287"/>
                    </a:moveTo>
                    <a:lnTo>
                      <a:pt x="29889" y="2024"/>
                    </a:lnTo>
                    <a:cubicBezTo>
                      <a:pt x="27999" y="1822"/>
                      <a:pt x="26110" y="1552"/>
                      <a:pt x="24221" y="1417"/>
                    </a:cubicBezTo>
                    <a:cubicBezTo>
                      <a:pt x="20443" y="1080"/>
                      <a:pt x="16665" y="810"/>
                      <a:pt x="12819" y="540"/>
                    </a:cubicBezTo>
                    <a:cubicBezTo>
                      <a:pt x="10930" y="405"/>
                      <a:pt x="9108" y="270"/>
                      <a:pt x="7219" y="135"/>
                    </a:cubicBezTo>
                    <a:cubicBezTo>
                      <a:pt x="5735" y="68"/>
                      <a:pt x="4183" y="135"/>
                      <a:pt x="2631" y="0"/>
                    </a:cubicBezTo>
                    <a:lnTo>
                      <a:pt x="0" y="728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271" name="Google Shape;1271;g3acbb144eea_1_9619"/>
          <p:cNvSpPr/>
          <p:nvPr/>
        </p:nvSpPr>
        <p:spPr>
          <a:xfrm>
            <a:off x="6966925" y="0"/>
            <a:ext cx="34833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2" name="Google Shape;1272;g3acbb144eea_1_9619"/>
          <p:cNvGrpSpPr/>
          <p:nvPr/>
        </p:nvGrpSpPr>
        <p:grpSpPr>
          <a:xfrm>
            <a:off x="7627677" y="384900"/>
            <a:ext cx="2174091" cy="917220"/>
            <a:chOff x="-2927449" y="588486"/>
            <a:chExt cx="1387157" cy="585223"/>
          </a:xfrm>
        </p:grpSpPr>
        <p:sp>
          <p:nvSpPr>
            <p:cNvPr id="1273" name="Google Shape;1273;g3acbb144eea_1_9619"/>
            <p:cNvSpPr/>
            <p:nvPr/>
          </p:nvSpPr>
          <p:spPr>
            <a:xfrm>
              <a:off x="-2863151" y="1104217"/>
              <a:ext cx="1258561" cy="69492"/>
            </a:xfrm>
            <a:custGeom>
              <a:avLst/>
              <a:gdLst/>
              <a:ahLst/>
              <a:cxnLst/>
              <a:rect l="l" t="t" r="r" b="b"/>
              <a:pathLst>
                <a:path w="1258561" h="69492" extrusionOk="0">
                  <a:moveTo>
                    <a:pt x="0" y="2429"/>
                  </a:moveTo>
                  <a:cubicBezTo>
                    <a:pt x="0" y="39334"/>
                    <a:pt x="30158" y="69493"/>
                    <a:pt x="67064" y="69493"/>
                  </a:cubicBezTo>
                  <a:lnTo>
                    <a:pt x="1191498" y="69493"/>
                  </a:lnTo>
                  <a:cubicBezTo>
                    <a:pt x="1228403" y="69493"/>
                    <a:pt x="1258562" y="39334"/>
                    <a:pt x="1258562" y="2429"/>
                  </a:cubicBezTo>
                  <a:lnTo>
                    <a:pt x="1258562" y="0"/>
                  </a:lnTo>
                  <a:lnTo>
                    <a:pt x="0" y="0"/>
                  </a:lnTo>
                  <a:lnTo>
                    <a:pt x="0" y="2429"/>
                  </a:ln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g3acbb144eea_1_9619"/>
            <p:cNvSpPr/>
            <p:nvPr/>
          </p:nvSpPr>
          <p:spPr>
            <a:xfrm>
              <a:off x="-2700754" y="630586"/>
              <a:ext cx="4992" cy="11874"/>
            </a:xfrm>
            <a:custGeom>
              <a:avLst/>
              <a:gdLst/>
              <a:ahLst/>
              <a:cxnLst/>
              <a:rect l="l" t="t" r="r" b="b"/>
              <a:pathLst>
                <a:path w="4992" h="11874" extrusionOk="0">
                  <a:moveTo>
                    <a:pt x="0" y="11875"/>
                  </a:moveTo>
                  <a:cubicBezTo>
                    <a:pt x="1484" y="7826"/>
                    <a:pt x="3104" y="3846"/>
                    <a:pt x="4993" y="0"/>
                  </a:cubicBezTo>
                  <a:cubicBezTo>
                    <a:pt x="3104" y="3846"/>
                    <a:pt x="1417" y="7826"/>
                    <a:pt x="0" y="11875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g3acbb144eea_1_9619"/>
            <p:cNvSpPr/>
            <p:nvPr/>
          </p:nvSpPr>
          <p:spPr>
            <a:xfrm>
              <a:off x="-1661600" y="1000787"/>
              <a:ext cx="3710" cy="7489"/>
            </a:xfrm>
            <a:custGeom>
              <a:avLst/>
              <a:gdLst/>
              <a:ahLst/>
              <a:cxnLst/>
              <a:rect l="l" t="t" r="r" b="b"/>
              <a:pathLst>
                <a:path w="3710" h="7489" extrusionOk="0">
                  <a:moveTo>
                    <a:pt x="0" y="7489"/>
                  </a:moveTo>
                  <a:cubicBezTo>
                    <a:pt x="1417" y="5060"/>
                    <a:pt x="2699" y="2564"/>
                    <a:pt x="3711" y="0"/>
                  </a:cubicBezTo>
                  <a:cubicBezTo>
                    <a:pt x="2699" y="2564"/>
                    <a:pt x="1417" y="5060"/>
                    <a:pt x="0" y="7489"/>
                  </a:cubicBezTo>
                  <a:lnTo>
                    <a:pt x="0" y="7489"/>
                  </a:ln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g3acbb144eea_1_9619"/>
            <p:cNvSpPr/>
            <p:nvPr/>
          </p:nvSpPr>
          <p:spPr>
            <a:xfrm>
              <a:off x="-2741977" y="642461"/>
              <a:ext cx="41223" cy="154503"/>
            </a:xfrm>
            <a:custGeom>
              <a:avLst/>
              <a:gdLst/>
              <a:ahLst/>
              <a:cxnLst/>
              <a:rect l="l" t="t" r="r" b="b"/>
              <a:pathLst>
                <a:path w="41223" h="154503" extrusionOk="0">
                  <a:moveTo>
                    <a:pt x="41224" y="0"/>
                  </a:moveTo>
                  <a:cubicBezTo>
                    <a:pt x="39739" y="4048"/>
                    <a:pt x="38457" y="8164"/>
                    <a:pt x="37445" y="12212"/>
                  </a:cubicBezTo>
                  <a:lnTo>
                    <a:pt x="0" y="154503"/>
                  </a:lnTo>
                  <a:lnTo>
                    <a:pt x="37445" y="12212"/>
                  </a:lnTo>
                  <a:cubicBezTo>
                    <a:pt x="38525" y="8096"/>
                    <a:pt x="39807" y="4048"/>
                    <a:pt x="41224" y="0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g3acbb144eea_1_9619"/>
            <p:cNvSpPr/>
            <p:nvPr/>
          </p:nvSpPr>
          <p:spPr>
            <a:xfrm>
              <a:off x="-1657957" y="988778"/>
              <a:ext cx="2901" cy="12009"/>
            </a:xfrm>
            <a:custGeom>
              <a:avLst/>
              <a:gdLst/>
              <a:ahLst/>
              <a:cxnLst/>
              <a:rect l="l" t="t" r="r" b="b"/>
              <a:pathLst>
                <a:path w="2901" h="12009" extrusionOk="0">
                  <a:moveTo>
                    <a:pt x="2901" y="0"/>
                  </a:moveTo>
                  <a:cubicBezTo>
                    <a:pt x="2496" y="4116"/>
                    <a:pt x="1552" y="8096"/>
                    <a:pt x="0" y="12009"/>
                  </a:cubicBezTo>
                  <a:cubicBezTo>
                    <a:pt x="1552" y="8096"/>
                    <a:pt x="2496" y="4048"/>
                    <a:pt x="2901" y="0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g3acbb144eea_1_9619"/>
            <p:cNvSpPr/>
            <p:nvPr/>
          </p:nvSpPr>
          <p:spPr>
            <a:xfrm>
              <a:off x="-1763006" y="609334"/>
              <a:ext cx="13763" cy="21185"/>
            </a:xfrm>
            <a:custGeom>
              <a:avLst/>
              <a:gdLst/>
              <a:ahLst/>
              <a:cxnLst/>
              <a:rect l="l" t="t" r="r" b="b"/>
              <a:pathLst>
                <a:path w="13763" h="21185" extrusionOk="0">
                  <a:moveTo>
                    <a:pt x="0" y="0"/>
                  </a:moveTo>
                  <a:cubicBezTo>
                    <a:pt x="5465" y="6207"/>
                    <a:pt x="10053" y="13494"/>
                    <a:pt x="13764" y="21185"/>
                  </a:cubicBezTo>
                  <a:cubicBezTo>
                    <a:pt x="9985" y="13426"/>
                    <a:pt x="5465" y="620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g3acbb144eea_1_9619"/>
            <p:cNvSpPr/>
            <p:nvPr/>
          </p:nvSpPr>
          <p:spPr>
            <a:xfrm>
              <a:off x="-1749242" y="630519"/>
              <a:ext cx="94451" cy="358259"/>
            </a:xfrm>
            <a:custGeom>
              <a:avLst/>
              <a:gdLst/>
              <a:ahLst/>
              <a:cxnLst/>
              <a:rect l="l" t="t" r="r" b="b"/>
              <a:pathLst>
                <a:path w="94451" h="358259" extrusionOk="0">
                  <a:moveTo>
                    <a:pt x="93512" y="346182"/>
                  </a:moveTo>
                  <a:cubicBezTo>
                    <a:pt x="94389" y="350230"/>
                    <a:pt x="94591" y="354278"/>
                    <a:pt x="94254" y="358259"/>
                  </a:cubicBezTo>
                  <a:cubicBezTo>
                    <a:pt x="94659" y="354278"/>
                    <a:pt x="94456" y="350230"/>
                    <a:pt x="93512" y="346182"/>
                  </a:cubicBezTo>
                  <a:lnTo>
                    <a:pt x="8838" y="24154"/>
                  </a:lnTo>
                  <a:cubicBezTo>
                    <a:pt x="6679" y="15990"/>
                    <a:pt x="3778" y="7759"/>
                    <a:pt x="0" y="0"/>
                  </a:cubicBezTo>
                  <a:cubicBezTo>
                    <a:pt x="3778" y="7759"/>
                    <a:pt x="6679" y="15923"/>
                    <a:pt x="8838" y="24154"/>
                  </a:cubicBezTo>
                  <a:lnTo>
                    <a:pt x="93512" y="346182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g3acbb144eea_1_9619"/>
            <p:cNvSpPr/>
            <p:nvPr/>
          </p:nvSpPr>
          <p:spPr>
            <a:xfrm>
              <a:off x="-1945981" y="588486"/>
              <a:ext cx="291190" cy="419790"/>
            </a:xfrm>
            <a:custGeom>
              <a:avLst/>
              <a:gdLst/>
              <a:ahLst/>
              <a:cxnLst/>
              <a:rect l="l" t="t" r="r" b="b"/>
              <a:pathLst>
                <a:path w="291190" h="419790" extrusionOk="0">
                  <a:moveTo>
                    <a:pt x="66187" y="66187"/>
                  </a:moveTo>
                  <a:lnTo>
                    <a:pt x="150860" y="388215"/>
                  </a:lnTo>
                  <a:cubicBezTo>
                    <a:pt x="153221" y="399078"/>
                    <a:pt x="150725" y="410008"/>
                    <a:pt x="144990" y="419791"/>
                  </a:cubicBezTo>
                  <a:lnTo>
                    <a:pt x="284381" y="419791"/>
                  </a:lnTo>
                  <a:cubicBezTo>
                    <a:pt x="285798" y="417362"/>
                    <a:pt x="287079" y="414865"/>
                    <a:pt x="288092" y="412302"/>
                  </a:cubicBezTo>
                  <a:cubicBezTo>
                    <a:pt x="289643" y="408388"/>
                    <a:pt x="290588" y="404340"/>
                    <a:pt x="290993" y="400292"/>
                  </a:cubicBezTo>
                  <a:cubicBezTo>
                    <a:pt x="291398" y="396311"/>
                    <a:pt x="291195" y="392263"/>
                    <a:pt x="290251" y="388215"/>
                  </a:cubicBezTo>
                  <a:lnTo>
                    <a:pt x="205577" y="66187"/>
                  </a:lnTo>
                  <a:cubicBezTo>
                    <a:pt x="203418" y="58023"/>
                    <a:pt x="200517" y="49792"/>
                    <a:pt x="196739" y="42033"/>
                  </a:cubicBezTo>
                  <a:cubicBezTo>
                    <a:pt x="192961" y="34274"/>
                    <a:pt x="188440" y="27055"/>
                    <a:pt x="182975" y="20848"/>
                  </a:cubicBezTo>
                  <a:cubicBezTo>
                    <a:pt x="172045" y="8366"/>
                    <a:pt x="157674" y="0"/>
                    <a:pt x="139390" y="0"/>
                  </a:cubicBezTo>
                  <a:lnTo>
                    <a:pt x="0" y="0"/>
                  </a:lnTo>
                  <a:cubicBezTo>
                    <a:pt x="36568" y="0"/>
                    <a:pt x="57618" y="33464"/>
                    <a:pt x="66187" y="66187"/>
                  </a:cubicBezTo>
                  <a:close/>
                  <a:moveTo>
                    <a:pt x="223591" y="390981"/>
                  </a:moveTo>
                  <a:cubicBezTo>
                    <a:pt x="223591" y="399145"/>
                    <a:pt x="216980" y="405757"/>
                    <a:pt x="208816" y="405757"/>
                  </a:cubicBezTo>
                  <a:cubicBezTo>
                    <a:pt x="200652" y="405757"/>
                    <a:pt x="194040" y="399145"/>
                    <a:pt x="194040" y="390981"/>
                  </a:cubicBezTo>
                  <a:cubicBezTo>
                    <a:pt x="194040" y="382818"/>
                    <a:pt x="200652" y="376206"/>
                    <a:pt x="208816" y="376206"/>
                  </a:cubicBezTo>
                  <a:cubicBezTo>
                    <a:pt x="216980" y="376206"/>
                    <a:pt x="223591" y="382818"/>
                    <a:pt x="223591" y="390981"/>
                  </a:cubicBezTo>
                  <a:close/>
                  <a:moveTo>
                    <a:pt x="204093" y="221567"/>
                  </a:moveTo>
                  <a:cubicBezTo>
                    <a:pt x="219678" y="242888"/>
                    <a:pt x="213943" y="273586"/>
                    <a:pt x="206184" y="279253"/>
                  </a:cubicBezTo>
                  <a:cubicBezTo>
                    <a:pt x="198493" y="284853"/>
                    <a:pt x="167457" y="280940"/>
                    <a:pt x="151940" y="259620"/>
                  </a:cubicBezTo>
                  <a:cubicBezTo>
                    <a:pt x="136354" y="238300"/>
                    <a:pt x="142426" y="207399"/>
                    <a:pt x="149848" y="201934"/>
                  </a:cubicBezTo>
                  <a:cubicBezTo>
                    <a:pt x="157202" y="196536"/>
                    <a:pt x="188575" y="200247"/>
                    <a:pt x="204093" y="221567"/>
                  </a:cubicBezTo>
                  <a:close/>
                  <a:moveTo>
                    <a:pt x="143506" y="101608"/>
                  </a:moveTo>
                  <a:cubicBezTo>
                    <a:pt x="151670" y="101608"/>
                    <a:pt x="158282" y="108220"/>
                    <a:pt x="158282" y="116384"/>
                  </a:cubicBezTo>
                  <a:cubicBezTo>
                    <a:pt x="158282" y="124547"/>
                    <a:pt x="151670" y="131159"/>
                    <a:pt x="143506" y="131159"/>
                  </a:cubicBezTo>
                  <a:cubicBezTo>
                    <a:pt x="135342" y="131159"/>
                    <a:pt x="128730" y="124547"/>
                    <a:pt x="128730" y="116384"/>
                  </a:cubicBezTo>
                  <a:cubicBezTo>
                    <a:pt x="128730" y="108220"/>
                    <a:pt x="135342" y="101608"/>
                    <a:pt x="143506" y="101608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g3acbb144eea_1_9619"/>
            <p:cNvSpPr/>
            <p:nvPr/>
          </p:nvSpPr>
          <p:spPr>
            <a:xfrm>
              <a:off x="-2747779" y="796964"/>
              <a:ext cx="5734" cy="21994"/>
            </a:xfrm>
            <a:custGeom>
              <a:avLst/>
              <a:gdLst/>
              <a:ahLst/>
              <a:cxnLst/>
              <a:rect l="l" t="t" r="r" b="b"/>
              <a:pathLst>
                <a:path w="5734" h="21994" extrusionOk="0">
                  <a:moveTo>
                    <a:pt x="5735" y="0"/>
                  </a:moveTo>
                  <a:lnTo>
                    <a:pt x="0" y="21995"/>
                  </a:lnTo>
                  <a:lnTo>
                    <a:pt x="0" y="21995"/>
                  </a:lnTo>
                  <a:lnTo>
                    <a:pt x="5735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g3acbb144eea_1_9619"/>
            <p:cNvSpPr/>
            <p:nvPr/>
          </p:nvSpPr>
          <p:spPr>
            <a:xfrm>
              <a:off x="-2747779" y="588486"/>
              <a:ext cx="953544" cy="419790"/>
            </a:xfrm>
            <a:custGeom>
              <a:avLst/>
              <a:gdLst/>
              <a:ahLst/>
              <a:cxnLst/>
              <a:rect l="l" t="t" r="r" b="b"/>
              <a:pathLst>
                <a:path w="953544" h="419790" extrusionOk="0">
                  <a:moveTo>
                    <a:pt x="71652" y="324052"/>
                  </a:moveTo>
                  <a:cubicBezTo>
                    <a:pt x="78736" y="359878"/>
                    <a:pt x="64972" y="395704"/>
                    <a:pt x="51883" y="419791"/>
                  </a:cubicBezTo>
                  <a:lnTo>
                    <a:pt x="946789" y="419791"/>
                  </a:lnTo>
                  <a:cubicBezTo>
                    <a:pt x="952524" y="410008"/>
                    <a:pt x="955020" y="399078"/>
                    <a:pt x="952659" y="388215"/>
                  </a:cubicBezTo>
                  <a:lnTo>
                    <a:pt x="867985" y="66187"/>
                  </a:lnTo>
                  <a:cubicBezTo>
                    <a:pt x="859417" y="33532"/>
                    <a:pt x="838367" y="0"/>
                    <a:pt x="801799" y="0"/>
                  </a:cubicBezTo>
                  <a:lnTo>
                    <a:pt x="109367" y="0"/>
                  </a:lnTo>
                  <a:cubicBezTo>
                    <a:pt x="81974" y="0"/>
                    <a:pt x="63286" y="18824"/>
                    <a:pt x="52018" y="42033"/>
                  </a:cubicBezTo>
                  <a:cubicBezTo>
                    <a:pt x="50129" y="45879"/>
                    <a:pt x="48443" y="49859"/>
                    <a:pt x="47026" y="53908"/>
                  </a:cubicBezTo>
                  <a:cubicBezTo>
                    <a:pt x="45541" y="57956"/>
                    <a:pt x="44259" y="62071"/>
                    <a:pt x="43247" y="66119"/>
                  </a:cubicBezTo>
                  <a:lnTo>
                    <a:pt x="5802" y="208411"/>
                  </a:lnTo>
                  <a:lnTo>
                    <a:pt x="0" y="230406"/>
                  </a:lnTo>
                  <a:cubicBezTo>
                    <a:pt x="20713" y="244304"/>
                    <a:pt x="62476" y="277499"/>
                    <a:pt x="71652" y="323985"/>
                  </a:cubicBezTo>
                  <a:close/>
                  <a:moveTo>
                    <a:pt x="805172" y="319802"/>
                  </a:moveTo>
                  <a:cubicBezTo>
                    <a:pt x="826492" y="304217"/>
                    <a:pt x="857393" y="310289"/>
                    <a:pt x="862858" y="317710"/>
                  </a:cubicBezTo>
                  <a:cubicBezTo>
                    <a:pt x="868255" y="325064"/>
                    <a:pt x="864544" y="356437"/>
                    <a:pt x="843224" y="371955"/>
                  </a:cubicBezTo>
                  <a:cubicBezTo>
                    <a:pt x="821904" y="387540"/>
                    <a:pt x="791206" y="381806"/>
                    <a:pt x="785539" y="374047"/>
                  </a:cubicBezTo>
                  <a:cubicBezTo>
                    <a:pt x="779939" y="366355"/>
                    <a:pt x="783852" y="335320"/>
                    <a:pt x="805172" y="319802"/>
                  </a:cubicBezTo>
                  <a:close/>
                  <a:moveTo>
                    <a:pt x="777645" y="84471"/>
                  </a:moveTo>
                  <a:cubicBezTo>
                    <a:pt x="788710" y="84471"/>
                    <a:pt x="797683" y="93444"/>
                    <a:pt x="797683" y="104509"/>
                  </a:cubicBezTo>
                  <a:cubicBezTo>
                    <a:pt x="797683" y="115574"/>
                    <a:pt x="788710" y="124547"/>
                    <a:pt x="777645" y="124547"/>
                  </a:cubicBezTo>
                  <a:cubicBezTo>
                    <a:pt x="766580" y="124547"/>
                    <a:pt x="757607" y="115574"/>
                    <a:pt x="757607" y="104509"/>
                  </a:cubicBezTo>
                  <a:cubicBezTo>
                    <a:pt x="757607" y="93444"/>
                    <a:pt x="766580" y="84471"/>
                    <a:pt x="777645" y="84471"/>
                  </a:cubicBezTo>
                  <a:close/>
                  <a:moveTo>
                    <a:pt x="766310" y="202069"/>
                  </a:moveTo>
                  <a:cubicBezTo>
                    <a:pt x="774474" y="202069"/>
                    <a:pt x="781086" y="208681"/>
                    <a:pt x="781086" y="216845"/>
                  </a:cubicBezTo>
                  <a:cubicBezTo>
                    <a:pt x="781086" y="225008"/>
                    <a:pt x="774474" y="231620"/>
                    <a:pt x="766310" y="231620"/>
                  </a:cubicBezTo>
                  <a:cubicBezTo>
                    <a:pt x="758146" y="231620"/>
                    <a:pt x="751534" y="225008"/>
                    <a:pt x="751534" y="216845"/>
                  </a:cubicBezTo>
                  <a:cubicBezTo>
                    <a:pt x="751534" y="208681"/>
                    <a:pt x="758146" y="202069"/>
                    <a:pt x="766310" y="202069"/>
                  </a:cubicBezTo>
                  <a:close/>
                  <a:moveTo>
                    <a:pt x="723670" y="363454"/>
                  </a:moveTo>
                  <a:cubicBezTo>
                    <a:pt x="723670" y="377892"/>
                    <a:pt x="711930" y="389632"/>
                    <a:pt x="697492" y="389632"/>
                  </a:cubicBezTo>
                  <a:cubicBezTo>
                    <a:pt x="683054" y="389632"/>
                    <a:pt x="671314" y="377892"/>
                    <a:pt x="671314" y="363454"/>
                  </a:cubicBezTo>
                  <a:cubicBezTo>
                    <a:pt x="671314" y="349016"/>
                    <a:pt x="683054" y="337276"/>
                    <a:pt x="697492" y="337276"/>
                  </a:cubicBezTo>
                  <a:cubicBezTo>
                    <a:pt x="711930" y="337276"/>
                    <a:pt x="723670" y="349016"/>
                    <a:pt x="723670" y="363454"/>
                  </a:cubicBezTo>
                  <a:close/>
                  <a:moveTo>
                    <a:pt x="638322" y="87979"/>
                  </a:moveTo>
                  <a:cubicBezTo>
                    <a:pt x="645676" y="82582"/>
                    <a:pt x="677049" y="86293"/>
                    <a:pt x="692567" y="107613"/>
                  </a:cubicBezTo>
                  <a:cubicBezTo>
                    <a:pt x="708152" y="128933"/>
                    <a:pt x="702417" y="159631"/>
                    <a:pt x="694658" y="165298"/>
                  </a:cubicBezTo>
                  <a:cubicBezTo>
                    <a:pt x="686967" y="170898"/>
                    <a:pt x="655931" y="166985"/>
                    <a:pt x="640413" y="145665"/>
                  </a:cubicBezTo>
                  <a:cubicBezTo>
                    <a:pt x="624828" y="124345"/>
                    <a:pt x="630900" y="93444"/>
                    <a:pt x="638322" y="87979"/>
                  </a:cubicBezTo>
                  <a:close/>
                  <a:moveTo>
                    <a:pt x="587990" y="219678"/>
                  </a:moveTo>
                  <a:cubicBezTo>
                    <a:pt x="609310" y="204093"/>
                    <a:pt x="640211" y="210165"/>
                    <a:pt x="645676" y="217587"/>
                  </a:cubicBezTo>
                  <a:cubicBezTo>
                    <a:pt x="651073" y="224941"/>
                    <a:pt x="647363" y="256314"/>
                    <a:pt x="626043" y="271832"/>
                  </a:cubicBezTo>
                  <a:cubicBezTo>
                    <a:pt x="604722" y="287417"/>
                    <a:pt x="574024" y="281682"/>
                    <a:pt x="568357" y="273923"/>
                  </a:cubicBezTo>
                  <a:cubicBezTo>
                    <a:pt x="562757" y="266232"/>
                    <a:pt x="566670" y="235196"/>
                    <a:pt x="587990" y="219678"/>
                  </a:cubicBezTo>
                  <a:close/>
                  <a:moveTo>
                    <a:pt x="537186" y="58968"/>
                  </a:moveTo>
                  <a:cubicBezTo>
                    <a:pt x="548251" y="58968"/>
                    <a:pt x="557224" y="67941"/>
                    <a:pt x="557224" y="79006"/>
                  </a:cubicBezTo>
                  <a:cubicBezTo>
                    <a:pt x="557224" y="90071"/>
                    <a:pt x="548251" y="99044"/>
                    <a:pt x="537186" y="99044"/>
                  </a:cubicBezTo>
                  <a:cubicBezTo>
                    <a:pt x="526121" y="99044"/>
                    <a:pt x="517148" y="90071"/>
                    <a:pt x="517148" y="79006"/>
                  </a:cubicBezTo>
                  <a:cubicBezTo>
                    <a:pt x="517148" y="67941"/>
                    <a:pt x="526121" y="58968"/>
                    <a:pt x="537186" y="58968"/>
                  </a:cubicBezTo>
                  <a:close/>
                  <a:moveTo>
                    <a:pt x="516473" y="332284"/>
                  </a:moveTo>
                  <a:cubicBezTo>
                    <a:pt x="527538" y="332284"/>
                    <a:pt x="536511" y="341257"/>
                    <a:pt x="536511" y="352322"/>
                  </a:cubicBezTo>
                  <a:cubicBezTo>
                    <a:pt x="536511" y="363387"/>
                    <a:pt x="527538" y="372360"/>
                    <a:pt x="516473" y="372360"/>
                  </a:cubicBezTo>
                  <a:cubicBezTo>
                    <a:pt x="505408" y="372360"/>
                    <a:pt x="496435" y="363387"/>
                    <a:pt x="496435" y="352322"/>
                  </a:cubicBezTo>
                  <a:cubicBezTo>
                    <a:pt x="496435" y="341257"/>
                    <a:pt x="505408" y="332284"/>
                    <a:pt x="516473" y="332284"/>
                  </a:cubicBezTo>
                  <a:close/>
                  <a:moveTo>
                    <a:pt x="484561" y="189722"/>
                  </a:moveTo>
                  <a:cubicBezTo>
                    <a:pt x="492724" y="189722"/>
                    <a:pt x="499336" y="196334"/>
                    <a:pt x="499336" y="204498"/>
                  </a:cubicBezTo>
                  <a:cubicBezTo>
                    <a:pt x="499336" y="212661"/>
                    <a:pt x="492724" y="219273"/>
                    <a:pt x="484561" y="219273"/>
                  </a:cubicBezTo>
                  <a:cubicBezTo>
                    <a:pt x="476397" y="219273"/>
                    <a:pt x="469785" y="212661"/>
                    <a:pt x="469785" y="204498"/>
                  </a:cubicBezTo>
                  <a:cubicBezTo>
                    <a:pt x="469785" y="196334"/>
                    <a:pt x="476397" y="189722"/>
                    <a:pt x="484561" y="189722"/>
                  </a:cubicBezTo>
                  <a:close/>
                  <a:moveTo>
                    <a:pt x="422017" y="324525"/>
                  </a:moveTo>
                  <a:cubicBezTo>
                    <a:pt x="400697" y="340110"/>
                    <a:pt x="369999" y="334375"/>
                    <a:pt x="364331" y="326616"/>
                  </a:cubicBezTo>
                  <a:cubicBezTo>
                    <a:pt x="358731" y="318925"/>
                    <a:pt x="362645" y="287889"/>
                    <a:pt x="383965" y="272371"/>
                  </a:cubicBezTo>
                  <a:cubicBezTo>
                    <a:pt x="405285" y="256786"/>
                    <a:pt x="436185" y="262858"/>
                    <a:pt x="441650" y="270280"/>
                  </a:cubicBezTo>
                  <a:cubicBezTo>
                    <a:pt x="447048" y="277634"/>
                    <a:pt x="443337" y="309007"/>
                    <a:pt x="422017" y="324525"/>
                  </a:cubicBezTo>
                  <a:close/>
                  <a:moveTo>
                    <a:pt x="380726" y="92162"/>
                  </a:moveTo>
                  <a:cubicBezTo>
                    <a:pt x="402046" y="76577"/>
                    <a:pt x="432947" y="82649"/>
                    <a:pt x="438412" y="90071"/>
                  </a:cubicBezTo>
                  <a:cubicBezTo>
                    <a:pt x="443809" y="97425"/>
                    <a:pt x="440166" y="128798"/>
                    <a:pt x="418779" y="144316"/>
                  </a:cubicBezTo>
                  <a:cubicBezTo>
                    <a:pt x="397391" y="159833"/>
                    <a:pt x="366760" y="154166"/>
                    <a:pt x="361093" y="146407"/>
                  </a:cubicBezTo>
                  <a:cubicBezTo>
                    <a:pt x="355493" y="138716"/>
                    <a:pt x="359406" y="107680"/>
                    <a:pt x="380726" y="92162"/>
                  </a:cubicBezTo>
                  <a:close/>
                  <a:moveTo>
                    <a:pt x="297335" y="346587"/>
                  </a:moveTo>
                  <a:cubicBezTo>
                    <a:pt x="305499" y="346587"/>
                    <a:pt x="312111" y="353199"/>
                    <a:pt x="312111" y="361363"/>
                  </a:cubicBezTo>
                  <a:cubicBezTo>
                    <a:pt x="312111" y="369526"/>
                    <a:pt x="305499" y="376138"/>
                    <a:pt x="297335" y="376138"/>
                  </a:cubicBezTo>
                  <a:cubicBezTo>
                    <a:pt x="289171" y="376138"/>
                    <a:pt x="282559" y="369526"/>
                    <a:pt x="282559" y="361363"/>
                  </a:cubicBezTo>
                  <a:cubicBezTo>
                    <a:pt x="282559" y="353199"/>
                    <a:pt x="289171" y="346587"/>
                    <a:pt x="297335" y="346587"/>
                  </a:cubicBezTo>
                  <a:close/>
                  <a:moveTo>
                    <a:pt x="265759" y="103092"/>
                  </a:moveTo>
                  <a:cubicBezTo>
                    <a:pt x="276824" y="103092"/>
                    <a:pt x="285798" y="112066"/>
                    <a:pt x="285798" y="123130"/>
                  </a:cubicBezTo>
                  <a:cubicBezTo>
                    <a:pt x="285798" y="134195"/>
                    <a:pt x="276824" y="143169"/>
                    <a:pt x="265759" y="143169"/>
                  </a:cubicBezTo>
                  <a:cubicBezTo>
                    <a:pt x="254695" y="143169"/>
                    <a:pt x="245721" y="134195"/>
                    <a:pt x="245721" y="123130"/>
                  </a:cubicBezTo>
                  <a:cubicBezTo>
                    <a:pt x="245721" y="112066"/>
                    <a:pt x="254695" y="103092"/>
                    <a:pt x="265759" y="103092"/>
                  </a:cubicBezTo>
                  <a:close/>
                  <a:moveTo>
                    <a:pt x="214348" y="176903"/>
                  </a:moveTo>
                  <a:cubicBezTo>
                    <a:pt x="221702" y="171506"/>
                    <a:pt x="253075" y="175216"/>
                    <a:pt x="268593" y="196536"/>
                  </a:cubicBezTo>
                  <a:cubicBezTo>
                    <a:pt x="284178" y="217857"/>
                    <a:pt x="278443" y="248555"/>
                    <a:pt x="270685" y="254222"/>
                  </a:cubicBezTo>
                  <a:cubicBezTo>
                    <a:pt x="262993" y="259822"/>
                    <a:pt x="231958" y="255976"/>
                    <a:pt x="216440" y="234589"/>
                  </a:cubicBezTo>
                  <a:cubicBezTo>
                    <a:pt x="200922" y="213201"/>
                    <a:pt x="206927" y="182368"/>
                    <a:pt x="214348" y="176903"/>
                  </a:cubicBezTo>
                  <a:close/>
                  <a:moveTo>
                    <a:pt x="197279" y="334038"/>
                  </a:moveTo>
                  <a:cubicBezTo>
                    <a:pt x="212864" y="355358"/>
                    <a:pt x="207129" y="386056"/>
                    <a:pt x="199370" y="391724"/>
                  </a:cubicBezTo>
                  <a:cubicBezTo>
                    <a:pt x="191679" y="397323"/>
                    <a:pt x="160643" y="393410"/>
                    <a:pt x="145125" y="372090"/>
                  </a:cubicBezTo>
                  <a:cubicBezTo>
                    <a:pt x="129540" y="350770"/>
                    <a:pt x="135612" y="319869"/>
                    <a:pt x="143034" y="314404"/>
                  </a:cubicBezTo>
                  <a:cubicBezTo>
                    <a:pt x="150388" y="309007"/>
                    <a:pt x="181761" y="312718"/>
                    <a:pt x="197279" y="334038"/>
                  </a:cubicBezTo>
                  <a:close/>
                  <a:moveTo>
                    <a:pt x="135477" y="67671"/>
                  </a:moveTo>
                  <a:cubicBezTo>
                    <a:pt x="146542" y="67671"/>
                    <a:pt x="155515" y="76644"/>
                    <a:pt x="155515" y="87709"/>
                  </a:cubicBezTo>
                  <a:cubicBezTo>
                    <a:pt x="155515" y="98774"/>
                    <a:pt x="146542" y="107748"/>
                    <a:pt x="135477" y="107748"/>
                  </a:cubicBezTo>
                  <a:cubicBezTo>
                    <a:pt x="124412" y="107748"/>
                    <a:pt x="115439" y="98774"/>
                    <a:pt x="115439" y="87709"/>
                  </a:cubicBezTo>
                  <a:cubicBezTo>
                    <a:pt x="115439" y="76644"/>
                    <a:pt x="124412" y="67671"/>
                    <a:pt x="135477" y="67671"/>
                  </a:cubicBezTo>
                  <a:close/>
                  <a:moveTo>
                    <a:pt x="96683" y="161183"/>
                  </a:moveTo>
                  <a:cubicBezTo>
                    <a:pt x="111121" y="161183"/>
                    <a:pt x="122861" y="172922"/>
                    <a:pt x="122861" y="187361"/>
                  </a:cubicBezTo>
                  <a:cubicBezTo>
                    <a:pt x="122861" y="201799"/>
                    <a:pt x="111121" y="213539"/>
                    <a:pt x="96683" y="213539"/>
                  </a:cubicBezTo>
                  <a:cubicBezTo>
                    <a:pt x="82244" y="213539"/>
                    <a:pt x="70505" y="201799"/>
                    <a:pt x="70505" y="187361"/>
                  </a:cubicBezTo>
                  <a:cubicBezTo>
                    <a:pt x="70505" y="172922"/>
                    <a:pt x="82244" y="161183"/>
                    <a:pt x="96683" y="161183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g3acbb144eea_1_9619"/>
            <p:cNvSpPr/>
            <p:nvPr/>
          </p:nvSpPr>
          <p:spPr>
            <a:xfrm>
              <a:off x="-2541099" y="763175"/>
              <a:ext cx="71764" cy="81844"/>
            </a:xfrm>
            <a:custGeom>
              <a:avLst/>
              <a:gdLst/>
              <a:ahLst/>
              <a:cxnLst/>
              <a:rect l="l" t="t" r="r" b="b"/>
              <a:pathLst>
                <a:path w="71764" h="81844" extrusionOk="0">
                  <a:moveTo>
                    <a:pt x="64004" y="79533"/>
                  </a:move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8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ubicBezTo>
                    <a:pt x="25345" y="81287"/>
                    <a:pt x="56380" y="85133"/>
                    <a:pt x="64004" y="7953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g3acbb144eea_1_9619"/>
            <p:cNvSpPr/>
            <p:nvPr/>
          </p:nvSpPr>
          <p:spPr>
            <a:xfrm>
              <a:off x="-2612414" y="900676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7668" y="2214"/>
                  </a:moveTo>
                  <a:cubicBezTo>
                    <a:pt x="179" y="7679"/>
                    <a:pt x="-5826" y="38512"/>
                    <a:pt x="9760" y="59900"/>
                  </a:cubicBezTo>
                  <a:cubicBezTo>
                    <a:pt x="25345" y="81220"/>
                    <a:pt x="56380" y="85133"/>
                    <a:pt x="64004" y="79533"/>
                  </a:cubicBez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7" y="527"/>
                    <a:pt x="15022" y="-3184"/>
                    <a:pt x="7668" y="2214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g3acbb144eea_1_9619"/>
            <p:cNvSpPr/>
            <p:nvPr/>
          </p:nvSpPr>
          <p:spPr>
            <a:xfrm>
              <a:off x="-2388988" y="670956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59987" y="61913"/>
                  </a:move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g3acbb144eea_1_9619"/>
            <p:cNvSpPr/>
            <p:nvPr/>
          </p:nvSpPr>
          <p:spPr>
            <a:xfrm>
              <a:off x="-1964542" y="898528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2301" y="64004"/>
                  </a:moveTo>
                  <a:cubicBezTo>
                    <a:pt x="7968" y="71763"/>
                    <a:pt x="38599" y="77498"/>
                    <a:pt x="59987" y="61913"/>
                  </a:cubicBez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g3acbb144eea_1_9619"/>
            <p:cNvSpPr/>
            <p:nvPr/>
          </p:nvSpPr>
          <p:spPr>
            <a:xfrm>
              <a:off x="-2181724" y="798472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59987" y="61913"/>
                  </a:move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g3acbb144eea_1_9619"/>
            <p:cNvSpPr/>
            <p:nvPr/>
          </p:nvSpPr>
          <p:spPr>
            <a:xfrm>
              <a:off x="-2385749" y="851030"/>
              <a:ext cx="81834" cy="71764"/>
            </a:xfrm>
            <a:custGeom>
              <a:avLst/>
              <a:gdLst/>
              <a:ahLst/>
              <a:cxnLst/>
              <a:rect l="l" t="t" r="r" b="b"/>
              <a:pathLst>
                <a:path w="81834" h="71764" extrusionOk="0">
                  <a:moveTo>
                    <a:pt x="21934" y="9759"/>
                  </a:move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g3acbb144eea_1_9619"/>
            <p:cNvSpPr/>
            <p:nvPr/>
          </p:nvSpPr>
          <p:spPr>
            <a:xfrm>
              <a:off x="-2117125" y="674251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64004" y="79533"/>
                  </a:move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8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ubicBezTo>
                    <a:pt x="25345" y="81220"/>
                    <a:pt x="56380" y="85133"/>
                    <a:pt x="64004" y="7953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g3acbb144eea_1_9619"/>
            <p:cNvSpPr/>
            <p:nvPr/>
          </p:nvSpPr>
          <p:spPr>
            <a:xfrm>
              <a:off x="-1803868" y="788206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9759" y="59900"/>
                  </a:moveTo>
                  <a:cubicBezTo>
                    <a:pt x="25345" y="81220"/>
                    <a:pt x="56380" y="85133"/>
                    <a:pt x="64004" y="79533"/>
                  </a:cubicBez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7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g3acbb144eea_1_9619"/>
            <p:cNvSpPr/>
            <p:nvPr/>
          </p:nvSpPr>
          <p:spPr>
            <a:xfrm>
              <a:off x="-2502058" y="691578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g3acbb144eea_1_9619"/>
            <p:cNvSpPr/>
            <p:nvPr/>
          </p:nvSpPr>
          <p:spPr>
            <a:xfrm>
              <a:off x="-2632340" y="656157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g3acbb144eea_1_9619"/>
            <p:cNvSpPr/>
            <p:nvPr/>
          </p:nvSpPr>
          <p:spPr>
            <a:xfrm>
              <a:off x="-2230631" y="647453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g3acbb144eea_1_9619"/>
            <p:cNvSpPr/>
            <p:nvPr/>
          </p:nvSpPr>
          <p:spPr>
            <a:xfrm>
              <a:off x="-1990173" y="672957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g3acbb144eea_1_9619"/>
            <p:cNvSpPr/>
            <p:nvPr/>
          </p:nvSpPr>
          <p:spPr>
            <a:xfrm>
              <a:off x="-2251344" y="920769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g3acbb144eea_1_9619"/>
            <p:cNvSpPr/>
            <p:nvPr/>
          </p:nvSpPr>
          <p:spPr>
            <a:xfrm>
              <a:off x="-1996245" y="790555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g3acbb144eea_1_9619"/>
            <p:cNvSpPr/>
            <p:nvPr/>
          </p:nvSpPr>
          <p:spPr>
            <a:xfrm>
              <a:off x="-1817250" y="690094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g3acbb144eea_1_9619"/>
            <p:cNvSpPr/>
            <p:nvPr/>
          </p:nvSpPr>
          <p:spPr>
            <a:xfrm>
              <a:off x="-1751941" y="964692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g3acbb144eea_1_9619"/>
            <p:cNvSpPr/>
            <p:nvPr/>
          </p:nvSpPr>
          <p:spPr>
            <a:xfrm>
              <a:off x="-2465220" y="935073"/>
              <a:ext cx="29551" cy="29551"/>
            </a:xfrm>
            <a:custGeom>
              <a:avLst/>
              <a:gdLst/>
              <a:ahLst/>
              <a:cxnLst/>
              <a:rect l="l" t="t" r="r" b="b"/>
              <a:pathLst>
                <a:path w="29551" h="29551" extrusionOk="0">
                  <a:moveTo>
                    <a:pt x="14776" y="29551"/>
                  </a:moveTo>
                  <a:cubicBezTo>
                    <a:pt x="22939" y="29551"/>
                    <a:pt x="29551" y="22939"/>
                    <a:pt x="29551" y="14776"/>
                  </a:cubicBezTo>
                  <a:cubicBezTo>
                    <a:pt x="29551" y="6612"/>
                    <a:pt x="22939" y="0"/>
                    <a:pt x="14776" y="0"/>
                  </a:cubicBezTo>
                  <a:cubicBezTo>
                    <a:pt x="6612" y="0"/>
                    <a:pt x="0" y="6612"/>
                    <a:pt x="0" y="14776"/>
                  </a:cubicBezTo>
                  <a:cubicBezTo>
                    <a:pt x="0" y="22939"/>
                    <a:pt x="6612" y="29551"/>
                    <a:pt x="14776" y="29551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g3acbb144eea_1_9619"/>
            <p:cNvSpPr/>
            <p:nvPr/>
          </p:nvSpPr>
          <p:spPr>
            <a:xfrm>
              <a:off x="-2277994" y="778208"/>
              <a:ext cx="29551" cy="29551"/>
            </a:xfrm>
            <a:custGeom>
              <a:avLst/>
              <a:gdLst/>
              <a:ahLst/>
              <a:cxnLst/>
              <a:rect l="l" t="t" r="r" b="b"/>
              <a:pathLst>
                <a:path w="29551" h="29551" extrusionOk="0">
                  <a:moveTo>
                    <a:pt x="14776" y="29551"/>
                  </a:moveTo>
                  <a:cubicBezTo>
                    <a:pt x="22939" y="29551"/>
                    <a:pt x="29551" y="22939"/>
                    <a:pt x="29551" y="14776"/>
                  </a:cubicBezTo>
                  <a:cubicBezTo>
                    <a:pt x="29551" y="6612"/>
                    <a:pt x="22939" y="0"/>
                    <a:pt x="14776" y="0"/>
                  </a:cubicBezTo>
                  <a:cubicBezTo>
                    <a:pt x="6612" y="0"/>
                    <a:pt x="0" y="6612"/>
                    <a:pt x="0" y="14776"/>
                  </a:cubicBezTo>
                  <a:cubicBezTo>
                    <a:pt x="0" y="22939"/>
                    <a:pt x="6612" y="29551"/>
                    <a:pt x="14776" y="29551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g3acbb144eea_1_9619"/>
            <p:cNvSpPr/>
            <p:nvPr/>
          </p:nvSpPr>
          <p:spPr>
            <a:xfrm>
              <a:off x="-2677275" y="749669"/>
              <a:ext cx="52500" cy="525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g3acbb144eea_1_9619"/>
            <p:cNvSpPr/>
            <p:nvPr/>
          </p:nvSpPr>
          <p:spPr>
            <a:xfrm>
              <a:off x="-2076465" y="925762"/>
              <a:ext cx="52500" cy="525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g3acbb144eea_1_9619"/>
            <p:cNvSpPr/>
            <p:nvPr/>
          </p:nvSpPr>
          <p:spPr>
            <a:xfrm>
              <a:off x="-2758035" y="812482"/>
              <a:ext cx="10255" cy="25975"/>
            </a:xfrm>
            <a:custGeom>
              <a:avLst/>
              <a:gdLst/>
              <a:ahLst/>
              <a:cxnLst/>
              <a:rect l="l" t="t" r="r" b="b"/>
              <a:pathLst>
                <a:path w="10255" h="25975" extrusionOk="0">
                  <a:moveTo>
                    <a:pt x="10255" y="6477"/>
                  </a:moveTo>
                  <a:cubicBezTo>
                    <a:pt x="5532" y="3306"/>
                    <a:pt x="1889" y="1147"/>
                    <a:pt x="0" y="0"/>
                  </a:cubicBezTo>
                  <a:lnTo>
                    <a:pt x="5128" y="25975"/>
                  </a:lnTo>
                  <a:lnTo>
                    <a:pt x="10255" y="6477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g3acbb144eea_1_9619"/>
            <p:cNvSpPr/>
            <p:nvPr/>
          </p:nvSpPr>
          <p:spPr>
            <a:xfrm>
              <a:off x="-2752907" y="818959"/>
              <a:ext cx="78701" cy="189317"/>
            </a:xfrm>
            <a:custGeom>
              <a:avLst/>
              <a:gdLst/>
              <a:ahLst/>
              <a:cxnLst/>
              <a:rect l="l" t="t" r="r" b="b"/>
              <a:pathLst>
                <a:path w="78701" h="189317" extrusionOk="0">
                  <a:moveTo>
                    <a:pt x="57011" y="189317"/>
                  </a:moveTo>
                  <a:cubicBezTo>
                    <a:pt x="70033" y="165231"/>
                    <a:pt x="83864" y="129405"/>
                    <a:pt x="76779" y="93579"/>
                  </a:cubicBezTo>
                  <a:cubicBezTo>
                    <a:pt x="67604" y="47093"/>
                    <a:pt x="25908" y="13966"/>
                    <a:pt x="5128" y="0"/>
                  </a:cubicBezTo>
                  <a:lnTo>
                    <a:pt x="0" y="19498"/>
                  </a:lnTo>
                  <a:lnTo>
                    <a:pt x="33600" y="189250"/>
                  </a:lnTo>
                  <a:lnTo>
                    <a:pt x="57079" y="189250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g3acbb144eea_1_9619"/>
            <p:cNvSpPr/>
            <p:nvPr/>
          </p:nvSpPr>
          <p:spPr>
            <a:xfrm>
              <a:off x="-2799730" y="811470"/>
              <a:ext cx="46823" cy="106600"/>
            </a:xfrm>
            <a:custGeom>
              <a:avLst/>
              <a:gdLst/>
              <a:ahLst/>
              <a:cxnLst/>
              <a:rect l="l" t="t" r="r" b="b"/>
              <a:pathLst>
                <a:path w="46823" h="106600" extrusionOk="0">
                  <a:moveTo>
                    <a:pt x="46823" y="26988"/>
                  </a:moveTo>
                  <a:lnTo>
                    <a:pt x="41696" y="1012"/>
                  </a:lnTo>
                  <a:cubicBezTo>
                    <a:pt x="40886" y="540"/>
                    <a:pt x="40346" y="202"/>
                    <a:pt x="40144" y="135"/>
                  </a:cubicBezTo>
                  <a:lnTo>
                    <a:pt x="40144" y="0"/>
                  </a:lnTo>
                  <a:cubicBezTo>
                    <a:pt x="40144" y="0"/>
                    <a:pt x="40076" y="67"/>
                    <a:pt x="40076" y="67"/>
                  </a:cubicBezTo>
                  <a:cubicBezTo>
                    <a:pt x="40076" y="67"/>
                    <a:pt x="40009" y="67"/>
                    <a:pt x="40009" y="67"/>
                  </a:cubicBezTo>
                  <a:lnTo>
                    <a:pt x="40009" y="202"/>
                  </a:lnTo>
                  <a:cubicBezTo>
                    <a:pt x="38795" y="1687"/>
                    <a:pt x="4858" y="44125"/>
                    <a:pt x="0" y="93579"/>
                  </a:cubicBezTo>
                  <a:cubicBezTo>
                    <a:pt x="8973" y="96683"/>
                    <a:pt x="17744" y="101001"/>
                    <a:pt x="25908" y="106601"/>
                  </a:cubicBezTo>
                  <a:lnTo>
                    <a:pt x="46823" y="26988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g3acbb144eea_1_9619"/>
            <p:cNvSpPr/>
            <p:nvPr/>
          </p:nvSpPr>
          <p:spPr>
            <a:xfrm>
              <a:off x="-2773890" y="838457"/>
              <a:ext cx="20982" cy="79613"/>
            </a:xfrm>
            <a:custGeom>
              <a:avLst/>
              <a:gdLst/>
              <a:ahLst/>
              <a:cxnLst/>
              <a:rect l="l" t="t" r="r" b="b"/>
              <a:pathLst>
                <a:path w="20982" h="79613" extrusionOk="0">
                  <a:moveTo>
                    <a:pt x="20983" y="0"/>
                  </a:moveTo>
                  <a:lnTo>
                    <a:pt x="20983" y="0"/>
                  </a:lnTo>
                  <a:lnTo>
                    <a:pt x="0" y="79613"/>
                  </a:lnTo>
                  <a:lnTo>
                    <a:pt x="0" y="79613"/>
                  </a:lnTo>
                  <a:lnTo>
                    <a:pt x="20983" y="0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g3acbb144eea_1_9619"/>
            <p:cNvSpPr/>
            <p:nvPr/>
          </p:nvSpPr>
          <p:spPr>
            <a:xfrm>
              <a:off x="-2773890" y="838525"/>
              <a:ext cx="54514" cy="169751"/>
            </a:xfrm>
            <a:custGeom>
              <a:avLst/>
              <a:gdLst/>
              <a:ahLst/>
              <a:cxnLst/>
              <a:rect l="l" t="t" r="r" b="b"/>
              <a:pathLst>
                <a:path w="54514" h="169751" extrusionOk="0">
                  <a:moveTo>
                    <a:pt x="1956" y="80828"/>
                  </a:moveTo>
                  <a:cubicBezTo>
                    <a:pt x="33667" y="103699"/>
                    <a:pt x="47835" y="142831"/>
                    <a:pt x="54110" y="169751"/>
                  </a:cubicBezTo>
                  <a:lnTo>
                    <a:pt x="54515" y="169751"/>
                  </a:lnTo>
                  <a:lnTo>
                    <a:pt x="20915" y="0"/>
                  </a:lnTo>
                  <a:lnTo>
                    <a:pt x="0" y="79613"/>
                  </a:lnTo>
                  <a:cubicBezTo>
                    <a:pt x="675" y="80085"/>
                    <a:pt x="1349" y="80423"/>
                    <a:pt x="1956" y="80895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g3acbb144eea_1_9619"/>
            <p:cNvSpPr/>
            <p:nvPr/>
          </p:nvSpPr>
          <p:spPr>
            <a:xfrm>
              <a:off x="-2900056" y="896976"/>
              <a:ext cx="113077" cy="84582"/>
            </a:xfrm>
            <a:custGeom>
              <a:avLst/>
              <a:gdLst/>
              <a:ahLst/>
              <a:cxnLst/>
              <a:rect l="l" t="t" r="r" b="b"/>
              <a:pathLst>
                <a:path w="113077" h="84582" extrusionOk="0">
                  <a:moveTo>
                    <a:pt x="110784" y="79725"/>
                  </a:moveTo>
                  <a:lnTo>
                    <a:pt x="113078" y="70954"/>
                  </a:lnTo>
                  <a:cubicBezTo>
                    <a:pt x="107815" y="61373"/>
                    <a:pt x="103699" y="50983"/>
                    <a:pt x="101540" y="39783"/>
                  </a:cubicBezTo>
                  <a:cubicBezTo>
                    <a:pt x="99449" y="29123"/>
                    <a:pt x="99246" y="18463"/>
                    <a:pt x="100259" y="8140"/>
                  </a:cubicBezTo>
                  <a:cubicBezTo>
                    <a:pt x="57348" y="-6770"/>
                    <a:pt x="9580" y="2945"/>
                    <a:pt x="0" y="5104"/>
                  </a:cubicBezTo>
                  <a:lnTo>
                    <a:pt x="110109" y="84582"/>
                  </a:lnTo>
                  <a:cubicBezTo>
                    <a:pt x="110244" y="82963"/>
                    <a:pt x="110446" y="81344"/>
                    <a:pt x="110784" y="79725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g3acbb144eea_1_9619"/>
            <p:cNvSpPr/>
            <p:nvPr/>
          </p:nvSpPr>
          <p:spPr>
            <a:xfrm>
              <a:off x="-2789947" y="967930"/>
              <a:ext cx="2968" cy="13628"/>
            </a:xfrm>
            <a:custGeom>
              <a:avLst/>
              <a:gdLst/>
              <a:ahLst/>
              <a:cxnLst/>
              <a:rect l="l" t="t" r="r" b="b"/>
              <a:pathLst>
                <a:path w="2968" h="13628" extrusionOk="0">
                  <a:moveTo>
                    <a:pt x="675" y="8771"/>
                  </a:moveTo>
                  <a:lnTo>
                    <a:pt x="2969" y="0"/>
                  </a:lnTo>
                  <a:lnTo>
                    <a:pt x="2969" y="0"/>
                  </a:lnTo>
                  <a:cubicBezTo>
                    <a:pt x="2969" y="0"/>
                    <a:pt x="675" y="8771"/>
                    <a:pt x="675" y="8771"/>
                  </a:cubicBezTo>
                  <a:cubicBezTo>
                    <a:pt x="337" y="10390"/>
                    <a:pt x="135" y="12009"/>
                    <a:pt x="0" y="13629"/>
                  </a:cubicBezTo>
                  <a:lnTo>
                    <a:pt x="0" y="13629"/>
                  </a:lnTo>
                  <a:cubicBezTo>
                    <a:pt x="135" y="12009"/>
                    <a:pt x="337" y="10390"/>
                    <a:pt x="675" y="8771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g3acbb144eea_1_9619"/>
            <p:cNvSpPr/>
            <p:nvPr/>
          </p:nvSpPr>
          <p:spPr>
            <a:xfrm>
              <a:off x="-2789947" y="967863"/>
              <a:ext cx="29888" cy="35218"/>
            </a:xfrm>
            <a:custGeom>
              <a:avLst/>
              <a:gdLst/>
              <a:ahLst/>
              <a:cxnLst/>
              <a:rect l="l" t="t" r="r" b="b"/>
              <a:pathLst>
                <a:path w="29888" h="35218" extrusionOk="0">
                  <a:moveTo>
                    <a:pt x="2969" y="0"/>
                  </a:moveTo>
                  <a:lnTo>
                    <a:pt x="675" y="8771"/>
                  </a:lnTo>
                  <a:cubicBezTo>
                    <a:pt x="337" y="10390"/>
                    <a:pt x="135" y="12009"/>
                    <a:pt x="0" y="13629"/>
                  </a:cubicBezTo>
                  <a:lnTo>
                    <a:pt x="29889" y="35219"/>
                  </a:lnTo>
                  <a:cubicBezTo>
                    <a:pt x="20038" y="25368"/>
                    <a:pt x="10390" y="13561"/>
                    <a:pt x="2969" y="0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g3acbb144eea_1_9619"/>
            <p:cNvSpPr/>
            <p:nvPr/>
          </p:nvSpPr>
          <p:spPr>
            <a:xfrm>
              <a:off x="-2800407" y="905049"/>
              <a:ext cx="26516" cy="62813"/>
            </a:xfrm>
            <a:custGeom>
              <a:avLst/>
              <a:gdLst/>
              <a:ahLst/>
              <a:cxnLst/>
              <a:rect l="l" t="t" r="r" b="b"/>
              <a:pathLst>
                <a:path w="26516" h="62813" extrusionOk="0">
                  <a:moveTo>
                    <a:pt x="1891" y="31643"/>
                  </a:moveTo>
                  <a:cubicBezTo>
                    <a:pt x="4117" y="42843"/>
                    <a:pt x="8233" y="53233"/>
                    <a:pt x="13428" y="62813"/>
                  </a:cubicBezTo>
                  <a:lnTo>
                    <a:pt x="26517" y="13021"/>
                  </a:lnTo>
                  <a:cubicBezTo>
                    <a:pt x="18353" y="7422"/>
                    <a:pt x="9582" y="3104"/>
                    <a:pt x="609" y="0"/>
                  </a:cubicBezTo>
                  <a:cubicBezTo>
                    <a:pt x="-403" y="10323"/>
                    <a:pt x="-268" y="20983"/>
                    <a:pt x="1891" y="31643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g3acbb144eea_1_9619"/>
            <p:cNvSpPr/>
            <p:nvPr/>
          </p:nvSpPr>
          <p:spPr>
            <a:xfrm>
              <a:off x="-2786979" y="918071"/>
              <a:ext cx="13088" cy="49791"/>
            </a:xfrm>
            <a:custGeom>
              <a:avLst/>
              <a:gdLst/>
              <a:ahLst/>
              <a:cxnLst/>
              <a:rect l="l" t="t" r="r" b="b"/>
              <a:pathLst>
                <a:path w="13088" h="49791" extrusionOk="0">
                  <a:moveTo>
                    <a:pt x="13089" y="0"/>
                  </a:moveTo>
                  <a:lnTo>
                    <a:pt x="13089" y="0"/>
                  </a:lnTo>
                  <a:lnTo>
                    <a:pt x="0" y="49792"/>
                  </a:lnTo>
                  <a:lnTo>
                    <a:pt x="0" y="49792"/>
                  </a:lnTo>
                  <a:lnTo>
                    <a:pt x="13089" y="0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g3acbb144eea_1_9619"/>
            <p:cNvSpPr/>
            <p:nvPr/>
          </p:nvSpPr>
          <p:spPr>
            <a:xfrm>
              <a:off x="-2786979" y="918071"/>
              <a:ext cx="67198" cy="90205"/>
            </a:xfrm>
            <a:custGeom>
              <a:avLst/>
              <a:gdLst/>
              <a:ahLst/>
              <a:cxnLst/>
              <a:rect l="l" t="t" r="r" b="b"/>
              <a:pathLst>
                <a:path w="67198" h="90205" extrusionOk="0">
                  <a:moveTo>
                    <a:pt x="67199" y="90206"/>
                  </a:moveTo>
                  <a:cubicBezTo>
                    <a:pt x="60924" y="63353"/>
                    <a:pt x="46756" y="24154"/>
                    <a:pt x="15045" y="1282"/>
                  </a:cubicBezTo>
                  <a:cubicBezTo>
                    <a:pt x="14438" y="810"/>
                    <a:pt x="13696" y="472"/>
                    <a:pt x="13089" y="0"/>
                  </a:cubicBezTo>
                  <a:lnTo>
                    <a:pt x="0" y="49792"/>
                  </a:lnTo>
                  <a:cubicBezTo>
                    <a:pt x="7422" y="63286"/>
                    <a:pt x="17070" y="75093"/>
                    <a:pt x="26920" y="85011"/>
                  </a:cubicBezTo>
                  <a:lnTo>
                    <a:pt x="34072" y="90206"/>
                  </a:lnTo>
                  <a:lnTo>
                    <a:pt x="67199" y="90206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g3acbb144eea_1_9619"/>
            <p:cNvSpPr/>
            <p:nvPr/>
          </p:nvSpPr>
          <p:spPr>
            <a:xfrm>
              <a:off x="-2902013" y="902013"/>
              <a:ext cx="118542" cy="106128"/>
            </a:xfrm>
            <a:custGeom>
              <a:avLst/>
              <a:gdLst/>
              <a:ahLst/>
              <a:cxnLst/>
              <a:rect l="l" t="t" r="r" b="b"/>
              <a:pathLst>
                <a:path w="118542" h="106128" extrusionOk="0">
                  <a:moveTo>
                    <a:pt x="114899" y="98774"/>
                  </a:moveTo>
                  <a:cubicBezTo>
                    <a:pt x="112470" y="92567"/>
                    <a:pt x="111458" y="86023"/>
                    <a:pt x="112065" y="79478"/>
                  </a:cubicBezTo>
                  <a:lnTo>
                    <a:pt x="1956" y="0"/>
                  </a:lnTo>
                  <a:cubicBezTo>
                    <a:pt x="1012" y="202"/>
                    <a:pt x="405" y="337"/>
                    <a:pt x="270" y="405"/>
                  </a:cubicBezTo>
                  <a:lnTo>
                    <a:pt x="135" y="405"/>
                  </a:lnTo>
                  <a:cubicBezTo>
                    <a:pt x="135" y="405"/>
                    <a:pt x="135" y="405"/>
                    <a:pt x="135" y="405"/>
                  </a:cubicBezTo>
                  <a:cubicBezTo>
                    <a:pt x="135" y="405"/>
                    <a:pt x="0" y="405"/>
                    <a:pt x="0" y="405"/>
                  </a:cubicBezTo>
                  <a:lnTo>
                    <a:pt x="135" y="405"/>
                  </a:lnTo>
                  <a:cubicBezTo>
                    <a:pt x="270" y="2564"/>
                    <a:pt x="5060" y="66592"/>
                    <a:pt x="43045" y="106128"/>
                  </a:cubicBezTo>
                  <a:lnTo>
                    <a:pt x="118542" y="106128"/>
                  </a:lnTo>
                  <a:cubicBezTo>
                    <a:pt x="117126" y="103699"/>
                    <a:pt x="115844" y="101203"/>
                    <a:pt x="114832" y="98639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g3acbb144eea_1_9619"/>
            <p:cNvSpPr/>
            <p:nvPr/>
          </p:nvSpPr>
          <p:spPr>
            <a:xfrm>
              <a:off x="-2787114" y="1000787"/>
              <a:ext cx="3710" cy="7489"/>
            </a:xfrm>
            <a:custGeom>
              <a:avLst/>
              <a:gdLst/>
              <a:ahLst/>
              <a:cxnLst/>
              <a:rect l="l" t="t" r="r" b="b"/>
              <a:pathLst>
                <a:path w="3710" h="7489" extrusionOk="0">
                  <a:moveTo>
                    <a:pt x="0" y="0"/>
                  </a:moveTo>
                  <a:cubicBezTo>
                    <a:pt x="1012" y="2564"/>
                    <a:pt x="2294" y="5060"/>
                    <a:pt x="3711" y="7489"/>
                  </a:cubicBezTo>
                  <a:lnTo>
                    <a:pt x="3711" y="7489"/>
                  </a:lnTo>
                  <a:cubicBezTo>
                    <a:pt x="2294" y="5060"/>
                    <a:pt x="1012" y="2564"/>
                    <a:pt x="0" y="0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g3acbb144eea_1_9619"/>
            <p:cNvSpPr/>
            <p:nvPr/>
          </p:nvSpPr>
          <p:spPr>
            <a:xfrm>
              <a:off x="-2790120" y="981491"/>
              <a:ext cx="3005" cy="19296"/>
            </a:xfrm>
            <a:custGeom>
              <a:avLst/>
              <a:gdLst/>
              <a:ahLst/>
              <a:cxnLst/>
              <a:rect l="l" t="t" r="r" b="b"/>
              <a:pathLst>
                <a:path w="3005" h="19296" extrusionOk="0">
                  <a:moveTo>
                    <a:pt x="172" y="0"/>
                  </a:moveTo>
                  <a:lnTo>
                    <a:pt x="172" y="0"/>
                  </a:lnTo>
                  <a:cubicBezTo>
                    <a:pt x="-435" y="6544"/>
                    <a:pt x="577" y="13089"/>
                    <a:pt x="3006" y="19296"/>
                  </a:cubicBezTo>
                  <a:cubicBezTo>
                    <a:pt x="577" y="13089"/>
                    <a:pt x="-435" y="6544"/>
                    <a:pt x="172" y="0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g3acbb144eea_1_9619"/>
            <p:cNvSpPr/>
            <p:nvPr/>
          </p:nvSpPr>
          <p:spPr>
            <a:xfrm>
              <a:off x="-2790120" y="981491"/>
              <a:ext cx="35458" cy="26785"/>
            </a:xfrm>
            <a:custGeom>
              <a:avLst/>
              <a:gdLst/>
              <a:ahLst/>
              <a:cxnLst/>
              <a:rect l="l" t="t" r="r" b="b"/>
              <a:pathLst>
                <a:path w="35458" h="26785" extrusionOk="0">
                  <a:moveTo>
                    <a:pt x="35458" y="26785"/>
                  </a:moveTo>
                  <a:cubicBezTo>
                    <a:pt x="33637" y="25098"/>
                    <a:pt x="31882" y="23412"/>
                    <a:pt x="30061" y="21590"/>
                  </a:cubicBezTo>
                  <a:lnTo>
                    <a:pt x="172" y="0"/>
                  </a:lnTo>
                  <a:cubicBezTo>
                    <a:pt x="-435" y="6544"/>
                    <a:pt x="577" y="13089"/>
                    <a:pt x="3006" y="19296"/>
                  </a:cubicBezTo>
                  <a:cubicBezTo>
                    <a:pt x="4018" y="21860"/>
                    <a:pt x="5300" y="24356"/>
                    <a:pt x="6717" y="26785"/>
                  </a:cubicBezTo>
                  <a:lnTo>
                    <a:pt x="35458" y="26785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g3acbb144eea_1_9619"/>
            <p:cNvSpPr/>
            <p:nvPr/>
          </p:nvSpPr>
          <p:spPr>
            <a:xfrm>
              <a:off x="-2760059" y="1003081"/>
              <a:ext cx="7219" cy="5195"/>
            </a:xfrm>
            <a:custGeom>
              <a:avLst/>
              <a:gdLst/>
              <a:ahLst/>
              <a:cxnLst/>
              <a:rect l="l" t="t" r="r" b="b"/>
              <a:pathLst>
                <a:path w="7219" h="5195" extrusionOk="0">
                  <a:moveTo>
                    <a:pt x="0" y="0"/>
                  </a:moveTo>
                  <a:cubicBezTo>
                    <a:pt x="1822" y="1822"/>
                    <a:pt x="3576" y="3508"/>
                    <a:pt x="5397" y="5195"/>
                  </a:cubicBezTo>
                  <a:lnTo>
                    <a:pt x="7219" y="519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g3acbb144eea_1_9619"/>
            <p:cNvSpPr/>
            <p:nvPr/>
          </p:nvSpPr>
          <p:spPr>
            <a:xfrm>
              <a:off x="-1671046" y="1008209"/>
              <a:ext cx="130754" cy="95940"/>
            </a:xfrm>
            <a:custGeom>
              <a:avLst/>
              <a:gdLst/>
              <a:ahLst/>
              <a:cxnLst/>
              <a:rect l="l" t="t" r="r" b="b"/>
              <a:pathLst>
                <a:path w="130754" h="95940" extrusionOk="0">
                  <a:moveTo>
                    <a:pt x="82717" y="67"/>
                  </a:moveTo>
                  <a:lnTo>
                    <a:pt x="9446" y="67"/>
                  </a:lnTo>
                  <a:cubicBezTo>
                    <a:pt x="9108" y="607"/>
                    <a:pt x="8838" y="1147"/>
                    <a:pt x="8501" y="1619"/>
                  </a:cubicBezTo>
                  <a:cubicBezTo>
                    <a:pt x="6949" y="4116"/>
                    <a:pt x="5195" y="6612"/>
                    <a:pt x="3239" y="8906"/>
                  </a:cubicBezTo>
                  <a:cubicBezTo>
                    <a:pt x="2226" y="10120"/>
                    <a:pt x="1147" y="11200"/>
                    <a:pt x="0" y="12347"/>
                  </a:cubicBezTo>
                  <a:cubicBezTo>
                    <a:pt x="36635" y="12684"/>
                    <a:pt x="66457" y="42708"/>
                    <a:pt x="66457" y="79343"/>
                  </a:cubicBezTo>
                  <a:lnTo>
                    <a:pt x="66457" y="95941"/>
                  </a:lnTo>
                  <a:lnTo>
                    <a:pt x="82784" y="95941"/>
                  </a:lnTo>
                  <a:cubicBezTo>
                    <a:pt x="109164" y="95941"/>
                    <a:pt x="130754" y="74351"/>
                    <a:pt x="130754" y="47970"/>
                  </a:cubicBezTo>
                  <a:cubicBezTo>
                    <a:pt x="130754" y="21590"/>
                    <a:pt x="109164" y="0"/>
                    <a:pt x="82784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g3acbb144eea_1_9619"/>
            <p:cNvSpPr/>
            <p:nvPr/>
          </p:nvSpPr>
          <p:spPr>
            <a:xfrm>
              <a:off x="-2927449" y="1008276"/>
              <a:ext cx="97897" cy="95940"/>
            </a:xfrm>
            <a:custGeom>
              <a:avLst/>
              <a:gdLst/>
              <a:ahLst/>
              <a:cxnLst/>
              <a:rect l="l" t="t" r="r" b="b"/>
              <a:pathLst>
                <a:path w="97897" h="95940" extrusionOk="0">
                  <a:moveTo>
                    <a:pt x="97897" y="21320"/>
                  </a:moveTo>
                  <a:cubicBezTo>
                    <a:pt x="92567" y="18756"/>
                    <a:pt x="87439" y="15720"/>
                    <a:pt x="82514" y="12212"/>
                  </a:cubicBezTo>
                  <a:cubicBezTo>
                    <a:pt x="77386" y="8501"/>
                    <a:pt x="72799" y="4385"/>
                    <a:pt x="68548" y="0"/>
                  </a:cubicBezTo>
                  <a:lnTo>
                    <a:pt x="47970" y="0"/>
                  </a:lnTo>
                  <a:cubicBezTo>
                    <a:pt x="21590" y="0"/>
                    <a:pt x="0" y="21590"/>
                    <a:pt x="0" y="47970"/>
                  </a:cubicBezTo>
                  <a:cubicBezTo>
                    <a:pt x="0" y="74351"/>
                    <a:pt x="21590" y="95941"/>
                    <a:pt x="47970" y="95941"/>
                  </a:cubicBezTo>
                  <a:lnTo>
                    <a:pt x="64298" y="95941"/>
                  </a:lnTo>
                  <a:lnTo>
                    <a:pt x="64298" y="79343"/>
                  </a:lnTo>
                  <a:cubicBezTo>
                    <a:pt x="64298" y="54650"/>
                    <a:pt x="77859" y="32992"/>
                    <a:pt x="97897" y="2132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g3acbb144eea_1_9619"/>
            <p:cNvSpPr/>
            <p:nvPr/>
          </p:nvSpPr>
          <p:spPr>
            <a:xfrm>
              <a:off x="-2863218" y="1020556"/>
              <a:ext cx="1258561" cy="83593"/>
            </a:xfrm>
            <a:custGeom>
              <a:avLst/>
              <a:gdLst/>
              <a:ahLst/>
              <a:cxnLst/>
              <a:rect l="l" t="t" r="r" b="b"/>
              <a:pathLst>
                <a:path w="1258561" h="83593" extrusionOk="0">
                  <a:moveTo>
                    <a:pt x="1192105" y="0"/>
                  </a:moveTo>
                  <a:cubicBezTo>
                    <a:pt x="1190081" y="2092"/>
                    <a:pt x="1187990" y="4048"/>
                    <a:pt x="1185696" y="5870"/>
                  </a:cubicBezTo>
                  <a:cubicBezTo>
                    <a:pt x="1173349" y="15788"/>
                    <a:pt x="1157291" y="22197"/>
                    <a:pt x="1141301" y="22197"/>
                  </a:cubicBezTo>
                  <a:lnTo>
                    <a:pt x="140065" y="22197"/>
                  </a:lnTo>
                  <a:cubicBezTo>
                    <a:pt x="135410" y="22197"/>
                    <a:pt x="130687" y="21657"/>
                    <a:pt x="126099" y="20578"/>
                  </a:cubicBezTo>
                  <a:cubicBezTo>
                    <a:pt x="102957" y="23412"/>
                    <a:pt x="65579" y="24424"/>
                    <a:pt x="33599" y="8973"/>
                  </a:cubicBezTo>
                  <a:cubicBezTo>
                    <a:pt x="13561" y="20578"/>
                    <a:pt x="0" y="42235"/>
                    <a:pt x="0" y="66996"/>
                  </a:cubicBezTo>
                  <a:lnTo>
                    <a:pt x="0" y="83594"/>
                  </a:lnTo>
                  <a:lnTo>
                    <a:pt x="1258562" y="83594"/>
                  </a:lnTo>
                  <a:lnTo>
                    <a:pt x="1258562" y="66996"/>
                  </a:lnTo>
                  <a:cubicBezTo>
                    <a:pt x="1258562" y="30293"/>
                    <a:pt x="1228741" y="337"/>
                    <a:pt x="1192105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g3acbb144eea_1_9619"/>
            <p:cNvSpPr/>
            <p:nvPr/>
          </p:nvSpPr>
          <p:spPr>
            <a:xfrm>
              <a:off x="-1671113" y="1017115"/>
              <a:ext cx="3238" cy="3440"/>
            </a:xfrm>
            <a:custGeom>
              <a:avLst/>
              <a:gdLst/>
              <a:ahLst/>
              <a:cxnLst/>
              <a:rect l="l" t="t" r="r" b="b"/>
              <a:pathLst>
                <a:path w="3238" h="3440" extrusionOk="0">
                  <a:moveTo>
                    <a:pt x="0" y="3441"/>
                  </a:moveTo>
                  <a:cubicBezTo>
                    <a:pt x="1080" y="2294"/>
                    <a:pt x="2227" y="1214"/>
                    <a:pt x="3239" y="0"/>
                  </a:cubicBezTo>
                  <a:cubicBezTo>
                    <a:pt x="2227" y="1214"/>
                    <a:pt x="1147" y="2294"/>
                    <a:pt x="0" y="3441"/>
                  </a:cubicBezTo>
                  <a:lnTo>
                    <a:pt x="0" y="3441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g3acbb144eea_1_9619"/>
            <p:cNvSpPr/>
            <p:nvPr/>
          </p:nvSpPr>
          <p:spPr>
            <a:xfrm>
              <a:off x="-1662612" y="1008276"/>
              <a:ext cx="944" cy="1551"/>
            </a:xfrm>
            <a:custGeom>
              <a:avLst/>
              <a:gdLst/>
              <a:ahLst/>
              <a:cxnLst/>
              <a:rect l="l" t="t" r="r" b="b"/>
              <a:pathLst>
                <a:path w="944" h="1551" extrusionOk="0">
                  <a:moveTo>
                    <a:pt x="0" y="1552"/>
                  </a:moveTo>
                  <a:cubicBezTo>
                    <a:pt x="337" y="1012"/>
                    <a:pt x="675" y="472"/>
                    <a:pt x="944" y="0"/>
                  </a:cubicBezTo>
                  <a:lnTo>
                    <a:pt x="944" y="0"/>
                  </a:lnTo>
                  <a:cubicBezTo>
                    <a:pt x="607" y="540"/>
                    <a:pt x="337" y="1079"/>
                    <a:pt x="0" y="1552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g3acbb144eea_1_9619"/>
            <p:cNvSpPr/>
            <p:nvPr/>
          </p:nvSpPr>
          <p:spPr>
            <a:xfrm>
              <a:off x="-2737119" y="1026493"/>
              <a:ext cx="1059596" cy="16327"/>
            </a:xfrm>
            <a:custGeom>
              <a:avLst/>
              <a:gdLst/>
              <a:ahLst/>
              <a:cxnLst/>
              <a:rect l="l" t="t" r="r" b="b"/>
              <a:pathLst>
                <a:path w="1059596" h="16327" extrusionOk="0">
                  <a:moveTo>
                    <a:pt x="922838" y="16327"/>
                  </a:moveTo>
                  <a:lnTo>
                    <a:pt x="13966" y="16327"/>
                  </a:lnTo>
                  <a:cubicBezTo>
                    <a:pt x="9311" y="16327"/>
                    <a:pt x="4588" y="15788"/>
                    <a:pt x="0" y="14708"/>
                  </a:cubicBezTo>
                  <a:cubicBezTo>
                    <a:pt x="0" y="14708"/>
                    <a:pt x="0" y="14708"/>
                    <a:pt x="0" y="14708"/>
                  </a:cubicBezTo>
                  <a:cubicBezTo>
                    <a:pt x="4588" y="15720"/>
                    <a:pt x="9311" y="16327"/>
                    <a:pt x="13966" y="16327"/>
                  </a:cubicBezTo>
                  <a:lnTo>
                    <a:pt x="1015202" y="16327"/>
                  </a:lnTo>
                  <a:cubicBezTo>
                    <a:pt x="1031192" y="16327"/>
                    <a:pt x="1047250" y="9918"/>
                    <a:pt x="1059597" y="0"/>
                  </a:cubicBezTo>
                  <a:cubicBezTo>
                    <a:pt x="1047183" y="9918"/>
                    <a:pt x="1031192" y="16327"/>
                    <a:pt x="1015202" y="16327"/>
                  </a:cubicBezTo>
                  <a:lnTo>
                    <a:pt x="922838" y="16327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g3acbb144eea_1_9619"/>
            <p:cNvSpPr/>
            <p:nvPr/>
          </p:nvSpPr>
          <p:spPr>
            <a:xfrm>
              <a:off x="-1677523" y="1020623"/>
              <a:ext cx="6409" cy="5869"/>
            </a:xfrm>
            <a:custGeom>
              <a:avLst/>
              <a:gdLst/>
              <a:ahLst/>
              <a:cxnLst/>
              <a:rect l="l" t="t" r="r" b="b"/>
              <a:pathLst>
                <a:path w="6409" h="5869" extrusionOk="0">
                  <a:moveTo>
                    <a:pt x="0" y="5870"/>
                  </a:moveTo>
                  <a:cubicBezTo>
                    <a:pt x="2294" y="4048"/>
                    <a:pt x="4385" y="2024"/>
                    <a:pt x="6409" y="0"/>
                  </a:cubicBezTo>
                  <a:lnTo>
                    <a:pt x="6409" y="0"/>
                  </a:lnTo>
                  <a:cubicBezTo>
                    <a:pt x="4385" y="2092"/>
                    <a:pt x="2294" y="4048"/>
                    <a:pt x="0" y="587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g3acbb144eea_1_9619"/>
            <p:cNvSpPr/>
            <p:nvPr/>
          </p:nvSpPr>
          <p:spPr>
            <a:xfrm>
              <a:off x="-1667875" y="1009828"/>
              <a:ext cx="5262" cy="7286"/>
            </a:xfrm>
            <a:custGeom>
              <a:avLst/>
              <a:gdLst/>
              <a:ahLst/>
              <a:cxnLst/>
              <a:rect l="l" t="t" r="r" b="b"/>
              <a:pathLst>
                <a:path w="5262" h="7286" extrusionOk="0">
                  <a:moveTo>
                    <a:pt x="5263" y="0"/>
                  </a:moveTo>
                  <a:cubicBezTo>
                    <a:pt x="3711" y="2496"/>
                    <a:pt x="1957" y="4993"/>
                    <a:pt x="0" y="7287"/>
                  </a:cubicBezTo>
                  <a:cubicBezTo>
                    <a:pt x="1957" y="4925"/>
                    <a:pt x="3711" y="2496"/>
                    <a:pt x="5263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g3acbb144eea_1_9619"/>
            <p:cNvSpPr/>
            <p:nvPr/>
          </p:nvSpPr>
          <p:spPr>
            <a:xfrm>
              <a:off x="-1810436" y="1008276"/>
              <a:ext cx="148836" cy="12279"/>
            </a:xfrm>
            <a:custGeom>
              <a:avLst/>
              <a:gdLst/>
              <a:ahLst/>
              <a:cxnLst/>
              <a:rect l="l" t="t" r="r" b="b"/>
              <a:pathLst>
                <a:path w="148836" h="12279" extrusionOk="0">
                  <a:moveTo>
                    <a:pt x="9446" y="0"/>
                  </a:moveTo>
                  <a:cubicBezTo>
                    <a:pt x="6882" y="4385"/>
                    <a:pt x="3711" y="8501"/>
                    <a:pt x="0" y="12279"/>
                  </a:cubicBezTo>
                  <a:lnTo>
                    <a:pt x="138783" y="12279"/>
                  </a:lnTo>
                  <a:cubicBezTo>
                    <a:pt x="138783" y="12279"/>
                    <a:pt x="139188" y="12279"/>
                    <a:pt x="139390" y="12279"/>
                  </a:cubicBezTo>
                  <a:cubicBezTo>
                    <a:pt x="140470" y="11132"/>
                    <a:pt x="141617" y="10053"/>
                    <a:pt x="142629" y="8838"/>
                  </a:cubicBezTo>
                  <a:cubicBezTo>
                    <a:pt x="144585" y="6477"/>
                    <a:pt x="146340" y="4048"/>
                    <a:pt x="147892" y="1552"/>
                  </a:cubicBezTo>
                  <a:cubicBezTo>
                    <a:pt x="148229" y="1012"/>
                    <a:pt x="148566" y="472"/>
                    <a:pt x="148836" y="0"/>
                  </a:cubicBezTo>
                  <a:lnTo>
                    <a:pt x="9446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g3acbb144eea_1_9619"/>
            <p:cNvSpPr/>
            <p:nvPr/>
          </p:nvSpPr>
          <p:spPr>
            <a:xfrm>
              <a:off x="-1861375" y="1020556"/>
              <a:ext cx="190261" cy="22264"/>
            </a:xfrm>
            <a:custGeom>
              <a:avLst/>
              <a:gdLst/>
              <a:ahLst/>
              <a:cxnLst/>
              <a:rect l="l" t="t" r="r" b="b"/>
              <a:pathLst>
                <a:path w="190261" h="22264" extrusionOk="0">
                  <a:moveTo>
                    <a:pt x="190262" y="0"/>
                  </a:moveTo>
                  <a:cubicBezTo>
                    <a:pt x="190262" y="0"/>
                    <a:pt x="189857" y="0"/>
                    <a:pt x="189655" y="0"/>
                  </a:cubicBezTo>
                  <a:lnTo>
                    <a:pt x="50871" y="0"/>
                  </a:lnTo>
                  <a:cubicBezTo>
                    <a:pt x="37985" y="13224"/>
                    <a:pt x="18959" y="22265"/>
                    <a:pt x="0" y="22265"/>
                  </a:cubicBezTo>
                  <a:lnTo>
                    <a:pt x="139390" y="22265"/>
                  </a:lnTo>
                  <a:cubicBezTo>
                    <a:pt x="155381" y="22265"/>
                    <a:pt x="171438" y="15855"/>
                    <a:pt x="183785" y="5937"/>
                  </a:cubicBezTo>
                  <a:cubicBezTo>
                    <a:pt x="186079" y="4116"/>
                    <a:pt x="188170" y="2092"/>
                    <a:pt x="190194" y="6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g3acbb144eea_1_9619"/>
            <p:cNvSpPr/>
            <p:nvPr/>
          </p:nvSpPr>
          <p:spPr>
            <a:xfrm>
              <a:off x="-2703048" y="1008276"/>
              <a:ext cx="902057" cy="12279"/>
            </a:xfrm>
            <a:custGeom>
              <a:avLst/>
              <a:gdLst/>
              <a:ahLst/>
              <a:cxnLst/>
              <a:rect l="l" t="t" r="r" b="b"/>
              <a:pathLst>
                <a:path w="902057" h="12279" extrusionOk="0">
                  <a:moveTo>
                    <a:pt x="892612" y="12279"/>
                  </a:moveTo>
                  <a:cubicBezTo>
                    <a:pt x="896322" y="8501"/>
                    <a:pt x="899493" y="4385"/>
                    <a:pt x="902057" y="0"/>
                  </a:cubicBezTo>
                  <a:lnTo>
                    <a:pt x="7152" y="0"/>
                  </a:lnTo>
                  <a:cubicBezTo>
                    <a:pt x="4655" y="4520"/>
                    <a:pt x="2226" y="8703"/>
                    <a:pt x="0" y="12279"/>
                  </a:cubicBezTo>
                  <a:lnTo>
                    <a:pt x="892612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g3acbb144eea_1_9619"/>
            <p:cNvSpPr/>
            <p:nvPr/>
          </p:nvSpPr>
          <p:spPr>
            <a:xfrm>
              <a:off x="-2737052" y="1020623"/>
              <a:ext cx="926683" cy="22264"/>
            </a:xfrm>
            <a:custGeom>
              <a:avLst/>
              <a:gdLst/>
              <a:ahLst/>
              <a:cxnLst/>
              <a:rect l="l" t="t" r="r" b="b"/>
              <a:pathLst>
                <a:path w="926683" h="22264" extrusionOk="0">
                  <a:moveTo>
                    <a:pt x="23209" y="15585"/>
                  </a:moveTo>
                  <a:cubicBezTo>
                    <a:pt x="22602" y="16327"/>
                    <a:pt x="22265" y="16800"/>
                    <a:pt x="22130" y="16935"/>
                  </a:cubicBezTo>
                  <a:lnTo>
                    <a:pt x="22130" y="17070"/>
                  </a:lnTo>
                  <a:cubicBezTo>
                    <a:pt x="22130" y="17070"/>
                    <a:pt x="22130" y="17070"/>
                    <a:pt x="22062" y="17070"/>
                  </a:cubicBezTo>
                  <a:cubicBezTo>
                    <a:pt x="22062" y="17070"/>
                    <a:pt x="22062" y="17137"/>
                    <a:pt x="22062" y="17137"/>
                  </a:cubicBezTo>
                  <a:lnTo>
                    <a:pt x="22062" y="17002"/>
                  </a:lnTo>
                  <a:cubicBezTo>
                    <a:pt x="22062" y="17002"/>
                    <a:pt x="21860" y="16935"/>
                    <a:pt x="21725" y="16867"/>
                  </a:cubicBezTo>
                  <a:cubicBezTo>
                    <a:pt x="20106" y="17272"/>
                    <a:pt x="12009" y="19229"/>
                    <a:pt x="0" y="20645"/>
                  </a:cubicBezTo>
                  <a:cubicBezTo>
                    <a:pt x="4588" y="21658"/>
                    <a:pt x="9311" y="22265"/>
                    <a:pt x="13966" y="22265"/>
                  </a:cubicBezTo>
                  <a:lnTo>
                    <a:pt x="875812" y="22265"/>
                  </a:lnTo>
                  <a:cubicBezTo>
                    <a:pt x="894771" y="22265"/>
                    <a:pt x="913729" y="13224"/>
                    <a:pt x="926683" y="0"/>
                  </a:cubicBezTo>
                  <a:lnTo>
                    <a:pt x="34072" y="0"/>
                  </a:lnTo>
                  <a:cubicBezTo>
                    <a:pt x="29214" y="7759"/>
                    <a:pt x="25166" y="13224"/>
                    <a:pt x="23277" y="15653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g3acbb144eea_1_9619"/>
            <p:cNvSpPr/>
            <p:nvPr/>
          </p:nvSpPr>
          <p:spPr>
            <a:xfrm>
              <a:off x="-2719443" y="1008276"/>
              <a:ext cx="23479" cy="12279"/>
            </a:xfrm>
            <a:custGeom>
              <a:avLst/>
              <a:gdLst/>
              <a:ahLst/>
              <a:cxnLst/>
              <a:rect l="l" t="t" r="r" b="b"/>
              <a:pathLst>
                <a:path w="23479" h="12279" extrusionOk="0">
                  <a:moveTo>
                    <a:pt x="2497" y="12279"/>
                  </a:moveTo>
                  <a:lnTo>
                    <a:pt x="16328" y="12279"/>
                  </a:lnTo>
                  <a:cubicBezTo>
                    <a:pt x="18621" y="8636"/>
                    <a:pt x="21050" y="4520"/>
                    <a:pt x="23479" y="0"/>
                  </a:cubicBezTo>
                  <a:lnTo>
                    <a:pt x="0" y="0"/>
                  </a:lnTo>
                  <a:lnTo>
                    <a:pt x="2429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g3acbb144eea_1_9619"/>
            <p:cNvSpPr/>
            <p:nvPr/>
          </p:nvSpPr>
          <p:spPr>
            <a:xfrm>
              <a:off x="-2716879" y="1020556"/>
              <a:ext cx="13898" cy="15652"/>
            </a:xfrm>
            <a:custGeom>
              <a:avLst/>
              <a:gdLst/>
              <a:ahLst/>
              <a:cxnLst/>
              <a:rect l="l" t="t" r="r" b="b"/>
              <a:pathLst>
                <a:path w="13898" h="15652" extrusionOk="0">
                  <a:moveTo>
                    <a:pt x="13831" y="0"/>
                  </a:moveTo>
                  <a:lnTo>
                    <a:pt x="0" y="0"/>
                  </a:lnTo>
                  <a:lnTo>
                    <a:pt x="3104" y="15653"/>
                  </a:lnTo>
                  <a:cubicBezTo>
                    <a:pt x="4993" y="13224"/>
                    <a:pt x="9041" y="7759"/>
                    <a:pt x="13899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g3acbb144eea_1_9619"/>
            <p:cNvSpPr/>
            <p:nvPr/>
          </p:nvSpPr>
          <p:spPr>
            <a:xfrm>
              <a:off x="-2719780" y="1008276"/>
              <a:ext cx="2833" cy="12279"/>
            </a:xfrm>
            <a:custGeom>
              <a:avLst/>
              <a:gdLst/>
              <a:ahLst/>
              <a:cxnLst/>
              <a:rect l="l" t="t" r="r" b="b"/>
              <a:pathLst>
                <a:path w="2833" h="12279" extrusionOk="0">
                  <a:moveTo>
                    <a:pt x="2834" y="12279"/>
                  </a:moveTo>
                  <a:lnTo>
                    <a:pt x="405" y="0"/>
                  </a:lnTo>
                  <a:lnTo>
                    <a:pt x="0" y="0"/>
                  </a:lnTo>
                  <a:cubicBezTo>
                    <a:pt x="1080" y="4520"/>
                    <a:pt x="1889" y="8636"/>
                    <a:pt x="2496" y="12279"/>
                  </a:cubicBezTo>
                  <a:lnTo>
                    <a:pt x="2834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g3acbb144eea_1_9619"/>
            <p:cNvSpPr/>
            <p:nvPr/>
          </p:nvSpPr>
          <p:spPr>
            <a:xfrm>
              <a:off x="-2717351" y="1020556"/>
              <a:ext cx="3440" cy="17204"/>
            </a:xfrm>
            <a:custGeom>
              <a:avLst/>
              <a:gdLst/>
              <a:ahLst/>
              <a:cxnLst/>
              <a:rect l="l" t="t" r="r" b="b"/>
              <a:pathLst>
                <a:path w="3440" h="17204" extrusionOk="0">
                  <a:moveTo>
                    <a:pt x="2226" y="14911"/>
                  </a:moveTo>
                  <a:cubicBezTo>
                    <a:pt x="2294" y="15855"/>
                    <a:pt x="2361" y="16462"/>
                    <a:pt x="2361" y="16665"/>
                  </a:cubicBezTo>
                  <a:lnTo>
                    <a:pt x="2496" y="16665"/>
                  </a:lnTo>
                  <a:cubicBezTo>
                    <a:pt x="2496" y="16665"/>
                    <a:pt x="2429" y="16800"/>
                    <a:pt x="2361" y="16800"/>
                  </a:cubicBezTo>
                  <a:cubicBezTo>
                    <a:pt x="2361" y="16800"/>
                    <a:pt x="2361" y="16935"/>
                    <a:pt x="2361" y="16935"/>
                  </a:cubicBezTo>
                  <a:lnTo>
                    <a:pt x="2226" y="16935"/>
                  </a:lnTo>
                  <a:cubicBezTo>
                    <a:pt x="2226" y="16935"/>
                    <a:pt x="2024" y="16935"/>
                    <a:pt x="1956" y="16935"/>
                  </a:cubicBezTo>
                  <a:cubicBezTo>
                    <a:pt x="2092" y="16935"/>
                    <a:pt x="2226" y="17070"/>
                    <a:pt x="2226" y="17070"/>
                  </a:cubicBezTo>
                  <a:lnTo>
                    <a:pt x="2226" y="17205"/>
                  </a:lnTo>
                  <a:cubicBezTo>
                    <a:pt x="2226" y="17205"/>
                    <a:pt x="2294" y="17137"/>
                    <a:pt x="2294" y="17137"/>
                  </a:cubicBezTo>
                  <a:cubicBezTo>
                    <a:pt x="2294" y="17137"/>
                    <a:pt x="2361" y="17137"/>
                    <a:pt x="2361" y="17137"/>
                  </a:cubicBezTo>
                  <a:lnTo>
                    <a:pt x="2361" y="17002"/>
                  </a:lnTo>
                  <a:cubicBezTo>
                    <a:pt x="2361" y="17002"/>
                    <a:pt x="2834" y="16395"/>
                    <a:pt x="3441" y="15653"/>
                  </a:cubicBezTo>
                  <a:lnTo>
                    <a:pt x="337" y="0"/>
                  </a:lnTo>
                  <a:lnTo>
                    <a:pt x="0" y="0"/>
                  </a:lnTo>
                  <a:cubicBezTo>
                    <a:pt x="1214" y="7017"/>
                    <a:pt x="1822" y="12347"/>
                    <a:pt x="2092" y="14911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g3acbb144eea_1_9619"/>
            <p:cNvSpPr/>
            <p:nvPr/>
          </p:nvSpPr>
          <p:spPr>
            <a:xfrm>
              <a:off x="-2752840" y="1008276"/>
              <a:ext cx="35623" cy="12279"/>
            </a:xfrm>
            <a:custGeom>
              <a:avLst/>
              <a:gdLst/>
              <a:ahLst/>
              <a:cxnLst/>
              <a:rect l="l" t="t" r="r" b="b"/>
              <a:pathLst>
                <a:path w="35623" h="12279" extrusionOk="0">
                  <a:moveTo>
                    <a:pt x="17002" y="12279"/>
                  </a:moveTo>
                  <a:lnTo>
                    <a:pt x="35623" y="12279"/>
                  </a:lnTo>
                  <a:cubicBezTo>
                    <a:pt x="34949" y="8569"/>
                    <a:pt x="34139" y="4520"/>
                    <a:pt x="33127" y="0"/>
                  </a:cubicBezTo>
                  <a:lnTo>
                    <a:pt x="0" y="0"/>
                  </a:lnTo>
                  <a:lnTo>
                    <a:pt x="17070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g3acbb144eea_1_9619"/>
            <p:cNvSpPr/>
            <p:nvPr/>
          </p:nvSpPr>
          <p:spPr>
            <a:xfrm>
              <a:off x="-2735838" y="1020556"/>
              <a:ext cx="20712" cy="14910"/>
            </a:xfrm>
            <a:custGeom>
              <a:avLst/>
              <a:gdLst/>
              <a:ahLst/>
              <a:cxnLst/>
              <a:rect l="l" t="t" r="r" b="b"/>
              <a:pathLst>
                <a:path w="20712" h="14910" extrusionOk="0">
                  <a:moveTo>
                    <a:pt x="0" y="0"/>
                  </a:moveTo>
                  <a:lnTo>
                    <a:pt x="20713" y="14911"/>
                  </a:lnTo>
                  <a:cubicBezTo>
                    <a:pt x="20443" y="12347"/>
                    <a:pt x="19836" y="6949"/>
                    <a:pt x="186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g3acbb144eea_1_9619"/>
            <p:cNvSpPr/>
            <p:nvPr/>
          </p:nvSpPr>
          <p:spPr>
            <a:xfrm>
              <a:off x="-2858833" y="1008276"/>
              <a:ext cx="84875" cy="21320"/>
            </a:xfrm>
            <a:custGeom>
              <a:avLst/>
              <a:gdLst/>
              <a:ahLst/>
              <a:cxnLst/>
              <a:rect l="l" t="t" r="r" b="b"/>
              <a:pathLst>
                <a:path w="84875" h="21320" extrusionOk="0">
                  <a:moveTo>
                    <a:pt x="13899" y="12212"/>
                  </a:moveTo>
                  <a:cubicBezTo>
                    <a:pt x="18824" y="15788"/>
                    <a:pt x="23952" y="18756"/>
                    <a:pt x="29282" y="21320"/>
                  </a:cubicBezTo>
                  <a:cubicBezTo>
                    <a:pt x="39132" y="15585"/>
                    <a:pt x="50534" y="12279"/>
                    <a:pt x="62679" y="12279"/>
                  </a:cubicBezTo>
                  <a:lnTo>
                    <a:pt x="84876" y="12279"/>
                  </a:lnTo>
                  <a:cubicBezTo>
                    <a:pt x="83796" y="11132"/>
                    <a:pt x="82649" y="10053"/>
                    <a:pt x="81705" y="8906"/>
                  </a:cubicBezTo>
                  <a:cubicBezTo>
                    <a:pt x="79411" y="6207"/>
                    <a:pt x="77454" y="3306"/>
                    <a:pt x="75700" y="405"/>
                  </a:cubicBezTo>
                  <a:cubicBezTo>
                    <a:pt x="75633" y="270"/>
                    <a:pt x="75565" y="135"/>
                    <a:pt x="75498" y="0"/>
                  </a:cubicBezTo>
                  <a:lnTo>
                    <a:pt x="0" y="0"/>
                  </a:lnTo>
                  <a:cubicBezTo>
                    <a:pt x="4251" y="4385"/>
                    <a:pt x="8906" y="8569"/>
                    <a:pt x="13966" y="12212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g3acbb144eea_1_9619"/>
            <p:cNvSpPr/>
            <p:nvPr/>
          </p:nvSpPr>
          <p:spPr>
            <a:xfrm>
              <a:off x="-2829551" y="1020488"/>
              <a:ext cx="92499" cy="22397"/>
            </a:xfrm>
            <a:custGeom>
              <a:avLst/>
              <a:gdLst/>
              <a:ahLst/>
              <a:cxnLst/>
              <a:rect l="l" t="t" r="r" b="b"/>
              <a:pathLst>
                <a:path w="92499" h="22397" extrusionOk="0">
                  <a:moveTo>
                    <a:pt x="55594" y="67"/>
                  </a:moveTo>
                  <a:lnTo>
                    <a:pt x="33397" y="67"/>
                  </a:lnTo>
                  <a:cubicBezTo>
                    <a:pt x="21253" y="67"/>
                    <a:pt x="9850" y="3373"/>
                    <a:pt x="0" y="9108"/>
                  </a:cubicBezTo>
                  <a:cubicBezTo>
                    <a:pt x="31913" y="24559"/>
                    <a:pt x="69358" y="23547"/>
                    <a:pt x="92500" y="20713"/>
                  </a:cubicBezTo>
                  <a:cubicBezTo>
                    <a:pt x="81367" y="18217"/>
                    <a:pt x="70842" y="12954"/>
                    <a:pt x="62071" y="5937"/>
                  </a:cubicBezTo>
                  <a:cubicBezTo>
                    <a:pt x="59777" y="4116"/>
                    <a:pt x="57686" y="2092"/>
                    <a:pt x="55662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g3acbb144eea_1_9619"/>
            <p:cNvSpPr/>
            <p:nvPr/>
          </p:nvSpPr>
          <p:spPr>
            <a:xfrm>
              <a:off x="-2783133" y="1008681"/>
              <a:ext cx="6004" cy="8501"/>
            </a:xfrm>
            <a:custGeom>
              <a:avLst/>
              <a:gdLst/>
              <a:ahLst/>
              <a:cxnLst/>
              <a:rect l="l" t="t" r="r" b="b"/>
              <a:pathLst>
                <a:path w="6004" h="8501" extrusionOk="0">
                  <a:moveTo>
                    <a:pt x="6005" y="8501"/>
                  </a:moveTo>
                  <a:cubicBezTo>
                    <a:pt x="3711" y="5802"/>
                    <a:pt x="1754" y="2901"/>
                    <a:pt x="0" y="0"/>
                  </a:cubicBezTo>
                  <a:cubicBezTo>
                    <a:pt x="1754" y="2969"/>
                    <a:pt x="3711" y="5802"/>
                    <a:pt x="6005" y="8501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g3acbb144eea_1_9619"/>
            <p:cNvSpPr/>
            <p:nvPr/>
          </p:nvSpPr>
          <p:spPr>
            <a:xfrm>
              <a:off x="-2777128" y="1017182"/>
              <a:ext cx="3171" cy="3373"/>
            </a:xfrm>
            <a:custGeom>
              <a:avLst/>
              <a:gdLst/>
              <a:ahLst/>
              <a:cxnLst/>
              <a:rect l="l" t="t" r="r" b="b"/>
              <a:pathLst>
                <a:path w="3171" h="3373" extrusionOk="0">
                  <a:moveTo>
                    <a:pt x="0" y="0"/>
                  </a:moveTo>
                  <a:cubicBezTo>
                    <a:pt x="1012" y="1147"/>
                    <a:pt x="2092" y="2294"/>
                    <a:pt x="3171" y="3373"/>
                  </a:cubicBezTo>
                  <a:lnTo>
                    <a:pt x="3171" y="3373"/>
                  </a:lnTo>
                  <a:cubicBezTo>
                    <a:pt x="2092" y="2226"/>
                    <a:pt x="945" y="1147"/>
                    <a:pt x="0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g3acbb144eea_1_9619"/>
            <p:cNvSpPr/>
            <p:nvPr/>
          </p:nvSpPr>
          <p:spPr>
            <a:xfrm>
              <a:off x="-2773957" y="1020556"/>
              <a:ext cx="6409" cy="5937"/>
            </a:xfrm>
            <a:custGeom>
              <a:avLst/>
              <a:gdLst/>
              <a:ahLst/>
              <a:cxnLst/>
              <a:rect l="l" t="t" r="r" b="b"/>
              <a:pathLst>
                <a:path w="6409" h="5937" extrusionOk="0">
                  <a:moveTo>
                    <a:pt x="6410" y="5937"/>
                  </a:moveTo>
                  <a:cubicBezTo>
                    <a:pt x="4115" y="4116"/>
                    <a:pt x="2024" y="2092"/>
                    <a:pt x="0" y="0"/>
                  </a:cubicBezTo>
                  <a:lnTo>
                    <a:pt x="0" y="0"/>
                  </a:lnTo>
                  <a:cubicBezTo>
                    <a:pt x="2024" y="2092"/>
                    <a:pt x="4115" y="4048"/>
                    <a:pt x="6410" y="593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g3acbb144eea_1_9619"/>
            <p:cNvSpPr/>
            <p:nvPr/>
          </p:nvSpPr>
          <p:spPr>
            <a:xfrm>
              <a:off x="-2767548" y="1026493"/>
              <a:ext cx="30428" cy="14775"/>
            </a:xfrm>
            <a:custGeom>
              <a:avLst/>
              <a:gdLst/>
              <a:ahLst/>
              <a:cxnLst/>
              <a:rect l="l" t="t" r="r" b="b"/>
              <a:pathLst>
                <a:path w="30428" h="14775" extrusionOk="0">
                  <a:moveTo>
                    <a:pt x="0" y="0"/>
                  </a:moveTo>
                  <a:cubicBezTo>
                    <a:pt x="8771" y="7017"/>
                    <a:pt x="19363" y="12279"/>
                    <a:pt x="30428" y="14776"/>
                  </a:cubicBezTo>
                  <a:cubicBezTo>
                    <a:pt x="30428" y="14776"/>
                    <a:pt x="30428" y="14776"/>
                    <a:pt x="30428" y="14776"/>
                  </a:cubicBezTo>
                  <a:cubicBezTo>
                    <a:pt x="19296" y="12279"/>
                    <a:pt x="8771" y="7017"/>
                    <a:pt x="0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g3acbb144eea_1_9619"/>
            <p:cNvSpPr/>
            <p:nvPr/>
          </p:nvSpPr>
          <p:spPr>
            <a:xfrm>
              <a:off x="-2783403" y="1008276"/>
              <a:ext cx="202" cy="404"/>
            </a:xfrm>
            <a:custGeom>
              <a:avLst/>
              <a:gdLst/>
              <a:ahLst/>
              <a:cxnLst/>
              <a:rect l="l" t="t" r="r" b="b"/>
              <a:pathLst>
                <a:path w="202" h="404" extrusionOk="0">
                  <a:moveTo>
                    <a:pt x="0" y="0"/>
                  </a:moveTo>
                  <a:cubicBezTo>
                    <a:pt x="0" y="0"/>
                    <a:pt x="135" y="270"/>
                    <a:pt x="202" y="405"/>
                  </a:cubicBezTo>
                  <a:cubicBezTo>
                    <a:pt x="135" y="270"/>
                    <a:pt x="67" y="13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g3acbb144eea_1_9619"/>
            <p:cNvSpPr/>
            <p:nvPr/>
          </p:nvSpPr>
          <p:spPr>
            <a:xfrm>
              <a:off x="-2783470" y="1008276"/>
              <a:ext cx="43179" cy="12279"/>
            </a:xfrm>
            <a:custGeom>
              <a:avLst/>
              <a:gdLst/>
              <a:ahLst/>
              <a:cxnLst/>
              <a:rect l="l" t="t" r="r" b="b"/>
              <a:pathLst>
                <a:path w="43179" h="12279" extrusionOk="0">
                  <a:moveTo>
                    <a:pt x="43180" y="12279"/>
                  </a:moveTo>
                  <a:cubicBezTo>
                    <a:pt x="38592" y="8703"/>
                    <a:pt x="33734" y="4588"/>
                    <a:pt x="28742" y="0"/>
                  </a:cubicBezTo>
                  <a:lnTo>
                    <a:pt x="0" y="0"/>
                  </a:lnTo>
                  <a:cubicBezTo>
                    <a:pt x="0" y="0"/>
                    <a:pt x="135" y="270"/>
                    <a:pt x="202" y="405"/>
                  </a:cubicBezTo>
                  <a:cubicBezTo>
                    <a:pt x="1957" y="3373"/>
                    <a:pt x="3913" y="6207"/>
                    <a:pt x="6207" y="8906"/>
                  </a:cubicBezTo>
                  <a:cubicBezTo>
                    <a:pt x="7219" y="10053"/>
                    <a:pt x="8299" y="11200"/>
                    <a:pt x="9378" y="12279"/>
                  </a:cubicBezTo>
                  <a:lnTo>
                    <a:pt x="43045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g3acbb144eea_1_9619"/>
            <p:cNvSpPr/>
            <p:nvPr/>
          </p:nvSpPr>
          <p:spPr>
            <a:xfrm>
              <a:off x="-2773957" y="1020556"/>
              <a:ext cx="58562" cy="20712"/>
            </a:xfrm>
            <a:custGeom>
              <a:avLst/>
              <a:gdLst/>
              <a:ahLst/>
              <a:cxnLst/>
              <a:rect l="l" t="t" r="r" b="b"/>
              <a:pathLst>
                <a:path w="58562" h="20712" extrusionOk="0">
                  <a:moveTo>
                    <a:pt x="33667" y="0"/>
                  </a:moveTo>
                  <a:lnTo>
                    <a:pt x="0" y="0"/>
                  </a:lnTo>
                  <a:cubicBezTo>
                    <a:pt x="2024" y="2092"/>
                    <a:pt x="4115" y="4048"/>
                    <a:pt x="6410" y="5937"/>
                  </a:cubicBezTo>
                  <a:cubicBezTo>
                    <a:pt x="15180" y="12954"/>
                    <a:pt x="25773" y="18217"/>
                    <a:pt x="36838" y="20713"/>
                  </a:cubicBezTo>
                  <a:cubicBezTo>
                    <a:pt x="48847" y="19229"/>
                    <a:pt x="56944" y="17339"/>
                    <a:pt x="58563" y="16935"/>
                  </a:cubicBezTo>
                  <a:cubicBezTo>
                    <a:pt x="56741" y="15923"/>
                    <a:pt x="46486" y="10053"/>
                    <a:pt x="33667" y="6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g3acbb144eea_1_9619"/>
            <p:cNvSpPr/>
            <p:nvPr/>
          </p:nvSpPr>
          <p:spPr>
            <a:xfrm>
              <a:off x="-2754729" y="1008276"/>
              <a:ext cx="18891" cy="12279"/>
            </a:xfrm>
            <a:custGeom>
              <a:avLst/>
              <a:gdLst/>
              <a:ahLst/>
              <a:cxnLst/>
              <a:rect l="l" t="t" r="r" b="b"/>
              <a:pathLst>
                <a:path w="18891" h="12279" extrusionOk="0">
                  <a:moveTo>
                    <a:pt x="1822" y="0"/>
                  </a:moveTo>
                  <a:lnTo>
                    <a:pt x="0" y="0"/>
                  </a:lnTo>
                  <a:cubicBezTo>
                    <a:pt x="4925" y="4588"/>
                    <a:pt x="9850" y="8703"/>
                    <a:pt x="14438" y="12279"/>
                  </a:cubicBezTo>
                  <a:lnTo>
                    <a:pt x="18891" y="12279"/>
                  </a:lnTo>
                  <a:lnTo>
                    <a:pt x="1822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g3acbb144eea_1_9619"/>
            <p:cNvSpPr/>
            <p:nvPr/>
          </p:nvSpPr>
          <p:spPr>
            <a:xfrm>
              <a:off x="-2740290" y="1020623"/>
              <a:ext cx="25435" cy="16867"/>
            </a:xfrm>
            <a:custGeom>
              <a:avLst/>
              <a:gdLst/>
              <a:ahLst/>
              <a:cxnLst/>
              <a:rect l="l" t="t" r="r" b="b"/>
              <a:pathLst>
                <a:path w="25435" h="16867" extrusionOk="0">
                  <a:moveTo>
                    <a:pt x="25166" y="16732"/>
                  </a:moveTo>
                  <a:lnTo>
                    <a:pt x="25301" y="16732"/>
                  </a:lnTo>
                  <a:cubicBezTo>
                    <a:pt x="25301" y="16732"/>
                    <a:pt x="25301" y="16732"/>
                    <a:pt x="25301" y="16732"/>
                  </a:cubicBezTo>
                  <a:cubicBezTo>
                    <a:pt x="25301" y="16732"/>
                    <a:pt x="25436" y="16732"/>
                    <a:pt x="25436" y="16732"/>
                  </a:cubicBezTo>
                  <a:lnTo>
                    <a:pt x="25301" y="16732"/>
                  </a:lnTo>
                  <a:cubicBezTo>
                    <a:pt x="25301" y="16732"/>
                    <a:pt x="25301" y="15855"/>
                    <a:pt x="25166" y="14911"/>
                  </a:cubicBezTo>
                  <a:lnTo>
                    <a:pt x="4453" y="0"/>
                  </a:lnTo>
                  <a:lnTo>
                    <a:pt x="0" y="0"/>
                  </a:lnTo>
                  <a:cubicBezTo>
                    <a:pt x="12819" y="9985"/>
                    <a:pt x="23074" y="15855"/>
                    <a:pt x="24896" y="16867"/>
                  </a:cubicBezTo>
                  <a:cubicBezTo>
                    <a:pt x="25031" y="16867"/>
                    <a:pt x="25098" y="16867"/>
                    <a:pt x="25166" y="1680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2" name="Christmas-Swing_AdobeStock_471927393_preview_01.mp3">
            <a:hlinkClick r:id="" action="ppaction://media"/>
            <a:extLst>
              <a:ext uri="{FF2B5EF4-FFF2-40B4-BE49-F238E27FC236}">
                <a16:creationId xmlns:a16="http://schemas.microsoft.com/office/drawing/2014/main" id="{6CC2086C-FCB2-0F11-3A84-C44B46AD1EC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>
                  <p14:fade out="43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979424" y="43700"/>
            <a:ext cx="812800" cy="812800"/>
          </a:xfrm>
          <a:prstGeom prst="rect">
            <a:avLst/>
          </a:prstGeom>
        </p:spPr>
      </p:pic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>
          <a:extLst>
            <a:ext uri="{FF2B5EF4-FFF2-40B4-BE49-F238E27FC236}">
              <a16:creationId xmlns:a16="http://schemas.microsoft.com/office/drawing/2014/main" id="{ABE8B5C9-1A37-76FD-A1D8-482A79C585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g3acbb144eea_1_9619">
            <a:extLst>
              <a:ext uri="{FF2B5EF4-FFF2-40B4-BE49-F238E27FC236}">
                <a16:creationId xmlns:a16="http://schemas.microsoft.com/office/drawing/2014/main" id="{715BC4C2-C445-421F-05E1-9ED941631992}"/>
              </a:ext>
            </a:extLst>
          </p:cNvPr>
          <p:cNvSpPr/>
          <p:nvPr/>
        </p:nvSpPr>
        <p:spPr>
          <a:xfrm>
            <a:off x="6966919" y="3426144"/>
            <a:ext cx="3483600" cy="3426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" name="Google Shape;85;g3acbb144eea_1_9619">
            <a:extLst>
              <a:ext uri="{FF2B5EF4-FFF2-40B4-BE49-F238E27FC236}">
                <a16:creationId xmlns:a16="http://schemas.microsoft.com/office/drawing/2014/main" id="{77181CC1-288A-E888-3911-FE92C13F74A5}"/>
              </a:ext>
            </a:extLst>
          </p:cNvPr>
          <p:cNvGrpSpPr/>
          <p:nvPr/>
        </p:nvGrpSpPr>
        <p:grpSpPr>
          <a:xfrm>
            <a:off x="7655003" y="3856467"/>
            <a:ext cx="2107635" cy="2633750"/>
            <a:chOff x="7655003" y="3856467"/>
            <a:chExt cx="2107635" cy="2633750"/>
          </a:xfrm>
        </p:grpSpPr>
        <p:sp>
          <p:nvSpPr>
            <p:cNvPr id="86" name="Google Shape;86;g3acbb144eea_1_9619">
              <a:extLst>
                <a:ext uri="{FF2B5EF4-FFF2-40B4-BE49-F238E27FC236}">
                  <a16:creationId xmlns:a16="http://schemas.microsoft.com/office/drawing/2014/main" id="{AA9E9DF1-85D7-ED3A-164F-0103230395EC}"/>
                </a:ext>
              </a:extLst>
            </p:cNvPr>
            <p:cNvSpPr/>
            <p:nvPr/>
          </p:nvSpPr>
          <p:spPr>
            <a:xfrm>
              <a:off x="7655003" y="3856527"/>
              <a:ext cx="2107635" cy="2633690"/>
            </a:xfrm>
            <a:custGeom>
              <a:avLst/>
              <a:gdLst/>
              <a:ahLst/>
              <a:cxnLst/>
              <a:rect l="l" t="t" r="r" b="b"/>
              <a:pathLst>
                <a:path w="1344584" h="1680185" extrusionOk="0">
                  <a:moveTo>
                    <a:pt x="1142043" y="581378"/>
                  </a:moveTo>
                  <a:lnTo>
                    <a:pt x="907589" y="581378"/>
                  </a:lnTo>
                  <a:cubicBezTo>
                    <a:pt x="971077" y="519847"/>
                    <a:pt x="1010614" y="433756"/>
                    <a:pt x="1010614" y="338356"/>
                  </a:cubicBezTo>
                  <a:cubicBezTo>
                    <a:pt x="1010614" y="151467"/>
                    <a:pt x="859147" y="0"/>
                    <a:pt x="672259" y="0"/>
                  </a:cubicBezTo>
                  <a:cubicBezTo>
                    <a:pt x="485370" y="0"/>
                    <a:pt x="333903" y="151467"/>
                    <a:pt x="333903" y="338356"/>
                  </a:cubicBezTo>
                  <a:cubicBezTo>
                    <a:pt x="333903" y="433756"/>
                    <a:pt x="373439" y="519847"/>
                    <a:pt x="436928" y="581378"/>
                  </a:cubicBezTo>
                  <a:lnTo>
                    <a:pt x="202474" y="581378"/>
                  </a:lnTo>
                  <a:cubicBezTo>
                    <a:pt x="90610" y="581378"/>
                    <a:pt x="0" y="672056"/>
                    <a:pt x="0" y="783852"/>
                  </a:cubicBezTo>
                  <a:lnTo>
                    <a:pt x="0" y="783852"/>
                  </a:lnTo>
                  <a:cubicBezTo>
                    <a:pt x="0" y="895715"/>
                    <a:pt x="90678" y="986326"/>
                    <a:pt x="202474" y="986326"/>
                  </a:cubicBezTo>
                  <a:lnTo>
                    <a:pt x="363724" y="986326"/>
                  </a:lnTo>
                  <a:lnTo>
                    <a:pt x="155110" y="1369143"/>
                  </a:lnTo>
                  <a:cubicBezTo>
                    <a:pt x="101608" y="1467310"/>
                    <a:pt x="137838" y="1590239"/>
                    <a:pt x="236006" y="1643741"/>
                  </a:cubicBezTo>
                  <a:lnTo>
                    <a:pt x="256786" y="1655076"/>
                  </a:lnTo>
                  <a:cubicBezTo>
                    <a:pt x="354953" y="1708579"/>
                    <a:pt x="477881" y="1672348"/>
                    <a:pt x="531384" y="1574181"/>
                  </a:cubicBezTo>
                  <a:lnTo>
                    <a:pt x="670774" y="1318407"/>
                  </a:lnTo>
                  <a:lnTo>
                    <a:pt x="810704" y="1575193"/>
                  </a:lnTo>
                  <a:cubicBezTo>
                    <a:pt x="863870" y="1672820"/>
                    <a:pt x="986123" y="1708781"/>
                    <a:pt x="1083750" y="1655616"/>
                  </a:cubicBezTo>
                  <a:lnTo>
                    <a:pt x="1106555" y="1643201"/>
                  </a:lnTo>
                  <a:cubicBezTo>
                    <a:pt x="1204182" y="1590036"/>
                    <a:pt x="1240143" y="1467783"/>
                    <a:pt x="1186978" y="1370156"/>
                  </a:cubicBezTo>
                  <a:lnTo>
                    <a:pt x="977824" y="986326"/>
                  </a:lnTo>
                  <a:lnTo>
                    <a:pt x="1142111" y="986326"/>
                  </a:lnTo>
                  <a:cubicBezTo>
                    <a:pt x="1253974" y="986326"/>
                    <a:pt x="1344585" y="895648"/>
                    <a:pt x="1344585" y="783852"/>
                  </a:cubicBezTo>
                  <a:lnTo>
                    <a:pt x="1344585" y="783852"/>
                  </a:lnTo>
                  <a:cubicBezTo>
                    <a:pt x="1344585" y="671989"/>
                    <a:pt x="1253907" y="581378"/>
                    <a:pt x="1142111" y="581378"/>
                  </a:cubicBezTo>
                  <a:close/>
                </a:path>
              </a:pathLst>
            </a:custGeom>
            <a:solidFill>
              <a:srgbClr val="F0A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7" name="Google Shape;87;g3acbb144eea_1_9619">
              <a:extLst>
                <a:ext uri="{FF2B5EF4-FFF2-40B4-BE49-F238E27FC236}">
                  <a16:creationId xmlns:a16="http://schemas.microsoft.com/office/drawing/2014/main" id="{4417A966-7AB3-AFCE-FF83-2AA2885E65AB}"/>
                </a:ext>
              </a:extLst>
            </p:cNvPr>
            <p:cNvGrpSpPr/>
            <p:nvPr/>
          </p:nvGrpSpPr>
          <p:grpSpPr>
            <a:xfrm>
              <a:off x="8194991" y="3856467"/>
              <a:ext cx="1567333" cy="2633478"/>
              <a:chOff x="-2565479" y="2803485"/>
              <a:chExt cx="1000021" cy="1680264"/>
            </a:xfrm>
          </p:grpSpPr>
          <p:sp>
            <p:nvSpPr>
              <p:cNvPr id="88" name="Google Shape;88;g3acbb144eea_1_9619">
                <a:extLst>
                  <a:ext uri="{FF2B5EF4-FFF2-40B4-BE49-F238E27FC236}">
                    <a16:creationId xmlns:a16="http://schemas.microsoft.com/office/drawing/2014/main" id="{7FABF10C-FE51-ADC6-750E-8060BCDED860}"/>
                  </a:ext>
                </a:extLst>
              </p:cNvPr>
              <p:cNvSpPr/>
              <p:nvPr/>
            </p:nvSpPr>
            <p:spPr>
              <a:xfrm>
                <a:off x="-2565479" y="4121892"/>
                <a:ext cx="317035" cy="361357"/>
              </a:xfrm>
              <a:custGeom>
                <a:avLst/>
                <a:gdLst/>
                <a:ahLst/>
                <a:cxnLst/>
                <a:rect l="l" t="t" r="r" b="b"/>
                <a:pathLst>
                  <a:path w="317035" h="361357" extrusionOk="0">
                    <a:moveTo>
                      <a:pt x="168537" y="255774"/>
                    </a:moveTo>
                    <a:cubicBezTo>
                      <a:pt x="133386" y="320207"/>
                      <a:pt x="68346" y="357989"/>
                      <a:pt x="0" y="361160"/>
                    </a:cubicBezTo>
                    <a:cubicBezTo>
                      <a:pt x="74823" y="364466"/>
                      <a:pt x="148566" y="325942"/>
                      <a:pt x="186821" y="255774"/>
                    </a:cubicBezTo>
                    <a:lnTo>
                      <a:pt x="317036" y="16800"/>
                    </a:lnTo>
                    <a:lnTo>
                      <a:pt x="307860" y="0"/>
                    </a:lnTo>
                    <a:lnTo>
                      <a:pt x="168469" y="255774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g3acbb144eea_1_9619">
                <a:extLst>
                  <a:ext uri="{FF2B5EF4-FFF2-40B4-BE49-F238E27FC236}">
                    <a16:creationId xmlns:a16="http://schemas.microsoft.com/office/drawing/2014/main" id="{60AB727A-EBB6-FC49-F81A-9BE7789AACDE}"/>
                  </a:ext>
                </a:extLst>
              </p:cNvPr>
              <p:cNvSpPr/>
              <p:nvPr/>
            </p:nvSpPr>
            <p:spPr>
              <a:xfrm>
                <a:off x="-2246891" y="2803485"/>
                <a:ext cx="347531" cy="581378"/>
              </a:xfrm>
              <a:custGeom>
                <a:avLst/>
                <a:gdLst/>
                <a:ahLst/>
                <a:cxnLst/>
                <a:rect l="l" t="t" r="r" b="b"/>
                <a:pathLst>
                  <a:path w="347531" h="581378" extrusionOk="0">
                    <a:moveTo>
                      <a:pt x="329248" y="338356"/>
                    </a:moveTo>
                    <a:cubicBezTo>
                      <a:pt x="329248" y="433756"/>
                      <a:pt x="289711" y="519847"/>
                      <a:pt x="226223" y="581378"/>
                    </a:cubicBezTo>
                    <a:lnTo>
                      <a:pt x="244507" y="581378"/>
                    </a:lnTo>
                    <a:cubicBezTo>
                      <a:pt x="307995" y="519847"/>
                      <a:pt x="347532" y="433756"/>
                      <a:pt x="347532" y="338356"/>
                    </a:cubicBezTo>
                    <a:cubicBezTo>
                      <a:pt x="347532" y="151467"/>
                      <a:pt x="196064" y="0"/>
                      <a:pt x="9176" y="0"/>
                    </a:cubicBezTo>
                    <a:cubicBezTo>
                      <a:pt x="6140" y="0"/>
                      <a:pt x="3104" y="135"/>
                      <a:pt x="0" y="202"/>
                    </a:cubicBezTo>
                    <a:cubicBezTo>
                      <a:pt x="182638" y="5060"/>
                      <a:pt x="329248" y="154503"/>
                      <a:pt x="329248" y="33835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g3acbb144eea_1_9619">
                <a:extLst>
                  <a:ext uri="{FF2B5EF4-FFF2-40B4-BE49-F238E27FC236}">
                    <a16:creationId xmlns:a16="http://schemas.microsoft.com/office/drawing/2014/main" id="{45552971-119E-EF50-C336-7E1FD630AB2D}"/>
                  </a:ext>
                </a:extLst>
              </p:cNvPr>
              <p:cNvSpPr/>
              <p:nvPr/>
            </p:nvSpPr>
            <p:spPr>
              <a:xfrm>
                <a:off x="-1950569" y="3789878"/>
                <a:ext cx="252006" cy="693871"/>
              </a:xfrm>
              <a:custGeom>
                <a:avLst/>
                <a:gdLst/>
                <a:ahLst/>
                <a:cxnLst/>
                <a:rect l="l" t="t" r="r" b="b"/>
                <a:pathLst>
                  <a:path w="252006" h="693871" extrusionOk="0">
                    <a:moveTo>
                      <a:pt x="209153" y="383830"/>
                    </a:moveTo>
                    <a:cubicBezTo>
                      <a:pt x="262319" y="481457"/>
                      <a:pt x="226358" y="603643"/>
                      <a:pt x="128730" y="656876"/>
                    </a:cubicBezTo>
                    <a:lnTo>
                      <a:pt x="105926" y="669290"/>
                    </a:lnTo>
                    <a:cubicBezTo>
                      <a:pt x="78129" y="684470"/>
                      <a:pt x="48308" y="692297"/>
                      <a:pt x="18689" y="693646"/>
                    </a:cubicBezTo>
                    <a:cubicBezTo>
                      <a:pt x="54245" y="695333"/>
                      <a:pt x="90678" y="687574"/>
                      <a:pt x="124210" y="669290"/>
                    </a:cubicBezTo>
                    <a:lnTo>
                      <a:pt x="147014" y="656876"/>
                    </a:lnTo>
                    <a:cubicBezTo>
                      <a:pt x="244642" y="603710"/>
                      <a:pt x="280603" y="481457"/>
                      <a:pt x="227437" y="383830"/>
                    </a:cubicBezTo>
                    <a:lnTo>
                      <a:pt x="18284" y="0"/>
                    </a:lnTo>
                    <a:lnTo>
                      <a:pt x="0" y="0"/>
                    </a:lnTo>
                    <a:lnTo>
                      <a:pt x="209153" y="38383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g3acbb144eea_1_9619">
                <a:extLst>
                  <a:ext uri="{FF2B5EF4-FFF2-40B4-BE49-F238E27FC236}">
                    <a16:creationId xmlns:a16="http://schemas.microsoft.com/office/drawing/2014/main" id="{C36047E8-A988-5AFB-A471-B5A4F43E7426}"/>
                  </a:ext>
                </a:extLst>
              </p:cNvPr>
              <p:cNvSpPr/>
              <p:nvPr/>
            </p:nvSpPr>
            <p:spPr>
              <a:xfrm>
                <a:off x="-1786215" y="3384863"/>
                <a:ext cx="220757" cy="404947"/>
              </a:xfrm>
              <a:custGeom>
                <a:avLst/>
                <a:gdLst/>
                <a:ahLst/>
                <a:cxnLst/>
                <a:rect l="l" t="t" r="r" b="b"/>
                <a:pathLst>
                  <a:path w="220757" h="404947" extrusionOk="0">
                    <a:moveTo>
                      <a:pt x="18284" y="0"/>
                    </a:moveTo>
                    <a:lnTo>
                      <a:pt x="0" y="0"/>
                    </a:lnTo>
                    <a:cubicBezTo>
                      <a:pt x="111863" y="0"/>
                      <a:pt x="202474" y="90678"/>
                      <a:pt x="202474" y="202474"/>
                    </a:cubicBezTo>
                    <a:lnTo>
                      <a:pt x="202474" y="202474"/>
                    </a:lnTo>
                    <a:cubicBezTo>
                      <a:pt x="202474" y="314337"/>
                      <a:pt x="111796" y="404948"/>
                      <a:pt x="0" y="404948"/>
                    </a:cubicBezTo>
                    <a:lnTo>
                      <a:pt x="18284" y="404948"/>
                    </a:lnTo>
                    <a:cubicBezTo>
                      <a:pt x="130147" y="404948"/>
                      <a:pt x="220758" y="314270"/>
                      <a:pt x="220758" y="202474"/>
                    </a:cubicBezTo>
                    <a:lnTo>
                      <a:pt x="220758" y="202474"/>
                    </a:lnTo>
                    <a:cubicBezTo>
                      <a:pt x="220758" y="90610"/>
                      <a:pt x="130080" y="0"/>
                      <a:pt x="1828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" name="Google Shape;92;g3acbb144eea_1_9619">
              <a:extLst>
                <a:ext uri="{FF2B5EF4-FFF2-40B4-BE49-F238E27FC236}">
                  <a16:creationId xmlns:a16="http://schemas.microsoft.com/office/drawing/2014/main" id="{34CB144F-6D36-E065-9739-5ABEC0443F5E}"/>
                </a:ext>
              </a:extLst>
            </p:cNvPr>
            <p:cNvSpPr/>
            <p:nvPr/>
          </p:nvSpPr>
          <p:spPr>
            <a:xfrm>
              <a:off x="8483622" y="4249265"/>
              <a:ext cx="120900" cy="1209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g3acbb144eea_1_9619">
              <a:extLst>
                <a:ext uri="{FF2B5EF4-FFF2-40B4-BE49-F238E27FC236}">
                  <a16:creationId xmlns:a16="http://schemas.microsoft.com/office/drawing/2014/main" id="{B4A29E65-B930-1098-7BFB-FB6FEA4F056D}"/>
                </a:ext>
              </a:extLst>
            </p:cNvPr>
            <p:cNvSpPr/>
            <p:nvPr/>
          </p:nvSpPr>
          <p:spPr>
            <a:xfrm>
              <a:off x="8830572" y="4249265"/>
              <a:ext cx="120900" cy="1209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g3acbb144eea_1_9619">
              <a:extLst>
                <a:ext uri="{FF2B5EF4-FFF2-40B4-BE49-F238E27FC236}">
                  <a16:creationId xmlns:a16="http://schemas.microsoft.com/office/drawing/2014/main" id="{8EC92A7F-B3DF-ACD3-6536-57865BA55A3F}"/>
                </a:ext>
              </a:extLst>
            </p:cNvPr>
            <p:cNvSpPr/>
            <p:nvPr/>
          </p:nvSpPr>
          <p:spPr>
            <a:xfrm>
              <a:off x="8616498" y="4503814"/>
              <a:ext cx="203302" cy="100872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g3acbb144eea_1_9619">
              <a:extLst>
                <a:ext uri="{FF2B5EF4-FFF2-40B4-BE49-F238E27FC236}">
                  <a16:creationId xmlns:a16="http://schemas.microsoft.com/office/drawing/2014/main" id="{1B1AD3D8-424C-053E-1D2B-436C51BBA0BB}"/>
                </a:ext>
              </a:extLst>
            </p:cNvPr>
            <p:cNvSpPr/>
            <p:nvPr/>
          </p:nvSpPr>
          <p:spPr>
            <a:xfrm>
              <a:off x="7958596" y="4852013"/>
              <a:ext cx="103325" cy="490184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g3acbb144eea_1_9619">
              <a:extLst>
                <a:ext uri="{FF2B5EF4-FFF2-40B4-BE49-F238E27FC236}">
                  <a16:creationId xmlns:a16="http://schemas.microsoft.com/office/drawing/2014/main" id="{3B2F80F1-4ABA-05B2-EADA-609CA9673BAA}"/>
                </a:ext>
              </a:extLst>
            </p:cNvPr>
            <p:cNvSpPr/>
            <p:nvPr/>
          </p:nvSpPr>
          <p:spPr>
            <a:xfrm>
              <a:off x="9418620" y="4852013"/>
              <a:ext cx="103430" cy="490184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g3acbb144eea_1_9619">
              <a:extLst>
                <a:ext uri="{FF2B5EF4-FFF2-40B4-BE49-F238E27FC236}">
                  <a16:creationId xmlns:a16="http://schemas.microsoft.com/office/drawing/2014/main" id="{192858CB-9539-F512-7A5A-906767B97057}"/>
                </a:ext>
              </a:extLst>
            </p:cNvPr>
            <p:cNvSpPr/>
            <p:nvPr/>
          </p:nvSpPr>
          <p:spPr>
            <a:xfrm>
              <a:off x="8490813" y="4784336"/>
              <a:ext cx="490079" cy="103430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g3acbb144eea_1_9619">
              <a:extLst>
                <a:ext uri="{FF2B5EF4-FFF2-40B4-BE49-F238E27FC236}">
                  <a16:creationId xmlns:a16="http://schemas.microsoft.com/office/drawing/2014/main" id="{38EFAE56-00D6-5E9E-0108-C9777ECF64A4}"/>
                </a:ext>
              </a:extLst>
            </p:cNvPr>
            <p:cNvSpPr/>
            <p:nvPr/>
          </p:nvSpPr>
          <p:spPr>
            <a:xfrm>
              <a:off x="7990345" y="6026169"/>
              <a:ext cx="442120" cy="268238"/>
            </a:xfrm>
            <a:custGeom>
              <a:avLst/>
              <a:gdLst/>
              <a:ahLst/>
              <a:cxnLst/>
              <a:rect l="l" t="t" r="r" b="b"/>
              <a:pathLst>
                <a:path w="282054" h="171125" extrusionOk="0">
                  <a:moveTo>
                    <a:pt x="268577" y="171125"/>
                  </a:moveTo>
                  <a:cubicBezTo>
                    <a:pt x="266553" y="171125"/>
                    <a:pt x="264461" y="170653"/>
                    <a:pt x="262505" y="169708"/>
                  </a:cubicBezTo>
                  <a:cubicBezTo>
                    <a:pt x="245165" y="160937"/>
                    <a:pt x="243681" y="143463"/>
                    <a:pt x="242669" y="130711"/>
                  </a:cubicBezTo>
                  <a:cubicBezTo>
                    <a:pt x="241724" y="119309"/>
                    <a:pt x="240847" y="115261"/>
                    <a:pt x="237541" y="113574"/>
                  </a:cubicBezTo>
                  <a:cubicBezTo>
                    <a:pt x="234235" y="111888"/>
                    <a:pt x="230457" y="113574"/>
                    <a:pt x="220674" y="119646"/>
                  </a:cubicBezTo>
                  <a:cubicBezTo>
                    <a:pt x="209812" y="126393"/>
                    <a:pt x="194833" y="135569"/>
                    <a:pt x="177494" y="126798"/>
                  </a:cubicBezTo>
                  <a:cubicBezTo>
                    <a:pt x="160155" y="118027"/>
                    <a:pt x="158670" y="100553"/>
                    <a:pt x="157658" y="87801"/>
                  </a:cubicBezTo>
                  <a:cubicBezTo>
                    <a:pt x="156714" y="76399"/>
                    <a:pt x="155837" y="72351"/>
                    <a:pt x="152531" y="70664"/>
                  </a:cubicBezTo>
                  <a:cubicBezTo>
                    <a:pt x="149225" y="68977"/>
                    <a:pt x="145446" y="70664"/>
                    <a:pt x="135663" y="76669"/>
                  </a:cubicBezTo>
                  <a:cubicBezTo>
                    <a:pt x="124734" y="83416"/>
                    <a:pt x="109823" y="92591"/>
                    <a:pt x="92484" y="83820"/>
                  </a:cubicBezTo>
                  <a:cubicBezTo>
                    <a:pt x="75076" y="75050"/>
                    <a:pt x="73660" y="57575"/>
                    <a:pt x="72580" y="44824"/>
                  </a:cubicBezTo>
                  <a:cubicBezTo>
                    <a:pt x="71636" y="33422"/>
                    <a:pt x="70759" y="29373"/>
                    <a:pt x="67452" y="27686"/>
                  </a:cubicBezTo>
                  <a:cubicBezTo>
                    <a:pt x="64147" y="26000"/>
                    <a:pt x="60301" y="27686"/>
                    <a:pt x="50585" y="33691"/>
                  </a:cubicBezTo>
                  <a:cubicBezTo>
                    <a:pt x="39655" y="40438"/>
                    <a:pt x="24745" y="49614"/>
                    <a:pt x="7405" y="40843"/>
                  </a:cubicBezTo>
                  <a:cubicBezTo>
                    <a:pt x="726" y="37469"/>
                    <a:pt x="-1905" y="29373"/>
                    <a:pt x="1468" y="22694"/>
                  </a:cubicBezTo>
                  <a:cubicBezTo>
                    <a:pt x="4841" y="16082"/>
                    <a:pt x="12938" y="13383"/>
                    <a:pt x="19617" y="16757"/>
                  </a:cubicBezTo>
                  <a:cubicBezTo>
                    <a:pt x="22923" y="18443"/>
                    <a:pt x="26769" y="16757"/>
                    <a:pt x="36484" y="10752"/>
                  </a:cubicBezTo>
                  <a:cubicBezTo>
                    <a:pt x="47414" y="4005"/>
                    <a:pt x="62257" y="-5171"/>
                    <a:pt x="79664" y="3600"/>
                  </a:cubicBezTo>
                  <a:cubicBezTo>
                    <a:pt x="97071" y="12371"/>
                    <a:pt x="98488" y="29845"/>
                    <a:pt x="99500" y="42597"/>
                  </a:cubicBezTo>
                  <a:cubicBezTo>
                    <a:pt x="100445" y="53999"/>
                    <a:pt x="101322" y="58047"/>
                    <a:pt x="104628" y="59734"/>
                  </a:cubicBezTo>
                  <a:cubicBezTo>
                    <a:pt x="107934" y="61421"/>
                    <a:pt x="111779" y="59734"/>
                    <a:pt x="121495" y="53662"/>
                  </a:cubicBezTo>
                  <a:cubicBezTo>
                    <a:pt x="132425" y="46915"/>
                    <a:pt x="147336" y="37739"/>
                    <a:pt x="164675" y="46510"/>
                  </a:cubicBezTo>
                  <a:cubicBezTo>
                    <a:pt x="182014" y="55281"/>
                    <a:pt x="183499" y="72756"/>
                    <a:pt x="184511" y="85507"/>
                  </a:cubicBezTo>
                  <a:cubicBezTo>
                    <a:pt x="185455" y="96909"/>
                    <a:pt x="186333" y="100958"/>
                    <a:pt x="189638" y="102645"/>
                  </a:cubicBezTo>
                  <a:cubicBezTo>
                    <a:pt x="192944" y="104331"/>
                    <a:pt x="196723" y="102645"/>
                    <a:pt x="206506" y="96572"/>
                  </a:cubicBezTo>
                  <a:cubicBezTo>
                    <a:pt x="217368" y="89825"/>
                    <a:pt x="232279" y="80650"/>
                    <a:pt x="249686" y="89420"/>
                  </a:cubicBezTo>
                  <a:cubicBezTo>
                    <a:pt x="267025" y="98191"/>
                    <a:pt x="268509" y="115666"/>
                    <a:pt x="269521" y="128417"/>
                  </a:cubicBezTo>
                  <a:cubicBezTo>
                    <a:pt x="270466" y="139819"/>
                    <a:pt x="271343" y="143868"/>
                    <a:pt x="274649" y="145555"/>
                  </a:cubicBezTo>
                  <a:cubicBezTo>
                    <a:pt x="281328" y="148928"/>
                    <a:pt x="283960" y="157024"/>
                    <a:pt x="280586" y="163704"/>
                  </a:cubicBezTo>
                  <a:cubicBezTo>
                    <a:pt x="278225" y="168427"/>
                    <a:pt x="273435" y="171125"/>
                    <a:pt x="268509" y="171125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g3acbb144eea_1_9619">
              <a:extLst>
                <a:ext uri="{FF2B5EF4-FFF2-40B4-BE49-F238E27FC236}">
                  <a16:creationId xmlns:a16="http://schemas.microsoft.com/office/drawing/2014/main" id="{4EF39A85-E3B3-157C-C953-41FA98FDCD55}"/>
                </a:ext>
              </a:extLst>
            </p:cNvPr>
            <p:cNvSpPr/>
            <p:nvPr/>
          </p:nvSpPr>
          <p:spPr>
            <a:xfrm>
              <a:off x="9048210" y="6043889"/>
              <a:ext cx="427333" cy="289752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g3acbb144eea_1_9619">
              <a:extLst>
                <a:ext uri="{FF2B5EF4-FFF2-40B4-BE49-F238E27FC236}">
                  <a16:creationId xmlns:a16="http://schemas.microsoft.com/office/drawing/2014/main" id="{9304FBF8-D094-2339-408A-26F0592393EB}"/>
                </a:ext>
              </a:extLst>
            </p:cNvPr>
            <p:cNvSpPr/>
            <p:nvPr/>
          </p:nvSpPr>
          <p:spPr>
            <a:xfrm>
              <a:off x="8619081" y="5031357"/>
              <a:ext cx="256800" cy="2568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g3acbb144eea_1_9619">
              <a:extLst>
                <a:ext uri="{FF2B5EF4-FFF2-40B4-BE49-F238E27FC236}">
                  <a16:creationId xmlns:a16="http://schemas.microsoft.com/office/drawing/2014/main" id="{286667A7-49EC-88F5-0719-C6290F23EDFD}"/>
                </a:ext>
              </a:extLst>
            </p:cNvPr>
            <p:cNvSpPr/>
            <p:nvPr/>
          </p:nvSpPr>
          <p:spPr>
            <a:xfrm>
              <a:off x="8619081" y="5445349"/>
              <a:ext cx="256800" cy="2568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g3acbb144eea_1_9619">
              <a:extLst>
                <a:ext uri="{FF2B5EF4-FFF2-40B4-BE49-F238E27FC236}">
                  <a16:creationId xmlns:a16="http://schemas.microsoft.com/office/drawing/2014/main" id="{04873C63-82DC-C135-C5F5-AEE767CE0CD5}"/>
                </a:ext>
              </a:extLst>
            </p:cNvPr>
            <p:cNvSpPr/>
            <p:nvPr/>
          </p:nvSpPr>
          <p:spPr>
            <a:xfrm>
              <a:off x="8579321" y="5011582"/>
              <a:ext cx="256800" cy="256800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g3acbb144eea_1_9619">
              <a:extLst>
                <a:ext uri="{FF2B5EF4-FFF2-40B4-BE49-F238E27FC236}">
                  <a16:creationId xmlns:a16="http://schemas.microsoft.com/office/drawing/2014/main" id="{7B9B891B-CC02-2F6C-9B8A-01A9A4549853}"/>
                </a:ext>
              </a:extLst>
            </p:cNvPr>
            <p:cNvSpPr/>
            <p:nvPr/>
          </p:nvSpPr>
          <p:spPr>
            <a:xfrm>
              <a:off x="8579321" y="5425574"/>
              <a:ext cx="256800" cy="256800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g3acbb144eea_1_9619">
              <a:extLst>
                <a:ext uri="{FF2B5EF4-FFF2-40B4-BE49-F238E27FC236}">
                  <a16:creationId xmlns:a16="http://schemas.microsoft.com/office/drawing/2014/main" id="{46692F0D-6D7A-8466-6DA7-D418BF147F70}"/>
                </a:ext>
              </a:extLst>
            </p:cNvPr>
            <p:cNvSpPr/>
            <p:nvPr/>
          </p:nvSpPr>
          <p:spPr>
            <a:xfrm>
              <a:off x="7937448" y="4841438"/>
              <a:ext cx="103325" cy="490184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g3acbb144eea_1_9619">
              <a:extLst>
                <a:ext uri="{FF2B5EF4-FFF2-40B4-BE49-F238E27FC236}">
                  <a16:creationId xmlns:a16="http://schemas.microsoft.com/office/drawing/2014/main" id="{F80DCB29-BF47-3973-B9F4-A6943E0629B0}"/>
                </a:ext>
              </a:extLst>
            </p:cNvPr>
            <p:cNvSpPr/>
            <p:nvPr/>
          </p:nvSpPr>
          <p:spPr>
            <a:xfrm>
              <a:off x="9397472" y="4841438"/>
              <a:ext cx="103430" cy="490184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g3acbb144eea_1_9619">
              <a:extLst>
                <a:ext uri="{FF2B5EF4-FFF2-40B4-BE49-F238E27FC236}">
                  <a16:creationId xmlns:a16="http://schemas.microsoft.com/office/drawing/2014/main" id="{90EEF792-F148-2C44-72BB-EAC6704FED17}"/>
                </a:ext>
              </a:extLst>
            </p:cNvPr>
            <p:cNvSpPr/>
            <p:nvPr/>
          </p:nvSpPr>
          <p:spPr>
            <a:xfrm>
              <a:off x="8469664" y="4773761"/>
              <a:ext cx="490079" cy="103430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g3acbb144eea_1_9619">
              <a:extLst>
                <a:ext uri="{FF2B5EF4-FFF2-40B4-BE49-F238E27FC236}">
                  <a16:creationId xmlns:a16="http://schemas.microsoft.com/office/drawing/2014/main" id="{267D8CF4-863E-BB9E-5AA1-70B689A43C3B}"/>
                </a:ext>
              </a:extLst>
            </p:cNvPr>
            <p:cNvSpPr/>
            <p:nvPr/>
          </p:nvSpPr>
          <p:spPr>
            <a:xfrm>
              <a:off x="7990320" y="6036759"/>
              <a:ext cx="399868" cy="225921"/>
            </a:xfrm>
            <a:custGeom>
              <a:avLst/>
              <a:gdLst/>
              <a:ahLst/>
              <a:cxnLst/>
              <a:rect l="l" t="t" r="r" b="b"/>
              <a:pathLst>
                <a:path w="255099" h="144128" extrusionOk="0">
                  <a:moveTo>
                    <a:pt x="255099" y="144128"/>
                  </a:moveTo>
                  <a:cubicBezTo>
                    <a:pt x="233847" y="133401"/>
                    <a:pt x="251389" y="98722"/>
                    <a:pt x="230136" y="87994"/>
                  </a:cubicBezTo>
                  <a:cubicBezTo>
                    <a:pt x="208883" y="77267"/>
                    <a:pt x="191341" y="111945"/>
                    <a:pt x="170089" y="101218"/>
                  </a:cubicBezTo>
                  <a:cubicBezTo>
                    <a:pt x="148836" y="90490"/>
                    <a:pt x="166378" y="55812"/>
                    <a:pt x="145125" y="45084"/>
                  </a:cubicBezTo>
                  <a:cubicBezTo>
                    <a:pt x="123873" y="34356"/>
                    <a:pt x="106331" y="69035"/>
                    <a:pt x="85078" y="58308"/>
                  </a:cubicBezTo>
                  <a:cubicBezTo>
                    <a:pt x="63826" y="47580"/>
                    <a:pt x="81367" y="12901"/>
                    <a:pt x="60047" y="2106"/>
                  </a:cubicBezTo>
                  <a:cubicBezTo>
                    <a:pt x="38727" y="-8688"/>
                    <a:pt x="21253" y="26058"/>
                    <a:pt x="0" y="15330"/>
                  </a:cubicBezTo>
                </a:path>
              </a:pathLst>
            </a:custGeom>
            <a:noFill/>
            <a:ln w="26975" cap="rnd" cmpd="sng">
              <a:solidFill>
                <a:srgbClr val="FFFFFF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g3acbb144eea_1_9619">
              <a:extLst>
                <a:ext uri="{FF2B5EF4-FFF2-40B4-BE49-F238E27FC236}">
                  <a16:creationId xmlns:a16="http://schemas.microsoft.com/office/drawing/2014/main" id="{79BB8F6E-066E-F83B-8B99-68FC2B672916}"/>
                </a:ext>
              </a:extLst>
            </p:cNvPr>
            <p:cNvSpPr/>
            <p:nvPr/>
          </p:nvSpPr>
          <p:spPr>
            <a:xfrm>
              <a:off x="9027061" y="6033314"/>
              <a:ext cx="427333" cy="289752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g3acbb144eea_1_9619">
              <a:extLst>
                <a:ext uri="{FF2B5EF4-FFF2-40B4-BE49-F238E27FC236}">
                  <a16:creationId xmlns:a16="http://schemas.microsoft.com/office/drawing/2014/main" id="{C8A153DA-BAAC-310A-3E0A-FBF3AF4BD08C}"/>
                </a:ext>
              </a:extLst>
            </p:cNvPr>
            <p:cNvSpPr/>
            <p:nvPr/>
          </p:nvSpPr>
          <p:spPr>
            <a:xfrm>
              <a:off x="8462473" y="4238690"/>
              <a:ext cx="120900" cy="120900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g3acbb144eea_1_9619">
              <a:extLst>
                <a:ext uri="{FF2B5EF4-FFF2-40B4-BE49-F238E27FC236}">
                  <a16:creationId xmlns:a16="http://schemas.microsoft.com/office/drawing/2014/main" id="{8A93E6D6-40BC-293F-4D6B-5A8409C99EDB}"/>
                </a:ext>
              </a:extLst>
            </p:cNvPr>
            <p:cNvSpPr/>
            <p:nvPr/>
          </p:nvSpPr>
          <p:spPr>
            <a:xfrm>
              <a:off x="8809423" y="4238690"/>
              <a:ext cx="120900" cy="120900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g3acbb144eea_1_9619">
              <a:extLst>
                <a:ext uri="{FF2B5EF4-FFF2-40B4-BE49-F238E27FC236}">
                  <a16:creationId xmlns:a16="http://schemas.microsoft.com/office/drawing/2014/main" id="{9FE3D6B1-3D68-A643-7433-FC423F832938}"/>
                </a:ext>
              </a:extLst>
            </p:cNvPr>
            <p:cNvSpPr/>
            <p:nvPr/>
          </p:nvSpPr>
          <p:spPr>
            <a:xfrm>
              <a:off x="8605923" y="4503814"/>
              <a:ext cx="203302" cy="100872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" name="Google Shape;112;g3acbb144eea_1_9619">
            <a:extLst>
              <a:ext uri="{FF2B5EF4-FFF2-40B4-BE49-F238E27FC236}">
                <a16:creationId xmlns:a16="http://schemas.microsoft.com/office/drawing/2014/main" id="{5CD30E64-D67A-9B51-273C-25DD90BB64DA}"/>
              </a:ext>
            </a:extLst>
          </p:cNvPr>
          <p:cNvSpPr/>
          <p:nvPr/>
        </p:nvSpPr>
        <p:spPr>
          <a:xfrm>
            <a:off x="10450272" y="5139217"/>
            <a:ext cx="1741800" cy="1713000"/>
          </a:xfrm>
          <a:prstGeom prst="rect">
            <a:avLst/>
          </a:prstGeom>
          <a:solidFill>
            <a:srgbClr val="D73A3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" name="Google Shape;113;g3acbb144eea_1_9619">
            <a:extLst>
              <a:ext uri="{FF2B5EF4-FFF2-40B4-BE49-F238E27FC236}">
                <a16:creationId xmlns:a16="http://schemas.microsoft.com/office/drawing/2014/main" id="{50679671-3BEF-D9F9-3FBC-0F42D4EEA3C4}"/>
              </a:ext>
            </a:extLst>
          </p:cNvPr>
          <p:cNvGrpSpPr/>
          <p:nvPr/>
        </p:nvGrpSpPr>
        <p:grpSpPr>
          <a:xfrm>
            <a:off x="10763723" y="5631485"/>
            <a:ext cx="1116548" cy="818773"/>
            <a:chOff x="-865469" y="3936015"/>
            <a:chExt cx="712402" cy="522410"/>
          </a:xfrm>
        </p:grpSpPr>
        <p:grpSp>
          <p:nvGrpSpPr>
            <p:cNvPr id="114" name="Google Shape;114;g3acbb144eea_1_9619">
              <a:extLst>
                <a:ext uri="{FF2B5EF4-FFF2-40B4-BE49-F238E27FC236}">
                  <a16:creationId xmlns:a16="http://schemas.microsoft.com/office/drawing/2014/main" id="{97073B67-DE58-A125-885D-C2052AA84B04}"/>
                </a:ext>
              </a:extLst>
            </p:cNvPr>
            <p:cNvGrpSpPr/>
            <p:nvPr/>
          </p:nvGrpSpPr>
          <p:grpSpPr>
            <a:xfrm>
              <a:off x="-864052" y="4091531"/>
              <a:ext cx="702953" cy="104100"/>
              <a:chOff x="-864052" y="4091531"/>
              <a:chExt cx="702953" cy="104100"/>
            </a:xfrm>
          </p:grpSpPr>
          <p:sp>
            <p:nvSpPr>
              <p:cNvPr id="115" name="Google Shape;115;g3acbb144eea_1_9619">
                <a:extLst>
                  <a:ext uri="{FF2B5EF4-FFF2-40B4-BE49-F238E27FC236}">
                    <a16:creationId xmlns:a16="http://schemas.microsoft.com/office/drawing/2014/main" id="{5A527859-C1AC-BFB4-7A23-FA42CFCACC96}"/>
                  </a:ext>
                </a:extLst>
              </p:cNvPr>
              <p:cNvSpPr/>
              <p:nvPr/>
            </p:nvSpPr>
            <p:spPr>
              <a:xfrm>
                <a:off x="-864052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g3acbb144eea_1_9619">
                <a:extLst>
                  <a:ext uri="{FF2B5EF4-FFF2-40B4-BE49-F238E27FC236}">
                    <a16:creationId xmlns:a16="http://schemas.microsoft.com/office/drawing/2014/main" id="{1B4350E2-8C9F-2C62-6F51-DF4E5D784DD2}"/>
                  </a:ext>
                </a:extLst>
              </p:cNvPr>
              <p:cNvSpPr/>
              <p:nvPr/>
            </p:nvSpPr>
            <p:spPr>
              <a:xfrm>
                <a:off x="-759948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g3acbb144eea_1_9619">
                <a:extLst>
                  <a:ext uri="{FF2B5EF4-FFF2-40B4-BE49-F238E27FC236}">
                    <a16:creationId xmlns:a16="http://schemas.microsoft.com/office/drawing/2014/main" id="{FE4709EA-C06D-B9DD-1A2C-52E0938920B5}"/>
                  </a:ext>
                </a:extLst>
              </p:cNvPr>
              <p:cNvSpPr/>
              <p:nvPr/>
            </p:nvSpPr>
            <p:spPr>
              <a:xfrm>
                <a:off x="-655843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g3acbb144eea_1_9619">
                <a:extLst>
                  <a:ext uri="{FF2B5EF4-FFF2-40B4-BE49-F238E27FC236}">
                    <a16:creationId xmlns:a16="http://schemas.microsoft.com/office/drawing/2014/main" id="{36BB7D42-8FAE-ECC5-6998-DE41E908351D}"/>
                  </a:ext>
                </a:extLst>
              </p:cNvPr>
              <p:cNvSpPr/>
              <p:nvPr/>
            </p:nvSpPr>
            <p:spPr>
              <a:xfrm>
                <a:off x="-551807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g3acbb144eea_1_9619">
                <a:extLst>
                  <a:ext uri="{FF2B5EF4-FFF2-40B4-BE49-F238E27FC236}">
                    <a16:creationId xmlns:a16="http://schemas.microsoft.com/office/drawing/2014/main" id="{BF164157-C661-1333-F7CA-87E731869573}"/>
                  </a:ext>
                </a:extLst>
              </p:cNvPr>
              <p:cNvSpPr/>
              <p:nvPr/>
            </p:nvSpPr>
            <p:spPr>
              <a:xfrm>
                <a:off x="-447702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g3acbb144eea_1_9619">
                <a:extLst>
                  <a:ext uri="{FF2B5EF4-FFF2-40B4-BE49-F238E27FC236}">
                    <a16:creationId xmlns:a16="http://schemas.microsoft.com/office/drawing/2014/main" id="{A1AA320A-225E-ADD0-A3AD-00DA11092163}"/>
                  </a:ext>
                </a:extLst>
              </p:cNvPr>
              <p:cNvSpPr/>
              <p:nvPr/>
            </p:nvSpPr>
            <p:spPr>
              <a:xfrm>
                <a:off x="-343598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g3acbb144eea_1_9619">
                <a:extLst>
                  <a:ext uri="{FF2B5EF4-FFF2-40B4-BE49-F238E27FC236}">
                    <a16:creationId xmlns:a16="http://schemas.microsoft.com/office/drawing/2014/main" id="{AF4F10FF-7A0C-1957-E3F7-2BAB58A9A02F}"/>
                  </a:ext>
                </a:extLst>
              </p:cNvPr>
              <p:cNvSpPr/>
              <p:nvPr/>
            </p:nvSpPr>
            <p:spPr>
              <a:xfrm>
                <a:off x="-265199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" name="Google Shape;122;g3acbb144eea_1_9619">
              <a:extLst>
                <a:ext uri="{FF2B5EF4-FFF2-40B4-BE49-F238E27FC236}">
                  <a16:creationId xmlns:a16="http://schemas.microsoft.com/office/drawing/2014/main" id="{A853D220-4E1C-74DD-7D01-97FDB1FDC41B}"/>
                </a:ext>
              </a:extLst>
            </p:cNvPr>
            <p:cNvGrpSpPr/>
            <p:nvPr/>
          </p:nvGrpSpPr>
          <p:grpSpPr>
            <a:xfrm>
              <a:off x="-816284" y="4036409"/>
              <a:ext cx="598848" cy="104100"/>
              <a:chOff x="-816284" y="4036409"/>
              <a:chExt cx="598848" cy="104100"/>
            </a:xfrm>
          </p:grpSpPr>
          <p:sp>
            <p:nvSpPr>
              <p:cNvPr id="123" name="Google Shape;123;g3acbb144eea_1_9619">
                <a:extLst>
                  <a:ext uri="{FF2B5EF4-FFF2-40B4-BE49-F238E27FC236}">
                    <a16:creationId xmlns:a16="http://schemas.microsoft.com/office/drawing/2014/main" id="{317AFE70-CD28-2F57-CC24-6FBA3C083821}"/>
                  </a:ext>
                </a:extLst>
              </p:cNvPr>
              <p:cNvSpPr/>
              <p:nvPr/>
            </p:nvSpPr>
            <p:spPr>
              <a:xfrm>
                <a:off x="-712247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g3acbb144eea_1_9619">
                <a:extLst>
                  <a:ext uri="{FF2B5EF4-FFF2-40B4-BE49-F238E27FC236}">
                    <a16:creationId xmlns:a16="http://schemas.microsoft.com/office/drawing/2014/main" id="{C07C3757-6EF4-2216-F45A-391C9F79D056}"/>
                  </a:ext>
                </a:extLst>
              </p:cNvPr>
              <p:cNvSpPr/>
              <p:nvPr/>
            </p:nvSpPr>
            <p:spPr>
              <a:xfrm>
                <a:off x="-816284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g3acbb144eea_1_9619">
                <a:extLst>
                  <a:ext uri="{FF2B5EF4-FFF2-40B4-BE49-F238E27FC236}">
                    <a16:creationId xmlns:a16="http://schemas.microsoft.com/office/drawing/2014/main" id="{89B784CC-F312-98C3-4F88-090B6F5AFFCA}"/>
                  </a:ext>
                </a:extLst>
              </p:cNvPr>
              <p:cNvSpPr/>
              <p:nvPr/>
            </p:nvSpPr>
            <p:spPr>
              <a:xfrm>
                <a:off x="-608143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g3acbb144eea_1_9619">
                <a:extLst>
                  <a:ext uri="{FF2B5EF4-FFF2-40B4-BE49-F238E27FC236}">
                    <a16:creationId xmlns:a16="http://schemas.microsoft.com/office/drawing/2014/main" id="{8F6FBD66-99CC-9DC7-4E4F-B2A8F0615819}"/>
                  </a:ext>
                </a:extLst>
              </p:cNvPr>
              <p:cNvSpPr/>
              <p:nvPr/>
            </p:nvSpPr>
            <p:spPr>
              <a:xfrm>
                <a:off x="-504039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g3acbb144eea_1_9619">
                <a:extLst>
                  <a:ext uri="{FF2B5EF4-FFF2-40B4-BE49-F238E27FC236}">
                    <a16:creationId xmlns:a16="http://schemas.microsoft.com/office/drawing/2014/main" id="{C6BA98EC-86E1-B118-B64A-7E7C54FCBAD9}"/>
                  </a:ext>
                </a:extLst>
              </p:cNvPr>
              <p:cNvSpPr/>
              <p:nvPr/>
            </p:nvSpPr>
            <p:spPr>
              <a:xfrm>
                <a:off x="-400002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g3acbb144eea_1_9619">
                <a:extLst>
                  <a:ext uri="{FF2B5EF4-FFF2-40B4-BE49-F238E27FC236}">
                    <a16:creationId xmlns:a16="http://schemas.microsoft.com/office/drawing/2014/main" id="{6663E99E-9D54-9815-0B02-280BF0F24DB3}"/>
                  </a:ext>
                </a:extLst>
              </p:cNvPr>
              <p:cNvSpPr/>
              <p:nvPr/>
            </p:nvSpPr>
            <p:spPr>
              <a:xfrm>
                <a:off x="-321536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" name="Google Shape;129;g3acbb144eea_1_9619">
              <a:extLst>
                <a:ext uri="{FF2B5EF4-FFF2-40B4-BE49-F238E27FC236}">
                  <a16:creationId xmlns:a16="http://schemas.microsoft.com/office/drawing/2014/main" id="{9F0231F2-59D2-B1EC-5969-788ED8EFAEB4}"/>
                </a:ext>
              </a:extLst>
            </p:cNvPr>
            <p:cNvGrpSpPr/>
            <p:nvPr/>
          </p:nvGrpSpPr>
          <p:grpSpPr>
            <a:xfrm>
              <a:off x="-743013" y="3936015"/>
              <a:ext cx="450282" cy="167386"/>
              <a:chOff x="-743013" y="3936015"/>
              <a:chExt cx="450282" cy="167386"/>
            </a:xfrm>
          </p:grpSpPr>
          <p:sp>
            <p:nvSpPr>
              <p:cNvPr id="130" name="Google Shape;130;g3acbb144eea_1_9619">
                <a:extLst>
                  <a:ext uri="{FF2B5EF4-FFF2-40B4-BE49-F238E27FC236}">
                    <a16:creationId xmlns:a16="http://schemas.microsoft.com/office/drawing/2014/main" id="{1F524589-1E86-51BF-7D93-655EEB4B1CA5}"/>
                  </a:ext>
                </a:extLst>
              </p:cNvPr>
              <p:cNvSpPr/>
              <p:nvPr/>
            </p:nvSpPr>
            <p:spPr>
              <a:xfrm>
                <a:off x="-743013" y="399930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g3acbb144eea_1_9619">
                <a:extLst>
                  <a:ext uri="{FF2B5EF4-FFF2-40B4-BE49-F238E27FC236}">
                    <a16:creationId xmlns:a16="http://schemas.microsoft.com/office/drawing/2014/main" id="{34684D2B-1B33-8EBA-64AB-566EBD34E7BD}"/>
                  </a:ext>
                </a:extLst>
              </p:cNvPr>
              <p:cNvSpPr/>
              <p:nvPr/>
            </p:nvSpPr>
            <p:spPr>
              <a:xfrm>
                <a:off x="-661173" y="3963408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g3acbb144eea_1_9619">
                <a:extLst>
                  <a:ext uri="{FF2B5EF4-FFF2-40B4-BE49-F238E27FC236}">
                    <a16:creationId xmlns:a16="http://schemas.microsoft.com/office/drawing/2014/main" id="{AC27B533-CC3F-4603-F6B9-E0AB0E3038D3}"/>
                  </a:ext>
                </a:extLst>
              </p:cNvPr>
              <p:cNvSpPr/>
              <p:nvPr/>
            </p:nvSpPr>
            <p:spPr>
              <a:xfrm>
                <a:off x="-478670" y="3963408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g3acbb144eea_1_9619">
                <a:extLst>
                  <a:ext uri="{FF2B5EF4-FFF2-40B4-BE49-F238E27FC236}">
                    <a16:creationId xmlns:a16="http://schemas.microsoft.com/office/drawing/2014/main" id="{2B0F376F-EACD-FF62-3308-814B1BC0519A}"/>
                  </a:ext>
                </a:extLst>
              </p:cNvPr>
              <p:cNvSpPr/>
              <p:nvPr/>
            </p:nvSpPr>
            <p:spPr>
              <a:xfrm>
                <a:off x="-568269" y="3936015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g3acbb144eea_1_9619">
                <a:extLst>
                  <a:ext uri="{FF2B5EF4-FFF2-40B4-BE49-F238E27FC236}">
                    <a16:creationId xmlns:a16="http://schemas.microsoft.com/office/drawing/2014/main" id="{BDA09F74-F2A3-C9DB-6711-BCF10A50DCCB}"/>
                  </a:ext>
                </a:extLst>
              </p:cNvPr>
              <p:cNvSpPr/>
              <p:nvPr/>
            </p:nvSpPr>
            <p:spPr>
              <a:xfrm>
                <a:off x="-396831" y="399930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g3acbb144eea_1_9619">
                <a:extLst>
                  <a:ext uri="{FF2B5EF4-FFF2-40B4-BE49-F238E27FC236}">
                    <a16:creationId xmlns:a16="http://schemas.microsoft.com/office/drawing/2014/main" id="{75B75612-5A82-CBE7-DF19-69FEC43E9A1A}"/>
                  </a:ext>
                </a:extLst>
              </p:cNvPr>
              <p:cNvSpPr/>
              <p:nvPr/>
            </p:nvSpPr>
            <p:spPr>
              <a:xfrm>
                <a:off x="-557069" y="3978790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6" name="Google Shape;136;g3acbb144eea_1_9619">
              <a:extLst>
                <a:ext uri="{FF2B5EF4-FFF2-40B4-BE49-F238E27FC236}">
                  <a16:creationId xmlns:a16="http://schemas.microsoft.com/office/drawing/2014/main" id="{34EB586C-01B7-6BF1-CDE6-75251A3B837A}"/>
                </a:ext>
              </a:extLst>
            </p:cNvPr>
            <p:cNvGrpSpPr/>
            <p:nvPr/>
          </p:nvGrpSpPr>
          <p:grpSpPr>
            <a:xfrm>
              <a:off x="-638234" y="4006453"/>
              <a:ext cx="271422" cy="117796"/>
              <a:chOff x="-638234" y="4006453"/>
              <a:chExt cx="271422" cy="117796"/>
            </a:xfrm>
          </p:grpSpPr>
          <p:sp>
            <p:nvSpPr>
              <p:cNvPr id="137" name="Google Shape;137;g3acbb144eea_1_9619">
                <a:extLst>
                  <a:ext uri="{FF2B5EF4-FFF2-40B4-BE49-F238E27FC236}">
                    <a16:creationId xmlns:a16="http://schemas.microsoft.com/office/drawing/2014/main" id="{8C5B5A9A-34FB-90C4-78F9-0636561CD057}"/>
                  </a:ext>
                </a:extLst>
              </p:cNvPr>
              <p:cNvSpPr/>
              <p:nvPr/>
            </p:nvSpPr>
            <p:spPr>
              <a:xfrm>
                <a:off x="-638234" y="4006453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g3acbb144eea_1_9619">
                <a:extLst>
                  <a:ext uri="{FF2B5EF4-FFF2-40B4-BE49-F238E27FC236}">
                    <a16:creationId xmlns:a16="http://schemas.microsoft.com/office/drawing/2014/main" id="{F26D79B4-789C-DEB2-E30D-D458A89B7228}"/>
                  </a:ext>
                </a:extLst>
              </p:cNvPr>
              <p:cNvSpPr/>
              <p:nvPr/>
            </p:nvSpPr>
            <p:spPr>
              <a:xfrm>
                <a:off x="-470912" y="402014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9" name="Google Shape;139;g3acbb144eea_1_9619">
              <a:extLst>
                <a:ext uri="{FF2B5EF4-FFF2-40B4-BE49-F238E27FC236}">
                  <a16:creationId xmlns:a16="http://schemas.microsoft.com/office/drawing/2014/main" id="{8F54CCE6-2704-6C5D-E55F-3C5E418CE2C7}"/>
                </a:ext>
              </a:extLst>
            </p:cNvPr>
            <p:cNvGrpSpPr/>
            <p:nvPr/>
          </p:nvGrpSpPr>
          <p:grpSpPr>
            <a:xfrm>
              <a:off x="-865469" y="4122904"/>
              <a:ext cx="712402" cy="335521"/>
              <a:chOff x="-865469" y="4122904"/>
              <a:chExt cx="712402" cy="335521"/>
            </a:xfrm>
          </p:grpSpPr>
          <p:sp>
            <p:nvSpPr>
              <p:cNvPr id="140" name="Google Shape;140;g3acbb144eea_1_9619">
                <a:extLst>
                  <a:ext uri="{FF2B5EF4-FFF2-40B4-BE49-F238E27FC236}">
                    <a16:creationId xmlns:a16="http://schemas.microsoft.com/office/drawing/2014/main" id="{24AF0ADD-C630-9CCE-50C1-BC43C9662C8A}"/>
                  </a:ext>
                </a:extLst>
              </p:cNvPr>
              <p:cNvSpPr/>
              <p:nvPr/>
            </p:nvSpPr>
            <p:spPr>
              <a:xfrm>
                <a:off x="-509369" y="4122904"/>
                <a:ext cx="356302" cy="335521"/>
              </a:xfrm>
              <a:custGeom>
                <a:avLst/>
                <a:gdLst/>
                <a:ahLst/>
                <a:cxnLst/>
                <a:rect l="l" t="t" r="r" b="b"/>
                <a:pathLst>
                  <a:path w="356302" h="335521" extrusionOk="0">
                    <a:moveTo>
                      <a:pt x="257123" y="0"/>
                    </a:moveTo>
                    <a:cubicBezTo>
                      <a:pt x="257123" y="143101"/>
                      <a:pt x="172787" y="266434"/>
                      <a:pt x="51074" y="323108"/>
                    </a:cubicBezTo>
                    <a:cubicBezTo>
                      <a:pt x="35016" y="330597"/>
                      <a:pt x="17677" y="334577"/>
                      <a:pt x="0" y="335387"/>
                    </a:cubicBezTo>
                    <a:lnTo>
                      <a:pt x="92702" y="335522"/>
                    </a:lnTo>
                    <a:cubicBezTo>
                      <a:pt x="112538" y="335522"/>
                      <a:pt x="132239" y="331474"/>
                      <a:pt x="150253" y="323108"/>
                    </a:cubicBezTo>
                    <a:cubicBezTo>
                      <a:pt x="271967" y="266434"/>
                      <a:pt x="356303" y="143101"/>
                      <a:pt x="356303" y="0"/>
                    </a:cubicBezTo>
                    <a:lnTo>
                      <a:pt x="25712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g3acbb144eea_1_9619">
                <a:extLst>
                  <a:ext uri="{FF2B5EF4-FFF2-40B4-BE49-F238E27FC236}">
                    <a16:creationId xmlns:a16="http://schemas.microsoft.com/office/drawing/2014/main" id="{5154F634-1069-C6DE-E879-E9346BFA1D7B}"/>
                  </a:ext>
                </a:extLst>
              </p:cNvPr>
              <p:cNvSpPr/>
              <p:nvPr/>
            </p:nvSpPr>
            <p:spPr>
              <a:xfrm>
                <a:off x="-865469" y="4122904"/>
                <a:ext cx="613223" cy="335386"/>
              </a:xfrm>
              <a:custGeom>
                <a:avLst/>
                <a:gdLst/>
                <a:ahLst/>
                <a:cxnLst/>
                <a:rect l="l" t="t" r="r" b="b"/>
                <a:pathLst>
                  <a:path w="613223" h="335386" extrusionOk="0">
                    <a:moveTo>
                      <a:pt x="613224" y="0"/>
                    </a:moveTo>
                    <a:lnTo>
                      <a:pt x="0" y="0"/>
                    </a:lnTo>
                    <a:cubicBezTo>
                      <a:pt x="0" y="142629"/>
                      <a:pt x="83864" y="265760"/>
                      <a:pt x="204970" y="322636"/>
                    </a:cubicBezTo>
                    <a:cubicBezTo>
                      <a:pt x="222917" y="331069"/>
                      <a:pt x="242618" y="335185"/>
                      <a:pt x="262454" y="335252"/>
                    </a:cubicBezTo>
                    <a:lnTo>
                      <a:pt x="356033" y="335387"/>
                    </a:lnTo>
                    <a:cubicBezTo>
                      <a:pt x="373642" y="334645"/>
                      <a:pt x="391049" y="330597"/>
                      <a:pt x="407107" y="323108"/>
                    </a:cubicBezTo>
                    <a:cubicBezTo>
                      <a:pt x="528820" y="266434"/>
                      <a:pt x="613156" y="143101"/>
                      <a:pt x="613156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2" name="Google Shape;142;g3acbb144eea_1_9619">
              <a:extLst>
                <a:ext uri="{FF2B5EF4-FFF2-40B4-BE49-F238E27FC236}">
                  <a16:creationId xmlns:a16="http://schemas.microsoft.com/office/drawing/2014/main" id="{A1705B6E-D7E9-20C6-532B-186689843283}"/>
                </a:ext>
              </a:extLst>
            </p:cNvPr>
            <p:cNvSpPr/>
            <p:nvPr/>
          </p:nvSpPr>
          <p:spPr>
            <a:xfrm>
              <a:off x="-829980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g3acbb144eea_1_9619">
              <a:extLst>
                <a:ext uri="{FF2B5EF4-FFF2-40B4-BE49-F238E27FC236}">
                  <a16:creationId xmlns:a16="http://schemas.microsoft.com/office/drawing/2014/main" id="{FC6066B1-CBF6-118E-35FC-3CD9FDA6837F}"/>
                </a:ext>
              </a:extLst>
            </p:cNvPr>
            <p:cNvSpPr/>
            <p:nvPr/>
          </p:nvSpPr>
          <p:spPr>
            <a:xfrm>
              <a:off x="-769461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g3acbb144eea_1_9619">
              <a:extLst>
                <a:ext uri="{FF2B5EF4-FFF2-40B4-BE49-F238E27FC236}">
                  <a16:creationId xmlns:a16="http://schemas.microsoft.com/office/drawing/2014/main" id="{2A6D15C0-FA30-A958-C893-DD17FFDF224E}"/>
                </a:ext>
              </a:extLst>
            </p:cNvPr>
            <p:cNvSpPr/>
            <p:nvPr/>
          </p:nvSpPr>
          <p:spPr>
            <a:xfrm>
              <a:off x="-709009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g3acbb144eea_1_9619">
              <a:extLst>
                <a:ext uri="{FF2B5EF4-FFF2-40B4-BE49-F238E27FC236}">
                  <a16:creationId xmlns:a16="http://schemas.microsoft.com/office/drawing/2014/main" id="{9C67E3D2-CF2E-9AE6-64BE-45FAA0412340}"/>
                </a:ext>
              </a:extLst>
            </p:cNvPr>
            <p:cNvSpPr/>
            <p:nvPr/>
          </p:nvSpPr>
          <p:spPr>
            <a:xfrm>
              <a:off x="-648557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g3acbb144eea_1_9619">
              <a:extLst>
                <a:ext uri="{FF2B5EF4-FFF2-40B4-BE49-F238E27FC236}">
                  <a16:creationId xmlns:a16="http://schemas.microsoft.com/office/drawing/2014/main" id="{11BD7860-1198-1DC6-2549-CDB4838FC345}"/>
                </a:ext>
              </a:extLst>
            </p:cNvPr>
            <p:cNvSpPr/>
            <p:nvPr/>
          </p:nvSpPr>
          <p:spPr>
            <a:xfrm>
              <a:off x="-588037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g3acbb144eea_1_9619">
              <a:extLst>
                <a:ext uri="{FF2B5EF4-FFF2-40B4-BE49-F238E27FC236}">
                  <a16:creationId xmlns:a16="http://schemas.microsoft.com/office/drawing/2014/main" id="{87D67F41-B92D-B99C-4CEF-7FBD701CC907}"/>
                </a:ext>
              </a:extLst>
            </p:cNvPr>
            <p:cNvSpPr/>
            <p:nvPr/>
          </p:nvSpPr>
          <p:spPr>
            <a:xfrm>
              <a:off x="-527585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g3acbb144eea_1_9619">
              <a:extLst>
                <a:ext uri="{FF2B5EF4-FFF2-40B4-BE49-F238E27FC236}">
                  <a16:creationId xmlns:a16="http://schemas.microsoft.com/office/drawing/2014/main" id="{254B39DB-BA7C-96FE-BCB3-AE15B9C98C27}"/>
                </a:ext>
              </a:extLst>
            </p:cNvPr>
            <p:cNvSpPr/>
            <p:nvPr/>
          </p:nvSpPr>
          <p:spPr>
            <a:xfrm>
              <a:off x="-467133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g3acbb144eea_1_9619">
              <a:extLst>
                <a:ext uri="{FF2B5EF4-FFF2-40B4-BE49-F238E27FC236}">
                  <a16:creationId xmlns:a16="http://schemas.microsoft.com/office/drawing/2014/main" id="{845CFFAE-811E-5031-477A-519651B6A554}"/>
                </a:ext>
              </a:extLst>
            </p:cNvPr>
            <p:cNvSpPr/>
            <p:nvPr/>
          </p:nvSpPr>
          <p:spPr>
            <a:xfrm>
              <a:off x="-406614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g3acbb144eea_1_9619">
              <a:extLst>
                <a:ext uri="{FF2B5EF4-FFF2-40B4-BE49-F238E27FC236}">
                  <a16:creationId xmlns:a16="http://schemas.microsoft.com/office/drawing/2014/main" id="{44FA4F6D-4018-BC0D-3C91-E098F39C7F6C}"/>
                </a:ext>
              </a:extLst>
            </p:cNvPr>
            <p:cNvSpPr/>
            <p:nvPr/>
          </p:nvSpPr>
          <p:spPr>
            <a:xfrm>
              <a:off x="-346162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g3acbb144eea_1_9619">
              <a:extLst>
                <a:ext uri="{FF2B5EF4-FFF2-40B4-BE49-F238E27FC236}">
                  <a16:creationId xmlns:a16="http://schemas.microsoft.com/office/drawing/2014/main" id="{A8A361E0-69D0-F010-6F46-8935D486BBF7}"/>
                </a:ext>
              </a:extLst>
            </p:cNvPr>
            <p:cNvSpPr/>
            <p:nvPr/>
          </p:nvSpPr>
          <p:spPr>
            <a:xfrm>
              <a:off x="-285642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g3acbb144eea_1_9619">
              <a:extLst>
                <a:ext uri="{FF2B5EF4-FFF2-40B4-BE49-F238E27FC236}">
                  <a16:creationId xmlns:a16="http://schemas.microsoft.com/office/drawing/2014/main" id="{28F994E6-B606-A902-E2B0-71D0357E661E}"/>
                </a:ext>
              </a:extLst>
            </p:cNvPr>
            <p:cNvSpPr/>
            <p:nvPr/>
          </p:nvSpPr>
          <p:spPr>
            <a:xfrm>
              <a:off x="-225190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" name="Google Shape;153;g3acbb144eea_1_9619">
            <a:extLst>
              <a:ext uri="{FF2B5EF4-FFF2-40B4-BE49-F238E27FC236}">
                <a16:creationId xmlns:a16="http://schemas.microsoft.com/office/drawing/2014/main" id="{2FD7517E-FDE3-D71B-A4F4-50EB1FB4B4E4}"/>
              </a:ext>
            </a:extLst>
          </p:cNvPr>
          <p:cNvSpPr/>
          <p:nvPr/>
        </p:nvSpPr>
        <p:spPr>
          <a:xfrm>
            <a:off x="10450272" y="3426144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" name="Google Shape;154;g3acbb144eea_1_9619">
            <a:extLst>
              <a:ext uri="{FF2B5EF4-FFF2-40B4-BE49-F238E27FC236}">
                <a16:creationId xmlns:a16="http://schemas.microsoft.com/office/drawing/2014/main" id="{3719835B-7F8A-5537-5D91-9D470D07D812}"/>
              </a:ext>
            </a:extLst>
          </p:cNvPr>
          <p:cNvGrpSpPr/>
          <p:nvPr/>
        </p:nvGrpSpPr>
        <p:grpSpPr>
          <a:xfrm>
            <a:off x="10768266" y="3712375"/>
            <a:ext cx="1072033" cy="1180595"/>
            <a:chOff x="-923627" y="2711549"/>
            <a:chExt cx="684000" cy="753267"/>
          </a:xfrm>
        </p:grpSpPr>
        <p:grpSp>
          <p:nvGrpSpPr>
            <p:cNvPr id="155" name="Google Shape;155;g3acbb144eea_1_9619">
              <a:extLst>
                <a:ext uri="{FF2B5EF4-FFF2-40B4-BE49-F238E27FC236}">
                  <a16:creationId xmlns:a16="http://schemas.microsoft.com/office/drawing/2014/main" id="{302C5081-EF24-3972-230B-10F107635D45}"/>
                </a:ext>
              </a:extLst>
            </p:cNvPr>
            <p:cNvGrpSpPr/>
            <p:nvPr/>
          </p:nvGrpSpPr>
          <p:grpSpPr>
            <a:xfrm>
              <a:off x="-923627" y="2711549"/>
              <a:ext cx="684000" cy="753267"/>
              <a:chOff x="-923627" y="2711549"/>
              <a:chExt cx="684000" cy="753267"/>
            </a:xfrm>
          </p:grpSpPr>
          <p:sp>
            <p:nvSpPr>
              <p:cNvPr id="156" name="Google Shape;156;g3acbb144eea_1_9619">
                <a:extLst>
                  <a:ext uri="{FF2B5EF4-FFF2-40B4-BE49-F238E27FC236}">
                    <a16:creationId xmlns:a16="http://schemas.microsoft.com/office/drawing/2014/main" id="{3542FB18-603A-9869-3DFF-7A03689BA8AF}"/>
                  </a:ext>
                </a:extLst>
              </p:cNvPr>
              <p:cNvSpPr/>
              <p:nvPr/>
            </p:nvSpPr>
            <p:spPr>
              <a:xfrm>
                <a:off x="-605714" y="2872235"/>
                <a:ext cx="48000" cy="9600"/>
              </a:xfrm>
              <a:prstGeom prst="ellipse">
                <a:avLst/>
              </a:prstGeom>
              <a:solidFill>
                <a:srgbClr val="F08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g3acbb144eea_1_9619">
                <a:extLst>
                  <a:ext uri="{FF2B5EF4-FFF2-40B4-BE49-F238E27FC236}">
                    <a16:creationId xmlns:a16="http://schemas.microsoft.com/office/drawing/2014/main" id="{1C9A4950-B077-6EA1-1C6B-D553A61647CE}"/>
                  </a:ext>
                </a:extLst>
              </p:cNvPr>
              <p:cNvSpPr/>
              <p:nvPr/>
            </p:nvSpPr>
            <p:spPr>
              <a:xfrm>
                <a:off x="-630824" y="2778457"/>
                <a:ext cx="60193" cy="102414"/>
              </a:xfrm>
              <a:custGeom>
                <a:avLst/>
                <a:gdLst/>
                <a:ahLst/>
                <a:cxnLst/>
                <a:rect l="l" t="t" r="r" b="b"/>
                <a:pathLst>
                  <a:path w="60193" h="102414" extrusionOk="0">
                    <a:moveTo>
                      <a:pt x="48589" y="102347"/>
                    </a:moveTo>
                    <a:cubicBezTo>
                      <a:pt x="42179" y="102347"/>
                      <a:pt x="36984" y="97152"/>
                      <a:pt x="36984" y="90743"/>
                    </a:cubicBezTo>
                    <a:cubicBezTo>
                      <a:pt x="36984" y="36768"/>
                      <a:pt x="8040" y="22667"/>
                      <a:pt x="6758" y="22127"/>
                    </a:cubicBezTo>
                    <a:cubicBezTo>
                      <a:pt x="1023" y="19428"/>
                      <a:pt x="-1608" y="12614"/>
                      <a:pt x="1023" y="6879"/>
                    </a:cubicBezTo>
                    <a:cubicBezTo>
                      <a:pt x="3587" y="1077"/>
                      <a:pt x="10334" y="-1554"/>
                      <a:pt x="16136" y="942"/>
                    </a:cubicBezTo>
                    <a:cubicBezTo>
                      <a:pt x="17958" y="1751"/>
                      <a:pt x="60193" y="20778"/>
                      <a:pt x="60193" y="90810"/>
                    </a:cubicBezTo>
                    <a:cubicBezTo>
                      <a:pt x="60193" y="97220"/>
                      <a:pt x="54998" y="102415"/>
                      <a:pt x="48589" y="102415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g3acbb144eea_1_9619">
                <a:extLst>
                  <a:ext uri="{FF2B5EF4-FFF2-40B4-BE49-F238E27FC236}">
                    <a16:creationId xmlns:a16="http://schemas.microsoft.com/office/drawing/2014/main" id="{0AD8FB42-0EA3-E418-5672-A01808681A45}"/>
                  </a:ext>
                </a:extLst>
              </p:cNvPr>
              <p:cNvSpPr/>
              <p:nvPr/>
            </p:nvSpPr>
            <p:spPr>
              <a:xfrm rot="-1350524">
                <a:off x="-843366" y="2861077"/>
                <a:ext cx="523478" cy="523478"/>
              </a:xfrm>
              <a:prstGeom prst="ellipse">
                <a:avLst/>
              </a:prstGeom>
              <a:solidFill>
                <a:srgbClr val="FF81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9" name="Google Shape;159;g3acbb144eea_1_9619">
                <a:extLst>
                  <a:ext uri="{FF2B5EF4-FFF2-40B4-BE49-F238E27FC236}">
                    <a16:creationId xmlns:a16="http://schemas.microsoft.com/office/drawing/2014/main" id="{1D926D76-16D4-964C-814A-658DDD34EB30}"/>
                  </a:ext>
                </a:extLst>
              </p:cNvPr>
              <p:cNvGrpSpPr/>
              <p:nvPr/>
            </p:nvGrpSpPr>
            <p:grpSpPr>
              <a:xfrm>
                <a:off x="-843407" y="2861238"/>
                <a:ext cx="523288" cy="523287"/>
                <a:chOff x="-843407" y="2861238"/>
                <a:chExt cx="523288" cy="523287"/>
              </a:xfrm>
            </p:grpSpPr>
            <p:sp>
              <p:nvSpPr>
                <p:cNvPr id="160" name="Google Shape;160;g3acbb144eea_1_9619">
                  <a:extLst>
                    <a:ext uri="{FF2B5EF4-FFF2-40B4-BE49-F238E27FC236}">
                      <a16:creationId xmlns:a16="http://schemas.microsoft.com/office/drawing/2014/main" id="{DECD331C-0E78-B82A-5F9E-198A89BBC21F}"/>
                    </a:ext>
                  </a:extLst>
                </p:cNvPr>
                <p:cNvSpPr/>
                <p:nvPr/>
              </p:nvSpPr>
              <p:spPr>
                <a:xfrm>
                  <a:off x="-656383" y="2861238"/>
                  <a:ext cx="336264" cy="523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264" h="523287" extrusionOk="0">
                      <a:moveTo>
                        <a:pt x="74620" y="0"/>
                      </a:moveTo>
                      <a:cubicBezTo>
                        <a:pt x="48712" y="0"/>
                        <a:pt x="23681" y="3846"/>
                        <a:pt x="0" y="10862"/>
                      </a:cubicBezTo>
                      <a:cubicBezTo>
                        <a:pt x="108152" y="42978"/>
                        <a:pt x="187023" y="143034"/>
                        <a:pt x="187023" y="261644"/>
                      </a:cubicBezTo>
                      <a:cubicBezTo>
                        <a:pt x="187023" y="380254"/>
                        <a:pt x="108152" y="480310"/>
                        <a:pt x="0" y="512425"/>
                      </a:cubicBezTo>
                      <a:cubicBezTo>
                        <a:pt x="23681" y="519442"/>
                        <a:pt x="48645" y="523288"/>
                        <a:pt x="74620" y="523288"/>
                      </a:cubicBezTo>
                      <a:cubicBezTo>
                        <a:pt x="219138" y="523288"/>
                        <a:pt x="336264" y="406162"/>
                        <a:pt x="336264" y="261644"/>
                      </a:cubicBezTo>
                      <a:cubicBezTo>
                        <a:pt x="336264" y="117126"/>
                        <a:pt x="219138" y="0"/>
                        <a:pt x="7462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61;g3acbb144eea_1_9619">
                  <a:extLst>
                    <a:ext uri="{FF2B5EF4-FFF2-40B4-BE49-F238E27FC236}">
                      <a16:creationId xmlns:a16="http://schemas.microsoft.com/office/drawing/2014/main" id="{62B51A7D-3AC0-09AD-9E01-EEB68F694D93}"/>
                    </a:ext>
                  </a:extLst>
                </p:cNvPr>
                <p:cNvSpPr/>
                <p:nvPr/>
              </p:nvSpPr>
              <p:spPr>
                <a:xfrm>
                  <a:off x="-843407" y="2872033"/>
                  <a:ext cx="374046" cy="501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46" h="501562" extrusionOk="0">
                      <a:moveTo>
                        <a:pt x="374047" y="250781"/>
                      </a:moveTo>
                      <a:cubicBezTo>
                        <a:pt x="374047" y="132239"/>
                        <a:pt x="295176" y="32115"/>
                        <a:pt x="187023" y="0"/>
                      </a:cubicBezTo>
                      <a:cubicBezTo>
                        <a:pt x="78871" y="32115"/>
                        <a:pt x="0" y="132171"/>
                        <a:pt x="0" y="250781"/>
                      </a:cubicBezTo>
                      <a:cubicBezTo>
                        <a:pt x="0" y="369391"/>
                        <a:pt x="78871" y="469448"/>
                        <a:pt x="187023" y="501563"/>
                      </a:cubicBezTo>
                      <a:cubicBezTo>
                        <a:pt x="295176" y="469448"/>
                        <a:pt x="374047" y="369391"/>
                        <a:pt x="374047" y="250781"/>
                      </a:cubicBezTo>
                      <a:close/>
                    </a:path>
                  </a:pathLst>
                </a:custGeom>
                <a:solidFill>
                  <a:srgbClr val="FF8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" name="Google Shape;162;g3acbb144eea_1_9619">
                <a:extLst>
                  <a:ext uri="{FF2B5EF4-FFF2-40B4-BE49-F238E27FC236}">
                    <a16:creationId xmlns:a16="http://schemas.microsoft.com/office/drawing/2014/main" id="{E1CEAAA9-EE13-9A64-071F-BB06F5BF6435}"/>
                  </a:ext>
                </a:extLst>
              </p:cNvPr>
              <p:cNvGrpSpPr/>
              <p:nvPr/>
            </p:nvGrpSpPr>
            <p:grpSpPr>
              <a:xfrm>
                <a:off x="-579874" y="2711549"/>
                <a:ext cx="222444" cy="136065"/>
                <a:chOff x="-579874" y="2711549"/>
                <a:chExt cx="222444" cy="136065"/>
              </a:xfrm>
            </p:grpSpPr>
            <p:sp>
              <p:nvSpPr>
                <p:cNvPr id="163" name="Google Shape;163;g3acbb144eea_1_9619">
                  <a:extLst>
                    <a:ext uri="{FF2B5EF4-FFF2-40B4-BE49-F238E27FC236}">
                      <a16:creationId xmlns:a16="http://schemas.microsoft.com/office/drawing/2014/main" id="{6A674C02-7008-8A93-01A1-57509F44C641}"/>
                    </a:ext>
                  </a:extLst>
                </p:cNvPr>
                <p:cNvSpPr/>
                <p:nvPr/>
              </p:nvSpPr>
              <p:spPr>
                <a:xfrm>
                  <a:off x="-579131" y="2711549"/>
                  <a:ext cx="219880" cy="1103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80" h="110354" extrusionOk="0">
                      <a:moveTo>
                        <a:pt x="219881" y="22915"/>
                      </a:moveTo>
                      <a:cubicBezTo>
                        <a:pt x="208748" y="17248"/>
                        <a:pt x="142629" y="-14462"/>
                        <a:pt x="86562" y="7870"/>
                      </a:cubicBezTo>
                      <a:cubicBezTo>
                        <a:pt x="30496" y="30134"/>
                        <a:pt x="4183" y="98615"/>
                        <a:pt x="0" y="110355"/>
                      </a:cubicBezTo>
                      <a:lnTo>
                        <a:pt x="219881" y="22915"/>
                      </a:ln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164;g3acbb144eea_1_9619">
                  <a:extLst>
                    <a:ext uri="{FF2B5EF4-FFF2-40B4-BE49-F238E27FC236}">
                      <a16:creationId xmlns:a16="http://schemas.microsoft.com/office/drawing/2014/main" id="{6B45A102-B595-747F-2AA5-1BAF27515525}"/>
                    </a:ext>
                  </a:extLst>
                </p:cNvPr>
                <p:cNvSpPr/>
                <p:nvPr/>
              </p:nvSpPr>
              <p:spPr>
                <a:xfrm>
                  <a:off x="-579874" y="2734464"/>
                  <a:ext cx="222444" cy="1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444" h="113150" extrusionOk="0">
                      <a:moveTo>
                        <a:pt x="135" y="89194"/>
                      </a:moveTo>
                      <a:lnTo>
                        <a:pt x="0" y="89194"/>
                      </a:lnTo>
                      <a:cubicBezTo>
                        <a:pt x="0" y="89194"/>
                        <a:pt x="68" y="89329"/>
                        <a:pt x="68" y="89329"/>
                      </a:cubicBezTo>
                      <a:cubicBezTo>
                        <a:pt x="68" y="89329"/>
                        <a:pt x="68" y="89464"/>
                        <a:pt x="68" y="89464"/>
                      </a:cubicBezTo>
                      <a:lnTo>
                        <a:pt x="202" y="89464"/>
                      </a:lnTo>
                      <a:cubicBezTo>
                        <a:pt x="2361" y="90543"/>
                        <a:pt x="74620" y="129338"/>
                        <a:pt x="135140" y="105319"/>
                      </a:cubicBezTo>
                      <a:cubicBezTo>
                        <a:pt x="195659" y="81232"/>
                        <a:pt x="221567" y="3373"/>
                        <a:pt x="222310" y="1080"/>
                      </a:cubicBezTo>
                      <a:lnTo>
                        <a:pt x="222444" y="1080"/>
                      </a:lnTo>
                      <a:cubicBezTo>
                        <a:pt x="222444" y="1080"/>
                        <a:pt x="222377" y="944"/>
                        <a:pt x="222377" y="944"/>
                      </a:cubicBezTo>
                      <a:cubicBezTo>
                        <a:pt x="222377" y="944"/>
                        <a:pt x="222377" y="810"/>
                        <a:pt x="222377" y="810"/>
                      </a:cubicBezTo>
                      <a:lnTo>
                        <a:pt x="222242" y="810"/>
                      </a:lnTo>
                      <a:cubicBezTo>
                        <a:pt x="222242" y="810"/>
                        <a:pt x="221500" y="472"/>
                        <a:pt x="220623" y="0"/>
                      </a:cubicBezTo>
                      <a:lnTo>
                        <a:pt x="742" y="87439"/>
                      </a:lnTo>
                      <a:cubicBezTo>
                        <a:pt x="405" y="88384"/>
                        <a:pt x="202" y="88991"/>
                        <a:pt x="135" y="89126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5" name="Google Shape;165;g3acbb144eea_1_9619">
              <a:extLst>
                <a:ext uri="{FF2B5EF4-FFF2-40B4-BE49-F238E27FC236}">
                  <a16:creationId xmlns:a16="http://schemas.microsoft.com/office/drawing/2014/main" id="{72A879BB-A381-0DBA-3895-CFB394367A2F}"/>
                </a:ext>
              </a:extLst>
            </p:cNvPr>
            <p:cNvGrpSpPr/>
            <p:nvPr/>
          </p:nvGrpSpPr>
          <p:grpSpPr>
            <a:xfrm>
              <a:off x="-699884" y="2964330"/>
              <a:ext cx="435966" cy="435899"/>
              <a:chOff x="-699884" y="2964330"/>
              <a:chExt cx="435966" cy="435899"/>
            </a:xfrm>
          </p:grpSpPr>
          <p:sp>
            <p:nvSpPr>
              <p:cNvPr id="166" name="Google Shape;166;g3acbb144eea_1_9619">
                <a:extLst>
                  <a:ext uri="{FF2B5EF4-FFF2-40B4-BE49-F238E27FC236}">
                    <a16:creationId xmlns:a16="http://schemas.microsoft.com/office/drawing/2014/main" id="{96CB2F99-930C-3A05-45CF-17D07CD506FA}"/>
                  </a:ext>
                </a:extLst>
              </p:cNvPr>
              <p:cNvSpPr/>
              <p:nvPr/>
            </p:nvSpPr>
            <p:spPr>
              <a:xfrm>
                <a:off x="-699884" y="2964330"/>
                <a:ext cx="435966" cy="435899"/>
              </a:xfrm>
              <a:custGeom>
                <a:avLst/>
                <a:gdLst/>
                <a:ahLst/>
                <a:cxnLst/>
                <a:rect l="l" t="t" r="r" b="b"/>
                <a:pathLst>
                  <a:path w="435966" h="435899" extrusionOk="0">
                    <a:moveTo>
                      <a:pt x="75076" y="361565"/>
                    </a:moveTo>
                    <a:cubicBezTo>
                      <a:pt x="174727" y="460879"/>
                      <a:pt x="336045" y="460677"/>
                      <a:pt x="435427" y="360958"/>
                    </a:cubicBezTo>
                    <a:cubicBezTo>
                      <a:pt x="435629" y="360755"/>
                      <a:pt x="435764" y="360553"/>
                      <a:pt x="435966" y="360351"/>
                    </a:cubicBezTo>
                    <a:lnTo>
                      <a:pt x="401827" y="326211"/>
                    </a:lnTo>
                    <a:cubicBezTo>
                      <a:pt x="401827" y="326211"/>
                      <a:pt x="401423" y="326616"/>
                      <a:pt x="401220" y="326886"/>
                    </a:cubicBezTo>
                    <a:cubicBezTo>
                      <a:pt x="362628" y="365613"/>
                      <a:pt x="312499" y="385719"/>
                      <a:pt x="261897" y="387473"/>
                    </a:cubicBezTo>
                    <a:cubicBezTo>
                      <a:pt x="257444" y="387608"/>
                      <a:pt x="253059" y="387608"/>
                      <a:pt x="248606" y="387473"/>
                    </a:cubicBezTo>
                    <a:cubicBezTo>
                      <a:pt x="199151" y="385989"/>
                      <a:pt x="150169" y="366828"/>
                      <a:pt x="111847" y="329922"/>
                    </a:cubicBezTo>
                    <a:cubicBezTo>
                      <a:pt x="110970" y="329045"/>
                      <a:pt x="110025" y="328235"/>
                      <a:pt x="109080" y="327358"/>
                    </a:cubicBezTo>
                    <a:cubicBezTo>
                      <a:pt x="106854" y="325132"/>
                      <a:pt x="104627" y="322838"/>
                      <a:pt x="102536" y="320477"/>
                    </a:cubicBezTo>
                    <a:cubicBezTo>
                      <a:pt x="67722" y="282492"/>
                      <a:pt x="49708" y="234656"/>
                      <a:pt x="48493" y="186416"/>
                    </a:cubicBezTo>
                    <a:cubicBezTo>
                      <a:pt x="48359" y="181963"/>
                      <a:pt x="48359" y="177578"/>
                      <a:pt x="48493" y="173125"/>
                    </a:cubicBezTo>
                    <a:cubicBezTo>
                      <a:pt x="50383" y="123063"/>
                      <a:pt x="70421" y="73541"/>
                      <a:pt x="108541" y="35219"/>
                    </a:cubicBezTo>
                    <a:cubicBezTo>
                      <a:pt x="108878" y="34881"/>
                      <a:pt x="109283" y="34476"/>
                      <a:pt x="109688" y="34139"/>
                    </a:cubicBezTo>
                    <a:lnTo>
                      <a:pt x="75548" y="0"/>
                    </a:lnTo>
                    <a:cubicBezTo>
                      <a:pt x="75144" y="405"/>
                      <a:pt x="74739" y="742"/>
                      <a:pt x="74334" y="1147"/>
                    </a:cubicBezTo>
                    <a:cubicBezTo>
                      <a:pt x="-24980" y="100798"/>
                      <a:pt x="-24778" y="262116"/>
                      <a:pt x="74941" y="361497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g3acbb144eea_1_9619">
                <a:extLst>
                  <a:ext uri="{FF2B5EF4-FFF2-40B4-BE49-F238E27FC236}">
                    <a16:creationId xmlns:a16="http://schemas.microsoft.com/office/drawing/2014/main" id="{778A11C1-2D6D-230B-4C7C-D015970A392F}"/>
                  </a:ext>
                </a:extLst>
              </p:cNvPr>
              <p:cNvSpPr/>
              <p:nvPr/>
            </p:nvSpPr>
            <p:spPr>
              <a:xfrm>
                <a:off x="-651323" y="3150477"/>
                <a:ext cx="176565" cy="134330"/>
              </a:xfrm>
              <a:custGeom>
                <a:avLst/>
                <a:gdLst/>
                <a:ahLst/>
                <a:cxnLst/>
                <a:rect l="l" t="t" r="r" b="b"/>
                <a:pathLst>
                  <a:path w="176565" h="134330" extrusionOk="0">
                    <a:moveTo>
                      <a:pt x="174204" y="0"/>
                    </a:moveTo>
                    <a:lnTo>
                      <a:pt x="0" y="270"/>
                    </a:lnTo>
                    <a:cubicBezTo>
                      <a:pt x="1214" y="48510"/>
                      <a:pt x="19229" y="96345"/>
                      <a:pt x="54042" y="134330"/>
                    </a:cubicBezTo>
                    <a:lnTo>
                      <a:pt x="176566" y="11402"/>
                    </a:lnTo>
                    <a:cubicBezTo>
                      <a:pt x="175149" y="7691"/>
                      <a:pt x="174407" y="3846"/>
                      <a:pt x="174204" y="0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g3acbb144eea_1_9619">
                <a:extLst>
                  <a:ext uri="{FF2B5EF4-FFF2-40B4-BE49-F238E27FC236}">
                    <a16:creationId xmlns:a16="http://schemas.microsoft.com/office/drawing/2014/main" id="{EB37872A-CB55-8FD0-22C8-E590249D3163}"/>
                  </a:ext>
                </a:extLst>
              </p:cNvPr>
              <p:cNvSpPr/>
              <p:nvPr/>
            </p:nvSpPr>
            <p:spPr>
              <a:xfrm>
                <a:off x="-588105" y="3173483"/>
                <a:ext cx="136759" cy="178319"/>
              </a:xfrm>
              <a:custGeom>
                <a:avLst/>
                <a:gdLst/>
                <a:ahLst/>
                <a:cxnLst/>
                <a:rect l="l" t="t" r="r" b="b"/>
                <a:pathLst>
                  <a:path w="136759" h="178319" extrusionOk="0">
                    <a:moveTo>
                      <a:pt x="121714" y="1552"/>
                    </a:moveTo>
                    <a:cubicBezTo>
                      <a:pt x="121241" y="1080"/>
                      <a:pt x="120904" y="540"/>
                      <a:pt x="120432" y="0"/>
                    </a:cubicBezTo>
                    <a:lnTo>
                      <a:pt x="0" y="120769"/>
                    </a:lnTo>
                    <a:cubicBezTo>
                      <a:pt x="38322" y="157607"/>
                      <a:pt x="87305" y="176768"/>
                      <a:pt x="136759" y="178320"/>
                    </a:cubicBezTo>
                    <a:lnTo>
                      <a:pt x="136489" y="10458"/>
                    </a:lnTo>
                    <a:cubicBezTo>
                      <a:pt x="131092" y="8703"/>
                      <a:pt x="125964" y="5870"/>
                      <a:pt x="121646" y="1552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g3acbb144eea_1_9619">
                <a:extLst>
                  <a:ext uri="{FF2B5EF4-FFF2-40B4-BE49-F238E27FC236}">
                    <a16:creationId xmlns:a16="http://schemas.microsoft.com/office/drawing/2014/main" id="{111AAFD9-774E-9F21-81ED-EC5C3D49A3E0}"/>
                  </a:ext>
                </a:extLst>
              </p:cNvPr>
              <p:cNvSpPr/>
              <p:nvPr/>
            </p:nvSpPr>
            <p:spPr>
              <a:xfrm>
                <a:off x="-438257" y="3174833"/>
                <a:ext cx="140200" cy="176903"/>
              </a:xfrm>
              <a:custGeom>
                <a:avLst/>
                <a:gdLst/>
                <a:ahLst/>
                <a:cxnLst/>
                <a:rect l="l" t="t" r="r" b="b"/>
                <a:pathLst>
                  <a:path w="140200" h="176903" extrusionOk="0">
                    <a:moveTo>
                      <a:pt x="0" y="10863"/>
                    </a:moveTo>
                    <a:lnTo>
                      <a:pt x="270" y="176903"/>
                    </a:lnTo>
                    <a:cubicBezTo>
                      <a:pt x="50871" y="175216"/>
                      <a:pt x="101001" y="155043"/>
                      <a:pt x="139593" y="116316"/>
                    </a:cubicBezTo>
                    <a:cubicBezTo>
                      <a:pt x="139795" y="116114"/>
                      <a:pt x="139998" y="115911"/>
                      <a:pt x="140200" y="115642"/>
                    </a:cubicBezTo>
                    <a:lnTo>
                      <a:pt x="24559" y="0"/>
                    </a:lnTo>
                    <a:cubicBezTo>
                      <a:pt x="24559" y="0"/>
                      <a:pt x="24559" y="0"/>
                      <a:pt x="24559" y="0"/>
                    </a:cubicBezTo>
                    <a:cubicBezTo>
                      <a:pt x="17744" y="6814"/>
                      <a:pt x="8973" y="10323"/>
                      <a:pt x="0" y="10795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g3acbb144eea_1_9619">
                <a:extLst>
                  <a:ext uri="{FF2B5EF4-FFF2-40B4-BE49-F238E27FC236}">
                    <a16:creationId xmlns:a16="http://schemas.microsoft.com/office/drawing/2014/main" id="{AE5EFCB5-BD5C-2B02-E393-5FF3BC59C48F}"/>
                  </a:ext>
                </a:extLst>
              </p:cNvPr>
              <p:cNvSpPr/>
              <p:nvPr/>
            </p:nvSpPr>
            <p:spPr>
              <a:xfrm>
                <a:off x="-651323" y="2998604"/>
                <a:ext cx="184931" cy="138985"/>
              </a:xfrm>
              <a:custGeom>
                <a:avLst/>
                <a:gdLst/>
                <a:ahLst/>
                <a:cxnLst/>
                <a:rect l="l" t="t" r="r" b="b"/>
                <a:pathLst>
                  <a:path w="184931" h="138985" extrusionOk="0">
                    <a:moveTo>
                      <a:pt x="0" y="138918"/>
                    </a:moveTo>
                    <a:lnTo>
                      <a:pt x="175959" y="138648"/>
                    </a:lnTo>
                    <a:cubicBezTo>
                      <a:pt x="177713" y="133251"/>
                      <a:pt x="180546" y="128123"/>
                      <a:pt x="184864" y="123805"/>
                    </a:cubicBezTo>
                    <a:cubicBezTo>
                      <a:pt x="184864" y="123805"/>
                      <a:pt x="184932" y="123805"/>
                      <a:pt x="184932" y="123738"/>
                    </a:cubicBezTo>
                    <a:lnTo>
                      <a:pt x="61194" y="0"/>
                    </a:lnTo>
                    <a:cubicBezTo>
                      <a:pt x="60857" y="337"/>
                      <a:pt x="60452" y="675"/>
                      <a:pt x="60047" y="1080"/>
                    </a:cubicBezTo>
                    <a:cubicBezTo>
                      <a:pt x="21860" y="39402"/>
                      <a:pt x="1889" y="88856"/>
                      <a:pt x="0" y="138986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g3acbb144eea_1_9619">
                <a:extLst>
                  <a:ext uri="{FF2B5EF4-FFF2-40B4-BE49-F238E27FC236}">
                    <a16:creationId xmlns:a16="http://schemas.microsoft.com/office/drawing/2014/main" id="{4CF060D4-AC4C-2F55-EC58-7FCDC2D9D71A}"/>
                  </a:ext>
                </a:extLst>
              </p:cNvPr>
              <p:cNvSpPr/>
              <p:nvPr/>
            </p:nvSpPr>
            <p:spPr>
              <a:xfrm>
                <a:off x="-597348" y="3161946"/>
                <a:ext cx="129742" cy="132373"/>
              </a:xfrm>
              <a:custGeom>
                <a:avLst/>
                <a:gdLst/>
                <a:ahLst/>
                <a:cxnLst/>
                <a:rect l="l" t="t" r="r" b="b"/>
                <a:pathLst>
                  <a:path w="129742" h="132373" extrusionOk="0">
                    <a:moveTo>
                      <a:pt x="122523" y="0"/>
                    </a:moveTo>
                    <a:lnTo>
                      <a:pt x="0" y="122928"/>
                    </a:lnTo>
                    <a:cubicBezTo>
                      <a:pt x="2159" y="125222"/>
                      <a:pt x="4318" y="127583"/>
                      <a:pt x="6544" y="129810"/>
                    </a:cubicBezTo>
                    <a:cubicBezTo>
                      <a:pt x="7422" y="130687"/>
                      <a:pt x="8366" y="131497"/>
                      <a:pt x="9311" y="132374"/>
                    </a:cubicBezTo>
                    <a:lnTo>
                      <a:pt x="129742" y="11605"/>
                    </a:lnTo>
                    <a:cubicBezTo>
                      <a:pt x="126571" y="8096"/>
                      <a:pt x="124142" y="4183"/>
                      <a:pt x="122591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g3acbb144eea_1_9619">
                <a:extLst>
                  <a:ext uri="{FF2B5EF4-FFF2-40B4-BE49-F238E27FC236}">
                    <a16:creationId xmlns:a16="http://schemas.microsoft.com/office/drawing/2014/main" id="{E7DD635D-0A84-247E-5597-9A2AAEF4DDEE}"/>
                  </a:ext>
                </a:extLst>
              </p:cNvPr>
              <p:cNvSpPr/>
              <p:nvPr/>
            </p:nvSpPr>
            <p:spPr>
              <a:xfrm>
                <a:off x="-451548" y="3183941"/>
                <a:ext cx="13561" cy="167963"/>
              </a:xfrm>
              <a:custGeom>
                <a:avLst/>
                <a:gdLst/>
                <a:ahLst/>
                <a:cxnLst/>
                <a:rect l="l" t="t" r="r" b="b"/>
                <a:pathLst>
                  <a:path w="13561" h="167963" extrusionOk="0">
                    <a:moveTo>
                      <a:pt x="0" y="0"/>
                    </a:moveTo>
                    <a:lnTo>
                      <a:pt x="270" y="167862"/>
                    </a:lnTo>
                    <a:cubicBezTo>
                      <a:pt x="4723" y="167997"/>
                      <a:pt x="9108" y="167997"/>
                      <a:pt x="13561" y="167862"/>
                    </a:cubicBezTo>
                    <a:lnTo>
                      <a:pt x="13291" y="1822"/>
                    </a:lnTo>
                    <a:cubicBezTo>
                      <a:pt x="8838" y="2024"/>
                      <a:pt x="4318" y="1417"/>
                      <a:pt x="0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g3acbb144eea_1_9619">
                <a:extLst>
                  <a:ext uri="{FF2B5EF4-FFF2-40B4-BE49-F238E27FC236}">
                    <a16:creationId xmlns:a16="http://schemas.microsoft.com/office/drawing/2014/main" id="{72D4C82E-7FEC-2802-F180-52DFC4964381}"/>
                  </a:ext>
                </a:extLst>
              </p:cNvPr>
              <p:cNvSpPr/>
              <p:nvPr/>
            </p:nvSpPr>
            <p:spPr>
              <a:xfrm>
                <a:off x="-651451" y="3137253"/>
                <a:ext cx="176153" cy="13561"/>
              </a:xfrm>
              <a:custGeom>
                <a:avLst/>
                <a:gdLst/>
                <a:ahLst/>
                <a:cxnLst/>
                <a:rect l="l" t="t" r="r" b="b"/>
                <a:pathLst>
                  <a:path w="176153" h="13561" extrusionOk="0">
                    <a:moveTo>
                      <a:pt x="176086" y="0"/>
                    </a:moveTo>
                    <a:lnTo>
                      <a:pt x="128" y="270"/>
                    </a:lnTo>
                    <a:cubicBezTo>
                      <a:pt x="-7" y="4723"/>
                      <a:pt x="-75" y="9108"/>
                      <a:pt x="128" y="13561"/>
                    </a:cubicBezTo>
                    <a:lnTo>
                      <a:pt x="174332" y="13291"/>
                    </a:lnTo>
                    <a:cubicBezTo>
                      <a:pt x="174130" y="8838"/>
                      <a:pt x="174737" y="4318"/>
                      <a:pt x="176154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g3acbb144eea_1_9619">
                <a:extLst>
                  <a:ext uri="{FF2B5EF4-FFF2-40B4-BE49-F238E27FC236}">
                    <a16:creationId xmlns:a16="http://schemas.microsoft.com/office/drawing/2014/main" id="{8F293C42-558D-F402-9D96-B59F5A3F4B0A}"/>
                  </a:ext>
                </a:extLst>
              </p:cNvPr>
              <p:cNvSpPr/>
              <p:nvPr/>
            </p:nvSpPr>
            <p:spPr>
              <a:xfrm>
                <a:off x="-477186" y="3150477"/>
                <a:ext cx="13763" cy="11469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11469" extrusionOk="0">
                    <a:moveTo>
                      <a:pt x="13764" y="0"/>
                    </a:moveTo>
                    <a:lnTo>
                      <a:pt x="0" y="0"/>
                    </a:lnTo>
                    <a:cubicBezTo>
                      <a:pt x="202" y="3913"/>
                      <a:pt x="945" y="7759"/>
                      <a:pt x="2361" y="11470"/>
                    </a:cubicBezTo>
                    <a:lnTo>
                      <a:pt x="13764" y="0"/>
                    </a:ln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g3acbb144eea_1_9619">
                <a:extLst>
                  <a:ext uri="{FF2B5EF4-FFF2-40B4-BE49-F238E27FC236}">
                    <a16:creationId xmlns:a16="http://schemas.microsoft.com/office/drawing/2014/main" id="{E461B72B-406C-568B-CDE2-631A21324046}"/>
                  </a:ext>
                </a:extLst>
              </p:cNvPr>
              <p:cNvSpPr/>
              <p:nvPr/>
            </p:nvSpPr>
            <p:spPr>
              <a:xfrm>
                <a:off x="-467606" y="3141368"/>
                <a:ext cx="53907" cy="44461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44461" extrusionOk="0">
                    <a:moveTo>
                      <a:pt x="24896" y="7152"/>
                    </a:moveTo>
                    <a:lnTo>
                      <a:pt x="0" y="32183"/>
                    </a:lnTo>
                    <a:cubicBezTo>
                      <a:pt x="472" y="32655"/>
                      <a:pt x="810" y="33262"/>
                      <a:pt x="1282" y="33734"/>
                    </a:cubicBezTo>
                    <a:cubicBezTo>
                      <a:pt x="5600" y="38052"/>
                      <a:pt x="10728" y="40886"/>
                      <a:pt x="16125" y="42640"/>
                    </a:cubicBezTo>
                    <a:lnTo>
                      <a:pt x="16125" y="17272"/>
                    </a:lnTo>
                    <a:cubicBezTo>
                      <a:pt x="16125" y="17272"/>
                      <a:pt x="29349" y="17272"/>
                      <a:pt x="29349" y="17272"/>
                    </a:cubicBezTo>
                    <a:lnTo>
                      <a:pt x="29349" y="44462"/>
                    </a:lnTo>
                    <a:cubicBezTo>
                      <a:pt x="38322" y="44057"/>
                      <a:pt x="47161" y="40549"/>
                      <a:pt x="53908" y="33667"/>
                    </a:cubicBezTo>
                    <a:cubicBezTo>
                      <a:pt x="53908" y="33667"/>
                      <a:pt x="53908" y="33667"/>
                      <a:pt x="53908" y="33667"/>
                    </a:cubicBezTo>
                    <a:lnTo>
                      <a:pt x="25571" y="5330"/>
                    </a:lnTo>
                    <a:lnTo>
                      <a:pt x="25098" y="5802"/>
                    </a:lnTo>
                    <a:lnTo>
                      <a:pt x="25571" y="5330"/>
                    </a:lnTo>
                    <a:lnTo>
                      <a:pt x="20241" y="0"/>
                    </a:lnTo>
                    <a:lnTo>
                      <a:pt x="20241" y="2564"/>
                    </a:lnTo>
                    <a:cubicBezTo>
                      <a:pt x="20241" y="2564"/>
                      <a:pt x="24963" y="7219"/>
                      <a:pt x="24963" y="7219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g3acbb144eea_1_9619">
                <a:extLst>
                  <a:ext uri="{FF2B5EF4-FFF2-40B4-BE49-F238E27FC236}">
                    <a16:creationId xmlns:a16="http://schemas.microsoft.com/office/drawing/2014/main" id="{59BE5B43-2360-3160-8BAE-EE2F150B7C50}"/>
                  </a:ext>
                </a:extLst>
              </p:cNvPr>
              <p:cNvSpPr/>
              <p:nvPr/>
            </p:nvSpPr>
            <p:spPr>
              <a:xfrm>
                <a:off x="-475364" y="3122342"/>
                <a:ext cx="23883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3883" h="14910" extrusionOk="0">
                    <a:moveTo>
                      <a:pt x="0" y="14911"/>
                    </a:moveTo>
                    <a:lnTo>
                      <a:pt x="23884" y="14911"/>
                    </a:lnTo>
                    <a:cubicBezTo>
                      <a:pt x="23884" y="14911"/>
                      <a:pt x="8973" y="0"/>
                      <a:pt x="8973" y="0"/>
                    </a:cubicBezTo>
                    <a:cubicBezTo>
                      <a:pt x="8973" y="0"/>
                      <a:pt x="8906" y="0"/>
                      <a:pt x="8906" y="68"/>
                    </a:cubicBezTo>
                    <a:cubicBezTo>
                      <a:pt x="4588" y="4385"/>
                      <a:pt x="1754" y="9513"/>
                      <a:pt x="0" y="14911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g3acbb144eea_1_9619">
                <a:extLst>
                  <a:ext uri="{FF2B5EF4-FFF2-40B4-BE49-F238E27FC236}">
                    <a16:creationId xmlns:a16="http://schemas.microsoft.com/office/drawing/2014/main" id="{3A4DB944-421F-59E9-6CBB-562D60D09040}"/>
                  </a:ext>
                </a:extLst>
              </p:cNvPr>
              <p:cNvSpPr/>
              <p:nvPr/>
            </p:nvSpPr>
            <p:spPr>
              <a:xfrm>
                <a:off x="-474825" y="3143797"/>
                <a:ext cx="32115" cy="29686"/>
              </a:xfrm>
              <a:custGeom>
                <a:avLst/>
                <a:gdLst/>
                <a:ahLst/>
                <a:cxnLst/>
                <a:rect l="l" t="t" r="r" b="b"/>
                <a:pathLst>
                  <a:path w="32115" h="29686" extrusionOk="0">
                    <a:moveTo>
                      <a:pt x="7219" y="29686"/>
                    </a:moveTo>
                    <a:lnTo>
                      <a:pt x="32115" y="4655"/>
                    </a:lnTo>
                    <a:lnTo>
                      <a:pt x="27392" y="0"/>
                    </a:lnTo>
                    <a:lnTo>
                      <a:pt x="27392" y="6612"/>
                    </a:lnTo>
                    <a:cubicBezTo>
                      <a:pt x="27392" y="6612"/>
                      <a:pt x="11402" y="6612"/>
                      <a:pt x="11402" y="6612"/>
                    </a:cubicBezTo>
                    <a:lnTo>
                      <a:pt x="0" y="18082"/>
                    </a:lnTo>
                    <a:cubicBezTo>
                      <a:pt x="1619" y="22265"/>
                      <a:pt x="4048" y="26178"/>
                      <a:pt x="7152" y="29686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g3acbb144eea_1_9619">
                <a:extLst>
                  <a:ext uri="{FF2B5EF4-FFF2-40B4-BE49-F238E27FC236}">
                    <a16:creationId xmlns:a16="http://schemas.microsoft.com/office/drawing/2014/main" id="{378AF805-74A3-7AA7-8B73-D97FA74A3949}"/>
                  </a:ext>
                </a:extLst>
              </p:cNvPr>
              <p:cNvSpPr/>
              <p:nvPr/>
            </p:nvSpPr>
            <p:spPr>
              <a:xfrm>
                <a:off x="-451548" y="3158505"/>
                <a:ext cx="13291" cy="27227"/>
              </a:xfrm>
              <a:custGeom>
                <a:avLst/>
                <a:gdLst/>
                <a:ahLst/>
                <a:cxnLst/>
                <a:rect l="l" t="t" r="r" b="b"/>
                <a:pathLst>
                  <a:path w="13291" h="27227" extrusionOk="0">
                    <a:moveTo>
                      <a:pt x="13291" y="27190"/>
                    </a:moveTo>
                    <a:lnTo>
                      <a:pt x="13291" y="0"/>
                    </a:lnTo>
                    <a:cubicBezTo>
                      <a:pt x="13291" y="0"/>
                      <a:pt x="0" y="0"/>
                      <a:pt x="0" y="0"/>
                    </a:cubicBezTo>
                    <a:lnTo>
                      <a:pt x="0" y="25368"/>
                    </a:lnTo>
                    <a:cubicBezTo>
                      <a:pt x="4385" y="26785"/>
                      <a:pt x="8838" y="27392"/>
                      <a:pt x="13291" y="27190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g3acbb144eea_1_9619">
                <a:extLst>
                  <a:ext uri="{FF2B5EF4-FFF2-40B4-BE49-F238E27FC236}">
                    <a16:creationId xmlns:a16="http://schemas.microsoft.com/office/drawing/2014/main" id="{AC273E32-3A5C-9029-2DBB-829BF762EDEF}"/>
                  </a:ext>
                </a:extLst>
              </p:cNvPr>
              <p:cNvSpPr/>
              <p:nvPr/>
            </p:nvSpPr>
            <p:spPr>
              <a:xfrm>
                <a:off x="-477119" y="3137185"/>
                <a:ext cx="29821" cy="13291"/>
              </a:xfrm>
              <a:custGeom>
                <a:avLst/>
                <a:gdLst/>
                <a:ahLst/>
                <a:cxnLst/>
                <a:rect l="l" t="t" r="r" b="b"/>
                <a:pathLst>
                  <a:path w="29821" h="13291" extrusionOk="0">
                    <a:moveTo>
                      <a:pt x="0" y="13291"/>
                    </a:moveTo>
                    <a:lnTo>
                      <a:pt x="13764" y="13291"/>
                    </a:lnTo>
                    <a:cubicBezTo>
                      <a:pt x="13764" y="13291"/>
                      <a:pt x="25098" y="1957"/>
                      <a:pt x="25098" y="1957"/>
                    </a:cubicBezTo>
                    <a:lnTo>
                      <a:pt x="29821" y="6612"/>
                    </a:lnTo>
                    <a:lnTo>
                      <a:pt x="29821" y="4048"/>
                    </a:lnTo>
                    <a:cubicBezTo>
                      <a:pt x="29821" y="4048"/>
                      <a:pt x="25773" y="0"/>
                      <a:pt x="25773" y="0"/>
                    </a:cubicBezTo>
                    <a:lnTo>
                      <a:pt x="1889" y="0"/>
                    </a:lnTo>
                    <a:cubicBezTo>
                      <a:pt x="472" y="4385"/>
                      <a:pt x="-135" y="8838"/>
                      <a:pt x="68" y="13291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g3acbb144eea_1_9619">
                <a:extLst>
                  <a:ext uri="{FF2B5EF4-FFF2-40B4-BE49-F238E27FC236}">
                    <a16:creationId xmlns:a16="http://schemas.microsoft.com/office/drawing/2014/main" id="{F79659D4-D8DE-29BA-EE5E-9BE22425F259}"/>
                  </a:ext>
                </a:extLst>
              </p:cNvPr>
              <p:cNvSpPr/>
              <p:nvPr/>
            </p:nvSpPr>
            <p:spPr>
              <a:xfrm>
                <a:off x="-463422" y="3139142"/>
                <a:ext cx="16057" cy="11334"/>
              </a:xfrm>
              <a:custGeom>
                <a:avLst/>
                <a:gdLst/>
                <a:ahLst/>
                <a:cxnLst/>
                <a:rect l="l" t="t" r="r" b="b"/>
                <a:pathLst>
                  <a:path w="16057" h="11334" extrusionOk="0">
                    <a:moveTo>
                      <a:pt x="15990" y="4655"/>
                    </a:moveTo>
                    <a:lnTo>
                      <a:pt x="11335" y="0"/>
                    </a:lnTo>
                    <a:lnTo>
                      <a:pt x="0" y="11335"/>
                    </a:lnTo>
                    <a:lnTo>
                      <a:pt x="16057" y="11267"/>
                    </a:lnTo>
                    <a:lnTo>
                      <a:pt x="15990" y="4655"/>
                    </a:ln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1" name="Google Shape;181;g3acbb144eea_1_9619">
            <a:extLst>
              <a:ext uri="{FF2B5EF4-FFF2-40B4-BE49-F238E27FC236}">
                <a16:creationId xmlns:a16="http://schemas.microsoft.com/office/drawing/2014/main" id="{8952DBE0-E972-0D48-AF6F-05F75C23C606}"/>
              </a:ext>
            </a:extLst>
          </p:cNvPr>
          <p:cNvSpPr/>
          <p:nvPr/>
        </p:nvSpPr>
        <p:spPr>
          <a:xfrm>
            <a:off x="3483459" y="5139217"/>
            <a:ext cx="3483600" cy="1713000"/>
          </a:xfrm>
          <a:prstGeom prst="rect">
            <a:avLst/>
          </a:prstGeom>
          <a:solidFill>
            <a:srgbClr val="D73A3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2" name="Google Shape;182;g3acbb144eea_1_9619">
            <a:extLst>
              <a:ext uri="{FF2B5EF4-FFF2-40B4-BE49-F238E27FC236}">
                <a16:creationId xmlns:a16="http://schemas.microsoft.com/office/drawing/2014/main" id="{108A8F27-BC21-EF70-386E-55C5E670816C}"/>
              </a:ext>
            </a:extLst>
          </p:cNvPr>
          <p:cNvGrpSpPr/>
          <p:nvPr/>
        </p:nvGrpSpPr>
        <p:grpSpPr>
          <a:xfrm>
            <a:off x="4323019" y="5511038"/>
            <a:ext cx="1926217" cy="991471"/>
            <a:chOff x="4323019" y="5511038"/>
            <a:chExt cx="1926217" cy="991471"/>
          </a:xfrm>
        </p:grpSpPr>
        <p:sp>
          <p:nvSpPr>
            <p:cNvPr id="183" name="Google Shape;183;g3acbb144eea_1_9619">
              <a:extLst>
                <a:ext uri="{FF2B5EF4-FFF2-40B4-BE49-F238E27FC236}">
                  <a16:creationId xmlns:a16="http://schemas.microsoft.com/office/drawing/2014/main" id="{3C77782D-9A52-294A-F21D-9E7C0601EF75}"/>
                </a:ext>
              </a:extLst>
            </p:cNvPr>
            <p:cNvSpPr/>
            <p:nvPr/>
          </p:nvSpPr>
          <p:spPr>
            <a:xfrm>
              <a:off x="4368864" y="5542106"/>
              <a:ext cx="1640506" cy="831463"/>
            </a:xfrm>
            <a:custGeom>
              <a:avLst/>
              <a:gdLst/>
              <a:ahLst/>
              <a:cxnLst/>
              <a:rect l="l" t="t" r="r" b="b"/>
              <a:pathLst>
                <a:path w="1046575" h="530439" extrusionOk="0">
                  <a:moveTo>
                    <a:pt x="1045158" y="462701"/>
                  </a:moveTo>
                  <a:cubicBezTo>
                    <a:pt x="1031192" y="205442"/>
                    <a:pt x="742629" y="0"/>
                    <a:pt x="482874" y="0"/>
                  </a:cubicBezTo>
                  <a:cubicBezTo>
                    <a:pt x="223119" y="0"/>
                    <a:pt x="11065" y="205713"/>
                    <a:pt x="1147" y="463173"/>
                  </a:cubicBezTo>
                  <a:cubicBezTo>
                    <a:pt x="405" y="466074"/>
                    <a:pt x="0" y="469110"/>
                    <a:pt x="0" y="472281"/>
                  </a:cubicBezTo>
                  <a:lnTo>
                    <a:pt x="0" y="492792"/>
                  </a:lnTo>
                  <a:cubicBezTo>
                    <a:pt x="0" y="513505"/>
                    <a:pt x="16935" y="530439"/>
                    <a:pt x="37647" y="530439"/>
                  </a:cubicBezTo>
                  <a:lnTo>
                    <a:pt x="1008928" y="530439"/>
                  </a:lnTo>
                  <a:cubicBezTo>
                    <a:pt x="1029641" y="530439"/>
                    <a:pt x="1046575" y="513505"/>
                    <a:pt x="1046575" y="492792"/>
                  </a:cubicBezTo>
                  <a:lnTo>
                    <a:pt x="1046575" y="472281"/>
                  </a:lnTo>
                  <a:cubicBezTo>
                    <a:pt x="1046575" y="468975"/>
                    <a:pt x="1046103" y="465737"/>
                    <a:pt x="1045293" y="462633"/>
                  </a:cubicBezTo>
                  <a:close/>
                </a:path>
              </a:pathLst>
            </a:custGeom>
            <a:solidFill>
              <a:srgbClr val="D17C1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" name="Google Shape;184;g3acbb144eea_1_9619">
              <a:extLst>
                <a:ext uri="{FF2B5EF4-FFF2-40B4-BE49-F238E27FC236}">
                  <a16:creationId xmlns:a16="http://schemas.microsoft.com/office/drawing/2014/main" id="{89E16DC0-D5B3-8A3E-B6BB-A488DA68B602}"/>
                </a:ext>
              </a:extLst>
            </p:cNvPr>
            <p:cNvGrpSpPr/>
            <p:nvPr/>
          </p:nvGrpSpPr>
          <p:grpSpPr>
            <a:xfrm>
              <a:off x="4368972" y="5541913"/>
              <a:ext cx="1640084" cy="831464"/>
              <a:chOff x="-5006633" y="3878869"/>
              <a:chExt cx="1046439" cy="530507"/>
            </a:xfrm>
          </p:grpSpPr>
          <p:sp>
            <p:nvSpPr>
              <p:cNvPr id="185" name="Google Shape;185;g3acbb144eea_1_9619">
                <a:extLst>
                  <a:ext uri="{FF2B5EF4-FFF2-40B4-BE49-F238E27FC236}">
                    <a16:creationId xmlns:a16="http://schemas.microsoft.com/office/drawing/2014/main" id="{00B83165-BDAA-5DD2-63EA-5843BEDBEE92}"/>
                  </a:ext>
                </a:extLst>
              </p:cNvPr>
              <p:cNvSpPr/>
              <p:nvPr/>
            </p:nvSpPr>
            <p:spPr>
              <a:xfrm>
                <a:off x="-4191476" y="3984728"/>
                <a:ext cx="4925" cy="3035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3035" extrusionOk="0">
                    <a:moveTo>
                      <a:pt x="4858" y="2766"/>
                    </a:moveTo>
                    <a:cubicBezTo>
                      <a:pt x="3508" y="1821"/>
                      <a:pt x="2092" y="877"/>
                      <a:pt x="742" y="0"/>
                    </a:cubicBezTo>
                    <a:cubicBezTo>
                      <a:pt x="472" y="1012"/>
                      <a:pt x="270" y="2024"/>
                      <a:pt x="0" y="3036"/>
                    </a:cubicBezTo>
                    <a:cubicBezTo>
                      <a:pt x="1619" y="2968"/>
                      <a:pt x="3306" y="2901"/>
                      <a:pt x="4925" y="283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g3acbb144eea_1_9619">
                <a:extLst>
                  <a:ext uri="{FF2B5EF4-FFF2-40B4-BE49-F238E27FC236}">
                    <a16:creationId xmlns:a16="http://schemas.microsoft.com/office/drawing/2014/main" id="{BCFDA48A-1125-C72D-C0BC-2C7306AE9CF8}"/>
                  </a:ext>
                </a:extLst>
              </p:cNvPr>
              <p:cNvSpPr/>
              <p:nvPr/>
            </p:nvSpPr>
            <p:spPr>
              <a:xfrm>
                <a:off x="-5006633" y="4281658"/>
                <a:ext cx="612413" cy="127718"/>
              </a:xfrm>
              <a:custGeom>
                <a:avLst/>
                <a:gdLst/>
                <a:ahLst/>
                <a:cxnLst/>
                <a:rect l="l" t="t" r="r" b="b"/>
                <a:pathLst>
                  <a:path w="612413" h="127718" extrusionOk="0">
                    <a:moveTo>
                      <a:pt x="510266" y="35084"/>
                    </a:moveTo>
                    <a:cubicBezTo>
                      <a:pt x="349893" y="93917"/>
                      <a:pt x="152007" y="82987"/>
                      <a:pt x="7421" y="0"/>
                    </a:cubicBezTo>
                    <a:cubicBezTo>
                      <a:pt x="4115" y="19768"/>
                      <a:pt x="1956" y="39942"/>
                      <a:pt x="1147" y="60452"/>
                    </a:cubicBezTo>
                    <a:cubicBezTo>
                      <a:pt x="405" y="63353"/>
                      <a:pt x="0" y="66389"/>
                      <a:pt x="0" y="69560"/>
                    </a:cubicBezTo>
                    <a:lnTo>
                      <a:pt x="0" y="90071"/>
                    </a:lnTo>
                    <a:cubicBezTo>
                      <a:pt x="0" y="110784"/>
                      <a:pt x="16935" y="127718"/>
                      <a:pt x="37647" y="127718"/>
                    </a:cubicBezTo>
                    <a:lnTo>
                      <a:pt x="612414" y="127718"/>
                    </a:lnTo>
                    <a:cubicBezTo>
                      <a:pt x="568357" y="110042"/>
                      <a:pt x="532801" y="77454"/>
                      <a:pt x="510333" y="3508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g3acbb144eea_1_9619">
                <a:extLst>
                  <a:ext uri="{FF2B5EF4-FFF2-40B4-BE49-F238E27FC236}">
                    <a16:creationId xmlns:a16="http://schemas.microsoft.com/office/drawing/2014/main" id="{7E55C21E-16EA-7FD5-64FA-F9F1CAB739E2}"/>
                  </a:ext>
                </a:extLst>
              </p:cNvPr>
              <p:cNvSpPr/>
              <p:nvPr/>
            </p:nvSpPr>
            <p:spPr>
              <a:xfrm>
                <a:off x="-4231890" y="4207172"/>
                <a:ext cx="271696" cy="202203"/>
              </a:xfrm>
              <a:custGeom>
                <a:avLst/>
                <a:gdLst/>
                <a:ahLst/>
                <a:cxnLst/>
                <a:rect l="l" t="t" r="r" b="b"/>
                <a:pathLst>
                  <a:path w="271696" h="202203" extrusionOk="0">
                    <a:moveTo>
                      <a:pt x="270415" y="134465"/>
                    </a:moveTo>
                    <a:cubicBezTo>
                      <a:pt x="267851" y="87574"/>
                      <a:pt x="256179" y="42505"/>
                      <a:pt x="237220" y="0"/>
                    </a:cubicBezTo>
                    <a:cubicBezTo>
                      <a:pt x="195255" y="76510"/>
                      <a:pt x="111728" y="152412"/>
                      <a:pt x="29889" y="190262"/>
                    </a:cubicBezTo>
                    <a:cubicBezTo>
                      <a:pt x="19836" y="194917"/>
                      <a:pt x="9851" y="198830"/>
                      <a:pt x="0" y="202204"/>
                    </a:cubicBezTo>
                    <a:lnTo>
                      <a:pt x="234049" y="202204"/>
                    </a:lnTo>
                    <a:cubicBezTo>
                      <a:pt x="254762" y="202204"/>
                      <a:pt x="271697" y="185269"/>
                      <a:pt x="271697" y="164556"/>
                    </a:cubicBezTo>
                    <a:lnTo>
                      <a:pt x="271697" y="144046"/>
                    </a:lnTo>
                    <a:cubicBezTo>
                      <a:pt x="271697" y="140740"/>
                      <a:pt x="271224" y="137501"/>
                      <a:pt x="270415" y="13439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g3acbb144eea_1_9619">
                <a:extLst>
                  <a:ext uri="{FF2B5EF4-FFF2-40B4-BE49-F238E27FC236}">
                    <a16:creationId xmlns:a16="http://schemas.microsoft.com/office/drawing/2014/main" id="{0961A7A9-5A34-C132-9CE0-CCF8D2BCCB15}"/>
                  </a:ext>
                </a:extLst>
              </p:cNvPr>
              <p:cNvSpPr/>
              <p:nvPr/>
            </p:nvSpPr>
            <p:spPr>
              <a:xfrm>
                <a:off x="-4999279" y="3878869"/>
                <a:ext cx="808478" cy="474825"/>
              </a:xfrm>
              <a:custGeom>
                <a:avLst/>
                <a:gdLst/>
                <a:ahLst/>
                <a:cxnLst/>
                <a:rect l="l" t="t" r="r" b="b"/>
                <a:pathLst>
                  <a:path w="808478" h="474825" extrusionOk="0">
                    <a:moveTo>
                      <a:pt x="502912" y="437872"/>
                    </a:moveTo>
                    <a:cubicBezTo>
                      <a:pt x="501023" y="434363"/>
                      <a:pt x="499201" y="430788"/>
                      <a:pt x="497515" y="427077"/>
                    </a:cubicBezTo>
                    <a:cubicBezTo>
                      <a:pt x="450557" y="325402"/>
                      <a:pt x="493331" y="212324"/>
                      <a:pt x="627257" y="150388"/>
                    </a:cubicBezTo>
                    <a:cubicBezTo>
                      <a:pt x="679950" y="126032"/>
                      <a:pt x="745192" y="111458"/>
                      <a:pt x="807736" y="108827"/>
                    </a:cubicBezTo>
                    <a:cubicBezTo>
                      <a:pt x="808006" y="107815"/>
                      <a:pt x="808276" y="106803"/>
                      <a:pt x="808478" y="105791"/>
                    </a:cubicBezTo>
                    <a:cubicBezTo>
                      <a:pt x="709029" y="39604"/>
                      <a:pt x="589474" y="0"/>
                      <a:pt x="475453" y="0"/>
                    </a:cubicBezTo>
                    <a:cubicBezTo>
                      <a:pt x="236208" y="0"/>
                      <a:pt x="37850" y="174271"/>
                      <a:pt x="0" y="402721"/>
                    </a:cubicBezTo>
                    <a:cubicBezTo>
                      <a:pt x="144585" y="485640"/>
                      <a:pt x="342471" y="496637"/>
                      <a:pt x="502845" y="437804"/>
                    </a:cubicBezTo>
                    <a:close/>
                  </a:path>
                </a:pathLst>
              </a:custGeom>
              <a:solidFill>
                <a:srgbClr val="DC82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g3acbb144eea_1_9619">
                <a:extLst>
                  <a:ext uri="{FF2B5EF4-FFF2-40B4-BE49-F238E27FC236}">
                    <a16:creationId xmlns:a16="http://schemas.microsoft.com/office/drawing/2014/main" id="{67184C02-1091-6B62-7679-5547A6FA6311}"/>
                  </a:ext>
                </a:extLst>
              </p:cNvPr>
              <p:cNvSpPr/>
              <p:nvPr/>
            </p:nvSpPr>
            <p:spPr>
              <a:xfrm>
                <a:off x="-4496434" y="3987494"/>
                <a:ext cx="501765" cy="421814"/>
              </a:xfrm>
              <a:custGeom>
                <a:avLst/>
                <a:gdLst/>
                <a:ahLst/>
                <a:cxnLst/>
                <a:rect l="l" t="t" r="r" b="b"/>
                <a:pathLst>
                  <a:path w="501765" h="421814" extrusionOk="0">
                    <a:moveTo>
                      <a:pt x="501765" y="219611"/>
                    </a:moveTo>
                    <a:cubicBezTo>
                      <a:pt x="463038" y="132643"/>
                      <a:pt x="393815" y="56809"/>
                      <a:pt x="309816" y="0"/>
                    </a:cubicBezTo>
                    <a:cubicBezTo>
                      <a:pt x="308197" y="0"/>
                      <a:pt x="306578" y="135"/>
                      <a:pt x="304891" y="202"/>
                    </a:cubicBezTo>
                    <a:cubicBezTo>
                      <a:pt x="271494" y="123468"/>
                      <a:pt x="189452" y="233375"/>
                      <a:pt x="68143" y="298684"/>
                    </a:cubicBezTo>
                    <a:cubicBezTo>
                      <a:pt x="46419" y="310356"/>
                      <a:pt x="23614" y="320544"/>
                      <a:pt x="0" y="329180"/>
                    </a:cubicBezTo>
                    <a:cubicBezTo>
                      <a:pt x="22534" y="371550"/>
                      <a:pt x="58023" y="404138"/>
                      <a:pt x="102080" y="421815"/>
                    </a:cubicBezTo>
                    <a:lnTo>
                      <a:pt x="264545" y="421815"/>
                    </a:lnTo>
                    <a:cubicBezTo>
                      <a:pt x="274395" y="418441"/>
                      <a:pt x="284381" y="414460"/>
                      <a:pt x="294434" y="409873"/>
                    </a:cubicBezTo>
                    <a:cubicBezTo>
                      <a:pt x="376273" y="372090"/>
                      <a:pt x="459799" y="296188"/>
                      <a:pt x="501765" y="219611"/>
                    </a:cubicBezTo>
                    <a:close/>
                  </a:path>
                </a:pathLst>
              </a:custGeom>
              <a:solidFill>
                <a:srgbClr val="AC67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g3acbb144eea_1_9619">
                <a:extLst>
                  <a:ext uri="{FF2B5EF4-FFF2-40B4-BE49-F238E27FC236}">
                    <a16:creationId xmlns:a16="http://schemas.microsoft.com/office/drawing/2014/main" id="{DB7A7FC0-9E7A-C56B-DAA6-E9B8572F36CE}"/>
                  </a:ext>
                </a:extLst>
              </p:cNvPr>
              <p:cNvSpPr/>
              <p:nvPr/>
            </p:nvSpPr>
            <p:spPr>
              <a:xfrm>
                <a:off x="-4520112" y="3987764"/>
                <a:ext cx="328636" cy="328977"/>
              </a:xfrm>
              <a:custGeom>
                <a:avLst/>
                <a:gdLst/>
                <a:ahLst/>
                <a:cxnLst/>
                <a:rect l="l" t="t" r="r" b="b"/>
                <a:pathLst>
                  <a:path w="328636" h="328977" extrusionOk="0">
                    <a:moveTo>
                      <a:pt x="18347" y="318183"/>
                    </a:moveTo>
                    <a:cubicBezTo>
                      <a:pt x="20034" y="321826"/>
                      <a:pt x="21856" y="325402"/>
                      <a:pt x="23745" y="328978"/>
                    </a:cubicBezTo>
                    <a:cubicBezTo>
                      <a:pt x="47359" y="320342"/>
                      <a:pt x="70164" y="310154"/>
                      <a:pt x="91889" y="298482"/>
                    </a:cubicBezTo>
                    <a:cubicBezTo>
                      <a:pt x="213265" y="233105"/>
                      <a:pt x="295240" y="123266"/>
                      <a:pt x="328637" y="0"/>
                    </a:cubicBezTo>
                    <a:cubicBezTo>
                      <a:pt x="266025" y="2631"/>
                      <a:pt x="200851" y="17205"/>
                      <a:pt x="148158" y="41561"/>
                    </a:cubicBezTo>
                    <a:cubicBezTo>
                      <a:pt x="14164" y="103430"/>
                      <a:pt x="-28543" y="216575"/>
                      <a:pt x="18415" y="318250"/>
                    </a:cubicBezTo>
                    <a:close/>
                  </a:path>
                </a:pathLst>
              </a:custGeom>
              <a:solidFill>
                <a:srgbClr val="AC67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" name="Google Shape;191;g3acbb144eea_1_9619">
              <a:extLst>
                <a:ext uri="{FF2B5EF4-FFF2-40B4-BE49-F238E27FC236}">
                  <a16:creationId xmlns:a16="http://schemas.microsoft.com/office/drawing/2014/main" id="{50DAAE3A-BEE1-AFFA-7FD6-666D0B31CE96}"/>
                </a:ext>
              </a:extLst>
            </p:cNvPr>
            <p:cNvGrpSpPr/>
            <p:nvPr/>
          </p:nvGrpSpPr>
          <p:grpSpPr>
            <a:xfrm>
              <a:off x="5632116" y="5511038"/>
              <a:ext cx="617120" cy="458441"/>
              <a:chOff x="-4200697" y="3859168"/>
              <a:chExt cx="393747" cy="292504"/>
            </a:xfrm>
          </p:grpSpPr>
          <p:sp>
            <p:nvSpPr>
              <p:cNvPr id="192" name="Google Shape;192;g3acbb144eea_1_9619">
                <a:extLst>
                  <a:ext uri="{FF2B5EF4-FFF2-40B4-BE49-F238E27FC236}">
                    <a16:creationId xmlns:a16="http://schemas.microsoft.com/office/drawing/2014/main" id="{E6369C66-240E-9448-BB10-8BB6CD1AE2AE}"/>
                  </a:ext>
                </a:extLst>
              </p:cNvPr>
              <p:cNvSpPr/>
              <p:nvPr/>
            </p:nvSpPr>
            <p:spPr>
              <a:xfrm>
                <a:off x="-3984009" y="3859168"/>
                <a:ext cx="127200" cy="12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g3acbb144eea_1_9619">
                <a:extLst>
                  <a:ext uri="{FF2B5EF4-FFF2-40B4-BE49-F238E27FC236}">
                    <a16:creationId xmlns:a16="http://schemas.microsoft.com/office/drawing/2014/main" id="{E35983BA-41F7-AE12-BC9A-93E06C437F48}"/>
                  </a:ext>
                </a:extLst>
              </p:cNvPr>
              <p:cNvSpPr/>
              <p:nvPr/>
            </p:nvSpPr>
            <p:spPr>
              <a:xfrm>
                <a:off x="-3934150" y="3947485"/>
                <a:ext cx="127200" cy="12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g3acbb144eea_1_9619">
                <a:extLst>
                  <a:ext uri="{FF2B5EF4-FFF2-40B4-BE49-F238E27FC236}">
                    <a16:creationId xmlns:a16="http://schemas.microsoft.com/office/drawing/2014/main" id="{63ECF5C7-B267-CEF5-9974-8F76164C2E1E}"/>
                  </a:ext>
                </a:extLst>
              </p:cNvPr>
              <p:cNvSpPr/>
              <p:nvPr/>
            </p:nvSpPr>
            <p:spPr>
              <a:xfrm rot="3703889">
                <a:off x="-4079556" y="3885385"/>
                <a:ext cx="72212" cy="3182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5" name="Google Shape;195;g3acbb144eea_1_9619">
              <a:extLst>
                <a:ext uri="{FF2B5EF4-FFF2-40B4-BE49-F238E27FC236}">
                  <a16:creationId xmlns:a16="http://schemas.microsoft.com/office/drawing/2014/main" id="{24B9B054-1F76-1039-82BC-D4F1B995826B}"/>
                </a:ext>
              </a:extLst>
            </p:cNvPr>
            <p:cNvSpPr/>
            <p:nvPr/>
          </p:nvSpPr>
          <p:spPr>
            <a:xfrm>
              <a:off x="5088164" y="5650049"/>
              <a:ext cx="867125" cy="684841"/>
            </a:xfrm>
            <a:custGeom>
              <a:avLst/>
              <a:gdLst/>
              <a:ahLst/>
              <a:cxnLst/>
              <a:rect l="l" t="t" r="r" b="b"/>
              <a:pathLst>
                <a:path w="553190" h="436900" extrusionOk="0">
                  <a:moveTo>
                    <a:pt x="318236" y="410157"/>
                  </a:moveTo>
                  <a:cubicBezTo>
                    <a:pt x="184243" y="472026"/>
                    <a:pt x="65363" y="420345"/>
                    <a:pt x="18405" y="318737"/>
                  </a:cubicBezTo>
                  <a:cubicBezTo>
                    <a:pt x="-28553" y="217061"/>
                    <a:pt x="14222" y="103984"/>
                    <a:pt x="148147" y="42047"/>
                  </a:cubicBezTo>
                  <a:cubicBezTo>
                    <a:pt x="282140" y="-19821"/>
                    <a:pt x="496893" y="-19079"/>
                    <a:pt x="543852" y="82529"/>
                  </a:cubicBezTo>
                  <a:cubicBezTo>
                    <a:pt x="590810" y="184204"/>
                    <a:pt x="452161" y="348221"/>
                    <a:pt x="318169" y="410090"/>
                  </a:cubicBezTo>
                  <a:close/>
                </a:path>
              </a:pathLst>
            </a:custGeom>
            <a:solidFill>
              <a:srgbClr val="C474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6" name="Google Shape;196;g3acbb144eea_1_9619">
              <a:extLst>
                <a:ext uri="{FF2B5EF4-FFF2-40B4-BE49-F238E27FC236}">
                  <a16:creationId xmlns:a16="http://schemas.microsoft.com/office/drawing/2014/main" id="{C3AC63AC-AADD-EA75-243B-9F6498722213}"/>
                </a:ext>
              </a:extLst>
            </p:cNvPr>
            <p:cNvGrpSpPr/>
            <p:nvPr/>
          </p:nvGrpSpPr>
          <p:grpSpPr>
            <a:xfrm>
              <a:off x="4323019" y="6363352"/>
              <a:ext cx="1714708" cy="139157"/>
              <a:chOff x="-5035952" y="4402967"/>
              <a:chExt cx="1094052" cy="88788"/>
            </a:xfrm>
          </p:grpSpPr>
          <p:sp>
            <p:nvSpPr>
              <p:cNvPr id="197" name="Google Shape;197;g3acbb144eea_1_9619">
                <a:extLst>
                  <a:ext uri="{FF2B5EF4-FFF2-40B4-BE49-F238E27FC236}">
                    <a16:creationId xmlns:a16="http://schemas.microsoft.com/office/drawing/2014/main" id="{4CD5BE7C-13CE-0C65-9FD8-5730081053CB}"/>
                  </a:ext>
                </a:extLst>
              </p:cNvPr>
              <p:cNvSpPr/>
              <p:nvPr/>
            </p:nvSpPr>
            <p:spPr>
              <a:xfrm>
                <a:off x="-5035934" y="4427930"/>
                <a:ext cx="1094034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094034" h="63825" extrusionOk="0">
                    <a:moveTo>
                      <a:pt x="1093688" y="16935"/>
                    </a:moveTo>
                    <a:lnTo>
                      <a:pt x="492" y="16935"/>
                    </a:lnTo>
                    <a:cubicBezTo>
                      <a:pt x="492" y="16935"/>
                      <a:pt x="492" y="16935"/>
                      <a:pt x="492" y="16935"/>
                    </a:cubicBezTo>
                    <a:cubicBezTo>
                      <a:pt x="492" y="10930"/>
                      <a:pt x="155" y="5195"/>
                      <a:pt x="20" y="0"/>
                    </a:cubicBezTo>
                    <a:cubicBezTo>
                      <a:pt x="-115" y="6342"/>
                      <a:pt x="492" y="13831"/>
                      <a:pt x="492" y="21860"/>
                    </a:cubicBezTo>
                    <a:cubicBezTo>
                      <a:pt x="492" y="44934"/>
                      <a:pt x="19383" y="63826"/>
                      <a:pt x="42458" y="63826"/>
                    </a:cubicBezTo>
                    <a:lnTo>
                      <a:pt x="1051790" y="63826"/>
                    </a:lnTo>
                    <a:cubicBezTo>
                      <a:pt x="1074864" y="63826"/>
                      <a:pt x="1093755" y="44934"/>
                      <a:pt x="1093755" y="21860"/>
                    </a:cubicBezTo>
                    <a:cubicBezTo>
                      <a:pt x="1093755" y="14978"/>
                      <a:pt x="1094093" y="8501"/>
                      <a:pt x="1094026" y="2766"/>
                    </a:cubicBezTo>
                    <a:cubicBezTo>
                      <a:pt x="1094026" y="7219"/>
                      <a:pt x="1093755" y="11942"/>
                      <a:pt x="1093755" y="1693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g3acbb144eea_1_9619">
                <a:extLst>
                  <a:ext uri="{FF2B5EF4-FFF2-40B4-BE49-F238E27FC236}">
                    <a16:creationId xmlns:a16="http://schemas.microsoft.com/office/drawing/2014/main" id="{DCF1AFE0-A037-F4FA-CFFB-C83EA97BDF44}"/>
                  </a:ext>
                </a:extLst>
              </p:cNvPr>
              <p:cNvSpPr/>
              <p:nvPr/>
            </p:nvSpPr>
            <p:spPr>
              <a:xfrm>
                <a:off x="-5035952" y="4402967"/>
                <a:ext cx="1093925" cy="27797"/>
              </a:xfrm>
              <a:custGeom>
                <a:avLst/>
                <a:gdLst/>
                <a:ahLst/>
                <a:cxnLst/>
                <a:rect l="l" t="t" r="r" b="b"/>
                <a:pathLst>
                  <a:path w="1093925" h="27797" extrusionOk="0">
                    <a:moveTo>
                      <a:pt x="18389" y="4925"/>
                    </a:moveTo>
                    <a:lnTo>
                      <a:pt x="1074680" y="4925"/>
                    </a:lnTo>
                    <a:cubicBezTo>
                      <a:pt x="1090872" y="4925"/>
                      <a:pt x="1093706" y="14236"/>
                      <a:pt x="1093908" y="27797"/>
                    </a:cubicBezTo>
                    <a:cubicBezTo>
                      <a:pt x="1094111" y="11672"/>
                      <a:pt x="1092762" y="0"/>
                      <a:pt x="1074680" y="0"/>
                    </a:cubicBezTo>
                    <a:lnTo>
                      <a:pt x="18389" y="0"/>
                    </a:lnTo>
                    <a:cubicBezTo>
                      <a:pt x="1319" y="0"/>
                      <a:pt x="-300" y="10323"/>
                      <a:pt x="37" y="25031"/>
                    </a:cubicBezTo>
                    <a:cubicBezTo>
                      <a:pt x="308" y="13021"/>
                      <a:pt x="3276" y="4925"/>
                      <a:pt x="18389" y="492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g3acbb144eea_1_9619">
                <a:extLst>
                  <a:ext uri="{FF2B5EF4-FFF2-40B4-BE49-F238E27FC236}">
                    <a16:creationId xmlns:a16="http://schemas.microsoft.com/office/drawing/2014/main" id="{8901C46A-2803-5D10-9585-E53520717B5B}"/>
                  </a:ext>
                </a:extLst>
              </p:cNvPr>
              <p:cNvSpPr/>
              <p:nvPr/>
            </p:nvSpPr>
            <p:spPr>
              <a:xfrm>
                <a:off x="-5035847" y="4407824"/>
                <a:ext cx="1093870" cy="37040"/>
              </a:xfrm>
              <a:custGeom>
                <a:avLst/>
                <a:gdLst/>
                <a:ahLst/>
                <a:cxnLst/>
                <a:rect l="l" t="t" r="r" b="b"/>
                <a:pathLst>
                  <a:path w="1093870" h="37040" extrusionOk="0">
                    <a:moveTo>
                      <a:pt x="405" y="37040"/>
                    </a:moveTo>
                    <a:lnTo>
                      <a:pt x="1093601" y="37040"/>
                    </a:lnTo>
                    <a:cubicBezTo>
                      <a:pt x="1093601" y="32048"/>
                      <a:pt x="1093803" y="27325"/>
                      <a:pt x="1093871" y="22872"/>
                    </a:cubicBezTo>
                    <a:cubicBezTo>
                      <a:pt x="1093601" y="9311"/>
                      <a:pt x="1090835" y="0"/>
                      <a:pt x="1074643" y="0"/>
                    </a:cubicBezTo>
                    <a:lnTo>
                      <a:pt x="18351" y="0"/>
                    </a:lnTo>
                    <a:cubicBezTo>
                      <a:pt x="3306" y="0"/>
                      <a:pt x="270" y="8096"/>
                      <a:pt x="0" y="20106"/>
                    </a:cubicBezTo>
                    <a:cubicBezTo>
                      <a:pt x="135" y="25301"/>
                      <a:pt x="472" y="30968"/>
                      <a:pt x="472" y="37040"/>
                    </a:cubicBezTo>
                    <a:lnTo>
                      <a:pt x="472" y="3704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00" name="Google Shape;200;g3acbb144eea_1_9619">
            <a:extLst>
              <a:ext uri="{FF2B5EF4-FFF2-40B4-BE49-F238E27FC236}">
                <a16:creationId xmlns:a16="http://schemas.microsoft.com/office/drawing/2014/main" id="{157727C7-42BA-CBA9-F79F-7DFF8DD3C474}"/>
              </a:ext>
            </a:extLst>
          </p:cNvPr>
          <p:cNvSpPr/>
          <p:nvPr/>
        </p:nvSpPr>
        <p:spPr>
          <a:xfrm>
            <a:off x="1741730" y="5139217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1" name="Google Shape;201;g3acbb144eea_1_9619">
            <a:extLst>
              <a:ext uri="{FF2B5EF4-FFF2-40B4-BE49-F238E27FC236}">
                <a16:creationId xmlns:a16="http://schemas.microsoft.com/office/drawing/2014/main" id="{62D687F5-8B11-DC25-DA28-300A5B4B183F}"/>
              </a:ext>
            </a:extLst>
          </p:cNvPr>
          <p:cNvGrpSpPr/>
          <p:nvPr/>
        </p:nvGrpSpPr>
        <p:grpSpPr>
          <a:xfrm>
            <a:off x="2080756" y="5680865"/>
            <a:ext cx="1082076" cy="793607"/>
            <a:chOff x="-6462744" y="3967523"/>
            <a:chExt cx="690408" cy="506353"/>
          </a:xfrm>
        </p:grpSpPr>
        <p:grpSp>
          <p:nvGrpSpPr>
            <p:cNvPr id="202" name="Google Shape;202;g3acbb144eea_1_9619">
              <a:extLst>
                <a:ext uri="{FF2B5EF4-FFF2-40B4-BE49-F238E27FC236}">
                  <a16:creationId xmlns:a16="http://schemas.microsoft.com/office/drawing/2014/main" id="{34F8C661-9172-A351-5929-A5B29B680304}"/>
                </a:ext>
              </a:extLst>
            </p:cNvPr>
            <p:cNvGrpSpPr/>
            <p:nvPr/>
          </p:nvGrpSpPr>
          <p:grpSpPr>
            <a:xfrm>
              <a:off x="-6462744" y="3967523"/>
              <a:ext cx="690407" cy="506353"/>
              <a:chOff x="-6462744" y="3967523"/>
              <a:chExt cx="690407" cy="506353"/>
            </a:xfrm>
          </p:grpSpPr>
          <p:grpSp>
            <p:nvGrpSpPr>
              <p:cNvPr id="203" name="Google Shape;203;g3acbb144eea_1_9619">
                <a:extLst>
                  <a:ext uri="{FF2B5EF4-FFF2-40B4-BE49-F238E27FC236}">
                    <a16:creationId xmlns:a16="http://schemas.microsoft.com/office/drawing/2014/main" id="{A5B053C2-72D8-0166-F4C6-7ADA59C5296D}"/>
                  </a:ext>
                </a:extLst>
              </p:cNvPr>
              <p:cNvGrpSpPr/>
              <p:nvPr/>
            </p:nvGrpSpPr>
            <p:grpSpPr>
              <a:xfrm>
                <a:off x="-6461327" y="4118248"/>
                <a:ext cx="681099" cy="100800"/>
                <a:chOff x="-6461327" y="4118248"/>
                <a:chExt cx="681099" cy="100800"/>
              </a:xfrm>
            </p:grpSpPr>
            <p:sp>
              <p:nvSpPr>
                <p:cNvPr id="204" name="Google Shape;204;g3acbb144eea_1_9619">
                  <a:extLst>
                    <a:ext uri="{FF2B5EF4-FFF2-40B4-BE49-F238E27FC236}">
                      <a16:creationId xmlns:a16="http://schemas.microsoft.com/office/drawing/2014/main" id="{154AAACC-4AA3-BA56-20BC-D3B7A883C75E}"/>
                    </a:ext>
                  </a:extLst>
                </p:cNvPr>
                <p:cNvSpPr/>
                <p:nvPr/>
              </p:nvSpPr>
              <p:spPr>
                <a:xfrm>
                  <a:off x="-6461327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5" name="Google Shape;205;g3acbb144eea_1_9619">
                  <a:extLst>
                    <a:ext uri="{FF2B5EF4-FFF2-40B4-BE49-F238E27FC236}">
                      <a16:creationId xmlns:a16="http://schemas.microsoft.com/office/drawing/2014/main" id="{E16C23B5-CDB8-52CC-35CF-3F44DC6B6BA5}"/>
                    </a:ext>
                  </a:extLst>
                </p:cNvPr>
                <p:cNvSpPr/>
                <p:nvPr/>
              </p:nvSpPr>
              <p:spPr>
                <a:xfrm>
                  <a:off x="-6360461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Google Shape;206;g3acbb144eea_1_9619">
                  <a:extLst>
                    <a:ext uri="{FF2B5EF4-FFF2-40B4-BE49-F238E27FC236}">
                      <a16:creationId xmlns:a16="http://schemas.microsoft.com/office/drawing/2014/main" id="{C73C66C0-A798-BE41-CC6A-4C7660355836}"/>
                    </a:ext>
                  </a:extLst>
                </p:cNvPr>
                <p:cNvSpPr/>
                <p:nvPr/>
              </p:nvSpPr>
              <p:spPr>
                <a:xfrm>
                  <a:off x="-6259595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207;g3acbb144eea_1_9619">
                  <a:extLst>
                    <a:ext uri="{FF2B5EF4-FFF2-40B4-BE49-F238E27FC236}">
                      <a16:creationId xmlns:a16="http://schemas.microsoft.com/office/drawing/2014/main" id="{47DDB687-7D23-6E5C-5D04-7892D01976A6}"/>
                    </a:ext>
                  </a:extLst>
                </p:cNvPr>
                <p:cNvSpPr/>
                <p:nvPr/>
              </p:nvSpPr>
              <p:spPr>
                <a:xfrm>
                  <a:off x="-6158730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" name="Google Shape;208;g3acbb144eea_1_9619">
                  <a:extLst>
                    <a:ext uri="{FF2B5EF4-FFF2-40B4-BE49-F238E27FC236}">
                      <a16:creationId xmlns:a16="http://schemas.microsoft.com/office/drawing/2014/main" id="{583BC04A-A00B-D265-A834-F341B98C6BC7}"/>
                    </a:ext>
                  </a:extLst>
                </p:cNvPr>
                <p:cNvSpPr/>
                <p:nvPr/>
              </p:nvSpPr>
              <p:spPr>
                <a:xfrm>
                  <a:off x="-6057864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" name="Google Shape;209;g3acbb144eea_1_9619">
                  <a:extLst>
                    <a:ext uri="{FF2B5EF4-FFF2-40B4-BE49-F238E27FC236}">
                      <a16:creationId xmlns:a16="http://schemas.microsoft.com/office/drawing/2014/main" id="{7E5E586E-6232-DF28-4734-6BD44274DFB1}"/>
                    </a:ext>
                  </a:extLst>
                </p:cNvPr>
                <p:cNvSpPr/>
                <p:nvPr/>
              </p:nvSpPr>
              <p:spPr>
                <a:xfrm>
                  <a:off x="-5956998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" name="Google Shape;210;g3acbb144eea_1_9619">
                  <a:extLst>
                    <a:ext uri="{FF2B5EF4-FFF2-40B4-BE49-F238E27FC236}">
                      <a16:creationId xmlns:a16="http://schemas.microsoft.com/office/drawing/2014/main" id="{8B96116A-4D6E-EAA6-17A3-DBFF1145776B}"/>
                    </a:ext>
                  </a:extLst>
                </p:cNvPr>
                <p:cNvSpPr/>
                <p:nvPr/>
              </p:nvSpPr>
              <p:spPr>
                <a:xfrm>
                  <a:off x="-5881028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1" name="Google Shape;211;g3acbb144eea_1_9619">
                <a:extLst>
                  <a:ext uri="{FF2B5EF4-FFF2-40B4-BE49-F238E27FC236}">
                    <a16:creationId xmlns:a16="http://schemas.microsoft.com/office/drawing/2014/main" id="{D0D29BD4-7D78-A016-7E94-D10107C2F591}"/>
                  </a:ext>
                </a:extLst>
              </p:cNvPr>
              <p:cNvGrpSpPr/>
              <p:nvPr/>
            </p:nvGrpSpPr>
            <p:grpSpPr>
              <a:xfrm>
                <a:off x="-6415111" y="4064813"/>
                <a:ext cx="580301" cy="100800"/>
                <a:chOff x="-6415111" y="4064813"/>
                <a:chExt cx="580301" cy="100800"/>
              </a:xfrm>
            </p:grpSpPr>
            <p:sp>
              <p:nvSpPr>
                <p:cNvPr id="212" name="Google Shape;212;g3acbb144eea_1_9619">
                  <a:extLst>
                    <a:ext uri="{FF2B5EF4-FFF2-40B4-BE49-F238E27FC236}">
                      <a16:creationId xmlns:a16="http://schemas.microsoft.com/office/drawing/2014/main" id="{B6EEA00B-E0DD-6CE6-E04E-6D7088F1D3A0}"/>
                    </a:ext>
                  </a:extLst>
                </p:cNvPr>
                <p:cNvSpPr/>
                <p:nvPr/>
              </p:nvSpPr>
              <p:spPr>
                <a:xfrm>
                  <a:off x="-6314245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3" name="Google Shape;213;g3acbb144eea_1_9619">
                  <a:extLst>
                    <a:ext uri="{FF2B5EF4-FFF2-40B4-BE49-F238E27FC236}">
                      <a16:creationId xmlns:a16="http://schemas.microsoft.com/office/drawing/2014/main" id="{692C7EC1-0CE1-D392-4A8A-1D584C0E4BBA}"/>
                    </a:ext>
                  </a:extLst>
                </p:cNvPr>
                <p:cNvSpPr/>
                <p:nvPr/>
              </p:nvSpPr>
              <p:spPr>
                <a:xfrm>
                  <a:off x="-6415111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" name="Google Shape;214;g3acbb144eea_1_9619">
                  <a:extLst>
                    <a:ext uri="{FF2B5EF4-FFF2-40B4-BE49-F238E27FC236}">
                      <a16:creationId xmlns:a16="http://schemas.microsoft.com/office/drawing/2014/main" id="{B3C9B3CC-60AB-F42C-CB5A-C5C053220BC2}"/>
                    </a:ext>
                  </a:extLst>
                </p:cNvPr>
                <p:cNvSpPr/>
                <p:nvPr/>
              </p:nvSpPr>
              <p:spPr>
                <a:xfrm>
                  <a:off x="-6213379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" name="Google Shape;215;g3acbb144eea_1_9619">
                  <a:extLst>
                    <a:ext uri="{FF2B5EF4-FFF2-40B4-BE49-F238E27FC236}">
                      <a16:creationId xmlns:a16="http://schemas.microsoft.com/office/drawing/2014/main" id="{99E508C6-4AC2-3034-2AFD-13A3090DB3BF}"/>
                    </a:ext>
                  </a:extLst>
                </p:cNvPr>
                <p:cNvSpPr/>
                <p:nvPr/>
              </p:nvSpPr>
              <p:spPr>
                <a:xfrm>
                  <a:off x="-6112513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6" name="Google Shape;216;g3acbb144eea_1_9619">
                  <a:extLst>
                    <a:ext uri="{FF2B5EF4-FFF2-40B4-BE49-F238E27FC236}">
                      <a16:creationId xmlns:a16="http://schemas.microsoft.com/office/drawing/2014/main" id="{F9F07185-C71F-097E-0B2A-988EB75861BF}"/>
                    </a:ext>
                  </a:extLst>
                </p:cNvPr>
                <p:cNvSpPr/>
                <p:nvPr/>
              </p:nvSpPr>
              <p:spPr>
                <a:xfrm>
                  <a:off x="-6011648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" name="Google Shape;217;g3acbb144eea_1_9619">
                  <a:extLst>
                    <a:ext uri="{FF2B5EF4-FFF2-40B4-BE49-F238E27FC236}">
                      <a16:creationId xmlns:a16="http://schemas.microsoft.com/office/drawing/2014/main" id="{DD1A8627-C1F2-12E3-AFE4-AB9640B8562C}"/>
                    </a:ext>
                  </a:extLst>
                </p:cNvPr>
                <p:cNvSpPr/>
                <p:nvPr/>
              </p:nvSpPr>
              <p:spPr>
                <a:xfrm>
                  <a:off x="-5935610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" name="Google Shape;218;g3acbb144eea_1_9619">
                <a:extLst>
                  <a:ext uri="{FF2B5EF4-FFF2-40B4-BE49-F238E27FC236}">
                    <a16:creationId xmlns:a16="http://schemas.microsoft.com/office/drawing/2014/main" id="{587698A6-558A-43EE-916A-3C675B505DD4}"/>
                  </a:ext>
                </a:extLst>
              </p:cNvPr>
              <p:cNvGrpSpPr/>
              <p:nvPr/>
            </p:nvGrpSpPr>
            <p:grpSpPr>
              <a:xfrm>
                <a:off x="-6344066" y="3967523"/>
                <a:ext cx="436322" cy="162129"/>
                <a:chOff x="-6344066" y="3967523"/>
                <a:chExt cx="436322" cy="162129"/>
              </a:xfrm>
            </p:grpSpPr>
            <p:sp>
              <p:nvSpPr>
                <p:cNvPr id="219" name="Google Shape;219;g3acbb144eea_1_9619">
                  <a:extLst>
                    <a:ext uri="{FF2B5EF4-FFF2-40B4-BE49-F238E27FC236}">
                      <a16:creationId xmlns:a16="http://schemas.microsoft.com/office/drawing/2014/main" id="{4D600790-91D3-94C3-6562-E8F033FA4A62}"/>
                    </a:ext>
                  </a:extLst>
                </p:cNvPr>
                <p:cNvSpPr/>
                <p:nvPr/>
              </p:nvSpPr>
              <p:spPr>
                <a:xfrm>
                  <a:off x="-6344066" y="402885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" name="Google Shape;220;g3acbb144eea_1_9619">
                  <a:extLst>
                    <a:ext uri="{FF2B5EF4-FFF2-40B4-BE49-F238E27FC236}">
                      <a16:creationId xmlns:a16="http://schemas.microsoft.com/office/drawing/2014/main" id="{5C018195-FB24-0BA7-5ECC-45E5E8AE1D93}"/>
                    </a:ext>
                  </a:extLst>
                </p:cNvPr>
                <p:cNvSpPr/>
                <p:nvPr/>
              </p:nvSpPr>
              <p:spPr>
                <a:xfrm>
                  <a:off x="-6264790" y="399403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" name="Google Shape;221;g3acbb144eea_1_9619">
                  <a:extLst>
                    <a:ext uri="{FF2B5EF4-FFF2-40B4-BE49-F238E27FC236}">
                      <a16:creationId xmlns:a16="http://schemas.microsoft.com/office/drawing/2014/main" id="{7DF55D9D-39F5-D6DA-C531-7203208140EE}"/>
                    </a:ext>
                  </a:extLst>
                </p:cNvPr>
                <p:cNvSpPr/>
                <p:nvPr/>
              </p:nvSpPr>
              <p:spPr>
                <a:xfrm>
                  <a:off x="-6087887" y="399403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" name="Google Shape;222;g3acbb144eea_1_9619">
                  <a:extLst>
                    <a:ext uri="{FF2B5EF4-FFF2-40B4-BE49-F238E27FC236}">
                      <a16:creationId xmlns:a16="http://schemas.microsoft.com/office/drawing/2014/main" id="{88BF25AC-4978-3F6C-7EB8-789C8A44F2A0}"/>
                    </a:ext>
                  </a:extLst>
                </p:cNvPr>
                <p:cNvSpPr/>
                <p:nvPr/>
              </p:nvSpPr>
              <p:spPr>
                <a:xfrm>
                  <a:off x="-6174720" y="396752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3" name="Google Shape;223;g3acbb144eea_1_9619">
                  <a:extLst>
                    <a:ext uri="{FF2B5EF4-FFF2-40B4-BE49-F238E27FC236}">
                      <a16:creationId xmlns:a16="http://schemas.microsoft.com/office/drawing/2014/main" id="{1A70F517-0DF0-29A5-C322-55810557E5F5}"/>
                    </a:ext>
                  </a:extLst>
                </p:cNvPr>
                <p:cNvSpPr/>
                <p:nvPr/>
              </p:nvSpPr>
              <p:spPr>
                <a:xfrm>
                  <a:off x="-6008544" y="402885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4" name="Google Shape;224;g3acbb144eea_1_9619">
                  <a:extLst>
                    <a:ext uri="{FF2B5EF4-FFF2-40B4-BE49-F238E27FC236}">
                      <a16:creationId xmlns:a16="http://schemas.microsoft.com/office/drawing/2014/main" id="{C6F3F94C-C0F5-0D00-7F9A-34A9E9F56789}"/>
                    </a:ext>
                  </a:extLst>
                </p:cNvPr>
                <p:cNvSpPr/>
                <p:nvPr/>
              </p:nvSpPr>
              <p:spPr>
                <a:xfrm>
                  <a:off x="-6163925" y="4008949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5" name="Google Shape;225;g3acbb144eea_1_9619">
                <a:extLst>
                  <a:ext uri="{FF2B5EF4-FFF2-40B4-BE49-F238E27FC236}">
                    <a16:creationId xmlns:a16="http://schemas.microsoft.com/office/drawing/2014/main" id="{77AA64B6-D733-FFE5-2357-FEBAC556CA28}"/>
                  </a:ext>
                </a:extLst>
              </p:cNvPr>
              <p:cNvGrpSpPr/>
              <p:nvPr/>
            </p:nvGrpSpPr>
            <p:grpSpPr>
              <a:xfrm>
                <a:off x="-6242526" y="4035802"/>
                <a:ext cx="262995" cy="114091"/>
                <a:chOff x="-6242526" y="4035802"/>
                <a:chExt cx="262995" cy="114091"/>
              </a:xfrm>
            </p:grpSpPr>
            <p:sp>
              <p:nvSpPr>
                <p:cNvPr id="226" name="Google Shape;226;g3acbb144eea_1_9619">
                  <a:extLst>
                    <a:ext uri="{FF2B5EF4-FFF2-40B4-BE49-F238E27FC236}">
                      <a16:creationId xmlns:a16="http://schemas.microsoft.com/office/drawing/2014/main" id="{53A7605E-F012-BC41-3CAF-8798CC571A16}"/>
                    </a:ext>
                  </a:extLst>
                </p:cNvPr>
                <p:cNvSpPr/>
                <p:nvPr/>
              </p:nvSpPr>
              <p:spPr>
                <a:xfrm>
                  <a:off x="-6242526" y="403580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" name="Google Shape;227;g3acbb144eea_1_9619">
                  <a:extLst>
                    <a:ext uri="{FF2B5EF4-FFF2-40B4-BE49-F238E27FC236}">
                      <a16:creationId xmlns:a16="http://schemas.microsoft.com/office/drawing/2014/main" id="{437D9C46-EB6D-642F-F51B-AF5FB67EF789}"/>
                    </a:ext>
                  </a:extLst>
                </p:cNvPr>
                <p:cNvSpPr/>
                <p:nvPr/>
              </p:nvSpPr>
              <p:spPr>
                <a:xfrm>
                  <a:off x="-6080331" y="404909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8" name="Google Shape;228;g3acbb144eea_1_9619">
                <a:extLst>
                  <a:ext uri="{FF2B5EF4-FFF2-40B4-BE49-F238E27FC236}">
                    <a16:creationId xmlns:a16="http://schemas.microsoft.com/office/drawing/2014/main" id="{78B04289-5A63-B249-62FC-5057E5A1F279}"/>
                  </a:ext>
                </a:extLst>
              </p:cNvPr>
              <p:cNvSpPr/>
              <p:nvPr/>
            </p:nvSpPr>
            <p:spPr>
              <a:xfrm>
                <a:off x="-6462744" y="4148677"/>
                <a:ext cx="690407" cy="325199"/>
              </a:xfrm>
              <a:custGeom>
                <a:avLst/>
                <a:gdLst/>
                <a:ahLst/>
                <a:cxnLst/>
                <a:rect l="l" t="t" r="r" b="b"/>
                <a:pathLst>
                  <a:path w="690407" h="325199" extrusionOk="0">
                    <a:moveTo>
                      <a:pt x="490700" y="313122"/>
                    </a:moveTo>
                    <a:cubicBezTo>
                      <a:pt x="608635" y="258203"/>
                      <a:pt x="690408" y="138648"/>
                      <a:pt x="690408" y="0"/>
                    </a:cubicBezTo>
                    <a:lnTo>
                      <a:pt x="0" y="0"/>
                    </a:lnTo>
                    <a:cubicBezTo>
                      <a:pt x="0" y="138243"/>
                      <a:pt x="81300" y="257528"/>
                      <a:pt x="198628" y="312650"/>
                    </a:cubicBezTo>
                    <a:cubicBezTo>
                      <a:pt x="216035" y="320814"/>
                      <a:pt x="235128" y="324862"/>
                      <a:pt x="254357" y="324862"/>
                    </a:cubicBezTo>
                    <a:lnTo>
                      <a:pt x="434903" y="325199"/>
                    </a:lnTo>
                    <a:cubicBezTo>
                      <a:pt x="454132" y="325199"/>
                      <a:pt x="473226" y="321286"/>
                      <a:pt x="490700" y="313122"/>
                    </a:cubicBezTo>
                    <a:close/>
                  </a:path>
                </a:pathLst>
              </a:custGeom>
              <a:solidFill>
                <a:srgbClr val="F2BD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9" name="Google Shape;229;g3acbb144eea_1_9619">
              <a:extLst>
                <a:ext uri="{FF2B5EF4-FFF2-40B4-BE49-F238E27FC236}">
                  <a16:creationId xmlns:a16="http://schemas.microsoft.com/office/drawing/2014/main" id="{9DD9F0C1-ED51-4A33-DE9C-780CCD53D2C2}"/>
                </a:ext>
              </a:extLst>
            </p:cNvPr>
            <p:cNvGrpSpPr/>
            <p:nvPr/>
          </p:nvGrpSpPr>
          <p:grpSpPr>
            <a:xfrm>
              <a:off x="-6462744" y="4148677"/>
              <a:ext cx="690408" cy="325199"/>
              <a:chOff x="-6462744" y="4148677"/>
              <a:chExt cx="690408" cy="325199"/>
            </a:xfrm>
          </p:grpSpPr>
          <p:sp>
            <p:nvSpPr>
              <p:cNvPr id="230" name="Google Shape;230;g3acbb144eea_1_9619">
                <a:extLst>
                  <a:ext uri="{FF2B5EF4-FFF2-40B4-BE49-F238E27FC236}">
                    <a16:creationId xmlns:a16="http://schemas.microsoft.com/office/drawing/2014/main" id="{62748536-67E6-CED2-40A3-9AD865B21722}"/>
                  </a:ext>
                </a:extLst>
              </p:cNvPr>
              <p:cNvSpPr/>
              <p:nvPr/>
            </p:nvSpPr>
            <p:spPr>
              <a:xfrm>
                <a:off x="-6144696" y="4148677"/>
                <a:ext cx="372360" cy="325199"/>
              </a:xfrm>
              <a:custGeom>
                <a:avLst/>
                <a:gdLst/>
                <a:ahLst/>
                <a:cxnLst/>
                <a:rect l="l" t="t" r="r" b="b"/>
                <a:pathLst>
                  <a:path w="372360" h="325199" extrusionOk="0">
                    <a:moveTo>
                      <a:pt x="247948" y="0"/>
                    </a:moveTo>
                    <a:cubicBezTo>
                      <a:pt x="247948" y="138648"/>
                      <a:pt x="166176" y="258203"/>
                      <a:pt x="48240" y="313122"/>
                    </a:cubicBezTo>
                    <a:cubicBezTo>
                      <a:pt x="33059" y="320206"/>
                      <a:pt x="16665" y="324120"/>
                      <a:pt x="0" y="324997"/>
                    </a:cubicBezTo>
                    <a:lnTo>
                      <a:pt x="116856" y="325199"/>
                    </a:lnTo>
                    <a:cubicBezTo>
                      <a:pt x="136084" y="325199"/>
                      <a:pt x="155178" y="321286"/>
                      <a:pt x="172652" y="313122"/>
                    </a:cubicBezTo>
                    <a:cubicBezTo>
                      <a:pt x="290588" y="258203"/>
                      <a:pt x="372360" y="138648"/>
                      <a:pt x="372360" y="0"/>
                    </a:cubicBezTo>
                    <a:lnTo>
                      <a:pt x="247948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g3acbb144eea_1_9619">
                <a:extLst>
                  <a:ext uri="{FF2B5EF4-FFF2-40B4-BE49-F238E27FC236}">
                    <a16:creationId xmlns:a16="http://schemas.microsoft.com/office/drawing/2014/main" id="{6E5A9CF7-C40C-F4BC-ACAE-27688EC7B016}"/>
                  </a:ext>
                </a:extLst>
              </p:cNvPr>
              <p:cNvSpPr/>
              <p:nvPr/>
            </p:nvSpPr>
            <p:spPr>
              <a:xfrm>
                <a:off x="-6462744" y="4148677"/>
                <a:ext cx="565995" cy="324996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24996" extrusionOk="0">
                    <a:moveTo>
                      <a:pt x="565995" y="0"/>
                    </a:moveTo>
                    <a:lnTo>
                      <a:pt x="0" y="0"/>
                    </a:lnTo>
                    <a:cubicBezTo>
                      <a:pt x="0" y="138243"/>
                      <a:pt x="81300" y="257528"/>
                      <a:pt x="198628" y="312650"/>
                    </a:cubicBezTo>
                    <a:cubicBezTo>
                      <a:pt x="216035" y="320814"/>
                      <a:pt x="235128" y="324862"/>
                      <a:pt x="254357" y="324862"/>
                    </a:cubicBezTo>
                    <a:lnTo>
                      <a:pt x="317980" y="324997"/>
                    </a:lnTo>
                    <a:cubicBezTo>
                      <a:pt x="334645" y="324120"/>
                      <a:pt x="351107" y="320206"/>
                      <a:pt x="366220" y="313122"/>
                    </a:cubicBezTo>
                    <a:cubicBezTo>
                      <a:pt x="484156" y="258203"/>
                      <a:pt x="565928" y="138648"/>
                      <a:pt x="565928" y="0"/>
                    </a:cubicBezTo>
                    <a:close/>
                  </a:path>
                </a:pathLst>
              </a:custGeom>
              <a:solidFill>
                <a:srgbClr val="FFC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2" name="Google Shape;232;g3acbb144eea_1_9619">
            <a:extLst>
              <a:ext uri="{FF2B5EF4-FFF2-40B4-BE49-F238E27FC236}">
                <a16:creationId xmlns:a16="http://schemas.microsoft.com/office/drawing/2014/main" id="{D2E6F03E-EDF0-3E89-5316-8AD9531B6547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233" name="Google Shape;233;g3acbb144eea_1_9619">
              <a:extLst>
                <a:ext uri="{FF2B5EF4-FFF2-40B4-BE49-F238E27FC236}">
                  <a16:creationId xmlns:a16="http://schemas.microsoft.com/office/drawing/2014/main" id="{62AFB2F4-3C9C-EB05-6D3A-38AB3B1E8569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4" name="Google Shape;234;g3acbb144eea_1_9619">
              <a:extLst>
                <a:ext uri="{FF2B5EF4-FFF2-40B4-BE49-F238E27FC236}">
                  <a16:creationId xmlns:a16="http://schemas.microsoft.com/office/drawing/2014/main" id="{FCFEC357-4F99-E9EE-DA7D-1F9D99E33FC4}"/>
                </a:ext>
              </a:extLst>
            </p:cNvPr>
            <p:cNvGrpSpPr/>
            <p:nvPr/>
          </p:nvGrpSpPr>
          <p:grpSpPr>
            <a:xfrm>
              <a:off x="238177" y="5530812"/>
              <a:ext cx="1243651" cy="917538"/>
              <a:chOff x="-7611129" y="3871785"/>
              <a:chExt cx="793499" cy="585426"/>
            </a:xfrm>
          </p:grpSpPr>
          <p:sp>
            <p:nvSpPr>
              <p:cNvPr id="235" name="Google Shape;235;g3acbb144eea_1_9619">
                <a:extLst>
                  <a:ext uri="{FF2B5EF4-FFF2-40B4-BE49-F238E27FC236}">
                    <a16:creationId xmlns:a16="http://schemas.microsoft.com/office/drawing/2014/main" id="{4491B7D7-E9CB-D2D9-4ACE-3DB7BE7F89C2}"/>
                  </a:ext>
                </a:extLst>
              </p:cNvPr>
              <p:cNvSpPr/>
              <p:nvPr/>
            </p:nvSpPr>
            <p:spPr>
              <a:xfrm>
                <a:off x="-7553174" y="3871785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1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4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g3acbb144eea_1_9619">
                <a:extLst>
                  <a:ext uri="{FF2B5EF4-FFF2-40B4-BE49-F238E27FC236}">
                    <a16:creationId xmlns:a16="http://schemas.microsoft.com/office/drawing/2014/main" id="{B0283D0B-E68B-AD3F-8438-6DF9F653F437}"/>
                  </a:ext>
                </a:extLst>
              </p:cNvPr>
              <p:cNvSpPr/>
              <p:nvPr/>
            </p:nvSpPr>
            <p:spPr>
              <a:xfrm>
                <a:off x="-6878756" y="3945528"/>
                <a:ext cx="6105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70" extrusionOk="0">
                    <a:moveTo>
                      <a:pt x="607" y="60452"/>
                    </a:moveTo>
                    <a:cubicBezTo>
                      <a:pt x="607" y="60857"/>
                      <a:pt x="607" y="61262"/>
                      <a:pt x="607" y="61667"/>
                    </a:cubicBezTo>
                    <a:lnTo>
                      <a:pt x="607" y="61667"/>
                    </a:lnTo>
                    <a:cubicBezTo>
                      <a:pt x="607" y="65782"/>
                      <a:pt x="338" y="69763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g3acbb144eea_1_9619">
                <a:extLst>
                  <a:ext uri="{FF2B5EF4-FFF2-40B4-BE49-F238E27FC236}">
                    <a16:creationId xmlns:a16="http://schemas.microsoft.com/office/drawing/2014/main" id="{B8382120-D181-8788-9941-ECFD2A4E602C}"/>
                  </a:ext>
                </a:extLst>
              </p:cNvPr>
              <p:cNvSpPr/>
              <p:nvPr/>
            </p:nvSpPr>
            <p:spPr>
              <a:xfrm>
                <a:off x="-6885030" y="4006048"/>
                <a:ext cx="7016" cy="13358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8" extrusionOk="0">
                    <a:moveTo>
                      <a:pt x="6949" y="1214"/>
                    </a:moveTo>
                    <a:cubicBezTo>
                      <a:pt x="6949" y="810"/>
                      <a:pt x="6949" y="405"/>
                      <a:pt x="6949" y="0"/>
                    </a:cubicBez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lnTo>
                      <a:pt x="7016" y="121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g3acbb144eea_1_9619">
                <a:extLst>
                  <a:ext uri="{FF2B5EF4-FFF2-40B4-BE49-F238E27FC236}">
                    <a16:creationId xmlns:a16="http://schemas.microsoft.com/office/drawing/2014/main" id="{44696EDB-6511-5464-FE9B-861AC6D93B42}"/>
                  </a:ext>
                </a:extLst>
              </p:cNvPr>
              <p:cNvSpPr/>
              <p:nvPr/>
            </p:nvSpPr>
            <p:spPr>
              <a:xfrm>
                <a:off x="-7611129" y="3945528"/>
                <a:ext cx="5862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70" extrusionOk="0">
                    <a:moveTo>
                      <a:pt x="57820" y="61734"/>
                    </a:moveTo>
                    <a:cubicBezTo>
                      <a:pt x="57820" y="60520"/>
                      <a:pt x="57955" y="59305"/>
                      <a:pt x="58023" y="58023"/>
                    </a:cubicBez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50"/>
                      <a:pt x="57820" y="66659"/>
                      <a:pt x="57820" y="61734"/>
                    </a:cubicBezTo>
                    <a:lnTo>
                      <a:pt x="57820" y="6173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g3acbb144eea_1_9619">
                <a:extLst>
                  <a:ext uri="{FF2B5EF4-FFF2-40B4-BE49-F238E27FC236}">
                    <a16:creationId xmlns:a16="http://schemas.microsoft.com/office/drawing/2014/main" id="{EAAC9F97-359F-234A-7E2D-1030CDEA9A92}"/>
                  </a:ext>
                </a:extLst>
              </p:cNvPr>
              <p:cNvSpPr/>
              <p:nvPr/>
            </p:nvSpPr>
            <p:spPr>
              <a:xfrm>
                <a:off x="-7553309" y="4003552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lnTo>
                      <a:pt x="0" y="3711"/>
                    </a:ln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5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g3acbb144eea_1_9619">
                <a:extLst>
                  <a:ext uri="{FF2B5EF4-FFF2-40B4-BE49-F238E27FC236}">
                    <a16:creationId xmlns:a16="http://schemas.microsoft.com/office/drawing/2014/main" id="{6789FA53-E80E-5C2B-579A-6A7C93043EAE}"/>
                  </a:ext>
                </a:extLst>
              </p:cNvPr>
              <p:cNvSpPr/>
              <p:nvPr/>
            </p:nvSpPr>
            <p:spPr>
              <a:xfrm>
                <a:off x="-7432404" y="3871785"/>
                <a:ext cx="124075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5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g3acbb144eea_1_9619">
                <a:extLst>
                  <a:ext uri="{FF2B5EF4-FFF2-40B4-BE49-F238E27FC236}">
                    <a16:creationId xmlns:a16="http://schemas.microsoft.com/office/drawing/2014/main" id="{56C78F75-AF4B-773F-8D82-3B8E4CFEA97B}"/>
                  </a:ext>
                </a:extLst>
              </p:cNvPr>
              <p:cNvSpPr/>
              <p:nvPr/>
            </p:nvSpPr>
            <p:spPr>
              <a:xfrm>
                <a:off x="-7340579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g3acbb144eea_1_9619">
                <a:extLst>
                  <a:ext uri="{FF2B5EF4-FFF2-40B4-BE49-F238E27FC236}">
                    <a16:creationId xmlns:a16="http://schemas.microsoft.com/office/drawing/2014/main" id="{D361CD9D-3989-D922-B1A1-3F4CED4DE8D1}"/>
                  </a:ext>
                </a:extLst>
              </p:cNvPr>
              <p:cNvSpPr/>
              <p:nvPr/>
            </p:nvSpPr>
            <p:spPr>
              <a:xfrm>
                <a:off x="-7247945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g3acbb144eea_1_9619">
                <a:extLst>
                  <a:ext uri="{FF2B5EF4-FFF2-40B4-BE49-F238E27FC236}">
                    <a16:creationId xmlns:a16="http://schemas.microsoft.com/office/drawing/2014/main" id="{66710584-0BF3-8B50-6D75-DC5C8709C747}"/>
                  </a:ext>
                </a:extLst>
              </p:cNvPr>
              <p:cNvSpPr/>
              <p:nvPr/>
            </p:nvSpPr>
            <p:spPr>
              <a:xfrm>
                <a:off x="-7155311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g3acbb144eea_1_9619">
                <a:extLst>
                  <a:ext uri="{FF2B5EF4-FFF2-40B4-BE49-F238E27FC236}">
                    <a16:creationId xmlns:a16="http://schemas.microsoft.com/office/drawing/2014/main" id="{A3165766-219E-9E2F-9A30-28B7FA51D8BB}"/>
                  </a:ext>
                </a:extLst>
              </p:cNvPr>
              <p:cNvSpPr/>
              <p:nvPr/>
            </p:nvSpPr>
            <p:spPr>
              <a:xfrm>
                <a:off x="-7553174" y="4186324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2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5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g3acbb144eea_1_9619">
                <a:extLst>
                  <a:ext uri="{FF2B5EF4-FFF2-40B4-BE49-F238E27FC236}">
                    <a16:creationId xmlns:a16="http://schemas.microsoft.com/office/drawing/2014/main" id="{DD8420F2-9882-D7D2-392A-719A67B52F07}"/>
                  </a:ext>
                </a:extLst>
              </p:cNvPr>
              <p:cNvSpPr/>
              <p:nvPr/>
            </p:nvSpPr>
            <p:spPr>
              <a:xfrm>
                <a:off x="-6878689" y="4260068"/>
                <a:ext cx="6105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69" extrusionOk="0">
                    <a:moveTo>
                      <a:pt x="607" y="61666"/>
                    </a:moveTo>
                    <a:cubicBezTo>
                      <a:pt x="607" y="65782"/>
                      <a:pt x="338" y="69762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ubicBezTo>
                      <a:pt x="607" y="60857"/>
                      <a:pt x="607" y="61261"/>
                      <a:pt x="607" y="6166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g3acbb144eea_1_9619">
                <a:extLst>
                  <a:ext uri="{FF2B5EF4-FFF2-40B4-BE49-F238E27FC236}">
                    <a16:creationId xmlns:a16="http://schemas.microsoft.com/office/drawing/2014/main" id="{6EA9230C-C9C5-0F67-A34D-78BD25D7010A}"/>
                  </a:ext>
                </a:extLst>
              </p:cNvPr>
              <p:cNvSpPr/>
              <p:nvPr/>
            </p:nvSpPr>
            <p:spPr>
              <a:xfrm>
                <a:off x="-6885098" y="4320520"/>
                <a:ext cx="7016" cy="1335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9" extrusionOk="0">
                    <a:moveTo>
                      <a:pt x="6949" y="0"/>
                    </a:move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cubicBezTo>
                      <a:pt x="7016" y="810"/>
                      <a:pt x="7016" y="405"/>
                      <a:pt x="701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g3acbb144eea_1_9619">
                <a:extLst>
                  <a:ext uri="{FF2B5EF4-FFF2-40B4-BE49-F238E27FC236}">
                    <a16:creationId xmlns:a16="http://schemas.microsoft.com/office/drawing/2014/main" id="{3F7DDA48-454B-46F7-AEB9-A82268DDCFFE}"/>
                  </a:ext>
                </a:extLst>
              </p:cNvPr>
              <p:cNvSpPr/>
              <p:nvPr/>
            </p:nvSpPr>
            <p:spPr>
              <a:xfrm>
                <a:off x="-7611129" y="4260000"/>
                <a:ext cx="5862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69" extrusionOk="0">
                    <a:moveTo>
                      <a:pt x="58023" y="58023"/>
                    </a:move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49"/>
                      <a:pt x="57820" y="66659"/>
                      <a:pt x="57820" y="61734"/>
                    </a:cubicBezTo>
                    <a:cubicBezTo>
                      <a:pt x="57820" y="60519"/>
                      <a:pt x="57955" y="59305"/>
                      <a:pt x="58023" y="58023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g3acbb144eea_1_9619">
                <a:extLst>
                  <a:ext uri="{FF2B5EF4-FFF2-40B4-BE49-F238E27FC236}">
                    <a16:creationId xmlns:a16="http://schemas.microsoft.com/office/drawing/2014/main" id="{F39CC3B0-11A8-CB8E-88EB-4EEE217F8072}"/>
                  </a:ext>
                </a:extLst>
              </p:cNvPr>
              <p:cNvSpPr/>
              <p:nvPr/>
            </p:nvSpPr>
            <p:spPr>
              <a:xfrm>
                <a:off x="-7553309" y="4318023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6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g3acbb144eea_1_9619">
                <a:extLst>
                  <a:ext uri="{FF2B5EF4-FFF2-40B4-BE49-F238E27FC236}">
                    <a16:creationId xmlns:a16="http://schemas.microsoft.com/office/drawing/2014/main" id="{4F7117DE-2E78-9FD5-8D72-B6247D239BD8}"/>
                  </a:ext>
                </a:extLst>
              </p:cNvPr>
              <p:cNvSpPr/>
              <p:nvPr/>
            </p:nvSpPr>
            <p:spPr>
              <a:xfrm>
                <a:off x="-7432404" y="4186324"/>
                <a:ext cx="124075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6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g3acbb144eea_1_9619">
                <a:extLst>
                  <a:ext uri="{FF2B5EF4-FFF2-40B4-BE49-F238E27FC236}">
                    <a16:creationId xmlns:a16="http://schemas.microsoft.com/office/drawing/2014/main" id="{1A073940-28B0-F743-5DE3-A573CE7C9F54}"/>
                  </a:ext>
                </a:extLst>
              </p:cNvPr>
              <p:cNvSpPr/>
              <p:nvPr/>
            </p:nvSpPr>
            <p:spPr>
              <a:xfrm>
                <a:off x="-7340579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g3acbb144eea_1_9619">
                <a:extLst>
                  <a:ext uri="{FF2B5EF4-FFF2-40B4-BE49-F238E27FC236}">
                    <a16:creationId xmlns:a16="http://schemas.microsoft.com/office/drawing/2014/main" id="{0A7602B8-F242-09BA-257C-741FE131E03D}"/>
                  </a:ext>
                </a:extLst>
              </p:cNvPr>
              <p:cNvSpPr/>
              <p:nvPr/>
            </p:nvSpPr>
            <p:spPr>
              <a:xfrm>
                <a:off x="-7247945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g3acbb144eea_1_9619">
                <a:extLst>
                  <a:ext uri="{FF2B5EF4-FFF2-40B4-BE49-F238E27FC236}">
                    <a16:creationId xmlns:a16="http://schemas.microsoft.com/office/drawing/2014/main" id="{817AB784-D410-2EBA-D97E-831C4AE1302E}"/>
                  </a:ext>
                </a:extLst>
              </p:cNvPr>
              <p:cNvSpPr/>
              <p:nvPr/>
            </p:nvSpPr>
            <p:spPr>
              <a:xfrm>
                <a:off x="-7155311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3" name="Google Shape;253;g3acbb144eea_1_9619">
            <a:extLst>
              <a:ext uri="{FF2B5EF4-FFF2-40B4-BE49-F238E27FC236}">
                <a16:creationId xmlns:a16="http://schemas.microsoft.com/office/drawing/2014/main" id="{F266877B-C5E4-DA94-3119-7ED3C094CBFA}"/>
              </a:ext>
            </a:extLst>
          </p:cNvPr>
          <p:cNvSpPr/>
          <p:nvPr/>
        </p:nvSpPr>
        <p:spPr>
          <a:xfrm>
            <a:off x="1741730" y="3426144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4" name="Google Shape;254;g3acbb144eea_1_9619">
            <a:extLst>
              <a:ext uri="{FF2B5EF4-FFF2-40B4-BE49-F238E27FC236}">
                <a16:creationId xmlns:a16="http://schemas.microsoft.com/office/drawing/2014/main" id="{56C62DE7-1024-513F-88F1-C8E55E24C77B}"/>
              </a:ext>
            </a:extLst>
          </p:cNvPr>
          <p:cNvGrpSpPr/>
          <p:nvPr/>
        </p:nvGrpSpPr>
        <p:grpSpPr>
          <a:xfrm>
            <a:off x="2042293" y="3896756"/>
            <a:ext cx="1141502" cy="829878"/>
            <a:chOff x="-6491148" y="2829190"/>
            <a:chExt cx="728324" cy="529495"/>
          </a:xfrm>
        </p:grpSpPr>
        <p:sp>
          <p:nvSpPr>
            <p:cNvPr id="255" name="Google Shape;255;g3acbb144eea_1_9619">
              <a:extLst>
                <a:ext uri="{FF2B5EF4-FFF2-40B4-BE49-F238E27FC236}">
                  <a16:creationId xmlns:a16="http://schemas.microsoft.com/office/drawing/2014/main" id="{9963371D-A405-7A52-6B59-7214E43EDDDF}"/>
                </a:ext>
              </a:extLst>
            </p:cNvPr>
            <p:cNvSpPr/>
            <p:nvPr/>
          </p:nvSpPr>
          <p:spPr>
            <a:xfrm>
              <a:off x="-6409916" y="3082333"/>
              <a:ext cx="109704" cy="36500"/>
            </a:xfrm>
            <a:custGeom>
              <a:avLst/>
              <a:gdLst/>
              <a:ahLst/>
              <a:cxnLst/>
              <a:rect l="l" t="t" r="r" b="b"/>
              <a:pathLst>
                <a:path w="109704" h="36500" extrusionOk="0">
                  <a:moveTo>
                    <a:pt x="109637" y="0"/>
                  </a:moveTo>
                  <a:lnTo>
                    <a:pt x="0" y="0"/>
                  </a:lnTo>
                  <a:lnTo>
                    <a:pt x="0" y="7759"/>
                  </a:lnTo>
                  <a:cubicBezTo>
                    <a:pt x="0" y="21725"/>
                    <a:pt x="9851" y="33532"/>
                    <a:pt x="23007" y="36501"/>
                  </a:cubicBezTo>
                  <a:lnTo>
                    <a:pt x="109704" y="36501"/>
                  </a:lnTo>
                  <a:lnTo>
                    <a:pt x="109704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g3acbb144eea_1_9619">
              <a:extLst>
                <a:ext uri="{FF2B5EF4-FFF2-40B4-BE49-F238E27FC236}">
                  <a16:creationId xmlns:a16="http://schemas.microsoft.com/office/drawing/2014/main" id="{0EBDC5AB-875E-2D65-65A2-CE4B7C103208}"/>
                </a:ext>
              </a:extLst>
            </p:cNvPr>
            <p:cNvSpPr/>
            <p:nvPr/>
          </p:nvSpPr>
          <p:spPr>
            <a:xfrm>
              <a:off x="-6245360" y="3082333"/>
              <a:ext cx="401506" cy="37310"/>
            </a:xfrm>
            <a:custGeom>
              <a:avLst/>
              <a:gdLst/>
              <a:ahLst/>
              <a:cxnLst/>
              <a:rect l="l" t="t" r="r" b="b"/>
              <a:pathLst>
                <a:path w="401506" h="37310" extrusionOk="0">
                  <a:moveTo>
                    <a:pt x="77859" y="8501"/>
                  </a:moveTo>
                  <a:cubicBezTo>
                    <a:pt x="70100" y="8501"/>
                    <a:pt x="63084" y="5195"/>
                    <a:pt x="58091" y="0"/>
                  </a:cubicBezTo>
                  <a:lnTo>
                    <a:pt x="0" y="0"/>
                  </a:lnTo>
                  <a:lnTo>
                    <a:pt x="0" y="36501"/>
                  </a:lnTo>
                  <a:lnTo>
                    <a:pt x="353536" y="36501"/>
                  </a:lnTo>
                  <a:cubicBezTo>
                    <a:pt x="355830" y="36501"/>
                    <a:pt x="357989" y="36838"/>
                    <a:pt x="360148" y="37310"/>
                  </a:cubicBezTo>
                  <a:lnTo>
                    <a:pt x="371955" y="37310"/>
                  </a:lnTo>
                  <a:cubicBezTo>
                    <a:pt x="388215" y="37310"/>
                    <a:pt x="401507" y="24019"/>
                    <a:pt x="401507" y="7759"/>
                  </a:cubicBezTo>
                  <a:lnTo>
                    <a:pt x="401507" y="0"/>
                  </a:lnTo>
                  <a:lnTo>
                    <a:pt x="97695" y="0"/>
                  </a:lnTo>
                  <a:cubicBezTo>
                    <a:pt x="92702" y="5195"/>
                    <a:pt x="85685" y="8501"/>
                    <a:pt x="77927" y="8501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g3acbb144eea_1_9619">
              <a:extLst>
                <a:ext uri="{FF2B5EF4-FFF2-40B4-BE49-F238E27FC236}">
                  <a16:creationId xmlns:a16="http://schemas.microsoft.com/office/drawing/2014/main" id="{C6F1E268-711B-EEFF-09AC-BA67FCAB4B00}"/>
                </a:ext>
              </a:extLst>
            </p:cNvPr>
            <p:cNvSpPr/>
            <p:nvPr/>
          </p:nvSpPr>
          <p:spPr>
            <a:xfrm>
              <a:off x="-6409983" y="3047249"/>
              <a:ext cx="109704" cy="35083"/>
            </a:xfrm>
            <a:custGeom>
              <a:avLst/>
              <a:gdLst/>
              <a:ahLst/>
              <a:cxnLst/>
              <a:rect l="l" t="t" r="r" b="b"/>
              <a:pathLst>
                <a:path w="109704" h="35083" extrusionOk="0">
                  <a:moveTo>
                    <a:pt x="109704" y="0"/>
                  </a:moveTo>
                  <a:lnTo>
                    <a:pt x="23007" y="0"/>
                  </a:lnTo>
                  <a:cubicBezTo>
                    <a:pt x="9919" y="3036"/>
                    <a:pt x="0" y="14776"/>
                    <a:pt x="0" y="28742"/>
                  </a:cubicBezTo>
                  <a:lnTo>
                    <a:pt x="0" y="35084"/>
                  </a:lnTo>
                  <a:lnTo>
                    <a:pt x="109637" y="35084"/>
                  </a:lnTo>
                  <a:lnTo>
                    <a:pt x="109637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g3acbb144eea_1_9619">
              <a:extLst>
                <a:ext uri="{FF2B5EF4-FFF2-40B4-BE49-F238E27FC236}">
                  <a16:creationId xmlns:a16="http://schemas.microsoft.com/office/drawing/2014/main" id="{BAB8921B-D92B-5803-818E-F37E24DAB11A}"/>
                </a:ext>
              </a:extLst>
            </p:cNvPr>
            <p:cNvSpPr/>
            <p:nvPr/>
          </p:nvSpPr>
          <p:spPr>
            <a:xfrm>
              <a:off x="-6147732" y="3046440"/>
              <a:ext cx="303811" cy="35893"/>
            </a:xfrm>
            <a:custGeom>
              <a:avLst/>
              <a:gdLst/>
              <a:ahLst/>
              <a:cxnLst/>
              <a:rect l="l" t="t" r="r" b="b"/>
              <a:pathLst>
                <a:path w="303811" h="35893" extrusionOk="0">
                  <a:moveTo>
                    <a:pt x="7624" y="810"/>
                  </a:moveTo>
                  <a:lnTo>
                    <a:pt x="7624" y="17002"/>
                  </a:lnTo>
                  <a:cubicBezTo>
                    <a:pt x="7624" y="24356"/>
                    <a:pt x="4723" y="30968"/>
                    <a:pt x="0" y="35893"/>
                  </a:cubicBezTo>
                  <a:lnTo>
                    <a:pt x="303812" y="35893"/>
                  </a:lnTo>
                  <a:lnTo>
                    <a:pt x="303812" y="29551"/>
                  </a:lnTo>
                  <a:cubicBezTo>
                    <a:pt x="303812" y="13291"/>
                    <a:pt x="290520" y="0"/>
                    <a:pt x="274260" y="0"/>
                  </a:cubicBezTo>
                  <a:lnTo>
                    <a:pt x="251456" y="0"/>
                  </a:lnTo>
                  <a:cubicBezTo>
                    <a:pt x="249297" y="472"/>
                    <a:pt x="247138" y="810"/>
                    <a:pt x="244844" y="810"/>
                  </a:cubicBezTo>
                  <a:lnTo>
                    <a:pt x="7624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g3acbb144eea_1_9619">
              <a:extLst>
                <a:ext uri="{FF2B5EF4-FFF2-40B4-BE49-F238E27FC236}">
                  <a16:creationId xmlns:a16="http://schemas.microsoft.com/office/drawing/2014/main" id="{8485DA5A-7F94-AF10-D2FD-9606EAB18D8A}"/>
                </a:ext>
              </a:extLst>
            </p:cNvPr>
            <p:cNvSpPr/>
            <p:nvPr/>
          </p:nvSpPr>
          <p:spPr>
            <a:xfrm>
              <a:off x="-6245427" y="3047249"/>
              <a:ext cx="58090" cy="35083"/>
            </a:xfrm>
            <a:custGeom>
              <a:avLst/>
              <a:gdLst/>
              <a:ahLst/>
              <a:cxnLst/>
              <a:rect l="l" t="t" r="r" b="b"/>
              <a:pathLst>
                <a:path w="58090" h="35083" extrusionOk="0">
                  <a:moveTo>
                    <a:pt x="50467" y="0"/>
                  </a:moveTo>
                  <a:lnTo>
                    <a:pt x="0" y="0"/>
                  </a:lnTo>
                  <a:lnTo>
                    <a:pt x="0" y="35084"/>
                  </a:lnTo>
                  <a:lnTo>
                    <a:pt x="58091" y="35084"/>
                  </a:lnTo>
                  <a:cubicBezTo>
                    <a:pt x="53368" y="30159"/>
                    <a:pt x="50467" y="23547"/>
                    <a:pt x="50467" y="16193"/>
                  </a:cubicBezTo>
                  <a:lnTo>
                    <a:pt x="50467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g3acbb144eea_1_9619">
              <a:extLst>
                <a:ext uri="{FF2B5EF4-FFF2-40B4-BE49-F238E27FC236}">
                  <a16:creationId xmlns:a16="http://schemas.microsoft.com/office/drawing/2014/main" id="{832825E9-17F1-FA29-267E-6F54CF9B2B7F}"/>
                </a:ext>
              </a:extLst>
            </p:cNvPr>
            <p:cNvSpPr/>
            <p:nvPr/>
          </p:nvSpPr>
          <p:spPr>
            <a:xfrm>
              <a:off x="-6245427" y="3009939"/>
              <a:ext cx="50466" cy="36500"/>
            </a:xfrm>
            <a:custGeom>
              <a:avLst/>
              <a:gdLst/>
              <a:ahLst/>
              <a:cxnLst/>
              <a:rect l="l" t="t" r="r" b="b"/>
              <a:pathLst>
                <a:path w="50466" h="36500" extrusionOk="0">
                  <a:moveTo>
                    <a:pt x="27190" y="21455"/>
                  </a:moveTo>
                  <a:lnTo>
                    <a:pt x="27190" y="21455"/>
                  </a:lnTo>
                  <a:cubicBezTo>
                    <a:pt x="14101" y="21455"/>
                    <a:pt x="3171" y="12279"/>
                    <a:pt x="472" y="0"/>
                  </a:cubicBezTo>
                  <a:lnTo>
                    <a:pt x="0" y="0"/>
                  </a:lnTo>
                  <a:lnTo>
                    <a:pt x="0" y="36501"/>
                  </a:lnTo>
                  <a:lnTo>
                    <a:pt x="50467" y="36501"/>
                  </a:lnTo>
                  <a:lnTo>
                    <a:pt x="50467" y="8366"/>
                  </a:lnTo>
                  <a:cubicBezTo>
                    <a:pt x="45609" y="16193"/>
                    <a:pt x="37041" y="21455"/>
                    <a:pt x="27190" y="21455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g3acbb144eea_1_9619">
              <a:extLst>
                <a:ext uri="{FF2B5EF4-FFF2-40B4-BE49-F238E27FC236}">
                  <a16:creationId xmlns:a16="http://schemas.microsoft.com/office/drawing/2014/main" id="{9E691FD3-6B9F-F925-7FB6-75F3689D46F8}"/>
                </a:ext>
              </a:extLst>
            </p:cNvPr>
            <p:cNvSpPr/>
            <p:nvPr/>
          </p:nvSpPr>
          <p:spPr>
            <a:xfrm>
              <a:off x="-6140108" y="3009939"/>
              <a:ext cx="266771" cy="36500"/>
            </a:xfrm>
            <a:custGeom>
              <a:avLst/>
              <a:gdLst/>
              <a:ahLst/>
              <a:cxnLst/>
              <a:rect l="l" t="t" r="r" b="b"/>
              <a:pathLst>
                <a:path w="266771" h="36500" extrusionOk="0">
                  <a:moveTo>
                    <a:pt x="0" y="36501"/>
                  </a:moveTo>
                  <a:lnTo>
                    <a:pt x="243765" y="36501"/>
                  </a:lnTo>
                  <a:cubicBezTo>
                    <a:pt x="256854" y="33465"/>
                    <a:pt x="266771" y="21725"/>
                    <a:pt x="266771" y="7759"/>
                  </a:cubicBezTo>
                  <a:lnTo>
                    <a:pt x="266771" y="0"/>
                  </a:lnTo>
                  <a:lnTo>
                    <a:pt x="0" y="0"/>
                  </a:lnTo>
                  <a:lnTo>
                    <a:pt x="0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g3acbb144eea_1_9619">
              <a:extLst>
                <a:ext uri="{FF2B5EF4-FFF2-40B4-BE49-F238E27FC236}">
                  <a16:creationId xmlns:a16="http://schemas.microsoft.com/office/drawing/2014/main" id="{731C9C03-AB84-47B3-471A-5C3B89289C13}"/>
                </a:ext>
              </a:extLst>
            </p:cNvPr>
            <p:cNvSpPr/>
            <p:nvPr/>
          </p:nvSpPr>
          <p:spPr>
            <a:xfrm>
              <a:off x="-6439332" y="3009939"/>
              <a:ext cx="139052" cy="37310"/>
            </a:xfrm>
            <a:custGeom>
              <a:avLst/>
              <a:gdLst/>
              <a:ahLst/>
              <a:cxnLst/>
              <a:rect l="l" t="t" r="r" b="b"/>
              <a:pathLst>
                <a:path w="139052" h="37310" extrusionOk="0">
                  <a:moveTo>
                    <a:pt x="139053" y="36501"/>
                  </a:moveTo>
                  <a:lnTo>
                    <a:pt x="139053" y="0"/>
                  </a:ln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1" y="37310"/>
                    <a:pt x="29551" y="37310"/>
                  </a:cubicBezTo>
                  <a:lnTo>
                    <a:pt x="52356" y="37310"/>
                  </a:lnTo>
                  <a:cubicBezTo>
                    <a:pt x="54515" y="36838"/>
                    <a:pt x="56674" y="36501"/>
                    <a:pt x="58968" y="36501"/>
                  </a:cubicBezTo>
                  <a:lnTo>
                    <a:pt x="139053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g3acbb144eea_1_9619">
              <a:extLst>
                <a:ext uri="{FF2B5EF4-FFF2-40B4-BE49-F238E27FC236}">
                  <a16:creationId xmlns:a16="http://schemas.microsoft.com/office/drawing/2014/main" id="{8A1B171F-643E-31E5-120E-6BD1B736665B}"/>
                </a:ext>
              </a:extLst>
            </p:cNvPr>
            <p:cNvSpPr/>
            <p:nvPr/>
          </p:nvSpPr>
          <p:spPr>
            <a:xfrm>
              <a:off x="-6140108" y="3046440"/>
              <a:ext cx="243831" cy="809"/>
            </a:xfrm>
            <a:custGeom>
              <a:avLst/>
              <a:gdLst/>
              <a:ahLst/>
              <a:cxnLst/>
              <a:rect l="l" t="t" r="r" b="b"/>
              <a:pathLst>
                <a:path w="243831" h="809" extrusionOk="0">
                  <a:moveTo>
                    <a:pt x="0" y="810"/>
                  </a:moveTo>
                  <a:lnTo>
                    <a:pt x="237220" y="810"/>
                  </a:lnTo>
                  <a:cubicBezTo>
                    <a:pt x="239514" y="810"/>
                    <a:pt x="241673" y="472"/>
                    <a:pt x="243832" y="0"/>
                  </a:cubicBezTo>
                  <a:lnTo>
                    <a:pt x="68" y="0"/>
                  </a:lnTo>
                  <a:lnTo>
                    <a:pt x="68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g3acbb144eea_1_9619">
              <a:extLst>
                <a:ext uri="{FF2B5EF4-FFF2-40B4-BE49-F238E27FC236}">
                  <a16:creationId xmlns:a16="http://schemas.microsoft.com/office/drawing/2014/main" id="{2553C055-18DE-C364-23BA-86B7937148E4}"/>
                </a:ext>
              </a:extLst>
            </p:cNvPr>
            <p:cNvSpPr/>
            <p:nvPr/>
          </p:nvSpPr>
          <p:spPr>
            <a:xfrm>
              <a:off x="-6245427" y="3046440"/>
              <a:ext cx="50400" cy="900"/>
            </a:xfrm>
            <a:prstGeom prst="rect">
              <a:avLst/>
            </a:pr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g3acbb144eea_1_9619">
              <a:extLst>
                <a:ext uri="{FF2B5EF4-FFF2-40B4-BE49-F238E27FC236}">
                  <a16:creationId xmlns:a16="http://schemas.microsoft.com/office/drawing/2014/main" id="{4DA50C72-EB32-731C-EB9B-39A241D507DC}"/>
                </a:ext>
              </a:extLst>
            </p:cNvPr>
            <p:cNvSpPr/>
            <p:nvPr/>
          </p:nvSpPr>
          <p:spPr>
            <a:xfrm>
              <a:off x="-6386976" y="3046440"/>
              <a:ext cx="86697" cy="809"/>
            </a:xfrm>
            <a:custGeom>
              <a:avLst/>
              <a:gdLst/>
              <a:ahLst/>
              <a:cxnLst/>
              <a:rect l="l" t="t" r="r" b="b"/>
              <a:pathLst>
                <a:path w="86697" h="809" extrusionOk="0">
                  <a:moveTo>
                    <a:pt x="86697" y="0"/>
                  </a:moveTo>
                  <a:lnTo>
                    <a:pt x="6612" y="0"/>
                  </a:lnTo>
                  <a:cubicBezTo>
                    <a:pt x="4318" y="0"/>
                    <a:pt x="2159" y="337"/>
                    <a:pt x="0" y="810"/>
                  </a:cubicBezTo>
                  <a:lnTo>
                    <a:pt x="86697" y="810"/>
                  </a:lnTo>
                  <a:lnTo>
                    <a:pt x="86697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g3acbb144eea_1_9619">
              <a:extLst>
                <a:ext uri="{FF2B5EF4-FFF2-40B4-BE49-F238E27FC236}">
                  <a16:creationId xmlns:a16="http://schemas.microsoft.com/office/drawing/2014/main" id="{86D1AAD2-E868-D213-E74A-7D9DBA22B565}"/>
                </a:ext>
              </a:extLst>
            </p:cNvPr>
            <p:cNvSpPr/>
            <p:nvPr/>
          </p:nvSpPr>
          <p:spPr>
            <a:xfrm>
              <a:off x="-6245427" y="3006363"/>
              <a:ext cx="472" cy="3575"/>
            </a:xfrm>
            <a:custGeom>
              <a:avLst/>
              <a:gdLst/>
              <a:ahLst/>
              <a:cxnLst/>
              <a:rect l="l" t="t" r="r" b="b"/>
              <a:pathLst>
                <a:path w="472" h="3575" extrusionOk="0">
                  <a:moveTo>
                    <a:pt x="0" y="0"/>
                  </a:moveTo>
                  <a:lnTo>
                    <a:pt x="0" y="3576"/>
                  </a:lnTo>
                  <a:lnTo>
                    <a:pt x="472" y="3576"/>
                  </a:lnTo>
                  <a:cubicBezTo>
                    <a:pt x="203" y="2429"/>
                    <a:pt x="135" y="1215"/>
                    <a:pt x="0" y="0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g3acbb144eea_1_9619">
              <a:extLst>
                <a:ext uri="{FF2B5EF4-FFF2-40B4-BE49-F238E27FC236}">
                  <a16:creationId xmlns:a16="http://schemas.microsoft.com/office/drawing/2014/main" id="{4ACE29EF-CBD2-9327-6F20-89A55BD20A51}"/>
                </a:ext>
              </a:extLst>
            </p:cNvPr>
            <p:cNvSpPr/>
            <p:nvPr/>
          </p:nvSpPr>
          <p:spPr>
            <a:xfrm>
              <a:off x="-6439400" y="2974046"/>
              <a:ext cx="139120" cy="35893"/>
            </a:xfrm>
            <a:custGeom>
              <a:avLst/>
              <a:gdLst/>
              <a:ahLst/>
              <a:cxnLst/>
              <a:rect l="l" t="t" r="r" b="b"/>
              <a:pathLst>
                <a:path w="139120" h="35893" extrusionOk="0">
                  <a:moveTo>
                    <a:pt x="139121" y="810"/>
                  </a:moveTo>
                  <a:lnTo>
                    <a:pt x="77386" y="810"/>
                  </a:lnTo>
                  <a:cubicBezTo>
                    <a:pt x="75093" y="810"/>
                    <a:pt x="72934" y="472"/>
                    <a:pt x="70775" y="0"/>
                  </a:cubicBezTo>
                  <a:lnTo>
                    <a:pt x="29551" y="0"/>
                  </a:lnTo>
                  <a:cubicBezTo>
                    <a:pt x="13291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9053" y="35893"/>
                  </a:lnTo>
                  <a:lnTo>
                    <a:pt x="139053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g3acbb144eea_1_9619">
              <a:extLst>
                <a:ext uri="{FF2B5EF4-FFF2-40B4-BE49-F238E27FC236}">
                  <a16:creationId xmlns:a16="http://schemas.microsoft.com/office/drawing/2014/main" id="{6ACBEAA6-E168-EB97-ED33-519984329892}"/>
                </a:ext>
              </a:extLst>
            </p:cNvPr>
            <p:cNvSpPr/>
            <p:nvPr/>
          </p:nvSpPr>
          <p:spPr>
            <a:xfrm>
              <a:off x="-6140108" y="2974855"/>
              <a:ext cx="266771" cy="35083"/>
            </a:xfrm>
            <a:custGeom>
              <a:avLst/>
              <a:gdLst/>
              <a:ahLst/>
              <a:cxnLst/>
              <a:rect l="l" t="t" r="r" b="b"/>
              <a:pathLst>
                <a:path w="266771" h="35083" extrusionOk="0">
                  <a:moveTo>
                    <a:pt x="0" y="35084"/>
                  </a:moveTo>
                  <a:lnTo>
                    <a:pt x="266771" y="35084"/>
                  </a:lnTo>
                  <a:lnTo>
                    <a:pt x="266771" y="28742"/>
                  </a:lnTo>
                  <a:cubicBezTo>
                    <a:pt x="266771" y="14776"/>
                    <a:pt x="256921" y="2969"/>
                    <a:pt x="243765" y="0"/>
                  </a:cubicBezTo>
                  <a:lnTo>
                    <a:pt x="0" y="0"/>
                  </a:lnTo>
                  <a:lnTo>
                    <a:pt x="0" y="35084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g3acbb144eea_1_9619">
              <a:extLst>
                <a:ext uri="{FF2B5EF4-FFF2-40B4-BE49-F238E27FC236}">
                  <a16:creationId xmlns:a16="http://schemas.microsoft.com/office/drawing/2014/main" id="{7DF8C4D7-58C6-B0E0-27DC-DCE75336FEC7}"/>
                </a:ext>
              </a:extLst>
            </p:cNvPr>
            <p:cNvSpPr/>
            <p:nvPr/>
          </p:nvSpPr>
          <p:spPr>
            <a:xfrm>
              <a:off x="-6404383" y="3227121"/>
              <a:ext cx="565995" cy="37310"/>
            </a:xfrm>
            <a:custGeom>
              <a:avLst/>
              <a:gdLst/>
              <a:ahLst/>
              <a:cxnLst/>
              <a:rect l="l" t="t" r="r" b="b"/>
              <a:pathLst>
                <a:path w="565995" h="37310" extrusionOk="0">
                  <a:moveTo>
                    <a:pt x="0" y="7759"/>
                  </a:moveTo>
                  <a:cubicBezTo>
                    <a:pt x="0" y="24019"/>
                    <a:pt x="13291" y="37310"/>
                    <a:pt x="29551" y="37310"/>
                  </a:cubicBezTo>
                  <a:lnTo>
                    <a:pt x="536444" y="37310"/>
                  </a:lnTo>
                  <a:cubicBezTo>
                    <a:pt x="552704" y="37310"/>
                    <a:pt x="565995" y="24019"/>
                    <a:pt x="565995" y="7759"/>
                  </a:cubicBezTo>
                  <a:lnTo>
                    <a:pt x="565995" y="0"/>
                  </a:lnTo>
                  <a:lnTo>
                    <a:pt x="0" y="0"/>
                  </a:lnTo>
                  <a:lnTo>
                    <a:pt x="0" y="7759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g3acbb144eea_1_9619">
              <a:extLst>
                <a:ext uri="{FF2B5EF4-FFF2-40B4-BE49-F238E27FC236}">
                  <a16:creationId xmlns:a16="http://schemas.microsoft.com/office/drawing/2014/main" id="{DF8C8CDA-E0FE-4815-98D9-877F0D909FF0}"/>
                </a:ext>
              </a:extLst>
            </p:cNvPr>
            <p:cNvSpPr/>
            <p:nvPr/>
          </p:nvSpPr>
          <p:spPr>
            <a:xfrm>
              <a:off x="-6404451" y="3191228"/>
              <a:ext cx="565995" cy="35893"/>
            </a:xfrm>
            <a:custGeom>
              <a:avLst/>
              <a:gdLst/>
              <a:ahLst/>
              <a:cxnLst/>
              <a:rect l="l" t="t" r="r" b="b"/>
              <a:pathLst>
                <a:path w="565995" h="35893" extrusionOk="0">
                  <a:moveTo>
                    <a:pt x="23007" y="810"/>
                  </a:moveTo>
                  <a:cubicBezTo>
                    <a:pt x="9918" y="3846"/>
                    <a:pt x="0" y="15585"/>
                    <a:pt x="0" y="29551"/>
                  </a:cubicBezTo>
                  <a:lnTo>
                    <a:pt x="0" y="35893"/>
                  </a:lnTo>
                  <a:lnTo>
                    <a:pt x="565995" y="35893"/>
                  </a:lnTo>
                  <a:lnTo>
                    <a:pt x="565995" y="29551"/>
                  </a:lnTo>
                  <a:cubicBezTo>
                    <a:pt x="565995" y="13291"/>
                    <a:pt x="552704" y="0"/>
                    <a:pt x="536444" y="0"/>
                  </a:cubicBezTo>
                  <a:lnTo>
                    <a:pt x="519172" y="0"/>
                  </a:lnTo>
                  <a:cubicBezTo>
                    <a:pt x="517013" y="472"/>
                    <a:pt x="514854" y="810"/>
                    <a:pt x="512560" y="810"/>
                  </a:cubicBezTo>
                  <a:lnTo>
                    <a:pt x="23007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g3acbb144eea_1_9619">
              <a:extLst>
                <a:ext uri="{FF2B5EF4-FFF2-40B4-BE49-F238E27FC236}">
                  <a16:creationId xmlns:a16="http://schemas.microsoft.com/office/drawing/2014/main" id="{756210E0-0983-DC83-92AC-E0115262A9C6}"/>
                </a:ext>
              </a:extLst>
            </p:cNvPr>
            <p:cNvSpPr/>
            <p:nvPr/>
          </p:nvSpPr>
          <p:spPr>
            <a:xfrm>
              <a:off x="-6428267" y="3154727"/>
              <a:ext cx="565995" cy="37310"/>
            </a:xfrm>
            <a:custGeom>
              <a:avLst/>
              <a:gdLst/>
              <a:ahLst/>
              <a:cxnLst/>
              <a:rect l="l" t="t" r="r" b="b"/>
              <a:pathLst>
                <a:path w="565995" h="37310" extrusionOk="0">
                  <a:moveTo>
                    <a:pt x="155448" y="14573"/>
                  </a:moveTo>
                  <a:cubicBezTo>
                    <a:pt x="144990" y="14573"/>
                    <a:pt x="136017" y="8636"/>
                    <a:pt x="131362" y="0"/>
                  </a:cubicBez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1" y="37310"/>
                    <a:pt x="29551" y="37310"/>
                  </a:cubicBezTo>
                  <a:lnTo>
                    <a:pt x="46824" y="37310"/>
                  </a:lnTo>
                  <a:cubicBezTo>
                    <a:pt x="48982" y="36838"/>
                    <a:pt x="51141" y="36501"/>
                    <a:pt x="53436" y="36501"/>
                  </a:cubicBezTo>
                  <a:lnTo>
                    <a:pt x="542988" y="36501"/>
                  </a:lnTo>
                  <a:cubicBezTo>
                    <a:pt x="556077" y="33464"/>
                    <a:pt x="565995" y="21725"/>
                    <a:pt x="565995" y="7759"/>
                  </a:cubicBezTo>
                  <a:lnTo>
                    <a:pt x="565995" y="0"/>
                  </a:lnTo>
                  <a:lnTo>
                    <a:pt x="179534" y="0"/>
                  </a:lnTo>
                  <a:cubicBezTo>
                    <a:pt x="174879" y="8636"/>
                    <a:pt x="165906" y="14573"/>
                    <a:pt x="155448" y="14573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g3acbb144eea_1_9619">
              <a:extLst>
                <a:ext uri="{FF2B5EF4-FFF2-40B4-BE49-F238E27FC236}">
                  <a16:creationId xmlns:a16="http://schemas.microsoft.com/office/drawing/2014/main" id="{5EFA199A-CBBC-A18C-B252-ADBA8F58B956}"/>
                </a:ext>
              </a:extLst>
            </p:cNvPr>
            <p:cNvSpPr/>
            <p:nvPr/>
          </p:nvSpPr>
          <p:spPr>
            <a:xfrm>
              <a:off x="-6381444" y="3191228"/>
              <a:ext cx="496164" cy="809"/>
            </a:xfrm>
            <a:custGeom>
              <a:avLst/>
              <a:gdLst/>
              <a:ahLst/>
              <a:cxnLst/>
              <a:rect l="l" t="t" r="r" b="b"/>
              <a:pathLst>
                <a:path w="496164" h="809" extrusionOk="0">
                  <a:moveTo>
                    <a:pt x="0" y="810"/>
                  </a:moveTo>
                  <a:lnTo>
                    <a:pt x="489553" y="810"/>
                  </a:lnTo>
                  <a:cubicBezTo>
                    <a:pt x="491847" y="810"/>
                    <a:pt x="494006" y="472"/>
                    <a:pt x="496165" y="0"/>
                  </a:cubicBezTo>
                  <a:lnTo>
                    <a:pt x="6612" y="0"/>
                  </a:lnTo>
                  <a:cubicBezTo>
                    <a:pt x="4317" y="0"/>
                    <a:pt x="2159" y="337"/>
                    <a:pt x="0" y="810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g3acbb144eea_1_9619">
              <a:extLst>
                <a:ext uri="{FF2B5EF4-FFF2-40B4-BE49-F238E27FC236}">
                  <a16:creationId xmlns:a16="http://schemas.microsoft.com/office/drawing/2014/main" id="{1EC9BEEA-EE7C-B9DC-D24B-7DC1D059028F}"/>
                </a:ext>
              </a:extLst>
            </p:cNvPr>
            <p:cNvSpPr/>
            <p:nvPr/>
          </p:nvSpPr>
          <p:spPr>
            <a:xfrm>
              <a:off x="-6428335" y="3118766"/>
              <a:ext cx="131361" cy="35893"/>
            </a:xfrm>
            <a:custGeom>
              <a:avLst/>
              <a:gdLst/>
              <a:ahLst/>
              <a:cxnLst/>
              <a:rect l="l" t="t" r="r" b="b"/>
              <a:pathLst>
                <a:path w="131361" h="35893" extrusionOk="0">
                  <a:moveTo>
                    <a:pt x="128056" y="23074"/>
                  </a:moveTo>
                  <a:lnTo>
                    <a:pt x="128056" y="810"/>
                  </a:lnTo>
                  <a:lnTo>
                    <a:pt x="47970" y="810"/>
                  </a:lnTo>
                  <a:cubicBezTo>
                    <a:pt x="45676" y="810"/>
                    <a:pt x="43518" y="472"/>
                    <a:pt x="41358" y="0"/>
                  </a:cubicBezTo>
                  <a:lnTo>
                    <a:pt x="29551" y="0"/>
                  </a:lnTo>
                  <a:cubicBezTo>
                    <a:pt x="13291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1362" y="35893"/>
                  </a:lnTo>
                  <a:cubicBezTo>
                    <a:pt x="129270" y="32048"/>
                    <a:pt x="127988" y="27730"/>
                    <a:pt x="127988" y="23007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g3acbb144eea_1_9619">
              <a:extLst>
                <a:ext uri="{FF2B5EF4-FFF2-40B4-BE49-F238E27FC236}">
                  <a16:creationId xmlns:a16="http://schemas.microsoft.com/office/drawing/2014/main" id="{F0DBF18E-E154-81E4-B76B-1CBD9CE5A34D}"/>
                </a:ext>
              </a:extLst>
            </p:cNvPr>
            <p:cNvSpPr/>
            <p:nvPr/>
          </p:nvSpPr>
          <p:spPr>
            <a:xfrm>
              <a:off x="-6248801" y="3119643"/>
              <a:ext cx="386461" cy="35083"/>
            </a:xfrm>
            <a:custGeom>
              <a:avLst/>
              <a:gdLst/>
              <a:ahLst/>
              <a:cxnLst/>
              <a:rect l="l" t="t" r="r" b="b"/>
              <a:pathLst>
                <a:path w="386461" h="35083" extrusionOk="0">
                  <a:moveTo>
                    <a:pt x="3373" y="22197"/>
                  </a:moveTo>
                  <a:cubicBezTo>
                    <a:pt x="3373" y="26853"/>
                    <a:pt x="2092" y="31238"/>
                    <a:pt x="0" y="35084"/>
                  </a:cubicBezTo>
                  <a:lnTo>
                    <a:pt x="386461" y="35084"/>
                  </a:lnTo>
                  <a:lnTo>
                    <a:pt x="386461" y="28742"/>
                  </a:lnTo>
                  <a:cubicBezTo>
                    <a:pt x="386461" y="14776"/>
                    <a:pt x="376611" y="2969"/>
                    <a:pt x="363455" y="0"/>
                  </a:cubicBezTo>
                  <a:lnTo>
                    <a:pt x="3306" y="0"/>
                  </a:lnTo>
                  <a:lnTo>
                    <a:pt x="3306" y="22265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g3acbb144eea_1_9619">
              <a:extLst>
                <a:ext uri="{FF2B5EF4-FFF2-40B4-BE49-F238E27FC236}">
                  <a16:creationId xmlns:a16="http://schemas.microsoft.com/office/drawing/2014/main" id="{45F6CE1D-1B8D-1FD7-A327-546167356D61}"/>
                </a:ext>
              </a:extLst>
            </p:cNvPr>
            <p:cNvSpPr/>
            <p:nvPr/>
          </p:nvSpPr>
          <p:spPr>
            <a:xfrm>
              <a:off x="-6386976" y="3118834"/>
              <a:ext cx="86697" cy="809"/>
            </a:xfrm>
            <a:custGeom>
              <a:avLst/>
              <a:gdLst/>
              <a:ahLst/>
              <a:cxnLst/>
              <a:rect l="l" t="t" r="r" b="b"/>
              <a:pathLst>
                <a:path w="86697" h="809" extrusionOk="0">
                  <a:moveTo>
                    <a:pt x="86697" y="810"/>
                  </a:moveTo>
                  <a:lnTo>
                    <a:pt x="86697" y="0"/>
                  </a:lnTo>
                  <a:lnTo>
                    <a:pt x="0" y="0"/>
                  </a:lnTo>
                  <a:cubicBezTo>
                    <a:pt x="2159" y="472"/>
                    <a:pt x="4318" y="810"/>
                    <a:pt x="6612" y="810"/>
                  </a:cubicBezTo>
                  <a:lnTo>
                    <a:pt x="86697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g3acbb144eea_1_9619">
              <a:extLst>
                <a:ext uri="{FF2B5EF4-FFF2-40B4-BE49-F238E27FC236}">
                  <a16:creationId xmlns:a16="http://schemas.microsoft.com/office/drawing/2014/main" id="{0764392F-70F5-8EA7-07FD-9970AF094A6D}"/>
                </a:ext>
              </a:extLst>
            </p:cNvPr>
            <p:cNvSpPr/>
            <p:nvPr/>
          </p:nvSpPr>
          <p:spPr>
            <a:xfrm>
              <a:off x="-6245427" y="3118834"/>
              <a:ext cx="360148" cy="809"/>
            </a:xfrm>
            <a:custGeom>
              <a:avLst/>
              <a:gdLst/>
              <a:ahLst/>
              <a:cxnLst/>
              <a:rect l="l" t="t" r="r" b="b"/>
              <a:pathLst>
                <a:path w="360148" h="809" extrusionOk="0">
                  <a:moveTo>
                    <a:pt x="0" y="0"/>
                  </a:moveTo>
                  <a:lnTo>
                    <a:pt x="0" y="810"/>
                  </a:lnTo>
                  <a:lnTo>
                    <a:pt x="360148" y="810"/>
                  </a:lnTo>
                  <a:cubicBezTo>
                    <a:pt x="357990" y="337"/>
                    <a:pt x="355831" y="0"/>
                    <a:pt x="35353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g3acbb144eea_1_9619">
              <a:extLst>
                <a:ext uri="{FF2B5EF4-FFF2-40B4-BE49-F238E27FC236}">
                  <a16:creationId xmlns:a16="http://schemas.microsoft.com/office/drawing/2014/main" id="{9447694F-2B4A-A7AD-AC66-64E2648C313F}"/>
                </a:ext>
              </a:extLst>
            </p:cNvPr>
            <p:cNvSpPr/>
            <p:nvPr/>
          </p:nvSpPr>
          <p:spPr>
            <a:xfrm>
              <a:off x="-6391564" y="2937545"/>
              <a:ext cx="91284" cy="36500"/>
            </a:xfrm>
            <a:custGeom>
              <a:avLst/>
              <a:gdLst/>
              <a:ahLst/>
              <a:cxnLst/>
              <a:rect l="l" t="t" r="r" b="b"/>
              <a:pathLst>
                <a:path w="91284" h="36500" extrusionOk="0">
                  <a:moveTo>
                    <a:pt x="91285" y="0"/>
                  </a:moveTo>
                  <a:lnTo>
                    <a:pt x="0" y="0"/>
                  </a:lnTo>
                  <a:lnTo>
                    <a:pt x="0" y="7759"/>
                  </a:lnTo>
                  <a:cubicBezTo>
                    <a:pt x="0" y="21725"/>
                    <a:pt x="9850" y="33532"/>
                    <a:pt x="23006" y="36501"/>
                  </a:cubicBezTo>
                  <a:lnTo>
                    <a:pt x="91285" y="36501"/>
                  </a:lnTo>
                  <a:lnTo>
                    <a:pt x="91285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g3acbb144eea_1_9619">
              <a:extLst>
                <a:ext uri="{FF2B5EF4-FFF2-40B4-BE49-F238E27FC236}">
                  <a16:creationId xmlns:a16="http://schemas.microsoft.com/office/drawing/2014/main" id="{2FB12037-C12B-A542-E910-22A5243B63F6}"/>
                </a:ext>
              </a:extLst>
            </p:cNvPr>
            <p:cNvSpPr/>
            <p:nvPr/>
          </p:nvSpPr>
          <p:spPr>
            <a:xfrm>
              <a:off x="-6140108" y="2937545"/>
              <a:ext cx="314606" cy="37310"/>
            </a:xfrm>
            <a:custGeom>
              <a:avLst/>
              <a:gdLst/>
              <a:ahLst/>
              <a:cxnLst/>
              <a:rect l="l" t="t" r="r" b="b"/>
              <a:pathLst>
                <a:path w="314606" h="37310" extrusionOk="0">
                  <a:moveTo>
                    <a:pt x="0" y="36501"/>
                  </a:moveTo>
                  <a:lnTo>
                    <a:pt x="237220" y="36501"/>
                  </a:lnTo>
                  <a:cubicBezTo>
                    <a:pt x="239514" y="36501"/>
                    <a:pt x="241673" y="36838"/>
                    <a:pt x="243832" y="37310"/>
                  </a:cubicBezTo>
                  <a:lnTo>
                    <a:pt x="285055" y="37310"/>
                  </a:lnTo>
                  <a:cubicBezTo>
                    <a:pt x="301315" y="37310"/>
                    <a:pt x="314607" y="24019"/>
                    <a:pt x="314607" y="7759"/>
                  </a:cubicBezTo>
                  <a:lnTo>
                    <a:pt x="314607" y="0"/>
                  </a:lnTo>
                  <a:lnTo>
                    <a:pt x="68" y="0"/>
                  </a:lnTo>
                  <a:lnTo>
                    <a:pt x="68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g3acbb144eea_1_9619">
              <a:extLst>
                <a:ext uri="{FF2B5EF4-FFF2-40B4-BE49-F238E27FC236}">
                  <a16:creationId xmlns:a16="http://schemas.microsoft.com/office/drawing/2014/main" id="{BDE3BCF6-25B2-2DCE-4B7F-60506080BC26}"/>
                </a:ext>
              </a:extLst>
            </p:cNvPr>
            <p:cNvSpPr/>
            <p:nvPr/>
          </p:nvSpPr>
          <p:spPr>
            <a:xfrm>
              <a:off x="-6368558" y="2974046"/>
              <a:ext cx="68345" cy="809"/>
            </a:xfrm>
            <a:custGeom>
              <a:avLst/>
              <a:gdLst/>
              <a:ahLst/>
              <a:cxnLst/>
              <a:rect l="l" t="t" r="r" b="b"/>
              <a:pathLst>
                <a:path w="68345" h="809" extrusionOk="0">
                  <a:moveTo>
                    <a:pt x="68278" y="810"/>
                  </a:moveTo>
                  <a:lnTo>
                    <a:pt x="68278" y="0"/>
                  </a:lnTo>
                  <a:lnTo>
                    <a:pt x="0" y="0"/>
                  </a:lnTo>
                  <a:cubicBezTo>
                    <a:pt x="2159" y="472"/>
                    <a:pt x="4318" y="810"/>
                    <a:pt x="6612" y="810"/>
                  </a:cubicBezTo>
                  <a:lnTo>
                    <a:pt x="68346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g3acbb144eea_1_9619">
              <a:extLst>
                <a:ext uri="{FF2B5EF4-FFF2-40B4-BE49-F238E27FC236}">
                  <a16:creationId xmlns:a16="http://schemas.microsoft.com/office/drawing/2014/main" id="{29CF48C4-F774-5008-7E61-76EE331F844B}"/>
                </a:ext>
              </a:extLst>
            </p:cNvPr>
            <p:cNvSpPr/>
            <p:nvPr/>
          </p:nvSpPr>
          <p:spPr>
            <a:xfrm>
              <a:off x="-6140176" y="2974046"/>
              <a:ext cx="243832" cy="809"/>
            </a:xfrm>
            <a:custGeom>
              <a:avLst/>
              <a:gdLst/>
              <a:ahLst/>
              <a:cxnLst/>
              <a:rect l="l" t="t" r="r" b="b"/>
              <a:pathLst>
                <a:path w="243832" h="809" extrusionOk="0">
                  <a:moveTo>
                    <a:pt x="68" y="0"/>
                  </a:moveTo>
                  <a:lnTo>
                    <a:pt x="68" y="810"/>
                  </a:lnTo>
                  <a:lnTo>
                    <a:pt x="243832" y="810"/>
                  </a:lnTo>
                  <a:cubicBezTo>
                    <a:pt x="241673" y="337"/>
                    <a:pt x="239514" y="0"/>
                    <a:pt x="23722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g3acbb144eea_1_9619">
              <a:extLst>
                <a:ext uri="{FF2B5EF4-FFF2-40B4-BE49-F238E27FC236}">
                  <a16:creationId xmlns:a16="http://schemas.microsoft.com/office/drawing/2014/main" id="{E72FC8D3-F431-A14C-3834-0A7630B61389}"/>
                </a:ext>
              </a:extLst>
            </p:cNvPr>
            <p:cNvSpPr/>
            <p:nvPr/>
          </p:nvSpPr>
          <p:spPr>
            <a:xfrm>
              <a:off x="-6391564" y="2902394"/>
              <a:ext cx="91284" cy="35083"/>
            </a:xfrm>
            <a:custGeom>
              <a:avLst/>
              <a:gdLst/>
              <a:ahLst/>
              <a:cxnLst/>
              <a:rect l="l" t="t" r="r" b="b"/>
              <a:pathLst>
                <a:path w="91284" h="35083" extrusionOk="0">
                  <a:moveTo>
                    <a:pt x="91285" y="0"/>
                  </a:moveTo>
                  <a:lnTo>
                    <a:pt x="23006" y="0"/>
                  </a:lnTo>
                  <a:cubicBezTo>
                    <a:pt x="9918" y="3036"/>
                    <a:pt x="0" y="14776"/>
                    <a:pt x="0" y="28742"/>
                  </a:cubicBezTo>
                  <a:lnTo>
                    <a:pt x="0" y="35084"/>
                  </a:lnTo>
                  <a:lnTo>
                    <a:pt x="91285" y="35084"/>
                  </a:lnTo>
                  <a:lnTo>
                    <a:pt x="91285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g3acbb144eea_1_9619">
              <a:extLst>
                <a:ext uri="{FF2B5EF4-FFF2-40B4-BE49-F238E27FC236}">
                  <a16:creationId xmlns:a16="http://schemas.microsoft.com/office/drawing/2014/main" id="{45A5C99D-3E3B-9EE5-21AA-EF122676BAD0}"/>
                </a:ext>
              </a:extLst>
            </p:cNvPr>
            <p:cNvSpPr/>
            <p:nvPr/>
          </p:nvSpPr>
          <p:spPr>
            <a:xfrm>
              <a:off x="-6140176" y="2901652"/>
              <a:ext cx="314539" cy="35893"/>
            </a:xfrm>
            <a:custGeom>
              <a:avLst/>
              <a:gdLst/>
              <a:ahLst/>
              <a:cxnLst/>
              <a:rect l="l" t="t" r="r" b="b"/>
              <a:pathLst>
                <a:path w="314539" h="35893" extrusionOk="0">
                  <a:moveTo>
                    <a:pt x="285055" y="0"/>
                  </a:moveTo>
                  <a:lnTo>
                    <a:pt x="251186" y="0"/>
                  </a:lnTo>
                  <a:cubicBezTo>
                    <a:pt x="249027" y="472"/>
                    <a:pt x="246868" y="810"/>
                    <a:pt x="244574" y="810"/>
                  </a:cubicBezTo>
                  <a:lnTo>
                    <a:pt x="0" y="810"/>
                  </a:lnTo>
                  <a:lnTo>
                    <a:pt x="0" y="35893"/>
                  </a:lnTo>
                  <a:lnTo>
                    <a:pt x="314539" y="35893"/>
                  </a:lnTo>
                  <a:lnTo>
                    <a:pt x="314539" y="29551"/>
                  </a:lnTo>
                  <a:cubicBezTo>
                    <a:pt x="314539" y="13291"/>
                    <a:pt x="301248" y="0"/>
                    <a:pt x="284988" y="0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g3acbb144eea_1_9619">
              <a:extLst>
                <a:ext uri="{FF2B5EF4-FFF2-40B4-BE49-F238E27FC236}">
                  <a16:creationId xmlns:a16="http://schemas.microsoft.com/office/drawing/2014/main" id="{0F820068-6FDB-5FB1-E60D-E0839128049C}"/>
                </a:ext>
              </a:extLst>
            </p:cNvPr>
            <p:cNvSpPr/>
            <p:nvPr/>
          </p:nvSpPr>
          <p:spPr>
            <a:xfrm>
              <a:off x="-6140108" y="2865151"/>
              <a:ext cx="274125" cy="36500"/>
            </a:xfrm>
            <a:custGeom>
              <a:avLst/>
              <a:gdLst/>
              <a:ahLst/>
              <a:cxnLst/>
              <a:rect l="l" t="t" r="r" b="b"/>
              <a:pathLst>
                <a:path w="274125" h="36500" extrusionOk="0">
                  <a:moveTo>
                    <a:pt x="0" y="36501"/>
                  </a:moveTo>
                  <a:lnTo>
                    <a:pt x="251118" y="36501"/>
                  </a:lnTo>
                  <a:cubicBezTo>
                    <a:pt x="264207" y="33464"/>
                    <a:pt x="274126" y="21725"/>
                    <a:pt x="274126" y="7759"/>
                  </a:cubicBezTo>
                  <a:lnTo>
                    <a:pt x="274126" y="0"/>
                  </a:lnTo>
                  <a:lnTo>
                    <a:pt x="0" y="0"/>
                  </a:lnTo>
                  <a:lnTo>
                    <a:pt x="0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g3acbb144eea_1_9619">
              <a:extLst>
                <a:ext uri="{FF2B5EF4-FFF2-40B4-BE49-F238E27FC236}">
                  <a16:creationId xmlns:a16="http://schemas.microsoft.com/office/drawing/2014/main" id="{7B97EC6F-479D-9011-AD74-B19103EFEDA7}"/>
                </a:ext>
              </a:extLst>
            </p:cNvPr>
            <p:cNvSpPr/>
            <p:nvPr/>
          </p:nvSpPr>
          <p:spPr>
            <a:xfrm>
              <a:off x="-6431978" y="2865151"/>
              <a:ext cx="131766" cy="37310"/>
            </a:xfrm>
            <a:custGeom>
              <a:avLst/>
              <a:gdLst/>
              <a:ahLst/>
              <a:cxnLst/>
              <a:rect l="l" t="t" r="r" b="b"/>
              <a:pathLst>
                <a:path w="131766" h="37310" extrusionOk="0">
                  <a:moveTo>
                    <a:pt x="131699" y="36501"/>
                  </a:moveTo>
                  <a:lnTo>
                    <a:pt x="131699" y="0"/>
                  </a:ln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2" y="37310"/>
                    <a:pt x="29551" y="37310"/>
                  </a:cubicBezTo>
                  <a:lnTo>
                    <a:pt x="63421" y="37310"/>
                  </a:lnTo>
                  <a:cubicBezTo>
                    <a:pt x="65580" y="36838"/>
                    <a:pt x="67739" y="36501"/>
                    <a:pt x="70033" y="36501"/>
                  </a:cubicBezTo>
                  <a:lnTo>
                    <a:pt x="131767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g3acbb144eea_1_9619">
              <a:extLst>
                <a:ext uri="{FF2B5EF4-FFF2-40B4-BE49-F238E27FC236}">
                  <a16:creationId xmlns:a16="http://schemas.microsoft.com/office/drawing/2014/main" id="{466098F3-A782-7B28-D7FE-A811AE181CE2}"/>
                </a:ext>
              </a:extLst>
            </p:cNvPr>
            <p:cNvSpPr/>
            <p:nvPr/>
          </p:nvSpPr>
          <p:spPr>
            <a:xfrm>
              <a:off x="-6140108" y="2901584"/>
              <a:ext cx="251186" cy="809"/>
            </a:xfrm>
            <a:custGeom>
              <a:avLst/>
              <a:gdLst/>
              <a:ahLst/>
              <a:cxnLst/>
              <a:rect l="l" t="t" r="r" b="b"/>
              <a:pathLst>
                <a:path w="251186" h="809" extrusionOk="0">
                  <a:moveTo>
                    <a:pt x="0" y="810"/>
                  </a:moveTo>
                  <a:lnTo>
                    <a:pt x="244574" y="810"/>
                  </a:lnTo>
                  <a:cubicBezTo>
                    <a:pt x="246868" y="810"/>
                    <a:pt x="249027" y="472"/>
                    <a:pt x="251186" y="0"/>
                  </a:cubicBezTo>
                  <a:lnTo>
                    <a:pt x="68" y="0"/>
                  </a:lnTo>
                  <a:lnTo>
                    <a:pt x="68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g3acbb144eea_1_9619">
              <a:extLst>
                <a:ext uri="{FF2B5EF4-FFF2-40B4-BE49-F238E27FC236}">
                  <a16:creationId xmlns:a16="http://schemas.microsoft.com/office/drawing/2014/main" id="{C1C2B03B-3A09-6971-1155-E2B59DFD6992}"/>
                </a:ext>
              </a:extLst>
            </p:cNvPr>
            <p:cNvSpPr/>
            <p:nvPr/>
          </p:nvSpPr>
          <p:spPr>
            <a:xfrm>
              <a:off x="-6368625" y="2901652"/>
              <a:ext cx="68345" cy="809"/>
            </a:xfrm>
            <a:custGeom>
              <a:avLst/>
              <a:gdLst/>
              <a:ahLst/>
              <a:cxnLst/>
              <a:rect l="l" t="t" r="r" b="b"/>
              <a:pathLst>
                <a:path w="68345" h="809" extrusionOk="0">
                  <a:moveTo>
                    <a:pt x="68346" y="0"/>
                  </a:moveTo>
                  <a:lnTo>
                    <a:pt x="6612" y="0"/>
                  </a:lnTo>
                  <a:cubicBezTo>
                    <a:pt x="4318" y="0"/>
                    <a:pt x="2159" y="337"/>
                    <a:pt x="0" y="810"/>
                  </a:cubicBezTo>
                  <a:lnTo>
                    <a:pt x="68278" y="810"/>
                  </a:lnTo>
                  <a:lnTo>
                    <a:pt x="68278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g3acbb144eea_1_9619">
              <a:extLst>
                <a:ext uri="{FF2B5EF4-FFF2-40B4-BE49-F238E27FC236}">
                  <a16:creationId xmlns:a16="http://schemas.microsoft.com/office/drawing/2014/main" id="{88DF23AF-080B-6BFA-ED83-77DDAF37B730}"/>
                </a:ext>
              </a:extLst>
            </p:cNvPr>
            <p:cNvSpPr/>
            <p:nvPr/>
          </p:nvSpPr>
          <p:spPr>
            <a:xfrm>
              <a:off x="-6143482" y="2829190"/>
              <a:ext cx="277499" cy="35893"/>
            </a:xfrm>
            <a:custGeom>
              <a:avLst/>
              <a:gdLst/>
              <a:ahLst/>
              <a:cxnLst/>
              <a:rect l="l" t="t" r="r" b="b"/>
              <a:pathLst>
                <a:path w="277499" h="35893" extrusionOk="0">
                  <a:moveTo>
                    <a:pt x="3373" y="3373"/>
                  </a:moveTo>
                  <a:lnTo>
                    <a:pt x="3373" y="35893"/>
                  </a:lnTo>
                  <a:lnTo>
                    <a:pt x="277499" y="35893"/>
                  </a:lnTo>
                  <a:lnTo>
                    <a:pt x="277499" y="29551"/>
                  </a:lnTo>
                  <a:cubicBezTo>
                    <a:pt x="277499" y="13291"/>
                    <a:pt x="264207" y="0"/>
                    <a:pt x="247948" y="0"/>
                  </a:cubicBezTo>
                  <a:lnTo>
                    <a:pt x="0" y="0"/>
                  </a:lnTo>
                  <a:cubicBezTo>
                    <a:pt x="1889" y="0"/>
                    <a:pt x="3373" y="1484"/>
                    <a:pt x="3373" y="3373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g3acbb144eea_1_9619">
              <a:extLst>
                <a:ext uri="{FF2B5EF4-FFF2-40B4-BE49-F238E27FC236}">
                  <a16:creationId xmlns:a16="http://schemas.microsoft.com/office/drawing/2014/main" id="{B899D822-BD43-C8A1-A91F-8DA6188AE23B}"/>
                </a:ext>
              </a:extLst>
            </p:cNvPr>
            <p:cNvSpPr/>
            <p:nvPr/>
          </p:nvSpPr>
          <p:spPr>
            <a:xfrm>
              <a:off x="-6431978" y="2829190"/>
              <a:ext cx="131699" cy="35893"/>
            </a:xfrm>
            <a:custGeom>
              <a:avLst/>
              <a:gdLst/>
              <a:ahLst/>
              <a:cxnLst/>
              <a:rect l="l" t="t" r="r" b="b"/>
              <a:pathLst>
                <a:path w="131699" h="35893" extrusionOk="0">
                  <a:moveTo>
                    <a:pt x="131699" y="0"/>
                  </a:moveTo>
                  <a:lnTo>
                    <a:pt x="29551" y="0"/>
                  </a:lnTo>
                  <a:cubicBezTo>
                    <a:pt x="13292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1699" y="35893"/>
                  </a:lnTo>
                  <a:lnTo>
                    <a:pt x="131699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g3acbb144eea_1_9619">
              <a:extLst>
                <a:ext uri="{FF2B5EF4-FFF2-40B4-BE49-F238E27FC236}">
                  <a16:creationId xmlns:a16="http://schemas.microsoft.com/office/drawing/2014/main" id="{9547E852-CF97-FF18-1620-05792A639BF7}"/>
                </a:ext>
              </a:extLst>
            </p:cNvPr>
            <p:cNvSpPr/>
            <p:nvPr/>
          </p:nvSpPr>
          <p:spPr>
            <a:xfrm>
              <a:off x="-6452286" y="3325086"/>
              <a:ext cx="649184" cy="33599"/>
            </a:xfrm>
            <a:custGeom>
              <a:avLst/>
              <a:gdLst/>
              <a:ahLst/>
              <a:cxnLst/>
              <a:rect l="l" t="t" r="r" b="b"/>
              <a:pathLst>
                <a:path w="649184" h="33599" extrusionOk="0">
                  <a:moveTo>
                    <a:pt x="0" y="1484"/>
                  </a:moveTo>
                  <a:lnTo>
                    <a:pt x="0" y="6477"/>
                  </a:lnTo>
                  <a:cubicBezTo>
                    <a:pt x="0" y="21387"/>
                    <a:pt x="12211" y="33599"/>
                    <a:pt x="27122" y="33599"/>
                  </a:cubicBezTo>
                  <a:lnTo>
                    <a:pt x="622062" y="33599"/>
                  </a:lnTo>
                  <a:cubicBezTo>
                    <a:pt x="636972" y="33599"/>
                    <a:pt x="649184" y="21387"/>
                    <a:pt x="649184" y="6477"/>
                  </a:cubicBezTo>
                  <a:lnTo>
                    <a:pt x="649184" y="1484"/>
                  </a:lnTo>
                  <a:cubicBezTo>
                    <a:pt x="649184" y="944"/>
                    <a:pt x="649049" y="472"/>
                    <a:pt x="649049" y="0"/>
                  </a:cubicBezTo>
                  <a:lnTo>
                    <a:pt x="202" y="0"/>
                  </a:lnTo>
                  <a:cubicBezTo>
                    <a:pt x="202" y="540"/>
                    <a:pt x="67" y="1012"/>
                    <a:pt x="67" y="1484"/>
                  </a:cubicBezTo>
                  <a:close/>
                </a:path>
              </a:pathLst>
            </a:custGeom>
            <a:solidFill>
              <a:srgbClr val="BB2D1E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g3acbb144eea_1_9619">
              <a:extLst>
                <a:ext uri="{FF2B5EF4-FFF2-40B4-BE49-F238E27FC236}">
                  <a16:creationId xmlns:a16="http://schemas.microsoft.com/office/drawing/2014/main" id="{0668F1BB-293C-2B10-DBF1-E4083307EE2F}"/>
                </a:ext>
              </a:extLst>
            </p:cNvPr>
            <p:cNvSpPr/>
            <p:nvPr/>
          </p:nvSpPr>
          <p:spPr>
            <a:xfrm>
              <a:off x="-6300279" y="3082333"/>
              <a:ext cx="549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g3acbb144eea_1_9619">
              <a:extLst>
                <a:ext uri="{FF2B5EF4-FFF2-40B4-BE49-F238E27FC236}">
                  <a16:creationId xmlns:a16="http://schemas.microsoft.com/office/drawing/2014/main" id="{D5ED12DB-7A57-9809-768A-F3A554E97DF4}"/>
                </a:ext>
              </a:extLst>
            </p:cNvPr>
            <p:cNvSpPr/>
            <p:nvPr/>
          </p:nvSpPr>
          <p:spPr>
            <a:xfrm>
              <a:off x="-6300279" y="3047249"/>
              <a:ext cx="549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g3acbb144eea_1_9619">
              <a:extLst>
                <a:ext uri="{FF2B5EF4-FFF2-40B4-BE49-F238E27FC236}">
                  <a16:creationId xmlns:a16="http://schemas.microsoft.com/office/drawing/2014/main" id="{90B7EFE4-9C7E-1E21-6159-3130B68C4722}"/>
                </a:ext>
              </a:extLst>
            </p:cNvPr>
            <p:cNvSpPr/>
            <p:nvPr/>
          </p:nvSpPr>
          <p:spPr>
            <a:xfrm>
              <a:off x="-6300279" y="3009939"/>
              <a:ext cx="549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g3acbb144eea_1_9619">
              <a:extLst>
                <a:ext uri="{FF2B5EF4-FFF2-40B4-BE49-F238E27FC236}">
                  <a16:creationId xmlns:a16="http://schemas.microsoft.com/office/drawing/2014/main" id="{6F8BBC48-656D-CCBE-F635-693F61C768AF}"/>
                </a:ext>
              </a:extLst>
            </p:cNvPr>
            <p:cNvSpPr/>
            <p:nvPr/>
          </p:nvSpPr>
          <p:spPr>
            <a:xfrm>
              <a:off x="-6300279" y="3046440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g3acbb144eea_1_9619">
              <a:extLst>
                <a:ext uri="{FF2B5EF4-FFF2-40B4-BE49-F238E27FC236}">
                  <a16:creationId xmlns:a16="http://schemas.microsoft.com/office/drawing/2014/main" id="{54C890F2-AEC4-9890-1ABC-742304D745C6}"/>
                </a:ext>
              </a:extLst>
            </p:cNvPr>
            <p:cNvSpPr/>
            <p:nvPr/>
          </p:nvSpPr>
          <p:spPr>
            <a:xfrm>
              <a:off x="-6300279" y="2974788"/>
              <a:ext cx="54852" cy="35083"/>
            </a:xfrm>
            <a:custGeom>
              <a:avLst/>
              <a:gdLst/>
              <a:ahLst/>
              <a:cxnLst/>
              <a:rect l="l" t="t" r="r" b="b"/>
              <a:pathLst>
                <a:path w="54852" h="35083" extrusionOk="0">
                  <a:moveTo>
                    <a:pt x="54852" y="31575"/>
                  </a:moveTo>
                  <a:cubicBezTo>
                    <a:pt x="54785" y="30766"/>
                    <a:pt x="54582" y="29956"/>
                    <a:pt x="54582" y="29147"/>
                  </a:cubicBezTo>
                  <a:lnTo>
                    <a:pt x="54582" y="0"/>
                  </a:lnTo>
                  <a:lnTo>
                    <a:pt x="0" y="0"/>
                  </a:lnTo>
                  <a:lnTo>
                    <a:pt x="0" y="35084"/>
                  </a:lnTo>
                  <a:lnTo>
                    <a:pt x="54852" y="35084"/>
                  </a:lnTo>
                  <a:lnTo>
                    <a:pt x="54852" y="31508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g3acbb144eea_1_9619">
              <a:extLst>
                <a:ext uri="{FF2B5EF4-FFF2-40B4-BE49-F238E27FC236}">
                  <a16:creationId xmlns:a16="http://schemas.microsoft.com/office/drawing/2014/main" id="{41F29839-75E6-8DCD-3486-F6C2BE5C7641}"/>
                </a:ext>
              </a:extLst>
            </p:cNvPr>
            <p:cNvSpPr/>
            <p:nvPr/>
          </p:nvSpPr>
          <p:spPr>
            <a:xfrm>
              <a:off x="-6296905" y="3154727"/>
              <a:ext cx="48172" cy="14573"/>
            </a:xfrm>
            <a:custGeom>
              <a:avLst/>
              <a:gdLst/>
              <a:ahLst/>
              <a:cxnLst/>
              <a:rect l="l" t="t" r="r" b="b"/>
              <a:pathLst>
                <a:path w="48172" h="14573" extrusionOk="0">
                  <a:moveTo>
                    <a:pt x="24086" y="14573"/>
                  </a:moveTo>
                  <a:cubicBezTo>
                    <a:pt x="34544" y="14573"/>
                    <a:pt x="43517" y="8636"/>
                    <a:pt x="48172" y="0"/>
                  </a:cubicBezTo>
                  <a:lnTo>
                    <a:pt x="0" y="0"/>
                  </a:lnTo>
                  <a:cubicBezTo>
                    <a:pt x="4655" y="8636"/>
                    <a:pt x="13628" y="14573"/>
                    <a:pt x="24086" y="14573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g3acbb144eea_1_9619">
              <a:extLst>
                <a:ext uri="{FF2B5EF4-FFF2-40B4-BE49-F238E27FC236}">
                  <a16:creationId xmlns:a16="http://schemas.microsoft.com/office/drawing/2014/main" id="{AF848E79-029F-CBDF-1191-AB82DA048A43}"/>
                </a:ext>
              </a:extLst>
            </p:cNvPr>
            <p:cNvSpPr/>
            <p:nvPr/>
          </p:nvSpPr>
          <p:spPr>
            <a:xfrm>
              <a:off x="-6300279" y="3119576"/>
              <a:ext cx="54919" cy="35151"/>
            </a:xfrm>
            <a:custGeom>
              <a:avLst/>
              <a:gdLst/>
              <a:ahLst/>
              <a:cxnLst/>
              <a:rect l="l" t="t" r="r" b="b"/>
              <a:pathLst>
                <a:path w="54919" h="35151" extrusionOk="0">
                  <a:moveTo>
                    <a:pt x="0" y="22265"/>
                  </a:moveTo>
                  <a:cubicBezTo>
                    <a:pt x="0" y="26920"/>
                    <a:pt x="1282" y="31306"/>
                    <a:pt x="3374" y="35151"/>
                  </a:cubicBezTo>
                  <a:lnTo>
                    <a:pt x="51546" y="35151"/>
                  </a:lnTo>
                  <a:cubicBezTo>
                    <a:pt x="53638" y="31306"/>
                    <a:pt x="54920" y="26988"/>
                    <a:pt x="54920" y="22265"/>
                  </a:cubicBezTo>
                  <a:lnTo>
                    <a:pt x="54920" y="0"/>
                  </a:lnTo>
                  <a:lnTo>
                    <a:pt x="68" y="0"/>
                  </a:lnTo>
                  <a:lnTo>
                    <a:pt x="68" y="22265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g3acbb144eea_1_9619">
              <a:extLst>
                <a:ext uri="{FF2B5EF4-FFF2-40B4-BE49-F238E27FC236}">
                  <a16:creationId xmlns:a16="http://schemas.microsoft.com/office/drawing/2014/main" id="{496C145D-254B-858A-8330-0197BE6BFB28}"/>
                </a:ext>
              </a:extLst>
            </p:cNvPr>
            <p:cNvSpPr/>
            <p:nvPr/>
          </p:nvSpPr>
          <p:spPr>
            <a:xfrm>
              <a:off x="-6300279" y="3118834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g3acbb144eea_1_9619">
              <a:extLst>
                <a:ext uri="{FF2B5EF4-FFF2-40B4-BE49-F238E27FC236}">
                  <a16:creationId xmlns:a16="http://schemas.microsoft.com/office/drawing/2014/main" id="{20B4E6D1-CD6E-A207-C573-4A747CF25FD0}"/>
                </a:ext>
              </a:extLst>
            </p:cNvPr>
            <p:cNvSpPr/>
            <p:nvPr/>
          </p:nvSpPr>
          <p:spPr>
            <a:xfrm>
              <a:off x="-6300279" y="2937545"/>
              <a:ext cx="546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g3acbb144eea_1_9619">
              <a:extLst>
                <a:ext uri="{FF2B5EF4-FFF2-40B4-BE49-F238E27FC236}">
                  <a16:creationId xmlns:a16="http://schemas.microsoft.com/office/drawing/2014/main" id="{7C2CF187-E610-4E73-40B0-B16A2A5B7B88}"/>
                </a:ext>
              </a:extLst>
            </p:cNvPr>
            <p:cNvSpPr/>
            <p:nvPr/>
          </p:nvSpPr>
          <p:spPr>
            <a:xfrm>
              <a:off x="-6300279" y="2974046"/>
              <a:ext cx="546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g3acbb144eea_1_9619">
              <a:extLst>
                <a:ext uri="{FF2B5EF4-FFF2-40B4-BE49-F238E27FC236}">
                  <a16:creationId xmlns:a16="http://schemas.microsoft.com/office/drawing/2014/main" id="{2391E230-9843-39F4-5601-0FD8D387440B}"/>
                </a:ext>
              </a:extLst>
            </p:cNvPr>
            <p:cNvSpPr/>
            <p:nvPr/>
          </p:nvSpPr>
          <p:spPr>
            <a:xfrm>
              <a:off x="-6300279" y="2902394"/>
              <a:ext cx="546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g3acbb144eea_1_9619">
              <a:extLst>
                <a:ext uri="{FF2B5EF4-FFF2-40B4-BE49-F238E27FC236}">
                  <a16:creationId xmlns:a16="http://schemas.microsoft.com/office/drawing/2014/main" id="{FDBFD140-1163-E609-B089-8B7C09C74D4B}"/>
                </a:ext>
              </a:extLst>
            </p:cNvPr>
            <p:cNvSpPr/>
            <p:nvPr/>
          </p:nvSpPr>
          <p:spPr>
            <a:xfrm>
              <a:off x="-6300279" y="2865151"/>
              <a:ext cx="546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g3acbb144eea_1_9619">
              <a:extLst>
                <a:ext uri="{FF2B5EF4-FFF2-40B4-BE49-F238E27FC236}">
                  <a16:creationId xmlns:a16="http://schemas.microsoft.com/office/drawing/2014/main" id="{46810066-C558-41FC-2C81-55553A833F89}"/>
                </a:ext>
              </a:extLst>
            </p:cNvPr>
            <p:cNvSpPr/>
            <p:nvPr/>
          </p:nvSpPr>
          <p:spPr>
            <a:xfrm>
              <a:off x="-6300279" y="2901652"/>
              <a:ext cx="546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g3acbb144eea_1_9619">
              <a:extLst>
                <a:ext uri="{FF2B5EF4-FFF2-40B4-BE49-F238E27FC236}">
                  <a16:creationId xmlns:a16="http://schemas.microsoft.com/office/drawing/2014/main" id="{77AE5B51-18B8-0988-D648-132F99658746}"/>
                </a:ext>
              </a:extLst>
            </p:cNvPr>
            <p:cNvSpPr/>
            <p:nvPr/>
          </p:nvSpPr>
          <p:spPr>
            <a:xfrm>
              <a:off x="-6300279" y="2829190"/>
              <a:ext cx="54600" cy="360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g3acbb144eea_1_9619">
              <a:extLst>
                <a:ext uri="{FF2B5EF4-FFF2-40B4-BE49-F238E27FC236}">
                  <a16:creationId xmlns:a16="http://schemas.microsoft.com/office/drawing/2014/main" id="{2829D48E-296B-F0A5-66E4-CDA28CD39E5D}"/>
                </a:ext>
              </a:extLst>
            </p:cNvPr>
            <p:cNvSpPr/>
            <p:nvPr/>
          </p:nvSpPr>
          <p:spPr>
            <a:xfrm>
              <a:off x="-6187269" y="3082333"/>
              <a:ext cx="39536" cy="8501"/>
            </a:xfrm>
            <a:custGeom>
              <a:avLst/>
              <a:gdLst/>
              <a:ahLst/>
              <a:cxnLst/>
              <a:rect l="l" t="t" r="r" b="b"/>
              <a:pathLst>
                <a:path w="39536" h="8501" extrusionOk="0">
                  <a:moveTo>
                    <a:pt x="19768" y="8501"/>
                  </a:moveTo>
                  <a:cubicBezTo>
                    <a:pt x="27527" y="8501"/>
                    <a:pt x="34544" y="5195"/>
                    <a:pt x="39537" y="0"/>
                  </a:cubicBezTo>
                  <a:lnTo>
                    <a:pt x="0" y="0"/>
                  </a:lnTo>
                  <a:cubicBezTo>
                    <a:pt x="4993" y="5195"/>
                    <a:pt x="12009" y="8501"/>
                    <a:pt x="19768" y="8501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g3acbb144eea_1_9619">
              <a:extLst>
                <a:ext uri="{FF2B5EF4-FFF2-40B4-BE49-F238E27FC236}">
                  <a16:creationId xmlns:a16="http://schemas.microsoft.com/office/drawing/2014/main" id="{B9C5A5AF-E806-D348-8A5E-6F37BECB298C}"/>
                </a:ext>
              </a:extLst>
            </p:cNvPr>
            <p:cNvSpPr/>
            <p:nvPr/>
          </p:nvSpPr>
          <p:spPr>
            <a:xfrm>
              <a:off x="-6195028" y="3047249"/>
              <a:ext cx="54852" cy="35083"/>
            </a:xfrm>
            <a:custGeom>
              <a:avLst/>
              <a:gdLst/>
              <a:ahLst/>
              <a:cxnLst/>
              <a:rect l="l" t="t" r="r" b="b"/>
              <a:pathLst>
                <a:path w="54852" h="35083" extrusionOk="0">
                  <a:moveTo>
                    <a:pt x="68" y="16193"/>
                  </a:moveTo>
                  <a:cubicBezTo>
                    <a:pt x="68" y="23547"/>
                    <a:pt x="2969" y="30159"/>
                    <a:pt x="7692" y="35084"/>
                  </a:cubicBezTo>
                  <a:lnTo>
                    <a:pt x="47228" y="35084"/>
                  </a:lnTo>
                  <a:cubicBezTo>
                    <a:pt x="51951" y="30159"/>
                    <a:pt x="54852" y="23547"/>
                    <a:pt x="54852" y="16193"/>
                  </a:cubicBezTo>
                  <a:lnTo>
                    <a:pt x="54852" y="0"/>
                  </a:lnTo>
                  <a:lnTo>
                    <a:pt x="0" y="0"/>
                  </a:lnTo>
                  <a:lnTo>
                    <a:pt x="0" y="161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g3acbb144eea_1_9619">
              <a:extLst>
                <a:ext uri="{FF2B5EF4-FFF2-40B4-BE49-F238E27FC236}">
                  <a16:creationId xmlns:a16="http://schemas.microsoft.com/office/drawing/2014/main" id="{5E824CA3-542A-0DAA-78A6-35689D0BB185}"/>
                </a:ext>
              </a:extLst>
            </p:cNvPr>
            <p:cNvSpPr/>
            <p:nvPr/>
          </p:nvSpPr>
          <p:spPr>
            <a:xfrm>
              <a:off x="-6194960" y="3009939"/>
              <a:ext cx="54852" cy="36500"/>
            </a:xfrm>
            <a:custGeom>
              <a:avLst/>
              <a:gdLst/>
              <a:ahLst/>
              <a:cxnLst/>
              <a:rect l="l" t="t" r="r" b="b"/>
              <a:pathLst>
                <a:path w="54852" h="36500" extrusionOk="0">
                  <a:moveTo>
                    <a:pt x="0" y="8366"/>
                  </a:moveTo>
                  <a:lnTo>
                    <a:pt x="0" y="36501"/>
                  </a:lnTo>
                  <a:lnTo>
                    <a:pt x="54852" y="36501"/>
                  </a:lnTo>
                  <a:lnTo>
                    <a:pt x="54852" y="0"/>
                  </a:lnTo>
                  <a:lnTo>
                    <a:pt x="3441" y="0"/>
                  </a:lnTo>
                  <a:cubicBezTo>
                    <a:pt x="2766" y="3036"/>
                    <a:pt x="1552" y="5802"/>
                    <a:pt x="0" y="8366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g3acbb144eea_1_9619">
              <a:extLst>
                <a:ext uri="{FF2B5EF4-FFF2-40B4-BE49-F238E27FC236}">
                  <a16:creationId xmlns:a16="http://schemas.microsoft.com/office/drawing/2014/main" id="{8236A666-E3D1-1EF2-D197-36B730BD1B93}"/>
                </a:ext>
              </a:extLst>
            </p:cNvPr>
            <p:cNvSpPr/>
            <p:nvPr/>
          </p:nvSpPr>
          <p:spPr>
            <a:xfrm>
              <a:off x="-6194960" y="3046440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g3acbb144eea_1_9619">
              <a:extLst>
                <a:ext uri="{FF2B5EF4-FFF2-40B4-BE49-F238E27FC236}">
                  <a16:creationId xmlns:a16="http://schemas.microsoft.com/office/drawing/2014/main" id="{8E9ED222-9872-B27B-3AD4-16F52CC09504}"/>
                </a:ext>
              </a:extLst>
            </p:cNvPr>
            <p:cNvSpPr/>
            <p:nvPr/>
          </p:nvSpPr>
          <p:spPr>
            <a:xfrm>
              <a:off x="-6191452" y="2974855"/>
              <a:ext cx="51411" cy="35083"/>
            </a:xfrm>
            <a:custGeom>
              <a:avLst/>
              <a:gdLst/>
              <a:ahLst/>
              <a:cxnLst/>
              <a:rect l="l" t="t" r="r" b="b"/>
              <a:pathLst>
                <a:path w="51411" h="35083" extrusionOk="0">
                  <a:moveTo>
                    <a:pt x="675" y="29147"/>
                  </a:moveTo>
                  <a:cubicBezTo>
                    <a:pt x="675" y="31171"/>
                    <a:pt x="405" y="33195"/>
                    <a:pt x="0" y="35084"/>
                  </a:cubicBezTo>
                  <a:lnTo>
                    <a:pt x="51412" y="35084"/>
                  </a:lnTo>
                  <a:lnTo>
                    <a:pt x="51412" y="0"/>
                  </a:lnTo>
                  <a:lnTo>
                    <a:pt x="675" y="0"/>
                  </a:lnTo>
                  <a:lnTo>
                    <a:pt x="675" y="29147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g3acbb144eea_1_9619">
              <a:extLst>
                <a:ext uri="{FF2B5EF4-FFF2-40B4-BE49-F238E27FC236}">
                  <a16:creationId xmlns:a16="http://schemas.microsoft.com/office/drawing/2014/main" id="{D9C7A52E-D31E-0323-2AD7-40F093E30F68}"/>
                </a:ext>
              </a:extLst>
            </p:cNvPr>
            <p:cNvSpPr/>
            <p:nvPr/>
          </p:nvSpPr>
          <p:spPr>
            <a:xfrm>
              <a:off x="-6190777" y="2937545"/>
              <a:ext cx="507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g3acbb144eea_1_9619">
              <a:extLst>
                <a:ext uri="{FF2B5EF4-FFF2-40B4-BE49-F238E27FC236}">
                  <a16:creationId xmlns:a16="http://schemas.microsoft.com/office/drawing/2014/main" id="{A16E518E-8D61-0A17-96FD-32C5E3B734F5}"/>
                </a:ext>
              </a:extLst>
            </p:cNvPr>
            <p:cNvSpPr/>
            <p:nvPr/>
          </p:nvSpPr>
          <p:spPr>
            <a:xfrm>
              <a:off x="-6190777" y="2974046"/>
              <a:ext cx="507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g3acbb144eea_1_9619">
              <a:extLst>
                <a:ext uri="{FF2B5EF4-FFF2-40B4-BE49-F238E27FC236}">
                  <a16:creationId xmlns:a16="http://schemas.microsoft.com/office/drawing/2014/main" id="{58A60F16-C8B5-8EAA-4E83-B036C00B89C5}"/>
                </a:ext>
              </a:extLst>
            </p:cNvPr>
            <p:cNvSpPr/>
            <p:nvPr/>
          </p:nvSpPr>
          <p:spPr>
            <a:xfrm>
              <a:off x="-6190777" y="2902394"/>
              <a:ext cx="507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g3acbb144eea_1_9619">
              <a:extLst>
                <a:ext uri="{FF2B5EF4-FFF2-40B4-BE49-F238E27FC236}">
                  <a16:creationId xmlns:a16="http://schemas.microsoft.com/office/drawing/2014/main" id="{9372263A-81FB-187D-59EC-1474D1F1FB2A}"/>
                </a:ext>
              </a:extLst>
            </p:cNvPr>
            <p:cNvSpPr/>
            <p:nvPr/>
          </p:nvSpPr>
          <p:spPr>
            <a:xfrm>
              <a:off x="-6190777" y="2865151"/>
              <a:ext cx="507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g3acbb144eea_1_9619">
              <a:extLst>
                <a:ext uri="{FF2B5EF4-FFF2-40B4-BE49-F238E27FC236}">
                  <a16:creationId xmlns:a16="http://schemas.microsoft.com/office/drawing/2014/main" id="{DF309513-8D87-D2D1-F66A-A3A5EACC20F8}"/>
                </a:ext>
              </a:extLst>
            </p:cNvPr>
            <p:cNvSpPr/>
            <p:nvPr/>
          </p:nvSpPr>
          <p:spPr>
            <a:xfrm>
              <a:off x="-6190777" y="2901652"/>
              <a:ext cx="507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g3acbb144eea_1_9619">
              <a:extLst>
                <a:ext uri="{FF2B5EF4-FFF2-40B4-BE49-F238E27FC236}">
                  <a16:creationId xmlns:a16="http://schemas.microsoft.com/office/drawing/2014/main" id="{E4EA1F1C-6657-B49E-261D-BB7172DF8B2E}"/>
                </a:ext>
              </a:extLst>
            </p:cNvPr>
            <p:cNvSpPr/>
            <p:nvPr/>
          </p:nvSpPr>
          <p:spPr>
            <a:xfrm>
              <a:off x="-6190845" y="2829258"/>
              <a:ext cx="50736" cy="35893"/>
            </a:xfrm>
            <a:custGeom>
              <a:avLst/>
              <a:gdLst/>
              <a:ahLst/>
              <a:cxnLst/>
              <a:rect l="l" t="t" r="r" b="b"/>
              <a:pathLst>
                <a:path w="50736" h="35893" extrusionOk="0">
                  <a:moveTo>
                    <a:pt x="50737" y="35893"/>
                  </a:moveTo>
                  <a:lnTo>
                    <a:pt x="50737" y="3373"/>
                  </a:lnTo>
                  <a:cubicBezTo>
                    <a:pt x="50737" y="1484"/>
                    <a:pt x="49252" y="0"/>
                    <a:pt x="47363" y="0"/>
                  </a:cubicBezTo>
                  <a:lnTo>
                    <a:pt x="0" y="0"/>
                  </a:lnTo>
                  <a:lnTo>
                    <a:pt x="0" y="35893"/>
                  </a:lnTo>
                  <a:lnTo>
                    <a:pt x="50737" y="358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g3acbb144eea_1_9619">
              <a:extLst>
                <a:ext uri="{FF2B5EF4-FFF2-40B4-BE49-F238E27FC236}">
                  <a16:creationId xmlns:a16="http://schemas.microsoft.com/office/drawing/2014/main" id="{A3378ABF-424B-435F-4352-D3B17A05F202}"/>
                </a:ext>
              </a:extLst>
            </p:cNvPr>
            <p:cNvSpPr/>
            <p:nvPr/>
          </p:nvSpPr>
          <p:spPr>
            <a:xfrm>
              <a:off x="-6244955" y="3009939"/>
              <a:ext cx="49994" cy="21455"/>
            </a:xfrm>
            <a:custGeom>
              <a:avLst/>
              <a:gdLst/>
              <a:ahLst/>
              <a:cxnLst/>
              <a:rect l="l" t="t" r="r" b="b"/>
              <a:pathLst>
                <a:path w="49994" h="21455" extrusionOk="0">
                  <a:moveTo>
                    <a:pt x="0" y="0"/>
                  </a:moveTo>
                  <a:cubicBezTo>
                    <a:pt x="2699" y="12279"/>
                    <a:pt x="13629" y="21455"/>
                    <a:pt x="26718" y="21455"/>
                  </a:cubicBezTo>
                  <a:lnTo>
                    <a:pt x="26718" y="21455"/>
                  </a:lnTo>
                  <a:cubicBezTo>
                    <a:pt x="36568" y="21455"/>
                    <a:pt x="45137" y="16193"/>
                    <a:pt x="49995" y="8366"/>
                  </a:cubicBezTo>
                  <a:lnTo>
                    <a:pt x="499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g3acbb144eea_1_9619">
              <a:extLst>
                <a:ext uri="{FF2B5EF4-FFF2-40B4-BE49-F238E27FC236}">
                  <a16:creationId xmlns:a16="http://schemas.microsoft.com/office/drawing/2014/main" id="{67F1E7CA-6ED6-E035-82D7-07D6CA759980}"/>
                </a:ext>
              </a:extLst>
            </p:cNvPr>
            <p:cNvSpPr/>
            <p:nvPr/>
          </p:nvSpPr>
          <p:spPr>
            <a:xfrm>
              <a:off x="-6245427" y="2974855"/>
              <a:ext cx="50466" cy="35151"/>
            </a:xfrm>
            <a:custGeom>
              <a:avLst/>
              <a:gdLst/>
              <a:ahLst/>
              <a:cxnLst/>
              <a:rect l="l" t="t" r="r" b="b"/>
              <a:pathLst>
                <a:path w="50466" h="35151" extrusionOk="0">
                  <a:moveTo>
                    <a:pt x="50467" y="35084"/>
                  </a:moveTo>
                  <a:lnTo>
                    <a:pt x="50467" y="0"/>
                  </a:lnTo>
                  <a:lnTo>
                    <a:pt x="0" y="0"/>
                  </a:lnTo>
                  <a:lnTo>
                    <a:pt x="0" y="31575"/>
                  </a:lnTo>
                  <a:cubicBezTo>
                    <a:pt x="135" y="32790"/>
                    <a:pt x="203" y="34004"/>
                    <a:pt x="472" y="35151"/>
                  </a:cubicBezTo>
                  <a:lnTo>
                    <a:pt x="50467" y="35151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g3acbb144eea_1_9619">
              <a:extLst>
                <a:ext uri="{FF2B5EF4-FFF2-40B4-BE49-F238E27FC236}">
                  <a16:creationId xmlns:a16="http://schemas.microsoft.com/office/drawing/2014/main" id="{4D5A3C95-A39E-0FBF-7443-CFF6D679A647}"/>
                </a:ext>
              </a:extLst>
            </p:cNvPr>
            <p:cNvSpPr/>
            <p:nvPr/>
          </p:nvSpPr>
          <p:spPr>
            <a:xfrm>
              <a:off x="-6245427" y="2937545"/>
              <a:ext cx="504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g3acbb144eea_1_9619">
              <a:extLst>
                <a:ext uri="{FF2B5EF4-FFF2-40B4-BE49-F238E27FC236}">
                  <a16:creationId xmlns:a16="http://schemas.microsoft.com/office/drawing/2014/main" id="{665F14AD-390C-4EE9-D0B0-00CCA86C453F}"/>
                </a:ext>
              </a:extLst>
            </p:cNvPr>
            <p:cNvSpPr/>
            <p:nvPr/>
          </p:nvSpPr>
          <p:spPr>
            <a:xfrm>
              <a:off x="-6245427" y="2974046"/>
              <a:ext cx="504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g3acbb144eea_1_9619">
              <a:extLst>
                <a:ext uri="{FF2B5EF4-FFF2-40B4-BE49-F238E27FC236}">
                  <a16:creationId xmlns:a16="http://schemas.microsoft.com/office/drawing/2014/main" id="{FC79C61B-7D6E-8EA7-3046-47EFDCE52D58}"/>
                </a:ext>
              </a:extLst>
            </p:cNvPr>
            <p:cNvSpPr/>
            <p:nvPr/>
          </p:nvSpPr>
          <p:spPr>
            <a:xfrm>
              <a:off x="-6245427" y="2902394"/>
              <a:ext cx="504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g3acbb144eea_1_9619">
              <a:extLst>
                <a:ext uri="{FF2B5EF4-FFF2-40B4-BE49-F238E27FC236}">
                  <a16:creationId xmlns:a16="http://schemas.microsoft.com/office/drawing/2014/main" id="{7593FFEE-F0DB-DB13-444D-F86B8FDABDDA}"/>
                </a:ext>
              </a:extLst>
            </p:cNvPr>
            <p:cNvSpPr/>
            <p:nvPr/>
          </p:nvSpPr>
          <p:spPr>
            <a:xfrm>
              <a:off x="-6245427" y="2865151"/>
              <a:ext cx="504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g3acbb144eea_1_9619">
              <a:extLst>
                <a:ext uri="{FF2B5EF4-FFF2-40B4-BE49-F238E27FC236}">
                  <a16:creationId xmlns:a16="http://schemas.microsoft.com/office/drawing/2014/main" id="{3C18C5F3-0851-BB69-C4AA-7E885FDB153C}"/>
                </a:ext>
              </a:extLst>
            </p:cNvPr>
            <p:cNvSpPr/>
            <p:nvPr/>
          </p:nvSpPr>
          <p:spPr>
            <a:xfrm>
              <a:off x="-6245427" y="2901652"/>
              <a:ext cx="504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g3acbb144eea_1_9619">
              <a:extLst>
                <a:ext uri="{FF2B5EF4-FFF2-40B4-BE49-F238E27FC236}">
                  <a16:creationId xmlns:a16="http://schemas.microsoft.com/office/drawing/2014/main" id="{15AE6494-FE66-F1B4-C067-334E12717AC1}"/>
                </a:ext>
              </a:extLst>
            </p:cNvPr>
            <p:cNvSpPr/>
            <p:nvPr/>
          </p:nvSpPr>
          <p:spPr>
            <a:xfrm>
              <a:off x="-6245427" y="2829258"/>
              <a:ext cx="53840" cy="35893"/>
            </a:xfrm>
            <a:custGeom>
              <a:avLst/>
              <a:gdLst/>
              <a:ahLst/>
              <a:cxnLst/>
              <a:rect l="l" t="t" r="r" b="b"/>
              <a:pathLst>
                <a:path w="53840" h="35893" extrusionOk="0">
                  <a:moveTo>
                    <a:pt x="50467" y="35893"/>
                  </a:moveTo>
                  <a:lnTo>
                    <a:pt x="50467" y="3373"/>
                  </a:lnTo>
                  <a:cubicBezTo>
                    <a:pt x="50467" y="1484"/>
                    <a:pt x="51951" y="0"/>
                    <a:pt x="53840" y="0"/>
                  </a:cubicBezTo>
                  <a:lnTo>
                    <a:pt x="0" y="0"/>
                  </a:lnTo>
                  <a:lnTo>
                    <a:pt x="0" y="35893"/>
                  </a:lnTo>
                  <a:lnTo>
                    <a:pt x="50467" y="358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g3acbb144eea_1_9619">
              <a:extLst>
                <a:ext uri="{FF2B5EF4-FFF2-40B4-BE49-F238E27FC236}">
                  <a16:creationId xmlns:a16="http://schemas.microsoft.com/office/drawing/2014/main" id="{6CFF321F-8AEA-B53A-EE97-D59E2F147665}"/>
                </a:ext>
              </a:extLst>
            </p:cNvPr>
            <p:cNvSpPr/>
            <p:nvPr/>
          </p:nvSpPr>
          <p:spPr>
            <a:xfrm>
              <a:off x="-6245629" y="2974855"/>
              <a:ext cx="269" cy="31575"/>
            </a:xfrm>
            <a:custGeom>
              <a:avLst/>
              <a:gdLst/>
              <a:ahLst/>
              <a:cxnLst/>
              <a:rect l="l" t="t" r="r" b="b"/>
              <a:pathLst>
                <a:path w="269" h="31575" extrusionOk="0">
                  <a:moveTo>
                    <a:pt x="0" y="0"/>
                  </a:moveTo>
                  <a:lnTo>
                    <a:pt x="0" y="29147"/>
                  </a:lnTo>
                  <a:cubicBezTo>
                    <a:pt x="0" y="29956"/>
                    <a:pt x="202" y="30766"/>
                    <a:pt x="270" y="31575"/>
                  </a:cubicBezTo>
                  <a:lnTo>
                    <a:pt x="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g3acbb144eea_1_9619">
              <a:extLst>
                <a:ext uri="{FF2B5EF4-FFF2-40B4-BE49-F238E27FC236}">
                  <a16:creationId xmlns:a16="http://schemas.microsoft.com/office/drawing/2014/main" id="{F43ADB13-7E3B-AF0A-4226-B4FD38D671A5}"/>
                </a:ext>
              </a:extLst>
            </p:cNvPr>
            <p:cNvSpPr/>
            <p:nvPr/>
          </p:nvSpPr>
          <p:spPr>
            <a:xfrm>
              <a:off x="-6245629" y="2937545"/>
              <a:ext cx="3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g3acbb144eea_1_9619">
              <a:extLst>
                <a:ext uri="{FF2B5EF4-FFF2-40B4-BE49-F238E27FC236}">
                  <a16:creationId xmlns:a16="http://schemas.microsoft.com/office/drawing/2014/main" id="{9749A067-6BCE-BF05-D750-F66B1E037B90}"/>
                </a:ext>
              </a:extLst>
            </p:cNvPr>
            <p:cNvSpPr/>
            <p:nvPr/>
          </p:nvSpPr>
          <p:spPr>
            <a:xfrm>
              <a:off x="-6245629" y="2974046"/>
              <a:ext cx="3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g3acbb144eea_1_9619">
              <a:extLst>
                <a:ext uri="{FF2B5EF4-FFF2-40B4-BE49-F238E27FC236}">
                  <a16:creationId xmlns:a16="http://schemas.microsoft.com/office/drawing/2014/main" id="{DFE80A28-4A58-365E-08D5-95F639FE6A60}"/>
                </a:ext>
              </a:extLst>
            </p:cNvPr>
            <p:cNvSpPr/>
            <p:nvPr/>
          </p:nvSpPr>
          <p:spPr>
            <a:xfrm>
              <a:off x="-6245629" y="2902394"/>
              <a:ext cx="3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g3acbb144eea_1_9619">
              <a:extLst>
                <a:ext uri="{FF2B5EF4-FFF2-40B4-BE49-F238E27FC236}">
                  <a16:creationId xmlns:a16="http://schemas.microsoft.com/office/drawing/2014/main" id="{9DD80261-219D-30EF-FB14-AE1BBB429729}"/>
                </a:ext>
              </a:extLst>
            </p:cNvPr>
            <p:cNvSpPr/>
            <p:nvPr/>
          </p:nvSpPr>
          <p:spPr>
            <a:xfrm>
              <a:off x="-6245629" y="2865151"/>
              <a:ext cx="3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g3acbb144eea_1_9619">
              <a:extLst>
                <a:ext uri="{FF2B5EF4-FFF2-40B4-BE49-F238E27FC236}">
                  <a16:creationId xmlns:a16="http://schemas.microsoft.com/office/drawing/2014/main" id="{54611BBB-A8E1-CA49-1EEA-D88E207F23BF}"/>
                </a:ext>
              </a:extLst>
            </p:cNvPr>
            <p:cNvSpPr/>
            <p:nvPr/>
          </p:nvSpPr>
          <p:spPr>
            <a:xfrm>
              <a:off x="-6245629" y="2901652"/>
              <a:ext cx="3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g3acbb144eea_1_9619">
              <a:extLst>
                <a:ext uri="{FF2B5EF4-FFF2-40B4-BE49-F238E27FC236}">
                  <a16:creationId xmlns:a16="http://schemas.microsoft.com/office/drawing/2014/main" id="{AFB122D3-25C0-D8E7-319F-F257448ACFFE}"/>
                </a:ext>
              </a:extLst>
            </p:cNvPr>
            <p:cNvSpPr/>
            <p:nvPr/>
          </p:nvSpPr>
          <p:spPr>
            <a:xfrm>
              <a:off x="-6245629" y="2829190"/>
              <a:ext cx="300" cy="360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g3acbb144eea_1_9619">
              <a:extLst>
                <a:ext uri="{FF2B5EF4-FFF2-40B4-BE49-F238E27FC236}">
                  <a16:creationId xmlns:a16="http://schemas.microsoft.com/office/drawing/2014/main" id="{0B11C0BD-AA67-4E79-792E-0822667B0AA2}"/>
                </a:ext>
              </a:extLst>
            </p:cNvPr>
            <p:cNvSpPr/>
            <p:nvPr/>
          </p:nvSpPr>
          <p:spPr>
            <a:xfrm>
              <a:off x="-6194960" y="3009939"/>
              <a:ext cx="3440" cy="8366"/>
            </a:xfrm>
            <a:custGeom>
              <a:avLst/>
              <a:gdLst/>
              <a:ahLst/>
              <a:cxnLst/>
              <a:rect l="l" t="t" r="r" b="b"/>
              <a:pathLst>
                <a:path w="3440" h="8366" extrusionOk="0">
                  <a:moveTo>
                    <a:pt x="0" y="8366"/>
                  </a:moveTo>
                  <a:cubicBezTo>
                    <a:pt x="1552" y="5802"/>
                    <a:pt x="2766" y="3036"/>
                    <a:pt x="3441" y="0"/>
                  </a:cubicBezTo>
                  <a:lnTo>
                    <a:pt x="0" y="0"/>
                  </a:lnTo>
                  <a:lnTo>
                    <a:pt x="0" y="8366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g3acbb144eea_1_9619">
              <a:extLst>
                <a:ext uri="{FF2B5EF4-FFF2-40B4-BE49-F238E27FC236}">
                  <a16:creationId xmlns:a16="http://schemas.microsoft.com/office/drawing/2014/main" id="{05E1AA76-AF6B-7E40-D5CB-90473908943D}"/>
                </a:ext>
              </a:extLst>
            </p:cNvPr>
            <p:cNvSpPr/>
            <p:nvPr/>
          </p:nvSpPr>
          <p:spPr>
            <a:xfrm>
              <a:off x="-6194960" y="2974855"/>
              <a:ext cx="4115" cy="35083"/>
            </a:xfrm>
            <a:custGeom>
              <a:avLst/>
              <a:gdLst/>
              <a:ahLst/>
              <a:cxnLst/>
              <a:rect l="l" t="t" r="r" b="b"/>
              <a:pathLst>
                <a:path w="4115" h="35083" extrusionOk="0">
                  <a:moveTo>
                    <a:pt x="0" y="35084"/>
                  </a:moveTo>
                  <a:lnTo>
                    <a:pt x="3441" y="35084"/>
                  </a:lnTo>
                  <a:cubicBezTo>
                    <a:pt x="3846" y="33127"/>
                    <a:pt x="4115" y="31171"/>
                    <a:pt x="4115" y="29147"/>
                  </a:cubicBezTo>
                  <a:lnTo>
                    <a:pt x="4115" y="0"/>
                  </a:lnTo>
                  <a:lnTo>
                    <a:pt x="0" y="0"/>
                  </a:lnTo>
                  <a:lnTo>
                    <a:pt x="0" y="35084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g3acbb144eea_1_9619">
              <a:extLst>
                <a:ext uri="{FF2B5EF4-FFF2-40B4-BE49-F238E27FC236}">
                  <a16:creationId xmlns:a16="http://schemas.microsoft.com/office/drawing/2014/main" id="{5EB706E6-0EFB-DFB8-5D03-4A9213598B95}"/>
                </a:ext>
              </a:extLst>
            </p:cNvPr>
            <p:cNvSpPr/>
            <p:nvPr/>
          </p:nvSpPr>
          <p:spPr>
            <a:xfrm>
              <a:off x="-6194960" y="2937545"/>
              <a:ext cx="42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g3acbb144eea_1_9619">
              <a:extLst>
                <a:ext uri="{FF2B5EF4-FFF2-40B4-BE49-F238E27FC236}">
                  <a16:creationId xmlns:a16="http://schemas.microsoft.com/office/drawing/2014/main" id="{113D8AAD-A241-5E29-280B-F9F72A2FB544}"/>
                </a:ext>
              </a:extLst>
            </p:cNvPr>
            <p:cNvSpPr/>
            <p:nvPr/>
          </p:nvSpPr>
          <p:spPr>
            <a:xfrm>
              <a:off x="-6194960" y="2974046"/>
              <a:ext cx="42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g3acbb144eea_1_9619">
              <a:extLst>
                <a:ext uri="{FF2B5EF4-FFF2-40B4-BE49-F238E27FC236}">
                  <a16:creationId xmlns:a16="http://schemas.microsoft.com/office/drawing/2014/main" id="{6AF84C5B-5183-BBC3-2E94-DA1BD88B5922}"/>
                </a:ext>
              </a:extLst>
            </p:cNvPr>
            <p:cNvSpPr/>
            <p:nvPr/>
          </p:nvSpPr>
          <p:spPr>
            <a:xfrm>
              <a:off x="-6194960" y="2902394"/>
              <a:ext cx="42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g3acbb144eea_1_9619">
              <a:extLst>
                <a:ext uri="{FF2B5EF4-FFF2-40B4-BE49-F238E27FC236}">
                  <a16:creationId xmlns:a16="http://schemas.microsoft.com/office/drawing/2014/main" id="{67B17660-194D-DA79-6157-C5FAEB72D6FC}"/>
                </a:ext>
              </a:extLst>
            </p:cNvPr>
            <p:cNvSpPr/>
            <p:nvPr/>
          </p:nvSpPr>
          <p:spPr>
            <a:xfrm>
              <a:off x="-6194960" y="2865151"/>
              <a:ext cx="42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g3acbb144eea_1_9619">
              <a:extLst>
                <a:ext uri="{FF2B5EF4-FFF2-40B4-BE49-F238E27FC236}">
                  <a16:creationId xmlns:a16="http://schemas.microsoft.com/office/drawing/2014/main" id="{AE30BC77-6908-9156-C437-ECA6BA7B8156}"/>
                </a:ext>
              </a:extLst>
            </p:cNvPr>
            <p:cNvSpPr/>
            <p:nvPr/>
          </p:nvSpPr>
          <p:spPr>
            <a:xfrm>
              <a:off x="-6194960" y="2901652"/>
              <a:ext cx="42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g3acbb144eea_1_9619">
              <a:extLst>
                <a:ext uri="{FF2B5EF4-FFF2-40B4-BE49-F238E27FC236}">
                  <a16:creationId xmlns:a16="http://schemas.microsoft.com/office/drawing/2014/main" id="{AB4D5A46-7922-BF14-D072-D4752A6E13C1}"/>
                </a:ext>
              </a:extLst>
            </p:cNvPr>
            <p:cNvSpPr/>
            <p:nvPr/>
          </p:nvSpPr>
          <p:spPr>
            <a:xfrm>
              <a:off x="-6194960" y="2829190"/>
              <a:ext cx="4115" cy="35893"/>
            </a:xfrm>
            <a:custGeom>
              <a:avLst/>
              <a:gdLst/>
              <a:ahLst/>
              <a:cxnLst/>
              <a:rect l="l" t="t" r="r" b="b"/>
              <a:pathLst>
                <a:path w="4115" h="35893" extrusionOk="0">
                  <a:moveTo>
                    <a:pt x="0" y="3373"/>
                  </a:moveTo>
                  <a:lnTo>
                    <a:pt x="0" y="35893"/>
                  </a:lnTo>
                  <a:lnTo>
                    <a:pt x="4115" y="35893"/>
                  </a:lnTo>
                  <a:lnTo>
                    <a:pt x="4115" y="0"/>
                  </a:lnTo>
                  <a:lnTo>
                    <a:pt x="3373" y="0"/>
                  </a:lnTo>
                  <a:cubicBezTo>
                    <a:pt x="1484" y="0"/>
                    <a:pt x="0" y="1484"/>
                    <a:pt x="0" y="3373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g3acbb144eea_1_9619">
              <a:extLst>
                <a:ext uri="{FF2B5EF4-FFF2-40B4-BE49-F238E27FC236}">
                  <a16:creationId xmlns:a16="http://schemas.microsoft.com/office/drawing/2014/main" id="{08DE9857-9023-54A0-3144-0DFC7CFEFC0B}"/>
                </a:ext>
              </a:extLst>
            </p:cNvPr>
            <p:cNvSpPr/>
            <p:nvPr/>
          </p:nvSpPr>
          <p:spPr>
            <a:xfrm>
              <a:off x="-6491148" y="3265848"/>
              <a:ext cx="728324" cy="59237"/>
            </a:xfrm>
            <a:custGeom>
              <a:avLst/>
              <a:gdLst/>
              <a:ahLst/>
              <a:cxnLst/>
              <a:rect l="l" t="t" r="r" b="b"/>
              <a:pathLst>
                <a:path w="728324" h="59237" extrusionOk="0">
                  <a:moveTo>
                    <a:pt x="701337" y="0"/>
                  </a:moveTo>
                  <a:lnTo>
                    <a:pt x="27122" y="0"/>
                  </a:lnTo>
                  <a:cubicBezTo>
                    <a:pt x="12211" y="0"/>
                    <a:pt x="0" y="12212"/>
                    <a:pt x="0" y="27122"/>
                  </a:cubicBezTo>
                  <a:lnTo>
                    <a:pt x="0" y="32115"/>
                  </a:lnTo>
                  <a:cubicBezTo>
                    <a:pt x="0" y="47026"/>
                    <a:pt x="12211" y="59238"/>
                    <a:pt x="27122" y="59238"/>
                  </a:cubicBezTo>
                  <a:lnTo>
                    <a:pt x="38996" y="59238"/>
                  </a:lnTo>
                  <a:cubicBezTo>
                    <a:pt x="39806" y="45069"/>
                    <a:pt x="51545" y="33667"/>
                    <a:pt x="65916" y="33667"/>
                  </a:cubicBezTo>
                  <a:lnTo>
                    <a:pt x="660856" y="33667"/>
                  </a:lnTo>
                  <a:cubicBezTo>
                    <a:pt x="675227" y="33667"/>
                    <a:pt x="687034" y="45069"/>
                    <a:pt x="687776" y="59238"/>
                  </a:cubicBezTo>
                  <a:lnTo>
                    <a:pt x="701202" y="59238"/>
                  </a:lnTo>
                  <a:cubicBezTo>
                    <a:pt x="716113" y="59238"/>
                    <a:pt x="728325" y="47026"/>
                    <a:pt x="728325" y="32115"/>
                  </a:cubicBezTo>
                  <a:lnTo>
                    <a:pt x="728325" y="27122"/>
                  </a:lnTo>
                  <a:cubicBezTo>
                    <a:pt x="728325" y="12212"/>
                    <a:pt x="716113" y="0"/>
                    <a:pt x="701202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g3acbb144eea_1_9619">
              <a:extLst>
                <a:ext uri="{FF2B5EF4-FFF2-40B4-BE49-F238E27FC236}">
                  <a16:creationId xmlns:a16="http://schemas.microsoft.com/office/drawing/2014/main" id="{E80A715F-A2A5-B773-2CA4-A5366CBA72A2}"/>
                </a:ext>
              </a:extLst>
            </p:cNvPr>
            <p:cNvSpPr/>
            <p:nvPr/>
          </p:nvSpPr>
          <p:spPr>
            <a:xfrm>
              <a:off x="-6452084" y="3299448"/>
              <a:ext cx="648847" cy="25570"/>
            </a:xfrm>
            <a:custGeom>
              <a:avLst/>
              <a:gdLst/>
              <a:ahLst/>
              <a:cxnLst/>
              <a:rect l="l" t="t" r="r" b="b"/>
              <a:pathLst>
                <a:path w="648847" h="25570" extrusionOk="0">
                  <a:moveTo>
                    <a:pt x="621860" y="0"/>
                  </a:moveTo>
                  <a:lnTo>
                    <a:pt x="26920" y="0"/>
                  </a:lnTo>
                  <a:cubicBezTo>
                    <a:pt x="12549" y="0"/>
                    <a:pt x="742" y="11402"/>
                    <a:pt x="0" y="25571"/>
                  </a:cubicBezTo>
                  <a:lnTo>
                    <a:pt x="648847" y="25571"/>
                  </a:lnTo>
                  <a:cubicBezTo>
                    <a:pt x="648038" y="11402"/>
                    <a:pt x="636298" y="0"/>
                    <a:pt x="621927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0" name="Google Shape;340;g3acbb144eea_1_9619">
            <a:extLst>
              <a:ext uri="{FF2B5EF4-FFF2-40B4-BE49-F238E27FC236}">
                <a16:creationId xmlns:a16="http://schemas.microsoft.com/office/drawing/2014/main" id="{A7B66426-063B-3DF5-EC78-99A19B3E4FAE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341" name="Google Shape;341;g3acbb144eea_1_9619">
              <a:extLst>
                <a:ext uri="{FF2B5EF4-FFF2-40B4-BE49-F238E27FC236}">
                  <a16:creationId xmlns:a16="http://schemas.microsoft.com/office/drawing/2014/main" id="{3BDF97AB-2509-4585-3D3E-4A74F8C74DFB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2" name="Google Shape;342;g3acbb144eea_1_9619">
              <a:extLst>
                <a:ext uri="{FF2B5EF4-FFF2-40B4-BE49-F238E27FC236}">
                  <a16:creationId xmlns:a16="http://schemas.microsoft.com/office/drawing/2014/main" id="{248C9C82-A498-716C-6B9A-820EF230DF0E}"/>
                </a:ext>
              </a:extLst>
            </p:cNvPr>
            <p:cNvGrpSpPr/>
            <p:nvPr/>
          </p:nvGrpSpPr>
          <p:grpSpPr>
            <a:xfrm>
              <a:off x="231872" y="4033798"/>
              <a:ext cx="1286454" cy="557269"/>
              <a:chOff x="-7638486" y="2916630"/>
              <a:chExt cx="820809" cy="355560"/>
            </a:xfrm>
          </p:grpSpPr>
          <p:sp>
            <p:nvSpPr>
              <p:cNvPr id="343" name="Google Shape;343;g3acbb144eea_1_9619">
                <a:extLst>
                  <a:ext uri="{FF2B5EF4-FFF2-40B4-BE49-F238E27FC236}">
                    <a16:creationId xmlns:a16="http://schemas.microsoft.com/office/drawing/2014/main" id="{8A58BC08-4AF1-1091-1710-3E892DFA3FB6}"/>
                  </a:ext>
                </a:extLst>
              </p:cNvPr>
              <p:cNvSpPr/>
              <p:nvPr/>
            </p:nvSpPr>
            <p:spPr>
              <a:xfrm>
                <a:off x="-7605935" y="2929381"/>
                <a:ext cx="750995" cy="263465"/>
              </a:xfrm>
              <a:custGeom>
                <a:avLst/>
                <a:gdLst/>
                <a:ahLst/>
                <a:cxnLst/>
                <a:rect l="l" t="t" r="r" b="b"/>
                <a:pathLst>
                  <a:path w="750995" h="263465" extrusionOk="0">
                    <a:moveTo>
                      <a:pt x="750995" y="201934"/>
                    </a:moveTo>
                    <a:lnTo>
                      <a:pt x="750995" y="201934"/>
                    </a:lnTo>
                    <a:cubicBezTo>
                      <a:pt x="750995" y="109367"/>
                      <a:pt x="691622" y="29956"/>
                      <a:pt x="609041" y="0"/>
                    </a:cubicBezTo>
                    <a:cubicBezTo>
                      <a:pt x="645609" y="38120"/>
                      <a:pt x="668211" y="89734"/>
                      <a:pt x="668211" y="146407"/>
                    </a:cubicBezTo>
                    <a:lnTo>
                      <a:pt x="668211" y="152075"/>
                    </a:lnTo>
                    <a:cubicBezTo>
                      <a:pt x="668211" y="194715"/>
                      <a:pt x="633329" y="229596"/>
                      <a:pt x="590689" y="229596"/>
                    </a:cubicBezTo>
                    <a:lnTo>
                      <a:pt x="0" y="229596"/>
                    </a:lnTo>
                    <a:cubicBezTo>
                      <a:pt x="4926" y="242888"/>
                      <a:pt x="13157" y="254560"/>
                      <a:pt x="23817" y="263466"/>
                    </a:cubicBezTo>
                    <a:lnTo>
                      <a:pt x="722118" y="263466"/>
                    </a:lnTo>
                    <a:cubicBezTo>
                      <a:pt x="739728" y="248690"/>
                      <a:pt x="750995" y="226560"/>
                      <a:pt x="750995" y="201934"/>
                    </a:cubicBezTo>
                    <a:close/>
                  </a:path>
                </a:pathLst>
              </a:custGeom>
              <a:solidFill>
                <a:srgbClr val="C978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g3acbb144eea_1_9619">
                <a:extLst>
                  <a:ext uri="{FF2B5EF4-FFF2-40B4-BE49-F238E27FC236}">
                    <a16:creationId xmlns:a16="http://schemas.microsoft.com/office/drawing/2014/main" id="{63243426-2E26-925B-66F3-5AC3DCFA4FB9}"/>
                  </a:ext>
                </a:extLst>
              </p:cNvPr>
              <p:cNvSpPr/>
              <p:nvPr/>
            </p:nvSpPr>
            <p:spPr>
              <a:xfrm>
                <a:off x="-7610995" y="2916630"/>
                <a:ext cx="673270" cy="242415"/>
              </a:xfrm>
              <a:custGeom>
                <a:avLst/>
                <a:gdLst/>
                <a:ahLst/>
                <a:cxnLst/>
                <a:rect l="l" t="t" r="r" b="b"/>
                <a:pathLst>
                  <a:path w="673270" h="242415" extrusionOk="0">
                    <a:moveTo>
                      <a:pt x="673271" y="164826"/>
                    </a:moveTo>
                    <a:lnTo>
                      <a:pt x="673271" y="159159"/>
                    </a:lnTo>
                    <a:cubicBezTo>
                      <a:pt x="673271" y="102485"/>
                      <a:pt x="650669" y="50871"/>
                      <a:pt x="614101" y="12751"/>
                    </a:cubicBezTo>
                    <a:cubicBezTo>
                      <a:pt x="591364" y="4520"/>
                      <a:pt x="566873" y="0"/>
                      <a:pt x="541370" y="0"/>
                    </a:cubicBezTo>
                    <a:lnTo>
                      <a:pt x="522073" y="0"/>
                    </a:lnTo>
                    <a:lnTo>
                      <a:pt x="604251" y="82177"/>
                    </a:lnTo>
                    <a:cubicBezTo>
                      <a:pt x="617407" y="95333"/>
                      <a:pt x="617407" y="116856"/>
                      <a:pt x="604251" y="130012"/>
                    </a:cubicBezTo>
                    <a:lnTo>
                      <a:pt x="604251" y="130012"/>
                    </a:lnTo>
                    <a:cubicBezTo>
                      <a:pt x="592308" y="141954"/>
                      <a:pt x="572742" y="141954"/>
                      <a:pt x="560800" y="130012"/>
                    </a:cubicBezTo>
                    <a:lnTo>
                      <a:pt x="430789" y="0"/>
                    </a:lnTo>
                    <a:lnTo>
                      <a:pt x="373508" y="0"/>
                    </a:lnTo>
                    <a:lnTo>
                      <a:pt x="455684" y="82177"/>
                    </a:lnTo>
                    <a:cubicBezTo>
                      <a:pt x="468841" y="95333"/>
                      <a:pt x="468841" y="116856"/>
                      <a:pt x="455684" y="130012"/>
                    </a:cubicBezTo>
                    <a:lnTo>
                      <a:pt x="455684" y="130012"/>
                    </a:lnTo>
                    <a:cubicBezTo>
                      <a:pt x="443742" y="141954"/>
                      <a:pt x="424176" y="141954"/>
                      <a:pt x="412235" y="130012"/>
                    </a:cubicBezTo>
                    <a:lnTo>
                      <a:pt x="282222" y="0"/>
                    </a:lnTo>
                    <a:lnTo>
                      <a:pt x="224941" y="0"/>
                    </a:lnTo>
                    <a:lnTo>
                      <a:pt x="307118" y="82177"/>
                    </a:lnTo>
                    <a:cubicBezTo>
                      <a:pt x="320275" y="95333"/>
                      <a:pt x="320275" y="116856"/>
                      <a:pt x="307118" y="130012"/>
                    </a:cubicBezTo>
                    <a:cubicBezTo>
                      <a:pt x="295176" y="141954"/>
                      <a:pt x="275611" y="141954"/>
                      <a:pt x="263668" y="130012"/>
                    </a:cubicBezTo>
                    <a:lnTo>
                      <a:pt x="145328" y="11672"/>
                    </a:lnTo>
                    <a:cubicBezTo>
                      <a:pt x="61060" y="40684"/>
                      <a:pt x="0" y="120904"/>
                      <a:pt x="0" y="214753"/>
                    </a:cubicBezTo>
                    <a:lnTo>
                      <a:pt x="0" y="214753"/>
                    </a:lnTo>
                    <a:cubicBezTo>
                      <a:pt x="0" y="224468"/>
                      <a:pt x="1822" y="233779"/>
                      <a:pt x="5060" y="242415"/>
                    </a:cubicBezTo>
                    <a:lnTo>
                      <a:pt x="595749" y="242415"/>
                    </a:lnTo>
                    <a:cubicBezTo>
                      <a:pt x="638389" y="242415"/>
                      <a:pt x="673271" y="207534"/>
                      <a:pt x="673271" y="164894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g3acbb144eea_1_9619">
                <a:extLst>
                  <a:ext uri="{FF2B5EF4-FFF2-40B4-BE49-F238E27FC236}">
                    <a16:creationId xmlns:a16="http://schemas.microsoft.com/office/drawing/2014/main" id="{9CB2D617-C0DE-6850-A401-ABF5DE91B2C3}"/>
                  </a:ext>
                </a:extLst>
              </p:cNvPr>
              <p:cNvSpPr/>
              <p:nvPr/>
            </p:nvSpPr>
            <p:spPr>
              <a:xfrm>
                <a:off x="-7465667" y="2916630"/>
                <a:ext cx="171657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71657" h="138968" extrusionOk="0">
                    <a:moveTo>
                      <a:pt x="161790" y="130012"/>
                    </a:moveTo>
                    <a:cubicBezTo>
                      <a:pt x="174947" y="116856"/>
                      <a:pt x="174947" y="95333"/>
                      <a:pt x="161790" y="82177"/>
                    </a:cubicBezTo>
                    <a:lnTo>
                      <a:pt x="79613" y="0"/>
                    </a:lnTo>
                    <a:lnTo>
                      <a:pt x="69358" y="0"/>
                    </a:lnTo>
                    <a:cubicBezTo>
                      <a:pt x="45069" y="0"/>
                      <a:pt x="21792" y="4115"/>
                      <a:pt x="0" y="11672"/>
                    </a:cubicBezTo>
                    <a:lnTo>
                      <a:pt x="118340" y="130012"/>
                    </a:lnTo>
                    <a:cubicBezTo>
                      <a:pt x="130283" y="141954"/>
                      <a:pt x="149848" y="141954"/>
                      <a:pt x="161790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g3acbb144eea_1_9619">
                <a:extLst>
                  <a:ext uri="{FF2B5EF4-FFF2-40B4-BE49-F238E27FC236}">
                    <a16:creationId xmlns:a16="http://schemas.microsoft.com/office/drawing/2014/main" id="{69DE0DDA-6C80-0C58-8215-09C4ACAB8574}"/>
                  </a:ext>
                </a:extLst>
              </p:cNvPr>
              <p:cNvSpPr/>
              <p:nvPr/>
            </p:nvSpPr>
            <p:spPr>
              <a:xfrm>
                <a:off x="-7328840" y="2916630"/>
                <a:ext cx="183329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9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9" y="116856"/>
                      <a:pt x="186619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5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g3acbb144eea_1_9619">
                <a:extLst>
                  <a:ext uri="{FF2B5EF4-FFF2-40B4-BE49-F238E27FC236}">
                    <a16:creationId xmlns:a16="http://schemas.microsoft.com/office/drawing/2014/main" id="{13FA233A-B8AE-52D6-09DF-F748DD5739FD}"/>
                  </a:ext>
                </a:extLst>
              </p:cNvPr>
              <p:cNvSpPr/>
              <p:nvPr/>
            </p:nvSpPr>
            <p:spPr>
              <a:xfrm>
                <a:off x="-7180274" y="2916630"/>
                <a:ext cx="183328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8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8" y="116856"/>
                      <a:pt x="186618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4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g3acbb144eea_1_9619">
                <a:extLst>
                  <a:ext uri="{FF2B5EF4-FFF2-40B4-BE49-F238E27FC236}">
                    <a16:creationId xmlns:a16="http://schemas.microsoft.com/office/drawing/2014/main" id="{AE749458-01D3-AC61-4AC5-401291191DB8}"/>
                  </a:ext>
                </a:extLst>
              </p:cNvPr>
              <p:cNvSpPr/>
              <p:nvPr/>
            </p:nvSpPr>
            <p:spPr>
              <a:xfrm>
                <a:off x="-7638478" y="3215247"/>
                <a:ext cx="820725" cy="56943"/>
              </a:xfrm>
              <a:custGeom>
                <a:avLst/>
                <a:gdLst/>
                <a:ahLst/>
                <a:cxnLst/>
                <a:rect l="l" t="t" r="r" b="b"/>
                <a:pathLst>
                  <a:path w="820725" h="56943" extrusionOk="0">
                    <a:moveTo>
                      <a:pt x="820579" y="15045"/>
                    </a:moveTo>
                    <a:lnTo>
                      <a:pt x="362" y="15045"/>
                    </a:lnTo>
                    <a:cubicBezTo>
                      <a:pt x="362" y="9716"/>
                      <a:pt x="92" y="4588"/>
                      <a:pt x="24" y="0"/>
                    </a:cubicBezTo>
                    <a:cubicBezTo>
                      <a:pt x="-111" y="5667"/>
                      <a:pt x="362" y="12347"/>
                      <a:pt x="362" y="19498"/>
                    </a:cubicBezTo>
                    <a:lnTo>
                      <a:pt x="362" y="19498"/>
                    </a:lnTo>
                    <a:cubicBezTo>
                      <a:pt x="362" y="40076"/>
                      <a:pt x="14530" y="56944"/>
                      <a:pt x="31802" y="56944"/>
                    </a:cubicBezTo>
                    <a:lnTo>
                      <a:pt x="789071" y="56944"/>
                    </a:lnTo>
                    <a:cubicBezTo>
                      <a:pt x="806411" y="56944"/>
                      <a:pt x="820512" y="40076"/>
                      <a:pt x="820512" y="19498"/>
                    </a:cubicBezTo>
                    <a:cubicBezTo>
                      <a:pt x="820512" y="13359"/>
                      <a:pt x="820782" y="7556"/>
                      <a:pt x="820714" y="2429"/>
                    </a:cubicBezTo>
                    <a:cubicBezTo>
                      <a:pt x="820714" y="6409"/>
                      <a:pt x="820512" y="10660"/>
                      <a:pt x="820512" y="1504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g3acbb144eea_1_9619">
                <a:extLst>
                  <a:ext uri="{FF2B5EF4-FFF2-40B4-BE49-F238E27FC236}">
                    <a16:creationId xmlns:a16="http://schemas.microsoft.com/office/drawing/2014/main" id="{3E0D0E7A-1D3B-7F39-B5AE-8362599B244F}"/>
                  </a:ext>
                </a:extLst>
              </p:cNvPr>
              <p:cNvSpPr/>
              <p:nvPr/>
            </p:nvSpPr>
            <p:spPr>
              <a:xfrm>
                <a:off x="-7638486" y="3192915"/>
                <a:ext cx="62102" cy="22332"/>
              </a:xfrm>
              <a:custGeom>
                <a:avLst/>
                <a:gdLst/>
                <a:ahLst/>
                <a:cxnLst/>
                <a:rect l="l" t="t" r="r" b="b"/>
                <a:pathLst>
                  <a:path w="62102" h="22332" extrusionOk="0">
                    <a:moveTo>
                      <a:pt x="13795" y="4385"/>
                    </a:moveTo>
                    <a:lnTo>
                      <a:pt x="62102" y="4385"/>
                    </a:lnTo>
                    <a:cubicBezTo>
                      <a:pt x="60146" y="2968"/>
                      <a:pt x="58190" y="1552"/>
                      <a:pt x="56300" y="0"/>
                    </a:cubicBezTo>
                    <a:lnTo>
                      <a:pt x="13795" y="0"/>
                    </a:lnTo>
                    <a:cubicBezTo>
                      <a:pt x="976" y="0"/>
                      <a:pt x="-239" y="9243"/>
                      <a:pt x="31" y="22332"/>
                    </a:cubicBezTo>
                    <a:cubicBezTo>
                      <a:pt x="234" y="11605"/>
                      <a:pt x="2460" y="4385"/>
                      <a:pt x="13795" y="438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g3acbb144eea_1_9619">
                <a:extLst>
                  <a:ext uri="{FF2B5EF4-FFF2-40B4-BE49-F238E27FC236}">
                    <a16:creationId xmlns:a16="http://schemas.microsoft.com/office/drawing/2014/main" id="{9DEEE2A4-DD88-F59C-070C-DB34D70F2F63}"/>
                  </a:ext>
                </a:extLst>
              </p:cNvPr>
              <p:cNvSpPr/>
              <p:nvPr/>
            </p:nvSpPr>
            <p:spPr>
              <a:xfrm>
                <a:off x="-6889619" y="3192915"/>
                <a:ext cx="71942" cy="24760"/>
              </a:xfrm>
              <a:custGeom>
                <a:avLst/>
                <a:gdLst/>
                <a:ahLst/>
                <a:cxnLst/>
                <a:rect l="l" t="t" r="r" b="b"/>
                <a:pathLst>
                  <a:path w="71942" h="24760" extrusionOk="0">
                    <a:moveTo>
                      <a:pt x="57484" y="4385"/>
                    </a:moveTo>
                    <a:cubicBezTo>
                      <a:pt x="69628" y="4385"/>
                      <a:pt x="71719" y="12684"/>
                      <a:pt x="71922" y="24761"/>
                    </a:cubicBezTo>
                    <a:cubicBezTo>
                      <a:pt x="72125" y="10390"/>
                      <a:pt x="71045" y="0"/>
                      <a:pt x="57484" y="0"/>
                    </a:cubicBezTo>
                    <a:lnTo>
                      <a:pt x="5802" y="0"/>
                    </a:lnTo>
                    <a:cubicBezTo>
                      <a:pt x="3980" y="1552"/>
                      <a:pt x="2024" y="3036"/>
                      <a:pt x="0" y="4385"/>
                    </a:cubicBezTo>
                    <a:lnTo>
                      <a:pt x="57484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g3acbb144eea_1_9619">
                <a:extLst>
                  <a:ext uri="{FF2B5EF4-FFF2-40B4-BE49-F238E27FC236}">
                    <a16:creationId xmlns:a16="http://schemas.microsoft.com/office/drawing/2014/main" id="{BAB26012-9667-9443-7770-2DD61655E9FA}"/>
                  </a:ext>
                </a:extLst>
              </p:cNvPr>
              <p:cNvSpPr/>
              <p:nvPr/>
            </p:nvSpPr>
            <p:spPr>
              <a:xfrm>
                <a:off x="-7582118" y="3192915"/>
                <a:ext cx="698301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698301" h="4385" extrusionOk="0">
                    <a:moveTo>
                      <a:pt x="692499" y="4385"/>
                    </a:moveTo>
                    <a:cubicBezTo>
                      <a:pt x="694456" y="2968"/>
                      <a:pt x="696412" y="1552"/>
                      <a:pt x="698302" y="0"/>
                    </a:cubicBezTo>
                    <a:lnTo>
                      <a:pt x="0" y="0"/>
                    </a:lnTo>
                    <a:cubicBezTo>
                      <a:pt x="1822" y="1552"/>
                      <a:pt x="3779" y="3036"/>
                      <a:pt x="5802" y="4385"/>
                    </a:cubicBezTo>
                    <a:lnTo>
                      <a:pt x="692567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g3acbb144eea_1_9619">
                <a:extLst>
                  <a:ext uri="{FF2B5EF4-FFF2-40B4-BE49-F238E27FC236}">
                    <a16:creationId xmlns:a16="http://schemas.microsoft.com/office/drawing/2014/main" id="{AC3653C6-CC48-A61A-2B32-08A04A40A747}"/>
                  </a:ext>
                </a:extLst>
              </p:cNvPr>
              <p:cNvSpPr/>
              <p:nvPr/>
            </p:nvSpPr>
            <p:spPr>
              <a:xfrm>
                <a:off x="-7638454" y="3197300"/>
                <a:ext cx="820757" cy="32992"/>
              </a:xfrm>
              <a:custGeom>
                <a:avLst/>
                <a:gdLst/>
                <a:ahLst/>
                <a:cxnLst/>
                <a:rect l="l" t="t" r="r" b="b"/>
                <a:pathLst>
                  <a:path w="820757" h="32992" extrusionOk="0">
                    <a:moveTo>
                      <a:pt x="820555" y="32992"/>
                    </a:moveTo>
                    <a:cubicBezTo>
                      <a:pt x="820555" y="28539"/>
                      <a:pt x="820690" y="24289"/>
                      <a:pt x="820758" y="20375"/>
                    </a:cubicBezTo>
                    <a:cubicBezTo>
                      <a:pt x="820555" y="8299"/>
                      <a:pt x="818464" y="0"/>
                      <a:pt x="806319" y="0"/>
                    </a:cubicBezTo>
                    <a:lnTo>
                      <a:pt x="748836" y="0"/>
                    </a:lnTo>
                    <a:cubicBezTo>
                      <a:pt x="735815" y="9041"/>
                      <a:pt x="720094" y="14438"/>
                      <a:pt x="703159" y="14438"/>
                    </a:cubicBezTo>
                    <a:lnTo>
                      <a:pt x="107747" y="14438"/>
                    </a:lnTo>
                    <a:cubicBezTo>
                      <a:pt x="90813" y="14438"/>
                      <a:pt x="75025" y="9108"/>
                      <a:pt x="62071" y="0"/>
                    </a:cubicBezTo>
                    <a:lnTo>
                      <a:pt x="13764" y="0"/>
                    </a:lnTo>
                    <a:cubicBezTo>
                      <a:pt x="2429" y="0"/>
                      <a:pt x="203" y="7219"/>
                      <a:pt x="0" y="17947"/>
                    </a:cubicBezTo>
                    <a:cubicBezTo>
                      <a:pt x="68" y="22535"/>
                      <a:pt x="338" y="27662"/>
                      <a:pt x="338" y="32992"/>
                    </a:cubicBezTo>
                    <a:lnTo>
                      <a:pt x="820555" y="32992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g3acbb144eea_1_9619">
                <a:extLst>
                  <a:ext uri="{FF2B5EF4-FFF2-40B4-BE49-F238E27FC236}">
                    <a16:creationId xmlns:a16="http://schemas.microsoft.com/office/drawing/2014/main" id="{47001BA9-4B64-C508-104B-A1A3AC711FF5}"/>
                  </a:ext>
                </a:extLst>
              </p:cNvPr>
              <p:cNvSpPr/>
              <p:nvPr/>
            </p:nvSpPr>
            <p:spPr>
              <a:xfrm>
                <a:off x="-7576383" y="3197232"/>
                <a:ext cx="686764" cy="14438"/>
              </a:xfrm>
              <a:custGeom>
                <a:avLst/>
                <a:gdLst/>
                <a:ahLst/>
                <a:cxnLst/>
                <a:rect l="l" t="t" r="r" b="b"/>
                <a:pathLst>
                  <a:path w="686764" h="14438" extrusionOk="0">
                    <a:moveTo>
                      <a:pt x="45676" y="14438"/>
                    </a:moveTo>
                    <a:lnTo>
                      <a:pt x="641088" y="14438"/>
                    </a:lnTo>
                    <a:cubicBezTo>
                      <a:pt x="658023" y="14438"/>
                      <a:pt x="673810" y="9108"/>
                      <a:pt x="686765" y="0"/>
                    </a:cubicBezTo>
                    <a:lnTo>
                      <a:pt x="0" y="0"/>
                    </a:lnTo>
                    <a:cubicBezTo>
                      <a:pt x="13022" y="9041"/>
                      <a:pt x="28742" y="14438"/>
                      <a:pt x="45676" y="1443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54" name="Google Shape;354;g3acbb144eea_1_9619">
            <a:extLst>
              <a:ext uri="{FF2B5EF4-FFF2-40B4-BE49-F238E27FC236}">
                <a16:creationId xmlns:a16="http://schemas.microsoft.com/office/drawing/2014/main" id="{5DFC1F6D-E00A-312C-CE0F-3B378CF4E66B}"/>
              </a:ext>
            </a:extLst>
          </p:cNvPr>
          <p:cNvSpPr/>
          <p:nvPr/>
        </p:nvSpPr>
        <p:spPr>
          <a:xfrm>
            <a:off x="8708542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5" name="Google Shape;355;g3acbb144eea_1_9619">
            <a:extLst>
              <a:ext uri="{FF2B5EF4-FFF2-40B4-BE49-F238E27FC236}">
                <a16:creationId xmlns:a16="http://schemas.microsoft.com/office/drawing/2014/main" id="{CB1589C6-F695-9AD7-4FC2-5BD33C72E570}"/>
              </a:ext>
            </a:extLst>
          </p:cNvPr>
          <p:cNvGrpSpPr/>
          <p:nvPr/>
        </p:nvGrpSpPr>
        <p:grpSpPr>
          <a:xfrm>
            <a:off x="8961321" y="1889950"/>
            <a:ext cx="1227089" cy="1423757"/>
            <a:chOff x="-2076531" y="1548768"/>
            <a:chExt cx="782932" cy="908414"/>
          </a:xfrm>
        </p:grpSpPr>
        <p:grpSp>
          <p:nvGrpSpPr>
            <p:cNvPr id="356" name="Google Shape;356;g3acbb144eea_1_9619">
              <a:extLst>
                <a:ext uri="{FF2B5EF4-FFF2-40B4-BE49-F238E27FC236}">
                  <a16:creationId xmlns:a16="http://schemas.microsoft.com/office/drawing/2014/main" id="{9991F2FA-A986-1BC8-9C32-1FD2B8D79832}"/>
                </a:ext>
              </a:extLst>
            </p:cNvPr>
            <p:cNvGrpSpPr/>
            <p:nvPr/>
          </p:nvGrpSpPr>
          <p:grpSpPr>
            <a:xfrm>
              <a:off x="-2076531" y="1907832"/>
              <a:ext cx="607036" cy="549350"/>
              <a:chOff x="-2076531" y="1907832"/>
              <a:chExt cx="607036" cy="549350"/>
            </a:xfrm>
          </p:grpSpPr>
          <p:sp>
            <p:nvSpPr>
              <p:cNvPr id="357" name="Google Shape;357;g3acbb144eea_1_9619">
                <a:extLst>
                  <a:ext uri="{FF2B5EF4-FFF2-40B4-BE49-F238E27FC236}">
                    <a16:creationId xmlns:a16="http://schemas.microsoft.com/office/drawing/2014/main" id="{1F1B16FC-1260-BCBE-0C6E-6FE027B17A86}"/>
                  </a:ext>
                </a:extLst>
              </p:cNvPr>
              <p:cNvSpPr/>
              <p:nvPr/>
            </p:nvSpPr>
            <p:spPr>
              <a:xfrm>
                <a:off x="-2076479" y="1907883"/>
                <a:ext cx="606984" cy="549299"/>
              </a:xfrm>
              <a:custGeom>
                <a:avLst/>
                <a:gdLst/>
                <a:ahLst/>
                <a:cxnLst/>
                <a:rect l="l" t="t" r="r" b="b"/>
                <a:pathLst>
                  <a:path w="606984" h="549299" extrusionOk="0">
                    <a:moveTo>
                      <a:pt x="7301" y="473923"/>
                    </a:moveTo>
                    <a:lnTo>
                      <a:pt x="238583" y="95153"/>
                    </a:lnTo>
                    <a:cubicBezTo>
                      <a:pt x="295730" y="1574"/>
                      <a:pt x="418320" y="-28045"/>
                      <a:pt x="511832" y="29101"/>
                    </a:cubicBezTo>
                    <a:cubicBezTo>
                      <a:pt x="605411" y="86247"/>
                      <a:pt x="635030" y="208838"/>
                      <a:pt x="577884" y="302349"/>
                    </a:cubicBezTo>
                    <a:cubicBezTo>
                      <a:pt x="563581" y="325761"/>
                      <a:pt x="533085" y="333115"/>
                      <a:pt x="509673" y="318812"/>
                    </a:cubicBezTo>
                    <a:cubicBezTo>
                      <a:pt x="486261" y="304508"/>
                      <a:pt x="478907" y="274013"/>
                      <a:pt x="493211" y="250601"/>
                    </a:cubicBezTo>
                    <a:cubicBezTo>
                      <a:pt x="521817" y="203710"/>
                      <a:pt x="506974" y="142314"/>
                      <a:pt x="460151" y="113707"/>
                    </a:cubicBezTo>
                    <a:cubicBezTo>
                      <a:pt x="413260" y="85100"/>
                      <a:pt x="351864" y="99943"/>
                      <a:pt x="323257" y="146767"/>
                    </a:cubicBezTo>
                    <a:lnTo>
                      <a:pt x="91974" y="525536"/>
                    </a:lnTo>
                    <a:cubicBezTo>
                      <a:pt x="77671" y="548948"/>
                      <a:pt x="47175" y="556302"/>
                      <a:pt x="23763" y="541999"/>
                    </a:cubicBezTo>
                    <a:cubicBezTo>
                      <a:pt x="351" y="527695"/>
                      <a:pt x="-7003" y="497199"/>
                      <a:pt x="7301" y="473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58" name="Google Shape;358;g3acbb144eea_1_9619">
                <a:extLst>
                  <a:ext uri="{FF2B5EF4-FFF2-40B4-BE49-F238E27FC236}">
                    <a16:creationId xmlns:a16="http://schemas.microsoft.com/office/drawing/2014/main" id="{0E24EAAF-F3D0-DBCD-7AEE-B9906A35BCD9}"/>
                  </a:ext>
                </a:extLst>
              </p:cNvPr>
              <p:cNvGrpSpPr/>
              <p:nvPr/>
            </p:nvGrpSpPr>
            <p:grpSpPr>
              <a:xfrm>
                <a:off x="-2076531" y="1907832"/>
                <a:ext cx="606996" cy="549335"/>
                <a:chOff x="-2076531" y="1907832"/>
                <a:chExt cx="606996" cy="549335"/>
              </a:xfrm>
            </p:grpSpPr>
            <p:sp>
              <p:nvSpPr>
                <p:cNvPr id="359" name="Google Shape;359;g3acbb144eea_1_9619">
                  <a:extLst>
                    <a:ext uri="{FF2B5EF4-FFF2-40B4-BE49-F238E27FC236}">
                      <a16:creationId xmlns:a16="http://schemas.microsoft.com/office/drawing/2014/main" id="{74099BB1-B59E-2D94-A74A-599BEB2C4D72}"/>
                    </a:ext>
                  </a:extLst>
                </p:cNvPr>
                <p:cNvSpPr/>
                <p:nvPr/>
              </p:nvSpPr>
              <p:spPr>
                <a:xfrm>
                  <a:off x="-1999821" y="2447655"/>
                  <a:ext cx="222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1484" extrusionOk="0">
                      <a:moveTo>
                        <a:pt x="2227" y="0"/>
                      </a:moveTo>
                      <a:cubicBezTo>
                        <a:pt x="1484" y="540"/>
                        <a:pt x="742" y="1012"/>
                        <a:pt x="0" y="1484"/>
                      </a:cubicBezTo>
                      <a:cubicBezTo>
                        <a:pt x="742" y="1012"/>
                        <a:pt x="1484" y="540"/>
                        <a:pt x="22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" name="Google Shape;360;g3acbb144eea_1_9619">
                  <a:extLst>
                    <a:ext uri="{FF2B5EF4-FFF2-40B4-BE49-F238E27FC236}">
                      <a16:creationId xmlns:a16="http://schemas.microsoft.com/office/drawing/2014/main" id="{43CDBF89-7EC4-A0D8-8350-6D03636CC5B6}"/>
                    </a:ext>
                  </a:extLst>
                </p:cNvPr>
                <p:cNvSpPr/>
                <p:nvPr/>
              </p:nvSpPr>
              <p:spPr>
                <a:xfrm>
                  <a:off x="-1714023" y="2012549"/>
                  <a:ext cx="13223" cy="5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23" h="5667" extrusionOk="0">
                      <a:moveTo>
                        <a:pt x="13224" y="0"/>
                      </a:moveTo>
                      <a:cubicBezTo>
                        <a:pt x="8704" y="1552"/>
                        <a:pt x="4251" y="3441"/>
                        <a:pt x="0" y="5667"/>
                      </a:cubicBezTo>
                      <a:cubicBezTo>
                        <a:pt x="4251" y="3441"/>
                        <a:pt x="8704" y="1552"/>
                        <a:pt x="1322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" name="Google Shape;361;g3acbb144eea_1_9619">
                  <a:extLst>
                    <a:ext uri="{FF2B5EF4-FFF2-40B4-BE49-F238E27FC236}">
                      <a16:creationId xmlns:a16="http://schemas.microsoft.com/office/drawing/2014/main" id="{7BE6EBF4-D2B9-F4DB-8328-DDAF0C227ADF}"/>
                    </a:ext>
                  </a:extLst>
                </p:cNvPr>
                <p:cNvSpPr/>
                <p:nvPr/>
              </p:nvSpPr>
              <p:spPr>
                <a:xfrm>
                  <a:off x="-2008457" y="2452377"/>
                  <a:ext cx="2901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1" h="1214" extrusionOk="0">
                      <a:moveTo>
                        <a:pt x="2901" y="0"/>
                      </a:moveTo>
                      <a:cubicBezTo>
                        <a:pt x="1957" y="472"/>
                        <a:pt x="945" y="877"/>
                        <a:pt x="0" y="1214"/>
                      </a:cubicBezTo>
                      <a:cubicBezTo>
                        <a:pt x="1012" y="810"/>
                        <a:pt x="1957" y="405"/>
                        <a:pt x="2901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" name="Google Shape;362;g3acbb144eea_1_9619">
                  <a:extLst>
                    <a:ext uri="{FF2B5EF4-FFF2-40B4-BE49-F238E27FC236}">
                      <a16:creationId xmlns:a16="http://schemas.microsoft.com/office/drawing/2014/main" id="{7D820E93-5874-1FC5-5327-35ED3E12C56F}"/>
                    </a:ext>
                  </a:extLst>
                </p:cNvPr>
                <p:cNvSpPr/>
                <p:nvPr/>
              </p:nvSpPr>
              <p:spPr>
                <a:xfrm>
                  <a:off x="-2004004" y="2450218"/>
                  <a:ext cx="2563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1416" extrusionOk="0">
                      <a:moveTo>
                        <a:pt x="2564" y="0"/>
                      </a:moveTo>
                      <a:cubicBezTo>
                        <a:pt x="1754" y="472"/>
                        <a:pt x="877" y="945"/>
                        <a:pt x="0" y="1417"/>
                      </a:cubicBezTo>
                      <a:cubicBezTo>
                        <a:pt x="877" y="945"/>
                        <a:pt x="1754" y="540"/>
                        <a:pt x="256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" name="Google Shape;363;g3acbb144eea_1_9619">
                  <a:extLst>
                    <a:ext uri="{FF2B5EF4-FFF2-40B4-BE49-F238E27FC236}">
                      <a16:creationId xmlns:a16="http://schemas.microsoft.com/office/drawing/2014/main" id="{C50CCAF0-F930-F9B6-4868-CCD8257107A1}"/>
                    </a:ext>
                  </a:extLst>
                </p:cNvPr>
                <p:cNvSpPr/>
                <p:nvPr/>
              </p:nvSpPr>
              <p:spPr>
                <a:xfrm>
                  <a:off x="-2041112" y="2455076"/>
                  <a:ext cx="4452" cy="1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1147" extrusionOk="0">
                      <a:moveTo>
                        <a:pt x="4453" y="1147"/>
                      </a:moveTo>
                      <a:cubicBezTo>
                        <a:pt x="2969" y="810"/>
                        <a:pt x="1484" y="472"/>
                        <a:pt x="0" y="0"/>
                      </a:cubicBezTo>
                      <a:cubicBezTo>
                        <a:pt x="1484" y="472"/>
                        <a:pt x="2969" y="810"/>
                        <a:pt x="4453" y="11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" name="Google Shape;364;g3acbb144eea_1_9619">
                  <a:extLst>
                    <a:ext uri="{FF2B5EF4-FFF2-40B4-BE49-F238E27FC236}">
                      <a16:creationId xmlns:a16="http://schemas.microsoft.com/office/drawing/2014/main" id="{D9637FA1-10AC-56C6-92BB-1C99C7CA2EC7}"/>
                    </a:ext>
                  </a:extLst>
                </p:cNvPr>
                <p:cNvSpPr/>
                <p:nvPr/>
              </p:nvSpPr>
              <p:spPr>
                <a:xfrm>
                  <a:off x="-1991995" y="2441312"/>
                  <a:ext cx="1551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1551" extrusionOk="0">
                      <a:moveTo>
                        <a:pt x="1552" y="0"/>
                      </a:moveTo>
                      <a:cubicBezTo>
                        <a:pt x="1080" y="540"/>
                        <a:pt x="540" y="1012"/>
                        <a:pt x="0" y="1552"/>
                      </a:cubicBezTo>
                      <a:cubicBezTo>
                        <a:pt x="540" y="1012"/>
                        <a:pt x="1080" y="540"/>
                        <a:pt x="155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Google Shape;365;g3acbb144eea_1_9619">
                  <a:extLst>
                    <a:ext uri="{FF2B5EF4-FFF2-40B4-BE49-F238E27FC236}">
                      <a16:creationId xmlns:a16="http://schemas.microsoft.com/office/drawing/2014/main" id="{541BD914-159A-4D6A-F3DB-A624A23D20B0}"/>
                    </a:ext>
                  </a:extLst>
                </p:cNvPr>
                <p:cNvSpPr/>
                <p:nvPr/>
              </p:nvSpPr>
              <p:spPr>
                <a:xfrm>
                  <a:off x="-1995773" y="2444686"/>
                  <a:ext cx="1889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1551" extrusionOk="0">
                      <a:moveTo>
                        <a:pt x="1889" y="0"/>
                      </a:moveTo>
                      <a:cubicBezTo>
                        <a:pt x="1282" y="540"/>
                        <a:pt x="607" y="1012"/>
                        <a:pt x="0" y="1552"/>
                      </a:cubicBezTo>
                      <a:cubicBezTo>
                        <a:pt x="607" y="1012"/>
                        <a:pt x="1282" y="540"/>
                        <a:pt x="188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66;g3acbb144eea_1_9619">
                  <a:extLst>
                    <a:ext uri="{FF2B5EF4-FFF2-40B4-BE49-F238E27FC236}">
                      <a16:creationId xmlns:a16="http://schemas.microsoft.com/office/drawing/2014/main" id="{3D28095B-7875-0709-A658-5A0D434BF9EB}"/>
                    </a:ext>
                  </a:extLst>
                </p:cNvPr>
                <p:cNvSpPr/>
                <p:nvPr/>
              </p:nvSpPr>
              <p:spPr>
                <a:xfrm>
                  <a:off x="-2013045" y="2454132"/>
                  <a:ext cx="3238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8" h="1079" extrusionOk="0">
                      <a:moveTo>
                        <a:pt x="3239" y="0"/>
                      </a:moveTo>
                      <a:cubicBezTo>
                        <a:pt x="2159" y="405"/>
                        <a:pt x="1080" y="742"/>
                        <a:pt x="0" y="1079"/>
                      </a:cubicBezTo>
                      <a:cubicBezTo>
                        <a:pt x="1080" y="742"/>
                        <a:pt x="2159" y="405"/>
                        <a:pt x="323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67;g3acbb144eea_1_9619">
                  <a:extLst>
                    <a:ext uri="{FF2B5EF4-FFF2-40B4-BE49-F238E27FC236}">
                      <a16:creationId xmlns:a16="http://schemas.microsoft.com/office/drawing/2014/main" id="{BF344FF9-4A9C-F390-CB8D-FCDA00587ABA}"/>
                    </a:ext>
                  </a:extLst>
                </p:cNvPr>
                <p:cNvSpPr/>
                <p:nvPr/>
              </p:nvSpPr>
              <p:spPr>
                <a:xfrm>
                  <a:off x="-2031936" y="2456898"/>
                  <a:ext cx="4317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269" extrusionOk="0">
                      <a:moveTo>
                        <a:pt x="4318" y="270"/>
                      </a:moveTo>
                      <a:cubicBezTo>
                        <a:pt x="2901" y="270"/>
                        <a:pt x="1484" y="135"/>
                        <a:pt x="0" y="0"/>
                      </a:cubicBezTo>
                      <a:cubicBezTo>
                        <a:pt x="1417" y="135"/>
                        <a:pt x="2834" y="202"/>
                        <a:pt x="4318" y="2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" name="Google Shape;368;g3acbb144eea_1_9619">
                  <a:extLst>
                    <a:ext uri="{FF2B5EF4-FFF2-40B4-BE49-F238E27FC236}">
                      <a16:creationId xmlns:a16="http://schemas.microsoft.com/office/drawing/2014/main" id="{5855ACCE-4320-DD36-37C3-5452D912AF6B}"/>
                    </a:ext>
                  </a:extLst>
                </p:cNvPr>
                <p:cNvSpPr/>
                <p:nvPr/>
              </p:nvSpPr>
              <p:spPr>
                <a:xfrm>
                  <a:off x="-2036591" y="2456223"/>
                  <a:ext cx="4452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674" extrusionOk="0">
                      <a:moveTo>
                        <a:pt x="4453" y="675"/>
                      </a:moveTo>
                      <a:cubicBezTo>
                        <a:pt x="2969" y="540"/>
                        <a:pt x="1484" y="270"/>
                        <a:pt x="0" y="0"/>
                      </a:cubicBezTo>
                      <a:cubicBezTo>
                        <a:pt x="1484" y="270"/>
                        <a:pt x="2969" y="540"/>
                        <a:pt x="4453" y="67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69;g3acbb144eea_1_9619">
                  <a:extLst>
                    <a:ext uri="{FF2B5EF4-FFF2-40B4-BE49-F238E27FC236}">
                      <a16:creationId xmlns:a16="http://schemas.microsoft.com/office/drawing/2014/main" id="{DA1095FB-E882-3D51-B8D9-28B3684841B7}"/>
                    </a:ext>
                  </a:extLst>
                </p:cNvPr>
                <p:cNvSpPr/>
                <p:nvPr/>
              </p:nvSpPr>
              <p:spPr>
                <a:xfrm>
                  <a:off x="-2027146" y="2457033"/>
                  <a:ext cx="4115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5" h="134" extrusionOk="0">
                      <a:moveTo>
                        <a:pt x="4115" y="0"/>
                      </a:moveTo>
                      <a:cubicBezTo>
                        <a:pt x="2766" y="135"/>
                        <a:pt x="1349" y="135"/>
                        <a:pt x="0" y="135"/>
                      </a:cubicBezTo>
                      <a:cubicBezTo>
                        <a:pt x="1349" y="135"/>
                        <a:pt x="2766" y="135"/>
                        <a:pt x="411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Google Shape;370;g3acbb144eea_1_9619">
                  <a:extLst>
                    <a:ext uri="{FF2B5EF4-FFF2-40B4-BE49-F238E27FC236}">
                      <a16:creationId xmlns:a16="http://schemas.microsoft.com/office/drawing/2014/main" id="{A09BD417-86F6-676F-6ECC-2FB7A3D2D65A}"/>
                    </a:ext>
                  </a:extLst>
                </p:cNvPr>
                <p:cNvSpPr/>
                <p:nvPr/>
              </p:nvSpPr>
              <p:spPr>
                <a:xfrm>
                  <a:off x="-2017700" y="2455549"/>
                  <a:ext cx="3575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5" h="809" extrusionOk="0">
                      <a:moveTo>
                        <a:pt x="3576" y="0"/>
                      </a:moveTo>
                      <a:cubicBezTo>
                        <a:pt x="2361" y="337"/>
                        <a:pt x="1214" y="540"/>
                        <a:pt x="0" y="810"/>
                      </a:cubicBezTo>
                      <a:cubicBezTo>
                        <a:pt x="1214" y="607"/>
                        <a:pt x="2429" y="337"/>
                        <a:pt x="35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1" name="Google Shape;371;g3acbb144eea_1_9619">
                  <a:extLst>
                    <a:ext uri="{FF2B5EF4-FFF2-40B4-BE49-F238E27FC236}">
                      <a16:creationId xmlns:a16="http://schemas.microsoft.com/office/drawing/2014/main" id="{18BF73DD-68D7-9CAE-27B9-1CA8C37F0FA7}"/>
                    </a:ext>
                  </a:extLst>
                </p:cNvPr>
                <p:cNvSpPr/>
                <p:nvPr/>
              </p:nvSpPr>
              <p:spPr>
                <a:xfrm>
                  <a:off x="-2022423" y="2456493"/>
                  <a:ext cx="3845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5" h="472" extrusionOk="0">
                      <a:moveTo>
                        <a:pt x="3846" y="0"/>
                      </a:moveTo>
                      <a:cubicBezTo>
                        <a:pt x="2564" y="202"/>
                        <a:pt x="1282" y="405"/>
                        <a:pt x="0" y="472"/>
                      </a:cubicBezTo>
                      <a:cubicBezTo>
                        <a:pt x="1282" y="337"/>
                        <a:pt x="2564" y="202"/>
                        <a:pt x="384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72;g3acbb144eea_1_9619">
                  <a:extLst>
                    <a:ext uri="{FF2B5EF4-FFF2-40B4-BE49-F238E27FC236}">
                      <a16:creationId xmlns:a16="http://schemas.microsoft.com/office/drawing/2014/main" id="{BDEECED8-E231-73B6-8D2C-922D9A4DB97D}"/>
                    </a:ext>
                  </a:extLst>
                </p:cNvPr>
                <p:cNvSpPr/>
                <p:nvPr/>
              </p:nvSpPr>
              <p:spPr>
                <a:xfrm>
                  <a:off x="-1988486" y="2437602"/>
                  <a:ext cx="1146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1349" extrusionOk="0">
                      <a:moveTo>
                        <a:pt x="1147" y="0"/>
                      </a:moveTo>
                      <a:cubicBezTo>
                        <a:pt x="810" y="472"/>
                        <a:pt x="405" y="877"/>
                        <a:pt x="0" y="1349"/>
                      </a:cubicBezTo>
                      <a:cubicBezTo>
                        <a:pt x="337" y="877"/>
                        <a:pt x="742" y="472"/>
                        <a:pt x="114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" name="Google Shape;373;g3acbb144eea_1_9619">
                  <a:extLst>
                    <a:ext uri="{FF2B5EF4-FFF2-40B4-BE49-F238E27FC236}">
                      <a16:creationId xmlns:a16="http://schemas.microsoft.com/office/drawing/2014/main" id="{9C7EEA62-E979-1D84-4171-D15629EA0F3A}"/>
                    </a:ext>
                  </a:extLst>
                </p:cNvPr>
                <p:cNvSpPr/>
                <p:nvPr/>
              </p:nvSpPr>
              <p:spPr>
                <a:xfrm>
                  <a:off x="-1586237" y="2162801"/>
                  <a:ext cx="674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551" extrusionOk="0">
                      <a:moveTo>
                        <a:pt x="0" y="1552"/>
                      </a:moveTo>
                      <a:cubicBezTo>
                        <a:pt x="202" y="1080"/>
                        <a:pt x="405" y="540"/>
                        <a:pt x="675" y="0"/>
                      </a:cubicBezTo>
                      <a:cubicBezTo>
                        <a:pt x="405" y="472"/>
                        <a:pt x="270" y="1012"/>
                        <a:pt x="0" y="155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374;g3acbb144eea_1_9619">
                  <a:extLst>
                    <a:ext uri="{FF2B5EF4-FFF2-40B4-BE49-F238E27FC236}">
                      <a16:creationId xmlns:a16="http://schemas.microsoft.com/office/drawing/2014/main" id="{A9710DE5-ADE5-18D2-8B57-4D880059471D}"/>
                    </a:ext>
                  </a:extLst>
                </p:cNvPr>
                <p:cNvSpPr/>
                <p:nvPr/>
              </p:nvSpPr>
              <p:spPr>
                <a:xfrm>
                  <a:off x="-1588194" y="2199370"/>
                  <a:ext cx="742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2159" extrusionOk="0">
                      <a:moveTo>
                        <a:pt x="742" y="2159"/>
                      </a:moveTo>
                      <a:cubicBezTo>
                        <a:pt x="472" y="1417"/>
                        <a:pt x="202" y="675"/>
                        <a:pt x="0" y="0"/>
                      </a:cubicBezTo>
                      <a:cubicBezTo>
                        <a:pt x="202" y="742"/>
                        <a:pt x="472" y="1484"/>
                        <a:pt x="742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75;g3acbb144eea_1_9619">
                  <a:extLst>
                    <a:ext uri="{FF2B5EF4-FFF2-40B4-BE49-F238E27FC236}">
                      <a16:creationId xmlns:a16="http://schemas.microsoft.com/office/drawing/2014/main" id="{7996FB45-3A58-310C-5186-3502B6BA5DE3}"/>
                    </a:ext>
                  </a:extLst>
                </p:cNvPr>
                <p:cNvSpPr/>
                <p:nvPr/>
              </p:nvSpPr>
              <p:spPr>
                <a:xfrm>
                  <a:off x="-1584551" y="2207803"/>
                  <a:ext cx="1146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2091" extrusionOk="0">
                      <a:moveTo>
                        <a:pt x="1147" y="2092"/>
                      </a:moveTo>
                      <a:cubicBezTo>
                        <a:pt x="742" y="1417"/>
                        <a:pt x="337" y="675"/>
                        <a:pt x="0" y="0"/>
                      </a:cubicBezTo>
                      <a:cubicBezTo>
                        <a:pt x="405" y="675"/>
                        <a:pt x="742" y="1417"/>
                        <a:pt x="1147" y="20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6" name="Google Shape;376;g3acbb144eea_1_9619">
                  <a:extLst>
                    <a:ext uri="{FF2B5EF4-FFF2-40B4-BE49-F238E27FC236}">
                      <a16:creationId xmlns:a16="http://schemas.microsoft.com/office/drawing/2014/main" id="{4B58F46A-5E01-DF59-50CC-CC200165E663}"/>
                    </a:ext>
                  </a:extLst>
                </p:cNvPr>
                <p:cNvSpPr/>
                <p:nvPr/>
              </p:nvSpPr>
              <p:spPr>
                <a:xfrm>
                  <a:off x="-1589341" y="2194849"/>
                  <a:ext cx="539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226" extrusionOk="0">
                      <a:moveTo>
                        <a:pt x="540" y="2227"/>
                      </a:moveTo>
                      <a:cubicBezTo>
                        <a:pt x="337" y="1484"/>
                        <a:pt x="202" y="742"/>
                        <a:pt x="0" y="0"/>
                      </a:cubicBezTo>
                      <a:cubicBezTo>
                        <a:pt x="135" y="742"/>
                        <a:pt x="337" y="1484"/>
                        <a:pt x="540" y="222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" name="Google Shape;377;g3acbb144eea_1_9619">
                  <a:extLst>
                    <a:ext uri="{FF2B5EF4-FFF2-40B4-BE49-F238E27FC236}">
                      <a16:creationId xmlns:a16="http://schemas.microsoft.com/office/drawing/2014/main" id="{3A26B49B-E2A5-7BAE-F8D2-7F3C1996EE83}"/>
                    </a:ext>
                  </a:extLst>
                </p:cNvPr>
                <p:cNvSpPr/>
                <p:nvPr/>
              </p:nvSpPr>
              <p:spPr>
                <a:xfrm>
                  <a:off x="-1579491" y="2215495"/>
                  <a:ext cx="1619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1956" extrusionOk="0">
                      <a:moveTo>
                        <a:pt x="1619" y="1957"/>
                      </a:moveTo>
                      <a:cubicBezTo>
                        <a:pt x="1080" y="1349"/>
                        <a:pt x="540" y="675"/>
                        <a:pt x="0" y="0"/>
                      </a:cubicBezTo>
                      <a:cubicBezTo>
                        <a:pt x="540" y="675"/>
                        <a:pt x="1012" y="1282"/>
                        <a:pt x="1619" y="195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78;g3acbb144eea_1_9619">
                  <a:extLst>
                    <a:ext uri="{FF2B5EF4-FFF2-40B4-BE49-F238E27FC236}">
                      <a16:creationId xmlns:a16="http://schemas.microsoft.com/office/drawing/2014/main" id="{5DF2EA90-FA35-F834-BC00-5FB88B926A9E}"/>
                    </a:ext>
                  </a:extLst>
                </p:cNvPr>
                <p:cNvSpPr/>
                <p:nvPr/>
              </p:nvSpPr>
              <p:spPr>
                <a:xfrm>
                  <a:off x="-1576319" y="2219003"/>
                  <a:ext cx="1821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1821" extrusionOk="0">
                      <a:moveTo>
                        <a:pt x="1822" y="1822"/>
                      </a:moveTo>
                      <a:cubicBezTo>
                        <a:pt x="1214" y="1214"/>
                        <a:pt x="607" y="607"/>
                        <a:pt x="0" y="0"/>
                      </a:cubicBezTo>
                      <a:cubicBezTo>
                        <a:pt x="607" y="607"/>
                        <a:pt x="1214" y="1214"/>
                        <a:pt x="1822" y="182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9" name="Google Shape;379;g3acbb144eea_1_9619">
                  <a:extLst>
                    <a:ext uri="{FF2B5EF4-FFF2-40B4-BE49-F238E27FC236}">
                      <a16:creationId xmlns:a16="http://schemas.microsoft.com/office/drawing/2014/main" id="{EECD1DE4-9436-DA06-7BC5-324124F9587F}"/>
                    </a:ext>
                  </a:extLst>
                </p:cNvPr>
                <p:cNvSpPr/>
                <p:nvPr/>
              </p:nvSpPr>
              <p:spPr>
                <a:xfrm>
                  <a:off x="-1586575" y="2203620"/>
                  <a:ext cx="944" cy="2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158" extrusionOk="0">
                      <a:moveTo>
                        <a:pt x="945" y="2159"/>
                      </a:moveTo>
                      <a:cubicBezTo>
                        <a:pt x="607" y="1484"/>
                        <a:pt x="270" y="742"/>
                        <a:pt x="0" y="0"/>
                      </a:cubicBezTo>
                      <a:cubicBezTo>
                        <a:pt x="337" y="742"/>
                        <a:pt x="607" y="1417"/>
                        <a:pt x="945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0" name="Google Shape;380;g3acbb144eea_1_9619">
                  <a:extLst>
                    <a:ext uri="{FF2B5EF4-FFF2-40B4-BE49-F238E27FC236}">
                      <a16:creationId xmlns:a16="http://schemas.microsoft.com/office/drawing/2014/main" id="{0E85E66D-E015-14BD-07CF-9D9E8C592615}"/>
                    </a:ext>
                  </a:extLst>
                </p:cNvPr>
                <p:cNvSpPr/>
                <p:nvPr/>
              </p:nvSpPr>
              <p:spPr>
                <a:xfrm>
                  <a:off x="-1589341" y="2171842"/>
                  <a:ext cx="472" cy="2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024" extrusionOk="0">
                      <a:moveTo>
                        <a:pt x="0" y="2024"/>
                      </a:moveTo>
                      <a:cubicBezTo>
                        <a:pt x="135" y="1349"/>
                        <a:pt x="270" y="675"/>
                        <a:pt x="472" y="0"/>
                      </a:cubicBezTo>
                      <a:cubicBezTo>
                        <a:pt x="270" y="675"/>
                        <a:pt x="202" y="1349"/>
                        <a:pt x="0" y="202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81;g3acbb144eea_1_9619">
                  <a:extLst>
                    <a:ext uri="{FF2B5EF4-FFF2-40B4-BE49-F238E27FC236}">
                      <a16:creationId xmlns:a16="http://schemas.microsoft.com/office/drawing/2014/main" id="{53AC643E-9288-02FC-9181-4334312E164A}"/>
                    </a:ext>
                  </a:extLst>
                </p:cNvPr>
                <p:cNvSpPr/>
                <p:nvPr/>
              </p:nvSpPr>
              <p:spPr>
                <a:xfrm>
                  <a:off x="-1590151" y="2176498"/>
                  <a:ext cx="269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2091" extrusionOk="0">
                      <a:moveTo>
                        <a:pt x="0" y="2092"/>
                      </a:moveTo>
                      <a:cubicBezTo>
                        <a:pt x="68" y="1417"/>
                        <a:pt x="135" y="675"/>
                        <a:pt x="270" y="0"/>
                      </a:cubicBezTo>
                      <a:cubicBezTo>
                        <a:pt x="135" y="675"/>
                        <a:pt x="68" y="1417"/>
                        <a:pt x="0" y="20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" name="Google Shape;382;g3acbb144eea_1_9619">
                  <a:extLst>
                    <a:ext uri="{FF2B5EF4-FFF2-40B4-BE49-F238E27FC236}">
                      <a16:creationId xmlns:a16="http://schemas.microsoft.com/office/drawing/2014/main" id="{39192BE2-47FE-5FA1-A0B1-71439E111C14}"/>
                    </a:ext>
                  </a:extLst>
                </p:cNvPr>
                <p:cNvSpPr/>
                <p:nvPr/>
              </p:nvSpPr>
              <p:spPr>
                <a:xfrm>
                  <a:off x="-1590151" y="2190329"/>
                  <a:ext cx="337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226" extrusionOk="0">
                      <a:moveTo>
                        <a:pt x="337" y="2226"/>
                      </a:moveTo>
                      <a:cubicBezTo>
                        <a:pt x="202" y="1484"/>
                        <a:pt x="135" y="742"/>
                        <a:pt x="0" y="0"/>
                      </a:cubicBezTo>
                      <a:cubicBezTo>
                        <a:pt x="68" y="742"/>
                        <a:pt x="202" y="1484"/>
                        <a:pt x="337" y="222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" name="Google Shape;383;g3acbb144eea_1_9619">
                  <a:extLst>
                    <a:ext uri="{FF2B5EF4-FFF2-40B4-BE49-F238E27FC236}">
                      <a16:creationId xmlns:a16="http://schemas.microsoft.com/office/drawing/2014/main" id="{5538D7D1-F697-17D5-13C2-EB192F770682}"/>
                    </a:ext>
                  </a:extLst>
                </p:cNvPr>
                <p:cNvSpPr/>
                <p:nvPr/>
              </p:nvSpPr>
              <p:spPr>
                <a:xfrm>
                  <a:off x="-1588059" y="2167322"/>
                  <a:ext cx="607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1821" extrusionOk="0">
                      <a:moveTo>
                        <a:pt x="0" y="1822"/>
                      </a:moveTo>
                      <a:cubicBezTo>
                        <a:pt x="202" y="1214"/>
                        <a:pt x="337" y="607"/>
                        <a:pt x="607" y="0"/>
                      </a:cubicBezTo>
                      <a:cubicBezTo>
                        <a:pt x="405" y="607"/>
                        <a:pt x="202" y="1214"/>
                        <a:pt x="0" y="182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84;g3acbb144eea_1_9619">
                  <a:extLst>
                    <a:ext uri="{FF2B5EF4-FFF2-40B4-BE49-F238E27FC236}">
                      <a16:creationId xmlns:a16="http://schemas.microsoft.com/office/drawing/2014/main" id="{D53C28C2-8833-CE6C-E6F1-2402DCEAE375}"/>
                    </a:ext>
                  </a:extLst>
                </p:cNvPr>
                <p:cNvSpPr/>
                <p:nvPr/>
              </p:nvSpPr>
              <p:spPr>
                <a:xfrm>
                  <a:off x="-1590488" y="2185741"/>
                  <a:ext cx="134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226" extrusionOk="0">
                      <a:moveTo>
                        <a:pt x="135" y="2226"/>
                      </a:moveTo>
                      <a:cubicBezTo>
                        <a:pt x="135" y="1484"/>
                        <a:pt x="0" y="742"/>
                        <a:pt x="0" y="0"/>
                      </a:cubicBezTo>
                      <a:cubicBezTo>
                        <a:pt x="0" y="742"/>
                        <a:pt x="68" y="1484"/>
                        <a:pt x="135" y="222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85;g3acbb144eea_1_9619">
                  <a:extLst>
                    <a:ext uri="{FF2B5EF4-FFF2-40B4-BE49-F238E27FC236}">
                      <a16:creationId xmlns:a16="http://schemas.microsoft.com/office/drawing/2014/main" id="{A776C2C4-F586-1D1F-F040-FD4D4DEB9D27}"/>
                    </a:ext>
                  </a:extLst>
                </p:cNvPr>
                <p:cNvSpPr/>
                <p:nvPr/>
              </p:nvSpPr>
              <p:spPr>
                <a:xfrm>
                  <a:off x="-1590488" y="2181086"/>
                  <a:ext cx="67" cy="2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2158" extrusionOk="0">
                      <a:moveTo>
                        <a:pt x="0" y="2159"/>
                      </a:moveTo>
                      <a:cubicBezTo>
                        <a:pt x="0" y="1417"/>
                        <a:pt x="0" y="742"/>
                        <a:pt x="68" y="0"/>
                      </a:cubicBezTo>
                      <a:cubicBezTo>
                        <a:pt x="68" y="742"/>
                        <a:pt x="68" y="1417"/>
                        <a:pt x="0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" name="Google Shape;386;g3acbb144eea_1_9619">
                  <a:extLst>
                    <a:ext uri="{FF2B5EF4-FFF2-40B4-BE49-F238E27FC236}">
                      <a16:creationId xmlns:a16="http://schemas.microsoft.com/office/drawing/2014/main" id="{C619A3E6-4650-A781-5BEA-136F74D739E4}"/>
                    </a:ext>
                  </a:extLst>
                </p:cNvPr>
                <p:cNvSpPr/>
                <p:nvPr/>
              </p:nvSpPr>
              <p:spPr>
                <a:xfrm>
                  <a:off x="-1582189" y="2211784"/>
                  <a:ext cx="1349" cy="2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2023" extrusionOk="0">
                      <a:moveTo>
                        <a:pt x="1349" y="2024"/>
                      </a:moveTo>
                      <a:cubicBezTo>
                        <a:pt x="877" y="1349"/>
                        <a:pt x="405" y="675"/>
                        <a:pt x="0" y="0"/>
                      </a:cubicBezTo>
                      <a:cubicBezTo>
                        <a:pt x="472" y="675"/>
                        <a:pt x="877" y="1349"/>
                        <a:pt x="1349" y="202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87;g3acbb144eea_1_9619">
                  <a:extLst>
                    <a:ext uri="{FF2B5EF4-FFF2-40B4-BE49-F238E27FC236}">
                      <a16:creationId xmlns:a16="http://schemas.microsoft.com/office/drawing/2014/main" id="{CE578CB2-B6BB-69DF-379A-8BFAAC08365D}"/>
                    </a:ext>
                  </a:extLst>
                </p:cNvPr>
                <p:cNvSpPr/>
                <p:nvPr/>
              </p:nvSpPr>
              <p:spPr>
                <a:xfrm>
                  <a:off x="-1995638" y="2194377"/>
                  <a:ext cx="72124" cy="1134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24" h="113414" extrusionOk="0">
                      <a:moveTo>
                        <a:pt x="72124" y="42100"/>
                      </a:moveTo>
                      <a:cubicBezTo>
                        <a:pt x="61801" y="29416"/>
                        <a:pt x="51209" y="15383"/>
                        <a:pt x="40886" y="0"/>
                      </a:cubicBezTo>
                      <a:lnTo>
                        <a:pt x="0" y="66996"/>
                      </a:lnTo>
                      <a:cubicBezTo>
                        <a:pt x="9446" y="83931"/>
                        <a:pt x="19431" y="99449"/>
                        <a:pt x="29484" y="113415"/>
                      </a:cubicBezTo>
                      <a:lnTo>
                        <a:pt x="72124" y="4210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88;g3acbb144eea_1_9619">
                  <a:extLst>
                    <a:ext uri="{FF2B5EF4-FFF2-40B4-BE49-F238E27FC236}">
                      <a16:creationId xmlns:a16="http://schemas.microsoft.com/office/drawing/2014/main" id="{F5EA27D5-2FC6-A8B3-0AF9-A0324B84EA93}"/>
                    </a:ext>
                  </a:extLst>
                </p:cNvPr>
                <p:cNvSpPr/>
                <p:nvPr/>
              </p:nvSpPr>
              <p:spPr>
                <a:xfrm>
                  <a:off x="-1903610" y="2035893"/>
                  <a:ext cx="76374" cy="119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74" h="119689" extrusionOk="0">
                      <a:moveTo>
                        <a:pt x="76375" y="39672"/>
                      </a:moveTo>
                      <a:cubicBezTo>
                        <a:pt x="65580" y="26920"/>
                        <a:pt x="55324" y="13696"/>
                        <a:pt x="45609" y="0"/>
                      </a:cubicBezTo>
                      <a:lnTo>
                        <a:pt x="0" y="74688"/>
                      </a:lnTo>
                      <a:cubicBezTo>
                        <a:pt x="9108" y="91083"/>
                        <a:pt x="18756" y="106061"/>
                        <a:pt x="28472" y="119690"/>
                      </a:cubicBezTo>
                      <a:lnTo>
                        <a:pt x="76375" y="39672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89;g3acbb144eea_1_9619">
                  <a:extLst>
                    <a:ext uri="{FF2B5EF4-FFF2-40B4-BE49-F238E27FC236}">
                      <a16:creationId xmlns:a16="http://schemas.microsoft.com/office/drawing/2014/main" id="{AC09DFBA-4963-931D-CC96-3CEF3F8D1B4C}"/>
                    </a:ext>
                  </a:extLst>
                </p:cNvPr>
                <p:cNvSpPr/>
                <p:nvPr/>
              </p:nvSpPr>
              <p:spPr>
                <a:xfrm>
                  <a:off x="-1583269" y="2128460"/>
                  <a:ext cx="12144" cy="30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4" h="30023" extrusionOk="0">
                      <a:moveTo>
                        <a:pt x="12144" y="0"/>
                      </a:moveTo>
                      <a:lnTo>
                        <a:pt x="12144" y="0"/>
                      </a:lnTo>
                      <a:cubicBezTo>
                        <a:pt x="9850" y="10323"/>
                        <a:pt x="5802" y="20511"/>
                        <a:pt x="0" y="30024"/>
                      </a:cubicBezTo>
                      <a:cubicBezTo>
                        <a:pt x="0" y="30024"/>
                        <a:pt x="0" y="30024"/>
                        <a:pt x="0" y="30024"/>
                      </a:cubicBezTo>
                      <a:cubicBezTo>
                        <a:pt x="0" y="30024"/>
                        <a:pt x="0" y="30024"/>
                        <a:pt x="0" y="30024"/>
                      </a:cubicBezTo>
                      <a:cubicBezTo>
                        <a:pt x="5802" y="20511"/>
                        <a:pt x="9850" y="10323"/>
                        <a:pt x="1214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" name="Google Shape;390;g3acbb144eea_1_9619">
                  <a:extLst>
                    <a:ext uri="{FF2B5EF4-FFF2-40B4-BE49-F238E27FC236}">
                      <a16:creationId xmlns:a16="http://schemas.microsoft.com/office/drawing/2014/main" id="{4E533D4F-EA07-A665-DC77-0A4BF50FF336}"/>
                    </a:ext>
                  </a:extLst>
                </p:cNvPr>
                <p:cNvSpPr/>
                <p:nvPr/>
              </p:nvSpPr>
              <p:spPr>
                <a:xfrm>
                  <a:off x="-2076531" y="2345102"/>
                  <a:ext cx="62001" cy="109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01" h="109973" extrusionOk="0">
                      <a:moveTo>
                        <a:pt x="31101" y="95131"/>
                      </a:moveTo>
                      <a:lnTo>
                        <a:pt x="62002" y="43450"/>
                      </a:lnTo>
                      <a:cubicBezTo>
                        <a:pt x="51274" y="30428"/>
                        <a:pt x="40412" y="15923"/>
                        <a:pt x="29684" y="0"/>
                      </a:cubicBezTo>
                      <a:lnTo>
                        <a:pt x="7285" y="36635"/>
                      </a:lnTo>
                      <a:cubicBezTo>
                        <a:pt x="-7019" y="60047"/>
                        <a:pt x="403" y="90543"/>
                        <a:pt x="23747" y="104846"/>
                      </a:cubicBezTo>
                      <a:cubicBezTo>
                        <a:pt x="27458" y="107073"/>
                        <a:pt x="31304" y="108760"/>
                        <a:pt x="35284" y="109974"/>
                      </a:cubicBezTo>
                      <a:cubicBezTo>
                        <a:pt x="32248" y="109030"/>
                        <a:pt x="29347" y="107882"/>
                        <a:pt x="26446" y="106331"/>
                      </a:cubicBezTo>
                      <a:cubicBezTo>
                        <a:pt x="27390" y="102485"/>
                        <a:pt x="28875" y="98707"/>
                        <a:pt x="31034" y="9513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" name="Google Shape;391;g3acbb144eea_1_9619">
                  <a:extLst>
                    <a:ext uri="{FF2B5EF4-FFF2-40B4-BE49-F238E27FC236}">
                      <a16:creationId xmlns:a16="http://schemas.microsoft.com/office/drawing/2014/main" id="{6D58D3BC-A458-148C-FD8A-0D8079218E9D}"/>
                    </a:ext>
                  </a:extLst>
                </p:cNvPr>
                <p:cNvSpPr/>
                <p:nvPr/>
              </p:nvSpPr>
              <p:spPr>
                <a:xfrm>
                  <a:off x="-1743440" y="2023006"/>
                  <a:ext cx="21050" cy="18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50" h="18351" extrusionOk="0">
                      <a:moveTo>
                        <a:pt x="0" y="18352"/>
                      </a:moveTo>
                      <a:lnTo>
                        <a:pt x="0" y="18352"/>
                      </a:lnTo>
                      <a:cubicBezTo>
                        <a:pt x="6207" y="11200"/>
                        <a:pt x="13359" y="4993"/>
                        <a:pt x="21050" y="0"/>
                      </a:cubicBezTo>
                      <a:cubicBezTo>
                        <a:pt x="13291" y="4993"/>
                        <a:pt x="6207" y="11132"/>
                        <a:pt x="0" y="1835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2" name="Google Shape;392;g3acbb144eea_1_9619">
                  <a:extLst>
                    <a:ext uri="{FF2B5EF4-FFF2-40B4-BE49-F238E27FC236}">
                      <a16:creationId xmlns:a16="http://schemas.microsoft.com/office/drawing/2014/main" id="{39BF4006-7989-B35F-5CAE-48BC6F849E1F}"/>
                    </a:ext>
                  </a:extLst>
                </p:cNvPr>
                <p:cNvSpPr/>
                <p:nvPr/>
              </p:nvSpPr>
              <p:spPr>
                <a:xfrm>
                  <a:off x="-1617745" y="2020847"/>
                  <a:ext cx="37107" cy="38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07" h="38524" extrusionOk="0">
                      <a:moveTo>
                        <a:pt x="1417" y="810"/>
                      </a:moveTo>
                      <a:cubicBezTo>
                        <a:pt x="945" y="540"/>
                        <a:pt x="472" y="27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270"/>
                        <a:pt x="945" y="540"/>
                        <a:pt x="1417" y="810"/>
                      </a:cubicBezTo>
                      <a:cubicBezTo>
                        <a:pt x="17002" y="10323"/>
                        <a:pt x="29012" y="23479"/>
                        <a:pt x="37108" y="38525"/>
                      </a:cubicBezTo>
                      <a:lnTo>
                        <a:pt x="37108" y="38525"/>
                      </a:lnTo>
                      <a:cubicBezTo>
                        <a:pt x="29012" y="23479"/>
                        <a:pt x="17002" y="10323"/>
                        <a:pt x="1417" y="81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" name="Google Shape;393;g3acbb144eea_1_9619">
                  <a:extLst>
                    <a:ext uri="{FF2B5EF4-FFF2-40B4-BE49-F238E27FC236}">
                      <a16:creationId xmlns:a16="http://schemas.microsoft.com/office/drawing/2014/main" id="{9FEBB66C-F63B-F1F6-CBD7-7B5A90D774A9}"/>
                    </a:ext>
                  </a:extLst>
                </p:cNvPr>
                <p:cNvSpPr/>
                <p:nvPr/>
              </p:nvSpPr>
              <p:spPr>
                <a:xfrm>
                  <a:off x="-1572879" y="2124479"/>
                  <a:ext cx="96345" cy="109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45" h="109499" extrusionOk="0">
                      <a:moveTo>
                        <a:pt x="45541" y="0"/>
                      </a:moveTo>
                      <a:cubicBezTo>
                        <a:pt x="42033" y="30361"/>
                        <a:pt x="32048" y="60385"/>
                        <a:pt x="16665" y="85618"/>
                      </a:cubicBezTo>
                      <a:cubicBezTo>
                        <a:pt x="12954" y="91623"/>
                        <a:pt x="7894" y="96278"/>
                        <a:pt x="2092" y="99449"/>
                      </a:cubicBezTo>
                      <a:cubicBezTo>
                        <a:pt x="1349" y="98909"/>
                        <a:pt x="675" y="98302"/>
                        <a:pt x="0" y="97695"/>
                      </a:cubicBezTo>
                      <a:cubicBezTo>
                        <a:pt x="1889" y="99314"/>
                        <a:pt x="3913" y="100866"/>
                        <a:pt x="6140" y="102215"/>
                      </a:cubicBezTo>
                      <a:cubicBezTo>
                        <a:pt x="29551" y="116518"/>
                        <a:pt x="60047" y="109097"/>
                        <a:pt x="74351" y="85753"/>
                      </a:cubicBezTo>
                      <a:cubicBezTo>
                        <a:pt x="84269" y="69493"/>
                        <a:pt x="91488" y="52356"/>
                        <a:pt x="96345" y="34881"/>
                      </a:cubicBezTo>
                      <a:cubicBezTo>
                        <a:pt x="81098" y="15518"/>
                        <a:pt x="63960" y="3981"/>
                        <a:pt x="45609" y="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" name="Google Shape;394;g3acbb144eea_1_9619">
                  <a:extLst>
                    <a:ext uri="{FF2B5EF4-FFF2-40B4-BE49-F238E27FC236}">
                      <a16:creationId xmlns:a16="http://schemas.microsoft.com/office/drawing/2014/main" id="{6347AADC-5CAB-1CFE-7823-7279B1CE509B}"/>
                    </a:ext>
                  </a:extLst>
                </p:cNvPr>
                <p:cNvSpPr/>
                <p:nvPr/>
              </p:nvSpPr>
              <p:spPr>
                <a:xfrm>
                  <a:off x="-1600878" y="1939008"/>
                  <a:ext cx="126436" cy="124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36" h="124007" extrusionOk="0">
                      <a:moveTo>
                        <a:pt x="0" y="31238"/>
                      </a:moveTo>
                      <a:cubicBezTo>
                        <a:pt x="5128" y="33667"/>
                        <a:pt x="10120" y="36298"/>
                        <a:pt x="15046" y="39334"/>
                      </a:cubicBezTo>
                      <a:cubicBezTo>
                        <a:pt x="42236" y="55932"/>
                        <a:pt x="59440" y="81974"/>
                        <a:pt x="68076" y="111931"/>
                      </a:cubicBezTo>
                      <a:cubicBezTo>
                        <a:pt x="85550" y="111728"/>
                        <a:pt x="103025" y="114629"/>
                        <a:pt x="119622" y="121174"/>
                      </a:cubicBezTo>
                      <a:cubicBezTo>
                        <a:pt x="121916" y="122051"/>
                        <a:pt x="124142" y="122996"/>
                        <a:pt x="126436" y="124007"/>
                      </a:cubicBezTo>
                      <a:cubicBezTo>
                        <a:pt x="115237" y="74418"/>
                        <a:pt x="85281" y="29214"/>
                        <a:pt x="39267" y="0"/>
                      </a:cubicBezTo>
                      <a:cubicBezTo>
                        <a:pt x="37378" y="675"/>
                        <a:pt x="35489" y="1417"/>
                        <a:pt x="33667" y="2159"/>
                      </a:cubicBezTo>
                      <a:cubicBezTo>
                        <a:pt x="19094" y="8299"/>
                        <a:pt x="8096" y="18621"/>
                        <a:pt x="0" y="313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" name="Google Shape;395;g3acbb144eea_1_9619">
                  <a:extLst>
                    <a:ext uri="{FF2B5EF4-FFF2-40B4-BE49-F238E27FC236}">
                      <a16:creationId xmlns:a16="http://schemas.microsoft.com/office/drawing/2014/main" id="{F42C0BA2-FE58-C7E7-AFEE-5F73590CDC4F}"/>
                    </a:ext>
                  </a:extLst>
                </p:cNvPr>
                <p:cNvSpPr/>
                <p:nvPr/>
              </p:nvSpPr>
              <p:spPr>
                <a:xfrm>
                  <a:off x="-1800586" y="1907832"/>
                  <a:ext cx="134127" cy="91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27" h="91559" extrusionOk="0">
                      <a:moveTo>
                        <a:pt x="111998" y="49190"/>
                      </a:moveTo>
                      <a:cubicBezTo>
                        <a:pt x="116923" y="31850"/>
                        <a:pt x="124210" y="15253"/>
                        <a:pt x="134128" y="5"/>
                      </a:cubicBezTo>
                      <a:cubicBezTo>
                        <a:pt x="85281" y="-333"/>
                        <a:pt x="37175" y="17277"/>
                        <a:pt x="0" y="50404"/>
                      </a:cubicBezTo>
                      <a:cubicBezTo>
                        <a:pt x="7624" y="64505"/>
                        <a:pt x="15990" y="78269"/>
                        <a:pt x="25031" y="91560"/>
                      </a:cubicBezTo>
                      <a:cubicBezTo>
                        <a:pt x="49117" y="68216"/>
                        <a:pt x="79748" y="53710"/>
                        <a:pt x="111998" y="491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" name="Google Shape;396;g3acbb144eea_1_9619">
                  <a:extLst>
                    <a:ext uri="{FF2B5EF4-FFF2-40B4-BE49-F238E27FC236}">
                      <a16:creationId xmlns:a16="http://schemas.microsoft.com/office/drawing/2014/main" id="{130D7732-5B61-1FCC-8AFD-C72F6975B047}"/>
                    </a:ext>
                  </a:extLst>
                </p:cNvPr>
                <p:cNvSpPr/>
                <p:nvPr/>
              </p:nvSpPr>
              <p:spPr>
                <a:xfrm>
                  <a:off x="-2046779" y="2261373"/>
                  <a:ext cx="80625" cy="127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25" h="127245" extrusionOk="0">
                      <a:moveTo>
                        <a:pt x="80625" y="46419"/>
                      </a:moveTo>
                      <a:cubicBezTo>
                        <a:pt x="70572" y="32452"/>
                        <a:pt x="60587" y="16935"/>
                        <a:pt x="51141" y="0"/>
                      </a:cubicBezTo>
                      <a:lnTo>
                        <a:pt x="0" y="83796"/>
                      </a:lnTo>
                      <a:cubicBezTo>
                        <a:pt x="10728" y="99719"/>
                        <a:pt x="21657" y="114225"/>
                        <a:pt x="32318" y="127246"/>
                      </a:cubicBezTo>
                      <a:lnTo>
                        <a:pt x="80625" y="464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7" name="Google Shape;397;g3acbb144eea_1_9619">
                  <a:extLst>
                    <a:ext uri="{FF2B5EF4-FFF2-40B4-BE49-F238E27FC236}">
                      <a16:creationId xmlns:a16="http://schemas.microsoft.com/office/drawing/2014/main" id="{68FF6DB6-9EDE-03EB-CE46-91CC7D1BAB77}"/>
                    </a:ext>
                  </a:extLst>
                </p:cNvPr>
                <p:cNvSpPr/>
                <p:nvPr/>
              </p:nvSpPr>
              <p:spPr>
                <a:xfrm>
                  <a:off x="-1954752" y="2110581"/>
                  <a:ext cx="79613" cy="125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13" h="125896" extrusionOk="0">
                      <a:moveTo>
                        <a:pt x="79613" y="45002"/>
                      </a:moveTo>
                      <a:cubicBezTo>
                        <a:pt x="69898" y="31373"/>
                        <a:pt x="60250" y="16395"/>
                        <a:pt x="51141" y="0"/>
                      </a:cubicBezTo>
                      <a:lnTo>
                        <a:pt x="0" y="83796"/>
                      </a:lnTo>
                      <a:cubicBezTo>
                        <a:pt x="10390" y="99179"/>
                        <a:pt x="20915" y="113213"/>
                        <a:pt x="31238" y="125897"/>
                      </a:cubicBezTo>
                      <a:lnTo>
                        <a:pt x="79613" y="4500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" name="Google Shape;398;g3acbb144eea_1_9619">
                  <a:extLst>
                    <a:ext uri="{FF2B5EF4-FFF2-40B4-BE49-F238E27FC236}">
                      <a16:creationId xmlns:a16="http://schemas.microsoft.com/office/drawing/2014/main" id="{3605DA63-CF0A-3105-E908-7B9C52FB2A51}"/>
                    </a:ext>
                  </a:extLst>
                </p:cNvPr>
                <p:cNvSpPr/>
                <p:nvPr/>
              </p:nvSpPr>
              <p:spPr>
                <a:xfrm>
                  <a:off x="-1868864" y="2198290"/>
                  <a:ext cx="27999" cy="458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99" h="45811" extrusionOk="0">
                      <a:moveTo>
                        <a:pt x="0" y="45811"/>
                      </a:moveTo>
                      <a:lnTo>
                        <a:pt x="27999" y="0"/>
                      </a:lnTo>
                      <a:lnTo>
                        <a:pt x="27999" y="0"/>
                      </a:lnTo>
                      <a:lnTo>
                        <a:pt x="0" y="4581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" name="Google Shape;399;g3acbb144eea_1_9619">
                  <a:extLst>
                    <a:ext uri="{FF2B5EF4-FFF2-40B4-BE49-F238E27FC236}">
                      <a16:creationId xmlns:a16="http://schemas.microsoft.com/office/drawing/2014/main" id="{187AA9E4-23C3-CABD-E809-65B84F786A72}"/>
                    </a:ext>
                  </a:extLst>
                </p:cNvPr>
                <p:cNvSpPr/>
                <p:nvPr/>
              </p:nvSpPr>
              <p:spPr>
                <a:xfrm>
                  <a:off x="-1790128" y="2041358"/>
                  <a:ext cx="46688" cy="73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688" h="73878" extrusionOk="0">
                      <a:moveTo>
                        <a:pt x="36905" y="13359"/>
                      </a:moveTo>
                      <a:lnTo>
                        <a:pt x="0" y="73878"/>
                      </a:lnTo>
                      <a:lnTo>
                        <a:pt x="0" y="73878"/>
                      </a:lnTo>
                      <a:cubicBezTo>
                        <a:pt x="0" y="73878"/>
                        <a:pt x="36905" y="13359"/>
                        <a:pt x="36905" y="13359"/>
                      </a:cubicBezTo>
                      <a:cubicBezTo>
                        <a:pt x="39807" y="8568"/>
                        <a:pt x="43112" y="4116"/>
                        <a:pt x="46688" y="0"/>
                      </a:cubicBezTo>
                      <a:lnTo>
                        <a:pt x="46688" y="0"/>
                      </a:lnTo>
                      <a:cubicBezTo>
                        <a:pt x="43112" y="4116"/>
                        <a:pt x="39807" y="8568"/>
                        <a:pt x="36905" y="1335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0" name="Google Shape;400;g3acbb144eea_1_9619">
                  <a:extLst>
                    <a:ext uri="{FF2B5EF4-FFF2-40B4-BE49-F238E27FC236}">
                      <a16:creationId xmlns:a16="http://schemas.microsoft.com/office/drawing/2014/main" id="{CA4A0FF8-A19D-FF01-5B6F-FD3C6A1A2F8D}"/>
                    </a:ext>
                  </a:extLst>
                </p:cNvPr>
                <p:cNvSpPr/>
                <p:nvPr/>
              </p:nvSpPr>
              <p:spPr>
                <a:xfrm>
                  <a:off x="-1858001" y="1958304"/>
                  <a:ext cx="82446" cy="117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46" h="117260" extrusionOk="0">
                      <a:moveTo>
                        <a:pt x="57956" y="71787"/>
                      </a:moveTo>
                      <a:cubicBezTo>
                        <a:pt x="64972" y="60317"/>
                        <a:pt x="73203" y="50062"/>
                        <a:pt x="82447" y="41156"/>
                      </a:cubicBezTo>
                      <a:cubicBezTo>
                        <a:pt x="73406" y="27865"/>
                        <a:pt x="65040" y="14101"/>
                        <a:pt x="57416" y="0"/>
                      </a:cubicBezTo>
                      <a:cubicBezTo>
                        <a:pt x="43180" y="12684"/>
                        <a:pt x="30496" y="27662"/>
                        <a:pt x="20106" y="44732"/>
                      </a:cubicBezTo>
                      <a:lnTo>
                        <a:pt x="0" y="77589"/>
                      </a:lnTo>
                      <a:cubicBezTo>
                        <a:pt x="9648" y="91285"/>
                        <a:pt x="19903" y="104509"/>
                        <a:pt x="30766" y="117261"/>
                      </a:cubicBezTo>
                      <a:lnTo>
                        <a:pt x="57956" y="71854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" name="Google Shape;401;g3acbb144eea_1_9619">
                  <a:extLst>
                    <a:ext uri="{FF2B5EF4-FFF2-40B4-BE49-F238E27FC236}">
                      <a16:creationId xmlns:a16="http://schemas.microsoft.com/office/drawing/2014/main" id="{A5E2073E-AF52-1B0A-11E1-F5A385D36FF4}"/>
                    </a:ext>
                  </a:extLst>
                </p:cNvPr>
                <p:cNvSpPr/>
                <p:nvPr/>
              </p:nvSpPr>
              <p:spPr>
                <a:xfrm>
                  <a:off x="-1653504" y="2008163"/>
                  <a:ext cx="9580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0" h="1889" extrusionOk="0">
                      <a:moveTo>
                        <a:pt x="9580" y="1889"/>
                      </a:moveTo>
                      <a:cubicBezTo>
                        <a:pt x="6409" y="1079"/>
                        <a:pt x="3238" y="472"/>
                        <a:pt x="0" y="0"/>
                      </a:cubicBezTo>
                      <a:cubicBezTo>
                        <a:pt x="3171" y="472"/>
                        <a:pt x="6409" y="1079"/>
                        <a:pt x="9580" y="188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" name="Google Shape;402;g3acbb144eea_1_9619">
                  <a:extLst>
                    <a:ext uri="{FF2B5EF4-FFF2-40B4-BE49-F238E27FC236}">
                      <a16:creationId xmlns:a16="http://schemas.microsoft.com/office/drawing/2014/main" id="{564CF07A-F757-9631-690C-776CBF513433}"/>
                    </a:ext>
                  </a:extLst>
                </p:cNvPr>
                <p:cNvSpPr/>
                <p:nvPr/>
              </p:nvSpPr>
              <p:spPr>
                <a:xfrm>
                  <a:off x="-1688588" y="1907905"/>
                  <a:ext cx="126976" cy="62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76" h="62341" extrusionOk="0">
                      <a:moveTo>
                        <a:pt x="87709" y="62341"/>
                      </a:moveTo>
                      <a:cubicBezTo>
                        <a:pt x="95738" y="49657"/>
                        <a:pt x="106803" y="39267"/>
                        <a:pt x="121376" y="33195"/>
                      </a:cubicBezTo>
                      <a:cubicBezTo>
                        <a:pt x="123198" y="32385"/>
                        <a:pt x="125087" y="31710"/>
                        <a:pt x="126976" y="31036"/>
                      </a:cubicBezTo>
                      <a:cubicBezTo>
                        <a:pt x="125964" y="30361"/>
                        <a:pt x="125020" y="29686"/>
                        <a:pt x="123940" y="29079"/>
                      </a:cubicBezTo>
                      <a:cubicBezTo>
                        <a:pt x="92095" y="9648"/>
                        <a:pt x="56944" y="270"/>
                        <a:pt x="22130" y="0"/>
                      </a:cubicBezTo>
                      <a:cubicBezTo>
                        <a:pt x="12212" y="15180"/>
                        <a:pt x="4925" y="31845"/>
                        <a:pt x="0" y="49185"/>
                      </a:cubicBezTo>
                      <a:cubicBezTo>
                        <a:pt x="29214" y="45069"/>
                        <a:pt x="59710" y="49185"/>
                        <a:pt x="87777" y="6234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" name="Google Shape;403;g3acbb144eea_1_9619">
                  <a:extLst>
                    <a:ext uri="{FF2B5EF4-FFF2-40B4-BE49-F238E27FC236}">
                      <a16:creationId xmlns:a16="http://schemas.microsoft.com/office/drawing/2014/main" id="{949A98C5-5F09-33DE-4A72-83785B126EC7}"/>
                    </a:ext>
                  </a:extLst>
                </p:cNvPr>
                <p:cNvSpPr/>
                <p:nvPr/>
              </p:nvSpPr>
              <p:spPr>
                <a:xfrm>
                  <a:off x="-1667942" y="2007084"/>
                  <a:ext cx="9647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472" extrusionOk="0">
                      <a:moveTo>
                        <a:pt x="9648" y="472"/>
                      </a:moveTo>
                      <a:cubicBezTo>
                        <a:pt x="6410" y="135"/>
                        <a:pt x="3239" y="0"/>
                        <a:pt x="0" y="0"/>
                      </a:cubicBezTo>
                      <a:cubicBezTo>
                        <a:pt x="3171" y="0"/>
                        <a:pt x="6410" y="135"/>
                        <a:pt x="9648" y="47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" name="Google Shape;404;g3acbb144eea_1_9619">
                  <a:extLst>
                    <a:ext uri="{FF2B5EF4-FFF2-40B4-BE49-F238E27FC236}">
                      <a16:creationId xmlns:a16="http://schemas.microsoft.com/office/drawing/2014/main" id="{4DE54538-FA8F-B96A-9CCF-17F9FA85480F}"/>
                    </a:ext>
                  </a:extLst>
                </p:cNvPr>
                <p:cNvSpPr/>
                <p:nvPr/>
              </p:nvSpPr>
              <p:spPr>
                <a:xfrm>
                  <a:off x="-1696279" y="2008096"/>
                  <a:ext cx="14033" cy="3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3" h="3036" extrusionOk="0">
                      <a:moveTo>
                        <a:pt x="14033" y="0"/>
                      </a:moveTo>
                      <a:cubicBezTo>
                        <a:pt x="9311" y="675"/>
                        <a:pt x="4588" y="1687"/>
                        <a:pt x="0" y="3036"/>
                      </a:cubicBezTo>
                      <a:cubicBezTo>
                        <a:pt x="4588" y="1687"/>
                        <a:pt x="9243" y="675"/>
                        <a:pt x="1403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" name="Google Shape;405;g3acbb144eea_1_9619">
                  <a:extLst>
                    <a:ext uri="{FF2B5EF4-FFF2-40B4-BE49-F238E27FC236}">
                      <a16:creationId xmlns:a16="http://schemas.microsoft.com/office/drawing/2014/main" id="{65C250A9-0BD2-4A6B-8CE7-6E7654A7500B}"/>
                    </a:ext>
                  </a:extLst>
                </p:cNvPr>
                <p:cNvSpPr/>
                <p:nvPr/>
              </p:nvSpPr>
              <p:spPr>
                <a:xfrm>
                  <a:off x="-1643923" y="2010052"/>
                  <a:ext cx="26177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77" h="10794" extrusionOk="0">
                      <a:moveTo>
                        <a:pt x="0" y="0"/>
                      </a:moveTo>
                      <a:cubicBezTo>
                        <a:pt x="8973" y="2226"/>
                        <a:pt x="17812" y="5870"/>
                        <a:pt x="26178" y="10795"/>
                      </a:cubicBezTo>
                      <a:cubicBezTo>
                        <a:pt x="26178" y="10795"/>
                        <a:pt x="26178" y="10795"/>
                        <a:pt x="26178" y="10795"/>
                      </a:cubicBezTo>
                      <a:cubicBezTo>
                        <a:pt x="17812" y="5870"/>
                        <a:pt x="8973" y="2294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" name="Google Shape;406;g3acbb144eea_1_9619">
                  <a:extLst>
                    <a:ext uri="{FF2B5EF4-FFF2-40B4-BE49-F238E27FC236}">
                      <a16:creationId xmlns:a16="http://schemas.microsoft.com/office/drawing/2014/main" id="{613196E9-2620-85E5-ACE7-F696D833A427}"/>
                    </a:ext>
                  </a:extLst>
                </p:cNvPr>
                <p:cNvSpPr/>
                <p:nvPr/>
              </p:nvSpPr>
              <p:spPr>
                <a:xfrm>
                  <a:off x="-1580638" y="2059304"/>
                  <a:ext cx="11974" cy="69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4" h="6915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1267" y="20983"/>
                        <a:pt x="14843" y="45609"/>
                        <a:pt x="9581" y="69155"/>
                      </a:cubicBezTo>
                      <a:lnTo>
                        <a:pt x="9581" y="69155"/>
                      </a:lnTo>
                      <a:cubicBezTo>
                        <a:pt x="14843" y="45541"/>
                        <a:pt x="11335" y="20983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" name="Google Shape;407;g3acbb144eea_1_9619">
                  <a:extLst>
                    <a:ext uri="{FF2B5EF4-FFF2-40B4-BE49-F238E27FC236}">
                      <a16:creationId xmlns:a16="http://schemas.microsoft.com/office/drawing/2014/main" id="{2129ABA9-40B1-B917-F3E9-B9125C0EA0D4}"/>
                    </a:ext>
                  </a:extLst>
                </p:cNvPr>
                <p:cNvSpPr/>
                <p:nvPr/>
              </p:nvSpPr>
              <p:spPr>
                <a:xfrm>
                  <a:off x="-1532802" y="2050794"/>
                  <a:ext cx="63267" cy="108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67" h="108499" extrusionOk="0">
                      <a:moveTo>
                        <a:pt x="68" y="77"/>
                      </a:moveTo>
                      <a:cubicBezTo>
                        <a:pt x="6747" y="23152"/>
                        <a:pt x="8366" y="48520"/>
                        <a:pt x="5465" y="73686"/>
                      </a:cubicBezTo>
                      <a:cubicBezTo>
                        <a:pt x="23816" y="77666"/>
                        <a:pt x="41021" y="89136"/>
                        <a:pt x="56202" y="108500"/>
                      </a:cubicBezTo>
                      <a:cubicBezTo>
                        <a:pt x="64972" y="76654"/>
                        <a:pt x="65445" y="43527"/>
                        <a:pt x="58360" y="12087"/>
                      </a:cubicBezTo>
                      <a:cubicBezTo>
                        <a:pt x="56134" y="11142"/>
                        <a:pt x="53840" y="10130"/>
                        <a:pt x="51546" y="9253"/>
                      </a:cubicBezTo>
                      <a:cubicBezTo>
                        <a:pt x="34949" y="2709"/>
                        <a:pt x="17474" y="-193"/>
                        <a:pt x="0" y="1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" name="Google Shape;408;g3acbb144eea_1_9619">
                  <a:extLst>
                    <a:ext uri="{FF2B5EF4-FFF2-40B4-BE49-F238E27FC236}">
                      <a16:creationId xmlns:a16="http://schemas.microsoft.com/office/drawing/2014/main" id="{F1555C31-5758-A9AD-9A9D-7F2C06EB75EB}"/>
                    </a:ext>
                  </a:extLst>
                </p:cNvPr>
                <p:cNvSpPr/>
                <p:nvPr/>
              </p:nvSpPr>
              <p:spPr>
                <a:xfrm>
                  <a:off x="-1590555" y="2122916"/>
                  <a:ext cx="63150" cy="10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50" h="101214" extrusionOk="0">
                      <a:moveTo>
                        <a:pt x="34274" y="87181"/>
                      </a:moveTo>
                      <a:cubicBezTo>
                        <a:pt x="49724" y="61948"/>
                        <a:pt x="59710" y="31924"/>
                        <a:pt x="63151" y="1563"/>
                      </a:cubicBezTo>
                      <a:cubicBezTo>
                        <a:pt x="49185" y="-1473"/>
                        <a:pt x="34477" y="-56"/>
                        <a:pt x="19431" y="5544"/>
                      </a:cubicBezTo>
                      <a:cubicBezTo>
                        <a:pt x="17137" y="15867"/>
                        <a:pt x="13089" y="26055"/>
                        <a:pt x="7287" y="35568"/>
                      </a:cubicBezTo>
                      <a:cubicBezTo>
                        <a:pt x="7287" y="35568"/>
                        <a:pt x="7287" y="35568"/>
                        <a:pt x="7287" y="35568"/>
                      </a:cubicBezTo>
                      <a:cubicBezTo>
                        <a:pt x="6410" y="36985"/>
                        <a:pt x="5667" y="38401"/>
                        <a:pt x="4925" y="39886"/>
                      </a:cubicBezTo>
                      <a:cubicBezTo>
                        <a:pt x="4655" y="40358"/>
                        <a:pt x="4520" y="40898"/>
                        <a:pt x="4251" y="41437"/>
                      </a:cubicBezTo>
                      <a:cubicBezTo>
                        <a:pt x="3846" y="42382"/>
                        <a:pt x="3373" y="43394"/>
                        <a:pt x="3036" y="44406"/>
                      </a:cubicBezTo>
                      <a:cubicBezTo>
                        <a:pt x="2834" y="45013"/>
                        <a:pt x="2631" y="45621"/>
                        <a:pt x="2429" y="46228"/>
                      </a:cubicBezTo>
                      <a:cubicBezTo>
                        <a:pt x="2159" y="47105"/>
                        <a:pt x="1822" y="48050"/>
                        <a:pt x="1619" y="48926"/>
                      </a:cubicBezTo>
                      <a:cubicBezTo>
                        <a:pt x="1417" y="49601"/>
                        <a:pt x="1349" y="50276"/>
                        <a:pt x="1147" y="50951"/>
                      </a:cubicBezTo>
                      <a:cubicBezTo>
                        <a:pt x="945" y="51828"/>
                        <a:pt x="742" y="52705"/>
                        <a:pt x="607" y="53582"/>
                      </a:cubicBezTo>
                      <a:cubicBezTo>
                        <a:pt x="472" y="54257"/>
                        <a:pt x="405" y="54999"/>
                        <a:pt x="337" y="55673"/>
                      </a:cubicBezTo>
                      <a:cubicBezTo>
                        <a:pt x="270" y="56550"/>
                        <a:pt x="135" y="57360"/>
                        <a:pt x="68" y="58237"/>
                      </a:cubicBezTo>
                      <a:cubicBezTo>
                        <a:pt x="68" y="58979"/>
                        <a:pt x="68" y="59654"/>
                        <a:pt x="0" y="60396"/>
                      </a:cubicBezTo>
                      <a:cubicBezTo>
                        <a:pt x="0" y="61206"/>
                        <a:pt x="0" y="62015"/>
                        <a:pt x="0" y="62893"/>
                      </a:cubicBezTo>
                      <a:cubicBezTo>
                        <a:pt x="0" y="63635"/>
                        <a:pt x="68" y="64377"/>
                        <a:pt x="135" y="65119"/>
                      </a:cubicBezTo>
                      <a:cubicBezTo>
                        <a:pt x="135" y="65929"/>
                        <a:pt x="270" y="66738"/>
                        <a:pt x="337" y="67548"/>
                      </a:cubicBezTo>
                      <a:cubicBezTo>
                        <a:pt x="405" y="68290"/>
                        <a:pt x="540" y="69032"/>
                        <a:pt x="675" y="69774"/>
                      </a:cubicBezTo>
                      <a:cubicBezTo>
                        <a:pt x="810" y="70584"/>
                        <a:pt x="945" y="71326"/>
                        <a:pt x="1147" y="72068"/>
                      </a:cubicBezTo>
                      <a:cubicBezTo>
                        <a:pt x="1282" y="72810"/>
                        <a:pt x="1484" y="73553"/>
                        <a:pt x="1687" y="74295"/>
                      </a:cubicBezTo>
                      <a:cubicBezTo>
                        <a:pt x="1889" y="75037"/>
                        <a:pt x="2092" y="75779"/>
                        <a:pt x="2361" y="76521"/>
                      </a:cubicBezTo>
                      <a:cubicBezTo>
                        <a:pt x="2564" y="77263"/>
                        <a:pt x="2834" y="78006"/>
                        <a:pt x="3104" y="78680"/>
                      </a:cubicBezTo>
                      <a:cubicBezTo>
                        <a:pt x="3373" y="79422"/>
                        <a:pt x="3643" y="80097"/>
                        <a:pt x="3981" y="80839"/>
                      </a:cubicBezTo>
                      <a:cubicBezTo>
                        <a:pt x="4318" y="81581"/>
                        <a:pt x="4588" y="82256"/>
                        <a:pt x="4925" y="82998"/>
                      </a:cubicBezTo>
                      <a:cubicBezTo>
                        <a:pt x="5263" y="83673"/>
                        <a:pt x="5600" y="84348"/>
                        <a:pt x="5937" y="85022"/>
                      </a:cubicBezTo>
                      <a:cubicBezTo>
                        <a:pt x="6342" y="85697"/>
                        <a:pt x="6680" y="86439"/>
                        <a:pt x="7084" y="87114"/>
                      </a:cubicBezTo>
                      <a:cubicBezTo>
                        <a:pt x="7489" y="87721"/>
                        <a:pt x="7894" y="88396"/>
                        <a:pt x="8299" y="89003"/>
                      </a:cubicBezTo>
                      <a:cubicBezTo>
                        <a:pt x="8771" y="89678"/>
                        <a:pt x="9176" y="90352"/>
                        <a:pt x="9648" y="91027"/>
                      </a:cubicBezTo>
                      <a:cubicBezTo>
                        <a:pt x="10053" y="91634"/>
                        <a:pt x="10593" y="92174"/>
                        <a:pt x="10997" y="92781"/>
                      </a:cubicBezTo>
                      <a:cubicBezTo>
                        <a:pt x="11537" y="93456"/>
                        <a:pt x="12009" y="94063"/>
                        <a:pt x="12617" y="94738"/>
                      </a:cubicBezTo>
                      <a:cubicBezTo>
                        <a:pt x="13089" y="95278"/>
                        <a:pt x="13629" y="95750"/>
                        <a:pt x="14168" y="96290"/>
                      </a:cubicBezTo>
                      <a:cubicBezTo>
                        <a:pt x="14776" y="96897"/>
                        <a:pt x="15383" y="97504"/>
                        <a:pt x="15990" y="98111"/>
                      </a:cubicBezTo>
                      <a:cubicBezTo>
                        <a:pt x="16530" y="98584"/>
                        <a:pt x="17070" y="98988"/>
                        <a:pt x="17609" y="99461"/>
                      </a:cubicBezTo>
                      <a:cubicBezTo>
                        <a:pt x="18284" y="100068"/>
                        <a:pt x="18959" y="100675"/>
                        <a:pt x="19701" y="101215"/>
                      </a:cubicBezTo>
                      <a:cubicBezTo>
                        <a:pt x="25503" y="98044"/>
                        <a:pt x="30563" y="93389"/>
                        <a:pt x="34274" y="8738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" name="Google Shape;409;g3acbb144eea_1_9619">
                  <a:extLst>
                    <a:ext uri="{FF2B5EF4-FFF2-40B4-BE49-F238E27FC236}">
                      <a16:creationId xmlns:a16="http://schemas.microsoft.com/office/drawing/2014/main" id="{0252A417-9699-732F-4CAC-FAD27EDD19FC}"/>
                    </a:ext>
                  </a:extLst>
                </p:cNvPr>
                <p:cNvSpPr/>
                <p:nvPr/>
              </p:nvSpPr>
              <p:spPr>
                <a:xfrm>
                  <a:off x="-2050018" y="2388619"/>
                  <a:ext cx="69695" cy="68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95" h="68548" extrusionOk="0">
                      <a:moveTo>
                        <a:pt x="4588" y="51614"/>
                      </a:moveTo>
                      <a:cubicBezTo>
                        <a:pt x="2429" y="55190"/>
                        <a:pt x="877" y="58968"/>
                        <a:pt x="0" y="62813"/>
                      </a:cubicBezTo>
                      <a:cubicBezTo>
                        <a:pt x="2901" y="64365"/>
                        <a:pt x="5802" y="65512"/>
                        <a:pt x="8838" y="66457"/>
                      </a:cubicBezTo>
                      <a:cubicBezTo>
                        <a:pt x="8838" y="66457"/>
                        <a:pt x="8838" y="66457"/>
                        <a:pt x="8838" y="66457"/>
                      </a:cubicBezTo>
                      <a:cubicBezTo>
                        <a:pt x="10323" y="66929"/>
                        <a:pt x="11807" y="67266"/>
                        <a:pt x="13291" y="67604"/>
                      </a:cubicBezTo>
                      <a:cubicBezTo>
                        <a:pt x="13291" y="67604"/>
                        <a:pt x="13359" y="67604"/>
                        <a:pt x="13426" y="67604"/>
                      </a:cubicBezTo>
                      <a:cubicBezTo>
                        <a:pt x="14911" y="67874"/>
                        <a:pt x="16395" y="68143"/>
                        <a:pt x="17879" y="68278"/>
                      </a:cubicBezTo>
                      <a:cubicBezTo>
                        <a:pt x="17947" y="68278"/>
                        <a:pt x="18082" y="68278"/>
                        <a:pt x="18149" y="68278"/>
                      </a:cubicBezTo>
                      <a:cubicBezTo>
                        <a:pt x="19566" y="68413"/>
                        <a:pt x="20983" y="68481"/>
                        <a:pt x="22467" y="68548"/>
                      </a:cubicBezTo>
                      <a:cubicBezTo>
                        <a:pt x="22602" y="68548"/>
                        <a:pt x="22737" y="68548"/>
                        <a:pt x="22872" y="68548"/>
                      </a:cubicBezTo>
                      <a:cubicBezTo>
                        <a:pt x="24221" y="68548"/>
                        <a:pt x="25638" y="68548"/>
                        <a:pt x="26988" y="68413"/>
                      </a:cubicBezTo>
                      <a:cubicBezTo>
                        <a:pt x="27190" y="68413"/>
                        <a:pt x="27392" y="68413"/>
                        <a:pt x="27595" y="68413"/>
                      </a:cubicBezTo>
                      <a:cubicBezTo>
                        <a:pt x="28877" y="68278"/>
                        <a:pt x="30159" y="68143"/>
                        <a:pt x="31440" y="67941"/>
                      </a:cubicBezTo>
                      <a:cubicBezTo>
                        <a:pt x="31710" y="67941"/>
                        <a:pt x="31980" y="67806"/>
                        <a:pt x="32318" y="67806"/>
                      </a:cubicBezTo>
                      <a:cubicBezTo>
                        <a:pt x="33532" y="67604"/>
                        <a:pt x="34747" y="67334"/>
                        <a:pt x="35893" y="66997"/>
                      </a:cubicBezTo>
                      <a:cubicBezTo>
                        <a:pt x="36231" y="66929"/>
                        <a:pt x="36636" y="66794"/>
                        <a:pt x="36973" y="66659"/>
                      </a:cubicBezTo>
                      <a:cubicBezTo>
                        <a:pt x="38052" y="66322"/>
                        <a:pt x="39132" y="65984"/>
                        <a:pt x="40212" y="65580"/>
                      </a:cubicBezTo>
                      <a:cubicBezTo>
                        <a:pt x="40684" y="65445"/>
                        <a:pt x="41089" y="65242"/>
                        <a:pt x="41493" y="65040"/>
                      </a:cubicBezTo>
                      <a:cubicBezTo>
                        <a:pt x="42505" y="64635"/>
                        <a:pt x="43450" y="64230"/>
                        <a:pt x="44395" y="63826"/>
                      </a:cubicBezTo>
                      <a:cubicBezTo>
                        <a:pt x="44934" y="63556"/>
                        <a:pt x="45407" y="63286"/>
                        <a:pt x="45879" y="63083"/>
                      </a:cubicBezTo>
                      <a:cubicBezTo>
                        <a:pt x="46756" y="62611"/>
                        <a:pt x="47633" y="62206"/>
                        <a:pt x="48443" y="61667"/>
                      </a:cubicBezTo>
                      <a:cubicBezTo>
                        <a:pt x="48982" y="61329"/>
                        <a:pt x="49522" y="60924"/>
                        <a:pt x="50129" y="60587"/>
                      </a:cubicBezTo>
                      <a:cubicBezTo>
                        <a:pt x="50871" y="60115"/>
                        <a:pt x="51614" y="59642"/>
                        <a:pt x="52356" y="59103"/>
                      </a:cubicBezTo>
                      <a:cubicBezTo>
                        <a:pt x="52963" y="58630"/>
                        <a:pt x="53570" y="58158"/>
                        <a:pt x="54110" y="57686"/>
                      </a:cubicBezTo>
                      <a:cubicBezTo>
                        <a:pt x="54717" y="57146"/>
                        <a:pt x="55392" y="56674"/>
                        <a:pt x="55999" y="56134"/>
                      </a:cubicBezTo>
                      <a:cubicBezTo>
                        <a:pt x="56674" y="55527"/>
                        <a:pt x="57281" y="54920"/>
                        <a:pt x="57888" y="54312"/>
                      </a:cubicBezTo>
                      <a:cubicBezTo>
                        <a:pt x="58428" y="53773"/>
                        <a:pt x="58968" y="53300"/>
                        <a:pt x="59440" y="52761"/>
                      </a:cubicBezTo>
                      <a:cubicBezTo>
                        <a:pt x="60115" y="52019"/>
                        <a:pt x="60789" y="51209"/>
                        <a:pt x="61464" y="50399"/>
                      </a:cubicBezTo>
                      <a:cubicBezTo>
                        <a:pt x="61801" y="49927"/>
                        <a:pt x="62206" y="49522"/>
                        <a:pt x="62611" y="49050"/>
                      </a:cubicBezTo>
                      <a:cubicBezTo>
                        <a:pt x="63623" y="47768"/>
                        <a:pt x="64568" y="46351"/>
                        <a:pt x="65445" y="44934"/>
                      </a:cubicBezTo>
                      <a:lnTo>
                        <a:pt x="69695" y="37985"/>
                      </a:lnTo>
                      <a:cubicBezTo>
                        <a:pt x="58968" y="27123"/>
                        <a:pt x="47363" y="14438"/>
                        <a:pt x="35489" y="0"/>
                      </a:cubicBezTo>
                      <a:lnTo>
                        <a:pt x="4588" y="51681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" name="Google Shape;410;g3acbb144eea_1_9619">
                  <a:extLst>
                    <a:ext uri="{FF2B5EF4-FFF2-40B4-BE49-F238E27FC236}">
                      <a16:creationId xmlns:a16="http://schemas.microsoft.com/office/drawing/2014/main" id="{0FC6EA8F-4BB6-BAC0-2651-C6BD3F23097E}"/>
                    </a:ext>
                  </a:extLst>
                </p:cNvPr>
                <p:cNvSpPr/>
                <p:nvPr/>
              </p:nvSpPr>
              <p:spPr>
                <a:xfrm>
                  <a:off x="-1875139" y="2075564"/>
                  <a:ext cx="84943" cy="12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43" h="122725" extrusionOk="0">
                      <a:moveTo>
                        <a:pt x="47903" y="0"/>
                      </a:moveTo>
                      <a:lnTo>
                        <a:pt x="0" y="80018"/>
                      </a:lnTo>
                      <a:cubicBezTo>
                        <a:pt x="11605" y="96211"/>
                        <a:pt x="23209" y="110446"/>
                        <a:pt x="34207" y="122726"/>
                      </a:cubicBezTo>
                      <a:lnTo>
                        <a:pt x="84943" y="39672"/>
                      </a:lnTo>
                      <a:cubicBezTo>
                        <a:pt x="71922" y="27055"/>
                        <a:pt x="59575" y="13831"/>
                        <a:pt x="4790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" name="Google Shape;411;g3acbb144eea_1_9619">
                  <a:extLst>
                    <a:ext uri="{FF2B5EF4-FFF2-40B4-BE49-F238E27FC236}">
                      <a16:creationId xmlns:a16="http://schemas.microsoft.com/office/drawing/2014/main" id="{D639B7FF-96AF-1079-14D7-ECE9A0571EF6}"/>
                    </a:ext>
                  </a:extLst>
                </p:cNvPr>
                <p:cNvSpPr/>
                <p:nvPr/>
              </p:nvSpPr>
              <p:spPr>
                <a:xfrm>
                  <a:off x="-1617745" y="1970246"/>
                  <a:ext cx="85010" cy="89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10" h="89058" extrusionOk="0">
                      <a:moveTo>
                        <a:pt x="31913" y="8096"/>
                      </a:moveTo>
                      <a:cubicBezTo>
                        <a:pt x="26988" y="5060"/>
                        <a:pt x="21995" y="2429"/>
                        <a:pt x="16867" y="0"/>
                      </a:cubicBezTo>
                      <a:cubicBezTo>
                        <a:pt x="7489" y="14776"/>
                        <a:pt x="2159" y="32655"/>
                        <a:pt x="0" y="50534"/>
                      </a:cubicBezTo>
                      <a:cubicBezTo>
                        <a:pt x="472" y="50804"/>
                        <a:pt x="945" y="51074"/>
                        <a:pt x="1417" y="51344"/>
                      </a:cubicBezTo>
                      <a:cubicBezTo>
                        <a:pt x="17002" y="60857"/>
                        <a:pt x="29012" y="74013"/>
                        <a:pt x="37108" y="89059"/>
                      </a:cubicBezTo>
                      <a:cubicBezTo>
                        <a:pt x="52558" y="83796"/>
                        <a:pt x="68751" y="80828"/>
                        <a:pt x="85011" y="80625"/>
                      </a:cubicBezTo>
                      <a:cubicBezTo>
                        <a:pt x="76375" y="50669"/>
                        <a:pt x="59103" y="24626"/>
                        <a:pt x="31980" y="80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" name="Google Shape;412;g3acbb144eea_1_9619">
                  <a:extLst>
                    <a:ext uri="{FF2B5EF4-FFF2-40B4-BE49-F238E27FC236}">
                      <a16:creationId xmlns:a16="http://schemas.microsoft.com/office/drawing/2014/main" id="{93FF8EB1-FC9A-1BB7-85F4-3515B2687127}"/>
                    </a:ext>
                  </a:extLst>
                </p:cNvPr>
                <p:cNvSpPr/>
                <p:nvPr/>
              </p:nvSpPr>
              <p:spPr>
                <a:xfrm>
                  <a:off x="-1775555" y="1957022"/>
                  <a:ext cx="86967" cy="84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67" h="84335" extrusionOk="0">
                      <a:moveTo>
                        <a:pt x="0" y="42438"/>
                      </a:moveTo>
                      <a:cubicBezTo>
                        <a:pt x="9918" y="57011"/>
                        <a:pt x="20645" y="70977"/>
                        <a:pt x="32115" y="84336"/>
                      </a:cubicBezTo>
                      <a:cubicBezTo>
                        <a:pt x="38322" y="77184"/>
                        <a:pt x="45474" y="70977"/>
                        <a:pt x="53165" y="65984"/>
                      </a:cubicBezTo>
                      <a:cubicBezTo>
                        <a:pt x="55864" y="64230"/>
                        <a:pt x="58630" y="62611"/>
                        <a:pt x="61531" y="61127"/>
                      </a:cubicBezTo>
                      <a:cubicBezTo>
                        <a:pt x="65782" y="58900"/>
                        <a:pt x="70235" y="57011"/>
                        <a:pt x="74755" y="55459"/>
                      </a:cubicBezTo>
                      <a:cubicBezTo>
                        <a:pt x="76172" y="54987"/>
                        <a:pt x="77589" y="54515"/>
                        <a:pt x="79006" y="54110"/>
                      </a:cubicBezTo>
                      <a:cubicBezTo>
                        <a:pt x="79411" y="35826"/>
                        <a:pt x="81974" y="17542"/>
                        <a:pt x="86967" y="0"/>
                      </a:cubicBezTo>
                      <a:cubicBezTo>
                        <a:pt x="54717" y="4520"/>
                        <a:pt x="24086" y="19094"/>
                        <a:pt x="0" y="4237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" name="Google Shape;413;g3acbb144eea_1_9619">
                  <a:extLst>
                    <a:ext uri="{FF2B5EF4-FFF2-40B4-BE49-F238E27FC236}">
                      <a16:creationId xmlns:a16="http://schemas.microsoft.com/office/drawing/2014/main" id="{FE1CF0C8-8173-FEC1-D6E2-64236302C0D1}"/>
                    </a:ext>
                  </a:extLst>
                </p:cNvPr>
                <p:cNvSpPr/>
                <p:nvPr/>
              </p:nvSpPr>
              <p:spPr>
                <a:xfrm>
                  <a:off x="-1966154" y="2236477"/>
                  <a:ext cx="77926" cy="112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26" h="112605" extrusionOk="0">
                      <a:moveTo>
                        <a:pt x="0" y="71315"/>
                      </a:moveTo>
                      <a:cubicBezTo>
                        <a:pt x="11267" y="86967"/>
                        <a:pt x="22535" y="100663"/>
                        <a:pt x="33195" y="112605"/>
                      </a:cubicBezTo>
                      <a:lnTo>
                        <a:pt x="77926" y="39334"/>
                      </a:lnTo>
                      <a:cubicBezTo>
                        <a:pt x="66862" y="28134"/>
                        <a:pt x="54919" y="14978"/>
                        <a:pt x="42640" y="0"/>
                      </a:cubicBezTo>
                      <a:lnTo>
                        <a:pt x="0" y="71315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" name="Google Shape;414;g3acbb144eea_1_9619">
                  <a:extLst>
                    <a:ext uri="{FF2B5EF4-FFF2-40B4-BE49-F238E27FC236}">
                      <a16:creationId xmlns:a16="http://schemas.microsoft.com/office/drawing/2014/main" id="{86AEBF7B-A11E-A5B7-09EF-AE8DE7F6AEB0}"/>
                    </a:ext>
                  </a:extLst>
                </p:cNvPr>
                <p:cNvSpPr/>
                <p:nvPr/>
              </p:nvSpPr>
              <p:spPr>
                <a:xfrm>
                  <a:off x="-2014529" y="2307724"/>
                  <a:ext cx="81569" cy="118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569" h="118812" extrusionOk="0">
                      <a:moveTo>
                        <a:pt x="0" y="80828"/>
                      </a:moveTo>
                      <a:cubicBezTo>
                        <a:pt x="11875" y="95266"/>
                        <a:pt x="23479" y="107950"/>
                        <a:pt x="34207" y="118812"/>
                      </a:cubicBezTo>
                      <a:lnTo>
                        <a:pt x="81570" y="41291"/>
                      </a:lnTo>
                      <a:cubicBezTo>
                        <a:pt x="70910" y="29416"/>
                        <a:pt x="59575" y="15653"/>
                        <a:pt x="48375" y="0"/>
                      </a:cubicBezTo>
                      <a:lnTo>
                        <a:pt x="68" y="8076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" name="Google Shape;415;g3acbb144eea_1_9619">
                  <a:extLst>
                    <a:ext uri="{FF2B5EF4-FFF2-40B4-BE49-F238E27FC236}">
                      <a16:creationId xmlns:a16="http://schemas.microsoft.com/office/drawing/2014/main" id="{4975B8CA-C01F-1C48-54AC-0D7C372D23B0}"/>
                    </a:ext>
                  </a:extLst>
                </p:cNvPr>
                <p:cNvSpPr/>
                <p:nvPr/>
              </p:nvSpPr>
              <p:spPr>
                <a:xfrm>
                  <a:off x="-1923514" y="2155582"/>
                  <a:ext cx="82649" cy="120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49" h="120229" extrusionOk="0">
                      <a:moveTo>
                        <a:pt x="48375" y="0"/>
                      </a:moveTo>
                      <a:lnTo>
                        <a:pt x="0" y="80895"/>
                      </a:lnTo>
                      <a:cubicBezTo>
                        <a:pt x="12279" y="95873"/>
                        <a:pt x="24221" y="109029"/>
                        <a:pt x="35286" y="120229"/>
                      </a:cubicBezTo>
                      <a:lnTo>
                        <a:pt x="54650" y="88519"/>
                      </a:lnTo>
                      <a:lnTo>
                        <a:pt x="82649" y="42708"/>
                      </a:lnTo>
                      <a:cubicBezTo>
                        <a:pt x="71652" y="30496"/>
                        <a:pt x="59980" y="16260"/>
                        <a:pt x="484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" name="Google Shape;416;g3acbb144eea_1_9619">
                  <a:extLst>
                    <a:ext uri="{FF2B5EF4-FFF2-40B4-BE49-F238E27FC236}">
                      <a16:creationId xmlns:a16="http://schemas.microsoft.com/office/drawing/2014/main" id="{5EA444B0-4852-127E-19EA-E8E13081E686}"/>
                    </a:ext>
                  </a:extLst>
                </p:cNvPr>
                <p:cNvSpPr/>
                <p:nvPr/>
              </p:nvSpPr>
              <p:spPr>
                <a:xfrm>
                  <a:off x="-1827236" y="1999392"/>
                  <a:ext cx="83728" cy="1157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28" h="115776" extrusionOk="0">
                      <a:moveTo>
                        <a:pt x="27190" y="30698"/>
                      </a:moveTo>
                      <a:lnTo>
                        <a:pt x="0" y="76105"/>
                      </a:lnTo>
                      <a:cubicBezTo>
                        <a:pt x="11672" y="89936"/>
                        <a:pt x="24086" y="103160"/>
                        <a:pt x="37040" y="115776"/>
                      </a:cubicBezTo>
                      <a:lnTo>
                        <a:pt x="73946" y="55257"/>
                      </a:lnTo>
                      <a:cubicBezTo>
                        <a:pt x="76847" y="50467"/>
                        <a:pt x="80153" y="46014"/>
                        <a:pt x="83729" y="41898"/>
                      </a:cubicBezTo>
                      <a:cubicBezTo>
                        <a:pt x="72259" y="28539"/>
                        <a:pt x="61531" y="14573"/>
                        <a:pt x="51614" y="0"/>
                      </a:cubicBezTo>
                      <a:cubicBezTo>
                        <a:pt x="42370" y="8973"/>
                        <a:pt x="34139" y="19161"/>
                        <a:pt x="27122" y="3063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" name="Google Shape;417;g3acbb144eea_1_9619">
                  <a:extLst>
                    <a:ext uri="{FF2B5EF4-FFF2-40B4-BE49-F238E27FC236}">
                      <a16:creationId xmlns:a16="http://schemas.microsoft.com/office/drawing/2014/main" id="{25AE5912-0060-8C2A-EAD5-2C0376C639C2}"/>
                    </a:ext>
                  </a:extLst>
                </p:cNvPr>
                <p:cNvSpPr/>
                <p:nvPr/>
              </p:nvSpPr>
              <p:spPr>
                <a:xfrm>
                  <a:off x="-1696616" y="1955558"/>
                  <a:ext cx="95738" cy="65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38" h="65288" extrusionOk="0">
                      <a:moveTo>
                        <a:pt x="95738" y="14687"/>
                      </a:moveTo>
                      <a:cubicBezTo>
                        <a:pt x="67671" y="1531"/>
                        <a:pt x="37175" y="-2585"/>
                        <a:pt x="7961" y="1531"/>
                      </a:cubicBezTo>
                      <a:cubicBezTo>
                        <a:pt x="2969" y="19073"/>
                        <a:pt x="405" y="37424"/>
                        <a:pt x="0" y="55641"/>
                      </a:cubicBezTo>
                      <a:cubicBezTo>
                        <a:pt x="68" y="55641"/>
                        <a:pt x="202" y="55641"/>
                        <a:pt x="270" y="55573"/>
                      </a:cubicBezTo>
                      <a:cubicBezTo>
                        <a:pt x="4858" y="54224"/>
                        <a:pt x="9513" y="53212"/>
                        <a:pt x="14303" y="52537"/>
                      </a:cubicBezTo>
                      <a:cubicBezTo>
                        <a:pt x="15855" y="52335"/>
                        <a:pt x="17474" y="52132"/>
                        <a:pt x="19026" y="51998"/>
                      </a:cubicBezTo>
                      <a:cubicBezTo>
                        <a:pt x="22197" y="51728"/>
                        <a:pt x="25436" y="51525"/>
                        <a:pt x="28607" y="51525"/>
                      </a:cubicBezTo>
                      <a:cubicBezTo>
                        <a:pt x="31778" y="51525"/>
                        <a:pt x="35016" y="51660"/>
                        <a:pt x="38255" y="51998"/>
                      </a:cubicBezTo>
                      <a:cubicBezTo>
                        <a:pt x="39874" y="52132"/>
                        <a:pt x="41493" y="52335"/>
                        <a:pt x="43045" y="52605"/>
                      </a:cubicBezTo>
                      <a:cubicBezTo>
                        <a:pt x="46216" y="53077"/>
                        <a:pt x="49455" y="53684"/>
                        <a:pt x="52626" y="54494"/>
                      </a:cubicBezTo>
                      <a:cubicBezTo>
                        <a:pt x="61599" y="56720"/>
                        <a:pt x="70437" y="60364"/>
                        <a:pt x="78803" y="65289"/>
                      </a:cubicBezTo>
                      <a:cubicBezTo>
                        <a:pt x="80963" y="47410"/>
                        <a:pt x="86293" y="29530"/>
                        <a:pt x="95671" y="14755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" name="Google Shape;418;g3acbb144eea_1_9619">
                  <a:extLst>
                    <a:ext uri="{FF2B5EF4-FFF2-40B4-BE49-F238E27FC236}">
                      <a16:creationId xmlns:a16="http://schemas.microsoft.com/office/drawing/2014/main" id="{DAE38C6B-92A0-5BA9-23BD-7DC1234E695C}"/>
                    </a:ext>
                  </a:extLst>
                </p:cNvPr>
                <p:cNvSpPr/>
                <p:nvPr/>
              </p:nvSpPr>
              <p:spPr>
                <a:xfrm>
                  <a:off x="-1580638" y="2050871"/>
                  <a:ext cx="54679" cy="77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79" h="77589" extrusionOk="0">
                      <a:moveTo>
                        <a:pt x="47903" y="0"/>
                      </a:moveTo>
                      <a:cubicBezTo>
                        <a:pt x="31643" y="202"/>
                        <a:pt x="15450" y="3171"/>
                        <a:pt x="0" y="8434"/>
                      </a:cubicBezTo>
                      <a:cubicBezTo>
                        <a:pt x="11267" y="29416"/>
                        <a:pt x="14843" y="54043"/>
                        <a:pt x="9581" y="77589"/>
                      </a:cubicBezTo>
                      <a:cubicBezTo>
                        <a:pt x="24626" y="71989"/>
                        <a:pt x="39334" y="70572"/>
                        <a:pt x="53300" y="73608"/>
                      </a:cubicBezTo>
                      <a:cubicBezTo>
                        <a:pt x="56202" y="48443"/>
                        <a:pt x="54582" y="23074"/>
                        <a:pt x="4790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19" name="Google Shape;419;g3acbb144eea_1_9619">
              <a:extLst>
                <a:ext uri="{FF2B5EF4-FFF2-40B4-BE49-F238E27FC236}">
                  <a16:creationId xmlns:a16="http://schemas.microsoft.com/office/drawing/2014/main" id="{E6CE1DF3-9CE2-B9A9-DCB4-BD9D5FE5EF13}"/>
                </a:ext>
              </a:extLst>
            </p:cNvPr>
            <p:cNvGrpSpPr/>
            <p:nvPr/>
          </p:nvGrpSpPr>
          <p:grpSpPr>
            <a:xfrm>
              <a:off x="-1913623" y="1548768"/>
              <a:ext cx="620024" cy="538265"/>
              <a:chOff x="-1913623" y="1548768"/>
              <a:chExt cx="620024" cy="538265"/>
            </a:xfrm>
          </p:grpSpPr>
          <p:sp>
            <p:nvSpPr>
              <p:cNvPr id="420" name="Google Shape;420;g3acbb144eea_1_9619">
                <a:extLst>
                  <a:ext uri="{FF2B5EF4-FFF2-40B4-BE49-F238E27FC236}">
                    <a16:creationId xmlns:a16="http://schemas.microsoft.com/office/drawing/2014/main" id="{26AC8E60-71CD-4A07-5C3E-5AD0A724CC7E}"/>
                  </a:ext>
                </a:extLst>
              </p:cNvPr>
              <p:cNvSpPr/>
              <p:nvPr/>
            </p:nvSpPr>
            <p:spPr>
              <a:xfrm>
                <a:off x="-1793029" y="1847115"/>
                <a:ext cx="1214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171" extrusionOk="0">
                    <a:moveTo>
                      <a:pt x="0" y="3171"/>
                    </a:moveTo>
                    <a:cubicBezTo>
                      <a:pt x="472" y="2159"/>
                      <a:pt x="810" y="1080"/>
                      <a:pt x="1214" y="0"/>
                    </a:cubicBezTo>
                    <a:cubicBezTo>
                      <a:pt x="1079" y="337"/>
                      <a:pt x="1012" y="675"/>
                      <a:pt x="877" y="1012"/>
                    </a:cubicBezTo>
                    <a:cubicBezTo>
                      <a:pt x="607" y="1754"/>
                      <a:pt x="337" y="2496"/>
                      <a:pt x="0" y="3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g3acbb144eea_1_9619">
                <a:extLst>
                  <a:ext uri="{FF2B5EF4-FFF2-40B4-BE49-F238E27FC236}">
                    <a16:creationId xmlns:a16="http://schemas.microsoft.com/office/drawing/2014/main" id="{AD34E914-F0F0-EA38-D4B3-B92D53DDBEFA}"/>
                  </a:ext>
                </a:extLst>
              </p:cNvPr>
              <p:cNvSpPr/>
              <p:nvPr/>
            </p:nvSpPr>
            <p:spPr>
              <a:xfrm>
                <a:off x="-1795391" y="1852310"/>
                <a:ext cx="1416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2698" extrusionOk="0">
                    <a:moveTo>
                      <a:pt x="0" y="2699"/>
                    </a:moveTo>
                    <a:cubicBezTo>
                      <a:pt x="472" y="1822"/>
                      <a:pt x="944" y="877"/>
                      <a:pt x="1417" y="0"/>
                    </a:cubicBezTo>
                    <a:cubicBezTo>
                      <a:pt x="1080" y="742"/>
                      <a:pt x="742" y="1417"/>
                      <a:pt x="337" y="2159"/>
                    </a:cubicBezTo>
                    <a:cubicBezTo>
                      <a:pt x="202" y="2361"/>
                      <a:pt x="135" y="2564"/>
                      <a:pt x="0" y="26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g3acbb144eea_1_9619">
                <a:extLst>
                  <a:ext uri="{FF2B5EF4-FFF2-40B4-BE49-F238E27FC236}">
                    <a16:creationId xmlns:a16="http://schemas.microsoft.com/office/drawing/2014/main" id="{EFB56FB9-E9DD-FD10-2DA1-9792A96190E2}"/>
                  </a:ext>
                </a:extLst>
              </p:cNvPr>
              <p:cNvSpPr/>
              <p:nvPr/>
            </p:nvSpPr>
            <p:spPr>
              <a:xfrm>
                <a:off x="-1811583" y="1770876"/>
                <a:ext cx="876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876" h="3710" extrusionOk="0">
                    <a:moveTo>
                      <a:pt x="877" y="3711"/>
                    </a:moveTo>
                    <a:cubicBezTo>
                      <a:pt x="540" y="2496"/>
                      <a:pt x="270" y="1282"/>
                      <a:pt x="0" y="0"/>
                    </a:cubicBezTo>
                    <a:cubicBezTo>
                      <a:pt x="202" y="945"/>
                      <a:pt x="337" y="1822"/>
                      <a:pt x="607" y="2766"/>
                    </a:cubicBezTo>
                    <a:cubicBezTo>
                      <a:pt x="675" y="3104"/>
                      <a:pt x="810" y="3373"/>
                      <a:pt x="877" y="37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g3acbb144eea_1_9619">
                <a:extLst>
                  <a:ext uri="{FF2B5EF4-FFF2-40B4-BE49-F238E27FC236}">
                    <a16:creationId xmlns:a16="http://schemas.microsoft.com/office/drawing/2014/main" id="{C565ED5A-2C3F-C801-EB94-3075759DADEB}"/>
                  </a:ext>
                </a:extLst>
              </p:cNvPr>
              <p:cNvSpPr/>
              <p:nvPr/>
            </p:nvSpPr>
            <p:spPr>
              <a:xfrm>
                <a:off x="-1900237" y="1667041"/>
                <a:ext cx="3643" cy="877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8770" extrusionOk="0">
                    <a:moveTo>
                      <a:pt x="0" y="8771"/>
                    </a:moveTo>
                    <a:cubicBezTo>
                      <a:pt x="1147" y="5802"/>
                      <a:pt x="2361" y="2901"/>
                      <a:pt x="3643" y="0"/>
                    </a:cubicBezTo>
                    <a:cubicBezTo>
                      <a:pt x="2361" y="2901"/>
                      <a:pt x="1147" y="5802"/>
                      <a:pt x="0" y="87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g3acbb144eea_1_9619">
                <a:extLst>
                  <a:ext uri="{FF2B5EF4-FFF2-40B4-BE49-F238E27FC236}">
                    <a16:creationId xmlns:a16="http://schemas.microsoft.com/office/drawing/2014/main" id="{2B6A3536-81E0-B0CD-3861-0B26594CB687}"/>
                  </a:ext>
                </a:extLst>
              </p:cNvPr>
              <p:cNvSpPr/>
              <p:nvPr/>
            </p:nvSpPr>
            <p:spPr>
              <a:xfrm>
                <a:off x="-1810908" y="1867019"/>
                <a:ext cx="6139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4992" extrusionOk="0">
                    <a:moveTo>
                      <a:pt x="3913" y="2024"/>
                    </a:moveTo>
                    <a:cubicBezTo>
                      <a:pt x="3913" y="2024"/>
                      <a:pt x="3778" y="2024"/>
                      <a:pt x="3778" y="1957"/>
                    </a:cubicBezTo>
                    <a:cubicBezTo>
                      <a:pt x="2564" y="2969"/>
                      <a:pt x="1349" y="4048"/>
                      <a:pt x="0" y="4993"/>
                    </a:cubicBezTo>
                    <a:cubicBezTo>
                      <a:pt x="2227" y="3508"/>
                      <a:pt x="4251" y="1822"/>
                      <a:pt x="6140" y="0"/>
                    </a:cubicBezTo>
                    <a:cubicBezTo>
                      <a:pt x="6072" y="0"/>
                      <a:pt x="6005" y="135"/>
                      <a:pt x="5937" y="202"/>
                    </a:cubicBezTo>
                    <a:cubicBezTo>
                      <a:pt x="5263" y="810"/>
                      <a:pt x="4655" y="1484"/>
                      <a:pt x="3913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g3acbb144eea_1_9619">
                <a:extLst>
                  <a:ext uri="{FF2B5EF4-FFF2-40B4-BE49-F238E27FC236}">
                    <a16:creationId xmlns:a16="http://schemas.microsoft.com/office/drawing/2014/main" id="{08AE0180-4DF7-0BB2-6B73-4377EF0D6F26}"/>
                  </a:ext>
                </a:extLst>
              </p:cNvPr>
              <p:cNvSpPr/>
              <p:nvPr/>
            </p:nvSpPr>
            <p:spPr>
              <a:xfrm>
                <a:off x="-1790330" y="1839154"/>
                <a:ext cx="539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631" extrusionOk="0">
                    <a:moveTo>
                      <a:pt x="0" y="2631"/>
                    </a:moveTo>
                    <a:cubicBezTo>
                      <a:pt x="202" y="1754"/>
                      <a:pt x="405" y="877"/>
                      <a:pt x="540" y="0"/>
                    </a:cubicBezTo>
                    <a:cubicBezTo>
                      <a:pt x="405" y="742"/>
                      <a:pt x="270" y="1484"/>
                      <a:pt x="135" y="2226"/>
                    </a:cubicBezTo>
                    <a:cubicBezTo>
                      <a:pt x="135" y="2361"/>
                      <a:pt x="135" y="2496"/>
                      <a:pt x="67" y="26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g3acbb144eea_1_9619">
                <a:extLst>
                  <a:ext uri="{FF2B5EF4-FFF2-40B4-BE49-F238E27FC236}">
                    <a16:creationId xmlns:a16="http://schemas.microsoft.com/office/drawing/2014/main" id="{5FA5FEF2-B222-16BE-7943-B5E5EC0BDFAB}"/>
                  </a:ext>
                </a:extLst>
              </p:cNvPr>
              <p:cNvSpPr/>
              <p:nvPr/>
            </p:nvSpPr>
            <p:spPr>
              <a:xfrm>
                <a:off x="-1896594" y="1658338"/>
                <a:ext cx="4048" cy="8635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8635" extrusionOk="0">
                    <a:moveTo>
                      <a:pt x="0" y="8636"/>
                    </a:moveTo>
                    <a:cubicBezTo>
                      <a:pt x="1282" y="5735"/>
                      <a:pt x="2631" y="2834"/>
                      <a:pt x="4048" y="0"/>
                    </a:cubicBezTo>
                    <a:cubicBezTo>
                      <a:pt x="2631" y="2834"/>
                      <a:pt x="1282" y="5735"/>
                      <a:pt x="0" y="86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g3acbb144eea_1_9619">
                <a:extLst>
                  <a:ext uri="{FF2B5EF4-FFF2-40B4-BE49-F238E27FC236}">
                    <a16:creationId xmlns:a16="http://schemas.microsoft.com/office/drawing/2014/main" id="{2F46CDDF-2859-8D91-0864-680F90EF39A8}"/>
                  </a:ext>
                </a:extLst>
              </p:cNvPr>
              <p:cNvSpPr/>
              <p:nvPr/>
            </p:nvSpPr>
            <p:spPr>
              <a:xfrm>
                <a:off x="-1550074" y="1636410"/>
                <a:ext cx="41493" cy="61599"/>
              </a:xfrm>
              <a:custGeom>
                <a:avLst/>
                <a:gdLst/>
                <a:ahLst/>
                <a:cxnLst/>
                <a:rect l="l" t="t" r="r" b="b"/>
                <a:pathLst>
                  <a:path w="41493" h="61599" extrusionOk="0">
                    <a:moveTo>
                      <a:pt x="41493" y="61599"/>
                    </a:moveTo>
                    <a:lnTo>
                      <a:pt x="0" y="0"/>
                    </a:lnTo>
                    <a:lnTo>
                      <a:pt x="21523" y="31913"/>
                    </a:lnTo>
                    <a:lnTo>
                      <a:pt x="41493" y="615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g3acbb144eea_1_9619">
                <a:extLst>
                  <a:ext uri="{FF2B5EF4-FFF2-40B4-BE49-F238E27FC236}">
                    <a16:creationId xmlns:a16="http://schemas.microsoft.com/office/drawing/2014/main" id="{A7AF540B-5B5D-62E0-A9D6-05CC1F14EB3D}"/>
                  </a:ext>
                </a:extLst>
              </p:cNvPr>
              <p:cNvSpPr/>
              <p:nvPr/>
            </p:nvSpPr>
            <p:spPr>
              <a:xfrm>
                <a:off x="-1888025" y="1582638"/>
                <a:ext cx="62003" cy="67198"/>
              </a:xfrm>
              <a:custGeom>
                <a:avLst/>
                <a:gdLst/>
                <a:ahLst/>
                <a:cxnLst/>
                <a:rect l="l" t="t" r="r" b="b"/>
                <a:pathLst>
                  <a:path w="62003" h="67198" extrusionOk="0">
                    <a:moveTo>
                      <a:pt x="59103" y="2092"/>
                    </a:moveTo>
                    <a:cubicBezTo>
                      <a:pt x="60115" y="1417"/>
                      <a:pt x="61059" y="675"/>
                      <a:pt x="62004" y="0"/>
                    </a:cubicBezTo>
                    <a:cubicBezTo>
                      <a:pt x="35489" y="17879"/>
                      <a:pt x="14708" y="41088"/>
                      <a:pt x="0" y="67199"/>
                    </a:cubicBezTo>
                    <a:cubicBezTo>
                      <a:pt x="14168" y="42033"/>
                      <a:pt x="33937" y="19633"/>
                      <a:pt x="59035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g3acbb144eea_1_9619">
                <a:extLst>
                  <a:ext uri="{FF2B5EF4-FFF2-40B4-BE49-F238E27FC236}">
                    <a16:creationId xmlns:a16="http://schemas.microsoft.com/office/drawing/2014/main" id="{0AC2485B-699A-DF50-50ED-173056E0A482}"/>
                  </a:ext>
                </a:extLst>
              </p:cNvPr>
              <p:cNvSpPr/>
              <p:nvPr/>
            </p:nvSpPr>
            <p:spPr>
              <a:xfrm>
                <a:off x="-1596155" y="1588103"/>
                <a:ext cx="16799" cy="14033"/>
              </a:xfrm>
              <a:custGeom>
                <a:avLst/>
                <a:gdLst/>
                <a:ahLst/>
                <a:cxnLst/>
                <a:rect l="l" t="t" r="r" b="b"/>
                <a:pathLst>
                  <a:path w="16799" h="14033" extrusionOk="0">
                    <a:moveTo>
                      <a:pt x="16800" y="14034"/>
                    </a:moveTo>
                    <a:cubicBezTo>
                      <a:pt x="11402" y="9041"/>
                      <a:pt x="5870" y="4318"/>
                      <a:pt x="0" y="0"/>
                    </a:cubicBezTo>
                    <a:cubicBezTo>
                      <a:pt x="2294" y="1687"/>
                      <a:pt x="4520" y="3441"/>
                      <a:pt x="6747" y="5195"/>
                    </a:cubicBezTo>
                    <a:cubicBezTo>
                      <a:pt x="10188" y="7961"/>
                      <a:pt x="13494" y="10930"/>
                      <a:pt x="16800" y="139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g3acbb144eea_1_9619">
                <a:extLst>
                  <a:ext uri="{FF2B5EF4-FFF2-40B4-BE49-F238E27FC236}">
                    <a16:creationId xmlns:a16="http://schemas.microsoft.com/office/drawing/2014/main" id="{D31084CE-BDB9-85A4-E45D-D7038F420CE5}"/>
                  </a:ext>
                </a:extLst>
              </p:cNvPr>
              <p:cNvSpPr/>
              <p:nvPr/>
            </p:nvSpPr>
            <p:spPr>
              <a:xfrm>
                <a:off x="-1913623" y="1724592"/>
                <a:ext cx="1376" cy="36095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36095" extrusionOk="0">
                    <a:moveTo>
                      <a:pt x="1376" y="0"/>
                    </a:moveTo>
                    <a:cubicBezTo>
                      <a:pt x="-41" y="11942"/>
                      <a:pt x="-310" y="24019"/>
                      <a:pt x="432" y="36096"/>
                    </a:cubicBezTo>
                    <a:cubicBezTo>
                      <a:pt x="-378" y="24019"/>
                      <a:pt x="-41" y="11942"/>
                      <a:pt x="13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g3acbb144eea_1_9619">
                <a:extLst>
                  <a:ext uri="{FF2B5EF4-FFF2-40B4-BE49-F238E27FC236}">
                    <a16:creationId xmlns:a16="http://schemas.microsoft.com/office/drawing/2014/main" id="{82D50766-F754-23C3-A64B-A41B68FA1B55}"/>
                  </a:ext>
                </a:extLst>
              </p:cNvPr>
              <p:cNvSpPr/>
              <p:nvPr/>
            </p:nvSpPr>
            <p:spPr>
              <a:xfrm>
                <a:off x="-1892478" y="1649904"/>
                <a:ext cx="4452" cy="8433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8433" extrusionOk="0">
                    <a:moveTo>
                      <a:pt x="0" y="8434"/>
                    </a:moveTo>
                    <a:cubicBezTo>
                      <a:pt x="1417" y="5600"/>
                      <a:pt x="2901" y="2766"/>
                      <a:pt x="4453" y="0"/>
                    </a:cubicBezTo>
                    <a:cubicBezTo>
                      <a:pt x="2901" y="2766"/>
                      <a:pt x="1417" y="5600"/>
                      <a:pt x="0" y="8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g3acbb144eea_1_9619">
                <a:extLst>
                  <a:ext uri="{FF2B5EF4-FFF2-40B4-BE49-F238E27FC236}">
                    <a16:creationId xmlns:a16="http://schemas.microsoft.com/office/drawing/2014/main" id="{4D1CEFA1-8942-442C-AE96-A9EE4A31261D}"/>
                  </a:ext>
                </a:extLst>
              </p:cNvPr>
              <p:cNvSpPr/>
              <p:nvPr/>
            </p:nvSpPr>
            <p:spPr>
              <a:xfrm>
                <a:off x="-1903476" y="1675880"/>
                <a:ext cx="3171" cy="8905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8905" extrusionOk="0">
                    <a:moveTo>
                      <a:pt x="0" y="8906"/>
                    </a:moveTo>
                    <a:cubicBezTo>
                      <a:pt x="1012" y="5937"/>
                      <a:pt x="2024" y="2969"/>
                      <a:pt x="3171" y="0"/>
                    </a:cubicBezTo>
                    <a:cubicBezTo>
                      <a:pt x="2024" y="2969"/>
                      <a:pt x="945" y="5937"/>
                      <a:pt x="0" y="89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g3acbb144eea_1_9619">
                <a:extLst>
                  <a:ext uri="{FF2B5EF4-FFF2-40B4-BE49-F238E27FC236}">
                    <a16:creationId xmlns:a16="http://schemas.microsoft.com/office/drawing/2014/main" id="{C9F91D63-3DBE-EE7F-BDF7-1D2BC3A5EA7C}"/>
                  </a:ext>
                </a:extLst>
              </p:cNvPr>
              <p:cNvSpPr/>
              <p:nvPr/>
            </p:nvSpPr>
            <p:spPr>
              <a:xfrm>
                <a:off x="-1826021" y="1576026"/>
                <a:ext cx="10592" cy="6611"/>
              </a:xfrm>
              <a:custGeom>
                <a:avLst/>
                <a:gdLst/>
                <a:ahLst/>
                <a:cxnLst/>
                <a:rect l="l" t="t" r="r" b="b"/>
                <a:pathLst>
                  <a:path w="10592" h="6611" extrusionOk="0">
                    <a:moveTo>
                      <a:pt x="0" y="6612"/>
                    </a:moveTo>
                    <a:cubicBezTo>
                      <a:pt x="3441" y="4250"/>
                      <a:pt x="7017" y="2092"/>
                      <a:pt x="10593" y="0"/>
                    </a:cubicBezTo>
                    <a:cubicBezTo>
                      <a:pt x="7017" y="2092"/>
                      <a:pt x="3508" y="4250"/>
                      <a:pt x="0" y="66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g3acbb144eea_1_9619">
                <a:extLst>
                  <a:ext uri="{FF2B5EF4-FFF2-40B4-BE49-F238E27FC236}">
                    <a16:creationId xmlns:a16="http://schemas.microsoft.com/office/drawing/2014/main" id="{0166DB92-DF50-2A51-9E4A-346256DE4A9B}"/>
                  </a:ext>
                </a:extLst>
              </p:cNvPr>
              <p:cNvSpPr/>
              <p:nvPr/>
            </p:nvSpPr>
            <p:spPr>
              <a:xfrm>
                <a:off x="-1805646" y="1703339"/>
                <a:ext cx="1551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306" extrusionOk="0">
                    <a:moveTo>
                      <a:pt x="68" y="3306"/>
                    </a:moveTo>
                    <a:cubicBezTo>
                      <a:pt x="540" y="2226"/>
                      <a:pt x="1012" y="1080"/>
                      <a:pt x="1552" y="0"/>
                    </a:cubicBezTo>
                    <a:cubicBezTo>
                      <a:pt x="1417" y="270"/>
                      <a:pt x="1215" y="540"/>
                      <a:pt x="1080" y="810"/>
                    </a:cubicBezTo>
                    <a:cubicBezTo>
                      <a:pt x="675" y="1619"/>
                      <a:pt x="405" y="2496"/>
                      <a:pt x="0" y="33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g3acbb144eea_1_9619">
                <a:extLst>
                  <a:ext uri="{FF2B5EF4-FFF2-40B4-BE49-F238E27FC236}">
                    <a16:creationId xmlns:a16="http://schemas.microsoft.com/office/drawing/2014/main" id="{E083C016-17DE-047A-C7FE-886F7CE4C3DB}"/>
                  </a:ext>
                </a:extLst>
              </p:cNvPr>
              <p:cNvSpPr/>
              <p:nvPr/>
            </p:nvSpPr>
            <p:spPr>
              <a:xfrm>
                <a:off x="-1904015" y="1808726"/>
                <a:ext cx="10120" cy="25233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25233" extrusionOk="0">
                    <a:moveTo>
                      <a:pt x="10120" y="25233"/>
                    </a:moveTo>
                    <a:cubicBezTo>
                      <a:pt x="6140" y="17002"/>
                      <a:pt x="2766" y="8569"/>
                      <a:pt x="0" y="0"/>
                    </a:cubicBezTo>
                    <a:cubicBezTo>
                      <a:pt x="2766" y="8569"/>
                      <a:pt x="6140" y="17002"/>
                      <a:pt x="10120" y="252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g3acbb144eea_1_9619">
                <a:extLst>
                  <a:ext uri="{FF2B5EF4-FFF2-40B4-BE49-F238E27FC236}">
                    <a16:creationId xmlns:a16="http://schemas.microsoft.com/office/drawing/2014/main" id="{A81733C5-10BF-02DA-6435-38A94EC8A8AB}"/>
                  </a:ext>
                </a:extLst>
              </p:cNvPr>
              <p:cNvSpPr/>
              <p:nvPr/>
            </p:nvSpPr>
            <p:spPr>
              <a:xfrm>
                <a:off x="-1886608" y="1847655"/>
                <a:ext cx="6814" cy="10929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10929" extrusionOk="0">
                    <a:moveTo>
                      <a:pt x="6814" y="10930"/>
                    </a:moveTo>
                    <a:cubicBezTo>
                      <a:pt x="4386" y="7354"/>
                      <a:pt x="2159" y="3711"/>
                      <a:pt x="0" y="0"/>
                    </a:cubicBezTo>
                    <a:cubicBezTo>
                      <a:pt x="2159" y="3711"/>
                      <a:pt x="4386" y="7354"/>
                      <a:pt x="6814" y="109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g3acbb144eea_1_9619">
                <a:extLst>
                  <a:ext uri="{FF2B5EF4-FFF2-40B4-BE49-F238E27FC236}">
                    <a16:creationId xmlns:a16="http://schemas.microsoft.com/office/drawing/2014/main" id="{6671B6F4-AAFB-C796-7931-310A9F27DE21}"/>
                  </a:ext>
                </a:extLst>
              </p:cNvPr>
              <p:cNvSpPr/>
              <p:nvPr/>
            </p:nvSpPr>
            <p:spPr>
              <a:xfrm>
                <a:off x="-1791140" y="1681142"/>
                <a:ext cx="2091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2361" extrusionOk="0">
                    <a:moveTo>
                      <a:pt x="0" y="2361"/>
                    </a:moveTo>
                    <a:cubicBezTo>
                      <a:pt x="675" y="1552"/>
                      <a:pt x="1349" y="810"/>
                      <a:pt x="2092" y="0"/>
                    </a:cubicBezTo>
                    <a:cubicBezTo>
                      <a:pt x="1687" y="472"/>
                      <a:pt x="1147" y="877"/>
                      <a:pt x="742" y="1417"/>
                    </a:cubicBezTo>
                    <a:cubicBezTo>
                      <a:pt x="472" y="1687"/>
                      <a:pt x="270" y="2024"/>
                      <a:pt x="67" y="2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g3acbb144eea_1_9619">
                <a:extLst>
                  <a:ext uri="{FF2B5EF4-FFF2-40B4-BE49-F238E27FC236}">
                    <a16:creationId xmlns:a16="http://schemas.microsoft.com/office/drawing/2014/main" id="{59668568-C951-0F2D-4538-26996F8220EC}"/>
                  </a:ext>
                </a:extLst>
              </p:cNvPr>
              <p:cNvSpPr/>
              <p:nvPr/>
            </p:nvSpPr>
            <p:spPr>
              <a:xfrm>
                <a:off x="-1893423" y="1834836"/>
                <a:ext cx="5397" cy="1025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255" extrusionOk="0">
                    <a:moveTo>
                      <a:pt x="5397" y="10255"/>
                    </a:moveTo>
                    <a:cubicBezTo>
                      <a:pt x="3508" y="6882"/>
                      <a:pt x="1687" y="3441"/>
                      <a:pt x="0" y="0"/>
                    </a:cubicBezTo>
                    <a:cubicBezTo>
                      <a:pt x="1687" y="3441"/>
                      <a:pt x="3508" y="6882"/>
                      <a:pt x="5397" y="102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g3acbb144eea_1_9619">
                <a:extLst>
                  <a:ext uri="{FF2B5EF4-FFF2-40B4-BE49-F238E27FC236}">
                    <a16:creationId xmlns:a16="http://schemas.microsoft.com/office/drawing/2014/main" id="{36DDF80D-AD03-A85D-A82E-D0A5373541DD}"/>
                  </a:ext>
                </a:extLst>
              </p:cNvPr>
              <p:cNvSpPr/>
              <p:nvPr/>
            </p:nvSpPr>
            <p:spPr>
              <a:xfrm>
                <a:off x="-1906242" y="1684853"/>
                <a:ext cx="2766" cy="9040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9040" extrusionOk="0">
                    <a:moveTo>
                      <a:pt x="0" y="9041"/>
                    </a:moveTo>
                    <a:cubicBezTo>
                      <a:pt x="877" y="6005"/>
                      <a:pt x="1754" y="2969"/>
                      <a:pt x="2766" y="0"/>
                    </a:cubicBezTo>
                    <a:cubicBezTo>
                      <a:pt x="1754" y="2969"/>
                      <a:pt x="877" y="6005"/>
                      <a:pt x="0" y="90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g3acbb144eea_1_9619">
                <a:extLst>
                  <a:ext uri="{FF2B5EF4-FFF2-40B4-BE49-F238E27FC236}">
                    <a16:creationId xmlns:a16="http://schemas.microsoft.com/office/drawing/2014/main" id="{47390F4E-99B3-D4A7-DAFD-8A6C34AF7C84}"/>
                  </a:ext>
                </a:extLst>
              </p:cNvPr>
              <p:cNvSpPr/>
              <p:nvPr/>
            </p:nvSpPr>
            <p:spPr>
              <a:xfrm>
                <a:off x="-1908603" y="1693961"/>
                <a:ext cx="2361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9175" extrusionOk="0">
                    <a:moveTo>
                      <a:pt x="0" y="9176"/>
                    </a:moveTo>
                    <a:cubicBezTo>
                      <a:pt x="675" y="6072"/>
                      <a:pt x="1484" y="3036"/>
                      <a:pt x="2361" y="0"/>
                    </a:cubicBezTo>
                    <a:cubicBezTo>
                      <a:pt x="1484" y="3036"/>
                      <a:pt x="742" y="6140"/>
                      <a:pt x="0" y="91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g3acbb144eea_1_9619">
                <a:extLst>
                  <a:ext uri="{FF2B5EF4-FFF2-40B4-BE49-F238E27FC236}">
                    <a16:creationId xmlns:a16="http://schemas.microsoft.com/office/drawing/2014/main" id="{D697C03A-127C-BFD6-0F2C-5BF59C785220}"/>
                  </a:ext>
                </a:extLst>
              </p:cNvPr>
              <p:cNvSpPr/>
              <p:nvPr/>
            </p:nvSpPr>
            <p:spPr>
              <a:xfrm>
                <a:off x="-1912246" y="1712515"/>
                <a:ext cx="1754" cy="11739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1739" extrusionOk="0">
                    <a:moveTo>
                      <a:pt x="0" y="11740"/>
                    </a:moveTo>
                    <a:cubicBezTo>
                      <a:pt x="472" y="7826"/>
                      <a:pt x="1012" y="3913"/>
                      <a:pt x="1754" y="0"/>
                    </a:cubicBezTo>
                    <a:cubicBezTo>
                      <a:pt x="1080" y="3913"/>
                      <a:pt x="472" y="7759"/>
                      <a:pt x="0" y="11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g3acbb144eea_1_9619">
                <a:extLst>
                  <a:ext uri="{FF2B5EF4-FFF2-40B4-BE49-F238E27FC236}">
                    <a16:creationId xmlns:a16="http://schemas.microsoft.com/office/drawing/2014/main" id="{9ECC5977-CC9E-889D-A5EF-3FE09490A30B}"/>
                  </a:ext>
                </a:extLst>
              </p:cNvPr>
              <p:cNvSpPr/>
              <p:nvPr/>
            </p:nvSpPr>
            <p:spPr>
              <a:xfrm>
                <a:off x="-1910492" y="1703204"/>
                <a:ext cx="1889" cy="9310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9310" extrusionOk="0">
                    <a:moveTo>
                      <a:pt x="0" y="9311"/>
                    </a:moveTo>
                    <a:cubicBezTo>
                      <a:pt x="540" y="6207"/>
                      <a:pt x="1214" y="3104"/>
                      <a:pt x="1889" y="0"/>
                    </a:cubicBezTo>
                    <a:cubicBezTo>
                      <a:pt x="1214" y="3104"/>
                      <a:pt x="540" y="6207"/>
                      <a:pt x="0" y="93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g3acbb144eea_1_9619">
                <a:extLst>
                  <a:ext uri="{FF2B5EF4-FFF2-40B4-BE49-F238E27FC236}">
                    <a16:creationId xmlns:a16="http://schemas.microsoft.com/office/drawing/2014/main" id="{9554451E-6DFF-04F7-F322-F96571134047}"/>
                  </a:ext>
                </a:extLst>
              </p:cNvPr>
              <p:cNvSpPr/>
              <p:nvPr/>
            </p:nvSpPr>
            <p:spPr>
              <a:xfrm>
                <a:off x="-1913191" y="1760755"/>
                <a:ext cx="9175" cy="47970"/>
              </a:xfrm>
              <a:custGeom>
                <a:avLst/>
                <a:gdLst/>
                <a:ahLst/>
                <a:cxnLst/>
                <a:rect l="l" t="t" r="r" b="b"/>
                <a:pathLst>
                  <a:path w="9175" h="47970" extrusionOk="0">
                    <a:moveTo>
                      <a:pt x="9176" y="47970"/>
                    </a:moveTo>
                    <a:cubicBezTo>
                      <a:pt x="4116" y="32250"/>
                      <a:pt x="1080" y="16125"/>
                      <a:pt x="0" y="0"/>
                    </a:cubicBezTo>
                    <a:cubicBezTo>
                      <a:pt x="1080" y="16125"/>
                      <a:pt x="4116" y="32250"/>
                      <a:pt x="9176" y="47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g3acbb144eea_1_9619">
                <a:extLst>
                  <a:ext uri="{FF2B5EF4-FFF2-40B4-BE49-F238E27FC236}">
                    <a16:creationId xmlns:a16="http://schemas.microsoft.com/office/drawing/2014/main" id="{2F9D2904-B19D-1A3F-5407-3F15EDD65E7E}"/>
                  </a:ext>
                </a:extLst>
              </p:cNvPr>
              <p:cNvSpPr/>
              <p:nvPr/>
            </p:nvSpPr>
            <p:spPr>
              <a:xfrm>
                <a:off x="-1635287" y="1565433"/>
                <a:ext cx="6207" cy="2833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833" extrusionOk="0">
                    <a:moveTo>
                      <a:pt x="0" y="0"/>
                    </a:moveTo>
                    <a:cubicBezTo>
                      <a:pt x="2092" y="877"/>
                      <a:pt x="4183" y="1822"/>
                      <a:pt x="6207" y="2834"/>
                    </a:cubicBezTo>
                    <a:cubicBezTo>
                      <a:pt x="4183" y="1822"/>
                      <a:pt x="2092" y="9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g3acbb144eea_1_9619">
                <a:extLst>
                  <a:ext uri="{FF2B5EF4-FFF2-40B4-BE49-F238E27FC236}">
                    <a16:creationId xmlns:a16="http://schemas.microsoft.com/office/drawing/2014/main" id="{B5849C9A-589A-215A-A302-083E1D595C46}"/>
                  </a:ext>
                </a:extLst>
              </p:cNvPr>
              <p:cNvSpPr/>
              <p:nvPr/>
            </p:nvSpPr>
            <p:spPr>
              <a:xfrm>
                <a:off x="-1782706" y="1672439"/>
                <a:ext cx="2496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293" extrusionOk="0">
                    <a:moveTo>
                      <a:pt x="0" y="2294"/>
                    </a:moveTo>
                    <a:cubicBezTo>
                      <a:pt x="810" y="1552"/>
                      <a:pt x="1619" y="742"/>
                      <a:pt x="2496" y="0"/>
                    </a:cubicBezTo>
                    <a:cubicBezTo>
                      <a:pt x="1619" y="742"/>
                      <a:pt x="810" y="1552"/>
                      <a:pt x="0" y="2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g3acbb144eea_1_9619">
                <a:extLst>
                  <a:ext uri="{FF2B5EF4-FFF2-40B4-BE49-F238E27FC236}">
                    <a16:creationId xmlns:a16="http://schemas.microsoft.com/office/drawing/2014/main" id="{AB931954-62DA-A3D0-F366-05BD53737266}"/>
                  </a:ext>
                </a:extLst>
              </p:cNvPr>
              <p:cNvSpPr/>
              <p:nvPr/>
            </p:nvSpPr>
            <p:spPr>
              <a:xfrm>
                <a:off x="-1626921" y="1569346"/>
                <a:ext cx="6207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3171" extrusionOk="0">
                    <a:moveTo>
                      <a:pt x="0" y="0"/>
                    </a:moveTo>
                    <a:cubicBezTo>
                      <a:pt x="2092" y="1012"/>
                      <a:pt x="4183" y="2092"/>
                      <a:pt x="6207" y="3171"/>
                    </a:cubicBezTo>
                    <a:cubicBezTo>
                      <a:pt x="4183" y="2092"/>
                      <a:pt x="2092" y="10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g3acbb144eea_1_9619">
                <a:extLst>
                  <a:ext uri="{FF2B5EF4-FFF2-40B4-BE49-F238E27FC236}">
                    <a16:creationId xmlns:a16="http://schemas.microsoft.com/office/drawing/2014/main" id="{ECB38BB1-09D2-4AC9-237A-18315806A3CC}"/>
                  </a:ext>
                </a:extLst>
              </p:cNvPr>
              <p:cNvSpPr/>
              <p:nvPr/>
            </p:nvSpPr>
            <p:spPr>
              <a:xfrm>
                <a:off x="-1643788" y="1561992"/>
                <a:ext cx="6207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496" extrusionOk="0">
                    <a:moveTo>
                      <a:pt x="0" y="0"/>
                    </a:moveTo>
                    <a:cubicBezTo>
                      <a:pt x="2092" y="810"/>
                      <a:pt x="4183" y="1619"/>
                      <a:pt x="6207" y="2496"/>
                    </a:cubicBezTo>
                    <a:cubicBezTo>
                      <a:pt x="4115" y="1619"/>
                      <a:pt x="2092" y="8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g3acbb144eea_1_9619">
                <a:extLst>
                  <a:ext uri="{FF2B5EF4-FFF2-40B4-BE49-F238E27FC236}">
                    <a16:creationId xmlns:a16="http://schemas.microsoft.com/office/drawing/2014/main" id="{6C7BE401-9DE8-077A-DBEA-07E4B8DAEBDD}"/>
                  </a:ext>
                </a:extLst>
              </p:cNvPr>
              <p:cNvSpPr/>
              <p:nvPr/>
            </p:nvSpPr>
            <p:spPr>
              <a:xfrm>
                <a:off x="-1652424" y="1558889"/>
                <a:ext cx="6207" cy="2159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159" extrusionOk="0">
                    <a:moveTo>
                      <a:pt x="0" y="0"/>
                    </a:moveTo>
                    <a:cubicBezTo>
                      <a:pt x="2092" y="675"/>
                      <a:pt x="4183" y="1417"/>
                      <a:pt x="6207" y="2159"/>
                    </a:cubicBezTo>
                    <a:cubicBezTo>
                      <a:pt x="4115" y="1417"/>
                      <a:pt x="2092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g3acbb144eea_1_9619">
                <a:extLst>
                  <a:ext uri="{FF2B5EF4-FFF2-40B4-BE49-F238E27FC236}">
                    <a16:creationId xmlns:a16="http://schemas.microsoft.com/office/drawing/2014/main" id="{5B0932CB-440C-F575-C06E-6F4C39D9654D}"/>
                  </a:ext>
                </a:extLst>
              </p:cNvPr>
              <p:cNvSpPr/>
              <p:nvPr/>
            </p:nvSpPr>
            <p:spPr>
              <a:xfrm>
                <a:off x="-1610931" y="1578117"/>
                <a:ext cx="6342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4048" extrusionOk="0">
                    <a:moveTo>
                      <a:pt x="0" y="0"/>
                    </a:moveTo>
                    <a:cubicBezTo>
                      <a:pt x="2159" y="1282"/>
                      <a:pt x="4251" y="2631"/>
                      <a:pt x="6342" y="4048"/>
                    </a:cubicBezTo>
                    <a:cubicBezTo>
                      <a:pt x="4251" y="2631"/>
                      <a:pt x="2092" y="1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g3acbb144eea_1_9619">
                <a:extLst>
                  <a:ext uri="{FF2B5EF4-FFF2-40B4-BE49-F238E27FC236}">
                    <a16:creationId xmlns:a16="http://schemas.microsoft.com/office/drawing/2014/main" id="{5986842F-DF46-D7B0-1930-DB2B2851F0A8}"/>
                  </a:ext>
                </a:extLst>
              </p:cNvPr>
              <p:cNvSpPr/>
              <p:nvPr/>
            </p:nvSpPr>
            <p:spPr>
              <a:xfrm>
                <a:off x="-1618825" y="1573529"/>
                <a:ext cx="6274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3575" extrusionOk="0">
                    <a:moveTo>
                      <a:pt x="0" y="0"/>
                    </a:moveTo>
                    <a:cubicBezTo>
                      <a:pt x="2092" y="1147"/>
                      <a:pt x="4183" y="2361"/>
                      <a:pt x="6275" y="3576"/>
                    </a:cubicBezTo>
                    <a:cubicBezTo>
                      <a:pt x="4183" y="2361"/>
                      <a:pt x="2092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g3acbb144eea_1_9619">
                <a:extLst>
                  <a:ext uri="{FF2B5EF4-FFF2-40B4-BE49-F238E27FC236}">
                    <a16:creationId xmlns:a16="http://schemas.microsoft.com/office/drawing/2014/main" id="{DEE6D281-0693-A22E-0EB4-9FE746A358B0}"/>
                  </a:ext>
                </a:extLst>
              </p:cNvPr>
              <p:cNvSpPr/>
              <p:nvPr/>
            </p:nvSpPr>
            <p:spPr>
              <a:xfrm>
                <a:off x="-1661263" y="1556190"/>
                <a:ext cx="627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1889" extrusionOk="0">
                    <a:moveTo>
                      <a:pt x="0" y="0"/>
                    </a:moveTo>
                    <a:cubicBezTo>
                      <a:pt x="2092" y="607"/>
                      <a:pt x="4183" y="1214"/>
                      <a:pt x="6275" y="1889"/>
                    </a:cubicBezTo>
                    <a:cubicBezTo>
                      <a:pt x="4183" y="1214"/>
                      <a:pt x="2092" y="6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g3acbb144eea_1_9619">
                <a:extLst>
                  <a:ext uri="{FF2B5EF4-FFF2-40B4-BE49-F238E27FC236}">
                    <a16:creationId xmlns:a16="http://schemas.microsoft.com/office/drawing/2014/main" id="{05CFBBE8-7FC9-52E5-BC59-E3BF329AA11B}"/>
                  </a:ext>
                </a:extLst>
              </p:cNvPr>
              <p:cNvSpPr/>
              <p:nvPr/>
            </p:nvSpPr>
            <p:spPr>
              <a:xfrm>
                <a:off x="-1688452" y="1550590"/>
                <a:ext cx="6544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1011" extrusionOk="0">
                    <a:moveTo>
                      <a:pt x="0" y="0"/>
                    </a:moveTo>
                    <a:cubicBezTo>
                      <a:pt x="2226" y="270"/>
                      <a:pt x="4385" y="675"/>
                      <a:pt x="6544" y="1012"/>
                    </a:cubicBezTo>
                    <a:cubicBezTo>
                      <a:pt x="4385" y="675"/>
                      <a:pt x="2159" y="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g3acbb144eea_1_9619">
                <a:extLst>
                  <a:ext uri="{FF2B5EF4-FFF2-40B4-BE49-F238E27FC236}">
                    <a16:creationId xmlns:a16="http://schemas.microsoft.com/office/drawing/2014/main" id="{27E46F95-3852-986F-3BCD-E7BA20AF81A6}"/>
                  </a:ext>
                </a:extLst>
              </p:cNvPr>
              <p:cNvSpPr/>
              <p:nvPr/>
            </p:nvSpPr>
            <p:spPr>
              <a:xfrm>
                <a:off x="-1697696" y="1549578"/>
                <a:ext cx="6746" cy="742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742" extrusionOk="0">
                    <a:moveTo>
                      <a:pt x="0" y="0"/>
                    </a:moveTo>
                    <a:cubicBezTo>
                      <a:pt x="2227" y="202"/>
                      <a:pt x="4453" y="472"/>
                      <a:pt x="6747" y="742"/>
                    </a:cubicBezTo>
                    <a:cubicBezTo>
                      <a:pt x="4520" y="472"/>
                      <a:pt x="2294" y="2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g3acbb144eea_1_9619">
                <a:extLst>
                  <a:ext uri="{FF2B5EF4-FFF2-40B4-BE49-F238E27FC236}">
                    <a16:creationId xmlns:a16="http://schemas.microsoft.com/office/drawing/2014/main" id="{4063AC52-51A5-5A5D-6828-7039AF8D5B8A}"/>
                  </a:ext>
                </a:extLst>
              </p:cNvPr>
              <p:cNvSpPr/>
              <p:nvPr/>
            </p:nvSpPr>
            <p:spPr>
              <a:xfrm>
                <a:off x="-1603375" y="1583043"/>
                <a:ext cx="6476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4587" extrusionOk="0">
                    <a:moveTo>
                      <a:pt x="0" y="0"/>
                    </a:moveTo>
                    <a:cubicBezTo>
                      <a:pt x="2159" y="1484"/>
                      <a:pt x="4385" y="2969"/>
                      <a:pt x="6477" y="4588"/>
                    </a:cubicBezTo>
                    <a:cubicBezTo>
                      <a:pt x="4318" y="3036"/>
                      <a:pt x="2159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g3acbb144eea_1_9619">
                <a:extLst>
                  <a:ext uri="{FF2B5EF4-FFF2-40B4-BE49-F238E27FC236}">
                    <a16:creationId xmlns:a16="http://schemas.microsoft.com/office/drawing/2014/main" id="{F3D4A980-F5FD-FD16-4964-2F548B10581D}"/>
                  </a:ext>
                </a:extLst>
              </p:cNvPr>
              <p:cNvSpPr/>
              <p:nvPr/>
            </p:nvSpPr>
            <p:spPr>
              <a:xfrm>
                <a:off x="-1679277" y="1552074"/>
                <a:ext cx="647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1281" extrusionOk="0">
                    <a:moveTo>
                      <a:pt x="0" y="0"/>
                    </a:moveTo>
                    <a:cubicBezTo>
                      <a:pt x="2159" y="405"/>
                      <a:pt x="4318" y="810"/>
                      <a:pt x="6477" y="1282"/>
                    </a:cubicBezTo>
                    <a:cubicBezTo>
                      <a:pt x="4318" y="810"/>
                      <a:pt x="2159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g3acbb144eea_1_9619">
                <a:extLst>
                  <a:ext uri="{FF2B5EF4-FFF2-40B4-BE49-F238E27FC236}">
                    <a16:creationId xmlns:a16="http://schemas.microsoft.com/office/drawing/2014/main" id="{407A6511-0CA6-8922-71BC-4C61CD11A68C}"/>
                  </a:ext>
                </a:extLst>
              </p:cNvPr>
              <p:cNvSpPr/>
              <p:nvPr/>
            </p:nvSpPr>
            <p:spPr>
              <a:xfrm>
                <a:off x="-1670236" y="1553896"/>
                <a:ext cx="6342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1551" extrusionOk="0">
                    <a:moveTo>
                      <a:pt x="0" y="0"/>
                    </a:moveTo>
                    <a:cubicBezTo>
                      <a:pt x="2159" y="472"/>
                      <a:pt x="4251" y="1012"/>
                      <a:pt x="6342" y="1552"/>
                    </a:cubicBezTo>
                    <a:cubicBezTo>
                      <a:pt x="4251" y="1012"/>
                      <a:pt x="2092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g3acbb144eea_1_9619">
                <a:extLst>
                  <a:ext uri="{FF2B5EF4-FFF2-40B4-BE49-F238E27FC236}">
                    <a16:creationId xmlns:a16="http://schemas.microsoft.com/office/drawing/2014/main" id="{4816DD6E-3F08-6007-053D-C6ED76CF37C5}"/>
                  </a:ext>
                </a:extLst>
              </p:cNvPr>
              <p:cNvSpPr/>
              <p:nvPr/>
            </p:nvSpPr>
            <p:spPr>
              <a:xfrm>
                <a:off x="-1737570" y="1549038"/>
                <a:ext cx="11942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1942" h="1011" extrusionOk="0">
                    <a:moveTo>
                      <a:pt x="0" y="1012"/>
                    </a:moveTo>
                    <a:cubicBezTo>
                      <a:pt x="3981" y="540"/>
                      <a:pt x="7961" y="202"/>
                      <a:pt x="11942" y="0"/>
                    </a:cubicBezTo>
                    <a:cubicBezTo>
                      <a:pt x="7961" y="202"/>
                      <a:pt x="3981" y="540"/>
                      <a:pt x="0" y="10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g3acbb144eea_1_9619">
                <a:extLst>
                  <a:ext uri="{FF2B5EF4-FFF2-40B4-BE49-F238E27FC236}">
                    <a16:creationId xmlns:a16="http://schemas.microsoft.com/office/drawing/2014/main" id="{05B605EF-232A-9DAC-B788-819AADD3DB53}"/>
                  </a:ext>
                </a:extLst>
              </p:cNvPr>
              <p:cNvSpPr/>
              <p:nvPr/>
            </p:nvSpPr>
            <p:spPr>
              <a:xfrm>
                <a:off x="-1764018" y="1552142"/>
                <a:ext cx="1221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12211" h="2698" extrusionOk="0">
                    <a:moveTo>
                      <a:pt x="0" y="2699"/>
                    </a:moveTo>
                    <a:cubicBezTo>
                      <a:pt x="4048" y="1687"/>
                      <a:pt x="8096" y="742"/>
                      <a:pt x="12212" y="0"/>
                    </a:cubicBezTo>
                    <a:cubicBezTo>
                      <a:pt x="8164" y="742"/>
                      <a:pt x="4048" y="1687"/>
                      <a:pt x="0" y="26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g3acbb144eea_1_9619">
                <a:extLst>
                  <a:ext uri="{FF2B5EF4-FFF2-40B4-BE49-F238E27FC236}">
                    <a16:creationId xmlns:a16="http://schemas.microsoft.com/office/drawing/2014/main" id="{684A8A5A-7D9A-C86A-34E6-85170295C7F3}"/>
                  </a:ext>
                </a:extLst>
              </p:cNvPr>
              <p:cNvSpPr/>
              <p:nvPr/>
            </p:nvSpPr>
            <p:spPr>
              <a:xfrm>
                <a:off x="-1812393" y="1569819"/>
                <a:ext cx="8366" cy="445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4452" extrusionOk="0">
                    <a:moveTo>
                      <a:pt x="0" y="4453"/>
                    </a:moveTo>
                    <a:cubicBezTo>
                      <a:pt x="2766" y="2901"/>
                      <a:pt x="5532" y="1417"/>
                      <a:pt x="8366" y="0"/>
                    </a:cubicBezTo>
                    <a:cubicBezTo>
                      <a:pt x="5532" y="1417"/>
                      <a:pt x="2766" y="2901"/>
                      <a:pt x="0" y="44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g3acbb144eea_1_9619">
                <a:extLst>
                  <a:ext uri="{FF2B5EF4-FFF2-40B4-BE49-F238E27FC236}">
                    <a16:creationId xmlns:a16="http://schemas.microsoft.com/office/drawing/2014/main" id="{07789714-0217-F821-6969-6AF3864B1D21}"/>
                  </a:ext>
                </a:extLst>
              </p:cNvPr>
              <p:cNvSpPr/>
              <p:nvPr/>
            </p:nvSpPr>
            <p:spPr>
              <a:xfrm>
                <a:off x="-1578006" y="1603418"/>
                <a:ext cx="9647" cy="9715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9715" extrusionOk="0">
                    <a:moveTo>
                      <a:pt x="0" y="0"/>
                    </a:moveTo>
                    <a:cubicBezTo>
                      <a:pt x="3306" y="3104"/>
                      <a:pt x="6544" y="6342"/>
                      <a:pt x="9648" y="9716"/>
                    </a:cubicBezTo>
                    <a:cubicBezTo>
                      <a:pt x="6544" y="6342"/>
                      <a:pt x="3306" y="31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g3acbb144eea_1_9619">
                <a:extLst>
                  <a:ext uri="{FF2B5EF4-FFF2-40B4-BE49-F238E27FC236}">
                    <a16:creationId xmlns:a16="http://schemas.microsoft.com/office/drawing/2014/main" id="{7B7DB5B4-FB0F-8863-39A5-3C514EFFA310}"/>
                  </a:ext>
                </a:extLst>
              </p:cNvPr>
              <p:cNvSpPr/>
              <p:nvPr/>
            </p:nvSpPr>
            <p:spPr>
              <a:xfrm>
                <a:off x="-1775757" y="1555313"/>
                <a:ext cx="10052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10052" h="2968" extrusionOk="0">
                    <a:moveTo>
                      <a:pt x="0" y="2969"/>
                    </a:moveTo>
                    <a:cubicBezTo>
                      <a:pt x="3373" y="1889"/>
                      <a:pt x="6679" y="877"/>
                      <a:pt x="10053" y="0"/>
                    </a:cubicBezTo>
                    <a:cubicBezTo>
                      <a:pt x="6679" y="877"/>
                      <a:pt x="3306" y="1889"/>
                      <a:pt x="0" y="29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g3acbb144eea_1_9619">
                <a:extLst>
                  <a:ext uri="{FF2B5EF4-FFF2-40B4-BE49-F238E27FC236}">
                    <a16:creationId xmlns:a16="http://schemas.microsoft.com/office/drawing/2014/main" id="{16BFF196-A22E-19B9-DE9C-9E25B1D5D63F}"/>
                  </a:ext>
                </a:extLst>
              </p:cNvPr>
              <p:cNvSpPr/>
              <p:nvPr/>
            </p:nvSpPr>
            <p:spPr>
              <a:xfrm>
                <a:off x="-1788981" y="1559159"/>
                <a:ext cx="10457" cy="3845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3845" extrusionOk="0">
                    <a:moveTo>
                      <a:pt x="0" y="3846"/>
                    </a:moveTo>
                    <a:cubicBezTo>
                      <a:pt x="3441" y="2429"/>
                      <a:pt x="6949" y="1147"/>
                      <a:pt x="10458" y="0"/>
                    </a:cubicBezTo>
                    <a:cubicBezTo>
                      <a:pt x="6949" y="1214"/>
                      <a:pt x="3441" y="2429"/>
                      <a:pt x="0" y="38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g3acbb144eea_1_9619">
                <a:extLst>
                  <a:ext uri="{FF2B5EF4-FFF2-40B4-BE49-F238E27FC236}">
                    <a16:creationId xmlns:a16="http://schemas.microsoft.com/office/drawing/2014/main" id="{053AA14B-E847-955D-DFC5-9A4B210BC8CD}"/>
                  </a:ext>
                </a:extLst>
              </p:cNvPr>
              <p:cNvSpPr/>
              <p:nvPr/>
            </p:nvSpPr>
            <p:spPr>
              <a:xfrm>
                <a:off x="-1801193" y="1563409"/>
                <a:ext cx="11199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4992" extrusionOk="0">
                    <a:moveTo>
                      <a:pt x="0" y="4993"/>
                    </a:moveTo>
                    <a:cubicBezTo>
                      <a:pt x="3711" y="3239"/>
                      <a:pt x="7422" y="1552"/>
                      <a:pt x="11200" y="0"/>
                    </a:cubicBezTo>
                    <a:cubicBezTo>
                      <a:pt x="7422" y="1552"/>
                      <a:pt x="3711" y="3239"/>
                      <a:pt x="0" y="49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g3acbb144eea_1_9619">
                <a:extLst>
                  <a:ext uri="{FF2B5EF4-FFF2-40B4-BE49-F238E27FC236}">
                    <a16:creationId xmlns:a16="http://schemas.microsoft.com/office/drawing/2014/main" id="{D76BB973-EFF3-2528-BDBB-34ED007D5266}"/>
                  </a:ext>
                </a:extLst>
              </p:cNvPr>
              <p:cNvSpPr/>
              <p:nvPr/>
            </p:nvSpPr>
            <p:spPr>
              <a:xfrm>
                <a:off x="-1750861" y="1550320"/>
                <a:ext cx="11132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1132" h="1686" extrusionOk="0">
                    <a:moveTo>
                      <a:pt x="0" y="1687"/>
                    </a:moveTo>
                    <a:cubicBezTo>
                      <a:pt x="3711" y="1012"/>
                      <a:pt x="7421" y="472"/>
                      <a:pt x="11132" y="0"/>
                    </a:cubicBezTo>
                    <a:cubicBezTo>
                      <a:pt x="7421" y="472"/>
                      <a:pt x="3711" y="1012"/>
                      <a:pt x="0" y="16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g3acbb144eea_1_9619">
                <a:extLst>
                  <a:ext uri="{FF2B5EF4-FFF2-40B4-BE49-F238E27FC236}">
                    <a16:creationId xmlns:a16="http://schemas.microsoft.com/office/drawing/2014/main" id="{68DBB39D-F357-3EAC-0590-7166E8648A5A}"/>
                  </a:ext>
                </a:extLst>
              </p:cNvPr>
              <p:cNvSpPr/>
              <p:nvPr/>
            </p:nvSpPr>
            <p:spPr>
              <a:xfrm>
                <a:off x="-1568223" y="1613269"/>
                <a:ext cx="836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9783" extrusionOk="0">
                    <a:moveTo>
                      <a:pt x="0" y="0"/>
                    </a:moveTo>
                    <a:cubicBezTo>
                      <a:pt x="2901" y="3171"/>
                      <a:pt x="5667" y="6410"/>
                      <a:pt x="8366" y="9783"/>
                    </a:cubicBezTo>
                    <a:cubicBezTo>
                      <a:pt x="5667" y="6410"/>
                      <a:pt x="2901" y="31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g3acbb144eea_1_9619">
                <a:extLst>
                  <a:ext uri="{FF2B5EF4-FFF2-40B4-BE49-F238E27FC236}">
                    <a16:creationId xmlns:a16="http://schemas.microsoft.com/office/drawing/2014/main" id="{F0A80151-4803-3CA0-6710-CD2B2F594D4C}"/>
                  </a:ext>
                </a:extLst>
              </p:cNvPr>
              <p:cNvSpPr/>
              <p:nvPr/>
            </p:nvSpPr>
            <p:spPr>
              <a:xfrm>
                <a:off x="-1557968" y="1625615"/>
                <a:ext cx="7893" cy="10795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10795" extrusionOk="0">
                    <a:moveTo>
                      <a:pt x="0" y="0"/>
                    </a:moveTo>
                    <a:cubicBezTo>
                      <a:pt x="2699" y="3508"/>
                      <a:pt x="5397" y="7084"/>
                      <a:pt x="7894" y="10795"/>
                    </a:cubicBezTo>
                    <a:cubicBezTo>
                      <a:pt x="5397" y="7084"/>
                      <a:pt x="2699" y="350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g3acbb144eea_1_9619">
                <a:extLst>
                  <a:ext uri="{FF2B5EF4-FFF2-40B4-BE49-F238E27FC236}">
                    <a16:creationId xmlns:a16="http://schemas.microsoft.com/office/drawing/2014/main" id="{AB7D08C1-9CAE-EFCB-E46A-6D84943FDE9D}"/>
                  </a:ext>
                </a:extLst>
              </p:cNvPr>
              <p:cNvSpPr/>
              <p:nvPr/>
            </p:nvSpPr>
            <p:spPr>
              <a:xfrm>
                <a:off x="-1706939" y="1548971"/>
                <a:ext cx="694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6949" h="404" extrusionOk="0">
                    <a:moveTo>
                      <a:pt x="0" y="0"/>
                    </a:moveTo>
                    <a:cubicBezTo>
                      <a:pt x="2294" y="68"/>
                      <a:pt x="4655" y="270"/>
                      <a:pt x="6949" y="405"/>
                    </a:cubicBezTo>
                    <a:cubicBezTo>
                      <a:pt x="4655" y="202"/>
                      <a:pt x="2294" y="6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g3acbb144eea_1_9619">
                <a:extLst>
                  <a:ext uri="{FF2B5EF4-FFF2-40B4-BE49-F238E27FC236}">
                    <a16:creationId xmlns:a16="http://schemas.microsoft.com/office/drawing/2014/main" id="{E315E13E-F9D6-C430-E360-148A023A554E}"/>
                  </a:ext>
                </a:extLst>
              </p:cNvPr>
              <p:cNvSpPr/>
              <p:nvPr/>
            </p:nvSpPr>
            <p:spPr>
              <a:xfrm>
                <a:off x="-1725628" y="1548836"/>
                <a:ext cx="796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7961" h="202" extrusionOk="0">
                    <a:moveTo>
                      <a:pt x="0" y="202"/>
                    </a:moveTo>
                    <a:cubicBezTo>
                      <a:pt x="2631" y="67"/>
                      <a:pt x="5330" y="0"/>
                      <a:pt x="7961" y="0"/>
                    </a:cubicBezTo>
                    <a:cubicBezTo>
                      <a:pt x="5330" y="0"/>
                      <a:pt x="2631" y="67"/>
                      <a:pt x="0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g3acbb144eea_1_9619">
                <a:extLst>
                  <a:ext uri="{FF2B5EF4-FFF2-40B4-BE49-F238E27FC236}">
                    <a16:creationId xmlns:a16="http://schemas.microsoft.com/office/drawing/2014/main" id="{6778D2D9-D57E-95F4-1421-DA6AE60FB2D1}"/>
                  </a:ext>
                </a:extLst>
              </p:cNvPr>
              <p:cNvSpPr/>
              <p:nvPr/>
            </p:nvSpPr>
            <p:spPr>
              <a:xfrm>
                <a:off x="-1716250" y="1548768"/>
                <a:ext cx="735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7354" h="134" extrusionOk="0">
                    <a:moveTo>
                      <a:pt x="0" y="0"/>
                    </a:moveTo>
                    <a:cubicBezTo>
                      <a:pt x="2429" y="0"/>
                      <a:pt x="4858" y="0"/>
                      <a:pt x="7354" y="135"/>
                    </a:cubicBezTo>
                    <a:cubicBezTo>
                      <a:pt x="4925" y="68"/>
                      <a:pt x="2497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g3acbb144eea_1_9619">
                <a:extLst>
                  <a:ext uri="{FF2B5EF4-FFF2-40B4-BE49-F238E27FC236}">
                    <a16:creationId xmlns:a16="http://schemas.microsoft.com/office/drawing/2014/main" id="{76985F69-A3E9-D855-C655-7258529212D7}"/>
                  </a:ext>
                </a:extLst>
              </p:cNvPr>
              <p:cNvSpPr/>
              <p:nvPr/>
            </p:nvSpPr>
            <p:spPr>
              <a:xfrm>
                <a:off x="-1809424" y="1778702"/>
                <a:ext cx="1619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520" extrusionOk="0">
                    <a:moveTo>
                      <a:pt x="0" y="0"/>
                    </a:moveTo>
                    <a:cubicBezTo>
                      <a:pt x="472" y="1552"/>
                      <a:pt x="1012" y="3036"/>
                      <a:pt x="1619" y="4520"/>
                    </a:cubicBezTo>
                    <a:cubicBezTo>
                      <a:pt x="1012" y="3036"/>
                      <a:pt x="540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g3acbb144eea_1_9619">
                <a:extLst>
                  <a:ext uri="{FF2B5EF4-FFF2-40B4-BE49-F238E27FC236}">
                    <a16:creationId xmlns:a16="http://schemas.microsoft.com/office/drawing/2014/main" id="{6EF91A4C-B4AC-FD83-FD9A-ECFAB37180F7}"/>
                  </a:ext>
                </a:extLst>
              </p:cNvPr>
              <p:cNvSpPr/>
              <p:nvPr/>
            </p:nvSpPr>
            <p:spPr>
              <a:xfrm>
                <a:off x="-1813337" y="1762037"/>
                <a:ext cx="472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306" extrusionOk="0">
                    <a:moveTo>
                      <a:pt x="0" y="0"/>
                    </a:moveTo>
                    <a:cubicBezTo>
                      <a:pt x="135" y="1080"/>
                      <a:pt x="270" y="2226"/>
                      <a:pt x="472" y="3306"/>
                    </a:cubicBezTo>
                    <a:cubicBezTo>
                      <a:pt x="270" y="2226"/>
                      <a:pt x="135" y="10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g3acbb144eea_1_9619">
                <a:extLst>
                  <a:ext uri="{FF2B5EF4-FFF2-40B4-BE49-F238E27FC236}">
                    <a16:creationId xmlns:a16="http://schemas.microsoft.com/office/drawing/2014/main" id="{DA580237-825A-8667-943B-DDBD4C37E2FB}"/>
                  </a:ext>
                </a:extLst>
              </p:cNvPr>
              <p:cNvSpPr/>
              <p:nvPr/>
            </p:nvSpPr>
            <p:spPr>
              <a:xfrm>
                <a:off x="-1802272" y="1795164"/>
                <a:ext cx="4790" cy="7893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7893" extrusionOk="0">
                    <a:moveTo>
                      <a:pt x="0" y="0"/>
                    </a:moveTo>
                    <a:cubicBezTo>
                      <a:pt x="1484" y="2699"/>
                      <a:pt x="3036" y="5330"/>
                      <a:pt x="4790" y="7894"/>
                    </a:cubicBezTo>
                    <a:cubicBezTo>
                      <a:pt x="3036" y="5330"/>
                      <a:pt x="1484" y="263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g3acbb144eea_1_9619">
                <a:extLst>
                  <a:ext uri="{FF2B5EF4-FFF2-40B4-BE49-F238E27FC236}">
                    <a16:creationId xmlns:a16="http://schemas.microsoft.com/office/drawing/2014/main" id="{84729378-BB96-1C6E-3E9C-0B6E0A745A51}"/>
                  </a:ext>
                </a:extLst>
              </p:cNvPr>
              <p:cNvSpPr/>
              <p:nvPr/>
            </p:nvSpPr>
            <p:spPr>
              <a:xfrm>
                <a:off x="-1806253" y="1787068"/>
                <a:ext cx="2428" cy="5127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5127" extrusionOk="0">
                    <a:moveTo>
                      <a:pt x="0" y="0"/>
                    </a:moveTo>
                    <a:cubicBezTo>
                      <a:pt x="742" y="1754"/>
                      <a:pt x="1552" y="3441"/>
                      <a:pt x="2429" y="5128"/>
                    </a:cubicBezTo>
                    <a:cubicBezTo>
                      <a:pt x="1552" y="3441"/>
                      <a:pt x="742" y="17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g3acbb144eea_1_9619">
                <a:extLst>
                  <a:ext uri="{FF2B5EF4-FFF2-40B4-BE49-F238E27FC236}">
                    <a16:creationId xmlns:a16="http://schemas.microsoft.com/office/drawing/2014/main" id="{0C4557F1-5814-164C-1657-20551BD7AAD7}"/>
                  </a:ext>
                </a:extLst>
              </p:cNvPr>
              <p:cNvSpPr/>
              <p:nvPr/>
            </p:nvSpPr>
            <p:spPr>
              <a:xfrm>
                <a:off x="-1659846" y="1664612"/>
                <a:ext cx="688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4925" extrusionOk="0">
                    <a:moveTo>
                      <a:pt x="68" y="0"/>
                    </a:moveTo>
                    <a:cubicBezTo>
                      <a:pt x="2429" y="1552"/>
                      <a:pt x="4655" y="3171"/>
                      <a:pt x="6882" y="4925"/>
                    </a:cubicBezTo>
                    <a:cubicBezTo>
                      <a:pt x="6882" y="4925"/>
                      <a:pt x="6747" y="4790"/>
                      <a:pt x="6679" y="4790"/>
                    </a:cubicBezTo>
                    <a:cubicBezTo>
                      <a:pt x="4520" y="3104"/>
                      <a:pt x="2294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g3acbb144eea_1_9619">
                <a:extLst>
                  <a:ext uri="{FF2B5EF4-FFF2-40B4-BE49-F238E27FC236}">
                    <a16:creationId xmlns:a16="http://schemas.microsoft.com/office/drawing/2014/main" id="{99699589-0F1A-3D15-57F1-25EA6D5C0ABF}"/>
                  </a:ext>
                </a:extLst>
              </p:cNvPr>
              <p:cNvSpPr/>
              <p:nvPr/>
            </p:nvSpPr>
            <p:spPr>
              <a:xfrm>
                <a:off x="-1814214" y="1753671"/>
                <a:ext cx="134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63" extrusionOk="0">
                    <a:moveTo>
                      <a:pt x="0" y="0"/>
                    </a:moveTo>
                    <a:cubicBezTo>
                      <a:pt x="0" y="877"/>
                      <a:pt x="0" y="1687"/>
                      <a:pt x="135" y="2564"/>
                    </a:cubicBezTo>
                    <a:cubicBezTo>
                      <a:pt x="68" y="1687"/>
                      <a:pt x="68" y="87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g3acbb144eea_1_9619">
                <a:extLst>
                  <a:ext uri="{FF2B5EF4-FFF2-40B4-BE49-F238E27FC236}">
                    <a16:creationId xmlns:a16="http://schemas.microsoft.com/office/drawing/2014/main" id="{ABAF5B2C-2B48-7FC0-F9E9-792B34A5179D}"/>
                  </a:ext>
                </a:extLst>
              </p:cNvPr>
              <p:cNvSpPr/>
              <p:nvPr/>
            </p:nvSpPr>
            <p:spPr>
              <a:xfrm>
                <a:off x="-1811448" y="1720274"/>
                <a:ext cx="80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809" h="3373" extrusionOk="0">
                    <a:moveTo>
                      <a:pt x="810" y="0"/>
                    </a:moveTo>
                    <a:cubicBezTo>
                      <a:pt x="472" y="1080"/>
                      <a:pt x="270" y="2226"/>
                      <a:pt x="0" y="3373"/>
                    </a:cubicBezTo>
                    <a:cubicBezTo>
                      <a:pt x="270" y="2226"/>
                      <a:pt x="472" y="1147"/>
                      <a:pt x="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g3acbb144eea_1_9619">
                <a:extLst>
                  <a:ext uri="{FF2B5EF4-FFF2-40B4-BE49-F238E27FC236}">
                    <a16:creationId xmlns:a16="http://schemas.microsoft.com/office/drawing/2014/main" id="{D10AE90F-9E52-4FDC-1AE6-C2231258349B}"/>
                  </a:ext>
                </a:extLst>
              </p:cNvPr>
              <p:cNvSpPr/>
              <p:nvPr/>
            </p:nvSpPr>
            <p:spPr>
              <a:xfrm>
                <a:off x="-1813067" y="1729247"/>
                <a:ext cx="337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428" extrusionOk="0">
                    <a:moveTo>
                      <a:pt x="337" y="0"/>
                    </a:moveTo>
                    <a:cubicBezTo>
                      <a:pt x="202" y="810"/>
                      <a:pt x="135" y="1619"/>
                      <a:pt x="0" y="2429"/>
                    </a:cubicBezTo>
                    <a:cubicBezTo>
                      <a:pt x="135" y="1619"/>
                      <a:pt x="202" y="810"/>
                      <a:pt x="3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g3acbb144eea_1_9619">
                <a:extLst>
                  <a:ext uri="{FF2B5EF4-FFF2-40B4-BE49-F238E27FC236}">
                    <a16:creationId xmlns:a16="http://schemas.microsoft.com/office/drawing/2014/main" id="{716022C4-F3FC-6AB1-C6CA-6FABAD60FE53}"/>
                  </a:ext>
                </a:extLst>
              </p:cNvPr>
              <p:cNvSpPr/>
              <p:nvPr/>
            </p:nvSpPr>
            <p:spPr>
              <a:xfrm>
                <a:off x="-1666728" y="1660429"/>
                <a:ext cx="4992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2901" extrusionOk="0">
                    <a:moveTo>
                      <a:pt x="0" y="0"/>
                    </a:moveTo>
                    <a:cubicBezTo>
                      <a:pt x="1687" y="945"/>
                      <a:pt x="3306" y="1889"/>
                      <a:pt x="4993" y="2901"/>
                    </a:cubicBezTo>
                    <a:cubicBezTo>
                      <a:pt x="4048" y="2294"/>
                      <a:pt x="3104" y="1687"/>
                      <a:pt x="2159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g3acbb144eea_1_9619">
                <a:extLst>
                  <a:ext uri="{FF2B5EF4-FFF2-40B4-BE49-F238E27FC236}">
                    <a16:creationId xmlns:a16="http://schemas.microsoft.com/office/drawing/2014/main" id="{598CEAB4-E073-CB98-CFF1-C9D1344C842F}"/>
                  </a:ext>
                </a:extLst>
              </p:cNvPr>
              <p:cNvSpPr/>
              <p:nvPr/>
            </p:nvSpPr>
            <p:spPr>
              <a:xfrm>
                <a:off x="-1792894" y="1811762"/>
                <a:ext cx="674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1754" extrusionOk="0">
                    <a:moveTo>
                      <a:pt x="0" y="0"/>
                    </a:moveTo>
                    <a:cubicBezTo>
                      <a:pt x="270" y="607"/>
                      <a:pt x="472" y="1214"/>
                      <a:pt x="675" y="1754"/>
                    </a:cubicBezTo>
                    <a:cubicBezTo>
                      <a:pt x="472" y="1147"/>
                      <a:pt x="270" y="5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g3acbb144eea_1_9619">
                <a:extLst>
                  <a:ext uri="{FF2B5EF4-FFF2-40B4-BE49-F238E27FC236}">
                    <a16:creationId xmlns:a16="http://schemas.microsoft.com/office/drawing/2014/main" id="{F0B2A3B8-C7BE-9578-7498-88EA5135D3E9}"/>
                  </a:ext>
                </a:extLst>
              </p:cNvPr>
              <p:cNvSpPr/>
              <p:nvPr/>
            </p:nvSpPr>
            <p:spPr>
              <a:xfrm>
                <a:off x="-1712539" y="1648082"/>
                <a:ext cx="7151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337" extrusionOk="0">
                    <a:moveTo>
                      <a:pt x="0" y="0"/>
                    </a:moveTo>
                    <a:cubicBezTo>
                      <a:pt x="2361" y="0"/>
                      <a:pt x="4790" y="135"/>
                      <a:pt x="7152" y="337"/>
                    </a:cubicBezTo>
                    <a:cubicBezTo>
                      <a:pt x="5600" y="202"/>
                      <a:pt x="3981" y="68"/>
                      <a:pt x="2361" y="0"/>
                    </a:cubicBezTo>
                    <a:cubicBezTo>
                      <a:pt x="1552" y="0"/>
                      <a:pt x="74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g3acbb144eea_1_9619">
                <a:extLst>
                  <a:ext uri="{FF2B5EF4-FFF2-40B4-BE49-F238E27FC236}">
                    <a16:creationId xmlns:a16="http://schemas.microsoft.com/office/drawing/2014/main" id="{83DAA4B2-89D0-0457-5C41-391C9AFFB585}"/>
                  </a:ext>
                </a:extLst>
              </p:cNvPr>
              <p:cNvSpPr/>
              <p:nvPr/>
            </p:nvSpPr>
            <p:spPr>
              <a:xfrm>
                <a:off x="-1694322" y="1650107"/>
                <a:ext cx="7759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1889" extrusionOk="0">
                    <a:moveTo>
                      <a:pt x="3104" y="675"/>
                    </a:moveTo>
                    <a:cubicBezTo>
                      <a:pt x="2092" y="405"/>
                      <a:pt x="1012" y="270"/>
                      <a:pt x="0" y="0"/>
                    </a:cubicBezTo>
                    <a:cubicBezTo>
                      <a:pt x="2564" y="540"/>
                      <a:pt x="5195" y="1147"/>
                      <a:pt x="7759" y="1889"/>
                    </a:cubicBezTo>
                    <a:cubicBezTo>
                      <a:pt x="6342" y="1484"/>
                      <a:pt x="4858" y="1080"/>
                      <a:pt x="3441" y="742"/>
                    </a:cubicBezTo>
                    <a:cubicBezTo>
                      <a:pt x="3373" y="742"/>
                      <a:pt x="3239" y="742"/>
                      <a:pt x="3171" y="6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g3acbb144eea_1_9619">
                <a:extLst>
                  <a:ext uri="{FF2B5EF4-FFF2-40B4-BE49-F238E27FC236}">
                    <a16:creationId xmlns:a16="http://schemas.microsoft.com/office/drawing/2014/main" id="{918A7910-0D1F-8BE2-6A21-20788D5EA7F5}"/>
                  </a:ext>
                </a:extLst>
              </p:cNvPr>
              <p:cNvSpPr/>
              <p:nvPr/>
            </p:nvSpPr>
            <p:spPr>
              <a:xfrm>
                <a:off x="-1808884" y="1711571"/>
                <a:ext cx="1214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508" extrusionOk="0">
                    <a:moveTo>
                      <a:pt x="1214" y="0"/>
                    </a:moveTo>
                    <a:cubicBezTo>
                      <a:pt x="742" y="1147"/>
                      <a:pt x="405" y="2361"/>
                      <a:pt x="0" y="3508"/>
                    </a:cubicBezTo>
                    <a:cubicBezTo>
                      <a:pt x="405" y="2361"/>
                      <a:pt x="810" y="1147"/>
                      <a:pt x="1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g3acbb144eea_1_9619">
                <a:extLst>
                  <a:ext uri="{FF2B5EF4-FFF2-40B4-BE49-F238E27FC236}">
                    <a16:creationId xmlns:a16="http://schemas.microsoft.com/office/drawing/2014/main" id="{59AFBB53-2213-DE63-7EC5-3D0A592D8F4E}"/>
                  </a:ext>
                </a:extLst>
              </p:cNvPr>
              <p:cNvSpPr/>
              <p:nvPr/>
            </p:nvSpPr>
            <p:spPr>
              <a:xfrm>
                <a:off x="-1676106" y="1655909"/>
                <a:ext cx="5060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2361" extrusionOk="0">
                    <a:moveTo>
                      <a:pt x="0" y="0"/>
                    </a:moveTo>
                    <a:cubicBezTo>
                      <a:pt x="1687" y="742"/>
                      <a:pt x="3373" y="1484"/>
                      <a:pt x="5060" y="2361"/>
                    </a:cubicBezTo>
                    <a:cubicBezTo>
                      <a:pt x="4318" y="2024"/>
                      <a:pt x="3643" y="1619"/>
                      <a:pt x="2969" y="1282"/>
                    </a:cubicBezTo>
                    <a:cubicBezTo>
                      <a:pt x="2024" y="810"/>
                      <a:pt x="1012" y="472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g3acbb144eea_1_9619">
                <a:extLst>
                  <a:ext uri="{FF2B5EF4-FFF2-40B4-BE49-F238E27FC236}">
                    <a16:creationId xmlns:a16="http://schemas.microsoft.com/office/drawing/2014/main" id="{5695F280-A5DB-0C52-3C72-DF3C3209B7CA}"/>
                  </a:ext>
                </a:extLst>
              </p:cNvPr>
              <p:cNvSpPr/>
              <p:nvPr/>
            </p:nvSpPr>
            <p:spPr>
              <a:xfrm>
                <a:off x="-1794986" y="1807376"/>
                <a:ext cx="674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674" h="1416" extrusionOk="0">
                    <a:moveTo>
                      <a:pt x="0" y="0"/>
                    </a:moveTo>
                    <a:cubicBezTo>
                      <a:pt x="270" y="472"/>
                      <a:pt x="472" y="945"/>
                      <a:pt x="675" y="1417"/>
                    </a:cubicBezTo>
                    <a:cubicBezTo>
                      <a:pt x="405" y="945"/>
                      <a:pt x="202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g3acbb144eea_1_9619">
                <a:extLst>
                  <a:ext uri="{FF2B5EF4-FFF2-40B4-BE49-F238E27FC236}">
                    <a16:creationId xmlns:a16="http://schemas.microsoft.com/office/drawing/2014/main" id="{65D4D209-5EEE-9FDB-A3D3-032A2A507A12}"/>
                  </a:ext>
                </a:extLst>
              </p:cNvPr>
              <p:cNvSpPr/>
              <p:nvPr/>
            </p:nvSpPr>
            <p:spPr>
              <a:xfrm>
                <a:off x="-1320815" y="2041560"/>
                <a:ext cx="26312" cy="34746"/>
              </a:xfrm>
              <a:custGeom>
                <a:avLst/>
                <a:gdLst/>
                <a:ahLst/>
                <a:cxnLst/>
                <a:rect l="l" t="t" r="r" b="b"/>
                <a:pathLst>
                  <a:path w="26312" h="34746" extrusionOk="0">
                    <a:moveTo>
                      <a:pt x="5330" y="31710"/>
                    </a:moveTo>
                    <a:cubicBezTo>
                      <a:pt x="4453" y="32317"/>
                      <a:pt x="3576" y="32722"/>
                      <a:pt x="2699" y="33262"/>
                    </a:cubicBezTo>
                    <a:cubicBezTo>
                      <a:pt x="2699" y="33262"/>
                      <a:pt x="2699" y="33262"/>
                      <a:pt x="2699" y="33262"/>
                    </a:cubicBezTo>
                    <a:cubicBezTo>
                      <a:pt x="2294" y="33465"/>
                      <a:pt x="1889" y="33667"/>
                      <a:pt x="1552" y="33869"/>
                    </a:cubicBezTo>
                    <a:cubicBezTo>
                      <a:pt x="1012" y="34139"/>
                      <a:pt x="540" y="34477"/>
                      <a:pt x="0" y="34746"/>
                    </a:cubicBezTo>
                    <a:cubicBezTo>
                      <a:pt x="1822" y="33802"/>
                      <a:pt x="3576" y="32857"/>
                      <a:pt x="5330" y="31643"/>
                    </a:cubicBezTo>
                    <a:cubicBezTo>
                      <a:pt x="16665" y="24019"/>
                      <a:pt x="23884" y="12482"/>
                      <a:pt x="26313" y="0"/>
                    </a:cubicBezTo>
                    <a:cubicBezTo>
                      <a:pt x="23884" y="12482"/>
                      <a:pt x="16732" y="24019"/>
                      <a:pt x="5330" y="31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g3acbb144eea_1_9619">
                <a:extLst>
                  <a:ext uri="{FF2B5EF4-FFF2-40B4-BE49-F238E27FC236}">
                    <a16:creationId xmlns:a16="http://schemas.microsoft.com/office/drawing/2014/main" id="{5680A768-6F70-CB1D-98B2-15CAD560B85C}"/>
                  </a:ext>
                </a:extLst>
              </p:cNvPr>
              <p:cNvSpPr/>
              <p:nvPr/>
            </p:nvSpPr>
            <p:spPr>
              <a:xfrm>
                <a:off x="-1363051" y="2077588"/>
                <a:ext cx="3575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3575" h="1416" extrusionOk="0">
                    <a:moveTo>
                      <a:pt x="0" y="0"/>
                    </a:moveTo>
                    <a:cubicBezTo>
                      <a:pt x="1147" y="540"/>
                      <a:pt x="2361" y="945"/>
                      <a:pt x="3576" y="1417"/>
                    </a:cubicBezTo>
                    <a:cubicBezTo>
                      <a:pt x="2564" y="1080"/>
                      <a:pt x="1552" y="742"/>
                      <a:pt x="607" y="337"/>
                    </a:cubicBezTo>
                    <a:cubicBezTo>
                      <a:pt x="405" y="270"/>
                      <a:pt x="202" y="135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g3acbb144eea_1_9619">
                <a:extLst>
                  <a:ext uri="{FF2B5EF4-FFF2-40B4-BE49-F238E27FC236}">
                    <a16:creationId xmlns:a16="http://schemas.microsoft.com/office/drawing/2014/main" id="{6E9389DF-A66B-11E5-F596-66BD3585FC2C}"/>
                  </a:ext>
                </a:extLst>
              </p:cNvPr>
              <p:cNvSpPr/>
              <p:nvPr/>
            </p:nvSpPr>
            <p:spPr>
              <a:xfrm>
                <a:off x="-1381335" y="2063892"/>
                <a:ext cx="121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1349" extrusionOk="0">
                    <a:moveTo>
                      <a:pt x="0" y="0"/>
                    </a:moveTo>
                    <a:cubicBezTo>
                      <a:pt x="405" y="472"/>
                      <a:pt x="810" y="877"/>
                      <a:pt x="1214" y="1349"/>
                    </a:cubicBezTo>
                    <a:cubicBezTo>
                      <a:pt x="1214" y="1349"/>
                      <a:pt x="1214" y="1349"/>
                      <a:pt x="1214" y="1349"/>
                    </a:cubicBezTo>
                    <a:cubicBezTo>
                      <a:pt x="810" y="945"/>
                      <a:pt x="405" y="540"/>
                      <a:pt x="68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g3acbb144eea_1_9619">
                <a:extLst>
                  <a:ext uri="{FF2B5EF4-FFF2-40B4-BE49-F238E27FC236}">
                    <a16:creationId xmlns:a16="http://schemas.microsoft.com/office/drawing/2014/main" id="{7DB45BA8-E95D-EE68-3136-DCADAD22BF68}"/>
                  </a:ext>
                </a:extLst>
              </p:cNvPr>
              <p:cNvSpPr/>
              <p:nvPr/>
            </p:nvSpPr>
            <p:spPr>
              <a:xfrm>
                <a:off x="-1354685" y="2080287"/>
                <a:ext cx="23344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1425" extrusionOk="0">
                    <a:moveTo>
                      <a:pt x="18689" y="877"/>
                    </a:moveTo>
                    <a:cubicBezTo>
                      <a:pt x="17272" y="1080"/>
                      <a:pt x="15855" y="1214"/>
                      <a:pt x="14438" y="1349"/>
                    </a:cubicBezTo>
                    <a:cubicBezTo>
                      <a:pt x="14304" y="1349"/>
                      <a:pt x="14168" y="1349"/>
                      <a:pt x="14034" y="1349"/>
                    </a:cubicBezTo>
                    <a:cubicBezTo>
                      <a:pt x="12684" y="1417"/>
                      <a:pt x="11267" y="1417"/>
                      <a:pt x="9918" y="1349"/>
                    </a:cubicBezTo>
                    <a:cubicBezTo>
                      <a:pt x="9716" y="1349"/>
                      <a:pt x="9513" y="1349"/>
                      <a:pt x="9311" y="1349"/>
                    </a:cubicBezTo>
                    <a:cubicBezTo>
                      <a:pt x="8029" y="1349"/>
                      <a:pt x="6747" y="1214"/>
                      <a:pt x="5398" y="1012"/>
                    </a:cubicBezTo>
                    <a:cubicBezTo>
                      <a:pt x="5128" y="1012"/>
                      <a:pt x="4790" y="944"/>
                      <a:pt x="4520" y="877"/>
                    </a:cubicBezTo>
                    <a:cubicBezTo>
                      <a:pt x="3306" y="675"/>
                      <a:pt x="2092" y="472"/>
                      <a:pt x="877" y="270"/>
                    </a:cubicBezTo>
                    <a:cubicBezTo>
                      <a:pt x="607" y="270"/>
                      <a:pt x="270" y="135"/>
                      <a:pt x="0" y="67"/>
                    </a:cubicBezTo>
                    <a:cubicBezTo>
                      <a:pt x="7624" y="1889"/>
                      <a:pt x="15585" y="1889"/>
                      <a:pt x="23344" y="0"/>
                    </a:cubicBezTo>
                    <a:cubicBezTo>
                      <a:pt x="21860" y="337"/>
                      <a:pt x="20443" y="675"/>
                      <a:pt x="18959" y="877"/>
                    </a:cubicBezTo>
                    <a:cubicBezTo>
                      <a:pt x="18891" y="877"/>
                      <a:pt x="18757" y="877"/>
                      <a:pt x="18689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g3acbb144eea_1_9619">
                <a:extLst>
                  <a:ext uri="{FF2B5EF4-FFF2-40B4-BE49-F238E27FC236}">
                    <a16:creationId xmlns:a16="http://schemas.microsoft.com/office/drawing/2014/main" id="{4E78ACE7-4777-47E5-453F-4BD9E200AB01}"/>
                  </a:ext>
                </a:extLst>
              </p:cNvPr>
              <p:cNvSpPr/>
              <p:nvPr/>
            </p:nvSpPr>
            <p:spPr>
              <a:xfrm>
                <a:off x="-1791275" y="1816215"/>
                <a:ext cx="53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1956" extrusionOk="0">
                    <a:moveTo>
                      <a:pt x="0" y="0"/>
                    </a:moveTo>
                    <a:cubicBezTo>
                      <a:pt x="202" y="675"/>
                      <a:pt x="337" y="1282"/>
                      <a:pt x="540" y="1957"/>
                    </a:cubicBezTo>
                    <a:cubicBezTo>
                      <a:pt x="337" y="1282"/>
                      <a:pt x="202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g3acbb144eea_1_9619">
                <a:extLst>
                  <a:ext uri="{FF2B5EF4-FFF2-40B4-BE49-F238E27FC236}">
                    <a16:creationId xmlns:a16="http://schemas.microsoft.com/office/drawing/2014/main" id="{F608B595-78C5-7AEA-2568-380E61FAE0B6}"/>
                  </a:ext>
                </a:extLst>
              </p:cNvPr>
              <p:cNvSpPr/>
              <p:nvPr/>
            </p:nvSpPr>
            <p:spPr>
              <a:xfrm>
                <a:off x="-1644058" y="1677634"/>
                <a:ext cx="364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13" extrusionOk="0">
                    <a:moveTo>
                      <a:pt x="0" y="0"/>
                    </a:moveTo>
                    <a:cubicBezTo>
                      <a:pt x="1214" y="1282"/>
                      <a:pt x="2429" y="2564"/>
                      <a:pt x="3643" y="3913"/>
                    </a:cubicBezTo>
                    <a:cubicBezTo>
                      <a:pt x="2834" y="3036"/>
                      <a:pt x="2159" y="2092"/>
                      <a:pt x="1349" y="1282"/>
                    </a:cubicBezTo>
                    <a:cubicBezTo>
                      <a:pt x="944" y="810"/>
                      <a:pt x="472" y="405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g3acbb144eea_1_9619">
                <a:extLst>
                  <a:ext uri="{FF2B5EF4-FFF2-40B4-BE49-F238E27FC236}">
                    <a16:creationId xmlns:a16="http://schemas.microsoft.com/office/drawing/2014/main" id="{461E5BDB-7099-18A8-A2BF-782D9E0748FE}"/>
                  </a:ext>
                </a:extLst>
              </p:cNvPr>
              <p:cNvSpPr/>
              <p:nvPr/>
            </p:nvSpPr>
            <p:spPr>
              <a:xfrm>
                <a:off x="-1294503" y="2027392"/>
                <a:ext cx="904" cy="1423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235" extrusionOk="0">
                    <a:moveTo>
                      <a:pt x="675" y="0"/>
                    </a:moveTo>
                    <a:cubicBezTo>
                      <a:pt x="1147" y="4790"/>
                      <a:pt x="877" y="9581"/>
                      <a:pt x="0" y="14236"/>
                    </a:cubicBezTo>
                    <a:cubicBezTo>
                      <a:pt x="877" y="9581"/>
                      <a:pt x="1147" y="4790"/>
                      <a:pt x="6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g3acbb144eea_1_9619">
                <a:extLst>
                  <a:ext uri="{FF2B5EF4-FFF2-40B4-BE49-F238E27FC236}">
                    <a16:creationId xmlns:a16="http://schemas.microsoft.com/office/drawing/2014/main" id="{1BCFEDC0-BFE8-FE67-1224-BB81CB0E8ADE}"/>
                  </a:ext>
                </a:extLst>
              </p:cNvPr>
              <p:cNvSpPr/>
              <p:nvPr/>
            </p:nvSpPr>
            <p:spPr>
              <a:xfrm>
                <a:off x="-1358193" y="2079410"/>
                <a:ext cx="3305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877" extrusionOk="0">
                    <a:moveTo>
                      <a:pt x="3306" y="877"/>
                    </a:moveTo>
                    <a:cubicBezTo>
                      <a:pt x="2227" y="607"/>
                      <a:pt x="1080" y="337"/>
                      <a:pt x="0" y="0"/>
                    </a:cubicBezTo>
                    <a:cubicBezTo>
                      <a:pt x="1080" y="337"/>
                      <a:pt x="2159" y="607"/>
                      <a:pt x="3306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g3acbb144eea_1_9619">
                <a:extLst>
                  <a:ext uri="{FF2B5EF4-FFF2-40B4-BE49-F238E27FC236}">
                    <a16:creationId xmlns:a16="http://schemas.microsoft.com/office/drawing/2014/main" id="{8D9BD002-25FE-8BB2-FE4E-22C25B9F44B7}"/>
                  </a:ext>
                </a:extLst>
              </p:cNvPr>
              <p:cNvSpPr/>
              <p:nvPr/>
            </p:nvSpPr>
            <p:spPr>
              <a:xfrm>
                <a:off x="-1331206" y="2076644"/>
                <a:ext cx="98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9850" h="3575" extrusionOk="0">
                    <a:moveTo>
                      <a:pt x="4453" y="2226"/>
                    </a:moveTo>
                    <a:cubicBezTo>
                      <a:pt x="4453" y="2226"/>
                      <a:pt x="4453" y="2226"/>
                      <a:pt x="4453" y="2226"/>
                    </a:cubicBezTo>
                    <a:cubicBezTo>
                      <a:pt x="2969" y="2766"/>
                      <a:pt x="1484" y="3171"/>
                      <a:pt x="0" y="3576"/>
                    </a:cubicBezTo>
                    <a:cubicBezTo>
                      <a:pt x="3373" y="2766"/>
                      <a:pt x="6612" y="1552"/>
                      <a:pt x="9850" y="0"/>
                    </a:cubicBezTo>
                    <a:cubicBezTo>
                      <a:pt x="9716" y="68"/>
                      <a:pt x="9513" y="135"/>
                      <a:pt x="9378" y="202"/>
                    </a:cubicBezTo>
                    <a:cubicBezTo>
                      <a:pt x="7759" y="944"/>
                      <a:pt x="6140" y="1687"/>
                      <a:pt x="4520" y="22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g3acbb144eea_1_9619">
                <a:extLst>
                  <a:ext uri="{FF2B5EF4-FFF2-40B4-BE49-F238E27FC236}">
                    <a16:creationId xmlns:a16="http://schemas.microsoft.com/office/drawing/2014/main" id="{53908E86-E701-80AB-73F4-B04972BACFD3}"/>
                  </a:ext>
                </a:extLst>
              </p:cNvPr>
              <p:cNvSpPr/>
              <p:nvPr/>
            </p:nvSpPr>
            <p:spPr>
              <a:xfrm>
                <a:off x="-1366627" y="2075834"/>
                <a:ext cx="2631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281" extrusionOk="0">
                    <a:moveTo>
                      <a:pt x="2631" y="1282"/>
                    </a:moveTo>
                    <a:cubicBezTo>
                      <a:pt x="1754" y="877"/>
                      <a:pt x="877" y="472"/>
                      <a:pt x="0" y="0"/>
                    </a:cubicBezTo>
                    <a:cubicBezTo>
                      <a:pt x="877" y="472"/>
                      <a:pt x="1754" y="877"/>
                      <a:pt x="2631" y="12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g3acbb144eea_1_9619">
                <a:extLst>
                  <a:ext uri="{FF2B5EF4-FFF2-40B4-BE49-F238E27FC236}">
                    <a16:creationId xmlns:a16="http://schemas.microsoft.com/office/drawing/2014/main" id="{68FA64E5-F1F8-D1D0-CC25-811804D68F40}"/>
                  </a:ext>
                </a:extLst>
              </p:cNvPr>
              <p:cNvSpPr/>
              <p:nvPr/>
            </p:nvSpPr>
            <p:spPr>
              <a:xfrm>
                <a:off x="-1637851" y="1684448"/>
                <a:ext cx="5464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7286" extrusionOk="0">
                    <a:moveTo>
                      <a:pt x="0" y="0"/>
                    </a:moveTo>
                    <a:cubicBezTo>
                      <a:pt x="1889" y="2361"/>
                      <a:pt x="3778" y="4723"/>
                      <a:pt x="5465" y="7287"/>
                    </a:cubicBezTo>
                    <a:cubicBezTo>
                      <a:pt x="3913" y="4993"/>
                      <a:pt x="2294" y="2766"/>
                      <a:pt x="540" y="607"/>
                    </a:cubicBezTo>
                    <a:cubicBezTo>
                      <a:pt x="337" y="405"/>
                      <a:pt x="135" y="2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g3acbb144eea_1_9619">
                <a:extLst>
                  <a:ext uri="{FF2B5EF4-FFF2-40B4-BE49-F238E27FC236}">
                    <a16:creationId xmlns:a16="http://schemas.microsoft.com/office/drawing/2014/main" id="{24794AD9-9E7A-7BF8-2A15-77B3CD6812DE}"/>
                  </a:ext>
                </a:extLst>
              </p:cNvPr>
              <p:cNvSpPr/>
              <p:nvPr/>
            </p:nvSpPr>
            <p:spPr>
              <a:xfrm>
                <a:off x="-1759969" y="1656111"/>
                <a:ext cx="566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2698" extrusionOk="0">
                    <a:moveTo>
                      <a:pt x="5667" y="0"/>
                    </a:moveTo>
                    <a:cubicBezTo>
                      <a:pt x="3778" y="810"/>
                      <a:pt x="1889" y="1687"/>
                      <a:pt x="0" y="2699"/>
                    </a:cubicBezTo>
                    <a:cubicBezTo>
                      <a:pt x="1889" y="1754"/>
                      <a:pt x="3778" y="877"/>
                      <a:pt x="56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g3acbb144eea_1_9619">
                <a:extLst>
                  <a:ext uri="{FF2B5EF4-FFF2-40B4-BE49-F238E27FC236}">
                    <a16:creationId xmlns:a16="http://schemas.microsoft.com/office/drawing/2014/main" id="{A5419CA6-A36B-E7E0-7CDF-7A6B11C2B7FF}"/>
                  </a:ext>
                </a:extLst>
              </p:cNvPr>
              <p:cNvSpPr/>
              <p:nvPr/>
            </p:nvSpPr>
            <p:spPr>
              <a:xfrm>
                <a:off x="-1705320" y="1648420"/>
                <a:ext cx="8500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8500" h="1214" extrusionOk="0">
                    <a:moveTo>
                      <a:pt x="8501" y="1214"/>
                    </a:moveTo>
                    <a:cubicBezTo>
                      <a:pt x="5667" y="675"/>
                      <a:pt x="2834" y="270"/>
                      <a:pt x="0" y="0"/>
                    </a:cubicBezTo>
                    <a:cubicBezTo>
                      <a:pt x="2834" y="270"/>
                      <a:pt x="5667" y="742"/>
                      <a:pt x="8501" y="12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g3acbb144eea_1_9619">
                <a:extLst>
                  <a:ext uri="{FF2B5EF4-FFF2-40B4-BE49-F238E27FC236}">
                    <a16:creationId xmlns:a16="http://schemas.microsoft.com/office/drawing/2014/main" id="{8F27B097-8B2E-73C7-D2D0-D662F9591817}"/>
                  </a:ext>
                </a:extLst>
              </p:cNvPr>
              <p:cNvSpPr/>
              <p:nvPr/>
            </p:nvSpPr>
            <p:spPr>
              <a:xfrm>
                <a:off x="-1651210" y="1671022"/>
                <a:ext cx="4722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183" extrusionOk="0">
                    <a:moveTo>
                      <a:pt x="4723" y="4183"/>
                    </a:moveTo>
                    <a:cubicBezTo>
                      <a:pt x="3171" y="2699"/>
                      <a:pt x="1619" y="1349"/>
                      <a:pt x="0" y="0"/>
                    </a:cubicBezTo>
                    <a:cubicBezTo>
                      <a:pt x="1619" y="1349"/>
                      <a:pt x="3171" y="2766"/>
                      <a:pt x="4723" y="41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g3acbb144eea_1_9619">
                <a:extLst>
                  <a:ext uri="{FF2B5EF4-FFF2-40B4-BE49-F238E27FC236}">
                    <a16:creationId xmlns:a16="http://schemas.microsoft.com/office/drawing/2014/main" id="{15CA3AB6-419E-5D84-67C9-2A81E6DA514E}"/>
                  </a:ext>
                </a:extLst>
              </p:cNvPr>
              <p:cNvSpPr/>
              <p:nvPr/>
            </p:nvSpPr>
            <p:spPr>
              <a:xfrm>
                <a:off x="-1686563" y="1652063"/>
                <a:ext cx="8096" cy="2833"/>
              </a:xfrm>
              <a:custGeom>
                <a:avLst/>
                <a:gdLst/>
                <a:ahLst/>
                <a:cxnLst/>
                <a:rect l="l" t="t" r="r" b="b"/>
                <a:pathLst>
                  <a:path w="8096" h="2833" extrusionOk="0">
                    <a:moveTo>
                      <a:pt x="8096" y="2834"/>
                    </a:moveTo>
                    <a:cubicBezTo>
                      <a:pt x="5397" y="1754"/>
                      <a:pt x="2699" y="810"/>
                      <a:pt x="0" y="0"/>
                    </a:cubicBezTo>
                    <a:cubicBezTo>
                      <a:pt x="2766" y="810"/>
                      <a:pt x="5465" y="1754"/>
                      <a:pt x="8096" y="2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g3acbb144eea_1_9619">
                <a:extLst>
                  <a:ext uri="{FF2B5EF4-FFF2-40B4-BE49-F238E27FC236}">
                    <a16:creationId xmlns:a16="http://schemas.microsoft.com/office/drawing/2014/main" id="{2F495F0D-DFEB-239B-9EF7-4F3EF6650D5C}"/>
                  </a:ext>
                </a:extLst>
              </p:cNvPr>
              <p:cNvSpPr/>
              <p:nvPr/>
            </p:nvSpPr>
            <p:spPr>
              <a:xfrm>
                <a:off x="-1378029" y="2067401"/>
                <a:ext cx="11199" cy="8298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8298" extrusionOk="0">
                    <a:moveTo>
                      <a:pt x="7354" y="6072"/>
                    </a:moveTo>
                    <a:cubicBezTo>
                      <a:pt x="6747" y="5667"/>
                      <a:pt x="6140" y="5195"/>
                      <a:pt x="5532" y="4723"/>
                    </a:cubicBezTo>
                    <a:cubicBezTo>
                      <a:pt x="4858" y="4251"/>
                      <a:pt x="4183" y="3778"/>
                      <a:pt x="3576" y="3238"/>
                    </a:cubicBezTo>
                    <a:cubicBezTo>
                      <a:pt x="2901" y="2699"/>
                      <a:pt x="2294" y="2092"/>
                      <a:pt x="1619" y="1484"/>
                    </a:cubicBezTo>
                    <a:cubicBezTo>
                      <a:pt x="1080" y="1012"/>
                      <a:pt x="540" y="540"/>
                      <a:pt x="0" y="0"/>
                    </a:cubicBezTo>
                    <a:cubicBezTo>
                      <a:pt x="3373" y="3306"/>
                      <a:pt x="7152" y="6072"/>
                      <a:pt x="11200" y="8299"/>
                    </a:cubicBezTo>
                    <a:cubicBezTo>
                      <a:pt x="10660" y="8029"/>
                      <a:pt x="10188" y="7691"/>
                      <a:pt x="9716" y="7422"/>
                    </a:cubicBezTo>
                    <a:cubicBezTo>
                      <a:pt x="8973" y="6949"/>
                      <a:pt x="8164" y="6544"/>
                      <a:pt x="7422" y="60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g3acbb144eea_1_9619">
                <a:extLst>
                  <a:ext uri="{FF2B5EF4-FFF2-40B4-BE49-F238E27FC236}">
                    <a16:creationId xmlns:a16="http://schemas.microsoft.com/office/drawing/2014/main" id="{C0150EF0-8327-8066-6BFC-AB16766AC1CA}"/>
                  </a:ext>
                </a:extLst>
              </p:cNvPr>
              <p:cNvSpPr/>
              <p:nvPr/>
            </p:nvSpPr>
            <p:spPr>
              <a:xfrm>
                <a:off x="-1789386" y="1825390"/>
                <a:ext cx="202" cy="21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59" extrusionOk="0">
                    <a:moveTo>
                      <a:pt x="0" y="0"/>
                    </a:moveTo>
                    <a:cubicBezTo>
                      <a:pt x="68" y="742"/>
                      <a:pt x="135" y="1417"/>
                      <a:pt x="202" y="2159"/>
                    </a:cubicBezTo>
                    <a:cubicBezTo>
                      <a:pt x="202" y="1417"/>
                      <a:pt x="13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g3acbb144eea_1_9619">
                <a:extLst>
                  <a:ext uri="{FF2B5EF4-FFF2-40B4-BE49-F238E27FC236}">
                    <a16:creationId xmlns:a16="http://schemas.microsoft.com/office/drawing/2014/main" id="{1DD83DE8-B98F-E244-1BFA-182837DC3977}"/>
                  </a:ext>
                </a:extLst>
              </p:cNvPr>
              <p:cNvSpPr/>
              <p:nvPr/>
            </p:nvSpPr>
            <p:spPr>
              <a:xfrm>
                <a:off x="-1789453" y="1834634"/>
                <a:ext cx="202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26" extrusionOk="0">
                    <a:moveTo>
                      <a:pt x="202" y="0"/>
                    </a:moveTo>
                    <a:cubicBezTo>
                      <a:pt x="202" y="742"/>
                      <a:pt x="67" y="1484"/>
                      <a:pt x="0" y="2226"/>
                    </a:cubicBezTo>
                    <a:cubicBezTo>
                      <a:pt x="67" y="1484"/>
                      <a:pt x="202" y="742"/>
                      <a:pt x="2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g3acbb144eea_1_9619">
                <a:extLst>
                  <a:ext uri="{FF2B5EF4-FFF2-40B4-BE49-F238E27FC236}">
                    <a16:creationId xmlns:a16="http://schemas.microsoft.com/office/drawing/2014/main" id="{5FE10C34-D6E7-6127-507F-8B31B7C690C7}"/>
                  </a:ext>
                </a:extLst>
              </p:cNvPr>
              <p:cNvSpPr/>
              <p:nvPr/>
            </p:nvSpPr>
            <p:spPr>
              <a:xfrm>
                <a:off x="-1722120" y="1648082"/>
                <a:ext cx="4790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202" extrusionOk="0">
                    <a:moveTo>
                      <a:pt x="0" y="202"/>
                    </a:moveTo>
                    <a:cubicBezTo>
                      <a:pt x="1619" y="68"/>
                      <a:pt x="3171" y="0"/>
                      <a:pt x="4790" y="0"/>
                    </a:cubicBezTo>
                    <a:cubicBezTo>
                      <a:pt x="3981" y="0"/>
                      <a:pt x="3171" y="0"/>
                      <a:pt x="2361" y="0"/>
                    </a:cubicBezTo>
                    <a:cubicBezTo>
                      <a:pt x="1552" y="0"/>
                      <a:pt x="742" y="202"/>
                      <a:pt x="0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g3acbb144eea_1_9619">
                <a:extLst>
                  <a:ext uri="{FF2B5EF4-FFF2-40B4-BE49-F238E27FC236}">
                    <a16:creationId xmlns:a16="http://schemas.microsoft.com/office/drawing/2014/main" id="{FCD57C6E-7EC2-6B31-E200-424FBD29C49D}"/>
                  </a:ext>
                </a:extLst>
              </p:cNvPr>
              <p:cNvSpPr/>
              <p:nvPr/>
            </p:nvSpPr>
            <p:spPr>
              <a:xfrm>
                <a:off x="-1789048" y="1830046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0"/>
                    </a:moveTo>
                    <a:cubicBezTo>
                      <a:pt x="0" y="742"/>
                      <a:pt x="0" y="1484"/>
                      <a:pt x="0" y="2226"/>
                    </a:cubicBezTo>
                    <a:cubicBezTo>
                      <a:pt x="0" y="1484"/>
                      <a:pt x="0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g3acbb144eea_1_9619">
                <a:extLst>
                  <a:ext uri="{FF2B5EF4-FFF2-40B4-BE49-F238E27FC236}">
                    <a16:creationId xmlns:a16="http://schemas.microsoft.com/office/drawing/2014/main" id="{E652DF32-B56B-5D58-D554-BB12AB9EA27A}"/>
                  </a:ext>
                </a:extLst>
              </p:cNvPr>
              <p:cNvSpPr/>
              <p:nvPr/>
            </p:nvSpPr>
            <p:spPr>
              <a:xfrm>
                <a:off x="-1751671" y="1652063"/>
                <a:ext cx="8163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8163" h="2901" extrusionOk="0">
                    <a:moveTo>
                      <a:pt x="0" y="2901"/>
                    </a:moveTo>
                    <a:cubicBezTo>
                      <a:pt x="2699" y="1822"/>
                      <a:pt x="5398" y="810"/>
                      <a:pt x="8164" y="0"/>
                    </a:cubicBezTo>
                    <a:cubicBezTo>
                      <a:pt x="5937" y="675"/>
                      <a:pt x="3711" y="1417"/>
                      <a:pt x="1552" y="2226"/>
                    </a:cubicBezTo>
                    <a:cubicBezTo>
                      <a:pt x="1012" y="2429"/>
                      <a:pt x="540" y="2699"/>
                      <a:pt x="0" y="29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g3acbb144eea_1_9619">
                <a:extLst>
                  <a:ext uri="{FF2B5EF4-FFF2-40B4-BE49-F238E27FC236}">
                    <a16:creationId xmlns:a16="http://schemas.microsoft.com/office/drawing/2014/main" id="{5BB084E9-D0A1-18D9-2CE5-446F6BC4E075}"/>
                  </a:ext>
                </a:extLst>
              </p:cNvPr>
              <p:cNvSpPr/>
              <p:nvPr/>
            </p:nvSpPr>
            <p:spPr>
              <a:xfrm>
                <a:off x="-1790061" y="1820802"/>
                <a:ext cx="337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091" extrusionOk="0">
                    <a:moveTo>
                      <a:pt x="0" y="0"/>
                    </a:moveTo>
                    <a:cubicBezTo>
                      <a:pt x="135" y="675"/>
                      <a:pt x="270" y="1349"/>
                      <a:pt x="337" y="2092"/>
                    </a:cubicBezTo>
                    <a:cubicBezTo>
                      <a:pt x="202" y="1417"/>
                      <a:pt x="13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g3acbb144eea_1_9619">
                <a:extLst>
                  <a:ext uri="{FF2B5EF4-FFF2-40B4-BE49-F238E27FC236}">
                    <a16:creationId xmlns:a16="http://schemas.microsoft.com/office/drawing/2014/main" id="{A1CB3F8E-EFB5-7126-F8BE-2C62A6212010}"/>
                  </a:ext>
                </a:extLst>
              </p:cNvPr>
              <p:cNvSpPr/>
              <p:nvPr/>
            </p:nvSpPr>
            <p:spPr>
              <a:xfrm>
                <a:off x="-1734061" y="1648757"/>
                <a:ext cx="721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011" extrusionOk="0">
                    <a:moveTo>
                      <a:pt x="0" y="1012"/>
                    </a:moveTo>
                    <a:cubicBezTo>
                      <a:pt x="2361" y="540"/>
                      <a:pt x="4790" y="270"/>
                      <a:pt x="7219" y="0"/>
                    </a:cubicBezTo>
                    <a:cubicBezTo>
                      <a:pt x="6409" y="67"/>
                      <a:pt x="5600" y="135"/>
                      <a:pt x="4790" y="202"/>
                    </a:cubicBezTo>
                    <a:cubicBezTo>
                      <a:pt x="3171" y="405"/>
                      <a:pt x="1619" y="675"/>
                      <a:pt x="0" y="10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g3acbb144eea_1_9619">
                <a:extLst>
                  <a:ext uri="{FF2B5EF4-FFF2-40B4-BE49-F238E27FC236}">
                    <a16:creationId xmlns:a16="http://schemas.microsoft.com/office/drawing/2014/main" id="{DA45DDAF-91CD-EFA9-0482-BB5D0C46E683}"/>
                  </a:ext>
                </a:extLst>
              </p:cNvPr>
              <p:cNvSpPr/>
              <p:nvPr/>
            </p:nvSpPr>
            <p:spPr>
              <a:xfrm>
                <a:off x="-1791410" y="1843674"/>
                <a:ext cx="607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226" extrusionOk="0">
                    <a:moveTo>
                      <a:pt x="607" y="0"/>
                    </a:moveTo>
                    <a:cubicBezTo>
                      <a:pt x="405" y="742"/>
                      <a:pt x="202" y="1484"/>
                      <a:pt x="0" y="2226"/>
                    </a:cubicBezTo>
                    <a:cubicBezTo>
                      <a:pt x="202" y="1484"/>
                      <a:pt x="472" y="742"/>
                      <a:pt x="6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g3acbb144eea_1_9619">
                <a:extLst>
                  <a:ext uri="{FF2B5EF4-FFF2-40B4-BE49-F238E27FC236}">
                    <a16:creationId xmlns:a16="http://schemas.microsoft.com/office/drawing/2014/main" id="{57E8B759-F81E-E32D-A8B0-5E203F5B7F78}"/>
                  </a:ext>
                </a:extLst>
              </p:cNvPr>
              <p:cNvSpPr/>
              <p:nvPr/>
            </p:nvSpPr>
            <p:spPr>
              <a:xfrm>
                <a:off x="-1800248" y="1860272"/>
                <a:ext cx="1484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024" extrusionOk="0">
                    <a:moveTo>
                      <a:pt x="1484" y="0"/>
                    </a:moveTo>
                    <a:cubicBezTo>
                      <a:pt x="1012" y="675"/>
                      <a:pt x="540" y="1349"/>
                      <a:pt x="0" y="2024"/>
                    </a:cubicBezTo>
                    <a:cubicBezTo>
                      <a:pt x="540" y="1349"/>
                      <a:pt x="1012" y="67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g3acbb144eea_1_9619">
                <a:extLst>
                  <a:ext uri="{FF2B5EF4-FFF2-40B4-BE49-F238E27FC236}">
                    <a16:creationId xmlns:a16="http://schemas.microsoft.com/office/drawing/2014/main" id="{585D2873-320B-1514-6136-61587AEE98F4}"/>
                  </a:ext>
                </a:extLst>
              </p:cNvPr>
              <p:cNvSpPr/>
              <p:nvPr/>
            </p:nvSpPr>
            <p:spPr>
              <a:xfrm>
                <a:off x="-1803487" y="1863915"/>
                <a:ext cx="175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889" extrusionOk="0">
                    <a:moveTo>
                      <a:pt x="1754" y="0"/>
                    </a:moveTo>
                    <a:cubicBezTo>
                      <a:pt x="1214" y="607"/>
                      <a:pt x="607" y="1282"/>
                      <a:pt x="0" y="1889"/>
                    </a:cubicBezTo>
                    <a:cubicBezTo>
                      <a:pt x="607" y="1282"/>
                      <a:pt x="1147" y="607"/>
                      <a:pt x="17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g3acbb144eea_1_9619">
                <a:extLst>
                  <a:ext uri="{FF2B5EF4-FFF2-40B4-BE49-F238E27FC236}">
                    <a16:creationId xmlns:a16="http://schemas.microsoft.com/office/drawing/2014/main" id="{5716E930-441D-85C7-0578-792A8E457ABB}"/>
                  </a:ext>
                </a:extLst>
              </p:cNvPr>
              <p:cNvSpPr/>
              <p:nvPr/>
            </p:nvSpPr>
            <p:spPr>
              <a:xfrm>
                <a:off x="-1797415" y="1856359"/>
                <a:ext cx="1281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91" extrusionOk="0">
                    <a:moveTo>
                      <a:pt x="1282" y="0"/>
                    </a:moveTo>
                    <a:cubicBezTo>
                      <a:pt x="877" y="675"/>
                      <a:pt x="472" y="1417"/>
                      <a:pt x="0" y="2092"/>
                    </a:cubicBezTo>
                    <a:cubicBezTo>
                      <a:pt x="472" y="1417"/>
                      <a:pt x="877" y="742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g3acbb144eea_1_9619">
                <a:extLst>
                  <a:ext uri="{FF2B5EF4-FFF2-40B4-BE49-F238E27FC236}">
                    <a16:creationId xmlns:a16="http://schemas.microsoft.com/office/drawing/2014/main" id="{3AD2FA05-3705-922A-25B0-ACD00BD96501}"/>
                  </a:ext>
                </a:extLst>
              </p:cNvPr>
              <p:cNvSpPr/>
              <p:nvPr/>
            </p:nvSpPr>
            <p:spPr>
              <a:xfrm>
                <a:off x="-1770562" y="1660092"/>
                <a:ext cx="8028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8028" h="4790" extrusionOk="0">
                    <a:moveTo>
                      <a:pt x="1349" y="3913"/>
                    </a:moveTo>
                    <a:cubicBezTo>
                      <a:pt x="877" y="4183"/>
                      <a:pt x="405" y="4520"/>
                      <a:pt x="0" y="4790"/>
                    </a:cubicBezTo>
                    <a:cubicBezTo>
                      <a:pt x="2631" y="3036"/>
                      <a:pt x="5263" y="1417"/>
                      <a:pt x="8029" y="0"/>
                    </a:cubicBezTo>
                    <a:cubicBezTo>
                      <a:pt x="7894" y="68"/>
                      <a:pt x="7759" y="135"/>
                      <a:pt x="7624" y="202"/>
                    </a:cubicBezTo>
                    <a:cubicBezTo>
                      <a:pt x="5532" y="1349"/>
                      <a:pt x="3441" y="2631"/>
                      <a:pt x="1417" y="39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g3acbb144eea_1_9619">
                <a:extLst>
                  <a:ext uri="{FF2B5EF4-FFF2-40B4-BE49-F238E27FC236}">
                    <a16:creationId xmlns:a16="http://schemas.microsoft.com/office/drawing/2014/main" id="{E408536B-BB5B-A319-E386-0AFD8A5D4655}"/>
                  </a:ext>
                </a:extLst>
              </p:cNvPr>
              <p:cNvSpPr/>
              <p:nvPr/>
            </p:nvSpPr>
            <p:spPr>
              <a:xfrm>
                <a:off x="-1454134" y="1822287"/>
                <a:ext cx="73203" cy="112807"/>
              </a:xfrm>
              <a:custGeom>
                <a:avLst/>
                <a:gdLst/>
                <a:ahLst/>
                <a:cxnLst/>
                <a:rect l="l" t="t" r="r" b="b"/>
                <a:pathLst>
                  <a:path w="73203" h="112807" extrusionOk="0">
                    <a:moveTo>
                      <a:pt x="45811" y="112808"/>
                    </a:moveTo>
                    <a:cubicBezTo>
                      <a:pt x="55257" y="98369"/>
                      <a:pt x="64500" y="82447"/>
                      <a:pt x="73204" y="65107"/>
                    </a:cubicBezTo>
                    <a:lnTo>
                      <a:pt x="29349" y="0"/>
                    </a:lnTo>
                    <a:cubicBezTo>
                      <a:pt x="19701" y="15855"/>
                      <a:pt x="9783" y="30293"/>
                      <a:pt x="0" y="43450"/>
                    </a:cubicBezTo>
                    <a:lnTo>
                      <a:pt x="45811" y="1128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g3acbb144eea_1_9619">
                <a:extLst>
                  <a:ext uri="{FF2B5EF4-FFF2-40B4-BE49-F238E27FC236}">
                    <a16:creationId xmlns:a16="http://schemas.microsoft.com/office/drawing/2014/main" id="{5479A9CF-6A8A-10F0-923D-44ED6D536163}"/>
                  </a:ext>
                </a:extLst>
              </p:cNvPr>
              <p:cNvSpPr/>
              <p:nvPr/>
            </p:nvSpPr>
            <p:spPr>
              <a:xfrm>
                <a:off x="-1508581" y="1698009"/>
                <a:ext cx="28944" cy="42910"/>
              </a:xfrm>
              <a:custGeom>
                <a:avLst/>
                <a:gdLst/>
                <a:ahLst/>
                <a:cxnLst/>
                <a:rect l="l" t="t" r="r" b="b"/>
                <a:pathLst>
                  <a:path w="28944" h="42910" extrusionOk="0">
                    <a:moveTo>
                      <a:pt x="28944" y="42910"/>
                    </a:moveTo>
                    <a:lnTo>
                      <a:pt x="0" y="0"/>
                    </a:lnTo>
                    <a:lnTo>
                      <a:pt x="28944" y="42910"/>
                    </a:lnTo>
                    <a:lnTo>
                      <a:pt x="28944" y="4291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g3acbb144eea_1_9619">
                <a:extLst>
                  <a:ext uri="{FF2B5EF4-FFF2-40B4-BE49-F238E27FC236}">
                    <a16:creationId xmlns:a16="http://schemas.microsoft.com/office/drawing/2014/main" id="{180A7924-81B6-7E92-5B4E-7828375CB379}"/>
                  </a:ext>
                </a:extLst>
              </p:cNvPr>
              <p:cNvSpPr/>
              <p:nvPr/>
            </p:nvSpPr>
            <p:spPr>
              <a:xfrm>
                <a:off x="-1557496" y="1668323"/>
                <a:ext cx="77858" cy="118812"/>
              </a:xfrm>
              <a:custGeom>
                <a:avLst/>
                <a:gdLst/>
                <a:ahLst/>
                <a:cxnLst/>
                <a:rect l="l" t="t" r="r" b="b"/>
                <a:pathLst>
                  <a:path w="77858" h="118812" extrusionOk="0">
                    <a:moveTo>
                      <a:pt x="0" y="41021"/>
                    </a:moveTo>
                    <a:lnTo>
                      <a:pt x="51411" y="118812"/>
                    </a:lnTo>
                    <a:cubicBezTo>
                      <a:pt x="60519" y="104779"/>
                      <a:pt x="69493" y="89396"/>
                      <a:pt x="77859" y="72596"/>
                    </a:cubicBezTo>
                    <a:lnTo>
                      <a:pt x="48915" y="29686"/>
                    </a:lnTo>
                    <a:lnTo>
                      <a:pt x="28944" y="0"/>
                    </a:lnTo>
                    <a:cubicBezTo>
                      <a:pt x="19903" y="14101"/>
                      <a:pt x="10255" y="27730"/>
                      <a:pt x="0" y="410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g3acbb144eea_1_9619">
                <a:extLst>
                  <a:ext uri="{FF2B5EF4-FFF2-40B4-BE49-F238E27FC236}">
                    <a16:creationId xmlns:a16="http://schemas.microsoft.com/office/drawing/2014/main" id="{D8E97533-A91D-7FA9-848D-97502FA58074}"/>
                  </a:ext>
                </a:extLst>
              </p:cNvPr>
              <p:cNvSpPr/>
              <p:nvPr/>
            </p:nvSpPr>
            <p:spPr>
              <a:xfrm>
                <a:off x="-1803824" y="1792128"/>
                <a:ext cx="1551" cy="3036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036" extrusionOk="0">
                    <a:moveTo>
                      <a:pt x="1552" y="3036"/>
                    </a:moveTo>
                    <a:cubicBezTo>
                      <a:pt x="1552" y="3036"/>
                      <a:pt x="1552" y="3036"/>
                      <a:pt x="1552" y="3036"/>
                    </a:cubicBezTo>
                    <a:cubicBezTo>
                      <a:pt x="1012" y="2024"/>
                      <a:pt x="540" y="101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012"/>
                      <a:pt x="944" y="2024"/>
                      <a:pt x="1484" y="296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g3acbb144eea_1_9619">
                <a:extLst>
                  <a:ext uri="{FF2B5EF4-FFF2-40B4-BE49-F238E27FC236}">
                    <a16:creationId xmlns:a16="http://schemas.microsoft.com/office/drawing/2014/main" id="{F574B29F-F418-3760-3044-1407F8CA0F20}"/>
                  </a:ext>
                </a:extLst>
              </p:cNvPr>
              <p:cNvSpPr/>
              <p:nvPr/>
            </p:nvSpPr>
            <p:spPr>
              <a:xfrm>
                <a:off x="-1797550" y="1803126"/>
                <a:ext cx="67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68" y="68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g3acbb144eea_1_9619">
                <a:extLst>
                  <a:ext uri="{FF2B5EF4-FFF2-40B4-BE49-F238E27FC236}">
                    <a16:creationId xmlns:a16="http://schemas.microsoft.com/office/drawing/2014/main" id="{B8B68D16-46B4-C5F1-A848-0C455E02C98B}"/>
                  </a:ext>
                </a:extLst>
              </p:cNvPr>
              <p:cNvSpPr/>
              <p:nvPr/>
            </p:nvSpPr>
            <p:spPr>
              <a:xfrm>
                <a:off x="-1810706" y="1774586"/>
                <a:ext cx="1281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115" extrusionOk="0">
                    <a:moveTo>
                      <a:pt x="1282" y="4116"/>
                    </a:moveTo>
                    <a:cubicBezTo>
                      <a:pt x="1282" y="4116"/>
                      <a:pt x="1282" y="4116"/>
                      <a:pt x="1282" y="4116"/>
                    </a:cubicBezTo>
                    <a:cubicBezTo>
                      <a:pt x="810" y="2766"/>
                      <a:pt x="405" y="13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05" y="1349"/>
                      <a:pt x="877" y="2766"/>
                      <a:pt x="1282" y="411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g3acbb144eea_1_9619">
                <a:extLst>
                  <a:ext uri="{FF2B5EF4-FFF2-40B4-BE49-F238E27FC236}">
                    <a16:creationId xmlns:a16="http://schemas.microsoft.com/office/drawing/2014/main" id="{5703DEE7-FB8F-D8C5-C36A-EAC5722C0D63}"/>
                  </a:ext>
                </a:extLst>
              </p:cNvPr>
              <p:cNvSpPr/>
              <p:nvPr/>
            </p:nvSpPr>
            <p:spPr>
              <a:xfrm>
                <a:off x="-1807805" y="1783290"/>
                <a:ext cx="155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778" extrusionOk="0">
                    <a:moveTo>
                      <a:pt x="1552" y="3778"/>
                    </a:moveTo>
                    <a:cubicBezTo>
                      <a:pt x="1552" y="3778"/>
                      <a:pt x="1552" y="3778"/>
                      <a:pt x="1552" y="3778"/>
                    </a:cubicBezTo>
                    <a:cubicBezTo>
                      <a:pt x="1012" y="2496"/>
                      <a:pt x="472" y="128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282"/>
                      <a:pt x="1012" y="2496"/>
                      <a:pt x="1552" y="377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g3acbb144eea_1_9619">
                <a:extLst>
                  <a:ext uri="{FF2B5EF4-FFF2-40B4-BE49-F238E27FC236}">
                    <a16:creationId xmlns:a16="http://schemas.microsoft.com/office/drawing/2014/main" id="{AD6E971D-8AB6-AD3E-F8BC-1C2543F0E418}"/>
                  </a:ext>
                </a:extLst>
              </p:cNvPr>
              <p:cNvSpPr/>
              <p:nvPr/>
            </p:nvSpPr>
            <p:spPr>
              <a:xfrm>
                <a:off x="-1810976" y="1773642"/>
                <a:ext cx="269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944" extrusionOk="0">
                    <a:moveTo>
                      <a:pt x="0" y="0"/>
                    </a:moveTo>
                    <a:cubicBezTo>
                      <a:pt x="0" y="0"/>
                      <a:pt x="202" y="607"/>
                      <a:pt x="270" y="945"/>
                    </a:cubicBezTo>
                    <a:cubicBezTo>
                      <a:pt x="270" y="945"/>
                      <a:pt x="270" y="945"/>
                      <a:pt x="270" y="945"/>
                    </a:cubicBezTo>
                    <a:cubicBezTo>
                      <a:pt x="202" y="607"/>
                      <a:pt x="67" y="33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g3acbb144eea_1_9619">
                <a:extLst>
                  <a:ext uri="{FF2B5EF4-FFF2-40B4-BE49-F238E27FC236}">
                    <a16:creationId xmlns:a16="http://schemas.microsoft.com/office/drawing/2014/main" id="{F66D5A2D-5932-D9CB-BDA2-0E96DE059F28}"/>
                  </a:ext>
                </a:extLst>
              </p:cNvPr>
              <p:cNvSpPr/>
              <p:nvPr/>
            </p:nvSpPr>
            <p:spPr>
              <a:xfrm>
                <a:off x="-1809424" y="1778769"/>
                <a:ext cx="1619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587" extrusionOk="0">
                    <a:moveTo>
                      <a:pt x="1619" y="4520"/>
                    </a:moveTo>
                    <a:cubicBezTo>
                      <a:pt x="1619" y="4520"/>
                      <a:pt x="1619" y="4520"/>
                      <a:pt x="1619" y="4520"/>
                    </a:cubicBezTo>
                    <a:cubicBezTo>
                      <a:pt x="1012" y="3036"/>
                      <a:pt x="540" y="148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552"/>
                      <a:pt x="1012" y="3036"/>
                      <a:pt x="1619" y="45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g3acbb144eea_1_9619">
                <a:extLst>
                  <a:ext uri="{FF2B5EF4-FFF2-40B4-BE49-F238E27FC236}">
                    <a16:creationId xmlns:a16="http://schemas.microsoft.com/office/drawing/2014/main" id="{8110FFB7-7640-E476-68F8-1762B731E86C}"/>
                  </a:ext>
                </a:extLst>
              </p:cNvPr>
              <p:cNvSpPr/>
              <p:nvPr/>
            </p:nvSpPr>
            <p:spPr>
              <a:xfrm>
                <a:off x="-1802272" y="1795232"/>
                <a:ext cx="4790" cy="7961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7961" extrusionOk="0">
                    <a:moveTo>
                      <a:pt x="4790" y="7894"/>
                    </a:moveTo>
                    <a:cubicBezTo>
                      <a:pt x="4790" y="7894"/>
                      <a:pt x="4790" y="7894"/>
                      <a:pt x="4790" y="7894"/>
                    </a:cubicBezTo>
                    <a:cubicBezTo>
                      <a:pt x="3036" y="5330"/>
                      <a:pt x="1484" y="263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4" y="2699"/>
                      <a:pt x="3036" y="5330"/>
                      <a:pt x="4790" y="79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g3acbb144eea_1_9619">
                <a:extLst>
                  <a:ext uri="{FF2B5EF4-FFF2-40B4-BE49-F238E27FC236}">
                    <a16:creationId xmlns:a16="http://schemas.microsoft.com/office/drawing/2014/main" id="{49B88B8D-1133-EB56-ACD4-190C0C45EB6C}"/>
                  </a:ext>
                </a:extLst>
              </p:cNvPr>
              <p:cNvSpPr/>
              <p:nvPr/>
            </p:nvSpPr>
            <p:spPr>
              <a:xfrm>
                <a:off x="-1806253" y="1787068"/>
                <a:ext cx="2428" cy="5127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5127" extrusionOk="0">
                    <a:moveTo>
                      <a:pt x="2429" y="5128"/>
                    </a:moveTo>
                    <a:cubicBezTo>
                      <a:pt x="2429" y="5128"/>
                      <a:pt x="2429" y="5128"/>
                      <a:pt x="2429" y="5128"/>
                    </a:cubicBezTo>
                    <a:cubicBezTo>
                      <a:pt x="1552" y="3441"/>
                      <a:pt x="742" y="175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2" y="1754"/>
                      <a:pt x="1552" y="3441"/>
                      <a:pt x="2429" y="5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g3acbb144eea_1_9619">
                <a:extLst>
                  <a:ext uri="{FF2B5EF4-FFF2-40B4-BE49-F238E27FC236}">
                    <a16:creationId xmlns:a16="http://schemas.microsoft.com/office/drawing/2014/main" id="{D3E43EEE-2254-A3C0-898F-C2F9BA9F4FBF}"/>
                  </a:ext>
                </a:extLst>
              </p:cNvPr>
              <p:cNvSpPr/>
              <p:nvPr/>
            </p:nvSpPr>
            <p:spPr>
              <a:xfrm>
                <a:off x="-1299428" y="2008770"/>
                <a:ext cx="4925" cy="13831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3831" extrusionOk="0">
                    <a:moveTo>
                      <a:pt x="0" y="0"/>
                    </a:moveTo>
                    <a:cubicBezTo>
                      <a:pt x="2361" y="4453"/>
                      <a:pt x="3981" y="9108"/>
                      <a:pt x="4925" y="13831"/>
                    </a:cubicBezTo>
                    <a:cubicBezTo>
                      <a:pt x="3981" y="9108"/>
                      <a:pt x="2361" y="44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g3acbb144eea_1_9619">
                <a:extLst>
                  <a:ext uri="{FF2B5EF4-FFF2-40B4-BE49-F238E27FC236}">
                    <a16:creationId xmlns:a16="http://schemas.microsoft.com/office/drawing/2014/main" id="{EED61FA5-4B9A-33E2-2634-BAE1DA8AA1EB}"/>
                  </a:ext>
                </a:extLst>
              </p:cNvPr>
              <p:cNvSpPr/>
              <p:nvPr/>
            </p:nvSpPr>
            <p:spPr>
              <a:xfrm>
                <a:off x="-1326078" y="1968829"/>
                <a:ext cx="26650" cy="39941"/>
              </a:xfrm>
              <a:custGeom>
                <a:avLst/>
                <a:gdLst/>
                <a:ahLst/>
                <a:cxnLst/>
                <a:rect l="l" t="t" r="r" b="b"/>
                <a:pathLst>
                  <a:path w="26650" h="39941" extrusionOk="0">
                    <a:moveTo>
                      <a:pt x="24019" y="35623"/>
                    </a:moveTo>
                    <a:cubicBezTo>
                      <a:pt x="24963" y="37040"/>
                      <a:pt x="25840" y="38525"/>
                      <a:pt x="26650" y="39941"/>
                    </a:cubicBezTo>
                    <a:cubicBezTo>
                      <a:pt x="25840" y="38457"/>
                      <a:pt x="24963" y="37040"/>
                      <a:pt x="24019" y="35623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24019" y="35623"/>
                      <a:pt x="24019" y="3562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g3acbb144eea_1_9619">
                <a:extLst>
                  <a:ext uri="{FF2B5EF4-FFF2-40B4-BE49-F238E27FC236}">
                    <a16:creationId xmlns:a16="http://schemas.microsoft.com/office/drawing/2014/main" id="{4E65EF2B-6092-EE09-55E8-714ABDFCBC88}"/>
                  </a:ext>
                </a:extLst>
              </p:cNvPr>
              <p:cNvSpPr/>
              <p:nvPr/>
            </p:nvSpPr>
            <p:spPr>
              <a:xfrm>
                <a:off x="-1321355" y="2076374"/>
                <a:ext cx="539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69" extrusionOk="0">
                    <a:moveTo>
                      <a:pt x="540" y="0"/>
                    </a:moveTo>
                    <a:cubicBezTo>
                      <a:pt x="540" y="0"/>
                      <a:pt x="135" y="202"/>
                      <a:pt x="0" y="270"/>
                    </a:cubicBezTo>
                    <a:cubicBezTo>
                      <a:pt x="202" y="202"/>
                      <a:pt x="405" y="68"/>
                      <a:pt x="54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g3acbb144eea_1_9619">
                <a:extLst>
                  <a:ext uri="{FF2B5EF4-FFF2-40B4-BE49-F238E27FC236}">
                    <a16:creationId xmlns:a16="http://schemas.microsoft.com/office/drawing/2014/main" id="{49F6C5D4-1DE8-02C8-3840-80E800A4239E}"/>
                  </a:ext>
                </a:extLst>
              </p:cNvPr>
              <p:cNvSpPr/>
              <p:nvPr/>
            </p:nvSpPr>
            <p:spPr>
              <a:xfrm>
                <a:off x="-1356439" y="1968829"/>
                <a:ext cx="62773" cy="105993"/>
              </a:xfrm>
              <a:custGeom>
                <a:avLst/>
                <a:gdLst/>
                <a:ahLst/>
                <a:cxnLst/>
                <a:rect l="l" t="t" r="r" b="b"/>
                <a:pathLst>
                  <a:path w="62773" h="105993" extrusionOk="0">
                    <a:moveTo>
                      <a:pt x="62611" y="58563"/>
                    </a:moveTo>
                    <a:cubicBezTo>
                      <a:pt x="62476" y="56944"/>
                      <a:pt x="62206" y="55392"/>
                      <a:pt x="61936" y="53773"/>
                    </a:cubicBezTo>
                    <a:cubicBezTo>
                      <a:pt x="60992" y="49050"/>
                      <a:pt x="59372" y="44394"/>
                      <a:pt x="57011" y="39941"/>
                    </a:cubicBezTo>
                    <a:cubicBezTo>
                      <a:pt x="56201" y="38457"/>
                      <a:pt x="55324" y="37040"/>
                      <a:pt x="54380" y="35623"/>
                    </a:cubicBezTo>
                    <a:lnTo>
                      <a:pt x="30361" y="0"/>
                    </a:lnTo>
                    <a:cubicBezTo>
                      <a:pt x="20375" y="16395"/>
                      <a:pt x="10120" y="31373"/>
                      <a:pt x="0" y="44799"/>
                    </a:cubicBezTo>
                    <a:lnTo>
                      <a:pt x="33195" y="95063"/>
                    </a:lnTo>
                    <a:cubicBezTo>
                      <a:pt x="35488" y="98504"/>
                      <a:pt x="37175" y="102215"/>
                      <a:pt x="38255" y="105993"/>
                    </a:cubicBezTo>
                    <a:cubicBezTo>
                      <a:pt x="39132" y="105454"/>
                      <a:pt x="40009" y="105049"/>
                      <a:pt x="40886" y="104442"/>
                    </a:cubicBezTo>
                    <a:cubicBezTo>
                      <a:pt x="52221" y="96818"/>
                      <a:pt x="59440" y="85280"/>
                      <a:pt x="61869" y="72799"/>
                    </a:cubicBezTo>
                    <a:cubicBezTo>
                      <a:pt x="62746" y="68143"/>
                      <a:pt x="63016" y="63353"/>
                      <a:pt x="62543" y="585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g3acbb144eea_1_9619">
                <a:extLst>
                  <a:ext uri="{FF2B5EF4-FFF2-40B4-BE49-F238E27FC236}">
                    <a16:creationId xmlns:a16="http://schemas.microsoft.com/office/drawing/2014/main" id="{31EAF38C-021A-7CA1-492C-1FAA54F67469}"/>
                  </a:ext>
                </a:extLst>
              </p:cNvPr>
              <p:cNvSpPr/>
              <p:nvPr/>
            </p:nvSpPr>
            <p:spPr>
              <a:xfrm>
                <a:off x="-1321962" y="2075497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68" y="1349"/>
                    </a:moveTo>
                    <a:cubicBezTo>
                      <a:pt x="68" y="1349"/>
                      <a:pt x="405" y="1215"/>
                      <a:pt x="540" y="1147"/>
                    </a:cubicBezTo>
                    <a:cubicBezTo>
                      <a:pt x="742" y="1080"/>
                      <a:pt x="945" y="945"/>
                      <a:pt x="1080" y="877"/>
                    </a:cubicBezTo>
                    <a:cubicBezTo>
                      <a:pt x="1619" y="607"/>
                      <a:pt x="2092" y="270"/>
                      <a:pt x="2631" y="0"/>
                    </a:cubicBezTo>
                    <a:cubicBezTo>
                      <a:pt x="1754" y="472"/>
                      <a:pt x="877" y="945"/>
                      <a:pt x="0" y="13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g3acbb144eea_1_9619">
                <a:extLst>
                  <a:ext uri="{FF2B5EF4-FFF2-40B4-BE49-F238E27FC236}">
                    <a16:creationId xmlns:a16="http://schemas.microsoft.com/office/drawing/2014/main" id="{CC53A366-4C75-7AC4-8C88-2B0FC3762A60}"/>
                  </a:ext>
                </a:extLst>
              </p:cNvPr>
              <p:cNvSpPr/>
              <p:nvPr/>
            </p:nvSpPr>
            <p:spPr>
              <a:xfrm>
                <a:off x="-1592715" y="1750635"/>
                <a:ext cx="54380" cy="80692"/>
              </a:xfrm>
              <a:custGeom>
                <a:avLst/>
                <a:gdLst/>
                <a:ahLst/>
                <a:cxnLst/>
                <a:rect l="l" t="t" r="r" b="b"/>
                <a:pathLst>
                  <a:path w="54380" h="80692" extrusionOk="0">
                    <a:moveTo>
                      <a:pt x="0" y="0"/>
                    </a:moveTo>
                    <a:lnTo>
                      <a:pt x="54380" y="8069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g3acbb144eea_1_9619">
                <a:extLst>
                  <a:ext uri="{FF2B5EF4-FFF2-40B4-BE49-F238E27FC236}">
                    <a16:creationId xmlns:a16="http://schemas.microsoft.com/office/drawing/2014/main" id="{E9727E6C-986D-AFC3-E836-30BC787B95BF}"/>
                  </a:ext>
                </a:extLst>
              </p:cNvPr>
              <p:cNvSpPr/>
              <p:nvPr/>
            </p:nvSpPr>
            <p:spPr>
              <a:xfrm>
                <a:off x="-1804094" y="1692949"/>
                <a:ext cx="5869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10390" extrusionOk="0">
                    <a:moveTo>
                      <a:pt x="0" y="10390"/>
                    </a:moveTo>
                    <a:cubicBezTo>
                      <a:pt x="1754" y="6814"/>
                      <a:pt x="3643" y="3373"/>
                      <a:pt x="5870" y="0"/>
                    </a:cubicBezTo>
                    <a:cubicBezTo>
                      <a:pt x="3711" y="3373"/>
                      <a:pt x="1754" y="6814"/>
                      <a:pt x="0" y="10390"/>
                    </a:cubicBezTo>
                    <a:cubicBezTo>
                      <a:pt x="0" y="10390"/>
                      <a:pt x="0" y="10390"/>
                      <a:pt x="0" y="1039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g3acbb144eea_1_9619">
                <a:extLst>
                  <a:ext uri="{FF2B5EF4-FFF2-40B4-BE49-F238E27FC236}">
                    <a16:creationId xmlns:a16="http://schemas.microsoft.com/office/drawing/2014/main" id="{B3E65FC4-5148-1937-8954-4A0418382D8F}"/>
                  </a:ext>
                </a:extLst>
              </p:cNvPr>
              <p:cNvSpPr/>
              <p:nvPr/>
            </p:nvSpPr>
            <p:spPr>
              <a:xfrm>
                <a:off x="-1789116" y="1674733"/>
                <a:ext cx="6342" cy="6477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6477" extrusionOk="0">
                    <a:moveTo>
                      <a:pt x="0" y="6477"/>
                    </a:moveTo>
                    <a:cubicBezTo>
                      <a:pt x="0" y="6477"/>
                      <a:pt x="0" y="6477"/>
                      <a:pt x="0" y="6477"/>
                    </a:cubicBezTo>
                    <a:cubicBezTo>
                      <a:pt x="2024" y="4251"/>
                      <a:pt x="4115" y="2092"/>
                      <a:pt x="6342" y="0"/>
                    </a:cubicBezTo>
                    <a:cubicBezTo>
                      <a:pt x="6342" y="0"/>
                      <a:pt x="6342" y="0"/>
                      <a:pt x="6342" y="0"/>
                    </a:cubicBezTo>
                    <a:cubicBezTo>
                      <a:pt x="4115" y="2092"/>
                      <a:pt x="1957" y="4251"/>
                      <a:pt x="0" y="647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g3acbb144eea_1_9619">
                <a:extLst>
                  <a:ext uri="{FF2B5EF4-FFF2-40B4-BE49-F238E27FC236}">
                    <a16:creationId xmlns:a16="http://schemas.microsoft.com/office/drawing/2014/main" id="{9F1D4956-C72C-D053-2885-495C4A5D9950}"/>
                  </a:ext>
                </a:extLst>
              </p:cNvPr>
              <p:cNvSpPr/>
              <p:nvPr/>
            </p:nvSpPr>
            <p:spPr>
              <a:xfrm>
                <a:off x="-1780210" y="1664882"/>
                <a:ext cx="9647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7489" extrusionOk="0">
                    <a:moveTo>
                      <a:pt x="0" y="7489"/>
                    </a:moveTo>
                    <a:cubicBezTo>
                      <a:pt x="3036" y="4858"/>
                      <a:pt x="6207" y="2294"/>
                      <a:pt x="9648" y="0"/>
                    </a:cubicBezTo>
                    <a:cubicBezTo>
                      <a:pt x="6207" y="2294"/>
                      <a:pt x="3036" y="4858"/>
                      <a:pt x="0" y="7489"/>
                    </a:cubicBezTo>
                    <a:cubicBezTo>
                      <a:pt x="0" y="7489"/>
                      <a:pt x="0" y="7489"/>
                      <a:pt x="0" y="74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g3acbb144eea_1_9619">
                <a:extLst>
                  <a:ext uri="{FF2B5EF4-FFF2-40B4-BE49-F238E27FC236}">
                    <a16:creationId xmlns:a16="http://schemas.microsoft.com/office/drawing/2014/main" id="{026B3650-347E-7F66-61CE-5AC91EAF04E7}"/>
                  </a:ext>
                </a:extLst>
              </p:cNvPr>
              <p:cNvSpPr/>
              <p:nvPr/>
            </p:nvSpPr>
            <p:spPr>
              <a:xfrm>
                <a:off x="-1782706" y="1672439"/>
                <a:ext cx="2496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293" extrusionOk="0">
                    <a:moveTo>
                      <a:pt x="0" y="2294"/>
                    </a:moveTo>
                    <a:cubicBezTo>
                      <a:pt x="0" y="2294"/>
                      <a:pt x="0" y="2294"/>
                      <a:pt x="0" y="2294"/>
                    </a:cubicBezTo>
                    <a:cubicBezTo>
                      <a:pt x="810" y="1484"/>
                      <a:pt x="1619" y="742"/>
                      <a:pt x="2496" y="0"/>
                    </a:cubicBezTo>
                    <a:cubicBezTo>
                      <a:pt x="2496" y="0"/>
                      <a:pt x="2496" y="0"/>
                      <a:pt x="2496" y="0"/>
                    </a:cubicBezTo>
                    <a:cubicBezTo>
                      <a:pt x="1619" y="742"/>
                      <a:pt x="810" y="1552"/>
                      <a:pt x="0" y="2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g3acbb144eea_1_9619">
                <a:extLst>
                  <a:ext uri="{FF2B5EF4-FFF2-40B4-BE49-F238E27FC236}">
                    <a16:creationId xmlns:a16="http://schemas.microsoft.com/office/drawing/2014/main" id="{FC09FE50-3CA7-9593-2FA0-D461993252BE}"/>
                  </a:ext>
                </a:extLst>
              </p:cNvPr>
              <p:cNvSpPr/>
              <p:nvPr/>
            </p:nvSpPr>
            <p:spPr>
              <a:xfrm>
                <a:off x="-1790465" y="1681142"/>
                <a:ext cx="1349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416" extrusionOk="0">
                    <a:moveTo>
                      <a:pt x="0" y="1417"/>
                    </a:moveTo>
                    <a:cubicBezTo>
                      <a:pt x="405" y="945"/>
                      <a:pt x="945" y="540"/>
                      <a:pt x="1349" y="0"/>
                    </a:cubicBezTo>
                    <a:cubicBezTo>
                      <a:pt x="1349" y="0"/>
                      <a:pt x="1349" y="0"/>
                      <a:pt x="1349" y="0"/>
                    </a:cubicBezTo>
                    <a:cubicBezTo>
                      <a:pt x="945" y="472"/>
                      <a:pt x="405" y="877"/>
                      <a:pt x="0" y="14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g3acbb144eea_1_9619">
                <a:extLst>
                  <a:ext uri="{FF2B5EF4-FFF2-40B4-BE49-F238E27FC236}">
                    <a16:creationId xmlns:a16="http://schemas.microsoft.com/office/drawing/2014/main" id="{DEAFA58A-2E94-A2BF-2A7A-C5C6C2244E47}"/>
                  </a:ext>
                </a:extLst>
              </p:cNvPr>
              <p:cNvSpPr/>
              <p:nvPr/>
            </p:nvSpPr>
            <p:spPr>
              <a:xfrm>
                <a:off x="-1804499" y="1703339"/>
                <a:ext cx="47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09" extrusionOk="0">
                    <a:moveTo>
                      <a:pt x="0" y="810"/>
                    </a:moveTo>
                    <a:lnTo>
                      <a:pt x="0" y="810"/>
                    </a:lnTo>
                    <a:cubicBezTo>
                      <a:pt x="0" y="810"/>
                      <a:pt x="337" y="270"/>
                      <a:pt x="472" y="0"/>
                    </a:cubicBezTo>
                    <a:cubicBezTo>
                      <a:pt x="472" y="0"/>
                      <a:pt x="472" y="0"/>
                      <a:pt x="472" y="0"/>
                    </a:cubicBezTo>
                    <a:cubicBezTo>
                      <a:pt x="337" y="270"/>
                      <a:pt x="135" y="540"/>
                      <a:pt x="0" y="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g3acbb144eea_1_9619">
                <a:extLst>
                  <a:ext uri="{FF2B5EF4-FFF2-40B4-BE49-F238E27FC236}">
                    <a16:creationId xmlns:a16="http://schemas.microsoft.com/office/drawing/2014/main" id="{F132BA66-6A9C-9E6F-1B2E-36D144CFEAF3}"/>
                  </a:ext>
                </a:extLst>
              </p:cNvPr>
              <p:cNvSpPr/>
              <p:nvPr/>
            </p:nvSpPr>
            <p:spPr>
              <a:xfrm>
                <a:off x="-1770562" y="1664005"/>
                <a:ext cx="1349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877" extrusionOk="0">
                    <a:moveTo>
                      <a:pt x="1349" y="0"/>
                    </a:moveTo>
                    <a:cubicBezTo>
                      <a:pt x="877" y="270"/>
                      <a:pt x="405" y="607"/>
                      <a:pt x="0" y="877"/>
                    </a:cubicBezTo>
                    <a:cubicBezTo>
                      <a:pt x="472" y="540"/>
                      <a:pt x="944" y="270"/>
                      <a:pt x="1349" y="0"/>
                    </a:cubicBez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g3acbb144eea_1_9619">
                <a:extLst>
                  <a:ext uri="{FF2B5EF4-FFF2-40B4-BE49-F238E27FC236}">
                    <a16:creationId xmlns:a16="http://schemas.microsoft.com/office/drawing/2014/main" id="{3B9D85A7-3DD3-5C17-FDC0-8E32C2CB9FB3}"/>
                  </a:ext>
                </a:extLst>
              </p:cNvPr>
              <p:cNvSpPr/>
              <p:nvPr/>
            </p:nvSpPr>
            <p:spPr>
              <a:xfrm>
                <a:off x="-1865761" y="1872416"/>
                <a:ext cx="8501" cy="4452"/>
              </a:xfrm>
              <a:custGeom>
                <a:avLst/>
                <a:gdLst/>
                <a:ahLst/>
                <a:cxnLst/>
                <a:rect l="l" t="t" r="r" b="b"/>
                <a:pathLst>
                  <a:path w="8501" h="4452" extrusionOk="0">
                    <a:moveTo>
                      <a:pt x="8501" y="4453"/>
                    </a:moveTo>
                    <a:cubicBezTo>
                      <a:pt x="5532" y="3238"/>
                      <a:pt x="2699" y="1754"/>
                      <a:pt x="0" y="0"/>
                    </a:cubicBezTo>
                    <a:cubicBezTo>
                      <a:pt x="2699" y="1754"/>
                      <a:pt x="5532" y="3238"/>
                      <a:pt x="8501" y="445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g3acbb144eea_1_9619">
                <a:extLst>
                  <a:ext uri="{FF2B5EF4-FFF2-40B4-BE49-F238E27FC236}">
                    <a16:creationId xmlns:a16="http://schemas.microsoft.com/office/drawing/2014/main" id="{29D01ACD-C5AE-962F-0B1F-64DBF1FB167F}"/>
                  </a:ext>
                </a:extLst>
              </p:cNvPr>
              <p:cNvSpPr/>
              <p:nvPr/>
            </p:nvSpPr>
            <p:spPr>
              <a:xfrm>
                <a:off x="-1888093" y="1845091"/>
                <a:ext cx="1484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563" extrusionOk="0">
                    <a:moveTo>
                      <a:pt x="1484" y="2564"/>
                    </a:moveTo>
                    <a:cubicBezTo>
                      <a:pt x="1012" y="1687"/>
                      <a:pt x="472" y="877"/>
                      <a:pt x="0" y="0"/>
                    </a:cubicBezTo>
                    <a:cubicBezTo>
                      <a:pt x="472" y="877"/>
                      <a:pt x="945" y="1754"/>
                      <a:pt x="1484" y="25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g3acbb144eea_1_9619">
                <a:extLst>
                  <a:ext uri="{FF2B5EF4-FFF2-40B4-BE49-F238E27FC236}">
                    <a16:creationId xmlns:a16="http://schemas.microsoft.com/office/drawing/2014/main" id="{024C5733-F678-1877-60D0-7E9A346D6C2F}"/>
                  </a:ext>
                </a:extLst>
              </p:cNvPr>
              <p:cNvSpPr/>
              <p:nvPr/>
            </p:nvSpPr>
            <p:spPr>
              <a:xfrm>
                <a:off x="-1893962" y="1833959"/>
                <a:ext cx="47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77" extrusionOk="0">
                    <a:moveTo>
                      <a:pt x="472" y="877"/>
                    </a:moveTo>
                    <a:cubicBezTo>
                      <a:pt x="472" y="877"/>
                      <a:pt x="135" y="270"/>
                      <a:pt x="0" y="0"/>
                    </a:cubicBezTo>
                    <a:cubicBezTo>
                      <a:pt x="135" y="270"/>
                      <a:pt x="270" y="607"/>
                      <a:pt x="472" y="87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g3acbb144eea_1_9619">
                <a:extLst>
                  <a:ext uri="{FF2B5EF4-FFF2-40B4-BE49-F238E27FC236}">
                    <a16:creationId xmlns:a16="http://schemas.microsoft.com/office/drawing/2014/main" id="{C2957B67-5043-46D9-1D81-A62EBE6508A3}"/>
                  </a:ext>
                </a:extLst>
              </p:cNvPr>
              <p:cNvSpPr/>
              <p:nvPr/>
            </p:nvSpPr>
            <p:spPr>
              <a:xfrm>
                <a:off x="-1904015" y="180872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g3acbb144eea_1_9619">
                <a:extLst>
                  <a:ext uri="{FF2B5EF4-FFF2-40B4-BE49-F238E27FC236}">
                    <a16:creationId xmlns:a16="http://schemas.microsoft.com/office/drawing/2014/main" id="{7E3DAAC4-7C5B-845D-E712-8671152B46A8}"/>
                  </a:ext>
                </a:extLst>
              </p:cNvPr>
              <p:cNvSpPr/>
              <p:nvPr/>
            </p:nvSpPr>
            <p:spPr>
              <a:xfrm>
                <a:off x="-1879794" y="1858585"/>
                <a:ext cx="14033" cy="13831"/>
              </a:xfrm>
              <a:custGeom>
                <a:avLst/>
                <a:gdLst/>
                <a:ahLst/>
                <a:cxnLst/>
                <a:rect l="l" t="t" r="r" b="b"/>
                <a:pathLst>
                  <a:path w="14033" h="13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3846" y="5667"/>
                      <a:pt x="8636" y="10323"/>
                      <a:pt x="14033" y="13831"/>
                    </a:cubicBezTo>
                    <a:cubicBezTo>
                      <a:pt x="8636" y="10323"/>
                      <a:pt x="3846" y="56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g3acbb144eea_1_9619">
                <a:extLst>
                  <a:ext uri="{FF2B5EF4-FFF2-40B4-BE49-F238E27FC236}">
                    <a16:creationId xmlns:a16="http://schemas.microsoft.com/office/drawing/2014/main" id="{9057B52C-5927-599A-93FE-F739E96D882D}"/>
                  </a:ext>
                </a:extLst>
              </p:cNvPr>
              <p:cNvSpPr/>
              <p:nvPr/>
            </p:nvSpPr>
            <p:spPr>
              <a:xfrm>
                <a:off x="-1904083" y="1771618"/>
                <a:ext cx="96952" cy="108865"/>
              </a:xfrm>
              <a:custGeom>
                <a:avLst/>
                <a:gdLst/>
                <a:ahLst/>
                <a:cxnLst/>
                <a:rect l="l" t="t" r="r" b="b"/>
                <a:pathLst>
                  <a:path w="96952" h="108865" extrusionOk="0">
                    <a:moveTo>
                      <a:pt x="81907" y="84269"/>
                    </a:moveTo>
                    <a:cubicBezTo>
                      <a:pt x="65377" y="59710"/>
                      <a:pt x="54043" y="30159"/>
                      <a:pt x="49185" y="0"/>
                    </a:cubicBezTo>
                    <a:cubicBezTo>
                      <a:pt x="30968" y="4790"/>
                      <a:pt x="14371" y="17070"/>
                      <a:pt x="0" y="37108"/>
                    </a:cubicBezTo>
                    <a:cubicBezTo>
                      <a:pt x="0" y="37108"/>
                      <a:pt x="0" y="37108"/>
                      <a:pt x="0" y="37108"/>
                    </a:cubicBezTo>
                    <a:cubicBezTo>
                      <a:pt x="2766" y="45676"/>
                      <a:pt x="6140" y="54110"/>
                      <a:pt x="10120" y="62341"/>
                    </a:cubicBezTo>
                    <a:cubicBezTo>
                      <a:pt x="10255" y="62611"/>
                      <a:pt x="10390" y="62948"/>
                      <a:pt x="10593" y="63218"/>
                    </a:cubicBezTo>
                    <a:cubicBezTo>
                      <a:pt x="12279" y="66659"/>
                      <a:pt x="14101" y="70100"/>
                      <a:pt x="15990" y="73473"/>
                    </a:cubicBezTo>
                    <a:cubicBezTo>
                      <a:pt x="16462" y="74351"/>
                      <a:pt x="16935" y="75228"/>
                      <a:pt x="17474" y="76037"/>
                    </a:cubicBezTo>
                    <a:cubicBezTo>
                      <a:pt x="19633" y="79748"/>
                      <a:pt x="21860" y="83391"/>
                      <a:pt x="24289" y="86967"/>
                    </a:cubicBezTo>
                    <a:lnTo>
                      <a:pt x="24289" y="86967"/>
                    </a:lnTo>
                    <a:cubicBezTo>
                      <a:pt x="28135" y="92635"/>
                      <a:pt x="32925" y="97290"/>
                      <a:pt x="38322" y="100798"/>
                    </a:cubicBezTo>
                    <a:cubicBezTo>
                      <a:pt x="41021" y="102553"/>
                      <a:pt x="43855" y="104037"/>
                      <a:pt x="46823" y="105251"/>
                    </a:cubicBezTo>
                    <a:cubicBezTo>
                      <a:pt x="61599" y="111189"/>
                      <a:pt x="78939" y="109974"/>
                      <a:pt x="93174" y="100394"/>
                    </a:cubicBezTo>
                    <a:cubicBezTo>
                      <a:pt x="94524" y="99449"/>
                      <a:pt x="95738" y="98369"/>
                      <a:pt x="96953" y="97357"/>
                    </a:cubicBezTo>
                    <a:cubicBezTo>
                      <a:pt x="91083" y="94456"/>
                      <a:pt x="85888" y="90071"/>
                      <a:pt x="81974" y="842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g3acbb144eea_1_9619">
                <a:extLst>
                  <a:ext uri="{FF2B5EF4-FFF2-40B4-BE49-F238E27FC236}">
                    <a16:creationId xmlns:a16="http://schemas.microsoft.com/office/drawing/2014/main" id="{0EF98E6C-01EF-42C7-FA78-2D2A178F6712}"/>
                  </a:ext>
                </a:extLst>
              </p:cNvPr>
              <p:cNvSpPr/>
              <p:nvPr/>
            </p:nvSpPr>
            <p:spPr>
              <a:xfrm>
                <a:off x="-1908603" y="170320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g3acbb144eea_1_9619">
                <a:extLst>
                  <a:ext uri="{FF2B5EF4-FFF2-40B4-BE49-F238E27FC236}">
                    <a16:creationId xmlns:a16="http://schemas.microsoft.com/office/drawing/2014/main" id="{9115A78B-C8FE-065C-7D51-D9DAE3D14221}"/>
                  </a:ext>
                </a:extLst>
              </p:cNvPr>
              <p:cNvSpPr/>
              <p:nvPr/>
            </p:nvSpPr>
            <p:spPr>
              <a:xfrm>
                <a:off x="-1910492" y="171251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g3acbb144eea_1_9619">
                <a:extLst>
                  <a:ext uri="{FF2B5EF4-FFF2-40B4-BE49-F238E27FC236}">
                    <a16:creationId xmlns:a16="http://schemas.microsoft.com/office/drawing/2014/main" id="{2BF0AD04-ED5D-B2AE-D25B-06540359736D}"/>
                  </a:ext>
                </a:extLst>
              </p:cNvPr>
              <p:cNvSpPr/>
              <p:nvPr/>
            </p:nvSpPr>
            <p:spPr>
              <a:xfrm>
                <a:off x="-1892545" y="16583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g3acbb144eea_1_9619">
                <a:extLst>
                  <a:ext uri="{FF2B5EF4-FFF2-40B4-BE49-F238E27FC236}">
                    <a16:creationId xmlns:a16="http://schemas.microsoft.com/office/drawing/2014/main" id="{4FD2EECF-CA7D-4A1E-B8D0-23FEDBEC70DF}"/>
                  </a:ext>
                </a:extLst>
              </p:cNvPr>
              <p:cNvSpPr/>
              <p:nvPr/>
            </p:nvSpPr>
            <p:spPr>
              <a:xfrm>
                <a:off x="-1906242" y="1693961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g3acbb144eea_1_9619">
                <a:extLst>
                  <a:ext uri="{FF2B5EF4-FFF2-40B4-BE49-F238E27FC236}">
                    <a16:creationId xmlns:a16="http://schemas.microsoft.com/office/drawing/2014/main" id="{D46EDC4A-78B7-D58D-14BC-1312CAC4A068}"/>
                  </a:ext>
                </a:extLst>
              </p:cNvPr>
              <p:cNvSpPr/>
              <p:nvPr/>
            </p:nvSpPr>
            <p:spPr>
              <a:xfrm>
                <a:off x="-1888025" y="164990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g3acbb144eea_1_9619">
                <a:extLst>
                  <a:ext uri="{FF2B5EF4-FFF2-40B4-BE49-F238E27FC236}">
                    <a16:creationId xmlns:a16="http://schemas.microsoft.com/office/drawing/2014/main" id="{0E04A920-F2E7-156E-C0E7-C085E2116133}"/>
                  </a:ext>
                </a:extLst>
              </p:cNvPr>
              <p:cNvSpPr/>
              <p:nvPr/>
            </p:nvSpPr>
            <p:spPr>
              <a:xfrm>
                <a:off x="-1896594" y="1667041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g3acbb144eea_1_9619">
                <a:extLst>
                  <a:ext uri="{FF2B5EF4-FFF2-40B4-BE49-F238E27FC236}">
                    <a16:creationId xmlns:a16="http://schemas.microsoft.com/office/drawing/2014/main" id="{A47AB238-008D-6A79-6C60-BE4D658A3D94}"/>
                  </a:ext>
                </a:extLst>
              </p:cNvPr>
              <p:cNvSpPr/>
              <p:nvPr/>
            </p:nvSpPr>
            <p:spPr>
              <a:xfrm>
                <a:off x="-1903476" y="1684785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g3acbb144eea_1_9619">
                <a:extLst>
                  <a:ext uri="{FF2B5EF4-FFF2-40B4-BE49-F238E27FC236}">
                    <a16:creationId xmlns:a16="http://schemas.microsoft.com/office/drawing/2014/main" id="{DE0DB9E1-0F02-36C7-A326-0720D3EB0B0F}"/>
                  </a:ext>
                </a:extLst>
              </p:cNvPr>
              <p:cNvSpPr/>
              <p:nvPr/>
            </p:nvSpPr>
            <p:spPr>
              <a:xfrm>
                <a:off x="-1900237" y="1675812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8"/>
                    </a:moveTo>
                    <a:cubicBezTo>
                      <a:pt x="0" y="68"/>
                      <a:pt x="0" y="68"/>
                      <a:pt x="0" y="0"/>
                    </a:cubicBezTo>
                    <a:cubicBezTo>
                      <a:pt x="0" y="0"/>
                      <a:pt x="0" y="0"/>
                      <a:pt x="0" y="6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g3acbb144eea_1_9619">
                <a:extLst>
                  <a:ext uri="{FF2B5EF4-FFF2-40B4-BE49-F238E27FC236}">
                    <a16:creationId xmlns:a16="http://schemas.microsoft.com/office/drawing/2014/main" id="{7707323F-D535-C79E-26DB-820B9AF774D3}"/>
                  </a:ext>
                </a:extLst>
              </p:cNvPr>
              <p:cNvSpPr/>
              <p:nvPr/>
            </p:nvSpPr>
            <p:spPr>
              <a:xfrm>
                <a:off x="-1910290" y="1584594"/>
                <a:ext cx="121983" cy="127515"/>
              </a:xfrm>
              <a:custGeom>
                <a:avLst/>
                <a:gdLst/>
                <a:ahLst/>
                <a:cxnLst/>
                <a:rect l="l" t="t" r="r" b="b"/>
                <a:pathLst>
                  <a:path w="121983" h="127515" extrusionOk="0">
                    <a:moveTo>
                      <a:pt x="6477" y="124817"/>
                    </a:moveTo>
                    <a:cubicBezTo>
                      <a:pt x="22737" y="117531"/>
                      <a:pt x="40076" y="113887"/>
                      <a:pt x="57551" y="113280"/>
                    </a:cubicBezTo>
                    <a:cubicBezTo>
                      <a:pt x="64837" y="82987"/>
                      <a:pt x="80895" y="56201"/>
                      <a:pt x="107275" y="38390"/>
                    </a:cubicBezTo>
                    <a:cubicBezTo>
                      <a:pt x="112065" y="35151"/>
                      <a:pt x="116991" y="32250"/>
                      <a:pt x="121983" y="29619"/>
                    </a:cubicBezTo>
                    <a:cubicBezTo>
                      <a:pt x="113347" y="17340"/>
                      <a:pt x="101878" y="7422"/>
                      <a:pt x="87035" y="1957"/>
                    </a:cubicBezTo>
                    <a:cubicBezTo>
                      <a:pt x="85213" y="1282"/>
                      <a:pt x="83256" y="607"/>
                      <a:pt x="81367" y="0"/>
                    </a:cubicBezTo>
                    <a:cubicBezTo>
                      <a:pt x="56269" y="17609"/>
                      <a:pt x="36433" y="40009"/>
                      <a:pt x="22332" y="65107"/>
                    </a:cubicBezTo>
                    <a:cubicBezTo>
                      <a:pt x="22332" y="65107"/>
                      <a:pt x="22332" y="65107"/>
                      <a:pt x="22332" y="65107"/>
                    </a:cubicBezTo>
                    <a:cubicBezTo>
                      <a:pt x="20780" y="67874"/>
                      <a:pt x="19296" y="70707"/>
                      <a:pt x="17879" y="73541"/>
                    </a:cubicBezTo>
                    <a:cubicBezTo>
                      <a:pt x="17879" y="73541"/>
                      <a:pt x="17879" y="73541"/>
                      <a:pt x="17879" y="73541"/>
                    </a:cubicBezTo>
                    <a:cubicBezTo>
                      <a:pt x="16462" y="76375"/>
                      <a:pt x="15113" y="79276"/>
                      <a:pt x="13831" y="82177"/>
                    </a:cubicBezTo>
                    <a:cubicBezTo>
                      <a:pt x="13831" y="82177"/>
                      <a:pt x="13831" y="82177"/>
                      <a:pt x="13831" y="82177"/>
                    </a:cubicBezTo>
                    <a:cubicBezTo>
                      <a:pt x="12549" y="85078"/>
                      <a:pt x="11335" y="87979"/>
                      <a:pt x="10188" y="90948"/>
                    </a:cubicBezTo>
                    <a:cubicBezTo>
                      <a:pt x="10188" y="90948"/>
                      <a:pt x="10188" y="90948"/>
                      <a:pt x="10188" y="91015"/>
                    </a:cubicBezTo>
                    <a:cubicBezTo>
                      <a:pt x="9041" y="93984"/>
                      <a:pt x="7961" y="96953"/>
                      <a:pt x="7017" y="99921"/>
                    </a:cubicBezTo>
                    <a:cubicBezTo>
                      <a:pt x="7017" y="99921"/>
                      <a:pt x="7017" y="99921"/>
                      <a:pt x="7017" y="99989"/>
                    </a:cubicBezTo>
                    <a:cubicBezTo>
                      <a:pt x="6005" y="102957"/>
                      <a:pt x="5127" y="105993"/>
                      <a:pt x="4251" y="109030"/>
                    </a:cubicBezTo>
                    <a:cubicBezTo>
                      <a:pt x="4251" y="109030"/>
                      <a:pt x="4251" y="109030"/>
                      <a:pt x="4251" y="109030"/>
                    </a:cubicBezTo>
                    <a:cubicBezTo>
                      <a:pt x="3373" y="112066"/>
                      <a:pt x="2631" y="115169"/>
                      <a:pt x="1889" y="118205"/>
                    </a:cubicBezTo>
                    <a:cubicBezTo>
                      <a:pt x="1889" y="118205"/>
                      <a:pt x="1889" y="118205"/>
                      <a:pt x="1889" y="118205"/>
                    </a:cubicBezTo>
                    <a:cubicBezTo>
                      <a:pt x="1214" y="121309"/>
                      <a:pt x="540" y="124412"/>
                      <a:pt x="0" y="127516"/>
                    </a:cubicBezTo>
                    <a:cubicBezTo>
                      <a:pt x="0" y="127516"/>
                      <a:pt x="0" y="127516"/>
                      <a:pt x="0" y="127516"/>
                    </a:cubicBezTo>
                    <a:cubicBezTo>
                      <a:pt x="2226" y="126436"/>
                      <a:pt x="4385" y="125357"/>
                      <a:pt x="6679" y="1244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g3acbb144eea_1_9619">
                <a:extLst>
                  <a:ext uri="{FF2B5EF4-FFF2-40B4-BE49-F238E27FC236}">
                    <a16:creationId xmlns:a16="http://schemas.microsoft.com/office/drawing/2014/main" id="{250E31D3-32F3-39F1-B0BA-CB348AA0CC0D}"/>
                  </a:ext>
                </a:extLst>
              </p:cNvPr>
              <p:cNvSpPr/>
              <p:nvPr/>
            </p:nvSpPr>
            <p:spPr>
              <a:xfrm>
                <a:off x="-1604589" y="1582165"/>
                <a:ext cx="1214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877" extrusionOk="0">
                    <a:moveTo>
                      <a:pt x="0" y="0"/>
                    </a:moveTo>
                    <a:cubicBezTo>
                      <a:pt x="405" y="270"/>
                      <a:pt x="810" y="540"/>
                      <a:pt x="1214" y="877"/>
                    </a:cubicBezTo>
                    <a:cubicBezTo>
                      <a:pt x="810" y="607"/>
                      <a:pt x="40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g3acbb144eea_1_9619">
                <a:extLst>
                  <a:ext uri="{FF2B5EF4-FFF2-40B4-BE49-F238E27FC236}">
                    <a16:creationId xmlns:a16="http://schemas.microsoft.com/office/drawing/2014/main" id="{ECAB3901-A1BC-E83D-D8B0-936523AB1981}"/>
                  </a:ext>
                </a:extLst>
              </p:cNvPr>
              <p:cNvSpPr/>
              <p:nvPr/>
            </p:nvSpPr>
            <p:spPr>
              <a:xfrm>
                <a:off x="-1620714" y="1572517"/>
                <a:ext cx="188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1011" extrusionOk="0">
                    <a:moveTo>
                      <a:pt x="0" y="0"/>
                    </a:moveTo>
                    <a:cubicBezTo>
                      <a:pt x="607" y="337"/>
                      <a:pt x="1282" y="675"/>
                      <a:pt x="1889" y="1012"/>
                    </a:cubicBezTo>
                    <a:cubicBezTo>
                      <a:pt x="1282" y="675"/>
                      <a:pt x="607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g3acbb144eea_1_9619">
                <a:extLst>
                  <a:ext uri="{FF2B5EF4-FFF2-40B4-BE49-F238E27FC236}">
                    <a16:creationId xmlns:a16="http://schemas.microsoft.com/office/drawing/2014/main" id="{6F3D6A1E-7A9E-E1D3-6F26-BFF92D4F779C}"/>
                  </a:ext>
                </a:extLst>
              </p:cNvPr>
              <p:cNvSpPr/>
              <p:nvPr/>
            </p:nvSpPr>
            <p:spPr>
              <a:xfrm>
                <a:off x="-1629080" y="1568267"/>
                <a:ext cx="2091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1012" extrusionOk="0">
                    <a:moveTo>
                      <a:pt x="0" y="0"/>
                    </a:moveTo>
                    <a:cubicBezTo>
                      <a:pt x="742" y="337"/>
                      <a:pt x="1417" y="675"/>
                      <a:pt x="2092" y="1012"/>
                    </a:cubicBezTo>
                    <a:cubicBezTo>
                      <a:pt x="1417" y="675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g3acbb144eea_1_9619">
                <a:extLst>
                  <a:ext uri="{FF2B5EF4-FFF2-40B4-BE49-F238E27FC236}">
                    <a16:creationId xmlns:a16="http://schemas.microsoft.com/office/drawing/2014/main" id="{A5B53AD5-A582-DD45-9C1C-CBE7B9A13AF0}"/>
                  </a:ext>
                </a:extLst>
              </p:cNvPr>
              <p:cNvSpPr/>
              <p:nvPr/>
            </p:nvSpPr>
            <p:spPr>
              <a:xfrm>
                <a:off x="-1612550" y="1577173"/>
                <a:ext cx="161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011" extrusionOk="0">
                    <a:moveTo>
                      <a:pt x="0" y="0"/>
                    </a:moveTo>
                    <a:cubicBezTo>
                      <a:pt x="540" y="337"/>
                      <a:pt x="1079" y="675"/>
                      <a:pt x="1619" y="1012"/>
                    </a:cubicBezTo>
                    <a:cubicBezTo>
                      <a:pt x="1079" y="675"/>
                      <a:pt x="540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g3acbb144eea_1_9619">
                <a:extLst>
                  <a:ext uri="{FF2B5EF4-FFF2-40B4-BE49-F238E27FC236}">
                    <a16:creationId xmlns:a16="http://schemas.microsoft.com/office/drawing/2014/main" id="{595E215E-ABAF-24D6-0BCF-1EE2B8E034CA}"/>
                  </a:ext>
                </a:extLst>
              </p:cNvPr>
              <p:cNvSpPr/>
              <p:nvPr/>
            </p:nvSpPr>
            <p:spPr>
              <a:xfrm>
                <a:off x="-1690949" y="1550253"/>
                <a:ext cx="2496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69" extrusionOk="0">
                    <a:moveTo>
                      <a:pt x="0" y="0"/>
                    </a:moveTo>
                    <a:cubicBezTo>
                      <a:pt x="810" y="135"/>
                      <a:pt x="1687" y="202"/>
                      <a:pt x="2497" y="270"/>
                    </a:cubicBezTo>
                    <a:cubicBezTo>
                      <a:pt x="1687" y="135"/>
                      <a:pt x="810" y="6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g3acbb144eea_1_9619">
                <a:extLst>
                  <a:ext uri="{FF2B5EF4-FFF2-40B4-BE49-F238E27FC236}">
                    <a16:creationId xmlns:a16="http://schemas.microsoft.com/office/drawing/2014/main" id="{07A205CF-9DB5-AD6D-4BBD-0FC326F4305C}"/>
                  </a:ext>
                </a:extLst>
              </p:cNvPr>
              <p:cNvSpPr/>
              <p:nvPr/>
            </p:nvSpPr>
            <p:spPr>
              <a:xfrm>
                <a:off x="-1681908" y="1551602"/>
                <a:ext cx="2563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472" extrusionOk="0">
                    <a:moveTo>
                      <a:pt x="0" y="0"/>
                    </a:moveTo>
                    <a:cubicBezTo>
                      <a:pt x="877" y="135"/>
                      <a:pt x="1754" y="270"/>
                      <a:pt x="2564" y="472"/>
                    </a:cubicBezTo>
                    <a:cubicBezTo>
                      <a:pt x="1687" y="337"/>
                      <a:pt x="810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g3acbb144eea_1_9619">
                <a:extLst>
                  <a:ext uri="{FF2B5EF4-FFF2-40B4-BE49-F238E27FC236}">
                    <a16:creationId xmlns:a16="http://schemas.microsoft.com/office/drawing/2014/main" id="{6673E699-8F27-D14D-003B-E95542849FD0}"/>
                  </a:ext>
                </a:extLst>
              </p:cNvPr>
              <p:cNvSpPr/>
              <p:nvPr/>
            </p:nvSpPr>
            <p:spPr>
              <a:xfrm>
                <a:off x="-1725628" y="1549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g3acbb144eea_1_9619">
                <a:extLst>
                  <a:ext uri="{FF2B5EF4-FFF2-40B4-BE49-F238E27FC236}">
                    <a16:creationId xmlns:a16="http://schemas.microsoft.com/office/drawing/2014/main" id="{22CC0556-5615-EB71-9905-2D9F6246BFCE}"/>
                  </a:ext>
                </a:extLst>
              </p:cNvPr>
              <p:cNvSpPr/>
              <p:nvPr/>
            </p:nvSpPr>
            <p:spPr>
              <a:xfrm>
                <a:off x="-1654988" y="1558079"/>
                <a:ext cx="256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809" extrusionOk="0">
                    <a:moveTo>
                      <a:pt x="0" y="0"/>
                    </a:moveTo>
                    <a:cubicBezTo>
                      <a:pt x="877" y="270"/>
                      <a:pt x="1687" y="540"/>
                      <a:pt x="2564" y="810"/>
                    </a:cubicBezTo>
                    <a:cubicBezTo>
                      <a:pt x="1687" y="540"/>
                      <a:pt x="877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g3acbb144eea_1_9619">
                <a:extLst>
                  <a:ext uri="{FF2B5EF4-FFF2-40B4-BE49-F238E27FC236}">
                    <a16:creationId xmlns:a16="http://schemas.microsoft.com/office/drawing/2014/main" id="{746E4600-4A7B-4EA9-6A90-4AB57F4F5CBD}"/>
                  </a:ext>
                </a:extLst>
              </p:cNvPr>
              <p:cNvSpPr/>
              <p:nvPr/>
            </p:nvSpPr>
            <p:spPr>
              <a:xfrm>
                <a:off x="-1672867" y="1553356"/>
                <a:ext cx="2631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607" extrusionOk="0">
                    <a:moveTo>
                      <a:pt x="0" y="0"/>
                    </a:moveTo>
                    <a:cubicBezTo>
                      <a:pt x="877" y="202"/>
                      <a:pt x="1754" y="405"/>
                      <a:pt x="2631" y="607"/>
                    </a:cubicBezTo>
                    <a:cubicBezTo>
                      <a:pt x="1754" y="405"/>
                      <a:pt x="877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g3acbb144eea_1_9619">
                <a:extLst>
                  <a:ext uri="{FF2B5EF4-FFF2-40B4-BE49-F238E27FC236}">
                    <a16:creationId xmlns:a16="http://schemas.microsoft.com/office/drawing/2014/main" id="{5DA0B256-A77B-9329-A0E4-FD2EF4384886}"/>
                  </a:ext>
                </a:extLst>
              </p:cNvPr>
              <p:cNvSpPr/>
              <p:nvPr/>
            </p:nvSpPr>
            <p:spPr>
              <a:xfrm>
                <a:off x="-1663894" y="1555515"/>
                <a:ext cx="263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674" extrusionOk="0">
                    <a:moveTo>
                      <a:pt x="0" y="0"/>
                    </a:moveTo>
                    <a:cubicBezTo>
                      <a:pt x="877" y="202"/>
                      <a:pt x="1754" y="472"/>
                      <a:pt x="2631" y="675"/>
                    </a:cubicBezTo>
                    <a:cubicBezTo>
                      <a:pt x="1754" y="405"/>
                      <a:pt x="877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g3acbb144eea_1_9619">
                <a:extLst>
                  <a:ext uri="{FF2B5EF4-FFF2-40B4-BE49-F238E27FC236}">
                    <a16:creationId xmlns:a16="http://schemas.microsoft.com/office/drawing/2014/main" id="{502E8154-5F51-FD1C-D742-E2C327D9E8D9}"/>
                  </a:ext>
                </a:extLst>
              </p:cNvPr>
              <p:cNvSpPr/>
              <p:nvPr/>
            </p:nvSpPr>
            <p:spPr>
              <a:xfrm>
                <a:off x="-1637581" y="1564489"/>
                <a:ext cx="229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012" extrusionOk="0">
                    <a:moveTo>
                      <a:pt x="0" y="0"/>
                    </a:moveTo>
                    <a:cubicBezTo>
                      <a:pt x="742" y="337"/>
                      <a:pt x="1552" y="675"/>
                      <a:pt x="2294" y="1012"/>
                    </a:cubicBezTo>
                    <a:cubicBezTo>
                      <a:pt x="1552" y="675"/>
                      <a:pt x="742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g3acbb144eea_1_9619">
                <a:extLst>
                  <a:ext uri="{FF2B5EF4-FFF2-40B4-BE49-F238E27FC236}">
                    <a16:creationId xmlns:a16="http://schemas.microsoft.com/office/drawing/2014/main" id="{06FCA872-B151-6EBA-3BF2-8FF3B1EB7CD7}"/>
                  </a:ext>
                </a:extLst>
              </p:cNvPr>
              <p:cNvSpPr/>
              <p:nvPr/>
            </p:nvSpPr>
            <p:spPr>
              <a:xfrm>
                <a:off x="-1646217" y="1561048"/>
                <a:ext cx="2428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944" extrusionOk="0">
                    <a:moveTo>
                      <a:pt x="0" y="0"/>
                    </a:moveTo>
                    <a:cubicBezTo>
                      <a:pt x="810" y="270"/>
                      <a:pt x="1619" y="607"/>
                      <a:pt x="2429" y="945"/>
                    </a:cubicBezTo>
                    <a:cubicBezTo>
                      <a:pt x="1619" y="607"/>
                      <a:pt x="810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g3acbb144eea_1_9619">
                <a:extLst>
                  <a:ext uri="{FF2B5EF4-FFF2-40B4-BE49-F238E27FC236}">
                    <a16:creationId xmlns:a16="http://schemas.microsoft.com/office/drawing/2014/main" id="{0482630E-FA9B-5DF1-CEBF-3E5C7B07AF55}"/>
                  </a:ext>
                </a:extLst>
              </p:cNvPr>
              <p:cNvSpPr/>
              <p:nvPr/>
            </p:nvSpPr>
            <p:spPr>
              <a:xfrm>
                <a:off x="-1699990" y="1549376"/>
                <a:ext cx="2293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202" extrusionOk="0">
                    <a:moveTo>
                      <a:pt x="0" y="0"/>
                    </a:moveTo>
                    <a:cubicBezTo>
                      <a:pt x="742" y="0"/>
                      <a:pt x="1552" y="135"/>
                      <a:pt x="2294" y="202"/>
                    </a:cubicBezTo>
                    <a:cubicBezTo>
                      <a:pt x="1552" y="135"/>
                      <a:pt x="742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g3acbb144eea_1_9619">
                <a:extLst>
                  <a:ext uri="{FF2B5EF4-FFF2-40B4-BE49-F238E27FC236}">
                    <a16:creationId xmlns:a16="http://schemas.microsoft.com/office/drawing/2014/main" id="{11255752-14D8-EA15-B2D0-769D215E06CD}"/>
                  </a:ext>
                </a:extLst>
              </p:cNvPr>
              <p:cNvSpPr/>
              <p:nvPr/>
            </p:nvSpPr>
            <p:spPr>
              <a:xfrm>
                <a:off x="-1596830" y="1587563"/>
                <a:ext cx="742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742" h="607" extrusionOk="0">
                    <a:moveTo>
                      <a:pt x="0" y="0"/>
                    </a:moveTo>
                    <a:cubicBezTo>
                      <a:pt x="0" y="0"/>
                      <a:pt x="472" y="405"/>
                      <a:pt x="742" y="607"/>
                    </a:cubicBezTo>
                    <a:cubicBezTo>
                      <a:pt x="472" y="405"/>
                      <a:pt x="270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g3acbb144eea_1_9619">
                <a:extLst>
                  <a:ext uri="{FF2B5EF4-FFF2-40B4-BE49-F238E27FC236}">
                    <a16:creationId xmlns:a16="http://schemas.microsoft.com/office/drawing/2014/main" id="{40E04819-D32F-ECEC-C0A9-F9B7DDC445A5}"/>
                  </a:ext>
                </a:extLst>
              </p:cNvPr>
              <p:cNvSpPr/>
              <p:nvPr/>
            </p:nvSpPr>
            <p:spPr>
              <a:xfrm>
                <a:off x="-1708896" y="1548903"/>
                <a:ext cx="195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6746" extrusionOk="0">
                    <a:moveTo>
                      <a:pt x="0" y="0"/>
                    </a:moveTo>
                    <a:cubicBezTo>
                      <a:pt x="675" y="0"/>
                      <a:pt x="1349" y="0"/>
                      <a:pt x="1957" y="0"/>
                    </a:cubicBezTo>
                    <a:cubicBezTo>
                      <a:pt x="1282" y="0"/>
                      <a:pt x="607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g3acbb144eea_1_9619">
                <a:extLst>
                  <a:ext uri="{FF2B5EF4-FFF2-40B4-BE49-F238E27FC236}">
                    <a16:creationId xmlns:a16="http://schemas.microsoft.com/office/drawing/2014/main" id="{152FA939-E054-DD01-27A6-CB653E510B07}"/>
                  </a:ext>
                </a:extLst>
              </p:cNvPr>
              <p:cNvSpPr/>
              <p:nvPr/>
            </p:nvSpPr>
            <p:spPr>
              <a:xfrm>
                <a:off x="-1717667" y="1548836"/>
                <a:ext cx="141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6746" extrusionOk="0">
                    <a:moveTo>
                      <a:pt x="0" y="0"/>
                    </a:moveTo>
                    <a:cubicBezTo>
                      <a:pt x="472" y="0"/>
                      <a:pt x="945" y="0"/>
                      <a:pt x="1417" y="0"/>
                    </a:cubicBezTo>
                    <a:cubicBezTo>
                      <a:pt x="945" y="0"/>
                      <a:pt x="47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g3acbb144eea_1_9619">
                <a:extLst>
                  <a:ext uri="{FF2B5EF4-FFF2-40B4-BE49-F238E27FC236}">
                    <a16:creationId xmlns:a16="http://schemas.microsoft.com/office/drawing/2014/main" id="{BF716D6B-68FD-1ABF-9758-C2E029A4BE53}"/>
                  </a:ext>
                </a:extLst>
              </p:cNvPr>
              <p:cNvSpPr/>
              <p:nvPr/>
            </p:nvSpPr>
            <p:spPr>
              <a:xfrm>
                <a:off x="-1725493" y="1548768"/>
                <a:ext cx="136151" cy="86832"/>
              </a:xfrm>
              <a:custGeom>
                <a:avLst/>
                <a:gdLst/>
                <a:ahLst/>
                <a:cxnLst/>
                <a:rect l="l" t="t" r="r" b="b"/>
                <a:pathLst>
                  <a:path w="136151" h="86832" extrusionOk="0">
                    <a:moveTo>
                      <a:pt x="24221" y="48375"/>
                    </a:moveTo>
                    <a:cubicBezTo>
                      <a:pt x="56606" y="51479"/>
                      <a:pt x="87912" y="64635"/>
                      <a:pt x="113010" y="86832"/>
                    </a:cubicBezTo>
                    <a:cubicBezTo>
                      <a:pt x="121444" y="73136"/>
                      <a:pt x="129135" y="59035"/>
                      <a:pt x="136152" y="44597"/>
                    </a:cubicBezTo>
                    <a:cubicBezTo>
                      <a:pt x="133926" y="42775"/>
                      <a:pt x="131699" y="41089"/>
                      <a:pt x="129405" y="39402"/>
                    </a:cubicBezTo>
                    <a:cubicBezTo>
                      <a:pt x="129135" y="39199"/>
                      <a:pt x="128933" y="38997"/>
                      <a:pt x="128663" y="38795"/>
                    </a:cubicBezTo>
                    <a:cubicBezTo>
                      <a:pt x="126504" y="37243"/>
                      <a:pt x="124345" y="35691"/>
                      <a:pt x="122186" y="34207"/>
                    </a:cubicBezTo>
                    <a:cubicBezTo>
                      <a:pt x="121781" y="33937"/>
                      <a:pt x="121376" y="33667"/>
                      <a:pt x="120971" y="33330"/>
                    </a:cubicBezTo>
                    <a:cubicBezTo>
                      <a:pt x="118880" y="31913"/>
                      <a:pt x="116721" y="30631"/>
                      <a:pt x="114630" y="29282"/>
                    </a:cubicBezTo>
                    <a:cubicBezTo>
                      <a:pt x="114090" y="28944"/>
                      <a:pt x="113550" y="28607"/>
                      <a:pt x="113010" y="28269"/>
                    </a:cubicBezTo>
                    <a:cubicBezTo>
                      <a:pt x="110919" y="27055"/>
                      <a:pt x="108827" y="25841"/>
                      <a:pt x="106736" y="24694"/>
                    </a:cubicBezTo>
                    <a:cubicBezTo>
                      <a:pt x="106128" y="24356"/>
                      <a:pt x="105454" y="24019"/>
                      <a:pt x="104846" y="23682"/>
                    </a:cubicBezTo>
                    <a:cubicBezTo>
                      <a:pt x="102823" y="22602"/>
                      <a:pt x="100731" y="21523"/>
                      <a:pt x="98639" y="20511"/>
                    </a:cubicBezTo>
                    <a:cubicBezTo>
                      <a:pt x="97965" y="20173"/>
                      <a:pt x="97222" y="19836"/>
                      <a:pt x="96548" y="19498"/>
                    </a:cubicBezTo>
                    <a:cubicBezTo>
                      <a:pt x="94524" y="18486"/>
                      <a:pt x="92432" y="17609"/>
                      <a:pt x="90341" y="16665"/>
                    </a:cubicBezTo>
                    <a:cubicBezTo>
                      <a:pt x="89598" y="16327"/>
                      <a:pt x="88789" y="15990"/>
                      <a:pt x="88047" y="15653"/>
                    </a:cubicBezTo>
                    <a:cubicBezTo>
                      <a:pt x="85955" y="14776"/>
                      <a:pt x="83931" y="13966"/>
                      <a:pt x="81840" y="13156"/>
                    </a:cubicBezTo>
                    <a:cubicBezTo>
                      <a:pt x="81030" y="12819"/>
                      <a:pt x="80220" y="12549"/>
                      <a:pt x="79411" y="12212"/>
                    </a:cubicBezTo>
                    <a:cubicBezTo>
                      <a:pt x="77319" y="11470"/>
                      <a:pt x="75295" y="10728"/>
                      <a:pt x="73204" y="10053"/>
                    </a:cubicBezTo>
                    <a:cubicBezTo>
                      <a:pt x="72327" y="9783"/>
                      <a:pt x="71517" y="9513"/>
                      <a:pt x="70640" y="9243"/>
                    </a:cubicBezTo>
                    <a:cubicBezTo>
                      <a:pt x="68548" y="8569"/>
                      <a:pt x="66457" y="7961"/>
                      <a:pt x="64365" y="7354"/>
                    </a:cubicBezTo>
                    <a:cubicBezTo>
                      <a:pt x="63488" y="7084"/>
                      <a:pt x="62611" y="6882"/>
                      <a:pt x="61734" y="6679"/>
                    </a:cubicBezTo>
                    <a:cubicBezTo>
                      <a:pt x="59642" y="6140"/>
                      <a:pt x="57484" y="5600"/>
                      <a:pt x="55392" y="5128"/>
                    </a:cubicBezTo>
                    <a:cubicBezTo>
                      <a:pt x="54515" y="4925"/>
                      <a:pt x="53638" y="4723"/>
                      <a:pt x="52761" y="4520"/>
                    </a:cubicBezTo>
                    <a:cubicBezTo>
                      <a:pt x="50602" y="4048"/>
                      <a:pt x="48443" y="3643"/>
                      <a:pt x="46284" y="3239"/>
                    </a:cubicBezTo>
                    <a:cubicBezTo>
                      <a:pt x="45407" y="3104"/>
                      <a:pt x="44529" y="2969"/>
                      <a:pt x="43720" y="2766"/>
                    </a:cubicBezTo>
                    <a:cubicBezTo>
                      <a:pt x="41561" y="2429"/>
                      <a:pt x="39334" y="2024"/>
                      <a:pt x="37175" y="1754"/>
                    </a:cubicBezTo>
                    <a:cubicBezTo>
                      <a:pt x="36366" y="1619"/>
                      <a:pt x="35489" y="1552"/>
                      <a:pt x="34679" y="1484"/>
                    </a:cubicBezTo>
                    <a:cubicBezTo>
                      <a:pt x="32452" y="1214"/>
                      <a:pt x="30226" y="945"/>
                      <a:pt x="27932" y="742"/>
                    </a:cubicBezTo>
                    <a:cubicBezTo>
                      <a:pt x="27190" y="675"/>
                      <a:pt x="26380" y="607"/>
                      <a:pt x="25638" y="540"/>
                    </a:cubicBezTo>
                    <a:cubicBezTo>
                      <a:pt x="23344" y="337"/>
                      <a:pt x="20983" y="202"/>
                      <a:pt x="18689" y="135"/>
                    </a:cubicBezTo>
                    <a:cubicBezTo>
                      <a:pt x="18014" y="135"/>
                      <a:pt x="17340" y="135"/>
                      <a:pt x="16732" y="135"/>
                    </a:cubicBezTo>
                    <a:cubicBezTo>
                      <a:pt x="14303" y="68"/>
                      <a:pt x="11875" y="0"/>
                      <a:pt x="9378" y="0"/>
                    </a:cubicBezTo>
                    <a:cubicBezTo>
                      <a:pt x="8906" y="0"/>
                      <a:pt x="8434" y="0"/>
                      <a:pt x="7961" y="0"/>
                    </a:cubicBezTo>
                    <a:cubicBezTo>
                      <a:pt x="5330" y="0"/>
                      <a:pt x="2631" y="68"/>
                      <a:pt x="0" y="202"/>
                    </a:cubicBezTo>
                    <a:cubicBezTo>
                      <a:pt x="0" y="202"/>
                      <a:pt x="0" y="202"/>
                      <a:pt x="0" y="202"/>
                    </a:cubicBezTo>
                    <a:cubicBezTo>
                      <a:pt x="10593" y="14911"/>
                      <a:pt x="18621" y="31238"/>
                      <a:pt x="24356" y="483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g3acbb144eea_1_9619">
                <a:extLst>
                  <a:ext uri="{FF2B5EF4-FFF2-40B4-BE49-F238E27FC236}">
                    <a16:creationId xmlns:a16="http://schemas.microsoft.com/office/drawing/2014/main" id="{33A82B9A-200A-7590-F134-D72E7CE456BC}"/>
                  </a:ext>
                </a:extLst>
              </p:cNvPr>
              <p:cNvSpPr/>
              <p:nvPr/>
            </p:nvSpPr>
            <p:spPr>
              <a:xfrm>
                <a:off x="-1408322" y="1887394"/>
                <a:ext cx="82244" cy="126234"/>
              </a:xfrm>
              <a:custGeom>
                <a:avLst/>
                <a:gdLst/>
                <a:ahLst/>
                <a:cxnLst/>
                <a:rect l="l" t="t" r="r" b="b"/>
                <a:pathLst>
                  <a:path w="82244" h="126234" extrusionOk="0">
                    <a:moveTo>
                      <a:pt x="0" y="47700"/>
                    </a:moveTo>
                    <a:lnTo>
                      <a:pt x="51883" y="126234"/>
                    </a:lnTo>
                    <a:cubicBezTo>
                      <a:pt x="62004" y="112740"/>
                      <a:pt x="72259" y="97762"/>
                      <a:pt x="82244" y="81435"/>
                    </a:cubicBezTo>
                    <a:lnTo>
                      <a:pt x="27392" y="0"/>
                    </a:lnTo>
                    <a:cubicBezTo>
                      <a:pt x="18756" y="17340"/>
                      <a:pt x="9446" y="33262"/>
                      <a:pt x="0" y="477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g3acbb144eea_1_9619">
                <a:extLst>
                  <a:ext uri="{FF2B5EF4-FFF2-40B4-BE49-F238E27FC236}">
                    <a16:creationId xmlns:a16="http://schemas.microsoft.com/office/drawing/2014/main" id="{DD5C8074-D176-D012-9B64-3623A2BAF0E1}"/>
                  </a:ext>
                </a:extLst>
              </p:cNvPr>
              <p:cNvSpPr/>
              <p:nvPr/>
            </p:nvSpPr>
            <p:spPr>
              <a:xfrm>
                <a:off x="-1506084" y="1740852"/>
                <a:ext cx="81299" cy="124884"/>
              </a:xfrm>
              <a:custGeom>
                <a:avLst/>
                <a:gdLst/>
                <a:ahLst/>
                <a:cxnLst/>
                <a:rect l="l" t="t" r="r" b="b"/>
                <a:pathLst>
                  <a:path w="81299" h="124884" extrusionOk="0">
                    <a:moveTo>
                      <a:pt x="81300" y="81435"/>
                    </a:moveTo>
                    <a:lnTo>
                      <a:pt x="26448" y="0"/>
                    </a:lnTo>
                    <a:cubicBezTo>
                      <a:pt x="18082" y="16800"/>
                      <a:pt x="9108" y="32183"/>
                      <a:pt x="0" y="46216"/>
                    </a:cubicBezTo>
                    <a:lnTo>
                      <a:pt x="51951" y="124885"/>
                    </a:lnTo>
                    <a:cubicBezTo>
                      <a:pt x="61734" y="111728"/>
                      <a:pt x="71652" y="97290"/>
                      <a:pt x="81300" y="814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g3acbb144eea_1_9619">
                <a:extLst>
                  <a:ext uri="{FF2B5EF4-FFF2-40B4-BE49-F238E27FC236}">
                    <a16:creationId xmlns:a16="http://schemas.microsoft.com/office/drawing/2014/main" id="{CC3A936D-AF1C-925D-7CD8-80225E8E8C5A}"/>
                  </a:ext>
                </a:extLst>
              </p:cNvPr>
              <p:cNvSpPr/>
              <p:nvPr/>
            </p:nvSpPr>
            <p:spPr>
              <a:xfrm>
                <a:off x="-1632386" y="1691802"/>
                <a:ext cx="3967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39671" h="58832" extrusionOk="0">
                    <a:moveTo>
                      <a:pt x="6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67" y="0"/>
                    </a:lnTo>
                    <a:lnTo>
                      <a:pt x="39671" y="58833"/>
                    </a:lnTo>
                    <a:lnTo>
                      <a:pt x="39671" y="5883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g3acbb144eea_1_9619">
                <a:extLst>
                  <a:ext uri="{FF2B5EF4-FFF2-40B4-BE49-F238E27FC236}">
                    <a16:creationId xmlns:a16="http://schemas.microsoft.com/office/drawing/2014/main" id="{7D6B6790-ECD9-FAB7-06CF-F3797134943B}"/>
                  </a:ext>
                </a:extLst>
              </p:cNvPr>
              <p:cNvSpPr/>
              <p:nvPr/>
            </p:nvSpPr>
            <p:spPr>
              <a:xfrm>
                <a:off x="-1637311" y="1685123"/>
                <a:ext cx="4925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6679" extrusionOk="0">
                    <a:moveTo>
                      <a:pt x="0" y="0"/>
                    </a:moveTo>
                    <a:cubicBezTo>
                      <a:pt x="1687" y="2159"/>
                      <a:pt x="3373" y="4385"/>
                      <a:pt x="4925" y="6679"/>
                    </a:cubicBezTo>
                    <a:cubicBezTo>
                      <a:pt x="4925" y="6679"/>
                      <a:pt x="4925" y="6679"/>
                      <a:pt x="4925" y="6679"/>
                    </a:cubicBezTo>
                    <a:cubicBezTo>
                      <a:pt x="3373" y="4385"/>
                      <a:pt x="1687" y="2159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g3acbb144eea_1_9619">
                <a:extLst>
                  <a:ext uri="{FF2B5EF4-FFF2-40B4-BE49-F238E27FC236}">
                    <a16:creationId xmlns:a16="http://schemas.microsoft.com/office/drawing/2014/main" id="{6C1D5EB9-0FA4-4C79-15A0-012143D2D6C8}"/>
                  </a:ext>
                </a:extLst>
              </p:cNvPr>
              <p:cNvSpPr/>
              <p:nvPr/>
            </p:nvSpPr>
            <p:spPr>
              <a:xfrm>
                <a:off x="-1579356" y="1602136"/>
                <a:ext cx="1349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14" extrusionOk="0">
                    <a:moveTo>
                      <a:pt x="0" y="0"/>
                    </a:moveTo>
                    <a:cubicBezTo>
                      <a:pt x="472" y="405"/>
                      <a:pt x="877" y="810"/>
                      <a:pt x="1349" y="1214"/>
                    </a:cubicBezTo>
                    <a:cubicBezTo>
                      <a:pt x="945" y="810"/>
                      <a:pt x="472" y="405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g3acbb144eea_1_9619">
                <a:extLst>
                  <a:ext uri="{FF2B5EF4-FFF2-40B4-BE49-F238E27FC236}">
                    <a16:creationId xmlns:a16="http://schemas.microsoft.com/office/drawing/2014/main" id="{A21C8D49-3DEA-A8D9-B943-FA89A00E0E0D}"/>
                  </a:ext>
                </a:extLst>
              </p:cNvPr>
              <p:cNvSpPr/>
              <p:nvPr/>
            </p:nvSpPr>
            <p:spPr>
              <a:xfrm>
                <a:off x="-1568426" y="1613134"/>
                <a:ext cx="135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4" extrusionOk="0">
                    <a:moveTo>
                      <a:pt x="0" y="0"/>
                    </a:moveTo>
                    <a:cubicBezTo>
                      <a:pt x="0" y="0"/>
                      <a:pt x="68" y="135"/>
                      <a:pt x="135" y="135"/>
                    </a:cubicBezTo>
                    <a:cubicBezTo>
                      <a:pt x="135" y="135"/>
                      <a:pt x="68" y="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g3acbb144eea_1_9619">
                <a:extLst>
                  <a:ext uri="{FF2B5EF4-FFF2-40B4-BE49-F238E27FC236}">
                    <a16:creationId xmlns:a16="http://schemas.microsoft.com/office/drawing/2014/main" id="{904083F7-FE8F-A5C5-4058-1A43F4050F00}"/>
                  </a:ext>
                </a:extLst>
              </p:cNvPr>
              <p:cNvSpPr/>
              <p:nvPr/>
            </p:nvSpPr>
            <p:spPr>
              <a:xfrm>
                <a:off x="-1559925" y="1623119"/>
                <a:ext cx="1956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2496" extrusionOk="0">
                    <a:moveTo>
                      <a:pt x="0" y="0"/>
                    </a:moveTo>
                    <a:cubicBezTo>
                      <a:pt x="675" y="810"/>
                      <a:pt x="1349" y="1687"/>
                      <a:pt x="1957" y="2496"/>
                    </a:cubicBezTo>
                    <a:cubicBezTo>
                      <a:pt x="1282" y="1687"/>
                      <a:pt x="675" y="81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g3acbb144eea_1_9619">
                <a:extLst>
                  <a:ext uri="{FF2B5EF4-FFF2-40B4-BE49-F238E27FC236}">
                    <a16:creationId xmlns:a16="http://schemas.microsoft.com/office/drawing/2014/main" id="{3F833754-CA13-DE3E-79A7-CDB65D0201DC}"/>
                  </a:ext>
                </a:extLst>
              </p:cNvPr>
              <p:cNvSpPr/>
              <p:nvPr/>
            </p:nvSpPr>
            <p:spPr>
              <a:xfrm>
                <a:off x="-1612550" y="1593500"/>
                <a:ext cx="84066" cy="115843"/>
              </a:xfrm>
              <a:custGeom>
                <a:avLst/>
                <a:gdLst/>
                <a:ahLst/>
                <a:cxnLst/>
                <a:rect l="l" t="t" r="r" b="b"/>
                <a:pathLst>
                  <a:path w="84066" h="115843" extrusionOk="0">
                    <a:moveTo>
                      <a:pt x="67" y="42101"/>
                    </a:moveTo>
                    <a:cubicBezTo>
                      <a:pt x="9715" y="50602"/>
                      <a:pt x="18419" y="60519"/>
                      <a:pt x="25908" y="71652"/>
                    </a:cubicBezTo>
                    <a:lnTo>
                      <a:pt x="55122" y="115844"/>
                    </a:lnTo>
                    <a:cubicBezTo>
                      <a:pt x="65377" y="102620"/>
                      <a:pt x="75025" y="88924"/>
                      <a:pt x="84066" y="74823"/>
                    </a:cubicBezTo>
                    <a:lnTo>
                      <a:pt x="62543" y="42910"/>
                    </a:lnTo>
                    <a:cubicBezTo>
                      <a:pt x="60047" y="39199"/>
                      <a:pt x="57348" y="35623"/>
                      <a:pt x="54650" y="32115"/>
                    </a:cubicBezTo>
                    <a:cubicBezTo>
                      <a:pt x="53975" y="31305"/>
                      <a:pt x="53368" y="30428"/>
                      <a:pt x="52693" y="29619"/>
                    </a:cubicBezTo>
                    <a:cubicBezTo>
                      <a:pt x="49994" y="26245"/>
                      <a:pt x="47228" y="22939"/>
                      <a:pt x="44327" y="19836"/>
                    </a:cubicBezTo>
                    <a:cubicBezTo>
                      <a:pt x="44327" y="19836"/>
                      <a:pt x="44259" y="19701"/>
                      <a:pt x="44192" y="19701"/>
                    </a:cubicBezTo>
                    <a:cubicBezTo>
                      <a:pt x="41088" y="16327"/>
                      <a:pt x="37850" y="13089"/>
                      <a:pt x="34544" y="9985"/>
                    </a:cubicBezTo>
                    <a:cubicBezTo>
                      <a:pt x="34139" y="9581"/>
                      <a:pt x="33667" y="9176"/>
                      <a:pt x="33195" y="8771"/>
                    </a:cubicBezTo>
                    <a:cubicBezTo>
                      <a:pt x="29956" y="5735"/>
                      <a:pt x="26582" y="2766"/>
                      <a:pt x="23142" y="0"/>
                    </a:cubicBezTo>
                    <a:cubicBezTo>
                      <a:pt x="16125" y="14438"/>
                      <a:pt x="8434" y="28539"/>
                      <a:pt x="0" y="422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g3acbb144eea_1_9619">
                <a:extLst>
                  <a:ext uri="{FF2B5EF4-FFF2-40B4-BE49-F238E27FC236}">
                    <a16:creationId xmlns:a16="http://schemas.microsoft.com/office/drawing/2014/main" id="{B38C952F-C385-5EAC-F7EF-BD9C2502BAE2}"/>
                  </a:ext>
                </a:extLst>
              </p:cNvPr>
              <p:cNvSpPr/>
              <p:nvPr/>
            </p:nvSpPr>
            <p:spPr>
              <a:xfrm>
                <a:off x="-1751873" y="1552074"/>
                <a:ext cx="1012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34" extrusionOk="0">
                    <a:moveTo>
                      <a:pt x="0" y="135"/>
                    </a:moveTo>
                    <a:cubicBezTo>
                      <a:pt x="0" y="135"/>
                      <a:pt x="675" y="0"/>
                      <a:pt x="1012" y="0"/>
                    </a:cubicBezTo>
                    <a:cubicBezTo>
                      <a:pt x="675" y="0"/>
                      <a:pt x="337" y="135"/>
                      <a:pt x="0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g3acbb144eea_1_9619">
                <a:extLst>
                  <a:ext uri="{FF2B5EF4-FFF2-40B4-BE49-F238E27FC236}">
                    <a16:creationId xmlns:a16="http://schemas.microsoft.com/office/drawing/2014/main" id="{29A9144E-53F6-5A9C-2BBF-93D551C9531E}"/>
                  </a:ext>
                </a:extLst>
              </p:cNvPr>
              <p:cNvSpPr/>
              <p:nvPr/>
            </p:nvSpPr>
            <p:spPr>
              <a:xfrm>
                <a:off x="-1778523" y="1558282"/>
                <a:ext cx="2766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877" extrusionOk="0">
                    <a:moveTo>
                      <a:pt x="0" y="877"/>
                    </a:moveTo>
                    <a:cubicBezTo>
                      <a:pt x="944" y="540"/>
                      <a:pt x="1822" y="270"/>
                      <a:pt x="2766" y="0"/>
                    </a:cubicBezTo>
                    <a:cubicBezTo>
                      <a:pt x="1822" y="270"/>
                      <a:pt x="944" y="607"/>
                      <a:pt x="0" y="87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g3acbb144eea_1_9619">
                <a:extLst>
                  <a:ext uri="{FF2B5EF4-FFF2-40B4-BE49-F238E27FC236}">
                    <a16:creationId xmlns:a16="http://schemas.microsoft.com/office/drawing/2014/main" id="{9F4D6EB7-5A88-AC59-4841-CAE305023814}"/>
                  </a:ext>
                </a:extLst>
              </p:cNvPr>
              <p:cNvSpPr/>
              <p:nvPr/>
            </p:nvSpPr>
            <p:spPr>
              <a:xfrm>
                <a:off x="-1789993" y="1563004"/>
                <a:ext cx="1011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04" extrusionOk="0">
                    <a:moveTo>
                      <a:pt x="0" y="405"/>
                    </a:moveTo>
                    <a:cubicBezTo>
                      <a:pt x="337" y="270"/>
                      <a:pt x="675" y="135"/>
                      <a:pt x="1012" y="0"/>
                    </a:cubicBezTo>
                    <a:cubicBezTo>
                      <a:pt x="675" y="135"/>
                      <a:pt x="337" y="270"/>
                      <a:pt x="0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g3acbb144eea_1_9619">
                <a:extLst>
                  <a:ext uri="{FF2B5EF4-FFF2-40B4-BE49-F238E27FC236}">
                    <a16:creationId xmlns:a16="http://schemas.microsoft.com/office/drawing/2014/main" id="{BE302EDD-81C9-22B1-5DE3-4CD6503A2CC7}"/>
                  </a:ext>
                </a:extLst>
              </p:cNvPr>
              <p:cNvSpPr/>
              <p:nvPr/>
            </p:nvSpPr>
            <p:spPr>
              <a:xfrm>
                <a:off x="-1765704" y="1554841"/>
                <a:ext cx="1619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72" extrusionOk="0">
                    <a:moveTo>
                      <a:pt x="0" y="472"/>
                    </a:moveTo>
                    <a:cubicBezTo>
                      <a:pt x="540" y="337"/>
                      <a:pt x="1080" y="135"/>
                      <a:pt x="1619" y="0"/>
                    </a:cubicBezTo>
                    <a:cubicBezTo>
                      <a:pt x="1080" y="135"/>
                      <a:pt x="540" y="270"/>
                      <a:pt x="0" y="47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g3acbb144eea_1_9619">
                <a:extLst>
                  <a:ext uri="{FF2B5EF4-FFF2-40B4-BE49-F238E27FC236}">
                    <a16:creationId xmlns:a16="http://schemas.microsoft.com/office/drawing/2014/main" id="{1A29D2BA-C635-3035-BD26-A7C85E0FB3E5}"/>
                  </a:ext>
                </a:extLst>
              </p:cNvPr>
              <p:cNvSpPr/>
              <p:nvPr/>
            </p:nvSpPr>
            <p:spPr>
              <a:xfrm>
                <a:off x="-1725628" y="1549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g3acbb144eea_1_9619">
                <a:extLst>
                  <a:ext uri="{FF2B5EF4-FFF2-40B4-BE49-F238E27FC236}">
                    <a16:creationId xmlns:a16="http://schemas.microsoft.com/office/drawing/2014/main" id="{62FED753-1473-52AC-D54A-0763E6FBBB7F}"/>
                  </a:ext>
                </a:extLst>
              </p:cNvPr>
              <p:cNvSpPr/>
              <p:nvPr/>
            </p:nvSpPr>
            <p:spPr>
              <a:xfrm>
                <a:off x="-1815429" y="1574272"/>
                <a:ext cx="3035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3035" h="1754" extrusionOk="0">
                    <a:moveTo>
                      <a:pt x="0" y="1754"/>
                    </a:moveTo>
                    <a:cubicBezTo>
                      <a:pt x="1012" y="1147"/>
                      <a:pt x="2024" y="607"/>
                      <a:pt x="3036" y="0"/>
                    </a:cubicBezTo>
                    <a:cubicBezTo>
                      <a:pt x="2024" y="607"/>
                      <a:pt x="1012" y="1147"/>
                      <a:pt x="0" y="175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g3acbb144eea_1_9619">
                <a:extLst>
                  <a:ext uri="{FF2B5EF4-FFF2-40B4-BE49-F238E27FC236}">
                    <a16:creationId xmlns:a16="http://schemas.microsoft.com/office/drawing/2014/main" id="{CFB0E6BE-67DB-6E99-1F7C-3C793B885025}"/>
                  </a:ext>
                </a:extLst>
              </p:cNvPr>
              <p:cNvSpPr/>
              <p:nvPr/>
            </p:nvSpPr>
            <p:spPr>
              <a:xfrm>
                <a:off x="-1804026" y="1568402"/>
                <a:ext cx="2766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1416" extrusionOk="0">
                    <a:moveTo>
                      <a:pt x="0" y="1417"/>
                    </a:moveTo>
                    <a:cubicBezTo>
                      <a:pt x="944" y="945"/>
                      <a:pt x="1822" y="472"/>
                      <a:pt x="2766" y="0"/>
                    </a:cubicBezTo>
                    <a:cubicBezTo>
                      <a:pt x="1822" y="472"/>
                      <a:pt x="944" y="945"/>
                      <a:pt x="0" y="141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g3acbb144eea_1_9619">
                <a:extLst>
                  <a:ext uri="{FF2B5EF4-FFF2-40B4-BE49-F238E27FC236}">
                    <a16:creationId xmlns:a16="http://schemas.microsoft.com/office/drawing/2014/main" id="{AC936435-2F56-38FB-CB2D-79C045045173}"/>
                  </a:ext>
                </a:extLst>
              </p:cNvPr>
              <p:cNvSpPr/>
              <p:nvPr/>
            </p:nvSpPr>
            <p:spPr>
              <a:xfrm>
                <a:off x="-1739729" y="1550050"/>
                <a:ext cx="2158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69" extrusionOk="0">
                    <a:moveTo>
                      <a:pt x="0" y="270"/>
                    </a:moveTo>
                    <a:cubicBezTo>
                      <a:pt x="742" y="202"/>
                      <a:pt x="1484" y="67"/>
                      <a:pt x="2159" y="0"/>
                    </a:cubicBezTo>
                    <a:cubicBezTo>
                      <a:pt x="1417" y="67"/>
                      <a:pt x="675" y="202"/>
                      <a:pt x="0" y="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g3acbb144eea_1_9619">
                <a:extLst>
                  <a:ext uri="{FF2B5EF4-FFF2-40B4-BE49-F238E27FC236}">
                    <a16:creationId xmlns:a16="http://schemas.microsoft.com/office/drawing/2014/main" id="{9F6D0917-DB85-C2AA-EECE-5BC12C62CAC5}"/>
                  </a:ext>
                </a:extLst>
              </p:cNvPr>
              <p:cNvSpPr/>
              <p:nvPr/>
            </p:nvSpPr>
            <p:spPr>
              <a:xfrm>
                <a:off x="-1828855" y="1549106"/>
                <a:ext cx="127583" cy="65174"/>
              </a:xfrm>
              <a:custGeom>
                <a:avLst/>
                <a:gdLst/>
                <a:ahLst/>
                <a:cxnLst/>
                <a:rect l="l" t="t" r="r" b="b"/>
                <a:pathLst>
                  <a:path w="127583" h="65174" extrusionOk="0">
                    <a:moveTo>
                      <a:pt x="5600" y="37513"/>
                    </a:moveTo>
                    <a:cubicBezTo>
                      <a:pt x="20443" y="42978"/>
                      <a:pt x="31913" y="52828"/>
                      <a:pt x="40549" y="65175"/>
                    </a:cubicBezTo>
                    <a:cubicBezTo>
                      <a:pt x="68009" y="50737"/>
                      <a:pt x="98302" y="45272"/>
                      <a:pt x="127583" y="48105"/>
                    </a:cubicBezTo>
                    <a:cubicBezTo>
                      <a:pt x="121849" y="31036"/>
                      <a:pt x="113820" y="14708"/>
                      <a:pt x="103227" y="0"/>
                    </a:cubicBezTo>
                    <a:cubicBezTo>
                      <a:pt x="103227" y="0"/>
                      <a:pt x="103227" y="0"/>
                      <a:pt x="103227" y="0"/>
                    </a:cubicBezTo>
                    <a:cubicBezTo>
                      <a:pt x="99247" y="202"/>
                      <a:pt x="95266" y="540"/>
                      <a:pt x="91285" y="1012"/>
                    </a:cubicBezTo>
                    <a:cubicBezTo>
                      <a:pt x="90543" y="1080"/>
                      <a:pt x="89801" y="1214"/>
                      <a:pt x="89126" y="1282"/>
                    </a:cubicBezTo>
                    <a:cubicBezTo>
                      <a:pt x="85415" y="1754"/>
                      <a:pt x="81705" y="2294"/>
                      <a:pt x="77994" y="2969"/>
                    </a:cubicBezTo>
                    <a:cubicBezTo>
                      <a:pt x="77657" y="2969"/>
                      <a:pt x="77319" y="3104"/>
                      <a:pt x="76982" y="3104"/>
                    </a:cubicBezTo>
                    <a:cubicBezTo>
                      <a:pt x="72934" y="3846"/>
                      <a:pt x="68818" y="4790"/>
                      <a:pt x="64770" y="5802"/>
                    </a:cubicBezTo>
                    <a:cubicBezTo>
                      <a:pt x="64230" y="5937"/>
                      <a:pt x="63691" y="6072"/>
                      <a:pt x="63151" y="6275"/>
                    </a:cubicBezTo>
                    <a:cubicBezTo>
                      <a:pt x="59777" y="7152"/>
                      <a:pt x="56404" y="8164"/>
                      <a:pt x="53098" y="9243"/>
                    </a:cubicBezTo>
                    <a:cubicBezTo>
                      <a:pt x="52153" y="9513"/>
                      <a:pt x="51276" y="9850"/>
                      <a:pt x="50332" y="10120"/>
                    </a:cubicBezTo>
                    <a:cubicBezTo>
                      <a:pt x="46823" y="11335"/>
                      <a:pt x="43315" y="12549"/>
                      <a:pt x="39874" y="13966"/>
                    </a:cubicBezTo>
                    <a:cubicBezTo>
                      <a:pt x="39537" y="14101"/>
                      <a:pt x="39200" y="14236"/>
                      <a:pt x="38862" y="14371"/>
                    </a:cubicBezTo>
                    <a:cubicBezTo>
                      <a:pt x="35084" y="15923"/>
                      <a:pt x="31373" y="17609"/>
                      <a:pt x="27662" y="19363"/>
                    </a:cubicBezTo>
                    <a:cubicBezTo>
                      <a:pt x="26718" y="19836"/>
                      <a:pt x="25773" y="20308"/>
                      <a:pt x="24896" y="20780"/>
                    </a:cubicBezTo>
                    <a:cubicBezTo>
                      <a:pt x="22062" y="22197"/>
                      <a:pt x="19296" y="23681"/>
                      <a:pt x="16530" y="25233"/>
                    </a:cubicBezTo>
                    <a:cubicBezTo>
                      <a:pt x="15518" y="25841"/>
                      <a:pt x="14506" y="26380"/>
                      <a:pt x="13494" y="26988"/>
                    </a:cubicBezTo>
                    <a:cubicBezTo>
                      <a:pt x="9918" y="29079"/>
                      <a:pt x="6410" y="31238"/>
                      <a:pt x="2901" y="33599"/>
                    </a:cubicBezTo>
                    <a:cubicBezTo>
                      <a:pt x="1889" y="34274"/>
                      <a:pt x="945" y="35016"/>
                      <a:pt x="0" y="35691"/>
                    </a:cubicBezTo>
                    <a:cubicBezTo>
                      <a:pt x="1957" y="36298"/>
                      <a:pt x="3846" y="36905"/>
                      <a:pt x="5668" y="3764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g3acbb144eea_1_9619">
                <a:extLst>
                  <a:ext uri="{FF2B5EF4-FFF2-40B4-BE49-F238E27FC236}">
                    <a16:creationId xmlns:a16="http://schemas.microsoft.com/office/drawing/2014/main" id="{603387BC-80A9-5E9F-EB84-3AE38B084BC1}"/>
                  </a:ext>
                </a:extLst>
              </p:cNvPr>
              <p:cNvSpPr/>
              <p:nvPr/>
            </p:nvSpPr>
            <p:spPr>
              <a:xfrm>
                <a:off x="-1754302" y="1654964"/>
                <a:ext cx="2631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079" extrusionOk="0">
                    <a:moveTo>
                      <a:pt x="0" y="1080"/>
                    </a:moveTo>
                    <a:cubicBezTo>
                      <a:pt x="0" y="1080"/>
                      <a:pt x="0" y="1080"/>
                      <a:pt x="0" y="1080"/>
                    </a:cubicBezTo>
                    <a:cubicBezTo>
                      <a:pt x="877" y="675"/>
                      <a:pt x="1754" y="337"/>
                      <a:pt x="2631" y="0"/>
                    </a:cubicBezTo>
                    <a:cubicBezTo>
                      <a:pt x="2631" y="0"/>
                      <a:pt x="2631" y="0"/>
                      <a:pt x="2631" y="0"/>
                    </a:cubicBezTo>
                    <a:cubicBezTo>
                      <a:pt x="1754" y="337"/>
                      <a:pt x="877" y="742"/>
                      <a:pt x="0" y="108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g3acbb144eea_1_9619">
                <a:extLst>
                  <a:ext uri="{FF2B5EF4-FFF2-40B4-BE49-F238E27FC236}">
                    <a16:creationId xmlns:a16="http://schemas.microsoft.com/office/drawing/2014/main" id="{8C3CC3A7-0AE7-D23D-9CF1-6EB5489D52F8}"/>
                  </a:ext>
                </a:extLst>
              </p:cNvPr>
              <p:cNvSpPr/>
              <p:nvPr/>
            </p:nvSpPr>
            <p:spPr>
              <a:xfrm>
                <a:off x="-1762601" y="1658743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0" y="1349"/>
                    </a:moveTo>
                    <a:lnTo>
                      <a:pt x="0" y="1349"/>
                    </a:lnTo>
                    <a:cubicBezTo>
                      <a:pt x="877" y="877"/>
                      <a:pt x="1754" y="472"/>
                      <a:pt x="2631" y="0"/>
                    </a:cubicBezTo>
                    <a:cubicBezTo>
                      <a:pt x="2631" y="0"/>
                      <a:pt x="2631" y="0"/>
                      <a:pt x="2631" y="0"/>
                    </a:cubicBezTo>
                    <a:cubicBezTo>
                      <a:pt x="1754" y="472"/>
                      <a:pt x="877" y="877"/>
                      <a:pt x="0" y="13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g3acbb144eea_1_9619">
                <a:extLst>
                  <a:ext uri="{FF2B5EF4-FFF2-40B4-BE49-F238E27FC236}">
                    <a16:creationId xmlns:a16="http://schemas.microsoft.com/office/drawing/2014/main" id="{C9B1B500-7DD6-65F3-C8A7-7313F28C4DE8}"/>
                  </a:ext>
                </a:extLst>
              </p:cNvPr>
              <p:cNvSpPr/>
              <p:nvPr/>
            </p:nvSpPr>
            <p:spPr>
              <a:xfrm>
                <a:off x="-1763006" y="1660092"/>
                <a:ext cx="404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02" extrusionOk="0">
                    <a:moveTo>
                      <a:pt x="0" y="202"/>
                    </a:moveTo>
                    <a:cubicBezTo>
                      <a:pt x="0" y="202"/>
                      <a:pt x="270" y="68"/>
                      <a:pt x="405" y="0"/>
                    </a:cubicBezTo>
                    <a:lnTo>
                      <a:pt x="405" y="0"/>
                    </a:lnTo>
                    <a:cubicBezTo>
                      <a:pt x="405" y="0"/>
                      <a:pt x="135" y="135"/>
                      <a:pt x="0" y="20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g3acbb144eea_1_9619">
                <a:extLst>
                  <a:ext uri="{FF2B5EF4-FFF2-40B4-BE49-F238E27FC236}">
                    <a16:creationId xmlns:a16="http://schemas.microsoft.com/office/drawing/2014/main" id="{14324C02-D4A9-82BE-2E58-89ACA73C962E}"/>
                  </a:ext>
                </a:extLst>
              </p:cNvPr>
              <p:cNvSpPr/>
              <p:nvPr/>
            </p:nvSpPr>
            <p:spPr>
              <a:xfrm>
                <a:off x="-1759969" y="1656044"/>
                <a:ext cx="566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2698" extrusionOk="0">
                    <a:moveTo>
                      <a:pt x="0" y="2699"/>
                    </a:moveTo>
                    <a:cubicBezTo>
                      <a:pt x="0" y="2699"/>
                      <a:pt x="0" y="2699"/>
                      <a:pt x="0" y="2699"/>
                    </a:cubicBezTo>
                    <a:cubicBezTo>
                      <a:pt x="1889" y="1754"/>
                      <a:pt x="3778" y="877"/>
                      <a:pt x="5667" y="0"/>
                    </a:cubicBezTo>
                    <a:cubicBezTo>
                      <a:pt x="5667" y="0"/>
                      <a:pt x="5667" y="0"/>
                      <a:pt x="5667" y="0"/>
                    </a:cubicBezTo>
                    <a:cubicBezTo>
                      <a:pt x="3778" y="810"/>
                      <a:pt x="1889" y="1754"/>
                      <a:pt x="0" y="26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g3acbb144eea_1_9619">
                <a:extLst>
                  <a:ext uri="{FF2B5EF4-FFF2-40B4-BE49-F238E27FC236}">
                    <a16:creationId xmlns:a16="http://schemas.microsoft.com/office/drawing/2014/main" id="{60EC2C75-DE16-0BF1-A123-71BB1EB6694D}"/>
                  </a:ext>
                </a:extLst>
              </p:cNvPr>
              <p:cNvSpPr/>
              <p:nvPr/>
            </p:nvSpPr>
            <p:spPr>
              <a:xfrm>
                <a:off x="-1751671" y="1654290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0" y="675"/>
                    </a:moveTo>
                    <a:cubicBezTo>
                      <a:pt x="0" y="675"/>
                      <a:pt x="0" y="675"/>
                      <a:pt x="0" y="675"/>
                    </a:cubicBezTo>
                    <a:cubicBezTo>
                      <a:pt x="540" y="472"/>
                      <a:pt x="1012" y="202"/>
                      <a:pt x="1552" y="0"/>
                    </a:cubicBezTo>
                    <a:cubicBezTo>
                      <a:pt x="1012" y="202"/>
                      <a:pt x="540" y="472"/>
                      <a:pt x="0" y="6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g3acbb144eea_1_9619">
                <a:extLst>
                  <a:ext uri="{FF2B5EF4-FFF2-40B4-BE49-F238E27FC236}">
                    <a16:creationId xmlns:a16="http://schemas.microsoft.com/office/drawing/2014/main" id="{7A7D815A-53B0-FA7B-15B2-340746D78779}"/>
                  </a:ext>
                </a:extLst>
              </p:cNvPr>
              <p:cNvSpPr/>
              <p:nvPr/>
            </p:nvSpPr>
            <p:spPr>
              <a:xfrm>
                <a:off x="-1769213" y="1660294"/>
                <a:ext cx="6207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3710" extrusionOk="0">
                    <a:moveTo>
                      <a:pt x="6207" y="0"/>
                    </a:moveTo>
                    <a:cubicBezTo>
                      <a:pt x="4115" y="1147"/>
                      <a:pt x="2024" y="2429"/>
                      <a:pt x="0" y="3711"/>
                    </a:cubicBezTo>
                    <a:lnTo>
                      <a:pt x="0" y="3711"/>
                    </a:lnTo>
                    <a:cubicBezTo>
                      <a:pt x="2024" y="2361"/>
                      <a:pt x="4115" y="1147"/>
                      <a:pt x="620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g3acbb144eea_1_9619">
                <a:extLst>
                  <a:ext uri="{FF2B5EF4-FFF2-40B4-BE49-F238E27FC236}">
                    <a16:creationId xmlns:a16="http://schemas.microsoft.com/office/drawing/2014/main" id="{5D907D06-E867-7A64-2CD6-1F30B72F1E75}"/>
                  </a:ext>
                </a:extLst>
              </p:cNvPr>
              <p:cNvSpPr/>
              <p:nvPr/>
            </p:nvSpPr>
            <p:spPr>
              <a:xfrm>
                <a:off x="-1814079" y="1756167"/>
                <a:ext cx="742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869" extrusionOk="0">
                    <a:moveTo>
                      <a:pt x="742" y="5870"/>
                    </a:moveTo>
                    <a:cubicBezTo>
                      <a:pt x="742" y="5870"/>
                      <a:pt x="742" y="5870"/>
                      <a:pt x="742" y="5870"/>
                    </a:cubicBezTo>
                    <a:cubicBezTo>
                      <a:pt x="472" y="3913"/>
                      <a:pt x="135" y="1957"/>
                      <a:pt x="0" y="0"/>
                    </a:cubicBezTo>
                    <a:lnTo>
                      <a:pt x="0" y="0"/>
                    </a:lnTo>
                    <a:cubicBezTo>
                      <a:pt x="135" y="1957"/>
                      <a:pt x="472" y="3913"/>
                      <a:pt x="742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g3acbb144eea_1_9619">
                <a:extLst>
                  <a:ext uri="{FF2B5EF4-FFF2-40B4-BE49-F238E27FC236}">
                    <a16:creationId xmlns:a16="http://schemas.microsoft.com/office/drawing/2014/main" id="{3BFC52FA-FD94-1B06-980A-12B5E4198587}"/>
                  </a:ext>
                </a:extLst>
              </p:cNvPr>
              <p:cNvSpPr/>
              <p:nvPr/>
            </p:nvSpPr>
            <p:spPr>
              <a:xfrm>
                <a:off x="-1807670" y="1706645"/>
                <a:ext cx="209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925" extrusionOk="0">
                    <a:moveTo>
                      <a:pt x="0" y="4925"/>
                    </a:moveTo>
                    <a:cubicBezTo>
                      <a:pt x="0" y="4925"/>
                      <a:pt x="0" y="4925"/>
                      <a:pt x="0" y="4925"/>
                    </a:cubicBezTo>
                    <a:cubicBezTo>
                      <a:pt x="675" y="3238"/>
                      <a:pt x="1349" y="1619"/>
                      <a:pt x="2092" y="0"/>
                    </a:cubicBezTo>
                    <a:cubicBezTo>
                      <a:pt x="2092" y="0"/>
                      <a:pt x="2092" y="0"/>
                      <a:pt x="2092" y="0"/>
                    </a:cubicBezTo>
                    <a:cubicBezTo>
                      <a:pt x="1349" y="1619"/>
                      <a:pt x="607" y="3238"/>
                      <a:pt x="0" y="492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g3acbb144eea_1_9619">
                <a:extLst>
                  <a:ext uri="{FF2B5EF4-FFF2-40B4-BE49-F238E27FC236}">
                    <a16:creationId xmlns:a16="http://schemas.microsoft.com/office/drawing/2014/main" id="{D5EFA0BE-A081-5C03-6B81-4BC028DD800A}"/>
                  </a:ext>
                </a:extLst>
              </p:cNvPr>
              <p:cNvSpPr/>
              <p:nvPr/>
            </p:nvSpPr>
            <p:spPr>
              <a:xfrm>
                <a:off x="-1812730" y="1723647"/>
                <a:ext cx="1281" cy="5599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5599" extrusionOk="0">
                    <a:moveTo>
                      <a:pt x="0" y="5600"/>
                    </a:moveTo>
                    <a:cubicBezTo>
                      <a:pt x="0" y="5600"/>
                      <a:pt x="0" y="5600"/>
                      <a:pt x="0" y="5600"/>
                    </a:cubicBezTo>
                    <a:cubicBezTo>
                      <a:pt x="337" y="3711"/>
                      <a:pt x="810" y="1822"/>
                      <a:pt x="1282" y="0"/>
                    </a:cubicBezTo>
                    <a:cubicBezTo>
                      <a:pt x="1282" y="0"/>
                      <a:pt x="1282" y="0"/>
                      <a:pt x="1282" y="0"/>
                    </a:cubicBezTo>
                    <a:cubicBezTo>
                      <a:pt x="810" y="1822"/>
                      <a:pt x="337" y="3711"/>
                      <a:pt x="0" y="56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g3acbb144eea_1_9619">
                <a:extLst>
                  <a:ext uri="{FF2B5EF4-FFF2-40B4-BE49-F238E27FC236}">
                    <a16:creationId xmlns:a16="http://schemas.microsoft.com/office/drawing/2014/main" id="{239BA62C-6ACE-56DB-E4CA-6023D0268F29}"/>
                  </a:ext>
                </a:extLst>
              </p:cNvPr>
              <p:cNvSpPr/>
              <p:nvPr/>
            </p:nvSpPr>
            <p:spPr>
              <a:xfrm>
                <a:off x="-1812798" y="1765343"/>
                <a:ext cx="1214" cy="5532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5532" extrusionOk="0">
                    <a:moveTo>
                      <a:pt x="1215" y="5532"/>
                    </a:moveTo>
                    <a:cubicBezTo>
                      <a:pt x="1215" y="5532"/>
                      <a:pt x="1215" y="5532"/>
                      <a:pt x="1215" y="5532"/>
                    </a:cubicBezTo>
                    <a:cubicBezTo>
                      <a:pt x="742" y="3711"/>
                      <a:pt x="337" y="188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7" y="1822"/>
                      <a:pt x="810" y="3643"/>
                      <a:pt x="1215" y="546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g3acbb144eea_1_9619">
                <a:extLst>
                  <a:ext uri="{FF2B5EF4-FFF2-40B4-BE49-F238E27FC236}">
                    <a16:creationId xmlns:a16="http://schemas.microsoft.com/office/drawing/2014/main" id="{5B458E19-7253-BF9F-C361-FC53B9BF804B}"/>
                  </a:ext>
                </a:extLst>
              </p:cNvPr>
              <p:cNvSpPr/>
              <p:nvPr/>
            </p:nvSpPr>
            <p:spPr>
              <a:xfrm>
                <a:off x="-1814408" y="1731676"/>
                <a:ext cx="1273" cy="21927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21927" extrusionOk="0">
                    <a:moveTo>
                      <a:pt x="193" y="21927"/>
                    </a:moveTo>
                    <a:cubicBezTo>
                      <a:pt x="193" y="21927"/>
                      <a:pt x="193" y="21927"/>
                      <a:pt x="193" y="21927"/>
                    </a:cubicBezTo>
                    <a:cubicBezTo>
                      <a:pt x="-279" y="14573"/>
                      <a:pt x="126" y="7219"/>
                      <a:pt x="1273" y="0"/>
                    </a:cubicBezTo>
                    <a:cubicBezTo>
                      <a:pt x="1273" y="0"/>
                      <a:pt x="1273" y="0"/>
                      <a:pt x="1273" y="0"/>
                    </a:cubicBezTo>
                    <a:cubicBezTo>
                      <a:pt x="126" y="7219"/>
                      <a:pt x="-279" y="14506"/>
                      <a:pt x="193" y="217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g3acbb144eea_1_9619">
                <a:extLst>
                  <a:ext uri="{FF2B5EF4-FFF2-40B4-BE49-F238E27FC236}">
                    <a16:creationId xmlns:a16="http://schemas.microsoft.com/office/drawing/2014/main" id="{BEE83A23-0D5C-4C50-2A8C-F8D7C350AC5C}"/>
                  </a:ext>
                </a:extLst>
              </p:cNvPr>
              <p:cNvSpPr/>
              <p:nvPr/>
            </p:nvSpPr>
            <p:spPr>
              <a:xfrm>
                <a:off x="-1810639" y="1715079"/>
                <a:ext cx="1686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5195" extrusionOk="0">
                    <a:moveTo>
                      <a:pt x="0" y="5195"/>
                    </a:moveTo>
                    <a:cubicBezTo>
                      <a:pt x="0" y="5195"/>
                      <a:pt x="0" y="5195"/>
                      <a:pt x="0" y="5195"/>
                    </a:cubicBezTo>
                    <a:cubicBezTo>
                      <a:pt x="472" y="3441"/>
                      <a:pt x="1080" y="1687"/>
                      <a:pt x="1687" y="0"/>
                    </a:cubicBezTo>
                    <a:cubicBezTo>
                      <a:pt x="1687" y="0"/>
                      <a:pt x="1687" y="0"/>
                      <a:pt x="1687" y="0"/>
                    </a:cubicBezTo>
                    <a:cubicBezTo>
                      <a:pt x="1080" y="1754"/>
                      <a:pt x="472" y="3441"/>
                      <a:pt x="0" y="519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g3acbb144eea_1_9619">
                <a:extLst>
                  <a:ext uri="{FF2B5EF4-FFF2-40B4-BE49-F238E27FC236}">
                    <a16:creationId xmlns:a16="http://schemas.microsoft.com/office/drawing/2014/main" id="{F4AAA741-F8ED-C74A-8D7C-97A6481F0445}"/>
                  </a:ext>
                </a:extLst>
              </p:cNvPr>
              <p:cNvSpPr/>
              <p:nvPr/>
            </p:nvSpPr>
            <p:spPr>
              <a:xfrm>
                <a:off x="-1805578" y="1704149"/>
                <a:ext cx="1079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2496" extrusionOk="0">
                    <a:moveTo>
                      <a:pt x="1080" y="0"/>
                    </a:moveTo>
                    <a:cubicBezTo>
                      <a:pt x="675" y="810"/>
                      <a:pt x="405" y="1687"/>
                      <a:pt x="0" y="2496"/>
                    </a:cubicBezTo>
                    <a:cubicBezTo>
                      <a:pt x="0" y="2496"/>
                      <a:pt x="0" y="2496"/>
                      <a:pt x="0" y="2496"/>
                    </a:cubicBezTo>
                    <a:cubicBezTo>
                      <a:pt x="337" y="1687"/>
                      <a:pt x="675" y="810"/>
                      <a:pt x="1080" y="0"/>
                    </a:cubicBezTo>
                    <a:lnTo>
                      <a:pt x="108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g3acbb144eea_1_9619">
                <a:extLst>
                  <a:ext uri="{FF2B5EF4-FFF2-40B4-BE49-F238E27FC236}">
                    <a16:creationId xmlns:a16="http://schemas.microsoft.com/office/drawing/2014/main" id="{CD1242F0-571C-DF99-0BD9-7C0A91D21C6F}"/>
                  </a:ext>
                </a:extLst>
              </p:cNvPr>
              <p:cNvSpPr/>
              <p:nvPr/>
            </p:nvSpPr>
            <p:spPr>
              <a:xfrm>
                <a:off x="-1813270" y="1762105"/>
                <a:ext cx="47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373" extrusionOk="0">
                    <a:moveTo>
                      <a:pt x="472" y="3306"/>
                    </a:moveTo>
                    <a:cubicBezTo>
                      <a:pt x="472" y="3306"/>
                      <a:pt x="472" y="3306"/>
                      <a:pt x="472" y="3306"/>
                    </a:cubicBezTo>
                    <a:cubicBezTo>
                      <a:pt x="270" y="2226"/>
                      <a:pt x="135" y="107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5" y="1147"/>
                      <a:pt x="270" y="2226"/>
                      <a:pt x="472" y="337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g3acbb144eea_1_9619">
                <a:extLst>
                  <a:ext uri="{FF2B5EF4-FFF2-40B4-BE49-F238E27FC236}">
                    <a16:creationId xmlns:a16="http://schemas.microsoft.com/office/drawing/2014/main" id="{AA4AEB1B-4598-2434-0980-2A7F142C6641}"/>
                  </a:ext>
                </a:extLst>
              </p:cNvPr>
              <p:cNvSpPr/>
              <p:nvPr/>
            </p:nvSpPr>
            <p:spPr>
              <a:xfrm>
                <a:off x="-1811448" y="1720274"/>
                <a:ext cx="80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809" h="3373" extrusionOk="0">
                    <a:moveTo>
                      <a:pt x="0" y="3373"/>
                    </a:moveTo>
                    <a:cubicBezTo>
                      <a:pt x="0" y="3373"/>
                      <a:pt x="0" y="3373"/>
                      <a:pt x="0" y="3373"/>
                    </a:cubicBezTo>
                    <a:cubicBezTo>
                      <a:pt x="270" y="2226"/>
                      <a:pt x="472" y="1147"/>
                      <a:pt x="810" y="0"/>
                    </a:cubicBezTo>
                    <a:cubicBezTo>
                      <a:pt x="810" y="0"/>
                      <a:pt x="810" y="0"/>
                      <a:pt x="810" y="0"/>
                    </a:cubicBezTo>
                    <a:cubicBezTo>
                      <a:pt x="472" y="1147"/>
                      <a:pt x="270" y="2226"/>
                      <a:pt x="0" y="337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g3acbb144eea_1_9619">
                <a:extLst>
                  <a:ext uri="{FF2B5EF4-FFF2-40B4-BE49-F238E27FC236}">
                    <a16:creationId xmlns:a16="http://schemas.microsoft.com/office/drawing/2014/main" id="{486BBBFB-0A8E-0E0C-BC2A-1C92ABC5D596}"/>
                  </a:ext>
                </a:extLst>
              </p:cNvPr>
              <p:cNvSpPr/>
              <p:nvPr/>
            </p:nvSpPr>
            <p:spPr>
              <a:xfrm>
                <a:off x="-1811583" y="1770876"/>
                <a:ext cx="607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766" extrusionOk="0">
                    <a:moveTo>
                      <a:pt x="607" y="2766"/>
                    </a:moveTo>
                    <a:lnTo>
                      <a:pt x="607" y="2766"/>
                    </a:lnTo>
                    <a:cubicBezTo>
                      <a:pt x="337" y="1822"/>
                      <a:pt x="202" y="9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2" y="945"/>
                      <a:pt x="337" y="1822"/>
                      <a:pt x="607" y="276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g3acbb144eea_1_9619">
                <a:extLst>
                  <a:ext uri="{FF2B5EF4-FFF2-40B4-BE49-F238E27FC236}">
                    <a16:creationId xmlns:a16="http://schemas.microsoft.com/office/drawing/2014/main" id="{EE52BED8-6934-64B3-BBFC-09AA3AF7160E}"/>
                  </a:ext>
                </a:extLst>
              </p:cNvPr>
              <p:cNvSpPr/>
              <p:nvPr/>
            </p:nvSpPr>
            <p:spPr>
              <a:xfrm>
                <a:off x="-1813135" y="1729315"/>
                <a:ext cx="337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496" extrusionOk="0">
                    <a:moveTo>
                      <a:pt x="0" y="2429"/>
                    </a:moveTo>
                    <a:cubicBezTo>
                      <a:pt x="0" y="2429"/>
                      <a:pt x="0" y="2429"/>
                      <a:pt x="0" y="2429"/>
                    </a:cubicBezTo>
                    <a:cubicBezTo>
                      <a:pt x="135" y="1619"/>
                      <a:pt x="202" y="810"/>
                      <a:pt x="337" y="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02" y="810"/>
                      <a:pt x="135" y="1687"/>
                      <a:pt x="0" y="249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g3acbb144eea_1_9619">
                <a:extLst>
                  <a:ext uri="{FF2B5EF4-FFF2-40B4-BE49-F238E27FC236}">
                    <a16:creationId xmlns:a16="http://schemas.microsoft.com/office/drawing/2014/main" id="{05600D26-2B5E-EA50-AD69-5085A958D627}"/>
                  </a:ext>
                </a:extLst>
              </p:cNvPr>
              <p:cNvSpPr/>
              <p:nvPr/>
            </p:nvSpPr>
            <p:spPr>
              <a:xfrm>
                <a:off x="-1808952" y="1711571"/>
                <a:ext cx="1214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508" extrusionOk="0">
                    <a:moveTo>
                      <a:pt x="0" y="3508"/>
                    </a:moveTo>
                    <a:cubicBezTo>
                      <a:pt x="0" y="3508"/>
                      <a:pt x="0" y="3508"/>
                      <a:pt x="0" y="3508"/>
                    </a:cubicBezTo>
                    <a:cubicBezTo>
                      <a:pt x="405" y="2361"/>
                      <a:pt x="810" y="1147"/>
                      <a:pt x="1214" y="0"/>
                    </a:cubicBezTo>
                    <a:cubicBezTo>
                      <a:pt x="1214" y="0"/>
                      <a:pt x="1214" y="0"/>
                      <a:pt x="1214" y="0"/>
                    </a:cubicBezTo>
                    <a:cubicBezTo>
                      <a:pt x="742" y="1147"/>
                      <a:pt x="405" y="2361"/>
                      <a:pt x="0" y="35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g3acbb144eea_1_9619">
                <a:extLst>
                  <a:ext uri="{FF2B5EF4-FFF2-40B4-BE49-F238E27FC236}">
                    <a16:creationId xmlns:a16="http://schemas.microsoft.com/office/drawing/2014/main" id="{B2F65E63-C870-D57E-1976-9F06F36A23F6}"/>
                  </a:ext>
                </a:extLst>
              </p:cNvPr>
              <p:cNvSpPr/>
              <p:nvPr/>
            </p:nvSpPr>
            <p:spPr>
              <a:xfrm>
                <a:off x="-1814214" y="1753604"/>
                <a:ext cx="134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31" extrusionOk="0">
                    <a:moveTo>
                      <a:pt x="135" y="2564"/>
                    </a:moveTo>
                    <a:lnTo>
                      <a:pt x="135" y="2564"/>
                    </a:lnTo>
                    <a:cubicBezTo>
                      <a:pt x="68" y="1687"/>
                      <a:pt x="68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77"/>
                      <a:pt x="0" y="1754"/>
                      <a:pt x="135" y="263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g3acbb144eea_1_9619">
                <a:extLst>
                  <a:ext uri="{FF2B5EF4-FFF2-40B4-BE49-F238E27FC236}">
                    <a16:creationId xmlns:a16="http://schemas.microsoft.com/office/drawing/2014/main" id="{E5ECD6FB-3895-1E5E-0EDE-BE657E3AF7B5}"/>
                  </a:ext>
                </a:extLst>
              </p:cNvPr>
              <p:cNvSpPr/>
              <p:nvPr/>
            </p:nvSpPr>
            <p:spPr>
              <a:xfrm>
                <a:off x="-1912246" y="1724187"/>
                <a:ext cx="6746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404" extrusionOk="0">
                    <a:moveTo>
                      <a:pt x="0" y="405"/>
                    </a:moveTo>
                    <a:cubicBezTo>
                      <a:pt x="0" y="405"/>
                      <a:pt x="0" y="135"/>
                      <a:pt x="0" y="0"/>
                    </a:cubicBezTo>
                    <a:cubicBezTo>
                      <a:pt x="0" y="135"/>
                      <a:pt x="0" y="270"/>
                      <a:pt x="0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g3acbb144eea_1_9619">
                <a:extLst>
                  <a:ext uri="{FF2B5EF4-FFF2-40B4-BE49-F238E27FC236}">
                    <a16:creationId xmlns:a16="http://schemas.microsoft.com/office/drawing/2014/main" id="{B7FE246C-A4ED-7E84-CA59-7FB53FF8742F}"/>
                  </a:ext>
                </a:extLst>
              </p:cNvPr>
              <p:cNvSpPr/>
              <p:nvPr/>
            </p:nvSpPr>
            <p:spPr>
              <a:xfrm>
                <a:off x="-1913191" y="176075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g3acbb144eea_1_9619">
                <a:extLst>
                  <a:ext uri="{FF2B5EF4-FFF2-40B4-BE49-F238E27FC236}">
                    <a16:creationId xmlns:a16="http://schemas.microsoft.com/office/drawing/2014/main" id="{F5D44EB9-0620-7008-365F-32365BF88CD8}"/>
                  </a:ext>
                </a:extLst>
              </p:cNvPr>
              <p:cNvSpPr/>
              <p:nvPr/>
            </p:nvSpPr>
            <p:spPr>
              <a:xfrm>
                <a:off x="-1904015" y="180872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8" name="Google Shape;608;g3acbb144eea_1_9619">
                <a:extLst>
                  <a:ext uri="{FF2B5EF4-FFF2-40B4-BE49-F238E27FC236}">
                    <a16:creationId xmlns:a16="http://schemas.microsoft.com/office/drawing/2014/main" id="{05ADB0BF-5475-7564-D44D-E90767DA58FD}"/>
                  </a:ext>
                </a:extLst>
              </p:cNvPr>
              <p:cNvSpPr/>
              <p:nvPr/>
            </p:nvSpPr>
            <p:spPr>
              <a:xfrm>
                <a:off x="-1910492" y="171251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9" name="Google Shape;609;g3acbb144eea_1_9619">
                <a:extLst>
                  <a:ext uri="{FF2B5EF4-FFF2-40B4-BE49-F238E27FC236}">
                    <a16:creationId xmlns:a16="http://schemas.microsoft.com/office/drawing/2014/main" id="{8B8FBBD1-2460-3A4C-2F36-A6B2330BD162}"/>
                  </a:ext>
                </a:extLst>
              </p:cNvPr>
              <p:cNvSpPr/>
              <p:nvPr/>
            </p:nvSpPr>
            <p:spPr>
              <a:xfrm>
                <a:off x="-1913593" y="1697874"/>
                <a:ext cx="60853" cy="110851"/>
              </a:xfrm>
              <a:custGeom>
                <a:avLst/>
                <a:gdLst/>
                <a:ahLst/>
                <a:cxnLst/>
                <a:rect l="l" t="t" r="r" b="b"/>
                <a:pathLst>
                  <a:path w="60853" h="110851" extrusionOk="0">
                    <a:moveTo>
                      <a:pt x="58762" y="73743"/>
                    </a:moveTo>
                    <a:cubicBezTo>
                      <a:pt x="54782" y="48712"/>
                      <a:pt x="55186" y="23344"/>
                      <a:pt x="60854" y="0"/>
                    </a:cubicBezTo>
                    <a:cubicBezTo>
                      <a:pt x="43379" y="540"/>
                      <a:pt x="26040" y="4251"/>
                      <a:pt x="9780" y="11537"/>
                    </a:cubicBezTo>
                    <a:cubicBezTo>
                      <a:pt x="7486" y="12482"/>
                      <a:pt x="5327" y="13561"/>
                      <a:pt x="3101" y="14641"/>
                    </a:cubicBezTo>
                    <a:cubicBezTo>
                      <a:pt x="3101" y="14641"/>
                      <a:pt x="3101" y="14641"/>
                      <a:pt x="3101" y="14641"/>
                    </a:cubicBezTo>
                    <a:cubicBezTo>
                      <a:pt x="2426" y="18554"/>
                      <a:pt x="1819" y="22467"/>
                      <a:pt x="1346" y="26380"/>
                    </a:cubicBezTo>
                    <a:cubicBezTo>
                      <a:pt x="1346" y="26515"/>
                      <a:pt x="1346" y="26650"/>
                      <a:pt x="1346" y="26785"/>
                    </a:cubicBezTo>
                    <a:cubicBezTo>
                      <a:pt x="-70" y="38727"/>
                      <a:pt x="-340" y="50804"/>
                      <a:pt x="402" y="62881"/>
                    </a:cubicBezTo>
                    <a:cubicBezTo>
                      <a:pt x="402" y="62881"/>
                      <a:pt x="402" y="62881"/>
                      <a:pt x="402" y="62881"/>
                    </a:cubicBezTo>
                    <a:cubicBezTo>
                      <a:pt x="1481" y="79006"/>
                      <a:pt x="4517" y="95131"/>
                      <a:pt x="9578" y="110851"/>
                    </a:cubicBezTo>
                    <a:cubicBezTo>
                      <a:pt x="9578" y="110851"/>
                      <a:pt x="9578" y="110851"/>
                      <a:pt x="9578" y="110851"/>
                    </a:cubicBezTo>
                    <a:cubicBezTo>
                      <a:pt x="23948" y="90813"/>
                      <a:pt x="40546" y="78534"/>
                      <a:pt x="58762" y="7374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g3acbb144eea_1_9619">
                <a:extLst>
                  <a:ext uri="{FF2B5EF4-FFF2-40B4-BE49-F238E27FC236}">
                    <a16:creationId xmlns:a16="http://schemas.microsoft.com/office/drawing/2014/main" id="{B99C1758-B59F-949D-DB69-C3EF64B58CFC}"/>
                  </a:ext>
                </a:extLst>
              </p:cNvPr>
              <p:cNvSpPr/>
              <p:nvPr/>
            </p:nvSpPr>
            <p:spPr>
              <a:xfrm>
                <a:off x="-1790803" y="1841785"/>
                <a:ext cx="472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1889" extrusionOk="0">
                    <a:moveTo>
                      <a:pt x="0" y="1889"/>
                    </a:moveTo>
                    <a:cubicBezTo>
                      <a:pt x="135" y="1282"/>
                      <a:pt x="337" y="607"/>
                      <a:pt x="472" y="0"/>
                    </a:cubicBezTo>
                    <a:cubicBezTo>
                      <a:pt x="337" y="607"/>
                      <a:pt x="202" y="1282"/>
                      <a:pt x="0" y="1889"/>
                    </a:cubicBezTo>
                    <a:cubicBezTo>
                      <a:pt x="0" y="1889"/>
                      <a:pt x="0" y="1889"/>
                      <a:pt x="0" y="188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g3acbb144eea_1_9619">
                <a:extLst>
                  <a:ext uri="{FF2B5EF4-FFF2-40B4-BE49-F238E27FC236}">
                    <a16:creationId xmlns:a16="http://schemas.microsoft.com/office/drawing/2014/main" id="{A5379035-104F-7531-179C-24569674A00B}"/>
                  </a:ext>
                </a:extLst>
              </p:cNvPr>
              <p:cNvSpPr/>
              <p:nvPr/>
            </p:nvSpPr>
            <p:spPr>
              <a:xfrm>
                <a:off x="-1794244" y="1808860"/>
                <a:ext cx="134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901" extrusionOk="0">
                    <a:moveTo>
                      <a:pt x="1349" y="2901"/>
                    </a:moveTo>
                    <a:cubicBezTo>
                      <a:pt x="945" y="1957"/>
                      <a:pt x="472" y="9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945"/>
                      <a:pt x="945" y="1957"/>
                      <a:pt x="1349" y="2901"/>
                    </a:cubicBezTo>
                    <a:lnTo>
                      <a:pt x="1349" y="2901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g3acbb144eea_1_9619">
                <a:extLst>
                  <a:ext uri="{FF2B5EF4-FFF2-40B4-BE49-F238E27FC236}">
                    <a16:creationId xmlns:a16="http://schemas.microsoft.com/office/drawing/2014/main" id="{7AB86482-2153-28F8-0782-BF39BB618C10}"/>
                  </a:ext>
                </a:extLst>
              </p:cNvPr>
              <p:cNvSpPr/>
              <p:nvPr/>
            </p:nvSpPr>
            <p:spPr>
              <a:xfrm>
                <a:off x="-1792219" y="1813583"/>
                <a:ext cx="944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698" extrusionOk="0">
                    <a:moveTo>
                      <a:pt x="944" y="2631"/>
                    </a:moveTo>
                    <a:cubicBezTo>
                      <a:pt x="675" y="1754"/>
                      <a:pt x="337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7" y="877"/>
                      <a:pt x="675" y="1822"/>
                      <a:pt x="944" y="2699"/>
                    </a:cubicBezTo>
                    <a:cubicBezTo>
                      <a:pt x="944" y="2699"/>
                      <a:pt x="944" y="2699"/>
                      <a:pt x="944" y="269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g3acbb144eea_1_9619">
                <a:extLst>
                  <a:ext uri="{FF2B5EF4-FFF2-40B4-BE49-F238E27FC236}">
                    <a16:creationId xmlns:a16="http://schemas.microsoft.com/office/drawing/2014/main" id="{A07C2931-3C1F-F2B3-F09E-5C532C9A580C}"/>
                  </a:ext>
                </a:extLst>
              </p:cNvPr>
              <p:cNvSpPr/>
              <p:nvPr/>
            </p:nvSpPr>
            <p:spPr>
              <a:xfrm>
                <a:off x="-1791815" y="1845901"/>
                <a:ext cx="404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146" extrusionOk="0">
                    <a:moveTo>
                      <a:pt x="405" y="0"/>
                    </a:moveTo>
                    <a:cubicBezTo>
                      <a:pt x="405" y="0"/>
                      <a:pt x="405" y="0"/>
                      <a:pt x="405" y="0"/>
                    </a:cubicBezTo>
                    <a:cubicBezTo>
                      <a:pt x="270" y="405"/>
                      <a:pt x="135" y="810"/>
                      <a:pt x="0" y="1147"/>
                    </a:cubicBezTo>
                    <a:cubicBezTo>
                      <a:pt x="135" y="742"/>
                      <a:pt x="270" y="337"/>
                      <a:pt x="405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g3acbb144eea_1_9619">
                <a:extLst>
                  <a:ext uri="{FF2B5EF4-FFF2-40B4-BE49-F238E27FC236}">
                    <a16:creationId xmlns:a16="http://schemas.microsoft.com/office/drawing/2014/main" id="{78B80B08-5411-4FA4-AD82-7AB187277DF6}"/>
                  </a:ext>
                </a:extLst>
              </p:cNvPr>
              <p:cNvSpPr/>
              <p:nvPr/>
            </p:nvSpPr>
            <p:spPr>
              <a:xfrm>
                <a:off x="-1790668" y="1818239"/>
                <a:ext cx="674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631" extrusionOk="0">
                    <a:moveTo>
                      <a:pt x="607" y="2564"/>
                    </a:moveTo>
                    <a:cubicBezTo>
                      <a:pt x="405" y="1687"/>
                      <a:pt x="202" y="8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2" y="877"/>
                      <a:pt x="472" y="1754"/>
                      <a:pt x="675" y="2631"/>
                    </a:cubicBezTo>
                    <a:cubicBezTo>
                      <a:pt x="675" y="2631"/>
                      <a:pt x="675" y="2631"/>
                      <a:pt x="675" y="263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g3acbb144eea_1_9619">
                <a:extLst>
                  <a:ext uri="{FF2B5EF4-FFF2-40B4-BE49-F238E27FC236}">
                    <a16:creationId xmlns:a16="http://schemas.microsoft.com/office/drawing/2014/main" id="{E293255F-BCD4-7A29-DB6B-48697CCDE2E9}"/>
                  </a:ext>
                </a:extLst>
              </p:cNvPr>
              <p:cNvSpPr/>
              <p:nvPr/>
            </p:nvSpPr>
            <p:spPr>
              <a:xfrm>
                <a:off x="-1796133" y="1855009"/>
                <a:ext cx="80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349" extrusionOk="0">
                    <a:moveTo>
                      <a:pt x="0" y="1349"/>
                    </a:moveTo>
                    <a:cubicBezTo>
                      <a:pt x="270" y="877"/>
                      <a:pt x="540" y="472"/>
                      <a:pt x="810" y="0"/>
                    </a:cubicBezTo>
                    <a:cubicBezTo>
                      <a:pt x="540" y="472"/>
                      <a:pt x="270" y="945"/>
                      <a:pt x="0" y="1349"/>
                    </a:cubicBezTo>
                    <a:cubicBezTo>
                      <a:pt x="0" y="1349"/>
                      <a:pt x="0" y="1349"/>
                      <a:pt x="0" y="13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g3acbb144eea_1_9619">
                <a:extLst>
                  <a:ext uri="{FF2B5EF4-FFF2-40B4-BE49-F238E27FC236}">
                    <a16:creationId xmlns:a16="http://schemas.microsoft.com/office/drawing/2014/main" id="{B2980091-4C32-DE59-EA42-042629DB47F4}"/>
                  </a:ext>
                </a:extLst>
              </p:cNvPr>
              <p:cNvSpPr/>
              <p:nvPr/>
            </p:nvSpPr>
            <p:spPr>
              <a:xfrm>
                <a:off x="-1798764" y="1858450"/>
                <a:ext cx="1281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821" extrusionOk="0">
                    <a:moveTo>
                      <a:pt x="0" y="1822"/>
                    </a:moveTo>
                    <a:cubicBezTo>
                      <a:pt x="405" y="1214"/>
                      <a:pt x="877" y="675"/>
                      <a:pt x="1282" y="0"/>
                    </a:cubicBezTo>
                    <a:cubicBezTo>
                      <a:pt x="1282" y="0"/>
                      <a:pt x="1282" y="0"/>
                      <a:pt x="1282" y="0"/>
                    </a:cubicBezTo>
                    <a:cubicBezTo>
                      <a:pt x="877" y="607"/>
                      <a:pt x="405" y="1214"/>
                      <a:pt x="0" y="1822"/>
                    </a:cubicBezTo>
                    <a:cubicBezTo>
                      <a:pt x="0" y="1822"/>
                      <a:pt x="0" y="1822"/>
                      <a:pt x="0" y="182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g3acbb144eea_1_9619">
                <a:extLst>
                  <a:ext uri="{FF2B5EF4-FFF2-40B4-BE49-F238E27FC236}">
                    <a16:creationId xmlns:a16="http://schemas.microsoft.com/office/drawing/2014/main" id="{0EDC12CE-2DD9-A70F-F036-864D3FC4DE21}"/>
                  </a:ext>
                </a:extLst>
              </p:cNvPr>
              <p:cNvSpPr/>
              <p:nvPr/>
            </p:nvSpPr>
            <p:spPr>
              <a:xfrm>
                <a:off x="-1793974" y="1850286"/>
                <a:ext cx="944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091" extrusionOk="0">
                    <a:moveTo>
                      <a:pt x="0" y="2024"/>
                    </a:moveTo>
                    <a:cubicBezTo>
                      <a:pt x="337" y="1349"/>
                      <a:pt x="675" y="675"/>
                      <a:pt x="945" y="0"/>
                    </a:cubicBezTo>
                    <a:cubicBezTo>
                      <a:pt x="945" y="0"/>
                      <a:pt x="945" y="0"/>
                      <a:pt x="945" y="0"/>
                    </a:cubicBezTo>
                    <a:cubicBezTo>
                      <a:pt x="675" y="675"/>
                      <a:pt x="337" y="1349"/>
                      <a:pt x="0" y="2092"/>
                    </a:cubicBezTo>
                    <a:cubicBezTo>
                      <a:pt x="0" y="2092"/>
                      <a:pt x="0" y="2092"/>
                      <a:pt x="0" y="209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g3acbb144eea_1_9619">
                <a:extLst>
                  <a:ext uri="{FF2B5EF4-FFF2-40B4-BE49-F238E27FC236}">
                    <a16:creationId xmlns:a16="http://schemas.microsoft.com/office/drawing/2014/main" id="{E0787154-01C1-02FF-2425-2BE5AEC79D38}"/>
                  </a:ext>
                </a:extLst>
              </p:cNvPr>
              <p:cNvSpPr/>
              <p:nvPr/>
            </p:nvSpPr>
            <p:spPr>
              <a:xfrm>
                <a:off x="-1804769" y="1865804"/>
                <a:ext cx="1349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14" extrusionOk="0">
                    <a:moveTo>
                      <a:pt x="1349" y="0"/>
                    </a:moveTo>
                    <a:cubicBezTo>
                      <a:pt x="1349" y="0"/>
                      <a:pt x="1349" y="0"/>
                      <a:pt x="1349" y="0"/>
                    </a:cubicBezTo>
                    <a:cubicBezTo>
                      <a:pt x="945" y="405"/>
                      <a:pt x="472" y="810"/>
                      <a:pt x="0" y="1214"/>
                    </a:cubicBezTo>
                    <a:cubicBezTo>
                      <a:pt x="472" y="810"/>
                      <a:pt x="945" y="405"/>
                      <a:pt x="1349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g3acbb144eea_1_9619">
                <a:extLst>
                  <a:ext uri="{FF2B5EF4-FFF2-40B4-BE49-F238E27FC236}">
                    <a16:creationId xmlns:a16="http://schemas.microsoft.com/office/drawing/2014/main" id="{2F20B5E4-16D9-6CA2-E2DD-D2F5ACC8462B}"/>
                  </a:ext>
                </a:extLst>
              </p:cNvPr>
              <p:cNvSpPr/>
              <p:nvPr/>
            </p:nvSpPr>
            <p:spPr>
              <a:xfrm>
                <a:off x="-1801733" y="1862228"/>
                <a:ext cx="1484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1619" extrusionOk="0">
                    <a:moveTo>
                      <a:pt x="67" y="1619"/>
                    </a:moveTo>
                    <a:cubicBezTo>
                      <a:pt x="540" y="1080"/>
                      <a:pt x="1080" y="540"/>
                      <a:pt x="1484" y="0"/>
                    </a:cubicBezTo>
                    <a:cubicBezTo>
                      <a:pt x="1484" y="0"/>
                      <a:pt x="1484" y="0"/>
                      <a:pt x="1484" y="0"/>
                    </a:cubicBezTo>
                    <a:cubicBezTo>
                      <a:pt x="1012" y="540"/>
                      <a:pt x="540" y="1080"/>
                      <a:pt x="0" y="1619"/>
                    </a:cubicBezTo>
                    <a:cubicBezTo>
                      <a:pt x="0" y="1619"/>
                      <a:pt x="0" y="1619"/>
                      <a:pt x="0" y="161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g3acbb144eea_1_9619">
                <a:extLst>
                  <a:ext uri="{FF2B5EF4-FFF2-40B4-BE49-F238E27FC236}">
                    <a16:creationId xmlns:a16="http://schemas.microsoft.com/office/drawing/2014/main" id="{80466674-B8D3-E80D-C1D0-633858108D2C}"/>
                  </a:ext>
                </a:extLst>
              </p:cNvPr>
              <p:cNvSpPr/>
              <p:nvPr/>
            </p:nvSpPr>
            <p:spPr>
              <a:xfrm>
                <a:off x="-1810706" y="1774586"/>
                <a:ext cx="1281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115" extrusionOk="0">
                    <a:moveTo>
                      <a:pt x="0" y="0"/>
                    </a:moveTo>
                    <a:cubicBezTo>
                      <a:pt x="405" y="1349"/>
                      <a:pt x="810" y="2766"/>
                      <a:pt x="1282" y="4116"/>
                    </a:cubicBezTo>
                    <a:cubicBezTo>
                      <a:pt x="810" y="2766"/>
                      <a:pt x="405" y="141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g3acbb144eea_1_9619">
                <a:extLst>
                  <a:ext uri="{FF2B5EF4-FFF2-40B4-BE49-F238E27FC236}">
                    <a16:creationId xmlns:a16="http://schemas.microsoft.com/office/drawing/2014/main" id="{C6C29BB1-9369-1512-19AB-AD075A91D568}"/>
                  </a:ext>
                </a:extLst>
              </p:cNvPr>
              <p:cNvSpPr/>
              <p:nvPr/>
            </p:nvSpPr>
            <p:spPr>
              <a:xfrm>
                <a:off x="-1789183" y="1827549"/>
                <a:ext cx="135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496" extrusionOk="0">
                    <a:moveTo>
                      <a:pt x="135" y="2496"/>
                    </a:moveTo>
                    <a:cubicBezTo>
                      <a:pt x="135" y="1687"/>
                      <a:pt x="135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10"/>
                      <a:pt x="135" y="1619"/>
                      <a:pt x="135" y="2496"/>
                    </a:cubicBezTo>
                    <a:lnTo>
                      <a:pt x="135" y="249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g3acbb144eea_1_9619">
                <a:extLst>
                  <a:ext uri="{FF2B5EF4-FFF2-40B4-BE49-F238E27FC236}">
                    <a16:creationId xmlns:a16="http://schemas.microsoft.com/office/drawing/2014/main" id="{088EB23E-8E10-C456-A094-8793C3B9B93D}"/>
                  </a:ext>
                </a:extLst>
              </p:cNvPr>
              <p:cNvSpPr/>
              <p:nvPr/>
            </p:nvSpPr>
            <p:spPr>
              <a:xfrm>
                <a:off x="-1789251" y="1832205"/>
                <a:ext cx="134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428" extrusionOk="0">
                    <a:moveTo>
                      <a:pt x="0" y="2429"/>
                    </a:moveTo>
                    <a:cubicBezTo>
                      <a:pt x="0" y="1619"/>
                      <a:pt x="67" y="810"/>
                      <a:pt x="135" y="0"/>
                    </a:cubicBezTo>
                    <a:lnTo>
                      <a:pt x="135" y="0"/>
                    </a:lnTo>
                    <a:cubicBezTo>
                      <a:pt x="135" y="810"/>
                      <a:pt x="135" y="1619"/>
                      <a:pt x="0" y="2429"/>
                    </a:cubicBezTo>
                    <a:cubicBezTo>
                      <a:pt x="0" y="2429"/>
                      <a:pt x="0" y="2429"/>
                      <a:pt x="0" y="24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g3acbb144eea_1_9619">
                <a:extLst>
                  <a:ext uri="{FF2B5EF4-FFF2-40B4-BE49-F238E27FC236}">
                    <a16:creationId xmlns:a16="http://schemas.microsoft.com/office/drawing/2014/main" id="{16595282-5D7E-3158-C667-9BB396210D2B}"/>
                  </a:ext>
                </a:extLst>
              </p:cNvPr>
              <p:cNvSpPr/>
              <p:nvPr/>
            </p:nvSpPr>
            <p:spPr>
              <a:xfrm>
                <a:off x="-1789791" y="1836860"/>
                <a:ext cx="337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361" extrusionOk="0">
                    <a:moveTo>
                      <a:pt x="0" y="2361"/>
                    </a:moveTo>
                    <a:cubicBezTo>
                      <a:pt x="135" y="1552"/>
                      <a:pt x="270" y="810"/>
                      <a:pt x="337" y="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0" y="810"/>
                      <a:pt x="135" y="1552"/>
                      <a:pt x="0" y="2361"/>
                    </a:cubicBezTo>
                    <a:cubicBezTo>
                      <a:pt x="0" y="2361"/>
                      <a:pt x="0" y="2361"/>
                      <a:pt x="0" y="236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g3acbb144eea_1_9619">
                <a:extLst>
                  <a:ext uri="{FF2B5EF4-FFF2-40B4-BE49-F238E27FC236}">
                    <a16:creationId xmlns:a16="http://schemas.microsoft.com/office/drawing/2014/main" id="{6A088D2E-74AD-1A6E-74F3-D8AACD43D274}"/>
                  </a:ext>
                </a:extLst>
              </p:cNvPr>
              <p:cNvSpPr/>
              <p:nvPr/>
            </p:nvSpPr>
            <p:spPr>
              <a:xfrm>
                <a:off x="-1797482" y="1803193"/>
                <a:ext cx="2563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4250" extrusionOk="0">
                    <a:moveTo>
                      <a:pt x="2496" y="4183"/>
                    </a:moveTo>
                    <a:cubicBezTo>
                      <a:pt x="2496" y="4183"/>
                      <a:pt x="2496" y="4183"/>
                      <a:pt x="2496" y="4183"/>
                    </a:cubicBezTo>
                    <a:cubicBezTo>
                      <a:pt x="1754" y="2766"/>
                      <a:pt x="877" y="13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44" y="1349"/>
                      <a:pt x="1754" y="2766"/>
                      <a:pt x="2564" y="42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g3acbb144eea_1_9619">
                <a:extLst>
                  <a:ext uri="{FF2B5EF4-FFF2-40B4-BE49-F238E27FC236}">
                    <a16:creationId xmlns:a16="http://schemas.microsoft.com/office/drawing/2014/main" id="{592C50C6-F098-CC6D-737B-4F1529A48A22}"/>
                  </a:ext>
                </a:extLst>
              </p:cNvPr>
              <p:cNvSpPr/>
              <p:nvPr/>
            </p:nvSpPr>
            <p:spPr>
              <a:xfrm>
                <a:off x="-1789723" y="1822894"/>
                <a:ext cx="337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563" extrusionOk="0">
                    <a:moveTo>
                      <a:pt x="337" y="2496"/>
                    </a:moveTo>
                    <a:cubicBezTo>
                      <a:pt x="270" y="1687"/>
                      <a:pt x="135" y="8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5" y="877"/>
                      <a:pt x="270" y="1687"/>
                      <a:pt x="337" y="2564"/>
                    </a:cubicBezTo>
                    <a:cubicBezTo>
                      <a:pt x="337" y="2564"/>
                      <a:pt x="337" y="2564"/>
                      <a:pt x="337" y="256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g3acbb144eea_1_9619">
                <a:extLst>
                  <a:ext uri="{FF2B5EF4-FFF2-40B4-BE49-F238E27FC236}">
                    <a16:creationId xmlns:a16="http://schemas.microsoft.com/office/drawing/2014/main" id="{A0C8AEB3-2288-D0EE-50FE-FAC19F549780}"/>
                  </a:ext>
                </a:extLst>
              </p:cNvPr>
              <p:cNvSpPr/>
              <p:nvPr/>
            </p:nvSpPr>
            <p:spPr>
              <a:xfrm>
                <a:off x="-1803824" y="1792196"/>
                <a:ext cx="148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968" extrusionOk="0">
                    <a:moveTo>
                      <a:pt x="0" y="0"/>
                    </a:moveTo>
                    <a:cubicBezTo>
                      <a:pt x="472" y="1012"/>
                      <a:pt x="944" y="2024"/>
                      <a:pt x="1484" y="2969"/>
                    </a:cubicBezTo>
                    <a:cubicBezTo>
                      <a:pt x="944" y="1957"/>
                      <a:pt x="472" y="94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g3acbb144eea_1_9619">
                <a:extLst>
                  <a:ext uri="{FF2B5EF4-FFF2-40B4-BE49-F238E27FC236}">
                    <a16:creationId xmlns:a16="http://schemas.microsoft.com/office/drawing/2014/main" id="{6E03C554-3550-FE45-79B3-9A3573713F83}"/>
                  </a:ext>
                </a:extLst>
              </p:cNvPr>
              <p:cNvSpPr/>
              <p:nvPr/>
            </p:nvSpPr>
            <p:spPr>
              <a:xfrm>
                <a:off x="-1807805" y="1783290"/>
                <a:ext cx="155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778" extrusionOk="0">
                    <a:moveTo>
                      <a:pt x="0" y="0"/>
                    </a:moveTo>
                    <a:cubicBezTo>
                      <a:pt x="472" y="1282"/>
                      <a:pt x="1012" y="2496"/>
                      <a:pt x="1552" y="3778"/>
                    </a:cubicBezTo>
                    <a:cubicBezTo>
                      <a:pt x="1012" y="2496"/>
                      <a:pt x="472" y="1282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g3acbb144eea_1_9619">
                <a:extLst>
                  <a:ext uri="{FF2B5EF4-FFF2-40B4-BE49-F238E27FC236}">
                    <a16:creationId xmlns:a16="http://schemas.microsoft.com/office/drawing/2014/main" id="{AB857229-D9AE-384B-8B4B-5D817314EE0B}"/>
                  </a:ext>
                </a:extLst>
              </p:cNvPr>
              <p:cNvSpPr/>
              <p:nvPr/>
            </p:nvSpPr>
            <p:spPr>
              <a:xfrm>
                <a:off x="-1854763" y="1769333"/>
                <a:ext cx="65714" cy="99642"/>
              </a:xfrm>
              <a:custGeom>
                <a:avLst/>
                <a:gdLst/>
                <a:ahLst/>
                <a:cxnLst/>
                <a:rect l="l" t="t" r="r" b="b"/>
                <a:pathLst>
                  <a:path w="65714" h="99642" extrusionOk="0">
                    <a:moveTo>
                      <a:pt x="52491" y="25831"/>
                    </a:moveTo>
                    <a:cubicBezTo>
                      <a:pt x="51951" y="24819"/>
                      <a:pt x="51479" y="23807"/>
                      <a:pt x="51006" y="22863"/>
                    </a:cubicBezTo>
                    <a:cubicBezTo>
                      <a:pt x="50129" y="21176"/>
                      <a:pt x="49320" y="19422"/>
                      <a:pt x="48578" y="17735"/>
                    </a:cubicBezTo>
                    <a:cubicBezTo>
                      <a:pt x="48038" y="16453"/>
                      <a:pt x="47566" y="15239"/>
                      <a:pt x="47026" y="13957"/>
                    </a:cubicBezTo>
                    <a:cubicBezTo>
                      <a:pt x="46419" y="12473"/>
                      <a:pt x="45879" y="10921"/>
                      <a:pt x="45407" y="9369"/>
                    </a:cubicBezTo>
                    <a:cubicBezTo>
                      <a:pt x="44934" y="8020"/>
                      <a:pt x="44529" y="6670"/>
                      <a:pt x="44125" y="5253"/>
                    </a:cubicBezTo>
                    <a:cubicBezTo>
                      <a:pt x="44057" y="4916"/>
                      <a:pt x="43922" y="4646"/>
                      <a:pt x="43855" y="4309"/>
                    </a:cubicBezTo>
                    <a:cubicBezTo>
                      <a:pt x="28539" y="-616"/>
                      <a:pt x="13831" y="-1359"/>
                      <a:pt x="0" y="2285"/>
                    </a:cubicBezTo>
                    <a:cubicBezTo>
                      <a:pt x="4858" y="32443"/>
                      <a:pt x="16193" y="61995"/>
                      <a:pt x="32722" y="86553"/>
                    </a:cubicBezTo>
                    <a:cubicBezTo>
                      <a:pt x="36636" y="92356"/>
                      <a:pt x="41898" y="96741"/>
                      <a:pt x="47700" y="99642"/>
                    </a:cubicBezTo>
                    <a:cubicBezTo>
                      <a:pt x="48375" y="99035"/>
                      <a:pt x="49185" y="98495"/>
                      <a:pt x="49860" y="97888"/>
                    </a:cubicBezTo>
                    <a:cubicBezTo>
                      <a:pt x="49860" y="97888"/>
                      <a:pt x="49994" y="97753"/>
                      <a:pt x="50062" y="97686"/>
                    </a:cubicBezTo>
                    <a:cubicBezTo>
                      <a:pt x="50534" y="97281"/>
                      <a:pt x="51006" y="96876"/>
                      <a:pt x="51411" y="96471"/>
                    </a:cubicBezTo>
                    <a:cubicBezTo>
                      <a:pt x="52019" y="95864"/>
                      <a:pt x="52558" y="95189"/>
                      <a:pt x="53165" y="94582"/>
                    </a:cubicBezTo>
                    <a:cubicBezTo>
                      <a:pt x="53638" y="94042"/>
                      <a:pt x="54177" y="93503"/>
                      <a:pt x="54650" y="92963"/>
                    </a:cubicBezTo>
                    <a:cubicBezTo>
                      <a:pt x="55190" y="92288"/>
                      <a:pt x="55662" y="91613"/>
                      <a:pt x="56134" y="90939"/>
                    </a:cubicBezTo>
                    <a:cubicBezTo>
                      <a:pt x="56606" y="90331"/>
                      <a:pt x="57011" y="89724"/>
                      <a:pt x="57416" y="89117"/>
                    </a:cubicBezTo>
                    <a:cubicBezTo>
                      <a:pt x="57888" y="88442"/>
                      <a:pt x="58293" y="87768"/>
                      <a:pt x="58698" y="87026"/>
                    </a:cubicBezTo>
                    <a:cubicBezTo>
                      <a:pt x="58968" y="86553"/>
                      <a:pt x="59238" y="86148"/>
                      <a:pt x="59507" y="85676"/>
                    </a:cubicBezTo>
                    <a:cubicBezTo>
                      <a:pt x="59642" y="85474"/>
                      <a:pt x="59710" y="85271"/>
                      <a:pt x="59845" y="85136"/>
                    </a:cubicBezTo>
                    <a:cubicBezTo>
                      <a:pt x="60250" y="84462"/>
                      <a:pt x="60587" y="83720"/>
                      <a:pt x="60924" y="82977"/>
                    </a:cubicBezTo>
                    <a:cubicBezTo>
                      <a:pt x="61262" y="82303"/>
                      <a:pt x="61599" y="81628"/>
                      <a:pt x="61869" y="80886"/>
                    </a:cubicBezTo>
                    <a:cubicBezTo>
                      <a:pt x="62206" y="80144"/>
                      <a:pt x="62476" y="79402"/>
                      <a:pt x="62746" y="78727"/>
                    </a:cubicBezTo>
                    <a:cubicBezTo>
                      <a:pt x="62881" y="78389"/>
                      <a:pt x="62948" y="78052"/>
                      <a:pt x="63083" y="77715"/>
                    </a:cubicBezTo>
                    <a:cubicBezTo>
                      <a:pt x="63218" y="77310"/>
                      <a:pt x="63353" y="76905"/>
                      <a:pt x="63488" y="76568"/>
                    </a:cubicBezTo>
                    <a:cubicBezTo>
                      <a:pt x="63691" y="75826"/>
                      <a:pt x="63960" y="75084"/>
                      <a:pt x="64095" y="74341"/>
                    </a:cubicBezTo>
                    <a:cubicBezTo>
                      <a:pt x="64230" y="73734"/>
                      <a:pt x="64433" y="73060"/>
                      <a:pt x="64568" y="72452"/>
                    </a:cubicBezTo>
                    <a:cubicBezTo>
                      <a:pt x="64568" y="72317"/>
                      <a:pt x="64568" y="72182"/>
                      <a:pt x="64635" y="72048"/>
                    </a:cubicBezTo>
                    <a:cubicBezTo>
                      <a:pt x="64770" y="71305"/>
                      <a:pt x="64972" y="70563"/>
                      <a:pt x="65040" y="69821"/>
                    </a:cubicBezTo>
                    <a:cubicBezTo>
                      <a:pt x="65175" y="69011"/>
                      <a:pt x="65310" y="68269"/>
                      <a:pt x="65377" y="67460"/>
                    </a:cubicBezTo>
                    <a:cubicBezTo>
                      <a:pt x="65445" y="66717"/>
                      <a:pt x="65580" y="65975"/>
                      <a:pt x="65580" y="65233"/>
                    </a:cubicBezTo>
                    <a:cubicBezTo>
                      <a:pt x="65580" y="64424"/>
                      <a:pt x="65647" y="63614"/>
                      <a:pt x="65715" y="62804"/>
                    </a:cubicBezTo>
                    <a:cubicBezTo>
                      <a:pt x="65715" y="62062"/>
                      <a:pt x="65715" y="61320"/>
                      <a:pt x="65715" y="60578"/>
                    </a:cubicBezTo>
                    <a:cubicBezTo>
                      <a:pt x="65715" y="59768"/>
                      <a:pt x="65715" y="58959"/>
                      <a:pt x="65580" y="58081"/>
                    </a:cubicBezTo>
                    <a:cubicBezTo>
                      <a:pt x="65580" y="57339"/>
                      <a:pt x="65512" y="56665"/>
                      <a:pt x="65377" y="55922"/>
                    </a:cubicBezTo>
                    <a:cubicBezTo>
                      <a:pt x="65310" y="55045"/>
                      <a:pt x="65175" y="54236"/>
                      <a:pt x="65040" y="53359"/>
                    </a:cubicBezTo>
                    <a:cubicBezTo>
                      <a:pt x="64905" y="52684"/>
                      <a:pt x="64838" y="52009"/>
                      <a:pt x="64703" y="51267"/>
                    </a:cubicBezTo>
                    <a:cubicBezTo>
                      <a:pt x="64500" y="50390"/>
                      <a:pt x="64298" y="49513"/>
                      <a:pt x="64028" y="48636"/>
                    </a:cubicBezTo>
                    <a:cubicBezTo>
                      <a:pt x="63826" y="47961"/>
                      <a:pt x="63691" y="47354"/>
                      <a:pt x="63488" y="46679"/>
                    </a:cubicBezTo>
                    <a:cubicBezTo>
                      <a:pt x="63218" y="45802"/>
                      <a:pt x="62881" y="44858"/>
                      <a:pt x="62544" y="43980"/>
                    </a:cubicBezTo>
                    <a:cubicBezTo>
                      <a:pt x="62341" y="43373"/>
                      <a:pt x="62139" y="42766"/>
                      <a:pt x="61869" y="42226"/>
                    </a:cubicBezTo>
                    <a:cubicBezTo>
                      <a:pt x="61464" y="41214"/>
                      <a:pt x="60992" y="40270"/>
                      <a:pt x="60519" y="39325"/>
                    </a:cubicBezTo>
                    <a:cubicBezTo>
                      <a:pt x="60250" y="38853"/>
                      <a:pt x="60047" y="38381"/>
                      <a:pt x="59845" y="37908"/>
                    </a:cubicBezTo>
                    <a:cubicBezTo>
                      <a:pt x="59103" y="36491"/>
                      <a:pt x="58226" y="35075"/>
                      <a:pt x="57281" y="33658"/>
                    </a:cubicBezTo>
                    <a:cubicBezTo>
                      <a:pt x="55527" y="31094"/>
                      <a:pt x="53975" y="28395"/>
                      <a:pt x="52491" y="2569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g3acbb144eea_1_9619">
                <a:extLst>
                  <a:ext uri="{FF2B5EF4-FFF2-40B4-BE49-F238E27FC236}">
                    <a16:creationId xmlns:a16="http://schemas.microsoft.com/office/drawing/2014/main" id="{B14171EF-9917-1F44-F4B8-95BE46F9DD23}"/>
                  </a:ext>
                </a:extLst>
              </p:cNvPr>
              <p:cNvSpPr/>
              <p:nvPr/>
            </p:nvSpPr>
            <p:spPr>
              <a:xfrm>
                <a:off x="-1807130" y="1867221"/>
                <a:ext cx="2159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821" extrusionOk="0">
                    <a:moveTo>
                      <a:pt x="2159" y="0"/>
                    </a:moveTo>
                    <a:cubicBezTo>
                      <a:pt x="1484" y="607"/>
                      <a:pt x="675" y="1147"/>
                      <a:pt x="0" y="1754"/>
                    </a:cubicBezTo>
                    <a:cubicBezTo>
                      <a:pt x="0" y="1754"/>
                      <a:pt x="135" y="1754"/>
                      <a:pt x="135" y="1822"/>
                    </a:cubicBezTo>
                    <a:cubicBezTo>
                      <a:pt x="810" y="1214"/>
                      <a:pt x="1484" y="607"/>
                      <a:pt x="2159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g3acbb144eea_1_9619">
                <a:extLst>
                  <a:ext uri="{FF2B5EF4-FFF2-40B4-BE49-F238E27FC236}">
                    <a16:creationId xmlns:a16="http://schemas.microsoft.com/office/drawing/2014/main" id="{BD711177-9391-91C8-7593-62277A420F6A}"/>
                  </a:ext>
                </a:extLst>
              </p:cNvPr>
              <p:cNvSpPr/>
              <p:nvPr/>
            </p:nvSpPr>
            <p:spPr>
              <a:xfrm>
                <a:off x="-1359475" y="2078938"/>
                <a:ext cx="1349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472" extrusionOk="0">
                    <a:moveTo>
                      <a:pt x="0" y="0"/>
                    </a:moveTo>
                    <a:cubicBezTo>
                      <a:pt x="472" y="135"/>
                      <a:pt x="877" y="337"/>
                      <a:pt x="1349" y="472"/>
                    </a:cubicBezTo>
                    <a:cubicBezTo>
                      <a:pt x="1349" y="472"/>
                      <a:pt x="1349" y="472"/>
                      <a:pt x="1349" y="472"/>
                    </a:cubicBezTo>
                    <a:cubicBezTo>
                      <a:pt x="877" y="337"/>
                      <a:pt x="472" y="13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g3acbb144eea_1_9619">
                <a:extLst>
                  <a:ext uri="{FF2B5EF4-FFF2-40B4-BE49-F238E27FC236}">
                    <a16:creationId xmlns:a16="http://schemas.microsoft.com/office/drawing/2014/main" id="{DB59C437-E25A-2D71-6931-E42541F99A98}"/>
                  </a:ext>
                </a:extLst>
              </p:cNvPr>
              <p:cNvSpPr/>
              <p:nvPr/>
            </p:nvSpPr>
            <p:spPr>
              <a:xfrm>
                <a:off x="-1354887" y="2080287"/>
                <a:ext cx="202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746" extrusionOk="0">
                    <a:moveTo>
                      <a:pt x="0" y="0"/>
                    </a:moveTo>
                    <a:cubicBezTo>
                      <a:pt x="0" y="0"/>
                      <a:pt x="135" y="0"/>
                      <a:pt x="202" y="0"/>
                    </a:cubicBezTo>
                    <a:cubicBezTo>
                      <a:pt x="202" y="0"/>
                      <a:pt x="68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g3acbb144eea_1_9619">
                <a:extLst>
                  <a:ext uri="{FF2B5EF4-FFF2-40B4-BE49-F238E27FC236}">
                    <a16:creationId xmlns:a16="http://schemas.microsoft.com/office/drawing/2014/main" id="{DBDA1909-6335-04DA-84D7-0B9BF1E7F43F}"/>
                  </a:ext>
                </a:extLst>
              </p:cNvPr>
              <p:cNvSpPr/>
              <p:nvPr/>
            </p:nvSpPr>
            <p:spPr>
              <a:xfrm>
                <a:off x="-1363995" y="2077049"/>
                <a:ext cx="944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72" extrusionOk="0">
                    <a:moveTo>
                      <a:pt x="0" y="68"/>
                    </a:moveTo>
                    <a:cubicBezTo>
                      <a:pt x="0" y="68"/>
                      <a:pt x="607" y="337"/>
                      <a:pt x="944" y="472"/>
                    </a:cubicBezTo>
                    <a:cubicBezTo>
                      <a:pt x="607" y="337"/>
                      <a:pt x="337" y="20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g3acbb144eea_1_9619">
                <a:extLst>
                  <a:ext uri="{FF2B5EF4-FFF2-40B4-BE49-F238E27FC236}">
                    <a16:creationId xmlns:a16="http://schemas.microsoft.com/office/drawing/2014/main" id="{7172DE1F-A149-58DE-B940-9800A93CDE3D}"/>
                  </a:ext>
                </a:extLst>
              </p:cNvPr>
              <p:cNvSpPr/>
              <p:nvPr/>
            </p:nvSpPr>
            <p:spPr>
              <a:xfrm>
                <a:off x="-1388891" y="2053165"/>
                <a:ext cx="7488" cy="10727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072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4520" y="6747"/>
                    </a:lnTo>
                    <a:cubicBezTo>
                      <a:pt x="5465" y="8164"/>
                      <a:pt x="6477" y="9446"/>
                      <a:pt x="7489" y="10728"/>
                    </a:cubicBezTo>
                    <a:lnTo>
                      <a:pt x="7489" y="10728"/>
                    </a:lnTo>
                    <a:cubicBezTo>
                      <a:pt x="6409" y="9446"/>
                      <a:pt x="5465" y="8164"/>
                      <a:pt x="4520" y="674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g3acbb144eea_1_9619">
                <a:extLst>
                  <a:ext uri="{FF2B5EF4-FFF2-40B4-BE49-F238E27FC236}">
                    <a16:creationId xmlns:a16="http://schemas.microsoft.com/office/drawing/2014/main" id="{6D21FEB6-7A17-6478-4634-D40B7DACD0ED}"/>
                  </a:ext>
                </a:extLst>
              </p:cNvPr>
              <p:cNvSpPr/>
              <p:nvPr/>
            </p:nvSpPr>
            <p:spPr>
              <a:xfrm>
                <a:off x="-1380120" y="2065174"/>
                <a:ext cx="2091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2293" extrusionOk="0">
                    <a:moveTo>
                      <a:pt x="2092" y="2294"/>
                    </a:moveTo>
                    <a:lnTo>
                      <a:pt x="2092" y="2294"/>
                    </a:lnTo>
                    <a:cubicBezTo>
                      <a:pt x="1349" y="1552"/>
                      <a:pt x="675" y="810"/>
                      <a:pt x="0" y="0"/>
                    </a:cubicBezTo>
                    <a:cubicBezTo>
                      <a:pt x="675" y="742"/>
                      <a:pt x="1349" y="1552"/>
                      <a:pt x="2092" y="229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g3acbb144eea_1_9619">
                <a:extLst>
                  <a:ext uri="{FF2B5EF4-FFF2-40B4-BE49-F238E27FC236}">
                    <a16:creationId xmlns:a16="http://schemas.microsoft.com/office/drawing/2014/main" id="{D58D4F81-DAB0-4B9C-5422-4C7717EC4B03}"/>
                  </a:ext>
                </a:extLst>
              </p:cNvPr>
              <p:cNvSpPr/>
              <p:nvPr/>
            </p:nvSpPr>
            <p:spPr>
              <a:xfrm>
                <a:off x="-1366829" y="2075699"/>
                <a:ext cx="202" cy="13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5" extrusionOk="0">
                    <a:moveTo>
                      <a:pt x="202" y="135"/>
                    </a:moveTo>
                    <a:lnTo>
                      <a:pt x="202" y="135"/>
                    </a:lnTo>
                    <a:cubicBezTo>
                      <a:pt x="202" y="135"/>
                      <a:pt x="68" y="68"/>
                      <a:pt x="0" y="0"/>
                    </a:cubicBezTo>
                    <a:cubicBezTo>
                      <a:pt x="0" y="0"/>
                      <a:pt x="135" y="68"/>
                      <a:pt x="202" y="1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g3acbb144eea_1_9619">
                <a:extLst>
                  <a:ext uri="{FF2B5EF4-FFF2-40B4-BE49-F238E27FC236}">
                    <a16:creationId xmlns:a16="http://schemas.microsoft.com/office/drawing/2014/main" id="{002FA46D-36FC-90E3-4A01-0BB97F8D6DF1}"/>
                  </a:ext>
                </a:extLst>
              </p:cNvPr>
              <p:cNvSpPr/>
              <p:nvPr/>
            </p:nvSpPr>
            <p:spPr>
              <a:xfrm>
                <a:off x="-1331340" y="2080287"/>
                <a:ext cx="134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6746" extrusionOk="0">
                    <a:moveTo>
                      <a:pt x="0" y="0"/>
                    </a:moveTo>
                    <a:cubicBezTo>
                      <a:pt x="0" y="0"/>
                      <a:pt x="67" y="0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67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g3acbb144eea_1_9619">
                <a:extLst>
                  <a:ext uri="{FF2B5EF4-FFF2-40B4-BE49-F238E27FC236}">
                    <a16:creationId xmlns:a16="http://schemas.microsoft.com/office/drawing/2014/main" id="{D62393F5-38AA-BE67-5342-D691996555DA}"/>
                  </a:ext>
                </a:extLst>
              </p:cNvPr>
              <p:cNvSpPr/>
              <p:nvPr/>
            </p:nvSpPr>
            <p:spPr>
              <a:xfrm>
                <a:off x="-1388824" y="2013628"/>
                <a:ext cx="70707" cy="68008"/>
              </a:xfrm>
              <a:custGeom>
                <a:avLst/>
                <a:gdLst/>
                <a:ahLst/>
                <a:cxnLst/>
                <a:rect l="l" t="t" r="r" b="b"/>
                <a:pathLst>
                  <a:path w="70707" h="68008" extrusionOk="0">
                    <a:moveTo>
                      <a:pt x="62071" y="65242"/>
                    </a:moveTo>
                    <a:cubicBezTo>
                      <a:pt x="63691" y="64635"/>
                      <a:pt x="65310" y="63960"/>
                      <a:pt x="66929" y="63218"/>
                    </a:cubicBezTo>
                    <a:cubicBezTo>
                      <a:pt x="67806" y="62813"/>
                      <a:pt x="68683" y="62341"/>
                      <a:pt x="69560" y="61869"/>
                    </a:cubicBezTo>
                    <a:cubicBezTo>
                      <a:pt x="69965" y="61666"/>
                      <a:pt x="70303" y="61397"/>
                      <a:pt x="70707" y="61194"/>
                    </a:cubicBezTo>
                    <a:cubicBezTo>
                      <a:pt x="69628" y="57416"/>
                      <a:pt x="67941" y="53705"/>
                      <a:pt x="65647" y="50264"/>
                    </a:cubicBezTo>
                    <a:lnTo>
                      <a:pt x="32452" y="0"/>
                    </a:lnTo>
                    <a:cubicBezTo>
                      <a:pt x="21253" y="14978"/>
                      <a:pt x="10255" y="28134"/>
                      <a:pt x="0" y="39469"/>
                    </a:cubicBezTo>
                    <a:lnTo>
                      <a:pt x="4520" y="46216"/>
                    </a:lnTo>
                    <a:cubicBezTo>
                      <a:pt x="5465" y="47633"/>
                      <a:pt x="6477" y="48915"/>
                      <a:pt x="7489" y="50197"/>
                    </a:cubicBezTo>
                    <a:cubicBezTo>
                      <a:pt x="7894" y="50669"/>
                      <a:pt x="8299" y="51074"/>
                      <a:pt x="8636" y="51479"/>
                    </a:cubicBezTo>
                    <a:cubicBezTo>
                      <a:pt x="8636" y="51479"/>
                      <a:pt x="8636" y="51479"/>
                      <a:pt x="8636" y="51479"/>
                    </a:cubicBezTo>
                    <a:cubicBezTo>
                      <a:pt x="9311" y="52221"/>
                      <a:pt x="9985" y="53030"/>
                      <a:pt x="10728" y="53773"/>
                    </a:cubicBezTo>
                    <a:cubicBezTo>
                      <a:pt x="11267" y="54312"/>
                      <a:pt x="11807" y="54717"/>
                      <a:pt x="12347" y="55257"/>
                    </a:cubicBezTo>
                    <a:cubicBezTo>
                      <a:pt x="13022" y="55864"/>
                      <a:pt x="13629" y="56471"/>
                      <a:pt x="14304" y="57011"/>
                    </a:cubicBezTo>
                    <a:cubicBezTo>
                      <a:pt x="14911" y="57551"/>
                      <a:pt x="15585" y="57956"/>
                      <a:pt x="16260" y="58495"/>
                    </a:cubicBezTo>
                    <a:cubicBezTo>
                      <a:pt x="16867" y="58968"/>
                      <a:pt x="17475" y="59440"/>
                      <a:pt x="18082" y="59845"/>
                    </a:cubicBezTo>
                    <a:cubicBezTo>
                      <a:pt x="18824" y="60317"/>
                      <a:pt x="19633" y="60789"/>
                      <a:pt x="20376" y="61262"/>
                    </a:cubicBezTo>
                    <a:cubicBezTo>
                      <a:pt x="20848" y="61531"/>
                      <a:pt x="21388" y="61869"/>
                      <a:pt x="21860" y="62139"/>
                    </a:cubicBezTo>
                    <a:cubicBezTo>
                      <a:pt x="21860" y="62139"/>
                      <a:pt x="21995" y="62206"/>
                      <a:pt x="22062" y="62274"/>
                    </a:cubicBezTo>
                    <a:cubicBezTo>
                      <a:pt x="22940" y="62746"/>
                      <a:pt x="23816" y="63151"/>
                      <a:pt x="24694" y="63555"/>
                    </a:cubicBezTo>
                    <a:cubicBezTo>
                      <a:pt x="25031" y="63691"/>
                      <a:pt x="25301" y="63825"/>
                      <a:pt x="25638" y="64028"/>
                    </a:cubicBezTo>
                    <a:cubicBezTo>
                      <a:pt x="25841" y="64095"/>
                      <a:pt x="26043" y="64230"/>
                      <a:pt x="26245" y="64298"/>
                    </a:cubicBezTo>
                    <a:cubicBezTo>
                      <a:pt x="27190" y="64703"/>
                      <a:pt x="28202" y="65040"/>
                      <a:pt x="29214" y="65377"/>
                    </a:cubicBezTo>
                    <a:cubicBezTo>
                      <a:pt x="29686" y="65512"/>
                      <a:pt x="30091" y="65715"/>
                      <a:pt x="30563" y="65850"/>
                    </a:cubicBezTo>
                    <a:cubicBezTo>
                      <a:pt x="31643" y="66187"/>
                      <a:pt x="32722" y="66457"/>
                      <a:pt x="33869" y="66726"/>
                    </a:cubicBezTo>
                    <a:cubicBezTo>
                      <a:pt x="33869" y="66726"/>
                      <a:pt x="34004" y="66726"/>
                      <a:pt x="34072" y="66726"/>
                    </a:cubicBezTo>
                    <a:cubicBezTo>
                      <a:pt x="34342" y="66794"/>
                      <a:pt x="34679" y="66862"/>
                      <a:pt x="34949" y="66929"/>
                    </a:cubicBezTo>
                    <a:cubicBezTo>
                      <a:pt x="36163" y="67199"/>
                      <a:pt x="37378" y="67401"/>
                      <a:pt x="38592" y="67536"/>
                    </a:cubicBezTo>
                    <a:cubicBezTo>
                      <a:pt x="38862" y="67536"/>
                      <a:pt x="39199" y="67604"/>
                      <a:pt x="39469" y="67671"/>
                    </a:cubicBezTo>
                    <a:cubicBezTo>
                      <a:pt x="40751" y="67806"/>
                      <a:pt x="42033" y="67941"/>
                      <a:pt x="43383" y="68008"/>
                    </a:cubicBezTo>
                    <a:cubicBezTo>
                      <a:pt x="43585" y="68008"/>
                      <a:pt x="43787" y="68008"/>
                      <a:pt x="43990" y="68008"/>
                    </a:cubicBezTo>
                    <a:cubicBezTo>
                      <a:pt x="45339" y="68008"/>
                      <a:pt x="46756" y="68008"/>
                      <a:pt x="48105" y="68008"/>
                    </a:cubicBezTo>
                    <a:cubicBezTo>
                      <a:pt x="48240" y="68008"/>
                      <a:pt x="48375" y="68008"/>
                      <a:pt x="48510" y="68008"/>
                    </a:cubicBezTo>
                    <a:cubicBezTo>
                      <a:pt x="49927" y="67941"/>
                      <a:pt x="51344" y="67806"/>
                      <a:pt x="52761" y="67536"/>
                    </a:cubicBezTo>
                    <a:cubicBezTo>
                      <a:pt x="52828" y="67536"/>
                      <a:pt x="52963" y="67536"/>
                      <a:pt x="53031" y="67536"/>
                    </a:cubicBezTo>
                    <a:cubicBezTo>
                      <a:pt x="54515" y="67334"/>
                      <a:pt x="55999" y="66996"/>
                      <a:pt x="57416" y="66659"/>
                    </a:cubicBezTo>
                    <a:cubicBezTo>
                      <a:pt x="57416" y="66659"/>
                      <a:pt x="57484" y="66659"/>
                      <a:pt x="57551" y="66659"/>
                    </a:cubicBezTo>
                    <a:cubicBezTo>
                      <a:pt x="59035" y="66254"/>
                      <a:pt x="60519" y="65850"/>
                      <a:pt x="62004" y="65310"/>
                    </a:cubicBezTo>
                    <a:cubicBezTo>
                      <a:pt x="62004" y="65310"/>
                      <a:pt x="62004" y="65310"/>
                      <a:pt x="62004" y="6531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g3acbb144eea_1_9619">
                <a:extLst>
                  <a:ext uri="{FF2B5EF4-FFF2-40B4-BE49-F238E27FC236}">
                    <a16:creationId xmlns:a16="http://schemas.microsoft.com/office/drawing/2014/main" id="{6E5580D7-AE45-5209-5341-9DDA43E5DC95}"/>
                  </a:ext>
                </a:extLst>
              </p:cNvPr>
              <p:cNvSpPr/>
              <p:nvPr/>
            </p:nvSpPr>
            <p:spPr>
              <a:xfrm>
                <a:off x="-1326753" y="2076846"/>
                <a:ext cx="4857" cy="2023"/>
              </a:xfrm>
              <a:custGeom>
                <a:avLst/>
                <a:gdLst/>
                <a:ahLst/>
                <a:cxnLst/>
                <a:rect l="l" t="t" r="r" b="b"/>
                <a:pathLst>
                  <a:path w="4857" h="2023" extrusionOk="0">
                    <a:moveTo>
                      <a:pt x="4858" y="0"/>
                    </a:moveTo>
                    <a:cubicBezTo>
                      <a:pt x="3239" y="742"/>
                      <a:pt x="1619" y="1484"/>
                      <a:pt x="0" y="2024"/>
                    </a:cubicBezTo>
                    <a:cubicBezTo>
                      <a:pt x="1619" y="1417"/>
                      <a:pt x="3306" y="742"/>
                      <a:pt x="4858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g3acbb144eea_1_9619">
                <a:extLst>
                  <a:ext uri="{FF2B5EF4-FFF2-40B4-BE49-F238E27FC236}">
                    <a16:creationId xmlns:a16="http://schemas.microsoft.com/office/drawing/2014/main" id="{5D5665DE-6A2B-56C2-5F55-4E3B27A519E8}"/>
                  </a:ext>
                </a:extLst>
              </p:cNvPr>
              <p:cNvSpPr/>
              <p:nvPr/>
            </p:nvSpPr>
            <p:spPr>
              <a:xfrm>
                <a:off x="-1319196" y="2074890"/>
                <a:ext cx="114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674" extrusionOk="0">
                    <a:moveTo>
                      <a:pt x="1147" y="0"/>
                    </a:moveTo>
                    <a:cubicBezTo>
                      <a:pt x="1147" y="0"/>
                      <a:pt x="1147" y="0"/>
                      <a:pt x="1147" y="0"/>
                    </a:cubicBezTo>
                    <a:cubicBezTo>
                      <a:pt x="742" y="202"/>
                      <a:pt x="405" y="472"/>
                      <a:pt x="0" y="675"/>
                    </a:cubicBezTo>
                    <a:cubicBezTo>
                      <a:pt x="405" y="472"/>
                      <a:pt x="810" y="270"/>
                      <a:pt x="1147" y="6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g3acbb144eea_1_9619">
                <a:extLst>
                  <a:ext uri="{FF2B5EF4-FFF2-40B4-BE49-F238E27FC236}">
                    <a16:creationId xmlns:a16="http://schemas.microsoft.com/office/drawing/2014/main" id="{0462E9D6-B9C0-7492-C0EC-B55212580406}"/>
                  </a:ext>
                </a:extLst>
              </p:cNvPr>
              <p:cNvSpPr/>
              <p:nvPr/>
            </p:nvSpPr>
            <p:spPr>
              <a:xfrm>
                <a:off x="-1592715" y="1709344"/>
                <a:ext cx="86630" cy="121983"/>
              </a:xfrm>
              <a:custGeom>
                <a:avLst/>
                <a:gdLst/>
                <a:ahLst/>
                <a:cxnLst/>
                <a:rect l="l" t="t" r="r" b="b"/>
                <a:pathLst>
                  <a:path w="86630" h="121983" extrusionOk="0">
                    <a:moveTo>
                      <a:pt x="35219" y="0"/>
                    </a:moveTo>
                    <a:cubicBezTo>
                      <a:pt x="24154" y="14303"/>
                      <a:pt x="12414" y="28067"/>
                      <a:pt x="0" y="41291"/>
                    </a:cubicBezTo>
                    <a:lnTo>
                      <a:pt x="54380" y="121984"/>
                    </a:lnTo>
                    <a:cubicBezTo>
                      <a:pt x="64838" y="109232"/>
                      <a:pt x="75835" y="94524"/>
                      <a:pt x="86630" y="77791"/>
                    </a:cubicBezTo>
                    <a:lnTo>
                      <a:pt x="35219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g3acbb144eea_1_9619">
                <a:extLst>
                  <a:ext uri="{FF2B5EF4-FFF2-40B4-BE49-F238E27FC236}">
                    <a16:creationId xmlns:a16="http://schemas.microsoft.com/office/drawing/2014/main" id="{26B853C8-2A11-50FD-B22A-7A210870BFEC}"/>
                  </a:ext>
                </a:extLst>
              </p:cNvPr>
              <p:cNvSpPr/>
              <p:nvPr/>
            </p:nvSpPr>
            <p:spPr>
              <a:xfrm>
                <a:off x="-1804094" y="1683504"/>
                <a:ext cx="12954" cy="19835"/>
              </a:xfrm>
              <a:custGeom>
                <a:avLst/>
                <a:gdLst/>
                <a:ahLst/>
                <a:cxnLst/>
                <a:rect l="l" t="t" r="r" b="b"/>
                <a:pathLst>
                  <a:path w="12954" h="19835" extrusionOk="0">
                    <a:moveTo>
                      <a:pt x="5870" y="9446"/>
                    </a:moveTo>
                    <a:cubicBezTo>
                      <a:pt x="8029" y="6140"/>
                      <a:pt x="10390" y="3036"/>
                      <a:pt x="12954" y="0"/>
                    </a:cubicBezTo>
                    <a:cubicBezTo>
                      <a:pt x="7826" y="6140"/>
                      <a:pt x="3508" y="12819"/>
                      <a:pt x="0" y="19836"/>
                    </a:cubicBezTo>
                    <a:cubicBezTo>
                      <a:pt x="1754" y="16260"/>
                      <a:pt x="3643" y="12819"/>
                      <a:pt x="5870" y="944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g3acbb144eea_1_9619">
                <a:extLst>
                  <a:ext uri="{FF2B5EF4-FFF2-40B4-BE49-F238E27FC236}">
                    <a16:creationId xmlns:a16="http://schemas.microsoft.com/office/drawing/2014/main" id="{4E4B79E5-E505-AD41-2150-7BBA71C3F5AB}"/>
                  </a:ext>
                </a:extLst>
              </p:cNvPr>
              <p:cNvSpPr/>
              <p:nvPr/>
            </p:nvSpPr>
            <p:spPr>
              <a:xfrm>
                <a:off x="-1789116" y="1674733"/>
                <a:ext cx="6342" cy="6477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6477" extrusionOk="0">
                    <a:moveTo>
                      <a:pt x="0" y="6477"/>
                    </a:moveTo>
                    <a:cubicBezTo>
                      <a:pt x="2024" y="4251"/>
                      <a:pt x="4115" y="2092"/>
                      <a:pt x="6342" y="0"/>
                    </a:cubicBezTo>
                    <a:cubicBezTo>
                      <a:pt x="4115" y="2092"/>
                      <a:pt x="1957" y="4251"/>
                      <a:pt x="0" y="647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g3acbb144eea_1_9619">
                <a:extLst>
                  <a:ext uri="{FF2B5EF4-FFF2-40B4-BE49-F238E27FC236}">
                    <a16:creationId xmlns:a16="http://schemas.microsoft.com/office/drawing/2014/main" id="{B13B043A-0DAF-D9F5-8056-D1B3EA23E89E}"/>
                  </a:ext>
                </a:extLst>
              </p:cNvPr>
              <p:cNvSpPr/>
              <p:nvPr/>
            </p:nvSpPr>
            <p:spPr>
              <a:xfrm>
                <a:off x="-1780210" y="1664882"/>
                <a:ext cx="9647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7489" extrusionOk="0">
                    <a:moveTo>
                      <a:pt x="9648" y="0"/>
                    </a:moveTo>
                    <a:cubicBezTo>
                      <a:pt x="6207" y="2294"/>
                      <a:pt x="3036" y="4858"/>
                      <a:pt x="0" y="7489"/>
                    </a:cubicBezTo>
                    <a:cubicBezTo>
                      <a:pt x="3036" y="4858"/>
                      <a:pt x="6207" y="2294"/>
                      <a:pt x="9648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g3acbb144eea_1_9619">
                <a:extLst>
                  <a:ext uri="{FF2B5EF4-FFF2-40B4-BE49-F238E27FC236}">
                    <a16:creationId xmlns:a16="http://schemas.microsoft.com/office/drawing/2014/main" id="{464C2B32-F59F-472D-9424-10DA84AEA7E9}"/>
                  </a:ext>
                </a:extLst>
              </p:cNvPr>
              <p:cNvSpPr/>
              <p:nvPr/>
            </p:nvSpPr>
            <p:spPr>
              <a:xfrm>
                <a:off x="-1852739" y="1614281"/>
                <a:ext cx="83526" cy="89935"/>
              </a:xfrm>
              <a:custGeom>
                <a:avLst/>
                <a:gdLst/>
                <a:ahLst/>
                <a:cxnLst/>
                <a:rect l="l" t="t" r="r" b="b"/>
                <a:pathLst>
                  <a:path w="83526" h="89935" extrusionOk="0">
                    <a:moveTo>
                      <a:pt x="64433" y="0"/>
                    </a:moveTo>
                    <a:cubicBezTo>
                      <a:pt x="59440" y="2631"/>
                      <a:pt x="54515" y="5532"/>
                      <a:pt x="49724" y="8771"/>
                    </a:cubicBezTo>
                    <a:cubicBezTo>
                      <a:pt x="23344" y="26583"/>
                      <a:pt x="7287" y="53368"/>
                      <a:pt x="0" y="83661"/>
                    </a:cubicBezTo>
                    <a:cubicBezTo>
                      <a:pt x="16260" y="83121"/>
                      <a:pt x="32587" y="85348"/>
                      <a:pt x="48240" y="89936"/>
                    </a:cubicBezTo>
                    <a:cubicBezTo>
                      <a:pt x="48375" y="89666"/>
                      <a:pt x="48577" y="89396"/>
                      <a:pt x="48712" y="89126"/>
                    </a:cubicBezTo>
                    <a:cubicBezTo>
                      <a:pt x="52153" y="82109"/>
                      <a:pt x="56471" y="75430"/>
                      <a:pt x="61666" y="69290"/>
                    </a:cubicBezTo>
                    <a:cubicBezTo>
                      <a:pt x="61936" y="69021"/>
                      <a:pt x="62139" y="68616"/>
                      <a:pt x="62341" y="68346"/>
                    </a:cubicBezTo>
                    <a:cubicBezTo>
                      <a:pt x="62746" y="67874"/>
                      <a:pt x="63286" y="67469"/>
                      <a:pt x="63691" y="66929"/>
                    </a:cubicBezTo>
                    <a:cubicBezTo>
                      <a:pt x="65715" y="64703"/>
                      <a:pt x="67806" y="62544"/>
                      <a:pt x="70033" y="60452"/>
                    </a:cubicBezTo>
                    <a:cubicBezTo>
                      <a:pt x="70842" y="59642"/>
                      <a:pt x="71652" y="58900"/>
                      <a:pt x="72529" y="58158"/>
                    </a:cubicBezTo>
                    <a:cubicBezTo>
                      <a:pt x="75565" y="55527"/>
                      <a:pt x="78736" y="52963"/>
                      <a:pt x="82177" y="50669"/>
                    </a:cubicBezTo>
                    <a:cubicBezTo>
                      <a:pt x="82649" y="50332"/>
                      <a:pt x="83121" y="50062"/>
                      <a:pt x="83526" y="49792"/>
                    </a:cubicBezTo>
                    <a:cubicBezTo>
                      <a:pt x="80558" y="31980"/>
                      <a:pt x="74418" y="14371"/>
                      <a:pt x="64365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g3acbb144eea_1_9619">
                <a:extLst>
                  <a:ext uri="{FF2B5EF4-FFF2-40B4-BE49-F238E27FC236}">
                    <a16:creationId xmlns:a16="http://schemas.microsoft.com/office/drawing/2014/main" id="{33E76636-A490-093E-B9C3-7521484BE41C}"/>
                  </a:ext>
                </a:extLst>
              </p:cNvPr>
              <p:cNvSpPr/>
              <p:nvPr/>
            </p:nvSpPr>
            <p:spPr>
              <a:xfrm>
                <a:off x="-1686631" y="1652063"/>
                <a:ext cx="67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46" extrusionOk="0">
                    <a:moveTo>
                      <a:pt x="0" y="0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g3acbb144eea_1_9619">
                <a:extLst>
                  <a:ext uri="{FF2B5EF4-FFF2-40B4-BE49-F238E27FC236}">
                    <a16:creationId xmlns:a16="http://schemas.microsoft.com/office/drawing/2014/main" id="{3B362102-AF45-5B50-D89B-2C67443FE461}"/>
                  </a:ext>
                </a:extLst>
              </p:cNvPr>
              <p:cNvSpPr/>
              <p:nvPr/>
            </p:nvSpPr>
            <p:spPr>
              <a:xfrm>
                <a:off x="-1678467" y="1654897"/>
                <a:ext cx="2361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011" extrusionOk="0">
                    <a:moveTo>
                      <a:pt x="2361" y="1012"/>
                    </a:moveTo>
                    <a:cubicBezTo>
                      <a:pt x="1552" y="675"/>
                      <a:pt x="810" y="337"/>
                      <a:pt x="0" y="0"/>
                    </a:cubicBezTo>
                    <a:cubicBezTo>
                      <a:pt x="810" y="337"/>
                      <a:pt x="1552" y="675"/>
                      <a:pt x="2361" y="10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g3acbb144eea_1_9619">
                <a:extLst>
                  <a:ext uri="{FF2B5EF4-FFF2-40B4-BE49-F238E27FC236}">
                    <a16:creationId xmlns:a16="http://schemas.microsoft.com/office/drawing/2014/main" id="{9928C256-FBE4-D32C-903A-21041AB7B4FD}"/>
                  </a:ext>
                </a:extLst>
              </p:cNvPr>
              <p:cNvSpPr/>
              <p:nvPr/>
            </p:nvSpPr>
            <p:spPr>
              <a:xfrm>
                <a:off x="-1661802" y="1663330"/>
                <a:ext cx="2024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281" extrusionOk="0">
                    <a:moveTo>
                      <a:pt x="2024" y="1282"/>
                    </a:moveTo>
                    <a:cubicBezTo>
                      <a:pt x="1349" y="877"/>
                      <a:pt x="675" y="472"/>
                      <a:pt x="0" y="0"/>
                    </a:cubicBezTo>
                    <a:cubicBezTo>
                      <a:pt x="675" y="405"/>
                      <a:pt x="1349" y="810"/>
                      <a:pt x="2024" y="128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g3acbb144eea_1_9619">
                <a:extLst>
                  <a:ext uri="{FF2B5EF4-FFF2-40B4-BE49-F238E27FC236}">
                    <a16:creationId xmlns:a16="http://schemas.microsoft.com/office/drawing/2014/main" id="{AAD82999-6D58-24AD-600B-703906481E37}"/>
                  </a:ext>
                </a:extLst>
              </p:cNvPr>
              <p:cNvSpPr/>
              <p:nvPr/>
            </p:nvSpPr>
            <p:spPr>
              <a:xfrm>
                <a:off x="-1670978" y="1658203"/>
                <a:ext cx="4250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4250" h="2226" extrusionOk="0">
                    <a:moveTo>
                      <a:pt x="4250" y="2226"/>
                    </a:moveTo>
                    <a:cubicBezTo>
                      <a:pt x="2834" y="1417"/>
                      <a:pt x="1417" y="742"/>
                      <a:pt x="0" y="0"/>
                    </a:cubicBezTo>
                    <a:cubicBezTo>
                      <a:pt x="1417" y="675"/>
                      <a:pt x="2834" y="1417"/>
                      <a:pt x="4250" y="222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g3acbb144eea_1_9619">
                <a:extLst>
                  <a:ext uri="{FF2B5EF4-FFF2-40B4-BE49-F238E27FC236}">
                    <a16:creationId xmlns:a16="http://schemas.microsoft.com/office/drawing/2014/main" id="{5AB7E2CA-571A-CC2A-D7E2-654CFF11CB27}"/>
                  </a:ext>
                </a:extLst>
              </p:cNvPr>
              <p:cNvSpPr/>
              <p:nvPr/>
            </p:nvSpPr>
            <p:spPr>
              <a:xfrm>
                <a:off x="-1652964" y="1669538"/>
                <a:ext cx="1686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484" extrusionOk="0">
                    <a:moveTo>
                      <a:pt x="1687" y="1484"/>
                    </a:moveTo>
                    <a:cubicBezTo>
                      <a:pt x="1080" y="1012"/>
                      <a:pt x="540" y="472"/>
                      <a:pt x="0" y="0"/>
                    </a:cubicBezTo>
                    <a:cubicBezTo>
                      <a:pt x="607" y="472"/>
                      <a:pt x="1147" y="945"/>
                      <a:pt x="1687" y="148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g3acbb144eea_1_9619">
                <a:extLst>
                  <a:ext uri="{FF2B5EF4-FFF2-40B4-BE49-F238E27FC236}">
                    <a16:creationId xmlns:a16="http://schemas.microsoft.com/office/drawing/2014/main" id="{1F5B2FF3-8116-96A8-26E8-134C9CF723B3}"/>
                  </a:ext>
                </a:extLst>
              </p:cNvPr>
              <p:cNvSpPr/>
              <p:nvPr/>
            </p:nvSpPr>
            <p:spPr>
              <a:xfrm>
                <a:off x="-1646487" y="1675205"/>
                <a:ext cx="249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428" extrusionOk="0">
                    <a:moveTo>
                      <a:pt x="0" y="0"/>
                    </a:moveTo>
                    <a:cubicBezTo>
                      <a:pt x="810" y="810"/>
                      <a:pt x="1687" y="1619"/>
                      <a:pt x="2497" y="2429"/>
                    </a:cubicBezTo>
                    <a:cubicBezTo>
                      <a:pt x="1687" y="1619"/>
                      <a:pt x="877" y="81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g3acbb144eea_1_9619">
                <a:extLst>
                  <a:ext uri="{FF2B5EF4-FFF2-40B4-BE49-F238E27FC236}">
                    <a16:creationId xmlns:a16="http://schemas.microsoft.com/office/drawing/2014/main" id="{220A9A0D-B32A-94B8-8FB9-47FC77AADF8D}"/>
                  </a:ext>
                </a:extLst>
              </p:cNvPr>
              <p:cNvSpPr/>
              <p:nvPr/>
            </p:nvSpPr>
            <p:spPr>
              <a:xfrm>
                <a:off x="-1701272" y="1597144"/>
                <a:ext cx="88788" cy="81772"/>
              </a:xfrm>
              <a:custGeom>
                <a:avLst/>
                <a:gdLst/>
                <a:ahLst/>
                <a:cxnLst/>
                <a:rect l="l" t="t" r="r" b="b"/>
                <a:pathLst>
                  <a:path w="88788" h="81772" extrusionOk="0">
                    <a:moveTo>
                      <a:pt x="39469" y="66187"/>
                    </a:moveTo>
                    <a:cubicBezTo>
                      <a:pt x="40144" y="66592"/>
                      <a:pt x="40819" y="66997"/>
                      <a:pt x="41493" y="67469"/>
                    </a:cubicBezTo>
                    <a:cubicBezTo>
                      <a:pt x="43787" y="68953"/>
                      <a:pt x="46014" y="70572"/>
                      <a:pt x="48173" y="72259"/>
                    </a:cubicBezTo>
                    <a:cubicBezTo>
                      <a:pt x="48173" y="72259"/>
                      <a:pt x="48308" y="72394"/>
                      <a:pt x="48375" y="72394"/>
                    </a:cubicBezTo>
                    <a:cubicBezTo>
                      <a:pt x="48982" y="72866"/>
                      <a:pt x="49522" y="73406"/>
                      <a:pt x="50062" y="73878"/>
                    </a:cubicBezTo>
                    <a:cubicBezTo>
                      <a:pt x="51681" y="75228"/>
                      <a:pt x="53233" y="76645"/>
                      <a:pt x="54785" y="78061"/>
                    </a:cubicBezTo>
                    <a:cubicBezTo>
                      <a:pt x="55594" y="78871"/>
                      <a:pt x="56471" y="79681"/>
                      <a:pt x="57281" y="80490"/>
                    </a:cubicBezTo>
                    <a:cubicBezTo>
                      <a:pt x="57686" y="80895"/>
                      <a:pt x="58158" y="81300"/>
                      <a:pt x="58563" y="81772"/>
                    </a:cubicBezTo>
                    <a:cubicBezTo>
                      <a:pt x="69425" y="67941"/>
                      <a:pt x="79546" y="53503"/>
                      <a:pt x="88789" y="38457"/>
                    </a:cubicBezTo>
                    <a:cubicBezTo>
                      <a:pt x="63691" y="16260"/>
                      <a:pt x="32452" y="3104"/>
                      <a:pt x="0" y="0"/>
                    </a:cubicBezTo>
                    <a:cubicBezTo>
                      <a:pt x="5802" y="17340"/>
                      <a:pt x="9176" y="35489"/>
                      <a:pt x="10323" y="53705"/>
                    </a:cubicBezTo>
                    <a:cubicBezTo>
                      <a:pt x="11740" y="54043"/>
                      <a:pt x="13224" y="54447"/>
                      <a:pt x="14641" y="54852"/>
                    </a:cubicBezTo>
                    <a:cubicBezTo>
                      <a:pt x="14641" y="54852"/>
                      <a:pt x="14641" y="54852"/>
                      <a:pt x="14641" y="54852"/>
                    </a:cubicBezTo>
                    <a:cubicBezTo>
                      <a:pt x="17407" y="55662"/>
                      <a:pt x="20106" y="56606"/>
                      <a:pt x="22737" y="57686"/>
                    </a:cubicBezTo>
                    <a:cubicBezTo>
                      <a:pt x="23547" y="58023"/>
                      <a:pt x="24289" y="58361"/>
                      <a:pt x="25098" y="58698"/>
                    </a:cubicBezTo>
                    <a:cubicBezTo>
                      <a:pt x="26110" y="59103"/>
                      <a:pt x="27055" y="59507"/>
                      <a:pt x="28067" y="59912"/>
                    </a:cubicBezTo>
                    <a:cubicBezTo>
                      <a:pt x="28809" y="60250"/>
                      <a:pt x="29484" y="60654"/>
                      <a:pt x="30159" y="60992"/>
                    </a:cubicBezTo>
                    <a:cubicBezTo>
                      <a:pt x="31576" y="61666"/>
                      <a:pt x="32992" y="62409"/>
                      <a:pt x="34409" y="63218"/>
                    </a:cubicBezTo>
                    <a:cubicBezTo>
                      <a:pt x="35151" y="63623"/>
                      <a:pt x="35893" y="63960"/>
                      <a:pt x="36568" y="64365"/>
                    </a:cubicBezTo>
                    <a:cubicBezTo>
                      <a:pt x="37513" y="64905"/>
                      <a:pt x="38457" y="65580"/>
                      <a:pt x="39402" y="6611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g3acbb144eea_1_9619">
                <a:extLst>
                  <a:ext uri="{FF2B5EF4-FFF2-40B4-BE49-F238E27FC236}">
                    <a16:creationId xmlns:a16="http://schemas.microsoft.com/office/drawing/2014/main" id="{97341B8E-8605-E5AC-5080-76071C1F435F}"/>
                  </a:ext>
                </a:extLst>
              </p:cNvPr>
              <p:cNvSpPr/>
              <p:nvPr/>
            </p:nvSpPr>
            <p:spPr>
              <a:xfrm>
                <a:off x="-1661802" y="1663330"/>
                <a:ext cx="2024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28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75" y="405"/>
                      <a:pt x="1349" y="810"/>
                      <a:pt x="2024" y="1282"/>
                    </a:cubicBezTo>
                    <a:lnTo>
                      <a:pt x="2024" y="1282"/>
                    </a:lnTo>
                    <a:cubicBezTo>
                      <a:pt x="1349" y="810"/>
                      <a:pt x="675" y="40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g3acbb144eea_1_9619">
                <a:extLst>
                  <a:ext uri="{FF2B5EF4-FFF2-40B4-BE49-F238E27FC236}">
                    <a16:creationId xmlns:a16="http://schemas.microsoft.com/office/drawing/2014/main" id="{C67F3CE3-05FA-72A5-9CA9-B8AB4F46F430}"/>
                  </a:ext>
                </a:extLst>
              </p:cNvPr>
              <p:cNvSpPr/>
              <p:nvPr/>
            </p:nvSpPr>
            <p:spPr>
              <a:xfrm>
                <a:off x="-1652964" y="1669538"/>
                <a:ext cx="1686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48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07" y="472"/>
                      <a:pt x="1147" y="1012"/>
                      <a:pt x="1687" y="1484"/>
                    </a:cubicBezTo>
                    <a:cubicBezTo>
                      <a:pt x="1687" y="1484"/>
                      <a:pt x="1687" y="1484"/>
                      <a:pt x="1687" y="1484"/>
                    </a:cubicBezTo>
                    <a:cubicBezTo>
                      <a:pt x="1080" y="1012"/>
                      <a:pt x="540" y="472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g3acbb144eea_1_9619">
                <a:extLst>
                  <a:ext uri="{FF2B5EF4-FFF2-40B4-BE49-F238E27FC236}">
                    <a16:creationId xmlns:a16="http://schemas.microsoft.com/office/drawing/2014/main" id="{E28E54AC-5E64-40D8-3DBD-D3362D6D1D7F}"/>
                  </a:ext>
                </a:extLst>
              </p:cNvPr>
              <p:cNvSpPr/>
              <p:nvPr/>
            </p:nvSpPr>
            <p:spPr>
              <a:xfrm>
                <a:off x="-1646487" y="1675205"/>
                <a:ext cx="249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428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10" y="810"/>
                      <a:pt x="1687" y="1619"/>
                      <a:pt x="2497" y="2429"/>
                    </a:cubicBezTo>
                    <a:cubicBezTo>
                      <a:pt x="2497" y="2429"/>
                      <a:pt x="2497" y="2429"/>
                      <a:pt x="2497" y="2429"/>
                    </a:cubicBezTo>
                    <a:cubicBezTo>
                      <a:pt x="1687" y="1619"/>
                      <a:pt x="877" y="81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g3acbb144eea_1_9619">
                <a:extLst>
                  <a:ext uri="{FF2B5EF4-FFF2-40B4-BE49-F238E27FC236}">
                    <a16:creationId xmlns:a16="http://schemas.microsoft.com/office/drawing/2014/main" id="{5093E1CD-E404-A243-B578-1BD602FE9579}"/>
                  </a:ext>
                </a:extLst>
              </p:cNvPr>
              <p:cNvSpPr/>
              <p:nvPr/>
            </p:nvSpPr>
            <p:spPr>
              <a:xfrm>
                <a:off x="-1653099" y="1669403"/>
                <a:ext cx="202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4" extrusionOk="0">
                    <a:moveTo>
                      <a:pt x="0" y="0"/>
                    </a:moveTo>
                    <a:cubicBezTo>
                      <a:pt x="0" y="0"/>
                      <a:pt x="135" y="135"/>
                      <a:pt x="202" y="135"/>
                    </a:cubicBezTo>
                    <a:lnTo>
                      <a:pt x="202" y="135"/>
                    </a:lnTo>
                    <a:cubicBezTo>
                      <a:pt x="202" y="135"/>
                      <a:pt x="68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g3acbb144eea_1_9619">
                <a:extLst>
                  <a:ext uri="{FF2B5EF4-FFF2-40B4-BE49-F238E27FC236}">
                    <a16:creationId xmlns:a16="http://schemas.microsoft.com/office/drawing/2014/main" id="{1D2DDDE5-C2C0-E7C2-5080-2D5B91F84881}"/>
                  </a:ext>
                </a:extLst>
              </p:cNvPr>
              <p:cNvSpPr/>
              <p:nvPr/>
            </p:nvSpPr>
            <p:spPr>
              <a:xfrm>
                <a:off x="-1651277" y="1671022"/>
                <a:ext cx="4722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1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19" y="1349"/>
                      <a:pt x="3171" y="2766"/>
                      <a:pt x="4723" y="4183"/>
                    </a:cubicBezTo>
                    <a:cubicBezTo>
                      <a:pt x="4723" y="4183"/>
                      <a:pt x="4723" y="4183"/>
                      <a:pt x="4723" y="4183"/>
                    </a:cubicBezTo>
                    <a:cubicBezTo>
                      <a:pt x="3171" y="2699"/>
                      <a:pt x="1619" y="134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g3acbb144eea_1_9619">
                <a:extLst>
                  <a:ext uri="{FF2B5EF4-FFF2-40B4-BE49-F238E27FC236}">
                    <a16:creationId xmlns:a16="http://schemas.microsoft.com/office/drawing/2014/main" id="{8D6144A6-6232-B48E-E80F-4AE00F3731EF}"/>
                  </a:ext>
                </a:extLst>
              </p:cNvPr>
              <p:cNvSpPr/>
              <p:nvPr/>
            </p:nvSpPr>
            <p:spPr>
              <a:xfrm>
                <a:off x="-1644058" y="1677634"/>
                <a:ext cx="1281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05" y="405"/>
                      <a:pt x="877" y="810"/>
                      <a:pt x="1282" y="1282"/>
                    </a:cubicBezTo>
                    <a:cubicBezTo>
                      <a:pt x="877" y="810"/>
                      <a:pt x="405" y="40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g3acbb144eea_1_9619">
                <a:extLst>
                  <a:ext uri="{FF2B5EF4-FFF2-40B4-BE49-F238E27FC236}">
                    <a16:creationId xmlns:a16="http://schemas.microsoft.com/office/drawing/2014/main" id="{9AF6B475-2608-7B5F-5A32-1DBC663F3E6B}"/>
                  </a:ext>
                </a:extLst>
              </p:cNvPr>
              <p:cNvSpPr/>
              <p:nvPr/>
            </p:nvSpPr>
            <p:spPr>
              <a:xfrm>
                <a:off x="-1659778" y="1664612"/>
                <a:ext cx="66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6679" h="47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94" y="1484"/>
                      <a:pt x="4520" y="3104"/>
                      <a:pt x="6679" y="4790"/>
                    </a:cubicBezTo>
                    <a:cubicBezTo>
                      <a:pt x="4520" y="3104"/>
                      <a:pt x="2294" y="1484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g3acbb144eea_1_9619">
                <a:extLst>
                  <a:ext uri="{FF2B5EF4-FFF2-40B4-BE49-F238E27FC236}">
                    <a16:creationId xmlns:a16="http://schemas.microsoft.com/office/drawing/2014/main" id="{35A7ABF6-27BB-AC02-42DE-DBA9E05EA0B8}"/>
                  </a:ext>
                </a:extLst>
              </p:cNvPr>
              <p:cNvSpPr/>
              <p:nvPr/>
            </p:nvSpPr>
            <p:spPr>
              <a:xfrm>
                <a:off x="-1664569" y="1661576"/>
                <a:ext cx="2833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754" extrusionOk="0">
                    <a:moveTo>
                      <a:pt x="0" y="0"/>
                    </a:moveTo>
                    <a:cubicBezTo>
                      <a:pt x="945" y="540"/>
                      <a:pt x="1889" y="1214"/>
                      <a:pt x="2834" y="1754"/>
                    </a:cubicBezTo>
                    <a:cubicBezTo>
                      <a:pt x="2834" y="1754"/>
                      <a:pt x="2834" y="1754"/>
                      <a:pt x="2834" y="1754"/>
                    </a:cubicBezTo>
                    <a:cubicBezTo>
                      <a:pt x="1889" y="1147"/>
                      <a:pt x="945" y="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g3acbb144eea_1_9619">
                <a:extLst>
                  <a:ext uri="{FF2B5EF4-FFF2-40B4-BE49-F238E27FC236}">
                    <a16:creationId xmlns:a16="http://schemas.microsoft.com/office/drawing/2014/main" id="{A03F9CFB-F389-2079-7E9C-3B87E16D1F59}"/>
                  </a:ext>
                </a:extLst>
              </p:cNvPr>
              <p:cNvSpPr/>
              <p:nvPr/>
            </p:nvSpPr>
            <p:spPr>
              <a:xfrm>
                <a:off x="-1487598" y="1865737"/>
                <a:ext cx="79275" cy="112065"/>
              </a:xfrm>
              <a:custGeom>
                <a:avLst/>
                <a:gdLst/>
                <a:ahLst/>
                <a:cxnLst/>
                <a:rect l="l" t="t" r="r" b="b"/>
                <a:pathLst>
                  <a:path w="79275" h="112065" extrusionOk="0">
                    <a:moveTo>
                      <a:pt x="33464" y="0"/>
                    </a:moveTo>
                    <a:cubicBezTo>
                      <a:pt x="21927" y="15518"/>
                      <a:pt x="10525" y="29146"/>
                      <a:pt x="0" y="40886"/>
                    </a:cubicBezTo>
                    <a:lnTo>
                      <a:pt x="47970" y="112066"/>
                    </a:lnTo>
                    <a:cubicBezTo>
                      <a:pt x="58090" y="99719"/>
                      <a:pt x="68751" y="85483"/>
                      <a:pt x="79276" y="69358"/>
                    </a:cubicBezTo>
                    <a:lnTo>
                      <a:pt x="33464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g3acbb144eea_1_9619">
                <a:extLst>
                  <a:ext uri="{FF2B5EF4-FFF2-40B4-BE49-F238E27FC236}">
                    <a16:creationId xmlns:a16="http://schemas.microsoft.com/office/drawing/2014/main" id="{D28740FC-F5F8-9BAA-1A57-33B5907D2B33}"/>
                  </a:ext>
                </a:extLst>
              </p:cNvPr>
              <p:cNvSpPr/>
              <p:nvPr/>
            </p:nvSpPr>
            <p:spPr>
              <a:xfrm>
                <a:off x="-1439628" y="1935095"/>
                <a:ext cx="83189" cy="118002"/>
              </a:xfrm>
              <a:custGeom>
                <a:avLst/>
                <a:gdLst/>
                <a:ahLst/>
                <a:cxnLst/>
                <a:rect l="l" t="t" r="r" b="b"/>
                <a:pathLst>
                  <a:path w="83189" h="118002" extrusionOk="0">
                    <a:moveTo>
                      <a:pt x="0" y="42708"/>
                    </a:moveTo>
                    <a:lnTo>
                      <a:pt x="50737" y="118003"/>
                    </a:lnTo>
                    <a:cubicBezTo>
                      <a:pt x="60992" y="106668"/>
                      <a:pt x="71989" y="93512"/>
                      <a:pt x="83189" y="78534"/>
                    </a:cubicBezTo>
                    <a:lnTo>
                      <a:pt x="31306" y="0"/>
                    </a:lnTo>
                    <a:cubicBezTo>
                      <a:pt x="20780" y="16125"/>
                      <a:pt x="10120" y="30361"/>
                      <a:pt x="0" y="4270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g3acbb144eea_1_9619">
                <a:extLst>
                  <a:ext uri="{FF2B5EF4-FFF2-40B4-BE49-F238E27FC236}">
                    <a16:creationId xmlns:a16="http://schemas.microsoft.com/office/drawing/2014/main" id="{6930D719-78DA-E6AA-EB64-62B654EF03BB}"/>
                  </a:ext>
                </a:extLst>
              </p:cNvPr>
              <p:cNvSpPr/>
              <p:nvPr/>
            </p:nvSpPr>
            <p:spPr>
              <a:xfrm>
                <a:off x="-1538335" y="1831328"/>
                <a:ext cx="50736" cy="75295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7529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30023" y="44529"/>
                    </a:lnTo>
                    <a:lnTo>
                      <a:pt x="50736" y="75295"/>
                    </a:lnTo>
                    <a:lnTo>
                      <a:pt x="50736" y="75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g3acbb144eea_1_9619">
                <a:extLst>
                  <a:ext uri="{FF2B5EF4-FFF2-40B4-BE49-F238E27FC236}">
                    <a16:creationId xmlns:a16="http://schemas.microsoft.com/office/drawing/2014/main" id="{0B77E96F-6309-41E7-4063-F68827EAEE3E}"/>
                  </a:ext>
                </a:extLst>
              </p:cNvPr>
              <p:cNvSpPr/>
              <p:nvPr/>
            </p:nvSpPr>
            <p:spPr>
              <a:xfrm>
                <a:off x="-1538335" y="1787068"/>
                <a:ext cx="84200" cy="119554"/>
              </a:xfrm>
              <a:custGeom>
                <a:avLst/>
                <a:gdLst/>
                <a:ahLst/>
                <a:cxnLst/>
                <a:rect l="l" t="t" r="r" b="b"/>
                <a:pathLst>
                  <a:path w="84200" h="119554" extrusionOk="0">
                    <a:moveTo>
                      <a:pt x="32250" y="67"/>
                    </a:moveTo>
                    <a:cubicBezTo>
                      <a:pt x="21387" y="16800"/>
                      <a:pt x="10390" y="31508"/>
                      <a:pt x="0" y="44259"/>
                    </a:cubicBezTo>
                    <a:lnTo>
                      <a:pt x="50736" y="119555"/>
                    </a:lnTo>
                    <a:cubicBezTo>
                      <a:pt x="61262" y="107882"/>
                      <a:pt x="72664" y="94186"/>
                      <a:pt x="84201" y="78669"/>
                    </a:cubicBezTo>
                    <a:lnTo>
                      <a:pt x="3225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g3acbb144eea_1_9619">
                <a:extLst>
                  <a:ext uri="{FF2B5EF4-FFF2-40B4-BE49-F238E27FC236}">
                    <a16:creationId xmlns:a16="http://schemas.microsoft.com/office/drawing/2014/main" id="{08DEC72D-DE58-BC6F-FFE1-B68880802F19}"/>
                  </a:ext>
                </a:extLst>
              </p:cNvPr>
              <p:cNvSpPr/>
              <p:nvPr/>
            </p:nvSpPr>
            <p:spPr>
              <a:xfrm>
                <a:off x="-1640415" y="1681547"/>
                <a:ext cx="2563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2901" extrusionOk="0">
                    <a:moveTo>
                      <a:pt x="2564" y="2901"/>
                    </a:moveTo>
                    <a:cubicBezTo>
                      <a:pt x="1754" y="1889"/>
                      <a:pt x="877" y="945"/>
                      <a:pt x="0" y="0"/>
                    </a:cubicBezTo>
                    <a:cubicBezTo>
                      <a:pt x="877" y="945"/>
                      <a:pt x="1754" y="1889"/>
                      <a:pt x="2564" y="290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g3acbb144eea_1_9619">
                <a:extLst>
                  <a:ext uri="{FF2B5EF4-FFF2-40B4-BE49-F238E27FC236}">
                    <a16:creationId xmlns:a16="http://schemas.microsoft.com/office/drawing/2014/main" id="{7D4CB9C8-9B10-C1D7-B1AB-7BFA319CE94C}"/>
                  </a:ext>
                </a:extLst>
              </p:cNvPr>
              <p:cNvSpPr/>
              <p:nvPr/>
            </p:nvSpPr>
            <p:spPr>
              <a:xfrm>
                <a:off x="-1632386" y="1691802"/>
                <a:ext cx="3967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39671" h="58832" extrusionOk="0">
                    <a:moveTo>
                      <a:pt x="0" y="0"/>
                    </a:moveTo>
                    <a:lnTo>
                      <a:pt x="67" y="0"/>
                    </a:lnTo>
                    <a:lnTo>
                      <a:pt x="39671" y="58833"/>
                    </a:lnTo>
                    <a:lnTo>
                      <a:pt x="39671" y="58833"/>
                    </a:lnTo>
                    <a:lnTo>
                      <a:pt x="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g3acbb144eea_1_9619">
                <a:extLst>
                  <a:ext uri="{FF2B5EF4-FFF2-40B4-BE49-F238E27FC236}">
                    <a16:creationId xmlns:a16="http://schemas.microsoft.com/office/drawing/2014/main" id="{D122BFFE-FCC4-7F76-6B78-5F1FEF37A900}"/>
                  </a:ext>
                </a:extLst>
              </p:cNvPr>
              <p:cNvSpPr/>
              <p:nvPr/>
            </p:nvSpPr>
            <p:spPr>
              <a:xfrm>
                <a:off x="-1642844" y="1635533"/>
                <a:ext cx="85280" cy="115034"/>
              </a:xfrm>
              <a:custGeom>
                <a:avLst/>
                <a:gdLst/>
                <a:ahLst/>
                <a:cxnLst/>
                <a:rect l="l" t="t" r="r" b="b"/>
                <a:pathLst>
                  <a:path w="85280" h="115034" extrusionOk="0">
                    <a:moveTo>
                      <a:pt x="10458" y="56269"/>
                    </a:moveTo>
                    <a:cubicBezTo>
                      <a:pt x="10458" y="56269"/>
                      <a:pt x="10458" y="56269"/>
                      <a:pt x="10458" y="56269"/>
                    </a:cubicBezTo>
                    <a:lnTo>
                      <a:pt x="50062" y="115034"/>
                    </a:lnTo>
                    <a:cubicBezTo>
                      <a:pt x="62476" y="101878"/>
                      <a:pt x="74216" y="88047"/>
                      <a:pt x="85281" y="73743"/>
                    </a:cubicBezTo>
                    <a:lnTo>
                      <a:pt x="56067" y="29551"/>
                    </a:lnTo>
                    <a:cubicBezTo>
                      <a:pt x="48578" y="18419"/>
                      <a:pt x="39874" y="8569"/>
                      <a:pt x="30226" y="0"/>
                    </a:cubicBezTo>
                    <a:cubicBezTo>
                      <a:pt x="20983" y="14978"/>
                      <a:pt x="10863" y="29484"/>
                      <a:pt x="0" y="43315"/>
                    </a:cubicBezTo>
                    <a:cubicBezTo>
                      <a:pt x="810" y="44192"/>
                      <a:pt x="1552" y="45069"/>
                      <a:pt x="2294" y="45946"/>
                    </a:cubicBezTo>
                    <a:cubicBezTo>
                      <a:pt x="3171" y="46891"/>
                      <a:pt x="4048" y="47835"/>
                      <a:pt x="4858" y="48847"/>
                    </a:cubicBezTo>
                    <a:cubicBezTo>
                      <a:pt x="5060" y="49050"/>
                      <a:pt x="5263" y="49252"/>
                      <a:pt x="5398" y="49455"/>
                    </a:cubicBezTo>
                    <a:cubicBezTo>
                      <a:pt x="7152" y="51614"/>
                      <a:pt x="8771" y="53840"/>
                      <a:pt x="10323" y="56134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g3acbb144eea_1_9619">
                <a:extLst>
                  <a:ext uri="{FF2B5EF4-FFF2-40B4-BE49-F238E27FC236}">
                    <a16:creationId xmlns:a16="http://schemas.microsoft.com/office/drawing/2014/main" id="{AED960A8-C279-8BDB-B526-7F06A008E904}"/>
                  </a:ext>
                </a:extLst>
              </p:cNvPr>
              <p:cNvSpPr/>
              <p:nvPr/>
            </p:nvSpPr>
            <p:spPr>
              <a:xfrm>
                <a:off x="-1754302" y="1654964"/>
                <a:ext cx="2631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079" extrusionOk="0">
                    <a:moveTo>
                      <a:pt x="0" y="1080"/>
                    </a:moveTo>
                    <a:cubicBezTo>
                      <a:pt x="877" y="675"/>
                      <a:pt x="1754" y="337"/>
                      <a:pt x="2631" y="0"/>
                    </a:cubicBezTo>
                    <a:cubicBezTo>
                      <a:pt x="1754" y="337"/>
                      <a:pt x="877" y="742"/>
                      <a:pt x="0" y="108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g3acbb144eea_1_9619">
                <a:extLst>
                  <a:ext uri="{FF2B5EF4-FFF2-40B4-BE49-F238E27FC236}">
                    <a16:creationId xmlns:a16="http://schemas.microsoft.com/office/drawing/2014/main" id="{D4A61FF3-C3FE-9E00-D072-CC7951903D0A}"/>
                  </a:ext>
                </a:extLst>
              </p:cNvPr>
              <p:cNvSpPr/>
              <p:nvPr/>
            </p:nvSpPr>
            <p:spPr>
              <a:xfrm>
                <a:off x="-1762601" y="1658743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0" y="1349"/>
                    </a:moveTo>
                    <a:cubicBezTo>
                      <a:pt x="877" y="877"/>
                      <a:pt x="1754" y="472"/>
                      <a:pt x="2631" y="0"/>
                    </a:cubicBezTo>
                    <a:cubicBezTo>
                      <a:pt x="1754" y="472"/>
                      <a:pt x="877" y="877"/>
                      <a:pt x="0" y="134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g3acbb144eea_1_9619">
                <a:extLst>
                  <a:ext uri="{FF2B5EF4-FFF2-40B4-BE49-F238E27FC236}">
                    <a16:creationId xmlns:a16="http://schemas.microsoft.com/office/drawing/2014/main" id="{17EC4628-FFD9-C3DD-B658-C1225E53944B}"/>
                  </a:ext>
                </a:extLst>
              </p:cNvPr>
              <p:cNvSpPr/>
              <p:nvPr/>
            </p:nvSpPr>
            <p:spPr>
              <a:xfrm>
                <a:off x="-1696819" y="1649634"/>
                <a:ext cx="2496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539" extrusionOk="0">
                    <a:moveTo>
                      <a:pt x="2496" y="540"/>
                    </a:moveTo>
                    <a:cubicBezTo>
                      <a:pt x="1687" y="337"/>
                      <a:pt x="810" y="203"/>
                      <a:pt x="0" y="0"/>
                    </a:cubicBezTo>
                    <a:cubicBezTo>
                      <a:pt x="810" y="135"/>
                      <a:pt x="1687" y="337"/>
                      <a:pt x="2496" y="54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g3acbb144eea_1_9619">
                <a:extLst>
                  <a:ext uri="{FF2B5EF4-FFF2-40B4-BE49-F238E27FC236}">
                    <a16:creationId xmlns:a16="http://schemas.microsoft.com/office/drawing/2014/main" id="{B06284CF-37BC-92E7-AFC6-554BA92198E4}"/>
                  </a:ext>
                </a:extLst>
              </p:cNvPr>
              <p:cNvSpPr/>
              <p:nvPr/>
            </p:nvSpPr>
            <p:spPr>
              <a:xfrm>
                <a:off x="-1726910" y="1648285"/>
                <a:ext cx="4790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472" extrusionOk="0">
                    <a:moveTo>
                      <a:pt x="4790" y="0"/>
                    </a:moveTo>
                    <a:cubicBezTo>
                      <a:pt x="3171" y="135"/>
                      <a:pt x="1619" y="270"/>
                      <a:pt x="0" y="472"/>
                    </a:cubicBezTo>
                    <a:cubicBezTo>
                      <a:pt x="1619" y="270"/>
                      <a:pt x="3171" y="135"/>
                      <a:pt x="479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g3acbb144eea_1_9619">
                <a:extLst>
                  <a:ext uri="{FF2B5EF4-FFF2-40B4-BE49-F238E27FC236}">
                    <a16:creationId xmlns:a16="http://schemas.microsoft.com/office/drawing/2014/main" id="{98FB6A65-8E8E-B175-571A-A3D730B881AB}"/>
                  </a:ext>
                </a:extLst>
              </p:cNvPr>
              <p:cNvSpPr/>
              <p:nvPr/>
            </p:nvSpPr>
            <p:spPr>
              <a:xfrm>
                <a:off x="-1705387" y="1648420"/>
                <a:ext cx="67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46" extrusionOk="0">
                    <a:moveTo>
                      <a:pt x="68" y="0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g3acbb144eea_1_9619">
                <a:extLst>
                  <a:ext uri="{FF2B5EF4-FFF2-40B4-BE49-F238E27FC236}">
                    <a16:creationId xmlns:a16="http://schemas.microsoft.com/office/drawing/2014/main" id="{8F9F3243-E80F-9FC1-AE93-EAD0E437A934}"/>
                  </a:ext>
                </a:extLst>
              </p:cNvPr>
              <p:cNvSpPr/>
              <p:nvPr/>
            </p:nvSpPr>
            <p:spPr>
              <a:xfrm>
                <a:off x="-1717329" y="1648015"/>
                <a:ext cx="4790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6746" extrusionOk="0">
                    <a:moveTo>
                      <a:pt x="0" y="0"/>
                    </a:moveTo>
                    <a:cubicBezTo>
                      <a:pt x="1619" y="0"/>
                      <a:pt x="3171" y="0"/>
                      <a:pt x="4790" y="0"/>
                    </a:cubicBezTo>
                    <a:cubicBezTo>
                      <a:pt x="3171" y="0"/>
                      <a:pt x="1619" y="0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g3acbb144eea_1_9619">
                <a:extLst>
                  <a:ext uri="{FF2B5EF4-FFF2-40B4-BE49-F238E27FC236}">
                    <a16:creationId xmlns:a16="http://schemas.microsoft.com/office/drawing/2014/main" id="{B3375E0C-E46D-0F5E-9150-6C51EFE82BD7}"/>
                  </a:ext>
                </a:extLst>
              </p:cNvPr>
              <p:cNvSpPr/>
              <p:nvPr/>
            </p:nvSpPr>
            <p:spPr>
              <a:xfrm>
                <a:off x="-1788306" y="1596517"/>
                <a:ext cx="97424" cy="67555"/>
              </a:xfrm>
              <a:custGeom>
                <a:avLst/>
                <a:gdLst/>
                <a:ahLst/>
                <a:cxnLst/>
                <a:rect l="l" t="t" r="r" b="b"/>
                <a:pathLst>
                  <a:path w="97424" h="67555" extrusionOk="0">
                    <a:moveTo>
                      <a:pt x="97357" y="54399"/>
                    </a:moveTo>
                    <a:cubicBezTo>
                      <a:pt x="96143" y="36183"/>
                      <a:pt x="92770" y="17966"/>
                      <a:pt x="87035" y="694"/>
                    </a:cubicBezTo>
                    <a:cubicBezTo>
                      <a:pt x="57686" y="-2072"/>
                      <a:pt x="27392" y="3393"/>
                      <a:pt x="0" y="17764"/>
                    </a:cubicBezTo>
                    <a:cubicBezTo>
                      <a:pt x="10053" y="32135"/>
                      <a:pt x="16192" y="49744"/>
                      <a:pt x="19161" y="67556"/>
                    </a:cubicBezTo>
                    <a:cubicBezTo>
                      <a:pt x="21185" y="66206"/>
                      <a:pt x="23277" y="64992"/>
                      <a:pt x="25368" y="63845"/>
                    </a:cubicBezTo>
                    <a:cubicBezTo>
                      <a:pt x="25503" y="63777"/>
                      <a:pt x="25638" y="63710"/>
                      <a:pt x="25773" y="63642"/>
                    </a:cubicBezTo>
                    <a:cubicBezTo>
                      <a:pt x="26650" y="63170"/>
                      <a:pt x="27527" y="62765"/>
                      <a:pt x="28404" y="62293"/>
                    </a:cubicBezTo>
                    <a:cubicBezTo>
                      <a:pt x="30293" y="61348"/>
                      <a:pt x="32183" y="60471"/>
                      <a:pt x="34072" y="59594"/>
                    </a:cubicBezTo>
                    <a:cubicBezTo>
                      <a:pt x="34949" y="59189"/>
                      <a:pt x="35826" y="58852"/>
                      <a:pt x="36703" y="58515"/>
                    </a:cubicBezTo>
                    <a:cubicBezTo>
                      <a:pt x="37243" y="58312"/>
                      <a:pt x="37715" y="58043"/>
                      <a:pt x="38255" y="57840"/>
                    </a:cubicBezTo>
                    <a:cubicBezTo>
                      <a:pt x="40414" y="57030"/>
                      <a:pt x="42640" y="56288"/>
                      <a:pt x="44867" y="55614"/>
                    </a:cubicBezTo>
                    <a:cubicBezTo>
                      <a:pt x="47970" y="54669"/>
                      <a:pt x="51141" y="53927"/>
                      <a:pt x="54312" y="53252"/>
                    </a:cubicBezTo>
                    <a:cubicBezTo>
                      <a:pt x="55932" y="52915"/>
                      <a:pt x="57483" y="52645"/>
                      <a:pt x="59103" y="52443"/>
                    </a:cubicBezTo>
                    <a:cubicBezTo>
                      <a:pt x="59912" y="52308"/>
                      <a:pt x="60722" y="52308"/>
                      <a:pt x="61531" y="52240"/>
                    </a:cubicBezTo>
                    <a:cubicBezTo>
                      <a:pt x="63151" y="52038"/>
                      <a:pt x="64703" y="51903"/>
                      <a:pt x="66322" y="51768"/>
                    </a:cubicBezTo>
                    <a:cubicBezTo>
                      <a:pt x="67131" y="51768"/>
                      <a:pt x="67941" y="51565"/>
                      <a:pt x="68683" y="51565"/>
                    </a:cubicBezTo>
                    <a:cubicBezTo>
                      <a:pt x="69493" y="51565"/>
                      <a:pt x="70303" y="51565"/>
                      <a:pt x="71112" y="51565"/>
                    </a:cubicBezTo>
                    <a:cubicBezTo>
                      <a:pt x="72731" y="51565"/>
                      <a:pt x="74283" y="51565"/>
                      <a:pt x="75902" y="51565"/>
                    </a:cubicBezTo>
                    <a:cubicBezTo>
                      <a:pt x="76712" y="51565"/>
                      <a:pt x="77522" y="51565"/>
                      <a:pt x="78264" y="51565"/>
                    </a:cubicBezTo>
                    <a:cubicBezTo>
                      <a:pt x="79883" y="51633"/>
                      <a:pt x="81435" y="51768"/>
                      <a:pt x="83054" y="51903"/>
                    </a:cubicBezTo>
                    <a:cubicBezTo>
                      <a:pt x="83054" y="51903"/>
                      <a:pt x="83054" y="51903"/>
                      <a:pt x="83054" y="51903"/>
                    </a:cubicBezTo>
                    <a:cubicBezTo>
                      <a:pt x="85888" y="52173"/>
                      <a:pt x="88721" y="52645"/>
                      <a:pt x="91555" y="53117"/>
                    </a:cubicBezTo>
                    <a:cubicBezTo>
                      <a:pt x="92365" y="53252"/>
                      <a:pt x="93242" y="53455"/>
                      <a:pt x="94051" y="53657"/>
                    </a:cubicBezTo>
                    <a:cubicBezTo>
                      <a:pt x="95063" y="53859"/>
                      <a:pt x="96143" y="54062"/>
                      <a:pt x="97155" y="54332"/>
                    </a:cubicBezTo>
                    <a:cubicBezTo>
                      <a:pt x="97222" y="54332"/>
                      <a:pt x="97357" y="54332"/>
                      <a:pt x="97425" y="5439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g3acbb144eea_1_9619">
                <a:extLst>
                  <a:ext uri="{FF2B5EF4-FFF2-40B4-BE49-F238E27FC236}">
                    <a16:creationId xmlns:a16="http://schemas.microsoft.com/office/drawing/2014/main" id="{C4004C16-7758-204F-D092-8986BDC17B5F}"/>
                  </a:ext>
                </a:extLst>
              </p:cNvPr>
              <p:cNvSpPr/>
              <p:nvPr/>
            </p:nvSpPr>
            <p:spPr>
              <a:xfrm>
                <a:off x="-1810639" y="1715079"/>
                <a:ext cx="1686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5195" extrusionOk="0">
                    <a:moveTo>
                      <a:pt x="1687" y="0"/>
                    </a:moveTo>
                    <a:cubicBezTo>
                      <a:pt x="1080" y="1754"/>
                      <a:pt x="472" y="3441"/>
                      <a:pt x="0" y="5195"/>
                    </a:cubicBezTo>
                    <a:cubicBezTo>
                      <a:pt x="472" y="3441"/>
                      <a:pt x="1080" y="1754"/>
                      <a:pt x="1687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g3acbb144eea_1_9619">
                <a:extLst>
                  <a:ext uri="{FF2B5EF4-FFF2-40B4-BE49-F238E27FC236}">
                    <a16:creationId xmlns:a16="http://schemas.microsoft.com/office/drawing/2014/main" id="{3C191EA0-EB04-1823-14F5-FF388EAA1B00}"/>
                  </a:ext>
                </a:extLst>
              </p:cNvPr>
              <p:cNvSpPr/>
              <p:nvPr/>
            </p:nvSpPr>
            <p:spPr>
              <a:xfrm>
                <a:off x="-1814408" y="1731811"/>
                <a:ext cx="1273" cy="21792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21792" extrusionOk="0">
                    <a:moveTo>
                      <a:pt x="193" y="21792"/>
                    </a:moveTo>
                    <a:cubicBezTo>
                      <a:pt x="-211" y="14506"/>
                      <a:pt x="126" y="7152"/>
                      <a:pt x="1273" y="0"/>
                    </a:cubicBezTo>
                    <a:cubicBezTo>
                      <a:pt x="126" y="7219"/>
                      <a:pt x="-279" y="14506"/>
                      <a:pt x="193" y="2179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g3acbb144eea_1_9619">
                <a:extLst>
                  <a:ext uri="{FF2B5EF4-FFF2-40B4-BE49-F238E27FC236}">
                    <a16:creationId xmlns:a16="http://schemas.microsoft.com/office/drawing/2014/main" id="{9BE6BF3F-98BC-3919-5D83-84C8D1B1D9CD}"/>
                  </a:ext>
                </a:extLst>
              </p:cNvPr>
              <p:cNvSpPr/>
              <p:nvPr/>
            </p:nvSpPr>
            <p:spPr>
              <a:xfrm>
                <a:off x="-1814079" y="1756167"/>
                <a:ext cx="742" cy="580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802" extrusionOk="0">
                    <a:moveTo>
                      <a:pt x="0" y="0"/>
                    </a:moveTo>
                    <a:cubicBezTo>
                      <a:pt x="135" y="1957"/>
                      <a:pt x="472" y="3913"/>
                      <a:pt x="742" y="5802"/>
                    </a:cubicBezTo>
                    <a:cubicBezTo>
                      <a:pt x="472" y="3846"/>
                      <a:pt x="135" y="1889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g3acbb144eea_1_9619">
                <a:extLst>
                  <a:ext uri="{FF2B5EF4-FFF2-40B4-BE49-F238E27FC236}">
                    <a16:creationId xmlns:a16="http://schemas.microsoft.com/office/drawing/2014/main" id="{04F66C49-6BA3-1156-AFF6-E8B6B0CFEA9B}"/>
                  </a:ext>
                </a:extLst>
              </p:cNvPr>
              <p:cNvSpPr/>
              <p:nvPr/>
            </p:nvSpPr>
            <p:spPr>
              <a:xfrm>
                <a:off x="-1807670" y="1706645"/>
                <a:ext cx="209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925" extrusionOk="0">
                    <a:moveTo>
                      <a:pt x="2092" y="0"/>
                    </a:moveTo>
                    <a:cubicBezTo>
                      <a:pt x="1349" y="1619"/>
                      <a:pt x="607" y="3238"/>
                      <a:pt x="0" y="4925"/>
                    </a:cubicBezTo>
                    <a:cubicBezTo>
                      <a:pt x="607" y="3238"/>
                      <a:pt x="1349" y="1619"/>
                      <a:pt x="20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g3acbb144eea_1_9619">
                <a:extLst>
                  <a:ext uri="{FF2B5EF4-FFF2-40B4-BE49-F238E27FC236}">
                    <a16:creationId xmlns:a16="http://schemas.microsoft.com/office/drawing/2014/main" id="{9BD90507-C2E1-CFA6-5DFA-8A39835BD46B}"/>
                  </a:ext>
                </a:extLst>
              </p:cNvPr>
              <p:cNvSpPr/>
              <p:nvPr/>
            </p:nvSpPr>
            <p:spPr>
              <a:xfrm>
                <a:off x="-1812798" y="1765411"/>
                <a:ext cx="1214" cy="5464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5464" extrusionOk="0">
                    <a:moveTo>
                      <a:pt x="0" y="0"/>
                    </a:moveTo>
                    <a:cubicBezTo>
                      <a:pt x="337" y="1822"/>
                      <a:pt x="810" y="3643"/>
                      <a:pt x="1215" y="5465"/>
                    </a:cubicBezTo>
                    <a:cubicBezTo>
                      <a:pt x="742" y="3643"/>
                      <a:pt x="337" y="1822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g3acbb144eea_1_9619">
                <a:extLst>
                  <a:ext uri="{FF2B5EF4-FFF2-40B4-BE49-F238E27FC236}">
                    <a16:creationId xmlns:a16="http://schemas.microsoft.com/office/drawing/2014/main" id="{55FFD692-3A23-421C-796A-F8D3197A31F2}"/>
                  </a:ext>
                </a:extLst>
              </p:cNvPr>
              <p:cNvSpPr/>
              <p:nvPr/>
            </p:nvSpPr>
            <p:spPr>
              <a:xfrm>
                <a:off x="-1812730" y="1723647"/>
                <a:ext cx="1281" cy="5599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5599" extrusionOk="0">
                    <a:moveTo>
                      <a:pt x="1282" y="0"/>
                    </a:moveTo>
                    <a:cubicBezTo>
                      <a:pt x="810" y="1822"/>
                      <a:pt x="337" y="3711"/>
                      <a:pt x="0" y="5600"/>
                    </a:cubicBezTo>
                    <a:cubicBezTo>
                      <a:pt x="337" y="3711"/>
                      <a:pt x="810" y="1889"/>
                      <a:pt x="128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g3acbb144eea_1_9619">
                <a:extLst>
                  <a:ext uri="{FF2B5EF4-FFF2-40B4-BE49-F238E27FC236}">
                    <a16:creationId xmlns:a16="http://schemas.microsoft.com/office/drawing/2014/main" id="{191F094E-E039-FB37-5FFF-A436CE539ABA}"/>
                  </a:ext>
                </a:extLst>
              </p:cNvPr>
              <p:cNvSpPr/>
              <p:nvPr/>
            </p:nvSpPr>
            <p:spPr>
              <a:xfrm>
                <a:off x="-1857559" y="1697878"/>
                <a:ext cx="52992" cy="75763"/>
              </a:xfrm>
              <a:custGeom>
                <a:avLst/>
                <a:gdLst/>
                <a:ahLst/>
                <a:cxnLst/>
                <a:rect l="l" t="t" r="r" b="b"/>
                <a:pathLst>
                  <a:path w="52992" h="75763" extrusionOk="0">
                    <a:moveTo>
                      <a:pt x="2729" y="73740"/>
                    </a:moveTo>
                    <a:cubicBezTo>
                      <a:pt x="16560" y="70096"/>
                      <a:pt x="31268" y="70838"/>
                      <a:pt x="46583" y="75764"/>
                    </a:cubicBezTo>
                    <a:cubicBezTo>
                      <a:pt x="46313" y="74819"/>
                      <a:pt x="46179" y="73942"/>
                      <a:pt x="45976" y="72997"/>
                    </a:cubicBezTo>
                    <a:cubicBezTo>
                      <a:pt x="45504" y="71176"/>
                      <a:pt x="45099" y="69354"/>
                      <a:pt x="44762" y="67532"/>
                    </a:cubicBezTo>
                    <a:cubicBezTo>
                      <a:pt x="44559" y="66386"/>
                      <a:pt x="44424" y="65306"/>
                      <a:pt x="44289" y="64159"/>
                    </a:cubicBezTo>
                    <a:cubicBezTo>
                      <a:pt x="44020" y="62202"/>
                      <a:pt x="43682" y="60246"/>
                      <a:pt x="43547" y="58357"/>
                    </a:cubicBezTo>
                    <a:cubicBezTo>
                      <a:pt x="43480" y="57480"/>
                      <a:pt x="43480" y="56603"/>
                      <a:pt x="43412" y="55725"/>
                    </a:cubicBezTo>
                    <a:cubicBezTo>
                      <a:pt x="43008" y="48439"/>
                      <a:pt x="43345" y="41085"/>
                      <a:pt x="44492" y="33933"/>
                    </a:cubicBezTo>
                    <a:cubicBezTo>
                      <a:pt x="44627" y="33123"/>
                      <a:pt x="44694" y="32246"/>
                      <a:pt x="44829" y="31437"/>
                    </a:cubicBezTo>
                    <a:cubicBezTo>
                      <a:pt x="45166" y="29548"/>
                      <a:pt x="45639" y="27726"/>
                      <a:pt x="46111" y="25837"/>
                    </a:cubicBezTo>
                    <a:cubicBezTo>
                      <a:pt x="46381" y="24690"/>
                      <a:pt x="46651" y="23543"/>
                      <a:pt x="46921" y="22463"/>
                    </a:cubicBezTo>
                    <a:cubicBezTo>
                      <a:pt x="47393" y="20709"/>
                      <a:pt x="48000" y="19022"/>
                      <a:pt x="48607" y="17268"/>
                    </a:cubicBezTo>
                    <a:cubicBezTo>
                      <a:pt x="49012" y="16054"/>
                      <a:pt x="49417" y="14907"/>
                      <a:pt x="49822" y="13760"/>
                    </a:cubicBezTo>
                    <a:cubicBezTo>
                      <a:pt x="50429" y="12073"/>
                      <a:pt x="51171" y="10454"/>
                      <a:pt x="51913" y="8835"/>
                    </a:cubicBezTo>
                    <a:cubicBezTo>
                      <a:pt x="52318" y="8025"/>
                      <a:pt x="52588" y="7148"/>
                      <a:pt x="52993" y="6338"/>
                    </a:cubicBezTo>
                    <a:cubicBezTo>
                      <a:pt x="37340" y="1750"/>
                      <a:pt x="21013" y="-409"/>
                      <a:pt x="4753" y="64"/>
                    </a:cubicBezTo>
                    <a:cubicBezTo>
                      <a:pt x="-915" y="23408"/>
                      <a:pt x="-1387" y="48844"/>
                      <a:pt x="2661" y="7380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1" name="Google Shape;681;g3acbb144eea_1_9619">
            <a:extLst>
              <a:ext uri="{FF2B5EF4-FFF2-40B4-BE49-F238E27FC236}">
                <a16:creationId xmlns:a16="http://schemas.microsoft.com/office/drawing/2014/main" id="{6A450730-47EB-4CF3-AF6F-E1CE90419EFB}"/>
              </a:ext>
            </a:extLst>
          </p:cNvPr>
          <p:cNvSpPr/>
          <p:nvPr/>
        </p:nvSpPr>
        <p:spPr>
          <a:xfrm>
            <a:off x="3483459" y="3426144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2" name="Google Shape;682;g3acbb144eea_1_9619">
            <a:extLst>
              <a:ext uri="{FF2B5EF4-FFF2-40B4-BE49-F238E27FC236}">
                <a16:creationId xmlns:a16="http://schemas.microsoft.com/office/drawing/2014/main" id="{A0FC7D88-B0B6-E2DD-4CF5-5FB2C60A531A}"/>
              </a:ext>
            </a:extLst>
          </p:cNvPr>
          <p:cNvGrpSpPr/>
          <p:nvPr/>
        </p:nvGrpSpPr>
        <p:grpSpPr>
          <a:xfrm>
            <a:off x="3993685" y="3680616"/>
            <a:ext cx="707427" cy="1252113"/>
            <a:chOff x="3993685" y="3680616"/>
            <a:chExt cx="707427" cy="1252113"/>
          </a:xfrm>
        </p:grpSpPr>
        <p:grpSp>
          <p:nvGrpSpPr>
            <p:cNvPr id="683" name="Google Shape;683;g3acbb144eea_1_9619">
              <a:extLst>
                <a:ext uri="{FF2B5EF4-FFF2-40B4-BE49-F238E27FC236}">
                  <a16:creationId xmlns:a16="http://schemas.microsoft.com/office/drawing/2014/main" id="{33B6E7C5-8FAC-2D72-7314-F728B68C3450}"/>
                </a:ext>
              </a:extLst>
            </p:cNvPr>
            <p:cNvGrpSpPr/>
            <p:nvPr/>
          </p:nvGrpSpPr>
          <p:grpSpPr>
            <a:xfrm>
              <a:off x="4388111" y="3680616"/>
              <a:ext cx="313001" cy="1252113"/>
              <a:chOff x="-4994421" y="2691284"/>
              <a:chExt cx="199707" cy="798898"/>
            </a:xfrm>
          </p:grpSpPr>
          <p:grpSp>
            <p:nvGrpSpPr>
              <p:cNvPr id="684" name="Google Shape;684;g3acbb144eea_1_9619">
                <a:extLst>
                  <a:ext uri="{FF2B5EF4-FFF2-40B4-BE49-F238E27FC236}">
                    <a16:creationId xmlns:a16="http://schemas.microsoft.com/office/drawing/2014/main" id="{47E5891A-3F82-D974-6C51-16061BEB5F21}"/>
                  </a:ext>
                </a:extLst>
              </p:cNvPr>
              <p:cNvGrpSpPr/>
              <p:nvPr/>
            </p:nvGrpSpPr>
            <p:grpSpPr>
              <a:xfrm>
                <a:off x="-4994421" y="2691284"/>
                <a:ext cx="199707" cy="798898"/>
                <a:chOff x="-4994421" y="2691284"/>
                <a:chExt cx="199707" cy="798898"/>
              </a:xfrm>
            </p:grpSpPr>
            <p:sp>
              <p:nvSpPr>
                <p:cNvPr id="685" name="Google Shape;685;g3acbb144eea_1_9619">
                  <a:extLst>
                    <a:ext uri="{FF2B5EF4-FFF2-40B4-BE49-F238E27FC236}">
                      <a16:creationId xmlns:a16="http://schemas.microsoft.com/office/drawing/2014/main" id="{42C74F6C-9290-C5F8-D6D4-2B1279B313BD}"/>
                    </a:ext>
                  </a:extLst>
                </p:cNvPr>
                <p:cNvSpPr/>
                <p:nvPr/>
              </p:nvSpPr>
              <p:spPr>
                <a:xfrm>
                  <a:off x="-4994421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2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686;g3acbb144eea_1_9619">
                  <a:extLst>
                    <a:ext uri="{FF2B5EF4-FFF2-40B4-BE49-F238E27FC236}">
                      <a16:creationId xmlns:a16="http://schemas.microsoft.com/office/drawing/2014/main" id="{101C5CC8-DF02-942C-0F35-39677DD79EF5}"/>
                    </a:ext>
                  </a:extLst>
                </p:cNvPr>
                <p:cNvSpPr/>
                <p:nvPr/>
              </p:nvSpPr>
              <p:spPr>
                <a:xfrm>
                  <a:off x="-4994421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" name="Google Shape;687;g3acbb144eea_1_9619">
                  <a:extLst>
                    <a:ext uri="{FF2B5EF4-FFF2-40B4-BE49-F238E27FC236}">
                      <a16:creationId xmlns:a16="http://schemas.microsoft.com/office/drawing/2014/main" id="{6A3E6AFD-162B-F093-46A2-234157B457A4}"/>
                    </a:ext>
                  </a:extLst>
                </p:cNvPr>
                <p:cNvSpPr/>
                <p:nvPr/>
              </p:nvSpPr>
              <p:spPr>
                <a:xfrm>
                  <a:off x="-4968109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8" name="Google Shape;688;g3acbb144eea_1_9619">
                <a:extLst>
                  <a:ext uri="{FF2B5EF4-FFF2-40B4-BE49-F238E27FC236}">
                    <a16:creationId xmlns:a16="http://schemas.microsoft.com/office/drawing/2014/main" id="{A791F47D-586D-63A8-226C-3B7C90C9E509}"/>
                  </a:ext>
                </a:extLst>
              </p:cNvPr>
              <p:cNvGrpSpPr/>
              <p:nvPr/>
            </p:nvGrpSpPr>
            <p:grpSpPr>
              <a:xfrm>
                <a:off x="-4945911" y="2827909"/>
                <a:ext cx="105333" cy="274814"/>
                <a:chOff x="-4945911" y="2827909"/>
                <a:chExt cx="105333" cy="274814"/>
              </a:xfrm>
            </p:grpSpPr>
            <p:sp>
              <p:nvSpPr>
                <p:cNvPr id="689" name="Google Shape;689;g3acbb144eea_1_9619">
                  <a:extLst>
                    <a:ext uri="{FF2B5EF4-FFF2-40B4-BE49-F238E27FC236}">
                      <a16:creationId xmlns:a16="http://schemas.microsoft.com/office/drawing/2014/main" id="{07905A4A-9B28-80FF-86E6-AF86111E2F52}"/>
                    </a:ext>
                  </a:extLst>
                </p:cNvPr>
                <p:cNvSpPr/>
                <p:nvPr/>
              </p:nvSpPr>
              <p:spPr>
                <a:xfrm>
                  <a:off x="-4867175" y="2900168"/>
                  <a:ext cx="14700" cy="147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" name="Google Shape;690;g3acbb144eea_1_9619">
                  <a:extLst>
                    <a:ext uri="{FF2B5EF4-FFF2-40B4-BE49-F238E27FC236}">
                      <a16:creationId xmlns:a16="http://schemas.microsoft.com/office/drawing/2014/main" id="{C3D32C60-60AE-A8DF-6AB3-49C45AEAA159}"/>
                    </a:ext>
                  </a:extLst>
                </p:cNvPr>
                <p:cNvSpPr/>
                <p:nvPr/>
              </p:nvSpPr>
              <p:spPr>
                <a:xfrm>
                  <a:off x="-4936196" y="2945574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691;g3acbb144eea_1_9619">
                  <a:extLst>
                    <a:ext uri="{FF2B5EF4-FFF2-40B4-BE49-F238E27FC236}">
                      <a16:creationId xmlns:a16="http://schemas.microsoft.com/office/drawing/2014/main" id="{7D578578-AF74-58B1-71E8-2981C6F58F61}"/>
                    </a:ext>
                  </a:extLst>
                </p:cNvPr>
                <p:cNvSpPr/>
                <p:nvPr/>
              </p:nvSpPr>
              <p:spPr>
                <a:xfrm>
                  <a:off x="-4901112" y="2827909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692;g3acbb144eea_1_9619">
                  <a:extLst>
                    <a:ext uri="{FF2B5EF4-FFF2-40B4-BE49-F238E27FC236}">
                      <a16:creationId xmlns:a16="http://schemas.microsoft.com/office/drawing/2014/main" id="{38CF6DA8-84DB-7EC8-C7AA-073E6B6E7D67}"/>
                    </a:ext>
                  </a:extLst>
                </p:cNvPr>
                <p:cNvSpPr/>
                <p:nvPr/>
              </p:nvSpPr>
              <p:spPr>
                <a:xfrm>
                  <a:off x="-4873652" y="2971145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" name="Google Shape;693;g3acbb144eea_1_9619">
                  <a:extLst>
                    <a:ext uri="{FF2B5EF4-FFF2-40B4-BE49-F238E27FC236}">
                      <a16:creationId xmlns:a16="http://schemas.microsoft.com/office/drawing/2014/main" id="{E1CE0D0C-70F2-8FF1-5A10-79E2915CFEC3}"/>
                    </a:ext>
                  </a:extLst>
                </p:cNvPr>
                <p:cNvSpPr/>
                <p:nvPr/>
              </p:nvSpPr>
              <p:spPr>
                <a:xfrm>
                  <a:off x="-4929314" y="3028493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694;g3acbb144eea_1_9619">
                  <a:extLst>
                    <a:ext uri="{FF2B5EF4-FFF2-40B4-BE49-F238E27FC236}">
                      <a16:creationId xmlns:a16="http://schemas.microsoft.com/office/drawing/2014/main" id="{B08B0D48-1693-93D7-756B-9129D45FD758}"/>
                    </a:ext>
                  </a:extLst>
                </p:cNvPr>
                <p:cNvSpPr/>
                <p:nvPr/>
              </p:nvSpPr>
              <p:spPr>
                <a:xfrm>
                  <a:off x="-4945911" y="2877026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695;g3acbb144eea_1_9619">
                  <a:extLst>
                    <a:ext uri="{FF2B5EF4-FFF2-40B4-BE49-F238E27FC236}">
                      <a16:creationId xmlns:a16="http://schemas.microsoft.com/office/drawing/2014/main" id="{297B5079-BFDC-B102-5D52-047A8F19ED6C}"/>
                    </a:ext>
                  </a:extLst>
                </p:cNvPr>
                <p:cNvSpPr/>
                <p:nvPr/>
              </p:nvSpPr>
              <p:spPr>
                <a:xfrm>
                  <a:off x="-4898413" y="3087123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" name="Google Shape;696;g3acbb144eea_1_9619">
                  <a:extLst>
                    <a:ext uri="{FF2B5EF4-FFF2-40B4-BE49-F238E27FC236}">
                      <a16:creationId xmlns:a16="http://schemas.microsoft.com/office/drawing/2014/main" id="{52498B4E-8091-A8BB-658F-4FD9CB449405}"/>
                    </a:ext>
                  </a:extLst>
                </p:cNvPr>
                <p:cNvSpPr/>
                <p:nvPr/>
              </p:nvSpPr>
              <p:spPr>
                <a:xfrm>
                  <a:off x="-4856178" y="3057100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97" name="Google Shape;697;g3acbb144eea_1_9619">
              <a:extLst>
                <a:ext uri="{FF2B5EF4-FFF2-40B4-BE49-F238E27FC236}">
                  <a16:creationId xmlns:a16="http://schemas.microsoft.com/office/drawing/2014/main" id="{ABF4B3D2-D317-3BE1-9646-00CEC8BCC5E3}"/>
                </a:ext>
              </a:extLst>
            </p:cNvPr>
            <p:cNvGrpSpPr/>
            <p:nvPr/>
          </p:nvGrpSpPr>
          <p:grpSpPr>
            <a:xfrm>
              <a:off x="3993685" y="3680616"/>
              <a:ext cx="313001" cy="1252113"/>
              <a:chOff x="-5246080" y="2691284"/>
              <a:chExt cx="199707" cy="798898"/>
            </a:xfrm>
          </p:grpSpPr>
          <p:grpSp>
            <p:nvGrpSpPr>
              <p:cNvPr id="698" name="Google Shape;698;g3acbb144eea_1_9619">
                <a:extLst>
                  <a:ext uri="{FF2B5EF4-FFF2-40B4-BE49-F238E27FC236}">
                    <a16:creationId xmlns:a16="http://schemas.microsoft.com/office/drawing/2014/main" id="{FC5358A1-9F73-9524-9B29-06E5FCF347F7}"/>
                  </a:ext>
                </a:extLst>
              </p:cNvPr>
              <p:cNvGrpSpPr/>
              <p:nvPr/>
            </p:nvGrpSpPr>
            <p:grpSpPr>
              <a:xfrm>
                <a:off x="-5246080" y="2691284"/>
                <a:ext cx="199707" cy="798898"/>
                <a:chOff x="-5246080" y="2691284"/>
                <a:chExt cx="199707" cy="798898"/>
              </a:xfrm>
            </p:grpSpPr>
            <p:sp>
              <p:nvSpPr>
                <p:cNvPr id="699" name="Google Shape;699;g3acbb144eea_1_9619">
                  <a:extLst>
                    <a:ext uri="{FF2B5EF4-FFF2-40B4-BE49-F238E27FC236}">
                      <a16:creationId xmlns:a16="http://schemas.microsoft.com/office/drawing/2014/main" id="{1B434E3B-3998-434B-9F94-1032F756663E}"/>
                    </a:ext>
                  </a:extLst>
                </p:cNvPr>
                <p:cNvSpPr/>
                <p:nvPr/>
              </p:nvSpPr>
              <p:spPr>
                <a:xfrm>
                  <a:off x="-5246080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1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" name="Google Shape;700;g3acbb144eea_1_9619">
                  <a:extLst>
                    <a:ext uri="{FF2B5EF4-FFF2-40B4-BE49-F238E27FC236}">
                      <a16:creationId xmlns:a16="http://schemas.microsoft.com/office/drawing/2014/main" id="{D4330341-EF45-B6C9-3256-7137DA514532}"/>
                    </a:ext>
                  </a:extLst>
                </p:cNvPr>
                <p:cNvSpPr/>
                <p:nvPr/>
              </p:nvSpPr>
              <p:spPr>
                <a:xfrm>
                  <a:off x="-5246080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" name="Google Shape;701;g3acbb144eea_1_9619">
                  <a:extLst>
                    <a:ext uri="{FF2B5EF4-FFF2-40B4-BE49-F238E27FC236}">
                      <a16:creationId xmlns:a16="http://schemas.microsoft.com/office/drawing/2014/main" id="{27C833C3-4F90-6798-974A-B381CE468425}"/>
                    </a:ext>
                  </a:extLst>
                </p:cNvPr>
                <p:cNvSpPr/>
                <p:nvPr/>
              </p:nvSpPr>
              <p:spPr>
                <a:xfrm>
                  <a:off x="-5219767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Google Shape;702;g3acbb144eea_1_9619">
                <a:extLst>
                  <a:ext uri="{FF2B5EF4-FFF2-40B4-BE49-F238E27FC236}">
                    <a16:creationId xmlns:a16="http://schemas.microsoft.com/office/drawing/2014/main" id="{415DDF5A-0294-B593-76D2-C3AF5458BBE7}"/>
                  </a:ext>
                </a:extLst>
              </p:cNvPr>
              <p:cNvGrpSpPr/>
              <p:nvPr/>
            </p:nvGrpSpPr>
            <p:grpSpPr>
              <a:xfrm>
                <a:off x="-5197637" y="2827909"/>
                <a:ext cx="105333" cy="274814"/>
                <a:chOff x="-5197637" y="2827909"/>
                <a:chExt cx="105333" cy="274814"/>
              </a:xfrm>
            </p:grpSpPr>
            <p:sp>
              <p:nvSpPr>
                <p:cNvPr id="703" name="Google Shape;703;g3acbb144eea_1_9619">
                  <a:extLst>
                    <a:ext uri="{FF2B5EF4-FFF2-40B4-BE49-F238E27FC236}">
                      <a16:creationId xmlns:a16="http://schemas.microsoft.com/office/drawing/2014/main" id="{598C08B2-B43A-9A23-F664-14D4AE4E221C}"/>
                    </a:ext>
                  </a:extLst>
                </p:cNvPr>
                <p:cNvSpPr/>
                <p:nvPr/>
              </p:nvSpPr>
              <p:spPr>
                <a:xfrm>
                  <a:off x="-5118834" y="2900168"/>
                  <a:ext cx="14700" cy="147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4" name="Google Shape;704;g3acbb144eea_1_9619">
                  <a:extLst>
                    <a:ext uri="{FF2B5EF4-FFF2-40B4-BE49-F238E27FC236}">
                      <a16:creationId xmlns:a16="http://schemas.microsoft.com/office/drawing/2014/main" id="{008748F8-1C9A-AD7D-77DB-1163E96498DA}"/>
                    </a:ext>
                  </a:extLst>
                </p:cNvPr>
                <p:cNvSpPr/>
                <p:nvPr/>
              </p:nvSpPr>
              <p:spPr>
                <a:xfrm>
                  <a:off x="-5187854" y="2945574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705;g3acbb144eea_1_9619">
                  <a:extLst>
                    <a:ext uri="{FF2B5EF4-FFF2-40B4-BE49-F238E27FC236}">
                      <a16:creationId xmlns:a16="http://schemas.microsoft.com/office/drawing/2014/main" id="{D60A28AB-72FB-0113-A579-00020078F8DF}"/>
                    </a:ext>
                  </a:extLst>
                </p:cNvPr>
                <p:cNvSpPr/>
                <p:nvPr/>
              </p:nvSpPr>
              <p:spPr>
                <a:xfrm>
                  <a:off x="-5152771" y="2827909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706;g3acbb144eea_1_9619">
                  <a:extLst>
                    <a:ext uri="{FF2B5EF4-FFF2-40B4-BE49-F238E27FC236}">
                      <a16:creationId xmlns:a16="http://schemas.microsoft.com/office/drawing/2014/main" id="{3AADE0E1-3262-37DE-599E-52624BFC5E73}"/>
                    </a:ext>
                  </a:extLst>
                </p:cNvPr>
                <p:cNvSpPr/>
                <p:nvPr/>
              </p:nvSpPr>
              <p:spPr>
                <a:xfrm>
                  <a:off x="-5125378" y="2971145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7" name="Google Shape;707;g3acbb144eea_1_9619">
                  <a:extLst>
                    <a:ext uri="{FF2B5EF4-FFF2-40B4-BE49-F238E27FC236}">
                      <a16:creationId xmlns:a16="http://schemas.microsoft.com/office/drawing/2014/main" id="{A7BDE50E-7979-E0F0-B4F8-D05577435B9B}"/>
                    </a:ext>
                  </a:extLst>
                </p:cNvPr>
                <p:cNvSpPr/>
                <p:nvPr/>
              </p:nvSpPr>
              <p:spPr>
                <a:xfrm>
                  <a:off x="-5180972" y="3028493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708;g3acbb144eea_1_9619">
                  <a:extLst>
                    <a:ext uri="{FF2B5EF4-FFF2-40B4-BE49-F238E27FC236}">
                      <a16:creationId xmlns:a16="http://schemas.microsoft.com/office/drawing/2014/main" id="{3642004A-D96E-C08E-A3E8-C7B5C04CF34A}"/>
                    </a:ext>
                  </a:extLst>
                </p:cNvPr>
                <p:cNvSpPr/>
                <p:nvPr/>
              </p:nvSpPr>
              <p:spPr>
                <a:xfrm>
                  <a:off x="-5197637" y="2877026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709;g3acbb144eea_1_9619">
                  <a:extLst>
                    <a:ext uri="{FF2B5EF4-FFF2-40B4-BE49-F238E27FC236}">
                      <a16:creationId xmlns:a16="http://schemas.microsoft.com/office/drawing/2014/main" id="{50286E6F-9ED7-6498-A7FF-99DD506F2C1C}"/>
                    </a:ext>
                  </a:extLst>
                </p:cNvPr>
                <p:cNvSpPr/>
                <p:nvPr/>
              </p:nvSpPr>
              <p:spPr>
                <a:xfrm>
                  <a:off x="-5150139" y="3087123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0" name="Google Shape;710;g3acbb144eea_1_9619">
                  <a:extLst>
                    <a:ext uri="{FF2B5EF4-FFF2-40B4-BE49-F238E27FC236}">
                      <a16:creationId xmlns:a16="http://schemas.microsoft.com/office/drawing/2014/main" id="{109155A8-9CE4-8C64-9759-2356DB4AA23D}"/>
                    </a:ext>
                  </a:extLst>
                </p:cNvPr>
                <p:cNvSpPr/>
                <p:nvPr/>
              </p:nvSpPr>
              <p:spPr>
                <a:xfrm>
                  <a:off x="-5107904" y="3057100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1" name="Google Shape;711;g3acbb144eea_1_9619">
            <a:extLst>
              <a:ext uri="{FF2B5EF4-FFF2-40B4-BE49-F238E27FC236}">
                <a16:creationId xmlns:a16="http://schemas.microsoft.com/office/drawing/2014/main" id="{B9DB350A-E10B-8C26-6FF6-8AA8944E449B}"/>
              </a:ext>
            </a:extLst>
          </p:cNvPr>
          <p:cNvSpPr/>
          <p:nvPr/>
        </p:nvSpPr>
        <p:spPr>
          <a:xfrm>
            <a:off x="5225189" y="3426144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2" name="Google Shape;712;g3acbb144eea_1_9619">
            <a:extLst>
              <a:ext uri="{FF2B5EF4-FFF2-40B4-BE49-F238E27FC236}">
                <a16:creationId xmlns:a16="http://schemas.microsoft.com/office/drawing/2014/main" id="{529063B1-3CCD-F229-8777-596356237BE8}"/>
              </a:ext>
            </a:extLst>
          </p:cNvPr>
          <p:cNvGrpSpPr/>
          <p:nvPr/>
        </p:nvGrpSpPr>
        <p:grpSpPr>
          <a:xfrm>
            <a:off x="5514284" y="3889566"/>
            <a:ext cx="1160219" cy="850919"/>
            <a:chOff x="-4275879" y="2824603"/>
            <a:chExt cx="740266" cy="542920"/>
          </a:xfrm>
        </p:grpSpPr>
        <p:grpSp>
          <p:nvGrpSpPr>
            <p:cNvPr id="713" name="Google Shape;713;g3acbb144eea_1_9619">
              <a:extLst>
                <a:ext uri="{FF2B5EF4-FFF2-40B4-BE49-F238E27FC236}">
                  <a16:creationId xmlns:a16="http://schemas.microsoft.com/office/drawing/2014/main" id="{063E9CC4-70FE-A365-76A2-C0916C74FF7D}"/>
                </a:ext>
              </a:extLst>
            </p:cNvPr>
            <p:cNvGrpSpPr/>
            <p:nvPr/>
          </p:nvGrpSpPr>
          <p:grpSpPr>
            <a:xfrm>
              <a:off x="-4274462" y="2986190"/>
              <a:ext cx="730564" cy="108300"/>
              <a:chOff x="-4274462" y="2986190"/>
              <a:chExt cx="730564" cy="108300"/>
            </a:xfrm>
          </p:grpSpPr>
          <p:sp>
            <p:nvSpPr>
              <p:cNvPr id="714" name="Google Shape;714;g3acbb144eea_1_9619">
                <a:extLst>
                  <a:ext uri="{FF2B5EF4-FFF2-40B4-BE49-F238E27FC236}">
                    <a16:creationId xmlns:a16="http://schemas.microsoft.com/office/drawing/2014/main" id="{4655DA00-48C2-9D3C-85E0-5FD530AB21C5}"/>
                  </a:ext>
                </a:extLst>
              </p:cNvPr>
              <p:cNvSpPr/>
              <p:nvPr/>
            </p:nvSpPr>
            <p:spPr>
              <a:xfrm>
                <a:off x="-4274462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g3acbb144eea_1_9619">
                <a:extLst>
                  <a:ext uri="{FF2B5EF4-FFF2-40B4-BE49-F238E27FC236}">
                    <a16:creationId xmlns:a16="http://schemas.microsoft.com/office/drawing/2014/main" id="{65016A5D-10EB-B877-F53E-E55A2177C37B}"/>
                  </a:ext>
                </a:extLst>
              </p:cNvPr>
              <p:cNvSpPr/>
              <p:nvPr/>
            </p:nvSpPr>
            <p:spPr>
              <a:xfrm>
                <a:off x="-4166310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g3acbb144eea_1_9619">
                <a:extLst>
                  <a:ext uri="{FF2B5EF4-FFF2-40B4-BE49-F238E27FC236}">
                    <a16:creationId xmlns:a16="http://schemas.microsoft.com/office/drawing/2014/main" id="{7F8CFAE1-8D83-2204-33D8-9BFF3DC0F517}"/>
                  </a:ext>
                </a:extLst>
              </p:cNvPr>
              <p:cNvSpPr/>
              <p:nvPr/>
            </p:nvSpPr>
            <p:spPr>
              <a:xfrm>
                <a:off x="-4058158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g3acbb144eea_1_9619">
                <a:extLst>
                  <a:ext uri="{FF2B5EF4-FFF2-40B4-BE49-F238E27FC236}">
                    <a16:creationId xmlns:a16="http://schemas.microsoft.com/office/drawing/2014/main" id="{486E9F89-EEE8-3A54-08FF-05EC707F3B1F}"/>
                  </a:ext>
                </a:extLst>
              </p:cNvPr>
              <p:cNvSpPr/>
              <p:nvPr/>
            </p:nvSpPr>
            <p:spPr>
              <a:xfrm>
                <a:off x="-3950005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g3acbb144eea_1_9619">
                <a:extLst>
                  <a:ext uri="{FF2B5EF4-FFF2-40B4-BE49-F238E27FC236}">
                    <a16:creationId xmlns:a16="http://schemas.microsoft.com/office/drawing/2014/main" id="{DB6812ED-838D-DD36-9DD3-0F54AB793E38}"/>
                  </a:ext>
                </a:extLst>
              </p:cNvPr>
              <p:cNvSpPr/>
              <p:nvPr/>
            </p:nvSpPr>
            <p:spPr>
              <a:xfrm>
                <a:off x="-3841853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g3acbb144eea_1_9619">
                <a:extLst>
                  <a:ext uri="{FF2B5EF4-FFF2-40B4-BE49-F238E27FC236}">
                    <a16:creationId xmlns:a16="http://schemas.microsoft.com/office/drawing/2014/main" id="{A0DA778A-74B2-704E-ACA2-16DF06034FAC}"/>
                  </a:ext>
                </a:extLst>
              </p:cNvPr>
              <p:cNvSpPr/>
              <p:nvPr/>
            </p:nvSpPr>
            <p:spPr>
              <a:xfrm>
                <a:off x="-3733700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g3acbb144eea_1_9619">
                <a:extLst>
                  <a:ext uri="{FF2B5EF4-FFF2-40B4-BE49-F238E27FC236}">
                    <a16:creationId xmlns:a16="http://schemas.microsoft.com/office/drawing/2014/main" id="{ED6032C4-1350-5538-C6D9-63B0647191A0}"/>
                  </a:ext>
                </a:extLst>
              </p:cNvPr>
              <p:cNvSpPr/>
              <p:nvPr/>
            </p:nvSpPr>
            <p:spPr>
              <a:xfrm>
                <a:off x="-3652198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1" name="Google Shape;721;g3acbb144eea_1_9619">
              <a:extLst>
                <a:ext uri="{FF2B5EF4-FFF2-40B4-BE49-F238E27FC236}">
                  <a16:creationId xmlns:a16="http://schemas.microsoft.com/office/drawing/2014/main" id="{CF8AF513-541E-0D3B-A5EC-2294B021A382}"/>
                </a:ext>
              </a:extLst>
            </p:cNvPr>
            <p:cNvGrpSpPr/>
            <p:nvPr/>
          </p:nvGrpSpPr>
          <p:grpSpPr>
            <a:xfrm>
              <a:off x="-4224873" y="2928909"/>
              <a:ext cx="622412" cy="108300"/>
              <a:chOff x="-4224873" y="2928909"/>
              <a:chExt cx="622412" cy="108300"/>
            </a:xfrm>
          </p:grpSpPr>
          <p:sp>
            <p:nvSpPr>
              <p:cNvPr id="722" name="Google Shape;722;g3acbb144eea_1_9619">
                <a:extLst>
                  <a:ext uri="{FF2B5EF4-FFF2-40B4-BE49-F238E27FC236}">
                    <a16:creationId xmlns:a16="http://schemas.microsoft.com/office/drawing/2014/main" id="{2F333328-F39B-D526-D8CD-9A28945F6798}"/>
                  </a:ext>
                </a:extLst>
              </p:cNvPr>
              <p:cNvSpPr/>
              <p:nvPr/>
            </p:nvSpPr>
            <p:spPr>
              <a:xfrm>
                <a:off x="-4116720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g3acbb144eea_1_9619">
                <a:extLst>
                  <a:ext uri="{FF2B5EF4-FFF2-40B4-BE49-F238E27FC236}">
                    <a16:creationId xmlns:a16="http://schemas.microsoft.com/office/drawing/2014/main" id="{F067D891-E79B-83A4-9DCC-6730518896A2}"/>
                  </a:ext>
                </a:extLst>
              </p:cNvPr>
              <p:cNvSpPr/>
              <p:nvPr/>
            </p:nvSpPr>
            <p:spPr>
              <a:xfrm>
                <a:off x="-4224873" y="2928909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g3acbb144eea_1_9619">
                <a:extLst>
                  <a:ext uri="{FF2B5EF4-FFF2-40B4-BE49-F238E27FC236}">
                    <a16:creationId xmlns:a16="http://schemas.microsoft.com/office/drawing/2014/main" id="{A38E3846-9632-361A-FB6A-1DA5A1488F01}"/>
                  </a:ext>
                </a:extLst>
              </p:cNvPr>
              <p:cNvSpPr/>
              <p:nvPr/>
            </p:nvSpPr>
            <p:spPr>
              <a:xfrm>
                <a:off x="-4008568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g3acbb144eea_1_9619">
                <a:extLst>
                  <a:ext uri="{FF2B5EF4-FFF2-40B4-BE49-F238E27FC236}">
                    <a16:creationId xmlns:a16="http://schemas.microsoft.com/office/drawing/2014/main" id="{271E270C-F1EF-DA49-0212-195646036C79}"/>
                  </a:ext>
                </a:extLst>
              </p:cNvPr>
              <p:cNvSpPr/>
              <p:nvPr/>
            </p:nvSpPr>
            <p:spPr>
              <a:xfrm>
                <a:off x="-3900416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g3acbb144eea_1_9619">
                <a:extLst>
                  <a:ext uri="{FF2B5EF4-FFF2-40B4-BE49-F238E27FC236}">
                    <a16:creationId xmlns:a16="http://schemas.microsoft.com/office/drawing/2014/main" id="{A4B81544-B8F0-0DF5-72C7-C1D89C126E5F}"/>
                  </a:ext>
                </a:extLst>
              </p:cNvPr>
              <p:cNvSpPr/>
              <p:nvPr/>
            </p:nvSpPr>
            <p:spPr>
              <a:xfrm>
                <a:off x="-3792263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g3acbb144eea_1_9619">
                <a:extLst>
                  <a:ext uri="{FF2B5EF4-FFF2-40B4-BE49-F238E27FC236}">
                    <a16:creationId xmlns:a16="http://schemas.microsoft.com/office/drawing/2014/main" id="{BCFB891F-3ABE-5565-78CD-D392CC1B8B76}"/>
                  </a:ext>
                </a:extLst>
              </p:cNvPr>
              <p:cNvSpPr/>
              <p:nvPr/>
            </p:nvSpPr>
            <p:spPr>
              <a:xfrm>
                <a:off x="-3710761" y="2928909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8" name="Google Shape;728;g3acbb144eea_1_9619">
              <a:extLst>
                <a:ext uri="{FF2B5EF4-FFF2-40B4-BE49-F238E27FC236}">
                  <a16:creationId xmlns:a16="http://schemas.microsoft.com/office/drawing/2014/main" id="{719E4E9F-B008-7457-F789-1C276C4CF482}"/>
                </a:ext>
              </a:extLst>
            </p:cNvPr>
            <p:cNvGrpSpPr/>
            <p:nvPr/>
          </p:nvGrpSpPr>
          <p:grpSpPr>
            <a:xfrm>
              <a:off x="-4148701" y="2824603"/>
              <a:ext cx="468044" cy="174014"/>
              <a:chOff x="-4148701" y="2824603"/>
              <a:chExt cx="468044" cy="174014"/>
            </a:xfrm>
          </p:grpSpPr>
          <p:sp>
            <p:nvSpPr>
              <p:cNvPr id="729" name="Google Shape;729;g3acbb144eea_1_9619">
                <a:extLst>
                  <a:ext uri="{FF2B5EF4-FFF2-40B4-BE49-F238E27FC236}">
                    <a16:creationId xmlns:a16="http://schemas.microsoft.com/office/drawing/2014/main" id="{14561B84-9B9C-C22E-2B71-36BB2FFB6A88}"/>
                  </a:ext>
                </a:extLst>
              </p:cNvPr>
              <p:cNvSpPr/>
              <p:nvPr/>
            </p:nvSpPr>
            <p:spPr>
              <a:xfrm>
                <a:off x="-4148701" y="2890317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g3acbb144eea_1_9619">
                <a:extLst>
                  <a:ext uri="{FF2B5EF4-FFF2-40B4-BE49-F238E27FC236}">
                    <a16:creationId xmlns:a16="http://schemas.microsoft.com/office/drawing/2014/main" id="{09FDB12F-72B2-27CA-1E5D-370240912D39}"/>
                  </a:ext>
                </a:extLst>
              </p:cNvPr>
              <p:cNvSpPr/>
              <p:nvPr/>
            </p:nvSpPr>
            <p:spPr>
              <a:xfrm>
                <a:off x="-4063690" y="285300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g3acbb144eea_1_9619">
                <a:extLst>
                  <a:ext uri="{FF2B5EF4-FFF2-40B4-BE49-F238E27FC236}">
                    <a16:creationId xmlns:a16="http://schemas.microsoft.com/office/drawing/2014/main" id="{89A0640B-F2F8-B3A5-D802-C6FFCE16A38E}"/>
                  </a:ext>
                </a:extLst>
              </p:cNvPr>
              <p:cNvSpPr/>
              <p:nvPr/>
            </p:nvSpPr>
            <p:spPr>
              <a:xfrm>
                <a:off x="-3874035" y="285300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g3acbb144eea_1_9619">
                <a:extLst>
                  <a:ext uri="{FF2B5EF4-FFF2-40B4-BE49-F238E27FC236}">
                    <a16:creationId xmlns:a16="http://schemas.microsoft.com/office/drawing/2014/main" id="{16DBAC5B-BCB8-28B6-24BF-2658D98D2764}"/>
                  </a:ext>
                </a:extLst>
              </p:cNvPr>
              <p:cNvSpPr/>
              <p:nvPr/>
            </p:nvSpPr>
            <p:spPr>
              <a:xfrm>
                <a:off x="-3967142" y="2824603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g3acbb144eea_1_9619">
                <a:extLst>
                  <a:ext uri="{FF2B5EF4-FFF2-40B4-BE49-F238E27FC236}">
                    <a16:creationId xmlns:a16="http://schemas.microsoft.com/office/drawing/2014/main" id="{6AAA9FC7-7CC7-1A51-CD28-81A6E3E82E95}"/>
                  </a:ext>
                </a:extLst>
              </p:cNvPr>
              <p:cNvSpPr/>
              <p:nvPr/>
            </p:nvSpPr>
            <p:spPr>
              <a:xfrm>
                <a:off x="-3788957" y="2890317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g3acbb144eea_1_9619">
                <a:extLst>
                  <a:ext uri="{FF2B5EF4-FFF2-40B4-BE49-F238E27FC236}">
                    <a16:creationId xmlns:a16="http://schemas.microsoft.com/office/drawing/2014/main" id="{DFD6160B-C8C1-EF1B-A4D0-C6D6D154B5A9}"/>
                  </a:ext>
                </a:extLst>
              </p:cNvPr>
              <p:cNvSpPr/>
              <p:nvPr/>
            </p:nvSpPr>
            <p:spPr>
              <a:xfrm>
                <a:off x="-3955538" y="286899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5" name="Google Shape;735;g3acbb144eea_1_9619">
              <a:extLst>
                <a:ext uri="{FF2B5EF4-FFF2-40B4-BE49-F238E27FC236}">
                  <a16:creationId xmlns:a16="http://schemas.microsoft.com/office/drawing/2014/main" id="{4163801A-7138-8459-CE73-87FD23613B0A}"/>
                </a:ext>
              </a:extLst>
            </p:cNvPr>
            <p:cNvGrpSpPr/>
            <p:nvPr/>
          </p:nvGrpSpPr>
          <p:grpSpPr>
            <a:xfrm>
              <a:off x="-4039806" y="2897806"/>
              <a:ext cx="282167" cy="122536"/>
              <a:chOff x="-4039806" y="2897806"/>
              <a:chExt cx="282167" cy="122536"/>
            </a:xfrm>
          </p:grpSpPr>
          <p:sp>
            <p:nvSpPr>
              <p:cNvPr id="736" name="Google Shape;736;g3acbb144eea_1_9619">
                <a:extLst>
                  <a:ext uri="{FF2B5EF4-FFF2-40B4-BE49-F238E27FC236}">
                    <a16:creationId xmlns:a16="http://schemas.microsoft.com/office/drawing/2014/main" id="{929F27DF-D726-E04D-D928-0D8E30A3960A}"/>
                  </a:ext>
                </a:extLst>
              </p:cNvPr>
              <p:cNvSpPr/>
              <p:nvPr/>
            </p:nvSpPr>
            <p:spPr>
              <a:xfrm>
                <a:off x="-4039806" y="2897806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g3acbb144eea_1_9619">
                <a:extLst>
                  <a:ext uri="{FF2B5EF4-FFF2-40B4-BE49-F238E27FC236}">
                    <a16:creationId xmlns:a16="http://schemas.microsoft.com/office/drawing/2014/main" id="{1DA8D11D-6851-E482-1616-F93869011137}"/>
                  </a:ext>
                </a:extLst>
              </p:cNvPr>
              <p:cNvSpPr/>
              <p:nvPr/>
            </p:nvSpPr>
            <p:spPr>
              <a:xfrm>
                <a:off x="-3865939" y="2912042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38" name="Google Shape;738;g3acbb144eea_1_9619">
              <a:extLst>
                <a:ext uri="{FF2B5EF4-FFF2-40B4-BE49-F238E27FC236}">
                  <a16:creationId xmlns:a16="http://schemas.microsoft.com/office/drawing/2014/main" id="{CD65EF55-0E62-A287-24F7-4B56A44603A2}"/>
                </a:ext>
              </a:extLst>
            </p:cNvPr>
            <p:cNvSpPr/>
            <p:nvPr/>
          </p:nvSpPr>
          <p:spPr>
            <a:xfrm>
              <a:off x="-4275879" y="3018845"/>
              <a:ext cx="740266" cy="348678"/>
            </a:xfrm>
            <a:custGeom>
              <a:avLst/>
              <a:gdLst/>
              <a:ahLst/>
              <a:cxnLst/>
              <a:rect l="l" t="t" r="r" b="b"/>
              <a:pathLst>
                <a:path w="740266" h="348678" extrusionOk="0">
                  <a:moveTo>
                    <a:pt x="526121" y="335725"/>
                  </a:moveTo>
                  <a:cubicBezTo>
                    <a:pt x="652558" y="276892"/>
                    <a:pt x="740267" y="148634"/>
                    <a:pt x="740267" y="0"/>
                  </a:cubicBezTo>
                  <a:lnTo>
                    <a:pt x="0" y="0"/>
                  </a:lnTo>
                  <a:cubicBezTo>
                    <a:pt x="0" y="148229"/>
                    <a:pt x="87170" y="276150"/>
                    <a:pt x="212999" y="335252"/>
                  </a:cubicBezTo>
                  <a:cubicBezTo>
                    <a:pt x="231687" y="344023"/>
                    <a:pt x="252131" y="348341"/>
                    <a:pt x="272709" y="348341"/>
                  </a:cubicBezTo>
                  <a:lnTo>
                    <a:pt x="466276" y="348678"/>
                  </a:lnTo>
                  <a:cubicBezTo>
                    <a:pt x="486922" y="348678"/>
                    <a:pt x="507365" y="344495"/>
                    <a:pt x="526121" y="335792"/>
                  </a:cubicBez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9" name="Google Shape;739;g3acbb144eea_1_9619">
              <a:extLst>
                <a:ext uri="{FF2B5EF4-FFF2-40B4-BE49-F238E27FC236}">
                  <a16:creationId xmlns:a16="http://schemas.microsoft.com/office/drawing/2014/main" id="{E7DADB4B-0E9E-C876-D168-4AD4CBF1C1A5}"/>
                </a:ext>
              </a:extLst>
            </p:cNvPr>
            <p:cNvGrpSpPr/>
            <p:nvPr/>
          </p:nvGrpSpPr>
          <p:grpSpPr>
            <a:xfrm>
              <a:off x="-4275879" y="3018845"/>
              <a:ext cx="740266" cy="348611"/>
              <a:chOff x="-4275879" y="3018845"/>
              <a:chExt cx="740266" cy="348611"/>
            </a:xfrm>
          </p:grpSpPr>
          <p:sp>
            <p:nvSpPr>
              <p:cNvPr id="740" name="Google Shape;740;g3acbb144eea_1_9619">
                <a:extLst>
                  <a:ext uri="{FF2B5EF4-FFF2-40B4-BE49-F238E27FC236}">
                    <a16:creationId xmlns:a16="http://schemas.microsoft.com/office/drawing/2014/main" id="{603BB26D-AE2B-45E1-6B37-D138C1B59496}"/>
                  </a:ext>
                </a:extLst>
              </p:cNvPr>
              <p:cNvSpPr/>
              <p:nvPr/>
            </p:nvSpPr>
            <p:spPr>
              <a:xfrm>
                <a:off x="-3906353" y="3018845"/>
                <a:ext cx="370740" cy="348611"/>
              </a:xfrm>
              <a:custGeom>
                <a:avLst/>
                <a:gdLst/>
                <a:ahLst/>
                <a:cxnLst/>
                <a:rect l="l" t="t" r="r" b="b"/>
                <a:pathLst>
                  <a:path w="370740" h="348611" extrusionOk="0">
                    <a:moveTo>
                      <a:pt x="267177" y="0"/>
                    </a:moveTo>
                    <a:cubicBezTo>
                      <a:pt x="267177" y="148701"/>
                      <a:pt x="179535" y="276892"/>
                      <a:pt x="53031" y="335725"/>
                    </a:cubicBezTo>
                    <a:cubicBezTo>
                      <a:pt x="36366" y="343483"/>
                      <a:pt x="18352" y="347666"/>
                      <a:pt x="0" y="348476"/>
                    </a:cubicBezTo>
                    <a:lnTo>
                      <a:pt x="96750" y="348611"/>
                    </a:lnTo>
                    <a:cubicBezTo>
                      <a:pt x="117396" y="348611"/>
                      <a:pt x="137839" y="344428"/>
                      <a:pt x="156595" y="335725"/>
                    </a:cubicBezTo>
                    <a:cubicBezTo>
                      <a:pt x="283032" y="276892"/>
                      <a:pt x="370741" y="148634"/>
                      <a:pt x="370741" y="0"/>
                    </a:cubicBezTo>
                    <a:lnTo>
                      <a:pt x="267177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g3acbb144eea_1_9619">
                <a:extLst>
                  <a:ext uri="{FF2B5EF4-FFF2-40B4-BE49-F238E27FC236}">
                    <a16:creationId xmlns:a16="http://schemas.microsoft.com/office/drawing/2014/main" id="{0DEC716C-0A4E-C052-E06B-F432038B9CC7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636702" cy="348476"/>
              </a:xfrm>
              <a:custGeom>
                <a:avLst/>
                <a:gdLst/>
                <a:ahLst/>
                <a:cxnLst/>
                <a:rect l="l" t="t" r="r" b="b"/>
                <a:pathLst>
                  <a:path w="636702" h="348476" extrusionOk="0">
                    <a:moveTo>
                      <a:pt x="636703" y="0"/>
                    </a:move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369526" y="348476"/>
                    </a:lnTo>
                    <a:cubicBezTo>
                      <a:pt x="387878" y="347666"/>
                      <a:pt x="405892" y="343483"/>
                      <a:pt x="422557" y="335725"/>
                    </a:cubicBezTo>
                    <a:cubicBezTo>
                      <a:pt x="548993" y="276892"/>
                      <a:pt x="636703" y="148634"/>
                      <a:pt x="63670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2" name="Google Shape;742;g3acbb144eea_1_9619">
              <a:extLst>
                <a:ext uri="{FF2B5EF4-FFF2-40B4-BE49-F238E27FC236}">
                  <a16:creationId xmlns:a16="http://schemas.microsoft.com/office/drawing/2014/main" id="{C99160F3-A72B-4AA7-EC05-80C2C4258197}"/>
                </a:ext>
              </a:extLst>
            </p:cNvPr>
            <p:cNvSpPr/>
            <p:nvPr/>
          </p:nvSpPr>
          <p:spPr>
            <a:xfrm>
              <a:off x="-4239041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g3acbb144eea_1_9619">
              <a:extLst>
                <a:ext uri="{FF2B5EF4-FFF2-40B4-BE49-F238E27FC236}">
                  <a16:creationId xmlns:a16="http://schemas.microsoft.com/office/drawing/2014/main" id="{14E50534-1CA2-E358-2F2E-5F253CD93546}"/>
                </a:ext>
              </a:extLst>
            </p:cNvPr>
            <p:cNvSpPr/>
            <p:nvPr/>
          </p:nvSpPr>
          <p:spPr>
            <a:xfrm>
              <a:off x="-4176160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g3acbb144eea_1_9619">
              <a:extLst>
                <a:ext uri="{FF2B5EF4-FFF2-40B4-BE49-F238E27FC236}">
                  <a16:creationId xmlns:a16="http://schemas.microsoft.com/office/drawing/2014/main" id="{64B8F636-8F63-AA67-7CBE-A9D43F18BC78}"/>
                </a:ext>
              </a:extLst>
            </p:cNvPr>
            <p:cNvSpPr/>
            <p:nvPr/>
          </p:nvSpPr>
          <p:spPr>
            <a:xfrm>
              <a:off x="-4113347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g3acbb144eea_1_9619">
              <a:extLst>
                <a:ext uri="{FF2B5EF4-FFF2-40B4-BE49-F238E27FC236}">
                  <a16:creationId xmlns:a16="http://schemas.microsoft.com/office/drawing/2014/main" id="{11040850-8EB2-6FF2-97BC-02D03A8689F1}"/>
                </a:ext>
              </a:extLst>
            </p:cNvPr>
            <p:cNvSpPr/>
            <p:nvPr/>
          </p:nvSpPr>
          <p:spPr>
            <a:xfrm>
              <a:off x="-4050466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g3acbb144eea_1_9619">
              <a:extLst>
                <a:ext uri="{FF2B5EF4-FFF2-40B4-BE49-F238E27FC236}">
                  <a16:creationId xmlns:a16="http://schemas.microsoft.com/office/drawing/2014/main" id="{8C5BC216-4993-3584-06C2-3FB997DFDCE6}"/>
                </a:ext>
              </a:extLst>
            </p:cNvPr>
            <p:cNvSpPr/>
            <p:nvPr/>
          </p:nvSpPr>
          <p:spPr>
            <a:xfrm>
              <a:off x="-3987653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g3acbb144eea_1_9619">
              <a:extLst>
                <a:ext uri="{FF2B5EF4-FFF2-40B4-BE49-F238E27FC236}">
                  <a16:creationId xmlns:a16="http://schemas.microsoft.com/office/drawing/2014/main" id="{7529D6C8-6D8C-320B-5226-A16EC70EB79F}"/>
                </a:ext>
              </a:extLst>
            </p:cNvPr>
            <p:cNvSpPr/>
            <p:nvPr/>
          </p:nvSpPr>
          <p:spPr>
            <a:xfrm>
              <a:off x="-3924839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g3acbb144eea_1_9619">
              <a:extLst>
                <a:ext uri="{FF2B5EF4-FFF2-40B4-BE49-F238E27FC236}">
                  <a16:creationId xmlns:a16="http://schemas.microsoft.com/office/drawing/2014/main" id="{C459D529-89C3-00B0-1039-B11436D0E0FA}"/>
                </a:ext>
              </a:extLst>
            </p:cNvPr>
            <p:cNvSpPr/>
            <p:nvPr/>
          </p:nvSpPr>
          <p:spPr>
            <a:xfrm>
              <a:off x="-3861958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g3acbb144eea_1_9619">
              <a:extLst>
                <a:ext uri="{FF2B5EF4-FFF2-40B4-BE49-F238E27FC236}">
                  <a16:creationId xmlns:a16="http://schemas.microsoft.com/office/drawing/2014/main" id="{FEDD4EE0-D4CE-0277-8F4E-6A4D8B0D60F3}"/>
                </a:ext>
              </a:extLst>
            </p:cNvPr>
            <p:cNvSpPr/>
            <p:nvPr/>
          </p:nvSpPr>
          <p:spPr>
            <a:xfrm>
              <a:off x="-3799145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g3acbb144eea_1_9619">
              <a:extLst>
                <a:ext uri="{FF2B5EF4-FFF2-40B4-BE49-F238E27FC236}">
                  <a16:creationId xmlns:a16="http://schemas.microsoft.com/office/drawing/2014/main" id="{C6E5751E-715E-C4F4-4E6D-7C452381AEA9}"/>
                </a:ext>
              </a:extLst>
            </p:cNvPr>
            <p:cNvSpPr/>
            <p:nvPr/>
          </p:nvSpPr>
          <p:spPr>
            <a:xfrm>
              <a:off x="-3736264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g3acbb144eea_1_9619">
              <a:extLst>
                <a:ext uri="{FF2B5EF4-FFF2-40B4-BE49-F238E27FC236}">
                  <a16:creationId xmlns:a16="http://schemas.microsoft.com/office/drawing/2014/main" id="{29070308-021B-EC82-3767-3DD6B88DAD02}"/>
                </a:ext>
              </a:extLst>
            </p:cNvPr>
            <p:cNvSpPr/>
            <p:nvPr/>
          </p:nvSpPr>
          <p:spPr>
            <a:xfrm>
              <a:off x="-3673451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g3acbb144eea_1_9619">
              <a:extLst>
                <a:ext uri="{FF2B5EF4-FFF2-40B4-BE49-F238E27FC236}">
                  <a16:creationId xmlns:a16="http://schemas.microsoft.com/office/drawing/2014/main" id="{D60FCC13-680A-0299-4D54-BD7F6F780275}"/>
                </a:ext>
              </a:extLst>
            </p:cNvPr>
            <p:cNvSpPr/>
            <p:nvPr/>
          </p:nvSpPr>
          <p:spPr>
            <a:xfrm>
              <a:off x="-3610570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3" name="Google Shape;753;g3acbb144eea_1_9619">
            <a:extLst>
              <a:ext uri="{FF2B5EF4-FFF2-40B4-BE49-F238E27FC236}">
                <a16:creationId xmlns:a16="http://schemas.microsoft.com/office/drawing/2014/main" id="{217A7DA0-E5BF-7406-9867-B6F93974AEFC}"/>
              </a:ext>
            </a:extLst>
          </p:cNvPr>
          <p:cNvSpPr/>
          <p:nvPr/>
        </p:nvSpPr>
        <p:spPr>
          <a:xfrm>
            <a:off x="10450272" y="0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4" name="Google Shape;754;g3acbb144eea_1_9619">
            <a:extLst>
              <a:ext uri="{FF2B5EF4-FFF2-40B4-BE49-F238E27FC236}">
                <a16:creationId xmlns:a16="http://schemas.microsoft.com/office/drawing/2014/main" id="{DCABD237-C9FD-E699-DFB2-AC63BA836388}"/>
              </a:ext>
            </a:extLst>
          </p:cNvPr>
          <p:cNvGrpSpPr/>
          <p:nvPr/>
        </p:nvGrpSpPr>
        <p:grpSpPr>
          <a:xfrm>
            <a:off x="10656546" y="493709"/>
            <a:ext cx="1347492" cy="725719"/>
            <a:chOff x="-1000744" y="657911"/>
            <a:chExt cx="859754" cy="463038"/>
          </a:xfrm>
        </p:grpSpPr>
        <p:grpSp>
          <p:nvGrpSpPr>
            <p:cNvPr id="755" name="Google Shape;755;g3acbb144eea_1_9619">
              <a:extLst>
                <a:ext uri="{FF2B5EF4-FFF2-40B4-BE49-F238E27FC236}">
                  <a16:creationId xmlns:a16="http://schemas.microsoft.com/office/drawing/2014/main" id="{2EAAF56A-45A5-2374-F090-38D45577FBEA}"/>
                </a:ext>
              </a:extLst>
            </p:cNvPr>
            <p:cNvGrpSpPr/>
            <p:nvPr/>
          </p:nvGrpSpPr>
          <p:grpSpPr>
            <a:xfrm>
              <a:off x="-918067" y="657911"/>
              <a:ext cx="694875" cy="441245"/>
              <a:chOff x="-918067" y="657911"/>
              <a:chExt cx="694875" cy="441245"/>
            </a:xfrm>
          </p:grpSpPr>
          <p:sp>
            <p:nvSpPr>
              <p:cNvPr id="756" name="Google Shape;756;g3acbb144eea_1_9619">
                <a:extLst>
                  <a:ext uri="{FF2B5EF4-FFF2-40B4-BE49-F238E27FC236}">
                    <a16:creationId xmlns:a16="http://schemas.microsoft.com/office/drawing/2014/main" id="{F064179D-EEE3-08A7-C8DF-6F157C25897A}"/>
                  </a:ext>
                </a:extLst>
              </p:cNvPr>
              <p:cNvSpPr/>
              <p:nvPr/>
            </p:nvSpPr>
            <p:spPr>
              <a:xfrm>
                <a:off x="-642791" y="657911"/>
                <a:ext cx="144254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44254" h="441245" extrusionOk="0">
                    <a:moveTo>
                      <a:pt x="72161" y="441246"/>
                    </a:moveTo>
                    <a:lnTo>
                      <a:pt x="72161" y="441246"/>
                    </a:lnTo>
                    <a:cubicBezTo>
                      <a:pt x="31207" y="441246"/>
                      <a:pt x="-1245" y="416080"/>
                      <a:pt x="37" y="385314"/>
                    </a:cubicBezTo>
                    <a:lnTo>
                      <a:pt x="13665" y="55932"/>
                    </a:lnTo>
                    <a:cubicBezTo>
                      <a:pt x="14947" y="25166"/>
                      <a:pt x="41125" y="0"/>
                      <a:pt x="71891" y="0"/>
                    </a:cubicBezTo>
                    <a:lnTo>
                      <a:pt x="71891" y="0"/>
                    </a:lnTo>
                    <a:cubicBezTo>
                      <a:pt x="102657" y="0"/>
                      <a:pt x="128902" y="25166"/>
                      <a:pt x="130184" y="55932"/>
                    </a:cubicBezTo>
                    <a:lnTo>
                      <a:pt x="144217" y="385314"/>
                    </a:lnTo>
                    <a:cubicBezTo>
                      <a:pt x="145499" y="416080"/>
                      <a:pt x="113114" y="441246"/>
                      <a:pt x="72093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g3acbb144eea_1_9619">
                <a:extLst>
                  <a:ext uri="{FF2B5EF4-FFF2-40B4-BE49-F238E27FC236}">
                    <a16:creationId xmlns:a16="http://schemas.microsoft.com/office/drawing/2014/main" id="{C3A096EF-AAB6-2A4A-D029-60795467FB70}"/>
                  </a:ext>
                </a:extLst>
              </p:cNvPr>
              <p:cNvSpPr/>
              <p:nvPr/>
            </p:nvSpPr>
            <p:spPr>
              <a:xfrm>
                <a:off x="-780302" y="657911"/>
                <a:ext cx="156950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56950" h="441245" extrusionOk="0">
                    <a:moveTo>
                      <a:pt x="67988" y="441246"/>
                    </a:moveTo>
                    <a:lnTo>
                      <a:pt x="67988" y="441246"/>
                    </a:lnTo>
                    <a:cubicBezTo>
                      <a:pt x="27034" y="441246"/>
                      <a:pt x="-3462" y="416080"/>
                      <a:pt x="316" y="385314"/>
                    </a:cubicBezTo>
                    <a:lnTo>
                      <a:pt x="40326" y="55932"/>
                    </a:lnTo>
                    <a:cubicBezTo>
                      <a:pt x="44036" y="25166"/>
                      <a:pt x="72306" y="0"/>
                      <a:pt x="103071" y="0"/>
                    </a:cubicBezTo>
                    <a:lnTo>
                      <a:pt x="103071" y="0"/>
                    </a:lnTo>
                    <a:cubicBezTo>
                      <a:pt x="133837" y="0"/>
                      <a:pt x="158058" y="25166"/>
                      <a:pt x="156912" y="55932"/>
                    </a:cubicBezTo>
                    <a:lnTo>
                      <a:pt x="144565" y="385314"/>
                    </a:lnTo>
                    <a:cubicBezTo>
                      <a:pt x="143418" y="416080"/>
                      <a:pt x="108941" y="441246"/>
                      <a:pt x="67988" y="441246"/>
                    </a:cubicBezTo>
                    <a:close/>
                  </a:path>
                </a:pathLst>
              </a:custGeom>
              <a:solidFill>
                <a:srgbClr val="FD4E5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g3acbb144eea_1_9619">
                <a:extLst>
                  <a:ext uri="{FF2B5EF4-FFF2-40B4-BE49-F238E27FC236}">
                    <a16:creationId xmlns:a16="http://schemas.microsoft.com/office/drawing/2014/main" id="{DC7B3F65-4723-390B-FE2A-72587781950D}"/>
                  </a:ext>
                </a:extLst>
              </p:cNvPr>
              <p:cNvSpPr/>
              <p:nvPr/>
            </p:nvSpPr>
            <p:spPr>
              <a:xfrm>
                <a:off x="-918067" y="657911"/>
                <a:ext cx="184135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84135" h="441245" extrusionOk="0">
                    <a:moveTo>
                      <a:pt x="64068" y="441246"/>
                    </a:moveTo>
                    <a:lnTo>
                      <a:pt x="64068" y="441246"/>
                    </a:lnTo>
                    <a:cubicBezTo>
                      <a:pt x="23115" y="441246"/>
                      <a:pt x="-5357" y="416080"/>
                      <a:pt x="850" y="385314"/>
                    </a:cubicBezTo>
                    <a:lnTo>
                      <a:pt x="67172" y="55932"/>
                    </a:lnTo>
                    <a:cubicBezTo>
                      <a:pt x="73379" y="25166"/>
                      <a:pt x="103605" y="0"/>
                      <a:pt x="134371" y="0"/>
                    </a:cubicBezTo>
                    <a:lnTo>
                      <a:pt x="134371" y="0"/>
                    </a:lnTo>
                    <a:cubicBezTo>
                      <a:pt x="165136" y="0"/>
                      <a:pt x="187334" y="25166"/>
                      <a:pt x="183758" y="55932"/>
                    </a:cubicBezTo>
                    <a:lnTo>
                      <a:pt x="145098" y="385314"/>
                    </a:lnTo>
                    <a:cubicBezTo>
                      <a:pt x="141522" y="416080"/>
                      <a:pt x="105022" y="441246"/>
                      <a:pt x="64068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g3acbb144eea_1_9619">
                <a:extLst>
                  <a:ext uri="{FF2B5EF4-FFF2-40B4-BE49-F238E27FC236}">
                    <a16:creationId xmlns:a16="http://schemas.microsoft.com/office/drawing/2014/main" id="{33AB6B09-C16D-98E4-55EA-A9C24DC84443}"/>
                  </a:ext>
                </a:extLst>
              </p:cNvPr>
              <p:cNvSpPr/>
              <p:nvPr/>
            </p:nvSpPr>
            <p:spPr>
              <a:xfrm>
                <a:off x="-407680" y="657911"/>
                <a:ext cx="184488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84488" h="441245" extrusionOk="0">
                    <a:moveTo>
                      <a:pt x="120486" y="441246"/>
                    </a:moveTo>
                    <a:lnTo>
                      <a:pt x="120486" y="441246"/>
                    </a:lnTo>
                    <a:cubicBezTo>
                      <a:pt x="79532" y="441246"/>
                      <a:pt x="43032" y="416080"/>
                      <a:pt x="39388" y="385314"/>
                    </a:cubicBezTo>
                    <a:lnTo>
                      <a:pt x="392" y="55932"/>
                    </a:lnTo>
                    <a:cubicBezTo>
                      <a:pt x="-3252" y="25166"/>
                      <a:pt x="18945" y="0"/>
                      <a:pt x="49711" y="0"/>
                    </a:cubicBezTo>
                    <a:lnTo>
                      <a:pt x="49711" y="0"/>
                    </a:lnTo>
                    <a:cubicBezTo>
                      <a:pt x="80477" y="0"/>
                      <a:pt x="110770" y="25166"/>
                      <a:pt x="116978" y="55932"/>
                    </a:cubicBezTo>
                    <a:lnTo>
                      <a:pt x="183637" y="385314"/>
                    </a:lnTo>
                    <a:cubicBezTo>
                      <a:pt x="189844" y="416080"/>
                      <a:pt x="161439" y="441246"/>
                      <a:pt x="120486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g3acbb144eea_1_9619">
                <a:extLst>
                  <a:ext uri="{FF2B5EF4-FFF2-40B4-BE49-F238E27FC236}">
                    <a16:creationId xmlns:a16="http://schemas.microsoft.com/office/drawing/2014/main" id="{3CF49DF2-862A-618D-3A9D-4F81F2B69059}"/>
                  </a:ext>
                </a:extLst>
              </p:cNvPr>
              <p:cNvSpPr/>
              <p:nvPr/>
            </p:nvSpPr>
            <p:spPr>
              <a:xfrm>
                <a:off x="-518318" y="657911"/>
                <a:ext cx="157293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57293" h="441245" extrusionOk="0">
                    <a:moveTo>
                      <a:pt x="89372" y="441246"/>
                    </a:moveTo>
                    <a:lnTo>
                      <a:pt x="89372" y="441246"/>
                    </a:lnTo>
                    <a:cubicBezTo>
                      <a:pt x="48419" y="441246"/>
                      <a:pt x="13942" y="416080"/>
                      <a:pt x="12728" y="385314"/>
                    </a:cubicBezTo>
                    <a:lnTo>
                      <a:pt x="44" y="55932"/>
                    </a:lnTo>
                    <a:cubicBezTo>
                      <a:pt x="-1171" y="25166"/>
                      <a:pt x="23051" y="0"/>
                      <a:pt x="53816" y="0"/>
                    </a:cubicBezTo>
                    <a:lnTo>
                      <a:pt x="53816" y="0"/>
                    </a:lnTo>
                    <a:cubicBezTo>
                      <a:pt x="84582" y="0"/>
                      <a:pt x="112852" y="25166"/>
                      <a:pt x="116630" y="55932"/>
                    </a:cubicBezTo>
                    <a:lnTo>
                      <a:pt x="156976" y="385314"/>
                    </a:lnTo>
                    <a:cubicBezTo>
                      <a:pt x="160754" y="416080"/>
                      <a:pt x="130326" y="441246"/>
                      <a:pt x="89372" y="441246"/>
                    </a:cubicBezTo>
                    <a:close/>
                  </a:path>
                </a:pathLst>
              </a:custGeom>
              <a:solidFill>
                <a:srgbClr val="FD4E5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1" name="Google Shape;761;g3acbb144eea_1_9619">
              <a:extLst>
                <a:ext uri="{FF2B5EF4-FFF2-40B4-BE49-F238E27FC236}">
                  <a16:creationId xmlns:a16="http://schemas.microsoft.com/office/drawing/2014/main" id="{6444CE8F-AAD0-D3B3-3CA6-47C9ABCF4F21}"/>
                </a:ext>
              </a:extLst>
            </p:cNvPr>
            <p:cNvGrpSpPr/>
            <p:nvPr/>
          </p:nvGrpSpPr>
          <p:grpSpPr>
            <a:xfrm>
              <a:off x="-1000744" y="1018397"/>
              <a:ext cx="859754" cy="102552"/>
              <a:chOff x="-1000744" y="1018397"/>
              <a:chExt cx="859754" cy="102552"/>
            </a:xfrm>
          </p:grpSpPr>
          <p:sp>
            <p:nvSpPr>
              <p:cNvPr id="762" name="Google Shape;762;g3acbb144eea_1_9619">
                <a:extLst>
                  <a:ext uri="{FF2B5EF4-FFF2-40B4-BE49-F238E27FC236}">
                    <a16:creationId xmlns:a16="http://schemas.microsoft.com/office/drawing/2014/main" id="{5FCD9115-5A8B-F5CB-763D-E60A0B39C931}"/>
                  </a:ext>
                </a:extLst>
              </p:cNvPr>
              <p:cNvSpPr/>
              <p:nvPr/>
            </p:nvSpPr>
            <p:spPr>
              <a:xfrm>
                <a:off x="-960870" y="1077904"/>
                <a:ext cx="780006" cy="43045"/>
              </a:xfrm>
              <a:custGeom>
                <a:avLst/>
                <a:gdLst/>
                <a:ahLst/>
                <a:cxnLst/>
                <a:rect l="l" t="t" r="r" b="b"/>
                <a:pathLst>
                  <a:path w="780006" h="43045" extrusionOk="0">
                    <a:moveTo>
                      <a:pt x="0" y="1484"/>
                    </a:moveTo>
                    <a:cubicBezTo>
                      <a:pt x="0" y="24356"/>
                      <a:pt x="18689" y="43045"/>
                      <a:pt x="41561" y="43045"/>
                    </a:cubicBezTo>
                    <a:lnTo>
                      <a:pt x="738446" y="43045"/>
                    </a:lnTo>
                    <a:cubicBezTo>
                      <a:pt x="761317" y="43045"/>
                      <a:pt x="780006" y="24356"/>
                      <a:pt x="780006" y="1484"/>
                    </a:cubicBezTo>
                    <a:lnTo>
                      <a:pt x="780006" y="0"/>
                    </a:lnTo>
                    <a:lnTo>
                      <a:pt x="0" y="0"/>
                    </a:lnTo>
                    <a:lnTo>
                      <a:pt x="0" y="1484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g3acbb144eea_1_9619">
                <a:extLst>
                  <a:ext uri="{FF2B5EF4-FFF2-40B4-BE49-F238E27FC236}">
                    <a16:creationId xmlns:a16="http://schemas.microsoft.com/office/drawing/2014/main" id="{43D175A1-6E7B-0BBA-AF69-A4A4B1C7425C}"/>
                  </a:ext>
                </a:extLst>
              </p:cNvPr>
              <p:cNvSpPr/>
              <p:nvPr/>
            </p:nvSpPr>
            <p:spPr>
              <a:xfrm>
                <a:off x="-1000744" y="1018397"/>
                <a:ext cx="859754" cy="59507"/>
              </a:xfrm>
              <a:custGeom>
                <a:avLst/>
                <a:gdLst/>
                <a:ahLst/>
                <a:cxnLst/>
                <a:rect l="l" t="t" r="r" b="b"/>
                <a:pathLst>
                  <a:path w="859754" h="59507" extrusionOk="0">
                    <a:moveTo>
                      <a:pt x="830001" y="0"/>
                    </a:moveTo>
                    <a:lnTo>
                      <a:pt x="29754" y="0"/>
                    </a:lnTo>
                    <a:cubicBezTo>
                      <a:pt x="13426" y="0"/>
                      <a:pt x="0" y="13359"/>
                      <a:pt x="0" y="29754"/>
                    </a:cubicBezTo>
                    <a:cubicBezTo>
                      <a:pt x="0" y="46149"/>
                      <a:pt x="13359" y="59507"/>
                      <a:pt x="29754" y="59507"/>
                    </a:cubicBezTo>
                    <a:lnTo>
                      <a:pt x="39874" y="59507"/>
                    </a:lnTo>
                    <a:lnTo>
                      <a:pt x="39874" y="49185"/>
                    </a:lnTo>
                    <a:cubicBezTo>
                      <a:pt x="39874" y="26313"/>
                      <a:pt x="58563" y="7624"/>
                      <a:pt x="81435" y="7624"/>
                    </a:cubicBezTo>
                    <a:lnTo>
                      <a:pt x="778319" y="7624"/>
                    </a:lnTo>
                    <a:cubicBezTo>
                      <a:pt x="801191" y="7624"/>
                      <a:pt x="819880" y="26313"/>
                      <a:pt x="819880" y="49185"/>
                    </a:cubicBezTo>
                    <a:lnTo>
                      <a:pt x="819880" y="59507"/>
                    </a:lnTo>
                    <a:lnTo>
                      <a:pt x="830001" y="59507"/>
                    </a:lnTo>
                    <a:cubicBezTo>
                      <a:pt x="846328" y="59507"/>
                      <a:pt x="859754" y="46149"/>
                      <a:pt x="859754" y="29754"/>
                    </a:cubicBezTo>
                    <a:cubicBezTo>
                      <a:pt x="859754" y="13359"/>
                      <a:pt x="846395" y="0"/>
                      <a:pt x="830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g3acbb144eea_1_9619">
                <a:extLst>
                  <a:ext uri="{FF2B5EF4-FFF2-40B4-BE49-F238E27FC236}">
                    <a16:creationId xmlns:a16="http://schemas.microsoft.com/office/drawing/2014/main" id="{16B4F8FC-C132-10E3-E7A0-AA6339B45469}"/>
                  </a:ext>
                </a:extLst>
              </p:cNvPr>
              <p:cNvSpPr/>
              <p:nvPr/>
            </p:nvSpPr>
            <p:spPr>
              <a:xfrm>
                <a:off x="-960870" y="1026021"/>
                <a:ext cx="780006" cy="51883"/>
              </a:xfrm>
              <a:custGeom>
                <a:avLst/>
                <a:gdLst/>
                <a:ahLst/>
                <a:cxnLst/>
                <a:rect l="l" t="t" r="r" b="b"/>
                <a:pathLst>
                  <a:path w="780006" h="51883" extrusionOk="0">
                    <a:moveTo>
                      <a:pt x="738446" y="0"/>
                    </a:moveTo>
                    <a:lnTo>
                      <a:pt x="41561" y="0"/>
                    </a:lnTo>
                    <a:cubicBezTo>
                      <a:pt x="18689" y="0"/>
                      <a:pt x="0" y="18689"/>
                      <a:pt x="0" y="41561"/>
                    </a:cubicBezTo>
                    <a:lnTo>
                      <a:pt x="0" y="51883"/>
                    </a:lnTo>
                    <a:lnTo>
                      <a:pt x="780006" y="51883"/>
                    </a:lnTo>
                    <a:lnTo>
                      <a:pt x="780006" y="41561"/>
                    </a:lnTo>
                    <a:cubicBezTo>
                      <a:pt x="780006" y="18689"/>
                      <a:pt x="761317" y="0"/>
                      <a:pt x="7384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65" name="Google Shape;765;g3acbb144eea_1_9619">
            <a:extLst>
              <a:ext uri="{FF2B5EF4-FFF2-40B4-BE49-F238E27FC236}">
                <a16:creationId xmlns:a16="http://schemas.microsoft.com/office/drawing/2014/main" id="{8B6D7B93-B3CB-3804-2E31-7C7F762EC4B5}"/>
              </a:ext>
            </a:extLst>
          </p:cNvPr>
          <p:cNvSpPr/>
          <p:nvPr/>
        </p:nvSpPr>
        <p:spPr>
          <a:xfrm>
            <a:off x="3483459" y="0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6" name="Google Shape;766;g3acbb144eea_1_9619">
            <a:extLst>
              <a:ext uri="{FF2B5EF4-FFF2-40B4-BE49-F238E27FC236}">
                <a16:creationId xmlns:a16="http://schemas.microsoft.com/office/drawing/2014/main" id="{429E145F-0470-9653-1742-3D95D02C571A}"/>
              </a:ext>
            </a:extLst>
          </p:cNvPr>
          <p:cNvGrpSpPr/>
          <p:nvPr/>
        </p:nvGrpSpPr>
        <p:grpSpPr>
          <a:xfrm>
            <a:off x="3720340" y="406577"/>
            <a:ext cx="1296949" cy="922720"/>
            <a:chOff x="-5420487" y="602317"/>
            <a:chExt cx="827505" cy="588732"/>
          </a:xfrm>
        </p:grpSpPr>
        <p:sp>
          <p:nvSpPr>
            <p:cNvPr id="767" name="Google Shape;767;g3acbb144eea_1_9619">
              <a:extLst>
                <a:ext uri="{FF2B5EF4-FFF2-40B4-BE49-F238E27FC236}">
                  <a16:creationId xmlns:a16="http://schemas.microsoft.com/office/drawing/2014/main" id="{32E37761-5122-80E7-F505-607AC9D46270}"/>
                </a:ext>
              </a:extLst>
            </p:cNvPr>
            <p:cNvSpPr/>
            <p:nvPr/>
          </p:nvSpPr>
          <p:spPr>
            <a:xfrm>
              <a:off x="-4653839" y="790352"/>
              <a:ext cx="2361" cy="2496"/>
            </a:xfrm>
            <a:custGeom>
              <a:avLst/>
              <a:gdLst/>
              <a:ahLst/>
              <a:cxnLst/>
              <a:rect l="l" t="t" r="r" b="b"/>
              <a:pathLst>
                <a:path w="2361" h="2496" extrusionOk="0">
                  <a:moveTo>
                    <a:pt x="0" y="0"/>
                  </a:moveTo>
                  <a:cubicBezTo>
                    <a:pt x="810" y="810"/>
                    <a:pt x="1619" y="1687"/>
                    <a:pt x="2361" y="2496"/>
                  </a:cubicBezTo>
                  <a:cubicBezTo>
                    <a:pt x="1552" y="1687"/>
                    <a:pt x="810" y="81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g3acbb144eea_1_9619">
              <a:extLst>
                <a:ext uri="{FF2B5EF4-FFF2-40B4-BE49-F238E27FC236}">
                  <a16:creationId xmlns:a16="http://schemas.microsoft.com/office/drawing/2014/main" id="{066351FA-4C25-8676-599B-AA527748F7D4}"/>
                </a:ext>
              </a:extLst>
            </p:cNvPr>
            <p:cNvSpPr/>
            <p:nvPr/>
          </p:nvSpPr>
          <p:spPr>
            <a:xfrm>
              <a:off x="-4647834" y="796829"/>
              <a:ext cx="2361" cy="2698"/>
            </a:xfrm>
            <a:custGeom>
              <a:avLst/>
              <a:gdLst/>
              <a:ahLst/>
              <a:cxnLst/>
              <a:rect l="l" t="t" r="r" b="b"/>
              <a:pathLst>
                <a:path w="2361" h="2698" extrusionOk="0">
                  <a:moveTo>
                    <a:pt x="0" y="0"/>
                  </a:moveTo>
                  <a:cubicBezTo>
                    <a:pt x="810" y="877"/>
                    <a:pt x="1552" y="1822"/>
                    <a:pt x="2361" y="2699"/>
                  </a:cubicBezTo>
                  <a:cubicBezTo>
                    <a:pt x="1552" y="1754"/>
                    <a:pt x="810" y="87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g3acbb144eea_1_9619">
              <a:extLst>
                <a:ext uri="{FF2B5EF4-FFF2-40B4-BE49-F238E27FC236}">
                  <a16:creationId xmlns:a16="http://schemas.microsoft.com/office/drawing/2014/main" id="{4469FCD2-9E04-DB12-2BEA-17610BC1ABF4}"/>
                </a:ext>
              </a:extLst>
            </p:cNvPr>
            <p:cNvSpPr/>
            <p:nvPr/>
          </p:nvSpPr>
          <p:spPr>
            <a:xfrm>
              <a:off x="-4626784" y="1015023"/>
              <a:ext cx="2023" cy="3575"/>
            </a:xfrm>
            <a:custGeom>
              <a:avLst/>
              <a:gdLst/>
              <a:ahLst/>
              <a:cxnLst/>
              <a:rect l="l" t="t" r="r" b="b"/>
              <a:pathLst>
                <a:path w="2023" h="3575" extrusionOk="0">
                  <a:moveTo>
                    <a:pt x="2024" y="0"/>
                  </a:moveTo>
                  <a:cubicBezTo>
                    <a:pt x="1349" y="1214"/>
                    <a:pt x="675" y="2361"/>
                    <a:pt x="0" y="3576"/>
                  </a:cubicBezTo>
                  <a:cubicBezTo>
                    <a:pt x="675" y="2429"/>
                    <a:pt x="1349" y="1214"/>
                    <a:pt x="2024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g3acbb144eea_1_9619">
              <a:extLst>
                <a:ext uri="{FF2B5EF4-FFF2-40B4-BE49-F238E27FC236}">
                  <a16:creationId xmlns:a16="http://schemas.microsoft.com/office/drawing/2014/main" id="{1E3DB374-61A2-45A7-A274-BDB0916CDDE8}"/>
                </a:ext>
              </a:extLst>
            </p:cNvPr>
            <p:cNvSpPr/>
            <p:nvPr/>
          </p:nvSpPr>
          <p:spPr>
            <a:xfrm>
              <a:off x="-4642100" y="803576"/>
              <a:ext cx="2294" cy="2968"/>
            </a:xfrm>
            <a:custGeom>
              <a:avLst/>
              <a:gdLst/>
              <a:ahLst/>
              <a:cxnLst/>
              <a:rect l="l" t="t" r="r" b="b"/>
              <a:pathLst>
                <a:path w="2294" h="2968" extrusionOk="0">
                  <a:moveTo>
                    <a:pt x="0" y="0"/>
                  </a:moveTo>
                  <a:cubicBezTo>
                    <a:pt x="810" y="945"/>
                    <a:pt x="1552" y="1957"/>
                    <a:pt x="2294" y="2969"/>
                  </a:cubicBezTo>
                  <a:cubicBezTo>
                    <a:pt x="1552" y="1957"/>
                    <a:pt x="742" y="101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g3acbb144eea_1_9619">
              <a:extLst>
                <a:ext uri="{FF2B5EF4-FFF2-40B4-BE49-F238E27FC236}">
                  <a16:creationId xmlns:a16="http://schemas.microsoft.com/office/drawing/2014/main" id="{64E36878-E7A9-F354-1004-034FD89038A3}"/>
                </a:ext>
              </a:extLst>
            </p:cNvPr>
            <p:cNvSpPr/>
            <p:nvPr/>
          </p:nvSpPr>
          <p:spPr>
            <a:xfrm>
              <a:off x="-4641087" y="1037558"/>
              <a:ext cx="1281" cy="1686"/>
            </a:xfrm>
            <a:custGeom>
              <a:avLst/>
              <a:gdLst/>
              <a:ahLst/>
              <a:cxnLst/>
              <a:rect l="l" t="t" r="r" b="b"/>
              <a:pathLst>
                <a:path w="1281" h="1686" extrusionOk="0">
                  <a:moveTo>
                    <a:pt x="0" y="1687"/>
                  </a:moveTo>
                  <a:cubicBezTo>
                    <a:pt x="405" y="1147"/>
                    <a:pt x="810" y="540"/>
                    <a:pt x="1282" y="0"/>
                  </a:cubicBezTo>
                  <a:cubicBezTo>
                    <a:pt x="877" y="540"/>
                    <a:pt x="405" y="1147"/>
                    <a:pt x="0" y="1687"/>
                  </a:cubicBezTo>
                  <a:lnTo>
                    <a:pt x="0" y="1687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g3acbb144eea_1_9619">
              <a:extLst>
                <a:ext uri="{FF2B5EF4-FFF2-40B4-BE49-F238E27FC236}">
                  <a16:creationId xmlns:a16="http://schemas.microsoft.com/office/drawing/2014/main" id="{B5B56835-39EC-67F7-7FBD-43C969F31B31}"/>
                </a:ext>
              </a:extLst>
            </p:cNvPr>
            <p:cNvSpPr/>
            <p:nvPr/>
          </p:nvSpPr>
          <p:spPr>
            <a:xfrm>
              <a:off x="-4636635" y="1030271"/>
              <a:ext cx="2226" cy="3171"/>
            </a:xfrm>
            <a:custGeom>
              <a:avLst/>
              <a:gdLst/>
              <a:ahLst/>
              <a:cxnLst/>
              <a:rect l="l" t="t" r="r" b="b"/>
              <a:pathLst>
                <a:path w="2226" h="3171" extrusionOk="0">
                  <a:moveTo>
                    <a:pt x="2227" y="0"/>
                  </a:moveTo>
                  <a:cubicBezTo>
                    <a:pt x="1485" y="1080"/>
                    <a:pt x="742" y="2092"/>
                    <a:pt x="0" y="3171"/>
                  </a:cubicBezTo>
                  <a:cubicBezTo>
                    <a:pt x="742" y="2159"/>
                    <a:pt x="1485" y="1080"/>
                    <a:pt x="222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g3acbb144eea_1_9619">
              <a:extLst>
                <a:ext uri="{FF2B5EF4-FFF2-40B4-BE49-F238E27FC236}">
                  <a16:creationId xmlns:a16="http://schemas.microsoft.com/office/drawing/2014/main" id="{357A7D61-04C0-1531-BF00-3CB085E5C819}"/>
                </a:ext>
              </a:extLst>
            </p:cNvPr>
            <p:cNvSpPr/>
            <p:nvPr/>
          </p:nvSpPr>
          <p:spPr>
            <a:xfrm>
              <a:off x="-4602360" y="893647"/>
              <a:ext cx="674" cy="5397"/>
            </a:xfrm>
            <a:custGeom>
              <a:avLst/>
              <a:gdLst/>
              <a:ahLst/>
              <a:cxnLst/>
              <a:rect l="l" t="t" r="r" b="b"/>
              <a:pathLst>
                <a:path w="674" h="5397" extrusionOk="0">
                  <a:moveTo>
                    <a:pt x="675" y="5398"/>
                  </a:moveTo>
                  <a:cubicBezTo>
                    <a:pt x="472" y="3576"/>
                    <a:pt x="270" y="1822"/>
                    <a:pt x="0" y="0"/>
                  </a:cubicBezTo>
                  <a:cubicBezTo>
                    <a:pt x="270" y="1754"/>
                    <a:pt x="472" y="3576"/>
                    <a:pt x="675" y="5398"/>
                  </a:cubicBezTo>
                  <a:lnTo>
                    <a:pt x="675" y="5398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g3acbb144eea_1_9619">
              <a:extLst>
                <a:ext uri="{FF2B5EF4-FFF2-40B4-BE49-F238E27FC236}">
                  <a16:creationId xmlns:a16="http://schemas.microsoft.com/office/drawing/2014/main" id="{9BC14B7B-2CD7-E83F-AA87-CC0F695EA299}"/>
                </a:ext>
              </a:extLst>
            </p:cNvPr>
            <p:cNvSpPr/>
            <p:nvPr/>
          </p:nvSpPr>
          <p:spPr>
            <a:xfrm>
              <a:off x="-4631575" y="1022782"/>
              <a:ext cx="2159" cy="3373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2159" y="0"/>
                  </a:moveTo>
                  <a:cubicBezTo>
                    <a:pt x="1417" y="1147"/>
                    <a:pt x="742" y="2226"/>
                    <a:pt x="0" y="3373"/>
                  </a:cubicBezTo>
                  <a:cubicBezTo>
                    <a:pt x="742" y="2294"/>
                    <a:pt x="1417" y="1147"/>
                    <a:pt x="215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g3acbb144eea_1_9619">
              <a:extLst>
                <a:ext uri="{FF2B5EF4-FFF2-40B4-BE49-F238E27FC236}">
                  <a16:creationId xmlns:a16="http://schemas.microsoft.com/office/drawing/2014/main" id="{9113F394-0E6E-1176-1121-09FD60D4A439}"/>
                </a:ext>
              </a:extLst>
            </p:cNvPr>
            <p:cNvSpPr/>
            <p:nvPr/>
          </p:nvSpPr>
          <p:spPr>
            <a:xfrm>
              <a:off x="-4636702" y="810593"/>
              <a:ext cx="2226" cy="3171"/>
            </a:xfrm>
            <a:custGeom>
              <a:avLst/>
              <a:gdLst/>
              <a:ahLst/>
              <a:cxnLst/>
              <a:rect l="l" t="t" r="r" b="b"/>
              <a:pathLst>
                <a:path w="2226" h="3171" extrusionOk="0">
                  <a:moveTo>
                    <a:pt x="0" y="0"/>
                  </a:moveTo>
                  <a:cubicBezTo>
                    <a:pt x="742" y="1012"/>
                    <a:pt x="1485" y="2092"/>
                    <a:pt x="2227" y="3171"/>
                  </a:cubicBezTo>
                  <a:cubicBezTo>
                    <a:pt x="1485" y="2092"/>
                    <a:pt x="742" y="108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g3acbb144eea_1_9619">
              <a:extLst>
                <a:ext uri="{FF2B5EF4-FFF2-40B4-BE49-F238E27FC236}">
                  <a16:creationId xmlns:a16="http://schemas.microsoft.com/office/drawing/2014/main" id="{DAD1D94B-A48D-F1C0-33A7-476737AD5690}"/>
                </a:ext>
              </a:extLst>
            </p:cNvPr>
            <p:cNvSpPr/>
            <p:nvPr/>
          </p:nvSpPr>
          <p:spPr>
            <a:xfrm>
              <a:off x="-4600471" y="924952"/>
              <a:ext cx="202" cy="6679"/>
            </a:xfrm>
            <a:custGeom>
              <a:avLst/>
              <a:gdLst/>
              <a:ahLst/>
              <a:cxnLst/>
              <a:rect l="l" t="t" r="r" b="b"/>
              <a:pathLst>
                <a:path w="202" h="6679" extrusionOk="0">
                  <a:moveTo>
                    <a:pt x="0" y="6679"/>
                  </a:moveTo>
                  <a:cubicBezTo>
                    <a:pt x="135" y="4453"/>
                    <a:pt x="135" y="2226"/>
                    <a:pt x="202" y="0"/>
                  </a:cubicBezTo>
                  <a:lnTo>
                    <a:pt x="202" y="0"/>
                  </a:lnTo>
                  <a:cubicBezTo>
                    <a:pt x="202" y="2226"/>
                    <a:pt x="202" y="4453"/>
                    <a:pt x="0" y="6679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g3acbb144eea_1_9619">
              <a:extLst>
                <a:ext uri="{FF2B5EF4-FFF2-40B4-BE49-F238E27FC236}">
                  <a16:creationId xmlns:a16="http://schemas.microsoft.com/office/drawing/2014/main" id="{D051FFF7-3005-6F76-2B5F-D6D2299E48E8}"/>
                </a:ext>
              </a:extLst>
            </p:cNvPr>
            <p:cNvSpPr/>
            <p:nvPr/>
          </p:nvSpPr>
          <p:spPr>
            <a:xfrm>
              <a:off x="-4631575" y="817880"/>
              <a:ext cx="2159" cy="3373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0" y="0"/>
                  </a:moveTo>
                  <a:cubicBezTo>
                    <a:pt x="742" y="1079"/>
                    <a:pt x="1417" y="2226"/>
                    <a:pt x="2159" y="3373"/>
                  </a:cubicBezTo>
                  <a:cubicBezTo>
                    <a:pt x="1417" y="2226"/>
                    <a:pt x="742" y="1079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g3acbb144eea_1_9619">
              <a:extLst>
                <a:ext uri="{FF2B5EF4-FFF2-40B4-BE49-F238E27FC236}">
                  <a16:creationId xmlns:a16="http://schemas.microsoft.com/office/drawing/2014/main" id="{80910F9E-09C9-EAC5-D4CB-7246144F075C}"/>
                </a:ext>
              </a:extLst>
            </p:cNvPr>
            <p:cNvSpPr/>
            <p:nvPr/>
          </p:nvSpPr>
          <p:spPr>
            <a:xfrm>
              <a:off x="-4603980" y="954504"/>
              <a:ext cx="877" cy="5060"/>
            </a:xfrm>
            <a:custGeom>
              <a:avLst/>
              <a:gdLst/>
              <a:ahLst/>
              <a:cxnLst/>
              <a:rect l="l" t="t" r="r" b="b"/>
              <a:pathLst>
                <a:path w="877" h="5060" extrusionOk="0">
                  <a:moveTo>
                    <a:pt x="877" y="0"/>
                  </a:moveTo>
                  <a:cubicBezTo>
                    <a:pt x="607" y="1687"/>
                    <a:pt x="337" y="3373"/>
                    <a:pt x="0" y="5060"/>
                  </a:cubicBezTo>
                  <a:cubicBezTo>
                    <a:pt x="337" y="3373"/>
                    <a:pt x="607" y="1687"/>
                    <a:pt x="87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g3acbb144eea_1_9619">
              <a:extLst>
                <a:ext uri="{FF2B5EF4-FFF2-40B4-BE49-F238E27FC236}">
                  <a16:creationId xmlns:a16="http://schemas.microsoft.com/office/drawing/2014/main" id="{EDEBE508-DD55-6F59-09B1-B2EBF05E3E6F}"/>
                </a:ext>
              </a:extLst>
            </p:cNvPr>
            <p:cNvSpPr/>
            <p:nvPr/>
          </p:nvSpPr>
          <p:spPr>
            <a:xfrm>
              <a:off x="-4608500" y="866659"/>
              <a:ext cx="1281" cy="4587"/>
            </a:xfrm>
            <a:custGeom>
              <a:avLst/>
              <a:gdLst/>
              <a:ahLst/>
              <a:cxnLst/>
              <a:rect l="l" t="t" r="r" b="b"/>
              <a:pathLst>
                <a:path w="1281" h="4587" extrusionOk="0">
                  <a:moveTo>
                    <a:pt x="0" y="0"/>
                  </a:moveTo>
                  <a:cubicBezTo>
                    <a:pt x="472" y="1484"/>
                    <a:pt x="877" y="3036"/>
                    <a:pt x="1282" y="4588"/>
                  </a:cubicBezTo>
                  <a:cubicBezTo>
                    <a:pt x="877" y="3036"/>
                    <a:pt x="472" y="155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g3acbb144eea_1_9619">
              <a:extLst>
                <a:ext uri="{FF2B5EF4-FFF2-40B4-BE49-F238E27FC236}">
                  <a16:creationId xmlns:a16="http://schemas.microsoft.com/office/drawing/2014/main" id="{760140A8-CD8C-B81E-DEBF-FCE47D4E8278}"/>
                </a:ext>
              </a:extLst>
            </p:cNvPr>
            <p:cNvSpPr/>
            <p:nvPr/>
          </p:nvSpPr>
          <p:spPr>
            <a:xfrm>
              <a:off x="-4601214" y="935005"/>
              <a:ext cx="472" cy="6004"/>
            </a:xfrm>
            <a:custGeom>
              <a:avLst/>
              <a:gdLst/>
              <a:ahLst/>
              <a:cxnLst/>
              <a:rect l="l" t="t" r="r" b="b"/>
              <a:pathLst>
                <a:path w="472" h="6004" extrusionOk="0">
                  <a:moveTo>
                    <a:pt x="472" y="0"/>
                  </a:moveTo>
                  <a:cubicBezTo>
                    <a:pt x="337" y="2024"/>
                    <a:pt x="203" y="4048"/>
                    <a:pt x="0" y="6005"/>
                  </a:cubicBezTo>
                  <a:cubicBezTo>
                    <a:pt x="203" y="3981"/>
                    <a:pt x="337" y="2024"/>
                    <a:pt x="47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g3acbb144eea_1_9619">
              <a:extLst>
                <a:ext uri="{FF2B5EF4-FFF2-40B4-BE49-F238E27FC236}">
                  <a16:creationId xmlns:a16="http://schemas.microsoft.com/office/drawing/2014/main" id="{39128A14-C670-EDB3-1DE7-0D6EF2703398}"/>
                </a:ext>
              </a:extLst>
            </p:cNvPr>
            <p:cNvSpPr/>
            <p:nvPr/>
          </p:nvSpPr>
          <p:spPr>
            <a:xfrm>
              <a:off x="-4602360" y="944991"/>
              <a:ext cx="674" cy="5397"/>
            </a:xfrm>
            <a:custGeom>
              <a:avLst/>
              <a:gdLst/>
              <a:ahLst/>
              <a:cxnLst/>
              <a:rect l="l" t="t" r="r" b="b"/>
              <a:pathLst>
                <a:path w="674" h="5397" extrusionOk="0">
                  <a:moveTo>
                    <a:pt x="675" y="0"/>
                  </a:moveTo>
                  <a:cubicBezTo>
                    <a:pt x="472" y="1822"/>
                    <a:pt x="270" y="3643"/>
                    <a:pt x="0" y="5398"/>
                  </a:cubicBezTo>
                  <a:cubicBezTo>
                    <a:pt x="270" y="3576"/>
                    <a:pt x="472" y="1822"/>
                    <a:pt x="675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g3acbb144eea_1_9619">
              <a:extLst>
                <a:ext uri="{FF2B5EF4-FFF2-40B4-BE49-F238E27FC236}">
                  <a16:creationId xmlns:a16="http://schemas.microsoft.com/office/drawing/2014/main" id="{95A6B4CD-B2A3-6792-57EA-719A6A7F5B5B}"/>
                </a:ext>
              </a:extLst>
            </p:cNvPr>
            <p:cNvSpPr/>
            <p:nvPr/>
          </p:nvSpPr>
          <p:spPr>
            <a:xfrm>
              <a:off x="-4603980" y="884471"/>
              <a:ext cx="877" cy="5060"/>
            </a:xfrm>
            <a:custGeom>
              <a:avLst/>
              <a:gdLst/>
              <a:ahLst/>
              <a:cxnLst/>
              <a:rect l="l" t="t" r="r" b="b"/>
              <a:pathLst>
                <a:path w="877" h="5060" extrusionOk="0">
                  <a:moveTo>
                    <a:pt x="0" y="0"/>
                  </a:moveTo>
                  <a:cubicBezTo>
                    <a:pt x="337" y="1687"/>
                    <a:pt x="607" y="3373"/>
                    <a:pt x="877" y="5060"/>
                  </a:cubicBezTo>
                  <a:cubicBezTo>
                    <a:pt x="607" y="3373"/>
                    <a:pt x="337" y="168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g3acbb144eea_1_9619">
              <a:extLst>
                <a:ext uri="{FF2B5EF4-FFF2-40B4-BE49-F238E27FC236}">
                  <a16:creationId xmlns:a16="http://schemas.microsoft.com/office/drawing/2014/main" id="{BA9D8D2F-AAFF-1674-A594-5F84B8F6003A}"/>
                </a:ext>
              </a:extLst>
            </p:cNvPr>
            <p:cNvSpPr/>
            <p:nvPr/>
          </p:nvSpPr>
          <p:spPr>
            <a:xfrm>
              <a:off x="-4606004" y="963814"/>
              <a:ext cx="1079" cy="4790"/>
            </a:xfrm>
            <a:custGeom>
              <a:avLst/>
              <a:gdLst/>
              <a:ahLst/>
              <a:cxnLst/>
              <a:rect l="l" t="t" r="r" b="b"/>
              <a:pathLst>
                <a:path w="1079" h="4790" extrusionOk="0">
                  <a:moveTo>
                    <a:pt x="1079" y="0"/>
                  </a:moveTo>
                  <a:cubicBezTo>
                    <a:pt x="742" y="1619"/>
                    <a:pt x="405" y="3171"/>
                    <a:pt x="0" y="4790"/>
                  </a:cubicBezTo>
                  <a:cubicBezTo>
                    <a:pt x="405" y="3239"/>
                    <a:pt x="742" y="1619"/>
                    <a:pt x="107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g3acbb144eea_1_9619">
              <a:extLst>
                <a:ext uri="{FF2B5EF4-FFF2-40B4-BE49-F238E27FC236}">
                  <a16:creationId xmlns:a16="http://schemas.microsoft.com/office/drawing/2014/main" id="{B233844E-40F4-F36F-E0CD-9043F1DB0011}"/>
                </a:ext>
              </a:extLst>
            </p:cNvPr>
            <p:cNvSpPr/>
            <p:nvPr/>
          </p:nvSpPr>
          <p:spPr>
            <a:xfrm>
              <a:off x="-4622466" y="1006994"/>
              <a:ext cx="1956" cy="3778"/>
            </a:xfrm>
            <a:custGeom>
              <a:avLst/>
              <a:gdLst/>
              <a:ahLst/>
              <a:cxnLst/>
              <a:rect l="l" t="t" r="r" b="b"/>
              <a:pathLst>
                <a:path w="1956" h="3778" extrusionOk="0">
                  <a:moveTo>
                    <a:pt x="1956" y="0"/>
                  </a:moveTo>
                  <a:cubicBezTo>
                    <a:pt x="1349" y="1282"/>
                    <a:pt x="675" y="2496"/>
                    <a:pt x="0" y="3778"/>
                  </a:cubicBezTo>
                  <a:cubicBezTo>
                    <a:pt x="675" y="2564"/>
                    <a:pt x="1282" y="1282"/>
                    <a:pt x="1956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g3acbb144eea_1_9619">
              <a:extLst>
                <a:ext uri="{FF2B5EF4-FFF2-40B4-BE49-F238E27FC236}">
                  <a16:creationId xmlns:a16="http://schemas.microsoft.com/office/drawing/2014/main" id="{73B3C978-3591-1E39-7607-A14A08F2061B}"/>
                </a:ext>
              </a:extLst>
            </p:cNvPr>
            <p:cNvSpPr/>
            <p:nvPr/>
          </p:nvSpPr>
          <p:spPr>
            <a:xfrm>
              <a:off x="-4703496" y="753784"/>
              <a:ext cx="2226" cy="1146"/>
            </a:xfrm>
            <a:custGeom>
              <a:avLst/>
              <a:gdLst/>
              <a:ahLst/>
              <a:cxnLst/>
              <a:rect l="l" t="t" r="r" b="b"/>
              <a:pathLst>
                <a:path w="2226" h="1146" extrusionOk="0">
                  <a:moveTo>
                    <a:pt x="0" y="0"/>
                  </a:moveTo>
                  <a:cubicBezTo>
                    <a:pt x="742" y="405"/>
                    <a:pt x="1484" y="742"/>
                    <a:pt x="2227" y="1147"/>
                  </a:cubicBezTo>
                  <a:cubicBezTo>
                    <a:pt x="1484" y="742"/>
                    <a:pt x="742" y="40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g3acbb144eea_1_9619">
              <a:extLst>
                <a:ext uri="{FF2B5EF4-FFF2-40B4-BE49-F238E27FC236}">
                  <a16:creationId xmlns:a16="http://schemas.microsoft.com/office/drawing/2014/main" id="{88B8A359-C568-6AA3-45D6-288ADB547F1D}"/>
                </a:ext>
              </a:extLst>
            </p:cNvPr>
            <p:cNvSpPr/>
            <p:nvPr/>
          </p:nvSpPr>
          <p:spPr>
            <a:xfrm>
              <a:off x="-4618418" y="998763"/>
              <a:ext cx="1821" cy="3980"/>
            </a:xfrm>
            <a:custGeom>
              <a:avLst/>
              <a:gdLst/>
              <a:ahLst/>
              <a:cxnLst/>
              <a:rect l="l" t="t" r="r" b="b"/>
              <a:pathLst>
                <a:path w="1821" h="3980" extrusionOk="0">
                  <a:moveTo>
                    <a:pt x="1822" y="0"/>
                  </a:moveTo>
                  <a:cubicBezTo>
                    <a:pt x="1214" y="1349"/>
                    <a:pt x="675" y="2631"/>
                    <a:pt x="0" y="3981"/>
                  </a:cubicBezTo>
                  <a:cubicBezTo>
                    <a:pt x="607" y="2699"/>
                    <a:pt x="1214" y="1349"/>
                    <a:pt x="182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g3acbb144eea_1_9619">
              <a:extLst>
                <a:ext uri="{FF2B5EF4-FFF2-40B4-BE49-F238E27FC236}">
                  <a16:creationId xmlns:a16="http://schemas.microsoft.com/office/drawing/2014/main" id="{97628142-F574-DE70-9A81-A51475471A02}"/>
                </a:ext>
              </a:extLst>
            </p:cNvPr>
            <p:cNvSpPr/>
            <p:nvPr/>
          </p:nvSpPr>
          <p:spPr>
            <a:xfrm>
              <a:off x="-4611401" y="858023"/>
              <a:ext cx="1484" cy="4385"/>
            </a:xfrm>
            <a:custGeom>
              <a:avLst/>
              <a:gdLst/>
              <a:ahLst/>
              <a:cxnLst/>
              <a:rect l="l" t="t" r="r" b="b"/>
              <a:pathLst>
                <a:path w="1484" h="4385" extrusionOk="0">
                  <a:moveTo>
                    <a:pt x="0" y="0"/>
                  </a:moveTo>
                  <a:cubicBezTo>
                    <a:pt x="540" y="1417"/>
                    <a:pt x="1012" y="2901"/>
                    <a:pt x="1485" y="4385"/>
                  </a:cubicBezTo>
                  <a:cubicBezTo>
                    <a:pt x="1012" y="2901"/>
                    <a:pt x="540" y="1484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g3acbb144eea_1_9619">
              <a:extLst>
                <a:ext uri="{FF2B5EF4-FFF2-40B4-BE49-F238E27FC236}">
                  <a16:creationId xmlns:a16="http://schemas.microsoft.com/office/drawing/2014/main" id="{9DAD1A52-0752-6559-9823-38FD6364B9C9}"/>
                </a:ext>
              </a:extLst>
            </p:cNvPr>
            <p:cNvSpPr/>
            <p:nvPr/>
          </p:nvSpPr>
          <p:spPr>
            <a:xfrm>
              <a:off x="-4666793" y="1065152"/>
              <a:ext cx="877" cy="674"/>
            </a:xfrm>
            <a:custGeom>
              <a:avLst/>
              <a:gdLst/>
              <a:ahLst/>
              <a:cxnLst/>
              <a:rect l="l" t="t" r="r" b="b"/>
              <a:pathLst>
                <a:path w="877" h="674" extrusionOk="0">
                  <a:moveTo>
                    <a:pt x="0" y="675"/>
                  </a:moveTo>
                  <a:cubicBezTo>
                    <a:pt x="0" y="675"/>
                    <a:pt x="607" y="202"/>
                    <a:pt x="877" y="0"/>
                  </a:cubicBezTo>
                  <a:lnTo>
                    <a:pt x="877" y="0"/>
                  </a:lnTo>
                  <a:cubicBezTo>
                    <a:pt x="877" y="0"/>
                    <a:pt x="337" y="472"/>
                    <a:pt x="68" y="675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g3acbb144eea_1_9619">
              <a:extLst>
                <a:ext uri="{FF2B5EF4-FFF2-40B4-BE49-F238E27FC236}">
                  <a16:creationId xmlns:a16="http://schemas.microsoft.com/office/drawing/2014/main" id="{B945A605-066B-46B8-C558-9BEBEE97FF08}"/>
                </a:ext>
              </a:extLst>
            </p:cNvPr>
            <p:cNvSpPr/>
            <p:nvPr/>
          </p:nvSpPr>
          <p:spPr>
            <a:xfrm>
              <a:off x="-4606071" y="875498"/>
              <a:ext cx="1079" cy="4790"/>
            </a:xfrm>
            <a:custGeom>
              <a:avLst/>
              <a:gdLst/>
              <a:ahLst/>
              <a:cxnLst/>
              <a:rect l="l" t="t" r="r" b="b"/>
              <a:pathLst>
                <a:path w="1079" h="4790" extrusionOk="0">
                  <a:moveTo>
                    <a:pt x="0" y="0"/>
                  </a:moveTo>
                  <a:cubicBezTo>
                    <a:pt x="405" y="1552"/>
                    <a:pt x="742" y="3171"/>
                    <a:pt x="1079" y="4790"/>
                  </a:cubicBezTo>
                  <a:cubicBezTo>
                    <a:pt x="742" y="3171"/>
                    <a:pt x="405" y="1619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g3acbb144eea_1_9619">
              <a:extLst>
                <a:ext uri="{FF2B5EF4-FFF2-40B4-BE49-F238E27FC236}">
                  <a16:creationId xmlns:a16="http://schemas.microsoft.com/office/drawing/2014/main" id="{5E5690F3-96B9-2148-CE6B-593DCA7231F6}"/>
                </a:ext>
              </a:extLst>
            </p:cNvPr>
            <p:cNvSpPr/>
            <p:nvPr/>
          </p:nvSpPr>
          <p:spPr>
            <a:xfrm>
              <a:off x="-4780680" y="733544"/>
              <a:ext cx="6746" cy="6746"/>
            </a:xfrm>
            <a:custGeom>
              <a:avLst/>
              <a:gdLst/>
              <a:ahLst/>
              <a:cxnLst/>
              <a:rect l="l" t="t" r="r" b="b"/>
              <a:pathLst>
                <a:path w="6746" h="674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g3acbb144eea_1_9619">
              <a:extLst>
                <a:ext uri="{FF2B5EF4-FFF2-40B4-BE49-F238E27FC236}">
                  <a16:creationId xmlns:a16="http://schemas.microsoft.com/office/drawing/2014/main" id="{5395374D-C9CB-C6FF-6091-33E97FBA8AE9}"/>
                </a:ext>
              </a:extLst>
            </p:cNvPr>
            <p:cNvSpPr/>
            <p:nvPr/>
          </p:nvSpPr>
          <p:spPr>
            <a:xfrm>
              <a:off x="-4695737" y="757967"/>
              <a:ext cx="1552" cy="877"/>
            </a:xfrm>
            <a:custGeom>
              <a:avLst/>
              <a:gdLst/>
              <a:ahLst/>
              <a:cxnLst/>
              <a:rect l="l" t="t" r="r" b="b"/>
              <a:pathLst>
                <a:path w="1552" h="877" extrusionOk="0">
                  <a:moveTo>
                    <a:pt x="1552" y="877"/>
                  </a:moveTo>
                  <a:cubicBezTo>
                    <a:pt x="1080" y="607"/>
                    <a:pt x="540" y="337"/>
                    <a:pt x="0" y="0"/>
                  </a:cubicBezTo>
                  <a:cubicBezTo>
                    <a:pt x="472" y="270"/>
                    <a:pt x="1012" y="540"/>
                    <a:pt x="1485" y="877"/>
                  </a:cubicBezTo>
                  <a:lnTo>
                    <a:pt x="1485" y="877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g3acbb144eea_1_9619">
              <a:extLst>
                <a:ext uri="{FF2B5EF4-FFF2-40B4-BE49-F238E27FC236}">
                  <a16:creationId xmlns:a16="http://schemas.microsoft.com/office/drawing/2014/main" id="{700FFA23-3453-0E0D-D92E-316655A60333}"/>
                </a:ext>
              </a:extLst>
            </p:cNvPr>
            <p:cNvSpPr/>
            <p:nvPr/>
          </p:nvSpPr>
          <p:spPr>
            <a:xfrm>
              <a:off x="-4719689" y="746498"/>
              <a:ext cx="2023" cy="809"/>
            </a:xfrm>
            <a:custGeom>
              <a:avLst/>
              <a:gdLst/>
              <a:ahLst/>
              <a:cxnLst/>
              <a:rect l="l" t="t" r="r" b="b"/>
              <a:pathLst>
                <a:path w="2023" h="809" extrusionOk="0">
                  <a:moveTo>
                    <a:pt x="0" y="0"/>
                  </a:moveTo>
                  <a:cubicBezTo>
                    <a:pt x="675" y="270"/>
                    <a:pt x="1349" y="540"/>
                    <a:pt x="2024" y="810"/>
                  </a:cubicBezTo>
                  <a:cubicBezTo>
                    <a:pt x="1349" y="540"/>
                    <a:pt x="675" y="27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g3acbb144eea_1_9619">
              <a:extLst>
                <a:ext uri="{FF2B5EF4-FFF2-40B4-BE49-F238E27FC236}">
                  <a16:creationId xmlns:a16="http://schemas.microsoft.com/office/drawing/2014/main" id="{9B57380B-DCAD-14AB-4C0C-5C980399A21E}"/>
                </a:ext>
              </a:extLst>
            </p:cNvPr>
            <p:cNvSpPr/>
            <p:nvPr/>
          </p:nvSpPr>
          <p:spPr>
            <a:xfrm>
              <a:off x="-4745259" y="738469"/>
              <a:ext cx="1484" cy="337"/>
            </a:xfrm>
            <a:custGeom>
              <a:avLst/>
              <a:gdLst/>
              <a:ahLst/>
              <a:cxnLst/>
              <a:rect l="l" t="t" r="r" b="b"/>
              <a:pathLst>
                <a:path w="1484" h="337" extrusionOk="0">
                  <a:moveTo>
                    <a:pt x="0" y="0"/>
                  </a:moveTo>
                  <a:cubicBezTo>
                    <a:pt x="472" y="135"/>
                    <a:pt x="1012" y="202"/>
                    <a:pt x="1484" y="337"/>
                  </a:cubicBezTo>
                  <a:cubicBezTo>
                    <a:pt x="1012" y="202"/>
                    <a:pt x="472" y="13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g3acbb144eea_1_9619">
              <a:extLst>
                <a:ext uri="{FF2B5EF4-FFF2-40B4-BE49-F238E27FC236}">
                  <a16:creationId xmlns:a16="http://schemas.microsoft.com/office/drawing/2014/main" id="{8DDF2D32-3BEF-C75F-53FD-7D4875F3C4D1}"/>
                </a:ext>
              </a:extLst>
            </p:cNvPr>
            <p:cNvSpPr/>
            <p:nvPr/>
          </p:nvSpPr>
          <p:spPr>
            <a:xfrm>
              <a:off x="-4728055" y="743394"/>
              <a:ext cx="1889" cy="607"/>
            </a:xfrm>
            <a:custGeom>
              <a:avLst/>
              <a:gdLst/>
              <a:ahLst/>
              <a:cxnLst/>
              <a:rect l="l" t="t" r="r" b="b"/>
              <a:pathLst>
                <a:path w="1889" h="607" extrusionOk="0">
                  <a:moveTo>
                    <a:pt x="0" y="0"/>
                  </a:moveTo>
                  <a:cubicBezTo>
                    <a:pt x="607" y="202"/>
                    <a:pt x="1214" y="405"/>
                    <a:pt x="1889" y="607"/>
                  </a:cubicBezTo>
                  <a:cubicBezTo>
                    <a:pt x="1282" y="405"/>
                    <a:pt x="675" y="20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g3acbb144eea_1_9619">
              <a:extLst>
                <a:ext uri="{FF2B5EF4-FFF2-40B4-BE49-F238E27FC236}">
                  <a16:creationId xmlns:a16="http://schemas.microsoft.com/office/drawing/2014/main" id="{4232AC63-E18E-7D0D-E268-D04461DED62A}"/>
                </a:ext>
              </a:extLst>
            </p:cNvPr>
            <p:cNvSpPr/>
            <p:nvPr/>
          </p:nvSpPr>
          <p:spPr>
            <a:xfrm>
              <a:off x="-4762936" y="735163"/>
              <a:ext cx="1011" cy="134"/>
            </a:xfrm>
            <a:custGeom>
              <a:avLst/>
              <a:gdLst/>
              <a:ahLst/>
              <a:cxnLst/>
              <a:rect l="l" t="t" r="r" b="b"/>
              <a:pathLst>
                <a:path w="1011" h="134" extrusionOk="0">
                  <a:moveTo>
                    <a:pt x="0" y="0"/>
                  </a:moveTo>
                  <a:cubicBezTo>
                    <a:pt x="0" y="0"/>
                    <a:pt x="675" y="67"/>
                    <a:pt x="1012" y="135"/>
                  </a:cubicBezTo>
                  <a:cubicBezTo>
                    <a:pt x="675" y="135"/>
                    <a:pt x="337" y="6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g3acbb144eea_1_9619">
              <a:extLst>
                <a:ext uri="{FF2B5EF4-FFF2-40B4-BE49-F238E27FC236}">
                  <a16:creationId xmlns:a16="http://schemas.microsoft.com/office/drawing/2014/main" id="{1D360484-6EFC-C434-3662-7848130ABEA0}"/>
                </a:ext>
              </a:extLst>
            </p:cNvPr>
            <p:cNvSpPr/>
            <p:nvPr/>
          </p:nvSpPr>
          <p:spPr>
            <a:xfrm>
              <a:off x="-4736623" y="740695"/>
              <a:ext cx="1686" cy="472"/>
            </a:xfrm>
            <a:custGeom>
              <a:avLst/>
              <a:gdLst/>
              <a:ahLst/>
              <a:cxnLst/>
              <a:rect l="l" t="t" r="r" b="b"/>
              <a:pathLst>
                <a:path w="1686" h="472" extrusionOk="0">
                  <a:moveTo>
                    <a:pt x="0" y="0"/>
                  </a:moveTo>
                  <a:cubicBezTo>
                    <a:pt x="540" y="135"/>
                    <a:pt x="1147" y="337"/>
                    <a:pt x="1687" y="472"/>
                  </a:cubicBezTo>
                  <a:cubicBezTo>
                    <a:pt x="1147" y="270"/>
                    <a:pt x="540" y="13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g3acbb144eea_1_9619">
              <a:extLst>
                <a:ext uri="{FF2B5EF4-FFF2-40B4-BE49-F238E27FC236}">
                  <a16:creationId xmlns:a16="http://schemas.microsoft.com/office/drawing/2014/main" id="{B28E7D80-97D6-F954-476C-780C00747B85}"/>
                </a:ext>
              </a:extLst>
            </p:cNvPr>
            <p:cNvSpPr/>
            <p:nvPr/>
          </p:nvSpPr>
          <p:spPr>
            <a:xfrm>
              <a:off x="-4673675" y="1069470"/>
              <a:ext cx="2428" cy="1889"/>
            </a:xfrm>
            <a:custGeom>
              <a:avLst/>
              <a:gdLst/>
              <a:ahLst/>
              <a:cxnLst/>
              <a:rect l="l" t="t" r="r" b="b"/>
              <a:pathLst>
                <a:path w="2428" h="1889" extrusionOk="0">
                  <a:moveTo>
                    <a:pt x="2429" y="0"/>
                  </a:moveTo>
                  <a:cubicBezTo>
                    <a:pt x="1619" y="607"/>
                    <a:pt x="810" y="1282"/>
                    <a:pt x="0" y="1889"/>
                  </a:cubicBezTo>
                  <a:cubicBezTo>
                    <a:pt x="810" y="1282"/>
                    <a:pt x="1619" y="607"/>
                    <a:pt x="242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g3acbb144eea_1_9619">
              <a:extLst>
                <a:ext uri="{FF2B5EF4-FFF2-40B4-BE49-F238E27FC236}">
                  <a16:creationId xmlns:a16="http://schemas.microsoft.com/office/drawing/2014/main" id="{2489070B-55B3-EE84-8BCA-EFAFA8308686}"/>
                </a:ext>
              </a:extLst>
            </p:cNvPr>
            <p:cNvSpPr/>
            <p:nvPr/>
          </p:nvSpPr>
          <p:spPr>
            <a:xfrm>
              <a:off x="-4688113" y="1079996"/>
              <a:ext cx="2361" cy="1484"/>
            </a:xfrm>
            <a:custGeom>
              <a:avLst/>
              <a:gdLst/>
              <a:ahLst/>
              <a:cxnLst/>
              <a:rect l="l" t="t" r="r" b="b"/>
              <a:pathLst>
                <a:path w="2361" h="1484" extrusionOk="0">
                  <a:moveTo>
                    <a:pt x="2362" y="0"/>
                  </a:moveTo>
                  <a:cubicBezTo>
                    <a:pt x="1552" y="540"/>
                    <a:pt x="810" y="1012"/>
                    <a:pt x="0" y="1484"/>
                  </a:cubicBezTo>
                  <a:cubicBezTo>
                    <a:pt x="810" y="1012"/>
                    <a:pt x="1552" y="472"/>
                    <a:pt x="236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g3acbb144eea_1_9619">
              <a:extLst>
                <a:ext uri="{FF2B5EF4-FFF2-40B4-BE49-F238E27FC236}">
                  <a16:creationId xmlns:a16="http://schemas.microsoft.com/office/drawing/2014/main" id="{509EFD65-EB81-6DFA-04F6-23D850F959A0}"/>
                </a:ext>
              </a:extLst>
            </p:cNvPr>
            <p:cNvSpPr/>
            <p:nvPr/>
          </p:nvSpPr>
          <p:spPr>
            <a:xfrm>
              <a:off x="-4771842" y="734083"/>
              <a:ext cx="606" cy="6746"/>
            </a:xfrm>
            <a:custGeom>
              <a:avLst/>
              <a:gdLst/>
              <a:ahLst/>
              <a:cxnLst/>
              <a:rect l="l" t="t" r="r" b="b"/>
              <a:pathLst>
                <a:path w="606" h="6746" extrusionOk="0">
                  <a:moveTo>
                    <a:pt x="0" y="0"/>
                  </a:moveTo>
                  <a:cubicBezTo>
                    <a:pt x="0" y="0"/>
                    <a:pt x="405" y="0"/>
                    <a:pt x="607" y="0"/>
                  </a:cubicBezTo>
                  <a:cubicBezTo>
                    <a:pt x="405" y="0"/>
                    <a:pt x="202" y="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g3acbb144eea_1_9619">
              <a:extLst>
                <a:ext uri="{FF2B5EF4-FFF2-40B4-BE49-F238E27FC236}">
                  <a16:creationId xmlns:a16="http://schemas.microsoft.com/office/drawing/2014/main" id="{EF403584-7FB4-DE87-03CF-18FA1BE3FDA0}"/>
                </a:ext>
              </a:extLst>
            </p:cNvPr>
            <p:cNvSpPr/>
            <p:nvPr/>
          </p:nvSpPr>
          <p:spPr>
            <a:xfrm>
              <a:off x="-4680759" y="1074935"/>
              <a:ext cx="2361" cy="1686"/>
            </a:xfrm>
            <a:custGeom>
              <a:avLst/>
              <a:gdLst/>
              <a:ahLst/>
              <a:cxnLst/>
              <a:rect l="l" t="t" r="r" b="b"/>
              <a:pathLst>
                <a:path w="2361" h="1686" extrusionOk="0">
                  <a:moveTo>
                    <a:pt x="2361" y="0"/>
                  </a:moveTo>
                  <a:cubicBezTo>
                    <a:pt x="1552" y="607"/>
                    <a:pt x="742" y="1147"/>
                    <a:pt x="0" y="1687"/>
                  </a:cubicBezTo>
                  <a:cubicBezTo>
                    <a:pt x="810" y="1147"/>
                    <a:pt x="1619" y="540"/>
                    <a:pt x="2361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g3acbb144eea_1_9619">
              <a:extLst>
                <a:ext uri="{FF2B5EF4-FFF2-40B4-BE49-F238E27FC236}">
                  <a16:creationId xmlns:a16="http://schemas.microsoft.com/office/drawing/2014/main" id="{26EAC7EA-3915-C464-96DC-F5D5E82E1D37}"/>
                </a:ext>
              </a:extLst>
            </p:cNvPr>
            <p:cNvSpPr/>
            <p:nvPr/>
          </p:nvSpPr>
          <p:spPr>
            <a:xfrm>
              <a:off x="-4626852" y="825503"/>
              <a:ext cx="2023" cy="3440"/>
            </a:xfrm>
            <a:custGeom>
              <a:avLst/>
              <a:gdLst/>
              <a:ahLst/>
              <a:cxnLst/>
              <a:rect l="l" t="t" r="r" b="b"/>
              <a:pathLst>
                <a:path w="2023" h="3440" extrusionOk="0">
                  <a:moveTo>
                    <a:pt x="2024" y="3441"/>
                  </a:moveTo>
                  <a:cubicBezTo>
                    <a:pt x="1349" y="2294"/>
                    <a:pt x="742" y="1147"/>
                    <a:pt x="0" y="0"/>
                  </a:cubicBezTo>
                  <a:cubicBezTo>
                    <a:pt x="675" y="1147"/>
                    <a:pt x="1349" y="2294"/>
                    <a:pt x="2024" y="3441"/>
                  </a:cubicBezTo>
                  <a:lnTo>
                    <a:pt x="2024" y="344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g3acbb144eea_1_9619">
              <a:extLst>
                <a:ext uri="{FF2B5EF4-FFF2-40B4-BE49-F238E27FC236}">
                  <a16:creationId xmlns:a16="http://schemas.microsoft.com/office/drawing/2014/main" id="{02236595-9714-EEB0-EE66-8EEC13D86956}"/>
                </a:ext>
              </a:extLst>
            </p:cNvPr>
            <p:cNvSpPr/>
            <p:nvPr/>
          </p:nvSpPr>
          <p:spPr>
            <a:xfrm>
              <a:off x="-4754030" y="736580"/>
              <a:ext cx="1281" cy="202"/>
            </a:xfrm>
            <a:custGeom>
              <a:avLst/>
              <a:gdLst/>
              <a:ahLst/>
              <a:cxnLst/>
              <a:rect l="l" t="t" r="r" b="b"/>
              <a:pathLst>
                <a:path w="1281" h="202" extrusionOk="0">
                  <a:moveTo>
                    <a:pt x="0" y="0"/>
                  </a:moveTo>
                  <a:cubicBezTo>
                    <a:pt x="405" y="67"/>
                    <a:pt x="877" y="135"/>
                    <a:pt x="1282" y="202"/>
                  </a:cubicBezTo>
                  <a:cubicBezTo>
                    <a:pt x="877" y="135"/>
                    <a:pt x="405" y="6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g3acbb144eea_1_9619">
              <a:extLst>
                <a:ext uri="{FF2B5EF4-FFF2-40B4-BE49-F238E27FC236}">
                  <a16:creationId xmlns:a16="http://schemas.microsoft.com/office/drawing/2014/main" id="{8C6FB2F7-AEE4-B20D-2B4C-08573A8E596F}"/>
                </a:ext>
              </a:extLst>
            </p:cNvPr>
            <p:cNvSpPr/>
            <p:nvPr/>
          </p:nvSpPr>
          <p:spPr>
            <a:xfrm>
              <a:off x="-4711525" y="749938"/>
              <a:ext cx="2091" cy="944"/>
            </a:xfrm>
            <a:custGeom>
              <a:avLst/>
              <a:gdLst/>
              <a:ahLst/>
              <a:cxnLst/>
              <a:rect l="l" t="t" r="r" b="b"/>
              <a:pathLst>
                <a:path w="2091" h="944" extrusionOk="0">
                  <a:moveTo>
                    <a:pt x="0" y="0"/>
                  </a:moveTo>
                  <a:cubicBezTo>
                    <a:pt x="675" y="337"/>
                    <a:pt x="1417" y="607"/>
                    <a:pt x="2092" y="945"/>
                  </a:cubicBezTo>
                  <a:cubicBezTo>
                    <a:pt x="1417" y="607"/>
                    <a:pt x="675" y="33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g3acbb144eea_1_9619">
              <a:extLst>
                <a:ext uri="{FF2B5EF4-FFF2-40B4-BE49-F238E27FC236}">
                  <a16:creationId xmlns:a16="http://schemas.microsoft.com/office/drawing/2014/main" id="{BD2F7834-A3CB-E52C-F9DF-405B6E6D9A32}"/>
                </a:ext>
              </a:extLst>
            </p:cNvPr>
            <p:cNvSpPr/>
            <p:nvPr/>
          </p:nvSpPr>
          <p:spPr>
            <a:xfrm>
              <a:off x="-4659506" y="784685"/>
              <a:ext cx="1821" cy="1754"/>
            </a:xfrm>
            <a:custGeom>
              <a:avLst/>
              <a:gdLst/>
              <a:ahLst/>
              <a:cxnLst/>
              <a:rect l="l" t="t" r="r" b="b"/>
              <a:pathLst>
                <a:path w="1821" h="1754" extrusionOk="0">
                  <a:moveTo>
                    <a:pt x="1754" y="1754"/>
                  </a:moveTo>
                  <a:cubicBezTo>
                    <a:pt x="1147" y="1147"/>
                    <a:pt x="607" y="607"/>
                    <a:pt x="0" y="0"/>
                  </a:cubicBezTo>
                  <a:lnTo>
                    <a:pt x="0" y="0"/>
                  </a:lnTo>
                  <a:cubicBezTo>
                    <a:pt x="607" y="540"/>
                    <a:pt x="1214" y="1147"/>
                    <a:pt x="1821" y="1754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g3acbb144eea_1_9619">
              <a:extLst>
                <a:ext uri="{FF2B5EF4-FFF2-40B4-BE49-F238E27FC236}">
                  <a16:creationId xmlns:a16="http://schemas.microsoft.com/office/drawing/2014/main" id="{5ACFA5A6-9E74-3CA9-917F-4F13D3EC5D42}"/>
                </a:ext>
              </a:extLst>
            </p:cNvPr>
            <p:cNvSpPr/>
            <p:nvPr/>
          </p:nvSpPr>
          <p:spPr>
            <a:xfrm>
              <a:off x="-4695670" y="1084786"/>
              <a:ext cx="2226" cy="1281"/>
            </a:xfrm>
            <a:custGeom>
              <a:avLst/>
              <a:gdLst/>
              <a:ahLst/>
              <a:cxnLst/>
              <a:rect l="l" t="t" r="r" b="b"/>
              <a:pathLst>
                <a:path w="2226" h="1281" extrusionOk="0">
                  <a:moveTo>
                    <a:pt x="2227" y="0"/>
                  </a:moveTo>
                  <a:cubicBezTo>
                    <a:pt x="1485" y="472"/>
                    <a:pt x="742" y="877"/>
                    <a:pt x="0" y="1282"/>
                  </a:cubicBezTo>
                  <a:cubicBezTo>
                    <a:pt x="742" y="877"/>
                    <a:pt x="1485" y="405"/>
                    <a:pt x="222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g3acbb144eea_1_9619">
              <a:extLst>
                <a:ext uri="{FF2B5EF4-FFF2-40B4-BE49-F238E27FC236}">
                  <a16:creationId xmlns:a16="http://schemas.microsoft.com/office/drawing/2014/main" id="{AF352A02-5A03-D299-F2DF-436B4EAB2E9D}"/>
                </a:ext>
              </a:extLst>
            </p:cNvPr>
            <p:cNvSpPr/>
            <p:nvPr/>
          </p:nvSpPr>
          <p:spPr>
            <a:xfrm>
              <a:off x="-4685752" y="1076622"/>
              <a:ext cx="4992" cy="3373"/>
            </a:xfrm>
            <a:custGeom>
              <a:avLst/>
              <a:gdLst/>
              <a:ahLst/>
              <a:cxnLst/>
              <a:rect l="l" t="t" r="r" b="b"/>
              <a:pathLst>
                <a:path w="4992" h="3373" extrusionOk="0">
                  <a:moveTo>
                    <a:pt x="4993" y="0"/>
                  </a:moveTo>
                  <a:cubicBezTo>
                    <a:pt x="3373" y="1147"/>
                    <a:pt x="1687" y="2294"/>
                    <a:pt x="0" y="3373"/>
                  </a:cubicBezTo>
                  <a:cubicBezTo>
                    <a:pt x="1687" y="2294"/>
                    <a:pt x="3373" y="1147"/>
                    <a:pt x="499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g3acbb144eea_1_9619">
              <a:extLst>
                <a:ext uri="{FF2B5EF4-FFF2-40B4-BE49-F238E27FC236}">
                  <a16:creationId xmlns:a16="http://schemas.microsoft.com/office/drawing/2014/main" id="{EE5EC075-5493-8291-E47A-49EAD5305987}"/>
                </a:ext>
              </a:extLst>
            </p:cNvPr>
            <p:cNvSpPr/>
            <p:nvPr/>
          </p:nvSpPr>
          <p:spPr>
            <a:xfrm>
              <a:off x="-4609917" y="977376"/>
              <a:ext cx="1416" cy="4317"/>
            </a:xfrm>
            <a:custGeom>
              <a:avLst/>
              <a:gdLst/>
              <a:ahLst/>
              <a:cxnLst/>
              <a:rect l="l" t="t" r="r" b="b"/>
              <a:pathLst>
                <a:path w="1416" h="4317" extrusionOk="0">
                  <a:moveTo>
                    <a:pt x="1417" y="0"/>
                  </a:moveTo>
                  <a:cubicBezTo>
                    <a:pt x="945" y="1417"/>
                    <a:pt x="472" y="2901"/>
                    <a:pt x="0" y="4318"/>
                  </a:cubicBezTo>
                  <a:cubicBezTo>
                    <a:pt x="472" y="2901"/>
                    <a:pt x="945" y="1484"/>
                    <a:pt x="1417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g3acbb144eea_1_9619">
              <a:extLst>
                <a:ext uri="{FF2B5EF4-FFF2-40B4-BE49-F238E27FC236}">
                  <a16:creationId xmlns:a16="http://schemas.microsoft.com/office/drawing/2014/main" id="{C541175E-E916-7266-D86E-02C4792B6D90}"/>
                </a:ext>
              </a:extLst>
            </p:cNvPr>
            <p:cNvSpPr/>
            <p:nvPr/>
          </p:nvSpPr>
          <p:spPr>
            <a:xfrm>
              <a:off x="-4604924" y="959564"/>
              <a:ext cx="944" cy="4250"/>
            </a:xfrm>
            <a:custGeom>
              <a:avLst/>
              <a:gdLst/>
              <a:ahLst/>
              <a:cxnLst/>
              <a:rect l="l" t="t" r="r" b="b"/>
              <a:pathLst>
                <a:path w="944" h="4250" extrusionOk="0">
                  <a:moveTo>
                    <a:pt x="945" y="0"/>
                  </a:moveTo>
                  <a:cubicBezTo>
                    <a:pt x="675" y="1417"/>
                    <a:pt x="337" y="2834"/>
                    <a:pt x="0" y="4251"/>
                  </a:cubicBezTo>
                  <a:cubicBezTo>
                    <a:pt x="337" y="2834"/>
                    <a:pt x="675" y="1417"/>
                    <a:pt x="945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g3acbb144eea_1_9619">
              <a:extLst>
                <a:ext uri="{FF2B5EF4-FFF2-40B4-BE49-F238E27FC236}">
                  <a16:creationId xmlns:a16="http://schemas.microsoft.com/office/drawing/2014/main" id="{8A021E4C-0225-814C-D6E9-5E75070D3A59}"/>
                </a:ext>
              </a:extLst>
            </p:cNvPr>
            <p:cNvSpPr/>
            <p:nvPr/>
          </p:nvSpPr>
          <p:spPr>
            <a:xfrm>
              <a:off x="-4601686" y="941077"/>
              <a:ext cx="472" cy="3913"/>
            </a:xfrm>
            <a:custGeom>
              <a:avLst/>
              <a:gdLst/>
              <a:ahLst/>
              <a:cxnLst/>
              <a:rect l="l" t="t" r="r" b="b"/>
              <a:pathLst>
                <a:path w="472" h="3913" extrusionOk="0">
                  <a:moveTo>
                    <a:pt x="472" y="0"/>
                  </a:moveTo>
                  <a:cubicBezTo>
                    <a:pt x="338" y="1282"/>
                    <a:pt x="135" y="2631"/>
                    <a:pt x="0" y="3913"/>
                  </a:cubicBezTo>
                  <a:cubicBezTo>
                    <a:pt x="135" y="2631"/>
                    <a:pt x="338" y="1282"/>
                    <a:pt x="47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g3acbb144eea_1_9619">
              <a:extLst>
                <a:ext uri="{FF2B5EF4-FFF2-40B4-BE49-F238E27FC236}">
                  <a16:creationId xmlns:a16="http://schemas.microsoft.com/office/drawing/2014/main" id="{01F532A9-4D4B-454D-0512-A6D6429EDA67}"/>
                </a:ext>
              </a:extLst>
            </p:cNvPr>
            <p:cNvSpPr/>
            <p:nvPr/>
          </p:nvSpPr>
          <p:spPr>
            <a:xfrm>
              <a:off x="-4603102" y="950388"/>
              <a:ext cx="742" cy="4115"/>
            </a:xfrm>
            <a:custGeom>
              <a:avLst/>
              <a:gdLst/>
              <a:ahLst/>
              <a:cxnLst/>
              <a:rect l="l" t="t" r="r" b="b"/>
              <a:pathLst>
                <a:path w="742" h="4115" extrusionOk="0">
                  <a:moveTo>
                    <a:pt x="742" y="0"/>
                  </a:moveTo>
                  <a:cubicBezTo>
                    <a:pt x="539" y="1417"/>
                    <a:pt x="270" y="2766"/>
                    <a:pt x="0" y="4116"/>
                  </a:cubicBezTo>
                  <a:cubicBezTo>
                    <a:pt x="270" y="2766"/>
                    <a:pt x="539" y="1349"/>
                    <a:pt x="74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g3acbb144eea_1_9619">
              <a:extLst>
                <a:ext uri="{FF2B5EF4-FFF2-40B4-BE49-F238E27FC236}">
                  <a16:creationId xmlns:a16="http://schemas.microsoft.com/office/drawing/2014/main" id="{69272D18-BA41-03F5-4238-E1CB322D65F7}"/>
                </a:ext>
              </a:extLst>
            </p:cNvPr>
            <p:cNvSpPr/>
            <p:nvPr/>
          </p:nvSpPr>
          <p:spPr>
            <a:xfrm>
              <a:off x="-4671246" y="1065827"/>
              <a:ext cx="4453" cy="3710"/>
            </a:xfrm>
            <a:custGeom>
              <a:avLst/>
              <a:gdLst/>
              <a:ahLst/>
              <a:cxnLst/>
              <a:rect l="l" t="t" r="r" b="b"/>
              <a:pathLst>
                <a:path w="4453" h="3710" extrusionOk="0">
                  <a:moveTo>
                    <a:pt x="4453" y="0"/>
                  </a:moveTo>
                  <a:cubicBezTo>
                    <a:pt x="2969" y="1282"/>
                    <a:pt x="1485" y="2496"/>
                    <a:pt x="0" y="3711"/>
                  </a:cubicBezTo>
                  <a:cubicBezTo>
                    <a:pt x="1485" y="2496"/>
                    <a:pt x="2969" y="1282"/>
                    <a:pt x="445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g3acbb144eea_1_9619">
              <a:extLst>
                <a:ext uri="{FF2B5EF4-FFF2-40B4-BE49-F238E27FC236}">
                  <a16:creationId xmlns:a16="http://schemas.microsoft.com/office/drawing/2014/main" id="{CBAE03A2-0FCF-BAF6-7B7B-9DA2C213F9EE}"/>
                </a:ext>
              </a:extLst>
            </p:cNvPr>
            <p:cNvSpPr/>
            <p:nvPr/>
          </p:nvSpPr>
          <p:spPr>
            <a:xfrm>
              <a:off x="-4639806" y="1033442"/>
              <a:ext cx="3103" cy="4115"/>
            </a:xfrm>
            <a:custGeom>
              <a:avLst/>
              <a:gdLst/>
              <a:ahLst/>
              <a:cxnLst/>
              <a:rect l="l" t="t" r="r" b="b"/>
              <a:pathLst>
                <a:path w="3103" h="4115" extrusionOk="0">
                  <a:moveTo>
                    <a:pt x="3103" y="0"/>
                  </a:moveTo>
                  <a:cubicBezTo>
                    <a:pt x="2092" y="1417"/>
                    <a:pt x="1012" y="2766"/>
                    <a:pt x="0" y="4116"/>
                  </a:cubicBezTo>
                  <a:cubicBezTo>
                    <a:pt x="1079" y="2766"/>
                    <a:pt x="2092" y="1417"/>
                    <a:pt x="310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g3acbb144eea_1_9619">
              <a:extLst>
                <a:ext uri="{FF2B5EF4-FFF2-40B4-BE49-F238E27FC236}">
                  <a16:creationId xmlns:a16="http://schemas.microsoft.com/office/drawing/2014/main" id="{4932D108-91DF-AFF6-3639-762D6C120FAA}"/>
                </a:ext>
              </a:extLst>
            </p:cNvPr>
            <p:cNvSpPr/>
            <p:nvPr/>
          </p:nvSpPr>
          <p:spPr>
            <a:xfrm>
              <a:off x="-4613021" y="986079"/>
              <a:ext cx="1619" cy="4317"/>
            </a:xfrm>
            <a:custGeom>
              <a:avLst/>
              <a:gdLst/>
              <a:ahLst/>
              <a:cxnLst/>
              <a:rect l="l" t="t" r="r" b="b"/>
              <a:pathLst>
                <a:path w="1619" h="4317" extrusionOk="0">
                  <a:moveTo>
                    <a:pt x="1619" y="0"/>
                  </a:moveTo>
                  <a:cubicBezTo>
                    <a:pt x="1080" y="1417"/>
                    <a:pt x="540" y="2901"/>
                    <a:pt x="0" y="4318"/>
                  </a:cubicBezTo>
                  <a:cubicBezTo>
                    <a:pt x="540" y="2901"/>
                    <a:pt x="1147" y="1484"/>
                    <a:pt x="1619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g3acbb144eea_1_9619">
              <a:extLst>
                <a:ext uri="{FF2B5EF4-FFF2-40B4-BE49-F238E27FC236}">
                  <a16:creationId xmlns:a16="http://schemas.microsoft.com/office/drawing/2014/main" id="{3BF8CF42-FFB3-8D2A-2823-58935B831707}"/>
                </a:ext>
              </a:extLst>
            </p:cNvPr>
            <p:cNvSpPr/>
            <p:nvPr/>
          </p:nvSpPr>
          <p:spPr>
            <a:xfrm>
              <a:off x="-4634408" y="1026156"/>
              <a:ext cx="2833" cy="4183"/>
            </a:xfrm>
            <a:custGeom>
              <a:avLst/>
              <a:gdLst/>
              <a:ahLst/>
              <a:cxnLst/>
              <a:rect l="l" t="t" r="r" b="b"/>
              <a:pathLst>
                <a:path w="2833" h="4183" extrusionOk="0">
                  <a:moveTo>
                    <a:pt x="2834" y="0"/>
                  </a:moveTo>
                  <a:cubicBezTo>
                    <a:pt x="1889" y="1417"/>
                    <a:pt x="945" y="2766"/>
                    <a:pt x="0" y="4183"/>
                  </a:cubicBezTo>
                  <a:cubicBezTo>
                    <a:pt x="945" y="2834"/>
                    <a:pt x="1956" y="1417"/>
                    <a:pt x="2834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g3acbb144eea_1_9619">
              <a:extLst>
                <a:ext uri="{FF2B5EF4-FFF2-40B4-BE49-F238E27FC236}">
                  <a16:creationId xmlns:a16="http://schemas.microsoft.com/office/drawing/2014/main" id="{2C23889D-FA5A-7AC7-C935-E1C538C793B2}"/>
                </a:ext>
              </a:extLst>
            </p:cNvPr>
            <p:cNvSpPr/>
            <p:nvPr/>
          </p:nvSpPr>
          <p:spPr>
            <a:xfrm>
              <a:off x="-4657752" y="1053750"/>
              <a:ext cx="3913" cy="3913"/>
            </a:xfrm>
            <a:custGeom>
              <a:avLst/>
              <a:gdLst/>
              <a:ahLst/>
              <a:cxnLst/>
              <a:rect l="l" t="t" r="r" b="b"/>
              <a:pathLst>
                <a:path w="3913" h="3913" extrusionOk="0">
                  <a:moveTo>
                    <a:pt x="3913" y="0"/>
                  </a:moveTo>
                  <a:cubicBezTo>
                    <a:pt x="2631" y="1349"/>
                    <a:pt x="1349" y="2631"/>
                    <a:pt x="0" y="3913"/>
                  </a:cubicBezTo>
                  <a:cubicBezTo>
                    <a:pt x="1349" y="2631"/>
                    <a:pt x="2631" y="1349"/>
                    <a:pt x="391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g3acbb144eea_1_9619">
              <a:extLst>
                <a:ext uri="{FF2B5EF4-FFF2-40B4-BE49-F238E27FC236}">
                  <a16:creationId xmlns:a16="http://schemas.microsoft.com/office/drawing/2014/main" id="{6E54ED6A-30E8-76AE-85F6-F7B87263439A}"/>
                </a:ext>
              </a:extLst>
            </p:cNvPr>
            <p:cNvSpPr/>
            <p:nvPr/>
          </p:nvSpPr>
          <p:spPr>
            <a:xfrm>
              <a:off x="-4645473" y="1040459"/>
              <a:ext cx="3373" cy="4048"/>
            </a:xfrm>
            <a:custGeom>
              <a:avLst/>
              <a:gdLst/>
              <a:ahLst/>
              <a:cxnLst/>
              <a:rect l="l" t="t" r="r" b="b"/>
              <a:pathLst>
                <a:path w="3373" h="4048" extrusionOk="0">
                  <a:moveTo>
                    <a:pt x="3373" y="0"/>
                  </a:moveTo>
                  <a:cubicBezTo>
                    <a:pt x="2294" y="1349"/>
                    <a:pt x="1147" y="2699"/>
                    <a:pt x="0" y="4048"/>
                  </a:cubicBezTo>
                  <a:cubicBezTo>
                    <a:pt x="1147" y="2699"/>
                    <a:pt x="2294" y="1349"/>
                    <a:pt x="337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g3acbb144eea_1_9619">
              <a:extLst>
                <a:ext uri="{FF2B5EF4-FFF2-40B4-BE49-F238E27FC236}">
                  <a16:creationId xmlns:a16="http://schemas.microsoft.com/office/drawing/2014/main" id="{A850F518-2D54-67FA-6618-D76C75042A03}"/>
                </a:ext>
              </a:extLst>
            </p:cNvPr>
            <p:cNvSpPr/>
            <p:nvPr/>
          </p:nvSpPr>
          <p:spPr>
            <a:xfrm>
              <a:off x="-4664364" y="1059890"/>
              <a:ext cx="4183" cy="3778"/>
            </a:xfrm>
            <a:custGeom>
              <a:avLst/>
              <a:gdLst/>
              <a:ahLst/>
              <a:cxnLst/>
              <a:rect l="l" t="t" r="r" b="b"/>
              <a:pathLst>
                <a:path w="4183" h="3778" extrusionOk="0">
                  <a:moveTo>
                    <a:pt x="4183" y="0"/>
                  </a:moveTo>
                  <a:cubicBezTo>
                    <a:pt x="2834" y="1282"/>
                    <a:pt x="1417" y="2564"/>
                    <a:pt x="0" y="3778"/>
                  </a:cubicBezTo>
                  <a:cubicBezTo>
                    <a:pt x="1417" y="2564"/>
                    <a:pt x="2834" y="1282"/>
                    <a:pt x="418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g3acbb144eea_1_9619">
              <a:extLst>
                <a:ext uri="{FF2B5EF4-FFF2-40B4-BE49-F238E27FC236}">
                  <a16:creationId xmlns:a16="http://schemas.microsoft.com/office/drawing/2014/main" id="{66A5A51C-0BDC-30F9-DA6D-980238997792}"/>
                </a:ext>
              </a:extLst>
            </p:cNvPr>
            <p:cNvSpPr/>
            <p:nvPr/>
          </p:nvSpPr>
          <p:spPr>
            <a:xfrm>
              <a:off x="-4678398" y="1071360"/>
              <a:ext cx="4722" cy="3575"/>
            </a:xfrm>
            <a:custGeom>
              <a:avLst/>
              <a:gdLst/>
              <a:ahLst/>
              <a:cxnLst/>
              <a:rect l="l" t="t" r="r" b="b"/>
              <a:pathLst>
                <a:path w="4722" h="3575" extrusionOk="0">
                  <a:moveTo>
                    <a:pt x="4723" y="0"/>
                  </a:moveTo>
                  <a:cubicBezTo>
                    <a:pt x="3171" y="1214"/>
                    <a:pt x="1552" y="2361"/>
                    <a:pt x="0" y="3576"/>
                  </a:cubicBezTo>
                  <a:cubicBezTo>
                    <a:pt x="1619" y="2429"/>
                    <a:pt x="3171" y="1214"/>
                    <a:pt x="472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g3acbb144eea_1_9619">
              <a:extLst>
                <a:ext uri="{FF2B5EF4-FFF2-40B4-BE49-F238E27FC236}">
                  <a16:creationId xmlns:a16="http://schemas.microsoft.com/office/drawing/2014/main" id="{EE59562A-B1D7-CB9A-EF1A-433B9B7BA495}"/>
                </a:ext>
              </a:extLst>
            </p:cNvPr>
            <p:cNvSpPr/>
            <p:nvPr/>
          </p:nvSpPr>
          <p:spPr>
            <a:xfrm>
              <a:off x="-4629483" y="1018599"/>
              <a:ext cx="2631" cy="4183"/>
            </a:xfrm>
            <a:custGeom>
              <a:avLst/>
              <a:gdLst/>
              <a:ahLst/>
              <a:cxnLst/>
              <a:rect l="l" t="t" r="r" b="b"/>
              <a:pathLst>
                <a:path w="2631" h="4183" extrusionOk="0">
                  <a:moveTo>
                    <a:pt x="2631" y="0"/>
                  </a:moveTo>
                  <a:cubicBezTo>
                    <a:pt x="1754" y="1417"/>
                    <a:pt x="877" y="2834"/>
                    <a:pt x="0" y="4183"/>
                  </a:cubicBezTo>
                  <a:cubicBezTo>
                    <a:pt x="877" y="2766"/>
                    <a:pt x="1754" y="1417"/>
                    <a:pt x="2631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g3acbb144eea_1_9619">
              <a:extLst>
                <a:ext uri="{FF2B5EF4-FFF2-40B4-BE49-F238E27FC236}">
                  <a16:creationId xmlns:a16="http://schemas.microsoft.com/office/drawing/2014/main" id="{18911C93-37A2-F45F-09F8-84959C1E657E}"/>
                </a:ext>
              </a:extLst>
            </p:cNvPr>
            <p:cNvSpPr/>
            <p:nvPr/>
          </p:nvSpPr>
          <p:spPr>
            <a:xfrm>
              <a:off x="-4620442" y="1002744"/>
              <a:ext cx="2091" cy="4250"/>
            </a:xfrm>
            <a:custGeom>
              <a:avLst/>
              <a:gdLst/>
              <a:ahLst/>
              <a:cxnLst/>
              <a:rect l="l" t="t" r="r" b="b"/>
              <a:pathLst>
                <a:path w="2091" h="4250" extrusionOk="0">
                  <a:moveTo>
                    <a:pt x="2092" y="0"/>
                  </a:moveTo>
                  <a:cubicBezTo>
                    <a:pt x="1417" y="1417"/>
                    <a:pt x="675" y="2834"/>
                    <a:pt x="0" y="4251"/>
                  </a:cubicBezTo>
                  <a:cubicBezTo>
                    <a:pt x="742" y="2834"/>
                    <a:pt x="1417" y="1417"/>
                    <a:pt x="209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g3acbb144eea_1_9619">
              <a:extLst>
                <a:ext uri="{FF2B5EF4-FFF2-40B4-BE49-F238E27FC236}">
                  <a16:creationId xmlns:a16="http://schemas.microsoft.com/office/drawing/2014/main" id="{B9CF55F0-013D-E421-6FB6-04A356232635}"/>
                </a:ext>
              </a:extLst>
            </p:cNvPr>
            <p:cNvSpPr/>
            <p:nvPr/>
          </p:nvSpPr>
          <p:spPr>
            <a:xfrm>
              <a:off x="-4624760" y="1010773"/>
              <a:ext cx="2361" cy="4250"/>
            </a:xfrm>
            <a:custGeom>
              <a:avLst/>
              <a:gdLst/>
              <a:ahLst/>
              <a:cxnLst/>
              <a:rect l="l" t="t" r="r" b="b"/>
              <a:pathLst>
                <a:path w="2361" h="4250" extrusionOk="0">
                  <a:moveTo>
                    <a:pt x="2362" y="0"/>
                  </a:moveTo>
                  <a:cubicBezTo>
                    <a:pt x="1619" y="1417"/>
                    <a:pt x="810" y="2834"/>
                    <a:pt x="0" y="4251"/>
                  </a:cubicBezTo>
                  <a:cubicBezTo>
                    <a:pt x="810" y="2834"/>
                    <a:pt x="1619" y="1417"/>
                    <a:pt x="236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g3acbb144eea_1_9619">
              <a:extLst>
                <a:ext uri="{FF2B5EF4-FFF2-40B4-BE49-F238E27FC236}">
                  <a16:creationId xmlns:a16="http://schemas.microsoft.com/office/drawing/2014/main" id="{5F1A478F-6EC9-708F-E420-3802949C373D}"/>
                </a:ext>
              </a:extLst>
            </p:cNvPr>
            <p:cNvSpPr/>
            <p:nvPr/>
          </p:nvSpPr>
          <p:spPr>
            <a:xfrm>
              <a:off x="-4651478" y="1047273"/>
              <a:ext cx="3643" cy="3980"/>
            </a:xfrm>
            <a:custGeom>
              <a:avLst/>
              <a:gdLst/>
              <a:ahLst/>
              <a:cxnLst/>
              <a:rect l="l" t="t" r="r" b="b"/>
              <a:pathLst>
                <a:path w="3643" h="3980" extrusionOk="0">
                  <a:moveTo>
                    <a:pt x="3644" y="0"/>
                  </a:moveTo>
                  <a:cubicBezTo>
                    <a:pt x="2429" y="1349"/>
                    <a:pt x="1215" y="2631"/>
                    <a:pt x="0" y="3981"/>
                  </a:cubicBezTo>
                  <a:cubicBezTo>
                    <a:pt x="1215" y="2699"/>
                    <a:pt x="2429" y="1349"/>
                    <a:pt x="3644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g3acbb144eea_1_9619">
              <a:extLst>
                <a:ext uri="{FF2B5EF4-FFF2-40B4-BE49-F238E27FC236}">
                  <a16:creationId xmlns:a16="http://schemas.microsoft.com/office/drawing/2014/main" id="{5B323D57-C3C1-1299-9B02-6BF50EF129F9}"/>
                </a:ext>
              </a:extLst>
            </p:cNvPr>
            <p:cNvSpPr/>
            <p:nvPr/>
          </p:nvSpPr>
          <p:spPr>
            <a:xfrm>
              <a:off x="-4693443" y="1081547"/>
              <a:ext cx="5329" cy="3238"/>
            </a:xfrm>
            <a:custGeom>
              <a:avLst/>
              <a:gdLst/>
              <a:ahLst/>
              <a:cxnLst/>
              <a:rect l="l" t="t" r="r" b="b"/>
              <a:pathLst>
                <a:path w="5329" h="3238" extrusionOk="0">
                  <a:moveTo>
                    <a:pt x="5330" y="0"/>
                  </a:moveTo>
                  <a:cubicBezTo>
                    <a:pt x="3576" y="1079"/>
                    <a:pt x="1822" y="2226"/>
                    <a:pt x="0" y="3238"/>
                  </a:cubicBezTo>
                  <a:cubicBezTo>
                    <a:pt x="1822" y="2159"/>
                    <a:pt x="3576" y="1079"/>
                    <a:pt x="533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g3acbb144eea_1_9619">
              <a:extLst>
                <a:ext uri="{FF2B5EF4-FFF2-40B4-BE49-F238E27FC236}">
                  <a16:creationId xmlns:a16="http://schemas.microsoft.com/office/drawing/2014/main" id="{7AE52B13-A126-70B1-4334-8261B3DE2D8A}"/>
                </a:ext>
              </a:extLst>
            </p:cNvPr>
            <p:cNvSpPr/>
            <p:nvPr/>
          </p:nvSpPr>
          <p:spPr>
            <a:xfrm>
              <a:off x="-4701337" y="754931"/>
              <a:ext cx="5599" cy="3103"/>
            </a:xfrm>
            <a:custGeom>
              <a:avLst/>
              <a:gdLst/>
              <a:ahLst/>
              <a:cxnLst/>
              <a:rect l="l" t="t" r="r" b="b"/>
              <a:pathLst>
                <a:path w="5599" h="3103" extrusionOk="0">
                  <a:moveTo>
                    <a:pt x="0" y="0"/>
                  </a:moveTo>
                  <a:cubicBezTo>
                    <a:pt x="1889" y="1012"/>
                    <a:pt x="3778" y="2024"/>
                    <a:pt x="5600" y="3104"/>
                  </a:cubicBezTo>
                  <a:cubicBezTo>
                    <a:pt x="3778" y="2024"/>
                    <a:pt x="1889" y="101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g3acbb144eea_1_9619">
              <a:extLst>
                <a:ext uri="{FF2B5EF4-FFF2-40B4-BE49-F238E27FC236}">
                  <a16:creationId xmlns:a16="http://schemas.microsoft.com/office/drawing/2014/main" id="{B423B1B4-91D5-6923-90F0-1D32D3F9500E}"/>
                </a:ext>
              </a:extLst>
            </p:cNvPr>
            <p:cNvSpPr/>
            <p:nvPr/>
          </p:nvSpPr>
          <p:spPr>
            <a:xfrm>
              <a:off x="-4709433" y="750883"/>
              <a:ext cx="5869" cy="2901"/>
            </a:xfrm>
            <a:custGeom>
              <a:avLst/>
              <a:gdLst/>
              <a:ahLst/>
              <a:cxnLst/>
              <a:rect l="l" t="t" r="r" b="b"/>
              <a:pathLst>
                <a:path w="5869" h="2901" extrusionOk="0">
                  <a:moveTo>
                    <a:pt x="0" y="0"/>
                  </a:moveTo>
                  <a:cubicBezTo>
                    <a:pt x="1956" y="945"/>
                    <a:pt x="3980" y="1889"/>
                    <a:pt x="5870" y="2901"/>
                  </a:cubicBezTo>
                  <a:cubicBezTo>
                    <a:pt x="3913" y="1889"/>
                    <a:pt x="1956" y="94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g3acbb144eea_1_9619">
              <a:extLst>
                <a:ext uri="{FF2B5EF4-FFF2-40B4-BE49-F238E27FC236}">
                  <a16:creationId xmlns:a16="http://schemas.microsoft.com/office/drawing/2014/main" id="{0F77260D-9049-68A9-B803-8626496AE4CA}"/>
                </a:ext>
              </a:extLst>
            </p:cNvPr>
            <p:cNvSpPr/>
            <p:nvPr/>
          </p:nvSpPr>
          <p:spPr>
            <a:xfrm>
              <a:off x="-4693443" y="759317"/>
              <a:ext cx="5329" cy="3238"/>
            </a:xfrm>
            <a:custGeom>
              <a:avLst/>
              <a:gdLst/>
              <a:ahLst/>
              <a:cxnLst/>
              <a:rect l="l" t="t" r="r" b="b"/>
              <a:pathLst>
                <a:path w="5329" h="3238" extrusionOk="0">
                  <a:moveTo>
                    <a:pt x="0" y="0"/>
                  </a:moveTo>
                  <a:cubicBezTo>
                    <a:pt x="1822" y="1079"/>
                    <a:pt x="3576" y="2159"/>
                    <a:pt x="5330" y="3238"/>
                  </a:cubicBezTo>
                  <a:cubicBezTo>
                    <a:pt x="3576" y="2092"/>
                    <a:pt x="1822" y="101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g3acbb144eea_1_9619">
              <a:extLst>
                <a:ext uri="{FF2B5EF4-FFF2-40B4-BE49-F238E27FC236}">
                  <a16:creationId xmlns:a16="http://schemas.microsoft.com/office/drawing/2014/main" id="{8AC364A6-78AC-73DF-58C1-E0053A85F704}"/>
                </a:ext>
              </a:extLst>
            </p:cNvPr>
            <p:cNvSpPr/>
            <p:nvPr/>
          </p:nvSpPr>
          <p:spPr>
            <a:xfrm>
              <a:off x="-4678398" y="769167"/>
              <a:ext cx="4722" cy="3575"/>
            </a:xfrm>
            <a:custGeom>
              <a:avLst/>
              <a:gdLst/>
              <a:ahLst/>
              <a:cxnLst/>
              <a:rect l="l" t="t" r="r" b="b"/>
              <a:pathLst>
                <a:path w="4722" h="3575" extrusionOk="0">
                  <a:moveTo>
                    <a:pt x="0" y="0"/>
                  </a:moveTo>
                  <a:cubicBezTo>
                    <a:pt x="1619" y="1147"/>
                    <a:pt x="3171" y="2361"/>
                    <a:pt x="4723" y="3576"/>
                  </a:cubicBezTo>
                  <a:cubicBezTo>
                    <a:pt x="3171" y="2361"/>
                    <a:pt x="1552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g3acbb144eea_1_9619">
              <a:extLst>
                <a:ext uri="{FF2B5EF4-FFF2-40B4-BE49-F238E27FC236}">
                  <a16:creationId xmlns:a16="http://schemas.microsoft.com/office/drawing/2014/main" id="{F66C9055-7D11-5EA5-0C86-B240E01CA8A9}"/>
                </a:ext>
              </a:extLst>
            </p:cNvPr>
            <p:cNvSpPr/>
            <p:nvPr/>
          </p:nvSpPr>
          <p:spPr>
            <a:xfrm>
              <a:off x="-4664364" y="780367"/>
              <a:ext cx="4183" cy="3778"/>
            </a:xfrm>
            <a:custGeom>
              <a:avLst/>
              <a:gdLst/>
              <a:ahLst/>
              <a:cxnLst/>
              <a:rect l="l" t="t" r="r" b="b"/>
              <a:pathLst>
                <a:path w="4183" h="3778" extrusionOk="0">
                  <a:moveTo>
                    <a:pt x="0" y="0"/>
                  </a:moveTo>
                  <a:cubicBezTo>
                    <a:pt x="1417" y="1214"/>
                    <a:pt x="2834" y="2496"/>
                    <a:pt x="4183" y="3778"/>
                  </a:cubicBezTo>
                  <a:cubicBezTo>
                    <a:pt x="2834" y="2496"/>
                    <a:pt x="1417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g3acbb144eea_1_9619">
              <a:extLst>
                <a:ext uri="{FF2B5EF4-FFF2-40B4-BE49-F238E27FC236}">
                  <a16:creationId xmlns:a16="http://schemas.microsoft.com/office/drawing/2014/main" id="{47266FB3-5707-FA07-FAFF-928EE9719C8A}"/>
                </a:ext>
              </a:extLst>
            </p:cNvPr>
            <p:cNvSpPr/>
            <p:nvPr/>
          </p:nvSpPr>
          <p:spPr>
            <a:xfrm>
              <a:off x="-4717732" y="747240"/>
              <a:ext cx="6207" cy="2698"/>
            </a:xfrm>
            <a:custGeom>
              <a:avLst/>
              <a:gdLst/>
              <a:ahLst/>
              <a:cxnLst/>
              <a:rect l="l" t="t" r="r" b="b"/>
              <a:pathLst>
                <a:path w="6207" h="2698" extrusionOk="0">
                  <a:moveTo>
                    <a:pt x="0" y="0"/>
                  </a:moveTo>
                  <a:cubicBezTo>
                    <a:pt x="2092" y="877"/>
                    <a:pt x="4115" y="1754"/>
                    <a:pt x="6207" y="2699"/>
                  </a:cubicBezTo>
                  <a:cubicBezTo>
                    <a:pt x="4183" y="1754"/>
                    <a:pt x="2092" y="87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g3acbb144eea_1_9619">
              <a:extLst>
                <a:ext uri="{FF2B5EF4-FFF2-40B4-BE49-F238E27FC236}">
                  <a16:creationId xmlns:a16="http://schemas.microsoft.com/office/drawing/2014/main" id="{733414FC-8806-D335-7350-5FEF76444234}"/>
                </a:ext>
              </a:extLst>
            </p:cNvPr>
            <p:cNvSpPr/>
            <p:nvPr/>
          </p:nvSpPr>
          <p:spPr>
            <a:xfrm>
              <a:off x="-4685819" y="764039"/>
              <a:ext cx="4992" cy="3373"/>
            </a:xfrm>
            <a:custGeom>
              <a:avLst/>
              <a:gdLst/>
              <a:ahLst/>
              <a:cxnLst/>
              <a:rect l="l" t="t" r="r" b="b"/>
              <a:pathLst>
                <a:path w="4992" h="3373" extrusionOk="0">
                  <a:moveTo>
                    <a:pt x="0" y="0"/>
                  </a:moveTo>
                  <a:cubicBezTo>
                    <a:pt x="1687" y="1080"/>
                    <a:pt x="3373" y="2226"/>
                    <a:pt x="4993" y="3373"/>
                  </a:cubicBezTo>
                  <a:cubicBezTo>
                    <a:pt x="3306" y="2226"/>
                    <a:pt x="1687" y="1080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g3acbb144eea_1_9619">
              <a:extLst>
                <a:ext uri="{FF2B5EF4-FFF2-40B4-BE49-F238E27FC236}">
                  <a16:creationId xmlns:a16="http://schemas.microsoft.com/office/drawing/2014/main" id="{500FE26C-9B02-9F0F-43B2-EB5272B2CC06}"/>
                </a:ext>
              </a:extLst>
            </p:cNvPr>
            <p:cNvSpPr/>
            <p:nvPr/>
          </p:nvSpPr>
          <p:spPr>
            <a:xfrm>
              <a:off x="-4743775" y="738806"/>
              <a:ext cx="7151" cy="1956"/>
            </a:xfrm>
            <a:custGeom>
              <a:avLst/>
              <a:gdLst/>
              <a:ahLst/>
              <a:cxnLst/>
              <a:rect l="l" t="t" r="r" b="b"/>
              <a:pathLst>
                <a:path w="7151" h="1956" extrusionOk="0">
                  <a:moveTo>
                    <a:pt x="0" y="0"/>
                  </a:moveTo>
                  <a:cubicBezTo>
                    <a:pt x="2429" y="607"/>
                    <a:pt x="4790" y="1214"/>
                    <a:pt x="7152" y="1957"/>
                  </a:cubicBezTo>
                  <a:cubicBezTo>
                    <a:pt x="4790" y="1282"/>
                    <a:pt x="2429" y="60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g3acbb144eea_1_9619">
              <a:extLst>
                <a:ext uri="{FF2B5EF4-FFF2-40B4-BE49-F238E27FC236}">
                  <a16:creationId xmlns:a16="http://schemas.microsoft.com/office/drawing/2014/main" id="{E3B0326E-C6E4-8DCC-4F3D-97A51473CCF6}"/>
                </a:ext>
              </a:extLst>
            </p:cNvPr>
            <p:cNvSpPr/>
            <p:nvPr/>
          </p:nvSpPr>
          <p:spPr>
            <a:xfrm>
              <a:off x="-4771235" y="734151"/>
              <a:ext cx="8298" cy="1012"/>
            </a:xfrm>
            <a:custGeom>
              <a:avLst/>
              <a:gdLst/>
              <a:ahLst/>
              <a:cxnLst/>
              <a:rect l="l" t="t" r="r" b="b"/>
              <a:pathLst>
                <a:path w="8298" h="1012" extrusionOk="0">
                  <a:moveTo>
                    <a:pt x="0" y="0"/>
                  </a:moveTo>
                  <a:cubicBezTo>
                    <a:pt x="2766" y="270"/>
                    <a:pt x="5600" y="607"/>
                    <a:pt x="8299" y="1012"/>
                  </a:cubicBezTo>
                  <a:cubicBezTo>
                    <a:pt x="5532" y="607"/>
                    <a:pt x="2766" y="270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g3acbb144eea_1_9619">
              <a:extLst>
                <a:ext uri="{FF2B5EF4-FFF2-40B4-BE49-F238E27FC236}">
                  <a16:creationId xmlns:a16="http://schemas.microsoft.com/office/drawing/2014/main" id="{04B60BDF-83AB-24A0-DB49-DC8BFF619BF2}"/>
                </a:ext>
              </a:extLst>
            </p:cNvPr>
            <p:cNvSpPr/>
            <p:nvPr/>
          </p:nvSpPr>
          <p:spPr>
            <a:xfrm>
              <a:off x="-4761924" y="735230"/>
              <a:ext cx="7894" cy="1349"/>
            </a:xfrm>
            <a:custGeom>
              <a:avLst/>
              <a:gdLst/>
              <a:ahLst/>
              <a:cxnLst/>
              <a:rect l="l" t="t" r="r" b="b"/>
              <a:pathLst>
                <a:path w="7894" h="1349" extrusionOk="0">
                  <a:moveTo>
                    <a:pt x="0" y="0"/>
                  </a:moveTo>
                  <a:cubicBezTo>
                    <a:pt x="2631" y="405"/>
                    <a:pt x="5263" y="810"/>
                    <a:pt x="7894" y="1349"/>
                  </a:cubicBezTo>
                  <a:cubicBezTo>
                    <a:pt x="5263" y="877"/>
                    <a:pt x="2631" y="40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g3acbb144eea_1_9619">
              <a:extLst>
                <a:ext uri="{FF2B5EF4-FFF2-40B4-BE49-F238E27FC236}">
                  <a16:creationId xmlns:a16="http://schemas.microsoft.com/office/drawing/2014/main" id="{BCB769EB-061D-0C21-8343-C5FC40ED7A96}"/>
                </a:ext>
              </a:extLst>
            </p:cNvPr>
            <p:cNvSpPr/>
            <p:nvPr/>
          </p:nvSpPr>
          <p:spPr>
            <a:xfrm>
              <a:off x="-4600741" y="931632"/>
              <a:ext cx="270" cy="3440"/>
            </a:xfrm>
            <a:custGeom>
              <a:avLst/>
              <a:gdLst/>
              <a:ahLst/>
              <a:cxnLst/>
              <a:rect l="l" t="t" r="r" b="b"/>
              <a:pathLst>
                <a:path w="270" h="3440" extrusionOk="0">
                  <a:moveTo>
                    <a:pt x="270" y="0"/>
                  </a:moveTo>
                  <a:cubicBezTo>
                    <a:pt x="270" y="1147"/>
                    <a:pt x="68" y="2294"/>
                    <a:pt x="0" y="3441"/>
                  </a:cubicBezTo>
                  <a:cubicBezTo>
                    <a:pt x="68" y="2294"/>
                    <a:pt x="203" y="1147"/>
                    <a:pt x="27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g3acbb144eea_1_9619">
              <a:extLst>
                <a:ext uri="{FF2B5EF4-FFF2-40B4-BE49-F238E27FC236}">
                  <a16:creationId xmlns:a16="http://schemas.microsoft.com/office/drawing/2014/main" id="{D7C7C3E3-DE7B-0F1B-D701-4893164A3558}"/>
                </a:ext>
              </a:extLst>
            </p:cNvPr>
            <p:cNvSpPr/>
            <p:nvPr/>
          </p:nvSpPr>
          <p:spPr>
            <a:xfrm>
              <a:off x="-4780680" y="733544"/>
              <a:ext cx="8838" cy="607"/>
            </a:xfrm>
            <a:custGeom>
              <a:avLst/>
              <a:gdLst/>
              <a:ahLst/>
              <a:cxnLst/>
              <a:rect l="l" t="t" r="r" b="b"/>
              <a:pathLst>
                <a:path w="8838" h="607" extrusionOk="0">
                  <a:moveTo>
                    <a:pt x="0" y="0"/>
                  </a:moveTo>
                  <a:cubicBezTo>
                    <a:pt x="2969" y="135"/>
                    <a:pt x="5937" y="337"/>
                    <a:pt x="8838" y="607"/>
                  </a:cubicBezTo>
                  <a:cubicBezTo>
                    <a:pt x="5937" y="337"/>
                    <a:pt x="2969" y="13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g3acbb144eea_1_9619">
              <a:extLst>
                <a:ext uri="{FF2B5EF4-FFF2-40B4-BE49-F238E27FC236}">
                  <a16:creationId xmlns:a16="http://schemas.microsoft.com/office/drawing/2014/main" id="{B80E4D64-FA38-F3F5-5792-0DA7F50312E9}"/>
                </a:ext>
              </a:extLst>
            </p:cNvPr>
            <p:cNvSpPr/>
            <p:nvPr/>
          </p:nvSpPr>
          <p:spPr>
            <a:xfrm>
              <a:off x="-4752748" y="736782"/>
              <a:ext cx="7488" cy="1619"/>
            </a:xfrm>
            <a:custGeom>
              <a:avLst/>
              <a:gdLst/>
              <a:ahLst/>
              <a:cxnLst/>
              <a:rect l="l" t="t" r="r" b="b"/>
              <a:pathLst>
                <a:path w="7488" h="1619" extrusionOk="0">
                  <a:moveTo>
                    <a:pt x="0" y="0"/>
                  </a:moveTo>
                  <a:cubicBezTo>
                    <a:pt x="2496" y="472"/>
                    <a:pt x="4993" y="1079"/>
                    <a:pt x="7489" y="1619"/>
                  </a:cubicBezTo>
                  <a:cubicBezTo>
                    <a:pt x="4993" y="1012"/>
                    <a:pt x="2496" y="47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g3acbb144eea_1_9619">
              <a:extLst>
                <a:ext uri="{FF2B5EF4-FFF2-40B4-BE49-F238E27FC236}">
                  <a16:creationId xmlns:a16="http://schemas.microsoft.com/office/drawing/2014/main" id="{A281DDA2-0E5D-C906-9AA3-6979B4611742}"/>
                </a:ext>
              </a:extLst>
            </p:cNvPr>
            <p:cNvSpPr/>
            <p:nvPr/>
          </p:nvSpPr>
          <p:spPr>
            <a:xfrm>
              <a:off x="-4734869" y="741235"/>
              <a:ext cx="6814" cy="2226"/>
            </a:xfrm>
            <a:custGeom>
              <a:avLst/>
              <a:gdLst/>
              <a:ahLst/>
              <a:cxnLst/>
              <a:rect l="l" t="t" r="r" b="b"/>
              <a:pathLst>
                <a:path w="6814" h="2226" extrusionOk="0">
                  <a:moveTo>
                    <a:pt x="0" y="0"/>
                  </a:moveTo>
                  <a:cubicBezTo>
                    <a:pt x="2294" y="675"/>
                    <a:pt x="4588" y="1417"/>
                    <a:pt x="6814" y="2226"/>
                  </a:cubicBezTo>
                  <a:cubicBezTo>
                    <a:pt x="4588" y="1484"/>
                    <a:pt x="2294" y="74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g3acbb144eea_1_9619">
              <a:extLst>
                <a:ext uri="{FF2B5EF4-FFF2-40B4-BE49-F238E27FC236}">
                  <a16:creationId xmlns:a16="http://schemas.microsoft.com/office/drawing/2014/main" id="{13B5DA71-9F13-28A5-AD59-DD12CAEF3365}"/>
                </a:ext>
              </a:extLst>
            </p:cNvPr>
            <p:cNvSpPr/>
            <p:nvPr/>
          </p:nvSpPr>
          <p:spPr>
            <a:xfrm>
              <a:off x="-4657752" y="786439"/>
              <a:ext cx="3913" cy="3913"/>
            </a:xfrm>
            <a:custGeom>
              <a:avLst/>
              <a:gdLst/>
              <a:ahLst/>
              <a:cxnLst/>
              <a:rect l="l" t="t" r="r" b="b"/>
              <a:pathLst>
                <a:path w="3913" h="3913" extrusionOk="0">
                  <a:moveTo>
                    <a:pt x="0" y="0"/>
                  </a:moveTo>
                  <a:cubicBezTo>
                    <a:pt x="1349" y="1282"/>
                    <a:pt x="2631" y="2564"/>
                    <a:pt x="3913" y="3913"/>
                  </a:cubicBezTo>
                  <a:cubicBezTo>
                    <a:pt x="2631" y="2564"/>
                    <a:pt x="1349" y="128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g3acbb144eea_1_9619">
              <a:extLst>
                <a:ext uri="{FF2B5EF4-FFF2-40B4-BE49-F238E27FC236}">
                  <a16:creationId xmlns:a16="http://schemas.microsoft.com/office/drawing/2014/main" id="{E14643E6-F0ED-CED5-8854-795D0920E1DB}"/>
                </a:ext>
              </a:extLst>
            </p:cNvPr>
            <p:cNvSpPr/>
            <p:nvPr/>
          </p:nvSpPr>
          <p:spPr>
            <a:xfrm>
              <a:off x="-4726233" y="744069"/>
              <a:ext cx="6476" cy="2428"/>
            </a:xfrm>
            <a:custGeom>
              <a:avLst/>
              <a:gdLst/>
              <a:ahLst/>
              <a:cxnLst/>
              <a:rect l="l" t="t" r="r" b="b"/>
              <a:pathLst>
                <a:path w="6476" h="2428" extrusionOk="0">
                  <a:moveTo>
                    <a:pt x="0" y="0"/>
                  </a:moveTo>
                  <a:cubicBezTo>
                    <a:pt x="2159" y="742"/>
                    <a:pt x="4318" y="1619"/>
                    <a:pt x="6477" y="2429"/>
                  </a:cubicBezTo>
                  <a:cubicBezTo>
                    <a:pt x="4318" y="1552"/>
                    <a:pt x="2159" y="74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g3acbb144eea_1_9619">
              <a:extLst>
                <a:ext uri="{FF2B5EF4-FFF2-40B4-BE49-F238E27FC236}">
                  <a16:creationId xmlns:a16="http://schemas.microsoft.com/office/drawing/2014/main" id="{94A4FCB0-55B1-5F32-8961-B08258A957C0}"/>
                </a:ext>
              </a:extLst>
            </p:cNvPr>
            <p:cNvSpPr/>
            <p:nvPr/>
          </p:nvSpPr>
          <p:spPr>
            <a:xfrm>
              <a:off x="-4607218" y="871247"/>
              <a:ext cx="1146" cy="4250"/>
            </a:xfrm>
            <a:custGeom>
              <a:avLst/>
              <a:gdLst/>
              <a:ahLst/>
              <a:cxnLst/>
              <a:rect l="l" t="t" r="r" b="b"/>
              <a:pathLst>
                <a:path w="1146" h="4250" extrusionOk="0">
                  <a:moveTo>
                    <a:pt x="0" y="0"/>
                  </a:moveTo>
                  <a:cubicBezTo>
                    <a:pt x="405" y="1417"/>
                    <a:pt x="810" y="2834"/>
                    <a:pt x="1147" y="4251"/>
                  </a:cubicBezTo>
                  <a:cubicBezTo>
                    <a:pt x="810" y="2834"/>
                    <a:pt x="337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g3acbb144eea_1_9619">
              <a:extLst>
                <a:ext uri="{FF2B5EF4-FFF2-40B4-BE49-F238E27FC236}">
                  <a16:creationId xmlns:a16="http://schemas.microsoft.com/office/drawing/2014/main" id="{1E3BF433-DEB9-BFE5-B97A-60DE18CFB262}"/>
                </a:ext>
              </a:extLst>
            </p:cNvPr>
            <p:cNvSpPr/>
            <p:nvPr/>
          </p:nvSpPr>
          <p:spPr>
            <a:xfrm>
              <a:off x="-4609917" y="862341"/>
              <a:ext cx="1416" cy="4317"/>
            </a:xfrm>
            <a:custGeom>
              <a:avLst/>
              <a:gdLst/>
              <a:ahLst/>
              <a:cxnLst/>
              <a:rect l="l" t="t" r="r" b="b"/>
              <a:pathLst>
                <a:path w="1416" h="4317" extrusionOk="0">
                  <a:moveTo>
                    <a:pt x="0" y="0"/>
                  </a:moveTo>
                  <a:cubicBezTo>
                    <a:pt x="472" y="1417"/>
                    <a:pt x="945" y="2834"/>
                    <a:pt x="1417" y="4318"/>
                  </a:cubicBezTo>
                  <a:cubicBezTo>
                    <a:pt x="945" y="2901"/>
                    <a:pt x="472" y="148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g3acbb144eea_1_9619">
              <a:extLst>
                <a:ext uri="{FF2B5EF4-FFF2-40B4-BE49-F238E27FC236}">
                  <a16:creationId xmlns:a16="http://schemas.microsoft.com/office/drawing/2014/main" id="{4C8528A0-877D-387E-BA15-377E72A15A53}"/>
                </a:ext>
              </a:extLst>
            </p:cNvPr>
            <p:cNvSpPr/>
            <p:nvPr/>
          </p:nvSpPr>
          <p:spPr>
            <a:xfrm>
              <a:off x="-4604924" y="880288"/>
              <a:ext cx="944" cy="4250"/>
            </a:xfrm>
            <a:custGeom>
              <a:avLst/>
              <a:gdLst/>
              <a:ahLst/>
              <a:cxnLst/>
              <a:rect l="l" t="t" r="r" b="b"/>
              <a:pathLst>
                <a:path w="944" h="4250" extrusionOk="0">
                  <a:moveTo>
                    <a:pt x="0" y="0"/>
                  </a:moveTo>
                  <a:cubicBezTo>
                    <a:pt x="337" y="1417"/>
                    <a:pt x="675" y="2834"/>
                    <a:pt x="945" y="4251"/>
                  </a:cubicBezTo>
                  <a:cubicBezTo>
                    <a:pt x="675" y="2834"/>
                    <a:pt x="337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g3acbb144eea_1_9619">
              <a:extLst>
                <a:ext uri="{FF2B5EF4-FFF2-40B4-BE49-F238E27FC236}">
                  <a16:creationId xmlns:a16="http://schemas.microsoft.com/office/drawing/2014/main" id="{FDDFA5B5-02D6-1A80-6B2F-4F9F4113DD6E}"/>
                </a:ext>
              </a:extLst>
            </p:cNvPr>
            <p:cNvSpPr/>
            <p:nvPr/>
          </p:nvSpPr>
          <p:spPr>
            <a:xfrm>
              <a:off x="-4600741" y="909030"/>
              <a:ext cx="270" cy="3440"/>
            </a:xfrm>
            <a:custGeom>
              <a:avLst/>
              <a:gdLst/>
              <a:ahLst/>
              <a:cxnLst/>
              <a:rect l="l" t="t" r="r" b="b"/>
              <a:pathLst>
                <a:path w="270" h="3440" extrusionOk="0">
                  <a:moveTo>
                    <a:pt x="0" y="0"/>
                  </a:moveTo>
                  <a:cubicBezTo>
                    <a:pt x="68" y="1147"/>
                    <a:pt x="203" y="2294"/>
                    <a:pt x="270" y="3441"/>
                  </a:cubicBezTo>
                  <a:cubicBezTo>
                    <a:pt x="270" y="2294"/>
                    <a:pt x="68" y="114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g3acbb144eea_1_9619">
              <a:extLst>
                <a:ext uri="{FF2B5EF4-FFF2-40B4-BE49-F238E27FC236}">
                  <a16:creationId xmlns:a16="http://schemas.microsoft.com/office/drawing/2014/main" id="{2B912655-8206-BC05-982C-4E433F0A9C43}"/>
                </a:ext>
              </a:extLst>
            </p:cNvPr>
            <p:cNvSpPr/>
            <p:nvPr/>
          </p:nvSpPr>
          <p:spPr>
            <a:xfrm>
              <a:off x="-4616596" y="845272"/>
              <a:ext cx="1888" cy="4250"/>
            </a:xfrm>
            <a:custGeom>
              <a:avLst/>
              <a:gdLst/>
              <a:ahLst/>
              <a:cxnLst/>
              <a:rect l="l" t="t" r="r" b="b"/>
              <a:pathLst>
                <a:path w="1888" h="4250" extrusionOk="0">
                  <a:moveTo>
                    <a:pt x="0" y="0"/>
                  </a:moveTo>
                  <a:cubicBezTo>
                    <a:pt x="607" y="1417"/>
                    <a:pt x="1282" y="2834"/>
                    <a:pt x="1889" y="4251"/>
                  </a:cubicBezTo>
                  <a:cubicBezTo>
                    <a:pt x="1282" y="2834"/>
                    <a:pt x="675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g3acbb144eea_1_9619">
              <a:extLst>
                <a:ext uri="{FF2B5EF4-FFF2-40B4-BE49-F238E27FC236}">
                  <a16:creationId xmlns:a16="http://schemas.microsoft.com/office/drawing/2014/main" id="{8B2656A3-215A-EC2D-1E60-A7D1E9B4E7C4}"/>
                </a:ext>
              </a:extLst>
            </p:cNvPr>
            <p:cNvSpPr/>
            <p:nvPr/>
          </p:nvSpPr>
          <p:spPr>
            <a:xfrm>
              <a:off x="-4601686" y="899112"/>
              <a:ext cx="472" cy="3913"/>
            </a:xfrm>
            <a:custGeom>
              <a:avLst/>
              <a:gdLst/>
              <a:ahLst/>
              <a:cxnLst/>
              <a:rect l="l" t="t" r="r" b="b"/>
              <a:pathLst>
                <a:path w="472" h="3913" extrusionOk="0">
                  <a:moveTo>
                    <a:pt x="0" y="0"/>
                  </a:moveTo>
                  <a:cubicBezTo>
                    <a:pt x="135" y="1282"/>
                    <a:pt x="338" y="2564"/>
                    <a:pt x="472" y="3913"/>
                  </a:cubicBezTo>
                  <a:cubicBezTo>
                    <a:pt x="338" y="2631"/>
                    <a:pt x="13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g3acbb144eea_1_9619">
              <a:extLst>
                <a:ext uri="{FF2B5EF4-FFF2-40B4-BE49-F238E27FC236}">
                  <a16:creationId xmlns:a16="http://schemas.microsoft.com/office/drawing/2014/main" id="{31EFF777-E719-3C62-16E9-3E095084E7D2}"/>
                </a:ext>
              </a:extLst>
            </p:cNvPr>
            <p:cNvSpPr/>
            <p:nvPr/>
          </p:nvSpPr>
          <p:spPr>
            <a:xfrm>
              <a:off x="-4603102" y="889531"/>
              <a:ext cx="742" cy="4115"/>
            </a:xfrm>
            <a:custGeom>
              <a:avLst/>
              <a:gdLst/>
              <a:ahLst/>
              <a:cxnLst/>
              <a:rect l="l" t="t" r="r" b="b"/>
              <a:pathLst>
                <a:path w="742" h="4115" extrusionOk="0">
                  <a:moveTo>
                    <a:pt x="0" y="0"/>
                  </a:moveTo>
                  <a:cubicBezTo>
                    <a:pt x="270" y="1349"/>
                    <a:pt x="472" y="2699"/>
                    <a:pt x="742" y="4116"/>
                  </a:cubicBezTo>
                  <a:cubicBezTo>
                    <a:pt x="539" y="2766"/>
                    <a:pt x="270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g3acbb144eea_1_9619">
              <a:extLst>
                <a:ext uri="{FF2B5EF4-FFF2-40B4-BE49-F238E27FC236}">
                  <a16:creationId xmlns:a16="http://schemas.microsoft.com/office/drawing/2014/main" id="{AF8F3AEE-A55D-2013-EB41-9D7A0CF59BB7}"/>
                </a:ext>
              </a:extLst>
            </p:cNvPr>
            <p:cNvSpPr/>
            <p:nvPr/>
          </p:nvSpPr>
          <p:spPr>
            <a:xfrm>
              <a:off x="-4651478" y="792849"/>
              <a:ext cx="3643" cy="3980"/>
            </a:xfrm>
            <a:custGeom>
              <a:avLst/>
              <a:gdLst/>
              <a:ahLst/>
              <a:cxnLst/>
              <a:rect l="l" t="t" r="r" b="b"/>
              <a:pathLst>
                <a:path w="3643" h="3980" extrusionOk="0">
                  <a:moveTo>
                    <a:pt x="0" y="0"/>
                  </a:moveTo>
                  <a:cubicBezTo>
                    <a:pt x="1215" y="1282"/>
                    <a:pt x="2429" y="2631"/>
                    <a:pt x="3644" y="3981"/>
                  </a:cubicBezTo>
                  <a:cubicBezTo>
                    <a:pt x="2429" y="2631"/>
                    <a:pt x="121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g3acbb144eea_1_9619">
              <a:extLst>
                <a:ext uri="{FF2B5EF4-FFF2-40B4-BE49-F238E27FC236}">
                  <a16:creationId xmlns:a16="http://schemas.microsoft.com/office/drawing/2014/main" id="{BE0C7268-49EA-3437-5FF0-A7BD4CCB97CE}"/>
                </a:ext>
              </a:extLst>
            </p:cNvPr>
            <p:cNvSpPr/>
            <p:nvPr/>
          </p:nvSpPr>
          <p:spPr>
            <a:xfrm>
              <a:off x="-4639806" y="806477"/>
              <a:ext cx="3103" cy="4115"/>
            </a:xfrm>
            <a:custGeom>
              <a:avLst/>
              <a:gdLst/>
              <a:ahLst/>
              <a:cxnLst/>
              <a:rect l="l" t="t" r="r" b="b"/>
              <a:pathLst>
                <a:path w="3103" h="4115" extrusionOk="0">
                  <a:moveTo>
                    <a:pt x="0" y="0"/>
                  </a:moveTo>
                  <a:cubicBezTo>
                    <a:pt x="1079" y="1349"/>
                    <a:pt x="2092" y="2699"/>
                    <a:pt x="3103" y="4116"/>
                  </a:cubicBezTo>
                  <a:cubicBezTo>
                    <a:pt x="2092" y="2699"/>
                    <a:pt x="1012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g3acbb144eea_1_9619">
              <a:extLst>
                <a:ext uri="{FF2B5EF4-FFF2-40B4-BE49-F238E27FC236}">
                  <a16:creationId xmlns:a16="http://schemas.microsoft.com/office/drawing/2014/main" id="{5694A5E9-6686-60D6-FBBC-F47FF66C425C}"/>
                </a:ext>
              </a:extLst>
            </p:cNvPr>
            <p:cNvSpPr/>
            <p:nvPr/>
          </p:nvSpPr>
          <p:spPr>
            <a:xfrm>
              <a:off x="-4620510" y="837041"/>
              <a:ext cx="2091" cy="4250"/>
            </a:xfrm>
            <a:custGeom>
              <a:avLst/>
              <a:gdLst/>
              <a:ahLst/>
              <a:cxnLst/>
              <a:rect l="l" t="t" r="r" b="b"/>
              <a:pathLst>
                <a:path w="2091" h="4250" extrusionOk="0">
                  <a:moveTo>
                    <a:pt x="0" y="0"/>
                  </a:moveTo>
                  <a:cubicBezTo>
                    <a:pt x="742" y="1417"/>
                    <a:pt x="1417" y="2834"/>
                    <a:pt x="2092" y="4251"/>
                  </a:cubicBezTo>
                  <a:cubicBezTo>
                    <a:pt x="1417" y="2834"/>
                    <a:pt x="675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g3acbb144eea_1_9619">
              <a:extLst>
                <a:ext uri="{FF2B5EF4-FFF2-40B4-BE49-F238E27FC236}">
                  <a16:creationId xmlns:a16="http://schemas.microsoft.com/office/drawing/2014/main" id="{59241CB6-5E0E-CDED-25CB-D856AA358AE2}"/>
                </a:ext>
              </a:extLst>
            </p:cNvPr>
            <p:cNvSpPr/>
            <p:nvPr/>
          </p:nvSpPr>
          <p:spPr>
            <a:xfrm>
              <a:off x="-4645473" y="799528"/>
              <a:ext cx="3373" cy="4048"/>
            </a:xfrm>
            <a:custGeom>
              <a:avLst/>
              <a:gdLst/>
              <a:ahLst/>
              <a:cxnLst/>
              <a:rect l="l" t="t" r="r" b="b"/>
              <a:pathLst>
                <a:path w="3373" h="4048" extrusionOk="0">
                  <a:moveTo>
                    <a:pt x="0" y="0"/>
                  </a:moveTo>
                  <a:cubicBezTo>
                    <a:pt x="1147" y="1349"/>
                    <a:pt x="2294" y="2699"/>
                    <a:pt x="3373" y="4048"/>
                  </a:cubicBezTo>
                  <a:cubicBezTo>
                    <a:pt x="2294" y="2699"/>
                    <a:pt x="1147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g3acbb144eea_1_9619">
              <a:extLst>
                <a:ext uri="{FF2B5EF4-FFF2-40B4-BE49-F238E27FC236}">
                  <a16:creationId xmlns:a16="http://schemas.microsoft.com/office/drawing/2014/main" id="{F277B81C-21BB-96C9-40E6-1B19C18FAEBE}"/>
                </a:ext>
              </a:extLst>
            </p:cNvPr>
            <p:cNvSpPr/>
            <p:nvPr/>
          </p:nvSpPr>
          <p:spPr>
            <a:xfrm>
              <a:off x="-4634408" y="813764"/>
              <a:ext cx="2833" cy="4115"/>
            </a:xfrm>
            <a:custGeom>
              <a:avLst/>
              <a:gdLst/>
              <a:ahLst/>
              <a:cxnLst/>
              <a:rect l="l" t="t" r="r" b="b"/>
              <a:pathLst>
                <a:path w="2833" h="4115" extrusionOk="0">
                  <a:moveTo>
                    <a:pt x="0" y="0"/>
                  </a:moveTo>
                  <a:cubicBezTo>
                    <a:pt x="945" y="1349"/>
                    <a:pt x="1889" y="2766"/>
                    <a:pt x="2834" y="4116"/>
                  </a:cubicBezTo>
                  <a:cubicBezTo>
                    <a:pt x="1889" y="2699"/>
                    <a:pt x="94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g3acbb144eea_1_9619">
              <a:extLst>
                <a:ext uri="{FF2B5EF4-FFF2-40B4-BE49-F238E27FC236}">
                  <a16:creationId xmlns:a16="http://schemas.microsoft.com/office/drawing/2014/main" id="{C3978D4A-DC83-F572-0202-9BE109275F77}"/>
                </a:ext>
              </a:extLst>
            </p:cNvPr>
            <p:cNvSpPr/>
            <p:nvPr/>
          </p:nvSpPr>
          <p:spPr>
            <a:xfrm>
              <a:off x="-4624760" y="829012"/>
              <a:ext cx="2361" cy="4250"/>
            </a:xfrm>
            <a:custGeom>
              <a:avLst/>
              <a:gdLst/>
              <a:ahLst/>
              <a:cxnLst/>
              <a:rect l="l" t="t" r="r" b="b"/>
              <a:pathLst>
                <a:path w="2361" h="4250" extrusionOk="0">
                  <a:moveTo>
                    <a:pt x="0" y="0"/>
                  </a:moveTo>
                  <a:cubicBezTo>
                    <a:pt x="810" y="1417"/>
                    <a:pt x="1619" y="2834"/>
                    <a:pt x="2362" y="4251"/>
                  </a:cubicBezTo>
                  <a:cubicBezTo>
                    <a:pt x="1619" y="2834"/>
                    <a:pt x="810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g3acbb144eea_1_9619">
              <a:extLst>
                <a:ext uri="{FF2B5EF4-FFF2-40B4-BE49-F238E27FC236}">
                  <a16:creationId xmlns:a16="http://schemas.microsoft.com/office/drawing/2014/main" id="{366DC1E4-4048-535D-E4DF-C68C77769964}"/>
                </a:ext>
              </a:extLst>
            </p:cNvPr>
            <p:cNvSpPr/>
            <p:nvPr/>
          </p:nvSpPr>
          <p:spPr>
            <a:xfrm>
              <a:off x="-4629415" y="821253"/>
              <a:ext cx="2631" cy="4183"/>
            </a:xfrm>
            <a:custGeom>
              <a:avLst/>
              <a:gdLst/>
              <a:ahLst/>
              <a:cxnLst/>
              <a:rect l="l" t="t" r="r" b="b"/>
              <a:pathLst>
                <a:path w="2631" h="4183" extrusionOk="0">
                  <a:moveTo>
                    <a:pt x="0" y="0"/>
                  </a:moveTo>
                  <a:cubicBezTo>
                    <a:pt x="877" y="1417"/>
                    <a:pt x="1754" y="2766"/>
                    <a:pt x="2631" y="4183"/>
                  </a:cubicBezTo>
                  <a:cubicBezTo>
                    <a:pt x="1822" y="2766"/>
                    <a:pt x="877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g3acbb144eea_1_9619">
              <a:extLst>
                <a:ext uri="{FF2B5EF4-FFF2-40B4-BE49-F238E27FC236}">
                  <a16:creationId xmlns:a16="http://schemas.microsoft.com/office/drawing/2014/main" id="{B06E543C-635A-690A-A481-BE73A764BB75}"/>
                </a:ext>
              </a:extLst>
            </p:cNvPr>
            <p:cNvSpPr/>
            <p:nvPr/>
          </p:nvSpPr>
          <p:spPr>
            <a:xfrm>
              <a:off x="-4671246" y="774565"/>
              <a:ext cx="4453" cy="3710"/>
            </a:xfrm>
            <a:custGeom>
              <a:avLst/>
              <a:gdLst/>
              <a:ahLst/>
              <a:cxnLst/>
              <a:rect l="l" t="t" r="r" b="b"/>
              <a:pathLst>
                <a:path w="4453" h="3710" extrusionOk="0">
                  <a:moveTo>
                    <a:pt x="0" y="0"/>
                  </a:moveTo>
                  <a:cubicBezTo>
                    <a:pt x="1485" y="1214"/>
                    <a:pt x="2969" y="2429"/>
                    <a:pt x="4453" y="3711"/>
                  </a:cubicBezTo>
                  <a:cubicBezTo>
                    <a:pt x="2969" y="2429"/>
                    <a:pt x="1485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g3acbb144eea_1_9619">
              <a:extLst>
                <a:ext uri="{FF2B5EF4-FFF2-40B4-BE49-F238E27FC236}">
                  <a16:creationId xmlns:a16="http://schemas.microsoft.com/office/drawing/2014/main" id="{FBB56A78-090E-C09C-8B74-A296EE7047DB}"/>
                </a:ext>
              </a:extLst>
            </p:cNvPr>
            <p:cNvSpPr/>
            <p:nvPr/>
          </p:nvSpPr>
          <p:spPr>
            <a:xfrm>
              <a:off x="-4697491" y="1086068"/>
              <a:ext cx="1753" cy="1012"/>
            </a:xfrm>
            <a:custGeom>
              <a:avLst/>
              <a:gdLst/>
              <a:ahLst/>
              <a:cxnLst/>
              <a:rect l="l" t="t" r="r" b="b"/>
              <a:pathLst>
                <a:path w="1753" h="1012" extrusionOk="0">
                  <a:moveTo>
                    <a:pt x="67" y="1012"/>
                  </a:moveTo>
                  <a:cubicBezTo>
                    <a:pt x="675" y="675"/>
                    <a:pt x="1214" y="337"/>
                    <a:pt x="1754" y="0"/>
                  </a:cubicBezTo>
                  <a:cubicBezTo>
                    <a:pt x="1147" y="337"/>
                    <a:pt x="539" y="675"/>
                    <a:pt x="0" y="1012"/>
                  </a:cubicBezTo>
                  <a:lnTo>
                    <a:pt x="67" y="1012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g3acbb144eea_1_9619">
              <a:extLst>
                <a:ext uri="{FF2B5EF4-FFF2-40B4-BE49-F238E27FC236}">
                  <a16:creationId xmlns:a16="http://schemas.microsoft.com/office/drawing/2014/main" id="{A70B1FBB-23AB-B38B-1375-2D676DAADDE2}"/>
                </a:ext>
              </a:extLst>
            </p:cNvPr>
            <p:cNvSpPr/>
            <p:nvPr/>
          </p:nvSpPr>
          <p:spPr>
            <a:xfrm>
              <a:off x="-4616596" y="994445"/>
              <a:ext cx="1888" cy="4317"/>
            </a:xfrm>
            <a:custGeom>
              <a:avLst/>
              <a:gdLst/>
              <a:ahLst/>
              <a:cxnLst/>
              <a:rect l="l" t="t" r="r" b="b"/>
              <a:pathLst>
                <a:path w="1888" h="4317" extrusionOk="0">
                  <a:moveTo>
                    <a:pt x="0" y="4318"/>
                  </a:moveTo>
                  <a:cubicBezTo>
                    <a:pt x="607" y="2901"/>
                    <a:pt x="1282" y="1484"/>
                    <a:pt x="1889" y="0"/>
                  </a:cubicBezTo>
                  <a:cubicBezTo>
                    <a:pt x="1821" y="135"/>
                    <a:pt x="1754" y="337"/>
                    <a:pt x="1687" y="472"/>
                  </a:cubicBezTo>
                  <a:cubicBezTo>
                    <a:pt x="1147" y="1754"/>
                    <a:pt x="607" y="3036"/>
                    <a:pt x="0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g3acbb144eea_1_9619">
              <a:extLst>
                <a:ext uri="{FF2B5EF4-FFF2-40B4-BE49-F238E27FC236}">
                  <a16:creationId xmlns:a16="http://schemas.microsoft.com/office/drawing/2014/main" id="{5B22E995-8E6C-1A83-1F2A-F09E03BF06C4}"/>
                </a:ext>
              </a:extLst>
            </p:cNvPr>
            <p:cNvSpPr/>
            <p:nvPr/>
          </p:nvSpPr>
          <p:spPr>
            <a:xfrm>
              <a:off x="-4600269" y="921444"/>
              <a:ext cx="6746" cy="1214"/>
            </a:xfrm>
            <a:custGeom>
              <a:avLst/>
              <a:gdLst/>
              <a:ahLst/>
              <a:cxnLst/>
              <a:rect l="l" t="t" r="r" b="b"/>
              <a:pathLst>
                <a:path w="6746" h="1214" extrusionOk="0">
                  <a:moveTo>
                    <a:pt x="0" y="1214"/>
                  </a:moveTo>
                  <a:cubicBezTo>
                    <a:pt x="0" y="1214"/>
                    <a:pt x="0" y="810"/>
                    <a:pt x="0" y="607"/>
                  </a:cubicBezTo>
                  <a:cubicBezTo>
                    <a:pt x="0" y="405"/>
                    <a:pt x="0" y="202"/>
                    <a:pt x="0" y="0"/>
                  </a:cubicBezTo>
                  <a:cubicBezTo>
                    <a:pt x="0" y="202"/>
                    <a:pt x="0" y="405"/>
                    <a:pt x="0" y="607"/>
                  </a:cubicBezTo>
                  <a:cubicBezTo>
                    <a:pt x="0" y="810"/>
                    <a:pt x="0" y="1012"/>
                    <a:pt x="0" y="1214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g3acbb144eea_1_9619">
              <a:extLst>
                <a:ext uri="{FF2B5EF4-FFF2-40B4-BE49-F238E27FC236}">
                  <a16:creationId xmlns:a16="http://schemas.microsoft.com/office/drawing/2014/main" id="{8CE3384B-EA84-60E2-4B48-BF054621666C}"/>
                </a:ext>
              </a:extLst>
            </p:cNvPr>
            <p:cNvSpPr/>
            <p:nvPr/>
          </p:nvSpPr>
          <p:spPr>
            <a:xfrm>
              <a:off x="-4607218" y="968537"/>
              <a:ext cx="1214" cy="4317"/>
            </a:xfrm>
            <a:custGeom>
              <a:avLst/>
              <a:gdLst/>
              <a:ahLst/>
              <a:cxnLst/>
              <a:rect l="l" t="t" r="r" b="b"/>
              <a:pathLst>
                <a:path w="1214" h="4317" extrusionOk="0">
                  <a:moveTo>
                    <a:pt x="0" y="4318"/>
                  </a:moveTo>
                  <a:cubicBezTo>
                    <a:pt x="405" y="2901"/>
                    <a:pt x="810" y="1484"/>
                    <a:pt x="1214" y="0"/>
                  </a:cubicBezTo>
                  <a:cubicBezTo>
                    <a:pt x="1214" y="202"/>
                    <a:pt x="1079" y="405"/>
                    <a:pt x="1079" y="540"/>
                  </a:cubicBezTo>
                  <a:cubicBezTo>
                    <a:pt x="742" y="1822"/>
                    <a:pt x="405" y="3036"/>
                    <a:pt x="67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g3acbb144eea_1_9619">
              <a:extLst>
                <a:ext uri="{FF2B5EF4-FFF2-40B4-BE49-F238E27FC236}">
                  <a16:creationId xmlns:a16="http://schemas.microsoft.com/office/drawing/2014/main" id="{B7A80F78-C730-6E2B-1C07-8045F9FDEDF0}"/>
                </a:ext>
              </a:extLst>
            </p:cNvPr>
            <p:cNvSpPr/>
            <p:nvPr/>
          </p:nvSpPr>
          <p:spPr>
            <a:xfrm>
              <a:off x="-4613021" y="853705"/>
              <a:ext cx="1619" cy="4317"/>
            </a:xfrm>
            <a:custGeom>
              <a:avLst/>
              <a:gdLst/>
              <a:ahLst/>
              <a:cxnLst/>
              <a:rect l="l" t="t" r="r" b="b"/>
              <a:pathLst>
                <a:path w="1619" h="4317" extrusionOk="0">
                  <a:moveTo>
                    <a:pt x="1619" y="4318"/>
                  </a:moveTo>
                  <a:cubicBezTo>
                    <a:pt x="1080" y="2901"/>
                    <a:pt x="540" y="1417"/>
                    <a:pt x="0" y="0"/>
                  </a:cubicBezTo>
                  <a:cubicBezTo>
                    <a:pt x="135" y="337"/>
                    <a:pt x="270" y="742"/>
                    <a:pt x="405" y="1080"/>
                  </a:cubicBezTo>
                  <a:cubicBezTo>
                    <a:pt x="810" y="2159"/>
                    <a:pt x="1214" y="3239"/>
                    <a:pt x="1619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g3acbb144eea_1_9619">
              <a:extLst>
                <a:ext uri="{FF2B5EF4-FFF2-40B4-BE49-F238E27FC236}">
                  <a16:creationId xmlns:a16="http://schemas.microsoft.com/office/drawing/2014/main" id="{BA0172A1-2E6D-FF4E-A4CF-117D2925D21A}"/>
                </a:ext>
              </a:extLst>
            </p:cNvPr>
            <p:cNvSpPr/>
            <p:nvPr/>
          </p:nvSpPr>
          <p:spPr>
            <a:xfrm>
              <a:off x="-5227188" y="733274"/>
              <a:ext cx="11199" cy="337"/>
            </a:xfrm>
            <a:custGeom>
              <a:avLst/>
              <a:gdLst/>
              <a:ahLst/>
              <a:cxnLst/>
              <a:rect l="l" t="t" r="r" b="b"/>
              <a:pathLst>
                <a:path w="11199" h="337" extrusionOk="0">
                  <a:moveTo>
                    <a:pt x="0" y="0"/>
                  </a:moveTo>
                  <a:lnTo>
                    <a:pt x="0" y="337"/>
                  </a:lnTo>
                  <a:cubicBezTo>
                    <a:pt x="3711" y="135"/>
                    <a:pt x="7489" y="0"/>
                    <a:pt x="112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g3acbb144eea_1_9619">
              <a:extLst>
                <a:ext uri="{FF2B5EF4-FFF2-40B4-BE49-F238E27FC236}">
                  <a16:creationId xmlns:a16="http://schemas.microsoft.com/office/drawing/2014/main" id="{A0D220EB-8B9A-607A-704A-64D450B74C6E}"/>
                </a:ext>
              </a:extLst>
            </p:cNvPr>
            <p:cNvSpPr/>
            <p:nvPr/>
          </p:nvSpPr>
          <p:spPr>
            <a:xfrm>
              <a:off x="-4788979" y="733341"/>
              <a:ext cx="8298" cy="202"/>
            </a:xfrm>
            <a:custGeom>
              <a:avLst/>
              <a:gdLst/>
              <a:ahLst/>
              <a:cxnLst/>
              <a:rect l="l" t="t" r="r" b="b"/>
              <a:pathLst>
                <a:path w="8298" h="202" extrusionOk="0">
                  <a:moveTo>
                    <a:pt x="8299" y="202"/>
                  </a:moveTo>
                  <a:lnTo>
                    <a:pt x="8299" y="202"/>
                  </a:lnTo>
                  <a:lnTo>
                    <a:pt x="8299" y="0"/>
                  </a:lnTo>
                  <a:lnTo>
                    <a:pt x="0" y="0"/>
                  </a:lnTo>
                  <a:cubicBezTo>
                    <a:pt x="2766" y="0"/>
                    <a:pt x="5532" y="67"/>
                    <a:pt x="8299" y="202"/>
                  </a:cubicBezTo>
                  <a:lnTo>
                    <a:pt x="8299" y="202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62" name="Google Shape;862;g3acbb144eea_1_9619">
              <a:extLst>
                <a:ext uri="{FF2B5EF4-FFF2-40B4-BE49-F238E27FC236}">
                  <a16:creationId xmlns:a16="http://schemas.microsoft.com/office/drawing/2014/main" id="{EA290A1B-C550-406C-78CC-163B87F37038}"/>
                </a:ext>
              </a:extLst>
            </p:cNvPr>
            <p:cNvGrpSpPr/>
            <p:nvPr/>
          </p:nvGrpSpPr>
          <p:grpSpPr>
            <a:xfrm>
              <a:off x="-5215854" y="733206"/>
              <a:ext cx="615517" cy="353806"/>
              <a:chOff x="-5215854" y="733206"/>
              <a:chExt cx="615517" cy="353806"/>
            </a:xfrm>
          </p:grpSpPr>
          <p:sp>
            <p:nvSpPr>
              <p:cNvPr id="863" name="Google Shape;863;g3acbb144eea_1_9619">
                <a:extLst>
                  <a:ext uri="{FF2B5EF4-FFF2-40B4-BE49-F238E27FC236}">
                    <a16:creationId xmlns:a16="http://schemas.microsoft.com/office/drawing/2014/main" id="{E4575D72-E649-8148-1CFA-3F3D00F46C26}"/>
                  </a:ext>
                </a:extLst>
              </p:cNvPr>
              <p:cNvSpPr/>
              <p:nvPr/>
            </p:nvSpPr>
            <p:spPr>
              <a:xfrm>
                <a:off x="-5033148" y="924885"/>
                <a:ext cx="432811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32811" h="44259" extrusionOk="0">
                    <a:moveTo>
                      <a:pt x="252468" y="0"/>
                    </a:moveTo>
                    <a:lnTo>
                      <a:pt x="5870" y="0"/>
                    </a:lnTo>
                    <a:cubicBezTo>
                      <a:pt x="5667" y="15248"/>
                      <a:pt x="3643" y="30091"/>
                      <a:pt x="0" y="44259"/>
                    </a:cubicBezTo>
                    <a:lnTo>
                      <a:pt x="426942" y="44259"/>
                    </a:lnTo>
                    <a:cubicBezTo>
                      <a:pt x="426942" y="44259"/>
                      <a:pt x="427077" y="43855"/>
                      <a:pt x="427077" y="43720"/>
                    </a:cubicBezTo>
                    <a:cubicBezTo>
                      <a:pt x="427482" y="42168"/>
                      <a:pt x="427819" y="40549"/>
                      <a:pt x="428156" y="38929"/>
                    </a:cubicBezTo>
                    <a:cubicBezTo>
                      <a:pt x="428494" y="37513"/>
                      <a:pt x="428831" y="36096"/>
                      <a:pt x="429101" y="34679"/>
                    </a:cubicBezTo>
                    <a:cubicBezTo>
                      <a:pt x="429438" y="32992"/>
                      <a:pt x="429709" y="31305"/>
                      <a:pt x="429978" y="29619"/>
                    </a:cubicBezTo>
                    <a:cubicBezTo>
                      <a:pt x="430248" y="28269"/>
                      <a:pt x="430518" y="26853"/>
                      <a:pt x="430720" y="25503"/>
                    </a:cubicBezTo>
                    <a:cubicBezTo>
                      <a:pt x="430990" y="23681"/>
                      <a:pt x="431193" y="21927"/>
                      <a:pt x="431395" y="20106"/>
                    </a:cubicBezTo>
                    <a:cubicBezTo>
                      <a:pt x="431530" y="18824"/>
                      <a:pt x="431732" y="17474"/>
                      <a:pt x="431867" y="16193"/>
                    </a:cubicBezTo>
                    <a:cubicBezTo>
                      <a:pt x="432070" y="14168"/>
                      <a:pt x="432205" y="12212"/>
                      <a:pt x="432339" y="10188"/>
                    </a:cubicBezTo>
                    <a:cubicBezTo>
                      <a:pt x="432407" y="9041"/>
                      <a:pt x="432542" y="7894"/>
                      <a:pt x="432610" y="6747"/>
                    </a:cubicBezTo>
                    <a:cubicBezTo>
                      <a:pt x="432744" y="4520"/>
                      <a:pt x="432744" y="2294"/>
                      <a:pt x="432812" y="67"/>
                    </a:cubicBezTo>
                    <a:lnTo>
                      <a:pt x="252400" y="67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g3acbb144eea_1_9619">
                <a:extLst>
                  <a:ext uri="{FF2B5EF4-FFF2-40B4-BE49-F238E27FC236}">
                    <a16:creationId xmlns:a16="http://schemas.microsoft.com/office/drawing/2014/main" id="{3280ECDF-D6AA-A424-F4F0-C9F8A7A4CC9F}"/>
                  </a:ext>
                </a:extLst>
              </p:cNvPr>
              <p:cNvSpPr/>
              <p:nvPr/>
            </p:nvSpPr>
            <p:spPr>
              <a:xfrm>
                <a:off x="-5215854" y="733206"/>
                <a:ext cx="521668" cy="25638"/>
              </a:xfrm>
              <a:custGeom>
                <a:avLst/>
                <a:gdLst/>
                <a:ahLst/>
                <a:cxnLst/>
                <a:rect l="l" t="t" r="r" b="b"/>
                <a:pathLst>
                  <a:path w="521668" h="25638" extrusionOk="0">
                    <a:moveTo>
                      <a:pt x="332149" y="25638"/>
                    </a:moveTo>
                    <a:lnTo>
                      <a:pt x="521668" y="25638"/>
                    </a:lnTo>
                    <a:cubicBezTo>
                      <a:pt x="521196" y="25368"/>
                      <a:pt x="520656" y="25098"/>
                      <a:pt x="520184" y="24761"/>
                    </a:cubicBezTo>
                    <a:cubicBezTo>
                      <a:pt x="518363" y="23682"/>
                      <a:pt x="516473" y="22670"/>
                      <a:pt x="514584" y="21657"/>
                    </a:cubicBezTo>
                    <a:cubicBezTo>
                      <a:pt x="513842" y="21253"/>
                      <a:pt x="513100" y="20915"/>
                      <a:pt x="512358" y="20511"/>
                    </a:cubicBezTo>
                    <a:cubicBezTo>
                      <a:pt x="510401" y="19498"/>
                      <a:pt x="508444" y="18554"/>
                      <a:pt x="506488" y="17609"/>
                    </a:cubicBezTo>
                    <a:cubicBezTo>
                      <a:pt x="505813" y="17272"/>
                      <a:pt x="505071" y="17002"/>
                      <a:pt x="504396" y="16665"/>
                    </a:cubicBezTo>
                    <a:cubicBezTo>
                      <a:pt x="502372" y="15720"/>
                      <a:pt x="500281" y="14843"/>
                      <a:pt x="498189" y="13966"/>
                    </a:cubicBezTo>
                    <a:cubicBezTo>
                      <a:pt x="497515" y="13696"/>
                      <a:pt x="496840" y="13426"/>
                      <a:pt x="496165" y="13156"/>
                    </a:cubicBezTo>
                    <a:cubicBezTo>
                      <a:pt x="494006" y="12279"/>
                      <a:pt x="491847" y="11470"/>
                      <a:pt x="489688" y="10728"/>
                    </a:cubicBezTo>
                    <a:cubicBezTo>
                      <a:pt x="489081" y="10525"/>
                      <a:pt x="488474" y="10323"/>
                      <a:pt x="487799" y="10120"/>
                    </a:cubicBezTo>
                    <a:cubicBezTo>
                      <a:pt x="485572" y="9378"/>
                      <a:pt x="483279" y="8636"/>
                      <a:pt x="480985" y="7894"/>
                    </a:cubicBezTo>
                    <a:cubicBezTo>
                      <a:pt x="480445" y="7691"/>
                      <a:pt x="479838" y="7557"/>
                      <a:pt x="479298" y="7422"/>
                    </a:cubicBezTo>
                    <a:cubicBezTo>
                      <a:pt x="476937" y="6747"/>
                      <a:pt x="474575" y="6072"/>
                      <a:pt x="472146" y="5465"/>
                    </a:cubicBezTo>
                    <a:cubicBezTo>
                      <a:pt x="471674" y="5330"/>
                      <a:pt x="471134" y="5263"/>
                      <a:pt x="470662" y="5128"/>
                    </a:cubicBezTo>
                    <a:cubicBezTo>
                      <a:pt x="468166" y="4520"/>
                      <a:pt x="465669" y="3981"/>
                      <a:pt x="463173" y="3508"/>
                    </a:cubicBezTo>
                    <a:cubicBezTo>
                      <a:pt x="462768" y="3441"/>
                      <a:pt x="462296" y="3373"/>
                      <a:pt x="461891" y="3306"/>
                    </a:cubicBezTo>
                    <a:cubicBezTo>
                      <a:pt x="459260" y="2834"/>
                      <a:pt x="456628" y="2361"/>
                      <a:pt x="453997" y="1957"/>
                    </a:cubicBezTo>
                    <a:cubicBezTo>
                      <a:pt x="453660" y="1957"/>
                      <a:pt x="453323" y="1889"/>
                      <a:pt x="452985" y="1822"/>
                    </a:cubicBezTo>
                    <a:cubicBezTo>
                      <a:pt x="450219" y="1417"/>
                      <a:pt x="447453" y="1079"/>
                      <a:pt x="444686" y="810"/>
                    </a:cubicBezTo>
                    <a:cubicBezTo>
                      <a:pt x="444484" y="810"/>
                      <a:pt x="444282" y="810"/>
                      <a:pt x="444079" y="810"/>
                    </a:cubicBezTo>
                    <a:cubicBezTo>
                      <a:pt x="441178" y="540"/>
                      <a:pt x="438210" y="337"/>
                      <a:pt x="435241" y="202"/>
                    </a:cubicBezTo>
                    <a:cubicBezTo>
                      <a:pt x="435241" y="202"/>
                      <a:pt x="435241" y="202"/>
                      <a:pt x="435241" y="202"/>
                    </a:cubicBezTo>
                    <a:cubicBezTo>
                      <a:pt x="432475" y="67"/>
                      <a:pt x="429776" y="0"/>
                      <a:pt x="426942" y="0"/>
                    </a:cubicBezTo>
                    <a:lnTo>
                      <a:pt x="243360" y="0"/>
                    </a:lnTo>
                    <a:cubicBezTo>
                      <a:pt x="239716" y="1417"/>
                      <a:pt x="235803" y="2226"/>
                      <a:pt x="231687" y="2226"/>
                    </a:cubicBezTo>
                    <a:cubicBezTo>
                      <a:pt x="227572" y="2226"/>
                      <a:pt x="223659" y="1349"/>
                      <a:pt x="220016" y="0"/>
                    </a:cubicBezTo>
                    <a:lnTo>
                      <a:pt x="0" y="0"/>
                    </a:lnTo>
                    <a:cubicBezTo>
                      <a:pt x="34544" y="0"/>
                      <a:pt x="66929" y="9311"/>
                      <a:pt x="94726" y="25503"/>
                    </a:cubicBezTo>
                    <a:lnTo>
                      <a:pt x="332216" y="25503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g3acbb144eea_1_9619">
                <a:extLst>
                  <a:ext uri="{FF2B5EF4-FFF2-40B4-BE49-F238E27FC236}">
                    <a16:creationId xmlns:a16="http://schemas.microsoft.com/office/drawing/2014/main" id="{7BD47F7A-E7F6-14BF-DCC0-21DFE890B974}"/>
                  </a:ext>
                </a:extLst>
              </p:cNvPr>
              <p:cNvSpPr/>
              <p:nvPr/>
            </p:nvSpPr>
            <p:spPr>
              <a:xfrm>
                <a:off x="-5039625" y="854717"/>
                <a:ext cx="437872" cy="44326"/>
              </a:xfrm>
              <a:custGeom>
                <a:avLst/>
                <a:gdLst/>
                <a:ahLst/>
                <a:cxnLst/>
                <a:rect l="l" t="t" r="r" b="b"/>
                <a:pathLst>
                  <a:path w="437872" h="44326" extrusionOk="0">
                    <a:moveTo>
                      <a:pt x="74283" y="67"/>
                    </a:moveTo>
                    <a:lnTo>
                      <a:pt x="0" y="67"/>
                    </a:lnTo>
                    <a:cubicBezTo>
                      <a:pt x="5330" y="14101"/>
                      <a:pt x="9041" y="28877"/>
                      <a:pt x="10930" y="44327"/>
                    </a:cubicBezTo>
                    <a:lnTo>
                      <a:pt x="437872" y="44327"/>
                    </a:lnTo>
                    <a:cubicBezTo>
                      <a:pt x="437670" y="42505"/>
                      <a:pt x="437468" y="40751"/>
                      <a:pt x="437197" y="38929"/>
                    </a:cubicBezTo>
                    <a:cubicBezTo>
                      <a:pt x="436995" y="37580"/>
                      <a:pt x="436725" y="36163"/>
                      <a:pt x="436455" y="34814"/>
                    </a:cubicBezTo>
                    <a:cubicBezTo>
                      <a:pt x="436186" y="33127"/>
                      <a:pt x="435916" y="31440"/>
                      <a:pt x="435578" y="29754"/>
                    </a:cubicBezTo>
                    <a:cubicBezTo>
                      <a:pt x="435309" y="28337"/>
                      <a:pt x="434971" y="26920"/>
                      <a:pt x="434634" y="25503"/>
                    </a:cubicBezTo>
                    <a:cubicBezTo>
                      <a:pt x="434296" y="23884"/>
                      <a:pt x="433959" y="22332"/>
                      <a:pt x="433554" y="20713"/>
                    </a:cubicBezTo>
                    <a:cubicBezTo>
                      <a:pt x="433217" y="19296"/>
                      <a:pt x="432745" y="17879"/>
                      <a:pt x="432407" y="16462"/>
                    </a:cubicBezTo>
                    <a:cubicBezTo>
                      <a:pt x="432002" y="14911"/>
                      <a:pt x="431597" y="13426"/>
                      <a:pt x="431125" y="11875"/>
                    </a:cubicBezTo>
                    <a:cubicBezTo>
                      <a:pt x="430653" y="10458"/>
                      <a:pt x="430181" y="9041"/>
                      <a:pt x="429709" y="7557"/>
                    </a:cubicBezTo>
                    <a:cubicBezTo>
                      <a:pt x="429236" y="6072"/>
                      <a:pt x="428764" y="4655"/>
                      <a:pt x="428224" y="3171"/>
                    </a:cubicBezTo>
                    <a:cubicBezTo>
                      <a:pt x="427819" y="2092"/>
                      <a:pt x="427414" y="1012"/>
                      <a:pt x="427010" y="0"/>
                    </a:cubicBezTo>
                    <a:lnTo>
                      <a:pt x="74351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g3acbb144eea_1_9619">
                <a:extLst>
                  <a:ext uri="{FF2B5EF4-FFF2-40B4-BE49-F238E27FC236}">
                    <a16:creationId xmlns:a16="http://schemas.microsoft.com/office/drawing/2014/main" id="{5BBAEE8D-7446-CF62-91F5-C86D0B88C499}"/>
                  </a:ext>
                </a:extLst>
              </p:cNvPr>
              <p:cNvSpPr/>
              <p:nvPr/>
            </p:nvSpPr>
            <p:spPr>
              <a:xfrm>
                <a:off x="-5124366" y="1065085"/>
                <a:ext cx="458315" cy="21927"/>
              </a:xfrm>
              <a:custGeom>
                <a:avLst/>
                <a:gdLst/>
                <a:ahLst/>
                <a:cxnLst/>
                <a:rect l="l" t="t" r="r" b="b"/>
                <a:pathLst>
                  <a:path w="458315" h="21927" extrusionOk="0">
                    <a:moveTo>
                      <a:pt x="212392" y="0"/>
                    </a:moveTo>
                    <a:lnTo>
                      <a:pt x="31440" y="0"/>
                    </a:lnTo>
                    <a:cubicBezTo>
                      <a:pt x="21792" y="8299"/>
                      <a:pt x="11267" y="15720"/>
                      <a:pt x="0" y="21927"/>
                    </a:cubicBezTo>
                    <a:lnTo>
                      <a:pt x="426875" y="21927"/>
                    </a:lnTo>
                    <a:cubicBezTo>
                      <a:pt x="427482" y="21590"/>
                      <a:pt x="428089" y="21253"/>
                      <a:pt x="428629" y="20915"/>
                    </a:cubicBezTo>
                    <a:cubicBezTo>
                      <a:pt x="429371" y="20511"/>
                      <a:pt x="430113" y="20038"/>
                      <a:pt x="430855" y="19633"/>
                    </a:cubicBezTo>
                    <a:cubicBezTo>
                      <a:pt x="432677" y="18554"/>
                      <a:pt x="434431" y="17474"/>
                      <a:pt x="436186" y="16395"/>
                    </a:cubicBezTo>
                    <a:cubicBezTo>
                      <a:pt x="436995" y="15923"/>
                      <a:pt x="437737" y="15383"/>
                      <a:pt x="438547" y="14911"/>
                    </a:cubicBezTo>
                    <a:cubicBezTo>
                      <a:pt x="440234" y="13831"/>
                      <a:pt x="441920" y="12684"/>
                      <a:pt x="443540" y="11537"/>
                    </a:cubicBezTo>
                    <a:cubicBezTo>
                      <a:pt x="444349" y="10997"/>
                      <a:pt x="445159" y="10390"/>
                      <a:pt x="445901" y="9850"/>
                    </a:cubicBezTo>
                    <a:cubicBezTo>
                      <a:pt x="447520" y="8703"/>
                      <a:pt x="449072" y="7489"/>
                      <a:pt x="450624" y="6275"/>
                    </a:cubicBezTo>
                    <a:cubicBezTo>
                      <a:pt x="451433" y="5667"/>
                      <a:pt x="452243" y="4993"/>
                      <a:pt x="453053" y="4385"/>
                    </a:cubicBezTo>
                    <a:cubicBezTo>
                      <a:pt x="454537" y="3171"/>
                      <a:pt x="456021" y="1957"/>
                      <a:pt x="457506" y="675"/>
                    </a:cubicBezTo>
                    <a:cubicBezTo>
                      <a:pt x="457775" y="472"/>
                      <a:pt x="458045" y="202"/>
                      <a:pt x="458315" y="0"/>
                    </a:cubicBezTo>
                    <a:lnTo>
                      <a:pt x="212324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g3acbb144eea_1_9619">
                <a:extLst>
                  <a:ext uri="{FF2B5EF4-FFF2-40B4-BE49-F238E27FC236}">
                    <a16:creationId xmlns:a16="http://schemas.microsoft.com/office/drawing/2014/main" id="{A3A206E4-FE85-D7A7-A368-F3A75923E04D}"/>
                  </a:ext>
                </a:extLst>
              </p:cNvPr>
              <p:cNvSpPr/>
              <p:nvPr/>
            </p:nvSpPr>
            <p:spPr>
              <a:xfrm>
                <a:off x="-5086516" y="784685"/>
                <a:ext cx="461688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61688" h="44259" extrusionOk="0">
                    <a:moveTo>
                      <a:pt x="168200" y="0"/>
                    </a:moveTo>
                    <a:lnTo>
                      <a:pt x="0" y="0"/>
                    </a:lnTo>
                    <a:cubicBezTo>
                      <a:pt x="13696" y="12887"/>
                      <a:pt x="25436" y="27797"/>
                      <a:pt x="34747" y="44259"/>
                    </a:cubicBezTo>
                    <a:lnTo>
                      <a:pt x="461689" y="44259"/>
                    </a:lnTo>
                    <a:cubicBezTo>
                      <a:pt x="461014" y="43113"/>
                      <a:pt x="460407" y="41966"/>
                      <a:pt x="459665" y="40819"/>
                    </a:cubicBezTo>
                    <a:cubicBezTo>
                      <a:pt x="458855" y="39402"/>
                      <a:pt x="457910" y="37985"/>
                      <a:pt x="457033" y="36636"/>
                    </a:cubicBezTo>
                    <a:cubicBezTo>
                      <a:pt x="456291" y="35489"/>
                      <a:pt x="455617" y="34342"/>
                      <a:pt x="454874" y="33262"/>
                    </a:cubicBezTo>
                    <a:cubicBezTo>
                      <a:pt x="453930" y="31845"/>
                      <a:pt x="452985" y="30496"/>
                      <a:pt x="452041" y="29146"/>
                    </a:cubicBezTo>
                    <a:cubicBezTo>
                      <a:pt x="451299" y="28067"/>
                      <a:pt x="450557" y="27055"/>
                      <a:pt x="449814" y="25975"/>
                    </a:cubicBezTo>
                    <a:cubicBezTo>
                      <a:pt x="448802" y="24559"/>
                      <a:pt x="447723" y="23209"/>
                      <a:pt x="446711" y="21860"/>
                    </a:cubicBezTo>
                    <a:cubicBezTo>
                      <a:pt x="445969" y="20848"/>
                      <a:pt x="445159" y="19903"/>
                      <a:pt x="444417" y="18891"/>
                    </a:cubicBezTo>
                    <a:cubicBezTo>
                      <a:pt x="443337" y="17542"/>
                      <a:pt x="442190" y="16192"/>
                      <a:pt x="441043" y="14843"/>
                    </a:cubicBezTo>
                    <a:cubicBezTo>
                      <a:pt x="440234" y="13899"/>
                      <a:pt x="439492" y="13021"/>
                      <a:pt x="438682" y="12144"/>
                    </a:cubicBezTo>
                    <a:cubicBezTo>
                      <a:pt x="437468" y="10795"/>
                      <a:pt x="436253" y="9513"/>
                      <a:pt x="435038" y="8164"/>
                    </a:cubicBezTo>
                    <a:cubicBezTo>
                      <a:pt x="434229" y="7354"/>
                      <a:pt x="433487" y="6477"/>
                      <a:pt x="432677" y="5667"/>
                    </a:cubicBezTo>
                    <a:cubicBezTo>
                      <a:pt x="431395" y="4318"/>
                      <a:pt x="430113" y="3036"/>
                      <a:pt x="428764" y="1754"/>
                    </a:cubicBezTo>
                    <a:cubicBezTo>
                      <a:pt x="428157" y="1147"/>
                      <a:pt x="427549" y="607"/>
                      <a:pt x="426942" y="0"/>
                    </a:cubicBezTo>
                    <a:lnTo>
                      <a:pt x="16820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g3acbb144eea_1_9619">
                <a:extLst>
                  <a:ext uri="{FF2B5EF4-FFF2-40B4-BE49-F238E27FC236}">
                    <a16:creationId xmlns:a16="http://schemas.microsoft.com/office/drawing/2014/main" id="{B6110D3D-06FB-EC80-B24B-71D3229D786B}"/>
                  </a:ext>
                </a:extLst>
              </p:cNvPr>
              <p:cNvSpPr/>
              <p:nvPr/>
            </p:nvSpPr>
            <p:spPr>
              <a:xfrm>
                <a:off x="-5068097" y="994917"/>
                <a:ext cx="453120" cy="44326"/>
              </a:xfrm>
              <a:custGeom>
                <a:avLst/>
                <a:gdLst/>
                <a:ahLst/>
                <a:cxnLst/>
                <a:rect l="l" t="t" r="r" b="b"/>
                <a:pathLst>
                  <a:path w="453120" h="44326" extrusionOk="0">
                    <a:moveTo>
                      <a:pt x="105049" y="67"/>
                    </a:moveTo>
                    <a:lnTo>
                      <a:pt x="26245" y="67"/>
                    </a:lnTo>
                    <a:cubicBezTo>
                      <a:pt x="19566" y="16058"/>
                      <a:pt x="10660" y="30901"/>
                      <a:pt x="0" y="44327"/>
                    </a:cubicBezTo>
                    <a:lnTo>
                      <a:pt x="426942" y="44327"/>
                    </a:lnTo>
                    <a:cubicBezTo>
                      <a:pt x="427415" y="43787"/>
                      <a:pt x="427820" y="43247"/>
                      <a:pt x="428224" y="42640"/>
                    </a:cubicBezTo>
                    <a:cubicBezTo>
                      <a:pt x="429304" y="41291"/>
                      <a:pt x="430316" y="39941"/>
                      <a:pt x="431328" y="38525"/>
                    </a:cubicBezTo>
                    <a:cubicBezTo>
                      <a:pt x="432070" y="37513"/>
                      <a:pt x="432812" y="36433"/>
                      <a:pt x="433554" y="35354"/>
                    </a:cubicBezTo>
                    <a:cubicBezTo>
                      <a:pt x="434499" y="34004"/>
                      <a:pt x="435511" y="32587"/>
                      <a:pt x="436388" y="31171"/>
                    </a:cubicBezTo>
                    <a:cubicBezTo>
                      <a:pt x="437130" y="30091"/>
                      <a:pt x="437805" y="28944"/>
                      <a:pt x="438547" y="27797"/>
                    </a:cubicBezTo>
                    <a:cubicBezTo>
                      <a:pt x="439424" y="26380"/>
                      <a:pt x="440301" y="25031"/>
                      <a:pt x="441178" y="23614"/>
                    </a:cubicBezTo>
                    <a:cubicBezTo>
                      <a:pt x="441853" y="22467"/>
                      <a:pt x="442528" y="21253"/>
                      <a:pt x="443202" y="20038"/>
                    </a:cubicBezTo>
                    <a:cubicBezTo>
                      <a:pt x="444012" y="18621"/>
                      <a:pt x="444822" y="17205"/>
                      <a:pt x="445564" y="15788"/>
                    </a:cubicBezTo>
                    <a:cubicBezTo>
                      <a:pt x="446238" y="14573"/>
                      <a:pt x="446846" y="13291"/>
                      <a:pt x="447520" y="12009"/>
                    </a:cubicBezTo>
                    <a:cubicBezTo>
                      <a:pt x="448262" y="10593"/>
                      <a:pt x="448937" y="9176"/>
                      <a:pt x="449612" y="7759"/>
                    </a:cubicBezTo>
                    <a:cubicBezTo>
                      <a:pt x="450219" y="6477"/>
                      <a:pt x="450826" y="5128"/>
                      <a:pt x="451434" y="3778"/>
                    </a:cubicBezTo>
                    <a:cubicBezTo>
                      <a:pt x="451974" y="2496"/>
                      <a:pt x="452581" y="1282"/>
                      <a:pt x="453120" y="0"/>
                    </a:cubicBezTo>
                    <a:lnTo>
                      <a:pt x="104982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69" name="Google Shape;869;g3acbb144eea_1_9619">
              <a:extLst>
                <a:ext uri="{FF2B5EF4-FFF2-40B4-BE49-F238E27FC236}">
                  <a16:creationId xmlns:a16="http://schemas.microsoft.com/office/drawing/2014/main" id="{665735BC-781D-C8BE-AC92-8BCEF6145AED}"/>
                </a:ext>
              </a:extLst>
            </p:cNvPr>
            <p:cNvSpPr/>
            <p:nvPr/>
          </p:nvSpPr>
          <p:spPr>
            <a:xfrm>
              <a:off x="-5139479" y="602384"/>
              <a:ext cx="132845" cy="124209"/>
            </a:xfrm>
            <a:custGeom>
              <a:avLst/>
              <a:gdLst/>
              <a:ahLst/>
              <a:cxnLst/>
              <a:rect l="l" t="t" r="r" b="b"/>
              <a:pathLst>
                <a:path w="132845" h="124209" extrusionOk="0">
                  <a:moveTo>
                    <a:pt x="122523" y="100394"/>
                  </a:moveTo>
                  <a:cubicBezTo>
                    <a:pt x="122523" y="91555"/>
                    <a:pt x="126032" y="83594"/>
                    <a:pt x="131766" y="77724"/>
                  </a:cubicBezTo>
                  <a:lnTo>
                    <a:pt x="111053" y="20780"/>
                  </a:lnTo>
                  <a:lnTo>
                    <a:pt x="111930" y="19701"/>
                  </a:lnTo>
                  <a:lnTo>
                    <a:pt x="0" y="0"/>
                  </a:lnTo>
                  <a:lnTo>
                    <a:pt x="38727" y="106398"/>
                  </a:lnTo>
                  <a:lnTo>
                    <a:pt x="37850" y="107478"/>
                  </a:lnTo>
                  <a:lnTo>
                    <a:pt x="132846" y="124210"/>
                  </a:lnTo>
                  <a:cubicBezTo>
                    <a:pt x="126504" y="118273"/>
                    <a:pt x="122523" y="109839"/>
                    <a:pt x="122523" y="100461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g3acbb144eea_1_9619">
              <a:extLst>
                <a:ext uri="{FF2B5EF4-FFF2-40B4-BE49-F238E27FC236}">
                  <a16:creationId xmlns:a16="http://schemas.microsoft.com/office/drawing/2014/main" id="{6B102320-A05E-8C48-D761-E9E737F9A0C6}"/>
                </a:ext>
              </a:extLst>
            </p:cNvPr>
            <p:cNvSpPr/>
            <p:nvPr/>
          </p:nvSpPr>
          <p:spPr>
            <a:xfrm>
              <a:off x="-4964128" y="602317"/>
              <a:ext cx="130754" cy="123265"/>
            </a:xfrm>
            <a:custGeom>
              <a:avLst/>
              <a:gdLst/>
              <a:ahLst/>
              <a:cxnLst/>
              <a:rect l="l" t="t" r="r" b="b"/>
              <a:pathLst>
                <a:path w="130754" h="123265" extrusionOk="0">
                  <a:moveTo>
                    <a:pt x="12617" y="100461"/>
                  </a:moveTo>
                  <a:cubicBezTo>
                    <a:pt x="12617" y="109367"/>
                    <a:pt x="9041" y="117396"/>
                    <a:pt x="3306" y="123265"/>
                  </a:cubicBezTo>
                  <a:lnTo>
                    <a:pt x="92905" y="107478"/>
                  </a:lnTo>
                  <a:lnTo>
                    <a:pt x="92027" y="106398"/>
                  </a:lnTo>
                  <a:lnTo>
                    <a:pt x="130754" y="0"/>
                  </a:lnTo>
                  <a:lnTo>
                    <a:pt x="18824" y="19701"/>
                  </a:lnTo>
                  <a:lnTo>
                    <a:pt x="19701" y="20780"/>
                  </a:lnTo>
                  <a:lnTo>
                    <a:pt x="0" y="74823"/>
                  </a:lnTo>
                  <a:cubicBezTo>
                    <a:pt x="7556" y="80828"/>
                    <a:pt x="12549" y="90003"/>
                    <a:pt x="12549" y="100394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g3acbb144eea_1_9619">
              <a:extLst>
                <a:ext uri="{FF2B5EF4-FFF2-40B4-BE49-F238E27FC236}">
                  <a16:creationId xmlns:a16="http://schemas.microsoft.com/office/drawing/2014/main" id="{B4E19994-FDC3-7E04-84BC-545379C9B5C3}"/>
                </a:ext>
              </a:extLst>
            </p:cNvPr>
            <p:cNvSpPr/>
            <p:nvPr/>
          </p:nvSpPr>
          <p:spPr>
            <a:xfrm>
              <a:off x="-5007847" y="670055"/>
              <a:ext cx="47025" cy="63285"/>
            </a:xfrm>
            <a:custGeom>
              <a:avLst/>
              <a:gdLst/>
              <a:ahLst/>
              <a:cxnLst/>
              <a:rect l="l" t="t" r="r" b="b"/>
              <a:pathLst>
                <a:path w="47025" h="63285" extrusionOk="0">
                  <a:moveTo>
                    <a:pt x="47026" y="55527"/>
                  </a:moveTo>
                  <a:lnTo>
                    <a:pt x="24761" y="59440"/>
                  </a:lnTo>
                  <a:lnTo>
                    <a:pt x="43787" y="7152"/>
                  </a:lnTo>
                  <a:cubicBezTo>
                    <a:pt x="38187" y="2766"/>
                    <a:pt x="31238" y="0"/>
                    <a:pt x="23547" y="0"/>
                  </a:cubicBezTo>
                  <a:cubicBezTo>
                    <a:pt x="14303" y="0"/>
                    <a:pt x="6004" y="3846"/>
                    <a:pt x="0" y="10053"/>
                  </a:cubicBezTo>
                  <a:lnTo>
                    <a:pt x="18014" y="59507"/>
                  </a:lnTo>
                  <a:lnTo>
                    <a:pt x="1147" y="56539"/>
                  </a:lnTo>
                  <a:cubicBezTo>
                    <a:pt x="4251" y="59440"/>
                    <a:pt x="7894" y="61734"/>
                    <a:pt x="11874" y="63286"/>
                  </a:cubicBezTo>
                  <a:lnTo>
                    <a:pt x="35218" y="63286"/>
                  </a:lnTo>
                  <a:cubicBezTo>
                    <a:pt x="39672" y="61599"/>
                    <a:pt x="43720" y="58968"/>
                    <a:pt x="46958" y="55594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g3acbb144eea_1_9619">
              <a:extLst>
                <a:ext uri="{FF2B5EF4-FFF2-40B4-BE49-F238E27FC236}">
                  <a16:creationId xmlns:a16="http://schemas.microsoft.com/office/drawing/2014/main" id="{DAB10A4E-C689-3850-7DDD-02BE75E0546B}"/>
                </a:ext>
              </a:extLst>
            </p:cNvPr>
            <p:cNvSpPr/>
            <p:nvPr/>
          </p:nvSpPr>
          <p:spPr>
            <a:xfrm>
              <a:off x="-4995906" y="733274"/>
              <a:ext cx="23344" cy="2226"/>
            </a:xfrm>
            <a:custGeom>
              <a:avLst/>
              <a:gdLst/>
              <a:ahLst/>
              <a:cxnLst/>
              <a:rect l="l" t="t" r="r" b="b"/>
              <a:pathLst>
                <a:path w="23344" h="2226" extrusionOk="0">
                  <a:moveTo>
                    <a:pt x="23344" y="0"/>
                  </a:moveTo>
                  <a:lnTo>
                    <a:pt x="0" y="0"/>
                  </a:lnTo>
                  <a:cubicBezTo>
                    <a:pt x="3644" y="1417"/>
                    <a:pt x="7556" y="2226"/>
                    <a:pt x="11672" y="2226"/>
                  </a:cubicBezTo>
                  <a:cubicBezTo>
                    <a:pt x="15788" y="2226"/>
                    <a:pt x="19701" y="1349"/>
                    <a:pt x="23344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g3acbb144eea_1_9619">
              <a:extLst>
                <a:ext uri="{FF2B5EF4-FFF2-40B4-BE49-F238E27FC236}">
                  <a16:creationId xmlns:a16="http://schemas.microsoft.com/office/drawing/2014/main" id="{A51A788D-32FE-EA22-30A6-318F2FFFE59C}"/>
                </a:ext>
              </a:extLst>
            </p:cNvPr>
            <p:cNvSpPr/>
            <p:nvPr/>
          </p:nvSpPr>
          <p:spPr>
            <a:xfrm>
              <a:off x="-5017024" y="680041"/>
              <a:ext cx="27190" cy="49454"/>
            </a:xfrm>
            <a:custGeom>
              <a:avLst/>
              <a:gdLst/>
              <a:ahLst/>
              <a:cxnLst/>
              <a:rect l="l" t="t" r="r" b="b"/>
              <a:pathLst>
                <a:path w="27190" h="49454" extrusionOk="0">
                  <a:moveTo>
                    <a:pt x="9243" y="67"/>
                  </a:moveTo>
                  <a:cubicBezTo>
                    <a:pt x="3576" y="5937"/>
                    <a:pt x="0" y="13966"/>
                    <a:pt x="0" y="22737"/>
                  </a:cubicBezTo>
                  <a:cubicBezTo>
                    <a:pt x="0" y="32115"/>
                    <a:pt x="3981" y="40549"/>
                    <a:pt x="10323" y="46486"/>
                  </a:cubicBezTo>
                  <a:lnTo>
                    <a:pt x="27190" y="49455"/>
                  </a:lnTo>
                  <a:lnTo>
                    <a:pt x="9176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g3acbb144eea_1_9619">
              <a:extLst>
                <a:ext uri="{FF2B5EF4-FFF2-40B4-BE49-F238E27FC236}">
                  <a16:creationId xmlns:a16="http://schemas.microsoft.com/office/drawing/2014/main" id="{16584137-B7F2-2F53-8007-78B0AC3A758D}"/>
                </a:ext>
              </a:extLst>
            </p:cNvPr>
            <p:cNvSpPr/>
            <p:nvPr/>
          </p:nvSpPr>
          <p:spPr>
            <a:xfrm>
              <a:off x="-4983087" y="677207"/>
              <a:ext cx="31575" cy="52288"/>
            </a:xfrm>
            <a:custGeom>
              <a:avLst/>
              <a:gdLst/>
              <a:ahLst/>
              <a:cxnLst/>
              <a:rect l="l" t="t" r="r" b="b"/>
              <a:pathLst>
                <a:path w="31575" h="52288" extrusionOk="0">
                  <a:moveTo>
                    <a:pt x="22265" y="48375"/>
                  </a:moveTo>
                  <a:cubicBezTo>
                    <a:pt x="27999" y="42505"/>
                    <a:pt x="31575" y="34477"/>
                    <a:pt x="31575" y="25571"/>
                  </a:cubicBezTo>
                  <a:cubicBezTo>
                    <a:pt x="31575" y="15180"/>
                    <a:pt x="26650" y="6005"/>
                    <a:pt x="19026" y="0"/>
                  </a:cubicBezTo>
                  <a:lnTo>
                    <a:pt x="0" y="52288"/>
                  </a:lnTo>
                  <a:lnTo>
                    <a:pt x="22265" y="48375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g3acbb144eea_1_9619">
              <a:extLst>
                <a:ext uri="{FF2B5EF4-FFF2-40B4-BE49-F238E27FC236}">
                  <a16:creationId xmlns:a16="http://schemas.microsoft.com/office/drawing/2014/main" id="{8C58C304-B312-74D1-0620-3051D973DF47}"/>
                </a:ext>
              </a:extLst>
            </p:cNvPr>
            <p:cNvSpPr/>
            <p:nvPr/>
          </p:nvSpPr>
          <p:spPr>
            <a:xfrm>
              <a:off x="-4680759" y="767413"/>
              <a:ext cx="2361" cy="1686"/>
            </a:xfrm>
            <a:custGeom>
              <a:avLst/>
              <a:gdLst/>
              <a:ahLst/>
              <a:cxnLst/>
              <a:rect l="l" t="t" r="r" b="b"/>
              <a:pathLst>
                <a:path w="2361" h="1686" extrusionOk="0">
                  <a:moveTo>
                    <a:pt x="0" y="0"/>
                  </a:moveTo>
                  <a:cubicBezTo>
                    <a:pt x="810" y="540"/>
                    <a:pt x="1619" y="1147"/>
                    <a:pt x="2361" y="1687"/>
                  </a:cubicBezTo>
                  <a:cubicBezTo>
                    <a:pt x="1552" y="1147"/>
                    <a:pt x="742" y="540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g3acbb144eea_1_9619">
              <a:extLst>
                <a:ext uri="{FF2B5EF4-FFF2-40B4-BE49-F238E27FC236}">
                  <a16:creationId xmlns:a16="http://schemas.microsoft.com/office/drawing/2014/main" id="{4807D04E-D76C-D61E-10CE-143F97FC4756}"/>
                </a:ext>
              </a:extLst>
            </p:cNvPr>
            <p:cNvSpPr/>
            <p:nvPr/>
          </p:nvSpPr>
          <p:spPr>
            <a:xfrm>
              <a:off x="-4660181" y="784145"/>
              <a:ext cx="607" cy="539"/>
            </a:xfrm>
            <a:custGeom>
              <a:avLst/>
              <a:gdLst/>
              <a:ahLst/>
              <a:cxnLst/>
              <a:rect l="l" t="t" r="r" b="b"/>
              <a:pathLst>
                <a:path w="607" h="539" extrusionOk="0">
                  <a:moveTo>
                    <a:pt x="607" y="540"/>
                  </a:moveTo>
                  <a:cubicBezTo>
                    <a:pt x="607" y="540"/>
                    <a:pt x="203" y="135"/>
                    <a:pt x="0" y="0"/>
                  </a:cubicBezTo>
                  <a:cubicBezTo>
                    <a:pt x="203" y="202"/>
                    <a:pt x="405" y="405"/>
                    <a:pt x="607" y="540"/>
                  </a:cubicBezTo>
                  <a:lnTo>
                    <a:pt x="607" y="540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g3acbb144eea_1_9619">
              <a:extLst>
                <a:ext uri="{FF2B5EF4-FFF2-40B4-BE49-F238E27FC236}">
                  <a16:creationId xmlns:a16="http://schemas.microsoft.com/office/drawing/2014/main" id="{15EFEADD-FC3B-A4AE-CEFA-3A012E2ACF72}"/>
                </a:ext>
              </a:extLst>
            </p:cNvPr>
            <p:cNvSpPr/>
            <p:nvPr/>
          </p:nvSpPr>
          <p:spPr>
            <a:xfrm>
              <a:off x="-4688113" y="762555"/>
              <a:ext cx="2294" cy="1484"/>
            </a:xfrm>
            <a:custGeom>
              <a:avLst/>
              <a:gdLst/>
              <a:ahLst/>
              <a:cxnLst/>
              <a:rect l="l" t="t" r="r" b="b"/>
              <a:pathLst>
                <a:path w="2294" h="1484" extrusionOk="0">
                  <a:moveTo>
                    <a:pt x="0" y="0"/>
                  </a:moveTo>
                  <a:cubicBezTo>
                    <a:pt x="810" y="472"/>
                    <a:pt x="1552" y="1012"/>
                    <a:pt x="2294" y="1484"/>
                  </a:cubicBezTo>
                  <a:cubicBezTo>
                    <a:pt x="1552" y="1012"/>
                    <a:pt x="742" y="47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g3acbb144eea_1_9619">
              <a:extLst>
                <a:ext uri="{FF2B5EF4-FFF2-40B4-BE49-F238E27FC236}">
                  <a16:creationId xmlns:a16="http://schemas.microsoft.com/office/drawing/2014/main" id="{0F801A8E-3BA7-2F08-FA1D-F0F1330A4EEA}"/>
                </a:ext>
              </a:extLst>
            </p:cNvPr>
            <p:cNvSpPr/>
            <p:nvPr/>
          </p:nvSpPr>
          <p:spPr>
            <a:xfrm>
              <a:off x="-4666793" y="778275"/>
              <a:ext cx="2428" cy="2091"/>
            </a:xfrm>
            <a:custGeom>
              <a:avLst/>
              <a:gdLst/>
              <a:ahLst/>
              <a:cxnLst/>
              <a:rect l="l" t="t" r="r" b="b"/>
              <a:pathLst>
                <a:path w="2428" h="2091" extrusionOk="0">
                  <a:moveTo>
                    <a:pt x="0" y="0"/>
                  </a:moveTo>
                  <a:cubicBezTo>
                    <a:pt x="810" y="675"/>
                    <a:pt x="1619" y="1349"/>
                    <a:pt x="2429" y="2092"/>
                  </a:cubicBezTo>
                  <a:cubicBezTo>
                    <a:pt x="1619" y="1417"/>
                    <a:pt x="810" y="675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g3acbb144eea_1_9619">
              <a:extLst>
                <a:ext uri="{FF2B5EF4-FFF2-40B4-BE49-F238E27FC236}">
                  <a16:creationId xmlns:a16="http://schemas.microsoft.com/office/drawing/2014/main" id="{E74EF3B4-1895-5D8C-C287-11DF32CE71B9}"/>
                </a:ext>
              </a:extLst>
            </p:cNvPr>
            <p:cNvSpPr/>
            <p:nvPr/>
          </p:nvSpPr>
          <p:spPr>
            <a:xfrm>
              <a:off x="-4694185" y="758844"/>
              <a:ext cx="742" cy="472"/>
            </a:xfrm>
            <a:custGeom>
              <a:avLst/>
              <a:gdLst/>
              <a:ahLst/>
              <a:cxnLst/>
              <a:rect l="l" t="t" r="r" b="b"/>
              <a:pathLst>
                <a:path w="742" h="472" extrusionOk="0">
                  <a:moveTo>
                    <a:pt x="742" y="472"/>
                  </a:moveTo>
                  <a:cubicBezTo>
                    <a:pt x="742" y="472"/>
                    <a:pt x="270" y="202"/>
                    <a:pt x="0" y="0"/>
                  </a:cubicBezTo>
                  <a:lnTo>
                    <a:pt x="0" y="0"/>
                  </a:lnTo>
                  <a:cubicBezTo>
                    <a:pt x="0" y="0"/>
                    <a:pt x="539" y="270"/>
                    <a:pt x="742" y="472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g3acbb144eea_1_9619">
              <a:extLst>
                <a:ext uri="{FF2B5EF4-FFF2-40B4-BE49-F238E27FC236}">
                  <a16:creationId xmlns:a16="http://schemas.microsoft.com/office/drawing/2014/main" id="{E73E9621-09EB-AE60-EE19-C1158A2CC000}"/>
                </a:ext>
              </a:extLst>
            </p:cNvPr>
            <p:cNvSpPr/>
            <p:nvPr/>
          </p:nvSpPr>
          <p:spPr>
            <a:xfrm>
              <a:off x="-4673675" y="772675"/>
              <a:ext cx="2428" cy="1889"/>
            </a:xfrm>
            <a:custGeom>
              <a:avLst/>
              <a:gdLst/>
              <a:ahLst/>
              <a:cxnLst/>
              <a:rect l="l" t="t" r="r" b="b"/>
              <a:pathLst>
                <a:path w="2428" h="1889" extrusionOk="0">
                  <a:moveTo>
                    <a:pt x="0" y="0"/>
                  </a:moveTo>
                  <a:cubicBezTo>
                    <a:pt x="810" y="607"/>
                    <a:pt x="1619" y="1282"/>
                    <a:pt x="2429" y="1889"/>
                  </a:cubicBezTo>
                  <a:cubicBezTo>
                    <a:pt x="1619" y="1282"/>
                    <a:pt x="810" y="607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g3acbb144eea_1_9619">
              <a:extLst>
                <a:ext uri="{FF2B5EF4-FFF2-40B4-BE49-F238E27FC236}">
                  <a16:creationId xmlns:a16="http://schemas.microsoft.com/office/drawing/2014/main" id="{05F81F66-7AD6-3AE2-334C-2494CBA59473}"/>
                </a:ext>
              </a:extLst>
            </p:cNvPr>
            <p:cNvSpPr/>
            <p:nvPr/>
          </p:nvSpPr>
          <p:spPr>
            <a:xfrm>
              <a:off x="-4618350" y="841291"/>
              <a:ext cx="1821" cy="3980"/>
            </a:xfrm>
            <a:custGeom>
              <a:avLst/>
              <a:gdLst/>
              <a:ahLst/>
              <a:cxnLst/>
              <a:rect l="l" t="t" r="r" b="b"/>
              <a:pathLst>
                <a:path w="1821" h="3980" extrusionOk="0">
                  <a:moveTo>
                    <a:pt x="0" y="0"/>
                  </a:moveTo>
                  <a:cubicBezTo>
                    <a:pt x="607" y="1282"/>
                    <a:pt x="1214" y="2631"/>
                    <a:pt x="1822" y="3981"/>
                  </a:cubicBezTo>
                  <a:cubicBezTo>
                    <a:pt x="1214" y="2631"/>
                    <a:pt x="675" y="128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g3acbb144eea_1_9619">
              <a:extLst>
                <a:ext uri="{FF2B5EF4-FFF2-40B4-BE49-F238E27FC236}">
                  <a16:creationId xmlns:a16="http://schemas.microsoft.com/office/drawing/2014/main" id="{97F1E178-421F-B851-6A61-12CAFD0E7BE3}"/>
                </a:ext>
              </a:extLst>
            </p:cNvPr>
            <p:cNvSpPr/>
            <p:nvPr/>
          </p:nvSpPr>
          <p:spPr>
            <a:xfrm>
              <a:off x="-4622398" y="833262"/>
              <a:ext cx="1956" cy="3778"/>
            </a:xfrm>
            <a:custGeom>
              <a:avLst/>
              <a:gdLst/>
              <a:ahLst/>
              <a:cxnLst/>
              <a:rect l="l" t="t" r="r" b="b"/>
              <a:pathLst>
                <a:path w="1956" h="3778" extrusionOk="0">
                  <a:moveTo>
                    <a:pt x="0" y="0"/>
                  </a:moveTo>
                  <a:cubicBezTo>
                    <a:pt x="675" y="1214"/>
                    <a:pt x="1282" y="2496"/>
                    <a:pt x="1956" y="3778"/>
                  </a:cubicBezTo>
                  <a:cubicBezTo>
                    <a:pt x="1349" y="2496"/>
                    <a:pt x="675" y="128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g3acbb144eea_1_9619">
              <a:extLst>
                <a:ext uri="{FF2B5EF4-FFF2-40B4-BE49-F238E27FC236}">
                  <a16:creationId xmlns:a16="http://schemas.microsoft.com/office/drawing/2014/main" id="{36BDBEB4-E908-286A-6B6C-1DA76DCB97B1}"/>
                </a:ext>
              </a:extLst>
            </p:cNvPr>
            <p:cNvSpPr/>
            <p:nvPr/>
          </p:nvSpPr>
          <p:spPr>
            <a:xfrm>
              <a:off x="-4614707" y="849522"/>
              <a:ext cx="1619" cy="4183"/>
            </a:xfrm>
            <a:custGeom>
              <a:avLst/>
              <a:gdLst/>
              <a:ahLst/>
              <a:cxnLst/>
              <a:rect l="l" t="t" r="r" b="b"/>
              <a:pathLst>
                <a:path w="1619" h="4183" extrusionOk="0">
                  <a:moveTo>
                    <a:pt x="0" y="0"/>
                  </a:moveTo>
                  <a:cubicBezTo>
                    <a:pt x="540" y="1349"/>
                    <a:pt x="1080" y="2766"/>
                    <a:pt x="1619" y="4183"/>
                  </a:cubicBezTo>
                  <a:cubicBezTo>
                    <a:pt x="1080" y="2766"/>
                    <a:pt x="540" y="1417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g3acbb144eea_1_9619">
              <a:extLst>
                <a:ext uri="{FF2B5EF4-FFF2-40B4-BE49-F238E27FC236}">
                  <a16:creationId xmlns:a16="http://schemas.microsoft.com/office/drawing/2014/main" id="{B3D0F461-14AD-64FA-F520-C716D2424C27}"/>
                </a:ext>
              </a:extLst>
            </p:cNvPr>
            <p:cNvSpPr/>
            <p:nvPr/>
          </p:nvSpPr>
          <p:spPr>
            <a:xfrm>
              <a:off x="-4624760" y="828944"/>
              <a:ext cx="6746" cy="67"/>
            </a:xfrm>
            <a:custGeom>
              <a:avLst/>
              <a:gdLst/>
              <a:ahLst/>
              <a:cxnLst/>
              <a:rect l="l" t="t" r="r" b="b"/>
              <a:pathLst>
                <a:path w="6746" h="67" extrusionOk="0">
                  <a:moveTo>
                    <a:pt x="0" y="67"/>
                  </a:moveTo>
                  <a:cubicBezTo>
                    <a:pt x="0" y="67"/>
                    <a:pt x="0" y="6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g3acbb144eea_1_9619">
              <a:extLst>
                <a:ext uri="{FF2B5EF4-FFF2-40B4-BE49-F238E27FC236}">
                  <a16:creationId xmlns:a16="http://schemas.microsoft.com/office/drawing/2014/main" id="{FE1B72FA-33EA-1B32-2E73-91DBD28820FB}"/>
                </a:ext>
              </a:extLst>
            </p:cNvPr>
            <p:cNvSpPr/>
            <p:nvPr/>
          </p:nvSpPr>
          <p:spPr>
            <a:xfrm>
              <a:off x="-4600336" y="922658"/>
              <a:ext cx="6746" cy="2226"/>
            </a:xfrm>
            <a:custGeom>
              <a:avLst/>
              <a:gdLst/>
              <a:ahLst/>
              <a:cxnLst/>
              <a:rect l="l" t="t" r="r" b="b"/>
              <a:pathLst>
                <a:path w="6746" h="2226" extrusionOk="0">
                  <a:moveTo>
                    <a:pt x="0" y="2226"/>
                  </a:moveTo>
                  <a:cubicBezTo>
                    <a:pt x="0" y="1484"/>
                    <a:pt x="0" y="742"/>
                    <a:pt x="0" y="0"/>
                  </a:cubicBezTo>
                  <a:cubicBezTo>
                    <a:pt x="0" y="742"/>
                    <a:pt x="0" y="1484"/>
                    <a:pt x="0" y="2226"/>
                  </a:cubicBezTo>
                  <a:lnTo>
                    <a:pt x="0" y="2226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g3acbb144eea_1_9619">
              <a:extLst>
                <a:ext uri="{FF2B5EF4-FFF2-40B4-BE49-F238E27FC236}">
                  <a16:creationId xmlns:a16="http://schemas.microsoft.com/office/drawing/2014/main" id="{7FC1C630-A01E-BC7C-32CB-D93985A3D569}"/>
                </a:ext>
              </a:extLst>
            </p:cNvPr>
            <p:cNvSpPr/>
            <p:nvPr/>
          </p:nvSpPr>
          <p:spPr>
            <a:xfrm>
              <a:off x="-4601686" y="899044"/>
              <a:ext cx="6746" cy="67"/>
            </a:xfrm>
            <a:custGeom>
              <a:avLst/>
              <a:gdLst/>
              <a:ahLst/>
              <a:cxnLst/>
              <a:rect l="l" t="t" r="r" b="b"/>
              <a:pathLst>
                <a:path w="6746" h="67" extrusionOk="0">
                  <a:moveTo>
                    <a:pt x="0" y="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g3acbb144eea_1_9619">
              <a:extLst>
                <a:ext uri="{FF2B5EF4-FFF2-40B4-BE49-F238E27FC236}">
                  <a16:creationId xmlns:a16="http://schemas.microsoft.com/office/drawing/2014/main" id="{27F8B398-ECED-7BCA-00A1-DA21EBC8D185}"/>
                </a:ext>
              </a:extLst>
            </p:cNvPr>
            <p:cNvSpPr/>
            <p:nvPr/>
          </p:nvSpPr>
          <p:spPr>
            <a:xfrm>
              <a:off x="-4601214" y="902958"/>
              <a:ext cx="472" cy="6072"/>
            </a:xfrm>
            <a:custGeom>
              <a:avLst/>
              <a:gdLst/>
              <a:ahLst/>
              <a:cxnLst/>
              <a:rect l="l" t="t" r="r" b="b"/>
              <a:pathLst>
                <a:path w="472" h="6072" extrusionOk="0">
                  <a:moveTo>
                    <a:pt x="0" y="0"/>
                  </a:moveTo>
                  <a:cubicBezTo>
                    <a:pt x="203" y="2024"/>
                    <a:pt x="337" y="4048"/>
                    <a:pt x="472" y="6072"/>
                  </a:cubicBezTo>
                  <a:cubicBezTo>
                    <a:pt x="337" y="4048"/>
                    <a:pt x="203" y="2024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g3acbb144eea_1_9619">
              <a:extLst>
                <a:ext uri="{FF2B5EF4-FFF2-40B4-BE49-F238E27FC236}">
                  <a16:creationId xmlns:a16="http://schemas.microsoft.com/office/drawing/2014/main" id="{0629E7D7-6A75-AF2F-3689-A2B177744483}"/>
                </a:ext>
              </a:extLst>
            </p:cNvPr>
            <p:cNvSpPr/>
            <p:nvPr/>
          </p:nvSpPr>
          <p:spPr>
            <a:xfrm>
              <a:off x="-4600471" y="912471"/>
              <a:ext cx="202" cy="8973"/>
            </a:xfrm>
            <a:custGeom>
              <a:avLst/>
              <a:gdLst/>
              <a:ahLst/>
              <a:cxnLst/>
              <a:rect l="l" t="t" r="r" b="b"/>
              <a:pathLst>
                <a:path w="202" h="8973" extrusionOk="0">
                  <a:moveTo>
                    <a:pt x="0" y="0"/>
                  </a:moveTo>
                  <a:cubicBezTo>
                    <a:pt x="135" y="2969"/>
                    <a:pt x="202" y="5937"/>
                    <a:pt x="202" y="8973"/>
                  </a:cubicBezTo>
                  <a:cubicBezTo>
                    <a:pt x="202" y="5937"/>
                    <a:pt x="135" y="2969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g3acbb144eea_1_9619">
              <a:extLst>
                <a:ext uri="{FF2B5EF4-FFF2-40B4-BE49-F238E27FC236}">
                  <a16:creationId xmlns:a16="http://schemas.microsoft.com/office/drawing/2014/main" id="{C0823604-33F6-1647-3DEF-0B4A488E68EA}"/>
                </a:ext>
              </a:extLst>
            </p:cNvPr>
            <p:cNvSpPr/>
            <p:nvPr/>
          </p:nvSpPr>
          <p:spPr>
            <a:xfrm>
              <a:off x="-4614707" y="990330"/>
              <a:ext cx="1619" cy="4183"/>
            </a:xfrm>
            <a:custGeom>
              <a:avLst/>
              <a:gdLst/>
              <a:ahLst/>
              <a:cxnLst/>
              <a:rect l="l" t="t" r="r" b="b"/>
              <a:pathLst>
                <a:path w="1619" h="4183" extrusionOk="0">
                  <a:moveTo>
                    <a:pt x="1619" y="0"/>
                  </a:moveTo>
                  <a:cubicBezTo>
                    <a:pt x="1080" y="1417"/>
                    <a:pt x="540" y="2766"/>
                    <a:pt x="0" y="4183"/>
                  </a:cubicBezTo>
                  <a:cubicBezTo>
                    <a:pt x="540" y="2834"/>
                    <a:pt x="1080" y="1417"/>
                    <a:pt x="1619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g3acbb144eea_1_9619">
              <a:extLst>
                <a:ext uri="{FF2B5EF4-FFF2-40B4-BE49-F238E27FC236}">
                  <a16:creationId xmlns:a16="http://schemas.microsoft.com/office/drawing/2014/main" id="{DFFBDC9E-7901-5536-BC4F-3D9DC35328B1}"/>
                </a:ext>
              </a:extLst>
            </p:cNvPr>
            <p:cNvSpPr/>
            <p:nvPr/>
          </p:nvSpPr>
          <p:spPr>
            <a:xfrm>
              <a:off x="-4608500" y="972855"/>
              <a:ext cx="1281" cy="4520"/>
            </a:xfrm>
            <a:custGeom>
              <a:avLst/>
              <a:gdLst/>
              <a:ahLst/>
              <a:cxnLst/>
              <a:rect l="l" t="t" r="r" b="b"/>
              <a:pathLst>
                <a:path w="1281" h="4520" extrusionOk="0">
                  <a:moveTo>
                    <a:pt x="1282" y="0"/>
                  </a:moveTo>
                  <a:cubicBezTo>
                    <a:pt x="877" y="1552"/>
                    <a:pt x="472" y="3036"/>
                    <a:pt x="0" y="4520"/>
                  </a:cubicBezTo>
                  <a:cubicBezTo>
                    <a:pt x="472" y="3036"/>
                    <a:pt x="877" y="1484"/>
                    <a:pt x="1282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g3acbb144eea_1_9619">
              <a:extLst>
                <a:ext uri="{FF2B5EF4-FFF2-40B4-BE49-F238E27FC236}">
                  <a16:creationId xmlns:a16="http://schemas.microsoft.com/office/drawing/2014/main" id="{7203CE7B-1136-2377-479D-9B716206FD11}"/>
                </a:ext>
              </a:extLst>
            </p:cNvPr>
            <p:cNvSpPr/>
            <p:nvPr/>
          </p:nvSpPr>
          <p:spPr>
            <a:xfrm>
              <a:off x="-4611401" y="981694"/>
              <a:ext cx="1484" cy="4317"/>
            </a:xfrm>
            <a:custGeom>
              <a:avLst/>
              <a:gdLst/>
              <a:ahLst/>
              <a:cxnLst/>
              <a:rect l="l" t="t" r="r" b="b"/>
              <a:pathLst>
                <a:path w="1484" h="4317" extrusionOk="0">
                  <a:moveTo>
                    <a:pt x="1485" y="0"/>
                  </a:moveTo>
                  <a:cubicBezTo>
                    <a:pt x="1012" y="1484"/>
                    <a:pt x="540" y="2901"/>
                    <a:pt x="0" y="4318"/>
                  </a:cubicBezTo>
                  <a:cubicBezTo>
                    <a:pt x="540" y="2901"/>
                    <a:pt x="1012" y="1417"/>
                    <a:pt x="1485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g3acbb144eea_1_9619">
              <a:extLst>
                <a:ext uri="{FF2B5EF4-FFF2-40B4-BE49-F238E27FC236}">
                  <a16:creationId xmlns:a16="http://schemas.microsoft.com/office/drawing/2014/main" id="{9005B19B-1F9B-FE72-D200-AAB0EB3FD1FF}"/>
                </a:ext>
              </a:extLst>
            </p:cNvPr>
            <p:cNvSpPr/>
            <p:nvPr/>
          </p:nvSpPr>
          <p:spPr>
            <a:xfrm>
              <a:off x="-4665983" y="1063736"/>
              <a:ext cx="1619" cy="1349"/>
            </a:xfrm>
            <a:custGeom>
              <a:avLst/>
              <a:gdLst/>
              <a:ahLst/>
              <a:cxnLst/>
              <a:rect l="l" t="t" r="r" b="b"/>
              <a:pathLst>
                <a:path w="1619" h="1349" extrusionOk="0">
                  <a:moveTo>
                    <a:pt x="68" y="1349"/>
                  </a:moveTo>
                  <a:cubicBezTo>
                    <a:pt x="607" y="877"/>
                    <a:pt x="1079" y="405"/>
                    <a:pt x="1619" y="0"/>
                  </a:cubicBezTo>
                  <a:cubicBezTo>
                    <a:pt x="1079" y="472"/>
                    <a:pt x="540" y="945"/>
                    <a:pt x="0" y="1349"/>
                  </a:cubicBezTo>
                  <a:lnTo>
                    <a:pt x="0" y="1349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g3acbb144eea_1_9619">
              <a:extLst>
                <a:ext uri="{FF2B5EF4-FFF2-40B4-BE49-F238E27FC236}">
                  <a16:creationId xmlns:a16="http://schemas.microsoft.com/office/drawing/2014/main" id="{AE3A8CB6-7EAD-F512-2CB7-E3A35582E6AA}"/>
                </a:ext>
              </a:extLst>
            </p:cNvPr>
            <p:cNvSpPr/>
            <p:nvPr/>
          </p:nvSpPr>
          <p:spPr>
            <a:xfrm>
              <a:off x="-4642100" y="1039177"/>
              <a:ext cx="1012" cy="1281"/>
            </a:xfrm>
            <a:custGeom>
              <a:avLst/>
              <a:gdLst/>
              <a:ahLst/>
              <a:cxnLst/>
              <a:rect l="l" t="t" r="r" b="b"/>
              <a:pathLst>
                <a:path w="1012" h="1281" extrusionOk="0">
                  <a:moveTo>
                    <a:pt x="0" y="1282"/>
                  </a:moveTo>
                  <a:cubicBezTo>
                    <a:pt x="337" y="877"/>
                    <a:pt x="675" y="472"/>
                    <a:pt x="1012" y="0"/>
                  </a:cubicBezTo>
                  <a:lnTo>
                    <a:pt x="1012" y="0"/>
                  </a:lnTo>
                  <a:cubicBezTo>
                    <a:pt x="675" y="405"/>
                    <a:pt x="337" y="810"/>
                    <a:pt x="0" y="1282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g3acbb144eea_1_9619">
              <a:extLst>
                <a:ext uri="{FF2B5EF4-FFF2-40B4-BE49-F238E27FC236}">
                  <a16:creationId xmlns:a16="http://schemas.microsoft.com/office/drawing/2014/main" id="{41035871-AA26-C5B3-7FF1-35E755C58F2B}"/>
                </a:ext>
              </a:extLst>
            </p:cNvPr>
            <p:cNvSpPr/>
            <p:nvPr/>
          </p:nvSpPr>
          <p:spPr>
            <a:xfrm>
              <a:off x="-4653839" y="1051254"/>
              <a:ext cx="2361" cy="2496"/>
            </a:xfrm>
            <a:custGeom>
              <a:avLst/>
              <a:gdLst/>
              <a:ahLst/>
              <a:cxnLst/>
              <a:rect l="l" t="t" r="r" b="b"/>
              <a:pathLst>
                <a:path w="2361" h="2496" extrusionOk="0">
                  <a:moveTo>
                    <a:pt x="2361" y="0"/>
                  </a:moveTo>
                  <a:cubicBezTo>
                    <a:pt x="1552" y="810"/>
                    <a:pt x="810" y="1687"/>
                    <a:pt x="0" y="2496"/>
                  </a:cubicBezTo>
                  <a:cubicBezTo>
                    <a:pt x="810" y="1687"/>
                    <a:pt x="1619" y="810"/>
                    <a:pt x="2361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g3acbb144eea_1_9619">
              <a:extLst>
                <a:ext uri="{FF2B5EF4-FFF2-40B4-BE49-F238E27FC236}">
                  <a16:creationId xmlns:a16="http://schemas.microsoft.com/office/drawing/2014/main" id="{F03974A4-701D-91A0-CDC1-955293F42070}"/>
                </a:ext>
              </a:extLst>
            </p:cNvPr>
            <p:cNvSpPr/>
            <p:nvPr/>
          </p:nvSpPr>
          <p:spPr>
            <a:xfrm>
              <a:off x="-4660181" y="1057596"/>
              <a:ext cx="2428" cy="2293"/>
            </a:xfrm>
            <a:custGeom>
              <a:avLst/>
              <a:gdLst/>
              <a:ahLst/>
              <a:cxnLst/>
              <a:rect l="l" t="t" r="r" b="b"/>
              <a:pathLst>
                <a:path w="2428" h="2293" extrusionOk="0">
                  <a:moveTo>
                    <a:pt x="2429" y="0"/>
                  </a:moveTo>
                  <a:cubicBezTo>
                    <a:pt x="1619" y="742"/>
                    <a:pt x="810" y="1552"/>
                    <a:pt x="0" y="2294"/>
                  </a:cubicBezTo>
                  <a:cubicBezTo>
                    <a:pt x="810" y="1552"/>
                    <a:pt x="1619" y="742"/>
                    <a:pt x="2429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g3acbb144eea_1_9619">
              <a:extLst>
                <a:ext uri="{FF2B5EF4-FFF2-40B4-BE49-F238E27FC236}">
                  <a16:creationId xmlns:a16="http://schemas.microsoft.com/office/drawing/2014/main" id="{DA6EA9D7-F7B3-77B5-C85A-23B963429D14}"/>
                </a:ext>
              </a:extLst>
            </p:cNvPr>
            <p:cNvSpPr/>
            <p:nvPr/>
          </p:nvSpPr>
          <p:spPr>
            <a:xfrm>
              <a:off x="-4647834" y="1044507"/>
              <a:ext cx="2361" cy="2698"/>
            </a:xfrm>
            <a:custGeom>
              <a:avLst/>
              <a:gdLst/>
              <a:ahLst/>
              <a:cxnLst/>
              <a:rect l="l" t="t" r="r" b="b"/>
              <a:pathLst>
                <a:path w="2361" h="2698" extrusionOk="0">
                  <a:moveTo>
                    <a:pt x="2361" y="0"/>
                  </a:moveTo>
                  <a:cubicBezTo>
                    <a:pt x="1552" y="945"/>
                    <a:pt x="810" y="1822"/>
                    <a:pt x="0" y="2699"/>
                  </a:cubicBezTo>
                  <a:cubicBezTo>
                    <a:pt x="810" y="1822"/>
                    <a:pt x="1552" y="877"/>
                    <a:pt x="2361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7" name="Google Shape;897;g3acbb144eea_1_9619">
              <a:extLst>
                <a:ext uri="{FF2B5EF4-FFF2-40B4-BE49-F238E27FC236}">
                  <a16:creationId xmlns:a16="http://schemas.microsoft.com/office/drawing/2014/main" id="{ED871A6D-19D5-2917-1F7C-51A2222F71F8}"/>
                </a:ext>
              </a:extLst>
            </p:cNvPr>
            <p:cNvGrpSpPr/>
            <p:nvPr/>
          </p:nvGrpSpPr>
          <p:grpSpPr>
            <a:xfrm>
              <a:off x="-5121060" y="758844"/>
              <a:ext cx="520791" cy="306240"/>
              <a:chOff x="-5121060" y="758844"/>
              <a:chExt cx="520791" cy="306240"/>
            </a:xfrm>
          </p:grpSpPr>
          <p:sp>
            <p:nvSpPr>
              <p:cNvPr id="898" name="Google Shape;898;g3acbb144eea_1_9619">
                <a:extLst>
                  <a:ext uri="{FF2B5EF4-FFF2-40B4-BE49-F238E27FC236}">
                    <a16:creationId xmlns:a16="http://schemas.microsoft.com/office/drawing/2014/main" id="{A64B59B5-D0A5-B0A0-BEC2-1B0CCFA1F676}"/>
                  </a:ext>
                </a:extLst>
              </p:cNvPr>
              <p:cNvSpPr/>
              <p:nvPr/>
            </p:nvSpPr>
            <p:spPr>
              <a:xfrm>
                <a:off x="-5121060" y="758844"/>
                <a:ext cx="461486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6" h="25840" extrusionOk="0">
                    <a:moveTo>
                      <a:pt x="202744" y="25841"/>
                    </a:moveTo>
                    <a:lnTo>
                      <a:pt x="461486" y="25841"/>
                    </a:lnTo>
                    <a:cubicBezTo>
                      <a:pt x="461486" y="25841"/>
                      <a:pt x="461082" y="25436"/>
                      <a:pt x="460879" y="25301"/>
                    </a:cubicBezTo>
                    <a:cubicBezTo>
                      <a:pt x="459530" y="24019"/>
                      <a:pt x="458113" y="22737"/>
                      <a:pt x="456696" y="21522"/>
                    </a:cubicBezTo>
                    <a:cubicBezTo>
                      <a:pt x="455886" y="20848"/>
                      <a:pt x="455077" y="20106"/>
                      <a:pt x="454267" y="19431"/>
                    </a:cubicBezTo>
                    <a:cubicBezTo>
                      <a:pt x="452783" y="18149"/>
                      <a:pt x="451299" y="16935"/>
                      <a:pt x="449814" y="15720"/>
                    </a:cubicBezTo>
                    <a:cubicBezTo>
                      <a:pt x="449004" y="15113"/>
                      <a:pt x="448195" y="14438"/>
                      <a:pt x="447385" y="13831"/>
                    </a:cubicBezTo>
                    <a:cubicBezTo>
                      <a:pt x="445834" y="12617"/>
                      <a:pt x="444214" y="11470"/>
                      <a:pt x="442662" y="10255"/>
                    </a:cubicBezTo>
                    <a:cubicBezTo>
                      <a:pt x="441853" y="9715"/>
                      <a:pt x="441043" y="9108"/>
                      <a:pt x="440301" y="8569"/>
                    </a:cubicBezTo>
                    <a:cubicBezTo>
                      <a:pt x="438614" y="7422"/>
                      <a:pt x="436995" y="6275"/>
                      <a:pt x="435309" y="5195"/>
                    </a:cubicBezTo>
                    <a:cubicBezTo>
                      <a:pt x="434566" y="4723"/>
                      <a:pt x="433756" y="4183"/>
                      <a:pt x="433014" y="3711"/>
                    </a:cubicBezTo>
                    <a:cubicBezTo>
                      <a:pt x="431260" y="2631"/>
                      <a:pt x="429506" y="1484"/>
                      <a:pt x="427685" y="472"/>
                    </a:cubicBezTo>
                    <a:cubicBezTo>
                      <a:pt x="427414" y="337"/>
                      <a:pt x="427145" y="202"/>
                      <a:pt x="426942" y="0"/>
                    </a:cubicBezTo>
                    <a:lnTo>
                      <a:pt x="0" y="0"/>
                    </a:lnTo>
                    <a:cubicBezTo>
                      <a:pt x="12549" y="7287"/>
                      <a:pt x="24154" y="15990"/>
                      <a:pt x="34612" y="25841"/>
                    </a:cubicBezTo>
                    <a:lnTo>
                      <a:pt x="202811" y="25841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g3acbb144eea_1_9619">
                <a:extLst>
                  <a:ext uri="{FF2B5EF4-FFF2-40B4-BE49-F238E27FC236}">
                    <a16:creationId xmlns:a16="http://schemas.microsoft.com/office/drawing/2014/main" id="{53E8FDDF-CCDC-68CA-146F-479A9CA0DBCF}"/>
                  </a:ext>
                </a:extLst>
              </p:cNvPr>
              <p:cNvSpPr/>
              <p:nvPr/>
            </p:nvSpPr>
            <p:spPr>
              <a:xfrm>
                <a:off x="-5051837" y="828944"/>
                <a:ext cx="43915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39153" h="25840" extrusionOk="0">
                    <a:moveTo>
                      <a:pt x="98707" y="0"/>
                    </a:moveTo>
                    <a:lnTo>
                      <a:pt x="0" y="0"/>
                    </a:lnTo>
                    <a:cubicBezTo>
                      <a:pt x="4723" y="8231"/>
                      <a:pt x="8771" y="16867"/>
                      <a:pt x="12212" y="25841"/>
                    </a:cubicBezTo>
                    <a:lnTo>
                      <a:pt x="439154" y="25841"/>
                    </a:lnTo>
                    <a:cubicBezTo>
                      <a:pt x="439019" y="25503"/>
                      <a:pt x="438884" y="25098"/>
                      <a:pt x="438749" y="24761"/>
                    </a:cubicBezTo>
                    <a:cubicBezTo>
                      <a:pt x="438210" y="23344"/>
                      <a:pt x="437670" y="21995"/>
                      <a:pt x="437130" y="20578"/>
                    </a:cubicBezTo>
                    <a:cubicBezTo>
                      <a:pt x="436523" y="19161"/>
                      <a:pt x="435916" y="17744"/>
                      <a:pt x="435241" y="16327"/>
                    </a:cubicBezTo>
                    <a:cubicBezTo>
                      <a:pt x="434634" y="14978"/>
                      <a:pt x="434094" y="13629"/>
                      <a:pt x="433419" y="12347"/>
                    </a:cubicBezTo>
                    <a:cubicBezTo>
                      <a:pt x="432745" y="10930"/>
                      <a:pt x="432002" y="9513"/>
                      <a:pt x="431328" y="8096"/>
                    </a:cubicBezTo>
                    <a:cubicBezTo>
                      <a:pt x="430720" y="6814"/>
                      <a:pt x="430046" y="5600"/>
                      <a:pt x="429371" y="4318"/>
                    </a:cubicBezTo>
                    <a:cubicBezTo>
                      <a:pt x="428629" y="2901"/>
                      <a:pt x="427819" y="1484"/>
                      <a:pt x="427010" y="67"/>
                    </a:cubicBezTo>
                    <a:cubicBezTo>
                      <a:pt x="427010" y="67"/>
                      <a:pt x="427010" y="67"/>
                      <a:pt x="427010" y="0"/>
                    </a:cubicBezTo>
                    <a:lnTo>
                      <a:pt x="98707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g3acbb144eea_1_9619">
                <a:extLst>
                  <a:ext uri="{FF2B5EF4-FFF2-40B4-BE49-F238E27FC236}">
                    <a16:creationId xmlns:a16="http://schemas.microsoft.com/office/drawing/2014/main" id="{BC4CB8A8-4CC9-D713-3A54-70732AD71706}"/>
                  </a:ext>
                </a:extLst>
              </p:cNvPr>
              <p:cNvSpPr/>
              <p:nvPr/>
            </p:nvSpPr>
            <p:spPr>
              <a:xfrm>
                <a:off x="-5028628" y="899044"/>
                <a:ext cx="42835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8359" h="25840" extrusionOk="0">
                    <a:moveTo>
                      <a:pt x="428359" y="22400"/>
                    </a:moveTo>
                    <a:cubicBezTo>
                      <a:pt x="428359" y="19364"/>
                      <a:pt x="428292" y="16395"/>
                      <a:pt x="428157" y="13426"/>
                    </a:cubicBezTo>
                    <a:cubicBezTo>
                      <a:pt x="428157" y="12279"/>
                      <a:pt x="427954" y="11132"/>
                      <a:pt x="427887" y="9985"/>
                    </a:cubicBezTo>
                    <a:cubicBezTo>
                      <a:pt x="427752" y="7961"/>
                      <a:pt x="427617" y="5937"/>
                      <a:pt x="427414" y="3913"/>
                    </a:cubicBezTo>
                    <a:cubicBezTo>
                      <a:pt x="427280" y="2631"/>
                      <a:pt x="427077" y="1349"/>
                      <a:pt x="426942" y="0"/>
                    </a:cubicBezTo>
                    <a:cubicBezTo>
                      <a:pt x="426942" y="0"/>
                      <a:pt x="426942" y="0"/>
                      <a:pt x="426942" y="0"/>
                    </a:cubicBezTo>
                    <a:lnTo>
                      <a:pt x="0" y="0"/>
                    </a:lnTo>
                    <a:cubicBezTo>
                      <a:pt x="945" y="7557"/>
                      <a:pt x="1417" y="15180"/>
                      <a:pt x="1417" y="23007"/>
                    </a:cubicBezTo>
                    <a:cubicBezTo>
                      <a:pt x="1417" y="23951"/>
                      <a:pt x="1417" y="24896"/>
                      <a:pt x="1349" y="25841"/>
                    </a:cubicBezTo>
                    <a:lnTo>
                      <a:pt x="428292" y="25841"/>
                    </a:lnTo>
                    <a:cubicBezTo>
                      <a:pt x="428292" y="25098"/>
                      <a:pt x="428292" y="24356"/>
                      <a:pt x="428292" y="23614"/>
                    </a:cubicBezTo>
                    <a:cubicBezTo>
                      <a:pt x="428292" y="23412"/>
                      <a:pt x="428292" y="23209"/>
                      <a:pt x="428292" y="23007"/>
                    </a:cubicBezTo>
                    <a:cubicBezTo>
                      <a:pt x="428292" y="22804"/>
                      <a:pt x="428292" y="22602"/>
                      <a:pt x="428292" y="2240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g3acbb144eea_1_9619">
                <a:extLst>
                  <a:ext uri="{FF2B5EF4-FFF2-40B4-BE49-F238E27FC236}">
                    <a16:creationId xmlns:a16="http://schemas.microsoft.com/office/drawing/2014/main" id="{B00B87EB-DA13-CA02-5203-7E4FAFA595AE}"/>
                  </a:ext>
                </a:extLst>
              </p:cNvPr>
              <p:cNvSpPr/>
              <p:nvPr/>
            </p:nvSpPr>
            <p:spPr>
              <a:xfrm>
                <a:off x="-5041852" y="969144"/>
                <a:ext cx="43557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35578" h="25840" extrusionOk="0">
                    <a:moveTo>
                      <a:pt x="70100" y="0"/>
                    </a:moveTo>
                    <a:lnTo>
                      <a:pt x="8704" y="0"/>
                    </a:lnTo>
                    <a:cubicBezTo>
                      <a:pt x="6410" y="8906"/>
                      <a:pt x="3509" y="17542"/>
                      <a:pt x="0" y="25841"/>
                    </a:cubicBezTo>
                    <a:lnTo>
                      <a:pt x="426942" y="25841"/>
                    </a:lnTo>
                    <a:cubicBezTo>
                      <a:pt x="426942" y="25841"/>
                      <a:pt x="427077" y="25503"/>
                      <a:pt x="427145" y="25368"/>
                    </a:cubicBezTo>
                    <a:cubicBezTo>
                      <a:pt x="427685" y="24019"/>
                      <a:pt x="428224" y="22602"/>
                      <a:pt x="428764" y="21185"/>
                    </a:cubicBezTo>
                    <a:cubicBezTo>
                      <a:pt x="429304" y="19768"/>
                      <a:pt x="429911" y="18352"/>
                      <a:pt x="430383" y="16867"/>
                    </a:cubicBezTo>
                    <a:cubicBezTo>
                      <a:pt x="430923" y="15450"/>
                      <a:pt x="431395" y="13966"/>
                      <a:pt x="431868" y="12549"/>
                    </a:cubicBezTo>
                    <a:cubicBezTo>
                      <a:pt x="432340" y="11132"/>
                      <a:pt x="432812" y="9716"/>
                      <a:pt x="433285" y="8231"/>
                    </a:cubicBezTo>
                    <a:cubicBezTo>
                      <a:pt x="433757" y="6747"/>
                      <a:pt x="434162" y="5195"/>
                      <a:pt x="434566" y="3711"/>
                    </a:cubicBezTo>
                    <a:cubicBezTo>
                      <a:pt x="434904" y="2496"/>
                      <a:pt x="435241" y="1214"/>
                      <a:pt x="435578" y="0"/>
                    </a:cubicBezTo>
                    <a:lnTo>
                      <a:pt x="70033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g3acbb144eea_1_9619">
                <a:extLst>
                  <a:ext uri="{FF2B5EF4-FFF2-40B4-BE49-F238E27FC236}">
                    <a16:creationId xmlns:a16="http://schemas.microsoft.com/office/drawing/2014/main" id="{70F5D365-6EA8-9878-D15F-5EF11F2E87E1}"/>
                  </a:ext>
                </a:extLst>
              </p:cNvPr>
              <p:cNvSpPr/>
              <p:nvPr/>
            </p:nvSpPr>
            <p:spPr>
              <a:xfrm>
                <a:off x="-5092858" y="1039244"/>
                <a:ext cx="45183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51838" h="25840" extrusionOk="0">
                    <a:moveTo>
                      <a:pt x="156055" y="0"/>
                    </a:moveTo>
                    <a:lnTo>
                      <a:pt x="24828" y="0"/>
                    </a:lnTo>
                    <a:cubicBezTo>
                      <a:pt x="17407" y="9378"/>
                      <a:pt x="9041" y="18014"/>
                      <a:pt x="0" y="25841"/>
                    </a:cubicBezTo>
                    <a:lnTo>
                      <a:pt x="426942" y="25841"/>
                    </a:lnTo>
                    <a:cubicBezTo>
                      <a:pt x="427482" y="25368"/>
                      <a:pt x="428022" y="24896"/>
                      <a:pt x="428562" y="24491"/>
                    </a:cubicBezTo>
                    <a:cubicBezTo>
                      <a:pt x="429979" y="23277"/>
                      <a:pt x="431395" y="21995"/>
                      <a:pt x="432745" y="20713"/>
                    </a:cubicBezTo>
                    <a:cubicBezTo>
                      <a:pt x="433554" y="19971"/>
                      <a:pt x="434364" y="19161"/>
                      <a:pt x="435173" y="18419"/>
                    </a:cubicBezTo>
                    <a:cubicBezTo>
                      <a:pt x="436523" y="17137"/>
                      <a:pt x="437805" y="15855"/>
                      <a:pt x="439087" y="14506"/>
                    </a:cubicBezTo>
                    <a:cubicBezTo>
                      <a:pt x="439896" y="13696"/>
                      <a:pt x="440706" y="12819"/>
                      <a:pt x="441448" y="12009"/>
                    </a:cubicBezTo>
                    <a:cubicBezTo>
                      <a:pt x="442662" y="10728"/>
                      <a:pt x="443877" y="9378"/>
                      <a:pt x="445092" y="8029"/>
                    </a:cubicBezTo>
                    <a:cubicBezTo>
                      <a:pt x="445901" y="7152"/>
                      <a:pt x="446643" y="6207"/>
                      <a:pt x="447453" y="5330"/>
                    </a:cubicBezTo>
                    <a:cubicBezTo>
                      <a:pt x="448600" y="3981"/>
                      <a:pt x="449747" y="2631"/>
                      <a:pt x="450826" y="1282"/>
                    </a:cubicBezTo>
                    <a:cubicBezTo>
                      <a:pt x="451164" y="877"/>
                      <a:pt x="451501" y="472"/>
                      <a:pt x="451838" y="0"/>
                    </a:cubicBezTo>
                    <a:lnTo>
                      <a:pt x="156123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03" name="Google Shape;903;g3acbb144eea_1_9619">
              <a:extLst>
                <a:ext uri="{FF2B5EF4-FFF2-40B4-BE49-F238E27FC236}">
                  <a16:creationId xmlns:a16="http://schemas.microsoft.com/office/drawing/2014/main" id="{7C9D2C5C-5000-6B16-F268-F482127A4614}"/>
                </a:ext>
              </a:extLst>
            </p:cNvPr>
            <p:cNvSpPr/>
            <p:nvPr/>
          </p:nvSpPr>
          <p:spPr>
            <a:xfrm>
              <a:off x="-5404699" y="733746"/>
              <a:ext cx="177510" cy="353401"/>
            </a:xfrm>
            <a:custGeom>
              <a:avLst/>
              <a:gdLst/>
              <a:ahLst/>
              <a:cxnLst/>
              <a:rect l="l" t="t" r="r" b="b"/>
              <a:pathLst>
                <a:path w="177510" h="353401" extrusionOk="0">
                  <a:moveTo>
                    <a:pt x="177510" y="335927"/>
                  </a:moveTo>
                  <a:cubicBezTo>
                    <a:pt x="100933" y="330192"/>
                    <a:pt x="40616" y="266299"/>
                    <a:pt x="40616" y="188305"/>
                  </a:cubicBezTo>
                  <a:cubicBezTo>
                    <a:pt x="40616" y="110311"/>
                    <a:pt x="100933" y="46418"/>
                    <a:pt x="177510" y="40684"/>
                  </a:cubicBezTo>
                  <a:lnTo>
                    <a:pt x="177510" y="0"/>
                  </a:lnTo>
                  <a:cubicBezTo>
                    <a:pt x="78533" y="5802"/>
                    <a:pt x="0" y="87912"/>
                    <a:pt x="0" y="188373"/>
                  </a:cubicBezTo>
                  <a:cubicBezTo>
                    <a:pt x="0" y="259350"/>
                    <a:pt x="39199" y="321151"/>
                    <a:pt x="97155" y="353401"/>
                  </a:cubicBezTo>
                  <a:lnTo>
                    <a:pt x="177510" y="353401"/>
                  </a:lnTo>
                  <a:lnTo>
                    <a:pt x="177510" y="335994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g3acbb144eea_1_9619">
              <a:extLst>
                <a:ext uri="{FF2B5EF4-FFF2-40B4-BE49-F238E27FC236}">
                  <a16:creationId xmlns:a16="http://schemas.microsoft.com/office/drawing/2014/main" id="{2FF4C631-11BF-6AE9-FBE5-31B4D1129FB1}"/>
                </a:ext>
              </a:extLst>
            </p:cNvPr>
            <p:cNvSpPr/>
            <p:nvPr/>
          </p:nvSpPr>
          <p:spPr>
            <a:xfrm>
              <a:off x="-5125446" y="994985"/>
              <a:ext cx="83593" cy="44259"/>
            </a:xfrm>
            <a:custGeom>
              <a:avLst/>
              <a:gdLst/>
              <a:ahLst/>
              <a:cxnLst/>
              <a:rect l="l" t="t" r="r" b="b"/>
              <a:pathLst>
                <a:path w="83593" h="44259" extrusionOk="0">
                  <a:moveTo>
                    <a:pt x="83594" y="0"/>
                  </a:moveTo>
                  <a:lnTo>
                    <a:pt x="38390" y="0"/>
                  </a:lnTo>
                  <a:cubicBezTo>
                    <a:pt x="28607" y="17205"/>
                    <a:pt x="15586" y="32250"/>
                    <a:pt x="0" y="44259"/>
                  </a:cubicBezTo>
                  <a:lnTo>
                    <a:pt x="57348" y="44259"/>
                  </a:lnTo>
                  <a:cubicBezTo>
                    <a:pt x="68009" y="30833"/>
                    <a:pt x="76847" y="15990"/>
                    <a:pt x="83594" y="0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g3acbb144eea_1_9619">
              <a:extLst>
                <a:ext uri="{FF2B5EF4-FFF2-40B4-BE49-F238E27FC236}">
                  <a16:creationId xmlns:a16="http://schemas.microsoft.com/office/drawing/2014/main" id="{4EDD06EB-271F-7A86-CCCE-920CB1DAC89C}"/>
                </a:ext>
              </a:extLst>
            </p:cNvPr>
            <p:cNvSpPr/>
            <p:nvPr/>
          </p:nvSpPr>
          <p:spPr>
            <a:xfrm>
              <a:off x="-5227121" y="1044507"/>
              <a:ext cx="134262" cy="42505"/>
            </a:xfrm>
            <a:custGeom>
              <a:avLst/>
              <a:gdLst/>
              <a:ahLst/>
              <a:cxnLst/>
              <a:rect l="l" t="t" r="r" b="b"/>
              <a:pathLst>
                <a:path w="134262" h="42505" extrusionOk="0">
                  <a:moveTo>
                    <a:pt x="134195" y="20578"/>
                  </a:moveTo>
                  <a:lnTo>
                    <a:pt x="94456" y="20578"/>
                  </a:lnTo>
                  <a:lnTo>
                    <a:pt x="94456" y="0"/>
                  </a:lnTo>
                  <a:cubicBezTo>
                    <a:pt x="70707" y="16125"/>
                    <a:pt x="42100" y="25571"/>
                    <a:pt x="11200" y="25571"/>
                  </a:cubicBezTo>
                  <a:cubicBezTo>
                    <a:pt x="7421" y="25571"/>
                    <a:pt x="3711" y="25368"/>
                    <a:pt x="0" y="25098"/>
                  </a:cubicBezTo>
                  <a:lnTo>
                    <a:pt x="0" y="42505"/>
                  </a:lnTo>
                  <a:lnTo>
                    <a:pt x="102822" y="42505"/>
                  </a:lnTo>
                  <a:cubicBezTo>
                    <a:pt x="114089" y="36231"/>
                    <a:pt x="124615" y="28877"/>
                    <a:pt x="134263" y="20578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g3acbb144eea_1_9619">
              <a:extLst>
                <a:ext uri="{FF2B5EF4-FFF2-40B4-BE49-F238E27FC236}">
                  <a16:creationId xmlns:a16="http://schemas.microsoft.com/office/drawing/2014/main" id="{CA1F7486-F27B-ADC5-BD49-7E00F88FADAD}"/>
                </a:ext>
              </a:extLst>
            </p:cNvPr>
            <p:cNvSpPr/>
            <p:nvPr/>
          </p:nvSpPr>
          <p:spPr>
            <a:xfrm>
              <a:off x="-5227054" y="733341"/>
              <a:ext cx="175284" cy="95603"/>
            </a:xfrm>
            <a:custGeom>
              <a:avLst/>
              <a:gdLst/>
              <a:ahLst/>
              <a:cxnLst/>
              <a:rect l="l" t="t" r="r" b="b"/>
              <a:pathLst>
                <a:path w="175284" h="95603" extrusionOk="0">
                  <a:moveTo>
                    <a:pt x="11133" y="40549"/>
                  </a:moveTo>
                  <a:cubicBezTo>
                    <a:pt x="57686" y="40549"/>
                    <a:pt x="99179" y="62004"/>
                    <a:pt x="126302" y="95603"/>
                  </a:cubicBezTo>
                  <a:lnTo>
                    <a:pt x="175284" y="95603"/>
                  </a:lnTo>
                  <a:cubicBezTo>
                    <a:pt x="165906" y="79141"/>
                    <a:pt x="154166" y="64230"/>
                    <a:pt x="140538" y="51344"/>
                  </a:cubicBezTo>
                  <a:lnTo>
                    <a:pt x="94389" y="51344"/>
                  </a:lnTo>
                  <a:lnTo>
                    <a:pt x="94389" y="25503"/>
                  </a:lnTo>
                  <a:lnTo>
                    <a:pt x="105926" y="25503"/>
                  </a:lnTo>
                  <a:cubicBezTo>
                    <a:pt x="78061" y="9311"/>
                    <a:pt x="45744" y="0"/>
                    <a:pt x="11200" y="0"/>
                  </a:cubicBezTo>
                  <a:cubicBezTo>
                    <a:pt x="7422" y="0"/>
                    <a:pt x="3711" y="135"/>
                    <a:pt x="0" y="337"/>
                  </a:cubicBezTo>
                  <a:lnTo>
                    <a:pt x="0" y="41021"/>
                  </a:lnTo>
                  <a:cubicBezTo>
                    <a:pt x="3711" y="40751"/>
                    <a:pt x="7422" y="40549"/>
                    <a:pt x="11200" y="40549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g3acbb144eea_1_9619">
              <a:extLst>
                <a:ext uri="{FF2B5EF4-FFF2-40B4-BE49-F238E27FC236}">
                  <a16:creationId xmlns:a16="http://schemas.microsoft.com/office/drawing/2014/main" id="{2F43968A-3FAB-80C5-32F2-E74E7AEE4443}"/>
                </a:ext>
              </a:extLst>
            </p:cNvPr>
            <p:cNvSpPr/>
            <p:nvPr/>
          </p:nvSpPr>
          <p:spPr>
            <a:xfrm>
              <a:off x="-5075519" y="924885"/>
              <a:ext cx="48240" cy="44259"/>
            </a:xfrm>
            <a:custGeom>
              <a:avLst/>
              <a:gdLst/>
              <a:ahLst/>
              <a:cxnLst/>
              <a:rect l="l" t="t" r="r" b="b"/>
              <a:pathLst>
                <a:path w="48240" h="44259" extrusionOk="0">
                  <a:moveTo>
                    <a:pt x="7624" y="0"/>
                  </a:moveTo>
                  <a:cubicBezTo>
                    <a:pt x="7354" y="15450"/>
                    <a:pt x="4655" y="30293"/>
                    <a:pt x="0" y="44259"/>
                  </a:cubicBezTo>
                  <a:lnTo>
                    <a:pt x="42371" y="44259"/>
                  </a:lnTo>
                  <a:cubicBezTo>
                    <a:pt x="46014" y="30091"/>
                    <a:pt x="47970" y="15248"/>
                    <a:pt x="48240" y="0"/>
                  </a:cubicBezTo>
                  <a:lnTo>
                    <a:pt x="7624" y="0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g3acbb144eea_1_9619">
              <a:extLst>
                <a:ext uri="{FF2B5EF4-FFF2-40B4-BE49-F238E27FC236}">
                  <a16:creationId xmlns:a16="http://schemas.microsoft.com/office/drawing/2014/main" id="{95501C4A-1538-6F0B-E4BC-82054EDF50B6}"/>
                </a:ext>
              </a:extLst>
            </p:cNvPr>
            <p:cNvSpPr/>
            <p:nvPr/>
          </p:nvSpPr>
          <p:spPr>
            <a:xfrm>
              <a:off x="-5083952" y="854785"/>
              <a:ext cx="55324" cy="44259"/>
            </a:xfrm>
            <a:custGeom>
              <a:avLst/>
              <a:gdLst/>
              <a:ahLst/>
              <a:cxnLst/>
              <a:rect l="l" t="t" r="r" b="b"/>
              <a:pathLst>
                <a:path w="55324" h="44259" extrusionOk="0">
                  <a:moveTo>
                    <a:pt x="55324" y="44259"/>
                  </a:moveTo>
                  <a:cubicBezTo>
                    <a:pt x="53435" y="28877"/>
                    <a:pt x="49724" y="14033"/>
                    <a:pt x="44395" y="0"/>
                  </a:cubicBezTo>
                  <a:lnTo>
                    <a:pt x="0" y="0"/>
                  </a:lnTo>
                  <a:cubicBezTo>
                    <a:pt x="6949" y="13629"/>
                    <a:pt x="11942" y="28539"/>
                    <a:pt x="14371" y="44259"/>
                  </a:cubicBezTo>
                  <a:lnTo>
                    <a:pt x="55324" y="44259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g3acbb144eea_1_9619">
              <a:extLst>
                <a:ext uri="{FF2B5EF4-FFF2-40B4-BE49-F238E27FC236}">
                  <a16:creationId xmlns:a16="http://schemas.microsoft.com/office/drawing/2014/main" id="{FB2A0359-454B-EE95-BA9D-884DC4584C87}"/>
                </a:ext>
              </a:extLst>
            </p:cNvPr>
            <p:cNvSpPr/>
            <p:nvPr/>
          </p:nvSpPr>
          <p:spPr>
            <a:xfrm>
              <a:off x="-5132665" y="758844"/>
              <a:ext cx="46148" cy="25840"/>
            </a:xfrm>
            <a:custGeom>
              <a:avLst/>
              <a:gdLst/>
              <a:ahLst/>
              <a:cxnLst/>
              <a:rect l="l" t="t" r="r" b="b"/>
              <a:pathLst>
                <a:path w="46148" h="25840" extrusionOk="0">
                  <a:moveTo>
                    <a:pt x="0" y="0"/>
                  </a:moveTo>
                  <a:lnTo>
                    <a:pt x="0" y="25841"/>
                  </a:lnTo>
                  <a:lnTo>
                    <a:pt x="46148" y="25841"/>
                  </a:lnTo>
                  <a:cubicBezTo>
                    <a:pt x="35691" y="15990"/>
                    <a:pt x="24086" y="7287"/>
                    <a:pt x="115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g3acbb144eea_1_9619">
              <a:extLst>
                <a:ext uri="{FF2B5EF4-FFF2-40B4-BE49-F238E27FC236}">
                  <a16:creationId xmlns:a16="http://schemas.microsoft.com/office/drawing/2014/main" id="{38101079-AF85-3C97-F599-BCF4BB33368F}"/>
                </a:ext>
              </a:extLst>
            </p:cNvPr>
            <p:cNvSpPr/>
            <p:nvPr/>
          </p:nvSpPr>
          <p:spPr>
            <a:xfrm>
              <a:off x="-5100752" y="828944"/>
              <a:ext cx="61194" cy="25840"/>
            </a:xfrm>
            <a:custGeom>
              <a:avLst/>
              <a:gdLst/>
              <a:ahLst/>
              <a:cxnLst/>
              <a:rect l="l" t="t" r="r" b="b"/>
              <a:pathLst>
                <a:path w="61194" h="25840" extrusionOk="0">
                  <a:moveTo>
                    <a:pt x="61194" y="25841"/>
                  </a:moveTo>
                  <a:cubicBezTo>
                    <a:pt x="57753" y="16867"/>
                    <a:pt x="53705" y="8231"/>
                    <a:pt x="48982" y="0"/>
                  </a:cubicBezTo>
                  <a:lnTo>
                    <a:pt x="0" y="0"/>
                  </a:lnTo>
                  <a:cubicBezTo>
                    <a:pt x="6477" y="7961"/>
                    <a:pt x="12077" y="16665"/>
                    <a:pt x="16800" y="25841"/>
                  </a:cubicBezTo>
                  <a:lnTo>
                    <a:pt x="61194" y="25841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g3acbb144eea_1_9619">
              <a:extLst>
                <a:ext uri="{FF2B5EF4-FFF2-40B4-BE49-F238E27FC236}">
                  <a16:creationId xmlns:a16="http://schemas.microsoft.com/office/drawing/2014/main" id="{381C1E9D-5DCA-CE63-EB71-831221F06596}"/>
                </a:ext>
              </a:extLst>
            </p:cNvPr>
            <p:cNvSpPr/>
            <p:nvPr/>
          </p:nvSpPr>
          <p:spPr>
            <a:xfrm>
              <a:off x="-5069582" y="899044"/>
              <a:ext cx="42370" cy="25840"/>
            </a:xfrm>
            <a:custGeom>
              <a:avLst/>
              <a:gdLst/>
              <a:ahLst/>
              <a:cxnLst/>
              <a:rect l="l" t="t" r="r" b="b"/>
              <a:pathLst>
                <a:path w="42370" h="25840" extrusionOk="0">
                  <a:moveTo>
                    <a:pt x="1687" y="25841"/>
                  </a:moveTo>
                  <a:lnTo>
                    <a:pt x="42303" y="25841"/>
                  </a:lnTo>
                  <a:cubicBezTo>
                    <a:pt x="42303" y="24896"/>
                    <a:pt x="42371" y="23951"/>
                    <a:pt x="42371" y="23007"/>
                  </a:cubicBezTo>
                  <a:cubicBezTo>
                    <a:pt x="42371" y="15248"/>
                    <a:pt x="41831" y="7557"/>
                    <a:pt x="40954" y="0"/>
                  </a:cubicBezTo>
                  <a:lnTo>
                    <a:pt x="0" y="0"/>
                  </a:lnTo>
                  <a:cubicBezTo>
                    <a:pt x="1147" y="7489"/>
                    <a:pt x="1754" y="15180"/>
                    <a:pt x="1754" y="23007"/>
                  </a:cubicBezTo>
                  <a:cubicBezTo>
                    <a:pt x="1754" y="23951"/>
                    <a:pt x="1754" y="24896"/>
                    <a:pt x="1687" y="25841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g3acbb144eea_1_9619">
              <a:extLst>
                <a:ext uri="{FF2B5EF4-FFF2-40B4-BE49-F238E27FC236}">
                  <a16:creationId xmlns:a16="http://schemas.microsoft.com/office/drawing/2014/main" id="{4518913C-D8BC-EDC0-1766-A471B3293BFB}"/>
                </a:ext>
              </a:extLst>
            </p:cNvPr>
            <p:cNvSpPr/>
            <p:nvPr/>
          </p:nvSpPr>
          <p:spPr>
            <a:xfrm>
              <a:off x="-5087056" y="969144"/>
              <a:ext cx="53907" cy="25840"/>
            </a:xfrm>
            <a:custGeom>
              <a:avLst/>
              <a:gdLst/>
              <a:ahLst/>
              <a:cxnLst/>
              <a:rect l="l" t="t" r="r" b="b"/>
              <a:pathLst>
                <a:path w="53907" h="25840" extrusionOk="0">
                  <a:moveTo>
                    <a:pt x="53908" y="0"/>
                  </a:moveTo>
                  <a:lnTo>
                    <a:pt x="11537" y="0"/>
                  </a:lnTo>
                  <a:cubicBezTo>
                    <a:pt x="8501" y="9041"/>
                    <a:pt x="4655" y="17677"/>
                    <a:pt x="0" y="25841"/>
                  </a:cubicBezTo>
                  <a:lnTo>
                    <a:pt x="45204" y="25841"/>
                  </a:lnTo>
                  <a:cubicBezTo>
                    <a:pt x="48713" y="17474"/>
                    <a:pt x="51614" y="8838"/>
                    <a:pt x="53908" y="0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g3acbb144eea_1_9619">
              <a:extLst>
                <a:ext uri="{FF2B5EF4-FFF2-40B4-BE49-F238E27FC236}">
                  <a16:creationId xmlns:a16="http://schemas.microsoft.com/office/drawing/2014/main" id="{382A519D-9CE0-BF6A-9AC7-A4C51DB22756}"/>
                </a:ext>
              </a:extLst>
            </p:cNvPr>
            <p:cNvSpPr/>
            <p:nvPr/>
          </p:nvSpPr>
          <p:spPr>
            <a:xfrm>
              <a:off x="-5132732" y="1039244"/>
              <a:ext cx="64634" cy="25908"/>
            </a:xfrm>
            <a:custGeom>
              <a:avLst/>
              <a:gdLst/>
              <a:ahLst/>
              <a:cxnLst/>
              <a:rect l="l" t="t" r="r" b="b"/>
              <a:pathLst>
                <a:path w="64634" h="25908" extrusionOk="0">
                  <a:moveTo>
                    <a:pt x="64635" y="0"/>
                  </a:moveTo>
                  <a:lnTo>
                    <a:pt x="7286" y="0"/>
                  </a:lnTo>
                  <a:cubicBezTo>
                    <a:pt x="4925" y="1822"/>
                    <a:pt x="2496" y="3643"/>
                    <a:pt x="0" y="5330"/>
                  </a:cubicBezTo>
                  <a:lnTo>
                    <a:pt x="0" y="25908"/>
                  </a:lnTo>
                  <a:lnTo>
                    <a:pt x="39739" y="25908"/>
                  </a:lnTo>
                  <a:cubicBezTo>
                    <a:pt x="48847" y="18082"/>
                    <a:pt x="57146" y="9446"/>
                    <a:pt x="64568" y="67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g3acbb144eea_1_9619">
              <a:extLst>
                <a:ext uri="{FF2B5EF4-FFF2-40B4-BE49-F238E27FC236}">
                  <a16:creationId xmlns:a16="http://schemas.microsoft.com/office/drawing/2014/main" id="{BEC03B2F-6C3F-4CC0-C83A-6186A245D199}"/>
                </a:ext>
              </a:extLst>
            </p:cNvPr>
            <p:cNvSpPr/>
            <p:nvPr/>
          </p:nvSpPr>
          <p:spPr>
            <a:xfrm>
              <a:off x="-5364015" y="774362"/>
              <a:ext cx="136894" cy="295243"/>
            </a:xfrm>
            <a:custGeom>
              <a:avLst/>
              <a:gdLst/>
              <a:ahLst/>
              <a:cxnLst/>
              <a:rect l="l" t="t" r="r" b="b"/>
              <a:pathLst>
                <a:path w="136894" h="295243" extrusionOk="0">
                  <a:moveTo>
                    <a:pt x="34409" y="147689"/>
                  </a:moveTo>
                  <a:cubicBezTo>
                    <a:pt x="34409" y="88789"/>
                    <a:pt x="79411" y="40211"/>
                    <a:pt x="136894" y="34544"/>
                  </a:cubicBezTo>
                  <a:lnTo>
                    <a:pt x="136894" y="0"/>
                  </a:lnTo>
                  <a:cubicBezTo>
                    <a:pt x="60317" y="5735"/>
                    <a:pt x="0" y="69628"/>
                    <a:pt x="0" y="147622"/>
                  </a:cubicBezTo>
                  <a:cubicBezTo>
                    <a:pt x="0" y="225615"/>
                    <a:pt x="60317" y="289508"/>
                    <a:pt x="136894" y="295243"/>
                  </a:cubicBezTo>
                  <a:lnTo>
                    <a:pt x="136894" y="260699"/>
                  </a:lnTo>
                  <a:cubicBezTo>
                    <a:pt x="79478" y="255032"/>
                    <a:pt x="34409" y="206454"/>
                    <a:pt x="34409" y="147554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g3acbb144eea_1_9619">
              <a:extLst>
                <a:ext uri="{FF2B5EF4-FFF2-40B4-BE49-F238E27FC236}">
                  <a16:creationId xmlns:a16="http://schemas.microsoft.com/office/drawing/2014/main" id="{9A79ACFD-ADB4-5527-31E2-45E5CC2E11A5}"/>
                </a:ext>
              </a:extLst>
            </p:cNvPr>
            <p:cNvSpPr/>
            <p:nvPr/>
          </p:nvSpPr>
          <p:spPr>
            <a:xfrm>
              <a:off x="-5311727" y="826988"/>
              <a:ext cx="84538" cy="190126"/>
            </a:xfrm>
            <a:custGeom>
              <a:avLst/>
              <a:gdLst/>
              <a:ahLst/>
              <a:cxnLst/>
              <a:rect l="l" t="t" r="r" b="b"/>
              <a:pathLst>
                <a:path w="84538" h="190126" extrusionOk="0">
                  <a:moveTo>
                    <a:pt x="27325" y="95063"/>
                  </a:moveTo>
                  <a:cubicBezTo>
                    <a:pt x="27325" y="61194"/>
                    <a:pt x="52154" y="32992"/>
                    <a:pt x="84539" y="27662"/>
                  </a:cubicBezTo>
                  <a:lnTo>
                    <a:pt x="84539" y="0"/>
                  </a:lnTo>
                  <a:cubicBezTo>
                    <a:pt x="36973" y="5600"/>
                    <a:pt x="0" y="46081"/>
                    <a:pt x="0" y="95063"/>
                  </a:cubicBezTo>
                  <a:cubicBezTo>
                    <a:pt x="0" y="144046"/>
                    <a:pt x="37040" y="184527"/>
                    <a:pt x="84539" y="190127"/>
                  </a:cubicBezTo>
                  <a:lnTo>
                    <a:pt x="84539" y="162465"/>
                  </a:lnTo>
                  <a:cubicBezTo>
                    <a:pt x="52154" y="157067"/>
                    <a:pt x="27325" y="128933"/>
                    <a:pt x="27325" y="95063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g3acbb144eea_1_9619">
              <a:extLst>
                <a:ext uri="{FF2B5EF4-FFF2-40B4-BE49-F238E27FC236}">
                  <a16:creationId xmlns:a16="http://schemas.microsoft.com/office/drawing/2014/main" id="{DA0CEE3C-17A1-02BA-745E-128EAC1B85DB}"/>
                </a:ext>
              </a:extLst>
            </p:cNvPr>
            <p:cNvSpPr/>
            <p:nvPr/>
          </p:nvSpPr>
          <p:spPr>
            <a:xfrm>
              <a:off x="-5268345" y="870910"/>
              <a:ext cx="41156" cy="102282"/>
            </a:xfrm>
            <a:custGeom>
              <a:avLst/>
              <a:gdLst/>
              <a:ahLst/>
              <a:cxnLst/>
              <a:rect l="l" t="t" r="r" b="b"/>
              <a:pathLst>
                <a:path w="41156" h="102282" extrusionOk="0">
                  <a:moveTo>
                    <a:pt x="29551" y="51141"/>
                  </a:moveTo>
                  <a:cubicBezTo>
                    <a:pt x="29551" y="42640"/>
                    <a:pt x="34274" y="35286"/>
                    <a:pt x="41156" y="31373"/>
                  </a:cubicBezTo>
                  <a:lnTo>
                    <a:pt x="41156" y="0"/>
                  </a:lnTo>
                  <a:cubicBezTo>
                    <a:pt x="17677" y="5128"/>
                    <a:pt x="0" y="26110"/>
                    <a:pt x="0" y="51141"/>
                  </a:cubicBezTo>
                  <a:cubicBezTo>
                    <a:pt x="0" y="76172"/>
                    <a:pt x="17677" y="97088"/>
                    <a:pt x="41156" y="102283"/>
                  </a:cubicBezTo>
                  <a:lnTo>
                    <a:pt x="41156" y="70910"/>
                  </a:lnTo>
                  <a:cubicBezTo>
                    <a:pt x="34274" y="66996"/>
                    <a:pt x="29551" y="59642"/>
                    <a:pt x="29551" y="5114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g3acbb144eea_1_9619">
              <a:extLst>
                <a:ext uri="{FF2B5EF4-FFF2-40B4-BE49-F238E27FC236}">
                  <a16:creationId xmlns:a16="http://schemas.microsoft.com/office/drawing/2014/main" id="{69B4D2CC-2C4E-836E-B91A-8B563030DF1C}"/>
                </a:ext>
              </a:extLst>
            </p:cNvPr>
            <p:cNvSpPr/>
            <p:nvPr/>
          </p:nvSpPr>
          <p:spPr>
            <a:xfrm>
              <a:off x="-5227121" y="773822"/>
              <a:ext cx="126368" cy="70977"/>
            </a:xfrm>
            <a:custGeom>
              <a:avLst/>
              <a:gdLst/>
              <a:ahLst/>
              <a:cxnLst/>
              <a:rect l="l" t="t" r="r" b="b"/>
              <a:pathLst>
                <a:path w="126368" h="70977" extrusionOk="0">
                  <a:moveTo>
                    <a:pt x="11200" y="34477"/>
                  </a:moveTo>
                  <a:cubicBezTo>
                    <a:pt x="44057" y="34477"/>
                    <a:pt x="73676" y="48578"/>
                    <a:pt x="94456" y="70977"/>
                  </a:cubicBezTo>
                  <a:lnTo>
                    <a:pt x="94456" y="55055"/>
                  </a:lnTo>
                  <a:lnTo>
                    <a:pt x="126369" y="55055"/>
                  </a:lnTo>
                  <a:cubicBezTo>
                    <a:pt x="99246" y="21523"/>
                    <a:pt x="57686" y="0"/>
                    <a:pt x="11200" y="0"/>
                  </a:cubicBezTo>
                  <a:cubicBezTo>
                    <a:pt x="7421" y="0"/>
                    <a:pt x="3711" y="202"/>
                    <a:pt x="0" y="472"/>
                  </a:cubicBezTo>
                  <a:lnTo>
                    <a:pt x="0" y="35016"/>
                  </a:lnTo>
                  <a:cubicBezTo>
                    <a:pt x="3711" y="34679"/>
                    <a:pt x="7421" y="34477"/>
                    <a:pt x="11267" y="34477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g3acbb144eea_1_9619">
              <a:extLst>
                <a:ext uri="{FF2B5EF4-FFF2-40B4-BE49-F238E27FC236}">
                  <a16:creationId xmlns:a16="http://schemas.microsoft.com/office/drawing/2014/main" id="{F663A0FE-DBB1-CB94-1762-912BA8738C8F}"/>
                </a:ext>
              </a:extLst>
            </p:cNvPr>
            <p:cNvSpPr/>
            <p:nvPr/>
          </p:nvSpPr>
          <p:spPr>
            <a:xfrm>
              <a:off x="-5227188" y="994985"/>
              <a:ext cx="140199" cy="75227"/>
            </a:xfrm>
            <a:custGeom>
              <a:avLst/>
              <a:gdLst/>
              <a:ahLst/>
              <a:cxnLst/>
              <a:rect l="l" t="t" r="r" b="b"/>
              <a:pathLst>
                <a:path w="140199" h="75227" extrusionOk="0">
                  <a:moveTo>
                    <a:pt x="94524" y="49590"/>
                  </a:moveTo>
                  <a:lnTo>
                    <a:pt x="94524" y="44259"/>
                  </a:lnTo>
                  <a:lnTo>
                    <a:pt x="101810" y="44259"/>
                  </a:lnTo>
                  <a:cubicBezTo>
                    <a:pt x="117328" y="32250"/>
                    <a:pt x="130417" y="17205"/>
                    <a:pt x="140200" y="0"/>
                  </a:cubicBezTo>
                  <a:lnTo>
                    <a:pt x="98369" y="0"/>
                  </a:lnTo>
                  <a:cubicBezTo>
                    <a:pt x="77522" y="24896"/>
                    <a:pt x="46216" y="40751"/>
                    <a:pt x="11267" y="40751"/>
                  </a:cubicBezTo>
                  <a:cubicBezTo>
                    <a:pt x="7489" y="40751"/>
                    <a:pt x="3711" y="40549"/>
                    <a:pt x="0" y="40211"/>
                  </a:cubicBezTo>
                  <a:lnTo>
                    <a:pt x="0" y="74755"/>
                  </a:lnTo>
                  <a:cubicBezTo>
                    <a:pt x="3711" y="75025"/>
                    <a:pt x="7421" y="75228"/>
                    <a:pt x="11200" y="75228"/>
                  </a:cubicBezTo>
                  <a:cubicBezTo>
                    <a:pt x="42033" y="75228"/>
                    <a:pt x="70707" y="65782"/>
                    <a:pt x="94456" y="49657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g3acbb144eea_1_9619">
              <a:extLst>
                <a:ext uri="{FF2B5EF4-FFF2-40B4-BE49-F238E27FC236}">
                  <a16:creationId xmlns:a16="http://schemas.microsoft.com/office/drawing/2014/main" id="{7D059BC9-A024-5FBE-241A-FBE28A95B0E3}"/>
                </a:ext>
              </a:extLst>
            </p:cNvPr>
            <p:cNvSpPr/>
            <p:nvPr/>
          </p:nvSpPr>
          <p:spPr>
            <a:xfrm>
              <a:off x="-5227188" y="869696"/>
              <a:ext cx="63622" cy="104846"/>
            </a:xfrm>
            <a:custGeom>
              <a:avLst/>
              <a:gdLst/>
              <a:ahLst/>
              <a:cxnLst/>
              <a:rect l="l" t="t" r="r" b="b"/>
              <a:pathLst>
                <a:path w="63622" h="104846" extrusionOk="0">
                  <a:moveTo>
                    <a:pt x="63623" y="52356"/>
                  </a:moveTo>
                  <a:cubicBezTo>
                    <a:pt x="63623" y="23479"/>
                    <a:pt x="40144" y="0"/>
                    <a:pt x="11267" y="0"/>
                  </a:cubicBezTo>
                  <a:cubicBezTo>
                    <a:pt x="7421" y="0"/>
                    <a:pt x="3643" y="472"/>
                    <a:pt x="0" y="1214"/>
                  </a:cubicBezTo>
                  <a:lnTo>
                    <a:pt x="0" y="32587"/>
                  </a:lnTo>
                  <a:cubicBezTo>
                    <a:pt x="3306" y="30698"/>
                    <a:pt x="7152" y="29551"/>
                    <a:pt x="11200" y="29551"/>
                  </a:cubicBezTo>
                  <a:cubicBezTo>
                    <a:pt x="23816" y="29551"/>
                    <a:pt x="34072" y="39807"/>
                    <a:pt x="34072" y="52423"/>
                  </a:cubicBezTo>
                  <a:cubicBezTo>
                    <a:pt x="34072" y="65040"/>
                    <a:pt x="23816" y="75295"/>
                    <a:pt x="11200" y="75295"/>
                  </a:cubicBezTo>
                  <a:cubicBezTo>
                    <a:pt x="7084" y="75295"/>
                    <a:pt x="3306" y="74148"/>
                    <a:pt x="0" y="72259"/>
                  </a:cubicBezTo>
                  <a:lnTo>
                    <a:pt x="0" y="103632"/>
                  </a:lnTo>
                  <a:cubicBezTo>
                    <a:pt x="3643" y="104442"/>
                    <a:pt x="7354" y="104846"/>
                    <a:pt x="11267" y="104846"/>
                  </a:cubicBezTo>
                  <a:cubicBezTo>
                    <a:pt x="40144" y="104846"/>
                    <a:pt x="63623" y="81367"/>
                    <a:pt x="63623" y="5249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g3acbb144eea_1_9619">
              <a:extLst>
                <a:ext uri="{FF2B5EF4-FFF2-40B4-BE49-F238E27FC236}">
                  <a16:creationId xmlns:a16="http://schemas.microsoft.com/office/drawing/2014/main" id="{C0770CBC-135A-BD15-76C8-38D8B5D80AA2}"/>
                </a:ext>
              </a:extLst>
            </p:cNvPr>
            <p:cNvSpPr/>
            <p:nvPr/>
          </p:nvSpPr>
          <p:spPr>
            <a:xfrm>
              <a:off x="-5227188" y="826246"/>
              <a:ext cx="106937" cy="191611"/>
            </a:xfrm>
            <a:custGeom>
              <a:avLst/>
              <a:gdLst/>
              <a:ahLst/>
              <a:cxnLst/>
              <a:rect l="l" t="t" r="r" b="b"/>
              <a:pathLst>
                <a:path w="106937" h="191611" extrusionOk="0">
                  <a:moveTo>
                    <a:pt x="94524" y="98639"/>
                  </a:moveTo>
                  <a:lnTo>
                    <a:pt x="94524" y="72799"/>
                  </a:lnTo>
                  <a:lnTo>
                    <a:pt x="104172" y="72799"/>
                  </a:lnTo>
                  <a:cubicBezTo>
                    <a:pt x="93849" y="31036"/>
                    <a:pt x="56201" y="0"/>
                    <a:pt x="11267" y="0"/>
                  </a:cubicBezTo>
                  <a:cubicBezTo>
                    <a:pt x="7489" y="0"/>
                    <a:pt x="3711" y="270"/>
                    <a:pt x="0" y="742"/>
                  </a:cubicBezTo>
                  <a:lnTo>
                    <a:pt x="0" y="28404"/>
                  </a:lnTo>
                  <a:cubicBezTo>
                    <a:pt x="3643" y="27797"/>
                    <a:pt x="7421" y="27392"/>
                    <a:pt x="11267" y="27392"/>
                  </a:cubicBezTo>
                  <a:cubicBezTo>
                    <a:pt x="48982" y="27392"/>
                    <a:pt x="79681" y="58091"/>
                    <a:pt x="79681" y="95806"/>
                  </a:cubicBezTo>
                  <a:cubicBezTo>
                    <a:pt x="79681" y="133521"/>
                    <a:pt x="48982" y="164219"/>
                    <a:pt x="11267" y="164219"/>
                  </a:cubicBezTo>
                  <a:cubicBezTo>
                    <a:pt x="7421" y="164219"/>
                    <a:pt x="3711" y="163814"/>
                    <a:pt x="0" y="163207"/>
                  </a:cubicBezTo>
                  <a:lnTo>
                    <a:pt x="0" y="190869"/>
                  </a:lnTo>
                  <a:cubicBezTo>
                    <a:pt x="3711" y="191274"/>
                    <a:pt x="7421" y="191611"/>
                    <a:pt x="11267" y="191611"/>
                  </a:cubicBezTo>
                  <a:cubicBezTo>
                    <a:pt x="46891" y="191611"/>
                    <a:pt x="77994" y="171978"/>
                    <a:pt x="94524" y="143034"/>
                  </a:cubicBezTo>
                  <a:lnTo>
                    <a:pt x="94524" y="142899"/>
                  </a:lnTo>
                  <a:lnTo>
                    <a:pt x="94591" y="142899"/>
                  </a:lnTo>
                  <a:cubicBezTo>
                    <a:pt x="102080" y="129742"/>
                    <a:pt x="106465" y="114697"/>
                    <a:pt x="106938" y="98639"/>
                  </a:cubicBezTo>
                  <a:lnTo>
                    <a:pt x="94524" y="98639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g3acbb144eea_1_9619">
              <a:extLst>
                <a:ext uri="{FF2B5EF4-FFF2-40B4-BE49-F238E27FC236}">
                  <a16:creationId xmlns:a16="http://schemas.microsoft.com/office/drawing/2014/main" id="{D82A6B76-CDC3-5031-C2F1-700EED030D55}"/>
                </a:ext>
              </a:extLst>
            </p:cNvPr>
            <p:cNvSpPr/>
            <p:nvPr/>
          </p:nvSpPr>
          <p:spPr>
            <a:xfrm>
              <a:off x="-5124434" y="854785"/>
              <a:ext cx="54852" cy="44259"/>
            </a:xfrm>
            <a:custGeom>
              <a:avLst/>
              <a:gdLst/>
              <a:ahLst/>
              <a:cxnLst/>
              <a:rect l="l" t="t" r="r" b="b"/>
              <a:pathLst>
                <a:path w="54852" h="44259" extrusionOk="0">
                  <a:moveTo>
                    <a:pt x="54852" y="44259"/>
                  </a:moveTo>
                  <a:cubicBezTo>
                    <a:pt x="52423" y="28539"/>
                    <a:pt x="47431" y="13696"/>
                    <a:pt x="40481" y="0"/>
                  </a:cubicBezTo>
                  <a:lnTo>
                    <a:pt x="0" y="0"/>
                  </a:lnTo>
                  <a:cubicBezTo>
                    <a:pt x="9513" y="12954"/>
                    <a:pt x="16530" y="27932"/>
                    <a:pt x="19903" y="44259"/>
                  </a:cubicBezTo>
                  <a:lnTo>
                    <a:pt x="54852" y="44259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g3acbb144eea_1_9619">
              <a:extLst>
                <a:ext uri="{FF2B5EF4-FFF2-40B4-BE49-F238E27FC236}">
                  <a16:creationId xmlns:a16="http://schemas.microsoft.com/office/drawing/2014/main" id="{4F0C4A69-11E4-07AC-2943-43BFFD047AE1}"/>
                </a:ext>
              </a:extLst>
            </p:cNvPr>
            <p:cNvSpPr/>
            <p:nvPr/>
          </p:nvSpPr>
          <p:spPr>
            <a:xfrm>
              <a:off x="-5112559" y="924885"/>
              <a:ext cx="44664" cy="44259"/>
            </a:xfrm>
            <a:custGeom>
              <a:avLst/>
              <a:gdLst/>
              <a:ahLst/>
              <a:cxnLst/>
              <a:rect l="l" t="t" r="r" b="b"/>
              <a:pathLst>
                <a:path w="44664" h="44259" extrusionOk="0">
                  <a:moveTo>
                    <a:pt x="10188" y="0"/>
                  </a:moveTo>
                  <a:cubicBezTo>
                    <a:pt x="9783" y="15720"/>
                    <a:pt x="6207" y="30698"/>
                    <a:pt x="0" y="44259"/>
                  </a:cubicBezTo>
                  <a:lnTo>
                    <a:pt x="37040" y="44259"/>
                  </a:lnTo>
                  <a:cubicBezTo>
                    <a:pt x="41696" y="30293"/>
                    <a:pt x="44395" y="15450"/>
                    <a:pt x="44664" y="0"/>
                  </a:cubicBezTo>
                  <a:lnTo>
                    <a:pt x="10188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g3acbb144eea_1_9619">
              <a:extLst>
                <a:ext uri="{FF2B5EF4-FFF2-40B4-BE49-F238E27FC236}">
                  <a16:creationId xmlns:a16="http://schemas.microsoft.com/office/drawing/2014/main" id="{F303F0FF-F84F-BEEA-0BA6-88AF63A83080}"/>
                </a:ext>
              </a:extLst>
            </p:cNvPr>
            <p:cNvSpPr/>
            <p:nvPr/>
          </p:nvSpPr>
          <p:spPr>
            <a:xfrm>
              <a:off x="-5132665" y="829012"/>
              <a:ext cx="48712" cy="25840"/>
            </a:xfrm>
            <a:custGeom>
              <a:avLst/>
              <a:gdLst/>
              <a:ahLst/>
              <a:cxnLst/>
              <a:rect l="l" t="t" r="r" b="b"/>
              <a:pathLst>
                <a:path w="48712" h="25840" extrusionOk="0">
                  <a:moveTo>
                    <a:pt x="0" y="15855"/>
                  </a:moveTo>
                  <a:cubicBezTo>
                    <a:pt x="2901" y="19026"/>
                    <a:pt x="5667" y="22332"/>
                    <a:pt x="8231" y="25840"/>
                  </a:cubicBezTo>
                  <a:lnTo>
                    <a:pt x="48712" y="25840"/>
                  </a:lnTo>
                  <a:cubicBezTo>
                    <a:pt x="43989" y="16597"/>
                    <a:pt x="38390" y="7961"/>
                    <a:pt x="31913" y="0"/>
                  </a:cubicBezTo>
                  <a:lnTo>
                    <a:pt x="0" y="0"/>
                  </a:lnTo>
                  <a:lnTo>
                    <a:pt x="0" y="15923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g3acbb144eea_1_9619">
              <a:extLst>
                <a:ext uri="{FF2B5EF4-FFF2-40B4-BE49-F238E27FC236}">
                  <a16:creationId xmlns:a16="http://schemas.microsoft.com/office/drawing/2014/main" id="{87E4F5CB-1532-7369-8CA3-4DD9D454030F}"/>
                </a:ext>
              </a:extLst>
            </p:cNvPr>
            <p:cNvSpPr/>
            <p:nvPr/>
          </p:nvSpPr>
          <p:spPr>
            <a:xfrm>
              <a:off x="-5104530" y="899044"/>
              <a:ext cx="36703" cy="25840"/>
            </a:xfrm>
            <a:custGeom>
              <a:avLst/>
              <a:gdLst/>
              <a:ahLst/>
              <a:cxnLst/>
              <a:rect l="l" t="t" r="r" b="b"/>
              <a:pathLst>
                <a:path w="36703" h="25840" extrusionOk="0">
                  <a:moveTo>
                    <a:pt x="2159" y="25841"/>
                  </a:moveTo>
                  <a:lnTo>
                    <a:pt x="36635" y="25841"/>
                  </a:lnTo>
                  <a:cubicBezTo>
                    <a:pt x="36635" y="24896"/>
                    <a:pt x="36703" y="23951"/>
                    <a:pt x="36703" y="23007"/>
                  </a:cubicBezTo>
                  <a:cubicBezTo>
                    <a:pt x="36703" y="15180"/>
                    <a:pt x="36096" y="7489"/>
                    <a:pt x="34949" y="0"/>
                  </a:cubicBezTo>
                  <a:lnTo>
                    <a:pt x="0" y="0"/>
                  </a:lnTo>
                  <a:cubicBezTo>
                    <a:pt x="1552" y="7422"/>
                    <a:pt x="2361" y="15113"/>
                    <a:pt x="2361" y="23007"/>
                  </a:cubicBezTo>
                  <a:cubicBezTo>
                    <a:pt x="2361" y="23951"/>
                    <a:pt x="2227" y="24896"/>
                    <a:pt x="2227" y="2584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g3acbb144eea_1_9619">
              <a:extLst>
                <a:ext uri="{FF2B5EF4-FFF2-40B4-BE49-F238E27FC236}">
                  <a16:creationId xmlns:a16="http://schemas.microsoft.com/office/drawing/2014/main" id="{6F38C70E-50EF-6668-AF1B-D1E26A5441E5}"/>
                </a:ext>
              </a:extLst>
            </p:cNvPr>
            <p:cNvSpPr/>
            <p:nvPr/>
          </p:nvSpPr>
          <p:spPr>
            <a:xfrm>
              <a:off x="-5132665" y="899044"/>
              <a:ext cx="12549" cy="25840"/>
            </a:xfrm>
            <a:custGeom>
              <a:avLst/>
              <a:gdLst/>
              <a:ahLst/>
              <a:cxnLst/>
              <a:rect l="l" t="t" r="r" b="b"/>
              <a:pathLst>
                <a:path w="12549" h="25840" extrusionOk="0">
                  <a:moveTo>
                    <a:pt x="0" y="25841"/>
                  </a:moveTo>
                  <a:lnTo>
                    <a:pt x="12414" y="25841"/>
                  </a:lnTo>
                  <a:cubicBezTo>
                    <a:pt x="12414" y="24896"/>
                    <a:pt x="12549" y="23951"/>
                    <a:pt x="12549" y="23007"/>
                  </a:cubicBezTo>
                  <a:cubicBezTo>
                    <a:pt x="12549" y="15046"/>
                    <a:pt x="11469" y="7422"/>
                    <a:pt x="9648" y="0"/>
                  </a:cubicBezTo>
                  <a:lnTo>
                    <a:pt x="0" y="0"/>
                  </a:lnTo>
                  <a:lnTo>
                    <a:pt x="0" y="25841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g3acbb144eea_1_9619">
              <a:extLst>
                <a:ext uri="{FF2B5EF4-FFF2-40B4-BE49-F238E27FC236}">
                  <a16:creationId xmlns:a16="http://schemas.microsoft.com/office/drawing/2014/main" id="{FEC0C9E0-DAC8-D998-C3C7-27F6755ABD31}"/>
                </a:ext>
              </a:extLst>
            </p:cNvPr>
            <p:cNvSpPr/>
            <p:nvPr/>
          </p:nvSpPr>
          <p:spPr>
            <a:xfrm>
              <a:off x="-5132665" y="969144"/>
              <a:ext cx="67" cy="134"/>
            </a:xfrm>
            <a:custGeom>
              <a:avLst/>
              <a:gdLst/>
              <a:ahLst/>
              <a:cxnLst/>
              <a:rect l="l" t="t" r="r" b="b"/>
              <a:pathLst>
                <a:path w="67" h="134" extrusionOk="0">
                  <a:moveTo>
                    <a:pt x="0" y="135"/>
                  </a:moveTo>
                  <a:cubicBezTo>
                    <a:pt x="0" y="135"/>
                    <a:pt x="0" y="67"/>
                    <a:pt x="67" y="0"/>
                  </a:cubicBezTo>
                  <a:lnTo>
                    <a:pt x="0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g3acbb144eea_1_9619">
              <a:extLst>
                <a:ext uri="{FF2B5EF4-FFF2-40B4-BE49-F238E27FC236}">
                  <a16:creationId xmlns:a16="http://schemas.microsoft.com/office/drawing/2014/main" id="{0A65CCEE-3B0A-8BAA-571F-99DCECBCAF7D}"/>
                </a:ext>
              </a:extLst>
            </p:cNvPr>
            <p:cNvSpPr/>
            <p:nvPr/>
          </p:nvSpPr>
          <p:spPr>
            <a:xfrm>
              <a:off x="-5128819" y="969144"/>
              <a:ext cx="53368" cy="25840"/>
            </a:xfrm>
            <a:custGeom>
              <a:avLst/>
              <a:gdLst/>
              <a:ahLst/>
              <a:cxnLst/>
              <a:rect l="l" t="t" r="r" b="b"/>
              <a:pathLst>
                <a:path w="53368" h="25840" extrusionOk="0">
                  <a:moveTo>
                    <a:pt x="16260" y="0"/>
                  </a:moveTo>
                  <a:cubicBezTo>
                    <a:pt x="12010" y="9378"/>
                    <a:pt x="6545" y="18082"/>
                    <a:pt x="0" y="25841"/>
                  </a:cubicBezTo>
                  <a:lnTo>
                    <a:pt x="41831" y="25841"/>
                  </a:lnTo>
                  <a:cubicBezTo>
                    <a:pt x="46486" y="17677"/>
                    <a:pt x="50332" y="9041"/>
                    <a:pt x="53368" y="0"/>
                  </a:cubicBezTo>
                  <a:lnTo>
                    <a:pt x="16328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g3acbb144eea_1_9619">
              <a:extLst>
                <a:ext uri="{FF2B5EF4-FFF2-40B4-BE49-F238E27FC236}">
                  <a16:creationId xmlns:a16="http://schemas.microsoft.com/office/drawing/2014/main" id="{04C146F9-F29C-3CC2-5362-AEE8C2E19F89}"/>
                </a:ext>
              </a:extLst>
            </p:cNvPr>
            <p:cNvSpPr/>
            <p:nvPr/>
          </p:nvSpPr>
          <p:spPr>
            <a:xfrm>
              <a:off x="-5132665" y="1039244"/>
              <a:ext cx="7286" cy="5330"/>
            </a:xfrm>
            <a:custGeom>
              <a:avLst/>
              <a:gdLst/>
              <a:ahLst/>
              <a:cxnLst/>
              <a:rect l="l" t="t" r="r" b="b"/>
              <a:pathLst>
                <a:path w="7286" h="5330" extrusionOk="0">
                  <a:moveTo>
                    <a:pt x="0" y="0"/>
                  </a:moveTo>
                  <a:lnTo>
                    <a:pt x="0" y="5330"/>
                  </a:lnTo>
                  <a:cubicBezTo>
                    <a:pt x="2496" y="3643"/>
                    <a:pt x="4925" y="1822"/>
                    <a:pt x="728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g3acbb144eea_1_9619">
              <a:extLst>
                <a:ext uri="{FF2B5EF4-FFF2-40B4-BE49-F238E27FC236}">
                  <a16:creationId xmlns:a16="http://schemas.microsoft.com/office/drawing/2014/main" id="{D62C374F-07A9-A82F-3B1E-F6B56180AFBB}"/>
                </a:ext>
              </a:extLst>
            </p:cNvPr>
            <p:cNvSpPr/>
            <p:nvPr/>
          </p:nvSpPr>
          <p:spPr>
            <a:xfrm>
              <a:off x="-5329673" y="808906"/>
              <a:ext cx="102485" cy="226290"/>
            </a:xfrm>
            <a:custGeom>
              <a:avLst/>
              <a:gdLst/>
              <a:ahLst/>
              <a:cxnLst/>
              <a:rect l="l" t="t" r="r" b="b"/>
              <a:pathLst>
                <a:path w="102485" h="226290" extrusionOk="0">
                  <a:moveTo>
                    <a:pt x="17947" y="113145"/>
                  </a:moveTo>
                  <a:cubicBezTo>
                    <a:pt x="17947" y="64163"/>
                    <a:pt x="54987" y="23682"/>
                    <a:pt x="102485" y="18082"/>
                  </a:cubicBezTo>
                  <a:lnTo>
                    <a:pt x="102485" y="0"/>
                  </a:lnTo>
                  <a:cubicBezTo>
                    <a:pt x="45069" y="5667"/>
                    <a:pt x="0" y="54245"/>
                    <a:pt x="0" y="113145"/>
                  </a:cubicBezTo>
                  <a:cubicBezTo>
                    <a:pt x="0" y="172045"/>
                    <a:pt x="45002" y="220623"/>
                    <a:pt x="102485" y="226290"/>
                  </a:cubicBezTo>
                  <a:lnTo>
                    <a:pt x="102485" y="208209"/>
                  </a:lnTo>
                  <a:cubicBezTo>
                    <a:pt x="54920" y="202609"/>
                    <a:pt x="17947" y="162127"/>
                    <a:pt x="17947" y="113145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g3acbb144eea_1_9619">
              <a:extLst>
                <a:ext uri="{FF2B5EF4-FFF2-40B4-BE49-F238E27FC236}">
                  <a16:creationId xmlns:a16="http://schemas.microsoft.com/office/drawing/2014/main" id="{B4044A84-BBDF-4104-AD69-593196E48F02}"/>
                </a:ext>
              </a:extLst>
            </p:cNvPr>
            <p:cNvSpPr/>
            <p:nvPr/>
          </p:nvSpPr>
          <p:spPr>
            <a:xfrm>
              <a:off x="-5227188" y="808299"/>
              <a:ext cx="122658" cy="90745"/>
            </a:xfrm>
            <a:custGeom>
              <a:avLst/>
              <a:gdLst/>
              <a:ahLst/>
              <a:cxnLst/>
              <a:rect l="l" t="t" r="r" b="b"/>
              <a:pathLst>
                <a:path w="122658" h="90745" extrusionOk="0">
                  <a:moveTo>
                    <a:pt x="11267" y="17947"/>
                  </a:moveTo>
                  <a:cubicBezTo>
                    <a:pt x="56134" y="17947"/>
                    <a:pt x="93781" y="48982"/>
                    <a:pt x="104172" y="90745"/>
                  </a:cubicBezTo>
                  <a:lnTo>
                    <a:pt x="122658" y="90745"/>
                  </a:lnTo>
                  <a:cubicBezTo>
                    <a:pt x="119285" y="74418"/>
                    <a:pt x="112335" y="59440"/>
                    <a:pt x="102755" y="46486"/>
                  </a:cubicBezTo>
                  <a:lnTo>
                    <a:pt x="94524" y="46486"/>
                  </a:lnTo>
                  <a:lnTo>
                    <a:pt x="94524" y="36501"/>
                  </a:lnTo>
                  <a:cubicBezTo>
                    <a:pt x="73743" y="14101"/>
                    <a:pt x="44192" y="0"/>
                    <a:pt x="11267" y="0"/>
                  </a:cubicBezTo>
                  <a:cubicBezTo>
                    <a:pt x="7489" y="0"/>
                    <a:pt x="3711" y="202"/>
                    <a:pt x="0" y="540"/>
                  </a:cubicBezTo>
                  <a:lnTo>
                    <a:pt x="0" y="18621"/>
                  </a:lnTo>
                  <a:cubicBezTo>
                    <a:pt x="3711" y="18217"/>
                    <a:pt x="7421" y="17879"/>
                    <a:pt x="11267" y="17879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g3acbb144eea_1_9619">
              <a:extLst>
                <a:ext uri="{FF2B5EF4-FFF2-40B4-BE49-F238E27FC236}">
                  <a16:creationId xmlns:a16="http://schemas.microsoft.com/office/drawing/2014/main" id="{B2961BE1-6764-1283-43A7-32632E84B67C}"/>
                </a:ext>
              </a:extLst>
            </p:cNvPr>
            <p:cNvSpPr/>
            <p:nvPr/>
          </p:nvSpPr>
          <p:spPr>
            <a:xfrm>
              <a:off x="-5132665" y="924885"/>
              <a:ext cx="30225" cy="44259"/>
            </a:xfrm>
            <a:custGeom>
              <a:avLst/>
              <a:gdLst/>
              <a:ahLst/>
              <a:cxnLst/>
              <a:rect l="l" t="t" r="r" b="b"/>
              <a:pathLst>
                <a:path w="30225" h="44259" extrusionOk="0">
                  <a:moveTo>
                    <a:pt x="12346" y="0"/>
                  </a:moveTo>
                  <a:cubicBezTo>
                    <a:pt x="11874" y="16058"/>
                    <a:pt x="7489" y="31103"/>
                    <a:pt x="0" y="44259"/>
                  </a:cubicBezTo>
                  <a:lnTo>
                    <a:pt x="20038" y="44259"/>
                  </a:lnTo>
                  <a:cubicBezTo>
                    <a:pt x="26245" y="30698"/>
                    <a:pt x="29821" y="15788"/>
                    <a:pt x="30226" y="0"/>
                  </a:cubicBezTo>
                  <a:lnTo>
                    <a:pt x="12346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g3acbb144eea_1_9619">
              <a:extLst>
                <a:ext uri="{FF2B5EF4-FFF2-40B4-BE49-F238E27FC236}">
                  <a16:creationId xmlns:a16="http://schemas.microsoft.com/office/drawing/2014/main" id="{4072A8ED-9A1F-6681-DD9C-DB707455AD33}"/>
                </a:ext>
              </a:extLst>
            </p:cNvPr>
            <p:cNvSpPr/>
            <p:nvPr/>
          </p:nvSpPr>
          <p:spPr>
            <a:xfrm>
              <a:off x="-5227188" y="969279"/>
              <a:ext cx="98369" cy="66456"/>
            </a:xfrm>
            <a:custGeom>
              <a:avLst/>
              <a:gdLst/>
              <a:ahLst/>
              <a:cxnLst/>
              <a:rect l="l" t="t" r="r" b="b"/>
              <a:pathLst>
                <a:path w="98369" h="66456" extrusionOk="0">
                  <a:moveTo>
                    <a:pt x="94524" y="0"/>
                  </a:moveTo>
                  <a:cubicBezTo>
                    <a:pt x="77994" y="28944"/>
                    <a:pt x="46958" y="48578"/>
                    <a:pt x="11267" y="48578"/>
                  </a:cubicBezTo>
                  <a:cubicBezTo>
                    <a:pt x="7489" y="48578"/>
                    <a:pt x="3711" y="48308"/>
                    <a:pt x="0" y="47835"/>
                  </a:cubicBezTo>
                  <a:lnTo>
                    <a:pt x="0" y="65917"/>
                  </a:lnTo>
                  <a:cubicBezTo>
                    <a:pt x="3711" y="66254"/>
                    <a:pt x="7421" y="66457"/>
                    <a:pt x="11267" y="66457"/>
                  </a:cubicBezTo>
                  <a:cubicBezTo>
                    <a:pt x="46216" y="66457"/>
                    <a:pt x="77454" y="50602"/>
                    <a:pt x="98369" y="25706"/>
                  </a:cubicBezTo>
                  <a:lnTo>
                    <a:pt x="94524" y="25706"/>
                  </a:lnTo>
                  <a:lnTo>
                    <a:pt x="94524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g3acbb144eea_1_9619">
              <a:extLst>
                <a:ext uri="{FF2B5EF4-FFF2-40B4-BE49-F238E27FC236}">
                  <a16:creationId xmlns:a16="http://schemas.microsoft.com/office/drawing/2014/main" id="{365A8A0A-5E5B-37D8-3D9C-DD60C89A0C84}"/>
                </a:ext>
              </a:extLst>
            </p:cNvPr>
            <p:cNvSpPr/>
            <p:nvPr/>
          </p:nvSpPr>
          <p:spPr>
            <a:xfrm>
              <a:off x="-5132665" y="844800"/>
              <a:ext cx="8230" cy="9985"/>
            </a:xfrm>
            <a:custGeom>
              <a:avLst/>
              <a:gdLst/>
              <a:ahLst/>
              <a:cxnLst/>
              <a:rect l="l" t="t" r="r" b="b"/>
              <a:pathLst>
                <a:path w="8230" h="9985" extrusionOk="0">
                  <a:moveTo>
                    <a:pt x="8231" y="9985"/>
                  </a:moveTo>
                  <a:cubicBezTo>
                    <a:pt x="5667" y="6477"/>
                    <a:pt x="2901" y="3171"/>
                    <a:pt x="0" y="0"/>
                  </a:cubicBezTo>
                  <a:lnTo>
                    <a:pt x="0" y="9985"/>
                  </a:lnTo>
                  <a:lnTo>
                    <a:pt x="8231" y="9985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g3acbb144eea_1_9619">
              <a:extLst>
                <a:ext uri="{FF2B5EF4-FFF2-40B4-BE49-F238E27FC236}">
                  <a16:creationId xmlns:a16="http://schemas.microsoft.com/office/drawing/2014/main" id="{03CF1D1B-AB7A-9BB9-7884-EE59A011FD4D}"/>
                </a:ext>
              </a:extLst>
            </p:cNvPr>
            <p:cNvSpPr/>
            <p:nvPr/>
          </p:nvSpPr>
          <p:spPr>
            <a:xfrm>
              <a:off x="-5123152" y="899044"/>
              <a:ext cx="20848" cy="25840"/>
            </a:xfrm>
            <a:custGeom>
              <a:avLst/>
              <a:gdLst/>
              <a:ahLst/>
              <a:cxnLst/>
              <a:rect l="l" t="t" r="r" b="b"/>
              <a:pathLst>
                <a:path w="20848" h="25840" extrusionOk="0">
                  <a:moveTo>
                    <a:pt x="2834" y="25841"/>
                  </a:moveTo>
                  <a:lnTo>
                    <a:pt x="20713" y="25841"/>
                  </a:lnTo>
                  <a:cubicBezTo>
                    <a:pt x="20713" y="24896"/>
                    <a:pt x="20848" y="23951"/>
                    <a:pt x="20848" y="23007"/>
                  </a:cubicBezTo>
                  <a:cubicBezTo>
                    <a:pt x="20848" y="15113"/>
                    <a:pt x="20038" y="7422"/>
                    <a:pt x="18486" y="0"/>
                  </a:cubicBezTo>
                  <a:lnTo>
                    <a:pt x="0" y="0"/>
                  </a:lnTo>
                  <a:cubicBezTo>
                    <a:pt x="1822" y="7354"/>
                    <a:pt x="2901" y="15046"/>
                    <a:pt x="2901" y="23007"/>
                  </a:cubicBezTo>
                  <a:cubicBezTo>
                    <a:pt x="2901" y="23951"/>
                    <a:pt x="2766" y="24896"/>
                    <a:pt x="2766" y="25841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g3acbb144eea_1_9619">
              <a:extLst>
                <a:ext uri="{FF2B5EF4-FFF2-40B4-BE49-F238E27FC236}">
                  <a16:creationId xmlns:a16="http://schemas.microsoft.com/office/drawing/2014/main" id="{3C104E4E-868A-9FB5-1C4C-B38616461632}"/>
                </a:ext>
              </a:extLst>
            </p:cNvPr>
            <p:cNvSpPr/>
            <p:nvPr/>
          </p:nvSpPr>
          <p:spPr>
            <a:xfrm>
              <a:off x="-5132665" y="969144"/>
              <a:ext cx="20105" cy="25840"/>
            </a:xfrm>
            <a:custGeom>
              <a:avLst/>
              <a:gdLst/>
              <a:ahLst/>
              <a:cxnLst/>
              <a:rect l="l" t="t" r="r" b="b"/>
              <a:pathLst>
                <a:path w="20105" h="25840" extrusionOk="0">
                  <a:moveTo>
                    <a:pt x="67" y="0"/>
                  </a:moveTo>
                  <a:cubicBezTo>
                    <a:pt x="67" y="0"/>
                    <a:pt x="67" y="67"/>
                    <a:pt x="0" y="135"/>
                  </a:cubicBezTo>
                  <a:lnTo>
                    <a:pt x="0" y="25841"/>
                  </a:lnTo>
                  <a:lnTo>
                    <a:pt x="3845" y="25841"/>
                  </a:lnTo>
                  <a:cubicBezTo>
                    <a:pt x="10390" y="18014"/>
                    <a:pt x="15855" y="9311"/>
                    <a:pt x="20106" y="0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g3acbb144eea_1_9619">
              <a:extLst>
                <a:ext uri="{FF2B5EF4-FFF2-40B4-BE49-F238E27FC236}">
                  <a16:creationId xmlns:a16="http://schemas.microsoft.com/office/drawing/2014/main" id="{BF25B04C-D951-7D5D-CE7C-85B7B7BC569C}"/>
                </a:ext>
              </a:extLst>
            </p:cNvPr>
            <p:cNvSpPr/>
            <p:nvPr/>
          </p:nvSpPr>
          <p:spPr>
            <a:xfrm>
              <a:off x="-5284402" y="854515"/>
              <a:ext cx="57213" cy="134937"/>
            </a:xfrm>
            <a:custGeom>
              <a:avLst/>
              <a:gdLst/>
              <a:ahLst/>
              <a:cxnLst/>
              <a:rect l="l" t="t" r="r" b="b"/>
              <a:pathLst>
                <a:path w="57213" h="134937" extrusionOk="0">
                  <a:moveTo>
                    <a:pt x="0" y="67536"/>
                  </a:moveTo>
                  <a:cubicBezTo>
                    <a:pt x="0" y="101406"/>
                    <a:pt x="24829" y="129607"/>
                    <a:pt x="57214" y="134938"/>
                  </a:cubicBezTo>
                  <a:lnTo>
                    <a:pt x="57214" y="118610"/>
                  </a:lnTo>
                  <a:cubicBezTo>
                    <a:pt x="33734" y="113482"/>
                    <a:pt x="16058" y="92500"/>
                    <a:pt x="16058" y="67469"/>
                  </a:cubicBezTo>
                  <a:cubicBezTo>
                    <a:pt x="16058" y="42438"/>
                    <a:pt x="33734" y="21522"/>
                    <a:pt x="57214" y="16327"/>
                  </a:cubicBezTo>
                  <a:lnTo>
                    <a:pt x="57214" y="0"/>
                  </a:lnTo>
                  <a:cubicBezTo>
                    <a:pt x="24829" y="5397"/>
                    <a:pt x="0" y="33532"/>
                    <a:pt x="0" y="67401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g3acbb144eea_1_9619">
              <a:extLst>
                <a:ext uri="{FF2B5EF4-FFF2-40B4-BE49-F238E27FC236}">
                  <a16:creationId xmlns:a16="http://schemas.microsoft.com/office/drawing/2014/main" id="{972B3574-1CA0-B897-6B8A-D193CAFCF479}"/>
                </a:ext>
              </a:extLst>
            </p:cNvPr>
            <p:cNvSpPr/>
            <p:nvPr/>
          </p:nvSpPr>
          <p:spPr>
            <a:xfrm>
              <a:off x="-5227188" y="853638"/>
              <a:ext cx="79680" cy="136826"/>
            </a:xfrm>
            <a:custGeom>
              <a:avLst/>
              <a:gdLst/>
              <a:ahLst/>
              <a:cxnLst/>
              <a:rect l="l" t="t" r="r" b="b"/>
              <a:pathLst>
                <a:path w="79680" h="136826" extrusionOk="0">
                  <a:moveTo>
                    <a:pt x="11267" y="15990"/>
                  </a:moveTo>
                  <a:cubicBezTo>
                    <a:pt x="40144" y="15990"/>
                    <a:pt x="63623" y="39469"/>
                    <a:pt x="63623" y="68346"/>
                  </a:cubicBezTo>
                  <a:cubicBezTo>
                    <a:pt x="63623" y="97222"/>
                    <a:pt x="40144" y="120702"/>
                    <a:pt x="11267" y="120702"/>
                  </a:cubicBezTo>
                  <a:cubicBezTo>
                    <a:pt x="7421" y="120702"/>
                    <a:pt x="3643" y="120229"/>
                    <a:pt x="0" y="119487"/>
                  </a:cubicBezTo>
                  <a:lnTo>
                    <a:pt x="0" y="135815"/>
                  </a:lnTo>
                  <a:cubicBezTo>
                    <a:pt x="3643" y="136422"/>
                    <a:pt x="7421" y="136827"/>
                    <a:pt x="11267" y="136827"/>
                  </a:cubicBezTo>
                  <a:cubicBezTo>
                    <a:pt x="48982" y="136827"/>
                    <a:pt x="79681" y="106128"/>
                    <a:pt x="79681" y="68413"/>
                  </a:cubicBezTo>
                  <a:cubicBezTo>
                    <a:pt x="79681" y="30698"/>
                    <a:pt x="48982" y="0"/>
                    <a:pt x="11267" y="0"/>
                  </a:cubicBezTo>
                  <a:cubicBezTo>
                    <a:pt x="7421" y="0"/>
                    <a:pt x="3711" y="405"/>
                    <a:pt x="0" y="1012"/>
                  </a:cubicBezTo>
                  <a:lnTo>
                    <a:pt x="0" y="17339"/>
                  </a:lnTo>
                  <a:cubicBezTo>
                    <a:pt x="3643" y="16530"/>
                    <a:pt x="7354" y="16125"/>
                    <a:pt x="11267" y="16125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g3acbb144eea_1_9619">
              <a:extLst>
                <a:ext uri="{FF2B5EF4-FFF2-40B4-BE49-F238E27FC236}">
                  <a16:creationId xmlns:a16="http://schemas.microsoft.com/office/drawing/2014/main" id="{6D5A40D8-3C69-37EC-D543-D2BE001E21AE}"/>
                </a:ext>
              </a:extLst>
            </p:cNvPr>
            <p:cNvSpPr/>
            <p:nvPr/>
          </p:nvSpPr>
          <p:spPr>
            <a:xfrm>
              <a:off x="-5238793" y="902283"/>
              <a:ext cx="11604" cy="39536"/>
            </a:xfrm>
            <a:custGeom>
              <a:avLst/>
              <a:gdLst/>
              <a:ahLst/>
              <a:cxnLst/>
              <a:rect l="l" t="t" r="r" b="b"/>
              <a:pathLst>
                <a:path w="11604" h="39536" extrusionOk="0">
                  <a:moveTo>
                    <a:pt x="0" y="19768"/>
                  </a:moveTo>
                  <a:cubicBezTo>
                    <a:pt x="0" y="28269"/>
                    <a:pt x="4723" y="35623"/>
                    <a:pt x="11605" y="39537"/>
                  </a:cubicBezTo>
                  <a:lnTo>
                    <a:pt x="11605" y="0"/>
                  </a:lnTo>
                  <a:cubicBezTo>
                    <a:pt x="4723" y="3913"/>
                    <a:pt x="0" y="11267"/>
                    <a:pt x="0" y="19768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g3acbb144eea_1_9619">
              <a:extLst>
                <a:ext uri="{FF2B5EF4-FFF2-40B4-BE49-F238E27FC236}">
                  <a16:creationId xmlns:a16="http://schemas.microsoft.com/office/drawing/2014/main" id="{EA05EBF8-00BE-8F68-DE0D-E5D6B1BB7C61}"/>
                </a:ext>
              </a:extLst>
            </p:cNvPr>
            <p:cNvSpPr/>
            <p:nvPr/>
          </p:nvSpPr>
          <p:spPr>
            <a:xfrm>
              <a:off x="-5227121" y="899112"/>
              <a:ext cx="34071" cy="45743"/>
            </a:xfrm>
            <a:custGeom>
              <a:avLst/>
              <a:gdLst/>
              <a:ahLst/>
              <a:cxnLst/>
              <a:rect l="l" t="t" r="r" b="b"/>
              <a:pathLst>
                <a:path w="34071" h="45743" extrusionOk="0">
                  <a:moveTo>
                    <a:pt x="11200" y="45744"/>
                  </a:moveTo>
                  <a:cubicBezTo>
                    <a:pt x="23816" y="45744"/>
                    <a:pt x="34072" y="35489"/>
                    <a:pt x="34072" y="22872"/>
                  </a:cubicBezTo>
                  <a:cubicBezTo>
                    <a:pt x="34072" y="10255"/>
                    <a:pt x="23816" y="0"/>
                    <a:pt x="11200" y="0"/>
                  </a:cubicBezTo>
                  <a:cubicBezTo>
                    <a:pt x="7084" y="0"/>
                    <a:pt x="3306" y="1147"/>
                    <a:pt x="0" y="3036"/>
                  </a:cubicBezTo>
                  <a:lnTo>
                    <a:pt x="0" y="42573"/>
                  </a:lnTo>
                  <a:cubicBezTo>
                    <a:pt x="3306" y="44462"/>
                    <a:pt x="7152" y="45609"/>
                    <a:pt x="11200" y="45609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g3acbb144eea_1_9619">
              <a:extLst>
                <a:ext uri="{FF2B5EF4-FFF2-40B4-BE49-F238E27FC236}">
                  <a16:creationId xmlns:a16="http://schemas.microsoft.com/office/drawing/2014/main" id="{DC82880F-3E25-01F0-C8A5-26A89AB7B6C8}"/>
                </a:ext>
              </a:extLst>
            </p:cNvPr>
            <p:cNvSpPr/>
            <p:nvPr/>
          </p:nvSpPr>
          <p:spPr>
            <a:xfrm>
              <a:off x="-5388574" y="1147397"/>
              <a:ext cx="758821" cy="43652"/>
            </a:xfrm>
            <a:custGeom>
              <a:avLst/>
              <a:gdLst/>
              <a:ahLst/>
              <a:cxnLst/>
              <a:rect l="l" t="t" r="r" b="b"/>
              <a:pathLst>
                <a:path w="758821" h="43652" extrusionOk="0">
                  <a:moveTo>
                    <a:pt x="0" y="4790"/>
                  </a:moveTo>
                  <a:cubicBezTo>
                    <a:pt x="0" y="26178"/>
                    <a:pt x="17475" y="43652"/>
                    <a:pt x="38862" y="43652"/>
                  </a:cubicBezTo>
                  <a:lnTo>
                    <a:pt x="719959" y="43652"/>
                  </a:lnTo>
                  <a:cubicBezTo>
                    <a:pt x="741347" y="43652"/>
                    <a:pt x="758821" y="26178"/>
                    <a:pt x="758821" y="4790"/>
                  </a:cubicBezTo>
                  <a:lnTo>
                    <a:pt x="758821" y="0"/>
                  </a:lnTo>
                  <a:lnTo>
                    <a:pt x="0" y="0"/>
                  </a:lnTo>
                  <a:lnTo>
                    <a:pt x="0" y="4790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g3acbb144eea_1_9619">
              <a:extLst>
                <a:ext uri="{FF2B5EF4-FFF2-40B4-BE49-F238E27FC236}">
                  <a16:creationId xmlns:a16="http://schemas.microsoft.com/office/drawing/2014/main" id="{756353EB-1996-066C-EF51-7F30D62D6C56}"/>
                </a:ext>
              </a:extLst>
            </p:cNvPr>
            <p:cNvSpPr/>
            <p:nvPr/>
          </p:nvSpPr>
          <p:spPr>
            <a:xfrm>
              <a:off x="-4703564" y="1089171"/>
              <a:ext cx="2226" cy="1146"/>
            </a:xfrm>
            <a:custGeom>
              <a:avLst/>
              <a:gdLst/>
              <a:ahLst/>
              <a:cxnLst/>
              <a:rect l="l" t="t" r="r" b="b"/>
              <a:pathLst>
                <a:path w="2226" h="1146" extrusionOk="0">
                  <a:moveTo>
                    <a:pt x="2227" y="0"/>
                  </a:moveTo>
                  <a:cubicBezTo>
                    <a:pt x="1484" y="405"/>
                    <a:pt x="742" y="742"/>
                    <a:pt x="0" y="1147"/>
                  </a:cubicBezTo>
                  <a:cubicBezTo>
                    <a:pt x="742" y="742"/>
                    <a:pt x="1484" y="405"/>
                    <a:pt x="2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g3acbb144eea_1_9619">
              <a:extLst>
                <a:ext uri="{FF2B5EF4-FFF2-40B4-BE49-F238E27FC236}">
                  <a16:creationId xmlns:a16="http://schemas.microsoft.com/office/drawing/2014/main" id="{F8444B97-2301-26DA-320E-7CABAE706213}"/>
                </a:ext>
              </a:extLst>
            </p:cNvPr>
            <p:cNvSpPr/>
            <p:nvPr/>
          </p:nvSpPr>
          <p:spPr>
            <a:xfrm>
              <a:off x="-4713009" y="1087080"/>
              <a:ext cx="120027" cy="60317"/>
            </a:xfrm>
            <a:custGeom>
              <a:avLst/>
              <a:gdLst/>
              <a:ahLst/>
              <a:cxnLst/>
              <a:rect l="l" t="t" r="r" b="b"/>
              <a:pathLst>
                <a:path w="120027" h="60317" extrusionOk="0">
                  <a:moveTo>
                    <a:pt x="92298" y="0"/>
                  </a:moveTo>
                  <a:lnTo>
                    <a:pt x="15585" y="0"/>
                  </a:lnTo>
                  <a:cubicBezTo>
                    <a:pt x="14303" y="742"/>
                    <a:pt x="13022" y="1417"/>
                    <a:pt x="11672" y="2092"/>
                  </a:cubicBezTo>
                  <a:cubicBezTo>
                    <a:pt x="10930" y="2496"/>
                    <a:pt x="10188" y="2834"/>
                    <a:pt x="9446" y="3238"/>
                  </a:cubicBezTo>
                  <a:cubicBezTo>
                    <a:pt x="7489" y="4251"/>
                    <a:pt x="5532" y="5195"/>
                    <a:pt x="3576" y="6140"/>
                  </a:cubicBezTo>
                  <a:cubicBezTo>
                    <a:pt x="2902" y="6477"/>
                    <a:pt x="2159" y="6747"/>
                    <a:pt x="1485" y="7084"/>
                  </a:cubicBezTo>
                  <a:cubicBezTo>
                    <a:pt x="1012" y="7287"/>
                    <a:pt x="472" y="7556"/>
                    <a:pt x="0" y="7759"/>
                  </a:cubicBezTo>
                  <a:lnTo>
                    <a:pt x="44327" y="7759"/>
                  </a:lnTo>
                  <a:cubicBezTo>
                    <a:pt x="65715" y="7759"/>
                    <a:pt x="83189" y="25233"/>
                    <a:pt x="83189" y="46621"/>
                  </a:cubicBezTo>
                  <a:lnTo>
                    <a:pt x="83189" y="60317"/>
                  </a:lnTo>
                  <a:lnTo>
                    <a:pt x="92230" y="60317"/>
                  </a:lnTo>
                  <a:cubicBezTo>
                    <a:pt x="107545" y="60317"/>
                    <a:pt x="120027" y="47768"/>
                    <a:pt x="120027" y="32520"/>
                  </a:cubicBezTo>
                  <a:lnTo>
                    <a:pt x="120027" y="27865"/>
                  </a:lnTo>
                  <a:cubicBezTo>
                    <a:pt x="120027" y="12549"/>
                    <a:pt x="107478" y="67"/>
                    <a:pt x="9223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g3acbb144eea_1_9619">
              <a:extLst>
                <a:ext uri="{FF2B5EF4-FFF2-40B4-BE49-F238E27FC236}">
                  <a16:creationId xmlns:a16="http://schemas.microsoft.com/office/drawing/2014/main" id="{DACFB1D8-5CD0-2BA8-756D-C60E69A0428F}"/>
                </a:ext>
              </a:extLst>
            </p:cNvPr>
            <p:cNvSpPr/>
            <p:nvPr/>
          </p:nvSpPr>
          <p:spPr>
            <a:xfrm>
              <a:off x="-5420487" y="1087012"/>
              <a:ext cx="128595" cy="60249"/>
            </a:xfrm>
            <a:custGeom>
              <a:avLst/>
              <a:gdLst/>
              <a:ahLst/>
              <a:cxnLst/>
              <a:rect l="l" t="t" r="r" b="b"/>
              <a:pathLst>
                <a:path w="128595" h="60249" extrusionOk="0">
                  <a:moveTo>
                    <a:pt x="70775" y="7759"/>
                  </a:moveTo>
                  <a:lnTo>
                    <a:pt x="128595" y="7759"/>
                  </a:lnTo>
                  <a:cubicBezTo>
                    <a:pt x="123266" y="5397"/>
                    <a:pt x="118070" y="2834"/>
                    <a:pt x="113010" y="0"/>
                  </a:cubicBezTo>
                  <a:lnTo>
                    <a:pt x="27797" y="0"/>
                  </a:lnTo>
                  <a:cubicBezTo>
                    <a:pt x="12482" y="0"/>
                    <a:pt x="0" y="12549"/>
                    <a:pt x="0" y="27797"/>
                  </a:cubicBezTo>
                  <a:lnTo>
                    <a:pt x="0" y="32452"/>
                  </a:lnTo>
                  <a:cubicBezTo>
                    <a:pt x="0" y="47768"/>
                    <a:pt x="12549" y="60250"/>
                    <a:pt x="27797" y="60250"/>
                  </a:cubicBezTo>
                  <a:lnTo>
                    <a:pt x="31913" y="60250"/>
                  </a:lnTo>
                  <a:lnTo>
                    <a:pt x="31913" y="46553"/>
                  </a:lnTo>
                  <a:cubicBezTo>
                    <a:pt x="31913" y="25166"/>
                    <a:pt x="49387" y="7691"/>
                    <a:pt x="70775" y="76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g3acbb144eea_1_9619">
              <a:extLst>
                <a:ext uri="{FF2B5EF4-FFF2-40B4-BE49-F238E27FC236}">
                  <a16:creationId xmlns:a16="http://schemas.microsoft.com/office/drawing/2014/main" id="{DB21A4AC-E428-EAEF-7605-DC8B8C5227E1}"/>
                </a:ext>
              </a:extLst>
            </p:cNvPr>
            <p:cNvSpPr/>
            <p:nvPr/>
          </p:nvSpPr>
          <p:spPr>
            <a:xfrm>
              <a:off x="-4711525" y="1093152"/>
              <a:ext cx="2091" cy="944"/>
            </a:xfrm>
            <a:custGeom>
              <a:avLst/>
              <a:gdLst/>
              <a:ahLst/>
              <a:cxnLst/>
              <a:rect l="l" t="t" r="r" b="b"/>
              <a:pathLst>
                <a:path w="2091" h="944" extrusionOk="0">
                  <a:moveTo>
                    <a:pt x="2092" y="0"/>
                  </a:moveTo>
                  <a:cubicBezTo>
                    <a:pt x="1417" y="337"/>
                    <a:pt x="675" y="607"/>
                    <a:pt x="0" y="945"/>
                  </a:cubicBezTo>
                  <a:cubicBezTo>
                    <a:pt x="675" y="607"/>
                    <a:pt x="1417" y="337"/>
                    <a:pt x="20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g3acbb144eea_1_9619">
              <a:extLst>
                <a:ext uri="{FF2B5EF4-FFF2-40B4-BE49-F238E27FC236}">
                  <a16:creationId xmlns:a16="http://schemas.microsoft.com/office/drawing/2014/main" id="{83C2E343-4FED-F930-55FD-7ED380C86C1D}"/>
                </a:ext>
              </a:extLst>
            </p:cNvPr>
            <p:cNvSpPr/>
            <p:nvPr/>
          </p:nvSpPr>
          <p:spPr>
            <a:xfrm>
              <a:off x="-4709366" y="1090251"/>
              <a:ext cx="5869" cy="2901"/>
            </a:xfrm>
            <a:custGeom>
              <a:avLst/>
              <a:gdLst/>
              <a:ahLst/>
              <a:cxnLst/>
              <a:rect l="l" t="t" r="r" b="b"/>
              <a:pathLst>
                <a:path w="5869" h="2901" extrusionOk="0">
                  <a:moveTo>
                    <a:pt x="5870" y="0"/>
                  </a:moveTo>
                  <a:cubicBezTo>
                    <a:pt x="3913" y="1012"/>
                    <a:pt x="1956" y="1957"/>
                    <a:pt x="0" y="2901"/>
                  </a:cubicBezTo>
                  <a:cubicBezTo>
                    <a:pt x="1956" y="1957"/>
                    <a:pt x="3980" y="1012"/>
                    <a:pt x="58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g3acbb144eea_1_9619">
              <a:extLst>
                <a:ext uri="{FF2B5EF4-FFF2-40B4-BE49-F238E27FC236}">
                  <a16:creationId xmlns:a16="http://schemas.microsoft.com/office/drawing/2014/main" id="{285A0BAE-C181-EB11-9A77-9C11556B2F92}"/>
                </a:ext>
              </a:extLst>
            </p:cNvPr>
            <p:cNvSpPr/>
            <p:nvPr/>
          </p:nvSpPr>
          <p:spPr>
            <a:xfrm>
              <a:off x="-4713076" y="1094097"/>
              <a:ext cx="1551" cy="674"/>
            </a:xfrm>
            <a:custGeom>
              <a:avLst/>
              <a:gdLst/>
              <a:ahLst/>
              <a:cxnLst/>
              <a:rect l="l" t="t" r="r" b="b"/>
              <a:pathLst>
                <a:path w="1551" h="674" extrusionOk="0">
                  <a:moveTo>
                    <a:pt x="67" y="675"/>
                  </a:moveTo>
                  <a:cubicBezTo>
                    <a:pt x="539" y="472"/>
                    <a:pt x="1079" y="202"/>
                    <a:pt x="1552" y="0"/>
                  </a:cubicBezTo>
                  <a:cubicBezTo>
                    <a:pt x="1012" y="202"/>
                    <a:pt x="539" y="472"/>
                    <a:pt x="0" y="675"/>
                  </a:cubicBezTo>
                  <a:lnTo>
                    <a:pt x="67" y="6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g3acbb144eea_1_9619">
              <a:extLst>
                <a:ext uri="{FF2B5EF4-FFF2-40B4-BE49-F238E27FC236}">
                  <a16:creationId xmlns:a16="http://schemas.microsoft.com/office/drawing/2014/main" id="{CAD8CD0C-0398-3428-72E7-E5EC28497BA4}"/>
                </a:ext>
              </a:extLst>
            </p:cNvPr>
            <p:cNvSpPr/>
            <p:nvPr/>
          </p:nvSpPr>
          <p:spPr>
            <a:xfrm>
              <a:off x="-4780680" y="1087080"/>
              <a:ext cx="83256" cy="7758"/>
            </a:xfrm>
            <a:custGeom>
              <a:avLst/>
              <a:gdLst/>
              <a:ahLst/>
              <a:cxnLst/>
              <a:rect l="l" t="t" r="r" b="b"/>
              <a:pathLst>
                <a:path w="83256" h="7758" extrusionOk="0">
                  <a:moveTo>
                    <a:pt x="0" y="0"/>
                  </a:moveTo>
                  <a:lnTo>
                    <a:pt x="0" y="7759"/>
                  </a:lnTo>
                  <a:lnTo>
                    <a:pt x="67671" y="7759"/>
                  </a:lnTo>
                  <a:cubicBezTo>
                    <a:pt x="68211" y="7556"/>
                    <a:pt x="68683" y="7354"/>
                    <a:pt x="69223" y="7084"/>
                  </a:cubicBezTo>
                  <a:cubicBezTo>
                    <a:pt x="69898" y="6747"/>
                    <a:pt x="70640" y="6477"/>
                    <a:pt x="71315" y="6140"/>
                  </a:cubicBezTo>
                  <a:cubicBezTo>
                    <a:pt x="73271" y="5195"/>
                    <a:pt x="75295" y="4251"/>
                    <a:pt x="77184" y="3238"/>
                  </a:cubicBezTo>
                  <a:cubicBezTo>
                    <a:pt x="77926" y="2834"/>
                    <a:pt x="78668" y="2496"/>
                    <a:pt x="79411" y="2092"/>
                  </a:cubicBezTo>
                  <a:cubicBezTo>
                    <a:pt x="80693" y="1417"/>
                    <a:pt x="81974" y="675"/>
                    <a:pt x="83256" y="0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g3acbb144eea_1_9619">
              <a:extLst>
                <a:ext uri="{FF2B5EF4-FFF2-40B4-BE49-F238E27FC236}">
                  <a16:creationId xmlns:a16="http://schemas.microsoft.com/office/drawing/2014/main" id="{8AF28B84-7C60-705D-3689-7F972081516A}"/>
                </a:ext>
              </a:extLst>
            </p:cNvPr>
            <p:cNvSpPr/>
            <p:nvPr/>
          </p:nvSpPr>
          <p:spPr>
            <a:xfrm>
              <a:off x="-4701337" y="1087080"/>
              <a:ext cx="3912" cy="2091"/>
            </a:xfrm>
            <a:custGeom>
              <a:avLst/>
              <a:gdLst/>
              <a:ahLst/>
              <a:cxnLst/>
              <a:rect l="l" t="t" r="r" b="b"/>
              <a:pathLst>
                <a:path w="3912" h="2091" extrusionOk="0">
                  <a:moveTo>
                    <a:pt x="0" y="2092"/>
                  </a:moveTo>
                  <a:cubicBezTo>
                    <a:pt x="1282" y="1417"/>
                    <a:pt x="2631" y="742"/>
                    <a:pt x="3913" y="0"/>
                  </a:cubicBezTo>
                  <a:lnTo>
                    <a:pt x="3846" y="0"/>
                  </a:lnTo>
                  <a:cubicBezTo>
                    <a:pt x="2564" y="675"/>
                    <a:pt x="1282" y="1417"/>
                    <a:pt x="0" y="20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g3acbb144eea_1_9619">
              <a:extLst>
                <a:ext uri="{FF2B5EF4-FFF2-40B4-BE49-F238E27FC236}">
                  <a16:creationId xmlns:a16="http://schemas.microsoft.com/office/drawing/2014/main" id="{34641C0B-EFFE-FCE1-5ABA-83ABE9FEF5DB}"/>
                </a:ext>
              </a:extLst>
            </p:cNvPr>
            <p:cNvSpPr/>
            <p:nvPr/>
          </p:nvSpPr>
          <p:spPr>
            <a:xfrm>
              <a:off x="-5139951" y="1087080"/>
              <a:ext cx="275002" cy="7758"/>
            </a:xfrm>
            <a:custGeom>
              <a:avLst/>
              <a:gdLst/>
              <a:ahLst/>
              <a:cxnLst/>
              <a:rect l="l" t="t" r="r" b="b"/>
              <a:pathLst>
                <a:path w="275002" h="7758" extrusionOk="0">
                  <a:moveTo>
                    <a:pt x="15585" y="0"/>
                  </a:moveTo>
                  <a:cubicBezTo>
                    <a:pt x="10525" y="2834"/>
                    <a:pt x="5330" y="5397"/>
                    <a:pt x="0" y="7759"/>
                  </a:cubicBezTo>
                  <a:lnTo>
                    <a:pt x="275003" y="7759"/>
                  </a:lnTo>
                  <a:cubicBezTo>
                    <a:pt x="269672" y="5397"/>
                    <a:pt x="264478" y="2834"/>
                    <a:pt x="259417" y="0"/>
                  </a:cubicBezTo>
                  <a:lnTo>
                    <a:pt x="155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g3acbb144eea_1_9619">
              <a:extLst>
                <a:ext uri="{FF2B5EF4-FFF2-40B4-BE49-F238E27FC236}">
                  <a16:creationId xmlns:a16="http://schemas.microsoft.com/office/drawing/2014/main" id="{8E0418EB-C00E-043C-5329-660E1B797350}"/>
                </a:ext>
              </a:extLst>
            </p:cNvPr>
            <p:cNvSpPr/>
            <p:nvPr/>
          </p:nvSpPr>
          <p:spPr>
            <a:xfrm>
              <a:off x="-4880534" y="1087012"/>
              <a:ext cx="99853" cy="7758"/>
            </a:xfrm>
            <a:custGeom>
              <a:avLst/>
              <a:gdLst/>
              <a:ahLst/>
              <a:cxnLst/>
              <a:rect l="l" t="t" r="r" b="b"/>
              <a:pathLst>
                <a:path w="99853" h="7758" extrusionOk="0">
                  <a:moveTo>
                    <a:pt x="15585" y="7759"/>
                  </a:moveTo>
                  <a:lnTo>
                    <a:pt x="99854" y="7759"/>
                  </a:lnTo>
                  <a:lnTo>
                    <a:pt x="99854" y="0"/>
                  </a:lnTo>
                  <a:lnTo>
                    <a:pt x="0" y="0"/>
                  </a:lnTo>
                  <a:cubicBezTo>
                    <a:pt x="5060" y="2834"/>
                    <a:pt x="10255" y="5397"/>
                    <a:pt x="15585" y="77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g3acbb144eea_1_9619">
              <a:extLst>
                <a:ext uri="{FF2B5EF4-FFF2-40B4-BE49-F238E27FC236}">
                  <a16:creationId xmlns:a16="http://schemas.microsoft.com/office/drawing/2014/main" id="{3FD9E260-2677-ABB6-F79B-D32C7D907C95}"/>
                </a:ext>
              </a:extLst>
            </p:cNvPr>
            <p:cNvSpPr/>
            <p:nvPr/>
          </p:nvSpPr>
          <p:spPr>
            <a:xfrm>
              <a:off x="-5307544" y="1087012"/>
              <a:ext cx="80355" cy="7758"/>
            </a:xfrm>
            <a:custGeom>
              <a:avLst/>
              <a:gdLst/>
              <a:ahLst/>
              <a:cxnLst/>
              <a:rect l="l" t="t" r="r" b="b"/>
              <a:pathLst>
                <a:path w="80355" h="7758" extrusionOk="0">
                  <a:moveTo>
                    <a:pt x="80356" y="7759"/>
                  </a:moveTo>
                  <a:lnTo>
                    <a:pt x="80356" y="0"/>
                  </a:lnTo>
                  <a:lnTo>
                    <a:pt x="0" y="0"/>
                  </a:lnTo>
                  <a:cubicBezTo>
                    <a:pt x="5060" y="2834"/>
                    <a:pt x="10255" y="5397"/>
                    <a:pt x="15585" y="7759"/>
                  </a:cubicBezTo>
                  <a:lnTo>
                    <a:pt x="80356" y="77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g3acbb144eea_1_9619">
              <a:extLst>
                <a:ext uri="{FF2B5EF4-FFF2-40B4-BE49-F238E27FC236}">
                  <a16:creationId xmlns:a16="http://schemas.microsoft.com/office/drawing/2014/main" id="{35B51ACC-6990-BDAD-C66F-9897FB175093}"/>
                </a:ext>
              </a:extLst>
            </p:cNvPr>
            <p:cNvSpPr/>
            <p:nvPr/>
          </p:nvSpPr>
          <p:spPr>
            <a:xfrm>
              <a:off x="-5227188" y="1087080"/>
              <a:ext cx="102822" cy="7758"/>
            </a:xfrm>
            <a:custGeom>
              <a:avLst/>
              <a:gdLst/>
              <a:ahLst/>
              <a:cxnLst/>
              <a:rect l="l" t="t" r="r" b="b"/>
              <a:pathLst>
                <a:path w="102822" h="7758" extrusionOk="0">
                  <a:moveTo>
                    <a:pt x="102822" y="0"/>
                  </a:moveTo>
                  <a:lnTo>
                    <a:pt x="0" y="0"/>
                  </a:lnTo>
                  <a:lnTo>
                    <a:pt x="0" y="7759"/>
                  </a:lnTo>
                  <a:lnTo>
                    <a:pt x="87237" y="7759"/>
                  </a:lnTo>
                  <a:cubicBezTo>
                    <a:pt x="92567" y="5397"/>
                    <a:pt x="97762" y="2834"/>
                    <a:pt x="102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g3acbb144eea_1_9619">
              <a:extLst>
                <a:ext uri="{FF2B5EF4-FFF2-40B4-BE49-F238E27FC236}">
                  <a16:creationId xmlns:a16="http://schemas.microsoft.com/office/drawing/2014/main" id="{61DE3B24-6EA9-CF45-E39C-935D7C1A2FA4}"/>
                </a:ext>
              </a:extLst>
            </p:cNvPr>
            <p:cNvSpPr/>
            <p:nvPr/>
          </p:nvSpPr>
          <p:spPr>
            <a:xfrm>
              <a:off x="-5388641" y="1094771"/>
              <a:ext cx="758820" cy="52625"/>
            </a:xfrm>
            <a:custGeom>
              <a:avLst/>
              <a:gdLst/>
              <a:ahLst/>
              <a:cxnLst/>
              <a:rect l="l" t="t" r="r" b="b"/>
              <a:pathLst>
                <a:path w="758820" h="52625" extrusionOk="0">
                  <a:moveTo>
                    <a:pt x="720026" y="0"/>
                  </a:moveTo>
                  <a:lnTo>
                    <a:pt x="675699" y="0"/>
                  </a:lnTo>
                  <a:cubicBezTo>
                    <a:pt x="674148" y="675"/>
                    <a:pt x="672596" y="1349"/>
                    <a:pt x="670976" y="2024"/>
                  </a:cubicBezTo>
                  <a:cubicBezTo>
                    <a:pt x="670302" y="2294"/>
                    <a:pt x="669627" y="2564"/>
                    <a:pt x="668952" y="2834"/>
                  </a:cubicBezTo>
                  <a:cubicBezTo>
                    <a:pt x="666793" y="3711"/>
                    <a:pt x="664634" y="4520"/>
                    <a:pt x="662476" y="5263"/>
                  </a:cubicBezTo>
                  <a:cubicBezTo>
                    <a:pt x="661868" y="5465"/>
                    <a:pt x="661261" y="5667"/>
                    <a:pt x="660586" y="5870"/>
                  </a:cubicBezTo>
                  <a:cubicBezTo>
                    <a:pt x="658360" y="6612"/>
                    <a:pt x="656066" y="7354"/>
                    <a:pt x="653772" y="8096"/>
                  </a:cubicBezTo>
                  <a:cubicBezTo>
                    <a:pt x="653233" y="8231"/>
                    <a:pt x="652625" y="8434"/>
                    <a:pt x="652085" y="8569"/>
                  </a:cubicBezTo>
                  <a:cubicBezTo>
                    <a:pt x="649724" y="9243"/>
                    <a:pt x="647295" y="9918"/>
                    <a:pt x="644866" y="10525"/>
                  </a:cubicBezTo>
                  <a:cubicBezTo>
                    <a:pt x="644394" y="10660"/>
                    <a:pt x="643854" y="10728"/>
                    <a:pt x="643382" y="10862"/>
                  </a:cubicBezTo>
                  <a:cubicBezTo>
                    <a:pt x="640886" y="11470"/>
                    <a:pt x="638389" y="12009"/>
                    <a:pt x="635825" y="12482"/>
                  </a:cubicBezTo>
                  <a:cubicBezTo>
                    <a:pt x="635421" y="12549"/>
                    <a:pt x="635016" y="12617"/>
                    <a:pt x="634544" y="12684"/>
                  </a:cubicBezTo>
                  <a:cubicBezTo>
                    <a:pt x="631912" y="13156"/>
                    <a:pt x="629281" y="13629"/>
                    <a:pt x="626650" y="14033"/>
                  </a:cubicBezTo>
                  <a:cubicBezTo>
                    <a:pt x="626312" y="14033"/>
                    <a:pt x="626042" y="14101"/>
                    <a:pt x="625705" y="14168"/>
                  </a:cubicBezTo>
                  <a:cubicBezTo>
                    <a:pt x="622939" y="14573"/>
                    <a:pt x="620105" y="14911"/>
                    <a:pt x="617339" y="15180"/>
                  </a:cubicBezTo>
                  <a:cubicBezTo>
                    <a:pt x="617136" y="15180"/>
                    <a:pt x="617001" y="15180"/>
                    <a:pt x="616799" y="15180"/>
                  </a:cubicBezTo>
                  <a:cubicBezTo>
                    <a:pt x="613831" y="15450"/>
                    <a:pt x="610862" y="15653"/>
                    <a:pt x="607893" y="15788"/>
                  </a:cubicBezTo>
                  <a:lnTo>
                    <a:pt x="607893" y="16597"/>
                  </a:lnTo>
                  <a:lnTo>
                    <a:pt x="161453" y="16597"/>
                  </a:lnTo>
                  <a:lnTo>
                    <a:pt x="161453" y="15653"/>
                  </a:lnTo>
                  <a:cubicBezTo>
                    <a:pt x="138513" y="14303"/>
                    <a:pt x="116721" y="8838"/>
                    <a:pt x="96682" y="67"/>
                  </a:cubicBezTo>
                  <a:lnTo>
                    <a:pt x="38862" y="67"/>
                  </a:lnTo>
                  <a:cubicBezTo>
                    <a:pt x="17474" y="67"/>
                    <a:pt x="0" y="17542"/>
                    <a:pt x="0" y="38929"/>
                  </a:cubicBezTo>
                  <a:lnTo>
                    <a:pt x="0" y="52626"/>
                  </a:lnTo>
                  <a:lnTo>
                    <a:pt x="758821" y="52626"/>
                  </a:lnTo>
                  <a:lnTo>
                    <a:pt x="758821" y="38929"/>
                  </a:lnTo>
                  <a:cubicBezTo>
                    <a:pt x="758821" y="17542"/>
                    <a:pt x="741347" y="67"/>
                    <a:pt x="719959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g3acbb144eea_1_9619">
              <a:extLst>
                <a:ext uri="{FF2B5EF4-FFF2-40B4-BE49-F238E27FC236}">
                  <a16:creationId xmlns:a16="http://schemas.microsoft.com/office/drawing/2014/main" id="{88C181B1-40ED-39DF-2CFE-9A698793E9D3}"/>
                </a:ext>
              </a:extLst>
            </p:cNvPr>
            <p:cNvSpPr/>
            <p:nvPr/>
          </p:nvSpPr>
          <p:spPr>
            <a:xfrm>
              <a:off x="-4736556" y="1102867"/>
              <a:ext cx="1686" cy="472"/>
            </a:xfrm>
            <a:custGeom>
              <a:avLst/>
              <a:gdLst/>
              <a:ahLst/>
              <a:cxnLst/>
              <a:rect l="l" t="t" r="r" b="b"/>
              <a:pathLst>
                <a:path w="1686" h="472" extrusionOk="0">
                  <a:moveTo>
                    <a:pt x="1687" y="0"/>
                  </a:moveTo>
                  <a:cubicBezTo>
                    <a:pt x="1147" y="135"/>
                    <a:pt x="540" y="337"/>
                    <a:pt x="0" y="472"/>
                  </a:cubicBezTo>
                  <a:cubicBezTo>
                    <a:pt x="540" y="337"/>
                    <a:pt x="1147" y="135"/>
                    <a:pt x="16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g3acbb144eea_1_9619">
              <a:extLst>
                <a:ext uri="{FF2B5EF4-FFF2-40B4-BE49-F238E27FC236}">
                  <a16:creationId xmlns:a16="http://schemas.microsoft.com/office/drawing/2014/main" id="{BA71E46E-C15B-6579-AD8B-197C5003CD73}"/>
                </a:ext>
              </a:extLst>
            </p:cNvPr>
            <p:cNvSpPr/>
            <p:nvPr/>
          </p:nvSpPr>
          <p:spPr>
            <a:xfrm>
              <a:off x="-4728122" y="1100034"/>
              <a:ext cx="1889" cy="607"/>
            </a:xfrm>
            <a:custGeom>
              <a:avLst/>
              <a:gdLst/>
              <a:ahLst/>
              <a:cxnLst/>
              <a:rect l="l" t="t" r="r" b="b"/>
              <a:pathLst>
                <a:path w="1889" h="607" extrusionOk="0">
                  <a:moveTo>
                    <a:pt x="1889" y="0"/>
                  </a:moveTo>
                  <a:cubicBezTo>
                    <a:pt x="1282" y="202"/>
                    <a:pt x="675" y="405"/>
                    <a:pt x="0" y="607"/>
                  </a:cubicBezTo>
                  <a:cubicBezTo>
                    <a:pt x="607" y="405"/>
                    <a:pt x="1214" y="202"/>
                    <a:pt x="18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g3acbb144eea_1_9619">
              <a:extLst>
                <a:ext uri="{FF2B5EF4-FFF2-40B4-BE49-F238E27FC236}">
                  <a16:creationId xmlns:a16="http://schemas.microsoft.com/office/drawing/2014/main" id="{DF62B18A-829C-9B5B-560A-BD3771BDA049}"/>
                </a:ext>
              </a:extLst>
            </p:cNvPr>
            <p:cNvSpPr/>
            <p:nvPr/>
          </p:nvSpPr>
          <p:spPr>
            <a:xfrm>
              <a:off x="-4719756" y="1096795"/>
              <a:ext cx="2024" cy="809"/>
            </a:xfrm>
            <a:custGeom>
              <a:avLst/>
              <a:gdLst/>
              <a:ahLst/>
              <a:cxnLst/>
              <a:rect l="l" t="t" r="r" b="b"/>
              <a:pathLst>
                <a:path w="2024" h="809" extrusionOk="0">
                  <a:moveTo>
                    <a:pt x="2024" y="0"/>
                  </a:moveTo>
                  <a:cubicBezTo>
                    <a:pt x="1349" y="270"/>
                    <a:pt x="675" y="540"/>
                    <a:pt x="0" y="810"/>
                  </a:cubicBezTo>
                  <a:cubicBezTo>
                    <a:pt x="675" y="540"/>
                    <a:pt x="1349" y="270"/>
                    <a:pt x="20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g3acbb144eea_1_9619">
              <a:extLst>
                <a:ext uri="{FF2B5EF4-FFF2-40B4-BE49-F238E27FC236}">
                  <a16:creationId xmlns:a16="http://schemas.microsoft.com/office/drawing/2014/main" id="{654EF0B4-45ED-43F2-6CE5-F995E54A3CCC}"/>
                </a:ext>
              </a:extLst>
            </p:cNvPr>
            <p:cNvSpPr/>
            <p:nvPr/>
          </p:nvSpPr>
          <p:spPr>
            <a:xfrm>
              <a:off x="-4745259" y="1105229"/>
              <a:ext cx="1484" cy="337"/>
            </a:xfrm>
            <a:custGeom>
              <a:avLst/>
              <a:gdLst/>
              <a:ahLst/>
              <a:cxnLst/>
              <a:rect l="l" t="t" r="r" b="b"/>
              <a:pathLst>
                <a:path w="1484" h="337" extrusionOk="0">
                  <a:moveTo>
                    <a:pt x="1484" y="0"/>
                  </a:moveTo>
                  <a:cubicBezTo>
                    <a:pt x="1012" y="135"/>
                    <a:pt x="472" y="202"/>
                    <a:pt x="0" y="337"/>
                  </a:cubicBezTo>
                  <a:cubicBezTo>
                    <a:pt x="472" y="202"/>
                    <a:pt x="1012" y="135"/>
                    <a:pt x="1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g3acbb144eea_1_9619">
              <a:extLst>
                <a:ext uri="{FF2B5EF4-FFF2-40B4-BE49-F238E27FC236}">
                  <a16:creationId xmlns:a16="http://schemas.microsoft.com/office/drawing/2014/main" id="{75122523-FE27-9E9E-B189-A1902CCA6A64}"/>
                </a:ext>
              </a:extLst>
            </p:cNvPr>
            <p:cNvSpPr/>
            <p:nvPr/>
          </p:nvSpPr>
          <p:spPr>
            <a:xfrm>
              <a:off x="-4762868" y="1108805"/>
              <a:ext cx="944" cy="134"/>
            </a:xfrm>
            <a:custGeom>
              <a:avLst/>
              <a:gdLst/>
              <a:ahLst/>
              <a:cxnLst/>
              <a:rect l="l" t="t" r="r" b="b"/>
              <a:pathLst>
                <a:path w="944" h="134" extrusionOk="0">
                  <a:moveTo>
                    <a:pt x="944" y="0"/>
                  </a:moveTo>
                  <a:cubicBezTo>
                    <a:pt x="944" y="0"/>
                    <a:pt x="337" y="67"/>
                    <a:pt x="0" y="135"/>
                  </a:cubicBezTo>
                  <a:cubicBezTo>
                    <a:pt x="337" y="135"/>
                    <a:pt x="607" y="67"/>
                    <a:pt x="9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g3acbb144eea_1_9619">
              <a:extLst>
                <a:ext uri="{FF2B5EF4-FFF2-40B4-BE49-F238E27FC236}">
                  <a16:creationId xmlns:a16="http://schemas.microsoft.com/office/drawing/2014/main" id="{3883D4E9-285A-B100-DC1E-A4FEF619FA37}"/>
                </a:ext>
              </a:extLst>
            </p:cNvPr>
            <p:cNvSpPr/>
            <p:nvPr/>
          </p:nvSpPr>
          <p:spPr>
            <a:xfrm>
              <a:off x="-4771774" y="1109884"/>
              <a:ext cx="539" cy="6746"/>
            </a:xfrm>
            <a:custGeom>
              <a:avLst/>
              <a:gdLst/>
              <a:ahLst/>
              <a:cxnLst/>
              <a:rect l="l" t="t" r="r" b="b"/>
              <a:pathLst>
                <a:path w="539" h="6746" extrusionOk="0">
                  <a:moveTo>
                    <a:pt x="539" y="0"/>
                  </a:moveTo>
                  <a:cubicBezTo>
                    <a:pt x="539" y="0"/>
                    <a:pt x="202" y="0"/>
                    <a:pt x="0" y="0"/>
                  </a:cubicBezTo>
                  <a:cubicBezTo>
                    <a:pt x="202" y="0"/>
                    <a:pt x="337" y="0"/>
                    <a:pt x="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g3acbb144eea_1_9619">
              <a:extLst>
                <a:ext uri="{FF2B5EF4-FFF2-40B4-BE49-F238E27FC236}">
                  <a16:creationId xmlns:a16="http://schemas.microsoft.com/office/drawing/2014/main" id="{EBC37369-721E-0864-D99E-4A87F090B30B}"/>
                </a:ext>
              </a:extLst>
            </p:cNvPr>
            <p:cNvSpPr/>
            <p:nvPr/>
          </p:nvSpPr>
          <p:spPr>
            <a:xfrm>
              <a:off x="-4754030" y="1107253"/>
              <a:ext cx="1281" cy="202"/>
            </a:xfrm>
            <a:custGeom>
              <a:avLst/>
              <a:gdLst/>
              <a:ahLst/>
              <a:cxnLst/>
              <a:rect l="l" t="t" r="r" b="b"/>
              <a:pathLst>
                <a:path w="1281" h="202" extrusionOk="0">
                  <a:moveTo>
                    <a:pt x="1282" y="0"/>
                  </a:moveTo>
                  <a:cubicBezTo>
                    <a:pt x="877" y="67"/>
                    <a:pt x="472" y="135"/>
                    <a:pt x="0" y="202"/>
                  </a:cubicBezTo>
                  <a:cubicBezTo>
                    <a:pt x="405" y="135"/>
                    <a:pt x="877" y="67"/>
                    <a:pt x="12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g3acbb144eea_1_9619">
              <a:extLst>
                <a:ext uri="{FF2B5EF4-FFF2-40B4-BE49-F238E27FC236}">
                  <a16:creationId xmlns:a16="http://schemas.microsoft.com/office/drawing/2014/main" id="{351146E9-053B-1BC5-E927-B577101CABAE}"/>
                </a:ext>
              </a:extLst>
            </p:cNvPr>
            <p:cNvSpPr/>
            <p:nvPr/>
          </p:nvSpPr>
          <p:spPr>
            <a:xfrm>
              <a:off x="-4717732" y="1094771"/>
              <a:ext cx="4722" cy="2024"/>
            </a:xfrm>
            <a:custGeom>
              <a:avLst/>
              <a:gdLst/>
              <a:ahLst/>
              <a:cxnLst/>
              <a:rect l="l" t="t" r="r" b="b"/>
              <a:pathLst>
                <a:path w="4722" h="2024" extrusionOk="0">
                  <a:moveTo>
                    <a:pt x="0" y="2024"/>
                  </a:moveTo>
                  <a:cubicBezTo>
                    <a:pt x="1552" y="1349"/>
                    <a:pt x="3171" y="742"/>
                    <a:pt x="4722" y="0"/>
                  </a:cubicBezTo>
                  <a:lnTo>
                    <a:pt x="4655" y="0"/>
                  </a:lnTo>
                  <a:cubicBezTo>
                    <a:pt x="3103" y="675"/>
                    <a:pt x="1552" y="1349"/>
                    <a:pt x="0" y="20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g3acbb144eea_1_9619">
              <a:extLst>
                <a:ext uri="{FF2B5EF4-FFF2-40B4-BE49-F238E27FC236}">
                  <a16:creationId xmlns:a16="http://schemas.microsoft.com/office/drawing/2014/main" id="{9305C330-617C-66B9-8209-4ADEDB2EDC65}"/>
                </a:ext>
              </a:extLst>
            </p:cNvPr>
            <p:cNvSpPr/>
            <p:nvPr/>
          </p:nvSpPr>
          <p:spPr>
            <a:xfrm>
              <a:off x="-4743775" y="1103340"/>
              <a:ext cx="7219" cy="1956"/>
            </a:xfrm>
            <a:custGeom>
              <a:avLst/>
              <a:gdLst/>
              <a:ahLst/>
              <a:cxnLst/>
              <a:rect l="l" t="t" r="r" b="b"/>
              <a:pathLst>
                <a:path w="7219" h="1956" extrusionOk="0">
                  <a:moveTo>
                    <a:pt x="7219" y="0"/>
                  </a:moveTo>
                  <a:cubicBezTo>
                    <a:pt x="4858" y="675"/>
                    <a:pt x="2429" y="1349"/>
                    <a:pt x="0" y="1957"/>
                  </a:cubicBezTo>
                  <a:cubicBezTo>
                    <a:pt x="2429" y="1349"/>
                    <a:pt x="4790" y="675"/>
                    <a:pt x="72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g3acbb144eea_1_9619">
              <a:extLst>
                <a:ext uri="{FF2B5EF4-FFF2-40B4-BE49-F238E27FC236}">
                  <a16:creationId xmlns:a16="http://schemas.microsoft.com/office/drawing/2014/main" id="{D7F93662-1A0F-26CA-9EE9-5BD1A35D58EF}"/>
                </a:ext>
              </a:extLst>
            </p:cNvPr>
            <p:cNvSpPr/>
            <p:nvPr/>
          </p:nvSpPr>
          <p:spPr>
            <a:xfrm>
              <a:off x="-4734869" y="1100641"/>
              <a:ext cx="6814" cy="2226"/>
            </a:xfrm>
            <a:custGeom>
              <a:avLst/>
              <a:gdLst/>
              <a:ahLst/>
              <a:cxnLst/>
              <a:rect l="l" t="t" r="r" b="b"/>
              <a:pathLst>
                <a:path w="6814" h="2226" extrusionOk="0">
                  <a:moveTo>
                    <a:pt x="6814" y="0"/>
                  </a:moveTo>
                  <a:cubicBezTo>
                    <a:pt x="4588" y="742"/>
                    <a:pt x="2294" y="1484"/>
                    <a:pt x="0" y="2226"/>
                  </a:cubicBezTo>
                  <a:cubicBezTo>
                    <a:pt x="2294" y="1552"/>
                    <a:pt x="4588" y="810"/>
                    <a:pt x="6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g3acbb144eea_1_9619">
              <a:extLst>
                <a:ext uri="{FF2B5EF4-FFF2-40B4-BE49-F238E27FC236}">
                  <a16:creationId xmlns:a16="http://schemas.microsoft.com/office/drawing/2014/main" id="{18DC9A15-51AD-21FB-7D3B-D21EFCB807D7}"/>
                </a:ext>
              </a:extLst>
            </p:cNvPr>
            <p:cNvSpPr/>
            <p:nvPr/>
          </p:nvSpPr>
          <p:spPr>
            <a:xfrm>
              <a:off x="-4752816" y="1105566"/>
              <a:ext cx="7556" cy="1619"/>
            </a:xfrm>
            <a:custGeom>
              <a:avLst/>
              <a:gdLst/>
              <a:ahLst/>
              <a:cxnLst/>
              <a:rect l="l" t="t" r="r" b="b"/>
              <a:pathLst>
                <a:path w="7556" h="1619" extrusionOk="0">
                  <a:moveTo>
                    <a:pt x="7556" y="0"/>
                  </a:moveTo>
                  <a:cubicBezTo>
                    <a:pt x="5060" y="607"/>
                    <a:pt x="2564" y="1147"/>
                    <a:pt x="0" y="1619"/>
                  </a:cubicBezTo>
                  <a:cubicBezTo>
                    <a:pt x="2564" y="1147"/>
                    <a:pt x="5060" y="540"/>
                    <a:pt x="75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g3acbb144eea_1_9619">
              <a:extLst>
                <a:ext uri="{FF2B5EF4-FFF2-40B4-BE49-F238E27FC236}">
                  <a16:creationId xmlns:a16="http://schemas.microsoft.com/office/drawing/2014/main" id="{1FF22FA3-26AA-0618-60D6-82F3E59BF38C}"/>
                </a:ext>
              </a:extLst>
            </p:cNvPr>
            <p:cNvSpPr/>
            <p:nvPr/>
          </p:nvSpPr>
          <p:spPr>
            <a:xfrm>
              <a:off x="-4780680" y="1094771"/>
              <a:ext cx="67738" cy="15787"/>
            </a:xfrm>
            <a:custGeom>
              <a:avLst/>
              <a:gdLst/>
              <a:ahLst/>
              <a:cxnLst/>
              <a:rect l="l" t="t" r="r" b="b"/>
              <a:pathLst>
                <a:path w="67738" h="15787" extrusionOk="0">
                  <a:moveTo>
                    <a:pt x="0" y="0"/>
                  </a:moveTo>
                  <a:lnTo>
                    <a:pt x="0" y="15788"/>
                  </a:lnTo>
                  <a:cubicBezTo>
                    <a:pt x="2969" y="15653"/>
                    <a:pt x="5937" y="15450"/>
                    <a:pt x="8906" y="15180"/>
                  </a:cubicBezTo>
                  <a:cubicBezTo>
                    <a:pt x="9108" y="15180"/>
                    <a:pt x="9243" y="15180"/>
                    <a:pt x="9445" y="15180"/>
                  </a:cubicBezTo>
                  <a:cubicBezTo>
                    <a:pt x="12279" y="14911"/>
                    <a:pt x="15045" y="14573"/>
                    <a:pt x="17812" y="14168"/>
                  </a:cubicBezTo>
                  <a:cubicBezTo>
                    <a:pt x="18149" y="14168"/>
                    <a:pt x="18419" y="14101"/>
                    <a:pt x="18756" y="14033"/>
                  </a:cubicBezTo>
                  <a:cubicBezTo>
                    <a:pt x="21387" y="13629"/>
                    <a:pt x="24019" y="13224"/>
                    <a:pt x="26650" y="12684"/>
                  </a:cubicBezTo>
                  <a:cubicBezTo>
                    <a:pt x="27055" y="12617"/>
                    <a:pt x="27527" y="12549"/>
                    <a:pt x="27932" y="12482"/>
                  </a:cubicBezTo>
                  <a:cubicBezTo>
                    <a:pt x="30496" y="12009"/>
                    <a:pt x="32992" y="11402"/>
                    <a:pt x="35489" y="10862"/>
                  </a:cubicBezTo>
                  <a:cubicBezTo>
                    <a:pt x="35961" y="10728"/>
                    <a:pt x="36500" y="10660"/>
                    <a:pt x="36973" y="10525"/>
                  </a:cubicBezTo>
                  <a:cubicBezTo>
                    <a:pt x="39402" y="9918"/>
                    <a:pt x="41763" y="9243"/>
                    <a:pt x="44192" y="8569"/>
                  </a:cubicBezTo>
                  <a:cubicBezTo>
                    <a:pt x="44732" y="8434"/>
                    <a:pt x="45339" y="8231"/>
                    <a:pt x="45879" y="8096"/>
                  </a:cubicBezTo>
                  <a:cubicBezTo>
                    <a:pt x="48173" y="7422"/>
                    <a:pt x="50466" y="6679"/>
                    <a:pt x="52693" y="5870"/>
                  </a:cubicBezTo>
                  <a:cubicBezTo>
                    <a:pt x="53300" y="5667"/>
                    <a:pt x="53907" y="5465"/>
                    <a:pt x="54582" y="5263"/>
                  </a:cubicBezTo>
                  <a:cubicBezTo>
                    <a:pt x="56741" y="4520"/>
                    <a:pt x="58900" y="3643"/>
                    <a:pt x="61059" y="2834"/>
                  </a:cubicBezTo>
                  <a:cubicBezTo>
                    <a:pt x="61734" y="2564"/>
                    <a:pt x="62409" y="2294"/>
                    <a:pt x="63083" y="2024"/>
                  </a:cubicBezTo>
                  <a:cubicBezTo>
                    <a:pt x="64635" y="1417"/>
                    <a:pt x="66187" y="675"/>
                    <a:pt x="67738" y="0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g3acbb144eea_1_9619">
              <a:extLst>
                <a:ext uri="{FF2B5EF4-FFF2-40B4-BE49-F238E27FC236}">
                  <a16:creationId xmlns:a16="http://schemas.microsoft.com/office/drawing/2014/main" id="{2FD25839-EAD8-FFED-A40B-0E7AABB4DB55}"/>
                </a:ext>
              </a:extLst>
            </p:cNvPr>
            <p:cNvSpPr/>
            <p:nvPr/>
          </p:nvSpPr>
          <p:spPr>
            <a:xfrm>
              <a:off x="-4771235" y="1108940"/>
              <a:ext cx="8366" cy="1012"/>
            </a:xfrm>
            <a:custGeom>
              <a:avLst/>
              <a:gdLst/>
              <a:ahLst/>
              <a:cxnLst/>
              <a:rect l="l" t="t" r="r" b="b"/>
              <a:pathLst>
                <a:path w="8366" h="1012" extrusionOk="0">
                  <a:moveTo>
                    <a:pt x="8366" y="0"/>
                  </a:moveTo>
                  <a:cubicBezTo>
                    <a:pt x="5600" y="405"/>
                    <a:pt x="2766" y="742"/>
                    <a:pt x="0" y="1012"/>
                  </a:cubicBezTo>
                  <a:cubicBezTo>
                    <a:pt x="2834" y="742"/>
                    <a:pt x="5600" y="405"/>
                    <a:pt x="8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g3acbb144eea_1_9619">
              <a:extLst>
                <a:ext uri="{FF2B5EF4-FFF2-40B4-BE49-F238E27FC236}">
                  <a16:creationId xmlns:a16="http://schemas.microsoft.com/office/drawing/2014/main" id="{7B61EC7C-03AF-612B-6E66-D8A89015C435}"/>
                </a:ext>
              </a:extLst>
            </p:cNvPr>
            <p:cNvSpPr/>
            <p:nvPr/>
          </p:nvSpPr>
          <p:spPr>
            <a:xfrm>
              <a:off x="-4726165" y="1097605"/>
              <a:ext cx="6476" cy="2428"/>
            </a:xfrm>
            <a:custGeom>
              <a:avLst/>
              <a:gdLst/>
              <a:ahLst/>
              <a:cxnLst/>
              <a:rect l="l" t="t" r="r" b="b"/>
              <a:pathLst>
                <a:path w="6476" h="2428" extrusionOk="0">
                  <a:moveTo>
                    <a:pt x="6477" y="0"/>
                  </a:moveTo>
                  <a:cubicBezTo>
                    <a:pt x="4318" y="877"/>
                    <a:pt x="2159" y="1687"/>
                    <a:pt x="0" y="2429"/>
                  </a:cubicBezTo>
                  <a:cubicBezTo>
                    <a:pt x="2159" y="1687"/>
                    <a:pt x="4318" y="810"/>
                    <a:pt x="6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g3acbb144eea_1_9619">
              <a:extLst>
                <a:ext uri="{FF2B5EF4-FFF2-40B4-BE49-F238E27FC236}">
                  <a16:creationId xmlns:a16="http://schemas.microsoft.com/office/drawing/2014/main" id="{BDCE0821-C34D-8C7A-835F-AC1B6F97A908}"/>
                </a:ext>
              </a:extLst>
            </p:cNvPr>
            <p:cNvSpPr/>
            <p:nvPr/>
          </p:nvSpPr>
          <p:spPr>
            <a:xfrm>
              <a:off x="-4761924" y="1107455"/>
              <a:ext cx="7894" cy="1349"/>
            </a:xfrm>
            <a:custGeom>
              <a:avLst/>
              <a:gdLst/>
              <a:ahLst/>
              <a:cxnLst/>
              <a:rect l="l" t="t" r="r" b="b"/>
              <a:pathLst>
                <a:path w="7894" h="1349" extrusionOk="0">
                  <a:moveTo>
                    <a:pt x="7894" y="0"/>
                  </a:moveTo>
                  <a:cubicBezTo>
                    <a:pt x="5263" y="472"/>
                    <a:pt x="2631" y="945"/>
                    <a:pt x="0" y="1349"/>
                  </a:cubicBezTo>
                  <a:cubicBezTo>
                    <a:pt x="2631" y="945"/>
                    <a:pt x="5263" y="540"/>
                    <a:pt x="78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g3acbb144eea_1_9619">
              <a:extLst>
                <a:ext uri="{FF2B5EF4-FFF2-40B4-BE49-F238E27FC236}">
                  <a16:creationId xmlns:a16="http://schemas.microsoft.com/office/drawing/2014/main" id="{96A7D063-1E54-755F-F49D-4C1DCC7129B7}"/>
                </a:ext>
              </a:extLst>
            </p:cNvPr>
            <p:cNvSpPr/>
            <p:nvPr/>
          </p:nvSpPr>
          <p:spPr>
            <a:xfrm>
              <a:off x="-4780680" y="1109952"/>
              <a:ext cx="8905" cy="607"/>
            </a:xfrm>
            <a:custGeom>
              <a:avLst/>
              <a:gdLst/>
              <a:ahLst/>
              <a:cxnLst/>
              <a:rect l="l" t="t" r="r" b="b"/>
              <a:pathLst>
                <a:path w="8905" h="607" extrusionOk="0">
                  <a:moveTo>
                    <a:pt x="0" y="607"/>
                  </a:moveTo>
                  <a:cubicBezTo>
                    <a:pt x="2969" y="472"/>
                    <a:pt x="5937" y="270"/>
                    <a:pt x="8906" y="0"/>
                  </a:cubicBezTo>
                  <a:cubicBezTo>
                    <a:pt x="5937" y="270"/>
                    <a:pt x="2969" y="472"/>
                    <a:pt x="0" y="607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g3acbb144eea_1_9619">
              <a:extLst>
                <a:ext uri="{FF2B5EF4-FFF2-40B4-BE49-F238E27FC236}">
                  <a16:creationId xmlns:a16="http://schemas.microsoft.com/office/drawing/2014/main" id="{823E09E9-7816-D209-32A0-678EB2EB6337}"/>
                </a:ext>
              </a:extLst>
            </p:cNvPr>
            <p:cNvSpPr/>
            <p:nvPr/>
          </p:nvSpPr>
          <p:spPr>
            <a:xfrm>
              <a:off x="-4780680" y="1110559"/>
              <a:ext cx="6746" cy="809"/>
            </a:xfrm>
            <a:custGeom>
              <a:avLst/>
              <a:gdLst/>
              <a:ahLst/>
              <a:cxnLst/>
              <a:rect l="l" t="t" r="r" b="b"/>
              <a:pathLst>
                <a:path w="6746" h="809" extrusionOk="0">
                  <a:moveTo>
                    <a:pt x="0" y="810"/>
                  </a:moveTo>
                  <a:lnTo>
                    <a:pt x="0" y="8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g3acbb144eea_1_9619">
              <a:extLst>
                <a:ext uri="{FF2B5EF4-FFF2-40B4-BE49-F238E27FC236}">
                  <a16:creationId xmlns:a16="http://schemas.microsoft.com/office/drawing/2014/main" id="{FE3E36D0-4B08-C960-D5AB-B528180263C6}"/>
                </a:ext>
              </a:extLst>
            </p:cNvPr>
            <p:cNvSpPr/>
            <p:nvPr/>
          </p:nvSpPr>
          <p:spPr>
            <a:xfrm>
              <a:off x="-5227121" y="1094771"/>
              <a:ext cx="446440" cy="16597"/>
            </a:xfrm>
            <a:custGeom>
              <a:avLst/>
              <a:gdLst/>
              <a:ahLst/>
              <a:cxnLst/>
              <a:rect l="l" t="t" r="r" b="b"/>
              <a:pathLst>
                <a:path w="446440" h="16597" extrusionOk="0">
                  <a:moveTo>
                    <a:pt x="438142" y="15990"/>
                  </a:moveTo>
                  <a:cubicBezTo>
                    <a:pt x="411087" y="15990"/>
                    <a:pt x="385449" y="10255"/>
                    <a:pt x="362172" y="0"/>
                  </a:cubicBezTo>
                  <a:lnTo>
                    <a:pt x="87170" y="0"/>
                  </a:lnTo>
                  <a:cubicBezTo>
                    <a:pt x="63893" y="10255"/>
                    <a:pt x="38255" y="15990"/>
                    <a:pt x="11200" y="15990"/>
                  </a:cubicBezTo>
                  <a:cubicBezTo>
                    <a:pt x="7421" y="15990"/>
                    <a:pt x="3711" y="15855"/>
                    <a:pt x="0" y="15653"/>
                  </a:cubicBezTo>
                  <a:lnTo>
                    <a:pt x="0" y="16597"/>
                  </a:lnTo>
                  <a:lnTo>
                    <a:pt x="446441" y="16597"/>
                  </a:lnTo>
                  <a:lnTo>
                    <a:pt x="446441" y="15788"/>
                  </a:lnTo>
                  <a:cubicBezTo>
                    <a:pt x="443674" y="15923"/>
                    <a:pt x="440976" y="15990"/>
                    <a:pt x="438142" y="159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g3acbb144eea_1_9619">
              <a:extLst>
                <a:ext uri="{FF2B5EF4-FFF2-40B4-BE49-F238E27FC236}">
                  <a16:creationId xmlns:a16="http://schemas.microsoft.com/office/drawing/2014/main" id="{6489E174-2AEC-85DD-624E-2B500AA8A5F8}"/>
                </a:ext>
              </a:extLst>
            </p:cNvPr>
            <p:cNvSpPr/>
            <p:nvPr/>
          </p:nvSpPr>
          <p:spPr>
            <a:xfrm>
              <a:off x="-4780680" y="1110559"/>
              <a:ext cx="6746" cy="6746"/>
            </a:xfrm>
            <a:custGeom>
              <a:avLst/>
              <a:gdLst/>
              <a:ahLst/>
              <a:cxnLst/>
              <a:rect l="l" t="t" r="r" b="b"/>
              <a:pathLst>
                <a:path w="6746" h="674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g3acbb144eea_1_9619">
              <a:extLst>
                <a:ext uri="{FF2B5EF4-FFF2-40B4-BE49-F238E27FC236}">
                  <a16:creationId xmlns:a16="http://schemas.microsoft.com/office/drawing/2014/main" id="{BA24A5A4-0661-9B74-2A11-D388284FA721}"/>
                </a:ext>
              </a:extLst>
            </p:cNvPr>
            <p:cNvSpPr/>
            <p:nvPr/>
          </p:nvSpPr>
          <p:spPr>
            <a:xfrm>
              <a:off x="-4864949" y="1094771"/>
              <a:ext cx="84268" cy="15990"/>
            </a:xfrm>
            <a:custGeom>
              <a:avLst/>
              <a:gdLst/>
              <a:ahLst/>
              <a:cxnLst/>
              <a:rect l="l" t="t" r="r" b="b"/>
              <a:pathLst>
                <a:path w="84268" h="15990" extrusionOk="0">
                  <a:moveTo>
                    <a:pt x="75970" y="15990"/>
                  </a:moveTo>
                  <a:cubicBezTo>
                    <a:pt x="78736" y="15990"/>
                    <a:pt x="81502" y="15923"/>
                    <a:pt x="84268" y="15788"/>
                  </a:cubicBezTo>
                  <a:lnTo>
                    <a:pt x="84268" y="15788"/>
                  </a:lnTo>
                  <a:cubicBezTo>
                    <a:pt x="84268" y="15788"/>
                    <a:pt x="84268" y="15788"/>
                    <a:pt x="84268" y="15788"/>
                  </a:cubicBezTo>
                  <a:lnTo>
                    <a:pt x="84268" y="0"/>
                  </a:lnTo>
                  <a:lnTo>
                    <a:pt x="0" y="0"/>
                  </a:lnTo>
                  <a:cubicBezTo>
                    <a:pt x="23277" y="10255"/>
                    <a:pt x="48915" y="15990"/>
                    <a:pt x="75970" y="159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g3acbb144eea_1_9619">
              <a:extLst>
                <a:ext uri="{FF2B5EF4-FFF2-40B4-BE49-F238E27FC236}">
                  <a16:creationId xmlns:a16="http://schemas.microsoft.com/office/drawing/2014/main" id="{8705884E-9C42-9C54-7914-307DF633454E}"/>
                </a:ext>
              </a:extLst>
            </p:cNvPr>
            <p:cNvSpPr/>
            <p:nvPr/>
          </p:nvSpPr>
          <p:spPr>
            <a:xfrm>
              <a:off x="-5291891" y="1094771"/>
              <a:ext cx="64770" cy="15585"/>
            </a:xfrm>
            <a:custGeom>
              <a:avLst/>
              <a:gdLst/>
              <a:ahLst/>
              <a:cxnLst/>
              <a:rect l="l" t="t" r="r" b="b"/>
              <a:pathLst>
                <a:path w="64770" h="15585" extrusionOk="0">
                  <a:moveTo>
                    <a:pt x="0" y="0"/>
                  </a:moveTo>
                  <a:cubicBezTo>
                    <a:pt x="20038" y="8838"/>
                    <a:pt x="41831" y="14236"/>
                    <a:pt x="64770" y="15585"/>
                  </a:cubicBezTo>
                  <a:lnTo>
                    <a:pt x="64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g3acbb144eea_1_9619">
              <a:extLst>
                <a:ext uri="{FF2B5EF4-FFF2-40B4-BE49-F238E27FC236}">
                  <a16:creationId xmlns:a16="http://schemas.microsoft.com/office/drawing/2014/main" id="{970AB20F-4D52-607F-1AFD-3FA019A01260}"/>
                </a:ext>
              </a:extLst>
            </p:cNvPr>
            <p:cNvSpPr/>
            <p:nvPr/>
          </p:nvSpPr>
          <p:spPr>
            <a:xfrm>
              <a:off x="-5227188" y="1094704"/>
              <a:ext cx="87237" cy="15990"/>
            </a:xfrm>
            <a:custGeom>
              <a:avLst/>
              <a:gdLst/>
              <a:ahLst/>
              <a:cxnLst/>
              <a:rect l="l" t="t" r="r" b="b"/>
              <a:pathLst>
                <a:path w="87237" h="15990" extrusionOk="0">
                  <a:moveTo>
                    <a:pt x="87237" y="67"/>
                  </a:moveTo>
                  <a:lnTo>
                    <a:pt x="0" y="67"/>
                  </a:lnTo>
                  <a:lnTo>
                    <a:pt x="0" y="15653"/>
                  </a:lnTo>
                  <a:cubicBezTo>
                    <a:pt x="3711" y="15855"/>
                    <a:pt x="7489" y="15990"/>
                    <a:pt x="11200" y="15990"/>
                  </a:cubicBezTo>
                  <a:cubicBezTo>
                    <a:pt x="38255" y="15990"/>
                    <a:pt x="63893" y="10255"/>
                    <a:pt x="87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6" name="Google Shape;976;g3acbb144eea_1_9619">
            <a:extLst>
              <a:ext uri="{FF2B5EF4-FFF2-40B4-BE49-F238E27FC236}">
                <a16:creationId xmlns:a16="http://schemas.microsoft.com/office/drawing/2014/main" id="{C1DBF75D-8D8E-BE1E-A550-52E61DB84470}"/>
              </a:ext>
            </a:extLst>
          </p:cNvPr>
          <p:cNvSpPr/>
          <p:nvPr/>
        </p:nvSpPr>
        <p:spPr>
          <a:xfrm>
            <a:off x="3483459" y="1713071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77" name="Google Shape;977;g3acbb144eea_1_9619">
            <a:extLst>
              <a:ext uri="{FF2B5EF4-FFF2-40B4-BE49-F238E27FC236}">
                <a16:creationId xmlns:a16="http://schemas.microsoft.com/office/drawing/2014/main" id="{02DBF323-0D6F-9491-AFC7-D9861C3F1B94}"/>
              </a:ext>
            </a:extLst>
          </p:cNvPr>
          <p:cNvGrpSpPr/>
          <p:nvPr/>
        </p:nvGrpSpPr>
        <p:grpSpPr>
          <a:xfrm>
            <a:off x="3640821" y="2173978"/>
            <a:ext cx="1365046" cy="827337"/>
            <a:chOff x="-5471223" y="1729990"/>
            <a:chExt cx="870954" cy="527874"/>
          </a:xfrm>
        </p:grpSpPr>
        <p:sp>
          <p:nvSpPr>
            <p:cNvPr id="978" name="Google Shape;978;g3acbb144eea_1_9619">
              <a:extLst>
                <a:ext uri="{FF2B5EF4-FFF2-40B4-BE49-F238E27FC236}">
                  <a16:creationId xmlns:a16="http://schemas.microsoft.com/office/drawing/2014/main" id="{223B116D-6DF5-95DE-E833-DCDA5C68FDF0}"/>
                </a:ext>
              </a:extLst>
            </p:cNvPr>
            <p:cNvSpPr/>
            <p:nvPr/>
          </p:nvSpPr>
          <p:spPr>
            <a:xfrm>
              <a:off x="-5409691" y="1729990"/>
              <a:ext cx="466613" cy="484965"/>
            </a:xfrm>
            <a:custGeom>
              <a:avLst/>
              <a:gdLst/>
              <a:ahLst/>
              <a:cxnLst/>
              <a:rect l="l" t="t" r="r" b="b"/>
              <a:pathLst>
                <a:path w="466613" h="484965" extrusionOk="0">
                  <a:moveTo>
                    <a:pt x="0" y="68"/>
                  </a:moveTo>
                  <a:lnTo>
                    <a:pt x="0" y="60047"/>
                  </a:lnTo>
                  <a:cubicBezTo>
                    <a:pt x="16125" y="61666"/>
                    <a:pt x="28674" y="75295"/>
                    <a:pt x="28674" y="91825"/>
                  </a:cubicBezTo>
                  <a:cubicBezTo>
                    <a:pt x="28674" y="108355"/>
                    <a:pt x="16125" y="121984"/>
                    <a:pt x="0" y="123603"/>
                  </a:cubicBezTo>
                  <a:lnTo>
                    <a:pt x="0" y="484965"/>
                  </a:lnTo>
                  <a:lnTo>
                    <a:pt x="466614" y="484965"/>
                  </a:lnTo>
                  <a:lnTo>
                    <a:pt x="4666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0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g3acbb144eea_1_9619">
              <a:extLst>
                <a:ext uri="{FF2B5EF4-FFF2-40B4-BE49-F238E27FC236}">
                  <a16:creationId xmlns:a16="http://schemas.microsoft.com/office/drawing/2014/main" id="{26CF6FB5-7BC7-662A-AF1E-E10E48BF1B2C}"/>
                </a:ext>
              </a:extLst>
            </p:cNvPr>
            <p:cNvSpPr/>
            <p:nvPr/>
          </p:nvSpPr>
          <p:spPr>
            <a:xfrm>
              <a:off x="-5308286" y="1730057"/>
              <a:ext cx="466500" cy="485100"/>
            </a:xfrm>
            <a:prstGeom prst="rect">
              <a:avLst/>
            </a:prstGeom>
            <a:solidFill>
              <a:srgbClr val="FFBD4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g3acbb144eea_1_9619">
              <a:extLst>
                <a:ext uri="{FF2B5EF4-FFF2-40B4-BE49-F238E27FC236}">
                  <a16:creationId xmlns:a16="http://schemas.microsoft.com/office/drawing/2014/main" id="{DB5C6C41-4470-5BB1-69FD-53A54C1220B3}"/>
                </a:ext>
              </a:extLst>
            </p:cNvPr>
            <p:cNvSpPr/>
            <p:nvPr/>
          </p:nvSpPr>
          <p:spPr>
            <a:xfrm rot="-799058">
              <a:off x="-5342604" y="1897849"/>
              <a:ext cx="63816" cy="63816"/>
            </a:xfrm>
            <a:prstGeom prst="ellipse">
              <a:avLst/>
            </a:prstGeom>
            <a:solidFill>
              <a:srgbClr val="FFBD4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1" name="Google Shape;981;g3acbb144eea_1_9619">
              <a:extLst>
                <a:ext uri="{FF2B5EF4-FFF2-40B4-BE49-F238E27FC236}">
                  <a16:creationId xmlns:a16="http://schemas.microsoft.com/office/drawing/2014/main" id="{27FB5D37-FAA1-AE2E-A2D2-EB8DDB6EB6E2}"/>
                </a:ext>
              </a:extLst>
            </p:cNvPr>
            <p:cNvGrpSpPr/>
            <p:nvPr/>
          </p:nvGrpSpPr>
          <p:grpSpPr>
            <a:xfrm>
              <a:off x="-5264237" y="1752421"/>
              <a:ext cx="386512" cy="182011"/>
              <a:chOff x="-5264237" y="1752421"/>
              <a:chExt cx="386512" cy="182011"/>
            </a:xfrm>
          </p:grpSpPr>
          <p:sp>
            <p:nvSpPr>
              <p:cNvPr id="982" name="Google Shape;982;g3acbb144eea_1_9619">
                <a:extLst>
                  <a:ext uri="{FF2B5EF4-FFF2-40B4-BE49-F238E27FC236}">
                    <a16:creationId xmlns:a16="http://schemas.microsoft.com/office/drawing/2014/main" id="{A7DD5DAF-6B00-F720-DE5D-B232A503F601}"/>
                  </a:ext>
                </a:extLst>
              </p:cNvPr>
              <p:cNvSpPr/>
              <p:nvPr/>
            </p:nvSpPr>
            <p:spPr>
              <a:xfrm rot="-2700000">
                <a:off x="-5073667" y="1822786"/>
                <a:ext cx="92490" cy="9249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g3acbb144eea_1_9619">
                <a:extLst>
                  <a:ext uri="{FF2B5EF4-FFF2-40B4-BE49-F238E27FC236}">
                    <a16:creationId xmlns:a16="http://schemas.microsoft.com/office/drawing/2014/main" id="{55DDCC3C-2EEB-E409-1D47-71740D607900}"/>
                  </a:ext>
                </a:extLst>
              </p:cNvPr>
              <p:cNvSpPr/>
              <p:nvPr/>
            </p:nvSpPr>
            <p:spPr>
              <a:xfrm rot="-2700000">
                <a:off x="-5251057" y="1775565"/>
                <a:ext cx="63640" cy="6364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g3acbb144eea_1_9619">
                <a:extLst>
                  <a:ext uri="{FF2B5EF4-FFF2-40B4-BE49-F238E27FC236}">
                    <a16:creationId xmlns:a16="http://schemas.microsoft.com/office/drawing/2014/main" id="{BE35C50F-448D-D21D-E48C-E7F1AFB8D562}"/>
                  </a:ext>
                </a:extLst>
              </p:cNvPr>
              <p:cNvSpPr/>
              <p:nvPr/>
            </p:nvSpPr>
            <p:spPr>
              <a:xfrm rot="-2700000">
                <a:off x="-4954546" y="1765601"/>
                <a:ext cx="63640" cy="6364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85" name="Google Shape;985;g3acbb144eea_1_9619">
              <a:extLst>
                <a:ext uri="{FF2B5EF4-FFF2-40B4-BE49-F238E27FC236}">
                  <a16:creationId xmlns:a16="http://schemas.microsoft.com/office/drawing/2014/main" id="{22798106-40D2-B26E-B47E-E3AA572CD791}"/>
                </a:ext>
              </a:extLst>
            </p:cNvPr>
            <p:cNvGrpSpPr/>
            <p:nvPr/>
          </p:nvGrpSpPr>
          <p:grpSpPr>
            <a:xfrm>
              <a:off x="-5471223" y="1820668"/>
              <a:ext cx="870954" cy="437196"/>
              <a:chOff x="-5471223" y="1820668"/>
              <a:chExt cx="870954" cy="437196"/>
            </a:xfrm>
          </p:grpSpPr>
          <p:grpSp>
            <p:nvGrpSpPr>
              <p:cNvPr id="986" name="Google Shape;986;g3acbb144eea_1_9619">
                <a:extLst>
                  <a:ext uri="{FF2B5EF4-FFF2-40B4-BE49-F238E27FC236}">
                    <a16:creationId xmlns:a16="http://schemas.microsoft.com/office/drawing/2014/main" id="{C97BA618-483E-473A-0685-C9FAA9AC370D}"/>
                  </a:ext>
                </a:extLst>
              </p:cNvPr>
              <p:cNvGrpSpPr/>
              <p:nvPr/>
            </p:nvGrpSpPr>
            <p:grpSpPr>
              <a:xfrm>
                <a:off x="-5122747" y="1864387"/>
                <a:ext cx="506082" cy="390000"/>
                <a:chOff x="-5122747" y="1864387"/>
                <a:chExt cx="506082" cy="390000"/>
              </a:xfrm>
            </p:grpSpPr>
            <p:sp>
              <p:nvSpPr>
                <p:cNvPr id="987" name="Google Shape;987;g3acbb144eea_1_9619">
                  <a:extLst>
                    <a:ext uri="{FF2B5EF4-FFF2-40B4-BE49-F238E27FC236}">
                      <a16:creationId xmlns:a16="http://schemas.microsoft.com/office/drawing/2014/main" id="{6F7CDD70-393D-D849-4386-EB552343AA4E}"/>
                    </a:ext>
                  </a:extLst>
                </p:cNvPr>
                <p:cNvSpPr/>
                <p:nvPr/>
              </p:nvSpPr>
              <p:spPr>
                <a:xfrm>
                  <a:off x="-5122747" y="1864387"/>
                  <a:ext cx="338100" cy="390000"/>
                </a:xfrm>
                <a:prstGeom prst="rect">
                  <a:avLst/>
                </a:prstGeom>
                <a:solidFill>
                  <a:srgbClr val="D6E4D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8" name="Google Shape;988;g3acbb144eea_1_9619">
                  <a:extLst>
                    <a:ext uri="{FF2B5EF4-FFF2-40B4-BE49-F238E27FC236}">
                      <a16:creationId xmlns:a16="http://schemas.microsoft.com/office/drawing/2014/main" id="{56699782-D98E-4A15-973A-AB7B7EAD002D}"/>
                    </a:ext>
                  </a:extLst>
                </p:cNvPr>
                <p:cNvSpPr/>
                <p:nvPr/>
              </p:nvSpPr>
              <p:spPr>
                <a:xfrm>
                  <a:off x="-4956369" y="1864387"/>
                  <a:ext cx="338100" cy="390000"/>
                </a:xfrm>
                <a:prstGeom prst="rect">
                  <a:avLst/>
                </a:prstGeom>
                <a:solidFill>
                  <a:srgbClr val="FFFFFD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9" name="Google Shape;989;g3acbb144eea_1_9619">
                  <a:extLst>
                    <a:ext uri="{FF2B5EF4-FFF2-40B4-BE49-F238E27FC236}">
                      <a16:creationId xmlns:a16="http://schemas.microsoft.com/office/drawing/2014/main" id="{72142193-C0D3-46DB-62B8-A6B9EED60C2E}"/>
                    </a:ext>
                  </a:extLst>
                </p:cNvPr>
                <p:cNvSpPr/>
                <p:nvPr/>
              </p:nvSpPr>
              <p:spPr>
                <a:xfrm>
                  <a:off x="-4927830" y="1885775"/>
                  <a:ext cx="311165" cy="347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165" h="347733" extrusionOk="0">
                      <a:moveTo>
                        <a:pt x="19499" y="0"/>
                      </a:moveTo>
                      <a:cubicBezTo>
                        <a:pt x="8771" y="0"/>
                        <a:pt x="0" y="8704"/>
                        <a:pt x="0" y="19499"/>
                      </a:cubicBezTo>
                      <a:lnTo>
                        <a:pt x="0" y="328235"/>
                      </a:lnTo>
                      <a:cubicBezTo>
                        <a:pt x="0" y="338963"/>
                        <a:pt x="8703" y="347734"/>
                        <a:pt x="19499" y="347734"/>
                      </a:cubicBezTo>
                      <a:lnTo>
                        <a:pt x="311166" y="347734"/>
                      </a:lnTo>
                      <a:lnTo>
                        <a:pt x="311166" y="68"/>
                      </a:lnTo>
                      <a:lnTo>
                        <a:pt x="19499" y="68"/>
                      </a:lnTo>
                      <a:close/>
                    </a:path>
                  </a:pathLst>
                </a:custGeom>
                <a:solidFill>
                  <a:srgbClr val="FFF4B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90" name="Google Shape;990;g3acbb144eea_1_9619">
                <a:extLst>
                  <a:ext uri="{FF2B5EF4-FFF2-40B4-BE49-F238E27FC236}">
                    <a16:creationId xmlns:a16="http://schemas.microsoft.com/office/drawing/2014/main" id="{F1100E0B-4ED4-1FB8-37AC-C0509837FFF2}"/>
                  </a:ext>
                </a:extLst>
              </p:cNvPr>
              <p:cNvGrpSpPr/>
              <p:nvPr/>
            </p:nvGrpSpPr>
            <p:grpSpPr>
              <a:xfrm>
                <a:off x="-5471223" y="1820668"/>
                <a:ext cx="426048" cy="426048"/>
                <a:chOff x="-5471223" y="1820668"/>
                <a:chExt cx="426048" cy="426048"/>
              </a:xfrm>
            </p:grpSpPr>
            <p:sp>
              <p:nvSpPr>
                <p:cNvPr id="991" name="Google Shape;991;g3acbb144eea_1_9619">
                  <a:extLst>
                    <a:ext uri="{FF2B5EF4-FFF2-40B4-BE49-F238E27FC236}">
                      <a16:creationId xmlns:a16="http://schemas.microsoft.com/office/drawing/2014/main" id="{0F485B23-A426-7DDB-B842-D3D5CA160939}"/>
                    </a:ext>
                  </a:extLst>
                </p:cNvPr>
                <p:cNvSpPr/>
                <p:nvPr/>
              </p:nvSpPr>
              <p:spPr>
                <a:xfrm>
                  <a:off x="-5471223" y="1820668"/>
                  <a:ext cx="426048" cy="426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048" h="426048" extrusionOk="0">
                      <a:moveTo>
                        <a:pt x="352929" y="0"/>
                      </a:moveTo>
                      <a:lnTo>
                        <a:pt x="0" y="352929"/>
                      </a:lnTo>
                      <a:cubicBezTo>
                        <a:pt x="97492" y="450421"/>
                        <a:pt x="255505" y="450421"/>
                        <a:pt x="352929" y="352929"/>
                      </a:cubicBezTo>
                      <a:cubicBezTo>
                        <a:pt x="450421" y="255437"/>
                        <a:pt x="450421" y="97425"/>
                        <a:pt x="35292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2" name="Google Shape;992;g3acbb144eea_1_9619">
                  <a:extLst>
                    <a:ext uri="{FF2B5EF4-FFF2-40B4-BE49-F238E27FC236}">
                      <a16:creationId xmlns:a16="http://schemas.microsoft.com/office/drawing/2014/main" id="{5B030FB3-14E5-EACD-3B23-A45E73D955F8}"/>
                    </a:ext>
                  </a:extLst>
                </p:cNvPr>
                <p:cNvSpPr/>
                <p:nvPr/>
              </p:nvSpPr>
              <p:spPr>
                <a:xfrm>
                  <a:off x="-5445517" y="1846171"/>
                  <a:ext cx="372092" cy="374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92" h="374148" extrusionOk="0">
                      <a:moveTo>
                        <a:pt x="314337" y="13022"/>
                      </a:moveTo>
                      <a:lnTo>
                        <a:pt x="301315" y="0"/>
                      </a:lnTo>
                      <a:lnTo>
                        <a:pt x="0" y="301518"/>
                      </a:lnTo>
                      <a:lnTo>
                        <a:pt x="12751" y="314539"/>
                      </a:lnTo>
                      <a:cubicBezTo>
                        <a:pt x="96008" y="397796"/>
                        <a:pt x="221297" y="391993"/>
                        <a:pt x="304554" y="308670"/>
                      </a:cubicBezTo>
                      <a:cubicBezTo>
                        <a:pt x="387810" y="225346"/>
                        <a:pt x="397593" y="96211"/>
                        <a:pt x="314269" y="12954"/>
                      </a:cubicBezTo>
                      <a:close/>
                    </a:path>
                  </a:pathLst>
                </a:custGeom>
                <a:solidFill>
                  <a:srgbClr val="FFF4B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93" name="Google Shape;993;g3acbb144eea_1_9619">
                <a:extLst>
                  <a:ext uri="{FF2B5EF4-FFF2-40B4-BE49-F238E27FC236}">
                    <a16:creationId xmlns:a16="http://schemas.microsoft.com/office/drawing/2014/main" id="{9A6E1E27-F101-68BF-B6CA-C5A01E8CB4FF}"/>
                  </a:ext>
                </a:extLst>
              </p:cNvPr>
              <p:cNvSpPr/>
              <p:nvPr/>
            </p:nvSpPr>
            <p:spPr>
              <a:xfrm>
                <a:off x="-5110535" y="1959653"/>
                <a:ext cx="510266" cy="298211"/>
              </a:xfrm>
              <a:custGeom>
                <a:avLst/>
                <a:gdLst/>
                <a:ahLst/>
                <a:cxnLst/>
                <a:rect l="l" t="t" r="r" b="b"/>
                <a:pathLst>
                  <a:path w="510266" h="298211" extrusionOk="0">
                    <a:moveTo>
                      <a:pt x="218329" y="0"/>
                    </a:moveTo>
                    <a:lnTo>
                      <a:pt x="0" y="0"/>
                    </a:lnTo>
                    <a:lnTo>
                      <a:pt x="0" y="297267"/>
                    </a:lnTo>
                    <a:lnTo>
                      <a:pt x="510266" y="298212"/>
                    </a:lnTo>
                    <a:lnTo>
                      <a:pt x="218329" y="0"/>
                    </a:lnTo>
                    <a:close/>
                  </a:path>
                </a:pathLst>
              </a:custGeom>
              <a:solidFill>
                <a:srgbClr val="FFD3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g3acbb144eea_1_9619">
                <a:extLst>
                  <a:ext uri="{FF2B5EF4-FFF2-40B4-BE49-F238E27FC236}">
                    <a16:creationId xmlns:a16="http://schemas.microsoft.com/office/drawing/2014/main" id="{84F3699A-C330-B15E-8A83-D4A16430B96B}"/>
                  </a:ext>
                </a:extLst>
              </p:cNvPr>
              <p:cNvSpPr/>
              <p:nvPr/>
            </p:nvSpPr>
            <p:spPr>
              <a:xfrm>
                <a:off x="-5250128" y="1959653"/>
                <a:ext cx="431530" cy="298211"/>
              </a:xfrm>
              <a:custGeom>
                <a:avLst/>
                <a:gdLst/>
                <a:ahLst/>
                <a:cxnLst/>
                <a:rect l="l" t="t" r="r" b="b"/>
                <a:pathLst>
                  <a:path w="431530" h="298211" extrusionOk="0">
                    <a:moveTo>
                      <a:pt x="139593" y="0"/>
                    </a:moveTo>
                    <a:cubicBezTo>
                      <a:pt x="54245" y="71247"/>
                      <a:pt x="0" y="178387"/>
                      <a:pt x="0" y="298212"/>
                    </a:cubicBezTo>
                    <a:lnTo>
                      <a:pt x="431530" y="298212"/>
                    </a:lnTo>
                    <a:lnTo>
                      <a:pt x="139593" y="0"/>
                    </a:lnTo>
                    <a:close/>
                  </a:path>
                </a:pathLst>
              </a:custGeom>
              <a:solidFill>
                <a:srgbClr val="FFA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95" name="Google Shape;995;g3acbb144eea_1_9619">
                <a:extLst>
                  <a:ext uri="{FF2B5EF4-FFF2-40B4-BE49-F238E27FC236}">
                    <a16:creationId xmlns:a16="http://schemas.microsoft.com/office/drawing/2014/main" id="{E54645CF-733C-8188-CCD0-2903F39F136B}"/>
                  </a:ext>
                </a:extLst>
              </p:cNvPr>
              <p:cNvGrpSpPr/>
              <p:nvPr/>
            </p:nvGrpSpPr>
            <p:grpSpPr>
              <a:xfrm>
                <a:off x="-5151354" y="2035960"/>
                <a:ext cx="200180" cy="181835"/>
                <a:chOff x="-5151354" y="2035960"/>
                <a:chExt cx="200180" cy="181835"/>
              </a:xfrm>
            </p:grpSpPr>
            <p:sp>
              <p:nvSpPr>
                <p:cNvPr id="996" name="Google Shape;996;g3acbb144eea_1_9619">
                  <a:extLst>
                    <a:ext uri="{FF2B5EF4-FFF2-40B4-BE49-F238E27FC236}">
                      <a16:creationId xmlns:a16="http://schemas.microsoft.com/office/drawing/2014/main" id="{7011C01B-082D-C97D-A324-4F33CF495371}"/>
                    </a:ext>
                  </a:extLst>
                </p:cNvPr>
                <p:cNvSpPr/>
                <p:nvPr/>
              </p:nvSpPr>
              <p:spPr>
                <a:xfrm>
                  <a:off x="-5151354" y="2035960"/>
                  <a:ext cx="46823" cy="46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3" h="46823" extrusionOk="0">
                      <a:moveTo>
                        <a:pt x="23411" y="46823"/>
                      </a:moveTo>
                      <a:cubicBezTo>
                        <a:pt x="36366" y="46823"/>
                        <a:pt x="46823" y="36366"/>
                        <a:pt x="46823" y="23412"/>
                      </a:cubicBezTo>
                      <a:cubicBezTo>
                        <a:pt x="46823" y="10458"/>
                        <a:pt x="36366" y="0"/>
                        <a:pt x="23411" y="0"/>
                      </a:cubicBezTo>
                      <a:cubicBezTo>
                        <a:pt x="10458" y="0"/>
                        <a:pt x="0" y="10458"/>
                        <a:pt x="0" y="23412"/>
                      </a:cubicBezTo>
                      <a:cubicBezTo>
                        <a:pt x="0" y="36366"/>
                        <a:pt x="10458" y="46823"/>
                        <a:pt x="23411" y="46823"/>
                      </a:cubicBezTo>
                      <a:close/>
                    </a:path>
                  </a:pathLst>
                </a:cu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7" name="Google Shape;997;g3acbb144eea_1_9619">
                  <a:extLst>
                    <a:ext uri="{FF2B5EF4-FFF2-40B4-BE49-F238E27FC236}">
                      <a16:creationId xmlns:a16="http://schemas.microsoft.com/office/drawing/2014/main" id="{8941C35F-6B0A-E29C-0B81-B7A79D53EB50}"/>
                    </a:ext>
                  </a:extLst>
                </p:cNvPr>
                <p:cNvSpPr/>
                <p:nvPr/>
              </p:nvSpPr>
              <p:spPr>
                <a:xfrm>
                  <a:off x="-4997997" y="2168536"/>
                  <a:ext cx="46823" cy="46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3" h="46823" extrusionOk="0">
                      <a:moveTo>
                        <a:pt x="23412" y="0"/>
                      </a:moveTo>
                      <a:cubicBezTo>
                        <a:pt x="10458" y="0"/>
                        <a:pt x="0" y="10458"/>
                        <a:pt x="0" y="23412"/>
                      </a:cubicBezTo>
                      <a:cubicBezTo>
                        <a:pt x="0" y="36366"/>
                        <a:pt x="10458" y="46823"/>
                        <a:pt x="23412" y="46823"/>
                      </a:cubicBezTo>
                      <a:cubicBezTo>
                        <a:pt x="36366" y="46823"/>
                        <a:pt x="46823" y="36366"/>
                        <a:pt x="46823" y="23412"/>
                      </a:cubicBezTo>
                      <a:cubicBezTo>
                        <a:pt x="46823" y="10458"/>
                        <a:pt x="36366" y="0"/>
                        <a:pt x="23412" y="0"/>
                      </a:cubicBezTo>
                      <a:close/>
                    </a:path>
                  </a:pathLst>
                </a:cu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8" name="Google Shape;998;g3acbb144eea_1_9619">
                  <a:extLst>
                    <a:ext uri="{FF2B5EF4-FFF2-40B4-BE49-F238E27FC236}">
                      <a16:creationId xmlns:a16="http://schemas.microsoft.com/office/drawing/2014/main" id="{ED10AD17-B559-4370-627D-DA93E47ECF7E}"/>
                    </a:ext>
                  </a:extLst>
                </p:cNvPr>
                <p:cNvSpPr/>
                <p:nvPr/>
              </p:nvSpPr>
              <p:spPr>
                <a:xfrm>
                  <a:off x="-5146226" y="2139795"/>
                  <a:ext cx="78000" cy="78000"/>
                </a:xfrm>
                <a:prstGeom prst="ellipse">
                  <a:avLst/>
                </a:pr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999" name="Google Shape;999;g3acbb144eea_1_9619">
            <a:extLst>
              <a:ext uri="{FF2B5EF4-FFF2-40B4-BE49-F238E27FC236}">
                <a16:creationId xmlns:a16="http://schemas.microsoft.com/office/drawing/2014/main" id="{F76F3565-115F-D040-F1A3-F824B52EEAEE}"/>
              </a:ext>
            </a:extLst>
          </p:cNvPr>
          <p:cNvSpPr/>
          <p:nvPr/>
        </p:nvSpPr>
        <p:spPr>
          <a:xfrm>
            <a:off x="10450272" y="1713071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0" name="Google Shape;1000;g3acbb144eea_1_9619">
            <a:extLst>
              <a:ext uri="{FF2B5EF4-FFF2-40B4-BE49-F238E27FC236}">
                <a16:creationId xmlns:a16="http://schemas.microsoft.com/office/drawing/2014/main" id="{5215DFD0-F7AF-0F18-765A-C1E1D1066717}"/>
              </a:ext>
            </a:extLst>
          </p:cNvPr>
          <p:cNvGrpSpPr/>
          <p:nvPr/>
        </p:nvGrpSpPr>
        <p:grpSpPr>
          <a:xfrm>
            <a:off x="10704836" y="2040425"/>
            <a:ext cx="1234664" cy="968029"/>
            <a:chOff x="-934557" y="1644777"/>
            <a:chExt cx="787765" cy="617641"/>
          </a:xfrm>
        </p:grpSpPr>
        <p:grpSp>
          <p:nvGrpSpPr>
            <p:cNvPr id="1001" name="Google Shape;1001;g3acbb144eea_1_9619">
              <a:extLst>
                <a:ext uri="{FF2B5EF4-FFF2-40B4-BE49-F238E27FC236}">
                  <a16:creationId xmlns:a16="http://schemas.microsoft.com/office/drawing/2014/main" id="{551BC968-F2C4-5187-D6C7-7232964D2553}"/>
                </a:ext>
              </a:extLst>
            </p:cNvPr>
            <p:cNvGrpSpPr/>
            <p:nvPr/>
          </p:nvGrpSpPr>
          <p:grpSpPr>
            <a:xfrm>
              <a:off x="-869045" y="1644777"/>
              <a:ext cx="658967" cy="585088"/>
              <a:chOff x="-869045" y="1644777"/>
              <a:chExt cx="658967" cy="585088"/>
            </a:xfrm>
          </p:grpSpPr>
          <p:sp>
            <p:nvSpPr>
              <p:cNvPr id="1002" name="Google Shape;1002;g3acbb144eea_1_9619">
                <a:extLst>
                  <a:ext uri="{FF2B5EF4-FFF2-40B4-BE49-F238E27FC236}">
                    <a16:creationId xmlns:a16="http://schemas.microsoft.com/office/drawing/2014/main" id="{F851A999-F4FC-7E33-6539-C89A7966B314}"/>
                  </a:ext>
                </a:extLst>
              </p:cNvPr>
              <p:cNvSpPr/>
              <p:nvPr/>
            </p:nvSpPr>
            <p:spPr>
              <a:xfrm>
                <a:off x="-547219" y="1987923"/>
                <a:ext cx="4115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4317" extrusionOk="0">
                    <a:moveTo>
                      <a:pt x="0" y="4318"/>
                    </a:moveTo>
                    <a:cubicBezTo>
                      <a:pt x="1349" y="4250"/>
                      <a:pt x="2699" y="4183"/>
                      <a:pt x="4116" y="4115"/>
                    </a:cubicBezTo>
                    <a:cubicBezTo>
                      <a:pt x="3441" y="2766"/>
                      <a:pt x="2766" y="1349"/>
                      <a:pt x="2092" y="0"/>
                    </a:cubicBezTo>
                    <a:cubicBezTo>
                      <a:pt x="1417" y="1484"/>
                      <a:pt x="742" y="2901"/>
                      <a:pt x="0" y="431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g3acbb144eea_1_9619">
                <a:extLst>
                  <a:ext uri="{FF2B5EF4-FFF2-40B4-BE49-F238E27FC236}">
                    <a16:creationId xmlns:a16="http://schemas.microsoft.com/office/drawing/2014/main" id="{56857F93-6663-4CCC-F846-8FC46D95E2B4}"/>
                  </a:ext>
                </a:extLst>
              </p:cNvPr>
              <p:cNvSpPr/>
              <p:nvPr/>
            </p:nvSpPr>
            <p:spPr>
              <a:xfrm>
                <a:off x="-546949" y="1882671"/>
                <a:ext cx="3845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845" h="4115" extrusionOk="0">
                    <a:moveTo>
                      <a:pt x="0" y="202"/>
                    </a:moveTo>
                    <a:cubicBezTo>
                      <a:pt x="0" y="202"/>
                      <a:pt x="0" y="202"/>
                      <a:pt x="0" y="202"/>
                    </a:cubicBezTo>
                    <a:cubicBezTo>
                      <a:pt x="675" y="1484"/>
                      <a:pt x="1282" y="2766"/>
                      <a:pt x="1889" y="4116"/>
                    </a:cubicBezTo>
                    <a:cubicBezTo>
                      <a:pt x="2564" y="2766"/>
                      <a:pt x="3171" y="1349"/>
                      <a:pt x="3846" y="0"/>
                    </a:cubicBezTo>
                    <a:cubicBezTo>
                      <a:pt x="2564" y="0"/>
                      <a:pt x="1349" y="202"/>
                      <a:pt x="0" y="20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g3acbb144eea_1_9619">
                <a:extLst>
                  <a:ext uri="{FF2B5EF4-FFF2-40B4-BE49-F238E27FC236}">
                    <a16:creationId xmlns:a16="http://schemas.microsoft.com/office/drawing/2014/main" id="{8D94E1DC-F10F-5B20-F907-F55D74FF89E5}"/>
                  </a:ext>
                </a:extLst>
              </p:cNvPr>
              <p:cNvSpPr/>
              <p:nvPr/>
            </p:nvSpPr>
            <p:spPr>
              <a:xfrm>
                <a:off x="-644374" y="2055931"/>
                <a:ext cx="472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539" extrusionOk="0">
                    <a:moveTo>
                      <a:pt x="202" y="540"/>
                    </a:moveTo>
                    <a:cubicBezTo>
                      <a:pt x="202" y="540"/>
                      <a:pt x="337" y="202"/>
                      <a:pt x="472" y="0"/>
                    </a:cubicBezTo>
                    <a:cubicBezTo>
                      <a:pt x="337" y="0"/>
                      <a:pt x="135" y="0"/>
                      <a:pt x="0" y="0"/>
                    </a:cubicBezTo>
                    <a:cubicBezTo>
                      <a:pt x="67" y="135"/>
                      <a:pt x="135" y="337"/>
                      <a:pt x="270" y="47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g3acbb144eea_1_9619">
                <a:extLst>
                  <a:ext uri="{FF2B5EF4-FFF2-40B4-BE49-F238E27FC236}">
                    <a16:creationId xmlns:a16="http://schemas.microsoft.com/office/drawing/2014/main" id="{3B957789-823E-FAAD-40A3-F6165647E1BE}"/>
                  </a:ext>
                </a:extLst>
              </p:cNvPr>
              <p:cNvSpPr/>
              <p:nvPr/>
            </p:nvSpPr>
            <p:spPr>
              <a:xfrm>
                <a:off x="-577580" y="1644777"/>
                <a:ext cx="149780" cy="238097"/>
              </a:xfrm>
              <a:custGeom>
                <a:avLst/>
                <a:gdLst/>
                <a:ahLst/>
                <a:cxnLst/>
                <a:rect l="l" t="t" r="r" b="b"/>
                <a:pathLst>
                  <a:path w="149780" h="238097" extrusionOk="0">
                    <a:moveTo>
                      <a:pt x="83594" y="86495"/>
                    </a:moveTo>
                    <a:cubicBezTo>
                      <a:pt x="85280" y="85146"/>
                      <a:pt x="87372" y="84268"/>
                      <a:pt x="89733" y="84268"/>
                    </a:cubicBezTo>
                    <a:cubicBezTo>
                      <a:pt x="95198" y="84268"/>
                      <a:pt x="99584" y="88654"/>
                      <a:pt x="99584" y="94119"/>
                    </a:cubicBezTo>
                    <a:cubicBezTo>
                      <a:pt x="99584" y="99584"/>
                      <a:pt x="95198" y="103969"/>
                      <a:pt x="89733" y="103969"/>
                    </a:cubicBezTo>
                    <a:cubicBezTo>
                      <a:pt x="88789" y="103969"/>
                      <a:pt x="87979" y="103834"/>
                      <a:pt x="87102" y="103564"/>
                    </a:cubicBezTo>
                    <a:cubicBezTo>
                      <a:pt x="87777" y="108625"/>
                      <a:pt x="88249" y="113752"/>
                      <a:pt x="88249" y="119015"/>
                    </a:cubicBezTo>
                    <a:cubicBezTo>
                      <a:pt x="88249" y="165366"/>
                      <a:pt x="61666" y="205442"/>
                      <a:pt x="23007" y="225143"/>
                    </a:cubicBezTo>
                    <a:cubicBezTo>
                      <a:pt x="25841" y="229259"/>
                      <a:pt x="28404" y="233577"/>
                      <a:pt x="30698" y="238097"/>
                    </a:cubicBezTo>
                    <a:cubicBezTo>
                      <a:pt x="30698" y="238097"/>
                      <a:pt x="30698" y="238097"/>
                      <a:pt x="30698" y="238097"/>
                    </a:cubicBezTo>
                    <a:cubicBezTo>
                      <a:pt x="31980" y="238097"/>
                      <a:pt x="33262" y="237962"/>
                      <a:pt x="34544" y="237895"/>
                    </a:cubicBezTo>
                    <a:cubicBezTo>
                      <a:pt x="48847" y="210233"/>
                      <a:pt x="73608" y="188913"/>
                      <a:pt x="103700" y="179264"/>
                    </a:cubicBezTo>
                    <a:cubicBezTo>
                      <a:pt x="114090" y="175958"/>
                      <a:pt x="125020" y="174069"/>
                      <a:pt x="136422" y="173665"/>
                    </a:cubicBezTo>
                    <a:cubicBezTo>
                      <a:pt x="144923" y="157270"/>
                      <a:pt x="149781" y="138716"/>
                      <a:pt x="149781" y="119015"/>
                    </a:cubicBezTo>
                    <a:cubicBezTo>
                      <a:pt x="149781" y="53300"/>
                      <a:pt x="96480" y="0"/>
                      <a:pt x="30766" y="0"/>
                    </a:cubicBezTo>
                    <a:cubicBezTo>
                      <a:pt x="20106" y="0"/>
                      <a:pt x="9850" y="1552"/>
                      <a:pt x="0" y="4183"/>
                    </a:cubicBezTo>
                    <a:cubicBezTo>
                      <a:pt x="40414" y="14978"/>
                      <a:pt x="72259" y="46351"/>
                      <a:pt x="83661" y="86495"/>
                    </a:cubicBezTo>
                    <a:close/>
                    <a:moveTo>
                      <a:pt x="105724" y="158147"/>
                    </a:moveTo>
                    <a:cubicBezTo>
                      <a:pt x="105724" y="163612"/>
                      <a:pt x="101338" y="167997"/>
                      <a:pt x="95873" y="167997"/>
                    </a:cubicBezTo>
                    <a:cubicBezTo>
                      <a:pt x="90408" y="167997"/>
                      <a:pt x="86023" y="163612"/>
                      <a:pt x="86023" y="158147"/>
                    </a:cubicBezTo>
                    <a:cubicBezTo>
                      <a:pt x="86023" y="152682"/>
                      <a:pt x="90408" y="148296"/>
                      <a:pt x="95873" y="148296"/>
                    </a:cubicBezTo>
                    <a:cubicBezTo>
                      <a:pt x="101338" y="148296"/>
                      <a:pt x="105724" y="152682"/>
                      <a:pt x="105724" y="158147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g3acbb144eea_1_9619">
                <a:extLst>
                  <a:ext uri="{FF2B5EF4-FFF2-40B4-BE49-F238E27FC236}">
                    <a16:creationId xmlns:a16="http://schemas.microsoft.com/office/drawing/2014/main" id="{7108B172-E63F-D800-395A-04F306C66B18}"/>
                  </a:ext>
                </a:extLst>
              </p:cNvPr>
              <p:cNvSpPr/>
              <p:nvPr/>
            </p:nvSpPr>
            <p:spPr>
              <a:xfrm>
                <a:off x="-665964" y="1649027"/>
                <a:ext cx="176633" cy="220960"/>
              </a:xfrm>
              <a:custGeom>
                <a:avLst/>
                <a:gdLst/>
                <a:ahLst/>
                <a:cxnLst/>
                <a:rect l="l" t="t" r="r" b="b"/>
                <a:pathLst>
                  <a:path w="176633" h="220960" extrusionOk="0">
                    <a:moveTo>
                      <a:pt x="46823" y="168065"/>
                    </a:moveTo>
                    <a:cubicBezTo>
                      <a:pt x="46823" y="162600"/>
                      <a:pt x="51209" y="158214"/>
                      <a:pt x="56674" y="158214"/>
                    </a:cubicBezTo>
                    <a:cubicBezTo>
                      <a:pt x="62139" y="158214"/>
                      <a:pt x="66524" y="162600"/>
                      <a:pt x="66524" y="168065"/>
                    </a:cubicBezTo>
                    <a:cubicBezTo>
                      <a:pt x="66524" y="173530"/>
                      <a:pt x="62476" y="177443"/>
                      <a:pt x="57416" y="177848"/>
                    </a:cubicBezTo>
                    <a:cubicBezTo>
                      <a:pt x="79411" y="186619"/>
                      <a:pt x="98100" y="201732"/>
                      <a:pt x="111391" y="220960"/>
                    </a:cubicBezTo>
                    <a:cubicBezTo>
                      <a:pt x="150118" y="201327"/>
                      <a:pt x="176633" y="161250"/>
                      <a:pt x="176633" y="114832"/>
                    </a:cubicBezTo>
                    <a:cubicBezTo>
                      <a:pt x="176633" y="109569"/>
                      <a:pt x="176161" y="104442"/>
                      <a:pt x="175486" y="99382"/>
                    </a:cubicBezTo>
                    <a:cubicBezTo>
                      <a:pt x="171303" y="98234"/>
                      <a:pt x="168267" y="94456"/>
                      <a:pt x="168267" y="89936"/>
                    </a:cubicBezTo>
                    <a:cubicBezTo>
                      <a:pt x="168267" y="86832"/>
                      <a:pt x="169751" y="84066"/>
                      <a:pt x="171978" y="82312"/>
                    </a:cubicBezTo>
                    <a:cubicBezTo>
                      <a:pt x="160576" y="42168"/>
                      <a:pt x="128663" y="10795"/>
                      <a:pt x="88317" y="0"/>
                    </a:cubicBezTo>
                    <a:cubicBezTo>
                      <a:pt x="37513" y="13561"/>
                      <a:pt x="0" y="59777"/>
                      <a:pt x="0" y="114899"/>
                    </a:cubicBezTo>
                    <a:cubicBezTo>
                      <a:pt x="0" y="134533"/>
                      <a:pt x="4858" y="153019"/>
                      <a:pt x="13291" y="169347"/>
                    </a:cubicBezTo>
                    <a:cubicBezTo>
                      <a:pt x="25975" y="169347"/>
                      <a:pt x="38255" y="171371"/>
                      <a:pt x="49724" y="175081"/>
                    </a:cubicBezTo>
                    <a:cubicBezTo>
                      <a:pt x="47970" y="173327"/>
                      <a:pt x="46823" y="170831"/>
                      <a:pt x="46823" y="168132"/>
                    </a:cubicBezTo>
                    <a:close/>
                    <a:moveTo>
                      <a:pt x="121511" y="193298"/>
                    </a:moveTo>
                    <a:cubicBezTo>
                      <a:pt x="116046" y="193298"/>
                      <a:pt x="111661" y="188913"/>
                      <a:pt x="111661" y="183448"/>
                    </a:cubicBezTo>
                    <a:cubicBezTo>
                      <a:pt x="111661" y="177983"/>
                      <a:pt x="116046" y="173597"/>
                      <a:pt x="121511" y="173597"/>
                    </a:cubicBezTo>
                    <a:cubicBezTo>
                      <a:pt x="126976" y="173597"/>
                      <a:pt x="131362" y="177983"/>
                      <a:pt x="131362" y="183448"/>
                    </a:cubicBezTo>
                    <a:cubicBezTo>
                      <a:pt x="131362" y="188913"/>
                      <a:pt x="126976" y="193298"/>
                      <a:pt x="121511" y="193298"/>
                    </a:cubicBezTo>
                    <a:close/>
                    <a:moveTo>
                      <a:pt x="128865" y="28404"/>
                    </a:moveTo>
                    <a:cubicBezTo>
                      <a:pt x="134330" y="28404"/>
                      <a:pt x="138716" y="32790"/>
                      <a:pt x="138716" y="38255"/>
                    </a:cubicBezTo>
                    <a:cubicBezTo>
                      <a:pt x="138716" y="43720"/>
                      <a:pt x="134330" y="48105"/>
                      <a:pt x="128865" y="48105"/>
                    </a:cubicBezTo>
                    <a:cubicBezTo>
                      <a:pt x="123400" y="48105"/>
                      <a:pt x="119015" y="43720"/>
                      <a:pt x="119015" y="38255"/>
                    </a:cubicBezTo>
                    <a:cubicBezTo>
                      <a:pt x="119015" y="32790"/>
                      <a:pt x="123400" y="28404"/>
                      <a:pt x="128865" y="28404"/>
                    </a:cubicBezTo>
                    <a:close/>
                    <a:moveTo>
                      <a:pt x="117800" y="87440"/>
                    </a:moveTo>
                    <a:cubicBezTo>
                      <a:pt x="123265" y="87440"/>
                      <a:pt x="127651" y="91825"/>
                      <a:pt x="127651" y="97290"/>
                    </a:cubicBezTo>
                    <a:cubicBezTo>
                      <a:pt x="127651" y="102755"/>
                      <a:pt x="123265" y="107140"/>
                      <a:pt x="117800" y="107140"/>
                    </a:cubicBezTo>
                    <a:cubicBezTo>
                      <a:pt x="112335" y="107140"/>
                      <a:pt x="107950" y="102755"/>
                      <a:pt x="107950" y="97290"/>
                    </a:cubicBezTo>
                    <a:cubicBezTo>
                      <a:pt x="107950" y="91825"/>
                      <a:pt x="112335" y="87440"/>
                      <a:pt x="117800" y="87440"/>
                    </a:cubicBezTo>
                    <a:close/>
                    <a:moveTo>
                      <a:pt x="107950" y="147757"/>
                    </a:moveTo>
                    <a:cubicBezTo>
                      <a:pt x="107950" y="153222"/>
                      <a:pt x="103564" y="157607"/>
                      <a:pt x="98100" y="157607"/>
                    </a:cubicBezTo>
                    <a:cubicBezTo>
                      <a:pt x="92635" y="157607"/>
                      <a:pt x="88249" y="153222"/>
                      <a:pt x="88249" y="147757"/>
                    </a:cubicBezTo>
                    <a:cubicBezTo>
                      <a:pt x="88249" y="142292"/>
                      <a:pt x="92635" y="137906"/>
                      <a:pt x="98100" y="137906"/>
                    </a:cubicBezTo>
                    <a:cubicBezTo>
                      <a:pt x="103564" y="137906"/>
                      <a:pt x="107950" y="142292"/>
                      <a:pt x="107950" y="147757"/>
                    </a:cubicBezTo>
                    <a:close/>
                    <a:moveTo>
                      <a:pt x="82109" y="62881"/>
                    </a:moveTo>
                    <a:cubicBezTo>
                      <a:pt x="87574" y="62881"/>
                      <a:pt x="91960" y="67266"/>
                      <a:pt x="91960" y="72731"/>
                    </a:cubicBezTo>
                    <a:cubicBezTo>
                      <a:pt x="91960" y="78196"/>
                      <a:pt x="87574" y="82582"/>
                      <a:pt x="82109" y="82582"/>
                    </a:cubicBezTo>
                    <a:cubicBezTo>
                      <a:pt x="76645" y="82582"/>
                      <a:pt x="72259" y="78196"/>
                      <a:pt x="72259" y="72731"/>
                    </a:cubicBezTo>
                    <a:cubicBezTo>
                      <a:pt x="72259" y="67266"/>
                      <a:pt x="76645" y="62881"/>
                      <a:pt x="82109" y="62881"/>
                    </a:cubicBezTo>
                    <a:close/>
                    <a:moveTo>
                      <a:pt x="35354" y="97290"/>
                    </a:moveTo>
                    <a:cubicBezTo>
                      <a:pt x="29889" y="97290"/>
                      <a:pt x="25503" y="92905"/>
                      <a:pt x="25503" y="87440"/>
                    </a:cubicBezTo>
                    <a:cubicBezTo>
                      <a:pt x="25503" y="81975"/>
                      <a:pt x="29889" y="77589"/>
                      <a:pt x="35354" y="77589"/>
                    </a:cubicBezTo>
                    <a:cubicBezTo>
                      <a:pt x="40819" y="77589"/>
                      <a:pt x="45204" y="81975"/>
                      <a:pt x="45204" y="87440"/>
                    </a:cubicBezTo>
                    <a:cubicBezTo>
                      <a:pt x="45204" y="92905"/>
                      <a:pt x="40819" y="97290"/>
                      <a:pt x="35354" y="9729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g3acbb144eea_1_9619">
                <a:extLst>
                  <a:ext uri="{FF2B5EF4-FFF2-40B4-BE49-F238E27FC236}">
                    <a16:creationId xmlns:a16="http://schemas.microsoft.com/office/drawing/2014/main" id="{CFECB9FA-1CE0-4AFA-A66D-6FFACC2194D2}"/>
                  </a:ext>
                </a:extLst>
              </p:cNvPr>
              <p:cNvSpPr/>
              <p:nvPr/>
            </p:nvSpPr>
            <p:spPr>
              <a:xfrm>
                <a:off x="-593705" y="171184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g3acbb144eea_1_9619">
                <a:extLst>
                  <a:ext uri="{FF2B5EF4-FFF2-40B4-BE49-F238E27FC236}">
                    <a16:creationId xmlns:a16="http://schemas.microsoft.com/office/drawing/2014/main" id="{977BE6AA-846E-687C-F15B-51CBED66582E}"/>
                  </a:ext>
                </a:extLst>
              </p:cNvPr>
              <p:cNvSpPr/>
              <p:nvPr/>
            </p:nvSpPr>
            <p:spPr>
              <a:xfrm>
                <a:off x="-558014" y="173646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g3acbb144eea_1_9619">
                <a:extLst>
                  <a:ext uri="{FF2B5EF4-FFF2-40B4-BE49-F238E27FC236}">
                    <a16:creationId xmlns:a16="http://schemas.microsoft.com/office/drawing/2014/main" id="{2D8A8F37-0304-4E5A-0DD3-CB2004BE9472}"/>
                  </a:ext>
                </a:extLst>
              </p:cNvPr>
              <p:cNvSpPr/>
              <p:nvPr/>
            </p:nvSpPr>
            <p:spPr>
              <a:xfrm>
                <a:off x="-491557" y="179307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g3acbb144eea_1_9619">
                <a:extLst>
                  <a:ext uri="{FF2B5EF4-FFF2-40B4-BE49-F238E27FC236}">
                    <a16:creationId xmlns:a16="http://schemas.microsoft.com/office/drawing/2014/main" id="{E5BD3344-AFDF-5A53-843C-B2419F243F07}"/>
                  </a:ext>
                </a:extLst>
              </p:cNvPr>
              <p:cNvSpPr/>
              <p:nvPr/>
            </p:nvSpPr>
            <p:spPr>
              <a:xfrm>
                <a:off x="-640460" y="172661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g3acbb144eea_1_9619">
                <a:extLst>
                  <a:ext uri="{FF2B5EF4-FFF2-40B4-BE49-F238E27FC236}">
                    <a16:creationId xmlns:a16="http://schemas.microsoft.com/office/drawing/2014/main" id="{616F2CAD-B2F1-7590-580C-C2DCCBE5E68C}"/>
                  </a:ext>
                </a:extLst>
              </p:cNvPr>
              <p:cNvSpPr/>
              <p:nvPr/>
            </p:nvSpPr>
            <p:spPr>
              <a:xfrm>
                <a:off x="-546949" y="1677431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g3acbb144eea_1_9619">
                <a:extLst>
                  <a:ext uri="{FF2B5EF4-FFF2-40B4-BE49-F238E27FC236}">
                    <a16:creationId xmlns:a16="http://schemas.microsoft.com/office/drawing/2014/main" id="{92B74327-E164-D7EC-83BE-3FEA1237697E}"/>
                  </a:ext>
                </a:extLst>
              </p:cNvPr>
              <p:cNvSpPr/>
              <p:nvPr/>
            </p:nvSpPr>
            <p:spPr>
              <a:xfrm>
                <a:off x="-554303" y="1822624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g3acbb144eea_1_9619">
                <a:extLst>
                  <a:ext uri="{FF2B5EF4-FFF2-40B4-BE49-F238E27FC236}">
                    <a16:creationId xmlns:a16="http://schemas.microsoft.com/office/drawing/2014/main" id="{06537A12-71DD-E124-A7A2-FEE22963840B}"/>
                  </a:ext>
                </a:extLst>
              </p:cNvPr>
              <p:cNvSpPr/>
              <p:nvPr/>
            </p:nvSpPr>
            <p:spPr>
              <a:xfrm>
                <a:off x="-577715" y="178693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g3acbb144eea_1_9619">
                <a:extLst>
                  <a:ext uri="{FF2B5EF4-FFF2-40B4-BE49-F238E27FC236}">
                    <a16:creationId xmlns:a16="http://schemas.microsoft.com/office/drawing/2014/main" id="{4FBFC73C-D618-F55A-8D26-B19621BF38DE}"/>
                  </a:ext>
                </a:extLst>
              </p:cNvPr>
              <p:cNvSpPr/>
              <p:nvPr/>
            </p:nvSpPr>
            <p:spPr>
              <a:xfrm>
                <a:off x="-494053" y="1729112"/>
                <a:ext cx="1599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5990" h="19700" extrusionOk="0">
                    <a:moveTo>
                      <a:pt x="15990" y="9850"/>
                    </a:moveTo>
                    <a:cubicBezTo>
                      <a:pt x="15990" y="4385"/>
                      <a:pt x="11605" y="0"/>
                      <a:pt x="6140" y="0"/>
                    </a:cubicBezTo>
                    <a:cubicBezTo>
                      <a:pt x="3778" y="0"/>
                      <a:pt x="1687" y="877"/>
                      <a:pt x="0" y="2226"/>
                    </a:cubicBezTo>
                    <a:cubicBezTo>
                      <a:pt x="1552" y="7759"/>
                      <a:pt x="2766" y="13494"/>
                      <a:pt x="3508" y="19296"/>
                    </a:cubicBezTo>
                    <a:cubicBezTo>
                      <a:pt x="4318" y="19498"/>
                      <a:pt x="5195" y="19701"/>
                      <a:pt x="6140" y="19701"/>
                    </a:cubicBezTo>
                    <a:cubicBezTo>
                      <a:pt x="11605" y="19701"/>
                      <a:pt x="15990" y="15315"/>
                      <a:pt x="1599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g3acbb144eea_1_9619">
                <a:extLst>
                  <a:ext uri="{FF2B5EF4-FFF2-40B4-BE49-F238E27FC236}">
                    <a16:creationId xmlns:a16="http://schemas.microsoft.com/office/drawing/2014/main" id="{062E7F56-115B-1CB0-64EE-029CD4EC56B5}"/>
                  </a:ext>
                </a:extLst>
              </p:cNvPr>
              <p:cNvSpPr/>
              <p:nvPr/>
            </p:nvSpPr>
            <p:spPr>
              <a:xfrm>
                <a:off x="-497697" y="1731339"/>
                <a:ext cx="7219" cy="17069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7069" extrusionOk="0">
                    <a:moveTo>
                      <a:pt x="0" y="7624"/>
                    </a:moveTo>
                    <a:cubicBezTo>
                      <a:pt x="0" y="12144"/>
                      <a:pt x="3036" y="15923"/>
                      <a:pt x="7219" y="17070"/>
                    </a:cubicBezTo>
                    <a:cubicBezTo>
                      <a:pt x="6477" y="11200"/>
                      <a:pt x="5263" y="5532"/>
                      <a:pt x="3711" y="0"/>
                    </a:cubicBezTo>
                    <a:cubicBezTo>
                      <a:pt x="1484" y="1822"/>
                      <a:pt x="0" y="4520"/>
                      <a:pt x="0" y="7624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g3acbb144eea_1_9619">
                <a:extLst>
                  <a:ext uri="{FF2B5EF4-FFF2-40B4-BE49-F238E27FC236}">
                    <a16:creationId xmlns:a16="http://schemas.microsoft.com/office/drawing/2014/main" id="{DEB9732D-CDD3-2648-F4D2-B44163DA043B}"/>
                  </a:ext>
                </a:extLst>
              </p:cNvPr>
              <p:cNvSpPr/>
              <p:nvPr/>
            </p:nvSpPr>
            <p:spPr>
              <a:xfrm>
                <a:off x="-619208" y="1807241"/>
                <a:ext cx="19700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633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2549"/>
                      <a:pt x="1080" y="15046"/>
                      <a:pt x="2901" y="16800"/>
                    </a:cubicBezTo>
                    <a:cubicBezTo>
                      <a:pt x="5532" y="17609"/>
                      <a:pt x="8029" y="18621"/>
                      <a:pt x="10593" y="19633"/>
                    </a:cubicBezTo>
                    <a:cubicBezTo>
                      <a:pt x="15653" y="19229"/>
                      <a:pt x="19701" y="15046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g3acbb144eea_1_9619">
                <a:extLst>
                  <a:ext uri="{FF2B5EF4-FFF2-40B4-BE49-F238E27FC236}">
                    <a16:creationId xmlns:a16="http://schemas.microsoft.com/office/drawing/2014/main" id="{1238AB36-9775-EFE4-D4EF-048C413E46DA}"/>
                  </a:ext>
                </a:extLst>
              </p:cNvPr>
              <p:cNvSpPr/>
              <p:nvPr/>
            </p:nvSpPr>
            <p:spPr>
              <a:xfrm>
                <a:off x="-689240" y="1818306"/>
                <a:ext cx="144248" cy="237624"/>
              </a:xfrm>
              <a:custGeom>
                <a:avLst/>
                <a:gdLst/>
                <a:ahLst/>
                <a:cxnLst/>
                <a:rect l="l" t="t" r="r" b="b"/>
                <a:pathLst>
                  <a:path w="144248" h="237624" extrusionOk="0">
                    <a:moveTo>
                      <a:pt x="46351" y="32587"/>
                    </a:moveTo>
                    <a:cubicBezTo>
                      <a:pt x="51816" y="32587"/>
                      <a:pt x="56201" y="36973"/>
                      <a:pt x="56201" y="42438"/>
                    </a:cubicBezTo>
                    <a:cubicBezTo>
                      <a:pt x="56201" y="43113"/>
                      <a:pt x="56134" y="43787"/>
                      <a:pt x="55999" y="44462"/>
                    </a:cubicBezTo>
                    <a:cubicBezTo>
                      <a:pt x="72394" y="64837"/>
                      <a:pt x="82312" y="90746"/>
                      <a:pt x="82312" y="119015"/>
                    </a:cubicBezTo>
                    <a:cubicBezTo>
                      <a:pt x="82312" y="159496"/>
                      <a:pt x="62071" y="195255"/>
                      <a:pt x="31171" y="216710"/>
                    </a:cubicBezTo>
                    <a:cubicBezTo>
                      <a:pt x="36501" y="223119"/>
                      <a:pt x="41021" y="230136"/>
                      <a:pt x="44934" y="237625"/>
                    </a:cubicBezTo>
                    <a:cubicBezTo>
                      <a:pt x="45069" y="237625"/>
                      <a:pt x="45271" y="237625"/>
                      <a:pt x="45406" y="237625"/>
                    </a:cubicBezTo>
                    <a:cubicBezTo>
                      <a:pt x="59372" y="210840"/>
                      <a:pt x="83189" y="190060"/>
                      <a:pt x="112133" y="180074"/>
                    </a:cubicBezTo>
                    <a:cubicBezTo>
                      <a:pt x="121646" y="176768"/>
                      <a:pt x="131699" y="174677"/>
                      <a:pt x="142157" y="173935"/>
                    </a:cubicBezTo>
                    <a:cubicBezTo>
                      <a:pt x="142899" y="172518"/>
                      <a:pt x="143573" y="171033"/>
                      <a:pt x="144248" y="169617"/>
                    </a:cubicBezTo>
                    <a:cubicBezTo>
                      <a:pt x="137029" y="154234"/>
                      <a:pt x="132846" y="137164"/>
                      <a:pt x="132846" y="119082"/>
                    </a:cubicBezTo>
                    <a:cubicBezTo>
                      <a:pt x="132846" y="101001"/>
                      <a:pt x="137029" y="83931"/>
                      <a:pt x="144248" y="68548"/>
                    </a:cubicBezTo>
                    <a:cubicBezTo>
                      <a:pt x="143641" y="67266"/>
                      <a:pt x="143034" y="65917"/>
                      <a:pt x="142359" y="64635"/>
                    </a:cubicBezTo>
                    <a:cubicBezTo>
                      <a:pt x="131699" y="64635"/>
                      <a:pt x="121444" y="63083"/>
                      <a:pt x="111661" y="60452"/>
                    </a:cubicBezTo>
                    <a:cubicBezTo>
                      <a:pt x="78938" y="51749"/>
                      <a:pt x="51816" y="29484"/>
                      <a:pt x="36635" y="0"/>
                    </a:cubicBezTo>
                    <a:cubicBezTo>
                      <a:pt x="36635" y="0"/>
                      <a:pt x="36635" y="0"/>
                      <a:pt x="36635" y="0"/>
                    </a:cubicBezTo>
                    <a:cubicBezTo>
                      <a:pt x="23816" y="0"/>
                      <a:pt x="11537" y="2092"/>
                      <a:pt x="0" y="5802"/>
                    </a:cubicBezTo>
                    <a:cubicBezTo>
                      <a:pt x="17070" y="11335"/>
                      <a:pt x="32452" y="20646"/>
                      <a:pt x="45204" y="32722"/>
                    </a:cubicBezTo>
                    <a:cubicBezTo>
                      <a:pt x="45609" y="32722"/>
                      <a:pt x="46014" y="32587"/>
                      <a:pt x="46486" y="32587"/>
                    </a:cubicBezTo>
                    <a:close/>
                    <a:moveTo>
                      <a:pt x="95536" y="103969"/>
                    </a:moveTo>
                    <a:cubicBezTo>
                      <a:pt x="90071" y="103969"/>
                      <a:pt x="85685" y="99584"/>
                      <a:pt x="85685" y="94119"/>
                    </a:cubicBezTo>
                    <a:cubicBezTo>
                      <a:pt x="85685" y="88654"/>
                      <a:pt x="90071" y="84269"/>
                      <a:pt x="95536" y="84269"/>
                    </a:cubicBezTo>
                    <a:cubicBezTo>
                      <a:pt x="101001" y="84269"/>
                      <a:pt x="105386" y="88654"/>
                      <a:pt x="105386" y="94119"/>
                    </a:cubicBezTo>
                    <a:cubicBezTo>
                      <a:pt x="105386" y="99584"/>
                      <a:pt x="101001" y="103969"/>
                      <a:pt x="95536" y="103969"/>
                    </a:cubicBezTo>
                    <a:close/>
                    <a:moveTo>
                      <a:pt x="111526" y="158079"/>
                    </a:moveTo>
                    <a:cubicBezTo>
                      <a:pt x="111526" y="163544"/>
                      <a:pt x="107140" y="167930"/>
                      <a:pt x="101675" y="167930"/>
                    </a:cubicBezTo>
                    <a:cubicBezTo>
                      <a:pt x="96210" y="167930"/>
                      <a:pt x="91825" y="163544"/>
                      <a:pt x="91825" y="158079"/>
                    </a:cubicBezTo>
                    <a:cubicBezTo>
                      <a:pt x="91825" y="152614"/>
                      <a:pt x="96210" y="148229"/>
                      <a:pt x="101675" y="148229"/>
                    </a:cubicBezTo>
                    <a:cubicBezTo>
                      <a:pt x="107140" y="148229"/>
                      <a:pt x="111526" y="152614"/>
                      <a:pt x="111526" y="158079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g3acbb144eea_1_9619">
                <a:extLst>
                  <a:ext uri="{FF2B5EF4-FFF2-40B4-BE49-F238E27FC236}">
                    <a16:creationId xmlns:a16="http://schemas.microsoft.com/office/drawing/2014/main" id="{8302E1D3-A09C-E54D-0AA8-1A55C015DC52}"/>
                  </a:ext>
                </a:extLst>
              </p:cNvPr>
              <p:cNvSpPr/>
              <p:nvPr/>
            </p:nvSpPr>
            <p:spPr>
              <a:xfrm>
                <a:off x="-577715" y="1869987"/>
                <a:ext cx="30698" cy="12953"/>
              </a:xfrm>
              <a:custGeom>
                <a:avLst/>
                <a:gdLst/>
                <a:ahLst/>
                <a:cxnLst/>
                <a:rect l="l" t="t" r="r" b="b"/>
                <a:pathLst>
                  <a:path w="30698" h="12953" extrusionOk="0">
                    <a:moveTo>
                      <a:pt x="0" y="8771"/>
                    </a:moveTo>
                    <a:cubicBezTo>
                      <a:pt x="9783" y="11402"/>
                      <a:pt x="20106" y="12954"/>
                      <a:pt x="30698" y="12954"/>
                    </a:cubicBezTo>
                    <a:cubicBezTo>
                      <a:pt x="28404" y="8501"/>
                      <a:pt x="25841" y="4116"/>
                      <a:pt x="23007" y="0"/>
                    </a:cubicBezTo>
                    <a:cubicBezTo>
                      <a:pt x="15720" y="3711"/>
                      <a:pt x="8029" y="6612"/>
                      <a:pt x="0" y="8771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g3acbb144eea_1_9619">
                <a:extLst>
                  <a:ext uri="{FF2B5EF4-FFF2-40B4-BE49-F238E27FC236}">
                    <a16:creationId xmlns:a16="http://schemas.microsoft.com/office/drawing/2014/main" id="{93AFFB1D-CC69-45A2-B3DA-B408E467666A}"/>
                  </a:ext>
                </a:extLst>
              </p:cNvPr>
              <p:cNvSpPr/>
              <p:nvPr/>
            </p:nvSpPr>
            <p:spPr>
              <a:xfrm>
                <a:off x="-652807" y="1818306"/>
                <a:ext cx="98099" cy="60452"/>
              </a:xfrm>
              <a:custGeom>
                <a:avLst/>
                <a:gdLst/>
                <a:ahLst/>
                <a:cxnLst/>
                <a:rect l="l" t="t" r="r" b="b"/>
                <a:pathLst>
                  <a:path w="98099" h="60452" extrusionOk="0">
                    <a:moveTo>
                      <a:pt x="75093" y="60452"/>
                    </a:moveTo>
                    <a:cubicBezTo>
                      <a:pt x="83122" y="58293"/>
                      <a:pt x="90813" y="55392"/>
                      <a:pt x="98100" y="51681"/>
                    </a:cubicBezTo>
                    <a:cubicBezTo>
                      <a:pt x="84876" y="32453"/>
                      <a:pt x="66119" y="17340"/>
                      <a:pt x="44125" y="8569"/>
                    </a:cubicBezTo>
                    <a:cubicBezTo>
                      <a:pt x="43855" y="8569"/>
                      <a:pt x="43652" y="8636"/>
                      <a:pt x="43382" y="8636"/>
                    </a:cubicBezTo>
                    <a:cubicBezTo>
                      <a:pt x="40684" y="8636"/>
                      <a:pt x="38187" y="7557"/>
                      <a:pt x="36433" y="5735"/>
                    </a:cubicBezTo>
                    <a:cubicBezTo>
                      <a:pt x="24963" y="2024"/>
                      <a:pt x="12684" y="0"/>
                      <a:pt x="0" y="0"/>
                    </a:cubicBezTo>
                    <a:cubicBezTo>
                      <a:pt x="15180" y="29484"/>
                      <a:pt x="42303" y="51681"/>
                      <a:pt x="75025" y="60452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g3acbb144eea_1_9619">
                <a:extLst>
                  <a:ext uri="{FF2B5EF4-FFF2-40B4-BE49-F238E27FC236}">
                    <a16:creationId xmlns:a16="http://schemas.microsoft.com/office/drawing/2014/main" id="{5E9D6243-D390-0005-FC4E-CD6E8F8357D7}"/>
                  </a:ext>
                </a:extLst>
              </p:cNvPr>
              <p:cNvSpPr/>
              <p:nvPr/>
            </p:nvSpPr>
            <p:spPr>
              <a:xfrm>
                <a:off x="-616307" y="1824041"/>
                <a:ext cx="7691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2901" extrusionOk="0">
                    <a:moveTo>
                      <a:pt x="6949" y="2901"/>
                    </a:moveTo>
                    <a:cubicBezTo>
                      <a:pt x="6949" y="2901"/>
                      <a:pt x="7422" y="2901"/>
                      <a:pt x="7691" y="2834"/>
                    </a:cubicBezTo>
                    <a:cubicBezTo>
                      <a:pt x="5195" y="1822"/>
                      <a:pt x="2631" y="877"/>
                      <a:pt x="0" y="0"/>
                    </a:cubicBezTo>
                    <a:cubicBezTo>
                      <a:pt x="1754" y="1754"/>
                      <a:pt x="4250" y="2901"/>
                      <a:pt x="6949" y="2901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g3acbb144eea_1_9619">
                <a:extLst>
                  <a:ext uri="{FF2B5EF4-FFF2-40B4-BE49-F238E27FC236}">
                    <a16:creationId xmlns:a16="http://schemas.microsoft.com/office/drawing/2014/main" id="{908BB6A6-9AAB-1220-5B2F-9852C2DD5E7A}"/>
                  </a:ext>
                </a:extLst>
              </p:cNvPr>
              <p:cNvSpPr/>
              <p:nvPr/>
            </p:nvSpPr>
            <p:spPr>
              <a:xfrm>
                <a:off x="-771822" y="1824176"/>
                <a:ext cx="164826" cy="210907"/>
              </a:xfrm>
              <a:custGeom>
                <a:avLst/>
                <a:gdLst/>
                <a:ahLst/>
                <a:cxnLst/>
                <a:rect l="l" t="t" r="r" b="b"/>
                <a:pathLst>
                  <a:path w="164826" h="210907" extrusionOk="0">
                    <a:moveTo>
                      <a:pt x="47768" y="170494"/>
                    </a:moveTo>
                    <a:cubicBezTo>
                      <a:pt x="47161" y="169212"/>
                      <a:pt x="46823" y="167862"/>
                      <a:pt x="46823" y="166378"/>
                    </a:cubicBezTo>
                    <a:cubicBezTo>
                      <a:pt x="46823" y="160913"/>
                      <a:pt x="51209" y="156527"/>
                      <a:pt x="56674" y="156527"/>
                    </a:cubicBezTo>
                    <a:cubicBezTo>
                      <a:pt x="62139" y="156527"/>
                      <a:pt x="66524" y="160913"/>
                      <a:pt x="66524" y="166378"/>
                    </a:cubicBezTo>
                    <a:cubicBezTo>
                      <a:pt x="66524" y="169886"/>
                      <a:pt x="64703" y="172922"/>
                      <a:pt x="61936" y="174677"/>
                    </a:cubicBezTo>
                    <a:cubicBezTo>
                      <a:pt x="82312" y="181963"/>
                      <a:pt x="100124" y="194512"/>
                      <a:pt x="113685" y="210907"/>
                    </a:cubicBezTo>
                    <a:cubicBezTo>
                      <a:pt x="144585" y="189385"/>
                      <a:pt x="164826" y="153694"/>
                      <a:pt x="164826" y="113213"/>
                    </a:cubicBezTo>
                    <a:cubicBezTo>
                      <a:pt x="164826" y="84943"/>
                      <a:pt x="154976" y="59103"/>
                      <a:pt x="138513" y="38660"/>
                    </a:cubicBezTo>
                    <a:cubicBezTo>
                      <a:pt x="137569" y="43113"/>
                      <a:pt x="133656" y="46486"/>
                      <a:pt x="128865" y="46486"/>
                    </a:cubicBezTo>
                    <a:cubicBezTo>
                      <a:pt x="123400" y="46486"/>
                      <a:pt x="119015" y="42100"/>
                      <a:pt x="119015" y="36635"/>
                    </a:cubicBezTo>
                    <a:cubicBezTo>
                      <a:pt x="119015" y="31643"/>
                      <a:pt x="122726" y="27527"/>
                      <a:pt x="127583" y="26920"/>
                    </a:cubicBezTo>
                    <a:cubicBezTo>
                      <a:pt x="114832" y="14843"/>
                      <a:pt x="99516" y="5532"/>
                      <a:pt x="82379" y="0"/>
                    </a:cubicBezTo>
                    <a:cubicBezTo>
                      <a:pt x="34544" y="15450"/>
                      <a:pt x="0" y="60250"/>
                      <a:pt x="0" y="113213"/>
                    </a:cubicBezTo>
                    <a:cubicBezTo>
                      <a:pt x="0" y="133048"/>
                      <a:pt x="4925" y="151670"/>
                      <a:pt x="13494" y="168065"/>
                    </a:cubicBezTo>
                    <a:cubicBezTo>
                      <a:pt x="16260" y="167862"/>
                      <a:pt x="19026" y="167660"/>
                      <a:pt x="21860" y="167660"/>
                    </a:cubicBezTo>
                    <a:cubicBezTo>
                      <a:pt x="30766" y="167660"/>
                      <a:pt x="39402" y="168739"/>
                      <a:pt x="47768" y="170561"/>
                    </a:cubicBezTo>
                    <a:close/>
                    <a:moveTo>
                      <a:pt x="72327" y="71045"/>
                    </a:moveTo>
                    <a:cubicBezTo>
                      <a:pt x="72327" y="65580"/>
                      <a:pt x="76712" y="61194"/>
                      <a:pt x="82177" y="61194"/>
                    </a:cubicBezTo>
                    <a:cubicBezTo>
                      <a:pt x="87642" y="61194"/>
                      <a:pt x="92027" y="65580"/>
                      <a:pt x="92027" y="71045"/>
                    </a:cubicBezTo>
                    <a:cubicBezTo>
                      <a:pt x="92027" y="76510"/>
                      <a:pt x="87642" y="80895"/>
                      <a:pt x="82177" y="80895"/>
                    </a:cubicBezTo>
                    <a:cubicBezTo>
                      <a:pt x="76712" y="80895"/>
                      <a:pt x="72327" y="76510"/>
                      <a:pt x="72327" y="71045"/>
                    </a:cubicBezTo>
                    <a:close/>
                    <a:moveTo>
                      <a:pt x="98167" y="136219"/>
                    </a:moveTo>
                    <a:cubicBezTo>
                      <a:pt x="103632" y="136219"/>
                      <a:pt x="108017" y="140605"/>
                      <a:pt x="108017" y="146070"/>
                    </a:cubicBezTo>
                    <a:cubicBezTo>
                      <a:pt x="108017" y="151535"/>
                      <a:pt x="103632" y="155920"/>
                      <a:pt x="98167" y="155920"/>
                    </a:cubicBezTo>
                    <a:cubicBezTo>
                      <a:pt x="92702" y="155920"/>
                      <a:pt x="88317" y="151535"/>
                      <a:pt x="88317" y="146070"/>
                    </a:cubicBezTo>
                    <a:cubicBezTo>
                      <a:pt x="88317" y="140605"/>
                      <a:pt x="92702" y="136219"/>
                      <a:pt x="98167" y="136219"/>
                    </a:cubicBezTo>
                    <a:close/>
                    <a:moveTo>
                      <a:pt x="108017" y="95603"/>
                    </a:moveTo>
                    <a:cubicBezTo>
                      <a:pt x="108017" y="90138"/>
                      <a:pt x="112403" y="85753"/>
                      <a:pt x="117868" y="85753"/>
                    </a:cubicBezTo>
                    <a:cubicBezTo>
                      <a:pt x="123333" y="85753"/>
                      <a:pt x="127718" y="90138"/>
                      <a:pt x="127718" y="95603"/>
                    </a:cubicBezTo>
                    <a:cubicBezTo>
                      <a:pt x="127718" y="101068"/>
                      <a:pt x="123333" y="105454"/>
                      <a:pt x="117868" y="105454"/>
                    </a:cubicBezTo>
                    <a:cubicBezTo>
                      <a:pt x="112403" y="105454"/>
                      <a:pt x="108017" y="101068"/>
                      <a:pt x="108017" y="95603"/>
                    </a:cubicBezTo>
                    <a:close/>
                    <a:moveTo>
                      <a:pt x="131362" y="181761"/>
                    </a:moveTo>
                    <a:cubicBezTo>
                      <a:pt x="131362" y="187226"/>
                      <a:pt x="126976" y="191611"/>
                      <a:pt x="121511" y="191611"/>
                    </a:cubicBezTo>
                    <a:cubicBezTo>
                      <a:pt x="116046" y="191611"/>
                      <a:pt x="111661" y="187226"/>
                      <a:pt x="111661" y="181761"/>
                    </a:cubicBezTo>
                    <a:cubicBezTo>
                      <a:pt x="111661" y="176296"/>
                      <a:pt x="116046" y="171910"/>
                      <a:pt x="121511" y="171910"/>
                    </a:cubicBezTo>
                    <a:cubicBezTo>
                      <a:pt x="126976" y="171910"/>
                      <a:pt x="131362" y="176296"/>
                      <a:pt x="131362" y="181761"/>
                    </a:cubicBezTo>
                    <a:close/>
                    <a:moveTo>
                      <a:pt x="35421" y="75970"/>
                    </a:moveTo>
                    <a:cubicBezTo>
                      <a:pt x="40886" y="75970"/>
                      <a:pt x="45272" y="80355"/>
                      <a:pt x="45272" y="85820"/>
                    </a:cubicBezTo>
                    <a:cubicBezTo>
                      <a:pt x="45272" y="91285"/>
                      <a:pt x="40886" y="95671"/>
                      <a:pt x="35421" y="95671"/>
                    </a:cubicBezTo>
                    <a:cubicBezTo>
                      <a:pt x="29956" y="95671"/>
                      <a:pt x="25571" y="91285"/>
                      <a:pt x="25571" y="85820"/>
                    </a:cubicBezTo>
                    <a:cubicBezTo>
                      <a:pt x="25571" y="80355"/>
                      <a:pt x="29956" y="75970"/>
                      <a:pt x="35421" y="7597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g3acbb144eea_1_9619">
                <a:extLst>
                  <a:ext uri="{FF2B5EF4-FFF2-40B4-BE49-F238E27FC236}">
                    <a16:creationId xmlns:a16="http://schemas.microsoft.com/office/drawing/2014/main" id="{696DBB1F-9A8B-B510-BA39-EE663CE042E0}"/>
                  </a:ext>
                </a:extLst>
              </p:cNvPr>
              <p:cNvSpPr/>
              <p:nvPr/>
            </p:nvSpPr>
            <p:spPr>
              <a:xfrm>
                <a:off x="-699496" y="188537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g3acbb144eea_1_9619">
                <a:extLst>
                  <a:ext uri="{FF2B5EF4-FFF2-40B4-BE49-F238E27FC236}">
                    <a16:creationId xmlns:a16="http://schemas.microsoft.com/office/drawing/2014/main" id="{4E2D4DC2-4B4B-323C-2634-B15562A76988}"/>
                  </a:ext>
                </a:extLst>
              </p:cNvPr>
              <p:cNvSpPr/>
              <p:nvPr/>
            </p:nvSpPr>
            <p:spPr>
              <a:xfrm>
                <a:off x="-663872" y="1909929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g3acbb144eea_1_9619">
                <a:extLst>
                  <a:ext uri="{FF2B5EF4-FFF2-40B4-BE49-F238E27FC236}">
                    <a16:creationId xmlns:a16="http://schemas.microsoft.com/office/drawing/2014/main" id="{517B7851-3563-CB35-BB66-A0A78626A55F}"/>
                  </a:ext>
                </a:extLst>
              </p:cNvPr>
              <p:cNvSpPr/>
              <p:nvPr/>
            </p:nvSpPr>
            <p:spPr>
              <a:xfrm>
                <a:off x="-597415" y="196653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g3acbb144eea_1_9619">
                <a:extLst>
                  <a:ext uri="{FF2B5EF4-FFF2-40B4-BE49-F238E27FC236}">
                    <a16:creationId xmlns:a16="http://schemas.microsoft.com/office/drawing/2014/main" id="{98106355-7A42-3A3C-B2A2-B461B359926F}"/>
                  </a:ext>
                </a:extLst>
              </p:cNvPr>
              <p:cNvSpPr/>
              <p:nvPr/>
            </p:nvSpPr>
            <p:spPr>
              <a:xfrm>
                <a:off x="-746252" y="190007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g3acbb144eea_1_9619">
                <a:extLst>
                  <a:ext uri="{FF2B5EF4-FFF2-40B4-BE49-F238E27FC236}">
                    <a16:creationId xmlns:a16="http://schemas.microsoft.com/office/drawing/2014/main" id="{A2FBFBF3-D849-AE24-6EC4-F4FF080672A7}"/>
                  </a:ext>
                </a:extLst>
              </p:cNvPr>
              <p:cNvSpPr/>
              <p:nvPr/>
            </p:nvSpPr>
            <p:spPr>
              <a:xfrm>
                <a:off x="-644171" y="1850893"/>
                <a:ext cx="1113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11132" h="11874" extrusionOk="0">
                    <a:moveTo>
                      <a:pt x="1282" y="0"/>
                    </a:moveTo>
                    <a:cubicBezTo>
                      <a:pt x="877" y="0"/>
                      <a:pt x="405" y="68"/>
                      <a:pt x="0" y="135"/>
                    </a:cubicBezTo>
                    <a:cubicBezTo>
                      <a:pt x="3913" y="3846"/>
                      <a:pt x="7556" y="7691"/>
                      <a:pt x="10930" y="11875"/>
                    </a:cubicBezTo>
                    <a:cubicBezTo>
                      <a:pt x="11065" y="11200"/>
                      <a:pt x="11132" y="10525"/>
                      <a:pt x="11132" y="9850"/>
                    </a:cubicBezTo>
                    <a:cubicBezTo>
                      <a:pt x="11132" y="4386"/>
                      <a:pt x="6747" y="0"/>
                      <a:pt x="1282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g3acbb144eea_1_9619">
                <a:extLst>
                  <a:ext uri="{FF2B5EF4-FFF2-40B4-BE49-F238E27FC236}">
                    <a16:creationId xmlns:a16="http://schemas.microsoft.com/office/drawing/2014/main" id="{9B191330-AB9F-BF91-FC68-493038B9C9B9}"/>
                  </a:ext>
                </a:extLst>
              </p:cNvPr>
              <p:cNvSpPr/>
              <p:nvPr/>
            </p:nvSpPr>
            <p:spPr>
              <a:xfrm>
                <a:off x="-652740" y="1851028"/>
                <a:ext cx="19498" cy="19565"/>
              </a:xfrm>
              <a:custGeom>
                <a:avLst/>
                <a:gdLst/>
                <a:ahLst/>
                <a:cxnLst/>
                <a:rect l="l" t="t" r="r" b="b"/>
                <a:pathLst>
                  <a:path w="19498" h="19565" extrusionOk="0">
                    <a:moveTo>
                      <a:pt x="8569" y="0"/>
                    </a:moveTo>
                    <a:cubicBezTo>
                      <a:pt x="3711" y="607"/>
                      <a:pt x="0" y="4723"/>
                      <a:pt x="0" y="9716"/>
                    </a:cubicBezTo>
                    <a:cubicBezTo>
                      <a:pt x="0" y="15180"/>
                      <a:pt x="4386" y="19566"/>
                      <a:pt x="9850" y="19566"/>
                    </a:cubicBezTo>
                    <a:cubicBezTo>
                      <a:pt x="14573" y="19566"/>
                      <a:pt x="18554" y="16192"/>
                      <a:pt x="19498" y="11740"/>
                    </a:cubicBezTo>
                    <a:cubicBezTo>
                      <a:pt x="16125" y="7556"/>
                      <a:pt x="12482" y="3643"/>
                      <a:pt x="8569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g3acbb144eea_1_9619">
                <a:extLst>
                  <a:ext uri="{FF2B5EF4-FFF2-40B4-BE49-F238E27FC236}">
                    <a16:creationId xmlns:a16="http://schemas.microsoft.com/office/drawing/2014/main" id="{48B73635-D071-DE39-B796-CC87FA35E73A}"/>
                  </a:ext>
                </a:extLst>
              </p:cNvPr>
              <p:cNvSpPr/>
              <p:nvPr/>
            </p:nvSpPr>
            <p:spPr>
              <a:xfrm>
                <a:off x="-660161" y="199608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g3acbb144eea_1_9619">
                <a:extLst>
                  <a:ext uri="{FF2B5EF4-FFF2-40B4-BE49-F238E27FC236}">
                    <a16:creationId xmlns:a16="http://schemas.microsoft.com/office/drawing/2014/main" id="{1896B401-E9FC-F4BF-6957-DBDCB236140B}"/>
                  </a:ext>
                </a:extLst>
              </p:cNvPr>
              <p:cNvSpPr/>
              <p:nvPr/>
            </p:nvSpPr>
            <p:spPr>
              <a:xfrm>
                <a:off x="-683506" y="196039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g3acbb144eea_1_9619">
                <a:extLst>
                  <a:ext uri="{FF2B5EF4-FFF2-40B4-BE49-F238E27FC236}">
                    <a16:creationId xmlns:a16="http://schemas.microsoft.com/office/drawing/2014/main" id="{3220C965-1F56-D2A5-E4E8-EA6469796746}"/>
                  </a:ext>
                </a:extLst>
              </p:cNvPr>
              <p:cNvSpPr/>
              <p:nvPr/>
            </p:nvSpPr>
            <p:spPr>
              <a:xfrm>
                <a:off x="-603555" y="190257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g3acbb144eea_1_9619">
                <a:extLst>
                  <a:ext uri="{FF2B5EF4-FFF2-40B4-BE49-F238E27FC236}">
                    <a16:creationId xmlns:a16="http://schemas.microsoft.com/office/drawing/2014/main" id="{41DAC55E-2A1A-3F62-53B4-9EF80C0B2BE3}"/>
                  </a:ext>
                </a:extLst>
              </p:cNvPr>
              <p:cNvSpPr/>
              <p:nvPr/>
            </p:nvSpPr>
            <p:spPr>
              <a:xfrm>
                <a:off x="-724999" y="1980703"/>
                <a:ext cx="19700" cy="18149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8149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1335"/>
                      <a:pt x="337" y="12752"/>
                      <a:pt x="945" y="13966"/>
                    </a:cubicBezTo>
                    <a:cubicBezTo>
                      <a:pt x="5802" y="15046"/>
                      <a:pt x="10525" y="16462"/>
                      <a:pt x="15113" y="18149"/>
                    </a:cubicBezTo>
                    <a:cubicBezTo>
                      <a:pt x="17879" y="16395"/>
                      <a:pt x="19701" y="13359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g3acbb144eea_1_9619">
                <a:extLst>
                  <a:ext uri="{FF2B5EF4-FFF2-40B4-BE49-F238E27FC236}">
                    <a16:creationId xmlns:a16="http://schemas.microsoft.com/office/drawing/2014/main" id="{8411D749-F3DA-9A11-7BDC-474F09CC40C1}"/>
                  </a:ext>
                </a:extLst>
              </p:cNvPr>
              <p:cNvSpPr/>
              <p:nvPr/>
            </p:nvSpPr>
            <p:spPr>
              <a:xfrm>
                <a:off x="-451076" y="1818306"/>
                <a:ext cx="132711" cy="235600"/>
              </a:xfrm>
              <a:custGeom>
                <a:avLst/>
                <a:gdLst/>
                <a:ahLst/>
                <a:cxnLst/>
                <a:rect l="l" t="t" r="r" b="b"/>
                <a:pathLst>
                  <a:path w="132711" h="235600" extrusionOk="0">
                    <a:moveTo>
                      <a:pt x="22400" y="32722"/>
                    </a:moveTo>
                    <a:cubicBezTo>
                      <a:pt x="22737" y="32722"/>
                      <a:pt x="23142" y="32587"/>
                      <a:pt x="23547" y="32587"/>
                    </a:cubicBezTo>
                    <a:cubicBezTo>
                      <a:pt x="29012" y="32587"/>
                      <a:pt x="33397" y="36973"/>
                      <a:pt x="33397" y="42438"/>
                    </a:cubicBezTo>
                    <a:cubicBezTo>
                      <a:pt x="33397" y="43045"/>
                      <a:pt x="33330" y="43652"/>
                      <a:pt x="33195" y="44260"/>
                    </a:cubicBezTo>
                    <a:cubicBezTo>
                      <a:pt x="49725" y="64703"/>
                      <a:pt x="59642" y="90678"/>
                      <a:pt x="59642" y="119015"/>
                    </a:cubicBezTo>
                    <a:cubicBezTo>
                      <a:pt x="59642" y="160643"/>
                      <a:pt x="38255" y="197211"/>
                      <a:pt x="5937" y="218464"/>
                    </a:cubicBezTo>
                    <a:cubicBezTo>
                      <a:pt x="10188" y="223861"/>
                      <a:pt x="14101" y="229529"/>
                      <a:pt x="17407" y="235601"/>
                    </a:cubicBezTo>
                    <a:cubicBezTo>
                      <a:pt x="31980" y="208883"/>
                      <a:pt x="56539" y="188373"/>
                      <a:pt x="86023" y="178995"/>
                    </a:cubicBezTo>
                    <a:cubicBezTo>
                      <a:pt x="96615" y="175621"/>
                      <a:pt x="107815" y="173800"/>
                      <a:pt x="119420" y="173597"/>
                    </a:cubicBezTo>
                    <a:cubicBezTo>
                      <a:pt x="127853" y="157270"/>
                      <a:pt x="132711" y="138716"/>
                      <a:pt x="132711" y="119015"/>
                    </a:cubicBezTo>
                    <a:cubicBezTo>
                      <a:pt x="132711" y="53300"/>
                      <a:pt x="79411" y="0"/>
                      <a:pt x="13696" y="0"/>
                    </a:cubicBezTo>
                    <a:cubicBezTo>
                      <a:pt x="12414" y="0"/>
                      <a:pt x="11132" y="135"/>
                      <a:pt x="9850" y="203"/>
                    </a:cubicBezTo>
                    <a:cubicBezTo>
                      <a:pt x="6949" y="5735"/>
                      <a:pt x="3643" y="10997"/>
                      <a:pt x="0" y="15990"/>
                    </a:cubicBezTo>
                    <a:cubicBezTo>
                      <a:pt x="8164" y="20713"/>
                      <a:pt x="15653" y="26313"/>
                      <a:pt x="22400" y="32722"/>
                    </a:cubicBezTo>
                    <a:close/>
                    <a:moveTo>
                      <a:pt x="88721" y="158079"/>
                    </a:moveTo>
                    <a:cubicBezTo>
                      <a:pt x="88721" y="163544"/>
                      <a:pt x="84336" y="167930"/>
                      <a:pt x="78871" y="167930"/>
                    </a:cubicBezTo>
                    <a:cubicBezTo>
                      <a:pt x="73406" y="167930"/>
                      <a:pt x="69021" y="163544"/>
                      <a:pt x="69021" y="158079"/>
                    </a:cubicBezTo>
                    <a:cubicBezTo>
                      <a:pt x="69021" y="152614"/>
                      <a:pt x="73406" y="148229"/>
                      <a:pt x="78871" y="148229"/>
                    </a:cubicBezTo>
                    <a:cubicBezTo>
                      <a:pt x="84336" y="148229"/>
                      <a:pt x="88721" y="152614"/>
                      <a:pt x="88721" y="158079"/>
                    </a:cubicBezTo>
                    <a:close/>
                    <a:moveTo>
                      <a:pt x="72664" y="84269"/>
                    </a:moveTo>
                    <a:cubicBezTo>
                      <a:pt x="78129" y="84269"/>
                      <a:pt x="82514" y="88654"/>
                      <a:pt x="82514" y="94119"/>
                    </a:cubicBezTo>
                    <a:cubicBezTo>
                      <a:pt x="82514" y="99584"/>
                      <a:pt x="78129" y="103969"/>
                      <a:pt x="72664" y="103969"/>
                    </a:cubicBezTo>
                    <a:cubicBezTo>
                      <a:pt x="67199" y="103969"/>
                      <a:pt x="62813" y="99584"/>
                      <a:pt x="62813" y="94119"/>
                    </a:cubicBezTo>
                    <a:cubicBezTo>
                      <a:pt x="62813" y="88654"/>
                      <a:pt x="67199" y="84269"/>
                      <a:pt x="72664" y="84269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g3acbb144eea_1_9619">
                <a:extLst>
                  <a:ext uri="{FF2B5EF4-FFF2-40B4-BE49-F238E27FC236}">
                    <a16:creationId xmlns:a16="http://schemas.microsoft.com/office/drawing/2014/main" id="{311CF2D4-0A70-0F13-B028-3521CB41B128}"/>
                  </a:ext>
                </a:extLst>
              </p:cNvPr>
              <p:cNvSpPr/>
              <p:nvPr/>
            </p:nvSpPr>
            <p:spPr>
              <a:xfrm>
                <a:off x="-474015" y="1818509"/>
                <a:ext cx="327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32722" h="15787" extrusionOk="0">
                    <a:moveTo>
                      <a:pt x="22872" y="15788"/>
                    </a:moveTo>
                    <a:cubicBezTo>
                      <a:pt x="26515" y="10795"/>
                      <a:pt x="29889" y="5532"/>
                      <a:pt x="32722" y="0"/>
                    </a:cubicBezTo>
                    <a:cubicBezTo>
                      <a:pt x="21320" y="337"/>
                      <a:pt x="10323" y="2226"/>
                      <a:pt x="0" y="5600"/>
                    </a:cubicBezTo>
                    <a:cubicBezTo>
                      <a:pt x="8029" y="8164"/>
                      <a:pt x="15653" y="11672"/>
                      <a:pt x="22872" y="15788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g3acbb144eea_1_9619">
                <a:extLst>
                  <a:ext uri="{FF2B5EF4-FFF2-40B4-BE49-F238E27FC236}">
                    <a16:creationId xmlns:a16="http://schemas.microsoft.com/office/drawing/2014/main" id="{E89D4311-BB1C-0EA3-5064-C672C10AE428}"/>
                  </a:ext>
                </a:extLst>
              </p:cNvPr>
              <p:cNvSpPr/>
              <p:nvPr/>
            </p:nvSpPr>
            <p:spPr>
              <a:xfrm>
                <a:off x="-545127" y="1834364"/>
                <a:ext cx="153626" cy="202473"/>
              </a:xfrm>
              <a:custGeom>
                <a:avLst/>
                <a:gdLst/>
                <a:ahLst/>
                <a:cxnLst/>
                <a:rect l="l" t="t" r="r" b="b"/>
                <a:pathLst>
                  <a:path w="153626" h="202473" extrusionOk="0">
                    <a:moveTo>
                      <a:pt x="36973" y="161453"/>
                    </a:moveTo>
                    <a:cubicBezTo>
                      <a:pt x="36028" y="159901"/>
                      <a:pt x="35421" y="158147"/>
                      <a:pt x="35421" y="156190"/>
                    </a:cubicBezTo>
                    <a:cubicBezTo>
                      <a:pt x="35421" y="150725"/>
                      <a:pt x="39807" y="146340"/>
                      <a:pt x="45271" y="146340"/>
                    </a:cubicBezTo>
                    <a:cubicBezTo>
                      <a:pt x="50736" y="146340"/>
                      <a:pt x="55122" y="150725"/>
                      <a:pt x="55122" y="156190"/>
                    </a:cubicBezTo>
                    <a:cubicBezTo>
                      <a:pt x="55122" y="160306"/>
                      <a:pt x="52626" y="163814"/>
                      <a:pt x="49050" y="165298"/>
                    </a:cubicBezTo>
                    <a:cubicBezTo>
                      <a:pt x="69223" y="172990"/>
                      <a:pt x="86697" y="185876"/>
                      <a:pt x="99921" y="202474"/>
                    </a:cubicBezTo>
                    <a:cubicBezTo>
                      <a:pt x="132239" y="181221"/>
                      <a:pt x="153626" y="144653"/>
                      <a:pt x="153626" y="103025"/>
                    </a:cubicBezTo>
                    <a:cubicBezTo>
                      <a:pt x="153626" y="74688"/>
                      <a:pt x="143708" y="48712"/>
                      <a:pt x="127179" y="28269"/>
                    </a:cubicBezTo>
                    <a:cubicBezTo>
                      <a:pt x="126302" y="32857"/>
                      <a:pt x="122321" y="36298"/>
                      <a:pt x="117531" y="36298"/>
                    </a:cubicBezTo>
                    <a:cubicBezTo>
                      <a:pt x="112066" y="36298"/>
                      <a:pt x="107680" y="31913"/>
                      <a:pt x="107680" y="26448"/>
                    </a:cubicBezTo>
                    <a:cubicBezTo>
                      <a:pt x="107680" y="21388"/>
                      <a:pt x="111526" y="17272"/>
                      <a:pt x="116384" y="16732"/>
                    </a:cubicBezTo>
                    <a:cubicBezTo>
                      <a:pt x="109637" y="10323"/>
                      <a:pt x="102080" y="4723"/>
                      <a:pt x="93984" y="0"/>
                    </a:cubicBezTo>
                    <a:cubicBezTo>
                      <a:pt x="73001" y="28472"/>
                      <a:pt x="39739" y="47228"/>
                      <a:pt x="1957" y="48443"/>
                    </a:cubicBezTo>
                    <a:cubicBezTo>
                      <a:pt x="1282" y="49792"/>
                      <a:pt x="607" y="51141"/>
                      <a:pt x="0" y="52558"/>
                    </a:cubicBezTo>
                    <a:cubicBezTo>
                      <a:pt x="7219" y="67941"/>
                      <a:pt x="11402" y="85011"/>
                      <a:pt x="11402" y="103092"/>
                    </a:cubicBezTo>
                    <a:cubicBezTo>
                      <a:pt x="11402" y="121174"/>
                      <a:pt x="7219" y="138244"/>
                      <a:pt x="0" y="153626"/>
                    </a:cubicBezTo>
                    <a:cubicBezTo>
                      <a:pt x="675" y="155043"/>
                      <a:pt x="1282" y="156393"/>
                      <a:pt x="2024" y="157742"/>
                    </a:cubicBezTo>
                    <a:cubicBezTo>
                      <a:pt x="3643" y="157742"/>
                      <a:pt x="5195" y="157472"/>
                      <a:pt x="6814" y="157472"/>
                    </a:cubicBezTo>
                    <a:cubicBezTo>
                      <a:pt x="17272" y="157472"/>
                      <a:pt x="27325" y="158956"/>
                      <a:pt x="37040" y="161520"/>
                    </a:cubicBezTo>
                    <a:close/>
                    <a:moveTo>
                      <a:pt x="119959" y="171573"/>
                    </a:moveTo>
                    <a:cubicBezTo>
                      <a:pt x="119959" y="177038"/>
                      <a:pt x="115574" y="181423"/>
                      <a:pt x="110109" y="181423"/>
                    </a:cubicBezTo>
                    <a:cubicBezTo>
                      <a:pt x="104644" y="181423"/>
                      <a:pt x="100259" y="177038"/>
                      <a:pt x="100259" y="171573"/>
                    </a:cubicBezTo>
                    <a:cubicBezTo>
                      <a:pt x="100259" y="166108"/>
                      <a:pt x="104644" y="161723"/>
                      <a:pt x="110109" y="161723"/>
                    </a:cubicBezTo>
                    <a:cubicBezTo>
                      <a:pt x="115574" y="161723"/>
                      <a:pt x="119959" y="166108"/>
                      <a:pt x="119959" y="171573"/>
                    </a:cubicBezTo>
                    <a:close/>
                    <a:moveTo>
                      <a:pt x="106466" y="75565"/>
                    </a:moveTo>
                    <a:cubicBezTo>
                      <a:pt x="111931" y="75565"/>
                      <a:pt x="116316" y="79951"/>
                      <a:pt x="116316" y="85415"/>
                    </a:cubicBezTo>
                    <a:cubicBezTo>
                      <a:pt x="116316" y="90880"/>
                      <a:pt x="111931" y="95266"/>
                      <a:pt x="106466" y="95266"/>
                    </a:cubicBezTo>
                    <a:cubicBezTo>
                      <a:pt x="101001" y="95266"/>
                      <a:pt x="96615" y="90880"/>
                      <a:pt x="96615" y="85415"/>
                    </a:cubicBezTo>
                    <a:cubicBezTo>
                      <a:pt x="96615" y="79951"/>
                      <a:pt x="101001" y="75565"/>
                      <a:pt x="106466" y="75565"/>
                    </a:cubicBezTo>
                    <a:close/>
                    <a:moveTo>
                      <a:pt x="86765" y="126032"/>
                    </a:moveTo>
                    <a:cubicBezTo>
                      <a:pt x="92230" y="126032"/>
                      <a:pt x="96615" y="130417"/>
                      <a:pt x="96615" y="135882"/>
                    </a:cubicBezTo>
                    <a:cubicBezTo>
                      <a:pt x="96615" y="141347"/>
                      <a:pt x="92230" y="145733"/>
                      <a:pt x="86765" y="145733"/>
                    </a:cubicBezTo>
                    <a:cubicBezTo>
                      <a:pt x="81300" y="145733"/>
                      <a:pt x="76914" y="141347"/>
                      <a:pt x="76914" y="135882"/>
                    </a:cubicBezTo>
                    <a:cubicBezTo>
                      <a:pt x="76914" y="130417"/>
                      <a:pt x="81300" y="126032"/>
                      <a:pt x="86765" y="126032"/>
                    </a:cubicBezTo>
                    <a:close/>
                    <a:moveTo>
                      <a:pt x="70775" y="51006"/>
                    </a:moveTo>
                    <a:cubicBezTo>
                      <a:pt x="76240" y="51006"/>
                      <a:pt x="80625" y="55392"/>
                      <a:pt x="80625" y="60857"/>
                    </a:cubicBezTo>
                    <a:cubicBezTo>
                      <a:pt x="80625" y="66322"/>
                      <a:pt x="76240" y="70707"/>
                      <a:pt x="70775" y="70707"/>
                    </a:cubicBezTo>
                    <a:cubicBezTo>
                      <a:pt x="65310" y="70707"/>
                      <a:pt x="60924" y="66322"/>
                      <a:pt x="60924" y="60857"/>
                    </a:cubicBezTo>
                    <a:cubicBezTo>
                      <a:pt x="60924" y="55392"/>
                      <a:pt x="65310" y="51006"/>
                      <a:pt x="70775" y="51006"/>
                    </a:cubicBezTo>
                    <a:close/>
                    <a:moveTo>
                      <a:pt x="24019" y="65782"/>
                    </a:moveTo>
                    <a:cubicBezTo>
                      <a:pt x="29484" y="65782"/>
                      <a:pt x="33869" y="70168"/>
                      <a:pt x="33869" y="75633"/>
                    </a:cubicBezTo>
                    <a:cubicBezTo>
                      <a:pt x="33869" y="81097"/>
                      <a:pt x="29484" y="85483"/>
                      <a:pt x="24019" y="85483"/>
                    </a:cubicBezTo>
                    <a:cubicBezTo>
                      <a:pt x="18554" y="85483"/>
                      <a:pt x="14168" y="81097"/>
                      <a:pt x="14168" y="75633"/>
                    </a:cubicBezTo>
                    <a:cubicBezTo>
                      <a:pt x="14168" y="70168"/>
                      <a:pt x="18554" y="65782"/>
                      <a:pt x="24019" y="65782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g3acbb144eea_1_9619">
                <a:extLst>
                  <a:ext uri="{FF2B5EF4-FFF2-40B4-BE49-F238E27FC236}">
                    <a16:creationId xmlns:a16="http://schemas.microsoft.com/office/drawing/2014/main" id="{81F79430-CB72-DB65-2043-3E49FE46E55A}"/>
                  </a:ext>
                </a:extLst>
              </p:cNvPr>
              <p:cNvSpPr/>
              <p:nvPr/>
            </p:nvSpPr>
            <p:spPr>
              <a:xfrm>
                <a:off x="-543171" y="1824108"/>
                <a:ext cx="92027" cy="58630"/>
              </a:xfrm>
              <a:custGeom>
                <a:avLst/>
                <a:gdLst/>
                <a:ahLst/>
                <a:cxnLst/>
                <a:rect l="l" t="t" r="r" b="b"/>
                <a:pathLst>
                  <a:path w="92027" h="58630" extrusionOk="0">
                    <a:moveTo>
                      <a:pt x="92027" y="10188"/>
                    </a:moveTo>
                    <a:cubicBezTo>
                      <a:pt x="84808" y="6005"/>
                      <a:pt x="77184" y="2564"/>
                      <a:pt x="69155" y="0"/>
                    </a:cubicBezTo>
                    <a:cubicBezTo>
                      <a:pt x="39132" y="9716"/>
                      <a:pt x="14303" y="30968"/>
                      <a:pt x="0" y="58630"/>
                    </a:cubicBezTo>
                    <a:cubicBezTo>
                      <a:pt x="37783" y="57416"/>
                      <a:pt x="71045" y="38660"/>
                      <a:pt x="92027" y="10188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g3acbb144eea_1_9619">
                <a:extLst>
                  <a:ext uri="{FF2B5EF4-FFF2-40B4-BE49-F238E27FC236}">
                    <a16:creationId xmlns:a16="http://schemas.microsoft.com/office/drawing/2014/main" id="{F378C954-E6BB-BCAE-2381-E619A3798B30}"/>
                  </a:ext>
                </a:extLst>
              </p:cNvPr>
              <p:cNvSpPr/>
              <p:nvPr/>
            </p:nvSpPr>
            <p:spPr>
              <a:xfrm>
                <a:off x="-556529" y="1886787"/>
                <a:ext cx="22804" cy="101068"/>
              </a:xfrm>
              <a:custGeom>
                <a:avLst/>
                <a:gdLst/>
                <a:ahLst/>
                <a:cxnLst/>
                <a:rect l="l" t="t" r="r" b="b"/>
                <a:pathLst>
                  <a:path w="22804" h="101068" extrusionOk="0">
                    <a:moveTo>
                      <a:pt x="11402" y="0"/>
                    </a:moveTo>
                    <a:cubicBezTo>
                      <a:pt x="4183" y="15383"/>
                      <a:pt x="0" y="32452"/>
                      <a:pt x="0" y="50534"/>
                    </a:cubicBezTo>
                    <a:cubicBezTo>
                      <a:pt x="0" y="68616"/>
                      <a:pt x="4183" y="85685"/>
                      <a:pt x="11402" y="101068"/>
                    </a:cubicBezTo>
                    <a:cubicBezTo>
                      <a:pt x="18621" y="85685"/>
                      <a:pt x="22804" y="68616"/>
                      <a:pt x="22804" y="50534"/>
                    </a:cubicBezTo>
                    <a:cubicBezTo>
                      <a:pt x="22804" y="32452"/>
                      <a:pt x="18621" y="15383"/>
                      <a:pt x="11402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g3acbb144eea_1_9619">
                <a:extLst>
                  <a:ext uri="{FF2B5EF4-FFF2-40B4-BE49-F238E27FC236}">
                    <a16:creationId xmlns:a16="http://schemas.microsoft.com/office/drawing/2014/main" id="{44DF2460-D615-EBE8-A568-04F62F41300F}"/>
                  </a:ext>
                </a:extLst>
              </p:cNvPr>
              <p:cNvSpPr/>
              <p:nvPr/>
            </p:nvSpPr>
            <p:spPr>
              <a:xfrm>
                <a:off x="-484203" y="188537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g3acbb144eea_1_9619">
                <a:extLst>
                  <a:ext uri="{FF2B5EF4-FFF2-40B4-BE49-F238E27FC236}">
                    <a16:creationId xmlns:a16="http://schemas.microsoft.com/office/drawing/2014/main" id="{F9F98768-EC0E-5544-6291-A5D88AE412EC}"/>
                  </a:ext>
                </a:extLst>
              </p:cNvPr>
              <p:cNvSpPr/>
              <p:nvPr/>
            </p:nvSpPr>
            <p:spPr>
              <a:xfrm>
                <a:off x="-448512" y="1909929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g3acbb144eea_1_9619">
                <a:extLst>
                  <a:ext uri="{FF2B5EF4-FFF2-40B4-BE49-F238E27FC236}">
                    <a16:creationId xmlns:a16="http://schemas.microsoft.com/office/drawing/2014/main" id="{64C77D6F-E8DA-0AB4-ED33-D0E6B1EDDE50}"/>
                  </a:ext>
                </a:extLst>
              </p:cNvPr>
              <p:cNvSpPr/>
              <p:nvPr/>
            </p:nvSpPr>
            <p:spPr>
              <a:xfrm>
                <a:off x="-382055" y="196653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g3acbb144eea_1_9619">
                <a:extLst>
                  <a:ext uri="{FF2B5EF4-FFF2-40B4-BE49-F238E27FC236}">
                    <a16:creationId xmlns:a16="http://schemas.microsoft.com/office/drawing/2014/main" id="{1E155373-2C27-8515-50C3-AB312C8579A2}"/>
                  </a:ext>
                </a:extLst>
              </p:cNvPr>
              <p:cNvSpPr/>
              <p:nvPr/>
            </p:nvSpPr>
            <p:spPr>
              <a:xfrm>
                <a:off x="-530959" y="190007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g3acbb144eea_1_9619">
                <a:extLst>
                  <a:ext uri="{FF2B5EF4-FFF2-40B4-BE49-F238E27FC236}">
                    <a16:creationId xmlns:a16="http://schemas.microsoft.com/office/drawing/2014/main" id="{FB4E716F-8D75-0E70-F425-05529A149F65}"/>
                  </a:ext>
                </a:extLst>
              </p:cNvPr>
              <p:cNvSpPr/>
              <p:nvPr/>
            </p:nvSpPr>
            <p:spPr>
              <a:xfrm>
                <a:off x="-428744" y="1850893"/>
                <a:ext cx="10997" cy="11739"/>
              </a:xfrm>
              <a:custGeom>
                <a:avLst/>
                <a:gdLst/>
                <a:ahLst/>
                <a:cxnLst/>
                <a:rect l="l" t="t" r="r" b="b"/>
                <a:pathLst>
                  <a:path w="10997" h="11739" extrusionOk="0">
                    <a:moveTo>
                      <a:pt x="10795" y="11672"/>
                    </a:moveTo>
                    <a:cubicBezTo>
                      <a:pt x="10930" y="11065"/>
                      <a:pt x="10997" y="10458"/>
                      <a:pt x="10997" y="9850"/>
                    </a:cubicBezTo>
                    <a:cubicBezTo>
                      <a:pt x="10997" y="4386"/>
                      <a:pt x="6612" y="0"/>
                      <a:pt x="1147" y="0"/>
                    </a:cubicBezTo>
                    <a:cubicBezTo>
                      <a:pt x="742" y="0"/>
                      <a:pt x="405" y="68"/>
                      <a:pt x="0" y="135"/>
                    </a:cubicBezTo>
                    <a:cubicBezTo>
                      <a:pt x="3846" y="3778"/>
                      <a:pt x="7422" y="7624"/>
                      <a:pt x="10795" y="1174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g3acbb144eea_1_9619">
                <a:extLst>
                  <a:ext uri="{FF2B5EF4-FFF2-40B4-BE49-F238E27FC236}">
                    <a16:creationId xmlns:a16="http://schemas.microsoft.com/office/drawing/2014/main" id="{7C9B893B-B41D-1CC3-D16B-27450404CA57}"/>
                  </a:ext>
                </a:extLst>
              </p:cNvPr>
              <p:cNvSpPr/>
              <p:nvPr/>
            </p:nvSpPr>
            <p:spPr>
              <a:xfrm>
                <a:off x="-437447" y="1850961"/>
                <a:ext cx="19498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19498" h="19633" extrusionOk="0">
                    <a:moveTo>
                      <a:pt x="0" y="9783"/>
                    </a:moveTo>
                    <a:cubicBezTo>
                      <a:pt x="0" y="15248"/>
                      <a:pt x="4386" y="19633"/>
                      <a:pt x="9850" y="19633"/>
                    </a:cubicBezTo>
                    <a:cubicBezTo>
                      <a:pt x="14641" y="19633"/>
                      <a:pt x="18621" y="16192"/>
                      <a:pt x="19498" y="11605"/>
                    </a:cubicBezTo>
                    <a:cubicBezTo>
                      <a:pt x="16193" y="7489"/>
                      <a:pt x="12549" y="3643"/>
                      <a:pt x="8704" y="0"/>
                    </a:cubicBezTo>
                    <a:cubicBezTo>
                      <a:pt x="3778" y="540"/>
                      <a:pt x="0" y="4655"/>
                      <a:pt x="0" y="9716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g3acbb144eea_1_9619">
                <a:extLst>
                  <a:ext uri="{FF2B5EF4-FFF2-40B4-BE49-F238E27FC236}">
                    <a16:creationId xmlns:a16="http://schemas.microsoft.com/office/drawing/2014/main" id="{26BBB228-FBAB-8E41-41A1-CFA2068CBE89}"/>
                  </a:ext>
                </a:extLst>
              </p:cNvPr>
              <p:cNvSpPr/>
              <p:nvPr/>
            </p:nvSpPr>
            <p:spPr>
              <a:xfrm>
                <a:off x="-444801" y="199608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g3acbb144eea_1_9619">
                <a:extLst>
                  <a:ext uri="{FF2B5EF4-FFF2-40B4-BE49-F238E27FC236}">
                    <a16:creationId xmlns:a16="http://schemas.microsoft.com/office/drawing/2014/main" id="{04CD87D3-D292-7C4D-4260-785CEC191395}"/>
                  </a:ext>
                </a:extLst>
              </p:cNvPr>
              <p:cNvSpPr/>
              <p:nvPr/>
            </p:nvSpPr>
            <p:spPr>
              <a:xfrm>
                <a:off x="-468213" y="196039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g3acbb144eea_1_9619">
                <a:extLst>
                  <a:ext uri="{FF2B5EF4-FFF2-40B4-BE49-F238E27FC236}">
                    <a16:creationId xmlns:a16="http://schemas.microsoft.com/office/drawing/2014/main" id="{118235AA-90CF-6668-3F59-9BED58CC9C65}"/>
                  </a:ext>
                </a:extLst>
              </p:cNvPr>
              <p:cNvSpPr/>
              <p:nvPr/>
            </p:nvSpPr>
            <p:spPr>
              <a:xfrm>
                <a:off x="-388262" y="190257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g3acbb144eea_1_9619">
                <a:extLst>
                  <a:ext uri="{FF2B5EF4-FFF2-40B4-BE49-F238E27FC236}">
                    <a16:creationId xmlns:a16="http://schemas.microsoft.com/office/drawing/2014/main" id="{6B250AD8-45EE-4A18-CE1E-E735C04929E8}"/>
                  </a:ext>
                </a:extLst>
              </p:cNvPr>
              <p:cNvSpPr/>
              <p:nvPr/>
            </p:nvSpPr>
            <p:spPr>
              <a:xfrm>
                <a:off x="-509706" y="1980703"/>
                <a:ext cx="19700" cy="18958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8958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1807"/>
                      <a:pt x="607" y="13561"/>
                      <a:pt x="1552" y="15113"/>
                    </a:cubicBezTo>
                    <a:cubicBezTo>
                      <a:pt x="5667" y="16192"/>
                      <a:pt x="9715" y="17474"/>
                      <a:pt x="13629" y="18959"/>
                    </a:cubicBezTo>
                    <a:cubicBezTo>
                      <a:pt x="17204" y="17474"/>
                      <a:pt x="19701" y="13966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g3acbb144eea_1_9619">
                <a:extLst>
                  <a:ext uri="{FF2B5EF4-FFF2-40B4-BE49-F238E27FC236}">
                    <a16:creationId xmlns:a16="http://schemas.microsoft.com/office/drawing/2014/main" id="{8A0CF883-D3CE-A13A-E43F-3FF1FC17A50E}"/>
                  </a:ext>
                </a:extLst>
              </p:cNvPr>
              <p:cNvSpPr/>
              <p:nvPr/>
            </p:nvSpPr>
            <p:spPr>
              <a:xfrm>
                <a:off x="-787138" y="1992241"/>
                <a:ext cx="143033" cy="237624"/>
              </a:xfrm>
              <a:custGeom>
                <a:avLst/>
                <a:gdLst/>
                <a:ahLst/>
                <a:cxnLst/>
                <a:rect l="l" t="t" r="r" b="b"/>
                <a:pathLst>
                  <a:path w="143033" h="237624" extrusionOk="0">
                    <a:moveTo>
                      <a:pt x="142966" y="64230"/>
                    </a:moveTo>
                    <a:cubicBezTo>
                      <a:pt x="142966" y="64230"/>
                      <a:pt x="142831" y="63893"/>
                      <a:pt x="142696" y="63758"/>
                    </a:cubicBezTo>
                    <a:cubicBezTo>
                      <a:pt x="139930" y="63960"/>
                      <a:pt x="137164" y="64163"/>
                      <a:pt x="134330" y="64163"/>
                    </a:cubicBezTo>
                    <a:cubicBezTo>
                      <a:pt x="121511" y="64163"/>
                      <a:pt x="109232" y="62071"/>
                      <a:pt x="97695" y="58360"/>
                    </a:cubicBezTo>
                    <a:cubicBezTo>
                      <a:pt x="67739" y="48712"/>
                      <a:pt x="43045" y="27460"/>
                      <a:pt x="28742" y="0"/>
                    </a:cubicBezTo>
                    <a:cubicBezTo>
                      <a:pt x="18756" y="675"/>
                      <a:pt x="9108" y="2564"/>
                      <a:pt x="0" y="5532"/>
                    </a:cubicBezTo>
                    <a:cubicBezTo>
                      <a:pt x="16935" y="11065"/>
                      <a:pt x="32183" y="20375"/>
                      <a:pt x="44867" y="32385"/>
                    </a:cubicBezTo>
                    <a:cubicBezTo>
                      <a:pt x="45541" y="32250"/>
                      <a:pt x="46284" y="32115"/>
                      <a:pt x="47026" y="32115"/>
                    </a:cubicBezTo>
                    <a:cubicBezTo>
                      <a:pt x="52491" y="32115"/>
                      <a:pt x="56876" y="36501"/>
                      <a:pt x="56876" y="41965"/>
                    </a:cubicBezTo>
                    <a:cubicBezTo>
                      <a:pt x="56876" y="42978"/>
                      <a:pt x="56674" y="43990"/>
                      <a:pt x="56404" y="44934"/>
                    </a:cubicBezTo>
                    <a:cubicBezTo>
                      <a:pt x="72394" y="65175"/>
                      <a:pt x="82042" y="90745"/>
                      <a:pt x="82042" y="118543"/>
                    </a:cubicBezTo>
                    <a:cubicBezTo>
                      <a:pt x="82042" y="171303"/>
                      <a:pt x="47700" y="215967"/>
                      <a:pt x="135" y="231620"/>
                    </a:cubicBezTo>
                    <a:cubicBezTo>
                      <a:pt x="11807" y="235466"/>
                      <a:pt x="24289" y="237625"/>
                      <a:pt x="37243" y="237625"/>
                    </a:cubicBezTo>
                    <a:cubicBezTo>
                      <a:pt x="83391" y="237625"/>
                      <a:pt x="123265" y="211312"/>
                      <a:pt x="143034" y="172990"/>
                    </a:cubicBezTo>
                    <a:cubicBezTo>
                      <a:pt x="134668" y="156662"/>
                      <a:pt x="129810" y="138244"/>
                      <a:pt x="129810" y="118610"/>
                    </a:cubicBezTo>
                    <a:cubicBezTo>
                      <a:pt x="129810" y="98977"/>
                      <a:pt x="134668" y="80558"/>
                      <a:pt x="143034" y="64230"/>
                    </a:cubicBezTo>
                    <a:close/>
                    <a:moveTo>
                      <a:pt x="106061" y="93647"/>
                    </a:moveTo>
                    <a:cubicBezTo>
                      <a:pt x="106061" y="99112"/>
                      <a:pt x="101675" y="103497"/>
                      <a:pt x="96211" y="103497"/>
                    </a:cubicBezTo>
                    <a:cubicBezTo>
                      <a:pt x="90745" y="103497"/>
                      <a:pt x="86360" y="99112"/>
                      <a:pt x="86360" y="93647"/>
                    </a:cubicBezTo>
                    <a:cubicBezTo>
                      <a:pt x="86360" y="88182"/>
                      <a:pt x="90745" y="83796"/>
                      <a:pt x="96211" y="83796"/>
                    </a:cubicBezTo>
                    <a:cubicBezTo>
                      <a:pt x="101675" y="83796"/>
                      <a:pt x="106061" y="88182"/>
                      <a:pt x="106061" y="93647"/>
                    </a:cubicBezTo>
                    <a:close/>
                    <a:moveTo>
                      <a:pt x="102418" y="167457"/>
                    </a:moveTo>
                    <a:cubicBezTo>
                      <a:pt x="96953" y="167457"/>
                      <a:pt x="92567" y="163072"/>
                      <a:pt x="92567" y="157607"/>
                    </a:cubicBezTo>
                    <a:cubicBezTo>
                      <a:pt x="92567" y="152142"/>
                      <a:pt x="96953" y="147756"/>
                      <a:pt x="102418" y="147756"/>
                    </a:cubicBezTo>
                    <a:cubicBezTo>
                      <a:pt x="107883" y="147756"/>
                      <a:pt x="112268" y="152142"/>
                      <a:pt x="112268" y="157607"/>
                    </a:cubicBezTo>
                    <a:cubicBezTo>
                      <a:pt x="112268" y="163072"/>
                      <a:pt x="107883" y="167457"/>
                      <a:pt x="102418" y="167457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g3acbb144eea_1_9619">
                <a:extLst>
                  <a:ext uri="{FF2B5EF4-FFF2-40B4-BE49-F238E27FC236}">
                    <a16:creationId xmlns:a16="http://schemas.microsoft.com/office/drawing/2014/main" id="{8DF13D9F-34B4-A220-5856-419B93721468}"/>
                  </a:ext>
                </a:extLst>
              </p:cNvPr>
              <p:cNvSpPr/>
              <p:nvPr/>
            </p:nvSpPr>
            <p:spPr>
              <a:xfrm>
                <a:off x="-689375" y="2035083"/>
                <a:ext cx="45001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45001" h="21320" extrusionOk="0">
                    <a:moveTo>
                      <a:pt x="0" y="15518"/>
                    </a:moveTo>
                    <a:cubicBezTo>
                      <a:pt x="11537" y="19229"/>
                      <a:pt x="23816" y="21320"/>
                      <a:pt x="36635" y="21320"/>
                    </a:cubicBezTo>
                    <a:cubicBezTo>
                      <a:pt x="39469" y="21320"/>
                      <a:pt x="42235" y="21118"/>
                      <a:pt x="45002" y="20915"/>
                    </a:cubicBezTo>
                    <a:cubicBezTo>
                      <a:pt x="41088" y="13494"/>
                      <a:pt x="36568" y="6410"/>
                      <a:pt x="31238" y="0"/>
                    </a:cubicBezTo>
                    <a:cubicBezTo>
                      <a:pt x="21725" y="6612"/>
                      <a:pt x="11267" y="11875"/>
                      <a:pt x="0" y="1551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g3acbb144eea_1_9619">
                <a:extLst>
                  <a:ext uri="{FF2B5EF4-FFF2-40B4-BE49-F238E27FC236}">
                    <a16:creationId xmlns:a16="http://schemas.microsoft.com/office/drawing/2014/main" id="{EFCDA8CB-51E6-0A77-0DCD-235C0F718FD3}"/>
                  </a:ext>
                </a:extLst>
              </p:cNvPr>
              <p:cNvSpPr/>
              <p:nvPr/>
            </p:nvSpPr>
            <p:spPr>
              <a:xfrm>
                <a:off x="-758328" y="1991768"/>
                <a:ext cx="10019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100191" h="58832" extrusionOk="0">
                    <a:moveTo>
                      <a:pt x="68953" y="58833"/>
                    </a:moveTo>
                    <a:cubicBezTo>
                      <a:pt x="80220" y="55189"/>
                      <a:pt x="90678" y="49927"/>
                      <a:pt x="100191" y="43315"/>
                    </a:cubicBezTo>
                    <a:cubicBezTo>
                      <a:pt x="86697" y="26988"/>
                      <a:pt x="68818" y="14371"/>
                      <a:pt x="48443" y="7084"/>
                    </a:cubicBezTo>
                    <a:cubicBezTo>
                      <a:pt x="46891" y="8029"/>
                      <a:pt x="45137" y="8636"/>
                      <a:pt x="43180" y="8636"/>
                    </a:cubicBezTo>
                    <a:cubicBezTo>
                      <a:pt x="39199" y="8636"/>
                      <a:pt x="35826" y="6275"/>
                      <a:pt x="34274" y="2901"/>
                    </a:cubicBezTo>
                    <a:cubicBezTo>
                      <a:pt x="25908" y="1012"/>
                      <a:pt x="17272" y="0"/>
                      <a:pt x="8366" y="0"/>
                    </a:cubicBezTo>
                    <a:cubicBezTo>
                      <a:pt x="5532" y="0"/>
                      <a:pt x="2766" y="202"/>
                      <a:pt x="0" y="405"/>
                    </a:cubicBezTo>
                    <a:cubicBezTo>
                      <a:pt x="14303" y="27932"/>
                      <a:pt x="38997" y="49117"/>
                      <a:pt x="68953" y="5876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g3acbb144eea_1_9619">
                <a:extLst>
                  <a:ext uri="{FF2B5EF4-FFF2-40B4-BE49-F238E27FC236}">
                    <a16:creationId xmlns:a16="http://schemas.microsoft.com/office/drawing/2014/main" id="{69B020EC-118C-BD04-31FF-BA3A2509FAEF}"/>
                  </a:ext>
                </a:extLst>
              </p:cNvPr>
              <p:cNvSpPr/>
              <p:nvPr/>
            </p:nvSpPr>
            <p:spPr>
              <a:xfrm>
                <a:off x="-724054" y="1994669"/>
                <a:ext cx="14168" cy="5734"/>
              </a:xfrm>
              <a:custGeom>
                <a:avLst/>
                <a:gdLst/>
                <a:ahLst/>
                <a:cxnLst/>
                <a:rect l="l" t="t" r="r" b="b"/>
                <a:pathLst>
                  <a:path w="14168" h="5734" extrusionOk="0">
                    <a:moveTo>
                      <a:pt x="8906" y="5735"/>
                    </a:moveTo>
                    <a:cubicBezTo>
                      <a:pt x="10862" y="5735"/>
                      <a:pt x="12617" y="5128"/>
                      <a:pt x="14168" y="4183"/>
                    </a:cubicBezTo>
                    <a:cubicBezTo>
                      <a:pt x="9581" y="2564"/>
                      <a:pt x="4858" y="1079"/>
                      <a:pt x="0" y="0"/>
                    </a:cubicBezTo>
                    <a:cubicBezTo>
                      <a:pt x="1552" y="3373"/>
                      <a:pt x="4925" y="5735"/>
                      <a:pt x="8906" y="573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g3acbb144eea_1_9619">
                <a:extLst>
                  <a:ext uri="{FF2B5EF4-FFF2-40B4-BE49-F238E27FC236}">
                    <a16:creationId xmlns:a16="http://schemas.microsoft.com/office/drawing/2014/main" id="{3625E42F-CED2-FA63-FCDD-5C574945CC00}"/>
                  </a:ext>
                </a:extLst>
              </p:cNvPr>
              <p:cNvSpPr/>
              <p:nvPr/>
            </p:nvSpPr>
            <p:spPr>
              <a:xfrm>
                <a:off x="-869045" y="1997840"/>
                <a:ext cx="163881" cy="226155"/>
              </a:xfrm>
              <a:custGeom>
                <a:avLst/>
                <a:gdLst/>
                <a:ahLst/>
                <a:cxnLst/>
                <a:rect l="l" t="t" r="r" b="b"/>
                <a:pathLst>
                  <a:path w="163881" h="226155" extrusionOk="0">
                    <a:moveTo>
                      <a:pt x="163882" y="113010"/>
                    </a:moveTo>
                    <a:cubicBezTo>
                      <a:pt x="163882" y="85213"/>
                      <a:pt x="154234" y="59642"/>
                      <a:pt x="138244" y="39402"/>
                    </a:cubicBezTo>
                    <a:cubicBezTo>
                      <a:pt x="136962" y="43382"/>
                      <a:pt x="133318" y="46284"/>
                      <a:pt x="128933" y="46284"/>
                    </a:cubicBezTo>
                    <a:cubicBezTo>
                      <a:pt x="123468" y="46284"/>
                      <a:pt x="119082" y="41898"/>
                      <a:pt x="119082" y="36433"/>
                    </a:cubicBezTo>
                    <a:cubicBezTo>
                      <a:pt x="119082" y="31710"/>
                      <a:pt x="122388" y="27797"/>
                      <a:pt x="126774" y="26853"/>
                    </a:cubicBezTo>
                    <a:cubicBezTo>
                      <a:pt x="114157" y="14843"/>
                      <a:pt x="98909" y="5532"/>
                      <a:pt x="81907" y="0"/>
                    </a:cubicBezTo>
                    <a:cubicBezTo>
                      <a:pt x="34342" y="15585"/>
                      <a:pt x="0" y="60317"/>
                      <a:pt x="0" y="113078"/>
                    </a:cubicBezTo>
                    <a:cubicBezTo>
                      <a:pt x="0" y="165838"/>
                      <a:pt x="34342" y="210502"/>
                      <a:pt x="81907" y="226155"/>
                    </a:cubicBezTo>
                    <a:cubicBezTo>
                      <a:pt x="129473" y="210570"/>
                      <a:pt x="163814" y="165838"/>
                      <a:pt x="163814" y="113078"/>
                    </a:cubicBezTo>
                    <a:close/>
                    <a:moveTo>
                      <a:pt x="35421" y="95468"/>
                    </a:moveTo>
                    <a:cubicBezTo>
                      <a:pt x="29956" y="95468"/>
                      <a:pt x="25571" y="91083"/>
                      <a:pt x="25571" y="85618"/>
                    </a:cubicBezTo>
                    <a:cubicBezTo>
                      <a:pt x="25571" y="80153"/>
                      <a:pt x="29956" y="75767"/>
                      <a:pt x="35421" y="75767"/>
                    </a:cubicBezTo>
                    <a:cubicBezTo>
                      <a:pt x="40886" y="75767"/>
                      <a:pt x="45272" y="80153"/>
                      <a:pt x="45272" y="85618"/>
                    </a:cubicBezTo>
                    <a:cubicBezTo>
                      <a:pt x="45272" y="91083"/>
                      <a:pt x="40886" y="95468"/>
                      <a:pt x="35421" y="95468"/>
                    </a:cubicBezTo>
                    <a:close/>
                    <a:moveTo>
                      <a:pt x="56674" y="176026"/>
                    </a:moveTo>
                    <a:cubicBezTo>
                      <a:pt x="51209" y="176026"/>
                      <a:pt x="46823" y="171641"/>
                      <a:pt x="46823" y="166176"/>
                    </a:cubicBezTo>
                    <a:cubicBezTo>
                      <a:pt x="46823" y="160711"/>
                      <a:pt x="51209" y="156325"/>
                      <a:pt x="56674" y="156325"/>
                    </a:cubicBezTo>
                    <a:cubicBezTo>
                      <a:pt x="62139" y="156325"/>
                      <a:pt x="66524" y="160711"/>
                      <a:pt x="66524" y="166176"/>
                    </a:cubicBezTo>
                    <a:cubicBezTo>
                      <a:pt x="66524" y="171641"/>
                      <a:pt x="62139" y="176026"/>
                      <a:pt x="56674" y="176026"/>
                    </a:cubicBezTo>
                    <a:close/>
                    <a:moveTo>
                      <a:pt x="72327" y="70842"/>
                    </a:moveTo>
                    <a:cubicBezTo>
                      <a:pt x="72327" y="65377"/>
                      <a:pt x="76712" y="60992"/>
                      <a:pt x="82177" y="60992"/>
                    </a:cubicBezTo>
                    <a:cubicBezTo>
                      <a:pt x="87642" y="60992"/>
                      <a:pt x="92027" y="65377"/>
                      <a:pt x="92027" y="70842"/>
                    </a:cubicBezTo>
                    <a:cubicBezTo>
                      <a:pt x="92027" y="76307"/>
                      <a:pt x="87642" y="80693"/>
                      <a:pt x="82177" y="80693"/>
                    </a:cubicBezTo>
                    <a:cubicBezTo>
                      <a:pt x="76712" y="80693"/>
                      <a:pt x="72327" y="76307"/>
                      <a:pt x="72327" y="70842"/>
                    </a:cubicBezTo>
                    <a:close/>
                    <a:moveTo>
                      <a:pt x="98167" y="155718"/>
                    </a:moveTo>
                    <a:cubicBezTo>
                      <a:pt x="92702" y="155718"/>
                      <a:pt x="88317" y="151332"/>
                      <a:pt x="88317" y="145868"/>
                    </a:cubicBezTo>
                    <a:cubicBezTo>
                      <a:pt x="88317" y="140403"/>
                      <a:pt x="92702" y="136017"/>
                      <a:pt x="98167" y="136017"/>
                    </a:cubicBezTo>
                    <a:cubicBezTo>
                      <a:pt x="103632" y="136017"/>
                      <a:pt x="108018" y="140403"/>
                      <a:pt x="108018" y="145868"/>
                    </a:cubicBezTo>
                    <a:cubicBezTo>
                      <a:pt x="108018" y="151332"/>
                      <a:pt x="103632" y="155718"/>
                      <a:pt x="98167" y="155718"/>
                    </a:cubicBezTo>
                    <a:close/>
                    <a:moveTo>
                      <a:pt x="108018" y="95468"/>
                    </a:moveTo>
                    <a:cubicBezTo>
                      <a:pt x="108018" y="90003"/>
                      <a:pt x="112403" y="85618"/>
                      <a:pt x="117868" y="85618"/>
                    </a:cubicBezTo>
                    <a:cubicBezTo>
                      <a:pt x="123333" y="85618"/>
                      <a:pt x="127718" y="90003"/>
                      <a:pt x="127718" y="95468"/>
                    </a:cubicBezTo>
                    <a:cubicBezTo>
                      <a:pt x="127718" y="100933"/>
                      <a:pt x="123333" y="105319"/>
                      <a:pt x="117868" y="105319"/>
                    </a:cubicBezTo>
                    <a:cubicBezTo>
                      <a:pt x="112403" y="105319"/>
                      <a:pt x="108018" y="100933"/>
                      <a:pt x="108018" y="95468"/>
                    </a:cubicBezTo>
                    <a:close/>
                    <a:moveTo>
                      <a:pt x="121579" y="191409"/>
                    </a:moveTo>
                    <a:cubicBezTo>
                      <a:pt x="116114" y="191409"/>
                      <a:pt x="111728" y="187023"/>
                      <a:pt x="111728" y="181559"/>
                    </a:cubicBezTo>
                    <a:cubicBezTo>
                      <a:pt x="111728" y="176094"/>
                      <a:pt x="116114" y="171708"/>
                      <a:pt x="121579" y="171708"/>
                    </a:cubicBezTo>
                    <a:cubicBezTo>
                      <a:pt x="127044" y="171708"/>
                      <a:pt x="131429" y="176094"/>
                      <a:pt x="131429" y="181559"/>
                    </a:cubicBezTo>
                    <a:cubicBezTo>
                      <a:pt x="131429" y="187023"/>
                      <a:pt x="127044" y="191409"/>
                      <a:pt x="121579" y="191409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g3acbb144eea_1_9619">
                <a:extLst>
                  <a:ext uri="{FF2B5EF4-FFF2-40B4-BE49-F238E27FC236}">
                    <a16:creationId xmlns:a16="http://schemas.microsoft.com/office/drawing/2014/main" id="{86C2FF54-11A5-388F-61FC-B17E8C663CF8}"/>
                  </a:ext>
                </a:extLst>
              </p:cNvPr>
              <p:cNvSpPr/>
              <p:nvPr/>
            </p:nvSpPr>
            <p:spPr>
              <a:xfrm>
                <a:off x="-796718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g3acbb144eea_1_9619">
                <a:extLst>
                  <a:ext uri="{FF2B5EF4-FFF2-40B4-BE49-F238E27FC236}">
                    <a16:creationId xmlns:a16="http://schemas.microsoft.com/office/drawing/2014/main" id="{62BF648C-76B1-7D44-ED5F-695564261693}"/>
                  </a:ext>
                </a:extLst>
              </p:cNvPr>
              <p:cNvSpPr/>
              <p:nvPr/>
            </p:nvSpPr>
            <p:spPr>
              <a:xfrm>
                <a:off x="-761027" y="20834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g3acbb144eea_1_9619">
                <a:extLst>
                  <a:ext uri="{FF2B5EF4-FFF2-40B4-BE49-F238E27FC236}">
                    <a16:creationId xmlns:a16="http://schemas.microsoft.com/office/drawing/2014/main" id="{B694B9EC-54A9-F186-C078-2DF2B02ECEF5}"/>
                  </a:ext>
                </a:extLst>
              </p:cNvPr>
              <p:cNvSpPr/>
              <p:nvPr/>
            </p:nvSpPr>
            <p:spPr>
              <a:xfrm>
                <a:off x="-694570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g3acbb144eea_1_9619">
                <a:extLst>
                  <a:ext uri="{FF2B5EF4-FFF2-40B4-BE49-F238E27FC236}">
                    <a16:creationId xmlns:a16="http://schemas.microsoft.com/office/drawing/2014/main" id="{FC522522-D96A-C96E-B5B1-8F63C4EB087F}"/>
                  </a:ext>
                </a:extLst>
              </p:cNvPr>
              <p:cNvSpPr/>
              <p:nvPr/>
            </p:nvSpPr>
            <p:spPr>
              <a:xfrm>
                <a:off x="-843474" y="207360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1"/>
                    </a:cubicBezTo>
                    <a:cubicBezTo>
                      <a:pt x="0" y="15316"/>
                      <a:pt x="4385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g3acbb144eea_1_9619">
                <a:extLst>
                  <a:ext uri="{FF2B5EF4-FFF2-40B4-BE49-F238E27FC236}">
                    <a16:creationId xmlns:a16="http://schemas.microsoft.com/office/drawing/2014/main" id="{91D78B6D-DFF0-7C59-18FF-F37E3AF1F194}"/>
                  </a:ext>
                </a:extLst>
              </p:cNvPr>
              <p:cNvSpPr/>
              <p:nvPr/>
            </p:nvSpPr>
            <p:spPr>
              <a:xfrm>
                <a:off x="-742338" y="2024356"/>
                <a:ext cx="12009" cy="12819"/>
              </a:xfrm>
              <a:custGeom>
                <a:avLst/>
                <a:gdLst/>
                <a:ahLst/>
                <a:cxnLst/>
                <a:rect l="l" t="t" r="r" b="b"/>
                <a:pathLst>
                  <a:path w="12009" h="12819" extrusionOk="0">
                    <a:moveTo>
                      <a:pt x="11537" y="12819"/>
                    </a:moveTo>
                    <a:cubicBezTo>
                      <a:pt x="11807" y="11874"/>
                      <a:pt x="12009" y="10862"/>
                      <a:pt x="12009" y="9850"/>
                    </a:cubicBezTo>
                    <a:cubicBezTo>
                      <a:pt x="12009" y="4385"/>
                      <a:pt x="7624" y="0"/>
                      <a:pt x="2159" y="0"/>
                    </a:cubicBezTo>
                    <a:cubicBezTo>
                      <a:pt x="1417" y="0"/>
                      <a:pt x="742" y="67"/>
                      <a:pt x="0" y="270"/>
                    </a:cubicBezTo>
                    <a:cubicBezTo>
                      <a:pt x="4116" y="4183"/>
                      <a:pt x="7961" y="8366"/>
                      <a:pt x="11470" y="12819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g3acbb144eea_1_9619">
                <a:extLst>
                  <a:ext uri="{FF2B5EF4-FFF2-40B4-BE49-F238E27FC236}">
                    <a16:creationId xmlns:a16="http://schemas.microsoft.com/office/drawing/2014/main" id="{33EB69D0-CA53-02F2-1F4B-A98AEFC2A6D3}"/>
                  </a:ext>
                </a:extLst>
              </p:cNvPr>
              <p:cNvSpPr/>
              <p:nvPr/>
            </p:nvSpPr>
            <p:spPr>
              <a:xfrm>
                <a:off x="-749962" y="2024626"/>
                <a:ext cx="19161" cy="19431"/>
              </a:xfrm>
              <a:custGeom>
                <a:avLst/>
                <a:gdLst/>
                <a:ahLst/>
                <a:cxnLst/>
                <a:rect l="l" t="t" r="r" b="b"/>
                <a:pathLst>
                  <a:path w="19161" h="19431" extrusionOk="0">
                    <a:moveTo>
                      <a:pt x="0" y="9581"/>
                    </a:moveTo>
                    <a:cubicBezTo>
                      <a:pt x="0" y="15046"/>
                      <a:pt x="4385" y="19431"/>
                      <a:pt x="9850" y="19431"/>
                    </a:cubicBezTo>
                    <a:cubicBezTo>
                      <a:pt x="14236" y="19431"/>
                      <a:pt x="17947" y="16530"/>
                      <a:pt x="19161" y="12549"/>
                    </a:cubicBezTo>
                    <a:cubicBezTo>
                      <a:pt x="15653" y="8096"/>
                      <a:pt x="11807" y="3913"/>
                      <a:pt x="7691" y="0"/>
                    </a:cubicBezTo>
                    <a:cubicBezTo>
                      <a:pt x="3306" y="945"/>
                      <a:pt x="0" y="4925"/>
                      <a:pt x="0" y="958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g3acbb144eea_1_9619">
                <a:extLst>
                  <a:ext uri="{FF2B5EF4-FFF2-40B4-BE49-F238E27FC236}">
                    <a16:creationId xmlns:a16="http://schemas.microsoft.com/office/drawing/2014/main" id="{68B7771E-86F2-949A-28A5-44A60779B29F}"/>
                  </a:ext>
                </a:extLst>
              </p:cNvPr>
              <p:cNvSpPr/>
              <p:nvPr/>
            </p:nvSpPr>
            <p:spPr>
              <a:xfrm>
                <a:off x="-757316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g3acbb144eea_1_9619">
                <a:extLst>
                  <a:ext uri="{FF2B5EF4-FFF2-40B4-BE49-F238E27FC236}">
                    <a16:creationId xmlns:a16="http://schemas.microsoft.com/office/drawing/2014/main" id="{6021D517-4777-975E-46B4-0502BA5C930C}"/>
                  </a:ext>
                </a:extLst>
              </p:cNvPr>
              <p:cNvSpPr/>
              <p:nvPr/>
            </p:nvSpPr>
            <p:spPr>
              <a:xfrm>
                <a:off x="-780728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g3acbb144eea_1_9619">
                <a:extLst>
                  <a:ext uri="{FF2B5EF4-FFF2-40B4-BE49-F238E27FC236}">
                    <a16:creationId xmlns:a16="http://schemas.microsoft.com/office/drawing/2014/main" id="{5AAADC4A-E202-DF83-1C51-9AE607199447}"/>
                  </a:ext>
                </a:extLst>
              </p:cNvPr>
              <p:cNvSpPr/>
              <p:nvPr/>
            </p:nvSpPr>
            <p:spPr>
              <a:xfrm>
                <a:off x="-700710" y="207603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g3acbb144eea_1_9619">
                <a:extLst>
                  <a:ext uri="{FF2B5EF4-FFF2-40B4-BE49-F238E27FC236}">
                    <a16:creationId xmlns:a16="http://schemas.microsoft.com/office/drawing/2014/main" id="{C6FEB6EA-4AFC-CC77-C157-2A3492FF4564}"/>
                  </a:ext>
                </a:extLst>
              </p:cNvPr>
              <p:cNvSpPr/>
              <p:nvPr/>
            </p:nvSpPr>
            <p:spPr>
              <a:xfrm>
                <a:off x="-822221" y="2154166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g3acbb144eea_1_9619">
                <a:extLst>
                  <a:ext uri="{FF2B5EF4-FFF2-40B4-BE49-F238E27FC236}">
                    <a16:creationId xmlns:a16="http://schemas.microsoft.com/office/drawing/2014/main" id="{030D7E8D-A3E2-D33A-249E-AFAD287B4C4F}"/>
                  </a:ext>
                </a:extLst>
              </p:cNvPr>
              <p:cNvSpPr/>
              <p:nvPr/>
            </p:nvSpPr>
            <p:spPr>
              <a:xfrm>
                <a:off x="-577175" y="1992038"/>
                <a:ext cx="143438" cy="237827"/>
              </a:xfrm>
              <a:custGeom>
                <a:avLst/>
                <a:gdLst/>
                <a:ahLst/>
                <a:cxnLst/>
                <a:rect l="l" t="t" r="r" b="b"/>
                <a:pathLst>
                  <a:path w="143438" h="237827" extrusionOk="0">
                    <a:moveTo>
                      <a:pt x="142292" y="64230"/>
                    </a:moveTo>
                    <a:cubicBezTo>
                      <a:pt x="141414" y="64230"/>
                      <a:pt x="140605" y="64365"/>
                      <a:pt x="139728" y="64365"/>
                    </a:cubicBezTo>
                    <a:cubicBezTo>
                      <a:pt x="126976" y="64365"/>
                      <a:pt x="114697" y="62341"/>
                      <a:pt x="103160" y="58563"/>
                    </a:cubicBezTo>
                    <a:cubicBezTo>
                      <a:pt x="73136" y="48847"/>
                      <a:pt x="48375" y="27595"/>
                      <a:pt x="34004" y="0"/>
                    </a:cubicBezTo>
                    <a:cubicBezTo>
                      <a:pt x="32655" y="0"/>
                      <a:pt x="31238" y="135"/>
                      <a:pt x="29889" y="203"/>
                    </a:cubicBezTo>
                    <a:cubicBezTo>
                      <a:pt x="27055" y="5600"/>
                      <a:pt x="23816" y="10728"/>
                      <a:pt x="20241" y="15585"/>
                    </a:cubicBezTo>
                    <a:cubicBezTo>
                      <a:pt x="28944" y="20578"/>
                      <a:pt x="36905" y="26583"/>
                      <a:pt x="44057" y="33532"/>
                    </a:cubicBezTo>
                    <a:cubicBezTo>
                      <a:pt x="45406" y="32790"/>
                      <a:pt x="46958" y="32385"/>
                      <a:pt x="48645" y="32385"/>
                    </a:cubicBezTo>
                    <a:cubicBezTo>
                      <a:pt x="54110" y="32385"/>
                      <a:pt x="58495" y="36771"/>
                      <a:pt x="58495" y="42236"/>
                    </a:cubicBezTo>
                    <a:cubicBezTo>
                      <a:pt x="58495" y="44394"/>
                      <a:pt x="57753" y="46351"/>
                      <a:pt x="56606" y="47970"/>
                    </a:cubicBezTo>
                    <a:cubicBezTo>
                      <a:pt x="71314" y="67806"/>
                      <a:pt x="80153" y="92230"/>
                      <a:pt x="80153" y="118813"/>
                    </a:cubicBezTo>
                    <a:cubicBezTo>
                      <a:pt x="80153" y="170898"/>
                      <a:pt x="46621" y="215090"/>
                      <a:pt x="0" y="231216"/>
                    </a:cubicBezTo>
                    <a:cubicBezTo>
                      <a:pt x="12212" y="235399"/>
                      <a:pt x="25233" y="237827"/>
                      <a:pt x="38862" y="237827"/>
                    </a:cubicBezTo>
                    <a:cubicBezTo>
                      <a:pt x="83999" y="237827"/>
                      <a:pt x="123265" y="212729"/>
                      <a:pt x="143439" y="175689"/>
                    </a:cubicBezTo>
                    <a:cubicBezTo>
                      <a:pt x="134195" y="158754"/>
                      <a:pt x="129000" y="139390"/>
                      <a:pt x="129000" y="118813"/>
                    </a:cubicBezTo>
                    <a:cubicBezTo>
                      <a:pt x="129000" y="98234"/>
                      <a:pt x="133858" y="80625"/>
                      <a:pt x="142292" y="64230"/>
                    </a:cubicBezTo>
                    <a:close/>
                    <a:moveTo>
                      <a:pt x="107748" y="93849"/>
                    </a:moveTo>
                    <a:cubicBezTo>
                      <a:pt x="107748" y="99314"/>
                      <a:pt x="103362" y="103699"/>
                      <a:pt x="97897" y="103699"/>
                    </a:cubicBezTo>
                    <a:cubicBezTo>
                      <a:pt x="92432" y="103699"/>
                      <a:pt x="88047" y="99314"/>
                      <a:pt x="88047" y="93849"/>
                    </a:cubicBezTo>
                    <a:cubicBezTo>
                      <a:pt x="88047" y="88384"/>
                      <a:pt x="92432" y="83999"/>
                      <a:pt x="97897" y="83999"/>
                    </a:cubicBezTo>
                    <a:cubicBezTo>
                      <a:pt x="103362" y="83999"/>
                      <a:pt x="107748" y="88384"/>
                      <a:pt x="107748" y="93849"/>
                    </a:cubicBezTo>
                    <a:close/>
                    <a:moveTo>
                      <a:pt x="104037" y="167660"/>
                    </a:moveTo>
                    <a:cubicBezTo>
                      <a:pt x="98572" y="167660"/>
                      <a:pt x="94186" y="163274"/>
                      <a:pt x="94186" y="157810"/>
                    </a:cubicBezTo>
                    <a:cubicBezTo>
                      <a:pt x="94186" y="152345"/>
                      <a:pt x="98572" y="147959"/>
                      <a:pt x="104037" y="147959"/>
                    </a:cubicBezTo>
                    <a:cubicBezTo>
                      <a:pt x="109502" y="147959"/>
                      <a:pt x="113887" y="152345"/>
                      <a:pt x="113887" y="157810"/>
                    </a:cubicBezTo>
                    <a:cubicBezTo>
                      <a:pt x="113887" y="163274"/>
                      <a:pt x="109502" y="167660"/>
                      <a:pt x="104037" y="167660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g3acbb144eea_1_9619">
                <a:extLst>
                  <a:ext uri="{FF2B5EF4-FFF2-40B4-BE49-F238E27FC236}">
                    <a16:creationId xmlns:a16="http://schemas.microsoft.com/office/drawing/2014/main" id="{0B101801-6F36-F488-4958-EA1AE2FFA753}"/>
                  </a:ext>
                </a:extLst>
              </p:cNvPr>
              <p:cNvSpPr/>
              <p:nvPr/>
            </p:nvSpPr>
            <p:spPr>
              <a:xfrm>
                <a:off x="-577242" y="1992241"/>
                <a:ext cx="30023" cy="15382"/>
              </a:xfrm>
              <a:custGeom>
                <a:avLst/>
                <a:gdLst/>
                <a:ahLst/>
                <a:cxnLst/>
                <a:rect l="l" t="t" r="r" b="b"/>
                <a:pathLst>
                  <a:path w="30023" h="15382" extrusionOk="0">
                    <a:moveTo>
                      <a:pt x="20376" y="15383"/>
                    </a:moveTo>
                    <a:cubicBezTo>
                      <a:pt x="23951" y="10525"/>
                      <a:pt x="27190" y="5397"/>
                      <a:pt x="30024" y="0"/>
                    </a:cubicBezTo>
                    <a:cubicBezTo>
                      <a:pt x="19566" y="742"/>
                      <a:pt x="9513" y="2901"/>
                      <a:pt x="0" y="6140"/>
                    </a:cubicBezTo>
                    <a:cubicBezTo>
                      <a:pt x="7084" y="8568"/>
                      <a:pt x="13899" y="11672"/>
                      <a:pt x="20308" y="15383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g3acbb144eea_1_9619">
                <a:extLst>
                  <a:ext uri="{FF2B5EF4-FFF2-40B4-BE49-F238E27FC236}">
                    <a16:creationId xmlns:a16="http://schemas.microsoft.com/office/drawing/2014/main" id="{23277434-C069-B057-23FC-D01DAF91A444}"/>
                  </a:ext>
                </a:extLst>
              </p:cNvPr>
              <p:cNvSpPr/>
              <p:nvPr/>
            </p:nvSpPr>
            <p:spPr>
              <a:xfrm>
                <a:off x="-474015" y="2036770"/>
                <a:ext cx="40278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40278" h="19633" extrusionOk="0">
                    <a:moveTo>
                      <a:pt x="28809" y="0"/>
                    </a:moveTo>
                    <a:cubicBezTo>
                      <a:pt x="19971" y="5802"/>
                      <a:pt x="10323" y="10525"/>
                      <a:pt x="0" y="13831"/>
                    </a:cubicBezTo>
                    <a:cubicBezTo>
                      <a:pt x="11537" y="17542"/>
                      <a:pt x="23816" y="19633"/>
                      <a:pt x="36568" y="19633"/>
                    </a:cubicBezTo>
                    <a:cubicBezTo>
                      <a:pt x="37445" y="19633"/>
                      <a:pt x="38255" y="19498"/>
                      <a:pt x="39132" y="19498"/>
                    </a:cubicBezTo>
                    <a:cubicBezTo>
                      <a:pt x="39537" y="18756"/>
                      <a:pt x="39874" y="17947"/>
                      <a:pt x="40279" y="17205"/>
                    </a:cubicBezTo>
                    <a:cubicBezTo>
                      <a:pt x="36973" y="11132"/>
                      <a:pt x="33127" y="5465"/>
                      <a:pt x="28809" y="6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g3acbb144eea_1_9619">
                <a:extLst>
                  <a:ext uri="{FF2B5EF4-FFF2-40B4-BE49-F238E27FC236}">
                    <a16:creationId xmlns:a16="http://schemas.microsoft.com/office/drawing/2014/main" id="{1C2AD12C-2D8F-9D3A-F8D4-62313CFD841C}"/>
                  </a:ext>
                </a:extLst>
              </p:cNvPr>
              <p:cNvSpPr/>
              <p:nvPr/>
            </p:nvSpPr>
            <p:spPr>
              <a:xfrm>
                <a:off x="-543171" y="1991768"/>
                <a:ext cx="97964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97964" h="58832" extrusionOk="0">
                    <a:moveTo>
                      <a:pt x="47093" y="7894"/>
                    </a:moveTo>
                    <a:cubicBezTo>
                      <a:pt x="45946" y="8366"/>
                      <a:pt x="44664" y="8636"/>
                      <a:pt x="43315" y="8636"/>
                    </a:cubicBezTo>
                    <a:cubicBezTo>
                      <a:pt x="39807" y="8636"/>
                      <a:pt x="36770" y="6814"/>
                      <a:pt x="35016" y="4048"/>
                    </a:cubicBezTo>
                    <a:cubicBezTo>
                      <a:pt x="25368" y="1484"/>
                      <a:pt x="15248" y="0"/>
                      <a:pt x="4790" y="0"/>
                    </a:cubicBezTo>
                    <a:cubicBezTo>
                      <a:pt x="3171" y="0"/>
                      <a:pt x="1619" y="202"/>
                      <a:pt x="0" y="270"/>
                    </a:cubicBezTo>
                    <a:cubicBezTo>
                      <a:pt x="14303" y="27865"/>
                      <a:pt x="39064" y="49185"/>
                      <a:pt x="69155" y="58833"/>
                    </a:cubicBezTo>
                    <a:cubicBezTo>
                      <a:pt x="79411" y="55527"/>
                      <a:pt x="89059" y="50871"/>
                      <a:pt x="97965" y="45002"/>
                    </a:cubicBezTo>
                    <a:cubicBezTo>
                      <a:pt x="84741" y="28404"/>
                      <a:pt x="67266" y="15518"/>
                      <a:pt x="47093" y="7826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g3acbb144eea_1_9619">
                <a:extLst>
                  <a:ext uri="{FF2B5EF4-FFF2-40B4-BE49-F238E27FC236}">
                    <a16:creationId xmlns:a16="http://schemas.microsoft.com/office/drawing/2014/main" id="{298E5C90-E96F-B425-672D-11E55AB43E16}"/>
                  </a:ext>
                </a:extLst>
              </p:cNvPr>
              <p:cNvSpPr/>
              <p:nvPr/>
            </p:nvSpPr>
            <p:spPr>
              <a:xfrm>
                <a:off x="-508154" y="1995816"/>
                <a:ext cx="12076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4587" extrusionOk="0">
                    <a:moveTo>
                      <a:pt x="8299" y="4588"/>
                    </a:moveTo>
                    <a:cubicBezTo>
                      <a:pt x="9648" y="4588"/>
                      <a:pt x="10930" y="4318"/>
                      <a:pt x="12077" y="3846"/>
                    </a:cubicBezTo>
                    <a:cubicBezTo>
                      <a:pt x="8164" y="2361"/>
                      <a:pt x="4116" y="1079"/>
                      <a:pt x="0" y="0"/>
                    </a:cubicBezTo>
                    <a:cubicBezTo>
                      <a:pt x="1754" y="2766"/>
                      <a:pt x="4790" y="4588"/>
                      <a:pt x="8299" y="458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g3acbb144eea_1_9619">
                <a:extLst>
                  <a:ext uri="{FF2B5EF4-FFF2-40B4-BE49-F238E27FC236}">
                    <a16:creationId xmlns:a16="http://schemas.microsoft.com/office/drawing/2014/main" id="{4E5FFCB0-9728-F08E-CE4E-7E261EFC8A83}"/>
                  </a:ext>
                </a:extLst>
              </p:cNvPr>
              <p:cNvSpPr/>
              <p:nvPr/>
            </p:nvSpPr>
            <p:spPr>
              <a:xfrm>
                <a:off x="-644239" y="2007691"/>
                <a:ext cx="147216" cy="215630"/>
              </a:xfrm>
              <a:custGeom>
                <a:avLst/>
                <a:gdLst/>
                <a:ahLst/>
                <a:cxnLst/>
                <a:rect l="l" t="t" r="r" b="b"/>
                <a:pathLst>
                  <a:path w="147216" h="215630" extrusionOk="0">
                    <a:moveTo>
                      <a:pt x="147217" y="103160"/>
                    </a:moveTo>
                    <a:cubicBezTo>
                      <a:pt x="147217" y="76577"/>
                      <a:pt x="138378" y="52153"/>
                      <a:pt x="123670" y="32317"/>
                    </a:cubicBezTo>
                    <a:cubicBezTo>
                      <a:pt x="121849" y="34814"/>
                      <a:pt x="119015" y="36433"/>
                      <a:pt x="115709" y="36433"/>
                    </a:cubicBezTo>
                    <a:cubicBezTo>
                      <a:pt x="110244" y="36433"/>
                      <a:pt x="105858" y="32048"/>
                      <a:pt x="105858" y="26583"/>
                    </a:cubicBezTo>
                    <a:cubicBezTo>
                      <a:pt x="105858" y="22804"/>
                      <a:pt x="108017" y="19566"/>
                      <a:pt x="111121" y="17947"/>
                    </a:cubicBezTo>
                    <a:cubicBezTo>
                      <a:pt x="103969" y="10997"/>
                      <a:pt x="96008" y="4993"/>
                      <a:pt x="87305" y="0"/>
                    </a:cubicBezTo>
                    <a:cubicBezTo>
                      <a:pt x="67266" y="27257"/>
                      <a:pt x="36028" y="45676"/>
                      <a:pt x="270" y="48308"/>
                    </a:cubicBezTo>
                    <a:cubicBezTo>
                      <a:pt x="202" y="48510"/>
                      <a:pt x="135" y="48645"/>
                      <a:pt x="0" y="48847"/>
                    </a:cubicBezTo>
                    <a:cubicBezTo>
                      <a:pt x="8366" y="65175"/>
                      <a:pt x="13224" y="83594"/>
                      <a:pt x="13224" y="103227"/>
                    </a:cubicBezTo>
                    <a:cubicBezTo>
                      <a:pt x="13224" y="122861"/>
                      <a:pt x="8366" y="141280"/>
                      <a:pt x="0" y="157607"/>
                    </a:cubicBezTo>
                    <a:cubicBezTo>
                      <a:pt x="13899" y="184662"/>
                      <a:pt x="37850" y="205577"/>
                      <a:pt x="66929" y="215630"/>
                    </a:cubicBezTo>
                    <a:cubicBezTo>
                      <a:pt x="113550" y="199505"/>
                      <a:pt x="147082" y="155313"/>
                      <a:pt x="147082" y="103227"/>
                    </a:cubicBezTo>
                    <a:close/>
                    <a:moveTo>
                      <a:pt x="22265" y="85618"/>
                    </a:moveTo>
                    <a:cubicBezTo>
                      <a:pt x="16800" y="85618"/>
                      <a:pt x="12414" y="81232"/>
                      <a:pt x="12414" y="75767"/>
                    </a:cubicBezTo>
                    <a:cubicBezTo>
                      <a:pt x="12414" y="70303"/>
                      <a:pt x="16800" y="65917"/>
                      <a:pt x="22265" y="65917"/>
                    </a:cubicBezTo>
                    <a:cubicBezTo>
                      <a:pt x="27730" y="65917"/>
                      <a:pt x="32115" y="70303"/>
                      <a:pt x="32115" y="75767"/>
                    </a:cubicBezTo>
                    <a:cubicBezTo>
                      <a:pt x="32115" y="81232"/>
                      <a:pt x="27730" y="85618"/>
                      <a:pt x="22265" y="85618"/>
                    </a:cubicBezTo>
                    <a:close/>
                    <a:moveTo>
                      <a:pt x="43517" y="166176"/>
                    </a:moveTo>
                    <a:cubicBezTo>
                      <a:pt x="38052" y="166176"/>
                      <a:pt x="33667" y="161790"/>
                      <a:pt x="33667" y="156325"/>
                    </a:cubicBezTo>
                    <a:cubicBezTo>
                      <a:pt x="33667" y="150860"/>
                      <a:pt x="38052" y="146475"/>
                      <a:pt x="43517" y="146475"/>
                    </a:cubicBezTo>
                    <a:cubicBezTo>
                      <a:pt x="48982" y="146475"/>
                      <a:pt x="53368" y="150860"/>
                      <a:pt x="53368" y="156325"/>
                    </a:cubicBezTo>
                    <a:cubicBezTo>
                      <a:pt x="53368" y="161790"/>
                      <a:pt x="48982" y="166176"/>
                      <a:pt x="43517" y="166176"/>
                    </a:cubicBezTo>
                    <a:close/>
                    <a:moveTo>
                      <a:pt x="59170" y="60992"/>
                    </a:moveTo>
                    <a:cubicBezTo>
                      <a:pt x="59170" y="55527"/>
                      <a:pt x="63556" y="51141"/>
                      <a:pt x="69021" y="51141"/>
                    </a:cubicBezTo>
                    <a:cubicBezTo>
                      <a:pt x="74485" y="51141"/>
                      <a:pt x="78871" y="55527"/>
                      <a:pt x="78871" y="60992"/>
                    </a:cubicBezTo>
                    <a:cubicBezTo>
                      <a:pt x="78871" y="66457"/>
                      <a:pt x="74485" y="70842"/>
                      <a:pt x="69021" y="70842"/>
                    </a:cubicBezTo>
                    <a:cubicBezTo>
                      <a:pt x="63556" y="70842"/>
                      <a:pt x="59170" y="66457"/>
                      <a:pt x="59170" y="60992"/>
                    </a:cubicBezTo>
                    <a:close/>
                    <a:moveTo>
                      <a:pt x="85011" y="145867"/>
                    </a:moveTo>
                    <a:cubicBezTo>
                      <a:pt x="79546" y="145867"/>
                      <a:pt x="75160" y="141482"/>
                      <a:pt x="75160" y="136017"/>
                    </a:cubicBezTo>
                    <a:cubicBezTo>
                      <a:pt x="75160" y="130552"/>
                      <a:pt x="79546" y="126167"/>
                      <a:pt x="85011" y="126167"/>
                    </a:cubicBezTo>
                    <a:cubicBezTo>
                      <a:pt x="90476" y="126167"/>
                      <a:pt x="94861" y="130552"/>
                      <a:pt x="94861" y="136017"/>
                    </a:cubicBezTo>
                    <a:cubicBezTo>
                      <a:pt x="94861" y="141482"/>
                      <a:pt x="90476" y="145867"/>
                      <a:pt x="85011" y="145867"/>
                    </a:cubicBezTo>
                    <a:close/>
                    <a:moveTo>
                      <a:pt x="94861" y="85618"/>
                    </a:moveTo>
                    <a:cubicBezTo>
                      <a:pt x="94861" y="80153"/>
                      <a:pt x="99246" y="75767"/>
                      <a:pt x="104711" y="75767"/>
                    </a:cubicBezTo>
                    <a:cubicBezTo>
                      <a:pt x="110176" y="75767"/>
                      <a:pt x="114562" y="80153"/>
                      <a:pt x="114562" y="85618"/>
                    </a:cubicBezTo>
                    <a:cubicBezTo>
                      <a:pt x="114562" y="91083"/>
                      <a:pt x="110176" y="95468"/>
                      <a:pt x="104711" y="95468"/>
                    </a:cubicBezTo>
                    <a:cubicBezTo>
                      <a:pt x="99246" y="95468"/>
                      <a:pt x="94861" y="91083"/>
                      <a:pt x="94861" y="85618"/>
                    </a:cubicBezTo>
                    <a:close/>
                    <a:moveTo>
                      <a:pt x="98504" y="171708"/>
                    </a:moveTo>
                    <a:cubicBezTo>
                      <a:pt x="98504" y="166243"/>
                      <a:pt x="102890" y="161857"/>
                      <a:pt x="108355" y="161857"/>
                    </a:cubicBezTo>
                    <a:cubicBezTo>
                      <a:pt x="113820" y="161857"/>
                      <a:pt x="118205" y="166243"/>
                      <a:pt x="118205" y="171708"/>
                    </a:cubicBezTo>
                    <a:cubicBezTo>
                      <a:pt x="118205" y="177173"/>
                      <a:pt x="113820" y="181558"/>
                      <a:pt x="108355" y="181558"/>
                    </a:cubicBezTo>
                    <a:cubicBezTo>
                      <a:pt x="102890" y="181558"/>
                      <a:pt x="98504" y="177173"/>
                      <a:pt x="98504" y="171708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g3acbb144eea_1_9619">
                <a:extLst>
                  <a:ext uri="{FF2B5EF4-FFF2-40B4-BE49-F238E27FC236}">
                    <a16:creationId xmlns:a16="http://schemas.microsoft.com/office/drawing/2014/main" id="{C41D6921-7631-ECC2-DD1F-C3B51028A5A9}"/>
                  </a:ext>
                </a:extLst>
              </p:cNvPr>
              <p:cNvSpPr/>
              <p:nvPr/>
            </p:nvSpPr>
            <p:spPr>
              <a:xfrm>
                <a:off x="-643901" y="1998380"/>
                <a:ext cx="87034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87034" h="57550" extrusionOk="0">
                    <a:moveTo>
                      <a:pt x="0" y="57551"/>
                    </a:moveTo>
                    <a:cubicBezTo>
                      <a:pt x="35758" y="54920"/>
                      <a:pt x="66996" y="36501"/>
                      <a:pt x="87035" y="9243"/>
                    </a:cubicBezTo>
                    <a:cubicBezTo>
                      <a:pt x="80625" y="5532"/>
                      <a:pt x="73811" y="2429"/>
                      <a:pt x="66727" y="0"/>
                    </a:cubicBezTo>
                    <a:cubicBezTo>
                      <a:pt x="37850" y="9985"/>
                      <a:pt x="13966" y="30766"/>
                      <a:pt x="0" y="57551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g3acbb144eea_1_9619">
                <a:extLst>
                  <a:ext uri="{FF2B5EF4-FFF2-40B4-BE49-F238E27FC236}">
                    <a16:creationId xmlns:a16="http://schemas.microsoft.com/office/drawing/2014/main" id="{A9BAEA55-2923-CC92-20D0-3B61F17095E9}"/>
                  </a:ext>
                </a:extLst>
              </p:cNvPr>
              <p:cNvSpPr/>
              <p:nvPr/>
            </p:nvSpPr>
            <p:spPr>
              <a:xfrm>
                <a:off x="-657395" y="2056471"/>
                <a:ext cx="26447" cy="108759"/>
              </a:xfrm>
              <a:custGeom>
                <a:avLst/>
                <a:gdLst/>
                <a:ahLst/>
                <a:cxnLst/>
                <a:rect l="l" t="t" r="r" b="b"/>
                <a:pathLst>
                  <a:path w="26447" h="108759" extrusionOk="0">
                    <a:moveTo>
                      <a:pt x="13224" y="0"/>
                    </a:moveTo>
                    <a:cubicBezTo>
                      <a:pt x="4858" y="16327"/>
                      <a:pt x="0" y="34746"/>
                      <a:pt x="0" y="54380"/>
                    </a:cubicBezTo>
                    <a:cubicBezTo>
                      <a:pt x="0" y="74013"/>
                      <a:pt x="4858" y="92432"/>
                      <a:pt x="13224" y="108760"/>
                    </a:cubicBezTo>
                    <a:cubicBezTo>
                      <a:pt x="21590" y="92432"/>
                      <a:pt x="26448" y="74013"/>
                      <a:pt x="26448" y="54380"/>
                    </a:cubicBezTo>
                    <a:cubicBezTo>
                      <a:pt x="26448" y="34746"/>
                      <a:pt x="21590" y="16327"/>
                      <a:pt x="13224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g3acbb144eea_1_9619">
                <a:extLst>
                  <a:ext uri="{FF2B5EF4-FFF2-40B4-BE49-F238E27FC236}">
                    <a16:creationId xmlns:a16="http://schemas.microsoft.com/office/drawing/2014/main" id="{75DD5C54-284A-24AE-C3A4-80CC9A4C1EAF}"/>
                  </a:ext>
                </a:extLst>
              </p:cNvPr>
              <p:cNvSpPr/>
              <p:nvPr/>
            </p:nvSpPr>
            <p:spPr>
              <a:xfrm>
                <a:off x="-585069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g3acbb144eea_1_9619">
                <a:extLst>
                  <a:ext uri="{FF2B5EF4-FFF2-40B4-BE49-F238E27FC236}">
                    <a16:creationId xmlns:a16="http://schemas.microsoft.com/office/drawing/2014/main" id="{A06AD07E-B14A-20B3-CC4C-F0F163ED660E}"/>
                  </a:ext>
                </a:extLst>
              </p:cNvPr>
              <p:cNvSpPr/>
              <p:nvPr/>
            </p:nvSpPr>
            <p:spPr>
              <a:xfrm>
                <a:off x="-549445" y="20834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g3acbb144eea_1_9619">
                <a:extLst>
                  <a:ext uri="{FF2B5EF4-FFF2-40B4-BE49-F238E27FC236}">
                    <a16:creationId xmlns:a16="http://schemas.microsoft.com/office/drawing/2014/main" id="{3C43848D-4B01-ED5D-3C67-DCB8C16CF976}"/>
                  </a:ext>
                </a:extLst>
              </p:cNvPr>
              <p:cNvSpPr/>
              <p:nvPr/>
            </p:nvSpPr>
            <p:spPr>
              <a:xfrm>
                <a:off x="-482988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g3acbb144eea_1_9619">
                <a:extLst>
                  <a:ext uri="{FF2B5EF4-FFF2-40B4-BE49-F238E27FC236}">
                    <a16:creationId xmlns:a16="http://schemas.microsoft.com/office/drawing/2014/main" id="{A92027CB-FD54-F334-59D3-1D1B0328CFA8}"/>
                  </a:ext>
                </a:extLst>
              </p:cNvPr>
              <p:cNvSpPr/>
              <p:nvPr/>
            </p:nvSpPr>
            <p:spPr>
              <a:xfrm>
                <a:off x="-631825" y="2073608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g3acbb144eea_1_9619">
                <a:extLst>
                  <a:ext uri="{FF2B5EF4-FFF2-40B4-BE49-F238E27FC236}">
                    <a16:creationId xmlns:a16="http://schemas.microsoft.com/office/drawing/2014/main" id="{E6E025F7-7F1C-9A31-04E8-AE5810E895FE}"/>
                  </a:ext>
                </a:extLst>
              </p:cNvPr>
              <p:cNvSpPr/>
              <p:nvPr/>
            </p:nvSpPr>
            <p:spPr>
              <a:xfrm>
                <a:off x="-533118" y="2024423"/>
                <a:ext cx="14438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14438" h="15585" extrusionOk="0">
                    <a:moveTo>
                      <a:pt x="12549" y="15585"/>
                    </a:moveTo>
                    <a:cubicBezTo>
                      <a:pt x="13696" y="13966"/>
                      <a:pt x="14438" y="12009"/>
                      <a:pt x="14438" y="9850"/>
                    </a:cubicBezTo>
                    <a:cubicBezTo>
                      <a:pt x="14438" y="4386"/>
                      <a:pt x="10053" y="0"/>
                      <a:pt x="4588" y="0"/>
                    </a:cubicBezTo>
                    <a:cubicBezTo>
                      <a:pt x="2901" y="0"/>
                      <a:pt x="1417" y="472"/>
                      <a:pt x="0" y="1147"/>
                    </a:cubicBezTo>
                    <a:cubicBezTo>
                      <a:pt x="4588" y="5600"/>
                      <a:pt x="8703" y="10458"/>
                      <a:pt x="12549" y="15585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g3acbb144eea_1_9619">
                <a:extLst>
                  <a:ext uri="{FF2B5EF4-FFF2-40B4-BE49-F238E27FC236}">
                    <a16:creationId xmlns:a16="http://schemas.microsoft.com/office/drawing/2014/main" id="{A1B3B5AA-0B0B-ABA4-2B54-5566A5D71C1C}"/>
                  </a:ext>
                </a:extLst>
              </p:cNvPr>
              <p:cNvSpPr/>
              <p:nvPr/>
            </p:nvSpPr>
            <p:spPr>
              <a:xfrm>
                <a:off x="-538313" y="2025503"/>
                <a:ext cx="17811" cy="18553"/>
              </a:xfrm>
              <a:custGeom>
                <a:avLst/>
                <a:gdLst/>
                <a:ahLst/>
                <a:cxnLst/>
                <a:rect l="l" t="t" r="r" b="b"/>
                <a:pathLst>
                  <a:path w="17811" h="18553" extrusionOk="0">
                    <a:moveTo>
                      <a:pt x="0" y="8703"/>
                    </a:moveTo>
                    <a:cubicBezTo>
                      <a:pt x="0" y="14168"/>
                      <a:pt x="4385" y="18554"/>
                      <a:pt x="9850" y="18554"/>
                    </a:cubicBezTo>
                    <a:cubicBezTo>
                      <a:pt x="13156" y="18554"/>
                      <a:pt x="15990" y="16935"/>
                      <a:pt x="17812" y="14438"/>
                    </a:cubicBezTo>
                    <a:cubicBezTo>
                      <a:pt x="14034" y="9311"/>
                      <a:pt x="9850" y="4453"/>
                      <a:pt x="5263" y="0"/>
                    </a:cubicBezTo>
                    <a:cubicBezTo>
                      <a:pt x="2159" y="1619"/>
                      <a:pt x="0" y="4858"/>
                      <a:pt x="0" y="8636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g3acbb144eea_1_9619">
                <a:extLst>
                  <a:ext uri="{FF2B5EF4-FFF2-40B4-BE49-F238E27FC236}">
                    <a16:creationId xmlns:a16="http://schemas.microsoft.com/office/drawing/2014/main" id="{5EBC5E85-4B02-2B39-A28E-304A4B1ACA0D}"/>
                  </a:ext>
                </a:extLst>
              </p:cNvPr>
              <p:cNvSpPr/>
              <p:nvPr/>
            </p:nvSpPr>
            <p:spPr>
              <a:xfrm>
                <a:off x="-545734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1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g3acbb144eea_1_9619">
                <a:extLst>
                  <a:ext uri="{FF2B5EF4-FFF2-40B4-BE49-F238E27FC236}">
                    <a16:creationId xmlns:a16="http://schemas.microsoft.com/office/drawing/2014/main" id="{802CD15E-82CF-D592-8950-7FD7E824F515}"/>
                  </a:ext>
                </a:extLst>
              </p:cNvPr>
              <p:cNvSpPr/>
              <p:nvPr/>
            </p:nvSpPr>
            <p:spPr>
              <a:xfrm>
                <a:off x="-569079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g3acbb144eea_1_9619">
                <a:extLst>
                  <a:ext uri="{FF2B5EF4-FFF2-40B4-BE49-F238E27FC236}">
                    <a16:creationId xmlns:a16="http://schemas.microsoft.com/office/drawing/2014/main" id="{BEE6F11C-E124-73AC-48E3-26FF40CEB3A6}"/>
                  </a:ext>
                </a:extLst>
              </p:cNvPr>
              <p:cNvSpPr/>
              <p:nvPr/>
            </p:nvSpPr>
            <p:spPr>
              <a:xfrm>
                <a:off x="-489128" y="207603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g3acbb144eea_1_9619">
                <a:extLst>
                  <a:ext uri="{FF2B5EF4-FFF2-40B4-BE49-F238E27FC236}">
                    <a16:creationId xmlns:a16="http://schemas.microsoft.com/office/drawing/2014/main" id="{21AF4D9D-8CB9-01AF-7C1A-65A2F04BC23E}"/>
                  </a:ext>
                </a:extLst>
              </p:cNvPr>
              <p:cNvSpPr/>
              <p:nvPr/>
            </p:nvSpPr>
            <p:spPr>
              <a:xfrm>
                <a:off x="-610572" y="2154166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g3acbb144eea_1_9619">
                <a:extLst>
                  <a:ext uri="{FF2B5EF4-FFF2-40B4-BE49-F238E27FC236}">
                    <a16:creationId xmlns:a16="http://schemas.microsoft.com/office/drawing/2014/main" id="{BA14E218-D081-5CE1-59F4-DFA0D85713FD}"/>
                  </a:ext>
                </a:extLst>
              </p:cNvPr>
              <p:cNvSpPr/>
              <p:nvPr/>
            </p:nvSpPr>
            <p:spPr>
              <a:xfrm>
                <a:off x="-365053" y="1991768"/>
                <a:ext cx="154975" cy="238029"/>
              </a:xfrm>
              <a:custGeom>
                <a:avLst/>
                <a:gdLst/>
                <a:ahLst/>
                <a:cxnLst/>
                <a:rect l="l" t="t" r="r" b="b"/>
                <a:pathLst>
                  <a:path w="154975" h="238029" extrusionOk="0">
                    <a:moveTo>
                      <a:pt x="35893" y="0"/>
                    </a:moveTo>
                    <a:cubicBezTo>
                      <a:pt x="35016" y="0"/>
                      <a:pt x="34207" y="135"/>
                      <a:pt x="33330" y="135"/>
                    </a:cubicBezTo>
                    <a:cubicBezTo>
                      <a:pt x="30428" y="5735"/>
                      <a:pt x="27122" y="10997"/>
                      <a:pt x="23412" y="15990"/>
                    </a:cubicBezTo>
                    <a:cubicBezTo>
                      <a:pt x="31508" y="20645"/>
                      <a:pt x="38929" y="26245"/>
                      <a:pt x="45676" y="32587"/>
                    </a:cubicBezTo>
                    <a:cubicBezTo>
                      <a:pt x="45676" y="32587"/>
                      <a:pt x="45676" y="32587"/>
                      <a:pt x="45744" y="32587"/>
                    </a:cubicBezTo>
                    <a:cubicBezTo>
                      <a:pt x="51209" y="32587"/>
                      <a:pt x="55594" y="36973"/>
                      <a:pt x="55594" y="42438"/>
                    </a:cubicBezTo>
                    <a:cubicBezTo>
                      <a:pt x="55594" y="42640"/>
                      <a:pt x="55594" y="42775"/>
                      <a:pt x="55594" y="42978"/>
                    </a:cubicBezTo>
                    <a:cubicBezTo>
                      <a:pt x="72731" y="63623"/>
                      <a:pt x="83054" y="90138"/>
                      <a:pt x="83054" y="119015"/>
                    </a:cubicBezTo>
                    <a:cubicBezTo>
                      <a:pt x="83054" y="172248"/>
                      <a:pt x="48105" y="217249"/>
                      <a:pt x="0" y="232497"/>
                    </a:cubicBezTo>
                    <a:cubicBezTo>
                      <a:pt x="11335" y="236073"/>
                      <a:pt x="23412" y="238030"/>
                      <a:pt x="35961" y="238030"/>
                    </a:cubicBezTo>
                    <a:cubicBezTo>
                      <a:pt x="101675" y="238030"/>
                      <a:pt x="154976" y="184729"/>
                      <a:pt x="154976" y="119015"/>
                    </a:cubicBezTo>
                    <a:cubicBezTo>
                      <a:pt x="154976" y="53300"/>
                      <a:pt x="101675" y="0"/>
                      <a:pt x="35961" y="0"/>
                    </a:cubicBezTo>
                    <a:close/>
                    <a:moveTo>
                      <a:pt x="85078" y="94119"/>
                    </a:moveTo>
                    <a:cubicBezTo>
                      <a:pt x="85078" y="88654"/>
                      <a:pt x="89464" y="84269"/>
                      <a:pt x="94929" y="84269"/>
                    </a:cubicBezTo>
                    <a:cubicBezTo>
                      <a:pt x="100394" y="84269"/>
                      <a:pt x="104779" y="88654"/>
                      <a:pt x="104779" y="94119"/>
                    </a:cubicBezTo>
                    <a:cubicBezTo>
                      <a:pt x="104779" y="99584"/>
                      <a:pt x="100394" y="103969"/>
                      <a:pt x="94929" y="103969"/>
                    </a:cubicBezTo>
                    <a:cubicBezTo>
                      <a:pt x="89464" y="103969"/>
                      <a:pt x="85078" y="99584"/>
                      <a:pt x="85078" y="94119"/>
                    </a:cubicBezTo>
                    <a:close/>
                    <a:moveTo>
                      <a:pt x="101068" y="167930"/>
                    </a:moveTo>
                    <a:cubicBezTo>
                      <a:pt x="95603" y="167930"/>
                      <a:pt x="91218" y="163544"/>
                      <a:pt x="91218" y="158079"/>
                    </a:cubicBezTo>
                    <a:cubicBezTo>
                      <a:pt x="91218" y="152614"/>
                      <a:pt x="95603" y="148229"/>
                      <a:pt x="101068" y="148229"/>
                    </a:cubicBezTo>
                    <a:cubicBezTo>
                      <a:pt x="106533" y="148229"/>
                      <a:pt x="110919" y="152614"/>
                      <a:pt x="110919" y="158079"/>
                    </a:cubicBezTo>
                    <a:cubicBezTo>
                      <a:pt x="110919" y="163544"/>
                      <a:pt x="106533" y="167930"/>
                      <a:pt x="101068" y="167930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g3acbb144eea_1_9619">
                <a:extLst>
                  <a:ext uri="{FF2B5EF4-FFF2-40B4-BE49-F238E27FC236}">
                    <a16:creationId xmlns:a16="http://schemas.microsoft.com/office/drawing/2014/main" id="{7B0BEB74-8287-17DD-4EF6-99C7A3AE3364}"/>
                  </a:ext>
                </a:extLst>
              </p:cNvPr>
              <p:cNvSpPr/>
              <p:nvPr/>
            </p:nvSpPr>
            <p:spPr>
              <a:xfrm>
                <a:off x="-365121" y="1991903"/>
                <a:ext cx="33397" cy="15855"/>
              </a:xfrm>
              <a:custGeom>
                <a:avLst/>
                <a:gdLst/>
                <a:ahLst/>
                <a:cxnLst/>
                <a:rect l="l" t="t" r="r" b="b"/>
                <a:pathLst>
                  <a:path w="33397" h="15855" extrusionOk="0">
                    <a:moveTo>
                      <a:pt x="23479" y="15855"/>
                    </a:moveTo>
                    <a:cubicBezTo>
                      <a:pt x="27190" y="10862"/>
                      <a:pt x="30496" y="5532"/>
                      <a:pt x="33397" y="0"/>
                    </a:cubicBezTo>
                    <a:cubicBezTo>
                      <a:pt x="21792" y="270"/>
                      <a:pt x="10593" y="2092"/>
                      <a:pt x="0" y="5398"/>
                    </a:cubicBezTo>
                    <a:cubicBezTo>
                      <a:pt x="8299" y="8029"/>
                      <a:pt x="16125" y="11605"/>
                      <a:pt x="23479" y="1585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g3acbb144eea_1_9619">
                <a:extLst>
                  <a:ext uri="{FF2B5EF4-FFF2-40B4-BE49-F238E27FC236}">
                    <a16:creationId xmlns:a16="http://schemas.microsoft.com/office/drawing/2014/main" id="{F78C4425-F9C5-9A2B-D26C-1D534EC26C77}"/>
                  </a:ext>
                </a:extLst>
              </p:cNvPr>
              <p:cNvSpPr/>
              <p:nvPr/>
            </p:nvSpPr>
            <p:spPr>
              <a:xfrm>
                <a:off x="-433669" y="2007826"/>
                <a:ext cx="151669" cy="216574"/>
              </a:xfrm>
              <a:custGeom>
                <a:avLst/>
                <a:gdLst/>
                <a:ahLst/>
                <a:cxnLst/>
                <a:rect l="l" t="t" r="r" b="b"/>
                <a:pathLst>
                  <a:path w="151669" h="216574" extrusionOk="0">
                    <a:moveTo>
                      <a:pt x="151602" y="103025"/>
                    </a:moveTo>
                    <a:cubicBezTo>
                      <a:pt x="151602" y="74081"/>
                      <a:pt x="141280" y="47565"/>
                      <a:pt x="124143" y="26988"/>
                    </a:cubicBezTo>
                    <a:cubicBezTo>
                      <a:pt x="123873" y="32183"/>
                      <a:pt x="119622" y="36298"/>
                      <a:pt x="114360" y="36298"/>
                    </a:cubicBezTo>
                    <a:cubicBezTo>
                      <a:pt x="109097" y="36298"/>
                      <a:pt x="104509" y="31913"/>
                      <a:pt x="104509" y="26448"/>
                    </a:cubicBezTo>
                    <a:cubicBezTo>
                      <a:pt x="104509" y="20983"/>
                      <a:pt x="108895" y="16665"/>
                      <a:pt x="114292" y="16597"/>
                    </a:cubicBezTo>
                    <a:cubicBezTo>
                      <a:pt x="107545" y="10255"/>
                      <a:pt x="100124" y="4655"/>
                      <a:pt x="92027" y="0"/>
                    </a:cubicBezTo>
                    <a:cubicBezTo>
                      <a:pt x="71247" y="28202"/>
                      <a:pt x="38390" y="46891"/>
                      <a:pt x="1012" y="48375"/>
                    </a:cubicBezTo>
                    <a:cubicBezTo>
                      <a:pt x="5398" y="56876"/>
                      <a:pt x="8771" y="65917"/>
                      <a:pt x="11065" y="75430"/>
                    </a:cubicBezTo>
                    <a:cubicBezTo>
                      <a:pt x="11200" y="70100"/>
                      <a:pt x="15518" y="65849"/>
                      <a:pt x="20915" y="65849"/>
                    </a:cubicBezTo>
                    <a:cubicBezTo>
                      <a:pt x="26313" y="65849"/>
                      <a:pt x="30766" y="70235"/>
                      <a:pt x="30766" y="75700"/>
                    </a:cubicBezTo>
                    <a:cubicBezTo>
                      <a:pt x="30766" y="81165"/>
                      <a:pt x="26380" y="85550"/>
                      <a:pt x="20915" y="85550"/>
                    </a:cubicBezTo>
                    <a:cubicBezTo>
                      <a:pt x="17137" y="85550"/>
                      <a:pt x="13831" y="83391"/>
                      <a:pt x="12212" y="80220"/>
                    </a:cubicBezTo>
                    <a:cubicBezTo>
                      <a:pt x="13629" y="87642"/>
                      <a:pt x="14438" y="95266"/>
                      <a:pt x="14438" y="103092"/>
                    </a:cubicBezTo>
                    <a:cubicBezTo>
                      <a:pt x="14438" y="123670"/>
                      <a:pt x="9176" y="143101"/>
                      <a:pt x="0" y="159968"/>
                    </a:cubicBezTo>
                    <a:cubicBezTo>
                      <a:pt x="14573" y="186686"/>
                      <a:pt x="39132" y="207197"/>
                      <a:pt x="68616" y="216575"/>
                    </a:cubicBezTo>
                    <a:cubicBezTo>
                      <a:pt x="116788" y="201327"/>
                      <a:pt x="151670" y="156325"/>
                      <a:pt x="151670" y="103092"/>
                    </a:cubicBezTo>
                    <a:close/>
                    <a:moveTo>
                      <a:pt x="42101" y="166041"/>
                    </a:moveTo>
                    <a:cubicBezTo>
                      <a:pt x="36636" y="166041"/>
                      <a:pt x="32250" y="161655"/>
                      <a:pt x="32250" y="156190"/>
                    </a:cubicBezTo>
                    <a:cubicBezTo>
                      <a:pt x="32250" y="150725"/>
                      <a:pt x="36636" y="146340"/>
                      <a:pt x="42101" y="146340"/>
                    </a:cubicBezTo>
                    <a:cubicBezTo>
                      <a:pt x="47565" y="146340"/>
                      <a:pt x="51951" y="150725"/>
                      <a:pt x="51951" y="156190"/>
                    </a:cubicBezTo>
                    <a:cubicBezTo>
                      <a:pt x="51951" y="161655"/>
                      <a:pt x="47565" y="166041"/>
                      <a:pt x="42101" y="166041"/>
                    </a:cubicBezTo>
                    <a:close/>
                    <a:moveTo>
                      <a:pt x="57753" y="60857"/>
                    </a:moveTo>
                    <a:cubicBezTo>
                      <a:pt x="57753" y="55392"/>
                      <a:pt x="62139" y="51006"/>
                      <a:pt x="67604" y="51006"/>
                    </a:cubicBezTo>
                    <a:cubicBezTo>
                      <a:pt x="73069" y="51006"/>
                      <a:pt x="77454" y="55392"/>
                      <a:pt x="77454" y="60857"/>
                    </a:cubicBezTo>
                    <a:cubicBezTo>
                      <a:pt x="77454" y="66322"/>
                      <a:pt x="73069" y="70707"/>
                      <a:pt x="67604" y="70707"/>
                    </a:cubicBezTo>
                    <a:cubicBezTo>
                      <a:pt x="62139" y="70707"/>
                      <a:pt x="57753" y="66322"/>
                      <a:pt x="57753" y="60857"/>
                    </a:cubicBezTo>
                    <a:close/>
                    <a:moveTo>
                      <a:pt x="83594" y="145732"/>
                    </a:moveTo>
                    <a:cubicBezTo>
                      <a:pt x="78129" y="145732"/>
                      <a:pt x="73743" y="141347"/>
                      <a:pt x="73743" y="135882"/>
                    </a:cubicBezTo>
                    <a:cubicBezTo>
                      <a:pt x="73743" y="130417"/>
                      <a:pt x="78129" y="126032"/>
                      <a:pt x="83594" y="126032"/>
                    </a:cubicBezTo>
                    <a:cubicBezTo>
                      <a:pt x="89059" y="126032"/>
                      <a:pt x="93444" y="130417"/>
                      <a:pt x="93444" y="135882"/>
                    </a:cubicBezTo>
                    <a:cubicBezTo>
                      <a:pt x="93444" y="141347"/>
                      <a:pt x="89059" y="145732"/>
                      <a:pt x="83594" y="145732"/>
                    </a:cubicBezTo>
                    <a:close/>
                    <a:moveTo>
                      <a:pt x="93444" y="85483"/>
                    </a:moveTo>
                    <a:cubicBezTo>
                      <a:pt x="93444" y="80018"/>
                      <a:pt x="97830" y="75633"/>
                      <a:pt x="103295" y="75633"/>
                    </a:cubicBezTo>
                    <a:cubicBezTo>
                      <a:pt x="108760" y="75633"/>
                      <a:pt x="113145" y="80018"/>
                      <a:pt x="113145" y="85483"/>
                    </a:cubicBezTo>
                    <a:cubicBezTo>
                      <a:pt x="113145" y="90948"/>
                      <a:pt x="108760" y="95333"/>
                      <a:pt x="103295" y="95333"/>
                    </a:cubicBezTo>
                    <a:cubicBezTo>
                      <a:pt x="97830" y="95333"/>
                      <a:pt x="93444" y="90948"/>
                      <a:pt x="93444" y="85483"/>
                    </a:cubicBezTo>
                    <a:close/>
                    <a:moveTo>
                      <a:pt x="106938" y="181423"/>
                    </a:moveTo>
                    <a:cubicBezTo>
                      <a:pt x="101473" y="181423"/>
                      <a:pt x="97088" y="177038"/>
                      <a:pt x="97088" y="171573"/>
                    </a:cubicBezTo>
                    <a:cubicBezTo>
                      <a:pt x="97088" y="166108"/>
                      <a:pt x="101473" y="161723"/>
                      <a:pt x="106938" y="161723"/>
                    </a:cubicBezTo>
                    <a:cubicBezTo>
                      <a:pt x="112403" y="161723"/>
                      <a:pt x="116788" y="166108"/>
                      <a:pt x="116788" y="171573"/>
                    </a:cubicBezTo>
                    <a:cubicBezTo>
                      <a:pt x="116788" y="177038"/>
                      <a:pt x="112403" y="181423"/>
                      <a:pt x="106938" y="18142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g3acbb144eea_1_9619">
                <a:extLst>
                  <a:ext uri="{FF2B5EF4-FFF2-40B4-BE49-F238E27FC236}">
                    <a16:creationId xmlns:a16="http://schemas.microsoft.com/office/drawing/2014/main" id="{0BFAEBEB-5125-6AA3-9EB2-CFA4F903139E}"/>
                  </a:ext>
                </a:extLst>
              </p:cNvPr>
              <p:cNvSpPr/>
              <p:nvPr/>
            </p:nvSpPr>
            <p:spPr>
              <a:xfrm>
                <a:off x="-433736" y="1997301"/>
                <a:ext cx="92094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92094" h="58832" extrusionOk="0">
                    <a:moveTo>
                      <a:pt x="0" y="56606"/>
                    </a:moveTo>
                    <a:cubicBezTo>
                      <a:pt x="405" y="57348"/>
                      <a:pt x="675" y="58091"/>
                      <a:pt x="1080" y="58833"/>
                    </a:cubicBezTo>
                    <a:cubicBezTo>
                      <a:pt x="38457" y="57348"/>
                      <a:pt x="71314" y="38727"/>
                      <a:pt x="92095" y="10458"/>
                    </a:cubicBezTo>
                    <a:cubicBezTo>
                      <a:pt x="84741" y="6207"/>
                      <a:pt x="76914" y="2631"/>
                      <a:pt x="68616" y="0"/>
                    </a:cubicBezTo>
                    <a:cubicBezTo>
                      <a:pt x="39132" y="9311"/>
                      <a:pt x="14573" y="29821"/>
                      <a:pt x="0" y="56606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g3acbb144eea_1_9619">
                <a:extLst>
                  <a:ext uri="{FF2B5EF4-FFF2-40B4-BE49-F238E27FC236}">
                    <a16:creationId xmlns:a16="http://schemas.microsoft.com/office/drawing/2014/main" id="{53107E98-88D2-0CE6-4170-E4881186EC20}"/>
                  </a:ext>
                </a:extLst>
              </p:cNvPr>
              <p:cNvSpPr/>
              <p:nvPr/>
            </p:nvSpPr>
            <p:spPr>
              <a:xfrm>
                <a:off x="-448242" y="2056066"/>
                <a:ext cx="28876" cy="111593"/>
              </a:xfrm>
              <a:custGeom>
                <a:avLst/>
                <a:gdLst/>
                <a:ahLst/>
                <a:cxnLst/>
                <a:rect l="l" t="t" r="r" b="b"/>
                <a:pathLst>
                  <a:path w="28876" h="111593" extrusionOk="0">
                    <a:moveTo>
                      <a:pt x="26718" y="31845"/>
                    </a:moveTo>
                    <a:cubicBezTo>
                      <a:pt x="26043" y="30496"/>
                      <a:pt x="25571" y="29012"/>
                      <a:pt x="25571" y="27325"/>
                    </a:cubicBezTo>
                    <a:cubicBezTo>
                      <a:pt x="25571" y="27257"/>
                      <a:pt x="25571" y="27122"/>
                      <a:pt x="25571" y="27055"/>
                    </a:cubicBezTo>
                    <a:cubicBezTo>
                      <a:pt x="23277" y="17542"/>
                      <a:pt x="19971" y="8501"/>
                      <a:pt x="15518" y="0"/>
                    </a:cubicBezTo>
                    <a:cubicBezTo>
                      <a:pt x="14776" y="0"/>
                      <a:pt x="14033" y="67"/>
                      <a:pt x="13291" y="135"/>
                    </a:cubicBezTo>
                    <a:cubicBezTo>
                      <a:pt x="4858" y="16462"/>
                      <a:pt x="0" y="35016"/>
                      <a:pt x="0" y="54717"/>
                    </a:cubicBezTo>
                    <a:cubicBezTo>
                      <a:pt x="0" y="74418"/>
                      <a:pt x="5263" y="94726"/>
                      <a:pt x="14438" y="111593"/>
                    </a:cubicBezTo>
                    <a:cubicBezTo>
                      <a:pt x="23681" y="94659"/>
                      <a:pt x="28877" y="75295"/>
                      <a:pt x="28877" y="54717"/>
                    </a:cubicBezTo>
                    <a:cubicBezTo>
                      <a:pt x="28877" y="46891"/>
                      <a:pt x="28067" y="39267"/>
                      <a:pt x="26650" y="31845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g3acbb144eea_1_9619">
                <a:extLst>
                  <a:ext uri="{FF2B5EF4-FFF2-40B4-BE49-F238E27FC236}">
                    <a16:creationId xmlns:a16="http://schemas.microsoft.com/office/drawing/2014/main" id="{7A782661-8A3D-E3F9-88F0-48488E6A8901}"/>
                  </a:ext>
                </a:extLst>
              </p:cNvPr>
              <p:cNvSpPr/>
              <p:nvPr/>
            </p:nvSpPr>
            <p:spPr>
              <a:xfrm>
                <a:off x="-434883" y="2053907"/>
                <a:ext cx="2226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2361" extrusionOk="0">
                    <a:moveTo>
                      <a:pt x="0" y="2361"/>
                    </a:moveTo>
                    <a:cubicBezTo>
                      <a:pt x="742" y="2361"/>
                      <a:pt x="1484" y="2294"/>
                      <a:pt x="2226" y="2226"/>
                    </a:cubicBezTo>
                    <a:cubicBezTo>
                      <a:pt x="1822" y="1484"/>
                      <a:pt x="1552" y="742"/>
                      <a:pt x="1147" y="0"/>
                    </a:cubicBezTo>
                    <a:cubicBezTo>
                      <a:pt x="742" y="742"/>
                      <a:pt x="405" y="1552"/>
                      <a:pt x="0" y="2294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g3acbb144eea_1_9619">
                <a:extLst>
                  <a:ext uri="{FF2B5EF4-FFF2-40B4-BE49-F238E27FC236}">
                    <a16:creationId xmlns:a16="http://schemas.microsoft.com/office/drawing/2014/main" id="{08C6D22B-3D28-358D-C1AC-9E8577D22AD1}"/>
                  </a:ext>
                </a:extLst>
              </p:cNvPr>
              <p:cNvSpPr/>
              <p:nvPr/>
            </p:nvSpPr>
            <p:spPr>
              <a:xfrm>
                <a:off x="-375916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g3acbb144eea_1_9619">
                <a:extLst>
                  <a:ext uri="{FF2B5EF4-FFF2-40B4-BE49-F238E27FC236}">
                    <a16:creationId xmlns:a16="http://schemas.microsoft.com/office/drawing/2014/main" id="{4A2AE497-F92D-E216-0D6C-D5344C99002D}"/>
                  </a:ext>
                </a:extLst>
              </p:cNvPr>
              <p:cNvSpPr/>
              <p:nvPr/>
            </p:nvSpPr>
            <p:spPr>
              <a:xfrm>
                <a:off x="-340225" y="2083458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g3acbb144eea_1_9619">
                <a:extLst>
                  <a:ext uri="{FF2B5EF4-FFF2-40B4-BE49-F238E27FC236}">
                    <a16:creationId xmlns:a16="http://schemas.microsoft.com/office/drawing/2014/main" id="{CACC07E5-D67C-CF57-A3B0-D41AE09254A0}"/>
                  </a:ext>
                </a:extLst>
              </p:cNvPr>
              <p:cNvSpPr/>
              <p:nvPr/>
            </p:nvSpPr>
            <p:spPr>
              <a:xfrm>
                <a:off x="-273835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g3acbb144eea_1_9619">
                <a:extLst>
                  <a:ext uri="{FF2B5EF4-FFF2-40B4-BE49-F238E27FC236}">
                    <a16:creationId xmlns:a16="http://schemas.microsoft.com/office/drawing/2014/main" id="{BA6ABCA2-F5EF-0C77-F639-AF9BE5DC9BBE}"/>
                  </a:ext>
                </a:extLst>
              </p:cNvPr>
              <p:cNvSpPr/>
              <p:nvPr/>
            </p:nvSpPr>
            <p:spPr>
              <a:xfrm>
                <a:off x="-422671" y="207360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202" y="4251"/>
                      <a:pt x="0" y="9581"/>
                    </a:cubicBezTo>
                    <a:cubicBezTo>
                      <a:pt x="405" y="11133"/>
                      <a:pt x="810" y="12752"/>
                      <a:pt x="1080" y="14371"/>
                    </a:cubicBezTo>
                    <a:cubicBezTo>
                      <a:pt x="2699" y="17542"/>
                      <a:pt x="6005" y="19701"/>
                      <a:pt x="9783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" name="Google Shape;1090;g3acbb144eea_1_9619">
                <a:extLst>
                  <a:ext uri="{FF2B5EF4-FFF2-40B4-BE49-F238E27FC236}">
                    <a16:creationId xmlns:a16="http://schemas.microsoft.com/office/drawing/2014/main" id="{D8B0ACF3-3576-5367-D815-F3F47DF12453}"/>
                  </a:ext>
                </a:extLst>
              </p:cNvPr>
              <p:cNvSpPr/>
              <p:nvPr/>
            </p:nvSpPr>
            <p:spPr>
              <a:xfrm>
                <a:off x="-422604" y="2083121"/>
                <a:ext cx="1146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790" extrusionOk="0">
                    <a:moveTo>
                      <a:pt x="1080" y="4790"/>
                    </a:moveTo>
                    <a:cubicBezTo>
                      <a:pt x="742" y="3171"/>
                      <a:pt x="337" y="1619"/>
                      <a:pt x="0" y="0"/>
                    </a:cubicBezTo>
                    <a:cubicBezTo>
                      <a:pt x="0" y="68"/>
                      <a:pt x="0" y="202"/>
                      <a:pt x="0" y="270"/>
                    </a:cubicBezTo>
                    <a:cubicBezTo>
                      <a:pt x="0" y="1889"/>
                      <a:pt x="405" y="3441"/>
                      <a:pt x="1147" y="479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1091;g3acbb144eea_1_9619">
                <a:extLst>
                  <a:ext uri="{FF2B5EF4-FFF2-40B4-BE49-F238E27FC236}">
                    <a16:creationId xmlns:a16="http://schemas.microsoft.com/office/drawing/2014/main" id="{106F9846-CFDA-EA9D-84FC-7F3CB17AF4A0}"/>
                  </a:ext>
                </a:extLst>
              </p:cNvPr>
              <p:cNvSpPr/>
              <p:nvPr/>
            </p:nvSpPr>
            <p:spPr>
              <a:xfrm>
                <a:off x="-319444" y="2024356"/>
                <a:ext cx="9917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9917" h="10390" extrusionOk="0">
                    <a:moveTo>
                      <a:pt x="9918" y="10390"/>
                    </a:moveTo>
                    <a:cubicBezTo>
                      <a:pt x="9918" y="10390"/>
                      <a:pt x="9918" y="10053"/>
                      <a:pt x="9918" y="9850"/>
                    </a:cubicBezTo>
                    <a:cubicBezTo>
                      <a:pt x="9918" y="4385"/>
                      <a:pt x="5532" y="0"/>
                      <a:pt x="67" y="0"/>
                    </a:cubicBezTo>
                    <a:cubicBezTo>
                      <a:pt x="67" y="0"/>
                      <a:pt x="67" y="0"/>
                      <a:pt x="0" y="0"/>
                    </a:cubicBezTo>
                    <a:cubicBezTo>
                      <a:pt x="3441" y="3306"/>
                      <a:pt x="6814" y="6679"/>
                      <a:pt x="9850" y="1039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g3acbb144eea_1_9619">
                <a:extLst>
                  <a:ext uri="{FF2B5EF4-FFF2-40B4-BE49-F238E27FC236}">
                    <a16:creationId xmlns:a16="http://schemas.microsoft.com/office/drawing/2014/main" id="{C75FE125-5DF0-248C-A765-A3CC334EF004}"/>
                  </a:ext>
                </a:extLst>
              </p:cNvPr>
              <p:cNvSpPr/>
              <p:nvPr/>
            </p:nvSpPr>
            <p:spPr>
              <a:xfrm>
                <a:off x="-329160" y="2024356"/>
                <a:ext cx="19633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633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363" y="15585"/>
                      <a:pt x="19633" y="10390"/>
                    </a:cubicBezTo>
                    <a:cubicBezTo>
                      <a:pt x="16597" y="6747"/>
                      <a:pt x="13224" y="3306"/>
                      <a:pt x="9783" y="0"/>
                    </a:cubicBezTo>
                    <a:cubicBezTo>
                      <a:pt x="4385" y="0"/>
                      <a:pt x="0" y="4453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g3acbb144eea_1_9619">
                <a:extLst>
                  <a:ext uri="{FF2B5EF4-FFF2-40B4-BE49-F238E27FC236}">
                    <a16:creationId xmlns:a16="http://schemas.microsoft.com/office/drawing/2014/main" id="{E5AFE7E8-247B-690B-6ABD-A9871D16B627}"/>
                  </a:ext>
                </a:extLst>
              </p:cNvPr>
              <p:cNvSpPr/>
              <p:nvPr/>
            </p:nvSpPr>
            <p:spPr>
              <a:xfrm>
                <a:off x="-336581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g3acbb144eea_1_9619">
                <a:extLst>
                  <a:ext uri="{FF2B5EF4-FFF2-40B4-BE49-F238E27FC236}">
                    <a16:creationId xmlns:a16="http://schemas.microsoft.com/office/drawing/2014/main" id="{7B81A80F-1C5F-2431-26FC-B997049AA34B}"/>
                  </a:ext>
                </a:extLst>
              </p:cNvPr>
              <p:cNvSpPr/>
              <p:nvPr/>
            </p:nvSpPr>
            <p:spPr>
              <a:xfrm>
                <a:off x="-359925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g3acbb144eea_1_9619">
                <a:extLst>
                  <a:ext uri="{FF2B5EF4-FFF2-40B4-BE49-F238E27FC236}">
                    <a16:creationId xmlns:a16="http://schemas.microsoft.com/office/drawing/2014/main" id="{D7CCAD34-BC25-EC98-C329-654D213063E7}"/>
                  </a:ext>
                </a:extLst>
              </p:cNvPr>
              <p:cNvSpPr/>
              <p:nvPr/>
            </p:nvSpPr>
            <p:spPr>
              <a:xfrm>
                <a:off x="-279975" y="2076037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g3acbb144eea_1_9619">
                <a:extLst>
                  <a:ext uri="{FF2B5EF4-FFF2-40B4-BE49-F238E27FC236}">
                    <a16:creationId xmlns:a16="http://schemas.microsoft.com/office/drawing/2014/main" id="{CC438B9F-552E-72F8-C7DE-020F64A3A1E3}"/>
                  </a:ext>
                </a:extLst>
              </p:cNvPr>
              <p:cNvSpPr/>
              <p:nvPr/>
            </p:nvSpPr>
            <p:spPr>
              <a:xfrm>
                <a:off x="-401419" y="215423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7" name="Google Shape;1097;g3acbb144eea_1_9619">
              <a:extLst>
                <a:ext uri="{FF2B5EF4-FFF2-40B4-BE49-F238E27FC236}">
                  <a16:creationId xmlns:a16="http://schemas.microsoft.com/office/drawing/2014/main" id="{37511318-5CDA-B7FE-86B9-4AF8F8D44AB2}"/>
                </a:ext>
              </a:extLst>
            </p:cNvPr>
            <p:cNvGrpSpPr/>
            <p:nvPr/>
          </p:nvGrpSpPr>
          <p:grpSpPr>
            <a:xfrm>
              <a:off x="-870524" y="2066996"/>
              <a:ext cx="94462" cy="136421"/>
              <a:chOff x="-870524" y="2066996"/>
              <a:chExt cx="94462" cy="136421"/>
            </a:xfrm>
          </p:grpSpPr>
          <p:sp>
            <p:nvSpPr>
              <p:cNvPr id="1098" name="Google Shape;1098;g3acbb144eea_1_9619">
                <a:extLst>
                  <a:ext uri="{FF2B5EF4-FFF2-40B4-BE49-F238E27FC236}">
                    <a16:creationId xmlns:a16="http://schemas.microsoft.com/office/drawing/2014/main" id="{4F5A6582-EF74-3D37-C916-E0BCC53A5609}"/>
                  </a:ext>
                </a:extLst>
              </p:cNvPr>
              <p:cNvSpPr/>
              <p:nvPr/>
            </p:nvSpPr>
            <p:spPr>
              <a:xfrm>
                <a:off x="-861488" y="2067401"/>
                <a:ext cx="85426" cy="134802"/>
              </a:xfrm>
              <a:custGeom>
                <a:avLst/>
                <a:gdLst/>
                <a:ahLst/>
                <a:cxnLst/>
                <a:rect l="l" t="t" r="r" b="b"/>
                <a:pathLst>
                  <a:path w="85426" h="134802" extrusionOk="0">
                    <a:moveTo>
                      <a:pt x="0" y="0"/>
                    </a:moveTo>
                    <a:cubicBezTo>
                      <a:pt x="8029" y="1619"/>
                      <a:pt x="55122" y="12212"/>
                      <a:pt x="75025" y="46553"/>
                    </a:cubicBezTo>
                    <a:cubicBezTo>
                      <a:pt x="94928" y="80895"/>
                      <a:pt x="80625" y="127044"/>
                      <a:pt x="77994" y="13480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g3acbb144eea_1_9619">
                <a:extLst>
                  <a:ext uri="{FF2B5EF4-FFF2-40B4-BE49-F238E27FC236}">
                    <a16:creationId xmlns:a16="http://schemas.microsoft.com/office/drawing/2014/main" id="{930B7371-A447-7444-0ECB-214ACFF02840}"/>
                  </a:ext>
                </a:extLst>
              </p:cNvPr>
              <p:cNvSpPr/>
              <p:nvPr/>
            </p:nvSpPr>
            <p:spPr>
              <a:xfrm>
                <a:off x="-870524" y="2066996"/>
                <a:ext cx="87030" cy="136421"/>
              </a:xfrm>
              <a:custGeom>
                <a:avLst/>
                <a:gdLst/>
                <a:ahLst/>
                <a:cxnLst/>
                <a:rect l="l" t="t" r="r" b="b"/>
                <a:pathLst>
                  <a:path w="87030" h="136421" extrusionOk="0">
                    <a:moveTo>
                      <a:pt x="86625" y="136287"/>
                    </a:moveTo>
                    <a:lnTo>
                      <a:pt x="86625" y="136287"/>
                    </a:lnTo>
                    <a:cubicBezTo>
                      <a:pt x="86625" y="136287"/>
                      <a:pt x="86625" y="136354"/>
                      <a:pt x="86558" y="136354"/>
                    </a:cubicBezTo>
                    <a:cubicBezTo>
                      <a:pt x="86558" y="136354"/>
                      <a:pt x="86558" y="136422"/>
                      <a:pt x="86558" y="136422"/>
                    </a:cubicBezTo>
                    <a:lnTo>
                      <a:pt x="86558" y="136422"/>
                    </a:lnTo>
                    <a:cubicBezTo>
                      <a:pt x="85006" y="136084"/>
                      <a:pt x="31841" y="126639"/>
                      <a:pt x="10386" y="89531"/>
                    </a:cubicBezTo>
                    <a:cubicBezTo>
                      <a:pt x="-11069" y="52423"/>
                      <a:pt x="7282" y="1619"/>
                      <a:pt x="7822" y="135"/>
                    </a:cubicBezTo>
                    <a:lnTo>
                      <a:pt x="7822" y="135"/>
                    </a:lnTo>
                    <a:cubicBezTo>
                      <a:pt x="7822" y="135"/>
                      <a:pt x="7822" y="68"/>
                      <a:pt x="7889" y="68"/>
                    </a:cubicBezTo>
                    <a:cubicBezTo>
                      <a:pt x="7889" y="68"/>
                      <a:pt x="7889" y="0"/>
                      <a:pt x="7889" y="0"/>
                    </a:cubicBezTo>
                    <a:lnTo>
                      <a:pt x="7889" y="0"/>
                    </a:lnTo>
                    <a:cubicBezTo>
                      <a:pt x="7889" y="0"/>
                      <a:pt x="8429" y="203"/>
                      <a:pt x="9036" y="337"/>
                    </a:cubicBezTo>
                    <a:lnTo>
                      <a:pt x="87030" y="135140"/>
                    </a:lnTo>
                    <a:cubicBezTo>
                      <a:pt x="86828" y="135747"/>
                      <a:pt x="86693" y="136152"/>
                      <a:pt x="86625" y="136287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0" name="Google Shape;1100;g3acbb144eea_1_9619">
              <a:extLst>
                <a:ext uri="{FF2B5EF4-FFF2-40B4-BE49-F238E27FC236}">
                  <a16:creationId xmlns:a16="http://schemas.microsoft.com/office/drawing/2014/main" id="{AE4F5D51-E724-89AD-DC4A-0492FC8A7FF1}"/>
                </a:ext>
              </a:extLst>
            </p:cNvPr>
            <p:cNvGrpSpPr/>
            <p:nvPr/>
          </p:nvGrpSpPr>
          <p:grpSpPr>
            <a:xfrm>
              <a:off x="-934557" y="2136385"/>
              <a:ext cx="150590" cy="87728"/>
              <a:chOff x="-934557" y="2136385"/>
              <a:chExt cx="150590" cy="87728"/>
            </a:xfrm>
          </p:grpSpPr>
          <p:sp>
            <p:nvSpPr>
              <p:cNvPr id="1101" name="Google Shape;1101;g3acbb144eea_1_9619">
                <a:extLst>
                  <a:ext uri="{FF2B5EF4-FFF2-40B4-BE49-F238E27FC236}">
                    <a16:creationId xmlns:a16="http://schemas.microsoft.com/office/drawing/2014/main" id="{8A485C67-B9C2-51BE-05F8-6C422F86AF8F}"/>
                  </a:ext>
                </a:extLst>
              </p:cNvPr>
              <p:cNvSpPr/>
              <p:nvPr/>
            </p:nvSpPr>
            <p:spPr>
              <a:xfrm>
                <a:off x="-933477" y="2136385"/>
                <a:ext cx="148971" cy="65616"/>
              </a:xfrm>
              <a:custGeom>
                <a:avLst/>
                <a:gdLst/>
                <a:ahLst/>
                <a:cxnLst/>
                <a:rect l="l" t="t" r="r" b="b"/>
                <a:pathLst>
                  <a:path w="148971" h="65616" extrusionOk="0">
                    <a:moveTo>
                      <a:pt x="0" y="20210"/>
                    </a:moveTo>
                    <a:cubicBezTo>
                      <a:pt x="6949" y="15892"/>
                      <a:pt x="48645" y="-8464"/>
                      <a:pt x="86630" y="3073"/>
                    </a:cubicBezTo>
                    <a:cubicBezTo>
                      <a:pt x="124615" y="14677"/>
                      <a:pt x="145598" y="58127"/>
                      <a:pt x="148971" y="65616"/>
                    </a:cubicBezTo>
                    <a:lnTo>
                      <a:pt x="0" y="2021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g3acbb144eea_1_9619">
                <a:extLst>
                  <a:ext uri="{FF2B5EF4-FFF2-40B4-BE49-F238E27FC236}">
                    <a16:creationId xmlns:a16="http://schemas.microsoft.com/office/drawing/2014/main" id="{03C9399E-B3D0-333A-A56B-527A818565E6}"/>
                  </a:ext>
                </a:extLst>
              </p:cNvPr>
              <p:cNvSpPr/>
              <p:nvPr/>
            </p:nvSpPr>
            <p:spPr>
              <a:xfrm>
                <a:off x="-934557" y="2156662"/>
                <a:ext cx="150590" cy="67451"/>
              </a:xfrm>
              <a:custGeom>
                <a:avLst/>
                <a:gdLst/>
                <a:ahLst/>
                <a:cxnLst/>
                <a:rect l="l" t="t" r="r" b="b"/>
                <a:pathLst>
                  <a:path w="150590" h="67451" extrusionOk="0">
                    <a:moveTo>
                      <a:pt x="150523" y="46486"/>
                    </a:moveTo>
                    <a:lnTo>
                      <a:pt x="150590" y="46486"/>
                    </a:lnTo>
                    <a:cubicBezTo>
                      <a:pt x="150590" y="46486"/>
                      <a:pt x="150590" y="46486"/>
                      <a:pt x="150590" y="46554"/>
                    </a:cubicBezTo>
                    <a:cubicBezTo>
                      <a:pt x="150590" y="46554"/>
                      <a:pt x="150590" y="46621"/>
                      <a:pt x="150590" y="46621"/>
                    </a:cubicBezTo>
                    <a:lnTo>
                      <a:pt x="150523" y="46621"/>
                    </a:lnTo>
                    <a:cubicBezTo>
                      <a:pt x="149173" y="47498"/>
                      <a:pt x="103902" y="76847"/>
                      <a:pt x="62881" y="64365"/>
                    </a:cubicBezTo>
                    <a:cubicBezTo>
                      <a:pt x="21927" y="51883"/>
                      <a:pt x="675" y="2227"/>
                      <a:pt x="67" y="742"/>
                    </a:cubicBezTo>
                    <a:lnTo>
                      <a:pt x="0" y="742"/>
                    </a:lnTo>
                    <a:cubicBezTo>
                      <a:pt x="0" y="742"/>
                      <a:pt x="0" y="742"/>
                      <a:pt x="0" y="675"/>
                    </a:cubicBezTo>
                    <a:cubicBezTo>
                      <a:pt x="0" y="675"/>
                      <a:pt x="0" y="607"/>
                      <a:pt x="0" y="607"/>
                    </a:cubicBezTo>
                    <a:lnTo>
                      <a:pt x="67" y="607"/>
                    </a:lnTo>
                    <a:cubicBezTo>
                      <a:pt x="67" y="607"/>
                      <a:pt x="540" y="337"/>
                      <a:pt x="1079" y="0"/>
                    </a:cubicBezTo>
                    <a:lnTo>
                      <a:pt x="150050" y="45407"/>
                    </a:lnTo>
                    <a:cubicBezTo>
                      <a:pt x="150320" y="46014"/>
                      <a:pt x="150455" y="46419"/>
                      <a:pt x="150523" y="46486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3" name="Google Shape;1103;g3acbb144eea_1_9619">
              <a:extLst>
                <a:ext uri="{FF2B5EF4-FFF2-40B4-BE49-F238E27FC236}">
                  <a16:creationId xmlns:a16="http://schemas.microsoft.com/office/drawing/2014/main" id="{B5FD98CA-66D9-9C14-79B5-A7E461EBBAA4}"/>
                </a:ext>
              </a:extLst>
            </p:cNvPr>
            <p:cNvSpPr/>
            <p:nvPr/>
          </p:nvSpPr>
          <p:spPr>
            <a:xfrm>
              <a:off x="-898056" y="2175418"/>
              <a:ext cx="714900" cy="87000"/>
            </a:xfrm>
            <a:prstGeom prst="rect">
              <a:avLst/>
            </a:pr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g3acbb144eea_1_9619">
              <a:extLst>
                <a:ext uri="{FF2B5EF4-FFF2-40B4-BE49-F238E27FC236}">
                  <a16:creationId xmlns:a16="http://schemas.microsoft.com/office/drawing/2014/main" id="{AA0D5CD0-1024-8691-75D1-279B97ED6290}"/>
                </a:ext>
              </a:extLst>
            </p:cNvPr>
            <p:cNvSpPr/>
            <p:nvPr/>
          </p:nvSpPr>
          <p:spPr>
            <a:xfrm>
              <a:off x="-934557" y="2168469"/>
              <a:ext cx="787765" cy="54514"/>
            </a:xfrm>
            <a:custGeom>
              <a:avLst/>
              <a:gdLst/>
              <a:ahLst/>
              <a:cxnLst/>
              <a:rect l="l" t="t" r="r" b="b"/>
              <a:pathLst>
                <a:path w="787765" h="54514" extrusionOk="0">
                  <a:moveTo>
                    <a:pt x="760508" y="0"/>
                  </a:moveTo>
                  <a:lnTo>
                    <a:pt x="27257" y="0"/>
                  </a:lnTo>
                  <a:cubicBezTo>
                    <a:pt x="12279" y="0"/>
                    <a:pt x="0" y="12279"/>
                    <a:pt x="0" y="27257"/>
                  </a:cubicBezTo>
                  <a:cubicBezTo>
                    <a:pt x="0" y="42236"/>
                    <a:pt x="12279" y="54515"/>
                    <a:pt x="27257" y="54515"/>
                  </a:cubicBezTo>
                  <a:lnTo>
                    <a:pt x="760508" y="54515"/>
                  </a:lnTo>
                  <a:cubicBezTo>
                    <a:pt x="775486" y="54515"/>
                    <a:pt x="787765" y="42236"/>
                    <a:pt x="787765" y="27257"/>
                  </a:cubicBezTo>
                  <a:cubicBezTo>
                    <a:pt x="787765" y="12279"/>
                    <a:pt x="775486" y="0"/>
                    <a:pt x="760508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5" name="Google Shape;1105;g3acbb144eea_1_9619">
            <a:extLst>
              <a:ext uri="{FF2B5EF4-FFF2-40B4-BE49-F238E27FC236}">
                <a16:creationId xmlns:a16="http://schemas.microsoft.com/office/drawing/2014/main" id="{7EA19F20-F73D-C12F-4F0C-D554FF9B16C9}"/>
              </a:ext>
            </a:extLst>
          </p:cNvPr>
          <p:cNvSpPr/>
          <p:nvPr/>
        </p:nvSpPr>
        <p:spPr>
          <a:xfrm>
            <a:off x="0" y="0"/>
            <a:ext cx="3483600" cy="3426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06" name="Google Shape;1106;g3acbb144eea_1_9619">
            <a:extLst>
              <a:ext uri="{FF2B5EF4-FFF2-40B4-BE49-F238E27FC236}">
                <a16:creationId xmlns:a16="http://schemas.microsoft.com/office/drawing/2014/main" id="{A0DB6B5E-1807-2A01-6AD2-647CA3AFCDE6}"/>
              </a:ext>
            </a:extLst>
          </p:cNvPr>
          <p:cNvGrpSpPr/>
          <p:nvPr/>
        </p:nvGrpSpPr>
        <p:grpSpPr>
          <a:xfrm>
            <a:off x="1027738" y="547760"/>
            <a:ext cx="1874324" cy="2330791"/>
            <a:chOff x="1027738" y="547760"/>
            <a:chExt cx="1874324" cy="2330791"/>
          </a:xfrm>
        </p:grpSpPr>
        <p:sp>
          <p:nvSpPr>
            <p:cNvPr id="1107" name="Google Shape;1107;g3acbb144eea_1_9619">
              <a:extLst>
                <a:ext uri="{FF2B5EF4-FFF2-40B4-BE49-F238E27FC236}">
                  <a16:creationId xmlns:a16="http://schemas.microsoft.com/office/drawing/2014/main" id="{53BCE073-9577-F3FF-5B96-EEEB663BC411}"/>
                </a:ext>
              </a:extLst>
            </p:cNvPr>
            <p:cNvSpPr/>
            <p:nvPr/>
          </p:nvSpPr>
          <p:spPr>
            <a:xfrm>
              <a:off x="1052483" y="547760"/>
              <a:ext cx="1413658" cy="981321"/>
            </a:xfrm>
            <a:custGeom>
              <a:avLst/>
              <a:gdLst/>
              <a:ahLst/>
              <a:cxnLst/>
              <a:rect l="l" t="t" r="r" b="b"/>
              <a:pathLst>
                <a:path w="901855" h="626042" extrusionOk="0">
                  <a:moveTo>
                    <a:pt x="777173" y="376678"/>
                  </a:moveTo>
                  <a:lnTo>
                    <a:pt x="754233" y="376678"/>
                  </a:lnTo>
                  <a:cubicBezTo>
                    <a:pt x="766446" y="357449"/>
                    <a:pt x="773597" y="334713"/>
                    <a:pt x="773597" y="310356"/>
                  </a:cubicBezTo>
                  <a:lnTo>
                    <a:pt x="773597" y="310356"/>
                  </a:lnTo>
                  <a:cubicBezTo>
                    <a:pt x="773597" y="241808"/>
                    <a:pt x="717531" y="185674"/>
                    <a:pt x="648915" y="185674"/>
                  </a:cubicBezTo>
                  <a:lnTo>
                    <a:pt x="587113" y="185674"/>
                  </a:lnTo>
                  <a:cubicBezTo>
                    <a:pt x="597369" y="167592"/>
                    <a:pt x="603238" y="146812"/>
                    <a:pt x="603238" y="124682"/>
                  </a:cubicBezTo>
                  <a:cubicBezTo>
                    <a:pt x="603238" y="56134"/>
                    <a:pt x="547172" y="0"/>
                    <a:pt x="478556" y="0"/>
                  </a:cubicBezTo>
                  <a:lnTo>
                    <a:pt x="423299" y="0"/>
                  </a:lnTo>
                  <a:cubicBezTo>
                    <a:pt x="354751" y="0"/>
                    <a:pt x="298617" y="56067"/>
                    <a:pt x="298617" y="124682"/>
                  </a:cubicBezTo>
                  <a:cubicBezTo>
                    <a:pt x="298617" y="146812"/>
                    <a:pt x="304554" y="167592"/>
                    <a:pt x="314742" y="185674"/>
                  </a:cubicBezTo>
                  <a:lnTo>
                    <a:pt x="252940" y="185674"/>
                  </a:lnTo>
                  <a:cubicBezTo>
                    <a:pt x="184393" y="185674"/>
                    <a:pt x="128258" y="241741"/>
                    <a:pt x="128258" y="310356"/>
                  </a:cubicBezTo>
                  <a:lnTo>
                    <a:pt x="128258" y="310356"/>
                  </a:lnTo>
                  <a:cubicBezTo>
                    <a:pt x="128258" y="334713"/>
                    <a:pt x="135410" y="357382"/>
                    <a:pt x="147622" y="376678"/>
                  </a:cubicBezTo>
                  <a:lnTo>
                    <a:pt x="124682" y="376678"/>
                  </a:lnTo>
                  <a:cubicBezTo>
                    <a:pt x="56134" y="376678"/>
                    <a:pt x="0" y="432745"/>
                    <a:pt x="0" y="501360"/>
                  </a:cubicBezTo>
                  <a:lnTo>
                    <a:pt x="0" y="501360"/>
                  </a:lnTo>
                  <a:cubicBezTo>
                    <a:pt x="0" y="569909"/>
                    <a:pt x="56067" y="626043"/>
                    <a:pt x="124682" y="626043"/>
                  </a:cubicBezTo>
                  <a:lnTo>
                    <a:pt x="777173" y="626043"/>
                  </a:lnTo>
                  <a:cubicBezTo>
                    <a:pt x="845721" y="626043"/>
                    <a:pt x="901855" y="569976"/>
                    <a:pt x="901855" y="501360"/>
                  </a:cubicBezTo>
                  <a:lnTo>
                    <a:pt x="901855" y="501360"/>
                  </a:lnTo>
                  <a:cubicBezTo>
                    <a:pt x="901855" y="432812"/>
                    <a:pt x="845789" y="376678"/>
                    <a:pt x="777173" y="3766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g3acbb144eea_1_9619">
              <a:extLst>
                <a:ext uri="{FF2B5EF4-FFF2-40B4-BE49-F238E27FC236}">
                  <a16:creationId xmlns:a16="http://schemas.microsoft.com/office/drawing/2014/main" id="{00ED5FEA-7335-6769-4BB2-26B5FB58A738}"/>
                </a:ext>
              </a:extLst>
            </p:cNvPr>
            <p:cNvSpPr/>
            <p:nvPr/>
          </p:nvSpPr>
          <p:spPr>
            <a:xfrm>
              <a:off x="2062349" y="1398692"/>
              <a:ext cx="839713" cy="839711"/>
            </a:xfrm>
            <a:custGeom>
              <a:avLst/>
              <a:gdLst/>
              <a:ahLst/>
              <a:cxnLst/>
              <a:rect l="l" t="t" r="r" b="b"/>
              <a:pathLst>
                <a:path w="535702" h="535701" extrusionOk="0">
                  <a:moveTo>
                    <a:pt x="267851" y="535702"/>
                  </a:moveTo>
                  <a:cubicBezTo>
                    <a:pt x="120162" y="535702"/>
                    <a:pt x="0" y="415540"/>
                    <a:pt x="0" y="267851"/>
                  </a:cubicBezTo>
                  <a:cubicBezTo>
                    <a:pt x="0" y="120162"/>
                    <a:pt x="120162" y="0"/>
                    <a:pt x="267851" y="0"/>
                  </a:cubicBezTo>
                  <a:cubicBezTo>
                    <a:pt x="415540" y="0"/>
                    <a:pt x="535702" y="120162"/>
                    <a:pt x="535702" y="267851"/>
                  </a:cubicBezTo>
                  <a:cubicBezTo>
                    <a:pt x="535702" y="415540"/>
                    <a:pt x="415540" y="535702"/>
                    <a:pt x="267851" y="535702"/>
                  </a:cubicBezTo>
                  <a:close/>
                  <a:moveTo>
                    <a:pt x="267851" y="103295"/>
                  </a:moveTo>
                  <a:cubicBezTo>
                    <a:pt x="177105" y="103295"/>
                    <a:pt x="103295" y="177105"/>
                    <a:pt x="103295" y="267851"/>
                  </a:cubicBezTo>
                  <a:cubicBezTo>
                    <a:pt x="103295" y="358596"/>
                    <a:pt x="177105" y="432407"/>
                    <a:pt x="267851" y="432407"/>
                  </a:cubicBezTo>
                  <a:cubicBezTo>
                    <a:pt x="358597" y="432407"/>
                    <a:pt x="432407" y="358596"/>
                    <a:pt x="432407" y="267851"/>
                  </a:cubicBezTo>
                  <a:cubicBezTo>
                    <a:pt x="432407" y="177105"/>
                    <a:pt x="358597" y="103295"/>
                    <a:pt x="267851" y="103295"/>
                  </a:cubicBezTo>
                  <a:close/>
                </a:path>
              </a:pathLst>
            </a:custGeom>
            <a:solidFill>
              <a:srgbClr val="F0A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g3acbb144eea_1_9619">
              <a:extLst>
                <a:ext uri="{FF2B5EF4-FFF2-40B4-BE49-F238E27FC236}">
                  <a16:creationId xmlns:a16="http://schemas.microsoft.com/office/drawing/2014/main" id="{005B361C-D56E-3517-23C1-92DD3F2E2922}"/>
                </a:ext>
              </a:extLst>
            </p:cNvPr>
            <p:cNvSpPr/>
            <p:nvPr/>
          </p:nvSpPr>
          <p:spPr>
            <a:xfrm>
              <a:off x="1027738" y="1395836"/>
              <a:ext cx="1484302" cy="1482715"/>
            </a:xfrm>
            <a:custGeom>
              <a:avLst/>
              <a:gdLst/>
              <a:ahLst/>
              <a:cxnLst/>
              <a:rect l="l" t="t" r="r" b="b"/>
              <a:pathLst>
                <a:path w="946923" h="945911" extrusionOk="0">
                  <a:moveTo>
                    <a:pt x="0" y="0"/>
                  </a:moveTo>
                  <a:lnTo>
                    <a:pt x="0" y="596694"/>
                  </a:lnTo>
                  <a:cubicBezTo>
                    <a:pt x="0" y="789519"/>
                    <a:pt x="156325" y="945912"/>
                    <a:pt x="349218" y="945912"/>
                  </a:cubicBezTo>
                  <a:lnTo>
                    <a:pt x="597705" y="945912"/>
                  </a:lnTo>
                  <a:cubicBezTo>
                    <a:pt x="790532" y="945912"/>
                    <a:pt x="946924" y="789587"/>
                    <a:pt x="946924" y="596694"/>
                  </a:cubicBezTo>
                  <a:lnTo>
                    <a:pt x="946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10" name="Google Shape;1110;g3acbb144eea_1_9619">
              <a:extLst>
                <a:ext uri="{FF2B5EF4-FFF2-40B4-BE49-F238E27FC236}">
                  <a16:creationId xmlns:a16="http://schemas.microsoft.com/office/drawing/2014/main" id="{4134966D-0063-8226-E04B-AAEA4AF17D41}"/>
                </a:ext>
              </a:extLst>
            </p:cNvPr>
            <p:cNvGrpSpPr/>
            <p:nvPr/>
          </p:nvGrpSpPr>
          <p:grpSpPr>
            <a:xfrm>
              <a:off x="1027893" y="1395810"/>
              <a:ext cx="1484114" cy="1482526"/>
              <a:chOff x="-7138376" y="1233487"/>
              <a:chExt cx="946924" cy="945911"/>
            </a:xfrm>
          </p:grpSpPr>
          <p:sp>
            <p:nvSpPr>
              <p:cNvPr id="1111" name="Google Shape;1111;g3acbb144eea_1_9619">
                <a:extLst>
                  <a:ext uri="{FF2B5EF4-FFF2-40B4-BE49-F238E27FC236}">
                    <a16:creationId xmlns:a16="http://schemas.microsoft.com/office/drawing/2014/main" id="{AE4F196F-3267-6C51-8F83-15A94650F557}"/>
                  </a:ext>
                </a:extLst>
              </p:cNvPr>
              <p:cNvSpPr/>
              <p:nvPr/>
            </p:nvSpPr>
            <p:spPr>
              <a:xfrm>
                <a:off x="-7042772" y="1233487"/>
                <a:ext cx="851320" cy="945911"/>
              </a:xfrm>
              <a:custGeom>
                <a:avLst/>
                <a:gdLst/>
                <a:ahLst/>
                <a:cxnLst/>
                <a:rect l="l" t="t" r="r" b="b"/>
                <a:pathLst>
                  <a:path w="851320" h="945911" extrusionOk="0">
                    <a:moveTo>
                      <a:pt x="577937" y="0"/>
                    </a:moveTo>
                    <a:lnTo>
                      <a:pt x="577937" y="487394"/>
                    </a:lnTo>
                    <a:cubicBezTo>
                      <a:pt x="577937" y="680220"/>
                      <a:pt x="421612" y="836613"/>
                      <a:pt x="228718" y="836613"/>
                    </a:cubicBezTo>
                    <a:lnTo>
                      <a:pt x="0" y="836613"/>
                    </a:lnTo>
                    <a:cubicBezTo>
                      <a:pt x="63623" y="903879"/>
                      <a:pt x="153693" y="945912"/>
                      <a:pt x="253615" y="945912"/>
                    </a:cubicBezTo>
                    <a:lnTo>
                      <a:pt x="502102" y="945912"/>
                    </a:lnTo>
                    <a:cubicBezTo>
                      <a:pt x="694928" y="945912"/>
                      <a:pt x="851320" y="789587"/>
                      <a:pt x="851320" y="596694"/>
                    </a:cubicBezTo>
                    <a:lnTo>
                      <a:pt x="851320" y="0"/>
                    </a:lnTo>
                    <a:lnTo>
                      <a:pt x="577937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g3acbb144eea_1_9619">
                <a:extLst>
                  <a:ext uri="{FF2B5EF4-FFF2-40B4-BE49-F238E27FC236}">
                    <a16:creationId xmlns:a16="http://schemas.microsoft.com/office/drawing/2014/main" id="{12567B1C-3836-B3BB-76D5-80D73C5C97DF}"/>
                  </a:ext>
                </a:extLst>
              </p:cNvPr>
              <p:cNvSpPr/>
              <p:nvPr/>
            </p:nvSpPr>
            <p:spPr>
              <a:xfrm>
                <a:off x="-7138376" y="1233487"/>
                <a:ext cx="673540" cy="836612"/>
              </a:xfrm>
              <a:custGeom>
                <a:avLst/>
                <a:gdLst/>
                <a:ahLst/>
                <a:cxnLst/>
                <a:rect l="l" t="t" r="r" b="b"/>
                <a:pathLst>
                  <a:path w="673540" h="836612" extrusionOk="0">
                    <a:moveTo>
                      <a:pt x="673540" y="487394"/>
                    </a:moveTo>
                    <a:lnTo>
                      <a:pt x="673540" y="0"/>
                    </a:lnTo>
                    <a:lnTo>
                      <a:pt x="0" y="0"/>
                    </a:lnTo>
                    <a:lnTo>
                      <a:pt x="0" y="596694"/>
                    </a:lnTo>
                    <a:cubicBezTo>
                      <a:pt x="0" y="689666"/>
                      <a:pt x="36366" y="774069"/>
                      <a:pt x="95604" y="836613"/>
                    </a:cubicBezTo>
                    <a:lnTo>
                      <a:pt x="324322" y="836613"/>
                    </a:lnTo>
                    <a:cubicBezTo>
                      <a:pt x="517148" y="836613"/>
                      <a:pt x="673540" y="680287"/>
                      <a:pt x="673540" y="4873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3" name="Google Shape;1113;g3acbb144eea_1_9619">
              <a:extLst>
                <a:ext uri="{FF2B5EF4-FFF2-40B4-BE49-F238E27FC236}">
                  <a16:creationId xmlns:a16="http://schemas.microsoft.com/office/drawing/2014/main" id="{0AED4ADB-CC84-56BC-88CD-940B6B8520F0}"/>
                </a:ext>
              </a:extLst>
            </p:cNvPr>
            <p:cNvSpPr/>
            <p:nvPr/>
          </p:nvSpPr>
          <p:spPr>
            <a:xfrm rot="2516263">
              <a:off x="1474361" y="936162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g3acbb144eea_1_9619">
              <a:extLst>
                <a:ext uri="{FF2B5EF4-FFF2-40B4-BE49-F238E27FC236}">
                  <a16:creationId xmlns:a16="http://schemas.microsoft.com/office/drawing/2014/main" id="{41FD9BAF-11D6-B9F8-9998-6778D027BC19}"/>
                </a:ext>
              </a:extLst>
            </p:cNvPr>
            <p:cNvSpPr/>
            <p:nvPr/>
          </p:nvSpPr>
          <p:spPr>
            <a:xfrm rot="2516263">
              <a:off x="2157500" y="1190673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g3acbb144eea_1_9619">
              <a:extLst>
                <a:ext uri="{FF2B5EF4-FFF2-40B4-BE49-F238E27FC236}">
                  <a16:creationId xmlns:a16="http://schemas.microsoft.com/office/drawing/2014/main" id="{B7398B96-25CC-19AA-DE36-364EFD49D09A}"/>
                </a:ext>
              </a:extLst>
            </p:cNvPr>
            <p:cNvSpPr/>
            <p:nvPr/>
          </p:nvSpPr>
          <p:spPr>
            <a:xfrm rot="2516263">
              <a:off x="1749683" y="628487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g3acbb144eea_1_9619">
              <a:extLst>
                <a:ext uri="{FF2B5EF4-FFF2-40B4-BE49-F238E27FC236}">
                  <a16:creationId xmlns:a16="http://schemas.microsoft.com/office/drawing/2014/main" id="{F35B9682-D5CC-8B0C-6ADF-7FDF8110CCA9}"/>
                </a:ext>
              </a:extLst>
            </p:cNvPr>
            <p:cNvSpPr/>
            <p:nvPr/>
          </p:nvSpPr>
          <p:spPr>
            <a:xfrm rot="2516263">
              <a:off x="2014940" y="936088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g3acbb144eea_1_9619">
              <a:extLst>
                <a:ext uri="{FF2B5EF4-FFF2-40B4-BE49-F238E27FC236}">
                  <a16:creationId xmlns:a16="http://schemas.microsoft.com/office/drawing/2014/main" id="{39B1E355-058E-726E-A6ED-BAAA7CFFEDDC}"/>
                </a:ext>
              </a:extLst>
            </p:cNvPr>
            <p:cNvSpPr/>
            <p:nvPr/>
          </p:nvSpPr>
          <p:spPr>
            <a:xfrm rot="-2700000">
              <a:off x="1651344" y="1165024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g3acbb144eea_1_9619">
              <a:extLst>
                <a:ext uri="{FF2B5EF4-FFF2-40B4-BE49-F238E27FC236}">
                  <a16:creationId xmlns:a16="http://schemas.microsoft.com/office/drawing/2014/main" id="{6AD9CD98-D8DB-9B27-FB73-164206108594}"/>
                </a:ext>
              </a:extLst>
            </p:cNvPr>
            <p:cNvSpPr/>
            <p:nvPr/>
          </p:nvSpPr>
          <p:spPr>
            <a:xfrm rot="-2700000">
              <a:off x="1886096" y="1096758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g3acbb144eea_1_9619">
              <a:extLst>
                <a:ext uri="{FF2B5EF4-FFF2-40B4-BE49-F238E27FC236}">
                  <a16:creationId xmlns:a16="http://schemas.microsoft.com/office/drawing/2014/main" id="{01BC6E7A-DB33-9BCD-19F8-5A1926E43D1F}"/>
                </a:ext>
              </a:extLst>
            </p:cNvPr>
            <p:cNvSpPr/>
            <p:nvPr/>
          </p:nvSpPr>
          <p:spPr>
            <a:xfrm rot="-2700000">
              <a:off x="1357697" y="1190438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g3acbb144eea_1_9619">
              <a:extLst>
                <a:ext uri="{FF2B5EF4-FFF2-40B4-BE49-F238E27FC236}">
                  <a16:creationId xmlns:a16="http://schemas.microsoft.com/office/drawing/2014/main" id="{57EB2971-6798-62B0-2D0E-A0BB2FFBCAF2}"/>
                </a:ext>
              </a:extLst>
            </p:cNvPr>
            <p:cNvSpPr/>
            <p:nvPr/>
          </p:nvSpPr>
          <p:spPr>
            <a:xfrm rot="-2700000">
              <a:off x="1733343" y="867987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1" name="Google Shape;1121;g3acbb144eea_1_9619">
            <a:extLst>
              <a:ext uri="{FF2B5EF4-FFF2-40B4-BE49-F238E27FC236}">
                <a16:creationId xmlns:a16="http://schemas.microsoft.com/office/drawing/2014/main" id="{ABDE3426-5207-BE3B-B8B9-27C019DE2557}"/>
              </a:ext>
            </a:extLst>
          </p:cNvPr>
          <p:cNvSpPr/>
          <p:nvPr/>
        </p:nvSpPr>
        <p:spPr>
          <a:xfrm>
            <a:off x="5225189" y="1713071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2" name="Google Shape;1122;g3acbb144eea_1_9619">
            <a:extLst>
              <a:ext uri="{FF2B5EF4-FFF2-40B4-BE49-F238E27FC236}">
                <a16:creationId xmlns:a16="http://schemas.microsoft.com/office/drawing/2014/main" id="{FF633116-451A-E327-84D2-964FF2DE7265}"/>
              </a:ext>
            </a:extLst>
          </p:cNvPr>
          <p:cNvGrpSpPr/>
          <p:nvPr/>
        </p:nvGrpSpPr>
        <p:grpSpPr>
          <a:xfrm>
            <a:off x="5470030" y="1922683"/>
            <a:ext cx="1225917" cy="1149922"/>
            <a:chOff x="-4304115" y="1569653"/>
            <a:chExt cx="782184" cy="733696"/>
          </a:xfrm>
        </p:grpSpPr>
        <p:grpSp>
          <p:nvGrpSpPr>
            <p:cNvPr id="1123" name="Google Shape;1123;g3acbb144eea_1_9619">
              <a:extLst>
                <a:ext uri="{FF2B5EF4-FFF2-40B4-BE49-F238E27FC236}">
                  <a16:creationId xmlns:a16="http://schemas.microsoft.com/office/drawing/2014/main" id="{392A75E3-DDAD-C247-E76F-34D4D67D25D6}"/>
                </a:ext>
              </a:extLst>
            </p:cNvPr>
            <p:cNvGrpSpPr/>
            <p:nvPr/>
          </p:nvGrpSpPr>
          <p:grpSpPr>
            <a:xfrm>
              <a:off x="-4304115" y="1569653"/>
              <a:ext cx="782184" cy="733696"/>
              <a:chOff x="-4304115" y="1569653"/>
              <a:chExt cx="782184" cy="733696"/>
            </a:xfrm>
          </p:grpSpPr>
          <p:sp>
            <p:nvSpPr>
              <p:cNvPr id="1124" name="Google Shape;1124;g3acbb144eea_1_9619">
                <a:extLst>
                  <a:ext uri="{FF2B5EF4-FFF2-40B4-BE49-F238E27FC236}">
                    <a16:creationId xmlns:a16="http://schemas.microsoft.com/office/drawing/2014/main" id="{327F2F98-20A4-8CB5-01F0-9E1841DB4655}"/>
                  </a:ext>
                </a:extLst>
              </p:cNvPr>
              <p:cNvSpPr/>
              <p:nvPr/>
            </p:nvSpPr>
            <p:spPr>
              <a:xfrm>
                <a:off x="-4304115" y="2026920"/>
                <a:ext cx="299460" cy="248448"/>
              </a:xfrm>
              <a:custGeom>
                <a:avLst/>
                <a:gdLst/>
                <a:ahLst/>
                <a:cxnLst/>
                <a:rect l="l" t="t" r="r" b="b"/>
                <a:pathLst>
                  <a:path w="299460" h="248448" extrusionOk="0">
                    <a:moveTo>
                      <a:pt x="259991" y="0"/>
                    </a:moveTo>
                    <a:cubicBezTo>
                      <a:pt x="259991" y="0"/>
                      <a:pt x="154604" y="3778"/>
                      <a:pt x="106567" y="3643"/>
                    </a:cubicBezTo>
                    <a:cubicBezTo>
                      <a:pt x="58529" y="3441"/>
                      <a:pt x="6038" y="8906"/>
                      <a:pt x="641" y="59440"/>
                    </a:cubicBezTo>
                    <a:cubicBezTo>
                      <a:pt x="-4757" y="109974"/>
                      <a:pt x="23378" y="154503"/>
                      <a:pt x="106769" y="207804"/>
                    </a:cubicBezTo>
                    <a:cubicBezTo>
                      <a:pt x="190161" y="261104"/>
                      <a:pt x="299460" y="246666"/>
                      <a:pt x="299460" y="246666"/>
                    </a:cubicBezTo>
                    <a:lnTo>
                      <a:pt x="259923" y="67"/>
                    </a:lnTo>
                    <a:close/>
                  </a:path>
                </a:pathLst>
              </a:custGeom>
              <a:solidFill>
                <a:srgbClr val="E68E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g3acbb144eea_1_9619">
                <a:extLst>
                  <a:ext uri="{FF2B5EF4-FFF2-40B4-BE49-F238E27FC236}">
                    <a16:creationId xmlns:a16="http://schemas.microsoft.com/office/drawing/2014/main" id="{FFBB4712-CA28-45A8-0630-84449E93AE58}"/>
                  </a:ext>
                </a:extLst>
              </p:cNvPr>
              <p:cNvSpPr/>
              <p:nvPr/>
            </p:nvSpPr>
            <p:spPr>
              <a:xfrm>
                <a:off x="-4100056" y="1951887"/>
                <a:ext cx="314347" cy="351462"/>
              </a:xfrm>
              <a:custGeom>
                <a:avLst/>
                <a:gdLst/>
                <a:ahLst/>
                <a:cxnLst/>
                <a:rect l="l" t="t" r="r" b="b"/>
                <a:pathLst>
                  <a:path w="314347" h="351462" extrusionOk="0">
                    <a:moveTo>
                      <a:pt x="313392" y="245121"/>
                    </a:moveTo>
                    <a:cubicBezTo>
                      <a:pt x="310626" y="237092"/>
                      <a:pt x="302395" y="231560"/>
                      <a:pt x="290318" y="228389"/>
                    </a:cubicBezTo>
                    <a:lnTo>
                      <a:pt x="304149" y="222114"/>
                    </a:lnTo>
                    <a:lnTo>
                      <a:pt x="155920" y="17212"/>
                    </a:lnTo>
                    <a:cubicBezTo>
                      <a:pt x="155920" y="17212"/>
                      <a:pt x="155718" y="16537"/>
                      <a:pt x="155583" y="16267"/>
                    </a:cubicBezTo>
                    <a:cubicBezTo>
                      <a:pt x="146137" y="-4378"/>
                      <a:pt x="104306" y="-5525"/>
                      <a:pt x="62071" y="13703"/>
                    </a:cubicBezTo>
                    <a:cubicBezTo>
                      <a:pt x="22467" y="31785"/>
                      <a:pt x="-3373" y="61471"/>
                      <a:pt x="1417" y="82116"/>
                    </a:cubicBezTo>
                    <a:lnTo>
                      <a:pt x="0" y="82791"/>
                    </a:lnTo>
                    <a:lnTo>
                      <a:pt x="64095" y="331684"/>
                    </a:lnTo>
                    <a:cubicBezTo>
                      <a:pt x="72866" y="356984"/>
                      <a:pt x="135815" y="358199"/>
                      <a:pt x="204633" y="334247"/>
                    </a:cubicBezTo>
                    <a:cubicBezTo>
                      <a:pt x="273451" y="310363"/>
                      <a:pt x="322096" y="270422"/>
                      <a:pt x="313325" y="245121"/>
                    </a:cubicBezTo>
                    <a:close/>
                  </a:path>
                </a:pathLst>
              </a:custGeom>
              <a:solidFill>
                <a:srgbClr val="D7832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g3acbb144eea_1_9619">
                <a:extLst>
                  <a:ext uri="{FF2B5EF4-FFF2-40B4-BE49-F238E27FC236}">
                    <a16:creationId xmlns:a16="http://schemas.microsoft.com/office/drawing/2014/main" id="{9DB03A4E-9DC8-5AF0-6CDB-5464E9CB5394}"/>
                  </a:ext>
                </a:extLst>
              </p:cNvPr>
              <p:cNvSpPr/>
              <p:nvPr/>
            </p:nvSpPr>
            <p:spPr>
              <a:xfrm>
                <a:off x="-3791589" y="1569653"/>
                <a:ext cx="249418" cy="326916"/>
              </a:xfrm>
              <a:custGeom>
                <a:avLst/>
                <a:gdLst/>
                <a:ahLst/>
                <a:cxnLst/>
                <a:rect l="l" t="t" r="r" b="b"/>
                <a:pathLst>
                  <a:path w="249418" h="326916" extrusionOk="0">
                    <a:moveTo>
                      <a:pt x="231148" y="130380"/>
                    </a:moveTo>
                    <a:cubicBezTo>
                      <a:pt x="193096" y="39028"/>
                      <a:pt x="154166" y="3606"/>
                      <a:pt x="103430" y="166"/>
                    </a:cubicBezTo>
                    <a:cubicBezTo>
                      <a:pt x="52693" y="-3275"/>
                      <a:pt x="38255" y="47529"/>
                      <a:pt x="30159" y="94824"/>
                    </a:cubicBezTo>
                    <a:cubicBezTo>
                      <a:pt x="21995" y="142120"/>
                      <a:pt x="0" y="245279"/>
                      <a:pt x="0" y="245279"/>
                    </a:cubicBezTo>
                    <a:lnTo>
                      <a:pt x="236006" y="326917"/>
                    </a:lnTo>
                    <a:cubicBezTo>
                      <a:pt x="236006" y="326917"/>
                      <a:pt x="269200" y="221733"/>
                      <a:pt x="231148" y="130380"/>
                    </a:cubicBezTo>
                    <a:close/>
                  </a:path>
                </a:pathLst>
              </a:custGeom>
              <a:solidFill>
                <a:srgbClr val="E68E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g3acbb144eea_1_9619">
                <a:extLst>
                  <a:ext uri="{FF2B5EF4-FFF2-40B4-BE49-F238E27FC236}">
                    <a16:creationId xmlns:a16="http://schemas.microsoft.com/office/drawing/2014/main" id="{BB34463A-1DC0-8065-E4C7-778933457699}"/>
                  </a:ext>
                </a:extLst>
              </p:cNvPr>
              <p:cNvSpPr/>
              <p:nvPr/>
            </p:nvSpPr>
            <p:spPr>
              <a:xfrm>
                <a:off x="-3871984" y="1756003"/>
                <a:ext cx="350053" cy="339649"/>
              </a:xfrm>
              <a:custGeom>
                <a:avLst/>
                <a:gdLst/>
                <a:ahLst/>
                <a:cxnLst/>
                <a:rect l="l" t="t" r="r" b="b"/>
                <a:pathLst>
                  <a:path w="350053" h="339649" extrusionOk="0">
                    <a:moveTo>
                      <a:pt x="337317" y="106833"/>
                    </a:moveTo>
                    <a:lnTo>
                      <a:pt x="103268" y="570"/>
                    </a:lnTo>
                    <a:lnTo>
                      <a:pt x="102391" y="1851"/>
                    </a:lnTo>
                    <a:cubicBezTo>
                      <a:pt x="82892" y="-6447"/>
                      <a:pt x="49158" y="13793"/>
                      <a:pt x="24532" y="49687"/>
                    </a:cubicBezTo>
                    <a:cubicBezTo>
                      <a:pt x="-1781" y="87942"/>
                      <a:pt x="-7853" y="129367"/>
                      <a:pt x="10836" y="142187"/>
                    </a:cubicBezTo>
                    <a:cubicBezTo>
                      <a:pt x="11106" y="142389"/>
                      <a:pt x="11443" y="142524"/>
                      <a:pt x="11713" y="142659"/>
                    </a:cubicBezTo>
                    <a:lnTo>
                      <a:pt x="187806" y="324150"/>
                    </a:lnTo>
                    <a:lnTo>
                      <a:pt x="196442" y="311668"/>
                    </a:lnTo>
                    <a:cubicBezTo>
                      <a:pt x="197454" y="324082"/>
                      <a:pt x="201502" y="333123"/>
                      <a:pt x="208924" y="337239"/>
                    </a:cubicBezTo>
                    <a:cubicBezTo>
                      <a:pt x="232336" y="350260"/>
                      <a:pt x="280104" y="309239"/>
                      <a:pt x="315525" y="245616"/>
                    </a:cubicBezTo>
                    <a:cubicBezTo>
                      <a:pt x="350946" y="181993"/>
                      <a:pt x="360728" y="119787"/>
                      <a:pt x="337317" y="106765"/>
                    </a:cubicBezTo>
                    <a:close/>
                  </a:path>
                </a:pathLst>
              </a:custGeom>
              <a:solidFill>
                <a:srgbClr val="D7832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g3acbb144eea_1_9619">
                <a:extLst>
                  <a:ext uri="{FF2B5EF4-FFF2-40B4-BE49-F238E27FC236}">
                    <a16:creationId xmlns:a16="http://schemas.microsoft.com/office/drawing/2014/main" id="{1C5F6933-1014-125D-FBD5-3512F1A5F53E}"/>
                  </a:ext>
                </a:extLst>
              </p:cNvPr>
              <p:cNvSpPr/>
              <p:nvPr/>
            </p:nvSpPr>
            <p:spPr>
              <a:xfrm>
                <a:off x="-4015055" y="1823853"/>
                <a:ext cx="432647" cy="451903"/>
              </a:xfrm>
              <a:custGeom>
                <a:avLst/>
                <a:gdLst/>
                <a:ahLst/>
                <a:cxnLst/>
                <a:rect l="l" t="t" r="r" b="b"/>
                <a:pathLst>
                  <a:path w="432647" h="451903" extrusionOk="0">
                    <a:moveTo>
                      <a:pt x="426615" y="223307"/>
                    </a:moveTo>
                    <a:cubicBezTo>
                      <a:pt x="424995" y="221350"/>
                      <a:pt x="422971" y="219798"/>
                      <a:pt x="420745" y="218449"/>
                    </a:cubicBezTo>
                    <a:lnTo>
                      <a:pt x="172527" y="10983"/>
                    </a:lnTo>
                    <a:cubicBezTo>
                      <a:pt x="153704" y="-11417"/>
                      <a:pt x="101348" y="1537"/>
                      <a:pt x="55537" y="39927"/>
                    </a:cubicBezTo>
                    <a:cubicBezTo>
                      <a:pt x="9793" y="78316"/>
                      <a:pt x="-12067" y="127703"/>
                      <a:pt x="6757" y="150103"/>
                    </a:cubicBezTo>
                    <a:lnTo>
                      <a:pt x="162205" y="434417"/>
                    </a:lnTo>
                    <a:cubicBezTo>
                      <a:pt x="163217" y="437115"/>
                      <a:pt x="164431" y="439679"/>
                      <a:pt x="166253" y="441838"/>
                    </a:cubicBezTo>
                    <a:cubicBezTo>
                      <a:pt x="188450" y="468286"/>
                      <a:pt x="264757" y="440826"/>
                      <a:pt x="336611" y="380442"/>
                    </a:cubicBezTo>
                    <a:cubicBezTo>
                      <a:pt x="408466" y="320124"/>
                      <a:pt x="448744" y="249754"/>
                      <a:pt x="426547" y="223307"/>
                    </a:cubicBezTo>
                    <a:close/>
                  </a:path>
                </a:pathLst>
              </a:custGeom>
              <a:solidFill>
                <a:srgbClr val="C7792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29" name="Google Shape;1129;g3acbb144eea_1_9619">
              <a:extLst>
                <a:ext uri="{FF2B5EF4-FFF2-40B4-BE49-F238E27FC236}">
                  <a16:creationId xmlns:a16="http://schemas.microsoft.com/office/drawing/2014/main" id="{7A8CC0CE-03B5-4102-57B2-28E9E0E42981}"/>
                </a:ext>
              </a:extLst>
            </p:cNvPr>
            <p:cNvSpPr/>
            <p:nvPr/>
          </p:nvSpPr>
          <p:spPr>
            <a:xfrm>
              <a:off x="-4161550" y="1732793"/>
              <a:ext cx="562814" cy="509688"/>
            </a:xfrm>
            <a:custGeom>
              <a:avLst/>
              <a:gdLst/>
              <a:ahLst/>
              <a:cxnLst/>
              <a:rect l="l" t="t" r="r" b="b"/>
              <a:pathLst>
                <a:path w="562814" h="509688" extrusionOk="0">
                  <a:moveTo>
                    <a:pt x="195622" y="509689"/>
                  </a:moveTo>
                  <a:cubicBezTo>
                    <a:pt x="166205" y="509689"/>
                    <a:pt x="133551" y="487897"/>
                    <a:pt x="103730" y="468061"/>
                  </a:cubicBezTo>
                  <a:cubicBezTo>
                    <a:pt x="87065" y="456928"/>
                    <a:pt x="56501" y="436620"/>
                    <a:pt x="45234" y="436148"/>
                  </a:cubicBezTo>
                  <a:cubicBezTo>
                    <a:pt x="33022" y="444784"/>
                    <a:pt x="16020" y="442558"/>
                    <a:pt x="6439" y="430818"/>
                  </a:cubicBezTo>
                  <a:cubicBezTo>
                    <a:pt x="-3546" y="418539"/>
                    <a:pt x="-1724" y="400457"/>
                    <a:pt x="10555" y="390404"/>
                  </a:cubicBezTo>
                  <a:cubicBezTo>
                    <a:pt x="46583" y="361055"/>
                    <a:pt x="93879" y="392496"/>
                    <a:pt x="135507" y="420293"/>
                  </a:cubicBezTo>
                  <a:cubicBezTo>
                    <a:pt x="150890" y="430548"/>
                    <a:pt x="178080" y="448630"/>
                    <a:pt x="191034" y="451733"/>
                  </a:cubicBezTo>
                  <a:cubicBezTo>
                    <a:pt x="190629" y="438442"/>
                    <a:pt x="178418" y="408081"/>
                    <a:pt x="171536" y="390944"/>
                  </a:cubicBezTo>
                  <a:cubicBezTo>
                    <a:pt x="152847" y="344525"/>
                    <a:pt x="131594" y="291832"/>
                    <a:pt x="167690" y="262483"/>
                  </a:cubicBezTo>
                  <a:cubicBezTo>
                    <a:pt x="203785" y="233134"/>
                    <a:pt x="251014" y="264575"/>
                    <a:pt x="292709" y="292305"/>
                  </a:cubicBezTo>
                  <a:cubicBezTo>
                    <a:pt x="308092" y="302560"/>
                    <a:pt x="335350" y="320709"/>
                    <a:pt x="348304" y="323745"/>
                  </a:cubicBezTo>
                  <a:cubicBezTo>
                    <a:pt x="347899" y="310454"/>
                    <a:pt x="335687" y="280093"/>
                    <a:pt x="328805" y="262956"/>
                  </a:cubicBezTo>
                  <a:cubicBezTo>
                    <a:pt x="310116" y="216537"/>
                    <a:pt x="288864" y="163844"/>
                    <a:pt x="324959" y="134495"/>
                  </a:cubicBezTo>
                  <a:cubicBezTo>
                    <a:pt x="361055" y="105146"/>
                    <a:pt x="408283" y="136587"/>
                    <a:pt x="449979" y="164316"/>
                  </a:cubicBezTo>
                  <a:cubicBezTo>
                    <a:pt x="465362" y="174572"/>
                    <a:pt x="492619" y="192721"/>
                    <a:pt x="505573" y="195757"/>
                  </a:cubicBezTo>
                  <a:cubicBezTo>
                    <a:pt x="505236" y="182465"/>
                    <a:pt x="492957" y="152105"/>
                    <a:pt x="486075" y="134900"/>
                  </a:cubicBezTo>
                  <a:cubicBezTo>
                    <a:pt x="467386" y="88414"/>
                    <a:pt x="446201" y="35788"/>
                    <a:pt x="482229" y="6440"/>
                  </a:cubicBezTo>
                  <a:cubicBezTo>
                    <a:pt x="494508" y="-3546"/>
                    <a:pt x="512590" y="-1724"/>
                    <a:pt x="522643" y="10555"/>
                  </a:cubicBezTo>
                  <a:cubicBezTo>
                    <a:pt x="532223" y="22362"/>
                    <a:pt x="530942" y="39432"/>
                    <a:pt x="520011" y="49620"/>
                  </a:cubicBezTo>
                  <a:cubicBezTo>
                    <a:pt x="518123" y="60684"/>
                    <a:pt x="531886" y="94824"/>
                    <a:pt x="539375" y="113377"/>
                  </a:cubicBezTo>
                  <a:cubicBezTo>
                    <a:pt x="558064" y="159863"/>
                    <a:pt x="579249" y="212489"/>
                    <a:pt x="543221" y="241838"/>
                  </a:cubicBezTo>
                  <a:cubicBezTo>
                    <a:pt x="507125" y="271187"/>
                    <a:pt x="459897" y="239746"/>
                    <a:pt x="418201" y="212017"/>
                  </a:cubicBezTo>
                  <a:cubicBezTo>
                    <a:pt x="402818" y="201762"/>
                    <a:pt x="375561" y="183612"/>
                    <a:pt x="362607" y="180576"/>
                  </a:cubicBezTo>
                  <a:cubicBezTo>
                    <a:pt x="363012" y="193868"/>
                    <a:pt x="375224" y="224229"/>
                    <a:pt x="382105" y="241366"/>
                  </a:cubicBezTo>
                  <a:cubicBezTo>
                    <a:pt x="400794" y="287784"/>
                    <a:pt x="422047" y="340477"/>
                    <a:pt x="385951" y="369826"/>
                  </a:cubicBezTo>
                  <a:cubicBezTo>
                    <a:pt x="349855" y="399175"/>
                    <a:pt x="302627" y="367735"/>
                    <a:pt x="260932" y="340005"/>
                  </a:cubicBezTo>
                  <a:cubicBezTo>
                    <a:pt x="245549" y="329750"/>
                    <a:pt x="218291" y="311601"/>
                    <a:pt x="205337" y="308565"/>
                  </a:cubicBezTo>
                  <a:cubicBezTo>
                    <a:pt x="205742" y="321856"/>
                    <a:pt x="217954" y="352217"/>
                    <a:pt x="224836" y="369354"/>
                  </a:cubicBezTo>
                  <a:cubicBezTo>
                    <a:pt x="243525" y="415772"/>
                    <a:pt x="264777" y="468466"/>
                    <a:pt x="228681" y="497814"/>
                  </a:cubicBezTo>
                  <a:cubicBezTo>
                    <a:pt x="218426" y="506181"/>
                    <a:pt x="207294" y="509554"/>
                    <a:pt x="195622" y="509622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0" name="Google Shape;1130;g3acbb144eea_1_9619">
            <a:extLst>
              <a:ext uri="{FF2B5EF4-FFF2-40B4-BE49-F238E27FC236}">
                <a16:creationId xmlns:a16="http://schemas.microsoft.com/office/drawing/2014/main" id="{2B91A112-4EBF-858B-D5B7-F0FFEA1BD7F9}"/>
              </a:ext>
            </a:extLst>
          </p:cNvPr>
          <p:cNvSpPr/>
          <p:nvPr/>
        </p:nvSpPr>
        <p:spPr>
          <a:xfrm>
            <a:off x="5225189" y="0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1" name="Google Shape;1131;g3acbb144eea_1_9619">
            <a:extLst>
              <a:ext uri="{FF2B5EF4-FFF2-40B4-BE49-F238E27FC236}">
                <a16:creationId xmlns:a16="http://schemas.microsoft.com/office/drawing/2014/main" id="{A0DE0D26-BB0B-4400-CCE6-A942C09036EE}"/>
              </a:ext>
            </a:extLst>
          </p:cNvPr>
          <p:cNvGrpSpPr/>
          <p:nvPr/>
        </p:nvGrpSpPr>
        <p:grpSpPr>
          <a:xfrm>
            <a:off x="5473762" y="505764"/>
            <a:ext cx="1232917" cy="803182"/>
            <a:chOff x="5514402" y="505764"/>
            <a:chExt cx="1232917" cy="803182"/>
          </a:xfrm>
        </p:grpSpPr>
        <p:grpSp>
          <p:nvGrpSpPr>
            <p:cNvPr id="1132" name="Google Shape;1132;g3acbb144eea_1_9619">
              <a:extLst>
                <a:ext uri="{FF2B5EF4-FFF2-40B4-BE49-F238E27FC236}">
                  <a16:creationId xmlns:a16="http://schemas.microsoft.com/office/drawing/2014/main" id="{9E94BB6D-ECA3-7995-9564-63A77CD61C83}"/>
                </a:ext>
              </a:extLst>
            </p:cNvPr>
            <p:cNvGrpSpPr/>
            <p:nvPr/>
          </p:nvGrpSpPr>
          <p:grpSpPr>
            <a:xfrm>
              <a:off x="5612111" y="505764"/>
              <a:ext cx="1037795" cy="803182"/>
              <a:chOff x="5612111" y="505764"/>
              <a:chExt cx="1037795" cy="803182"/>
            </a:xfrm>
          </p:grpSpPr>
          <p:sp>
            <p:nvSpPr>
              <p:cNvPr id="1133" name="Google Shape;1133;g3acbb144eea_1_9619">
                <a:extLst>
                  <a:ext uri="{FF2B5EF4-FFF2-40B4-BE49-F238E27FC236}">
                    <a16:creationId xmlns:a16="http://schemas.microsoft.com/office/drawing/2014/main" id="{9A1AF7EF-CEDF-6CD8-F965-F5D022A51342}"/>
                  </a:ext>
                </a:extLst>
              </p:cNvPr>
              <p:cNvSpPr/>
              <p:nvPr/>
            </p:nvSpPr>
            <p:spPr>
              <a:xfrm>
                <a:off x="5612111" y="1012298"/>
                <a:ext cx="1037795" cy="296648"/>
              </a:xfrm>
              <a:custGeom>
                <a:avLst/>
                <a:gdLst/>
                <a:ahLst/>
                <a:cxnLst/>
                <a:rect l="l" t="t" r="r" b="b"/>
                <a:pathLst>
                  <a:path w="662070" h="189249" extrusionOk="0">
                    <a:moveTo>
                      <a:pt x="568829" y="189250"/>
                    </a:moveTo>
                    <a:lnTo>
                      <a:pt x="93174" y="189250"/>
                    </a:lnTo>
                    <a:cubicBezTo>
                      <a:pt x="75093" y="189250"/>
                      <a:pt x="59102" y="177713"/>
                      <a:pt x="53368" y="160576"/>
                    </a:cubicBezTo>
                    <a:lnTo>
                      <a:pt x="0" y="0"/>
                    </a:lnTo>
                    <a:lnTo>
                      <a:pt x="662071" y="0"/>
                    </a:lnTo>
                    <a:cubicBezTo>
                      <a:pt x="662071" y="0"/>
                      <a:pt x="608703" y="160576"/>
                      <a:pt x="608703" y="160576"/>
                    </a:cubicBezTo>
                    <a:cubicBezTo>
                      <a:pt x="603036" y="177713"/>
                      <a:pt x="586978" y="189250"/>
                      <a:pt x="568896" y="189250"/>
                    </a:cubicBezTo>
                    <a:close/>
                  </a:path>
                </a:pathLst>
              </a:custGeom>
              <a:solidFill>
                <a:srgbClr val="DE82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34" name="Google Shape;1134;g3acbb144eea_1_9619">
                <a:extLst>
                  <a:ext uri="{FF2B5EF4-FFF2-40B4-BE49-F238E27FC236}">
                    <a16:creationId xmlns:a16="http://schemas.microsoft.com/office/drawing/2014/main" id="{210727E2-FADD-9A0A-6ED2-181FC1C3FA3D}"/>
                  </a:ext>
                </a:extLst>
              </p:cNvPr>
              <p:cNvGrpSpPr/>
              <p:nvPr/>
            </p:nvGrpSpPr>
            <p:grpSpPr>
              <a:xfrm>
                <a:off x="5641283" y="505764"/>
                <a:ext cx="984156" cy="553462"/>
                <a:chOff x="-4194849" y="665603"/>
                <a:chExt cx="627931" cy="353131"/>
              </a:xfrm>
            </p:grpSpPr>
            <p:sp>
              <p:nvSpPr>
                <p:cNvPr id="1135" name="Google Shape;1135;g3acbb144eea_1_9619">
                  <a:extLst>
                    <a:ext uri="{FF2B5EF4-FFF2-40B4-BE49-F238E27FC236}">
                      <a16:creationId xmlns:a16="http://schemas.microsoft.com/office/drawing/2014/main" id="{88E8D8BA-320A-F11D-78C9-B68B2BA29AD6}"/>
                    </a:ext>
                  </a:extLst>
                </p:cNvPr>
                <p:cNvSpPr/>
                <p:nvPr/>
              </p:nvSpPr>
              <p:spPr>
                <a:xfrm>
                  <a:off x="-4103969" y="665603"/>
                  <a:ext cx="194242" cy="18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242" h="181625" extrusionOk="0">
                      <a:moveTo>
                        <a:pt x="179602" y="147217"/>
                      </a:moveTo>
                      <a:cubicBezTo>
                        <a:pt x="179602" y="133925"/>
                        <a:pt x="184999" y="121916"/>
                        <a:pt x="193703" y="113213"/>
                      </a:cubicBezTo>
                      <a:lnTo>
                        <a:pt x="164017" y="28877"/>
                      </a:lnTo>
                      <a:lnTo>
                        <a:pt x="0" y="0"/>
                      </a:lnTo>
                      <a:lnTo>
                        <a:pt x="56809" y="155920"/>
                      </a:lnTo>
                      <a:lnTo>
                        <a:pt x="194242" y="181626"/>
                      </a:lnTo>
                      <a:cubicBezTo>
                        <a:pt x="185202" y="172922"/>
                        <a:pt x="179602" y="160711"/>
                        <a:pt x="179602" y="147149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" name="Google Shape;1136;g3acbb144eea_1_9619">
                  <a:extLst>
                    <a:ext uri="{FF2B5EF4-FFF2-40B4-BE49-F238E27FC236}">
                      <a16:creationId xmlns:a16="http://schemas.microsoft.com/office/drawing/2014/main" id="{02767FCA-C7C3-93C4-218B-C24664C1E6C9}"/>
                    </a:ext>
                  </a:extLst>
                </p:cNvPr>
                <p:cNvSpPr/>
                <p:nvPr/>
              </p:nvSpPr>
              <p:spPr>
                <a:xfrm>
                  <a:off x="-3847520" y="665670"/>
                  <a:ext cx="192218" cy="180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218" h="180613" extrusionOk="0">
                      <a:moveTo>
                        <a:pt x="19094" y="147149"/>
                      </a:moveTo>
                      <a:cubicBezTo>
                        <a:pt x="19094" y="160171"/>
                        <a:pt x="13899" y="171910"/>
                        <a:pt x="5465" y="180614"/>
                      </a:cubicBezTo>
                      <a:lnTo>
                        <a:pt x="136759" y="157472"/>
                      </a:lnTo>
                      <a:lnTo>
                        <a:pt x="192218" y="0"/>
                      </a:lnTo>
                      <a:lnTo>
                        <a:pt x="28202" y="28877"/>
                      </a:lnTo>
                      <a:lnTo>
                        <a:pt x="0" y="108962"/>
                      </a:lnTo>
                      <a:cubicBezTo>
                        <a:pt x="11537" y="117733"/>
                        <a:pt x="19026" y="131564"/>
                        <a:pt x="19026" y="147149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" name="Google Shape;1137;g3acbb144eea_1_9619">
                  <a:extLst>
                    <a:ext uri="{FF2B5EF4-FFF2-40B4-BE49-F238E27FC236}">
                      <a16:creationId xmlns:a16="http://schemas.microsoft.com/office/drawing/2014/main" id="{5BD57473-A320-4B40-8C59-EBBFED462F1A}"/>
                    </a:ext>
                  </a:extLst>
                </p:cNvPr>
                <p:cNvSpPr/>
                <p:nvPr/>
              </p:nvSpPr>
              <p:spPr>
                <a:xfrm>
                  <a:off x="-4194849" y="856472"/>
                  <a:ext cx="627931" cy="16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931" h="162262" extrusionOk="0">
                      <a:moveTo>
                        <a:pt x="548993" y="0"/>
                      </a:moveTo>
                      <a:lnTo>
                        <a:pt x="338288" y="0"/>
                      </a:lnTo>
                      <a:cubicBezTo>
                        <a:pt x="332216" y="2766"/>
                        <a:pt x="325537" y="4318"/>
                        <a:pt x="318452" y="4318"/>
                      </a:cubicBezTo>
                      <a:cubicBezTo>
                        <a:pt x="311368" y="4318"/>
                        <a:pt x="304689" y="2766"/>
                        <a:pt x="298616" y="0"/>
                      </a:cubicBezTo>
                      <a:lnTo>
                        <a:pt x="79006" y="0"/>
                      </a:lnTo>
                      <a:cubicBezTo>
                        <a:pt x="35354" y="0"/>
                        <a:pt x="0" y="35354"/>
                        <a:pt x="0" y="79006"/>
                      </a:cubicBezTo>
                      <a:lnTo>
                        <a:pt x="0" y="83256"/>
                      </a:lnTo>
                      <a:cubicBezTo>
                        <a:pt x="0" y="126909"/>
                        <a:pt x="35354" y="162262"/>
                        <a:pt x="79006" y="162262"/>
                      </a:cubicBezTo>
                      <a:lnTo>
                        <a:pt x="548926" y="162262"/>
                      </a:lnTo>
                      <a:cubicBezTo>
                        <a:pt x="592578" y="162262"/>
                        <a:pt x="627931" y="126909"/>
                        <a:pt x="627931" y="83256"/>
                      </a:cubicBezTo>
                      <a:lnTo>
                        <a:pt x="627931" y="79006"/>
                      </a:lnTo>
                      <a:cubicBezTo>
                        <a:pt x="627931" y="35354"/>
                        <a:pt x="592578" y="0"/>
                        <a:pt x="54892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" name="Google Shape;1138;g3acbb144eea_1_9619">
                  <a:extLst>
                    <a:ext uri="{FF2B5EF4-FFF2-40B4-BE49-F238E27FC236}">
                      <a16:creationId xmlns:a16="http://schemas.microsoft.com/office/drawing/2014/main" id="{6B37ABC9-2DD1-A4BE-A740-1543CE3E08E7}"/>
                    </a:ext>
                  </a:extLst>
                </p:cNvPr>
                <p:cNvSpPr/>
                <p:nvPr/>
              </p:nvSpPr>
              <p:spPr>
                <a:xfrm>
                  <a:off x="-3910198" y="764849"/>
                  <a:ext cx="68278" cy="91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78" h="91622" extrusionOk="0">
                      <a:moveTo>
                        <a:pt x="68211" y="81435"/>
                      </a:moveTo>
                      <a:lnTo>
                        <a:pt x="35556" y="87170"/>
                      </a:lnTo>
                      <a:lnTo>
                        <a:pt x="62813" y="9783"/>
                      </a:lnTo>
                      <a:cubicBezTo>
                        <a:pt x="54785" y="3643"/>
                        <a:pt x="44731" y="0"/>
                        <a:pt x="33869" y="0"/>
                      </a:cubicBezTo>
                      <a:cubicBezTo>
                        <a:pt x="20645" y="0"/>
                        <a:pt x="8703" y="5330"/>
                        <a:pt x="0" y="13966"/>
                      </a:cubicBezTo>
                      <a:lnTo>
                        <a:pt x="25773" y="87170"/>
                      </a:lnTo>
                      <a:lnTo>
                        <a:pt x="539" y="82447"/>
                      </a:lnTo>
                      <a:cubicBezTo>
                        <a:pt x="4453" y="86225"/>
                        <a:pt x="9041" y="89396"/>
                        <a:pt x="14101" y="91623"/>
                      </a:cubicBezTo>
                      <a:lnTo>
                        <a:pt x="53705" y="91623"/>
                      </a:lnTo>
                      <a:cubicBezTo>
                        <a:pt x="59170" y="89126"/>
                        <a:pt x="64162" y="85618"/>
                        <a:pt x="68278" y="8136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" name="Google Shape;1139;g3acbb144eea_1_9619">
                  <a:extLst>
                    <a:ext uri="{FF2B5EF4-FFF2-40B4-BE49-F238E27FC236}">
                      <a16:creationId xmlns:a16="http://schemas.microsoft.com/office/drawing/2014/main" id="{4DE829C5-282E-73AD-B187-837A6443FB3A}"/>
                    </a:ext>
                  </a:extLst>
                </p:cNvPr>
                <p:cNvSpPr/>
                <p:nvPr/>
              </p:nvSpPr>
              <p:spPr>
                <a:xfrm>
                  <a:off x="-3924367" y="778815"/>
                  <a:ext cx="39874" cy="73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74" h="73203" extrusionOk="0">
                      <a:moveTo>
                        <a:pt x="14101" y="0"/>
                      </a:moveTo>
                      <a:cubicBezTo>
                        <a:pt x="5397" y="8703"/>
                        <a:pt x="0" y="20713"/>
                        <a:pt x="0" y="34004"/>
                      </a:cubicBezTo>
                      <a:cubicBezTo>
                        <a:pt x="0" y="47296"/>
                        <a:pt x="5600" y="59777"/>
                        <a:pt x="14641" y="68481"/>
                      </a:cubicBezTo>
                      <a:lnTo>
                        <a:pt x="39874" y="73204"/>
                      </a:lnTo>
                      <a:lnTo>
                        <a:pt x="14101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" name="Google Shape;1140;g3acbb144eea_1_9619">
                  <a:extLst>
                    <a:ext uri="{FF2B5EF4-FFF2-40B4-BE49-F238E27FC236}">
                      <a16:creationId xmlns:a16="http://schemas.microsoft.com/office/drawing/2014/main" id="{73D356E7-5194-C953-24E2-92A86217DAB4}"/>
                    </a:ext>
                  </a:extLst>
                </p:cNvPr>
                <p:cNvSpPr/>
                <p:nvPr/>
              </p:nvSpPr>
              <p:spPr>
                <a:xfrm>
                  <a:off x="-3874643" y="774632"/>
                  <a:ext cx="46283" cy="77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83" h="77386" extrusionOk="0">
                      <a:moveTo>
                        <a:pt x="32655" y="71652"/>
                      </a:moveTo>
                      <a:cubicBezTo>
                        <a:pt x="41089" y="63016"/>
                        <a:pt x="46283" y="51209"/>
                        <a:pt x="46283" y="38187"/>
                      </a:cubicBezTo>
                      <a:cubicBezTo>
                        <a:pt x="46283" y="22602"/>
                        <a:pt x="38795" y="8771"/>
                        <a:pt x="27258" y="0"/>
                      </a:cubicBezTo>
                      <a:lnTo>
                        <a:pt x="0" y="77387"/>
                      </a:lnTo>
                      <a:lnTo>
                        <a:pt x="32655" y="7165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" name="Google Shape;1141;g3acbb144eea_1_9619">
                  <a:extLst>
                    <a:ext uri="{FF2B5EF4-FFF2-40B4-BE49-F238E27FC236}">
                      <a16:creationId xmlns:a16="http://schemas.microsoft.com/office/drawing/2014/main" id="{E688D317-81CF-2082-71E4-D6C81985561F}"/>
                    </a:ext>
                  </a:extLst>
                </p:cNvPr>
                <p:cNvSpPr/>
                <p:nvPr/>
              </p:nvSpPr>
              <p:spPr>
                <a:xfrm>
                  <a:off x="-3896165" y="856472"/>
                  <a:ext cx="39671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4317" extrusionOk="0">
                      <a:moveTo>
                        <a:pt x="39604" y="0"/>
                      </a:moveTo>
                      <a:lnTo>
                        <a:pt x="0" y="0"/>
                      </a:lnTo>
                      <a:cubicBezTo>
                        <a:pt x="6072" y="2766"/>
                        <a:pt x="12752" y="4318"/>
                        <a:pt x="19836" y="4318"/>
                      </a:cubicBezTo>
                      <a:cubicBezTo>
                        <a:pt x="26920" y="4318"/>
                        <a:pt x="33600" y="2766"/>
                        <a:pt x="39672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42" name="Google Shape;1142;g3acbb144eea_1_9619">
              <a:extLst>
                <a:ext uri="{FF2B5EF4-FFF2-40B4-BE49-F238E27FC236}">
                  <a16:creationId xmlns:a16="http://schemas.microsoft.com/office/drawing/2014/main" id="{BD049458-DAF6-543D-F923-70923D3FF68F}"/>
                </a:ext>
              </a:extLst>
            </p:cNvPr>
            <p:cNvSpPr/>
            <p:nvPr/>
          </p:nvSpPr>
          <p:spPr>
            <a:xfrm>
              <a:off x="5514402" y="903487"/>
              <a:ext cx="1232917" cy="203899"/>
            </a:xfrm>
            <a:custGeom>
              <a:avLst/>
              <a:gdLst/>
              <a:ahLst/>
              <a:cxnLst/>
              <a:rect l="l" t="t" r="r" b="b"/>
              <a:pathLst>
                <a:path w="786550" h="130079" extrusionOk="0">
                  <a:moveTo>
                    <a:pt x="721511" y="0"/>
                  </a:moveTo>
                  <a:cubicBezTo>
                    <a:pt x="703092" y="0"/>
                    <a:pt x="686495" y="7691"/>
                    <a:pt x="674620" y="19971"/>
                  </a:cubicBezTo>
                  <a:cubicBezTo>
                    <a:pt x="662813" y="7691"/>
                    <a:pt x="646148" y="0"/>
                    <a:pt x="627730" y="0"/>
                  </a:cubicBezTo>
                  <a:cubicBezTo>
                    <a:pt x="609310" y="0"/>
                    <a:pt x="592713" y="7691"/>
                    <a:pt x="580839" y="19971"/>
                  </a:cubicBezTo>
                  <a:cubicBezTo>
                    <a:pt x="569032" y="7691"/>
                    <a:pt x="552367" y="0"/>
                    <a:pt x="533948" y="0"/>
                  </a:cubicBezTo>
                  <a:cubicBezTo>
                    <a:pt x="515529" y="0"/>
                    <a:pt x="498932" y="7691"/>
                    <a:pt x="487057" y="19971"/>
                  </a:cubicBezTo>
                  <a:cubicBezTo>
                    <a:pt x="475250" y="7691"/>
                    <a:pt x="458585" y="0"/>
                    <a:pt x="440166" y="0"/>
                  </a:cubicBezTo>
                  <a:cubicBezTo>
                    <a:pt x="421747" y="0"/>
                    <a:pt x="405150" y="7691"/>
                    <a:pt x="393276" y="19971"/>
                  </a:cubicBezTo>
                  <a:cubicBezTo>
                    <a:pt x="381469" y="7691"/>
                    <a:pt x="364804" y="0"/>
                    <a:pt x="346385" y="0"/>
                  </a:cubicBezTo>
                  <a:cubicBezTo>
                    <a:pt x="327966" y="0"/>
                    <a:pt x="311368" y="7691"/>
                    <a:pt x="299494" y="19971"/>
                  </a:cubicBezTo>
                  <a:cubicBezTo>
                    <a:pt x="287687" y="7691"/>
                    <a:pt x="271022" y="0"/>
                    <a:pt x="252603" y="0"/>
                  </a:cubicBezTo>
                  <a:cubicBezTo>
                    <a:pt x="234184" y="0"/>
                    <a:pt x="217587" y="7691"/>
                    <a:pt x="205713" y="19971"/>
                  </a:cubicBezTo>
                  <a:cubicBezTo>
                    <a:pt x="193906" y="7691"/>
                    <a:pt x="177241" y="0"/>
                    <a:pt x="158822" y="0"/>
                  </a:cubicBezTo>
                  <a:cubicBezTo>
                    <a:pt x="140402" y="0"/>
                    <a:pt x="123805" y="7691"/>
                    <a:pt x="111931" y="19971"/>
                  </a:cubicBezTo>
                  <a:cubicBezTo>
                    <a:pt x="100124" y="7691"/>
                    <a:pt x="83459" y="0"/>
                    <a:pt x="65040" y="0"/>
                  </a:cubicBezTo>
                  <a:cubicBezTo>
                    <a:pt x="29147" y="0"/>
                    <a:pt x="0" y="29146"/>
                    <a:pt x="0" y="65040"/>
                  </a:cubicBezTo>
                  <a:cubicBezTo>
                    <a:pt x="0" y="100933"/>
                    <a:pt x="29147" y="130080"/>
                    <a:pt x="65040" y="130080"/>
                  </a:cubicBezTo>
                  <a:cubicBezTo>
                    <a:pt x="83459" y="130080"/>
                    <a:pt x="100056" y="122388"/>
                    <a:pt x="111931" y="110109"/>
                  </a:cubicBezTo>
                  <a:cubicBezTo>
                    <a:pt x="123738" y="122388"/>
                    <a:pt x="140402" y="130080"/>
                    <a:pt x="158822" y="130080"/>
                  </a:cubicBezTo>
                  <a:cubicBezTo>
                    <a:pt x="177241" y="130080"/>
                    <a:pt x="193838" y="122388"/>
                    <a:pt x="205713" y="110109"/>
                  </a:cubicBezTo>
                  <a:cubicBezTo>
                    <a:pt x="217520" y="122388"/>
                    <a:pt x="234184" y="130080"/>
                    <a:pt x="252603" y="130080"/>
                  </a:cubicBezTo>
                  <a:cubicBezTo>
                    <a:pt x="271022" y="130080"/>
                    <a:pt x="287619" y="122388"/>
                    <a:pt x="299494" y="110109"/>
                  </a:cubicBezTo>
                  <a:cubicBezTo>
                    <a:pt x="311301" y="122388"/>
                    <a:pt x="327966" y="130080"/>
                    <a:pt x="346385" y="130080"/>
                  </a:cubicBezTo>
                  <a:cubicBezTo>
                    <a:pt x="364804" y="130080"/>
                    <a:pt x="381401" y="122388"/>
                    <a:pt x="393276" y="110109"/>
                  </a:cubicBezTo>
                  <a:cubicBezTo>
                    <a:pt x="405083" y="122388"/>
                    <a:pt x="421747" y="130080"/>
                    <a:pt x="440166" y="130080"/>
                  </a:cubicBezTo>
                  <a:cubicBezTo>
                    <a:pt x="458585" y="130080"/>
                    <a:pt x="475183" y="122388"/>
                    <a:pt x="487057" y="110109"/>
                  </a:cubicBezTo>
                  <a:cubicBezTo>
                    <a:pt x="498864" y="122388"/>
                    <a:pt x="515529" y="130080"/>
                    <a:pt x="533948" y="130080"/>
                  </a:cubicBezTo>
                  <a:cubicBezTo>
                    <a:pt x="552367" y="130080"/>
                    <a:pt x="568964" y="122388"/>
                    <a:pt x="580839" y="110109"/>
                  </a:cubicBezTo>
                  <a:cubicBezTo>
                    <a:pt x="592646" y="122388"/>
                    <a:pt x="609310" y="130080"/>
                    <a:pt x="627730" y="130080"/>
                  </a:cubicBezTo>
                  <a:cubicBezTo>
                    <a:pt x="646148" y="130080"/>
                    <a:pt x="662746" y="122388"/>
                    <a:pt x="674620" y="110109"/>
                  </a:cubicBezTo>
                  <a:cubicBezTo>
                    <a:pt x="686427" y="122388"/>
                    <a:pt x="703092" y="130080"/>
                    <a:pt x="721511" y="130080"/>
                  </a:cubicBezTo>
                  <a:cubicBezTo>
                    <a:pt x="757404" y="130080"/>
                    <a:pt x="786551" y="100933"/>
                    <a:pt x="786551" y="65040"/>
                  </a:cubicBezTo>
                  <a:cubicBezTo>
                    <a:pt x="786551" y="29146"/>
                    <a:pt x="757404" y="0"/>
                    <a:pt x="721511" y="0"/>
                  </a:cubicBezTo>
                  <a:close/>
                </a:path>
              </a:pathLst>
            </a:custGeom>
            <a:solidFill>
              <a:srgbClr val="FBAB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3" name="Google Shape;1143;g3acbb144eea_1_9619">
              <a:extLst>
                <a:ext uri="{FF2B5EF4-FFF2-40B4-BE49-F238E27FC236}">
                  <a16:creationId xmlns:a16="http://schemas.microsoft.com/office/drawing/2014/main" id="{510FA7C8-CBED-5253-391C-1F0B0CC51C53}"/>
                </a:ext>
              </a:extLst>
            </p:cNvPr>
            <p:cNvGrpSpPr/>
            <p:nvPr/>
          </p:nvGrpSpPr>
          <p:grpSpPr>
            <a:xfrm>
              <a:off x="5514495" y="903570"/>
              <a:ext cx="1232760" cy="203873"/>
              <a:chOff x="-4275744" y="919420"/>
              <a:chExt cx="786550" cy="130079"/>
            </a:xfrm>
          </p:grpSpPr>
          <p:sp>
            <p:nvSpPr>
              <p:cNvPr id="1144" name="Google Shape;1144;g3acbb144eea_1_9619">
                <a:extLst>
                  <a:ext uri="{FF2B5EF4-FFF2-40B4-BE49-F238E27FC236}">
                    <a16:creationId xmlns:a16="http://schemas.microsoft.com/office/drawing/2014/main" id="{1CC1CC3B-C48C-C6F6-6B89-70658381F701}"/>
                  </a:ext>
                </a:extLst>
              </p:cNvPr>
              <p:cNvSpPr/>
              <p:nvPr/>
            </p:nvSpPr>
            <p:spPr>
              <a:xfrm>
                <a:off x="-4275744" y="970629"/>
                <a:ext cx="786550" cy="78870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78870" extrusionOk="0">
                    <a:moveTo>
                      <a:pt x="721511" y="51209"/>
                    </a:moveTo>
                    <a:cubicBezTo>
                      <a:pt x="703092" y="51209"/>
                      <a:pt x="686495" y="43517"/>
                      <a:pt x="674620" y="31238"/>
                    </a:cubicBezTo>
                    <a:cubicBezTo>
                      <a:pt x="662813" y="43517"/>
                      <a:pt x="646148" y="51209"/>
                      <a:pt x="627730" y="51209"/>
                    </a:cubicBezTo>
                    <a:cubicBezTo>
                      <a:pt x="609310" y="51209"/>
                      <a:pt x="592713" y="43517"/>
                      <a:pt x="580839" y="31238"/>
                    </a:cubicBezTo>
                    <a:cubicBezTo>
                      <a:pt x="569032" y="43517"/>
                      <a:pt x="552367" y="51209"/>
                      <a:pt x="533948" y="51209"/>
                    </a:cubicBezTo>
                    <a:cubicBezTo>
                      <a:pt x="515529" y="51209"/>
                      <a:pt x="498932" y="43517"/>
                      <a:pt x="487057" y="31238"/>
                    </a:cubicBezTo>
                    <a:cubicBezTo>
                      <a:pt x="475250" y="43517"/>
                      <a:pt x="458585" y="51209"/>
                      <a:pt x="440166" y="51209"/>
                    </a:cubicBezTo>
                    <a:cubicBezTo>
                      <a:pt x="421747" y="51209"/>
                      <a:pt x="405150" y="43517"/>
                      <a:pt x="393276" y="31238"/>
                    </a:cubicBezTo>
                    <a:cubicBezTo>
                      <a:pt x="381469" y="43517"/>
                      <a:pt x="364804" y="51209"/>
                      <a:pt x="346385" y="51209"/>
                    </a:cubicBezTo>
                    <a:cubicBezTo>
                      <a:pt x="327966" y="51209"/>
                      <a:pt x="311368" y="43517"/>
                      <a:pt x="299494" y="31238"/>
                    </a:cubicBezTo>
                    <a:cubicBezTo>
                      <a:pt x="287687" y="43517"/>
                      <a:pt x="271022" y="51209"/>
                      <a:pt x="252603" y="51209"/>
                    </a:cubicBezTo>
                    <a:cubicBezTo>
                      <a:pt x="234184" y="51209"/>
                      <a:pt x="217587" y="43517"/>
                      <a:pt x="205713" y="31238"/>
                    </a:cubicBezTo>
                    <a:cubicBezTo>
                      <a:pt x="193906" y="43517"/>
                      <a:pt x="177241" y="51209"/>
                      <a:pt x="158822" y="51209"/>
                    </a:cubicBezTo>
                    <a:cubicBezTo>
                      <a:pt x="140402" y="51209"/>
                      <a:pt x="123805" y="43517"/>
                      <a:pt x="111931" y="31238"/>
                    </a:cubicBezTo>
                    <a:cubicBezTo>
                      <a:pt x="100124" y="43517"/>
                      <a:pt x="83459" y="51209"/>
                      <a:pt x="65040" y="51209"/>
                    </a:cubicBezTo>
                    <a:cubicBezTo>
                      <a:pt x="33869" y="51209"/>
                      <a:pt x="7827" y="29281"/>
                      <a:pt x="1485" y="0"/>
                    </a:cubicBezTo>
                    <a:cubicBezTo>
                      <a:pt x="540" y="4453"/>
                      <a:pt x="0" y="9041"/>
                      <a:pt x="0" y="13831"/>
                    </a:cubicBezTo>
                    <a:cubicBezTo>
                      <a:pt x="0" y="49724"/>
                      <a:pt x="29147" y="78871"/>
                      <a:pt x="65040" y="78871"/>
                    </a:cubicBezTo>
                    <a:cubicBezTo>
                      <a:pt x="83459" y="78871"/>
                      <a:pt x="100056" y="71180"/>
                      <a:pt x="111931" y="58900"/>
                    </a:cubicBezTo>
                    <a:cubicBezTo>
                      <a:pt x="123738" y="71180"/>
                      <a:pt x="140402" y="78871"/>
                      <a:pt x="158822" y="78871"/>
                    </a:cubicBezTo>
                    <a:cubicBezTo>
                      <a:pt x="177241" y="78871"/>
                      <a:pt x="193838" y="71180"/>
                      <a:pt x="205713" y="58900"/>
                    </a:cubicBezTo>
                    <a:cubicBezTo>
                      <a:pt x="217520" y="71180"/>
                      <a:pt x="234184" y="78871"/>
                      <a:pt x="252603" y="78871"/>
                    </a:cubicBezTo>
                    <a:cubicBezTo>
                      <a:pt x="271022" y="78871"/>
                      <a:pt x="287619" y="71180"/>
                      <a:pt x="299494" y="58900"/>
                    </a:cubicBezTo>
                    <a:cubicBezTo>
                      <a:pt x="311301" y="71180"/>
                      <a:pt x="327966" y="78871"/>
                      <a:pt x="346385" y="78871"/>
                    </a:cubicBezTo>
                    <a:cubicBezTo>
                      <a:pt x="364804" y="78871"/>
                      <a:pt x="381401" y="71180"/>
                      <a:pt x="393276" y="58900"/>
                    </a:cubicBezTo>
                    <a:cubicBezTo>
                      <a:pt x="405083" y="71180"/>
                      <a:pt x="421747" y="78871"/>
                      <a:pt x="440166" y="78871"/>
                    </a:cubicBezTo>
                    <a:cubicBezTo>
                      <a:pt x="458585" y="78871"/>
                      <a:pt x="475183" y="71180"/>
                      <a:pt x="487057" y="58900"/>
                    </a:cubicBezTo>
                    <a:cubicBezTo>
                      <a:pt x="498864" y="71180"/>
                      <a:pt x="515529" y="78871"/>
                      <a:pt x="533948" y="78871"/>
                    </a:cubicBezTo>
                    <a:cubicBezTo>
                      <a:pt x="552367" y="78871"/>
                      <a:pt x="568964" y="71180"/>
                      <a:pt x="580839" y="58900"/>
                    </a:cubicBezTo>
                    <a:cubicBezTo>
                      <a:pt x="592646" y="71180"/>
                      <a:pt x="609310" y="78871"/>
                      <a:pt x="627730" y="78871"/>
                    </a:cubicBezTo>
                    <a:cubicBezTo>
                      <a:pt x="646148" y="78871"/>
                      <a:pt x="662746" y="71180"/>
                      <a:pt x="674620" y="58900"/>
                    </a:cubicBezTo>
                    <a:cubicBezTo>
                      <a:pt x="686427" y="71180"/>
                      <a:pt x="703092" y="78871"/>
                      <a:pt x="721511" y="78871"/>
                    </a:cubicBezTo>
                    <a:cubicBezTo>
                      <a:pt x="757404" y="78871"/>
                      <a:pt x="786551" y="49724"/>
                      <a:pt x="786551" y="13831"/>
                    </a:cubicBezTo>
                    <a:cubicBezTo>
                      <a:pt x="786551" y="9108"/>
                      <a:pt x="786011" y="4453"/>
                      <a:pt x="785067" y="0"/>
                    </a:cubicBezTo>
                    <a:cubicBezTo>
                      <a:pt x="778725" y="29281"/>
                      <a:pt x="752681" y="51209"/>
                      <a:pt x="721511" y="5120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g3acbb144eea_1_9619">
                <a:extLst>
                  <a:ext uri="{FF2B5EF4-FFF2-40B4-BE49-F238E27FC236}">
                    <a16:creationId xmlns:a16="http://schemas.microsoft.com/office/drawing/2014/main" id="{9DC664FA-DC89-91D1-002E-2C1968035EF8}"/>
                  </a:ext>
                </a:extLst>
              </p:cNvPr>
              <p:cNvSpPr/>
              <p:nvPr/>
            </p:nvSpPr>
            <p:spPr>
              <a:xfrm>
                <a:off x="-4274125" y="919420"/>
                <a:ext cx="783581" cy="102417"/>
              </a:xfrm>
              <a:custGeom>
                <a:avLst/>
                <a:gdLst/>
                <a:ahLst/>
                <a:cxnLst/>
                <a:rect l="l" t="t" r="r" b="b"/>
                <a:pathLst>
                  <a:path w="783581" h="102417" extrusionOk="0">
                    <a:moveTo>
                      <a:pt x="63555" y="102418"/>
                    </a:moveTo>
                    <a:cubicBezTo>
                      <a:pt x="81974" y="102418"/>
                      <a:pt x="98572" y="94726"/>
                      <a:pt x="110446" y="82447"/>
                    </a:cubicBezTo>
                    <a:cubicBezTo>
                      <a:pt x="122253" y="94726"/>
                      <a:pt x="138918" y="102418"/>
                      <a:pt x="157337" y="102418"/>
                    </a:cubicBezTo>
                    <a:cubicBezTo>
                      <a:pt x="175756" y="102418"/>
                      <a:pt x="192353" y="94726"/>
                      <a:pt x="204228" y="82447"/>
                    </a:cubicBezTo>
                    <a:cubicBezTo>
                      <a:pt x="216035" y="94726"/>
                      <a:pt x="232700" y="102418"/>
                      <a:pt x="251118" y="102418"/>
                    </a:cubicBezTo>
                    <a:cubicBezTo>
                      <a:pt x="269537" y="102418"/>
                      <a:pt x="286135" y="94726"/>
                      <a:pt x="298009" y="82447"/>
                    </a:cubicBezTo>
                    <a:cubicBezTo>
                      <a:pt x="309816" y="94726"/>
                      <a:pt x="326481" y="102418"/>
                      <a:pt x="344900" y="102418"/>
                    </a:cubicBezTo>
                    <a:cubicBezTo>
                      <a:pt x="363319" y="102418"/>
                      <a:pt x="379917" y="94726"/>
                      <a:pt x="391791" y="82447"/>
                    </a:cubicBezTo>
                    <a:cubicBezTo>
                      <a:pt x="403598" y="94726"/>
                      <a:pt x="420263" y="102418"/>
                      <a:pt x="438682" y="102418"/>
                    </a:cubicBezTo>
                    <a:cubicBezTo>
                      <a:pt x="457101" y="102418"/>
                      <a:pt x="473698" y="94726"/>
                      <a:pt x="485572" y="82447"/>
                    </a:cubicBezTo>
                    <a:cubicBezTo>
                      <a:pt x="497379" y="94726"/>
                      <a:pt x="514044" y="102418"/>
                      <a:pt x="532463" y="102418"/>
                    </a:cubicBezTo>
                    <a:cubicBezTo>
                      <a:pt x="550882" y="102418"/>
                      <a:pt x="567480" y="94726"/>
                      <a:pt x="579354" y="82447"/>
                    </a:cubicBezTo>
                    <a:cubicBezTo>
                      <a:pt x="591161" y="94726"/>
                      <a:pt x="607826" y="102418"/>
                      <a:pt x="626245" y="102418"/>
                    </a:cubicBezTo>
                    <a:cubicBezTo>
                      <a:pt x="644664" y="102418"/>
                      <a:pt x="661261" y="94726"/>
                      <a:pt x="673135" y="82447"/>
                    </a:cubicBezTo>
                    <a:cubicBezTo>
                      <a:pt x="684943" y="94726"/>
                      <a:pt x="701607" y="102418"/>
                      <a:pt x="720026" y="102418"/>
                    </a:cubicBezTo>
                    <a:cubicBezTo>
                      <a:pt x="751197" y="102418"/>
                      <a:pt x="777240" y="80490"/>
                      <a:pt x="783582" y="51209"/>
                    </a:cubicBezTo>
                    <a:cubicBezTo>
                      <a:pt x="777240" y="21927"/>
                      <a:pt x="751197" y="0"/>
                      <a:pt x="720026" y="0"/>
                    </a:cubicBezTo>
                    <a:cubicBezTo>
                      <a:pt x="701607" y="0"/>
                      <a:pt x="685010" y="7691"/>
                      <a:pt x="673135" y="19971"/>
                    </a:cubicBezTo>
                    <a:cubicBezTo>
                      <a:pt x="661328" y="7691"/>
                      <a:pt x="644664" y="0"/>
                      <a:pt x="626245" y="0"/>
                    </a:cubicBezTo>
                    <a:cubicBezTo>
                      <a:pt x="607826" y="0"/>
                      <a:pt x="591229" y="7691"/>
                      <a:pt x="579354" y="19971"/>
                    </a:cubicBezTo>
                    <a:cubicBezTo>
                      <a:pt x="567547" y="7691"/>
                      <a:pt x="550882" y="0"/>
                      <a:pt x="532463" y="0"/>
                    </a:cubicBezTo>
                    <a:cubicBezTo>
                      <a:pt x="514044" y="0"/>
                      <a:pt x="497447" y="7691"/>
                      <a:pt x="485572" y="19971"/>
                    </a:cubicBezTo>
                    <a:cubicBezTo>
                      <a:pt x="473765" y="7691"/>
                      <a:pt x="457101" y="0"/>
                      <a:pt x="438682" y="0"/>
                    </a:cubicBezTo>
                    <a:cubicBezTo>
                      <a:pt x="420263" y="0"/>
                      <a:pt x="403665" y="7691"/>
                      <a:pt x="391791" y="19971"/>
                    </a:cubicBezTo>
                    <a:cubicBezTo>
                      <a:pt x="379984" y="7691"/>
                      <a:pt x="363319" y="0"/>
                      <a:pt x="344900" y="0"/>
                    </a:cubicBezTo>
                    <a:cubicBezTo>
                      <a:pt x="326481" y="0"/>
                      <a:pt x="309884" y="7691"/>
                      <a:pt x="298009" y="19971"/>
                    </a:cubicBezTo>
                    <a:cubicBezTo>
                      <a:pt x="286202" y="7691"/>
                      <a:pt x="269537" y="0"/>
                      <a:pt x="251118" y="0"/>
                    </a:cubicBezTo>
                    <a:cubicBezTo>
                      <a:pt x="232700" y="0"/>
                      <a:pt x="216102" y="7691"/>
                      <a:pt x="204228" y="19971"/>
                    </a:cubicBezTo>
                    <a:cubicBezTo>
                      <a:pt x="192421" y="7691"/>
                      <a:pt x="175756" y="0"/>
                      <a:pt x="157337" y="0"/>
                    </a:cubicBezTo>
                    <a:cubicBezTo>
                      <a:pt x="138918" y="0"/>
                      <a:pt x="122321" y="7691"/>
                      <a:pt x="110446" y="19971"/>
                    </a:cubicBezTo>
                    <a:cubicBezTo>
                      <a:pt x="98639" y="7691"/>
                      <a:pt x="81974" y="0"/>
                      <a:pt x="63555" y="0"/>
                    </a:cubicBezTo>
                    <a:cubicBezTo>
                      <a:pt x="32385" y="0"/>
                      <a:pt x="6342" y="21927"/>
                      <a:pt x="0" y="51209"/>
                    </a:cubicBezTo>
                    <a:cubicBezTo>
                      <a:pt x="6342" y="80490"/>
                      <a:pt x="32385" y="102418"/>
                      <a:pt x="63555" y="102418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46" name="Google Shape;1146;g3acbb144eea_1_9619">
            <a:extLst>
              <a:ext uri="{FF2B5EF4-FFF2-40B4-BE49-F238E27FC236}">
                <a16:creationId xmlns:a16="http://schemas.microsoft.com/office/drawing/2014/main" id="{BEDE3AF4-AB0B-903E-7430-B7DFBC5E6312}"/>
              </a:ext>
            </a:extLst>
          </p:cNvPr>
          <p:cNvGrpSpPr/>
          <p:nvPr/>
        </p:nvGrpSpPr>
        <p:grpSpPr>
          <a:xfrm>
            <a:off x="6966919" y="1713071"/>
            <a:ext cx="1741800" cy="1713000"/>
            <a:chOff x="6966919" y="1713071"/>
            <a:chExt cx="1741800" cy="1713000"/>
          </a:xfrm>
        </p:grpSpPr>
        <p:sp>
          <p:nvSpPr>
            <p:cNvPr id="1147" name="Google Shape;1147;g3acbb144eea_1_9619">
              <a:extLst>
                <a:ext uri="{FF2B5EF4-FFF2-40B4-BE49-F238E27FC236}">
                  <a16:creationId xmlns:a16="http://schemas.microsoft.com/office/drawing/2014/main" id="{3DFDA6C7-8070-A70B-A820-C8262ABC0F06}"/>
                </a:ext>
              </a:extLst>
            </p:cNvPr>
            <p:cNvSpPr/>
            <p:nvPr/>
          </p:nvSpPr>
          <p:spPr>
            <a:xfrm>
              <a:off x="6966919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" name="Google Shape;1148;g3acbb144eea_1_9619">
              <a:extLst>
                <a:ext uri="{FF2B5EF4-FFF2-40B4-BE49-F238E27FC236}">
                  <a16:creationId xmlns:a16="http://schemas.microsoft.com/office/drawing/2014/main" id="{E879710B-7E19-5290-9403-95295726ABF4}"/>
                </a:ext>
              </a:extLst>
            </p:cNvPr>
            <p:cNvGrpSpPr/>
            <p:nvPr/>
          </p:nvGrpSpPr>
          <p:grpSpPr>
            <a:xfrm>
              <a:off x="7242882" y="1982307"/>
              <a:ext cx="1161065" cy="1169207"/>
              <a:chOff x="-3158192" y="1585539"/>
              <a:chExt cx="740806" cy="746001"/>
            </a:xfrm>
          </p:grpSpPr>
          <p:sp>
            <p:nvSpPr>
              <p:cNvPr id="1149" name="Google Shape;1149;g3acbb144eea_1_9619">
                <a:extLst>
                  <a:ext uri="{FF2B5EF4-FFF2-40B4-BE49-F238E27FC236}">
                    <a16:creationId xmlns:a16="http://schemas.microsoft.com/office/drawing/2014/main" id="{B97677BB-48AB-910C-C1C0-BBEE4BE5AEFE}"/>
                  </a:ext>
                </a:extLst>
              </p:cNvPr>
              <p:cNvSpPr/>
              <p:nvPr/>
            </p:nvSpPr>
            <p:spPr>
              <a:xfrm>
                <a:off x="-2637401" y="1816080"/>
                <a:ext cx="742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7421" h="3778" extrusionOk="0">
                    <a:moveTo>
                      <a:pt x="0" y="0"/>
                    </a:moveTo>
                    <a:cubicBezTo>
                      <a:pt x="2496" y="1214"/>
                      <a:pt x="4993" y="2496"/>
                      <a:pt x="7422" y="3778"/>
                    </a:cubicBezTo>
                    <a:cubicBezTo>
                      <a:pt x="4925" y="2496"/>
                      <a:pt x="2496" y="121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g3acbb144eea_1_9619">
                <a:extLst>
                  <a:ext uri="{FF2B5EF4-FFF2-40B4-BE49-F238E27FC236}">
                    <a16:creationId xmlns:a16="http://schemas.microsoft.com/office/drawing/2014/main" id="{EC2661B4-8DA8-BE5D-5766-1040813EBC8D}"/>
                  </a:ext>
                </a:extLst>
              </p:cNvPr>
              <p:cNvSpPr/>
              <p:nvPr/>
            </p:nvSpPr>
            <p:spPr>
              <a:xfrm>
                <a:off x="-2623097" y="1823366"/>
                <a:ext cx="7759" cy="4318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4318" extrusionOk="0">
                    <a:moveTo>
                      <a:pt x="0" y="0"/>
                    </a:moveTo>
                    <a:cubicBezTo>
                      <a:pt x="2631" y="1417"/>
                      <a:pt x="5195" y="2834"/>
                      <a:pt x="7759" y="4318"/>
                    </a:cubicBezTo>
                    <a:cubicBezTo>
                      <a:pt x="5195" y="2834"/>
                      <a:pt x="2631" y="14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g3acbb144eea_1_9619">
                <a:extLst>
                  <a:ext uri="{FF2B5EF4-FFF2-40B4-BE49-F238E27FC236}">
                    <a16:creationId xmlns:a16="http://schemas.microsoft.com/office/drawing/2014/main" id="{0FDEAD71-CEA1-AB3E-5981-F2F4E7ED179C}"/>
                  </a:ext>
                </a:extLst>
              </p:cNvPr>
              <p:cNvSpPr/>
              <p:nvPr/>
            </p:nvSpPr>
            <p:spPr>
              <a:xfrm>
                <a:off x="-2609266" y="1831193"/>
                <a:ext cx="7826" cy="485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4857" extrusionOk="0">
                    <a:moveTo>
                      <a:pt x="0" y="0"/>
                    </a:moveTo>
                    <a:cubicBezTo>
                      <a:pt x="2631" y="1552"/>
                      <a:pt x="5263" y="3171"/>
                      <a:pt x="7826" y="4858"/>
                    </a:cubicBezTo>
                    <a:cubicBezTo>
                      <a:pt x="5195" y="3239"/>
                      <a:pt x="2631" y="161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g3acbb144eea_1_9619">
                <a:extLst>
                  <a:ext uri="{FF2B5EF4-FFF2-40B4-BE49-F238E27FC236}">
                    <a16:creationId xmlns:a16="http://schemas.microsoft.com/office/drawing/2014/main" id="{B0084301-A18B-2B59-96E3-86D00346064F}"/>
                  </a:ext>
                </a:extLst>
              </p:cNvPr>
              <p:cNvSpPr/>
              <p:nvPr/>
            </p:nvSpPr>
            <p:spPr>
              <a:xfrm>
                <a:off x="-2689217" y="1796311"/>
                <a:ext cx="6881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2024" extrusionOk="0">
                    <a:moveTo>
                      <a:pt x="0" y="0"/>
                    </a:moveTo>
                    <a:cubicBezTo>
                      <a:pt x="2294" y="675"/>
                      <a:pt x="4588" y="1349"/>
                      <a:pt x="6882" y="2024"/>
                    </a:cubicBezTo>
                    <a:cubicBezTo>
                      <a:pt x="4588" y="1282"/>
                      <a:pt x="2294" y="67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g3acbb144eea_1_9619">
                <a:extLst>
                  <a:ext uri="{FF2B5EF4-FFF2-40B4-BE49-F238E27FC236}">
                    <a16:creationId xmlns:a16="http://schemas.microsoft.com/office/drawing/2014/main" id="{8373D0F4-54FE-0713-F1AD-ACF45F0E109C}"/>
                  </a:ext>
                </a:extLst>
              </p:cNvPr>
              <p:cNvSpPr/>
              <p:nvPr/>
            </p:nvSpPr>
            <p:spPr>
              <a:xfrm>
                <a:off x="-2673294" y="1801371"/>
                <a:ext cx="6544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2293" extrusionOk="0">
                    <a:moveTo>
                      <a:pt x="0" y="0"/>
                    </a:moveTo>
                    <a:cubicBezTo>
                      <a:pt x="2159" y="742"/>
                      <a:pt x="4385" y="1484"/>
                      <a:pt x="6544" y="2294"/>
                    </a:cubicBezTo>
                    <a:cubicBezTo>
                      <a:pt x="4385" y="1484"/>
                      <a:pt x="2226" y="81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g3acbb144eea_1_9619">
                <a:extLst>
                  <a:ext uri="{FF2B5EF4-FFF2-40B4-BE49-F238E27FC236}">
                    <a16:creationId xmlns:a16="http://schemas.microsoft.com/office/drawing/2014/main" id="{80785A56-1F42-91B1-A064-8D88ADC1F3FB}"/>
                  </a:ext>
                </a:extLst>
              </p:cNvPr>
              <p:cNvSpPr/>
              <p:nvPr/>
            </p:nvSpPr>
            <p:spPr>
              <a:xfrm>
                <a:off x="-2705342" y="1791926"/>
                <a:ext cx="7016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754" extrusionOk="0">
                    <a:moveTo>
                      <a:pt x="0" y="0"/>
                    </a:moveTo>
                    <a:cubicBezTo>
                      <a:pt x="2361" y="607"/>
                      <a:pt x="4723" y="1147"/>
                      <a:pt x="7017" y="1754"/>
                    </a:cubicBezTo>
                    <a:cubicBezTo>
                      <a:pt x="4655" y="1147"/>
                      <a:pt x="2361" y="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g3acbb144eea_1_9619">
                <a:extLst>
                  <a:ext uri="{FF2B5EF4-FFF2-40B4-BE49-F238E27FC236}">
                    <a16:creationId xmlns:a16="http://schemas.microsoft.com/office/drawing/2014/main" id="{E2453900-416F-ED6B-0CAF-F51987303F90}"/>
                  </a:ext>
                </a:extLst>
              </p:cNvPr>
              <p:cNvSpPr/>
              <p:nvPr/>
            </p:nvSpPr>
            <p:spPr>
              <a:xfrm>
                <a:off x="-2721601" y="1788350"/>
                <a:ext cx="708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7084" h="1484" extrusionOk="0">
                    <a:moveTo>
                      <a:pt x="0" y="0"/>
                    </a:moveTo>
                    <a:cubicBezTo>
                      <a:pt x="2361" y="472"/>
                      <a:pt x="4723" y="945"/>
                      <a:pt x="7084" y="1484"/>
                    </a:cubicBezTo>
                    <a:cubicBezTo>
                      <a:pt x="4723" y="945"/>
                      <a:pt x="2361" y="47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g3acbb144eea_1_9619">
                <a:extLst>
                  <a:ext uri="{FF2B5EF4-FFF2-40B4-BE49-F238E27FC236}">
                    <a16:creationId xmlns:a16="http://schemas.microsoft.com/office/drawing/2014/main" id="{83F05C98-179A-B7DA-CF07-6C1C940C80F7}"/>
                  </a:ext>
                </a:extLst>
              </p:cNvPr>
              <p:cNvSpPr/>
              <p:nvPr/>
            </p:nvSpPr>
            <p:spPr>
              <a:xfrm>
                <a:off x="-2595840" y="1839559"/>
                <a:ext cx="7893" cy="5329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5329" extrusionOk="0">
                    <a:moveTo>
                      <a:pt x="0" y="0"/>
                    </a:moveTo>
                    <a:cubicBezTo>
                      <a:pt x="2631" y="1754"/>
                      <a:pt x="5330" y="3508"/>
                      <a:pt x="7894" y="5330"/>
                    </a:cubicBezTo>
                    <a:cubicBezTo>
                      <a:pt x="5263" y="3508"/>
                      <a:pt x="2631" y="175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g3acbb144eea_1_9619">
                <a:extLst>
                  <a:ext uri="{FF2B5EF4-FFF2-40B4-BE49-F238E27FC236}">
                    <a16:creationId xmlns:a16="http://schemas.microsoft.com/office/drawing/2014/main" id="{6CB5FEE1-AB2E-1F02-8461-F934371D4E22}"/>
                  </a:ext>
                </a:extLst>
              </p:cNvPr>
              <p:cNvSpPr/>
              <p:nvPr/>
            </p:nvSpPr>
            <p:spPr>
              <a:xfrm>
                <a:off x="-2570809" y="1857708"/>
                <a:ext cx="8433" cy="6814"/>
              </a:xfrm>
              <a:custGeom>
                <a:avLst/>
                <a:gdLst/>
                <a:ahLst/>
                <a:cxnLst/>
                <a:rect l="l" t="t" r="r" b="b"/>
                <a:pathLst>
                  <a:path w="8433" h="6814" extrusionOk="0">
                    <a:moveTo>
                      <a:pt x="0" y="0"/>
                    </a:moveTo>
                    <a:cubicBezTo>
                      <a:pt x="2834" y="2226"/>
                      <a:pt x="5668" y="4520"/>
                      <a:pt x="8434" y="6814"/>
                    </a:cubicBezTo>
                    <a:cubicBezTo>
                      <a:pt x="5668" y="4453"/>
                      <a:pt x="2834" y="222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g3acbb144eea_1_9619">
                <a:extLst>
                  <a:ext uri="{FF2B5EF4-FFF2-40B4-BE49-F238E27FC236}">
                    <a16:creationId xmlns:a16="http://schemas.microsoft.com/office/drawing/2014/main" id="{6C742763-626E-217F-A51C-E1B0C49117CF}"/>
                  </a:ext>
                </a:extLst>
              </p:cNvPr>
              <p:cNvSpPr/>
              <p:nvPr/>
            </p:nvSpPr>
            <p:spPr>
              <a:xfrm>
                <a:off x="-2437626" y="2107072"/>
                <a:ext cx="742" cy="10794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0794" extrusionOk="0">
                    <a:moveTo>
                      <a:pt x="0" y="0"/>
                    </a:moveTo>
                    <a:cubicBezTo>
                      <a:pt x="270" y="3576"/>
                      <a:pt x="540" y="7219"/>
                      <a:pt x="742" y="10795"/>
                    </a:cubicBezTo>
                    <a:cubicBezTo>
                      <a:pt x="540" y="7152"/>
                      <a:pt x="270" y="357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g3acbb144eea_1_9619">
                <a:extLst>
                  <a:ext uri="{FF2B5EF4-FFF2-40B4-BE49-F238E27FC236}">
                    <a16:creationId xmlns:a16="http://schemas.microsoft.com/office/drawing/2014/main" id="{E203C571-B881-94B5-AE01-31D1E6B37120}"/>
                  </a:ext>
                </a:extLst>
              </p:cNvPr>
              <p:cNvSpPr/>
              <p:nvPr/>
            </p:nvSpPr>
            <p:spPr>
              <a:xfrm>
                <a:off x="-2582953" y="1848465"/>
                <a:ext cx="8096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8096" h="6004" extrusionOk="0">
                    <a:moveTo>
                      <a:pt x="0" y="0"/>
                    </a:moveTo>
                    <a:cubicBezTo>
                      <a:pt x="2699" y="1957"/>
                      <a:pt x="5397" y="3981"/>
                      <a:pt x="8096" y="6005"/>
                    </a:cubicBezTo>
                    <a:cubicBezTo>
                      <a:pt x="5465" y="3981"/>
                      <a:pt x="2766" y="195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g3acbb144eea_1_9619">
                <a:extLst>
                  <a:ext uri="{FF2B5EF4-FFF2-40B4-BE49-F238E27FC236}">
                    <a16:creationId xmlns:a16="http://schemas.microsoft.com/office/drawing/2014/main" id="{6247CBC7-ECD4-E9AD-4784-0AEA851B2B3C}"/>
                  </a:ext>
                </a:extLst>
              </p:cNvPr>
              <p:cNvSpPr/>
              <p:nvPr/>
            </p:nvSpPr>
            <p:spPr>
              <a:xfrm>
                <a:off x="-2484449" y="1957089"/>
                <a:ext cx="44664" cy="12980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129809" extrusionOk="0">
                    <a:moveTo>
                      <a:pt x="44664" y="129810"/>
                    </a:moveTo>
                    <a:cubicBezTo>
                      <a:pt x="38322" y="82987"/>
                      <a:pt x="22872" y="39132"/>
                      <a:pt x="0" y="0"/>
                    </a:cubicBezTo>
                    <a:cubicBezTo>
                      <a:pt x="20308" y="34881"/>
                      <a:pt x="34881" y="73608"/>
                      <a:pt x="42236" y="114764"/>
                    </a:cubicBezTo>
                    <a:cubicBezTo>
                      <a:pt x="43112" y="119757"/>
                      <a:pt x="43922" y="124750"/>
                      <a:pt x="44597" y="12981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g3acbb144eea_1_9619">
                <a:extLst>
                  <a:ext uri="{FF2B5EF4-FFF2-40B4-BE49-F238E27FC236}">
                    <a16:creationId xmlns:a16="http://schemas.microsoft.com/office/drawing/2014/main" id="{33E72311-7E6E-2047-C79A-C47CB5766F20}"/>
                  </a:ext>
                </a:extLst>
              </p:cNvPr>
              <p:cNvSpPr/>
              <p:nvPr/>
            </p:nvSpPr>
            <p:spPr>
              <a:xfrm>
                <a:off x="-2439582" y="2088046"/>
                <a:ext cx="1619" cy="1403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4033" extrusionOk="0">
                    <a:moveTo>
                      <a:pt x="0" y="0"/>
                    </a:moveTo>
                    <a:cubicBezTo>
                      <a:pt x="607" y="4655"/>
                      <a:pt x="1147" y="9311"/>
                      <a:pt x="1619" y="14033"/>
                    </a:cubicBezTo>
                    <a:cubicBezTo>
                      <a:pt x="1214" y="9311"/>
                      <a:pt x="607" y="465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g3acbb144eea_1_9619">
                <a:extLst>
                  <a:ext uri="{FF2B5EF4-FFF2-40B4-BE49-F238E27FC236}">
                    <a16:creationId xmlns:a16="http://schemas.microsoft.com/office/drawing/2014/main" id="{EEF64C05-AA3F-93CA-CC91-D6D0CAE93BC4}"/>
                  </a:ext>
                </a:extLst>
              </p:cNvPr>
              <p:cNvSpPr/>
              <p:nvPr/>
            </p:nvSpPr>
            <p:spPr>
              <a:xfrm>
                <a:off x="-2440459" y="2152681"/>
                <a:ext cx="3575" cy="35488"/>
              </a:xfrm>
              <a:custGeom>
                <a:avLst/>
                <a:gdLst/>
                <a:ahLst/>
                <a:cxnLst/>
                <a:rect l="l" t="t" r="r" b="b"/>
                <a:pathLst>
                  <a:path w="3575" h="35488" extrusionOk="0">
                    <a:moveTo>
                      <a:pt x="3576" y="0"/>
                    </a:moveTo>
                    <a:cubicBezTo>
                      <a:pt x="2969" y="12009"/>
                      <a:pt x="1754" y="23816"/>
                      <a:pt x="0" y="35489"/>
                    </a:cubicBezTo>
                    <a:cubicBezTo>
                      <a:pt x="1754" y="23816"/>
                      <a:pt x="2969" y="12009"/>
                      <a:pt x="3576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g3acbb144eea_1_9619">
                <a:extLst>
                  <a:ext uri="{FF2B5EF4-FFF2-40B4-BE49-F238E27FC236}">
                    <a16:creationId xmlns:a16="http://schemas.microsoft.com/office/drawing/2014/main" id="{E0C16F01-19F8-332F-B527-F604DDF14B57}"/>
                  </a:ext>
                </a:extLst>
              </p:cNvPr>
              <p:cNvSpPr/>
              <p:nvPr/>
            </p:nvSpPr>
            <p:spPr>
              <a:xfrm>
                <a:off x="-2492005" y="1944675"/>
                <a:ext cx="7488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2279" extrusionOk="0">
                    <a:moveTo>
                      <a:pt x="0" y="0"/>
                    </a:moveTo>
                    <a:cubicBezTo>
                      <a:pt x="2564" y="4048"/>
                      <a:pt x="5060" y="8096"/>
                      <a:pt x="7489" y="12279"/>
                    </a:cubicBezTo>
                    <a:cubicBezTo>
                      <a:pt x="5060" y="8164"/>
                      <a:pt x="2564" y="404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g3acbb144eea_1_9619">
                <a:extLst>
                  <a:ext uri="{FF2B5EF4-FFF2-40B4-BE49-F238E27FC236}">
                    <a16:creationId xmlns:a16="http://schemas.microsoft.com/office/drawing/2014/main" id="{44A81F7D-E371-9C78-C94E-A17CA482C7C6}"/>
                  </a:ext>
                </a:extLst>
              </p:cNvPr>
              <p:cNvSpPr/>
              <p:nvPr/>
            </p:nvSpPr>
            <p:spPr>
              <a:xfrm>
                <a:off x="-2559676" y="1866816"/>
                <a:ext cx="49386" cy="51883"/>
              </a:xfrm>
              <a:custGeom>
                <a:avLst/>
                <a:gdLst/>
                <a:ahLst/>
                <a:cxnLst/>
                <a:rect l="l" t="t" r="r" b="b"/>
                <a:pathLst>
                  <a:path w="49386" h="51883" extrusionOk="0">
                    <a:moveTo>
                      <a:pt x="49387" y="51883"/>
                    </a:moveTo>
                    <a:cubicBezTo>
                      <a:pt x="34746" y="32992"/>
                      <a:pt x="18149" y="15585"/>
                      <a:pt x="0" y="0"/>
                    </a:cubicBezTo>
                    <a:cubicBezTo>
                      <a:pt x="18149" y="15585"/>
                      <a:pt x="34679" y="32925"/>
                      <a:pt x="49387" y="5188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g3acbb144eea_1_9619">
                <a:extLst>
                  <a:ext uri="{FF2B5EF4-FFF2-40B4-BE49-F238E27FC236}">
                    <a16:creationId xmlns:a16="http://schemas.microsoft.com/office/drawing/2014/main" id="{74B1A389-6CAD-92B5-0571-BE54BFB6A42E}"/>
                  </a:ext>
                </a:extLst>
              </p:cNvPr>
              <p:cNvSpPr/>
              <p:nvPr/>
            </p:nvSpPr>
            <p:spPr>
              <a:xfrm>
                <a:off x="-2738199" y="1785516"/>
                <a:ext cx="7016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079" extrusionOk="0">
                    <a:moveTo>
                      <a:pt x="0" y="0"/>
                    </a:moveTo>
                    <a:cubicBezTo>
                      <a:pt x="2361" y="337"/>
                      <a:pt x="4655" y="742"/>
                      <a:pt x="7017" y="1079"/>
                    </a:cubicBezTo>
                    <a:cubicBezTo>
                      <a:pt x="4723" y="675"/>
                      <a:pt x="2361" y="33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g3acbb144eea_1_9619">
                <a:extLst>
                  <a:ext uri="{FF2B5EF4-FFF2-40B4-BE49-F238E27FC236}">
                    <a16:creationId xmlns:a16="http://schemas.microsoft.com/office/drawing/2014/main" id="{9DC6F747-53CF-724B-9540-BA59F16E46D1}"/>
                  </a:ext>
                </a:extLst>
              </p:cNvPr>
              <p:cNvSpPr/>
              <p:nvPr/>
            </p:nvSpPr>
            <p:spPr>
              <a:xfrm>
                <a:off x="-2500439" y="1932058"/>
                <a:ext cx="7691" cy="11469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11469" extrusionOk="0">
                    <a:moveTo>
                      <a:pt x="0" y="0"/>
                    </a:moveTo>
                    <a:cubicBezTo>
                      <a:pt x="2631" y="3778"/>
                      <a:pt x="5195" y="7624"/>
                      <a:pt x="7691" y="11470"/>
                    </a:cubicBezTo>
                    <a:cubicBezTo>
                      <a:pt x="5195" y="7624"/>
                      <a:pt x="2631" y="377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g3acbb144eea_1_9619">
                <a:extLst>
                  <a:ext uri="{FF2B5EF4-FFF2-40B4-BE49-F238E27FC236}">
                    <a16:creationId xmlns:a16="http://schemas.microsoft.com/office/drawing/2014/main" id="{AC4312D8-68C0-F316-6FA0-5E0A7A23323D}"/>
                  </a:ext>
                </a:extLst>
              </p:cNvPr>
              <p:cNvSpPr/>
              <p:nvPr/>
            </p:nvSpPr>
            <p:spPr>
              <a:xfrm>
                <a:off x="-2509615" y="1919644"/>
                <a:ext cx="8163" cy="11132"/>
              </a:xfrm>
              <a:custGeom>
                <a:avLst/>
                <a:gdLst/>
                <a:ahLst/>
                <a:cxnLst/>
                <a:rect l="l" t="t" r="r" b="b"/>
                <a:pathLst>
                  <a:path w="8163" h="11132" extrusionOk="0">
                    <a:moveTo>
                      <a:pt x="0" y="0"/>
                    </a:moveTo>
                    <a:cubicBezTo>
                      <a:pt x="2834" y="3643"/>
                      <a:pt x="5532" y="7354"/>
                      <a:pt x="8164" y="11132"/>
                    </a:cubicBezTo>
                    <a:cubicBezTo>
                      <a:pt x="5532" y="7354"/>
                      <a:pt x="2766" y="364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g3acbb144eea_1_9619">
                <a:extLst>
                  <a:ext uri="{FF2B5EF4-FFF2-40B4-BE49-F238E27FC236}">
                    <a16:creationId xmlns:a16="http://schemas.microsoft.com/office/drawing/2014/main" id="{48A52C3A-1021-20D1-4D44-DAA94949CD06}"/>
                  </a:ext>
                </a:extLst>
              </p:cNvPr>
              <p:cNvSpPr/>
              <p:nvPr/>
            </p:nvSpPr>
            <p:spPr>
              <a:xfrm>
                <a:off x="-2844327" y="1785449"/>
                <a:ext cx="4992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674" extrusionOk="0">
                    <a:moveTo>
                      <a:pt x="0" y="675"/>
                    </a:moveTo>
                    <a:cubicBezTo>
                      <a:pt x="1619" y="405"/>
                      <a:pt x="3306" y="202"/>
                      <a:pt x="4993" y="0"/>
                    </a:cubicBezTo>
                    <a:cubicBezTo>
                      <a:pt x="3306" y="202"/>
                      <a:pt x="1687" y="472"/>
                      <a:pt x="0" y="6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g3acbb144eea_1_9619">
                <a:extLst>
                  <a:ext uri="{FF2B5EF4-FFF2-40B4-BE49-F238E27FC236}">
                    <a16:creationId xmlns:a16="http://schemas.microsoft.com/office/drawing/2014/main" id="{00AE19C8-296D-9913-6B46-9E243FA50F65}"/>
                  </a:ext>
                </a:extLst>
              </p:cNvPr>
              <p:cNvSpPr/>
              <p:nvPr/>
            </p:nvSpPr>
            <p:spPr>
              <a:xfrm>
                <a:off x="-3094569" y="1904396"/>
                <a:ext cx="38120" cy="53570"/>
              </a:xfrm>
              <a:custGeom>
                <a:avLst/>
                <a:gdLst/>
                <a:ahLst/>
                <a:cxnLst/>
                <a:rect l="l" t="t" r="r" b="b"/>
                <a:pathLst>
                  <a:path w="38120" h="53570" extrusionOk="0">
                    <a:moveTo>
                      <a:pt x="0" y="53570"/>
                    </a:moveTo>
                    <a:cubicBezTo>
                      <a:pt x="11065" y="34477"/>
                      <a:pt x="23817" y="16597"/>
                      <a:pt x="38120" y="0"/>
                    </a:cubicBezTo>
                    <a:cubicBezTo>
                      <a:pt x="23817" y="16597"/>
                      <a:pt x="11065" y="34544"/>
                      <a:pt x="0" y="535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g3acbb144eea_1_9619">
                <a:extLst>
                  <a:ext uri="{FF2B5EF4-FFF2-40B4-BE49-F238E27FC236}">
                    <a16:creationId xmlns:a16="http://schemas.microsoft.com/office/drawing/2014/main" id="{BAECF67D-E247-7315-529F-4F89C283ECB7}"/>
                  </a:ext>
                </a:extLst>
              </p:cNvPr>
              <p:cNvSpPr/>
              <p:nvPr/>
            </p:nvSpPr>
            <p:spPr>
              <a:xfrm>
                <a:off x="-3122838" y="1958439"/>
                <a:ext cx="28067" cy="61599"/>
              </a:xfrm>
              <a:custGeom>
                <a:avLst/>
                <a:gdLst/>
                <a:ahLst/>
                <a:cxnLst/>
                <a:rect l="l" t="t" r="r" b="b"/>
                <a:pathLst>
                  <a:path w="28067" h="61599" extrusionOk="0">
                    <a:moveTo>
                      <a:pt x="0" y="61599"/>
                    </a:moveTo>
                    <a:cubicBezTo>
                      <a:pt x="7422" y="40009"/>
                      <a:pt x="16867" y="19431"/>
                      <a:pt x="28067" y="0"/>
                    </a:cubicBezTo>
                    <a:cubicBezTo>
                      <a:pt x="16800" y="19431"/>
                      <a:pt x="7422" y="40076"/>
                      <a:pt x="0" y="6159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g3acbb144eea_1_9619">
                <a:extLst>
                  <a:ext uri="{FF2B5EF4-FFF2-40B4-BE49-F238E27FC236}">
                    <a16:creationId xmlns:a16="http://schemas.microsoft.com/office/drawing/2014/main" id="{16B7E8E4-AAAF-212F-AC79-0BE3AC49FC49}"/>
                  </a:ext>
                </a:extLst>
              </p:cNvPr>
              <p:cNvSpPr/>
              <p:nvPr/>
            </p:nvSpPr>
            <p:spPr>
              <a:xfrm>
                <a:off x="-3016642" y="1858720"/>
                <a:ext cx="7623" cy="6274"/>
              </a:xfrm>
              <a:custGeom>
                <a:avLst/>
                <a:gdLst/>
                <a:ahLst/>
                <a:cxnLst/>
                <a:rect l="l" t="t" r="r" b="b"/>
                <a:pathLst>
                  <a:path w="7623" h="6274" extrusionOk="0">
                    <a:moveTo>
                      <a:pt x="0" y="6275"/>
                    </a:moveTo>
                    <a:cubicBezTo>
                      <a:pt x="2496" y="4183"/>
                      <a:pt x="5060" y="2092"/>
                      <a:pt x="7624" y="0"/>
                    </a:cubicBezTo>
                    <a:cubicBezTo>
                      <a:pt x="5060" y="2024"/>
                      <a:pt x="2496" y="4116"/>
                      <a:pt x="0" y="62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g3acbb144eea_1_9619">
                <a:extLst>
                  <a:ext uri="{FF2B5EF4-FFF2-40B4-BE49-F238E27FC236}">
                    <a16:creationId xmlns:a16="http://schemas.microsoft.com/office/drawing/2014/main" id="{1BBC9656-8D76-B9CF-A50F-ABEA9EA6F7E0}"/>
                  </a:ext>
                </a:extLst>
              </p:cNvPr>
              <p:cNvSpPr/>
              <p:nvPr/>
            </p:nvSpPr>
            <p:spPr>
              <a:xfrm>
                <a:off x="-3141527" y="2111795"/>
                <a:ext cx="404" cy="6139"/>
              </a:xfrm>
              <a:custGeom>
                <a:avLst/>
                <a:gdLst/>
                <a:ahLst/>
                <a:cxnLst/>
                <a:rect l="l" t="t" r="r" b="b"/>
                <a:pathLst>
                  <a:path w="404" h="6139" extrusionOk="0">
                    <a:moveTo>
                      <a:pt x="0" y="6140"/>
                    </a:moveTo>
                    <a:cubicBezTo>
                      <a:pt x="68" y="4048"/>
                      <a:pt x="270" y="2024"/>
                      <a:pt x="405" y="0"/>
                    </a:cubicBezTo>
                    <a:cubicBezTo>
                      <a:pt x="270" y="2024"/>
                      <a:pt x="135" y="4116"/>
                      <a:pt x="0" y="61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g3acbb144eea_1_9619">
                <a:extLst>
                  <a:ext uri="{FF2B5EF4-FFF2-40B4-BE49-F238E27FC236}">
                    <a16:creationId xmlns:a16="http://schemas.microsoft.com/office/drawing/2014/main" id="{67FF37BE-C7F8-4751-75C7-38C87C1A9745}"/>
                  </a:ext>
                </a:extLst>
              </p:cNvPr>
              <p:cNvSpPr/>
              <p:nvPr/>
            </p:nvSpPr>
            <p:spPr>
              <a:xfrm>
                <a:off x="-3004768" y="1849747"/>
                <a:ext cx="7489" cy="5667"/>
              </a:xfrm>
              <a:custGeom>
                <a:avLst/>
                <a:gdLst/>
                <a:ahLst/>
                <a:cxnLst/>
                <a:rect l="l" t="t" r="r" b="b"/>
                <a:pathLst>
                  <a:path w="7489" h="5667" extrusionOk="0">
                    <a:moveTo>
                      <a:pt x="0" y="5667"/>
                    </a:moveTo>
                    <a:cubicBezTo>
                      <a:pt x="2496" y="3778"/>
                      <a:pt x="4993" y="1822"/>
                      <a:pt x="7489" y="0"/>
                    </a:cubicBezTo>
                    <a:cubicBezTo>
                      <a:pt x="4925" y="1889"/>
                      <a:pt x="2429" y="3778"/>
                      <a:pt x="0" y="566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g3acbb144eea_1_9619">
                <a:extLst>
                  <a:ext uri="{FF2B5EF4-FFF2-40B4-BE49-F238E27FC236}">
                    <a16:creationId xmlns:a16="http://schemas.microsoft.com/office/drawing/2014/main" id="{41465B7D-A688-9FB9-1FEA-6B91C0465B2E}"/>
                  </a:ext>
                </a:extLst>
              </p:cNvPr>
              <p:cNvSpPr/>
              <p:nvPr/>
            </p:nvSpPr>
            <p:spPr>
              <a:xfrm>
                <a:off x="-3140380" y="2093983"/>
                <a:ext cx="809" cy="7826"/>
              </a:xfrm>
              <a:custGeom>
                <a:avLst/>
                <a:gdLst/>
                <a:ahLst/>
                <a:cxnLst/>
                <a:rect l="l" t="t" r="r" b="b"/>
                <a:pathLst>
                  <a:path w="809" h="7826" extrusionOk="0">
                    <a:moveTo>
                      <a:pt x="0" y="7826"/>
                    </a:moveTo>
                    <a:cubicBezTo>
                      <a:pt x="270" y="5195"/>
                      <a:pt x="540" y="2564"/>
                      <a:pt x="810" y="0"/>
                    </a:cubicBezTo>
                    <a:cubicBezTo>
                      <a:pt x="540" y="2631"/>
                      <a:pt x="202" y="5195"/>
                      <a:pt x="0" y="78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g3acbb144eea_1_9619">
                <a:extLst>
                  <a:ext uri="{FF2B5EF4-FFF2-40B4-BE49-F238E27FC236}">
                    <a16:creationId xmlns:a16="http://schemas.microsoft.com/office/drawing/2014/main" id="{66F5D77B-7658-C9D2-4C03-D2B4D05BBEAB}"/>
                  </a:ext>
                </a:extLst>
              </p:cNvPr>
              <p:cNvSpPr/>
              <p:nvPr/>
            </p:nvSpPr>
            <p:spPr>
              <a:xfrm>
                <a:off x="-3138626" y="2077116"/>
                <a:ext cx="1349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9175" extrusionOk="0">
                    <a:moveTo>
                      <a:pt x="0" y="9176"/>
                    </a:moveTo>
                    <a:cubicBezTo>
                      <a:pt x="405" y="6072"/>
                      <a:pt x="877" y="3036"/>
                      <a:pt x="1349" y="0"/>
                    </a:cubicBezTo>
                    <a:cubicBezTo>
                      <a:pt x="877" y="3036"/>
                      <a:pt x="405" y="6140"/>
                      <a:pt x="0" y="91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g3acbb144eea_1_9619">
                <a:extLst>
                  <a:ext uri="{FF2B5EF4-FFF2-40B4-BE49-F238E27FC236}">
                    <a16:creationId xmlns:a16="http://schemas.microsoft.com/office/drawing/2014/main" id="{C9AF0BA5-1877-BC1E-28B0-EFEA34F13761}"/>
                  </a:ext>
                </a:extLst>
              </p:cNvPr>
              <p:cNvSpPr/>
              <p:nvPr/>
            </p:nvSpPr>
            <p:spPr>
              <a:xfrm>
                <a:off x="-3136399" y="2020038"/>
                <a:ext cx="13493" cy="52153"/>
              </a:xfrm>
              <a:custGeom>
                <a:avLst/>
                <a:gdLst/>
                <a:ahLst/>
                <a:cxnLst/>
                <a:rect l="l" t="t" r="r" b="b"/>
                <a:pathLst>
                  <a:path w="13493" h="52153" extrusionOk="0">
                    <a:moveTo>
                      <a:pt x="0" y="52153"/>
                    </a:moveTo>
                    <a:cubicBezTo>
                      <a:pt x="3238" y="34274"/>
                      <a:pt x="7759" y="16800"/>
                      <a:pt x="13494" y="0"/>
                    </a:cubicBezTo>
                    <a:cubicBezTo>
                      <a:pt x="7691" y="16867"/>
                      <a:pt x="3171" y="34274"/>
                      <a:pt x="0" y="5215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g3acbb144eea_1_9619">
                <a:extLst>
                  <a:ext uri="{FF2B5EF4-FFF2-40B4-BE49-F238E27FC236}">
                    <a16:creationId xmlns:a16="http://schemas.microsoft.com/office/drawing/2014/main" id="{4DA8BFF7-BB63-086B-7FB0-E43565F57701}"/>
                  </a:ext>
                </a:extLst>
              </p:cNvPr>
              <p:cNvSpPr/>
              <p:nvPr/>
            </p:nvSpPr>
            <p:spPr>
              <a:xfrm>
                <a:off x="-3054762" y="1893871"/>
                <a:ext cx="7826" cy="8635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8635" extrusionOk="0">
                    <a:moveTo>
                      <a:pt x="0" y="8636"/>
                    </a:moveTo>
                    <a:cubicBezTo>
                      <a:pt x="2564" y="5735"/>
                      <a:pt x="5128" y="2834"/>
                      <a:pt x="7826" y="0"/>
                    </a:cubicBezTo>
                    <a:cubicBezTo>
                      <a:pt x="5195" y="2834"/>
                      <a:pt x="2564" y="5735"/>
                      <a:pt x="0" y="863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g3acbb144eea_1_9619">
                <a:extLst>
                  <a:ext uri="{FF2B5EF4-FFF2-40B4-BE49-F238E27FC236}">
                    <a16:creationId xmlns:a16="http://schemas.microsoft.com/office/drawing/2014/main" id="{579B8A36-E32C-361D-9D62-739A05B158EF}"/>
                  </a:ext>
                </a:extLst>
              </p:cNvPr>
              <p:cNvSpPr/>
              <p:nvPr/>
            </p:nvSpPr>
            <p:spPr>
              <a:xfrm>
                <a:off x="-2911863" y="1801844"/>
                <a:ext cx="546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1889" extrusionOk="0">
                    <a:moveTo>
                      <a:pt x="0" y="1889"/>
                    </a:moveTo>
                    <a:cubicBezTo>
                      <a:pt x="1822" y="1214"/>
                      <a:pt x="3643" y="607"/>
                      <a:pt x="5465" y="0"/>
                    </a:cubicBezTo>
                    <a:cubicBezTo>
                      <a:pt x="3643" y="607"/>
                      <a:pt x="1822" y="1282"/>
                      <a:pt x="0" y="188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g3acbb144eea_1_9619">
                <a:extLst>
                  <a:ext uri="{FF2B5EF4-FFF2-40B4-BE49-F238E27FC236}">
                    <a16:creationId xmlns:a16="http://schemas.microsoft.com/office/drawing/2014/main" id="{0B67925E-B476-8C76-D3DC-268D96D9A6DE}"/>
                  </a:ext>
                </a:extLst>
              </p:cNvPr>
              <p:cNvSpPr/>
              <p:nvPr/>
            </p:nvSpPr>
            <p:spPr>
              <a:xfrm>
                <a:off x="-2896818" y="1796784"/>
                <a:ext cx="5937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5937" h="1821" extrusionOk="0">
                    <a:moveTo>
                      <a:pt x="0" y="1822"/>
                    </a:moveTo>
                    <a:cubicBezTo>
                      <a:pt x="1957" y="1214"/>
                      <a:pt x="3981" y="607"/>
                      <a:pt x="5937" y="0"/>
                    </a:cubicBezTo>
                    <a:cubicBezTo>
                      <a:pt x="3913" y="607"/>
                      <a:pt x="1957" y="1214"/>
                      <a:pt x="0" y="18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g3acbb144eea_1_9619">
                <a:extLst>
                  <a:ext uri="{FF2B5EF4-FFF2-40B4-BE49-F238E27FC236}">
                    <a16:creationId xmlns:a16="http://schemas.microsoft.com/office/drawing/2014/main" id="{80FB73DB-C18A-239C-49E0-5A1B903196BC}"/>
                  </a:ext>
                </a:extLst>
              </p:cNvPr>
              <p:cNvSpPr/>
              <p:nvPr/>
            </p:nvSpPr>
            <p:spPr>
              <a:xfrm>
                <a:off x="-2992556" y="1837535"/>
                <a:ext cx="13224" cy="8905"/>
              </a:xfrm>
              <a:custGeom>
                <a:avLst/>
                <a:gdLst/>
                <a:ahLst/>
                <a:cxnLst/>
                <a:rect l="l" t="t" r="r" b="b"/>
                <a:pathLst>
                  <a:path w="13224" h="8905" extrusionOk="0">
                    <a:moveTo>
                      <a:pt x="0" y="8906"/>
                    </a:moveTo>
                    <a:cubicBezTo>
                      <a:pt x="4318" y="5870"/>
                      <a:pt x="8771" y="2901"/>
                      <a:pt x="13224" y="0"/>
                    </a:cubicBezTo>
                    <a:cubicBezTo>
                      <a:pt x="8771" y="2901"/>
                      <a:pt x="4318" y="5870"/>
                      <a:pt x="0" y="890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g3acbb144eea_1_9619">
                <a:extLst>
                  <a:ext uri="{FF2B5EF4-FFF2-40B4-BE49-F238E27FC236}">
                    <a16:creationId xmlns:a16="http://schemas.microsoft.com/office/drawing/2014/main" id="{74362348-8CD3-F011-C537-E70C11E58BD7}"/>
                  </a:ext>
                </a:extLst>
              </p:cNvPr>
              <p:cNvSpPr/>
              <p:nvPr/>
            </p:nvSpPr>
            <p:spPr>
              <a:xfrm>
                <a:off x="-2862476" y="1788957"/>
                <a:ext cx="2496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539" extrusionOk="0">
                    <a:moveTo>
                      <a:pt x="0" y="540"/>
                    </a:moveTo>
                    <a:cubicBezTo>
                      <a:pt x="810" y="337"/>
                      <a:pt x="1619" y="135"/>
                      <a:pt x="2496" y="0"/>
                    </a:cubicBezTo>
                    <a:cubicBezTo>
                      <a:pt x="1687" y="202"/>
                      <a:pt x="877" y="405"/>
                      <a:pt x="0" y="5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g3acbb144eea_1_9619">
                <a:extLst>
                  <a:ext uri="{FF2B5EF4-FFF2-40B4-BE49-F238E27FC236}">
                    <a16:creationId xmlns:a16="http://schemas.microsoft.com/office/drawing/2014/main" id="{3B241E87-232A-4C6B-D7FD-A6D8C2C29DAA}"/>
                  </a:ext>
                </a:extLst>
              </p:cNvPr>
              <p:cNvSpPr/>
              <p:nvPr/>
            </p:nvSpPr>
            <p:spPr>
              <a:xfrm>
                <a:off x="-2881098" y="1792466"/>
                <a:ext cx="5600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1484" extrusionOk="0">
                    <a:moveTo>
                      <a:pt x="0" y="1484"/>
                    </a:moveTo>
                    <a:cubicBezTo>
                      <a:pt x="1889" y="1012"/>
                      <a:pt x="3711" y="472"/>
                      <a:pt x="5600" y="0"/>
                    </a:cubicBezTo>
                    <a:cubicBezTo>
                      <a:pt x="3711" y="472"/>
                      <a:pt x="1889" y="1012"/>
                      <a:pt x="0" y="148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g3acbb144eea_1_9619">
                <a:extLst>
                  <a:ext uri="{FF2B5EF4-FFF2-40B4-BE49-F238E27FC236}">
                    <a16:creationId xmlns:a16="http://schemas.microsoft.com/office/drawing/2014/main" id="{EA32EBAC-4249-C1BB-ADBC-E2D0135A465D}"/>
                  </a:ext>
                </a:extLst>
              </p:cNvPr>
              <p:cNvSpPr/>
              <p:nvPr/>
            </p:nvSpPr>
            <p:spPr>
              <a:xfrm>
                <a:off x="-2960238" y="1822422"/>
                <a:ext cx="6814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3643" extrusionOk="0">
                    <a:moveTo>
                      <a:pt x="0" y="3643"/>
                    </a:moveTo>
                    <a:cubicBezTo>
                      <a:pt x="2226" y="2361"/>
                      <a:pt x="4520" y="1214"/>
                      <a:pt x="6814" y="0"/>
                    </a:cubicBezTo>
                    <a:cubicBezTo>
                      <a:pt x="4520" y="1214"/>
                      <a:pt x="2294" y="2429"/>
                      <a:pt x="0" y="36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g3acbb144eea_1_9619">
                <a:extLst>
                  <a:ext uri="{FF2B5EF4-FFF2-40B4-BE49-F238E27FC236}">
                    <a16:creationId xmlns:a16="http://schemas.microsoft.com/office/drawing/2014/main" id="{774A5B9F-6445-DC30-C29A-BDBB1399CB27}"/>
                  </a:ext>
                </a:extLst>
              </p:cNvPr>
              <p:cNvSpPr/>
              <p:nvPr/>
            </p:nvSpPr>
            <p:spPr>
              <a:xfrm>
                <a:off x="-2973665" y="1829776"/>
                <a:ext cx="6881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4048" extrusionOk="0">
                    <a:moveTo>
                      <a:pt x="0" y="4048"/>
                    </a:moveTo>
                    <a:cubicBezTo>
                      <a:pt x="2226" y="2631"/>
                      <a:pt x="4588" y="1349"/>
                      <a:pt x="6882" y="0"/>
                    </a:cubicBezTo>
                    <a:cubicBezTo>
                      <a:pt x="4588" y="1349"/>
                      <a:pt x="2294" y="2631"/>
                      <a:pt x="0" y="404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g3acbb144eea_1_9619">
                <a:extLst>
                  <a:ext uri="{FF2B5EF4-FFF2-40B4-BE49-F238E27FC236}">
                    <a16:creationId xmlns:a16="http://schemas.microsoft.com/office/drawing/2014/main" id="{088FA986-1438-7D93-9C63-C9967292A16D}"/>
                  </a:ext>
                </a:extLst>
              </p:cNvPr>
              <p:cNvSpPr/>
              <p:nvPr/>
            </p:nvSpPr>
            <p:spPr>
              <a:xfrm>
                <a:off x="-2930890" y="1809198"/>
                <a:ext cx="5195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2293" extrusionOk="0">
                    <a:moveTo>
                      <a:pt x="0" y="2294"/>
                    </a:moveTo>
                    <a:cubicBezTo>
                      <a:pt x="1754" y="1552"/>
                      <a:pt x="3441" y="742"/>
                      <a:pt x="5195" y="0"/>
                    </a:cubicBezTo>
                    <a:cubicBezTo>
                      <a:pt x="3441" y="742"/>
                      <a:pt x="1754" y="1552"/>
                      <a:pt x="0" y="22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g3acbb144eea_1_9619">
                <a:extLst>
                  <a:ext uri="{FF2B5EF4-FFF2-40B4-BE49-F238E27FC236}">
                    <a16:creationId xmlns:a16="http://schemas.microsoft.com/office/drawing/2014/main" id="{65C9DD97-280C-F446-1CFC-CEB25D80BE59}"/>
                  </a:ext>
                </a:extLst>
              </p:cNvPr>
              <p:cNvSpPr/>
              <p:nvPr/>
            </p:nvSpPr>
            <p:spPr>
              <a:xfrm>
                <a:off x="-2946272" y="1815472"/>
                <a:ext cx="6544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238" extrusionOk="0">
                    <a:moveTo>
                      <a:pt x="0" y="3239"/>
                    </a:moveTo>
                    <a:cubicBezTo>
                      <a:pt x="2159" y="2159"/>
                      <a:pt x="4318" y="1080"/>
                      <a:pt x="6544" y="0"/>
                    </a:cubicBezTo>
                    <a:cubicBezTo>
                      <a:pt x="4318" y="1012"/>
                      <a:pt x="2159" y="2092"/>
                      <a:pt x="0" y="323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g3acbb144eea_1_9619">
                <a:extLst>
                  <a:ext uri="{FF2B5EF4-FFF2-40B4-BE49-F238E27FC236}">
                    <a16:creationId xmlns:a16="http://schemas.microsoft.com/office/drawing/2014/main" id="{DDAF11C6-243A-0634-FB46-07D3111DBDF8}"/>
                  </a:ext>
                </a:extLst>
              </p:cNvPr>
              <p:cNvSpPr/>
              <p:nvPr/>
            </p:nvSpPr>
            <p:spPr>
              <a:xfrm>
                <a:off x="-2656832" y="1807579"/>
                <a:ext cx="998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985" h="4250" extrusionOk="0">
                    <a:moveTo>
                      <a:pt x="0" y="0"/>
                    </a:moveTo>
                    <a:cubicBezTo>
                      <a:pt x="3373" y="1349"/>
                      <a:pt x="6680" y="2766"/>
                      <a:pt x="9985" y="4251"/>
                    </a:cubicBezTo>
                    <a:cubicBezTo>
                      <a:pt x="6680" y="2766"/>
                      <a:pt x="3373" y="134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g3acbb144eea_1_9619">
                <a:extLst>
                  <a:ext uri="{FF2B5EF4-FFF2-40B4-BE49-F238E27FC236}">
                    <a16:creationId xmlns:a16="http://schemas.microsoft.com/office/drawing/2014/main" id="{66AF6FA3-C81C-2C37-105E-DA01555D79CA}"/>
                  </a:ext>
                </a:extLst>
              </p:cNvPr>
              <p:cNvSpPr/>
              <p:nvPr/>
            </p:nvSpPr>
            <p:spPr>
              <a:xfrm>
                <a:off x="-2828067" y="1783492"/>
                <a:ext cx="472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72" extrusionOk="0">
                    <a:moveTo>
                      <a:pt x="4655" y="0"/>
                    </a:moveTo>
                    <a:cubicBezTo>
                      <a:pt x="3104" y="135"/>
                      <a:pt x="1552" y="337"/>
                      <a:pt x="0" y="472"/>
                    </a:cubicBezTo>
                    <a:cubicBezTo>
                      <a:pt x="1552" y="270"/>
                      <a:pt x="3171" y="135"/>
                      <a:pt x="4723" y="0"/>
                    </a:cubicBezTo>
                    <a:lnTo>
                      <a:pt x="4655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g3acbb144eea_1_9619">
                <a:extLst>
                  <a:ext uri="{FF2B5EF4-FFF2-40B4-BE49-F238E27FC236}">
                    <a16:creationId xmlns:a16="http://schemas.microsoft.com/office/drawing/2014/main" id="{3D519583-5F39-EDCA-A468-6CFF3609409B}"/>
                  </a:ext>
                </a:extLst>
              </p:cNvPr>
              <p:cNvSpPr/>
              <p:nvPr/>
            </p:nvSpPr>
            <p:spPr>
              <a:xfrm>
                <a:off x="-3045384" y="1867491"/>
                <a:ext cx="25840" cy="24693"/>
              </a:xfrm>
              <a:custGeom>
                <a:avLst/>
                <a:gdLst/>
                <a:ahLst/>
                <a:cxnLst/>
                <a:rect l="l" t="t" r="r" b="b"/>
                <a:pathLst>
                  <a:path w="25840" h="24693" extrusionOk="0">
                    <a:moveTo>
                      <a:pt x="25840" y="0"/>
                    </a:moveTo>
                    <a:cubicBezTo>
                      <a:pt x="16800" y="7826"/>
                      <a:pt x="8163" y="16058"/>
                      <a:pt x="0" y="24694"/>
                    </a:cubicBezTo>
                    <a:cubicBezTo>
                      <a:pt x="8163" y="16058"/>
                      <a:pt x="16800" y="7826"/>
                      <a:pt x="2584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g3acbb144eea_1_9619">
                <a:extLst>
                  <a:ext uri="{FF2B5EF4-FFF2-40B4-BE49-F238E27FC236}">
                    <a16:creationId xmlns:a16="http://schemas.microsoft.com/office/drawing/2014/main" id="{4C3BC174-3A9B-4644-92C2-17E0E4BF454C}"/>
                  </a:ext>
                </a:extLst>
              </p:cNvPr>
              <p:cNvSpPr/>
              <p:nvPr/>
            </p:nvSpPr>
            <p:spPr>
              <a:xfrm>
                <a:off x="-3158192" y="2258742"/>
                <a:ext cx="740806" cy="72798"/>
              </a:xfrm>
              <a:custGeom>
                <a:avLst/>
                <a:gdLst/>
                <a:ahLst/>
                <a:cxnLst/>
                <a:rect l="l" t="t" r="r" b="b"/>
                <a:pathLst>
                  <a:path w="740806" h="72798" extrusionOk="0">
                    <a:moveTo>
                      <a:pt x="704441" y="0"/>
                    </a:moveTo>
                    <a:lnTo>
                      <a:pt x="699179" y="0"/>
                    </a:lnTo>
                    <a:cubicBezTo>
                      <a:pt x="697560" y="4251"/>
                      <a:pt x="695940" y="8569"/>
                      <a:pt x="694186" y="12752"/>
                    </a:cubicBezTo>
                    <a:lnTo>
                      <a:pt x="369054" y="12954"/>
                    </a:lnTo>
                    <a:lnTo>
                      <a:pt x="43922" y="13156"/>
                    </a:lnTo>
                    <a:lnTo>
                      <a:pt x="43922" y="13156"/>
                    </a:lnTo>
                    <a:cubicBezTo>
                      <a:pt x="42100" y="8838"/>
                      <a:pt x="40414" y="4453"/>
                      <a:pt x="38727" y="68"/>
                    </a:cubicBezTo>
                    <a:lnTo>
                      <a:pt x="36366" y="68"/>
                    </a:lnTo>
                    <a:cubicBezTo>
                      <a:pt x="16327" y="68"/>
                      <a:pt x="0" y="16462"/>
                      <a:pt x="0" y="36433"/>
                    </a:cubicBezTo>
                    <a:cubicBezTo>
                      <a:pt x="0" y="56404"/>
                      <a:pt x="16395" y="72799"/>
                      <a:pt x="36366" y="72799"/>
                    </a:cubicBezTo>
                    <a:lnTo>
                      <a:pt x="704441" y="72799"/>
                    </a:lnTo>
                    <a:cubicBezTo>
                      <a:pt x="724480" y="72799"/>
                      <a:pt x="740807" y="56404"/>
                      <a:pt x="740807" y="36433"/>
                    </a:cubicBezTo>
                    <a:cubicBezTo>
                      <a:pt x="740807" y="16462"/>
                      <a:pt x="724412" y="68"/>
                      <a:pt x="704441" y="68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g3acbb144eea_1_9619">
                <a:extLst>
                  <a:ext uri="{FF2B5EF4-FFF2-40B4-BE49-F238E27FC236}">
                    <a16:creationId xmlns:a16="http://schemas.microsoft.com/office/drawing/2014/main" id="{F765DD1B-1316-FB2B-70C1-32F0071DCCA5}"/>
                  </a:ext>
                </a:extLst>
              </p:cNvPr>
              <p:cNvSpPr/>
              <p:nvPr/>
            </p:nvSpPr>
            <p:spPr>
              <a:xfrm>
                <a:off x="-3114270" y="2271696"/>
                <a:ext cx="32513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325131" h="202" extrusionOk="0">
                    <a:moveTo>
                      <a:pt x="0" y="202"/>
                    </a:moveTo>
                    <a:lnTo>
                      <a:pt x="325132" y="0"/>
                    </a:lnTo>
                    <a:lnTo>
                      <a:pt x="0" y="202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g3acbb144eea_1_9619">
                <a:extLst>
                  <a:ext uri="{FF2B5EF4-FFF2-40B4-BE49-F238E27FC236}">
                    <a16:creationId xmlns:a16="http://schemas.microsoft.com/office/drawing/2014/main" id="{F47E6001-D761-935B-FF00-4F43209831F0}"/>
                  </a:ext>
                </a:extLst>
              </p:cNvPr>
              <p:cNvSpPr/>
              <p:nvPr/>
            </p:nvSpPr>
            <p:spPr>
              <a:xfrm>
                <a:off x="-2459013" y="2255504"/>
                <a:ext cx="1281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238" extrusionOk="0">
                    <a:moveTo>
                      <a:pt x="0" y="3238"/>
                    </a:moveTo>
                    <a:cubicBezTo>
                      <a:pt x="405" y="2159"/>
                      <a:pt x="877" y="1080"/>
                      <a:pt x="1282" y="0"/>
                    </a:cubicBezTo>
                    <a:cubicBezTo>
                      <a:pt x="877" y="1080"/>
                      <a:pt x="405" y="2159"/>
                      <a:pt x="0" y="3238"/>
                    </a:cubicBezTo>
                    <a:lnTo>
                      <a:pt x="0" y="323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g3acbb144eea_1_9619">
                <a:extLst>
                  <a:ext uri="{FF2B5EF4-FFF2-40B4-BE49-F238E27FC236}">
                    <a16:creationId xmlns:a16="http://schemas.microsoft.com/office/drawing/2014/main" id="{C98B7E6E-F748-4F7D-4B45-7545A50921D3}"/>
                  </a:ext>
                </a:extLst>
              </p:cNvPr>
              <p:cNvSpPr/>
              <p:nvPr/>
            </p:nvSpPr>
            <p:spPr>
              <a:xfrm>
                <a:off x="-2439785" y="2086899"/>
                <a:ext cx="134" cy="114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47" extrusionOk="0">
                    <a:moveTo>
                      <a:pt x="0" y="0"/>
                    </a:moveTo>
                    <a:cubicBezTo>
                      <a:pt x="0" y="405"/>
                      <a:pt x="68" y="810"/>
                      <a:pt x="135" y="1147"/>
                    </a:cubicBezTo>
                    <a:cubicBezTo>
                      <a:pt x="135" y="742"/>
                      <a:pt x="68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g3acbb144eea_1_9619">
                <a:extLst>
                  <a:ext uri="{FF2B5EF4-FFF2-40B4-BE49-F238E27FC236}">
                    <a16:creationId xmlns:a16="http://schemas.microsoft.com/office/drawing/2014/main" id="{ECA37400-2472-4EBA-92DB-6C2BF8290AC8}"/>
                  </a:ext>
                </a:extLst>
              </p:cNvPr>
              <p:cNvSpPr/>
              <p:nvPr/>
            </p:nvSpPr>
            <p:spPr>
              <a:xfrm>
                <a:off x="-3137276" y="2072191"/>
                <a:ext cx="877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925" extrusionOk="0">
                    <a:moveTo>
                      <a:pt x="0" y="4925"/>
                    </a:moveTo>
                    <a:cubicBezTo>
                      <a:pt x="270" y="3306"/>
                      <a:pt x="607" y="1687"/>
                      <a:pt x="877" y="0"/>
                    </a:cubicBezTo>
                    <a:cubicBezTo>
                      <a:pt x="607" y="1619"/>
                      <a:pt x="270" y="3239"/>
                      <a:pt x="0" y="49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g3acbb144eea_1_9619">
                <a:extLst>
                  <a:ext uri="{FF2B5EF4-FFF2-40B4-BE49-F238E27FC236}">
                    <a16:creationId xmlns:a16="http://schemas.microsoft.com/office/drawing/2014/main" id="{2CA8ED4C-6352-6777-FDBC-33A01AF94D7A}"/>
                  </a:ext>
                </a:extLst>
              </p:cNvPr>
              <p:cNvSpPr/>
              <p:nvPr/>
            </p:nvSpPr>
            <p:spPr>
              <a:xfrm>
                <a:off x="-3139570" y="2086359"/>
                <a:ext cx="944" cy="762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624" extrusionOk="0">
                    <a:moveTo>
                      <a:pt x="0" y="7624"/>
                    </a:moveTo>
                    <a:cubicBezTo>
                      <a:pt x="270" y="5060"/>
                      <a:pt x="607" y="2496"/>
                      <a:pt x="945" y="0"/>
                    </a:cubicBezTo>
                    <a:cubicBezTo>
                      <a:pt x="607" y="2564"/>
                      <a:pt x="270" y="5060"/>
                      <a:pt x="0" y="762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g3acbb144eea_1_9619">
                <a:extLst>
                  <a:ext uri="{FF2B5EF4-FFF2-40B4-BE49-F238E27FC236}">
                    <a16:creationId xmlns:a16="http://schemas.microsoft.com/office/drawing/2014/main" id="{0375B76B-B3DA-A5A2-09A0-F3EC55DA2E72}"/>
                  </a:ext>
                </a:extLst>
              </p:cNvPr>
              <p:cNvSpPr/>
              <p:nvPr/>
            </p:nvSpPr>
            <p:spPr>
              <a:xfrm>
                <a:off x="-3141190" y="2101810"/>
                <a:ext cx="742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9985" extrusionOk="0">
                    <a:moveTo>
                      <a:pt x="0" y="9985"/>
                    </a:moveTo>
                    <a:cubicBezTo>
                      <a:pt x="202" y="6612"/>
                      <a:pt x="472" y="3306"/>
                      <a:pt x="742" y="0"/>
                    </a:cubicBezTo>
                    <a:cubicBezTo>
                      <a:pt x="405" y="3306"/>
                      <a:pt x="202" y="6679"/>
                      <a:pt x="0" y="99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g3acbb144eea_1_9619">
                <a:extLst>
                  <a:ext uri="{FF2B5EF4-FFF2-40B4-BE49-F238E27FC236}">
                    <a16:creationId xmlns:a16="http://schemas.microsoft.com/office/drawing/2014/main" id="{F0F408DC-DFA3-159A-BC44-0FB2FB5B3D19}"/>
                  </a:ext>
                </a:extLst>
              </p:cNvPr>
              <p:cNvSpPr/>
              <p:nvPr/>
            </p:nvSpPr>
            <p:spPr>
              <a:xfrm>
                <a:off x="-3120544" y="2255841"/>
                <a:ext cx="1146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901" extrusionOk="0">
                    <a:moveTo>
                      <a:pt x="0" y="0"/>
                    </a:moveTo>
                    <a:cubicBezTo>
                      <a:pt x="337" y="1012"/>
                      <a:pt x="810" y="1957"/>
                      <a:pt x="1147" y="2901"/>
                    </a:cubicBezTo>
                    <a:lnTo>
                      <a:pt x="1147" y="2901"/>
                    </a:lnTo>
                    <a:cubicBezTo>
                      <a:pt x="810" y="1957"/>
                      <a:pt x="337" y="94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g3acbb144eea_1_9619">
                <a:extLst>
                  <a:ext uri="{FF2B5EF4-FFF2-40B4-BE49-F238E27FC236}">
                    <a16:creationId xmlns:a16="http://schemas.microsoft.com/office/drawing/2014/main" id="{76FDA00E-2FC5-F416-679F-89124D181FD9}"/>
                  </a:ext>
                </a:extLst>
              </p:cNvPr>
              <p:cNvSpPr/>
              <p:nvPr/>
            </p:nvSpPr>
            <p:spPr>
              <a:xfrm>
                <a:off x="-3141999" y="2118002"/>
                <a:ext cx="404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597" extrusionOk="0">
                    <a:moveTo>
                      <a:pt x="0" y="16597"/>
                    </a:moveTo>
                    <a:cubicBezTo>
                      <a:pt x="0" y="10997"/>
                      <a:pt x="135" y="5465"/>
                      <a:pt x="405" y="0"/>
                    </a:cubicBezTo>
                    <a:cubicBezTo>
                      <a:pt x="135" y="5532"/>
                      <a:pt x="0" y="11065"/>
                      <a:pt x="0" y="1659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g3acbb144eea_1_9619">
                <a:extLst>
                  <a:ext uri="{FF2B5EF4-FFF2-40B4-BE49-F238E27FC236}">
                    <a16:creationId xmlns:a16="http://schemas.microsoft.com/office/drawing/2014/main" id="{08086EB6-56FF-7321-51C2-520F0158EE12}"/>
                  </a:ext>
                </a:extLst>
              </p:cNvPr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g3acbb144eea_1_9619">
                <a:extLst>
                  <a:ext uri="{FF2B5EF4-FFF2-40B4-BE49-F238E27FC236}">
                    <a16:creationId xmlns:a16="http://schemas.microsoft.com/office/drawing/2014/main" id="{7ECC8F89-FD7C-5098-6D9F-77D705CBC47B}"/>
                  </a:ext>
                </a:extLst>
              </p:cNvPr>
              <p:cNvSpPr/>
              <p:nvPr/>
            </p:nvSpPr>
            <p:spPr>
              <a:xfrm>
                <a:off x="-2438030" y="2102080"/>
                <a:ext cx="404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992" extrusionOk="0">
                    <a:moveTo>
                      <a:pt x="0" y="0"/>
                    </a:moveTo>
                    <a:cubicBezTo>
                      <a:pt x="135" y="1687"/>
                      <a:pt x="270" y="3306"/>
                      <a:pt x="405" y="4993"/>
                    </a:cubicBezTo>
                    <a:cubicBezTo>
                      <a:pt x="270" y="3306"/>
                      <a:pt x="202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g3acbb144eea_1_9619">
                <a:extLst>
                  <a:ext uri="{FF2B5EF4-FFF2-40B4-BE49-F238E27FC236}">
                    <a16:creationId xmlns:a16="http://schemas.microsoft.com/office/drawing/2014/main" id="{827178EF-F686-8A71-BD54-3364E6F8C915}"/>
                  </a:ext>
                </a:extLst>
              </p:cNvPr>
              <p:cNvSpPr/>
              <p:nvPr/>
            </p:nvSpPr>
            <p:spPr>
              <a:xfrm>
                <a:off x="-3130867" y="2222714"/>
                <a:ext cx="10322" cy="33127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33127" extrusionOk="0">
                    <a:moveTo>
                      <a:pt x="10323" y="33127"/>
                    </a:moveTo>
                    <a:cubicBezTo>
                      <a:pt x="6342" y="22332"/>
                      <a:pt x="2902" y="11267"/>
                      <a:pt x="0" y="0"/>
                    </a:cubicBezTo>
                    <a:cubicBezTo>
                      <a:pt x="2902" y="11267"/>
                      <a:pt x="6342" y="22332"/>
                      <a:pt x="10323" y="3312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g3acbb144eea_1_9619">
                <a:extLst>
                  <a:ext uri="{FF2B5EF4-FFF2-40B4-BE49-F238E27FC236}">
                    <a16:creationId xmlns:a16="http://schemas.microsoft.com/office/drawing/2014/main" id="{609B9F8D-76F6-4F25-033D-ED1FE0AC09A5}"/>
                  </a:ext>
                </a:extLst>
              </p:cNvPr>
              <p:cNvSpPr/>
              <p:nvPr/>
            </p:nvSpPr>
            <p:spPr>
              <a:xfrm>
                <a:off x="-2436883" y="2117867"/>
                <a:ext cx="404" cy="1673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732" extrusionOk="0">
                    <a:moveTo>
                      <a:pt x="0" y="0"/>
                    </a:moveTo>
                    <a:cubicBezTo>
                      <a:pt x="270" y="5532"/>
                      <a:pt x="405" y="11133"/>
                      <a:pt x="405" y="16732"/>
                    </a:cubicBezTo>
                    <a:cubicBezTo>
                      <a:pt x="405" y="11133"/>
                      <a:pt x="270" y="553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g3acbb144eea_1_9619">
                <a:extLst>
                  <a:ext uri="{FF2B5EF4-FFF2-40B4-BE49-F238E27FC236}">
                    <a16:creationId xmlns:a16="http://schemas.microsoft.com/office/drawing/2014/main" id="{8FA2B9DA-4AF4-C1CF-2B9E-4F1C6F4BA00D}"/>
                  </a:ext>
                </a:extLst>
              </p:cNvPr>
              <p:cNvSpPr/>
              <p:nvPr/>
            </p:nvSpPr>
            <p:spPr>
              <a:xfrm>
                <a:off x="-3141865" y="1950545"/>
                <a:ext cx="705453" cy="308197"/>
              </a:xfrm>
              <a:custGeom>
                <a:avLst/>
                <a:gdLst/>
                <a:ahLst/>
                <a:cxnLst/>
                <a:rect l="l" t="t" r="r" b="b"/>
                <a:pathLst>
                  <a:path w="705453" h="308197" extrusionOk="0">
                    <a:moveTo>
                      <a:pt x="682851" y="308197"/>
                    </a:moveTo>
                    <a:cubicBezTo>
                      <a:pt x="683256" y="307118"/>
                      <a:pt x="683729" y="306038"/>
                      <a:pt x="684133" y="304959"/>
                    </a:cubicBezTo>
                    <a:cubicBezTo>
                      <a:pt x="692027" y="283369"/>
                      <a:pt x="697829" y="260834"/>
                      <a:pt x="701405" y="237557"/>
                    </a:cubicBezTo>
                    <a:cubicBezTo>
                      <a:pt x="703160" y="225885"/>
                      <a:pt x="704374" y="214078"/>
                      <a:pt x="704981" y="202069"/>
                    </a:cubicBezTo>
                    <a:cubicBezTo>
                      <a:pt x="705251" y="196064"/>
                      <a:pt x="705453" y="190060"/>
                      <a:pt x="705453" y="183987"/>
                    </a:cubicBezTo>
                    <a:cubicBezTo>
                      <a:pt x="705453" y="178387"/>
                      <a:pt x="705319" y="172855"/>
                      <a:pt x="705049" y="167255"/>
                    </a:cubicBezTo>
                    <a:cubicBezTo>
                      <a:pt x="704846" y="163612"/>
                      <a:pt x="704576" y="160036"/>
                      <a:pt x="704306" y="156460"/>
                    </a:cubicBezTo>
                    <a:cubicBezTo>
                      <a:pt x="704172" y="154773"/>
                      <a:pt x="704104" y="153087"/>
                      <a:pt x="703902" y="151467"/>
                    </a:cubicBezTo>
                    <a:cubicBezTo>
                      <a:pt x="703429" y="146745"/>
                      <a:pt x="702957" y="142089"/>
                      <a:pt x="702282" y="137434"/>
                    </a:cubicBezTo>
                    <a:cubicBezTo>
                      <a:pt x="702282" y="137029"/>
                      <a:pt x="702215" y="136624"/>
                      <a:pt x="702148" y="136287"/>
                    </a:cubicBezTo>
                    <a:cubicBezTo>
                      <a:pt x="701473" y="131227"/>
                      <a:pt x="700663" y="126234"/>
                      <a:pt x="699786" y="121241"/>
                    </a:cubicBezTo>
                    <a:cubicBezTo>
                      <a:pt x="682312" y="140672"/>
                      <a:pt x="657146" y="153019"/>
                      <a:pt x="629146" y="153019"/>
                    </a:cubicBezTo>
                    <a:cubicBezTo>
                      <a:pt x="576791" y="153019"/>
                      <a:pt x="534015" y="110176"/>
                      <a:pt x="534015" y="57888"/>
                    </a:cubicBezTo>
                    <a:lnTo>
                      <a:pt x="534015" y="0"/>
                    </a:lnTo>
                    <a:cubicBezTo>
                      <a:pt x="523288" y="40751"/>
                      <a:pt x="486112" y="71112"/>
                      <a:pt x="442055" y="71112"/>
                    </a:cubicBezTo>
                    <a:cubicBezTo>
                      <a:pt x="397998" y="71112"/>
                      <a:pt x="360823" y="40751"/>
                      <a:pt x="350095" y="0"/>
                    </a:cubicBezTo>
                    <a:lnTo>
                      <a:pt x="350095" y="93984"/>
                    </a:lnTo>
                    <a:cubicBezTo>
                      <a:pt x="350095" y="146340"/>
                      <a:pt x="307253" y="189115"/>
                      <a:pt x="254965" y="189115"/>
                    </a:cubicBezTo>
                    <a:cubicBezTo>
                      <a:pt x="202676" y="189115"/>
                      <a:pt x="159833" y="146272"/>
                      <a:pt x="159833" y="93984"/>
                    </a:cubicBezTo>
                    <a:lnTo>
                      <a:pt x="159833" y="12009"/>
                    </a:lnTo>
                    <a:cubicBezTo>
                      <a:pt x="149106" y="52761"/>
                      <a:pt x="111931" y="83122"/>
                      <a:pt x="67874" y="83122"/>
                    </a:cubicBezTo>
                    <a:cubicBezTo>
                      <a:pt x="50062" y="83122"/>
                      <a:pt x="33330" y="78061"/>
                      <a:pt x="19026" y="69425"/>
                    </a:cubicBezTo>
                    <a:cubicBezTo>
                      <a:pt x="19026" y="69425"/>
                      <a:pt x="19026" y="69425"/>
                      <a:pt x="19026" y="69425"/>
                    </a:cubicBezTo>
                    <a:cubicBezTo>
                      <a:pt x="13224" y="86293"/>
                      <a:pt x="8704" y="103699"/>
                      <a:pt x="5532" y="121579"/>
                    </a:cubicBezTo>
                    <a:cubicBezTo>
                      <a:pt x="5263" y="123198"/>
                      <a:pt x="4925" y="124817"/>
                      <a:pt x="4655" y="126504"/>
                    </a:cubicBezTo>
                    <a:cubicBezTo>
                      <a:pt x="4183" y="129540"/>
                      <a:pt x="3711" y="132644"/>
                      <a:pt x="3306" y="135680"/>
                    </a:cubicBezTo>
                    <a:cubicBezTo>
                      <a:pt x="2969" y="138243"/>
                      <a:pt x="2631" y="140740"/>
                      <a:pt x="2362" y="143304"/>
                    </a:cubicBezTo>
                    <a:cubicBezTo>
                      <a:pt x="2092" y="145935"/>
                      <a:pt x="1754" y="148499"/>
                      <a:pt x="1552" y="151130"/>
                    </a:cubicBezTo>
                    <a:cubicBezTo>
                      <a:pt x="1215" y="154436"/>
                      <a:pt x="1012" y="157810"/>
                      <a:pt x="810" y="161115"/>
                    </a:cubicBezTo>
                    <a:cubicBezTo>
                      <a:pt x="675" y="163139"/>
                      <a:pt x="540" y="165231"/>
                      <a:pt x="405" y="167255"/>
                    </a:cubicBezTo>
                    <a:cubicBezTo>
                      <a:pt x="135" y="172788"/>
                      <a:pt x="0" y="178320"/>
                      <a:pt x="0" y="183852"/>
                    </a:cubicBezTo>
                    <a:cubicBezTo>
                      <a:pt x="0" y="214281"/>
                      <a:pt x="3846" y="243832"/>
                      <a:pt x="11133" y="272034"/>
                    </a:cubicBezTo>
                    <a:cubicBezTo>
                      <a:pt x="14034" y="283301"/>
                      <a:pt x="17475" y="294366"/>
                      <a:pt x="21455" y="305161"/>
                    </a:cubicBezTo>
                    <a:cubicBezTo>
                      <a:pt x="21793" y="306173"/>
                      <a:pt x="22265" y="307118"/>
                      <a:pt x="22602" y="308062"/>
                    </a:cubicBezTo>
                    <a:lnTo>
                      <a:pt x="682986" y="308062"/>
                    </a:lnTo>
                    <a:close/>
                    <a:moveTo>
                      <a:pt x="567952" y="231080"/>
                    </a:moveTo>
                    <a:cubicBezTo>
                      <a:pt x="567952" y="221365"/>
                      <a:pt x="575913" y="213471"/>
                      <a:pt x="585562" y="213471"/>
                    </a:cubicBezTo>
                    <a:cubicBezTo>
                      <a:pt x="595210" y="213471"/>
                      <a:pt x="603171" y="221432"/>
                      <a:pt x="603171" y="231080"/>
                    </a:cubicBezTo>
                    <a:lnTo>
                      <a:pt x="603171" y="231080"/>
                    </a:lnTo>
                    <a:cubicBezTo>
                      <a:pt x="603171" y="240796"/>
                      <a:pt x="595210" y="248690"/>
                      <a:pt x="585562" y="248690"/>
                    </a:cubicBezTo>
                    <a:cubicBezTo>
                      <a:pt x="575913" y="248690"/>
                      <a:pt x="567952" y="240728"/>
                      <a:pt x="567952" y="231080"/>
                    </a:cubicBezTo>
                    <a:lnTo>
                      <a:pt x="567952" y="231080"/>
                    </a:lnTo>
                    <a:close/>
                    <a:moveTo>
                      <a:pt x="486382" y="94389"/>
                    </a:moveTo>
                    <a:cubicBezTo>
                      <a:pt x="496098" y="94389"/>
                      <a:pt x="503992" y="102350"/>
                      <a:pt x="503992" y="111998"/>
                    </a:cubicBezTo>
                    <a:cubicBezTo>
                      <a:pt x="503992" y="121646"/>
                      <a:pt x="496030" y="129607"/>
                      <a:pt x="486382" y="129607"/>
                    </a:cubicBezTo>
                    <a:cubicBezTo>
                      <a:pt x="476734" y="129607"/>
                      <a:pt x="468773" y="121646"/>
                      <a:pt x="468773" y="111998"/>
                    </a:cubicBezTo>
                    <a:cubicBezTo>
                      <a:pt x="468773" y="102350"/>
                      <a:pt x="476734" y="94389"/>
                      <a:pt x="486382" y="94389"/>
                    </a:cubicBezTo>
                    <a:close/>
                    <a:moveTo>
                      <a:pt x="329855" y="233240"/>
                    </a:moveTo>
                    <a:cubicBezTo>
                      <a:pt x="329855" y="223524"/>
                      <a:pt x="337816" y="215630"/>
                      <a:pt x="347464" y="215630"/>
                    </a:cubicBezTo>
                    <a:cubicBezTo>
                      <a:pt x="357112" y="215630"/>
                      <a:pt x="365074" y="223592"/>
                      <a:pt x="365074" y="233240"/>
                    </a:cubicBezTo>
                    <a:lnTo>
                      <a:pt x="365074" y="233240"/>
                    </a:lnTo>
                    <a:cubicBezTo>
                      <a:pt x="365074" y="242955"/>
                      <a:pt x="357112" y="250849"/>
                      <a:pt x="347464" y="250849"/>
                    </a:cubicBezTo>
                    <a:cubicBezTo>
                      <a:pt x="337816" y="250849"/>
                      <a:pt x="329855" y="242888"/>
                      <a:pt x="329855" y="233240"/>
                    </a:cubicBezTo>
                    <a:lnTo>
                      <a:pt x="329855" y="233240"/>
                    </a:lnTo>
                    <a:close/>
                    <a:moveTo>
                      <a:pt x="93984" y="195794"/>
                    </a:moveTo>
                    <a:cubicBezTo>
                      <a:pt x="103700" y="195794"/>
                      <a:pt x="111594" y="203756"/>
                      <a:pt x="111594" y="213404"/>
                    </a:cubicBezTo>
                    <a:cubicBezTo>
                      <a:pt x="111594" y="223052"/>
                      <a:pt x="103632" y="231013"/>
                      <a:pt x="93984" y="231013"/>
                    </a:cubicBezTo>
                    <a:cubicBezTo>
                      <a:pt x="84336" y="231013"/>
                      <a:pt x="76375" y="223052"/>
                      <a:pt x="76375" y="213404"/>
                    </a:cubicBezTo>
                    <a:cubicBezTo>
                      <a:pt x="76375" y="203756"/>
                      <a:pt x="84336" y="195794"/>
                      <a:pt x="93984" y="1957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g3acbb144eea_1_9619">
                <a:extLst>
                  <a:ext uri="{FF2B5EF4-FFF2-40B4-BE49-F238E27FC236}">
                    <a16:creationId xmlns:a16="http://schemas.microsoft.com/office/drawing/2014/main" id="{54577A94-AFCE-AA24-B7FC-A45CD97362AA}"/>
                  </a:ext>
                </a:extLst>
              </p:cNvPr>
              <p:cNvSpPr/>
              <p:nvPr/>
            </p:nvSpPr>
            <p:spPr>
              <a:xfrm>
                <a:off x="-3065490" y="2146339"/>
                <a:ext cx="35100" cy="351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g3acbb144eea_1_9619">
                <a:extLst>
                  <a:ext uri="{FF2B5EF4-FFF2-40B4-BE49-F238E27FC236}">
                    <a16:creationId xmlns:a16="http://schemas.microsoft.com/office/drawing/2014/main" id="{58FDF9F4-9A84-D190-ADC7-700AD082E78D}"/>
                  </a:ext>
                </a:extLst>
              </p:cNvPr>
              <p:cNvSpPr/>
              <p:nvPr/>
            </p:nvSpPr>
            <p:spPr>
              <a:xfrm>
                <a:off x="-2811942" y="2166242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g3acbb144eea_1_9619">
                <a:extLst>
                  <a:ext uri="{FF2B5EF4-FFF2-40B4-BE49-F238E27FC236}">
                    <a16:creationId xmlns:a16="http://schemas.microsoft.com/office/drawing/2014/main" id="{ED848C8F-6F34-FD81-A10E-B89636D7B9FC}"/>
                  </a:ext>
                </a:extLst>
              </p:cNvPr>
              <p:cNvSpPr/>
              <p:nvPr/>
            </p:nvSpPr>
            <p:spPr>
              <a:xfrm>
                <a:off x="-2573845" y="2164016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g3acbb144eea_1_9619">
                <a:extLst>
                  <a:ext uri="{FF2B5EF4-FFF2-40B4-BE49-F238E27FC236}">
                    <a16:creationId xmlns:a16="http://schemas.microsoft.com/office/drawing/2014/main" id="{18ADD90B-44E9-7DF1-DDD1-2AFDBA50AAA0}"/>
                  </a:ext>
                </a:extLst>
              </p:cNvPr>
              <p:cNvSpPr/>
              <p:nvPr/>
            </p:nvSpPr>
            <p:spPr>
              <a:xfrm>
                <a:off x="-2673091" y="2045001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cubicBezTo>
                      <a:pt x="35219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g3acbb144eea_1_9619">
                <a:extLst>
                  <a:ext uri="{FF2B5EF4-FFF2-40B4-BE49-F238E27FC236}">
                    <a16:creationId xmlns:a16="http://schemas.microsoft.com/office/drawing/2014/main" id="{3071886B-0AEE-BD4A-5E10-F55956F83DFB}"/>
                  </a:ext>
                </a:extLst>
              </p:cNvPr>
              <p:cNvSpPr/>
              <p:nvPr/>
            </p:nvSpPr>
            <p:spPr>
              <a:xfrm>
                <a:off x="-3119465" y="2258810"/>
                <a:ext cx="5195" cy="13088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13088" extrusionOk="0">
                    <a:moveTo>
                      <a:pt x="5195" y="13089"/>
                    </a:moveTo>
                    <a:cubicBezTo>
                      <a:pt x="3373" y="8771"/>
                      <a:pt x="1687" y="4385"/>
                      <a:pt x="0" y="0"/>
                    </a:cubicBezTo>
                    <a:lnTo>
                      <a:pt x="0" y="0"/>
                    </a:lnTo>
                    <a:cubicBezTo>
                      <a:pt x="1687" y="4385"/>
                      <a:pt x="3373" y="8771"/>
                      <a:pt x="5195" y="13089"/>
                    </a:cubicBezTo>
                    <a:lnTo>
                      <a:pt x="5195" y="13089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g3acbb144eea_1_9619">
                <a:extLst>
                  <a:ext uri="{FF2B5EF4-FFF2-40B4-BE49-F238E27FC236}">
                    <a16:creationId xmlns:a16="http://schemas.microsoft.com/office/drawing/2014/main" id="{27FD630C-B149-55FC-DB49-1DAD718208CB}"/>
                  </a:ext>
                </a:extLst>
              </p:cNvPr>
              <p:cNvSpPr/>
              <p:nvPr/>
            </p:nvSpPr>
            <p:spPr>
              <a:xfrm>
                <a:off x="-2789138" y="2258742"/>
                <a:ext cx="330124" cy="12954"/>
              </a:xfrm>
              <a:custGeom>
                <a:avLst/>
                <a:gdLst/>
                <a:ahLst/>
                <a:cxnLst/>
                <a:rect l="l" t="t" r="r" b="b"/>
                <a:pathLst>
                  <a:path w="330124" h="12954" extrusionOk="0">
                    <a:moveTo>
                      <a:pt x="325132" y="12752"/>
                    </a:moveTo>
                    <a:lnTo>
                      <a:pt x="0" y="12954"/>
                    </a:lnTo>
                    <a:lnTo>
                      <a:pt x="325132" y="12752"/>
                    </a:lnTo>
                    <a:cubicBezTo>
                      <a:pt x="326886" y="8569"/>
                      <a:pt x="328505" y="4318"/>
                      <a:pt x="330125" y="0"/>
                    </a:cubicBezTo>
                    <a:lnTo>
                      <a:pt x="330125" y="0"/>
                    </a:lnTo>
                    <a:cubicBezTo>
                      <a:pt x="328505" y="4251"/>
                      <a:pt x="326886" y="8569"/>
                      <a:pt x="325132" y="12752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g3acbb144eea_1_9619">
                <a:extLst>
                  <a:ext uri="{FF2B5EF4-FFF2-40B4-BE49-F238E27FC236}">
                    <a16:creationId xmlns:a16="http://schemas.microsoft.com/office/drawing/2014/main" id="{38736D3E-AAFB-6A56-F505-7E2978B7CC98}"/>
                  </a:ext>
                </a:extLst>
              </p:cNvPr>
              <p:cNvSpPr/>
              <p:nvPr/>
            </p:nvSpPr>
            <p:spPr>
              <a:xfrm>
                <a:off x="-3119397" y="2258675"/>
                <a:ext cx="660451" cy="13156"/>
              </a:xfrm>
              <a:custGeom>
                <a:avLst/>
                <a:gdLst/>
                <a:ahLst/>
                <a:cxnLst/>
                <a:rect l="l" t="t" r="r" b="b"/>
                <a:pathLst>
                  <a:path w="660451" h="13156" extrusionOk="0">
                    <a:moveTo>
                      <a:pt x="660384" y="67"/>
                    </a:moveTo>
                    <a:lnTo>
                      <a:pt x="0" y="67"/>
                    </a:lnTo>
                    <a:cubicBezTo>
                      <a:pt x="1687" y="4453"/>
                      <a:pt x="3373" y="8838"/>
                      <a:pt x="5195" y="13156"/>
                    </a:cubicBezTo>
                    <a:lnTo>
                      <a:pt x="330327" y="12954"/>
                    </a:lnTo>
                    <a:lnTo>
                      <a:pt x="655459" y="12751"/>
                    </a:lnTo>
                    <a:cubicBezTo>
                      <a:pt x="657213" y="8568"/>
                      <a:pt x="658833" y="4318"/>
                      <a:pt x="66045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g3acbb144eea_1_9619">
                <a:extLst>
                  <a:ext uri="{FF2B5EF4-FFF2-40B4-BE49-F238E27FC236}">
                    <a16:creationId xmlns:a16="http://schemas.microsoft.com/office/drawing/2014/main" id="{FA80512A-6029-D311-5EF3-EC6BF59826EF}"/>
                  </a:ext>
                </a:extLst>
              </p:cNvPr>
              <p:cNvSpPr/>
              <p:nvPr/>
            </p:nvSpPr>
            <p:spPr>
              <a:xfrm>
                <a:off x="-2906466" y="1798605"/>
                <a:ext cx="9580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3238" extrusionOk="0">
                    <a:moveTo>
                      <a:pt x="0" y="3239"/>
                    </a:moveTo>
                    <a:cubicBezTo>
                      <a:pt x="3171" y="2092"/>
                      <a:pt x="6342" y="1012"/>
                      <a:pt x="9581" y="0"/>
                    </a:cubicBezTo>
                    <a:cubicBezTo>
                      <a:pt x="6342" y="1012"/>
                      <a:pt x="3171" y="2159"/>
                      <a:pt x="0" y="32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g3acbb144eea_1_9619">
                <a:extLst>
                  <a:ext uri="{FF2B5EF4-FFF2-40B4-BE49-F238E27FC236}">
                    <a16:creationId xmlns:a16="http://schemas.microsoft.com/office/drawing/2014/main" id="{8AD60AC8-2326-BF3B-B609-D8598AE6D20C}"/>
                  </a:ext>
                </a:extLst>
              </p:cNvPr>
              <p:cNvSpPr/>
              <p:nvPr/>
            </p:nvSpPr>
            <p:spPr>
              <a:xfrm>
                <a:off x="-2925694" y="1803733"/>
                <a:ext cx="13831" cy="5464"/>
              </a:xfrm>
              <a:custGeom>
                <a:avLst/>
                <a:gdLst/>
                <a:ahLst/>
                <a:cxnLst/>
                <a:rect l="l" t="t" r="r" b="b"/>
                <a:pathLst>
                  <a:path w="13831" h="5464" extrusionOk="0">
                    <a:moveTo>
                      <a:pt x="0" y="5465"/>
                    </a:moveTo>
                    <a:cubicBezTo>
                      <a:pt x="4588" y="3576"/>
                      <a:pt x="9176" y="1754"/>
                      <a:pt x="13831" y="0"/>
                    </a:cubicBezTo>
                    <a:cubicBezTo>
                      <a:pt x="9176" y="1754"/>
                      <a:pt x="4588" y="3508"/>
                      <a:pt x="0" y="54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g3acbb144eea_1_9619">
                <a:extLst>
                  <a:ext uri="{FF2B5EF4-FFF2-40B4-BE49-F238E27FC236}">
                    <a16:creationId xmlns:a16="http://schemas.microsoft.com/office/drawing/2014/main" id="{1E70C202-7F73-FC78-E22D-6948F2C5B7BF}"/>
                  </a:ext>
                </a:extLst>
              </p:cNvPr>
              <p:cNvSpPr/>
              <p:nvPr/>
            </p:nvSpPr>
            <p:spPr>
              <a:xfrm>
                <a:off x="-2939728" y="1811559"/>
                <a:ext cx="8838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3980" extrusionOk="0">
                    <a:moveTo>
                      <a:pt x="0" y="3981"/>
                    </a:moveTo>
                    <a:cubicBezTo>
                      <a:pt x="2901" y="2631"/>
                      <a:pt x="5870" y="1282"/>
                      <a:pt x="8838" y="0"/>
                    </a:cubicBezTo>
                    <a:cubicBezTo>
                      <a:pt x="5870" y="1282"/>
                      <a:pt x="2901" y="2631"/>
                      <a:pt x="0" y="39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g3acbb144eea_1_9619">
                <a:extLst>
                  <a:ext uri="{FF2B5EF4-FFF2-40B4-BE49-F238E27FC236}">
                    <a16:creationId xmlns:a16="http://schemas.microsoft.com/office/drawing/2014/main" id="{B6D50C91-4705-29A3-6A76-7AF3BA4E0F7D}"/>
                  </a:ext>
                </a:extLst>
              </p:cNvPr>
              <p:cNvSpPr/>
              <p:nvPr/>
            </p:nvSpPr>
            <p:spPr>
              <a:xfrm>
                <a:off x="-2839335" y="1784032"/>
                <a:ext cx="11334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11334" h="1416" extrusionOk="0">
                    <a:moveTo>
                      <a:pt x="0" y="1417"/>
                    </a:moveTo>
                    <a:cubicBezTo>
                      <a:pt x="3778" y="877"/>
                      <a:pt x="7489" y="405"/>
                      <a:pt x="11335" y="0"/>
                    </a:cubicBezTo>
                    <a:cubicBezTo>
                      <a:pt x="7556" y="405"/>
                      <a:pt x="3778" y="877"/>
                      <a:pt x="0" y="14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g3acbb144eea_1_9619">
                <a:extLst>
                  <a:ext uri="{FF2B5EF4-FFF2-40B4-BE49-F238E27FC236}">
                    <a16:creationId xmlns:a16="http://schemas.microsoft.com/office/drawing/2014/main" id="{506A68CB-DB74-E5D6-1B96-B7B807A63E5D}"/>
                  </a:ext>
                </a:extLst>
              </p:cNvPr>
              <p:cNvSpPr/>
              <p:nvPr/>
            </p:nvSpPr>
            <p:spPr>
              <a:xfrm>
                <a:off x="-2859980" y="1786124"/>
                <a:ext cx="15652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15652" h="2766" extrusionOk="0">
                    <a:moveTo>
                      <a:pt x="0" y="2766"/>
                    </a:moveTo>
                    <a:cubicBezTo>
                      <a:pt x="5195" y="1687"/>
                      <a:pt x="10390" y="810"/>
                      <a:pt x="15653" y="0"/>
                    </a:cubicBezTo>
                    <a:cubicBezTo>
                      <a:pt x="10390" y="810"/>
                      <a:pt x="5195" y="1754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g3acbb144eea_1_9619">
                <a:extLst>
                  <a:ext uri="{FF2B5EF4-FFF2-40B4-BE49-F238E27FC236}">
                    <a16:creationId xmlns:a16="http://schemas.microsoft.com/office/drawing/2014/main" id="{04DACA16-6C56-2859-3BBF-A5761EEE5B9E}"/>
                  </a:ext>
                </a:extLst>
              </p:cNvPr>
              <p:cNvSpPr/>
              <p:nvPr/>
            </p:nvSpPr>
            <p:spPr>
              <a:xfrm>
                <a:off x="-2890881" y="1793950"/>
                <a:ext cx="9783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9783" h="2766" extrusionOk="0">
                    <a:moveTo>
                      <a:pt x="0" y="2766"/>
                    </a:moveTo>
                    <a:cubicBezTo>
                      <a:pt x="3239" y="1822"/>
                      <a:pt x="6545" y="877"/>
                      <a:pt x="9783" y="0"/>
                    </a:cubicBezTo>
                    <a:cubicBezTo>
                      <a:pt x="6477" y="877"/>
                      <a:pt x="3239" y="1822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g3acbb144eea_1_9619">
                <a:extLst>
                  <a:ext uri="{FF2B5EF4-FFF2-40B4-BE49-F238E27FC236}">
                    <a16:creationId xmlns:a16="http://schemas.microsoft.com/office/drawing/2014/main" id="{8A2BA5F1-941E-2995-D000-576E9A2FD51E}"/>
                  </a:ext>
                </a:extLst>
              </p:cNvPr>
              <p:cNvSpPr/>
              <p:nvPr/>
            </p:nvSpPr>
            <p:spPr>
              <a:xfrm>
                <a:off x="-2731182" y="1786663"/>
                <a:ext cx="9580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686" extrusionOk="0">
                    <a:moveTo>
                      <a:pt x="0" y="0"/>
                    </a:moveTo>
                    <a:cubicBezTo>
                      <a:pt x="3171" y="540"/>
                      <a:pt x="6410" y="1079"/>
                      <a:pt x="9581" y="1687"/>
                    </a:cubicBezTo>
                    <a:cubicBezTo>
                      <a:pt x="6410" y="1079"/>
                      <a:pt x="3239" y="5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g3acbb144eea_1_9619">
                <a:extLst>
                  <a:ext uri="{FF2B5EF4-FFF2-40B4-BE49-F238E27FC236}">
                    <a16:creationId xmlns:a16="http://schemas.microsoft.com/office/drawing/2014/main" id="{8C7A5544-AD96-75EA-238F-933707016177}"/>
                  </a:ext>
                </a:extLst>
              </p:cNvPr>
              <p:cNvSpPr/>
              <p:nvPr/>
            </p:nvSpPr>
            <p:spPr>
              <a:xfrm>
                <a:off x="-2875498" y="1789429"/>
                <a:ext cx="13021" cy="3036"/>
              </a:xfrm>
              <a:custGeom>
                <a:avLst/>
                <a:gdLst/>
                <a:ahLst/>
                <a:cxnLst/>
                <a:rect l="l" t="t" r="r" b="b"/>
                <a:pathLst>
                  <a:path w="13021" h="3036" extrusionOk="0">
                    <a:moveTo>
                      <a:pt x="0" y="3036"/>
                    </a:moveTo>
                    <a:cubicBezTo>
                      <a:pt x="4318" y="1957"/>
                      <a:pt x="8636" y="945"/>
                      <a:pt x="13021" y="0"/>
                    </a:cubicBezTo>
                    <a:cubicBezTo>
                      <a:pt x="8636" y="945"/>
                      <a:pt x="4318" y="1957"/>
                      <a:pt x="0" y="30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g3acbb144eea_1_9619">
                <a:extLst>
                  <a:ext uri="{FF2B5EF4-FFF2-40B4-BE49-F238E27FC236}">
                    <a16:creationId xmlns:a16="http://schemas.microsoft.com/office/drawing/2014/main" id="{7B3F4C10-5286-E983-27D0-89A72D87F0ED}"/>
                  </a:ext>
                </a:extLst>
              </p:cNvPr>
              <p:cNvSpPr/>
              <p:nvPr/>
            </p:nvSpPr>
            <p:spPr>
              <a:xfrm>
                <a:off x="-3056381" y="1902507"/>
                <a:ext cx="1619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89" extrusionOk="0">
                    <a:moveTo>
                      <a:pt x="0" y="1889"/>
                    </a:moveTo>
                    <a:cubicBezTo>
                      <a:pt x="539" y="1282"/>
                      <a:pt x="1079" y="607"/>
                      <a:pt x="1619" y="0"/>
                    </a:cubicBezTo>
                    <a:cubicBezTo>
                      <a:pt x="1079" y="607"/>
                      <a:pt x="539" y="1282"/>
                      <a:pt x="0" y="18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g3acbb144eea_1_9619">
                <a:extLst>
                  <a:ext uri="{FF2B5EF4-FFF2-40B4-BE49-F238E27FC236}">
                    <a16:creationId xmlns:a16="http://schemas.microsoft.com/office/drawing/2014/main" id="{3F6F9F6C-1842-CA38-7C1E-89576CB68488}"/>
                  </a:ext>
                </a:extLst>
              </p:cNvPr>
              <p:cNvSpPr/>
              <p:nvPr/>
            </p:nvSpPr>
            <p:spPr>
              <a:xfrm>
                <a:off x="-3008951" y="1855414"/>
                <a:ext cx="4183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306" extrusionOk="0">
                    <a:moveTo>
                      <a:pt x="0" y="3306"/>
                    </a:moveTo>
                    <a:cubicBezTo>
                      <a:pt x="1417" y="2226"/>
                      <a:pt x="2766" y="1080"/>
                      <a:pt x="4183" y="0"/>
                    </a:cubicBezTo>
                    <a:cubicBezTo>
                      <a:pt x="2766" y="1080"/>
                      <a:pt x="1417" y="2159"/>
                      <a:pt x="0" y="33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g3acbb144eea_1_9619">
                <a:extLst>
                  <a:ext uri="{FF2B5EF4-FFF2-40B4-BE49-F238E27FC236}">
                    <a16:creationId xmlns:a16="http://schemas.microsoft.com/office/drawing/2014/main" id="{F6EFF6DE-60FB-EFA5-7E80-04EA73DF7F23}"/>
                  </a:ext>
                </a:extLst>
              </p:cNvPr>
              <p:cNvSpPr/>
              <p:nvPr/>
            </p:nvSpPr>
            <p:spPr>
              <a:xfrm>
                <a:off x="-3046936" y="1892184"/>
                <a:ext cx="1552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19" extrusionOk="0">
                    <a:moveTo>
                      <a:pt x="0" y="1619"/>
                    </a:moveTo>
                    <a:cubicBezTo>
                      <a:pt x="540" y="1079"/>
                      <a:pt x="1012" y="540"/>
                      <a:pt x="1552" y="0"/>
                    </a:cubicBezTo>
                    <a:cubicBezTo>
                      <a:pt x="1012" y="540"/>
                      <a:pt x="540" y="1079"/>
                      <a:pt x="0" y="16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g3acbb144eea_1_9619">
                <a:extLst>
                  <a:ext uri="{FF2B5EF4-FFF2-40B4-BE49-F238E27FC236}">
                    <a16:creationId xmlns:a16="http://schemas.microsoft.com/office/drawing/2014/main" id="{3E016158-300B-3C1A-5509-6A94C7ECD86E}"/>
                  </a:ext>
                </a:extLst>
              </p:cNvPr>
              <p:cNvSpPr/>
              <p:nvPr/>
            </p:nvSpPr>
            <p:spPr>
              <a:xfrm>
                <a:off x="-2953492" y="1818778"/>
                <a:ext cx="7151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3643" extrusionOk="0">
                    <a:moveTo>
                      <a:pt x="0" y="3643"/>
                    </a:moveTo>
                    <a:cubicBezTo>
                      <a:pt x="2361" y="2361"/>
                      <a:pt x="4790" y="1147"/>
                      <a:pt x="7152" y="0"/>
                    </a:cubicBezTo>
                    <a:cubicBezTo>
                      <a:pt x="4723" y="1214"/>
                      <a:pt x="2361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g3acbb144eea_1_9619">
                <a:extLst>
                  <a:ext uri="{FF2B5EF4-FFF2-40B4-BE49-F238E27FC236}">
                    <a16:creationId xmlns:a16="http://schemas.microsoft.com/office/drawing/2014/main" id="{2EFE700F-1923-18B7-EE52-293ACA20B0CB}"/>
                  </a:ext>
                </a:extLst>
              </p:cNvPr>
              <p:cNvSpPr/>
              <p:nvPr/>
            </p:nvSpPr>
            <p:spPr>
              <a:xfrm>
                <a:off x="-3094771" y="1957966"/>
                <a:ext cx="26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404" extrusionOk="0">
                    <a:moveTo>
                      <a:pt x="0" y="405"/>
                    </a:moveTo>
                    <a:cubicBezTo>
                      <a:pt x="0" y="405"/>
                      <a:pt x="135" y="135"/>
                      <a:pt x="270" y="0"/>
                    </a:cubicBezTo>
                    <a:cubicBezTo>
                      <a:pt x="202" y="135"/>
                      <a:pt x="135" y="270"/>
                      <a:pt x="0" y="4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g3acbb144eea_1_9619">
                <a:extLst>
                  <a:ext uri="{FF2B5EF4-FFF2-40B4-BE49-F238E27FC236}">
                    <a16:creationId xmlns:a16="http://schemas.microsoft.com/office/drawing/2014/main" id="{720169A9-2B9E-1485-462E-9FA087F7B292}"/>
                  </a:ext>
                </a:extLst>
              </p:cNvPr>
              <p:cNvSpPr/>
              <p:nvPr/>
            </p:nvSpPr>
            <p:spPr>
              <a:xfrm>
                <a:off x="-3019544" y="1864927"/>
                <a:ext cx="2968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2563" extrusionOk="0">
                    <a:moveTo>
                      <a:pt x="0" y="2564"/>
                    </a:moveTo>
                    <a:cubicBezTo>
                      <a:pt x="1012" y="1687"/>
                      <a:pt x="1957" y="877"/>
                      <a:pt x="2969" y="0"/>
                    </a:cubicBezTo>
                    <a:cubicBezTo>
                      <a:pt x="1957" y="810"/>
                      <a:pt x="1012" y="1687"/>
                      <a:pt x="0" y="25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g3acbb144eea_1_9619">
                <a:extLst>
                  <a:ext uri="{FF2B5EF4-FFF2-40B4-BE49-F238E27FC236}">
                    <a16:creationId xmlns:a16="http://schemas.microsoft.com/office/drawing/2014/main" id="{88A08018-50FD-F810-8ACA-484EA464C76F}"/>
                  </a:ext>
                </a:extLst>
              </p:cNvPr>
              <p:cNvSpPr/>
              <p:nvPr/>
            </p:nvSpPr>
            <p:spPr>
              <a:xfrm>
                <a:off x="-2997279" y="1846373"/>
                <a:ext cx="472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373" extrusionOk="0">
                    <a:moveTo>
                      <a:pt x="0" y="3373"/>
                    </a:moveTo>
                    <a:cubicBezTo>
                      <a:pt x="1552" y="2226"/>
                      <a:pt x="3171" y="1147"/>
                      <a:pt x="4722" y="0"/>
                    </a:cubicBezTo>
                    <a:cubicBezTo>
                      <a:pt x="3171" y="1147"/>
                      <a:pt x="1552" y="2226"/>
                      <a:pt x="0" y="33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g3acbb144eea_1_9619">
                <a:extLst>
                  <a:ext uri="{FF2B5EF4-FFF2-40B4-BE49-F238E27FC236}">
                    <a16:creationId xmlns:a16="http://schemas.microsoft.com/office/drawing/2014/main" id="{4FF8E272-1C70-2DC9-0612-CA6528AF8C72}"/>
                  </a:ext>
                </a:extLst>
              </p:cNvPr>
              <p:cNvSpPr/>
              <p:nvPr/>
            </p:nvSpPr>
            <p:spPr>
              <a:xfrm>
                <a:off x="-2966783" y="1826065"/>
                <a:ext cx="6544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778" extrusionOk="0">
                    <a:moveTo>
                      <a:pt x="0" y="3778"/>
                    </a:moveTo>
                    <a:cubicBezTo>
                      <a:pt x="2159" y="2496"/>
                      <a:pt x="4318" y="1214"/>
                      <a:pt x="6545" y="0"/>
                    </a:cubicBezTo>
                    <a:cubicBezTo>
                      <a:pt x="4318" y="1214"/>
                      <a:pt x="2159" y="2496"/>
                      <a:pt x="0" y="37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g3acbb144eea_1_9619">
                <a:extLst>
                  <a:ext uri="{FF2B5EF4-FFF2-40B4-BE49-F238E27FC236}">
                    <a16:creationId xmlns:a16="http://schemas.microsoft.com/office/drawing/2014/main" id="{3D926A1E-184D-8CAD-9659-F0F3C0B2CAC0}"/>
                  </a:ext>
                </a:extLst>
              </p:cNvPr>
              <p:cNvSpPr/>
              <p:nvPr/>
            </p:nvSpPr>
            <p:spPr>
              <a:xfrm>
                <a:off x="-2979332" y="1833891"/>
                <a:ext cx="5667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3643" extrusionOk="0">
                    <a:moveTo>
                      <a:pt x="0" y="3643"/>
                    </a:moveTo>
                    <a:cubicBezTo>
                      <a:pt x="1889" y="2429"/>
                      <a:pt x="3778" y="1147"/>
                      <a:pt x="5668" y="0"/>
                    </a:cubicBezTo>
                    <a:cubicBezTo>
                      <a:pt x="3778" y="1214"/>
                      <a:pt x="1889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g3acbb144eea_1_9619">
                <a:extLst>
                  <a:ext uri="{FF2B5EF4-FFF2-40B4-BE49-F238E27FC236}">
                    <a16:creationId xmlns:a16="http://schemas.microsoft.com/office/drawing/2014/main" id="{85E79BBB-4172-435F-A811-E47D038C56F5}"/>
                  </a:ext>
                </a:extLst>
              </p:cNvPr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g3acbb144eea_1_9619">
                <a:extLst>
                  <a:ext uri="{FF2B5EF4-FFF2-40B4-BE49-F238E27FC236}">
                    <a16:creationId xmlns:a16="http://schemas.microsoft.com/office/drawing/2014/main" id="{5BE3FE55-B5B3-E2E7-5DF8-0D9D56678ECF}"/>
                  </a:ext>
                </a:extLst>
              </p:cNvPr>
              <p:cNvSpPr/>
              <p:nvPr/>
            </p:nvSpPr>
            <p:spPr>
              <a:xfrm>
                <a:off x="-2698257" y="1793680"/>
                <a:ext cx="9040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2563" extrusionOk="0">
                    <a:moveTo>
                      <a:pt x="0" y="0"/>
                    </a:moveTo>
                    <a:cubicBezTo>
                      <a:pt x="3036" y="810"/>
                      <a:pt x="6072" y="1687"/>
                      <a:pt x="9041" y="2564"/>
                    </a:cubicBezTo>
                    <a:cubicBezTo>
                      <a:pt x="6005" y="1687"/>
                      <a:pt x="3036" y="8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g3acbb144eea_1_9619">
                <a:extLst>
                  <a:ext uri="{FF2B5EF4-FFF2-40B4-BE49-F238E27FC236}">
                    <a16:creationId xmlns:a16="http://schemas.microsoft.com/office/drawing/2014/main" id="{B3166A0E-96EF-B997-2EDA-3A7EE0DBF811}"/>
                  </a:ext>
                </a:extLst>
              </p:cNvPr>
              <p:cNvSpPr/>
              <p:nvPr/>
            </p:nvSpPr>
            <p:spPr>
              <a:xfrm>
                <a:off x="-2587946" y="1844956"/>
                <a:ext cx="4925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3508" extrusionOk="0">
                    <a:moveTo>
                      <a:pt x="0" y="0"/>
                    </a:moveTo>
                    <a:cubicBezTo>
                      <a:pt x="1687" y="1147"/>
                      <a:pt x="3306" y="2361"/>
                      <a:pt x="4925" y="3508"/>
                    </a:cubicBezTo>
                    <a:cubicBezTo>
                      <a:pt x="3306" y="2294"/>
                      <a:pt x="1619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g3acbb144eea_1_9619">
                <a:extLst>
                  <a:ext uri="{FF2B5EF4-FFF2-40B4-BE49-F238E27FC236}">
                    <a16:creationId xmlns:a16="http://schemas.microsoft.com/office/drawing/2014/main" id="{8B214596-E0C3-DB60-7821-9ACC491AE416}"/>
                  </a:ext>
                </a:extLst>
              </p:cNvPr>
              <p:cNvSpPr/>
              <p:nvPr/>
            </p:nvSpPr>
            <p:spPr>
              <a:xfrm>
                <a:off x="-2682335" y="1798335"/>
                <a:ext cx="9040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3103" extrusionOk="0">
                    <a:moveTo>
                      <a:pt x="0" y="0"/>
                    </a:moveTo>
                    <a:cubicBezTo>
                      <a:pt x="3036" y="945"/>
                      <a:pt x="6072" y="2024"/>
                      <a:pt x="9041" y="3104"/>
                    </a:cubicBezTo>
                    <a:cubicBezTo>
                      <a:pt x="6005" y="2024"/>
                      <a:pt x="3036" y="10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g3acbb144eea_1_9619">
                <a:extLst>
                  <a:ext uri="{FF2B5EF4-FFF2-40B4-BE49-F238E27FC236}">
                    <a16:creationId xmlns:a16="http://schemas.microsoft.com/office/drawing/2014/main" id="{2FBBD030-6388-9BBC-F454-A9CEC36D43BF}"/>
                  </a:ext>
                </a:extLst>
              </p:cNvPr>
              <p:cNvSpPr/>
              <p:nvPr/>
            </p:nvSpPr>
            <p:spPr>
              <a:xfrm>
                <a:off x="-2615338" y="1827684"/>
                <a:ext cx="6139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3508" extrusionOk="0">
                    <a:moveTo>
                      <a:pt x="0" y="0"/>
                    </a:moveTo>
                    <a:cubicBezTo>
                      <a:pt x="2024" y="1147"/>
                      <a:pt x="4115" y="2294"/>
                      <a:pt x="6140" y="3508"/>
                    </a:cubicBezTo>
                    <a:cubicBezTo>
                      <a:pt x="4115" y="2294"/>
                      <a:pt x="2092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g3acbb144eea_1_9619">
                <a:extLst>
                  <a:ext uri="{FF2B5EF4-FFF2-40B4-BE49-F238E27FC236}">
                    <a16:creationId xmlns:a16="http://schemas.microsoft.com/office/drawing/2014/main" id="{94E566CC-D694-C0BE-EBA6-9A649B6E7BBF}"/>
                  </a:ext>
                </a:extLst>
              </p:cNvPr>
              <p:cNvSpPr/>
              <p:nvPr/>
            </p:nvSpPr>
            <p:spPr>
              <a:xfrm>
                <a:off x="-2601372" y="1836050"/>
                <a:ext cx="560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575" extrusionOk="0">
                    <a:moveTo>
                      <a:pt x="0" y="0"/>
                    </a:moveTo>
                    <a:cubicBezTo>
                      <a:pt x="1889" y="1147"/>
                      <a:pt x="3711" y="2361"/>
                      <a:pt x="5600" y="3576"/>
                    </a:cubicBezTo>
                    <a:cubicBezTo>
                      <a:pt x="3778" y="2361"/>
                      <a:pt x="1889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g3acbb144eea_1_9619">
                <a:extLst>
                  <a:ext uri="{FF2B5EF4-FFF2-40B4-BE49-F238E27FC236}">
                    <a16:creationId xmlns:a16="http://schemas.microsoft.com/office/drawing/2014/main" id="{CE996357-EBEB-5059-DA9B-358AF30F170E}"/>
                  </a:ext>
                </a:extLst>
              </p:cNvPr>
              <p:cNvSpPr/>
              <p:nvPr/>
            </p:nvSpPr>
            <p:spPr>
              <a:xfrm>
                <a:off x="-2574925" y="1854469"/>
                <a:ext cx="4115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238" extrusionOk="0">
                    <a:moveTo>
                      <a:pt x="0" y="0"/>
                    </a:moveTo>
                    <a:cubicBezTo>
                      <a:pt x="1417" y="1080"/>
                      <a:pt x="2766" y="2159"/>
                      <a:pt x="4115" y="3239"/>
                    </a:cubicBezTo>
                    <a:cubicBezTo>
                      <a:pt x="2766" y="2159"/>
                      <a:pt x="1417" y="10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g3acbb144eea_1_9619">
                <a:extLst>
                  <a:ext uri="{FF2B5EF4-FFF2-40B4-BE49-F238E27FC236}">
                    <a16:creationId xmlns:a16="http://schemas.microsoft.com/office/drawing/2014/main" id="{3E945829-6B82-AB5E-199B-A522E46A0A62}"/>
                  </a:ext>
                </a:extLst>
              </p:cNvPr>
              <p:cNvSpPr/>
              <p:nvPr/>
            </p:nvSpPr>
            <p:spPr>
              <a:xfrm>
                <a:off x="-2629979" y="1819858"/>
                <a:ext cx="6881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3508" extrusionOk="0">
                    <a:moveTo>
                      <a:pt x="0" y="0"/>
                    </a:moveTo>
                    <a:cubicBezTo>
                      <a:pt x="2294" y="1147"/>
                      <a:pt x="4588" y="2294"/>
                      <a:pt x="6882" y="3508"/>
                    </a:cubicBezTo>
                    <a:cubicBezTo>
                      <a:pt x="4655" y="2294"/>
                      <a:pt x="2294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g3acbb144eea_1_9619">
                <a:extLst>
                  <a:ext uri="{FF2B5EF4-FFF2-40B4-BE49-F238E27FC236}">
                    <a16:creationId xmlns:a16="http://schemas.microsoft.com/office/drawing/2014/main" id="{1A053CA2-F5A6-D3C9-C9D9-5E210F2C1A66}"/>
                  </a:ext>
                </a:extLst>
              </p:cNvPr>
              <p:cNvSpPr/>
              <p:nvPr/>
            </p:nvSpPr>
            <p:spPr>
              <a:xfrm>
                <a:off x="-2646846" y="1811829"/>
                <a:ext cx="944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5" h="4250" extrusionOk="0">
                    <a:moveTo>
                      <a:pt x="0" y="0"/>
                    </a:moveTo>
                    <a:cubicBezTo>
                      <a:pt x="3171" y="1417"/>
                      <a:pt x="6342" y="2766"/>
                      <a:pt x="9446" y="4251"/>
                    </a:cubicBezTo>
                    <a:cubicBezTo>
                      <a:pt x="6342" y="2766"/>
                      <a:pt x="3171" y="1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g3acbb144eea_1_9619">
                <a:extLst>
                  <a:ext uri="{FF2B5EF4-FFF2-40B4-BE49-F238E27FC236}">
                    <a16:creationId xmlns:a16="http://schemas.microsoft.com/office/drawing/2014/main" id="{BF6123A8-B87D-4E7A-07AF-D2FC0048AE39}"/>
                  </a:ext>
                </a:extLst>
              </p:cNvPr>
              <p:cNvSpPr/>
              <p:nvPr/>
            </p:nvSpPr>
            <p:spPr>
              <a:xfrm>
                <a:off x="-2666749" y="1803665"/>
                <a:ext cx="9917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9917" h="3913" extrusionOk="0">
                    <a:moveTo>
                      <a:pt x="0" y="0"/>
                    </a:moveTo>
                    <a:cubicBezTo>
                      <a:pt x="3373" y="1214"/>
                      <a:pt x="6612" y="2564"/>
                      <a:pt x="9918" y="3913"/>
                    </a:cubicBezTo>
                    <a:cubicBezTo>
                      <a:pt x="6612" y="2564"/>
                      <a:pt x="3306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g3acbb144eea_1_9619">
                <a:extLst>
                  <a:ext uri="{FF2B5EF4-FFF2-40B4-BE49-F238E27FC236}">
                    <a16:creationId xmlns:a16="http://schemas.microsoft.com/office/drawing/2014/main" id="{F1888CC3-A7C7-F41A-5A94-003BCA735BE2}"/>
                  </a:ext>
                </a:extLst>
              </p:cNvPr>
              <p:cNvSpPr/>
              <p:nvPr/>
            </p:nvSpPr>
            <p:spPr>
              <a:xfrm>
                <a:off x="-2714517" y="1789834"/>
                <a:ext cx="9243" cy="2158"/>
              </a:xfrm>
              <a:custGeom>
                <a:avLst/>
                <a:gdLst/>
                <a:ahLst/>
                <a:cxnLst/>
                <a:rect l="l" t="t" r="r" b="b"/>
                <a:pathLst>
                  <a:path w="9243" h="2158" extrusionOk="0">
                    <a:moveTo>
                      <a:pt x="0" y="0"/>
                    </a:moveTo>
                    <a:cubicBezTo>
                      <a:pt x="3104" y="675"/>
                      <a:pt x="6140" y="1417"/>
                      <a:pt x="9243" y="2159"/>
                    </a:cubicBezTo>
                    <a:cubicBezTo>
                      <a:pt x="6207" y="1417"/>
                      <a:pt x="3104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g3acbb144eea_1_9619">
                <a:extLst>
                  <a:ext uri="{FF2B5EF4-FFF2-40B4-BE49-F238E27FC236}">
                    <a16:creationId xmlns:a16="http://schemas.microsoft.com/office/drawing/2014/main" id="{56661123-7466-7C3A-8C2C-1D66BCA9AC6F}"/>
                  </a:ext>
                </a:extLst>
              </p:cNvPr>
              <p:cNvSpPr/>
              <p:nvPr/>
            </p:nvSpPr>
            <p:spPr>
              <a:xfrm>
                <a:off x="-2501384" y="1930709"/>
                <a:ext cx="94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9" extrusionOk="0">
                    <a:moveTo>
                      <a:pt x="0" y="0"/>
                    </a:moveTo>
                    <a:cubicBezTo>
                      <a:pt x="337" y="472"/>
                      <a:pt x="607" y="877"/>
                      <a:pt x="945" y="1349"/>
                    </a:cubicBezTo>
                    <a:cubicBezTo>
                      <a:pt x="607" y="877"/>
                      <a:pt x="337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g3acbb144eea_1_9619">
                <a:extLst>
                  <a:ext uri="{FF2B5EF4-FFF2-40B4-BE49-F238E27FC236}">
                    <a16:creationId xmlns:a16="http://schemas.microsoft.com/office/drawing/2014/main" id="{C3ED36A9-B27B-0B2D-70D7-B6BCD0C25DA2}"/>
                  </a:ext>
                </a:extLst>
              </p:cNvPr>
              <p:cNvSpPr/>
              <p:nvPr/>
            </p:nvSpPr>
            <p:spPr>
              <a:xfrm>
                <a:off x="-2492748" y="1943528"/>
                <a:ext cx="742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146" extrusionOk="0">
                    <a:moveTo>
                      <a:pt x="0" y="0"/>
                    </a:moveTo>
                    <a:cubicBezTo>
                      <a:pt x="270" y="405"/>
                      <a:pt x="472" y="742"/>
                      <a:pt x="742" y="1147"/>
                    </a:cubicBezTo>
                    <a:cubicBezTo>
                      <a:pt x="472" y="742"/>
                      <a:pt x="270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g3acbb144eea_1_9619">
                <a:extLst>
                  <a:ext uri="{FF2B5EF4-FFF2-40B4-BE49-F238E27FC236}">
                    <a16:creationId xmlns:a16="http://schemas.microsoft.com/office/drawing/2014/main" id="{618067AB-0254-1EAF-6F13-32F4441CD6E9}"/>
                  </a:ext>
                </a:extLst>
              </p:cNvPr>
              <p:cNvSpPr/>
              <p:nvPr/>
            </p:nvSpPr>
            <p:spPr>
              <a:xfrm>
                <a:off x="-2484516" y="1956887"/>
                <a:ext cx="135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02" extrusionOk="0">
                    <a:moveTo>
                      <a:pt x="0" y="0"/>
                    </a:moveTo>
                    <a:cubicBezTo>
                      <a:pt x="0" y="0"/>
                      <a:pt x="68" y="135"/>
                      <a:pt x="135" y="202"/>
                    </a:cubicBezTo>
                    <a:cubicBezTo>
                      <a:pt x="135" y="202"/>
                      <a:pt x="68" y="6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g3acbb144eea_1_9619">
                <a:extLst>
                  <a:ext uri="{FF2B5EF4-FFF2-40B4-BE49-F238E27FC236}">
                    <a16:creationId xmlns:a16="http://schemas.microsoft.com/office/drawing/2014/main" id="{749F4749-F107-4C35-9F00-B7AAC6241B77}"/>
                  </a:ext>
                </a:extLst>
              </p:cNvPr>
              <p:cNvSpPr/>
              <p:nvPr/>
            </p:nvSpPr>
            <p:spPr>
              <a:xfrm>
                <a:off x="-2562375" y="1864522"/>
                <a:ext cx="269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293" extrusionOk="0">
                    <a:moveTo>
                      <a:pt x="0" y="0"/>
                    </a:moveTo>
                    <a:cubicBezTo>
                      <a:pt x="877" y="742"/>
                      <a:pt x="1754" y="1552"/>
                      <a:pt x="2699" y="2294"/>
                    </a:cubicBezTo>
                    <a:cubicBezTo>
                      <a:pt x="1822" y="1552"/>
                      <a:pt x="94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g3acbb144eea_1_9619">
                <a:extLst>
                  <a:ext uri="{FF2B5EF4-FFF2-40B4-BE49-F238E27FC236}">
                    <a16:creationId xmlns:a16="http://schemas.microsoft.com/office/drawing/2014/main" id="{38A92D6E-3576-8710-F808-08507CFCF477}"/>
                  </a:ext>
                </a:extLst>
              </p:cNvPr>
              <p:cNvSpPr/>
              <p:nvPr/>
            </p:nvSpPr>
            <p:spPr>
              <a:xfrm>
                <a:off x="-2745081" y="1784572"/>
                <a:ext cx="688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944" extrusionOk="0">
                    <a:moveTo>
                      <a:pt x="6882" y="945"/>
                    </a:moveTo>
                    <a:cubicBezTo>
                      <a:pt x="4588" y="607"/>
                      <a:pt x="2294" y="33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94" y="270"/>
                      <a:pt x="4588" y="540"/>
                      <a:pt x="6882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g3acbb144eea_1_9619">
                <a:extLst>
                  <a:ext uri="{FF2B5EF4-FFF2-40B4-BE49-F238E27FC236}">
                    <a16:creationId xmlns:a16="http://schemas.microsoft.com/office/drawing/2014/main" id="{0404D7AB-2621-E4C5-59D4-4C0B4FBA1D4A}"/>
                  </a:ext>
                </a:extLst>
              </p:cNvPr>
              <p:cNvSpPr/>
              <p:nvPr/>
            </p:nvSpPr>
            <p:spPr>
              <a:xfrm>
                <a:off x="-2510290" y="1918700"/>
                <a:ext cx="74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742" h="877" extrusionOk="0">
                    <a:moveTo>
                      <a:pt x="0" y="0"/>
                    </a:moveTo>
                    <a:cubicBezTo>
                      <a:pt x="0" y="0"/>
                      <a:pt x="472" y="607"/>
                      <a:pt x="742" y="877"/>
                    </a:cubicBezTo>
                    <a:cubicBezTo>
                      <a:pt x="540" y="540"/>
                      <a:pt x="270" y="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g3acbb144eea_1_9619">
                <a:extLst>
                  <a:ext uri="{FF2B5EF4-FFF2-40B4-BE49-F238E27FC236}">
                    <a16:creationId xmlns:a16="http://schemas.microsoft.com/office/drawing/2014/main" id="{6EDFE0AD-5B55-1BE7-9937-E2D396C985E7}"/>
                  </a:ext>
                </a:extLst>
              </p:cNvPr>
              <p:cNvSpPr/>
              <p:nvPr/>
            </p:nvSpPr>
            <p:spPr>
              <a:xfrm>
                <a:off x="-3122905" y="1783425"/>
                <a:ext cx="680759" cy="356302"/>
              </a:xfrm>
              <a:custGeom>
                <a:avLst/>
                <a:gdLst/>
                <a:ahLst/>
                <a:cxnLst/>
                <a:rect l="l" t="t" r="r" b="b"/>
                <a:pathLst>
                  <a:path w="680759" h="356302" extrusionOk="0">
                    <a:moveTo>
                      <a:pt x="48847" y="250309"/>
                    </a:moveTo>
                    <a:cubicBezTo>
                      <a:pt x="92904" y="250309"/>
                      <a:pt x="130080" y="219948"/>
                      <a:pt x="140807" y="179197"/>
                    </a:cubicBezTo>
                    <a:lnTo>
                      <a:pt x="140807" y="261172"/>
                    </a:lnTo>
                    <a:cubicBezTo>
                      <a:pt x="140807" y="313527"/>
                      <a:pt x="183650" y="356303"/>
                      <a:pt x="235938" y="356303"/>
                    </a:cubicBezTo>
                    <a:cubicBezTo>
                      <a:pt x="288226" y="356303"/>
                      <a:pt x="331069" y="313460"/>
                      <a:pt x="331069" y="261172"/>
                    </a:cubicBezTo>
                    <a:lnTo>
                      <a:pt x="331069" y="167188"/>
                    </a:lnTo>
                    <a:cubicBezTo>
                      <a:pt x="341797" y="207939"/>
                      <a:pt x="378972" y="238300"/>
                      <a:pt x="423029" y="238300"/>
                    </a:cubicBezTo>
                    <a:cubicBezTo>
                      <a:pt x="467086" y="238300"/>
                      <a:pt x="504261" y="207939"/>
                      <a:pt x="514989" y="167188"/>
                    </a:cubicBezTo>
                    <a:lnTo>
                      <a:pt x="514989" y="225076"/>
                    </a:lnTo>
                    <a:cubicBezTo>
                      <a:pt x="514989" y="277432"/>
                      <a:pt x="557831" y="320207"/>
                      <a:pt x="610120" y="320207"/>
                    </a:cubicBezTo>
                    <a:cubicBezTo>
                      <a:pt x="638119" y="320207"/>
                      <a:pt x="663353" y="307860"/>
                      <a:pt x="680759" y="288429"/>
                    </a:cubicBezTo>
                    <a:cubicBezTo>
                      <a:pt x="673338" y="247273"/>
                      <a:pt x="658832" y="208546"/>
                      <a:pt x="638524" y="173665"/>
                    </a:cubicBezTo>
                    <a:cubicBezTo>
                      <a:pt x="638524" y="173665"/>
                      <a:pt x="638457" y="173530"/>
                      <a:pt x="638389" y="173462"/>
                    </a:cubicBezTo>
                    <a:cubicBezTo>
                      <a:pt x="635960" y="169347"/>
                      <a:pt x="633464" y="165231"/>
                      <a:pt x="630900" y="161183"/>
                    </a:cubicBezTo>
                    <a:cubicBezTo>
                      <a:pt x="630630" y="160778"/>
                      <a:pt x="630428" y="160441"/>
                      <a:pt x="630158" y="160036"/>
                    </a:cubicBezTo>
                    <a:cubicBezTo>
                      <a:pt x="627662" y="156190"/>
                      <a:pt x="625098" y="152344"/>
                      <a:pt x="622467" y="148566"/>
                    </a:cubicBezTo>
                    <a:cubicBezTo>
                      <a:pt x="622129" y="148094"/>
                      <a:pt x="621859" y="147689"/>
                      <a:pt x="621522" y="147217"/>
                    </a:cubicBezTo>
                    <a:cubicBezTo>
                      <a:pt x="618891" y="143439"/>
                      <a:pt x="616124" y="139728"/>
                      <a:pt x="613358" y="136084"/>
                    </a:cubicBezTo>
                    <a:cubicBezTo>
                      <a:pt x="613156" y="135815"/>
                      <a:pt x="612886" y="135477"/>
                      <a:pt x="612616" y="135207"/>
                    </a:cubicBezTo>
                    <a:cubicBezTo>
                      <a:pt x="597975" y="116249"/>
                      <a:pt x="581378" y="98909"/>
                      <a:pt x="563229" y="83324"/>
                    </a:cubicBezTo>
                    <a:cubicBezTo>
                      <a:pt x="562352" y="82582"/>
                      <a:pt x="561475" y="81772"/>
                      <a:pt x="560530" y="81030"/>
                    </a:cubicBezTo>
                    <a:cubicBezTo>
                      <a:pt x="557764" y="78669"/>
                      <a:pt x="554930" y="76442"/>
                      <a:pt x="552097" y="74216"/>
                    </a:cubicBezTo>
                    <a:cubicBezTo>
                      <a:pt x="550747" y="73136"/>
                      <a:pt x="549398" y="72057"/>
                      <a:pt x="547981" y="70977"/>
                    </a:cubicBezTo>
                    <a:cubicBezTo>
                      <a:pt x="545350" y="68953"/>
                      <a:pt x="542651" y="66929"/>
                      <a:pt x="539885" y="64972"/>
                    </a:cubicBezTo>
                    <a:cubicBezTo>
                      <a:pt x="538266" y="63758"/>
                      <a:pt x="536579" y="62611"/>
                      <a:pt x="534960" y="61464"/>
                    </a:cubicBezTo>
                    <a:cubicBezTo>
                      <a:pt x="532328" y="59642"/>
                      <a:pt x="529697" y="57888"/>
                      <a:pt x="527066" y="56134"/>
                    </a:cubicBezTo>
                    <a:cubicBezTo>
                      <a:pt x="525244" y="54920"/>
                      <a:pt x="523355" y="53773"/>
                      <a:pt x="521466" y="52558"/>
                    </a:cubicBezTo>
                    <a:cubicBezTo>
                      <a:pt x="518902" y="50939"/>
                      <a:pt x="516271" y="49320"/>
                      <a:pt x="513639" y="47700"/>
                    </a:cubicBezTo>
                    <a:cubicBezTo>
                      <a:pt x="511615" y="46486"/>
                      <a:pt x="509591" y="45339"/>
                      <a:pt x="507500" y="44192"/>
                    </a:cubicBezTo>
                    <a:cubicBezTo>
                      <a:pt x="504936" y="42708"/>
                      <a:pt x="502372" y="41291"/>
                      <a:pt x="499741" y="39874"/>
                    </a:cubicBezTo>
                    <a:cubicBezTo>
                      <a:pt x="497514" y="38660"/>
                      <a:pt x="495153" y="37513"/>
                      <a:pt x="492859" y="36366"/>
                    </a:cubicBezTo>
                    <a:cubicBezTo>
                      <a:pt x="490363" y="35084"/>
                      <a:pt x="487934" y="33802"/>
                      <a:pt x="485438" y="32587"/>
                    </a:cubicBezTo>
                    <a:cubicBezTo>
                      <a:pt x="482334" y="31103"/>
                      <a:pt x="479163" y="29686"/>
                      <a:pt x="475992" y="28337"/>
                    </a:cubicBezTo>
                    <a:cubicBezTo>
                      <a:pt x="472686" y="26853"/>
                      <a:pt x="469380" y="25436"/>
                      <a:pt x="466007" y="24086"/>
                    </a:cubicBezTo>
                    <a:cubicBezTo>
                      <a:pt x="462700" y="22737"/>
                      <a:pt x="459395" y="21388"/>
                      <a:pt x="456089" y="20173"/>
                    </a:cubicBezTo>
                    <a:cubicBezTo>
                      <a:pt x="453930" y="19364"/>
                      <a:pt x="451771" y="18689"/>
                      <a:pt x="449544" y="17879"/>
                    </a:cubicBezTo>
                    <a:cubicBezTo>
                      <a:pt x="446508" y="16800"/>
                      <a:pt x="443539" y="15788"/>
                      <a:pt x="440503" y="14776"/>
                    </a:cubicBezTo>
                    <a:cubicBezTo>
                      <a:pt x="438209" y="14034"/>
                      <a:pt x="435916" y="13426"/>
                      <a:pt x="433621" y="12752"/>
                    </a:cubicBezTo>
                    <a:cubicBezTo>
                      <a:pt x="430585" y="11875"/>
                      <a:pt x="427617" y="10997"/>
                      <a:pt x="424581" y="10188"/>
                    </a:cubicBezTo>
                    <a:cubicBezTo>
                      <a:pt x="422219" y="9581"/>
                      <a:pt x="419925" y="8973"/>
                      <a:pt x="417564" y="8434"/>
                    </a:cubicBezTo>
                    <a:cubicBezTo>
                      <a:pt x="414528" y="7691"/>
                      <a:pt x="411424" y="6949"/>
                      <a:pt x="408321" y="6275"/>
                    </a:cubicBezTo>
                    <a:cubicBezTo>
                      <a:pt x="405959" y="5735"/>
                      <a:pt x="403598" y="5263"/>
                      <a:pt x="401236" y="4790"/>
                    </a:cubicBezTo>
                    <a:cubicBezTo>
                      <a:pt x="398065" y="4183"/>
                      <a:pt x="394894" y="3643"/>
                      <a:pt x="391656" y="3104"/>
                    </a:cubicBezTo>
                    <a:cubicBezTo>
                      <a:pt x="389362" y="2699"/>
                      <a:pt x="387001" y="2361"/>
                      <a:pt x="384639" y="2024"/>
                    </a:cubicBezTo>
                    <a:cubicBezTo>
                      <a:pt x="382345" y="1687"/>
                      <a:pt x="380051" y="1417"/>
                      <a:pt x="377757" y="1147"/>
                    </a:cubicBezTo>
                    <a:cubicBezTo>
                      <a:pt x="368379" y="10053"/>
                      <a:pt x="355695" y="15518"/>
                      <a:pt x="341797" y="15518"/>
                    </a:cubicBezTo>
                    <a:cubicBezTo>
                      <a:pt x="327898" y="15518"/>
                      <a:pt x="315146" y="9985"/>
                      <a:pt x="305768" y="1080"/>
                    </a:cubicBezTo>
                    <a:lnTo>
                      <a:pt x="299561" y="0"/>
                    </a:lnTo>
                    <a:cubicBezTo>
                      <a:pt x="298009" y="135"/>
                      <a:pt x="296390" y="337"/>
                      <a:pt x="294838" y="472"/>
                    </a:cubicBezTo>
                    <a:cubicBezTo>
                      <a:pt x="291060" y="877"/>
                      <a:pt x="287282" y="1349"/>
                      <a:pt x="283503" y="1889"/>
                    </a:cubicBezTo>
                    <a:cubicBezTo>
                      <a:pt x="281817" y="2092"/>
                      <a:pt x="280198" y="2361"/>
                      <a:pt x="278511" y="2564"/>
                    </a:cubicBezTo>
                    <a:cubicBezTo>
                      <a:pt x="273248" y="3373"/>
                      <a:pt x="268053" y="4318"/>
                      <a:pt x="262858" y="5330"/>
                    </a:cubicBezTo>
                    <a:cubicBezTo>
                      <a:pt x="262048" y="5532"/>
                      <a:pt x="261239" y="5735"/>
                      <a:pt x="260362" y="5870"/>
                    </a:cubicBezTo>
                    <a:cubicBezTo>
                      <a:pt x="255976" y="6814"/>
                      <a:pt x="251658" y="7826"/>
                      <a:pt x="247340" y="8906"/>
                    </a:cubicBezTo>
                    <a:cubicBezTo>
                      <a:pt x="245451" y="9378"/>
                      <a:pt x="243630" y="9918"/>
                      <a:pt x="241740" y="10390"/>
                    </a:cubicBezTo>
                    <a:cubicBezTo>
                      <a:pt x="238434" y="11267"/>
                      <a:pt x="235196" y="12212"/>
                      <a:pt x="231957" y="13156"/>
                    </a:cubicBezTo>
                    <a:cubicBezTo>
                      <a:pt x="229933" y="13764"/>
                      <a:pt x="227977" y="14371"/>
                      <a:pt x="226020" y="14978"/>
                    </a:cubicBezTo>
                    <a:cubicBezTo>
                      <a:pt x="222782" y="15990"/>
                      <a:pt x="219611" y="17137"/>
                      <a:pt x="216439" y="18217"/>
                    </a:cubicBezTo>
                    <a:cubicBezTo>
                      <a:pt x="214618" y="18824"/>
                      <a:pt x="212796" y="19498"/>
                      <a:pt x="210975" y="20106"/>
                    </a:cubicBezTo>
                    <a:cubicBezTo>
                      <a:pt x="206319" y="21860"/>
                      <a:pt x="201731" y="23614"/>
                      <a:pt x="197143" y="25571"/>
                    </a:cubicBezTo>
                    <a:cubicBezTo>
                      <a:pt x="195389" y="26313"/>
                      <a:pt x="193703" y="27122"/>
                      <a:pt x="191948" y="27865"/>
                    </a:cubicBezTo>
                    <a:cubicBezTo>
                      <a:pt x="188980" y="29147"/>
                      <a:pt x="186011" y="30496"/>
                      <a:pt x="183110" y="31845"/>
                    </a:cubicBezTo>
                    <a:cubicBezTo>
                      <a:pt x="180884" y="32857"/>
                      <a:pt x="178725" y="33937"/>
                      <a:pt x="176566" y="35084"/>
                    </a:cubicBezTo>
                    <a:cubicBezTo>
                      <a:pt x="174137" y="36298"/>
                      <a:pt x="171775" y="37513"/>
                      <a:pt x="169414" y="38727"/>
                    </a:cubicBezTo>
                    <a:cubicBezTo>
                      <a:pt x="167120" y="39941"/>
                      <a:pt x="164893" y="41156"/>
                      <a:pt x="162600" y="42370"/>
                    </a:cubicBezTo>
                    <a:cubicBezTo>
                      <a:pt x="160373" y="43585"/>
                      <a:pt x="158214" y="44867"/>
                      <a:pt x="156055" y="46149"/>
                    </a:cubicBezTo>
                    <a:cubicBezTo>
                      <a:pt x="153761" y="47498"/>
                      <a:pt x="151467" y="48780"/>
                      <a:pt x="149173" y="50197"/>
                    </a:cubicBezTo>
                    <a:cubicBezTo>
                      <a:pt x="147216" y="51411"/>
                      <a:pt x="145395" y="52626"/>
                      <a:pt x="143506" y="53840"/>
                    </a:cubicBezTo>
                    <a:cubicBezTo>
                      <a:pt x="139053" y="56741"/>
                      <a:pt x="134600" y="59710"/>
                      <a:pt x="130282" y="62746"/>
                    </a:cubicBezTo>
                    <a:cubicBezTo>
                      <a:pt x="128730" y="63825"/>
                      <a:pt x="127111" y="64972"/>
                      <a:pt x="125559" y="66119"/>
                    </a:cubicBezTo>
                    <a:cubicBezTo>
                      <a:pt x="122995" y="68009"/>
                      <a:pt x="120499" y="69898"/>
                      <a:pt x="118070" y="71787"/>
                    </a:cubicBezTo>
                    <a:cubicBezTo>
                      <a:pt x="116653" y="72866"/>
                      <a:pt x="115304" y="73946"/>
                      <a:pt x="113887" y="75093"/>
                    </a:cubicBezTo>
                    <a:cubicBezTo>
                      <a:pt x="111323" y="77117"/>
                      <a:pt x="108760" y="79208"/>
                      <a:pt x="106263" y="81367"/>
                    </a:cubicBezTo>
                    <a:cubicBezTo>
                      <a:pt x="105251" y="82177"/>
                      <a:pt x="104306" y="83054"/>
                      <a:pt x="103295" y="83931"/>
                    </a:cubicBezTo>
                    <a:cubicBezTo>
                      <a:pt x="94254" y="91758"/>
                      <a:pt x="85617" y="99989"/>
                      <a:pt x="77454" y="108625"/>
                    </a:cubicBezTo>
                    <a:cubicBezTo>
                      <a:pt x="76914" y="109164"/>
                      <a:pt x="76442" y="109704"/>
                      <a:pt x="75902" y="110244"/>
                    </a:cubicBezTo>
                    <a:cubicBezTo>
                      <a:pt x="73271" y="113078"/>
                      <a:pt x="70640" y="115979"/>
                      <a:pt x="68076" y="118880"/>
                    </a:cubicBezTo>
                    <a:cubicBezTo>
                      <a:pt x="67536" y="119487"/>
                      <a:pt x="66996" y="120162"/>
                      <a:pt x="66457" y="120769"/>
                    </a:cubicBezTo>
                    <a:cubicBezTo>
                      <a:pt x="52153" y="137366"/>
                      <a:pt x="39402" y="155313"/>
                      <a:pt x="28337" y="174339"/>
                    </a:cubicBezTo>
                    <a:cubicBezTo>
                      <a:pt x="28269" y="174474"/>
                      <a:pt x="28202" y="174609"/>
                      <a:pt x="28067" y="174744"/>
                    </a:cubicBezTo>
                    <a:cubicBezTo>
                      <a:pt x="16867" y="194175"/>
                      <a:pt x="7421" y="214821"/>
                      <a:pt x="0" y="236343"/>
                    </a:cubicBezTo>
                    <a:cubicBezTo>
                      <a:pt x="0" y="236343"/>
                      <a:pt x="0" y="236343"/>
                      <a:pt x="0" y="236343"/>
                    </a:cubicBezTo>
                    <a:cubicBezTo>
                      <a:pt x="14303" y="244979"/>
                      <a:pt x="30968" y="250039"/>
                      <a:pt x="48847" y="250039"/>
                    </a:cubicBezTo>
                    <a:close/>
                    <a:moveTo>
                      <a:pt x="216102" y="206387"/>
                    </a:moveTo>
                    <a:cubicBezTo>
                      <a:pt x="225818" y="206387"/>
                      <a:pt x="233711" y="214348"/>
                      <a:pt x="233711" y="223996"/>
                    </a:cubicBezTo>
                    <a:cubicBezTo>
                      <a:pt x="233711" y="233644"/>
                      <a:pt x="225750" y="241606"/>
                      <a:pt x="216102" y="241606"/>
                    </a:cubicBezTo>
                    <a:cubicBezTo>
                      <a:pt x="206454" y="241606"/>
                      <a:pt x="198493" y="233644"/>
                      <a:pt x="198493" y="223996"/>
                    </a:cubicBezTo>
                    <a:cubicBezTo>
                      <a:pt x="198493" y="214348"/>
                      <a:pt x="206454" y="206387"/>
                      <a:pt x="216102" y="206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g3acbb144eea_1_9619">
                <a:extLst>
                  <a:ext uri="{FF2B5EF4-FFF2-40B4-BE49-F238E27FC236}">
                    <a16:creationId xmlns:a16="http://schemas.microsoft.com/office/drawing/2014/main" id="{CA08DE1A-3744-1E9D-5E44-9B458AD34C3F}"/>
                  </a:ext>
                </a:extLst>
              </p:cNvPr>
              <p:cNvSpPr/>
              <p:nvPr/>
            </p:nvSpPr>
            <p:spPr>
              <a:xfrm>
                <a:off x="-2980207" y="1942921"/>
                <a:ext cx="140432" cy="140432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8" y="27257"/>
                      <a:pt x="35218" y="17609"/>
                    </a:cubicBezTo>
                    <a:cubicBezTo>
                      <a:pt x="35218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g3acbb144eea_1_9619">
                <a:extLst>
                  <a:ext uri="{FF2B5EF4-FFF2-40B4-BE49-F238E27FC236}">
                    <a16:creationId xmlns:a16="http://schemas.microsoft.com/office/drawing/2014/main" id="{C9DDF797-2399-7D1F-DD9B-0284991CB01F}"/>
                  </a:ext>
                </a:extLst>
              </p:cNvPr>
              <p:cNvSpPr/>
              <p:nvPr/>
            </p:nvSpPr>
            <p:spPr>
              <a:xfrm>
                <a:off x="-3029866" y="1585606"/>
                <a:ext cx="211244" cy="197953"/>
              </a:xfrm>
              <a:custGeom>
                <a:avLst/>
                <a:gdLst/>
                <a:ahLst/>
                <a:cxnLst/>
                <a:rect l="l" t="t" r="r" b="b"/>
                <a:pathLst>
                  <a:path w="211244" h="197953" extrusionOk="0">
                    <a:moveTo>
                      <a:pt x="211177" y="197414"/>
                    </a:moveTo>
                    <a:cubicBezTo>
                      <a:pt x="202001" y="187968"/>
                      <a:pt x="196334" y="175081"/>
                      <a:pt x="196334" y="160913"/>
                    </a:cubicBezTo>
                    <a:cubicBezTo>
                      <a:pt x="196334" y="146745"/>
                      <a:pt x="202001" y="133925"/>
                      <a:pt x="211110" y="124480"/>
                    </a:cubicBezTo>
                    <a:lnTo>
                      <a:pt x="177915" y="33262"/>
                    </a:lnTo>
                    <a:lnTo>
                      <a:pt x="179332" y="31575"/>
                    </a:lnTo>
                    <a:lnTo>
                      <a:pt x="0" y="0"/>
                    </a:lnTo>
                    <a:lnTo>
                      <a:pt x="62071" y="170561"/>
                    </a:lnTo>
                    <a:lnTo>
                      <a:pt x="60654" y="172248"/>
                    </a:lnTo>
                    <a:lnTo>
                      <a:pt x="206522" y="197953"/>
                    </a:lnTo>
                    <a:cubicBezTo>
                      <a:pt x="206859" y="197953"/>
                      <a:pt x="207264" y="197953"/>
                      <a:pt x="207601" y="197886"/>
                    </a:cubicBezTo>
                    <a:cubicBezTo>
                      <a:pt x="208816" y="197751"/>
                      <a:pt x="210030" y="197616"/>
                      <a:pt x="211245" y="19754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g3acbb144eea_1_9619">
                <a:extLst>
                  <a:ext uri="{FF2B5EF4-FFF2-40B4-BE49-F238E27FC236}">
                    <a16:creationId xmlns:a16="http://schemas.microsoft.com/office/drawing/2014/main" id="{15427D91-3C7A-8526-C045-3907F602EEC8}"/>
                  </a:ext>
                </a:extLst>
              </p:cNvPr>
              <p:cNvSpPr/>
              <p:nvPr/>
            </p:nvSpPr>
            <p:spPr>
              <a:xfrm>
                <a:off x="-2823412" y="1783425"/>
                <a:ext cx="1079" cy="67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67" extrusionOk="0">
                    <a:moveTo>
                      <a:pt x="1079" y="0"/>
                    </a:moveTo>
                    <a:cubicBezTo>
                      <a:pt x="742" y="0"/>
                      <a:pt x="337" y="0"/>
                      <a:pt x="0" y="68"/>
                    </a:cubicBezTo>
                    <a:lnTo>
                      <a:pt x="67" y="68"/>
                    </a:lnTo>
                    <a:cubicBezTo>
                      <a:pt x="67" y="68"/>
                      <a:pt x="742" y="68"/>
                      <a:pt x="101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g3acbb144eea_1_9619">
                <a:extLst>
                  <a:ext uri="{FF2B5EF4-FFF2-40B4-BE49-F238E27FC236}">
                    <a16:creationId xmlns:a16="http://schemas.microsoft.com/office/drawing/2014/main" id="{0A846A2D-A737-54A6-9905-0C8458437177}"/>
                  </a:ext>
                </a:extLst>
              </p:cNvPr>
              <p:cNvSpPr/>
              <p:nvPr/>
            </p:nvSpPr>
            <p:spPr>
              <a:xfrm>
                <a:off x="-2822332" y="1783020"/>
                <a:ext cx="3710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337" extrusionOk="0">
                    <a:moveTo>
                      <a:pt x="3643" y="0"/>
                    </a:moveTo>
                    <a:cubicBezTo>
                      <a:pt x="2429" y="68"/>
                      <a:pt x="1215" y="270"/>
                      <a:pt x="0" y="337"/>
                    </a:cubicBezTo>
                    <a:cubicBezTo>
                      <a:pt x="1215" y="202"/>
                      <a:pt x="2497" y="135"/>
                      <a:pt x="3711" y="68"/>
                    </a:cubicBezTo>
                    <a:cubicBezTo>
                      <a:pt x="3711" y="68"/>
                      <a:pt x="3711" y="68"/>
                      <a:pt x="364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g3acbb144eea_1_9619">
                <a:extLst>
                  <a:ext uri="{FF2B5EF4-FFF2-40B4-BE49-F238E27FC236}">
                    <a16:creationId xmlns:a16="http://schemas.microsoft.com/office/drawing/2014/main" id="{CEA8CF40-5669-FE84-9D8C-2CE9529D7A08}"/>
                  </a:ext>
                </a:extLst>
              </p:cNvPr>
              <p:cNvSpPr/>
              <p:nvPr/>
            </p:nvSpPr>
            <p:spPr>
              <a:xfrm>
                <a:off x="-2823277" y="1783087"/>
                <a:ext cx="6207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84" extrusionOk="0">
                    <a:moveTo>
                      <a:pt x="4655" y="67"/>
                    </a:moveTo>
                    <a:cubicBezTo>
                      <a:pt x="3441" y="202"/>
                      <a:pt x="2159" y="202"/>
                      <a:pt x="944" y="337"/>
                    </a:cubicBezTo>
                    <a:cubicBezTo>
                      <a:pt x="607" y="337"/>
                      <a:pt x="270" y="337"/>
                      <a:pt x="0" y="405"/>
                    </a:cubicBezTo>
                    <a:lnTo>
                      <a:pt x="6207" y="1484"/>
                    </a:lnTo>
                    <a:cubicBezTo>
                      <a:pt x="5667" y="1012"/>
                      <a:pt x="5195" y="540"/>
                      <a:pt x="465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g3acbb144eea_1_9619">
                <a:extLst>
                  <a:ext uri="{FF2B5EF4-FFF2-40B4-BE49-F238E27FC236}">
                    <a16:creationId xmlns:a16="http://schemas.microsoft.com/office/drawing/2014/main" id="{3E2A2171-F59D-652E-D5AE-E03B408A589F}"/>
                  </a:ext>
                </a:extLst>
              </p:cNvPr>
              <p:cNvSpPr/>
              <p:nvPr/>
            </p:nvSpPr>
            <p:spPr>
              <a:xfrm>
                <a:off x="-2748589" y="1585539"/>
                <a:ext cx="209422" cy="197548"/>
              </a:xfrm>
              <a:custGeom>
                <a:avLst/>
                <a:gdLst/>
                <a:ahLst/>
                <a:cxnLst/>
                <a:rect l="l" t="t" r="r" b="b"/>
                <a:pathLst>
                  <a:path w="209422" h="197548" extrusionOk="0">
                    <a:moveTo>
                      <a:pt x="19971" y="160980"/>
                    </a:moveTo>
                    <a:cubicBezTo>
                      <a:pt x="19971" y="175216"/>
                      <a:pt x="14303" y="188103"/>
                      <a:pt x="5127" y="197549"/>
                    </a:cubicBezTo>
                    <a:lnTo>
                      <a:pt x="148769" y="172248"/>
                    </a:lnTo>
                    <a:lnTo>
                      <a:pt x="147352" y="170561"/>
                    </a:lnTo>
                    <a:lnTo>
                      <a:pt x="209423" y="0"/>
                    </a:lnTo>
                    <a:lnTo>
                      <a:pt x="30091" y="31575"/>
                    </a:lnTo>
                    <a:lnTo>
                      <a:pt x="31508" y="33262"/>
                    </a:lnTo>
                    <a:lnTo>
                      <a:pt x="0" y="119757"/>
                    </a:lnTo>
                    <a:cubicBezTo>
                      <a:pt x="12144" y="129338"/>
                      <a:pt x="20038" y="144248"/>
                      <a:pt x="20038" y="1609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g3acbb144eea_1_9619">
                <a:extLst>
                  <a:ext uri="{FF2B5EF4-FFF2-40B4-BE49-F238E27FC236}">
                    <a16:creationId xmlns:a16="http://schemas.microsoft.com/office/drawing/2014/main" id="{3FEDDF27-1320-151F-9DA0-4338F1B7A7EE}"/>
                  </a:ext>
                </a:extLst>
              </p:cNvPr>
              <p:cNvSpPr/>
              <p:nvPr/>
            </p:nvSpPr>
            <p:spPr>
              <a:xfrm>
                <a:off x="-2818757" y="1694096"/>
                <a:ext cx="70167" cy="87979"/>
              </a:xfrm>
              <a:custGeom>
                <a:avLst/>
                <a:gdLst/>
                <a:ahLst/>
                <a:cxnLst/>
                <a:rect l="l" t="t" r="r" b="b"/>
                <a:pathLst>
                  <a:path w="70167" h="87979" extrusionOk="0">
                    <a:moveTo>
                      <a:pt x="29551" y="87709"/>
                    </a:moveTo>
                    <a:lnTo>
                      <a:pt x="29551" y="87709"/>
                    </a:lnTo>
                    <a:cubicBezTo>
                      <a:pt x="33802" y="87709"/>
                      <a:pt x="37985" y="87844"/>
                      <a:pt x="42236" y="87979"/>
                    </a:cubicBezTo>
                    <a:lnTo>
                      <a:pt x="70168" y="11267"/>
                    </a:lnTo>
                    <a:cubicBezTo>
                      <a:pt x="61262" y="4183"/>
                      <a:pt x="49994" y="0"/>
                      <a:pt x="37715" y="0"/>
                    </a:cubicBezTo>
                    <a:cubicBezTo>
                      <a:pt x="22872" y="0"/>
                      <a:pt x="9513" y="6140"/>
                      <a:pt x="0" y="16057"/>
                    </a:cubicBezTo>
                    <a:lnTo>
                      <a:pt x="26111" y="87844"/>
                    </a:lnTo>
                    <a:cubicBezTo>
                      <a:pt x="27257" y="87844"/>
                      <a:pt x="28404" y="87777"/>
                      <a:pt x="29551" y="8777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g3acbb144eea_1_9619">
                <a:extLst>
                  <a:ext uri="{FF2B5EF4-FFF2-40B4-BE49-F238E27FC236}">
                    <a16:creationId xmlns:a16="http://schemas.microsoft.com/office/drawing/2014/main" id="{BF83C7A9-71BF-A643-2CD4-4C2CDDB27744}"/>
                  </a:ext>
                </a:extLst>
              </p:cNvPr>
              <p:cNvSpPr/>
              <p:nvPr/>
            </p:nvSpPr>
            <p:spPr>
              <a:xfrm>
                <a:off x="-2749264" y="1783087"/>
                <a:ext cx="5802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5802" h="1551" extrusionOk="0">
                    <a:moveTo>
                      <a:pt x="944" y="1147"/>
                    </a:moveTo>
                    <a:cubicBezTo>
                      <a:pt x="2024" y="1282"/>
                      <a:pt x="3171" y="1417"/>
                      <a:pt x="4251" y="1552"/>
                    </a:cubicBezTo>
                    <a:cubicBezTo>
                      <a:pt x="4790" y="1079"/>
                      <a:pt x="5330" y="540"/>
                      <a:pt x="5802" y="0"/>
                    </a:cubicBezTo>
                    <a:lnTo>
                      <a:pt x="0" y="1012"/>
                    </a:lnTo>
                    <a:cubicBezTo>
                      <a:pt x="0" y="1012"/>
                      <a:pt x="607" y="1079"/>
                      <a:pt x="944" y="11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g3acbb144eea_1_9619">
                <a:extLst>
                  <a:ext uri="{FF2B5EF4-FFF2-40B4-BE49-F238E27FC236}">
                    <a16:creationId xmlns:a16="http://schemas.microsoft.com/office/drawing/2014/main" id="{4B02A30F-C1DE-457F-B5DC-AA73F25ED966}"/>
                  </a:ext>
                </a:extLst>
              </p:cNvPr>
              <p:cNvSpPr/>
              <p:nvPr/>
            </p:nvSpPr>
            <p:spPr>
              <a:xfrm>
                <a:off x="-2789205" y="178180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g3acbb144eea_1_9619">
                <a:extLst>
                  <a:ext uri="{FF2B5EF4-FFF2-40B4-BE49-F238E27FC236}">
                    <a16:creationId xmlns:a16="http://schemas.microsoft.com/office/drawing/2014/main" id="{6B3FF24B-AF62-2EEE-EB21-FEE6726E03C1}"/>
                  </a:ext>
                </a:extLst>
              </p:cNvPr>
              <p:cNvSpPr/>
              <p:nvPr/>
            </p:nvSpPr>
            <p:spPr>
              <a:xfrm>
                <a:off x="-2749264" y="1784099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944" y="135"/>
                    </a:moveTo>
                    <a:cubicBezTo>
                      <a:pt x="944" y="135"/>
                      <a:pt x="337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675" y="67"/>
                      <a:pt x="1012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g3acbb144eea_1_9619">
                <a:extLst>
                  <a:ext uri="{FF2B5EF4-FFF2-40B4-BE49-F238E27FC236}">
                    <a16:creationId xmlns:a16="http://schemas.microsoft.com/office/drawing/2014/main" id="{0EC97511-DC87-975F-0663-7C28EDD3CA54}"/>
                  </a:ext>
                </a:extLst>
              </p:cNvPr>
              <p:cNvSpPr/>
              <p:nvPr/>
            </p:nvSpPr>
            <p:spPr>
              <a:xfrm>
                <a:off x="-2789205" y="1781806"/>
                <a:ext cx="126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2684" h="337" extrusionOk="0">
                    <a:moveTo>
                      <a:pt x="12684" y="270"/>
                    </a:moveTo>
                    <a:cubicBezTo>
                      <a:pt x="8501" y="135"/>
                      <a:pt x="4251" y="0"/>
                      <a:pt x="0" y="0"/>
                    </a:cubicBezTo>
                    <a:lnTo>
                      <a:pt x="0" y="0"/>
                    </a:lnTo>
                    <a:cubicBezTo>
                      <a:pt x="4251" y="0"/>
                      <a:pt x="8434" y="202"/>
                      <a:pt x="12684" y="337"/>
                    </a:cubicBezTo>
                    <a:lnTo>
                      <a:pt x="12684" y="33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g3acbb144eea_1_9619">
                <a:extLst>
                  <a:ext uri="{FF2B5EF4-FFF2-40B4-BE49-F238E27FC236}">
                    <a16:creationId xmlns:a16="http://schemas.microsoft.com/office/drawing/2014/main" id="{BECF4D11-D936-AAFB-269B-1A0957829B3C}"/>
                  </a:ext>
                </a:extLst>
              </p:cNvPr>
              <p:cNvSpPr/>
              <p:nvPr/>
            </p:nvSpPr>
            <p:spPr>
              <a:xfrm>
                <a:off x="-2792646" y="1781806"/>
                <a:ext cx="3440" cy="67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67" extrusionOk="0">
                    <a:moveTo>
                      <a:pt x="3441" y="0"/>
                    </a:moveTo>
                    <a:cubicBezTo>
                      <a:pt x="2294" y="0"/>
                      <a:pt x="1147" y="0"/>
                      <a:pt x="0" y="67"/>
                    </a:cubicBezTo>
                    <a:lnTo>
                      <a:pt x="0" y="67"/>
                    </a:lnTo>
                    <a:cubicBezTo>
                      <a:pt x="1147" y="67"/>
                      <a:pt x="2294" y="0"/>
                      <a:pt x="344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g3acbb144eea_1_9619">
                <a:extLst>
                  <a:ext uri="{FF2B5EF4-FFF2-40B4-BE49-F238E27FC236}">
                    <a16:creationId xmlns:a16="http://schemas.microsoft.com/office/drawing/2014/main" id="{8A34A070-8F17-36C6-742E-F8425B87ACEB}"/>
                  </a:ext>
                </a:extLst>
              </p:cNvPr>
              <p:cNvSpPr/>
              <p:nvPr/>
            </p:nvSpPr>
            <p:spPr>
              <a:xfrm>
                <a:off x="-2748387" y="1784234"/>
                <a:ext cx="3305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404" extrusionOk="0">
                    <a:moveTo>
                      <a:pt x="3306" y="405"/>
                    </a:moveTo>
                    <a:cubicBezTo>
                      <a:pt x="3306" y="405"/>
                      <a:pt x="3306" y="405"/>
                      <a:pt x="3306" y="405"/>
                    </a:cubicBezTo>
                    <a:cubicBezTo>
                      <a:pt x="2226" y="270"/>
                      <a:pt x="1080" y="135"/>
                      <a:pt x="0" y="0"/>
                    </a:cubicBezTo>
                    <a:cubicBezTo>
                      <a:pt x="1080" y="135"/>
                      <a:pt x="2159" y="270"/>
                      <a:pt x="3238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g3acbb144eea_1_9619">
                <a:extLst>
                  <a:ext uri="{FF2B5EF4-FFF2-40B4-BE49-F238E27FC236}">
                    <a16:creationId xmlns:a16="http://schemas.microsoft.com/office/drawing/2014/main" id="{9A1BE217-93CA-B50F-CC96-C3FA58F4B2BA}"/>
                  </a:ext>
                </a:extLst>
              </p:cNvPr>
              <p:cNvSpPr/>
              <p:nvPr/>
            </p:nvSpPr>
            <p:spPr>
              <a:xfrm>
                <a:off x="-2817205" y="1781738"/>
                <a:ext cx="71989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71989" h="17204" extrusionOk="0">
                    <a:moveTo>
                      <a:pt x="67874" y="2361"/>
                    </a:moveTo>
                    <a:lnTo>
                      <a:pt x="37985" y="7624"/>
                    </a:lnTo>
                    <a:lnTo>
                      <a:pt x="40616" y="337"/>
                    </a:lnTo>
                    <a:cubicBezTo>
                      <a:pt x="36433" y="202"/>
                      <a:pt x="32183" y="0"/>
                      <a:pt x="27932" y="0"/>
                    </a:cubicBezTo>
                    <a:lnTo>
                      <a:pt x="27932" y="0"/>
                    </a:lnTo>
                    <a:cubicBezTo>
                      <a:pt x="26785" y="0"/>
                      <a:pt x="25638" y="68"/>
                      <a:pt x="24491" y="68"/>
                    </a:cubicBezTo>
                    <a:lnTo>
                      <a:pt x="27190" y="7557"/>
                    </a:lnTo>
                    <a:lnTo>
                      <a:pt x="0" y="2766"/>
                    </a:lnTo>
                    <a:cubicBezTo>
                      <a:pt x="9378" y="11672"/>
                      <a:pt x="22062" y="17205"/>
                      <a:pt x="36028" y="17205"/>
                    </a:cubicBezTo>
                    <a:cubicBezTo>
                      <a:pt x="49994" y="17205"/>
                      <a:pt x="62611" y="11740"/>
                      <a:pt x="71989" y="2834"/>
                    </a:cubicBezTo>
                    <a:cubicBezTo>
                      <a:pt x="70910" y="2699"/>
                      <a:pt x="69830" y="2564"/>
                      <a:pt x="68751" y="2429"/>
                    </a:cubicBezTo>
                    <a:cubicBezTo>
                      <a:pt x="68413" y="2429"/>
                      <a:pt x="68076" y="2361"/>
                      <a:pt x="67739" y="22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g3acbb144eea_1_9619">
                <a:extLst>
                  <a:ext uri="{FF2B5EF4-FFF2-40B4-BE49-F238E27FC236}">
                    <a16:creationId xmlns:a16="http://schemas.microsoft.com/office/drawing/2014/main" id="{E8DB296E-0213-839F-6B58-208E19A111B9}"/>
                  </a:ext>
                </a:extLst>
              </p:cNvPr>
              <p:cNvSpPr/>
              <p:nvPr/>
            </p:nvSpPr>
            <p:spPr>
              <a:xfrm>
                <a:off x="-2833465" y="1710086"/>
                <a:ext cx="40886" cy="72933"/>
              </a:xfrm>
              <a:custGeom>
                <a:avLst/>
                <a:gdLst/>
                <a:ahLst/>
                <a:cxnLst/>
                <a:rect l="l" t="t" r="r" b="b"/>
                <a:pathLst>
                  <a:path w="40886" h="72933" extrusionOk="0">
                    <a:moveTo>
                      <a:pt x="14776" y="72934"/>
                    </a:moveTo>
                    <a:cubicBezTo>
                      <a:pt x="17340" y="72731"/>
                      <a:pt x="19971" y="72596"/>
                      <a:pt x="22602" y="72461"/>
                    </a:cubicBezTo>
                    <a:cubicBezTo>
                      <a:pt x="24289" y="72327"/>
                      <a:pt x="26043" y="72259"/>
                      <a:pt x="27730" y="72124"/>
                    </a:cubicBezTo>
                    <a:cubicBezTo>
                      <a:pt x="32115" y="71922"/>
                      <a:pt x="36501" y="71787"/>
                      <a:pt x="40886" y="71787"/>
                    </a:cubicBezTo>
                    <a:lnTo>
                      <a:pt x="14776" y="0"/>
                    </a:lnTo>
                    <a:cubicBezTo>
                      <a:pt x="5667" y="9446"/>
                      <a:pt x="0" y="22265"/>
                      <a:pt x="0" y="36433"/>
                    </a:cubicBezTo>
                    <a:cubicBezTo>
                      <a:pt x="0" y="50602"/>
                      <a:pt x="5667" y="63488"/>
                      <a:pt x="14843" y="7293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g3acbb144eea_1_9619">
                <a:extLst>
                  <a:ext uri="{FF2B5EF4-FFF2-40B4-BE49-F238E27FC236}">
                    <a16:creationId xmlns:a16="http://schemas.microsoft.com/office/drawing/2014/main" id="{6942A9EE-8FA0-8382-9B49-01AAC7CA9845}"/>
                  </a:ext>
                </a:extLst>
              </p:cNvPr>
              <p:cNvSpPr/>
              <p:nvPr/>
            </p:nvSpPr>
            <p:spPr>
              <a:xfrm>
                <a:off x="-2810930" y="1782210"/>
                <a:ext cx="5127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5127" h="337" extrusionOk="0">
                    <a:moveTo>
                      <a:pt x="0" y="337"/>
                    </a:moveTo>
                    <a:cubicBezTo>
                      <a:pt x="1687" y="202"/>
                      <a:pt x="3441" y="135"/>
                      <a:pt x="5128" y="0"/>
                    </a:cubicBezTo>
                    <a:cubicBezTo>
                      <a:pt x="3441" y="67"/>
                      <a:pt x="1687" y="202"/>
                      <a:pt x="0" y="3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g3acbb144eea_1_9619">
                <a:extLst>
                  <a:ext uri="{FF2B5EF4-FFF2-40B4-BE49-F238E27FC236}">
                    <a16:creationId xmlns:a16="http://schemas.microsoft.com/office/drawing/2014/main" id="{AAA9F63E-D312-8C4C-43A5-C421DCC14AE9}"/>
                  </a:ext>
                </a:extLst>
              </p:cNvPr>
              <p:cNvSpPr/>
              <p:nvPr/>
            </p:nvSpPr>
            <p:spPr>
              <a:xfrm>
                <a:off x="-2818757" y="1782480"/>
                <a:ext cx="7826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607" extrusionOk="0">
                    <a:moveTo>
                      <a:pt x="7826" y="68"/>
                    </a:moveTo>
                    <a:cubicBezTo>
                      <a:pt x="5195" y="202"/>
                      <a:pt x="2631" y="337"/>
                      <a:pt x="0" y="540"/>
                    </a:cubicBezTo>
                    <a:cubicBezTo>
                      <a:pt x="0" y="540"/>
                      <a:pt x="0" y="540"/>
                      <a:pt x="68" y="607"/>
                    </a:cubicBezTo>
                    <a:cubicBezTo>
                      <a:pt x="2631" y="405"/>
                      <a:pt x="5195" y="202"/>
                      <a:pt x="775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g3acbb144eea_1_9619">
                <a:extLst>
                  <a:ext uri="{FF2B5EF4-FFF2-40B4-BE49-F238E27FC236}">
                    <a16:creationId xmlns:a16="http://schemas.microsoft.com/office/drawing/2014/main" id="{2C24A94F-239B-8387-2FFB-1ABD0D97F9B0}"/>
                  </a:ext>
                </a:extLst>
              </p:cNvPr>
              <p:cNvSpPr/>
              <p:nvPr/>
            </p:nvSpPr>
            <p:spPr>
              <a:xfrm>
                <a:off x="-2805803" y="1781873"/>
                <a:ext cx="13156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3156" h="337" extrusionOk="0">
                    <a:moveTo>
                      <a:pt x="13156" y="0"/>
                    </a:moveTo>
                    <a:cubicBezTo>
                      <a:pt x="8771" y="0"/>
                      <a:pt x="4385" y="135"/>
                      <a:pt x="0" y="337"/>
                    </a:cubicBezTo>
                    <a:cubicBezTo>
                      <a:pt x="4385" y="135"/>
                      <a:pt x="8771" y="67"/>
                      <a:pt x="13156" y="0"/>
                    </a:cubicBezTo>
                    <a:lnTo>
                      <a:pt x="1315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g3acbb144eea_1_9619">
                <a:extLst>
                  <a:ext uri="{FF2B5EF4-FFF2-40B4-BE49-F238E27FC236}">
                    <a16:creationId xmlns:a16="http://schemas.microsoft.com/office/drawing/2014/main" id="{B0A04AC1-C71D-0DC4-86D0-E93A2C747999}"/>
                  </a:ext>
                </a:extLst>
              </p:cNvPr>
              <p:cNvSpPr/>
              <p:nvPr/>
            </p:nvSpPr>
            <p:spPr>
              <a:xfrm>
                <a:off x="-2818622" y="1781873"/>
                <a:ext cx="28741" cy="7556"/>
              </a:xfrm>
              <a:custGeom>
                <a:avLst/>
                <a:gdLst/>
                <a:ahLst/>
                <a:cxnLst/>
                <a:rect l="l" t="t" r="r" b="b"/>
                <a:pathLst>
                  <a:path w="28741" h="7556" extrusionOk="0">
                    <a:moveTo>
                      <a:pt x="25976" y="0"/>
                    </a:moveTo>
                    <a:cubicBezTo>
                      <a:pt x="21590" y="0"/>
                      <a:pt x="17204" y="135"/>
                      <a:pt x="12819" y="337"/>
                    </a:cubicBezTo>
                    <a:cubicBezTo>
                      <a:pt x="11132" y="405"/>
                      <a:pt x="9378" y="540"/>
                      <a:pt x="7691" y="675"/>
                    </a:cubicBezTo>
                    <a:cubicBezTo>
                      <a:pt x="5128" y="810"/>
                      <a:pt x="2564" y="1080"/>
                      <a:pt x="0" y="1282"/>
                    </a:cubicBezTo>
                    <a:cubicBezTo>
                      <a:pt x="472" y="1822"/>
                      <a:pt x="1012" y="2294"/>
                      <a:pt x="1552" y="2766"/>
                    </a:cubicBezTo>
                    <a:lnTo>
                      <a:pt x="28742" y="7556"/>
                    </a:lnTo>
                    <a:lnTo>
                      <a:pt x="26043" y="6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g3acbb144eea_1_9619">
                <a:extLst>
                  <a:ext uri="{FF2B5EF4-FFF2-40B4-BE49-F238E27FC236}">
                    <a16:creationId xmlns:a16="http://schemas.microsoft.com/office/drawing/2014/main" id="{71FD5454-A7BA-28DB-86D6-3F19F21CBF63}"/>
                  </a:ext>
                </a:extLst>
              </p:cNvPr>
              <p:cNvSpPr/>
              <p:nvPr/>
            </p:nvSpPr>
            <p:spPr>
              <a:xfrm>
                <a:off x="-2776656" y="1705431"/>
                <a:ext cx="47970" cy="78736"/>
              </a:xfrm>
              <a:custGeom>
                <a:avLst/>
                <a:gdLst/>
                <a:ahLst/>
                <a:cxnLst/>
                <a:rect l="l" t="t" r="r" b="b"/>
                <a:pathLst>
                  <a:path w="47970" h="78736" extrusionOk="0">
                    <a:moveTo>
                      <a:pt x="4655" y="76847"/>
                    </a:moveTo>
                    <a:cubicBezTo>
                      <a:pt x="6544" y="76914"/>
                      <a:pt x="8434" y="77117"/>
                      <a:pt x="10255" y="77252"/>
                    </a:cubicBezTo>
                    <a:cubicBezTo>
                      <a:pt x="14033" y="77522"/>
                      <a:pt x="17879" y="77724"/>
                      <a:pt x="21657" y="78129"/>
                    </a:cubicBezTo>
                    <a:cubicBezTo>
                      <a:pt x="23547" y="78331"/>
                      <a:pt x="25436" y="78534"/>
                      <a:pt x="27325" y="78736"/>
                    </a:cubicBezTo>
                    <a:lnTo>
                      <a:pt x="33127" y="77724"/>
                    </a:lnTo>
                    <a:cubicBezTo>
                      <a:pt x="42303" y="68278"/>
                      <a:pt x="47970" y="55392"/>
                      <a:pt x="47970" y="41156"/>
                    </a:cubicBezTo>
                    <a:cubicBezTo>
                      <a:pt x="47970" y="24424"/>
                      <a:pt x="40144" y="9581"/>
                      <a:pt x="27932" y="0"/>
                    </a:cubicBezTo>
                    <a:lnTo>
                      <a:pt x="0" y="76712"/>
                    </a:lnTo>
                    <a:cubicBezTo>
                      <a:pt x="1552" y="76712"/>
                      <a:pt x="3036" y="76779"/>
                      <a:pt x="4588" y="76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g3acbb144eea_1_9619">
                <a:extLst>
                  <a:ext uri="{FF2B5EF4-FFF2-40B4-BE49-F238E27FC236}">
                    <a16:creationId xmlns:a16="http://schemas.microsoft.com/office/drawing/2014/main" id="{334B3E73-349E-5210-E1EF-0D71071C9D9F}"/>
                  </a:ext>
                </a:extLst>
              </p:cNvPr>
              <p:cNvSpPr/>
              <p:nvPr/>
            </p:nvSpPr>
            <p:spPr>
              <a:xfrm>
                <a:off x="-2754931" y="1783492"/>
                <a:ext cx="5667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607" extrusionOk="0">
                    <a:moveTo>
                      <a:pt x="5667" y="607"/>
                    </a:moveTo>
                    <a:cubicBezTo>
                      <a:pt x="3778" y="405"/>
                      <a:pt x="1889" y="135"/>
                      <a:pt x="0" y="0"/>
                    </a:cubicBezTo>
                    <a:cubicBezTo>
                      <a:pt x="1889" y="202"/>
                      <a:pt x="3778" y="405"/>
                      <a:pt x="5667" y="607"/>
                    </a:cubicBezTo>
                    <a:lnTo>
                      <a:pt x="5667" y="60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g3acbb144eea_1_9619">
                <a:extLst>
                  <a:ext uri="{FF2B5EF4-FFF2-40B4-BE49-F238E27FC236}">
                    <a16:creationId xmlns:a16="http://schemas.microsoft.com/office/drawing/2014/main" id="{90D7D23B-40A7-4ED6-814B-3E89171EF06E}"/>
                  </a:ext>
                </a:extLst>
              </p:cNvPr>
              <p:cNvSpPr/>
              <p:nvPr/>
            </p:nvSpPr>
            <p:spPr>
              <a:xfrm>
                <a:off x="-2772001" y="1782278"/>
                <a:ext cx="559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404" extrusionOk="0">
                    <a:moveTo>
                      <a:pt x="0" y="0"/>
                    </a:moveTo>
                    <a:cubicBezTo>
                      <a:pt x="1889" y="68"/>
                      <a:pt x="3778" y="270"/>
                      <a:pt x="5600" y="405"/>
                    </a:cubicBezTo>
                    <a:cubicBezTo>
                      <a:pt x="3711" y="270"/>
                      <a:pt x="1889" y="135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g3acbb144eea_1_9619">
                <a:extLst>
                  <a:ext uri="{FF2B5EF4-FFF2-40B4-BE49-F238E27FC236}">
                    <a16:creationId xmlns:a16="http://schemas.microsoft.com/office/drawing/2014/main" id="{AB236123-CC4E-B08C-C730-43F9C4441524}"/>
                  </a:ext>
                </a:extLst>
              </p:cNvPr>
              <p:cNvSpPr/>
              <p:nvPr/>
            </p:nvSpPr>
            <p:spPr>
              <a:xfrm>
                <a:off x="-2766333" y="1782615"/>
                <a:ext cx="1140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1402" h="877" extrusionOk="0">
                    <a:moveTo>
                      <a:pt x="0" y="0"/>
                    </a:moveTo>
                    <a:cubicBezTo>
                      <a:pt x="3778" y="270"/>
                      <a:pt x="7624" y="472"/>
                      <a:pt x="11402" y="877"/>
                    </a:cubicBezTo>
                    <a:cubicBezTo>
                      <a:pt x="7624" y="540"/>
                      <a:pt x="3846" y="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g3acbb144eea_1_9619">
                <a:extLst>
                  <a:ext uri="{FF2B5EF4-FFF2-40B4-BE49-F238E27FC236}">
                    <a16:creationId xmlns:a16="http://schemas.microsoft.com/office/drawing/2014/main" id="{57EF4544-10D7-04A4-D8C7-0455CD09B9C7}"/>
                  </a:ext>
                </a:extLst>
              </p:cNvPr>
              <p:cNvSpPr/>
              <p:nvPr/>
            </p:nvSpPr>
            <p:spPr>
              <a:xfrm>
                <a:off x="-2776589" y="1782143"/>
                <a:ext cx="4588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134" extrusionOk="0">
                    <a:moveTo>
                      <a:pt x="4588" y="135"/>
                    </a:moveTo>
                    <a:cubicBezTo>
                      <a:pt x="3104" y="67"/>
                      <a:pt x="1552" y="67"/>
                      <a:pt x="0" y="0"/>
                    </a:cubicBezTo>
                    <a:lnTo>
                      <a:pt x="0" y="0"/>
                    </a:lnTo>
                    <a:cubicBezTo>
                      <a:pt x="1552" y="67"/>
                      <a:pt x="3036" y="67"/>
                      <a:pt x="4588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g3acbb144eea_1_9619">
                <a:extLst>
                  <a:ext uri="{FF2B5EF4-FFF2-40B4-BE49-F238E27FC236}">
                    <a16:creationId xmlns:a16="http://schemas.microsoft.com/office/drawing/2014/main" id="{3BAD499A-7928-048B-F30A-CBB9FAB72FCE}"/>
                  </a:ext>
                </a:extLst>
              </p:cNvPr>
              <p:cNvSpPr/>
              <p:nvPr/>
            </p:nvSpPr>
            <p:spPr>
              <a:xfrm>
                <a:off x="-2779220" y="1782075"/>
                <a:ext cx="29888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7286" extrusionOk="0">
                    <a:moveTo>
                      <a:pt x="0" y="7287"/>
                    </a:moveTo>
                    <a:lnTo>
                      <a:pt x="29889" y="2024"/>
                    </a:lnTo>
                    <a:cubicBezTo>
                      <a:pt x="27999" y="1822"/>
                      <a:pt x="26110" y="1552"/>
                      <a:pt x="24221" y="1417"/>
                    </a:cubicBezTo>
                    <a:cubicBezTo>
                      <a:pt x="20443" y="1080"/>
                      <a:pt x="16665" y="810"/>
                      <a:pt x="12819" y="540"/>
                    </a:cubicBezTo>
                    <a:cubicBezTo>
                      <a:pt x="10930" y="405"/>
                      <a:pt x="9108" y="270"/>
                      <a:pt x="7219" y="135"/>
                    </a:cubicBezTo>
                    <a:cubicBezTo>
                      <a:pt x="5735" y="68"/>
                      <a:pt x="4183" y="135"/>
                      <a:pt x="2631" y="0"/>
                    </a:cubicBezTo>
                    <a:lnTo>
                      <a:pt x="0" y="728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271" name="Google Shape;1271;g3acbb144eea_1_9619">
            <a:extLst>
              <a:ext uri="{FF2B5EF4-FFF2-40B4-BE49-F238E27FC236}">
                <a16:creationId xmlns:a16="http://schemas.microsoft.com/office/drawing/2014/main" id="{7515CACF-CEAC-7BE6-C55F-B48970A478E1}"/>
              </a:ext>
            </a:extLst>
          </p:cNvPr>
          <p:cNvSpPr/>
          <p:nvPr/>
        </p:nvSpPr>
        <p:spPr>
          <a:xfrm>
            <a:off x="6966925" y="0"/>
            <a:ext cx="34833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2" name="Google Shape;1272;g3acbb144eea_1_9619">
            <a:extLst>
              <a:ext uri="{FF2B5EF4-FFF2-40B4-BE49-F238E27FC236}">
                <a16:creationId xmlns:a16="http://schemas.microsoft.com/office/drawing/2014/main" id="{9B5D42A8-24CB-142A-C9E6-731DA907A929}"/>
              </a:ext>
            </a:extLst>
          </p:cNvPr>
          <p:cNvGrpSpPr/>
          <p:nvPr/>
        </p:nvGrpSpPr>
        <p:grpSpPr>
          <a:xfrm>
            <a:off x="7627677" y="384900"/>
            <a:ext cx="2174091" cy="917220"/>
            <a:chOff x="-2927449" y="588486"/>
            <a:chExt cx="1387157" cy="585223"/>
          </a:xfrm>
        </p:grpSpPr>
        <p:sp>
          <p:nvSpPr>
            <p:cNvPr id="1273" name="Google Shape;1273;g3acbb144eea_1_9619">
              <a:extLst>
                <a:ext uri="{FF2B5EF4-FFF2-40B4-BE49-F238E27FC236}">
                  <a16:creationId xmlns:a16="http://schemas.microsoft.com/office/drawing/2014/main" id="{80540977-15DA-FC06-8679-C438FE67ADCB}"/>
                </a:ext>
              </a:extLst>
            </p:cNvPr>
            <p:cNvSpPr/>
            <p:nvPr/>
          </p:nvSpPr>
          <p:spPr>
            <a:xfrm>
              <a:off x="-2863151" y="1104217"/>
              <a:ext cx="1258561" cy="69492"/>
            </a:xfrm>
            <a:custGeom>
              <a:avLst/>
              <a:gdLst/>
              <a:ahLst/>
              <a:cxnLst/>
              <a:rect l="l" t="t" r="r" b="b"/>
              <a:pathLst>
                <a:path w="1258561" h="69492" extrusionOk="0">
                  <a:moveTo>
                    <a:pt x="0" y="2429"/>
                  </a:moveTo>
                  <a:cubicBezTo>
                    <a:pt x="0" y="39334"/>
                    <a:pt x="30158" y="69493"/>
                    <a:pt x="67064" y="69493"/>
                  </a:cubicBezTo>
                  <a:lnTo>
                    <a:pt x="1191498" y="69493"/>
                  </a:lnTo>
                  <a:cubicBezTo>
                    <a:pt x="1228403" y="69493"/>
                    <a:pt x="1258562" y="39334"/>
                    <a:pt x="1258562" y="2429"/>
                  </a:cubicBezTo>
                  <a:lnTo>
                    <a:pt x="1258562" y="0"/>
                  </a:lnTo>
                  <a:lnTo>
                    <a:pt x="0" y="0"/>
                  </a:lnTo>
                  <a:lnTo>
                    <a:pt x="0" y="2429"/>
                  </a:ln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g3acbb144eea_1_9619">
              <a:extLst>
                <a:ext uri="{FF2B5EF4-FFF2-40B4-BE49-F238E27FC236}">
                  <a16:creationId xmlns:a16="http://schemas.microsoft.com/office/drawing/2014/main" id="{F904865C-6140-A053-4B62-5A627D2D778E}"/>
                </a:ext>
              </a:extLst>
            </p:cNvPr>
            <p:cNvSpPr/>
            <p:nvPr/>
          </p:nvSpPr>
          <p:spPr>
            <a:xfrm>
              <a:off x="-2700754" y="630586"/>
              <a:ext cx="4992" cy="11874"/>
            </a:xfrm>
            <a:custGeom>
              <a:avLst/>
              <a:gdLst/>
              <a:ahLst/>
              <a:cxnLst/>
              <a:rect l="l" t="t" r="r" b="b"/>
              <a:pathLst>
                <a:path w="4992" h="11874" extrusionOk="0">
                  <a:moveTo>
                    <a:pt x="0" y="11875"/>
                  </a:moveTo>
                  <a:cubicBezTo>
                    <a:pt x="1484" y="7826"/>
                    <a:pt x="3104" y="3846"/>
                    <a:pt x="4993" y="0"/>
                  </a:cubicBezTo>
                  <a:cubicBezTo>
                    <a:pt x="3104" y="3846"/>
                    <a:pt x="1417" y="7826"/>
                    <a:pt x="0" y="11875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g3acbb144eea_1_9619">
              <a:extLst>
                <a:ext uri="{FF2B5EF4-FFF2-40B4-BE49-F238E27FC236}">
                  <a16:creationId xmlns:a16="http://schemas.microsoft.com/office/drawing/2014/main" id="{C706E469-B3BD-A37E-C52B-931ABCE16694}"/>
                </a:ext>
              </a:extLst>
            </p:cNvPr>
            <p:cNvSpPr/>
            <p:nvPr/>
          </p:nvSpPr>
          <p:spPr>
            <a:xfrm>
              <a:off x="-1661600" y="1000787"/>
              <a:ext cx="3710" cy="7489"/>
            </a:xfrm>
            <a:custGeom>
              <a:avLst/>
              <a:gdLst/>
              <a:ahLst/>
              <a:cxnLst/>
              <a:rect l="l" t="t" r="r" b="b"/>
              <a:pathLst>
                <a:path w="3710" h="7489" extrusionOk="0">
                  <a:moveTo>
                    <a:pt x="0" y="7489"/>
                  </a:moveTo>
                  <a:cubicBezTo>
                    <a:pt x="1417" y="5060"/>
                    <a:pt x="2699" y="2564"/>
                    <a:pt x="3711" y="0"/>
                  </a:cubicBezTo>
                  <a:cubicBezTo>
                    <a:pt x="2699" y="2564"/>
                    <a:pt x="1417" y="5060"/>
                    <a:pt x="0" y="7489"/>
                  </a:cubicBezTo>
                  <a:lnTo>
                    <a:pt x="0" y="7489"/>
                  </a:ln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g3acbb144eea_1_9619">
              <a:extLst>
                <a:ext uri="{FF2B5EF4-FFF2-40B4-BE49-F238E27FC236}">
                  <a16:creationId xmlns:a16="http://schemas.microsoft.com/office/drawing/2014/main" id="{F64AA526-2246-08C4-8355-2934AFAE61E3}"/>
                </a:ext>
              </a:extLst>
            </p:cNvPr>
            <p:cNvSpPr/>
            <p:nvPr/>
          </p:nvSpPr>
          <p:spPr>
            <a:xfrm>
              <a:off x="-2741977" y="642461"/>
              <a:ext cx="41223" cy="154503"/>
            </a:xfrm>
            <a:custGeom>
              <a:avLst/>
              <a:gdLst/>
              <a:ahLst/>
              <a:cxnLst/>
              <a:rect l="l" t="t" r="r" b="b"/>
              <a:pathLst>
                <a:path w="41223" h="154503" extrusionOk="0">
                  <a:moveTo>
                    <a:pt x="41224" y="0"/>
                  </a:moveTo>
                  <a:cubicBezTo>
                    <a:pt x="39739" y="4048"/>
                    <a:pt x="38457" y="8164"/>
                    <a:pt x="37445" y="12212"/>
                  </a:cubicBezTo>
                  <a:lnTo>
                    <a:pt x="0" y="154503"/>
                  </a:lnTo>
                  <a:lnTo>
                    <a:pt x="37445" y="12212"/>
                  </a:lnTo>
                  <a:cubicBezTo>
                    <a:pt x="38525" y="8096"/>
                    <a:pt x="39807" y="4048"/>
                    <a:pt x="41224" y="0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g3acbb144eea_1_9619">
              <a:extLst>
                <a:ext uri="{FF2B5EF4-FFF2-40B4-BE49-F238E27FC236}">
                  <a16:creationId xmlns:a16="http://schemas.microsoft.com/office/drawing/2014/main" id="{1F543921-B93F-A7C0-987C-6BDABB8DCC01}"/>
                </a:ext>
              </a:extLst>
            </p:cNvPr>
            <p:cNvSpPr/>
            <p:nvPr/>
          </p:nvSpPr>
          <p:spPr>
            <a:xfrm>
              <a:off x="-1657957" y="988778"/>
              <a:ext cx="2901" cy="12009"/>
            </a:xfrm>
            <a:custGeom>
              <a:avLst/>
              <a:gdLst/>
              <a:ahLst/>
              <a:cxnLst/>
              <a:rect l="l" t="t" r="r" b="b"/>
              <a:pathLst>
                <a:path w="2901" h="12009" extrusionOk="0">
                  <a:moveTo>
                    <a:pt x="2901" y="0"/>
                  </a:moveTo>
                  <a:cubicBezTo>
                    <a:pt x="2496" y="4116"/>
                    <a:pt x="1552" y="8096"/>
                    <a:pt x="0" y="12009"/>
                  </a:cubicBezTo>
                  <a:cubicBezTo>
                    <a:pt x="1552" y="8096"/>
                    <a:pt x="2496" y="4048"/>
                    <a:pt x="2901" y="0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g3acbb144eea_1_9619">
              <a:extLst>
                <a:ext uri="{FF2B5EF4-FFF2-40B4-BE49-F238E27FC236}">
                  <a16:creationId xmlns:a16="http://schemas.microsoft.com/office/drawing/2014/main" id="{7374B45D-F5FF-5E29-98AA-A453C4437065}"/>
                </a:ext>
              </a:extLst>
            </p:cNvPr>
            <p:cNvSpPr/>
            <p:nvPr/>
          </p:nvSpPr>
          <p:spPr>
            <a:xfrm>
              <a:off x="-1763006" y="609334"/>
              <a:ext cx="13763" cy="21185"/>
            </a:xfrm>
            <a:custGeom>
              <a:avLst/>
              <a:gdLst/>
              <a:ahLst/>
              <a:cxnLst/>
              <a:rect l="l" t="t" r="r" b="b"/>
              <a:pathLst>
                <a:path w="13763" h="21185" extrusionOk="0">
                  <a:moveTo>
                    <a:pt x="0" y="0"/>
                  </a:moveTo>
                  <a:cubicBezTo>
                    <a:pt x="5465" y="6207"/>
                    <a:pt x="10053" y="13494"/>
                    <a:pt x="13764" y="21185"/>
                  </a:cubicBezTo>
                  <a:cubicBezTo>
                    <a:pt x="9985" y="13426"/>
                    <a:pt x="5465" y="620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g3acbb144eea_1_9619">
              <a:extLst>
                <a:ext uri="{FF2B5EF4-FFF2-40B4-BE49-F238E27FC236}">
                  <a16:creationId xmlns:a16="http://schemas.microsoft.com/office/drawing/2014/main" id="{F18F1270-3494-4C74-871C-D93FE03A2F6A}"/>
                </a:ext>
              </a:extLst>
            </p:cNvPr>
            <p:cNvSpPr/>
            <p:nvPr/>
          </p:nvSpPr>
          <p:spPr>
            <a:xfrm>
              <a:off x="-1749242" y="630519"/>
              <a:ext cx="94451" cy="358259"/>
            </a:xfrm>
            <a:custGeom>
              <a:avLst/>
              <a:gdLst/>
              <a:ahLst/>
              <a:cxnLst/>
              <a:rect l="l" t="t" r="r" b="b"/>
              <a:pathLst>
                <a:path w="94451" h="358259" extrusionOk="0">
                  <a:moveTo>
                    <a:pt x="93512" y="346182"/>
                  </a:moveTo>
                  <a:cubicBezTo>
                    <a:pt x="94389" y="350230"/>
                    <a:pt x="94591" y="354278"/>
                    <a:pt x="94254" y="358259"/>
                  </a:cubicBezTo>
                  <a:cubicBezTo>
                    <a:pt x="94659" y="354278"/>
                    <a:pt x="94456" y="350230"/>
                    <a:pt x="93512" y="346182"/>
                  </a:cubicBezTo>
                  <a:lnTo>
                    <a:pt x="8838" y="24154"/>
                  </a:lnTo>
                  <a:cubicBezTo>
                    <a:pt x="6679" y="15990"/>
                    <a:pt x="3778" y="7759"/>
                    <a:pt x="0" y="0"/>
                  </a:cubicBezTo>
                  <a:cubicBezTo>
                    <a:pt x="3778" y="7759"/>
                    <a:pt x="6679" y="15923"/>
                    <a:pt x="8838" y="24154"/>
                  </a:cubicBezTo>
                  <a:lnTo>
                    <a:pt x="93512" y="346182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g3acbb144eea_1_9619">
              <a:extLst>
                <a:ext uri="{FF2B5EF4-FFF2-40B4-BE49-F238E27FC236}">
                  <a16:creationId xmlns:a16="http://schemas.microsoft.com/office/drawing/2014/main" id="{6CA66998-DE12-0166-AB9D-6BE2D01461DB}"/>
                </a:ext>
              </a:extLst>
            </p:cNvPr>
            <p:cNvSpPr/>
            <p:nvPr/>
          </p:nvSpPr>
          <p:spPr>
            <a:xfrm>
              <a:off x="-1945981" y="588486"/>
              <a:ext cx="291190" cy="419790"/>
            </a:xfrm>
            <a:custGeom>
              <a:avLst/>
              <a:gdLst/>
              <a:ahLst/>
              <a:cxnLst/>
              <a:rect l="l" t="t" r="r" b="b"/>
              <a:pathLst>
                <a:path w="291190" h="419790" extrusionOk="0">
                  <a:moveTo>
                    <a:pt x="66187" y="66187"/>
                  </a:moveTo>
                  <a:lnTo>
                    <a:pt x="150860" y="388215"/>
                  </a:lnTo>
                  <a:cubicBezTo>
                    <a:pt x="153221" y="399078"/>
                    <a:pt x="150725" y="410008"/>
                    <a:pt x="144990" y="419791"/>
                  </a:cubicBezTo>
                  <a:lnTo>
                    <a:pt x="284381" y="419791"/>
                  </a:lnTo>
                  <a:cubicBezTo>
                    <a:pt x="285798" y="417362"/>
                    <a:pt x="287079" y="414865"/>
                    <a:pt x="288092" y="412302"/>
                  </a:cubicBezTo>
                  <a:cubicBezTo>
                    <a:pt x="289643" y="408388"/>
                    <a:pt x="290588" y="404340"/>
                    <a:pt x="290993" y="400292"/>
                  </a:cubicBezTo>
                  <a:cubicBezTo>
                    <a:pt x="291398" y="396311"/>
                    <a:pt x="291195" y="392263"/>
                    <a:pt x="290251" y="388215"/>
                  </a:cubicBezTo>
                  <a:lnTo>
                    <a:pt x="205577" y="66187"/>
                  </a:lnTo>
                  <a:cubicBezTo>
                    <a:pt x="203418" y="58023"/>
                    <a:pt x="200517" y="49792"/>
                    <a:pt x="196739" y="42033"/>
                  </a:cubicBezTo>
                  <a:cubicBezTo>
                    <a:pt x="192961" y="34274"/>
                    <a:pt x="188440" y="27055"/>
                    <a:pt x="182975" y="20848"/>
                  </a:cubicBezTo>
                  <a:cubicBezTo>
                    <a:pt x="172045" y="8366"/>
                    <a:pt x="157674" y="0"/>
                    <a:pt x="139390" y="0"/>
                  </a:cubicBezTo>
                  <a:lnTo>
                    <a:pt x="0" y="0"/>
                  </a:lnTo>
                  <a:cubicBezTo>
                    <a:pt x="36568" y="0"/>
                    <a:pt x="57618" y="33464"/>
                    <a:pt x="66187" y="66187"/>
                  </a:cubicBezTo>
                  <a:close/>
                  <a:moveTo>
                    <a:pt x="223591" y="390981"/>
                  </a:moveTo>
                  <a:cubicBezTo>
                    <a:pt x="223591" y="399145"/>
                    <a:pt x="216980" y="405757"/>
                    <a:pt x="208816" y="405757"/>
                  </a:cubicBezTo>
                  <a:cubicBezTo>
                    <a:pt x="200652" y="405757"/>
                    <a:pt x="194040" y="399145"/>
                    <a:pt x="194040" y="390981"/>
                  </a:cubicBezTo>
                  <a:cubicBezTo>
                    <a:pt x="194040" y="382818"/>
                    <a:pt x="200652" y="376206"/>
                    <a:pt x="208816" y="376206"/>
                  </a:cubicBezTo>
                  <a:cubicBezTo>
                    <a:pt x="216980" y="376206"/>
                    <a:pt x="223591" y="382818"/>
                    <a:pt x="223591" y="390981"/>
                  </a:cubicBezTo>
                  <a:close/>
                  <a:moveTo>
                    <a:pt x="204093" y="221567"/>
                  </a:moveTo>
                  <a:cubicBezTo>
                    <a:pt x="219678" y="242888"/>
                    <a:pt x="213943" y="273586"/>
                    <a:pt x="206184" y="279253"/>
                  </a:cubicBezTo>
                  <a:cubicBezTo>
                    <a:pt x="198493" y="284853"/>
                    <a:pt x="167457" y="280940"/>
                    <a:pt x="151940" y="259620"/>
                  </a:cubicBezTo>
                  <a:cubicBezTo>
                    <a:pt x="136354" y="238300"/>
                    <a:pt x="142426" y="207399"/>
                    <a:pt x="149848" y="201934"/>
                  </a:cubicBezTo>
                  <a:cubicBezTo>
                    <a:pt x="157202" y="196536"/>
                    <a:pt x="188575" y="200247"/>
                    <a:pt x="204093" y="221567"/>
                  </a:cubicBezTo>
                  <a:close/>
                  <a:moveTo>
                    <a:pt x="143506" y="101608"/>
                  </a:moveTo>
                  <a:cubicBezTo>
                    <a:pt x="151670" y="101608"/>
                    <a:pt x="158282" y="108220"/>
                    <a:pt x="158282" y="116384"/>
                  </a:cubicBezTo>
                  <a:cubicBezTo>
                    <a:pt x="158282" y="124547"/>
                    <a:pt x="151670" y="131159"/>
                    <a:pt x="143506" y="131159"/>
                  </a:cubicBezTo>
                  <a:cubicBezTo>
                    <a:pt x="135342" y="131159"/>
                    <a:pt x="128730" y="124547"/>
                    <a:pt x="128730" y="116384"/>
                  </a:cubicBezTo>
                  <a:cubicBezTo>
                    <a:pt x="128730" y="108220"/>
                    <a:pt x="135342" y="101608"/>
                    <a:pt x="143506" y="101608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g3acbb144eea_1_9619">
              <a:extLst>
                <a:ext uri="{FF2B5EF4-FFF2-40B4-BE49-F238E27FC236}">
                  <a16:creationId xmlns:a16="http://schemas.microsoft.com/office/drawing/2014/main" id="{3D6F8FF5-BC9F-B6BB-735A-206A483BDAB6}"/>
                </a:ext>
              </a:extLst>
            </p:cNvPr>
            <p:cNvSpPr/>
            <p:nvPr/>
          </p:nvSpPr>
          <p:spPr>
            <a:xfrm>
              <a:off x="-2747779" y="796964"/>
              <a:ext cx="5734" cy="21994"/>
            </a:xfrm>
            <a:custGeom>
              <a:avLst/>
              <a:gdLst/>
              <a:ahLst/>
              <a:cxnLst/>
              <a:rect l="l" t="t" r="r" b="b"/>
              <a:pathLst>
                <a:path w="5734" h="21994" extrusionOk="0">
                  <a:moveTo>
                    <a:pt x="5735" y="0"/>
                  </a:moveTo>
                  <a:lnTo>
                    <a:pt x="0" y="21995"/>
                  </a:lnTo>
                  <a:lnTo>
                    <a:pt x="0" y="21995"/>
                  </a:lnTo>
                  <a:lnTo>
                    <a:pt x="5735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g3acbb144eea_1_9619">
              <a:extLst>
                <a:ext uri="{FF2B5EF4-FFF2-40B4-BE49-F238E27FC236}">
                  <a16:creationId xmlns:a16="http://schemas.microsoft.com/office/drawing/2014/main" id="{43F3013D-9A30-CC72-FCAD-106B6984687C}"/>
                </a:ext>
              </a:extLst>
            </p:cNvPr>
            <p:cNvSpPr/>
            <p:nvPr/>
          </p:nvSpPr>
          <p:spPr>
            <a:xfrm>
              <a:off x="-2747779" y="588486"/>
              <a:ext cx="953544" cy="419790"/>
            </a:xfrm>
            <a:custGeom>
              <a:avLst/>
              <a:gdLst/>
              <a:ahLst/>
              <a:cxnLst/>
              <a:rect l="l" t="t" r="r" b="b"/>
              <a:pathLst>
                <a:path w="953544" h="419790" extrusionOk="0">
                  <a:moveTo>
                    <a:pt x="71652" y="324052"/>
                  </a:moveTo>
                  <a:cubicBezTo>
                    <a:pt x="78736" y="359878"/>
                    <a:pt x="64972" y="395704"/>
                    <a:pt x="51883" y="419791"/>
                  </a:cubicBezTo>
                  <a:lnTo>
                    <a:pt x="946789" y="419791"/>
                  </a:lnTo>
                  <a:cubicBezTo>
                    <a:pt x="952524" y="410008"/>
                    <a:pt x="955020" y="399078"/>
                    <a:pt x="952659" y="388215"/>
                  </a:cubicBezTo>
                  <a:lnTo>
                    <a:pt x="867985" y="66187"/>
                  </a:lnTo>
                  <a:cubicBezTo>
                    <a:pt x="859417" y="33532"/>
                    <a:pt x="838367" y="0"/>
                    <a:pt x="801799" y="0"/>
                  </a:cubicBezTo>
                  <a:lnTo>
                    <a:pt x="109367" y="0"/>
                  </a:lnTo>
                  <a:cubicBezTo>
                    <a:pt x="81974" y="0"/>
                    <a:pt x="63286" y="18824"/>
                    <a:pt x="52018" y="42033"/>
                  </a:cubicBezTo>
                  <a:cubicBezTo>
                    <a:pt x="50129" y="45879"/>
                    <a:pt x="48443" y="49859"/>
                    <a:pt x="47026" y="53908"/>
                  </a:cubicBezTo>
                  <a:cubicBezTo>
                    <a:pt x="45541" y="57956"/>
                    <a:pt x="44259" y="62071"/>
                    <a:pt x="43247" y="66119"/>
                  </a:cubicBezTo>
                  <a:lnTo>
                    <a:pt x="5802" y="208411"/>
                  </a:lnTo>
                  <a:lnTo>
                    <a:pt x="0" y="230406"/>
                  </a:lnTo>
                  <a:cubicBezTo>
                    <a:pt x="20713" y="244304"/>
                    <a:pt x="62476" y="277499"/>
                    <a:pt x="71652" y="323985"/>
                  </a:cubicBezTo>
                  <a:close/>
                  <a:moveTo>
                    <a:pt x="805172" y="319802"/>
                  </a:moveTo>
                  <a:cubicBezTo>
                    <a:pt x="826492" y="304217"/>
                    <a:pt x="857393" y="310289"/>
                    <a:pt x="862858" y="317710"/>
                  </a:cubicBezTo>
                  <a:cubicBezTo>
                    <a:pt x="868255" y="325064"/>
                    <a:pt x="864544" y="356437"/>
                    <a:pt x="843224" y="371955"/>
                  </a:cubicBezTo>
                  <a:cubicBezTo>
                    <a:pt x="821904" y="387540"/>
                    <a:pt x="791206" y="381806"/>
                    <a:pt x="785539" y="374047"/>
                  </a:cubicBezTo>
                  <a:cubicBezTo>
                    <a:pt x="779939" y="366355"/>
                    <a:pt x="783852" y="335320"/>
                    <a:pt x="805172" y="319802"/>
                  </a:cubicBezTo>
                  <a:close/>
                  <a:moveTo>
                    <a:pt x="777645" y="84471"/>
                  </a:moveTo>
                  <a:cubicBezTo>
                    <a:pt x="788710" y="84471"/>
                    <a:pt x="797683" y="93444"/>
                    <a:pt x="797683" y="104509"/>
                  </a:cubicBezTo>
                  <a:cubicBezTo>
                    <a:pt x="797683" y="115574"/>
                    <a:pt x="788710" y="124547"/>
                    <a:pt x="777645" y="124547"/>
                  </a:cubicBezTo>
                  <a:cubicBezTo>
                    <a:pt x="766580" y="124547"/>
                    <a:pt x="757607" y="115574"/>
                    <a:pt x="757607" y="104509"/>
                  </a:cubicBezTo>
                  <a:cubicBezTo>
                    <a:pt x="757607" y="93444"/>
                    <a:pt x="766580" y="84471"/>
                    <a:pt x="777645" y="84471"/>
                  </a:cubicBezTo>
                  <a:close/>
                  <a:moveTo>
                    <a:pt x="766310" y="202069"/>
                  </a:moveTo>
                  <a:cubicBezTo>
                    <a:pt x="774474" y="202069"/>
                    <a:pt x="781086" y="208681"/>
                    <a:pt x="781086" y="216845"/>
                  </a:cubicBezTo>
                  <a:cubicBezTo>
                    <a:pt x="781086" y="225008"/>
                    <a:pt x="774474" y="231620"/>
                    <a:pt x="766310" y="231620"/>
                  </a:cubicBezTo>
                  <a:cubicBezTo>
                    <a:pt x="758146" y="231620"/>
                    <a:pt x="751534" y="225008"/>
                    <a:pt x="751534" y="216845"/>
                  </a:cubicBezTo>
                  <a:cubicBezTo>
                    <a:pt x="751534" y="208681"/>
                    <a:pt x="758146" y="202069"/>
                    <a:pt x="766310" y="202069"/>
                  </a:cubicBezTo>
                  <a:close/>
                  <a:moveTo>
                    <a:pt x="723670" y="363454"/>
                  </a:moveTo>
                  <a:cubicBezTo>
                    <a:pt x="723670" y="377892"/>
                    <a:pt x="711930" y="389632"/>
                    <a:pt x="697492" y="389632"/>
                  </a:cubicBezTo>
                  <a:cubicBezTo>
                    <a:pt x="683054" y="389632"/>
                    <a:pt x="671314" y="377892"/>
                    <a:pt x="671314" y="363454"/>
                  </a:cubicBezTo>
                  <a:cubicBezTo>
                    <a:pt x="671314" y="349016"/>
                    <a:pt x="683054" y="337276"/>
                    <a:pt x="697492" y="337276"/>
                  </a:cubicBezTo>
                  <a:cubicBezTo>
                    <a:pt x="711930" y="337276"/>
                    <a:pt x="723670" y="349016"/>
                    <a:pt x="723670" y="363454"/>
                  </a:cubicBezTo>
                  <a:close/>
                  <a:moveTo>
                    <a:pt x="638322" y="87979"/>
                  </a:moveTo>
                  <a:cubicBezTo>
                    <a:pt x="645676" y="82582"/>
                    <a:pt x="677049" y="86293"/>
                    <a:pt x="692567" y="107613"/>
                  </a:cubicBezTo>
                  <a:cubicBezTo>
                    <a:pt x="708152" y="128933"/>
                    <a:pt x="702417" y="159631"/>
                    <a:pt x="694658" y="165298"/>
                  </a:cubicBezTo>
                  <a:cubicBezTo>
                    <a:pt x="686967" y="170898"/>
                    <a:pt x="655931" y="166985"/>
                    <a:pt x="640413" y="145665"/>
                  </a:cubicBezTo>
                  <a:cubicBezTo>
                    <a:pt x="624828" y="124345"/>
                    <a:pt x="630900" y="93444"/>
                    <a:pt x="638322" y="87979"/>
                  </a:cubicBezTo>
                  <a:close/>
                  <a:moveTo>
                    <a:pt x="587990" y="219678"/>
                  </a:moveTo>
                  <a:cubicBezTo>
                    <a:pt x="609310" y="204093"/>
                    <a:pt x="640211" y="210165"/>
                    <a:pt x="645676" y="217587"/>
                  </a:cubicBezTo>
                  <a:cubicBezTo>
                    <a:pt x="651073" y="224941"/>
                    <a:pt x="647363" y="256314"/>
                    <a:pt x="626043" y="271832"/>
                  </a:cubicBezTo>
                  <a:cubicBezTo>
                    <a:pt x="604722" y="287417"/>
                    <a:pt x="574024" y="281682"/>
                    <a:pt x="568357" y="273923"/>
                  </a:cubicBezTo>
                  <a:cubicBezTo>
                    <a:pt x="562757" y="266232"/>
                    <a:pt x="566670" y="235196"/>
                    <a:pt x="587990" y="219678"/>
                  </a:cubicBezTo>
                  <a:close/>
                  <a:moveTo>
                    <a:pt x="537186" y="58968"/>
                  </a:moveTo>
                  <a:cubicBezTo>
                    <a:pt x="548251" y="58968"/>
                    <a:pt x="557224" y="67941"/>
                    <a:pt x="557224" y="79006"/>
                  </a:cubicBezTo>
                  <a:cubicBezTo>
                    <a:pt x="557224" y="90071"/>
                    <a:pt x="548251" y="99044"/>
                    <a:pt x="537186" y="99044"/>
                  </a:cubicBezTo>
                  <a:cubicBezTo>
                    <a:pt x="526121" y="99044"/>
                    <a:pt x="517148" y="90071"/>
                    <a:pt x="517148" y="79006"/>
                  </a:cubicBezTo>
                  <a:cubicBezTo>
                    <a:pt x="517148" y="67941"/>
                    <a:pt x="526121" y="58968"/>
                    <a:pt x="537186" y="58968"/>
                  </a:cubicBezTo>
                  <a:close/>
                  <a:moveTo>
                    <a:pt x="516473" y="332284"/>
                  </a:moveTo>
                  <a:cubicBezTo>
                    <a:pt x="527538" y="332284"/>
                    <a:pt x="536511" y="341257"/>
                    <a:pt x="536511" y="352322"/>
                  </a:cubicBezTo>
                  <a:cubicBezTo>
                    <a:pt x="536511" y="363387"/>
                    <a:pt x="527538" y="372360"/>
                    <a:pt x="516473" y="372360"/>
                  </a:cubicBezTo>
                  <a:cubicBezTo>
                    <a:pt x="505408" y="372360"/>
                    <a:pt x="496435" y="363387"/>
                    <a:pt x="496435" y="352322"/>
                  </a:cubicBezTo>
                  <a:cubicBezTo>
                    <a:pt x="496435" y="341257"/>
                    <a:pt x="505408" y="332284"/>
                    <a:pt x="516473" y="332284"/>
                  </a:cubicBezTo>
                  <a:close/>
                  <a:moveTo>
                    <a:pt x="484561" y="189722"/>
                  </a:moveTo>
                  <a:cubicBezTo>
                    <a:pt x="492724" y="189722"/>
                    <a:pt x="499336" y="196334"/>
                    <a:pt x="499336" y="204498"/>
                  </a:cubicBezTo>
                  <a:cubicBezTo>
                    <a:pt x="499336" y="212661"/>
                    <a:pt x="492724" y="219273"/>
                    <a:pt x="484561" y="219273"/>
                  </a:cubicBezTo>
                  <a:cubicBezTo>
                    <a:pt x="476397" y="219273"/>
                    <a:pt x="469785" y="212661"/>
                    <a:pt x="469785" y="204498"/>
                  </a:cubicBezTo>
                  <a:cubicBezTo>
                    <a:pt x="469785" y="196334"/>
                    <a:pt x="476397" y="189722"/>
                    <a:pt x="484561" y="189722"/>
                  </a:cubicBezTo>
                  <a:close/>
                  <a:moveTo>
                    <a:pt x="422017" y="324525"/>
                  </a:moveTo>
                  <a:cubicBezTo>
                    <a:pt x="400697" y="340110"/>
                    <a:pt x="369999" y="334375"/>
                    <a:pt x="364331" y="326616"/>
                  </a:cubicBezTo>
                  <a:cubicBezTo>
                    <a:pt x="358731" y="318925"/>
                    <a:pt x="362645" y="287889"/>
                    <a:pt x="383965" y="272371"/>
                  </a:cubicBezTo>
                  <a:cubicBezTo>
                    <a:pt x="405285" y="256786"/>
                    <a:pt x="436185" y="262858"/>
                    <a:pt x="441650" y="270280"/>
                  </a:cubicBezTo>
                  <a:cubicBezTo>
                    <a:pt x="447048" y="277634"/>
                    <a:pt x="443337" y="309007"/>
                    <a:pt x="422017" y="324525"/>
                  </a:cubicBezTo>
                  <a:close/>
                  <a:moveTo>
                    <a:pt x="380726" y="92162"/>
                  </a:moveTo>
                  <a:cubicBezTo>
                    <a:pt x="402046" y="76577"/>
                    <a:pt x="432947" y="82649"/>
                    <a:pt x="438412" y="90071"/>
                  </a:cubicBezTo>
                  <a:cubicBezTo>
                    <a:pt x="443809" y="97425"/>
                    <a:pt x="440166" y="128798"/>
                    <a:pt x="418779" y="144316"/>
                  </a:cubicBezTo>
                  <a:cubicBezTo>
                    <a:pt x="397391" y="159833"/>
                    <a:pt x="366760" y="154166"/>
                    <a:pt x="361093" y="146407"/>
                  </a:cubicBezTo>
                  <a:cubicBezTo>
                    <a:pt x="355493" y="138716"/>
                    <a:pt x="359406" y="107680"/>
                    <a:pt x="380726" y="92162"/>
                  </a:cubicBezTo>
                  <a:close/>
                  <a:moveTo>
                    <a:pt x="297335" y="346587"/>
                  </a:moveTo>
                  <a:cubicBezTo>
                    <a:pt x="305499" y="346587"/>
                    <a:pt x="312111" y="353199"/>
                    <a:pt x="312111" y="361363"/>
                  </a:cubicBezTo>
                  <a:cubicBezTo>
                    <a:pt x="312111" y="369526"/>
                    <a:pt x="305499" y="376138"/>
                    <a:pt x="297335" y="376138"/>
                  </a:cubicBezTo>
                  <a:cubicBezTo>
                    <a:pt x="289171" y="376138"/>
                    <a:pt x="282559" y="369526"/>
                    <a:pt x="282559" y="361363"/>
                  </a:cubicBezTo>
                  <a:cubicBezTo>
                    <a:pt x="282559" y="353199"/>
                    <a:pt x="289171" y="346587"/>
                    <a:pt x="297335" y="346587"/>
                  </a:cubicBezTo>
                  <a:close/>
                  <a:moveTo>
                    <a:pt x="265759" y="103092"/>
                  </a:moveTo>
                  <a:cubicBezTo>
                    <a:pt x="276824" y="103092"/>
                    <a:pt x="285798" y="112066"/>
                    <a:pt x="285798" y="123130"/>
                  </a:cubicBezTo>
                  <a:cubicBezTo>
                    <a:pt x="285798" y="134195"/>
                    <a:pt x="276824" y="143169"/>
                    <a:pt x="265759" y="143169"/>
                  </a:cubicBezTo>
                  <a:cubicBezTo>
                    <a:pt x="254695" y="143169"/>
                    <a:pt x="245721" y="134195"/>
                    <a:pt x="245721" y="123130"/>
                  </a:cubicBezTo>
                  <a:cubicBezTo>
                    <a:pt x="245721" y="112066"/>
                    <a:pt x="254695" y="103092"/>
                    <a:pt x="265759" y="103092"/>
                  </a:cubicBezTo>
                  <a:close/>
                  <a:moveTo>
                    <a:pt x="214348" y="176903"/>
                  </a:moveTo>
                  <a:cubicBezTo>
                    <a:pt x="221702" y="171506"/>
                    <a:pt x="253075" y="175216"/>
                    <a:pt x="268593" y="196536"/>
                  </a:cubicBezTo>
                  <a:cubicBezTo>
                    <a:pt x="284178" y="217857"/>
                    <a:pt x="278443" y="248555"/>
                    <a:pt x="270685" y="254222"/>
                  </a:cubicBezTo>
                  <a:cubicBezTo>
                    <a:pt x="262993" y="259822"/>
                    <a:pt x="231958" y="255976"/>
                    <a:pt x="216440" y="234589"/>
                  </a:cubicBezTo>
                  <a:cubicBezTo>
                    <a:pt x="200922" y="213201"/>
                    <a:pt x="206927" y="182368"/>
                    <a:pt x="214348" y="176903"/>
                  </a:cubicBezTo>
                  <a:close/>
                  <a:moveTo>
                    <a:pt x="197279" y="334038"/>
                  </a:moveTo>
                  <a:cubicBezTo>
                    <a:pt x="212864" y="355358"/>
                    <a:pt x="207129" y="386056"/>
                    <a:pt x="199370" y="391724"/>
                  </a:cubicBezTo>
                  <a:cubicBezTo>
                    <a:pt x="191679" y="397323"/>
                    <a:pt x="160643" y="393410"/>
                    <a:pt x="145125" y="372090"/>
                  </a:cubicBezTo>
                  <a:cubicBezTo>
                    <a:pt x="129540" y="350770"/>
                    <a:pt x="135612" y="319869"/>
                    <a:pt x="143034" y="314404"/>
                  </a:cubicBezTo>
                  <a:cubicBezTo>
                    <a:pt x="150388" y="309007"/>
                    <a:pt x="181761" y="312718"/>
                    <a:pt x="197279" y="334038"/>
                  </a:cubicBezTo>
                  <a:close/>
                  <a:moveTo>
                    <a:pt x="135477" y="67671"/>
                  </a:moveTo>
                  <a:cubicBezTo>
                    <a:pt x="146542" y="67671"/>
                    <a:pt x="155515" y="76644"/>
                    <a:pt x="155515" y="87709"/>
                  </a:cubicBezTo>
                  <a:cubicBezTo>
                    <a:pt x="155515" y="98774"/>
                    <a:pt x="146542" y="107748"/>
                    <a:pt x="135477" y="107748"/>
                  </a:cubicBezTo>
                  <a:cubicBezTo>
                    <a:pt x="124412" y="107748"/>
                    <a:pt x="115439" y="98774"/>
                    <a:pt x="115439" y="87709"/>
                  </a:cubicBezTo>
                  <a:cubicBezTo>
                    <a:pt x="115439" y="76644"/>
                    <a:pt x="124412" y="67671"/>
                    <a:pt x="135477" y="67671"/>
                  </a:cubicBezTo>
                  <a:close/>
                  <a:moveTo>
                    <a:pt x="96683" y="161183"/>
                  </a:moveTo>
                  <a:cubicBezTo>
                    <a:pt x="111121" y="161183"/>
                    <a:pt x="122861" y="172922"/>
                    <a:pt x="122861" y="187361"/>
                  </a:cubicBezTo>
                  <a:cubicBezTo>
                    <a:pt x="122861" y="201799"/>
                    <a:pt x="111121" y="213539"/>
                    <a:pt x="96683" y="213539"/>
                  </a:cubicBezTo>
                  <a:cubicBezTo>
                    <a:pt x="82244" y="213539"/>
                    <a:pt x="70505" y="201799"/>
                    <a:pt x="70505" y="187361"/>
                  </a:cubicBezTo>
                  <a:cubicBezTo>
                    <a:pt x="70505" y="172922"/>
                    <a:pt x="82244" y="161183"/>
                    <a:pt x="96683" y="161183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g3acbb144eea_1_9619">
              <a:extLst>
                <a:ext uri="{FF2B5EF4-FFF2-40B4-BE49-F238E27FC236}">
                  <a16:creationId xmlns:a16="http://schemas.microsoft.com/office/drawing/2014/main" id="{C1787B13-8B0D-B8CB-3984-533599A589DD}"/>
                </a:ext>
              </a:extLst>
            </p:cNvPr>
            <p:cNvSpPr/>
            <p:nvPr/>
          </p:nvSpPr>
          <p:spPr>
            <a:xfrm>
              <a:off x="-2541099" y="763175"/>
              <a:ext cx="71764" cy="81844"/>
            </a:xfrm>
            <a:custGeom>
              <a:avLst/>
              <a:gdLst/>
              <a:ahLst/>
              <a:cxnLst/>
              <a:rect l="l" t="t" r="r" b="b"/>
              <a:pathLst>
                <a:path w="71764" h="81844" extrusionOk="0">
                  <a:moveTo>
                    <a:pt x="64004" y="79533"/>
                  </a:move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8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ubicBezTo>
                    <a:pt x="25345" y="81287"/>
                    <a:pt x="56380" y="85133"/>
                    <a:pt x="64004" y="7953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g3acbb144eea_1_9619">
              <a:extLst>
                <a:ext uri="{FF2B5EF4-FFF2-40B4-BE49-F238E27FC236}">
                  <a16:creationId xmlns:a16="http://schemas.microsoft.com/office/drawing/2014/main" id="{1C7791AE-2E66-8E77-479E-2D6C8FD6122C}"/>
                </a:ext>
              </a:extLst>
            </p:cNvPr>
            <p:cNvSpPr/>
            <p:nvPr/>
          </p:nvSpPr>
          <p:spPr>
            <a:xfrm>
              <a:off x="-2612414" y="900676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7668" y="2214"/>
                  </a:moveTo>
                  <a:cubicBezTo>
                    <a:pt x="179" y="7679"/>
                    <a:pt x="-5826" y="38512"/>
                    <a:pt x="9760" y="59900"/>
                  </a:cubicBezTo>
                  <a:cubicBezTo>
                    <a:pt x="25345" y="81220"/>
                    <a:pt x="56380" y="85133"/>
                    <a:pt x="64004" y="79533"/>
                  </a:cubicBez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7" y="527"/>
                    <a:pt x="15022" y="-3184"/>
                    <a:pt x="7668" y="2214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g3acbb144eea_1_9619">
              <a:extLst>
                <a:ext uri="{FF2B5EF4-FFF2-40B4-BE49-F238E27FC236}">
                  <a16:creationId xmlns:a16="http://schemas.microsoft.com/office/drawing/2014/main" id="{ED7376A6-A68C-FC08-09BF-1B0F369C786D}"/>
                </a:ext>
              </a:extLst>
            </p:cNvPr>
            <p:cNvSpPr/>
            <p:nvPr/>
          </p:nvSpPr>
          <p:spPr>
            <a:xfrm>
              <a:off x="-2388988" y="670956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59987" y="61913"/>
                  </a:move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g3acbb144eea_1_9619">
              <a:extLst>
                <a:ext uri="{FF2B5EF4-FFF2-40B4-BE49-F238E27FC236}">
                  <a16:creationId xmlns:a16="http://schemas.microsoft.com/office/drawing/2014/main" id="{6C82EB22-5F5A-D145-6C73-8C4B93F40F14}"/>
                </a:ext>
              </a:extLst>
            </p:cNvPr>
            <p:cNvSpPr/>
            <p:nvPr/>
          </p:nvSpPr>
          <p:spPr>
            <a:xfrm>
              <a:off x="-1964542" y="898528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2301" y="64004"/>
                  </a:moveTo>
                  <a:cubicBezTo>
                    <a:pt x="7968" y="71763"/>
                    <a:pt x="38599" y="77498"/>
                    <a:pt x="59987" y="61913"/>
                  </a:cubicBez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g3acbb144eea_1_9619">
              <a:extLst>
                <a:ext uri="{FF2B5EF4-FFF2-40B4-BE49-F238E27FC236}">
                  <a16:creationId xmlns:a16="http://schemas.microsoft.com/office/drawing/2014/main" id="{A4C94E04-2838-926C-6C45-03AA794375CA}"/>
                </a:ext>
              </a:extLst>
            </p:cNvPr>
            <p:cNvSpPr/>
            <p:nvPr/>
          </p:nvSpPr>
          <p:spPr>
            <a:xfrm>
              <a:off x="-2181724" y="798472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59987" y="61913"/>
                  </a:move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g3acbb144eea_1_9619">
              <a:extLst>
                <a:ext uri="{FF2B5EF4-FFF2-40B4-BE49-F238E27FC236}">
                  <a16:creationId xmlns:a16="http://schemas.microsoft.com/office/drawing/2014/main" id="{87DC6647-0A69-BEAB-DEE4-BF30EEBA8665}"/>
                </a:ext>
              </a:extLst>
            </p:cNvPr>
            <p:cNvSpPr/>
            <p:nvPr/>
          </p:nvSpPr>
          <p:spPr>
            <a:xfrm>
              <a:off x="-2385749" y="851030"/>
              <a:ext cx="81834" cy="71764"/>
            </a:xfrm>
            <a:custGeom>
              <a:avLst/>
              <a:gdLst/>
              <a:ahLst/>
              <a:cxnLst/>
              <a:rect l="l" t="t" r="r" b="b"/>
              <a:pathLst>
                <a:path w="81834" h="71764" extrusionOk="0">
                  <a:moveTo>
                    <a:pt x="21934" y="9759"/>
                  </a:move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g3acbb144eea_1_9619">
              <a:extLst>
                <a:ext uri="{FF2B5EF4-FFF2-40B4-BE49-F238E27FC236}">
                  <a16:creationId xmlns:a16="http://schemas.microsoft.com/office/drawing/2014/main" id="{0EC25976-3303-873E-18A3-F72FBC8747B4}"/>
                </a:ext>
              </a:extLst>
            </p:cNvPr>
            <p:cNvSpPr/>
            <p:nvPr/>
          </p:nvSpPr>
          <p:spPr>
            <a:xfrm>
              <a:off x="-2117125" y="674251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64004" y="79533"/>
                  </a:move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8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ubicBezTo>
                    <a:pt x="25345" y="81220"/>
                    <a:pt x="56380" y="85133"/>
                    <a:pt x="64004" y="7953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g3acbb144eea_1_9619">
              <a:extLst>
                <a:ext uri="{FF2B5EF4-FFF2-40B4-BE49-F238E27FC236}">
                  <a16:creationId xmlns:a16="http://schemas.microsoft.com/office/drawing/2014/main" id="{683FFF75-1BAD-CCED-0A95-C4077F6C316E}"/>
                </a:ext>
              </a:extLst>
            </p:cNvPr>
            <p:cNvSpPr/>
            <p:nvPr/>
          </p:nvSpPr>
          <p:spPr>
            <a:xfrm>
              <a:off x="-1803868" y="788206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9759" y="59900"/>
                  </a:moveTo>
                  <a:cubicBezTo>
                    <a:pt x="25345" y="81220"/>
                    <a:pt x="56380" y="85133"/>
                    <a:pt x="64004" y="79533"/>
                  </a:cubicBez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7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g3acbb144eea_1_9619">
              <a:extLst>
                <a:ext uri="{FF2B5EF4-FFF2-40B4-BE49-F238E27FC236}">
                  <a16:creationId xmlns:a16="http://schemas.microsoft.com/office/drawing/2014/main" id="{6C4B2BBA-0946-882A-34E8-3ADA2781E833}"/>
                </a:ext>
              </a:extLst>
            </p:cNvPr>
            <p:cNvSpPr/>
            <p:nvPr/>
          </p:nvSpPr>
          <p:spPr>
            <a:xfrm>
              <a:off x="-2502058" y="691578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g3acbb144eea_1_9619">
              <a:extLst>
                <a:ext uri="{FF2B5EF4-FFF2-40B4-BE49-F238E27FC236}">
                  <a16:creationId xmlns:a16="http://schemas.microsoft.com/office/drawing/2014/main" id="{2B589BD5-EEDC-0C15-7495-224A8FE03694}"/>
                </a:ext>
              </a:extLst>
            </p:cNvPr>
            <p:cNvSpPr/>
            <p:nvPr/>
          </p:nvSpPr>
          <p:spPr>
            <a:xfrm>
              <a:off x="-2632340" y="656157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g3acbb144eea_1_9619">
              <a:extLst>
                <a:ext uri="{FF2B5EF4-FFF2-40B4-BE49-F238E27FC236}">
                  <a16:creationId xmlns:a16="http://schemas.microsoft.com/office/drawing/2014/main" id="{24306195-D919-B06C-45D9-D2BD2A649054}"/>
                </a:ext>
              </a:extLst>
            </p:cNvPr>
            <p:cNvSpPr/>
            <p:nvPr/>
          </p:nvSpPr>
          <p:spPr>
            <a:xfrm>
              <a:off x="-2230631" y="647453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g3acbb144eea_1_9619">
              <a:extLst>
                <a:ext uri="{FF2B5EF4-FFF2-40B4-BE49-F238E27FC236}">
                  <a16:creationId xmlns:a16="http://schemas.microsoft.com/office/drawing/2014/main" id="{772B0BA9-4D15-E61E-B2A5-7E5ACAB255D3}"/>
                </a:ext>
              </a:extLst>
            </p:cNvPr>
            <p:cNvSpPr/>
            <p:nvPr/>
          </p:nvSpPr>
          <p:spPr>
            <a:xfrm>
              <a:off x="-1990173" y="672957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g3acbb144eea_1_9619">
              <a:extLst>
                <a:ext uri="{FF2B5EF4-FFF2-40B4-BE49-F238E27FC236}">
                  <a16:creationId xmlns:a16="http://schemas.microsoft.com/office/drawing/2014/main" id="{9E7667D0-DFE1-8A77-3653-74E371AE8386}"/>
                </a:ext>
              </a:extLst>
            </p:cNvPr>
            <p:cNvSpPr/>
            <p:nvPr/>
          </p:nvSpPr>
          <p:spPr>
            <a:xfrm>
              <a:off x="-2251344" y="920769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g3acbb144eea_1_9619">
              <a:extLst>
                <a:ext uri="{FF2B5EF4-FFF2-40B4-BE49-F238E27FC236}">
                  <a16:creationId xmlns:a16="http://schemas.microsoft.com/office/drawing/2014/main" id="{86986AEA-1515-9CA5-BE06-CDBC56B70310}"/>
                </a:ext>
              </a:extLst>
            </p:cNvPr>
            <p:cNvSpPr/>
            <p:nvPr/>
          </p:nvSpPr>
          <p:spPr>
            <a:xfrm>
              <a:off x="-1996245" y="790555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g3acbb144eea_1_9619">
              <a:extLst>
                <a:ext uri="{FF2B5EF4-FFF2-40B4-BE49-F238E27FC236}">
                  <a16:creationId xmlns:a16="http://schemas.microsoft.com/office/drawing/2014/main" id="{212B5AA8-6DDA-A321-3219-F919F9C69F92}"/>
                </a:ext>
              </a:extLst>
            </p:cNvPr>
            <p:cNvSpPr/>
            <p:nvPr/>
          </p:nvSpPr>
          <p:spPr>
            <a:xfrm>
              <a:off x="-1817250" y="690094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g3acbb144eea_1_9619">
              <a:extLst>
                <a:ext uri="{FF2B5EF4-FFF2-40B4-BE49-F238E27FC236}">
                  <a16:creationId xmlns:a16="http://schemas.microsoft.com/office/drawing/2014/main" id="{C12EBFF4-40B3-9061-99AE-AC7F19ADE7ED}"/>
                </a:ext>
              </a:extLst>
            </p:cNvPr>
            <p:cNvSpPr/>
            <p:nvPr/>
          </p:nvSpPr>
          <p:spPr>
            <a:xfrm>
              <a:off x="-1751941" y="964692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g3acbb144eea_1_9619">
              <a:extLst>
                <a:ext uri="{FF2B5EF4-FFF2-40B4-BE49-F238E27FC236}">
                  <a16:creationId xmlns:a16="http://schemas.microsoft.com/office/drawing/2014/main" id="{22AB0C52-90EC-27D8-7822-0B844DAEFF97}"/>
                </a:ext>
              </a:extLst>
            </p:cNvPr>
            <p:cNvSpPr/>
            <p:nvPr/>
          </p:nvSpPr>
          <p:spPr>
            <a:xfrm>
              <a:off x="-2465220" y="935073"/>
              <a:ext cx="29551" cy="29551"/>
            </a:xfrm>
            <a:custGeom>
              <a:avLst/>
              <a:gdLst/>
              <a:ahLst/>
              <a:cxnLst/>
              <a:rect l="l" t="t" r="r" b="b"/>
              <a:pathLst>
                <a:path w="29551" h="29551" extrusionOk="0">
                  <a:moveTo>
                    <a:pt x="14776" y="29551"/>
                  </a:moveTo>
                  <a:cubicBezTo>
                    <a:pt x="22939" y="29551"/>
                    <a:pt x="29551" y="22939"/>
                    <a:pt x="29551" y="14776"/>
                  </a:cubicBezTo>
                  <a:cubicBezTo>
                    <a:pt x="29551" y="6612"/>
                    <a:pt x="22939" y="0"/>
                    <a:pt x="14776" y="0"/>
                  </a:cubicBezTo>
                  <a:cubicBezTo>
                    <a:pt x="6612" y="0"/>
                    <a:pt x="0" y="6612"/>
                    <a:pt x="0" y="14776"/>
                  </a:cubicBezTo>
                  <a:cubicBezTo>
                    <a:pt x="0" y="22939"/>
                    <a:pt x="6612" y="29551"/>
                    <a:pt x="14776" y="29551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g3acbb144eea_1_9619">
              <a:extLst>
                <a:ext uri="{FF2B5EF4-FFF2-40B4-BE49-F238E27FC236}">
                  <a16:creationId xmlns:a16="http://schemas.microsoft.com/office/drawing/2014/main" id="{767EE1E9-59E4-14AB-358C-6B04600A7CA8}"/>
                </a:ext>
              </a:extLst>
            </p:cNvPr>
            <p:cNvSpPr/>
            <p:nvPr/>
          </p:nvSpPr>
          <p:spPr>
            <a:xfrm>
              <a:off x="-2277994" y="778208"/>
              <a:ext cx="29551" cy="29551"/>
            </a:xfrm>
            <a:custGeom>
              <a:avLst/>
              <a:gdLst/>
              <a:ahLst/>
              <a:cxnLst/>
              <a:rect l="l" t="t" r="r" b="b"/>
              <a:pathLst>
                <a:path w="29551" h="29551" extrusionOk="0">
                  <a:moveTo>
                    <a:pt x="14776" y="29551"/>
                  </a:moveTo>
                  <a:cubicBezTo>
                    <a:pt x="22939" y="29551"/>
                    <a:pt x="29551" y="22939"/>
                    <a:pt x="29551" y="14776"/>
                  </a:cubicBezTo>
                  <a:cubicBezTo>
                    <a:pt x="29551" y="6612"/>
                    <a:pt x="22939" y="0"/>
                    <a:pt x="14776" y="0"/>
                  </a:cubicBezTo>
                  <a:cubicBezTo>
                    <a:pt x="6612" y="0"/>
                    <a:pt x="0" y="6612"/>
                    <a:pt x="0" y="14776"/>
                  </a:cubicBezTo>
                  <a:cubicBezTo>
                    <a:pt x="0" y="22939"/>
                    <a:pt x="6612" y="29551"/>
                    <a:pt x="14776" y="29551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g3acbb144eea_1_9619">
              <a:extLst>
                <a:ext uri="{FF2B5EF4-FFF2-40B4-BE49-F238E27FC236}">
                  <a16:creationId xmlns:a16="http://schemas.microsoft.com/office/drawing/2014/main" id="{D413AC76-E3DF-1AC9-DD17-EA2EDB41303F}"/>
                </a:ext>
              </a:extLst>
            </p:cNvPr>
            <p:cNvSpPr/>
            <p:nvPr/>
          </p:nvSpPr>
          <p:spPr>
            <a:xfrm>
              <a:off x="-2677275" y="749669"/>
              <a:ext cx="52500" cy="525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g3acbb144eea_1_9619">
              <a:extLst>
                <a:ext uri="{FF2B5EF4-FFF2-40B4-BE49-F238E27FC236}">
                  <a16:creationId xmlns:a16="http://schemas.microsoft.com/office/drawing/2014/main" id="{F3A32493-9338-57A0-A82F-CB6E55CE4431}"/>
                </a:ext>
              </a:extLst>
            </p:cNvPr>
            <p:cNvSpPr/>
            <p:nvPr/>
          </p:nvSpPr>
          <p:spPr>
            <a:xfrm>
              <a:off x="-2076465" y="925762"/>
              <a:ext cx="52500" cy="525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g3acbb144eea_1_9619">
              <a:extLst>
                <a:ext uri="{FF2B5EF4-FFF2-40B4-BE49-F238E27FC236}">
                  <a16:creationId xmlns:a16="http://schemas.microsoft.com/office/drawing/2014/main" id="{1CB1FC58-857F-6668-EB5D-FA12966E4A16}"/>
                </a:ext>
              </a:extLst>
            </p:cNvPr>
            <p:cNvSpPr/>
            <p:nvPr/>
          </p:nvSpPr>
          <p:spPr>
            <a:xfrm>
              <a:off x="-2758035" y="812482"/>
              <a:ext cx="10255" cy="25975"/>
            </a:xfrm>
            <a:custGeom>
              <a:avLst/>
              <a:gdLst/>
              <a:ahLst/>
              <a:cxnLst/>
              <a:rect l="l" t="t" r="r" b="b"/>
              <a:pathLst>
                <a:path w="10255" h="25975" extrusionOk="0">
                  <a:moveTo>
                    <a:pt x="10255" y="6477"/>
                  </a:moveTo>
                  <a:cubicBezTo>
                    <a:pt x="5532" y="3306"/>
                    <a:pt x="1889" y="1147"/>
                    <a:pt x="0" y="0"/>
                  </a:cubicBezTo>
                  <a:lnTo>
                    <a:pt x="5128" y="25975"/>
                  </a:lnTo>
                  <a:lnTo>
                    <a:pt x="10255" y="6477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g3acbb144eea_1_9619">
              <a:extLst>
                <a:ext uri="{FF2B5EF4-FFF2-40B4-BE49-F238E27FC236}">
                  <a16:creationId xmlns:a16="http://schemas.microsoft.com/office/drawing/2014/main" id="{57BAF21E-3947-A598-60D4-DE2EE107DCD7}"/>
                </a:ext>
              </a:extLst>
            </p:cNvPr>
            <p:cNvSpPr/>
            <p:nvPr/>
          </p:nvSpPr>
          <p:spPr>
            <a:xfrm>
              <a:off x="-2752907" y="818959"/>
              <a:ext cx="78701" cy="189317"/>
            </a:xfrm>
            <a:custGeom>
              <a:avLst/>
              <a:gdLst/>
              <a:ahLst/>
              <a:cxnLst/>
              <a:rect l="l" t="t" r="r" b="b"/>
              <a:pathLst>
                <a:path w="78701" h="189317" extrusionOk="0">
                  <a:moveTo>
                    <a:pt x="57011" y="189317"/>
                  </a:moveTo>
                  <a:cubicBezTo>
                    <a:pt x="70033" y="165231"/>
                    <a:pt x="83864" y="129405"/>
                    <a:pt x="76779" y="93579"/>
                  </a:cubicBezTo>
                  <a:cubicBezTo>
                    <a:pt x="67604" y="47093"/>
                    <a:pt x="25908" y="13966"/>
                    <a:pt x="5128" y="0"/>
                  </a:cubicBezTo>
                  <a:lnTo>
                    <a:pt x="0" y="19498"/>
                  </a:lnTo>
                  <a:lnTo>
                    <a:pt x="33600" y="189250"/>
                  </a:lnTo>
                  <a:lnTo>
                    <a:pt x="57079" y="189250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g3acbb144eea_1_9619">
              <a:extLst>
                <a:ext uri="{FF2B5EF4-FFF2-40B4-BE49-F238E27FC236}">
                  <a16:creationId xmlns:a16="http://schemas.microsoft.com/office/drawing/2014/main" id="{0F31FF10-8FE7-B8BA-6DB7-B6E4C5DEA8F6}"/>
                </a:ext>
              </a:extLst>
            </p:cNvPr>
            <p:cNvSpPr/>
            <p:nvPr/>
          </p:nvSpPr>
          <p:spPr>
            <a:xfrm>
              <a:off x="-2799730" y="811470"/>
              <a:ext cx="46823" cy="106600"/>
            </a:xfrm>
            <a:custGeom>
              <a:avLst/>
              <a:gdLst/>
              <a:ahLst/>
              <a:cxnLst/>
              <a:rect l="l" t="t" r="r" b="b"/>
              <a:pathLst>
                <a:path w="46823" h="106600" extrusionOk="0">
                  <a:moveTo>
                    <a:pt x="46823" y="26988"/>
                  </a:moveTo>
                  <a:lnTo>
                    <a:pt x="41696" y="1012"/>
                  </a:lnTo>
                  <a:cubicBezTo>
                    <a:pt x="40886" y="540"/>
                    <a:pt x="40346" y="202"/>
                    <a:pt x="40144" y="135"/>
                  </a:cubicBezTo>
                  <a:lnTo>
                    <a:pt x="40144" y="0"/>
                  </a:lnTo>
                  <a:cubicBezTo>
                    <a:pt x="40144" y="0"/>
                    <a:pt x="40076" y="67"/>
                    <a:pt x="40076" y="67"/>
                  </a:cubicBezTo>
                  <a:cubicBezTo>
                    <a:pt x="40076" y="67"/>
                    <a:pt x="40009" y="67"/>
                    <a:pt x="40009" y="67"/>
                  </a:cubicBezTo>
                  <a:lnTo>
                    <a:pt x="40009" y="202"/>
                  </a:lnTo>
                  <a:cubicBezTo>
                    <a:pt x="38795" y="1687"/>
                    <a:pt x="4858" y="44125"/>
                    <a:pt x="0" y="93579"/>
                  </a:cubicBezTo>
                  <a:cubicBezTo>
                    <a:pt x="8973" y="96683"/>
                    <a:pt x="17744" y="101001"/>
                    <a:pt x="25908" y="106601"/>
                  </a:cubicBezTo>
                  <a:lnTo>
                    <a:pt x="46823" y="26988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g3acbb144eea_1_9619">
              <a:extLst>
                <a:ext uri="{FF2B5EF4-FFF2-40B4-BE49-F238E27FC236}">
                  <a16:creationId xmlns:a16="http://schemas.microsoft.com/office/drawing/2014/main" id="{281CC9FB-391E-B2B7-4C20-CACC6B0A4540}"/>
                </a:ext>
              </a:extLst>
            </p:cNvPr>
            <p:cNvSpPr/>
            <p:nvPr/>
          </p:nvSpPr>
          <p:spPr>
            <a:xfrm>
              <a:off x="-2773890" y="838457"/>
              <a:ext cx="20982" cy="79613"/>
            </a:xfrm>
            <a:custGeom>
              <a:avLst/>
              <a:gdLst/>
              <a:ahLst/>
              <a:cxnLst/>
              <a:rect l="l" t="t" r="r" b="b"/>
              <a:pathLst>
                <a:path w="20982" h="79613" extrusionOk="0">
                  <a:moveTo>
                    <a:pt x="20983" y="0"/>
                  </a:moveTo>
                  <a:lnTo>
                    <a:pt x="20983" y="0"/>
                  </a:lnTo>
                  <a:lnTo>
                    <a:pt x="0" y="79613"/>
                  </a:lnTo>
                  <a:lnTo>
                    <a:pt x="0" y="79613"/>
                  </a:lnTo>
                  <a:lnTo>
                    <a:pt x="20983" y="0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g3acbb144eea_1_9619">
              <a:extLst>
                <a:ext uri="{FF2B5EF4-FFF2-40B4-BE49-F238E27FC236}">
                  <a16:creationId xmlns:a16="http://schemas.microsoft.com/office/drawing/2014/main" id="{898551F4-466D-8DF9-7596-F8EB79694035}"/>
                </a:ext>
              </a:extLst>
            </p:cNvPr>
            <p:cNvSpPr/>
            <p:nvPr/>
          </p:nvSpPr>
          <p:spPr>
            <a:xfrm>
              <a:off x="-2773890" y="838525"/>
              <a:ext cx="54514" cy="169751"/>
            </a:xfrm>
            <a:custGeom>
              <a:avLst/>
              <a:gdLst/>
              <a:ahLst/>
              <a:cxnLst/>
              <a:rect l="l" t="t" r="r" b="b"/>
              <a:pathLst>
                <a:path w="54514" h="169751" extrusionOk="0">
                  <a:moveTo>
                    <a:pt x="1956" y="80828"/>
                  </a:moveTo>
                  <a:cubicBezTo>
                    <a:pt x="33667" y="103699"/>
                    <a:pt x="47835" y="142831"/>
                    <a:pt x="54110" y="169751"/>
                  </a:cubicBezTo>
                  <a:lnTo>
                    <a:pt x="54515" y="169751"/>
                  </a:lnTo>
                  <a:lnTo>
                    <a:pt x="20915" y="0"/>
                  </a:lnTo>
                  <a:lnTo>
                    <a:pt x="0" y="79613"/>
                  </a:lnTo>
                  <a:cubicBezTo>
                    <a:pt x="675" y="80085"/>
                    <a:pt x="1349" y="80423"/>
                    <a:pt x="1956" y="80895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g3acbb144eea_1_9619">
              <a:extLst>
                <a:ext uri="{FF2B5EF4-FFF2-40B4-BE49-F238E27FC236}">
                  <a16:creationId xmlns:a16="http://schemas.microsoft.com/office/drawing/2014/main" id="{19E87D2F-6AEE-2487-1CC2-5E5E0FCE5500}"/>
                </a:ext>
              </a:extLst>
            </p:cNvPr>
            <p:cNvSpPr/>
            <p:nvPr/>
          </p:nvSpPr>
          <p:spPr>
            <a:xfrm>
              <a:off x="-2900056" y="896976"/>
              <a:ext cx="113077" cy="84582"/>
            </a:xfrm>
            <a:custGeom>
              <a:avLst/>
              <a:gdLst/>
              <a:ahLst/>
              <a:cxnLst/>
              <a:rect l="l" t="t" r="r" b="b"/>
              <a:pathLst>
                <a:path w="113077" h="84582" extrusionOk="0">
                  <a:moveTo>
                    <a:pt x="110784" y="79725"/>
                  </a:moveTo>
                  <a:lnTo>
                    <a:pt x="113078" y="70954"/>
                  </a:lnTo>
                  <a:cubicBezTo>
                    <a:pt x="107815" y="61373"/>
                    <a:pt x="103699" y="50983"/>
                    <a:pt x="101540" y="39783"/>
                  </a:cubicBezTo>
                  <a:cubicBezTo>
                    <a:pt x="99449" y="29123"/>
                    <a:pt x="99246" y="18463"/>
                    <a:pt x="100259" y="8140"/>
                  </a:cubicBezTo>
                  <a:cubicBezTo>
                    <a:pt x="57348" y="-6770"/>
                    <a:pt x="9580" y="2945"/>
                    <a:pt x="0" y="5104"/>
                  </a:cubicBezTo>
                  <a:lnTo>
                    <a:pt x="110109" y="84582"/>
                  </a:lnTo>
                  <a:cubicBezTo>
                    <a:pt x="110244" y="82963"/>
                    <a:pt x="110446" y="81344"/>
                    <a:pt x="110784" y="79725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g3acbb144eea_1_9619">
              <a:extLst>
                <a:ext uri="{FF2B5EF4-FFF2-40B4-BE49-F238E27FC236}">
                  <a16:creationId xmlns:a16="http://schemas.microsoft.com/office/drawing/2014/main" id="{5579FAD1-AAA2-0D3D-87F4-4A2F6C3F9104}"/>
                </a:ext>
              </a:extLst>
            </p:cNvPr>
            <p:cNvSpPr/>
            <p:nvPr/>
          </p:nvSpPr>
          <p:spPr>
            <a:xfrm>
              <a:off x="-2789947" y="967930"/>
              <a:ext cx="2968" cy="13628"/>
            </a:xfrm>
            <a:custGeom>
              <a:avLst/>
              <a:gdLst/>
              <a:ahLst/>
              <a:cxnLst/>
              <a:rect l="l" t="t" r="r" b="b"/>
              <a:pathLst>
                <a:path w="2968" h="13628" extrusionOk="0">
                  <a:moveTo>
                    <a:pt x="675" y="8771"/>
                  </a:moveTo>
                  <a:lnTo>
                    <a:pt x="2969" y="0"/>
                  </a:lnTo>
                  <a:lnTo>
                    <a:pt x="2969" y="0"/>
                  </a:lnTo>
                  <a:cubicBezTo>
                    <a:pt x="2969" y="0"/>
                    <a:pt x="675" y="8771"/>
                    <a:pt x="675" y="8771"/>
                  </a:cubicBezTo>
                  <a:cubicBezTo>
                    <a:pt x="337" y="10390"/>
                    <a:pt x="135" y="12009"/>
                    <a:pt x="0" y="13629"/>
                  </a:cubicBezTo>
                  <a:lnTo>
                    <a:pt x="0" y="13629"/>
                  </a:lnTo>
                  <a:cubicBezTo>
                    <a:pt x="135" y="12009"/>
                    <a:pt x="337" y="10390"/>
                    <a:pt x="675" y="8771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g3acbb144eea_1_9619">
              <a:extLst>
                <a:ext uri="{FF2B5EF4-FFF2-40B4-BE49-F238E27FC236}">
                  <a16:creationId xmlns:a16="http://schemas.microsoft.com/office/drawing/2014/main" id="{A16403EC-B29C-42E4-D441-E11FBBB1500B}"/>
                </a:ext>
              </a:extLst>
            </p:cNvPr>
            <p:cNvSpPr/>
            <p:nvPr/>
          </p:nvSpPr>
          <p:spPr>
            <a:xfrm>
              <a:off x="-2789947" y="967863"/>
              <a:ext cx="29888" cy="35218"/>
            </a:xfrm>
            <a:custGeom>
              <a:avLst/>
              <a:gdLst/>
              <a:ahLst/>
              <a:cxnLst/>
              <a:rect l="l" t="t" r="r" b="b"/>
              <a:pathLst>
                <a:path w="29888" h="35218" extrusionOk="0">
                  <a:moveTo>
                    <a:pt x="2969" y="0"/>
                  </a:moveTo>
                  <a:lnTo>
                    <a:pt x="675" y="8771"/>
                  </a:lnTo>
                  <a:cubicBezTo>
                    <a:pt x="337" y="10390"/>
                    <a:pt x="135" y="12009"/>
                    <a:pt x="0" y="13629"/>
                  </a:cubicBezTo>
                  <a:lnTo>
                    <a:pt x="29889" y="35219"/>
                  </a:lnTo>
                  <a:cubicBezTo>
                    <a:pt x="20038" y="25368"/>
                    <a:pt x="10390" y="13561"/>
                    <a:pt x="2969" y="0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g3acbb144eea_1_9619">
              <a:extLst>
                <a:ext uri="{FF2B5EF4-FFF2-40B4-BE49-F238E27FC236}">
                  <a16:creationId xmlns:a16="http://schemas.microsoft.com/office/drawing/2014/main" id="{10DDD5BD-EB38-E683-74DE-D1BA273DA9F7}"/>
                </a:ext>
              </a:extLst>
            </p:cNvPr>
            <p:cNvSpPr/>
            <p:nvPr/>
          </p:nvSpPr>
          <p:spPr>
            <a:xfrm>
              <a:off x="-2800407" y="905049"/>
              <a:ext cx="26516" cy="62813"/>
            </a:xfrm>
            <a:custGeom>
              <a:avLst/>
              <a:gdLst/>
              <a:ahLst/>
              <a:cxnLst/>
              <a:rect l="l" t="t" r="r" b="b"/>
              <a:pathLst>
                <a:path w="26516" h="62813" extrusionOk="0">
                  <a:moveTo>
                    <a:pt x="1891" y="31643"/>
                  </a:moveTo>
                  <a:cubicBezTo>
                    <a:pt x="4117" y="42843"/>
                    <a:pt x="8233" y="53233"/>
                    <a:pt x="13428" y="62813"/>
                  </a:cubicBezTo>
                  <a:lnTo>
                    <a:pt x="26517" y="13021"/>
                  </a:lnTo>
                  <a:cubicBezTo>
                    <a:pt x="18353" y="7422"/>
                    <a:pt x="9582" y="3104"/>
                    <a:pt x="609" y="0"/>
                  </a:cubicBezTo>
                  <a:cubicBezTo>
                    <a:pt x="-403" y="10323"/>
                    <a:pt x="-268" y="20983"/>
                    <a:pt x="1891" y="31643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g3acbb144eea_1_9619">
              <a:extLst>
                <a:ext uri="{FF2B5EF4-FFF2-40B4-BE49-F238E27FC236}">
                  <a16:creationId xmlns:a16="http://schemas.microsoft.com/office/drawing/2014/main" id="{8D06A59F-4B68-02D4-1C1D-B93BDC486F5C}"/>
                </a:ext>
              </a:extLst>
            </p:cNvPr>
            <p:cNvSpPr/>
            <p:nvPr/>
          </p:nvSpPr>
          <p:spPr>
            <a:xfrm>
              <a:off x="-2786979" y="918071"/>
              <a:ext cx="13088" cy="49791"/>
            </a:xfrm>
            <a:custGeom>
              <a:avLst/>
              <a:gdLst/>
              <a:ahLst/>
              <a:cxnLst/>
              <a:rect l="l" t="t" r="r" b="b"/>
              <a:pathLst>
                <a:path w="13088" h="49791" extrusionOk="0">
                  <a:moveTo>
                    <a:pt x="13089" y="0"/>
                  </a:moveTo>
                  <a:lnTo>
                    <a:pt x="13089" y="0"/>
                  </a:lnTo>
                  <a:lnTo>
                    <a:pt x="0" y="49792"/>
                  </a:lnTo>
                  <a:lnTo>
                    <a:pt x="0" y="49792"/>
                  </a:lnTo>
                  <a:lnTo>
                    <a:pt x="13089" y="0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g3acbb144eea_1_9619">
              <a:extLst>
                <a:ext uri="{FF2B5EF4-FFF2-40B4-BE49-F238E27FC236}">
                  <a16:creationId xmlns:a16="http://schemas.microsoft.com/office/drawing/2014/main" id="{13FAA1A5-8BD7-9EC2-DCEA-8EAFF0416864}"/>
                </a:ext>
              </a:extLst>
            </p:cNvPr>
            <p:cNvSpPr/>
            <p:nvPr/>
          </p:nvSpPr>
          <p:spPr>
            <a:xfrm>
              <a:off x="-2786979" y="918071"/>
              <a:ext cx="67198" cy="90205"/>
            </a:xfrm>
            <a:custGeom>
              <a:avLst/>
              <a:gdLst/>
              <a:ahLst/>
              <a:cxnLst/>
              <a:rect l="l" t="t" r="r" b="b"/>
              <a:pathLst>
                <a:path w="67198" h="90205" extrusionOk="0">
                  <a:moveTo>
                    <a:pt x="67199" y="90206"/>
                  </a:moveTo>
                  <a:cubicBezTo>
                    <a:pt x="60924" y="63353"/>
                    <a:pt x="46756" y="24154"/>
                    <a:pt x="15045" y="1282"/>
                  </a:cubicBezTo>
                  <a:cubicBezTo>
                    <a:pt x="14438" y="810"/>
                    <a:pt x="13696" y="472"/>
                    <a:pt x="13089" y="0"/>
                  </a:cubicBezTo>
                  <a:lnTo>
                    <a:pt x="0" y="49792"/>
                  </a:lnTo>
                  <a:cubicBezTo>
                    <a:pt x="7422" y="63286"/>
                    <a:pt x="17070" y="75093"/>
                    <a:pt x="26920" y="85011"/>
                  </a:cubicBezTo>
                  <a:lnTo>
                    <a:pt x="34072" y="90206"/>
                  </a:lnTo>
                  <a:lnTo>
                    <a:pt x="67199" y="90206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g3acbb144eea_1_9619">
              <a:extLst>
                <a:ext uri="{FF2B5EF4-FFF2-40B4-BE49-F238E27FC236}">
                  <a16:creationId xmlns:a16="http://schemas.microsoft.com/office/drawing/2014/main" id="{989140A5-7BB7-B23E-96A4-9FEB90B5CF30}"/>
                </a:ext>
              </a:extLst>
            </p:cNvPr>
            <p:cNvSpPr/>
            <p:nvPr/>
          </p:nvSpPr>
          <p:spPr>
            <a:xfrm>
              <a:off x="-2902013" y="902013"/>
              <a:ext cx="118542" cy="106128"/>
            </a:xfrm>
            <a:custGeom>
              <a:avLst/>
              <a:gdLst/>
              <a:ahLst/>
              <a:cxnLst/>
              <a:rect l="l" t="t" r="r" b="b"/>
              <a:pathLst>
                <a:path w="118542" h="106128" extrusionOk="0">
                  <a:moveTo>
                    <a:pt x="114899" y="98774"/>
                  </a:moveTo>
                  <a:cubicBezTo>
                    <a:pt x="112470" y="92567"/>
                    <a:pt x="111458" y="86023"/>
                    <a:pt x="112065" y="79478"/>
                  </a:cubicBezTo>
                  <a:lnTo>
                    <a:pt x="1956" y="0"/>
                  </a:lnTo>
                  <a:cubicBezTo>
                    <a:pt x="1012" y="202"/>
                    <a:pt x="405" y="337"/>
                    <a:pt x="270" y="405"/>
                  </a:cubicBezTo>
                  <a:lnTo>
                    <a:pt x="135" y="405"/>
                  </a:lnTo>
                  <a:cubicBezTo>
                    <a:pt x="135" y="405"/>
                    <a:pt x="135" y="405"/>
                    <a:pt x="135" y="405"/>
                  </a:cubicBezTo>
                  <a:cubicBezTo>
                    <a:pt x="135" y="405"/>
                    <a:pt x="0" y="405"/>
                    <a:pt x="0" y="405"/>
                  </a:cubicBezTo>
                  <a:lnTo>
                    <a:pt x="135" y="405"/>
                  </a:lnTo>
                  <a:cubicBezTo>
                    <a:pt x="270" y="2564"/>
                    <a:pt x="5060" y="66592"/>
                    <a:pt x="43045" y="106128"/>
                  </a:cubicBezTo>
                  <a:lnTo>
                    <a:pt x="118542" y="106128"/>
                  </a:lnTo>
                  <a:cubicBezTo>
                    <a:pt x="117126" y="103699"/>
                    <a:pt x="115844" y="101203"/>
                    <a:pt x="114832" y="98639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g3acbb144eea_1_9619">
              <a:extLst>
                <a:ext uri="{FF2B5EF4-FFF2-40B4-BE49-F238E27FC236}">
                  <a16:creationId xmlns:a16="http://schemas.microsoft.com/office/drawing/2014/main" id="{9A6D7B2F-1954-8AED-6486-3B56B593A760}"/>
                </a:ext>
              </a:extLst>
            </p:cNvPr>
            <p:cNvSpPr/>
            <p:nvPr/>
          </p:nvSpPr>
          <p:spPr>
            <a:xfrm>
              <a:off x="-2787114" y="1000787"/>
              <a:ext cx="3710" cy="7489"/>
            </a:xfrm>
            <a:custGeom>
              <a:avLst/>
              <a:gdLst/>
              <a:ahLst/>
              <a:cxnLst/>
              <a:rect l="l" t="t" r="r" b="b"/>
              <a:pathLst>
                <a:path w="3710" h="7489" extrusionOk="0">
                  <a:moveTo>
                    <a:pt x="0" y="0"/>
                  </a:moveTo>
                  <a:cubicBezTo>
                    <a:pt x="1012" y="2564"/>
                    <a:pt x="2294" y="5060"/>
                    <a:pt x="3711" y="7489"/>
                  </a:cubicBezTo>
                  <a:lnTo>
                    <a:pt x="3711" y="7489"/>
                  </a:lnTo>
                  <a:cubicBezTo>
                    <a:pt x="2294" y="5060"/>
                    <a:pt x="1012" y="2564"/>
                    <a:pt x="0" y="0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g3acbb144eea_1_9619">
              <a:extLst>
                <a:ext uri="{FF2B5EF4-FFF2-40B4-BE49-F238E27FC236}">
                  <a16:creationId xmlns:a16="http://schemas.microsoft.com/office/drawing/2014/main" id="{01BFC26E-94BC-E6BC-6B53-096244F1FA20}"/>
                </a:ext>
              </a:extLst>
            </p:cNvPr>
            <p:cNvSpPr/>
            <p:nvPr/>
          </p:nvSpPr>
          <p:spPr>
            <a:xfrm>
              <a:off x="-2790120" y="981491"/>
              <a:ext cx="3005" cy="19296"/>
            </a:xfrm>
            <a:custGeom>
              <a:avLst/>
              <a:gdLst/>
              <a:ahLst/>
              <a:cxnLst/>
              <a:rect l="l" t="t" r="r" b="b"/>
              <a:pathLst>
                <a:path w="3005" h="19296" extrusionOk="0">
                  <a:moveTo>
                    <a:pt x="172" y="0"/>
                  </a:moveTo>
                  <a:lnTo>
                    <a:pt x="172" y="0"/>
                  </a:lnTo>
                  <a:cubicBezTo>
                    <a:pt x="-435" y="6544"/>
                    <a:pt x="577" y="13089"/>
                    <a:pt x="3006" y="19296"/>
                  </a:cubicBezTo>
                  <a:cubicBezTo>
                    <a:pt x="577" y="13089"/>
                    <a:pt x="-435" y="6544"/>
                    <a:pt x="172" y="0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g3acbb144eea_1_9619">
              <a:extLst>
                <a:ext uri="{FF2B5EF4-FFF2-40B4-BE49-F238E27FC236}">
                  <a16:creationId xmlns:a16="http://schemas.microsoft.com/office/drawing/2014/main" id="{069D64BF-8CCC-2831-063F-9FC5639130F2}"/>
                </a:ext>
              </a:extLst>
            </p:cNvPr>
            <p:cNvSpPr/>
            <p:nvPr/>
          </p:nvSpPr>
          <p:spPr>
            <a:xfrm>
              <a:off x="-2790120" y="981491"/>
              <a:ext cx="35458" cy="26785"/>
            </a:xfrm>
            <a:custGeom>
              <a:avLst/>
              <a:gdLst/>
              <a:ahLst/>
              <a:cxnLst/>
              <a:rect l="l" t="t" r="r" b="b"/>
              <a:pathLst>
                <a:path w="35458" h="26785" extrusionOk="0">
                  <a:moveTo>
                    <a:pt x="35458" y="26785"/>
                  </a:moveTo>
                  <a:cubicBezTo>
                    <a:pt x="33637" y="25098"/>
                    <a:pt x="31882" y="23412"/>
                    <a:pt x="30061" y="21590"/>
                  </a:cubicBezTo>
                  <a:lnTo>
                    <a:pt x="172" y="0"/>
                  </a:lnTo>
                  <a:cubicBezTo>
                    <a:pt x="-435" y="6544"/>
                    <a:pt x="577" y="13089"/>
                    <a:pt x="3006" y="19296"/>
                  </a:cubicBezTo>
                  <a:cubicBezTo>
                    <a:pt x="4018" y="21860"/>
                    <a:pt x="5300" y="24356"/>
                    <a:pt x="6717" y="26785"/>
                  </a:cubicBezTo>
                  <a:lnTo>
                    <a:pt x="35458" y="26785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g3acbb144eea_1_9619">
              <a:extLst>
                <a:ext uri="{FF2B5EF4-FFF2-40B4-BE49-F238E27FC236}">
                  <a16:creationId xmlns:a16="http://schemas.microsoft.com/office/drawing/2014/main" id="{CAE8177E-98DB-9D4B-8274-1F7F72C3D44F}"/>
                </a:ext>
              </a:extLst>
            </p:cNvPr>
            <p:cNvSpPr/>
            <p:nvPr/>
          </p:nvSpPr>
          <p:spPr>
            <a:xfrm>
              <a:off x="-2760059" y="1003081"/>
              <a:ext cx="7219" cy="5195"/>
            </a:xfrm>
            <a:custGeom>
              <a:avLst/>
              <a:gdLst/>
              <a:ahLst/>
              <a:cxnLst/>
              <a:rect l="l" t="t" r="r" b="b"/>
              <a:pathLst>
                <a:path w="7219" h="5195" extrusionOk="0">
                  <a:moveTo>
                    <a:pt x="0" y="0"/>
                  </a:moveTo>
                  <a:cubicBezTo>
                    <a:pt x="1822" y="1822"/>
                    <a:pt x="3576" y="3508"/>
                    <a:pt x="5397" y="5195"/>
                  </a:cubicBezTo>
                  <a:lnTo>
                    <a:pt x="7219" y="519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g3acbb144eea_1_9619">
              <a:extLst>
                <a:ext uri="{FF2B5EF4-FFF2-40B4-BE49-F238E27FC236}">
                  <a16:creationId xmlns:a16="http://schemas.microsoft.com/office/drawing/2014/main" id="{99C6C6FB-8360-D768-AFCB-8CA518D0A265}"/>
                </a:ext>
              </a:extLst>
            </p:cNvPr>
            <p:cNvSpPr/>
            <p:nvPr/>
          </p:nvSpPr>
          <p:spPr>
            <a:xfrm>
              <a:off x="-1671046" y="1008209"/>
              <a:ext cx="130754" cy="95940"/>
            </a:xfrm>
            <a:custGeom>
              <a:avLst/>
              <a:gdLst/>
              <a:ahLst/>
              <a:cxnLst/>
              <a:rect l="l" t="t" r="r" b="b"/>
              <a:pathLst>
                <a:path w="130754" h="95940" extrusionOk="0">
                  <a:moveTo>
                    <a:pt x="82717" y="67"/>
                  </a:moveTo>
                  <a:lnTo>
                    <a:pt x="9446" y="67"/>
                  </a:lnTo>
                  <a:cubicBezTo>
                    <a:pt x="9108" y="607"/>
                    <a:pt x="8838" y="1147"/>
                    <a:pt x="8501" y="1619"/>
                  </a:cubicBezTo>
                  <a:cubicBezTo>
                    <a:pt x="6949" y="4116"/>
                    <a:pt x="5195" y="6612"/>
                    <a:pt x="3239" y="8906"/>
                  </a:cubicBezTo>
                  <a:cubicBezTo>
                    <a:pt x="2226" y="10120"/>
                    <a:pt x="1147" y="11200"/>
                    <a:pt x="0" y="12347"/>
                  </a:cubicBezTo>
                  <a:cubicBezTo>
                    <a:pt x="36635" y="12684"/>
                    <a:pt x="66457" y="42708"/>
                    <a:pt x="66457" y="79343"/>
                  </a:cubicBezTo>
                  <a:lnTo>
                    <a:pt x="66457" y="95941"/>
                  </a:lnTo>
                  <a:lnTo>
                    <a:pt x="82784" y="95941"/>
                  </a:lnTo>
                  <a:cubicBezTo>
                    <a:pt x="109164" y="95941"/>
                    <a:pt x="130754" y="74351"/>
                    <a:pt x="130754" y="47970"/>
                  </a:cubicBezTo>
                  <a:cubicBezTo>
                    <a:pt x="130754" y="21590"/>
                    <a:pt x="109164" y="0"/>
                    <a:pt x="82784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g3acbb144eea_1_9619">
              <a:extLst>
                <a:ext uri="{FF2B5EF4-FFF2-40B4-BE49-F238E27FC236}">
                  <a16:creationId xmlns:a16="http://schemas.microsoft.com/office/drawing/2014/main" id="{373AED64-FC66-42C3-4EA0-FFB5AE9F7F05}"/>
                </a:ext>
              </a:extLst>
            </p:cNvPr>
            <p:cNvSpPr/>
            <p:nvPr/>
          </p:nvSpPr>
          <p:spPr>
            <a:xfrm>
              <a:off x="-2927449" y="1008276"/>
              <a:ext cx="97897" cy="95940"/>
            </a:xfrm>
            <a:custGeom>
              <a:avLst/>
              <a:gdLst/>
              <a:ahLst/>
              <a:cxnLst/>
              <a:rect l="l" t="t" r="r" b="b"/>
              <a:pathLst>
                <a:path w="97897" h="95940" extrusionOk="0">
                  <a:moveTo>
                    <a:pt x="97897" y="21320"/>
                  </a:moveTo>
                  <a:cubicBezTo>
                    <a:pt x="92567" y="18756"/>
                    <a:pt x="87439" y="15720"/>
                    <a:pt x="82514" y="12212"/>
                  </a:cubicBezTo>
                  <a:cubicBezTo>
                    <a:pt x="77386" y="8501"/>
                    <a:pt x="72799" y="4385"/>
                    <a:pt x="68548" y="0"/>
                  </a:cubicBezTo>
                  <a:lnTo>
                    <a:pt x="47970" y="0"/>
                  </a:lnTo>
                  <a:cubicBezTo>
                    <a:pt x="21590" y="0"/>
                    <a:pt x="0" y="21590"/>
                    <a:pt x="0" y="47970"/>
                  </a:cubicBezTo>
                  <a:cubicBezTo>
                    <a:pt x="0" y="74351"/>
                    <a:pt x="21590" y="95941"/>
                    <a:pt x="47970" y="95941"/>
                  </a:cubicBezTo>
                  <a:lnTo>
                    <a:pt x="64298" y="95941"/>
                  </a:lnTo>
                  <a:lnTo>
                    <a:pt x="64298" y="79343"/>
                  </a:lnTo>
                  <a:cubicBezTo>
                    <a:pt x="64298" y="54650"/>
                    <a:pt x="77859" y="32992"/>
                    <a:pt x="97897" y="2132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g3acbb144eea_1_9619">
              <a:extLst>
                <a:ext uri="{FF2B5EF4-FFF2-40B4-BE49-F238E27FC236}">
                  <a16:creationId xmlns:a16="http://schemas.microsoft.com/office/drawing/2014/main" id="{08975514-FB99-2D75-4579-149D5B2AC702}"/>
                </a:ext>
              </a:extLst>
            </p:cNvPr>
            <p:cNvSpPr/>
            <p:nvPr/>
          </p:nvSpPr>
          <p:spPr>
            <a:xfrm>
              <a:off x="-2863218" y="1020556"/>
              <a:ext cx="1258561" cy="83593"/>
            </a:xfrm>
            <a:custGeom>
              <a:avLst/>
              <a:gdLst/>
              <a:ahLst/>
              <a:cxnLst/>
              <a:rect l="l" t="t" r="r" b="b"/>
              <a:pathLst>
                <a:path w="1258561" h="83593" extrusionOk="0">
                  <a:moveTo>
                    <a:pt x="1192105" y="0"/>
                  </a:moveTo>
                  <a:cubicBezTo>
                    <a:pt x="1190081" y="2092"/>
                    <a:pt x="1187990" y="4048"/>
                    <a:pt x="1185696" y="5870"/>
                  </a:cubicBezTo>
                  <a:cubicBezTo>
                    <a:pt x="1173349" y="15788"/>
                    <a:pt x="1157291" y="22197"/>
                    <a:pt x="1141301" y="22197"/>
                  </a:cubicBezTo>
                  <a:lnTo>
                    <a:pt x="140065" y="22197"/>
                  </a:lnTo>
                  <a:cubicBezTo>
                    <a:pt x="135410" y="22197"/>
                    <a:pt x="130687" y="21657"/>
                    <a:pt x="126099" y="20578"/>
                  </a:cubicBezTo>
                  <a:cubicBezTo>
                    <a:pt x="102957" y="23412"/>
                    <a:pt x="65579" y="24424"/>
                    <a:pt x="33599" y="8973"/>
                  </a:cubicBezTo>
                  <a:cubicBezTo>
                    <a:pt x="13561" y="20578"/>
                    <a:pt x="0" y="42235"/>
                    <a:pt x="0" y="66996"/>
                  </a:cubicBezTo>
                  <a:lnTo>
                    <a:pt x="0" y="83594"/>
                  </a:lnTo>
                  <a:lnTo>
                    <a:pt x="1258562" y="83594"/>
                  </a:lnTo>
                  <a:lnTo>
                    <a:pt x="1258562" y="66996"/>
                  </a:lnTo>
                  <a:cubicBezTo>
                    <a:pt x="1258562" y="30293"/>
                    <a:pt x="1228741" y="337"/>
                    <a:pt x="1192105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g3acbb144eea_1_9619">
              <a:extLst>
                <a:ext uri="{FF2B5EF4-FFF2-40B4-BE49-F238E27FC236}">
                  <a16:creationId xmlns:a16="http://schemas.microsoft.com/office/drawing/2014/main" id="{090D98A2-A6FF-A0E6-B5AC-0D922E955093}"/>
                </a:ext>
              </a:extLst>
            </p:cNvPr>
            <p:cNvSpPr/>
            <p:nvPr/>
          </p:nvSpPr>
          <p:spPr>
            <a:xfrm>
              <a:off x="-1671113" y="1017115"/>
              <a:ext cx="3238" cy="3440"/>
            </a:xfrm>
            <a:custGeom>
              <a:avLst/>
              <a:gdLst/>
              <a:ahLst/>
              <a:cxnLst/>
              <a:rect l="l" t="t" r="r" b="b"/>
              <a:pathLst>
                <a:path w="3238" h="3440" extrusionOk="0">
                  <a:moveTo>
                    <a:pt x="0" y="3441"/>
                  </a:moveTo>
                  <a:cubicBezTo>
                    <a:pt x="1080" y="2294"/>
                    <a:pt x="2227" y="1214"/>
                    <a:pt x="3239" y="0"/>
                  </a:cubicBezTo>
                  <a:cubicBezTo>
                    <a:pt x="2227" y="1214"/>
                    <a:pt x="1147" y="2294"/>
                    <a:pt x="0" y="3441"/>
                  </a:cubicBezTo>
                  <a:lnTo>
                    <a:pt x="0" y="3441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g3acbb144eea_1_9619">
              <a:extLst>
                <a:ext uri="{FF2B5EF4-FFF2-40B4-BE49-F238E27FC236}">
                  <a16:creationId xmlns:a16="http://schemas.microsoft.com/office/drawing/2014/main" id="{A58546FB-7880-A11F-2478-DC809F0846D9}"/>
                </a:ext>
              </a:extLst>
            </p:cNvPr>
            <p:cNvSpPr/>
            <p:nvPr/>
          </p:nvSpPr>
          <p:spPr>
            <a:xfrm>
              <a:off x="-1662612" y="1008276"/>
              <a:ext cx="944" cy="1551"/>
            </a:xfrm>
            <a:custGeom>
              <a:avLst/>
              <a:gdLst/>
              <a:ahLst/>
              <a:cxnLst/>
              <a:rect l="l" t="t" r="r" b="b"/>
              <a:pathLst>
                <a:path w="944" h="1551" extrusionOk="0">
                  <a:moveTo>
                    <a:pt x="0" y="1552"/>
                  </a:moveTo>
                  <a:cubicBezTo>
                    <a:pt x="337" y="1012"/>
                    <a:pt x="675" y="472"/>
                    <a:pt x="944" y="0"/>
                  </a:cubicBezTo>
                  <a:lnTo>
                    <a:pt x="944" y="0"/>
                  </a:lnTo>
                  <a:cubicBezTo>
                    <a:pt x="607" y="540"/>
                    <a:pt x="337" y="1079"/>
                    <a:pt x="0" y="1552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g3acbb144eea_1_9619">
              <a:extLst>
                <a:ext uri="{FF2B5EF4-FFF2-40B4-BE49-F238E27FC236}">
                  <a16:creationId xmlns:a16="http://schemas.microsoft.com/office/drawing/2014/main" id="{D44FD81D-D92F-077F-C972-56D106544D8B}"/>
                </a:ext>
              </a:extLst>
            </p:cNvPr>
            <p:cNvSpPr/>
            <p:nvPr/>
          </p:nvSpPr>
          <p:spPr>
            <a:xfrm>
              <a:off x="-2737119" y="1026493"/>
              <a:ext cx="1059596" cy="16327"/>
            </a:xfrm>
            <a:custGeom>
              <a:avLst/>
              <a:gdLst/>
              <a:ahLst/>
              <a:cxnLst/>
              <a:rect l="l" t="t" r="r" b="b"/>
              <a:pathLst>
                <a:path w="1059596" h="16327" extrusionOk="0">
                  <a:moveTo>
                    <a:pt x="922838" y="16327"/>
                  </a:moveTo>
                  <a:lnTo>
                    <a:pt x="13966" y="16327"/>
                  </a:lnTo>
                  <a:cubicBezTo>
                    <a:pt x="9311" y="16327"/>
                    <a:pt x="4588" y="15788"/>
                    <a:pt x="0" y="14708"/>
                  </a:cubicBezTo>
                  <a:cubicBezTo>
                    <a:pt x="0" y="14708"/>
                    <a:pt x="0" y="14708"/>
                    <a:pt x="0" y="14708"/>
                  </a:cubicBezTo>
                  <a:cubicBezTo>
                    <a:pt x="4588" y="15720"/>
                    <a:pt x="9311" y="16327"/>
                    <a:pt x="13966" y="16327"/>
                  </a:cubicBezTo>
                  <a:lnTo>
                    <a:pt x="1015202" y="16327"/>
                  </a:lnTo>
                  <a:cubicBezTo>
                    <a:pt x="1031192" y="16327"/>
                    <a:pt x="1047250" y="9918"/>
                    <a:pt x="1059597" y="0"/>
                  </a:cubicBezTo>
                  <a:cubicBezTo>
                    <a:pt x="1047183" y="9918"/>
                    <a:pt x="1031192" y="16327"/>
                    <a:pt x="1015202" y="16327"/>
                  </a:cubicBezTo>
                  <a:lnTo>
                    <a:pt x="922838" y="16327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g3acbb144eea_1_9619">
              <a:extLst>
                <a:ext uri="{FF2B5EF4-FFF2-40B4-BE49-F238E27FC236}">
                  <a16:creationId xmlns:a16="http://schemas.microsoft.com/office/drawing/2014/main" id="{D656BA8F-4313-120E-FB41-935441B9DFD8}"/>
                </a:ext>
              </a:extLst>
            </p:cNvPr>
            <p:cNvSpPr/>
            <p:nvPr/>
          </p:nvSpPr>
          <p:spPr>
            <a:xfrm>
              <a:off x="-1677523" y="1020623"/>
              <a:ext cx="6409" cy="5869"/>
            </a:xfrm>
            <a:custGeom>
              <a:avLst/>
              <a:gdLst/>
              <a:ahLst/>
              <a:cxnLst/>
              <a:rect l="l" t="t" r="r" b="b"/>
              <a:pathLst>
                <a:path w="6409" h="5869" extrusionOk="0">
                  <a:moveTo>
                    <a:pt x="0" y="5870"/>
                  </a:moveTo>
                  <a:cubicBezTo>
                    <a:pt x="2294" y="4048"/>
                    <a:pt x="4385" y="2024"/>
                    <a:pt x="6409" y="0"/>
                  </a:cubicBezTo>
                  <a:lnTo>
                    <a:pt x="6409" y="0"/>
                  </a:lnTo>
                  <a:cubicBezTo>
                    <a:pt x="4385" y="2092"/>
                    <a:pt x="2294" y="4048"/>
                    <a:pt x="0" y="587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g3acbb144eea_1_9619">
              <a:extLst>
                <a:ext uri="{FF2B5EF4-FFF2-40B4-BE49-F238E27FC236}">
                  <a16:creationId xmlns:a16="http://schemas.microsoft.com/office/drawing/2014/main" id="{CD64F9E6-673F-AE82-F146-490B19028B3E}"/>
                </a:ext>
              </a:extLst>
            </p:cNvPr>
            <p:cNvSpPr/>
            <p:nvPr/>
          </p:nvSpPr>
          <p:spPr>
            <a:xfrm>
              <a:off x="-1667875" y="1009828"/>
              <a:ext cx="5262" cy="7286"/>
            </a:xfrm>
            <a:custGeom>
              <a:avLst/>
              <a:gdLst/>
              <a:ahLst/>
              <a:cxnLst/>
              <a:rect l="l" t="t" r="r" b="b"/>
              <a:pathLst>
                <a:path w="5262" h="7286" extrusionOk="0">
                  <a:moveTo>
                    <a:pt x="5263" y="0"/>
                  </a:moveTo>
                  <a:cubicBezTo>
                    <a:pt x="3711" y="2496"/>
                    <a:pt x="1957" y="4993"/>
                    <a:pt x="0" y="7287"/>
                  </a:cubicBezTo>
                  <a:cubicBezTo>
                    <a:pt x="1957" y="4925"/>
                    <a:pt x="3711" y="2496"/>
                    <a:pt x="5263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g3acbb144eea_1_9619">
              <a:extLst>
                <a:ext uri="{FF2B5EF4-FFF2-40B4-BE49-F238E27FC236}">
                  <a16:creationId xmlns:a16="http://schemas.microsoft.com/office/drawing/2014/main" id="{8D36B039-A96E-90F0-D150-8C94FB283190}"/>
                </a:ext>
              </a:extLst>
            </p:cNvPr>
            <p:cNvSpPr/>
            <p:nvPr/>
          </p:nvSpPr>
          <p:spPr>
            <a:xfrm>
              <a:off x="-1810436" y="1008276"/>
              <a:ext cx="148836" cy="12279"/>
            </a:xfrm>
            <a:custGeom>
              <a:avLst/>
              <a:gdLst/>
              <a:ahLst/>
              <a:cxnLst/>
              <a:rect l="l" t="t" r="r" b="b"/>
              <a:pathLst>
                <a:path w="148836" h="12279" extrusionOk="0">
                  <a:moveTo>
                    <a:pt x="9446" y="0"/>
                  </a:moveTo>
                  <a:cubicBezTo>
                    <a:pt x="6882" y="4385"/>
                    <a:pt x="3711" y="8501"/>
                    <a:pt x="0" y="12279"/>
                  </a:cubicBezTo>
                  <a:lnTo>
                    <a:pt x="138783" y="12279"/>
                  </a:lnTo>
                  <a:cubicBezTo>
                    <a:pt x="138783" y="12279"/>
                    <a:pt x="139188" y="12279"/>
                    <a:pt x="139390" y="12279"/>
                  </a:cubicBezTo>
                  <a:cubicBezTo>
                    <a:pt x="140470" y="11132"/>
                    <a:pt x="141617" y="10053"/>
                    <a:pt x="142629" y="8838"/>
                  </a:cubicBezTo>
                  <a:cubicBezTo>
                    <a:pt x="144585" y="6477"/>
                    <a:pt x="146340" y="4048"/>
                    <a:pt x="147892" y="1552"/>
                  </a:cubicBezTo>
                  <a:cubicBezTo>
                    <a:pt x="148229" y="1012"/>
                    <a:pt x="148566" y="472"/>
                    <a:pt x="148836" y="0"/>
                  </a:cubicBezTo>
                  <a:lnTo>
                    <a:pt x="9446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g3acbb144eea_1_9619">
              <a:extLst>
                <a:ext uri="{FF2B5EF4-FFF2-40B4-BE49-F238E27FC236}">
                  <a16:creationId xmlns:a16="http://schemas.microsoft.com/office/drawing/2014/main" id="{BB5DD063-CA0C-1113-5F16-77FF97A86ED3}"/>
                </a:ext>
              </a:extLst>
            </p:cNvPr>
            <p:cNvSpPr/>
            <p:nvPr/>
          </p:nvSpPr>
          <p:spPr>
            <a:xfrm>
              <a:off x="-1861375" y="1020556"/>
              <a:ext cx="190261" cy="22264"/>
            </a:xfrm>
            <a:custGeom>
              <a:avLst/>
              <a:gdLst/>
              <a:ahLst/>
              <a:cxnLst/>
              <a:rect l="l" t="t" r="r" b="b"/>
              <a:pathLst>
                <a:path w="190261" h="22264" extrusionOk="0">
                  <a:moveTo>
                    <a:pt x="190262" y="0"/>
                  </a:moveTo>
                  <a:cubicBezTo>
                    <a:pt x="190262" y="0"/>
                    <a:pt x="189857" y="0"/>
                    <a:pt x="189655" y="0"/>
                  </a:cubicBezTo>
                  <a:lnTo>
                    <a:pt x="50871" y="0"/>
                  </a:lnTo>
                  <a:cubicBezTo>
                    <a:pt x="37985" y="13224"/>
                    <a:pt x="18959" y="22265"/>
                    <a:pt x="0" y="22265"/>
                  </a:cubicBezTo>
                  <a:lnTo>
                    <a:pt x="139390" y="22265"/>
                  </a:lnTo>
                  <a:cubicBezTo>
                    <a:pt x="155381" y="22265"/>
                    <a:pt x="171438" y="15855"/>
                    <a:pt x="183785" y="5937"/>
                  </a:cubicBezTo>
                  <a:cubicBezTo>
                    <a:pt x="186079" y="4116"/>
                    <a:pt x="188170" y="2092"/>
                    <a:pt x="190194" y="6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g3acbb144eea_1_9619">
              <a:extLst>
                <a:ext uri="{FF2B5EF4-FFF2-40B4-BE49-F238E27FC236}">
                  <a16:creationId xmlns:a16="http://schemas.microsoft.com/office/drawing/2014/main" id="{29A27191-D12F-0BD8-2EB5-F21F21B73170}"/>
                </a:ext>
              </a:extLst>
            </p:cNvPr>
            <p:cNvSpPr/>
            <p:nvPr/>
          </p:nvSpPr>
          <p:spPr>
            <a:xfrm>
              <a:off x="-2703048" y="1008276"/>
              <a:ext cx="902057" cy="12279"/>
            </a:xfrm>
            <a:custGeom>
              <a:avLst/>
              <a:gdLst/>
              <a:ahLst/>
              <a:cxnLst/>
              <a:rect l="l" t="t" r="r" b="b"/>
              <a:pathLst>
                <a:path w="902057" h="12279" extrusionOk="0">
                  <a:moveTo>
                    <a:pt x="892612" y="12279"/>
                  </a:moveTo>
                  <a:cubicBezTo>
                    <a:pt x="896322" y="8501"/>
                    <a:pt x="899493" y="4385"/>
                    <a:pt x="902057" y="0"/>
                  </a:cubicBezTo>
                  <a:lnTo>
                    <a:pt x="7152" y="0"/>
                  </a:lnTo>
                  <a:cubicBezTo>
                    <a:pt x="4655" y="4520"/>
                    <a:pt x="2226" y="8703"/>
                    <a:pt x="0" y="12279"/>
                  </a:cubicBezTo>
                  <a:lnTo>
                    <a:pt x="892612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g3acbb144eea_1_9619">
              <a:extLst>
                <a:ext uri="{FF2B5EF4-FFF2-40B4-BE49-F238E27FC236}">
                  <a16:creationId xmlns:a16="http://schemas.microsoft.com/office/drawing/2014/main" id="{428850E1-4E52-0258-F5E4-905C8695DA11}"/>
                </a:ext>
              </a:extLst>
            </p:cNvPr>
            <p:cNvSpPr/>
            <p:nvPr/>
          </p:nvSpPr>
          <p:spPr>
            <a:xfrm>
              <a:off x="-2737052" y="1020623"/>
              <a:ext cx="926683" cy="22264"/>
            </a:xfrm>
            <a:custGeom>
              <a:avLst/>
              <a:gdLst/>
              <a:ahLst/>
              <a:cxnLst/>
              <a:rect l="l" t="t" r="r" b="b"/>
              <a:pathLst>
                <a:path w="926683" h="22264" extrusionOk="0">
                  <a:moveTo>
                    <a:pt x="23209" y="15585"/>
                  </a:moveTo>
                  <a:cubicBezTo>
                    <a:pt x="22602" y="16327"/>
                    <a:pt x="22265" y="16800"/>
                    <a:pt x="22130" y="16935"/>
                  </a:cubicBezTo>
                  <a:lnTo>
                    <a:pt x="22130" y="17070"/>
                  </a:lnTo>
                  <a:cubicBezTo>
                    <a:pt x="22130" y="17070"/>
                    <a:pt x="22130" y="17070"/>
                    <a:pt x="22062" y="17070"/>
                  </a:cubicBezTo>
                  <a:cubicBezTo>
                    <a:pt x="22062" y="17070"/>
                    <a:pt x="22062" y="17137"/>
                    <a:pt x="22062" y="17137"/>
                  </a:cubicBezTo>
                  <a:lnTo>
                    <a:pt x="22062" y="17002"/>
                  </a:lnTo>
                  <a:cubicBezTo>
                    <a:pt x="22062" y="17002"/>
                    <a:pt x="21860" y="16935"/>
                    <a:pt x="21725" y="16867"/>
                  </a:cubicBezTo>
                  <a:cubicBezTo>
                    <a:pt x="20106" y="17272"/>
                    <a:pt x="12009" y="19229"/>
                    <a:pt x="0" y="20645"/>
                  </a:cubicBezTo>
                  <a:cubicBezTo>
                    <a:pt x="4588" y="21658"/>
                    <a:pt x="9311" y="22265"/>
                    <a:pt x="13966" y="22265"/>
                  </a:cubicBezTo>
                  <a:lnTo>
                    <a:pt x="875812" y="22265"/>
                  </a:lnTo>
                  <a:cubicBezTo>
                    <a:pt x="894771" y="22265"/>
                    <a:pt x="913729" y="13224"/>
                    <a:pt x="926683" y="0"/>
                  </a:cubicBezTo>
                  <a:lnTo>
                    <a:pt x="34072" y="0"/>
                  </a:lnTo>
                  <a:cubicBezTo>
                    <a:pt x="29214" y="7759"/>
                    <a:pt x="25166" y="13224"/>
                    <a:pt x="23277" y="15653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g3acbb144eea_1_9619">
              <a:extLst>
                <a:ext uri="{FF2B5EF4-FFF2-40B4-BE49-F238E27FC236}">
                  <a16:creationId xmlns:a16="http://schemas.microsoft.com/office/drawing/2014/main" id="{51D76A2C-F8EE-572F-676B-C2F1EDD2AEB9}"/>
                </a:ext>
              </a:extLst>
            </p:cNvPr>
            <p:cNvSpPr/>
            <p:nvPr/>
          </p:nvSpPr>
          <p:spPr>
            <a:xfrm>
              <a:off x="-2719443" y="1008276"/>
              <a:ext cx="23479" cy="12279"/>
            </a:xfrm>
            <a:custGeom>
              <a:avLst/>
              <a:gdLst/>
              <a:ahLst/>
              <a:cxnLst/>
              <a:rect l="l" t="t" r="r" b="b"/>
              <a:pathLst>
                <a:path w="23479" h="12279" extrusionOk="0">
                  <a:moveTo>
                    <a:pt x="2497" y="12279"/>
                  </a:moveTo>
                  <a:lnTo>
                    <a:pt x="16328" y="12279"/>
                  </a:lnTo>
                  <a:cubicBezTo>
                    <a:pt x="18621" y="8636"/>
                    <a:pt x="21050" y="4520"/>
                    <a:pt x="23479" y="0"/>
                  </a:cubicBezTo>
                  <a:lnTo>
                    <a:pt x="0" y="0"/>
                  </a:lnTo>
                  <a:lnTo>
                    <a:pt x="2429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g3acbb144eea_1_9619">
              <a:extLst>
                <a:ext uri="{FF2B5EF4-FFF2-40B4-BE49-F238E27FC236}">
                  <a16:creationId xmlns:a16="http://schemas.microsoft.com/office/drawing/2014/main" id="{E2B4EB61-FA0A-3D46-F97E-5C051946B811}"/>
                </a:ext>
              </a:extLst>
            </p:cNvPr>
            <p:cNvSpPr/>
            <p:nvPr/>
          </p:nvSpPr>
          <p:spPr>
            <a:xfrm>
              <a:off x="-2716879" y="1020556"/>
              <a:ext cx="13898" cy="15652"/>
            </a:xfrm>
            <a:custGeom>
              <a:avLst/>
              <a:gdLst/>
              <a:ahLst/>
              <a:cxnLst/>
              <a:rect l="l" t="t" r="r" b="b"/>
              <a:pathLst>
                <a:path w="13898" h="15652" extrusionOk="0">
                  <a:moveTo>
                    <a:pt x="13831" y="0"/>
                  </a:moveTo>
                  <a:lnTo>
                    <a:pt x="0" y="0"/>
                  </a:lnTo>
                  <a:lnTo>
                    <a:pt x="3104" y="15653"/>
                  </a:lnTo>
                  <a:cubicBezTo>
                    <a:pt x="4993" y="13224"/>
                    <a:pt x="9041" y="7759"/>
                    <a:pt x="13899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g3acbb144eea_1_9619">
              <a:extLst>
                <a:ext uri="{FF2B5EF4-FFF2-40B4-BE49-F238E27FC236}">
                  <a16:creationId xmlns:a16="http://schemas.microsoft.com/office/drawing/2014/main" id="{0EA54362-A4E0-889C-204D-E401F05FC8BC}"/>
                </a:ext>
              </a:extLst>
            </p:cNvPr>
            <p:cNvSpPr/>
            <p:nvPr/>
          </p:nvSpPr>
          <p:spPr>
            <a:xfrm>
              <a:off x="-2719780" y="1008276"/>
              <a:ext cx="2833" cy="12279"/>
            </a:xfrm>
            <a:custGeom>
              <a:avLst/>
              <a:gdLst/>
              <a:ahLst/>
              <a:cxnLst/>
              <a:rect l="l" t="t" r="r" b="b"/>
              <a:pathLst>
                <a:path w="2833" h="12279" extrusionOk="0">
                  <a:moveTo>
                    <a:pt x="2834" y="12279"/>
                  </a:moveTo>
                  <a:lnTo>
                    <a:pt x="405" y="0"/>
                  </a:lnTo>
                  <a:lnTo>
                    <a:pt x="0" y="0"/>
                  </a:lnTo>
                  <a:cubicBezTo>
                    <a:pt x="1080" y="4520"/>
                    <a:pt x="1889" y="8636"/>
                    <a:pt x="2496" y="12279"/>
                  </a:cubicBezTo>
                  <a:lnTo>
                    <a:pt x="2834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g3acbb144eea_1_9619">
              <a:extLst>
                <a:ext uri="{FF2B5EF4-FFF2-40B4-BE49-F238E27FC236}">
                  <a16:creationId xmlns:a16="http://schemas.microsoft.com/office/drawing/2014/main" id="{39B59E97-8C23-7ECA-31A9-F190890C1EA1}"/>
                </a:ext>
              </a:extLst>
            </p:cNvPr>
            <p:cNvSpPr/>
            <p:nvPr/>
          </p:nvSpPr>
          <p:spPr>
            <a:xfrm>
              <a:off x="-2717351" y="1020556"/>
              <a:ext cx="3440" cy="17204"/>
            </a:xfrm>
            <a:custGeom>
              <a:avLst/>
              <a:gdLst/>
              <a:ahLst/>
              <a:cxnLst/>
              <a:rect l="l" t="t" r="r" b="b"/>
              <a:pathLst>
                <a:path w="3440" h="17204" extrusionOk="0">
                  <a:moveTo>
                    <a:pt x="2226" y="14911"/>
                  </a:moveTo>
                  <a:cubicBezTo>
                    <a:pt x="2294" y="15855"/>
                    <a:pt x="2361" y="16462"/>
                    <a:pt x="2361" y="16665"/>
                  </a:cubicBezTo>
                  <a:lnTo>
                    <a:pt x="2496" y="16665"/>
                  </a:lnTo>
                  <a:cubicBezTo>
                    <a:pt x="2496" y="16665"/>
                    <a:pt x="2429" y="16800"/>
                    <a:pt x="2361" y="16800"/>
                  </a:cubicBezTo>
                  <a:cubicBezTo>
                    <a:pt x="2361" y="16800"/>
                    <a:pt x="2361" y="16935"/>
                    <a:pt x="2361" y="16935"/>
                  </a:cubicBezTo>
                  <a:lnTo>
                    <a:pt x="2226" y="16935"/>
                  </a:lnTo>
                  <a:cubicBezTo>
                    <a:pt x="2226" y="16935"/>
                    <a:pt x="2024" y="16935"/>
                    <a:pt x="1956" y="16935"/>
                  </a:cubicBezTo>
                  <a:cubicBezTo>
                    <a:pt x="2092" y="16935"/>
                    <a:pt x="2226" y="17070"/>
                    <a:pt x="2226" y="17070"/>
                  </a:cubicBezTo>
                  <a:lnTo>
                    <a:pt x="2226" y="17205"/>
                  </a:lnTo>
                  <a:cubicBezTo>
                    <a:pt x="2226" y="17205"/>
                    <a:pt x="2294" y="17137"/>
                    <a:pt x="2294" y="17137"/>
                  </a:cubicBezTo>
                  <a:cubicBezTo>
                    <a:pt x="2294" y="17137"/>
                    <a:pt x="2361" y="17137"/>
                    <a:pt x="2361" y="17137"/>
                  </a:cubicBezTo>
                  <a:lnTo>
                    <a:pt x="2361" y="17002"/>
                  </a:lnTo>
                  <a:cubicBezTo>
                    <a:pt x="2361" y="17002"/>
                    <a:pt x="2834" y="16395"/>
                    <a:pt x="3441" y="15653"/>
                  </a:cubicBezTo>
                  <a:lnTo>
                    <a:pt x="337" y="0"/>
                  </a:lnTo>
                  <a:lnTo>
                    <a:pt x="0" y="0"/>
                  </a:lnTo>
                  <a:cubicBezTo>
                    <a:pt x="1214" y="7017"/>
                    <a:pt x="1822" y="12347"/>
                    <a:pt x="2092" y="14911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g3acbb144eea_1_9619">
              <a:extLst>
                <a:ext uri="{FF2B5EF4-FFF2-40B4-BE49-F238E27FC236}">
                  <a16:creationId xmlns:a16="http://schemas.microsoft.com/office/drawing/2014/main" id="{ECFACCF6-886A-7AF3-FA13-5A20C257653F}"/>
                </a:ext>
              </a:extLst>
            </p:cNvPr>
            <p:cNvSpPr/>
            <p:nvPr/>
          </p:nvSpPr>
          <p:spPr>
            <a:xfrm>
              <a:off x="-2752840" y="1008276"/>
              <a:ext cx="35623" cy="12279"/>
            </a:xfrm>
            <a:custGeom>
              <a:avLst/>
              <a:gdLst/>
              <a:ahLst/>
              <a:cxnLst/>
              <a:rect l="l" t="t" r="r" b="b"/>
              <a:pathLst>
                <a:path w="35623" h="12279" extrusionOk="0">
                  <a:moveTo>
                    <a:pt x="17002" y="12279"/>
                  </a:moveTo>
                  <a:lnTo>
                    <a:pt x="35623" y="12279"/>
                  </a:lnTo>
                  <a:cubicBezTo>
                    <a:pt x="34949" y="8569"/>
                    <a:pt x="34139" y="4520"/>
                    <a:pt x="33127" y="0"/>
                  </a:cubicBezTo>
                  <a:lnTo>
                    <a:pt x="0" y="0"/>
                  </a:lnTo>
                  <a:lnTo>
                    <a:pt x="17070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g3acbb144eea_1_9619">
              <a:extLst>
                <a:ext uri="{FF2B5EF4-FFF2-40B4-BE49-F238E27FC236}">
                  <a16:creationId xmlns:a16="http://schemas.microsoft.com/office/drawing/2014/main" id="{AF20BEEB-42C9-4325-5F0B-B90609E61DD4}"/>
                </a:ext>
              </a:extLst>
            </p:cNvPr>
            <p:cNvSpPr/>
            <p:nvPr/>
          </p:nvSpPr>
          <p:spPr>
            <a:xfrm>
              <a:off x="-2735838" y="1020556"/>
              <a:ext cx="20712" cy="14910"/>
            </a:xfrm>
            <a:custGeom>
              <a:avLst/>
              <a:gdLst/>
              <a:ahLst/>
              <a:cxnLst/>
              <a:rect l="l" t="t" r="r" b="b"/>
              <a:pathLst>
                <a:path w="20712" h="14910" extrusionOk="0">
                  <a:moveTo>
                    <a:pt x="0" y="0"/>
                  </a:moveTo>
                  <a:lnTo>
                    <a:pt x="20713" y="14911"/>
                  </a:lnTo>
                  <a:cubicBezTo>
                    <a:pt x="20443" y="12347"/>
                    <a:pt x="19836" y="6949"/>
                    <a:pt x="186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g3acbb144eea_1_9619">
              <a:extLst>
                <a:ext uri="{FF2B5EF4-FFF2-40B4-BE49-F238E27FC236}">
                  <a16:creationId xmlns:a16="http://schemas.microsoft.com/office/drawing/2014/main" id="{5AE9C029-4153-2F59-A36A-3E8F805299EE}"/>
                </a:ext>
              </a:extLst>
            </p:cNvPr>
            <p:cNvSpPr/>
            <p:nvPr/>
          </p:nvSpPr>
          <p:spPr>
            <a:xfrm>
              <a:off x="-2858833" y="1008276"/>
              <a:ext cx="84875" cy="21320"/>
            </a:xfrm>
            <a:custGeom>
              <a:avLst/>
              <a:gdLst/>
              <a:ahLst/>
              <a:cxnLst/>
              <a:rect l="l" t="t" r="r" b="b"/>
              <a:pathLst>
                <a:path w="84875" h="21320" extrusionOk="0">
                  <a:moveTo>
                    <a:pt x="13899" y="12212"/>
                  </a:moveTo>
                  <a:cubicBezTo>
                    <a:pt x="18824" y="15788"/>
                    <a:pt x="23952" y="18756"/>
                    <a:pt x="29282" y="21320"/>
                  </a:cubicBezTo>
                  <a:cubicBezTo>
                    <a:pt x="39132" y="15585"/>
                    <a:pt x="50534" y="12279"/>
                    <a:pt x="62679" y="12279"/>
                  </a:cubicBezTo>
                  <a:lnTo>
                    <a:pt x="84876" y="12279"/>
                  </a:lnTo>
                  <a:cubicBezTo>
                    <a:pt x="83796" y="11132"/>
                    <a:pt x="82649" y="10053"/>
                    <a:pt x="81705" y="8906"/>
                  </a:cubicBezTo>
                  <a:cubicBezTo>
                    <a:pt x="79411" y="6207"/>
                    <a:pt x="77454" y="3306"/>
                    <a:pt x="75700" y="405"/>
                  </a:cubicBezTo>
                  <a:cubicBezTo>
                    <a:pt x="75633" y="270"/>
                    <a:pt x="75565" y="135"/>
                    <a:pt x="75498" y="0"/>
                  </a:cubicBezTo>
                  <a:lnTo>
                    <a:pt x="0" y="0"/>
                  </a:lnTo>
                  <a:cubicBezTo>
                    <a:pt x="4251" y="4385"/>
                    <a:pt x="8906" y="8569"/>
                    <a:pt x="13966" y="12212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g3acbb144eea_1_9619">
              <a:extLst>
                <a:ext uri="{FF2B5EF4-FFF2-40B4-BE49-F238E27FC236}">
                  <a16:creationId xmlns:a16="http://schemas.microsoft.com/office/drawing/2014/main" id="{16442F7B-2235-7B20-9C96-A5C94DF7F087}"/>
                </a:ext>
              </a:extLst>
            </p:cNvPr>
            <p:cNvSpPr/>
            <p:nvPr/>
          </p:nvSpPr>
          <p:spPr>
            <a:xfrm>
              <a:off x="-2829551" y="1020488"/>
              <a:ext cx="92499" cy="22397"/>
            </a:xfrm>
            <a:custGeom>
              <a:avLst/>
              <a:gdLst/>
              <a:ahLst/>
              <a:cxnLst/>
              <a:rect l="l" t="t" r="r" b="b"/>
              <a:pathLst>
                <a:path w="92499" h="22397" extrusionOk="0">
                  <a:moveTo>
                    <a:pt x="55594" y="67"/>
                  </a:moveTo>
                  <a:lnTo>
                    <a:pt x="33397" y="67"/>
                  </a:lnTo>
                  <a:cubicBezTo>
                    <a:pt x="21253" y="67"/>
                    <a:pt x="9850" y="3373"/>
                    <a:pt x="0" y="9108"/>
                  </a:cubicBezTo>
                  <a:cubicBezTo>
                    <a:pt x="31913" y="24559"/>
                    <a:pt x="69358" y="23547"/>
                    <a:pt x="92500" y="20713"/>
                  </a:cubicBezTo>
                  <a:cubicBezTo>
                    <a:pt x="81367" y="18217"/>
                    <a:pt x="70842" y="12954"/>
                    <a:pt x="62071" y="5937"/>
                  </a:cubicBezTo>
                  <a:cubicBezTo>
                    <a:pt x="59777" y="4116"/>
                    <a:pt x="57686" y="2092"/>
                    <a:pt x="55662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g3acbb144eea_1_9619">
              <a:extLst>
                <a:ext uri="{FF2B5EF4-FFF2-40B4-BE49-F238E27FC236}">
                  <a16:creationId xmlns:a16="http://schemas.microsoft.com/office/drawing/2014/main" id="{FB19D532-D22F-9C32-DC3F-969698107B92}"/>
                </a:ext>
              </a:extLst>
            </p:cNvPr>
            <p:cNvSpPr/>
            <p:nvPr/>
          </p:nvSpPr>
          <p:spPr>
            <a:xfrm>
              <a:off x="-2783133" y="1008681"/>
              <a:ext cx="6004" cy="8501"/>
            </a:xfrm>
            <a:custGeom>
              <a:avLst/>
              <a:gdLst/>
              <a:ahLst/>
              <a:cxnLst/>
              <a:rect l="l" t="t" r="r" b="b"/>
              <a:pathLst>
                <a:path w="6004" h="8501" extrusionOk="0">
                  <a:moveTo>
                    <a:pt x="6005" y="8501"/>
                  </a:moveTo>
                  <a:cubicBezTo>
                    <a:pt x="3711" y="5802"/>
                    <a:pt x="1754" y="2901"/>
                    <a:pt x="0" y="0"/>
                  </a:cubicBezTo>
                  <a:cubicBezTo>
                    <a:pt x="1754" y="2969"/>
                    <a:pt x="3711" y="5802"/>
                    <a:pt x="6005" y="8501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g3acbb144eea_1_9619">
              <a:extLst>
                <a:ext uri="{FF2B5EF4-FFF2-40B4-BE49-F238E27FC236}">
                  <a16:creationId xmlns:a16="http://schemas.microsoft.com/office/drawing/2014/main" id="{8143986E-382D-3C7E-14E4-0D250F0F3866}"/>
                </a:ext>
              </a:extLst>
            </p:cNvPr>
            <p:cNvSpPr/>
            <p:nvPr/>
          </p:nvSpPr>
          <p:spPr>
            <a:xfrm>
              <a:off x="-2777128" y="1017182"/>
              <a:ext cx="3171" cy="3373"/>
            </a:xfrm>
            <a:custGeom>
              <a:avLst/>
              <a:gdLst/>
              <a:ahLst/>
              <a:cxnLst/>
              <a:rect l="l" t="t" r="r" b="b"/>
              <a:pathLst>
                <a:path w="3171" h="3373" extrusionOk="0">
                  <a:moveTo>
                    <a:pt x="0" y="0"/>
                  </a:moveTo>
                  <a:cubicBezTo>
                    <a:pt x="1012" y="1147"/>
                    <a:pt x="2092" y="2294"/>
                    <a:pt x="3171" y="3373"/>
                  </a:cubicBezTo>
                  <a:lnTo>
                    <a:pt x="3171" y="3373"/>
                  </a:lnTo>
                  <a:cubicBezTo>
                    <a:pt x="2092" y="2226"/>
                    <a:pt x="945" y="1147"/>
                    <a:pt x="0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g3acbb144eea_1_9619">
              <a:extLst>
                <a:ext uri="{FF2B5EF4-FFF2-40B4-BE49-F238E27FC236}">
                  <a16:creationId xmlns:a16="http://schemas.microsoft.com/office/drawing/2014/main" id="{864362D0-78BA-75B6-E8C6-DA0BB6114217}"/>
                </a:ext>
              </a:extLst>
            </p:cNvPr>
            <p:cNvSpPr/>
            <p:nvPr/>
          </p:nvSpPr>
          <p:spPr>
            <a:xfrm>
              <a:off x="-2773957" y="1020556"/>
              <a:ext cx="6409" cy="5937"/>
            </a:xfrm>
            <a:custGeom>
              <a:avLst/>
              <a:gdLst/>
              <a:ahLst/>
              <a:cxnLst/>
              <a:rect l="l" t="t" r="r" b="b"/>
              <a:pathLst>
                <a:path w="6409" h="5937" extrusionOk="0">
                  <a:moveTo>
                    <a:pt x="6410" y="5937"/>
                  </a:moveTo>
                  <a:cubicBezTo>
                    <a:pt x="4115" y="4116"/>
                    <a:pt x="2024" y="2092"/>
                    <a:pt x="0" y="0"/>
                  </a:cubicBezTo>
                  <a:lnTo>
                    <a:pt x="0" y="0"/>
                  </a:lnTo>
                  <a:cubicBezTo>
                    <a:pt x="2024" y="2092"/>
                    <a:pt x="4115" y="4048"/>
                    <a:pt x="6410" y="593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g3acbb144eea_1_9619">
              <a:extLst>
                <a:ext uri="{FF2B5EF4-FFF2-40B4-BE49-F238E27FC236}">
                  <a16:creationId xmlns:a16="http://schemas.microsoft.com/office/drawing/2014/main" id="{84684569-2C8D-4F79-93BA-870351F93A4C}"/>
                </a:ext>
              </a:extLst>
            </p:cNvPr>
            <p:cNvSpPr/>
            <p:nvPr/>
          </p:nvSpPr>
          <p:spPr>
            <a:xfrm>
              <a:off x="-2767548" y="1026493"/>
              <a:ext cx="30428" cy="14775"/>
            </a:xfrm>
            <a:custGeom>
              <a:avLst/>
              <a:gdLst/>
              <a:ahLst/>
              <a:cxnLst/>
              <a:rect l="l" t="t" r="r" b="b"/>
              <a:pathLst>
                <a:path w="30428" h="14775" extrusionOk="0">
                  <a:moveTo>
                    <a:pt x="0" y="0"/>
                  </a:moveTo>
                  <a:cubicBezTo>
                    <a:pt x="8771" y="7017"/>
                    <a:pt x="19363" y="12279"/>
                    <a:pt x="30428" y="14776"/>
                  </a:cubicBezTo>
                  <a:cubicBezTo>
                    <a:pt x="30428" y="14776"/>
                    <a:pt x="30428" y="14776"/>
                    <a:pt x="30428" y="14776"/>
                  </a:cubicBezTo>
                  <a:cubicBezTo>
                    <a:pt x="19296" y="12279"/>
                    <a:pt x="8771" y="7017"/>
                    <a:pt x="0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g3acbb144eea_1_9619">
              <a:extLst>
                <a:ext uri="{FF2B5EF4-FFF2-40B4-BE49-F238E27FC236}">
                  <a16:creationId xmlns:a16="http://schemas.microsoft.com/office/drawing/2014/main" id="{4C76EC58-5100-B2D5-5562-77876053097F}"/>
                </a:ext>
              </a:extLst>
            </p:cNvPr>
            <p:cNvSpPr/>
            <p:nvPr/>
          </p:nvSpPr>
          <p:spPr>
            <a:xfrm>
              <a:off x="-2783403" y="1008276"/>
              <a:ext cx="202" cy="404"/>
            </a:xfrm>
            <a:custGeom>
              <a:avLst/>
              <a:gdLst/>
              <a:ahLst/>
              <a:cxnLst/>
              <a:rect l="l" t="t" r="r" b="b"/>
              <a:pathLst>
                <a:path w="202" h="404" extrusionOk="0">
                  <a:moveTo>
                    <a:pt x="0" y="0"/>
                  </a:moveTo>
                  <a:cubicBezTo>
                    <a:pt x="0" y="0"/>
                    <a:pt x="135" y="270"/>
                    <a:pt x="202" y="405"/>
                  </a:cubicBezTo>
                  <a:cubicBezTo>
                    <a:pt x="135" y="270"/>
                    <a:pt x="67" y="13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g3acbb144eea_1_9619">
              <a:extLst>
                <a:ext uri="{FF2B5EF4-FFF2-40B4-BE49-F238E27FC236}">
                  <a16:creationId xmlns:a16="http://schemas.microsoft.com/office/drawing/2014/main" id="{6BF1AD5A-9CD3-7D80-CA61-DD785EC63653}"/>
                </a:ext>
              </a:extLst>
            </p:cNvPr>
            <p:cNvSpPr/>
            <p:nvPr/>
          </p:nvSpPr>
          <p:spPr>
            <a:xfrm>
              <a:off x="-2783470" y="1008276"/>
              <a:ext cx="43179" cy="12279"/>
            </a:xfrm>
            <a:custGeom>
              <a:avLst/>
              <a:gdLst/>
              <a:ahLst/>
              <a:cxnLst/>
              <a:rect l="l" t="t" r="r" b="b"/>
              <a:pathLst>
                <a:path w="43179" h="12279" extrusionOk="0">
                  <a:moveTo>
                    <a:pt x="43180" y="12279"/>
                  </a:moveTo>
                  <a:cubicBezTo>
                    <a:pt x="38592" y="8703"/>
                    <a:pt x="33734" y="4588"/>
                    <a:pt x="28742" y="0"/>
                  </a:cubicBezTo>
                  <a:lnTo>
                    <a:pt x="0" y="0"/>
                  </a:lnTo>
                  <a:cubicBezTo>
                    <a:pt x="0" y="0"/>
                    <a:pt x="135" y="270"/>
                    <a:pt x="202" y="405"/>
                  </a:cubicBezTo>
                  <a:cubicBezTo>
                    <a:pt x="1957" y="3373"/>
                    <a:pt x="3913" y="6207"/>
                    <a:pt x="6207" y="8906"/>
                  </a:cubicBezTo>
                  <a:cubicBezTo>
                    <a:pt x="7219" y="10053"/>
                    <a:pt x="8299" y="11200"/>
                    <a:pt x="9378" y="12279"/>
                  </a:cubicBezTo>
                  <a:lnTo>
                    <a:pt x="43045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g3acbb144eea_1_9619">
              <a:extLst>
                <a:ext uri="{FF2B5EF4-FFF2-40B4-BE49-F238E27FC236}">
                  <a16:creationId xmlns:a16="http://schemas.microsoft.com/office/drawing/2014/main" id="{35B4B868-81A5-2BFE-51B7-2AD1A5FD7D9C}"/>
                </a:ext>
              </a:extLst>
            </p:cNvPr>
            <p:cNvSpPr/>
            <p:nvPr/>
          </p:nvSpPr>
          <p:spPr>
            <a:xfrm>
              <a:off x="-2773957" y="1020556"/>
              <a:ext cx="58562" cy="20712"/>
            </a:xfrm>
            <a:custGeom>
              <a:avLst/>
              <a:gdLst/>
              <a:ahLst/>
              <a:cxnLst/>
              <a:rect l="l" t="t" r="r" b="b"/>
              <a:pathLst>
                <a:path w="58562" h="20712" extrusionOk="0">
                  <a:moveTo>
                    <a:pt x="33667" y="0"/>
                  </a:moveTo>
                  <a:lnTo>
                    <a:pt x="0" y="0"/>
                  </a:lnTo>
                  <a:cubicBezTo>
                    <a:pt x="2024" y="2092"/>
                    <a:pt x="4115" y="4048"/>
                    <a:pt x="6410" y="5937"/>
                  </a:cubicBezTo>
                  <a:cubicBezTo>
                    <a:pt x="15180" y="12954"/>
                    <a:pt x="25773" y="18217"/>
                    <a:pt x="36838" y="20713"/>
                  </a:cubicBezTo>
                  <a:cubicBezTo>
                    <a:pt x="48847" y="19229"/>
                    <a:pt x="56944" y="17339"/>
                    <a:pt x="58563" y="16935"/>
                  </a:cubicBezTo>
                  <a:cubicBezTo>
                    <a:pt x="56741" y="15923"/>
                    <a:pt x="46486" y="10053"/>
                    <a:pt x="33667" y="6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g3acbb144eea_1_9619">
              <a:extLst>
                <a:ext uri="{FF2B5EF4-FFF2-40B4-BE49-F238E27FC236}">
                  <a16:creationId xmlns:a16="http://schemas.microsoft.com/office/drawing/2014/main" id="{8233D8A1-0457-52F1-3137-FCDEAFED8303}"/>
                </a:ext>
              </a:extLst>
            </p:cNvPr>
            <p:cNvSpPr/>
            <p:nvPr/>
          </p:nvSpPr>
          <p:spPr>
            <a:xfrm>
              <a:off x="-2754729" y="1008276"/>
              <a:ext cx="18891" cy="12279"/>
            </a:xfrm>
            <a:custGeom>
              <a:avLst/>
              <a:gdLst/>
              <a:ahLst/>
              <a:cxnLst/>
              <a:rect l="l" t="t" r="r" b="b"/>
              <a:pathLst>
                <a:path w="18891" h="12279" extrusionOk="0">
                  <a:moveTo>
                    <a:pt x="1822" y="0"/>
                  </a:moveTo>
                  <a:lnTo>
                    <a:pt x="0" y="0"/>
                  </a:lnTo>
                  <a:cubicBezTo>
                    <a:pt x="4925" y="4588"/>
                    <a:pt x="9850" y="8703"/>
                    <a:pt x="14438" y="12279"/>
                  </a:cubicBezTo>
                  <a:lnTo>
                    <a:pt x="18891" y="12279"/>
                  </a:lnTo>
                  <a:lnTo>
                    <a:pt x="1822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g3acbb144eea_1_9619">
              <a:extLst>
                <a:ext uri="{FF2B5EF4-FFF2-40B4-BE49-F238E27FC236}">
                  <a16:creationId xmlns:a16="http://schemas.microsoft.com/office/drawing/2014/main" id="{5A90F2C5-6111-5B27-0DF7-2AAA80AFD042}"/>
                </a:ext>
              </a:extLst>
            </p:cNvPr>
            <p:cNvSpPr/>
            <p:nvPr/>
          </p:nvSpPr>
          <p:spPr>
            <a:xfrm>
              <a:off x="-2740290" y="1020623"/>
              <a:ext cx="25435" cy="16867"/>
            </a:xfrm>
            <a:custGeom>
              <a:avLst/>
              <a:gdLst/>
              <a:ahLst/>
              <a:cxnLst/>
              <a:rect l="l" t="t" r="r" b="b"/>
              <a:pathLst>
                <a:path w="25435" h="16867" extrusionOk="0">
                  <a:moveTo>
                    <a:pt x="25166" y="16732"/>
                  </a:moveTo>
                  <a:lnTo>
                    <a:pt x="25301" y="16732"/>
                  </a:lnTo>
                  <a:cubicBezTo>
                    <a:pt x="25301" y="16732"/>
                    <a:pt x="25301" y="16732"/>
                    <a:pt x="25301" y="16732"/>
                  </a:cubicBezTo>
                  <a:cubicBezTo>
                    <a:pt x="25301" y="16732"/>
                    <a:pt x="25436" y="16732"/>
                    <a:pt x="25436" y="16732"/>
                  </a:cubicBezTo>
                  <a:lnTo>
                    <a:pt x="25301" y="16732"/>
                  </a:lnTo>
                  <a:cubicBezTo>
                    <a:pt x="25301" y="16732"/>
                    <a:pt x="25301" y="15855"/>
                    <a:pt x="25166" y="14911"/>
                  </a:cubicBezTo>
                  <a:lnTo>
                    <a:pt x="4453" y="0"/>
                  </a:lnTo>
                  <a:lnTo>
                    <a:pt x="0" y="0"/>
                  </a:lnTo>
                  <a:cubicBezTo>
                    <a:pt x="12819" y="9985"/>
                    <a:pt x="23074" y="15855"/>
                    <a:pt x="24896" y="16867"/>
                  </a:cubicBezTo>
                  <a:cubicBezTo>
                    <a:pt x="25031" y="16867"/>
                    <a:pt x="25098" y="16867"/>
                    <a:pt x="25166" y="1680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44879059"/>
      </p:ext>
    </p:extLst>
  </p:cSld>
  <p:clrMapOvr>
    <a:masterClrMapping/>
  </p:clrMapOvr>
  <p:transition spd="slow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>
          <a:extLst>
            <a:ext uri="{FF2B5EF4-FFF2-40B4-BE49-F238E27FC236}">
              <a16:creationId xmlns:a16="http://schemas.microsoft.com/office/drawing/2014/main" id="{4C0B33A2-EB7E-E8EC-4259-9E655FE806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g3acbb144eea_1_9619">
            <a:extLst>
              <a:ext uri="{FF2B5EF4-FFF2-40B4-BE49-F238E27FC236}">
                <a16:creationId xmlns:a16="http://schemas.microsoft.com/office/drawing/2014/main" id="{1ECCA33D-ED81-3FC2-EA47-F4E2B0290951}"/>
              </a:ext>
            </a:extLst>
          </p:cNvPr>
          <p:cNvSpPr/>
          <p:nvPr/>
        </p:nvSpPr>
        <p:spPr>
          <a:xfrm>
            <a:off x="6966919" y="3426144"/>
            <a:ext cx="3483600" cy="3426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" name="Google Shape;85;g3acbb144eea_1_9619">
            <a:extLst>
              <a:ext uri="{FF2B5EF4-FFF2-40B4-BE49-F238E27FC236}">
                <a16:creationId xmlns:a16="http://schemas.microsoft.com/office/drawing/2014/main" id="{516CAC61-34B5-5961-D64E-AA5B4E859758}"/>
              </a:ext>
            </a:extLst>
          </p:cNvPr>
          <p:cNvGrpSpPr/>
          <p:nvPr/>
        </p:nvGrpSpPr>
        <p:grpSpPr>
          <a:xfrm>
            <a:off x="7655003" y="3856467"/>
            <a:ext cx="2107635" cy="2633750"/>
            <a:chOff x="7655003" y="3856467"/>
            <a:chExt cx="2107635" cy="2633750"/>
          </a:xfrm>
        </p:grpSpPr>
        <p:sp>
          <p:nvSpPr>
            <p:cNvPr id="86" name="Google Shape;86;g3acbb144eea_1_9619">
              <a:extLst>
                <a:ext uri="{FF2B5EF4-FFF2-40B4-BE49-F238E27FC236}">
                  <a16:creationId xmlns:a16="http://schemas.microsoft.com/office/drawing/2014/main" id="{93663259-2D94-7C45-55BD-6EC0025F37F2}"/>
                </a:ext>
              </a:extLst>
            </p:cNvPr>
            <p:cNvSpPr/>
            <p:nvPr/>
          </p:nvSpPr>
          <p:spPr>
            <a:xfrm>
              <a:off x="7655003" y="3856527"/>
              <a:ext cx="2107635" cy="2633690"/>
            </a:xfrm>
            <a:custGeom>
              <a:avLst/>
              <a:gdLst/>
              <a:ahLst/>
              <a:cxnLst/>
              <a:rect l="l" t="t" r="r" b="b"/>
              <a:pathLst>
                <a:path w="1344584" h="1680185" extrusionOk="0">
                  <a:moveTo>
                    <a:pt x="1142043" y="581378"/>
                  </a:moveTo>
                  <a:lnTo>
                    <a:pt x="907589" y="581378"/>
                  </a:lnTo>
                  <a:cubicBezTo>
                    <a:pt x="971077" y="519847"/>
                    <a:pt x="1010614" y="433756"/>
                    <a:pt x="1010614" y="338356"/>
                  </a:cubicBezTo>
                  <a:cubicBezTo>
                    <a:pt x="1010614" y="151467"/>
                    <a:pt x="859147" y="0"/>
                    <a:pt x="672259" y="0"/>
                  </a:cubicBezTo>
                  <a:cubicBezTo>
                    <a:pt x="485370" y="0"/>
                    <a:pt x="333903" y="151467"/>
                    <a:pt x="333903" y="338356"/>
                  </a:cubicBezTo>
                  <a:cubicBezTo>
                    <a:pt x="333903" y="433756"/>
                    <a:pt x="373439" y="519847"/>
                    <a:pt x="436928" y="581378"/>
                  </a:cubicBezTo>
                  <a:lnTo>
                    <a:pt x="202474" y="581378"/>
                  </a:lnTo>
                  <a:cubicBezTo>
                    <a:pt x="90610" y="581378"/>
                    <a:pt x="0" y="672056"/>
                    <a:pt x="0" y="783852"/>
                  </a:cubicBezTo>
                  <a:lnTo>
                    <a:pt x="0" y="783852"/>
                  </a:lnTo>
                  <a:cubicBezTo>
                    <a:pt x="0" y="895715"/>
                    <a:pt x="90678" y="986326"/>
                    <a:pt x="202474" y="986326"/>
                  </a:cubicBezTo>
                  <a:lnTo>
                    <a:pt x="363724" y="986326"/>
                  </a:lnTo>
                  <a:lnTo>
                    <a:pt x="155110" y="1369143"/>
                  </a:lnTo>
                  <a:cubicBezTo>
                    <a:pt x="101608" y="1467310"/>
                    <a:pt x="137838" y="1590239"/>
                    <a:pt x="236006" y="1643741"/>
                  </a:cubicBezTo>
                  <a:lnTo>
                    <a:pt x="256786" y="1655076"/>
                  </a:lnTo>
                  <a:cubicBezTo>
                    <a:pt x="354953" y="1708579"/>
                    <a:pt x="477881" y="1672348"/>
                    <a:pt x="531384" y="1574181"/>
                  </a:cubicBezTo>
                  <a:lnTo>
                    <a:pt x="670774" y="1318407"/>
                  </a:lnTo>
                  <a:lnTo>
                    <a:pt x="810704" y="1575193"/>
                  </a:lnTo>
                  <a:cubicBezTo>
                    <a:pt x="863870" y="1672820"/>
                    <a:pt x="986123" y="1708781"/>
                    <a:pt x="1083750" y="1655616"/>
                  </a:cubicBezTo>
                  <a:lnTo>
                    <a:pt x="1106555" y="1643201"/>
                  </a:lnTo>
                  <a:cubicBezTo>
                    <a:pt x="1204182" y="1590036"/>
                    <a:pt x="1240143" y="1467783"/>
                    <a:pt x="1186978" y="1370156"/>
                  </a:cubicBezTo>
                  <a:lnTo>
                    <a:pt x="977824" y="986326"/>
                  </a:lnTo>
                  <a:lnTo>
                    <a:pt x="1142111" y="986326"/>
                  </a:lnTo>
                  <a:cubicBezTo>
                    <a:pt x="1253974" y="986326"/>
                    <a:pt x="1344585" y="895648"/>
                    <a:pt x="1344585" y="783852"/>
                  </a:cubicBezTo>
                  <a:lnTo>
                    <a:pt x="1344585" y="783852"/>
                  </a:lnTo>
                  <a:cubicBezTo>
                    <a:pt x="1344585" y="671989"/>
                    <a:pt x="1253907" y="581378"/>
                    <a:pt x="1142111" y="581378"/>
                  </a:cubicBezTo>
                  <a:close/>
                </a:path>
              </a:pathLst>
            </a:custGeom>
            <a:solidFill>
              <a:srgbClr val="F0A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7" name="Google Shape;87;g3acbb144eea_1_9619">
              <a:extLst>
                <a:ext uri="{FF2B5EF4-FFF2-40B4-BE49-F238E27FC236}">
                  <a16:creationId xmlns:a16="http://schemas.microsoft.com/office/drawing/2014/main" id="{99A2D876-AD4A-DE76-A752-79191EF46FD6}"/>
                </a:ext>
              </a:extLst>
            </p:cNvPr>
            <p:cNvGrpSpPr/>
            <p:nvPr/>
          </p:nvGrpSpPr>
          <p:grpSpPr>
            <a:xfrm>
              <a:off x="8194991" y="3856467"/>
              <a:ext cx="1567333" cy="2633478"/>
              <a:chOff x="-2565479" y="2803485"/>
              <a:chExt cx="1000021" cy="1680264"/>
            </a:xfrm>
          </p:grpSpPr>
          <p:sp>
            <p:nvSpPr>
              <p:cNvPr id="88" name="Google Shape;88;g3acbb144eea_1_9619">
                <a:extLst>
                  <a:ext uri="{FF2B5EF4-FFF2-40B4-BE49-F238E27FC236}">
                    <a16:creationId xmlns:a16="http://schemas.microsoft.com/office/drawing/2014/main" id="{6D17EE9B-9987-103D-3AF5-00B56DB7C5A5}"/>
                  </a:ext>
                </a:extLst>
              </p:cNvPr>
              <p:cNvSpPr/>
              <p:nvPr/>
            </p:nvSpPr>
            <p:spPr>
              <a:xfrm>
                <a:off x="-2565479" y="4121892"/>
                <a:ext cx="317035" cy="361357"/>
              </a:xfrm>
              <a:custGeom>
                <a:avLst/>
                <a:gdLst/>
                <a:ahLst/>
                <a:cxnLst/>
                <a:rect l="l" t="t" r="r" b="b"/>
                <a:pathLst>
                  <a:path w="317035" h="361357" extrusionOk="0">
                    <a:moveTo>
                      <a:pt x="168537" y="255774"/>
                    </a:moveTo>
                    <a:cubicBezTo>
                      <a:pt x="133386" y="320207"/>
                      <a:pt x="68346" y="357989"/>
                      <a:pt x="0" y="361160"/>
                    </a:cubicBezTo>
                    <a:cubicBezTo>
                      <a:pt x="74823" y="364466"/>
                      <a:pt x="148566" y="325942"/>
                      <a:pt x="186821" y="255774"/>
                    </a:cubicBezTo>
                    <a:lnTo>
                      <a:pt x="317036" y="16800"/>
                    </a:lnTo>
                    <a:lnTo>
                      <a:pt x="307860" y="0"/>
                    </a:lnTo>
                    <a:lnTo>
                      <a:pt x="168469" y="255774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g3acbb144eea_1_9619">
                <a:extLst>
                  <a:ext uri="{FF2B5EF4-FFF2-40B4-BE49-F238E27FC236}">
                    <a16:creationId xmlns:a16="http://schemas.microsoft.com/office/drawing/2014/main" id="{96B50E2B-EA2C-4A2A-7254-61B914690C5B}"/>
                  </a:ext>
                </a:extLst>
              </p:cNvPr>
              <p:cNvSpPr/>
              <p:nvPr/>
            </p:nvSpPr>
            <p:spPr>
              <a:xfrm>
                <a:off x="-2246891" y="2803485"/>
                <a:ext cx="347531" cy="581378"/>
              </a:xfrm>
              <a:custGeom>
                <a:avLst/>
                <a:gdLst/>
                <a:ahLst/>
                <a:cxnLst/>
                <a:rect l="l" t="t" r="r" b="b"/>
                <a:pathLst>
                  <a:path w="347531" h="581378" extrusionOk="0">
                    <a:moveTo>
                      <a:pt x="329248" y="338356"/>
                    </a:moveTo>
                    <a:cubicBezTo>
                      <a:pt x="329248" y="433756"/>
                      <a:pt x="289711" y="519847"/>
                      <a:pt x="226223" y="581378"/>
                    </a:cubicBezTo>
                    <a:lnTo>
                      <a:pt x="244507" y="581378"/>
                    </a:lnTo>
                    <a:cubicBezTo>
                      <a:pt x="307995" y="519847"/>
                      <a:pt x="347532" y="433756"/>
                      <a:pt x="347532" y="338356"/>
                    </a:cubicBezTo>
                    <a:cubicBezTo>
                      <a:pt x="347532" y="151467"/>
                      <a:pt x="196064" y="0"/>
                      <a:pt x="9176" y="0"/>
                    </a:cubicBezTo>
                    <a:cubicBezTo>
                      <a:pt x="6140" y="0"/>
                      <a:pt x="3104" y="135"/>
                      <a:pt x="0" y="202"/>
                    </a:cubicBezTo>
                    <a:cubicBezTo>
                      <a:pt x="182638" y="5060"/>
                      <a:pt x="329248" y="154503"/>
                      <a:pt x="329248" y="33835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g3acbb144eea_1_9619">
                <a:extLst>
                  <a:ext uri="{FF2B5EF4-FFF2-40B4-BE49-F238E27FC236}">
                    <a16:creationId xmlns:a16="http://schemas.microsoft.com/office/drawing/2014/main" id="{55A2C315-BE8A-932C-0EBA-010F49B9B1CC}"/>
                  </a:ext>
                </a:extLst>
              </p:cNvPr>
              <p:cNvSpPr/>
              <p:nvPr/>
            </p:nvSpPr>
            <p:spPr>
              <a:xfrm>
                <a:off x="-1950569" y="3789878"/>
                <a:ext cx="252006" cy="693871"/>
              </a:xfrm>
              <a:custGeom>
                <a:avLst/>
                <a:gdLst/>
                <a:ahLst/>
                <a:cxnLst/>
                <a:rect l="l" t="t" r="r" b="b"/>
                <a:pathLst>
                  <a:path w="252006" h="693871" extrusionOk="0">
                    <a:moveTo>
                      <a:pt x="209153" y="383830"/>
                    </a:moveTo>
                    <a:cubicBezTo>
                      <a:pt x="262319" y="481457"/>
                      <a:pt x="226358" y="603643"/>
                      <a:pt x="128730" y="656876"/>
                    </a:cubicBezTo>
                    <a:lnTo>
                      <a:pt x="105926" y="669290"/>
                    </a:lnTo>
                    <a:cubicBezTo>
                      <a:pt x="78129" y="684470"/>
                      <a:pt x="48308" y="692297"/>
                      <a:pt x="18689" y="693646"/>
                    </a:cubicBezTo>
                    <a:cubicBezTo>
                      <a:pt x="54245" y="695333"/>
                      <a:pt x="90678" y="687574"/>
                      <a:pt x="124210" y="669290"/>
                    </a:cubicBezTo>
                    <a:lnTo>
                      <a:pt x="147014" y="656876"/>
                    </a:lnTo>
                    <a:cubicBezTo>
                      <a:pt x="244642" y="603710"/>
                      <a:pt x="280603" y="481457"/>
                      <a:pt x="227437" y="383830"/>
                    </a:cubicBezTo>
                    <a:lnTo>
                      <a:pt x="18284" y="0"/>
                    </a:lnTo>
                    <a:lnTo>
                      <a:pt x="0" y="0"/>
                    </a:lnTo>
                    <a:lnTo>
                      <a:pt x="209153" y="38383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g3acbb144eea_1_9619">
                <a:extLst>
                  <a:ext uri="{FF2B5EF4-FFF2-40B4-BE49-F238E27FC236}">
                    <a16:creationId xmlns:a16="http://schemas.microsoft.com/office/drawing/2014/main" id="{B3B8B815-EC2D-5E4D-3D22-45C092B11AF5}"/>
                  </a:ext>
                </a:extLst>
              </p:cNvPr>
              <p:cNvSpPr/>
              <p:nvPr/>
            </p:nvSpPr>
            <p:spPr>
              <a:xfrm>
                <a:off x="-1786215" y="3384863"/>
                <a:ext cx="220757" cy="404947"/>
              </a:xfrm>
              <a:custGeom>
                <a:avLst/>
                <a:gdLst/>
                <a:ahLst/>
                <a:cxnLst/>
                <a:rect l="l" t="t" r="r" b="b"/>
                <a:pathLst>
                  <a:path w="220757" h="404947" extrusionOk="0">
                    <a:moveTo>
                      <a:pt x="18284" y="0"/>
                    </a:moveTo>
                    <a:lnTo>
                      <a:pt x="0" y="0"/>
                    </a:lnTo>
                    <a:cubicBezTo>
                      <a:pt x="111863" y="0"/>
                      <a:pt x="202474" y="90678"/>
                      <a:pt x="202474" y="202474"/>
                    </a:cubicBezTo>
                    <a:lnTo>
                      <a:pt x="202474" y="202474"/>
                    </a:lnTo>
                    <a:cubicBezTo>
                      <a:pt x="202474" y="314337"/>
                      <a:pt x="111796" y="404948"/>
                      <a:pt x="0" y="404948"/>
                    </a:cubicBezTo>
                    <a:lnTo>
                      <a:pt x="18284" y="404948"/>
                    </a:lnTo>
                    <a:cubicBezTo>
                      <a:pt x="130147" y="404948"/>
                      <a:pt x="220758" y="314270"/>
                      <a:pt x="220758" y="202474"/>
                    </a:cubicBezTo>
                    <a:lnTo>
                      <a:pt x="220758" y="202474"/>
                    </a:lnTo>
                    <a:cubicBezTo>
                      <a:pt x="220758" y="90610"/>
                      <a:pt x="130080" y="0"/>
                      <a:pt x="1828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" name="Google Shape;92;g3acbb144eea_1_9619">
              <a:extLst>
                <a:ext uri="{FF2B5EF4-FFF2-40B4-BE49-F238E27FC236}">
                  <a16:creationId xmlns:a16="http://schemas.microsoft.com/office/drawing/2014/main" id="{BE1E2859-DE80-791F-0A6F-90855445F552}"/>
                </a:ext>
              </a:extLst>
            </p:cNvPr>
            <p:cNvSpPr/>
            <p:nvPr/>
          </p:nvSpPr>
          <p:spPr>
            <a:xfrm>
              <a:off x="8483622" y="4249265"/>
              <a:ext cx="120900" cy="1209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g3acbb144eea_1_9619">
              <a:extLst>
                <a:ext uri="{FF2B5EF4-FFF2-40B4-BE49-F238E27FC236}">
                  <a16:creationId xmlns:a16="http://schemas.microsoft.com/office/drawing/2014/main" id="{DE173E1C-C26B-78A3-D89A-7E14D0914EE3}"/>
                </a:ext>
              </a:extLst>
            </p:cNvPr>
            <p:cNvSpPr/>
            <p:nvPr/>
          </p:nvSpPr>
          <p:spPr>
            <a:xfrm>
              <a:off x="8830572" y="4249265"/>
              <a:ext cx="120900" cy="1209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g3acbb144eea_1_9619">
              <a:extLst>
                <a:ext uri="{FF2B5EF4-FFF2-40B4-BE49-F238E27FC236}">
                  <a16:creationId xmlns:a16="http://schemas.microsoft.com/office/drawing/2014/main" id="{F3609ABA-A7D6-9D2F-8795-669893F02787}"/>
                </a:ext>
              </a:extLst>
            </p:cNvPr>
            <p:cNvSpPr/>
            <p:nvPr/>
          </p:nvSpPr>
          <p:spPr>
            <a:xfrm>
              <a:off x="8616498" y="4503814"/>
              <a:ext cx="203302" cy="100872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g3acbb144eea_1_9619">
              <a:extLst>
                <a:ext uri="{FF2B5EF4-FFF2-40B4-BE49-F238E27FC236}">
                  <a16:creationId xmlns:a16="http://schemas.microsoft.com/office/drawing/2014/main" id="{1ABDE93C-D1B3-A071-7663-7BA025F43FE4}"/>
                </a:ext>
              </a:extLst>
            </p:cNvPr>
            <p:cNvSpPr/>
            <p:nvPr/>
          </p:nvSpPr>
          <p:spPr>
            <a:xfrm>
              <a:off x="7958596" y="4852013"/>
              <a:ext cx="103325" cy="490184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g3acbb144eea_1_9619">
              <a:extLst>
                <a:ext uri="{FF2B5EF4-FFF2-40B4-BE49-F238E27FC236}">
                  <a16:creationId xmlns:a16="http://schemas.microsoft.com/office/drawing/2014/main" id="{EB41461E-71CD-2A98-DBCD-5415B1353AF7}"/>
                </a:ext>
              </a:extLst>
            </p:cNvPr>
            <p:cNvSpPr/>
            <p:nvPr/>
          </p:nvSpPr>
          <p:spPr>
            <a:xfrm>
              <a:off x="9418620" y="4852013"/>
              <a:ext cx="103430" cy="490184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g3acbb144eea_1_9619">
              <a:extLst>
                <a:ext uri="{FF2B5EF4-FFF2-40B4-BE49-F238E27FC236}">
                  <a16:creationId xmlns:a16="http://schemas.microsoft.com/office/drawing/2014/main" id="{7198BA3D-56D8-99A8-B0E4-67E3C018AB34}"/>
                </a:ext>
              </a:extLst>
            </p:cNvPr>
            <p:cNvSpPr/>
            <p:nvPr/>
          </p:nvSpPr>
          <p:spPr>
            <a:xfrm>
              <a:off x="8490813" y="4784336"/>
              <a:ext cx="490079" cy="103430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g3acbb144eea_1_9619">
              <a:extLst>
                <a:ext uri="{FF2B5EF4-FFF2-40B4-BE49-F238E27FC236}">
                  <a16:creationId xmlns:a16="http://schemas.microsoft.com/office/drawing/2014/main" id="{B3BC3748-7BF7-BB5F-415D-AC8D7D92568E}"/>
                </a:ext>
              </a:extLst>
            </p:cNvPr>
            <p:cNvSpPr/>
            <p:nvPr/>
          </p:nvSpPr>
          <p:spPr>
            <a:xfrm>
              <a:off x="7990345" y="6026169"/>
              <a:ext cx="442120" cy="268238"/>
            </a:xfrm>
            <a:custGeom>
              <a:avLst/>
              <a:gdLst/>
              <a:ahLst/>
              <a:cxnLst/>
              <a:rect l="l" t="t" r="r" b="b"/>
              <a:pathLst>
                <a:path w="282054" h="171125" extrusionOk="0">
                  <a:moveTo>
                    <a:pt x="268577" y="171125"/>
                  </a:moveTo>
                  <a:cubicBezTo>
                    <a:pt x="266553" y="171125"/>
                    <a:pt x="264461" y="170653"/>
                    <a:pt x="262505" y="169708"/>
                  </a:cubicBezTo>
                  <a:cubicBezTo>
                    <a:pt x="245165" y="160937"/>
                    <a:pt x="243681" y="143463"/>
                    <a:pt x="242669" y="130711"/>
                  </a:cubicBezTo>
                  <a:cubicBezTo>
                    <a:pt x="241724" y="119309"/>
                    <a:pt x="240847" y="115261"/>
                    <a:pt x="237541" y="113574"/>
                  </a:cubicBezTo>
                  <a:cubicBezTo>
                    <a:pt x="234235" y="111888"/>
                    <a:pt x="230457" y="113574"/>
                    <a:pt x="220674" y="119646"/>
                  </a:cubicBezTo>
                  <a:cubicBezTo>
                    <a:pt x="209812" y="126393"/>
                    <a:pt x="194833" y="135569"/>
                    <a:pt x="177494" y="126798"/>
                  </a:cubicBezTo>
                  <a:cubicBezTo>
                    <a:pt x="160155" y="118027"/>
                    <a:pt x="158670" y="100553"/>
                    <a:pt x="157658" y="87801"/>
                  </a:cubicBezTo>
                  <a:cubicBezTo>
                    <a:pt x="156714" y="76399"/>
                    <a:pt x="155837" y="72351"/>
                    <a:pt x="152531" y="70664"/>
                  </a:cubicBezTo>
                  <a:cubicBezTo>
                    <a:pt x="149225" y="68977"/>
                    <a:pt x="145446" y="70664"/>
                    <a:pt x="135663" y="76669"/>
                  </a:cubicBezTo>
                  <a:cubicBezTo>
                    <a:pt x="124734" y="83416"/>
                    <a:pt x="109823" y="92591"/>
                    <a:pt x="92484" y="83820"/>
                  </a:cubicBezTo>
                  <a:cubicBezTo>
                    <a:pt x="75076" y="75050"/>
                    <a:pt x="73660" y="57575"/>
                    <a:pt x="72580" y="44824"/>
                  </a:cubicBezTo>
                  <a:cubicBezTo>
                    <a:pt x="71636" y="33422"/>
                    <a:pt x="70759" y="29373"/>
                    <a:pt x="67452" y="27686"/>
                  </a:cubicBezTo>
                  <a:cubicBezTo>
                    <a:pt x="64147" y="26000"/>
                    <a:pt x="60301" y="27686"/>
                    <a:pt x="50585" y="33691"/>
                  </a:cubicBezTo>
                  <a:cubicBezTo>
                    <a:pt x="39655" y="40438"/>
                    <a:pt x="24745" y="49614"/>
                    <a:pt x="7405" y="40843"/>
                  </a:cubicBezTo>
                  <a:cubicBezTo>
                    <a:pt x="726" y="37469"/>
                    <a:pt x="-1905" y="29373"/>
                    <a:pt x="1468" y="22694"/>
                  </a:cubicBezTo>
                  <a:cubicBezTo>
                    <a:pt x="4841" y="16082"/>
                    <a:pt x="12938" y="13383"/>
                    <a:pt x="19617" y="16757"/>
                  </a:cubicBezTo>
                  <a:cubicBezTo>
                    <a:pt x="22923" y="18443"/>
                    <a:pt x="26769" y="16757"/>
                    <a:pt x="36484" y="10752"/>
                  </a:cubicBezTo>
                  <a:cubicBezTo>
                    <a:pt x="47414" y="4005"/>
                    <a:pt x="62257" y="-5171"/>
                    <a:pt x="79664" y="3600"/>
                  </a:cubicBezTo>
                  <a:cubicBezTo>
                    <a:pt x="97071" y="12371"/>
                    <a:pt x="98488" y="29845"/>
                    <a:pt x="99500" y="42597"/>
                  </a:cubicBezTo>
                  <a:cubicBezTo>
                    <a:pt x="100445" y="53999"/>
                    <a:pt x="101322" y="58047"/>
                    <a:pt x="104628" y="59734"/>
                  </a:cubicBezTo>
                  <a:cubicBezTo>
                    <a:pt x="107934" y="61421"/>
                    <a:pt x="111779" y="59734"/>
                    <a:pt x="121495" y="53662"/>
                  </a:cubicBezTo>
                  <a:cubicBezTo>
                    <a:pt x="132425" y="46915"/>
                    <a:pt x="147336" y="37739"/>
                    <a:pt x="164675" y="46510"/>
                  </a:cubicBezTo>
                  <a:cubicBezTo>
                    <a:pt x="182014" y="55281"/>
                    <a:pt x="183499" y="72756"/>
                    <a:pt x="184511" y="85507"/>
                  </a:cubicBezTo>
                  <a:cubicBezTo>
                    <a:pt x="185455" y="96909"/>
                    <a:pt x="186333" y="100958"/>
                    <a:pt x="189638" y="102645"/>
                  </a:cubicBezTo>
                  <a:cubicBezTo>
                    <a:pt x="192944" y="104331"/>
                    <a:pt x="196723" y="102645"/>
                    <a:pt x="206506" y="96572"/>
                  </a:cubicBezTo>
                  <a:cubicBezTo>
                    <a:pt x="217368" y="89825"/>
                    <a:pt x="232279" y="80650"/>
                    <a:pt x="249686" y="89420"/>
                  </a:cubicBezTo>
                  <a:cubicBezTo>
                    <a:pt x="267025" y="98191"/>
                    <a:pt x="268509" y="115666"/>
                    <a:pt x="269521" y="128417"/>
                  </a:cubicBezTo>
                  <a:cubicBezTo>
                    <a:pt x="270466" y="139819"/>
                    <a:pt x="271343" y="143868"/>
                    <a:pt x="274649" y="145555"/>
                  </a:cubicBezTo>
                  <a:cubicBezTo>
                    <a:pt x="281328" y="148928"/>
                    <a:pt x="283960" y="157024"/>
                    <a:pt x="280586" y="163704"/>
                  </a:cubicBezTo>
                  <a:cubicBezTo>
                    <a:pt x="278225" y="168427"/>
                    <a:pt x="273435" y="171125"/>
                    <a:pt x="268509" y="171125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g3acbb144eea_1_9619">
              <a:extLst>
                <a:ext uri="{FF2B5EF4-FFF2-40B4-BE49-F238E27FC236}">
                  <a16:creationId xmlns:a16="http://schemas.microsoft.com/office/drawing/2014/main" id="{B5DA07FC-4717-8CB4-DD9C-4E581332B2C3}"/>
                </a:ext>
              </a:extLst>
            </p:cNvPr>
            <p:cNvSpPr/>
            <p:nvPr/>
          </p:nvSpPr>
          <p:spPr>
            <a:xfrm>
              <a:off x="9048210" y="6043889"/>
              <a:ext cx="427333" cy="289752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g3acbb144eea_1_9619">
              <a:extLst>
                <a:ext uri="{FF2B5EF4-FFF2-40B4-BE49-F238E27FC236}">
                  <a16:creationId xmlns:a16="http://schemas.microsoft.com/office/drawing/2014/main" id="{F0BDFD9A-EB8F-1858-46E2-579CF7F04A48}"/>
                </a:ext>
              </a:extLst>
            </p:cNvPr>
            <p:cNvSpPr/>
            <p:nvPr/>
          </p:nvSpPr>
          <p:spPr>
            <a:xfrm>
              <a:off x="8619081" y="5031357"/>
              <a:ext cx="256800" cy="2568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g3acbb144eea_1_9619">
              <a:extLst>
                <a:ext uri="{FF2B5EF4-FFF2-40B4-BE49-F238E27FC236}">
                  <a16:creationId xmlns:a16="http://schemas.microsoft.com/office/drawing/2014/main" id="{22702657-0EF9-0CC9-1354-6CDA49D85E0E}"/>
                </a:ext>
              </a:extLst>
            </p:cNvPr>
            <p:cNvSpPr/>
            <p:nvPr/>
          </p:nvSpPr>
          <p:spPr>
            <a:xfrm>
              <a:off x="8619081" y="5445349"/>
              <a:ext cx="256800" cy="256800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g3acbb144eea_1_9619">
              <a:extLst>
                <a:ext uri="{FF2B5EF4-FFF2-40B4-BE49-F238E27FC236}">
                  <a16:creationId xmlns:a16="http://schemas.microsoft.com/office/drawing/2014/main" id="{63B54824-B26E-3572-0864-23D76C80ABA9}"/>
                </a:ext>
              </a:extLst>
            </p:cNvPr>
            <p:cNvSpPr/>
            <p:nvPr/>
          </p:nvSpPr>
          <p:spPr>
            <a:xfrm>
              <a:off x="8579321" y="5011582"/>
              <a:ext cx="256800" cy="256800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g3acbb144eea_1_9619">
              <a:extLst>
                <a:ext uri="{FF2B5EF4-FFF2-40B4-BE49-F238E27FC236}">
                  <a16:creationId xmlns:a16="http://schemas.microsoft.com/office/drawing/2014/main" id="{825F41C2-4976-C329-1AE5-FFD0E393A9E8}"/>
                </a:ext>
              </a:extLst>
            </p:cNvPr>
            <p:cNvSpPr/>
            <p:nvPr/>
          </p:nvSpPr>
          <p:spPr>
            <a:xfrm>
              <a:off x="8579321" y="5425574"/>
              <a:ext cx="256800" cy="256800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g3acbb144eea_1_9619">
              <a:extLst>
                <a:ext uri="{FF2B5EF4-FFF2-40B4-BE49-F238E27FC236}">
                  <a16:creationId xmlns:a16="http://schemas.microsoft.com/office/drawing/2014/main" id="{18C5DA97-5A4F-176B-B03E-0A7C9D6159CA}"/>
                </a:ext>
              </a:extLst>
            </p:cNvPr>
            <p:cNvSpPr/>
            <p:nvPr/>
          </p:nvSpPr>
          <p:spPr>
            <a:xfrm>
              <a:off x="7937448" y="4841438"/>
              <a:ext cx="103325" cy="490184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g3acbb144eea_1_9619">
              <a:extLst>
                <a:ext uri="{FF2B5EF4-FFF2-40B4-BE49-F238E27FC236}">
                  <a16:creationId xmlns:a16="http://schemas.microsoft.com/office/drawing/2014/main" id="{9EC0BD82-A8AB-8A66-3C04-6729F9E872CA}"/>
                </a:ext>
              </a:extLst>
            </p:cNvPr>
            <p:cNvSpPr/>
            <p:nvPr/>
          </p:nvSpPr>
          <p:spPr>
            <a:xfrm>
              <a:off x="9397472" y="4841438"/>
              <a:ext cx="103430" cy="490184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g3acbb144eea_1_9619">
              <a:extLst>
                <a:ext uri="{FF2B5EF4-FFF2-40B4-BE49-F238E27FC236}">
                  <a16:creationId xmlns:a16="http://schemas.microsoft.com/office/drawing/2014/main" id="{837B407D-8400-D3B0-7477-32627F268C73}"/>
                </a:ext>
              </a:extLst>
            </p:cNvPr>
            <p:cNvSpPr/>
            <p:nvPr/>
          </p:nvSpPr>
          <p:spPr>
            <a:xfrm>
              <a:off x="8469664" y="4773761"/>
              <a:ext cx="490079" cy="103430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g3acbb144eea_1_9619">
              <a:extLst>
                <a:ext uri="{FF2B5EF4-FFF2-40B4-BE49-F238E27FC236}">
                  <a16:creationId xmlns:a16="http://schemas.microsoft.com/office/drawing/2014/main" id="{A745E6F3-2717-134D-7FAF-164349AA273C}"/>
                </a:ext>
              </a:extLst>
            </p:cNvPr>
            <p:cNvSpPr/>
            <p:nvPr/>
          </p:nvSpPr>
          <p:spPr>
            <a:xfrm>
              <a:off x="7990320" y="6036759"/>
              <a:ext cx="399868" cy="225921"/>
            </a:xfrm>
            <a:custGeom>
              <a:avLst/>
              <a:gdLst/>
              <a:ahLst/>
              <a:cxnLst/>
              <a:rect l="l" t="t" r="r" b="b"/>
              <a:pathLst>
                <a:path w="255099" h="144128" extrusionOk="0">
                  <a:moveTo>
                    <a:pt x="255099" y="144128"/>
                  </a:moveTo>
                  <a:cubicBezTo>
                    <a:pt x="233847" y="133401"/>
                    <a:pt x="251389" y="98722"/>
                    <a:pt x="230136" y="87994"/>
                  </a:cubicBezTo>
                  <a:cubicBezTo>
                    <a:pt x="208883" y="77267"/>
                    <a:pt x="191341" y="111945"/>
                    <a:pt x="170089" y="101218"/>
                  </a:cubicBezTo>
                  <a:cubicBezTo>
                    <a:pt x="148836" y="90490"/>
                    <a:pt x="166378" y="55812"/>
                    <a:pt x="145125" y="45084"/>
                  </a:cubicBezTo>
                  <a:cubicBezTo>
                    <a:pt x="123873" y="34356"/>
                    <a:pt x="106331" y="69035"/>
                    <a:pt x="85078" y="58308"/>
                  </a:cubicBezTo>
                  <a:cubicBezTo>
                    <a:pt x="63826" y="47580"/>
                    <a:pt x="81367" y="12901"/>
                    <a:pt x="60047" y="2106"/>
                  </a:cubicBezTo>
                  <a:cubicBezTo>
                    <a:pt x="38727" y="-8688"/>
                    <a:pt x="21253" y="26058"/>
                    <a:pt x="0" y="15330"/>
                  </a:cubicBezTo>
                </a:path>
              </a:pathLst>
            </a:custGeom>
            <a:noFill/>
            <a:ln w="26975" cap="rnd" cmpd="sng">
              <a:solidFill>
                <a:srgbClr val="FFFFFF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g3acbb144eea_1_9619">
              <a:extLst>
                <a:ext uri="{FF2B5EF4-FFF2-40B4-BE49-F238E27FC236}">
                  <a16:creationId xmlns:a16="http://schemas.microsoft.com/office/drawing/2014/main" id="{971A9B42-5144-FDFE-4964-308715246C6A}"/>
                </a:ext>
              </a:extLst>
            </p:cNvPr>
            <p:cNvSpPr/>
            <p:nvPr/>
          </p:nvSpPr>
          <p:spPr>
            <a:xfrm>
              <a:off x="9027061" y="6033314"/>
              <a:ext cx="427333" cy="289752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g3acbb144eea_1_9619">
              <a:extLst>
                <a:ext uri="{FF2B5EF4-FFF2-40B4-BE49-F238E27FC236}">
                  <a16:creationId xmlns:a16="http://schemas.microsoft.com/office/drawing/2014/main" id="{A38AA3A2-9364-4067-1BD2-3459850EFCBB}"/>
                </a:ext>
              </a:extLst>
            </p:cNvPr>
            <p:cNvSpPr/>
            <p:nvPr/>
          </p:nvSpPr>
          <p:spPr>
            <a:xfrm>
              <a:off x="8462473" y="4238690"/>
              <a:ext cx="120900" cy="120900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g3acbb144eea_1_9619">
              <a:extLst>
                <a:ext uri="{FF2B5EF4-FFF2-40B4-BE49-F238E27FC236}">
                  <a16:creationId xmlns:a16="http://schemas.microsoft.com/office/drawing/2014/main" id="{F8195849-A50B-33C5-0B33-6C872ACD0ABD}"/>
                </a:ext>
              </a:extLst>
            </p:cNvPr>
            <p:cNvSpPr/>
            <p:nvPr/>
          </p:nvSpPr>
          <p:spPr>
            <a:xfrm>
              <a:off x="8809423" y="4238690"/>
              <a:ext cx="120900" cy="120900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g3acbb144eea_1_9619">
              <a:extLst>
                <a:ext uri="{FF2B5EF4-FFF2-40B4-BE49-F238E27FC236}">
                  <a16:creationId xmlns:a16="http://schemas.microsoft.com/office/drawing/2014/main" id="{2960B35D-F98C-487C-75A3-6CE600523C0D}"/>
                </a:ext>
              </a:extLst>
            </p:cNvPr>
            <p:cNvSpPr/>
            <p:nvPr/>
          </p:nvSpPr>
          <p:spPr>
            <a:xfrm>
              <a:off x="8605923" y="4503814"/>
              <a:ext cx="203302" cy="100872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" name="Google Shape;112;g3acbb144eea_1_9619">
            <a:extLst>
              <a:ext uri="{FF2B5EF4-FFF2-40B4-BE49-F238E27FC236}">
                <a16:creationId xmlns:a16="http://schemas.microsoft.com/office/drawing/2014/main" id="{CC77320B-DDD6-CB27-A999-70CF1FFA3F36}"/>
              </a:ext>
            </a:extLst>
          </p:cNvPr>
          <p:cNvSpPr/>
          <p:nvPr/>
        </p:nvSpPr>
        <p:spPr>
          <a:xfrm>
            <a:off x="10450272" y="5139217"/>
            <a:ext cx="1741800" cy="1713000"/>
          </a:xfrm>
          <a:prstGeom prst="rect">
            <a:avLst/>
          </a:prstGeom>
          <a:solidFill>
            <a:srgbClr val="D73A3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" name="Google Shape;113;g3acbb144eea_1_9619">
            <a:extLst>
              <a:ext uri="{FF2B5EF4-FFF2-40B4-BE49-F238E27FC236}">
                <a16:creationId xmlns:a16="http://schemas.microsoft.com/office/drawing/2014/main" id="{E349B12C-3034-0A6B-A4D6-1C67ADEFB836}"/>
              </a:ext>
            </a:extLst>
          </p:cNvPr>
          <p:cNvGrpSpPr/>
          <p:nvPr/>
        </p:nvGrpSpPr>
        <p:grpSpPr>
          <a:xfrm>
            <a:off x="10763723" y="5631485"/>
            <a:ext cx="1116548" cy="818773"/>
            <a:chOff x="-865469" y="3936015"/>
            <a:chExt cx="712402" cy="522410"/>
          </a:xfrm>
        </p:grpSpPr>
        <p:grpSp>
          <p:nvGrpSpPr>
            <p:cNvPr id="114" name="Google Shape;114;g3acbb144eea_1_9619">
              <a:extLst>
                <a:ext uri="{FF2B5EF4-FFF2-40B4-BE49-F238E27FC236}">
                  <a16:creationId xmlns:a16="http://schemas.microsoft.com/office/drawing/2014/main" id="{7850190A-7C79-52C6-FA74-986717A9AA93}"/>
                </a:ext>
              </a:extLst>
            </p:cNvPr>
            <p:cNvGrpSpPr/>
            <p:nvPr/>
          </p:nvGrpSpPr>
          <p:grpSpPr>
            <a:xfrm>
              <a:off x="-864052" y="4091531"/>
              <a:ext cx="702953" cy="104100"/>
              <a:chOff x="-864052" y="4091531"/>
              <a:chExt cx="702953" cy="104100"/>
            </a:xfrm>
          </p:grpSpPr>
          <p:sp>
            <p:nvSpPr>
              <p:cNvPr id="115" name="Google Shape;115;g3acbb144eea_1_9619">
                <a:extLst>
                  <a:ext uri="{FF2B5EF4-FFF2-40B4-BE49-F238E27FC236}">
                    <a16:creationId xmlns:a16="http://schemas.microsoft.com/office/drawing/2014/main" id="{79AB0368-0D3D-7580-0D62-CC55DAA633E9}"/>
                  </a:ext>
                </a:extLst>
              </p:cNvPr>
              <p:cNvSpPr/>
              <p:nvPr/>
            </p:nvSpPr>
            <p:spPr>
              <a:xfrm>
                <a:off x="-864052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g3acbb144eea_1_9619">
                <a:extLst>
                  <a:ext uri="{FF2B5EF4-FFF2-40B4-BE49-F238E27FC236}">
                    <a16:creationId xmlns:a16="http://schemas.microsoft.com/office/drawing/2014/main" id="{7B317EE5-0E24-AEED-955A-4A0AD17A39D0}"/>
                  </a:ext>
                </a:extLst>
              </p:cNvPr>
              <p:cNvSpPr/>
              <p:nvPr/>
            </p:nvSpPr>
            <p:spPr>
              <a:xfrm>
                <a:off x="-759948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g3acbb144eea_1_9619">
                <a:extLst>
                  <a:ext uri="{FF2B5EF4-FFF2-40B4-BE49-F238E27FC236}">
                    <a16:creationId xmlns:a16="http://schemas.microsoft.com/office/drawing/2014/main" id="{489A97BE-734B-A5EA-1176-4B70172E7440}"/>
                  </a:ext>
                </a:extLst>
              </p:cNvPr>
              <p:cNvSpPr/>
              <p:nvPr/>
            </p:nvSpPr>
            <p:spPr>
              <a:xfrm>
                <a:off x="-655843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g3acbb144eea_1_9619">
                <a:extLst>
                  <a:ext uri="{FF2B5EF4-FFF2-40B4-BE49-F238E27FC236}">
                    <a16:creationId xmlns:a16="http://schemas.microsoft.com/office/drawing/2014/main" id="{E1AF013C-1958-D005-04E5-DE3EA5781F2F}"/>
                  </a:ext>
                </a:extLst>
              </p:cNvPr>
              <p:cNvSpPr/>
              <p:nvPr/>
            </p:nvSpPr>
            <p:spPr>
              <a:xfrm>
                <a:off x="-551807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g3acbb144eea_1_9619">
                <a:extLst>
                  <a:ext uri="{FF2B5EF4-FFF2-40B4-BE49-F238E27FC236}">
                    <a16:creationId xmlns:a16="http://schemas.microsoft.com/office/drawing/2014/main" id="{AD4754BA-2CDC-B32A-DE8E-1826C0C5FCBC}"/>
                  </a:ext>
                </a:extLst>
              </p:cNvPr>
              <p:cNvSpPr/>
              <p:nvPr/>
            </p:nvSpPr>
            <p:spPr>
              <a:xfrm>
                <a:off x="-447702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g3acbb144eea_1_9619">
                <a:extLst>
                  <a:ext uri="{FF2B5EF4-FFF2-40B4-BE49-F238E27FC236}">
                    <a16:creationId xmlns:a16="http://schemas.microsoft.com/office/drawing/2014/main" id="{DDA2119D-5F6A-641A-8A07-1487B6A4EB4A}"/>
                  </a:ext>
                </a:extLst>
              </p:cNvPr>
              <p:cNvSpPr/>
              <p:nvPr/>
            </p:nvSpPr>
            <p:spPr>
              <a:xfrm>
                <a:off x="-343598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g3acbb144eea_1_9619">
                <a:extLst>
                  <a:ext uri="{FF2B5EF4-FFF2-40B4-BE49-F238E27FC236}">
                    <a16:creationId xmlns:a16="http://schemas.microsoft.com/office/drawing/2014/main" id="{4D2E8AFF-0CCB-FFC3-3AF7-52D0121B1AEA}"/>
                  </a:ext>
                </a:extLst>
              </p:cNvPr>
              <p:cNvSpPr/>
              <p:nvPr/>
            </p:nvSpPr>
            <p:spPr>
              <a:xfrm>
                <a:off x="-265199" y="409153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" name="Google Shape;122;g3acbb144eea_1_9619">
              <a:extLst>
                <a:ext uri="{FF2B5EF4-FFF2-40B4-BE49-F238E27FC236}">
                  <a16:creationId xmlns:a16="http://schemas.microsoft.com/office/drawing/2014/main" id="{7D990941-1BD5-4065-4ED7-76EEE192BA88}"/>
                </a:ext>
              </a:extLst>
            </p:cNvPr>
            <p:cNvGrpSpPr/>
            <p:nvPr/>
          </p:nvGrpSpPr>
          <p:grpSpPr>
            <a:xfrm>
              <a:off x="-816284" y="4036409"/>
              <a:ext cx="598848" cy="104100"/>
              <a:chOff x="-816284" y="4036409"/>
              <a:chExt cx="598848" cy="104100"/>
            </a:xfrm>
          </p:grpSpPr>
          <p:sp>
            <p:nvSpPr>
              <p:cNvPr id="123" name="Google Shape;123;g3acbb144eea_1_9619">
                <a:extLst>
                  <a:ext uri="{FF2B5EF4-FFF2-40B4-BE49-F238E27FC236}">
                    <a16:creationId xmlns:a16="http://schemas.microsoft.com/office/drawing/2014/main" id="{16A4E6CC-C8F6-1672-7B8B-0FA0D4564432}"/>
                  </a:ext>
                </a:extLst>
              </p:cNvPr>
              <p:cNvSpPr/>
              <p:nvPr/>
            </p:nvSpPr>
            <p:spPr>
              <a:xfrm>
                <a:off x="-712247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g3acbb144eea_1_9619">
                <a:extLst>
                  <a:ext uri="{FF2B5EF4-FFF2-40B4-BE49-F238E27FC236}">
                    <a16:creationId xmlns:a16="http://schemas.microsoft.com/office/drawing/2014/main" id="{76696C22-A987-9A70-4E3D-134D51E79712}"/>
                  </a:ext>
                </a:extLst>
              </p:cNvPr>
              <p:cNvSpPr/>
              <p:nvPr/>
            </p:nvSpPr>
            <p:spPr>
              <a:xfrm>
                <a:off x="-816284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g3acbb144eea_1_9619">
                <a:extLst>
                  <a:ext uri="{FF2B5EF4-FFF2-40B4-BE49-F238E27FC236}">
                    <a16:creationId xmlns:a16="http://schemas.microsoft.com/office/drawing/2014/main" id="{FDFD4A43-7321-47ED-D6B8-D647DC929583}"/>
                  </a:ext>
                </a:extLst>
              </p:cNvPr>
              <p:cNvSpPr/>
              <p:nvPr/>
            </p:nvSpPr>
            <p:spPr>
              <a:xfrm>
                <a:off x="-608143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g3acbb144eea_1_9619">
                <a:extLst>
                  <a:ext uri="{FF2B5EF4-FFF2-40B4-BE49-F238E27FC236}">
                    <a16:creationId xmlns:a16="http://schemas.microsoft.com/office/drawing/2014/main" id="{01A64B1C-C625-35AB-B09A-D02208B5F300}"/>
                  </a:ext>
                </a:extLst>
              </p:cNvPr>
              <p:cNvSpPr/>
              <p:nvPr/>
            </p:nvSpPr>
            <p:spPr>
              <a:xfrm>
                <a:off x="-504039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g3acbb144eea_1_9619">
                <a:extLst>
                  <a:ext uri="{FF2B5EF4-FFF2-40B4-BE49-F238E27FC236}">
                    <a16:creationId xmlns:a16="http://schemas.microsoft.com/office/drawing/2014/main" id="{7F5F1599-ECD6-7C36-D111-817B1DEC5AE0}"/>
                  </a:ext>
                </a:extLst>
              </p:cNvPr>
              <p:cNvSpPr/>
              <p:nvPr/>
            </p:nvSpPr>
            <p:spPr>
              <a:xfrm>
                <a:off x="-400002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g3acbb144eea_1_9619">
                <a:extLst>
                  <a:ext uri="{FF2B5EF4-FFF2-40B4-BE49-F238E27FC236}">
                    <a16:creationId xmlns:a16="http://schemas.microsoft.com/office/drawing/2014/main" id="{F75AD4BA-EEDE-1310-0089-5A02EAE1431D}"/>
                  </a:ext>
                </a:extLst>
              </p:cNvPr>
              <p:cNvSpPr/>
              <p:nvPr/>
            </p:nvSpPr>
            <p:spPr>
              <a:xfrm>
                <a:off x="-321536" y="403640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" name="Google Shape;129;g3acbb144eea_1_9619">
              <a:extLst>
                <a:ext uri="{FF2B5EF4-FFF2-40B4-BE49-F238E27FC236}">
                  <a16:creationId xmlns:a16="http://schemas.microsoft.com/office/drawing/2014/main" id="{B7FBE519-6138-3241-CE11-CD029F83B5AA}"/>
                </a:ext>
              </a:extLst>
            </p:cNvPr>
            <p:cNvGrpSpPr/>
            <p:nvPr/>
          </p:nvGrpSpPr>
          <p:grpSpPr>
            <a:xfrm>
              <a:off x="-743013" y="3936015"/>
              <a:ext cx="450282" cy="167386"/>
              <a:chOff x="-743013" y="3936015"/>
              <a:chExt cx="450282" cy="167386"/>
            </a:xfrm>
          </p:grpSpPr>
          <p:sp>
            <p:nvSpPr>
              <p:cNvPr id="130" name="Google Shape;130;g3acbb144eea_1_9619">
                <a:extLst>
                  <a:ext uri="{FF2B5EF4-FFF2-40B4-BE49-F238E27FC236}">
                    <a16:creationId xmlns:a16="http://schemas.microsoft.com/office/drawing/2014/main" id="{F26D3BE8-CAC9-E76C-58F8-5B4C51DAB796}"/>
                  </a:ext>
                </a:extLst>
              </p:cNvPr>
              <p:cNvSpPr/>
              <p:nvPr/>
            </p:nvSpPr>
            <p:spPr>
              <a:xfrm>
                <a:off x="-743013" y="399930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g3acbb144eea_1_9619">
                <a:extLst>
                  <a:ext uri="{FF2B5EF4-FFF2-40B4-BE49-F238E27FC236}">
                    <a16:creationId xmlns:a16="http://schemas.microsoft.com/office/drawing/2014/main" id="{E8EE0EE7-9287-D9B7-050D-F5ADB8BEEE5D}"/>
                  </a:ext>
                </a:extLst>
              </p:cNvPr>
              <p:cNvSpPr/>
              <p:nvPr/>
            </p:nvSpPr>
            <p:spPr>
              <a:xfrm>
                <a:off x="-661173" y="3963408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g3acbb144eea_1_9619">
                <a:extLst>
                  <a:ext uri="{FF2B5EF4-FFF2-40B4-BE49-F238E27FC236}">
                    <a16:creationId xmlns:a16="http://schemas.microsoft.com/office/drawing/2014/main" id="{A9487D89-6A9B-DAA0-23F7-5F855890AE37}"/>
                  </a:ext>
                </a:extLst>
              </p:cNvPr>
              <p:cNvSpPr/>
              <p:nvPr/>
            </p:nvSpPr>
            <p:spPr>
              <a:xfrm>
                <a:off x="-478670" y="3963408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g3acbb144eea_1_9619">
                <a:extLst>
                  <a:ext uri="{FF2B5EF4-FFF2-40B4-BE49-F238E27FC236}">
                    <a16:creationId xmlns:a16="http://schemas.microsoft.com/office/drawing/2014/main" id="{519730A4-45A8-7AAD-F3A6-7CE148E57C4C}"/>
                  </a:ext>
                </a:extLst>
              </p:cNvPr>
              <p:cNvSpPr/>
              <p:nvPr/>
            </p:nvSpPr>
            <p:spPr>
              <a:xfrm>
                <a:off x="-568269" y="3936015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g3acbb144eea_1_9619">
                <a:extLst>
                  <a:ext uri="{FF2B5EF4-FFF2-40B4-BE49-F238E27FC236}">
                    <a16:creationId xmlns:a16="http://schemas.microsoft.com/office/drawing/2014/main" id="{E49F9378-9F44-D720-F5E3-C07453C045DB}"/>
                  </a:ext>
                </a:extLst>
              </p:cNvPr>
              <p:cNvSpPr/>
              <p:nvPr/>
            </p:nvSpPr>
            <p:spPr>
              <a:xfrm>
                <a:off x="-396831" y="3999301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g3acbb144eea_1_9619">
                <a:extLst>
                  <a:ext uri="{FF2B5EF4-FFF2-40B4-BE49-F238E27FC236}">
                    <a16:creationId xmlns:a16="http://schemas.microsoft.com/office/drawing/2014/main" id="{EFC7DAB8-BB1D-78B6-1FD6-D41442BE9A53}"/>
                  </a:ext>
                </a:extLst>
              </p:cNvPr>
              <p:cNvSpPr/>
              <p:nvPr/>
            </p:nvSpPr>
            <p:spPr>
              <a:xfrm>
                <a:off x="-557069" y="3978790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6" name="Google Shape;136;g3acbb144eea_1_9619">
              <a:extLst>
                <a:ext uri="{FF2B5EF4-FFF2-40B4-BE49-F238E27FC236}">
                  <a16:creationId xmlns:a16="http://schemas.microsoft.com/office/drawing/2014/main" id="{4E9D2BD3-5DF5-6ED7-6020-1295F992D44C}"/>
                </a:ext>
              </a:extLst>
            </p:cNvPr>
            <p:cNvGrpSpPr/>
            <p:nvPr/>
          </p:nvGrpSpPr>
          <p:grpSpPr>
            <a:xfrm>
              <a:off x="-638234" y="4006453"/>
              <a:ext cx="271422" cy="117796"/>
              <a:chOff x="-638234" y="4006453"/>
              <a:chExt cx="271422" cy="117796"/>
            </a:xfrm>
          </p:grpSpPr>
          <p:sp>
            <p:nvSpPr>
              <p:cNvPr id="137" name="Google Shape;137;g3acbb144eea_1_9619">
                <a:extLst>
                  <a:ext uri="{FF2B5EF4-FFF2-40B4-BE49-F238E27FC236}">
                    <a16:creationId xmlns:a16="http://schemas.microsoft.com/office/drawing/2014/main" id="{C7EB8099-D439-B0C8-3F59-50A9E69FDE28}"/>
                  </a:ext>
                </a:extLst>
              </p:cNvPr>
              <p:cNvSpPr/>
              <p:nvPr/>
            </p:nvSpPr>
            <p:spPr>
              <a:xfrm>
                <a:off x="-638234" y="4006453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g3acbb144eea_1_9619">
                <a:extLst>
                  <a:ext uri="{FF2B5EF4-FFF2-40B4-BE49-F238E27FC236}">
                    <a16:creationId xmlns:a16="http://schemas.microsoft.com/office/drawing/2014/main" id="{86CCCDDC-29A8-FEC0-28F1-C8EA8823ED84}"/>
                  </a:ext>
                </a:extLst>
              </p:cNvPr>
              <p:cNvSpPr/>
              <p:nvPr/>
            </p:nvSpPr>
            <p:spPr>
              <a:xfrm>
                <a:off x="-470912" y="4020149"/>
                <a:ext cx="104100" cy="104100"/>
              </a:xfrm>
              <a:prstGeom prst="ellipse">
                <a:avLst/>
              </a:pr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9" name="Google Shape;139;g3acbb144eea_1_9619">
              <a:extLst>
                <a:ext uri="{FF2B5EF4-FFF2-40B4-BE49-F238E27FC236}">
                  <a16:creationId xmlns:a16="http://schemas.microsoft.com/office/drawing/2014/main" id="{30BB0A28-BC67-E08A-52D8-1A467DB4967F}"/>
                </a:ext>
              </a:extLst>
            </p:cNvPr>
            <p:cNvGrpSpPr/>
            <p:nvPr/>
          </p:nvGrpSpPr>
          <p:grpSpPr>
            <a:xfrm>
              <a:off x="-865469" y="4122904"/>
              <a:ext cx="712402" cy="335521"/>
              <a:chOff x="-865469" y="4122904"/>
              <a:chExt cx="712402" cy="335521"/>
            </a:xfrm>
          </p:grpSpPr>
          <p:sp>
            <p:nvSpPr>
              <p:cNvPr id="140" name="Google Shape;140;g3acbb144eea_1_9619">
                <a:extLst>
                  <a:ext uri="{FF2B5EF4-FFF2-40B4-BE49-F238E27FC236}">
                    <a16:creationId xmlns:a16="http://schemas.microsoft.com/office/drawing/2014/main" id="{81FF0A24-B55C-F392-F60D-663CDC10072F}"/>
                  </a:ext>
                </a:extLst>
              </p:cNvPr>
              <p:cNvSpPr/>
              <p:nvPr/>
            </p:nvSpPr>
            <p:spPr>
              <a:xfrm>
                <a:off x="-509369" y="4122904"/>
                <a:ext cx="356302" cy="335521"/>
              </a:xfrm>
              <a:custGeom>
                <a:avLst/>
                <a:gdLst/>
                <a:ahLst/>
                <a:cxnLst/>
                <a:rect l="l" t="t" r="r" b="b"/>
                <a:pathLst>
                  <a:path w="356302" h="335521" extrusionOk="0">
                    <a:moveTo>
                      <a:pt x="257123" y="0"/>
                    </a:moveTo>
                    <a:cubicBezTo>
                      <a:pt x="257123" y="143101"/>
                      <a:pt x="172787" y="266434"/>
                      <a:pt x="51074" y="323108"/>
                    </a:cubicBezTo>
                    <a:cubicBezTo>
                      <a:pt x="35016" y="330597"/>
                      <a:pt x="17677" y="334577"/>
                      <a:pt x="0" y="335387"/>
                    </a:cubicBezTo>
                    <a:lnTo>
                      <a:pt x="92702" y="335522"/>
                    </a:lnTo>
                    <a:cubicBezTo>
                      <a:pt x="112538" y="335522"/>
                      <a:pt x="132239" y="331474"/>
                      <a:pt x="150253" y="323108"/>
                    </a:cubicBezTo>
                    <a:cubicBezTo>
                      <a:pt x="271967" y="266434"/>
                      <a:pt x="356303" y="143101"/>
                      <a:pt x="356303" y="0"/>
                    </a:cubicBezTo>
                    <a:lnTo>
                      <a:pt x="25712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g3acbb144eea_1_9619">
                <a:extLst>
                  <a:ext uri="{FF2B5EF4-FFF2-40B4-BE49-F238E27FC236}">
                    <a16:creationId xmlns:a16="http://schemas.microsoft.com/office/drawing/2014/main" id="{F902C1DC-9D9E-19EB-6177-450059D7999A}"/>
                  </a:ext>
                </a:extLst>
              </p:cNvPr>
              <p:cNvSpPr/>
              <p:nvPr/>
            </p:nvSpPr>
            <p:spPr>
              <a:xfrm>
                <a:off x="-865469" y="4122904"/>
                <a:ext cx="613223" cy="335386"/>
              </a:xfrm>
              <a:custGeom>
                <a:avLst/>
                <a:gdLst/>
                <a:ahLst/>
                <a:cxnLst/>
                <a:rect l="l" t="t" r="r" b="b"/>
                <a:pathLst>
                  <a:path w="613223" h="335386" extrusionOk="0">
                    <a:moveTo>
                      <a:pt x="613224" y="0"/>
                    </a:moveTo>
                    <a:lnTo>
                      <a:pt x="0" y="0"/>
                    </a:lnTo>
                    <a:cubicBezTo>
                      <a:pt x="0" y="142629"/>
                      <a:pt x="83864" y="265760"/>
                      <a:pt x="204970" y="322636"/>
                    </a:cubicBezTo>
                    <a:cubicBezTo>
                      <a:pt x="222917" y="331069"/>
                      <a:pt x="242618" y="335185"/>
                      <a:pt x="262454" y="335252"/>
                    </a:cubicBezTo>
                    <a:lnTo>
                      <a:pt x="356033" y="335387"/>
                    </a:lnTo>
                    <a:cubicBezTo>
                      <a:pt x="373642" y="334645"/>
                      <a:pt x="391049" y="330597"/>
                      <a:pt x="407107" y="323108"/>
                    </a:cubicBezTo>
                    <a:cubicBezTo>
                      <a:pt x="528820" y="266434"/>
                      <a:pt x="613156" y="143101"/>
                      <a:pt x="613156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2" name="Google Shape;142;g3acbb144eea_1_9619">
              <a:extLst>
                <a:ext uri="{FF2B5EF4-FFF2-40B4-BE49-F238E27FC236}">
                  <a16:creationId xmlns:a16="http://schemas.microsoft.com/office/drawing/2014/main" id="{619E8CCA-0283-0BC2-C2FC-AD39CB305302}"/>
                </a:ext>
              </a:extLst>
            </p:cNvPr>
            <p:cNvSpPr/>
            <p:nvPr/>
          </p:nvSpPr>
          <p:spPr>
            <a:xfrm>
              <a:off x="-829980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g3acbb144eea_1_9619">
              <a:extLst>
                <a:ext uri="{FF2B5EF4-FFF2-40B4-BE49-F238E27FC236}">
                  <a16:creationId xmlns:a16="http://schemas.microsoft.com/office/drawing/2014/main" id="{08448E01-D31F-AA4F-10E7-B38781344C70}"/>
                </a:ext>
              </a:extLst>
            </p:cNvPr>
            <p:cNvSpPr/>
            <p:nvPr/>
          </p:nvSpPr>
          <p:spPr>
            <a:xfrm>
              <a:off x="-769461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g3acbb144eea_1_9619">
              <a:extLst>
                <a:ext uri="{FF2B5EF4-FFF2-40B4-BE49-F238E27FC236}">
                  <a16:creationId xmlns:a16="http://schemas.microsoft.com/office/drawing/2014/main" id="{23A6A65A-5500-75F4-1C26-4434FEE16D67}"/>
                </a:ext>
              </a:extLst>
            </p:cNvPr>
            <p:cNvSpPr/>
            <p:nvPr/>
          </p:nvSpPr>
          <p:spPr>
            <a:xfrm>
              <a:off x="-709009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g3acbb144eea_1_9619">
              <a:extLst>
                <a:ext uri="{FF2B5EF4-FFF2-40B4-BE49-F238E27FC236}">
                  <a16:creationId xmlns:a16="http://schemas.microsoft.com/office/drawing/2014/main" id="{8D8CDA0E-78A2-B092-B0E8-49AF08390169}"/>
                </a:ext>
              </a:extLst>
            </p:cNvPr>
            <p:cNvSpPr/>
            <p:nvPr/>
          </p:nvSpPr>
          <p:spPr>
            <a:xfrm>
              <a:off x="-648557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g3acbb144eea_1_9619">
              <a:extLst>
                <a:ext uri="{FF2B5EF4-FFF2-40B4-BE49-F238E27FC236}">
                  <a16:creationId xmlns:a16="http://schemas.microsoft.com/office/drawing/2014/main" id="{AEA1A907-E898-30EE-5D43-39CF53D41399}"/>
                </a:ext>
              </a:extLst>
            </p:cNvPr>
            <p:cNvSpPr/>
            <p:nvPr/>
          </p:nvSpPr>
          <p:spPr>
            <a:xfrm>
              <a:off x="-588037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g3acbb144eea_1_9619">
              <a:extLst>
                <a:ext uri="{FF2B5EF4-FFF2-40B4-BE49-F238E27FC236}">
                  <a16:creationId xmlns:a16="http://schemas.microsoft.com/office/drawing/2014/main" id="{3465FC50-AEEA-7CCD-6C23-6A498637AD20}"/>
                </a:ext>
              </a:extLst>
            </p:cNvPr>
            <p:cNvSpPr/>
            <p:nvPr/>
          </p:nvSpPr>
          <p:spPr>
            <a:xfrm>
              <a:off x="-527585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g3acbb144eea_1_9619">
              <a:extLst>
                <a:ext uri="{FF2B5EF4-FFF2-40B4-BE49-F238E27FC236}">
                  <a16:creationId xmlns:a16="http://schemas.microsoft.com/office/drawing/2014/main" id="{6F2628FF-C46A-CF35-D18F-2BF3134C9193}"/>
                </a:ext>
              </a:extLst>
            </p:cNvPr>
            <p:cNvSpPr/>
            <p:nvPr/>
          </p:nvSpPr>
          <p:spPr>
            <a:xfrm>
              <a:off x="-467133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g3acbb144eea_1_9619">
              <a:extLst>
                <a:ext uri="{FF2B5EF4-FFF2-40B4-BE49-F238E27FC236}">
                  <a16:creationId xmlns:a16="http://schemas.microsoft.com/office/drawing/2014/main" id="{D7D08065-3A8A-B79C-6141-09EC813CBC8C}"/>
                </a:ext>
              </a:extLst>
            </p:cNvPr>
            <p:cNvSpPr/>
            <p:nvPr/>
          </p:nvSpPr>
          <p:spPr>
            <a:xfrm>
              <a:off x="-406614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g3acbb144eea_1_9619">
              <a:extLst>
                <a:ext uri="{FF2B5EF4-FFF2-40B4-BE49-F238E27FC236}">
                  <a16:creationId xmlns:a16="http://schemas.microsoft.com/office/drawing/2014/main" id="{3A1DC32C-E2A4-1357-A374-EF21FFF47BAA}"/>
                </a:ext>
              </a:extLst>
            </p:cNvPr>
            <p:cNvSpPr/>
            <p:nvPr/>
          </p:nvSpPr>
          <p:spPr>
            <a:xfrm>
              <a:off x="-346162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g3acbb144eea_1_9619">
              <a:extLst>
                <a:ext uri="{FF2B5EF4-FFF2-40B4-BE49-F238E27FC236}">
                  <a16:creationId xmlns:a16="http://schemas.microsoft.com/office/drawing/2014/main" id="{66A59A41-0BA5-1D07-F519-3B08DD19C4FD}"/>
                </a:ext>
              </a:extLst>
            </p:cNvPr>
            <p:cNvSpPr/>
            <p:nvPr/>
          </p:nvSpPr>
          <p:spPr>
            <a:xfrm>
              <a:off x="-285642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g3acbb144eea_1_9619">
              <a:extLst>
                <a:ext uri="{FF2B5EF4-FFF2-40B4-BE49-F238E27FC236}">
                  <a16:creationId xmlns:a16="http://schemas.microsoft.com/office/drawing/2014/main" id="{5A7F1758-88BD-FF71-A38B-F6CD41AB9B48}"/>
                </a:ext>
              </a:extLst>
            </p:cNvPr>
            <p:cNvSpPr/>
            <p:nvPr/>
          </p:nvSpPr>
          <p:spPr>
            <a:xfrm>
              <a:off x="-225190" y="4144966"/>
              <a:ext cx="33300" cy="33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" name="Google Shape;153;g3acbb144eea_1_9619">
            <a:extLst>
              <a:ext uri="{FF2B5EF4-FFF2-40B4-BE49-F238E27FC236}">
                <a16:creationId xmlns:a16="http://schemas.microsoft.com/office/drawing/2014/main" id="{7C2C90CF-0424-16C9-C693-FD35616E1DDC}"/>
              </a:ext>
            </a:extLst>
          </p:cNvPr>
          <p:cNvSpPr/>
          <p:nvPr/>
        </p:nvSpPr>
        <p:spPr>
          <a:xfrm>
            <a:off x="10450272" y="3426144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" name="Google Shape;154;g3acbb144eea_1_9619">
            <a:extLst>
              <a:ext uri="{FF2B5EF4-FFF2-40B4-BE49-F238E27FC236}">
                <a16:creationId xmlns:a16="http://schemas.microsoft.com/office/drawing/2014/main" id="{BE93A3D8-DFDD-EA8B-8B97-B587E2A72FD1}"/>
              </a:ext>
            </a:extLst>
          </p:cNvPr>
          <p:cNvGrpSpPr/>
          <p:nvPr/>
        </p:nvGrpSpPr>
        <p:grpSpPr>
          <a:xfrm>
            <a:off x="10768266" y="3712375"/>
            <a:ext cx="1072033" cy="1180595"/>
            <a:chOff x="-923627" y="2711549"/>
            <a:chExt cx="684000" cy="753267"/>
          </a:xfrm>
        </p:grpSpPr>
        <p:grpSp>
          <p:nvGrpSpPr>
            <p:cNvPr id="155" name="Google Shape;155;g3acbb144eea_1_9619">
              <a:extLst>
                <a:ext uri="{FF2B5EF4-FFF2-40B4-BE49-F238E27FC236}">
                  <a16:creationId xmlns:a16="http://schemas.microsoft.com/office/drawing/2014/main" id="{8BFE7B01-29CA-C6FB-A71C-6624EEC33D74}"/>
                </a:ext>
              </a:extLst>
            </p:cNvPr>
            <p:cNvGrpSpPr/>
            <p:nvPr/>
          </p:nvGrpSpPr>
          <p:grpSpPr>
            <a:xfrm>
              <a:off x="-923627" y="2711549"/>
              <a:ext cx="684000" cy="753267"/>
              <a:chOff x="-923627" y="2711549"/>
              <a:chExt cx="684000" cy="753267"/>
            </a:xfrm>
          </p:grpSpPr>
          <p:sp>
            <p:nvSpPr>
              <p:cNvPr id="156" name="Google Shape;156;g3acbb144eea_1_9619">
                <a:extLst>
                  <a:ext uri="{FF2B5EF4-FFF2-40B4-BE49-F238E27FC236}">
                    <a16:creationId xmlns:a16="http://schemas.microsoft.com/office/drawing/2014/main" id="{DACB90B6-C31F-32A3-2E70-371BE36D3580}"/>
                  </a:ext>
                </a:extLst>
              </p:cNvPr>
              <p:cNvSpPr/>
              <p:nvPr/>
            </p:nvSpPr>
            <p:spPr>
              <a:xfrm>
                <a:off x="-605714" y="2872235"/>
                <a:ext cx="48000" cy="9600"/>
              </a:xfrm>
              <a:prstGeom prst="ellipse">
                <a:avLst/>
              </a:prstGeom>
              <a:solidFill>
                <a:srgbClr val="F08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g3acbb144eea_1_9619">
                <a:extLst>
                  <a:ext uri="{FF2B5EF4-FFF2-40B4-BE49-F238E27FC236}">
                    <a16:creationId xmlns:a16="http://schemas.microsoft.com/office/drawing/2014/main" id="{07A545B1-C0C4-2F7C-87F0-4F0F8E1780A7}"/>
                  </a:ext>
                </a:extLst>
              </p:cNvPr>
              <p:cNvSpPr/>
              <p:nvPr/>
            </p:nvSpPr>
            <p:spPr>
              <a:xfrm>
                <a:off x="-630824" y="2778457"/>
                <a:ext cx="60193" cy="102414"/>
              </a:xfrm>
              <a:custGeom>
                <a:avLst/>
                <a:gdLst/>
                <a:ahLst/>
                <a:cxnLst/>
                <a:rect l="l" t="t" r="r" b="b"/>
                <a:pathLst>
                  <a:path w="60193" h="102414" extrusionOk="0">
                    <a:moveTo>
                      <a:pt x="48589" y="102347"/>
                    </a:moveTo>
                    <a:cubicBezTo>
                      <a:pt x="42179" y="102347"/>
                      <a:pt x="36984" y="97152"/>
                      <a:pt x="36984" y="90743"/>
                    </a:cubicBezTo>
                    <a:cubicBezTo>
                      <a:pt x="36984" y="36768"/>
                      <a:pt x="8040" y="22667"/>
                      <a:pt x="6758" y="22127"/>
                    </a:cubicBezTo>
                    <a:cubicBezTo>
                      <a:pt x="1023" y="19428"/>
                      <a:pt x="-1608" y="12614"/>
                      <a:pt x="1023" y="6879"/>
                    </a:cubicBezTo>
                    <a:cubicBezTo>
                      <a:pt x="3587" y="1077"/>
                      <a:pt x="10334" y="-1554"/>
                      <a:pt x="16136" y="942"/>
                    </a:cubicBezTo>
                    <a:cubicBezTo>
                      <a:pt x="17958" y="1751"/>
                      <a:pt x="60193" y="20778"/>
                      <a:pt x="60193" y="90810"/>
                    </a:cubicBezTo>
                    <a:cubicBezTo>
                      <a:pt x="60193" y="97220"/>
                      <a:pt x="54998" y="102415"/>
                      <a:pt x="48589" y="102415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g3acbb144eea_1_9619">
                <a:extLst>
                  <a:ext uri="{FF2B5EF4-FFF2-40B4-BE49-F238E27FC236}">
                    <a16:creationId xmlns:a16="http://schemas.microsoft.com/office/drawing/2014/main" id="{85B59591-614A-036B-4D8E-EBD93D5B89F5}"/>
                  </a:ext>
                </a:extLst>
              </p:cNvPr>
              <p:cNvSpPr/>
              <p:nvPr/>
            </p:nvSpPr>
            <p:spPr>
              <a:xfrm rot="-1350524">
                <a:off x="-843366" y="2861077"/>
                <a:ext cx="523478" cy="523478"/>
              </a:xfrm>
              <a:prstGeom prst="ellipse">
                <a:avLst/>
              </a:prstGeom>
              <a:solidFill>
                <a:srgbClr val="FF81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9" name="Google Shape;159;g3acbb144eea_1_9619">
                <a:extLst>
                  <a:ext uri="{FF2B5EF4-FFF2-40B4-BE49-F238E27FC236}">
                    <a16:creationId xmlns:a16="http://schemas.microsoft.com/office/drawing/2014/main" id="{9B9C221A-0A85-B896-3E52-509078839B6D}"/>
                  </a:ext>
                </a:extLst>
              </p:cNvPr>
              <p:cNvGrpSpPr/>
              <p:nvPr/>
            </p:nvGrpSpPr>
            <p:grpSpPr>
              <a:xfrm>
                <a:off x="-843407" y="2861238"/>
                <a:ext cx="523288" cy="523287"/>
                <a:chOff x="-843407" y="2861238"/>
                <a:chExt cx="523288" cy="523287"/>
              </a:xfrm>
            </p:grpSpPr>
            <p:sp>
              <p:nvSpPr>
                <p:cNvPr id="160" name="Google Shape;160;g3acbb144eea_1_9619">
                  <a:extLst>
                    <a:ext uri="{FF2B5EF4-FFF2-40B4-BE49-F238E27FC236}">
                      <a16:creationId xmlns:a16="http://schemas.microsoft.com/office/drawing/2014/main" id="{B9C79C0B-E2E1-8634-40B2-63734135003C}"/>
                    </a:ext>
                  </a:extLst>
                </p:cNvPr>
                <p:cNvSpPr/>
                <p:nvPr/>
              </p:nvSpPr>
              <p:spPr>
                <a:xfrm>
                  <a:off x="-656383" y="2861238"/>
                  <a:ext cx="336264" cy="523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264" h="523287" extrusionOk="0">
                      <a:moveTo>
                        <a:pt x="74620" y="0"/>
                      </a:moveTo>
                      <a:cubicBezTo>
                        <a:pt x="48712" y="0"/>
                        <a:pt x="23681" y="3846"/>
                        <a:pt x="0" y="10862"/>
                      </a:cubicBezTo>
                      <a:cubicBezTo>
                        <a:pt x="108152" y="42978"/>
                        <a:pt x="187023" y="143034"/>
                        <a:pt x="187023" y="261644"/>
                      </a:cubicBezTo>
                      <a:cubicBezTo>
                        <a:pt x="187023" y="380254"/>
                        <a:pt x="108152" y="480310"/>
                        <a:pt x="0" y="512425"/>
                      </a:cubicBezTo>
                      <a:cubicBezTo>
                        <a:pt x="23681" y="519442"/>
                        <a:pt x="48645" y="523288"/>
                        <a:pt x="74620" y="523288"/>
                      </a:cubicBezTo>
                      <a:cubicBezTo>
                        <a:pt x="219138" y="523288"/>
                        <a:pt x="336264" y="406162"/>
                        <a:pt x="336264" y="261644"/>
                      </a:cubicBezTo>
                      <a:cubicBezTo>
                        <a:pt x="336264" y="117126"/>
                        <a:pt x="219138" y="0"/>
                        <a:pt x="7462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61;g3acbb144eea_1_9619">
                  <a:extLst>
                    <a:ext uri="{FF2B5EF4-FFF2-40B4-BE49-F238E27FC236}">
                      <a16:creationId xmlns:a16="http://schemas.microsoft.com/office/drawing/2014/main" id="{8A1D3055-CF5D-AEC5-5699-0C780F0E73DE}"/>
                    </a:ext>
                  </a:extLst>
                </p:cNvPr>
                <p:cNvSpPr/>
                <p:nvPr/>
              </p:nvSpPr>
              <p:spPr>
                <a:xfrm>
                  <a:off x="-843407" y="2872033"/>
                  <a:ext cx="374046" cy="501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46" h="501562" extrusionOk="0">
                      <a:moveTo>
                        <a:pt x="374047" y="250781"/>
                      </a:moveTo>
                      <a:cubicBezTo>
                        <a:pt x="374047" y="132239"/>
                        <a:pt x="295176" y="32115"/>
                        <a:pt x="187023" y="0"/>
                      </a:cubicBezTo>
                      <a:cubicBezTo>
                        <a:pt x="78871" y="32115"/>
                        <a:pt x="0" y="132171"/>
                        <a:pt x="0" y="250781"/>
                      </a:cubicBezTo>
                      <a:cubicBezTo>
                        <a:pt x="0" y="369391"/>
                        <a:pt x="78871" y="469448"/>
                        <a:pt x="187023" y="501563"/>
                      </a:cubicBezTo>
                      <a:cubicBezTo>
                        <a:pt x="295176" y="469448"/>
                        <a:pt x="374047" y="369391"/>
                        <a:pt x="374047" y="250781"/>
                      </a:cubicBezTo>
                      <a:close/>
                    </a:path>
                  </a:pathLst>
                </a:custGeom>
                <a:solidFill>
                  <a:srgbClr val="FF8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" name="Google Shape;162;g3acbb144eea_1_9619">
                <a:extLst>
                  <a:ext uri="{FF2B5EF4-FFF2-40B4-BE49-F238E27FC236}">
                    <a16:creationId xmlns:a16="http://schemas.microsoft.com/office/drawing/2014/main" id="{720AE95B-CB2A-C5EA-C8C4-2598F4218559}"/>
                  </a:ext>
                </a:extLst>
              </p:cNvPr>
              <p:cNvGrpSpPr/>
              <p:nvPr/>
            </p:nvGrpSpPr>
            <p:grpSpPr>
              <a:xfrm>
                <a:off x="-579874" y="2711549"/>
                <a:ext cx="222444" cy="136065"/>
                <a:chOff x="-579874" y="2711549"/>
                <a:chExt cx="222444" cy="136065"/>
              </a:xfrm>
            </p:grpSpPr>
            <p:sp>
              <p:nvSpPr>
                <p:cNvPr id="163" name="Google Shape;163;g3acbb144eea_1_9619">
                  <a:extLst>
                    <a:ext uri="{FF2B5EF4-FFF2-40B4-BE49-F238E27FC236}">
                      <a16:creationId xmlns:a16="http://schemas.microsoft.com/office/drawing/2014/main" id="{730AA8C6-9F86-7D5D-AAEC-0E918D14E022}"/>
                    </a:ext>
                  </a:extLst>
                </p:cNvPr>
                <p:cNvSpPr/>
                <p:nvPr/>
              </p:nvSpPr>
              <p:spPr>
                <a:xfrm>
                  <a:off x="-579131" y="2711549"/>
                  <a:ext cx="219880" cy="1103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80" h="110354" extrusionOk="0">
                      <a:moveTo>
                        <a:pt x="219881" y="22915"/>
                      </a:moveTo>
                      <a:cubicBezTo>
                        <a:pt x="208748" y="17248"/>
                        <a:pt x="142629" y="-14462"/>
                        <a:pt x="86562" y="7870"/>
                      </a:cubicBezTo>
                      <a:cubicBezTo>
                        <a:pt x="30496" y="30134"/>
                        <a:pt x="4183" y="98615"/>
                        <a:pt x="0" y="110355"/>
                      </a:cubicBezTo>
                      <a:lnTo>
                        <a:pt x="219881" y="22915"/>
                      </a:ln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164;g3acbb144eea_1_9619">
                  <a:extLst>
                    <a:ext uri="{FF2B5EF4-FFF2-40B4-BE49-F238E27FC236}">
                      <a16:creationId xmlns:a16="http://schemas.microsoft.com/office/drawing/2014/main" id="{76AE0CD9-542C-D8C5-5056-801BFAE0F408}"/>
                    </a:ext>
                  </a:extLst>
                </p:cNvPr>
                <p:cNvSpPr/>
                <p:nvPr/>
              </p:nvSpPr>
              <p:spPr>
                <a:xfrm>
                  <a:off x="-579874" y="2734464"/>
                  <a:ext cx="222444" cy="1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444" h="113150" extrusionOk="0">
                      <a:moveTo>
                        <a:pt x="135" y="89194"/>
                      </a:moveTo>
                      <a:lnTo>
                        <a:pt x="0" y="89194"/>
                      </a:lnTo>
                      <a:cubicBezTo>
                        <a:pt x="0" y="89194"/>
                        <a:pt x="68" y="89329"/>
                        <a:pt x="68" y="89329"/>
                      </a:cubicBezTo>
                      <a:cubicBezTo>
                        <a:pt x="68" y="89329"/>
                        <a:pt x="68" y="89464"/>
                        <a:pt x="68" y="89464"/>
                      </a:cubicBezTo>
                      <a:lnTo>
                        <a:pt x="202" y="89464"/>
                      </a:lnTo>
                      <a:cubicBezTo>
                        <a:pt x="2361" y="90543"/>
                        <a:pt x="74620" y="129338"/>
                        <a:pt x="135140" y="105319"/>
                      </a:cubicBezTo>
                      <a:cubicBezTo>
                        <a:pt x="195659" y="81232"/>
                        <a:pt x="221567" y="3373"/>
                        <a:pt x="222310" y="1080"/>
                      </a:cubicBezTo>
                      <a:lnTo>
                        <a:pt x="222444" y="1080"/>
                      </a:lnTo>
                      <a:cubicBezTo>
                        <a:pt x="222444" y="1080"/>
                        <a:pt x="222377" y="944"/>
                        <a:pt x="222377" y="944"/>
                      </a:cubicBezTo>
                      <a:cubicBezTo>
                        <a:pt x="222377" y="944"/>
                        <a:pt x="222377" y="810"/>
                        <a:pt x="222377" y="810"/>
                      </a:cubicBezTo>
                      <a:lnTo>
                        <a:pt x="222242" y="810"/>
                      </a:lnTo>
                      <a:cubicBezTo>
                        <a:pt x="222242" y="810"/>
                        <a:pt x="221500" y="472"/>
                        <a:pt x="220623" y="0"/>
                      </a:cubicBezTo>
                      <a:lnTo>
                        <a:pt x="742" y="87439"/>
                      </a:lnTo>
                      <a:cubicBezTo>
                        <a:pt x="405" y="88384"/>
                        <a:pt x="202" y="88991"/>
                        <a:pt x="135" y="89126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5" name="Google Shape;165;g3acbb144eea_1_9619">
              <a:extLst>
                <a:ext uri="{FF2B5EF4-FFF2-40B4-BE49-F238E27FC236}">
                  <a16:creationId xmlns:a16="http://schemas.microsoft.com/office/drawing/2014/main" id="{F5AA8C98-76A4-9D8F-E830-DE18C0466AB2}"/>
                </a:ext>
              </a:extLst>
            </p:cNvPr>
            <p:cNvGrpSpPr/>
            <p:nvPr/>
          </p:nvGrpSpPr>
          <p:grpSpPr>
            <a:xfrm>
              <a:off x="-699884" y="2964330"/>
              <a:ext cx="435966" cy="435899"/>
              <a:chOff x="-699884" y="2964330"/>
              <a:chExt cx="435966" cy="435899"/>
            </a:xfrm>
          </p:grpSpPr>
          <p:sp>
            <p:nvSpPr>
              <p:cNvPr id="166" name="Google Shape;166;g3acbb144eea_1_9619">
                <a:extLst>
                  <a:ext uri="{FF2B5EF4-FFF2-40B4-BE49-F238E27FC236}">
                    <a16:creationId xmlns:a16="http://schemas.microsoft.com/office/drawing/2014/main" id="{27A53C4A-38BA-112F-6E21-437F9135CCE8}"/>
                  </a:ext>
                </a:extLst>
              </p:cNvPr>
              <p:cNvSpPr/>
              <p:nvPr/>
            </p:nvSpPr>
            <p:spPr>
              <a:xfrm>
                <a:off x="-699884" y="2964330"/>
                <a:ext cx="435966" cy="435899"/>
              </a:xfrm>
              <a:custGeom>
                <a:avLst/>
                <a:gdLst/>
                <a:ahLst/>
                <a:cxnLst/>
                <a:rect l="l" t="t" r="r" b="b"/>
                <a:pathLst>
                  <a:path w="435966" h="435899" extrusionOk="0">
                    <a:moveTo>
                      <a:pt x="75076" y="361565"/>
                    </a:moveTo>
                    <a:cubicBezTo>
                      <a:pt x="174727" y="460879"/>
                      <a:pt x="336045" y="460677"/>
                      <a:pt x="435427" y="360958"/>
                    </a:cubicBezTo>
                    <a:cubicBezTo>
                      <a:pt x="435629" y="360755"/>
                      <a:pt x="435764" y="360553"/>
                      <a:pt x="435966" y="360351"/>
                    </a:cubicBezTo>
                    <a:lnTo>
                      <a:pt x="401827" y="326211"/>
                    </a:lnTo>
                    <a:cubicBezTo>
                      <a:pt x="401827" y="326211"/>
                      <a:pt x="401423" y="326616"/>
                      <a:pt x="401220" y="326886"/>
                    </a:cubicBezTo>
                    <a:cubicBezTo>
                      <a:pt x="362628" y="365613"/>
                      <a:pt x="312499" y="385719"/>
                      <a:pt x="261897" y="387473"/>
                    </a:cubicBezTo>
                    <a:cubicBezTo>
                      <a:pt x="257444" y="387608"/>
                      <a:pt x="253059" y="387608"/>
                      <a:pt x="248606" y="387473"/>
                    </a:cubicBezTo>
                    <a:cubicBezTo>
                      <a:pt x="199151" y="385989"/>
                      <a:pt x="150169" y="366828"/>
                      <a:pt x="111847" y="329922"/>
                    </a:cubicBezTo>
                    <a:cubicBezTo>
                      <a:pt x="110970" y="329045"/>
                      <a:pt x="110025" y="328235"/>
                      <a:pt x="109080" y="327358"/>
                    </a:cubicBezTo>
                    <a:cubicBezTo>
                      <a:pt x="106854" y="325132"/>
                      <a:pt x="104627" y="322838"/>
                      <a:pt x="102536" y="320477"/>
                    </a:cubicBezTo>
                    <a:cubicBezTo>
                      <a:pt x="67722" y="282492"/>
                      <a:pt x="49708" y="234656"/>
                      <a:pt x="48493" y="186416"/>
                    </a:cubicBezTo>
                    <a:cubicBezTo>
                      <a:pt x="48359" y="181963"/>
                      <a:pt x="48359" y="177578"/>
                      <a:pt x="48493" y="173125"/>
                    </a:cubicBezTo>
                    <a:cubicBezTo>
                      <a:pt x="50383" y="123063"/>
                      <a:pt x="70421" y="73541"/>
                      <a:pt x="108541" y="35219"/>
                    </a:cubicBezTo>
                    <a:cubicBezTo>
                      <a:pt x="108878" y="34881"/>
                      <a:pt x="109283" y="34476"/>
                      <a:pt x="109688" y="34139"/>
                    </a:cubicBezTo>
                    <a:lnTo>
                      <a:pt x="75548" y="0"/>
                    </a:lnTo>
                    <a:cubicBezTo>
                      <a:pt x="75144" y="405"/>
                      <a:pt x="74739" y="742"/>
                      <a:pt x="74334" y="1147"/>
                    </a:cubicBezTo>
                    <a:cubicBezTo>
                      <a:pt x="-24980" y="100798"/>
                      <a:pt x="-24778" y="262116"/>
                      <a:pt x="74941" y="361497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g3acbb144eea_1_9619">
                <a:extLst>
                  <a:ext uri="{FF2B5EF4-FFF2-40B4-BE49-F238E27FC236}">
                    <a16:creationId xmlns:a16="http://schemas.microsoft.com/office/drawing/2014/main" id="{8F36AB08-D480-2255-CF61-51FAEC1475CB}"/>
                  </a:ext>
                </a:extLst>
              </p:cNvPr>
              <p:cNvSpPr/>
              <p:nvPr/>
            </p:nvSpPr>
            <p:spPr>
              <a:xfrm>
                <a:off x="-651323" y="3150477"/>
                <a:ext cx="176565" cy="134330"/>
              </a:xfrm>
              <a:custGeom>
                <a:avLst/>
                <a:gdLst/>
                <a:ahLst/>
                <a:cxnLst/>
                <a:rect l="l" t="t" r="r" b="b"/>
                <a:pathLst>
                  <a:path w="176565" h="134330" extrusionOk="0">
                    <a:moveTo>
                      <a:pt x="174204" y="0"/>
                    </a:moveTo>
                    <a:lnTo>
                      <a:pt x="0" y="270"/>
                    </a:lnTo>
                    <a:cubicBezTo>
                      <a:pt x="1214" y="48510"/>
                      <a:pt x="19229" y="96345"/>
                      <a:pt x="54042" y="134330"/>
                    </a:cubicBezTo>
                    <a:lnTo>
                      <a:pt x="176566" y="11402"/>
                    </a:lnTo>
                    <a:cubicBezTo>
                      <a:pt x="175149" y="7691"/>
                      <a:pt x="174407" y="3846"/>
                      <a:pt x="174204" y="0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g3acbb144eea_1_9619">
                <a:extLst>
                  <a:ext uri="{FF2B5EF4-FFF2-40B4-BE49-F238E27FC236}">
                    <a16:creationId xmlns:a16="http://schemas.microsoft.com/office/drawing/2014/main" id="{EDCEE297-51FD-AAA3-03F6-D1AAAF639799}"/>
                  </a:ext>
                </a:extLst>
              </p:cNvPr>
              <p:cNvSpPr/>
              <p:nvPr/>
            </p:nvSpPr>
            <p:spPr>
              <a:xfrm>
                <a:off x="-588105" y="3173483"/>
                <a:ext cx="136759" cy="178319"/>
              </a:xfrm>
              <a:custGeom>
                <a:avLst/>
                <a:gdLst/>
                <a:ahLst/>
                <a:cxnLst/>
                <a:rect l="l" t="t" r="r" b="b"/>
                <a:pathLst>
                  <a:path w="136759" h="178319" extrusionOk="0">
                    <a:moveTo>
                      <a:pt x="121714" y="1552"/>
                    </a:moveTo>
                    <a:cubicBezTo>
                      <a:pt x="121241" y="1080"/>
                      <a:pt x="120904" y="540"/>
                      <a:pt x="120432" y="0"/>
                    </a:cubicBezTo>
                    <a:lnTo>
                      <a:pt x="0" y="120769"/>
                    </a:lnTo>
                    <a:cubicBezTo>
                      <a:pt x="38322" y="157607"/>
                      <a:pt x="87305" y="176768"/>
                      <a:pt x="136759" y="178320"/>
                    </a:cubicBezTo>
                    <a:lnTo>
                      <a:pt x="136489" y="10458"/>
                    </a:lnTo>
                    <a:cubicBezTo>
                      <a:pt x="131092" y="8703"/>
                      <a:pt x="125964" y="5870"/>
                      <a:pt x="121646" y="1552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g3acbb144eea_1_9619">
                <a:extLst>
                  <a:ext uri="{FF2B5EF4-FFF2-40B4-BE49-F238E27FC236}">
                    <a16:creationId xmlns:a16="http://schemas.microsoft.com/office/drawing/2014/main" id="{B531370B-4A23-B1E9-9539-913AC8984E82}"/>
                  </a:ext>
                </a:extLst>
              </p:cNvPr>
              <p:cNvSpPr/>
              <p:nvPr/>
            </p:nvSpPr>
            <p:spPr>
              <a:xfrm>
                <a:off x="-438257" y="3174833"/>
                <a:ext cx="140200" cy="176903"/>
              </a:xfrm>
              <a:custGeom>
                <a:avLst/>
                <a:gdLst/>
                <a:ahLst/>
                <a:cxnLst/>
                <a:rect l="l" t="t" r="r" b="b"/>
                <a:pathLst>
                  <a:path w="140200" h="176903" extrusionOk="0">
                    <a:moveTo>
                      <a:pt x="0" y="10863"/>
                    </a:moveTo>
                    <a:lnTo>
                      <a:pt x="270" y="176903"/>
                    </a:lnTo>
                    <a:cubicBezTo>
                      <a:pt x="50871" y="175216"/>
                      <a:pt x="101001" y="155043"/>
                      <a:pt x="139593" y="116316"/>
                    </a:cubicBezTo>
                    <a:cubicBezTo>
                      <a:pt x="139795" y="116114"/>
                      <a:pt x="139998" y="115911"/>
                      <a:pt x="140200" y="115642"/>
                    </a:cubicBezTo>
                    <a:lnTo>
                      <a:pt x="24559" y="0"/>
                    </a:lnTo>
                    <a:cubicBezTo>
                      <a:pt x="24559" y="0"/>
                      <a:pt x="24559" y="0"/>
                      <a:pt x="24559" y="0"/>
                    </a:cubicBezTo>
                    <a:cubicBezTo>
                      <a:pt x="17744" y="6814"/>
                      <a:pt x="8973" y="10323"/>
                      <a:pt x="0" y="10795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g3acbb144eea_1_9619">
                <a:extLst>
                  <a:ext uri="{FF2B5EF4-FFF2-40B4-BE49-F238E27FC236}">
                    <a16:creationId xmlns:a16="http://schemas.microsoft.com/office/drawing/2014/main" id="{9CD0A4C9-8CF5-4F4A-4092-15DEC50659D6}"/>
                  </a:ext>
                </a:extLst>
              </p:cNvPr>
              <p:cNvSpPr/>
              <p:nvPr/>
            </p:nvSpPr>
            <p:spPr>
              <a:xfrm>
                <a:off x="-651323" y="2998604"/>
                <a:ext cx="184931" cy="138985"/>
              </a:xfrm>
              <a:custGeom>
                <a:avLst/>
                <a:gdLst/>
                <a:ahLst/>
                <a:cxnLst/>
                <a:rect l="l" t="t" r="r" b="b"/>
                <a:pathLst>
                  <a:path w="184931" h="138985" extrusionOk="0">
                    <a:moveTo>
                      <a:pt x="0" y="138918"/>
                    </a:moveTo>
                    <a:lnTo>
                      <a:pt x="175959" y="138648"/>
                    </a:lnTo>
                    <a:cubicBezTo>
                      <a:pt x="177713" y="133251"/>
                      <a:pt x="180546" y="128123"/>
                      <a:pt x="184864" y="123805"/>
                    </a:cubicBezTo>
                    <a:cubicBezTo>
                      <a:pt x="184864" y="123805"/>
                      <a:pt x="184932" y="123805"/>
                      <a:pt x="184932" y="123738"/>
                    </a:cubicBezTo>
                    <a:lnTo>
                      <a:pt x="61194" y="0"/>
                    </a:lnTo>
                    <a:cubicBezTo>
                      <a:pt x="60857" y="337"/>
                      <a:pt x="60452" y="675"/>
                      <a:pt x="60047" y="1080"/>
                    </a:cubicBezTo>
                    <a:cubicBezTo>
                      <a:pt x="21860" y="39402"/>
                      <a:pt x="1889" y="88856"/>
                      <a:pt x="0" y="138986"/>
                    </a:cubicBezTo>
                    <a:close/>
                  </a:path>
                </a:pathLst>
              </a:custGeom>
              <a:solidFill>
                <a:srgbClr val="FFEEB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g3acbb144eea_1_9619">
                <a:extLst>
                  <a:ext uri="{FF2B5EF4-FFF2-40B4-BE49-F238E27FC236}">
                    <a16:creationId xmlns:a16="http://schemas.microsoft.com/office/drawing/2014/main" id="{CCBD1435-1BFE-64F3-F688-4028BBC87967}"/>
                  </a:ext>
                </a:extLst>
              </p:cNvPr>
              <p:cNvSpPr/>
              <p:nvPr/>
            </p:nvSpPr>
            <p:spPr>
              <a:xfrm>
                <a:off x="-597348" y="3161946"/>
                <a:ext cx="129742" cy="132373"/>
              </a:xfrm>
              <a:custGeom>
                <a:avLst/>
                <a:gdLst/>
                <a:ahLst/>
                <a:cxnLst/>
                <a:rect l="l" t="t" r="r" b="b"/>
                <a:pathLst>
                  <a:path w="129742" h="132373" extrusionOk="0">
                    <a:moveTo>
                      <a:pt x="122523" y="0"/>
                    </a:moveTo>
                    <a:lnTo>
                      <a:pt x="0" y="122928"/>
                    </a:lnTo>
                    <a:cubicBezTo>
                      <a:pt x="2159" y="125222"/>
                      <a:pt x="4318" y="127583"/>
                      <a:pt x="6544" y="129810"/>
                    </a:cubicBezTo>
                    <a:cubicBezTo>
                      <a:pt x="7422" y="130687"/>
                      <a:pt x="8366" y="131497"/>
                      <a:pt x="9311" y="132374"/>
                    </a:cubicBezTo>
                    <a:lnTo>
                      <a:pt x="129742" y="11605"/>
                    </a:lnTo>
                    <a:cubicBezTo>
                      <a:pt x="126571" y="8096"/>
                      <a:pt x="124142" y="4183"/>
                      <a:pt x="122591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g3acbb144eea_1_9619">
                <a:extLst>
                  <a:ext uri="{FF2B5EF4-FFF2-40B4-BE49-F238E27FC236}">
                    <a16:creationId xmlns:a16="http://schemas.microsoft.com/office/drawing/2014/main" id="{02AC312A-224C-0CC5-16DF-9C282D87C69F}"/>
                  </a:ext>
                </a:extLst>
              </p:cNvPr>
              <p:cNvSpPr/>
              <p:nvPr/>
            </p:nvSpPr>
            <p:spPr>
              <a:xfrm>
                <a:off x="-451548" y="3183941"/>
                <a:ext cx="13561" cy="167963"/>
              </a:xfrm>
              <a:custGeom>
                <a:avLst/>
                <a:gdLst/>
                <a:ahLst/>
                <a:cxnLst/>
                <a:rect l="l" t="t" r="r" b="b"/>
                <a:pathLst>
                  <a:path w="13561" h="167963" extrusionOk="0">
                    <a:moveTo>
                      <a:pt x="0" y="0"/>
                    </a:moveTo>
                    <a:lnTo>
                      <a:pt x="270" y="167862"/>
                    </a:lnTo>
                    <a:cubicBezTo>
                      <a:pt x="4723" y="167997"/>
                      <a:pt x="9108" y="167997"/>
                      <a:pt x="13561" y="167862"/>
                    </a:cubicBezTo>
                    <a:lnTo>
                      <a:pt x="13291" y="1822"/>
                    </a:lnTo>
                    <a:cubicBezTo>
                      <a:pt x="8838" y="2024"/>
                      <a:pt x="4318" y="1417"/>
                      <a:pt x="0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g3acbb144eea_1_9619">
                <a:extLst>
                  <a:ext uri="{FF2B5EF4-FFF2-40B4-BE49-F238E27FC236}">
                    <a16:creationId xmlns:a16="http://schemas.microsoft.com/office/drawing/2014/main" id="{0846626B-2FCC-A7D9-7BB3-DA11CADFDD20}"/>
                  </a:ext>
                </a:extLst>
              </p:cNvPr>
              <p:cNvSpPr/>
              <p:nvPr/>
            </p:nvSpPr>
            <p:spPr>
              <a:xfrm>
                <a:off x="-651451" y="3137253"/>
                <a:ext cx="176153" cy="13561"/>
              </a:xfrm>
              <a:custGeom>
                <a:avLst/>
                <a:gdLst/>
                <a:ahLst/>
                <a:cxnLst/>
                <a:rect l="l" t="t" r="r" b="b"/>
                <a:pathLst>
                  <a:path w="176153" h="13561" extrusionOk="0">
                    <a:moveTo>
                      <a:pt x="176086" y="0"/>
                    </a:moveTo>
                    <a:lnTo>
                      <a:pt x="128" y="270"/>
                    </a:lnTo>
                    <a:cubicBezTo>
                      <a:pt x="-7" y="4723"/>
                      <a:pt x="-75" y="9108"/>
                      <a:pt x="128" y="13561"/>
                    </a:cubicBezTo>
                    <a:lnTo>
                      <a:pt x="174332" y="13291"/>
                    </a:lnTo>
                    <a:cubicBezTo>
                      <a:pt x="174130" y="8838"/>
                      <a:pt x="174737" y="4318"/>
                      <a:pt x="176154" y="0"/>
                    </a:cubicBezTo>
                    <a:close/>
                  </a:path>
                </a:pathLst>
              </a:custGeom>
              <a:solidFill>
                <a:srgbClr val="FFB0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g3acbb144eea_1_9619">
                <a:extLst>
                  <a:ext uri="{FF2B5EF4-FFF2-40B4-BE49-F238E27FC236}">
                    <a16:creationId xmlns:a16="http://schemas.microsoft.com/office/drawing/2014/main" id="{5C73E19E-2C58-50AD-972D-1BF8C5BE9C90}"/>
                  </a:ext>
                </a:extLst>
              </p:cNvPr>
              <p:cNvSpPr/>
              <p:nvPr/>
            </p:nvSpPr>
            <p:spPr>
              <a:xfrm>
                <a:off x="-477186" y="3150477"/>
                <a:ext cx="13763" cy="11469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11469" extrusionOk="0">
                    <a:moveTo>
                      <a:pt x="13764" y="0"/>
                    </a:moveTo>
                    <a:lnTo>
                      <a:pt x="0" y="0"/>
                    </a:lnTo>
                    <a:cubicBezTo>
                      <a:pt x="202" y="3913"/>
                      <a:pt x="945" y="7759"/>
                      <a:pt x="2361" y="11470"/>
                    </a:cubicBezTo>
                    <a:lnTo>
                      <a:pt x="13764" y="0"/>
                    </a:ln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g3acbb144eea_1_9619">
                <a:extLst>
                  <a:ext uri="{FF2B5EF4-FFF2-40B4-BE49-F238E27FC236}">
                    <a16:creationId xmlns:a16="http://schemas.microsoft.com/office/drawing/2014/main" id="{595787DC-C38B-CC81-8B74-3A13F0F8EB8D}"/>
                  </a:ext>
                </a:extLst>
              </p:cNvPr>
              <p:cNvSpPr/>
              <p:nvPr/>
            </p:nvSpPr>
            <p:spPr>
              <a:xfrm>
                <a:off x="-467606" y="3141368"/>
                <a:ext cx="53907" cy="44461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44461" extrusionOk="0">
                    <a:moveTo>
                      <a:pt x="24896" y="7152"/>
                    </a:moveTo>
                    <a:lnTo>
                      <a:pt x="0" y="32183"/>
                    </a:lnTo>
                    <a:cubicBezTo>
                      <a:pt x="472" y="32655"/>
                      <a:pt x="810" y="33262"/>
                      <a:pt x="1282" y="33734"/>
                    </a:cubicBezTo>
                    <a:cubicBezTo>
                      <a:pt x="5600" y="38052"/>
                      <a:pt x="10728" y="40886"/>
                      <a:pt x="16125" y="42640"/>
                    </a:cubicBezTo>
                    <a:lnTo>
                      <a:pt x="16125" y="17272"/>
                    </a:lnTo>
                    <a:cubicBezTo>
                      <a:pt x="16125" y="17272"/>
                      <a:pt x="29349" y="17272"/>
                      <a:pt x="29349" y="17272"/>
                    </a:cubicBezTo>
                    <a:lnTo>
                      <a:pt x="29349" y="44462"/>
                    </a:lnTo>
                    <a:cubicBezTo>
                      <a:pt x="38322" y="44057"/>
                      <a:pt x="47161" y="40549"/>
                      <a:pt x="53908" y="33667"/>
                    </a:cubicBezTo>
                    <a:cubicBezTo>
                      <a:pt x="53908" y="33667"/>
                      <a:pt x="53908" y="33667"/>
                      <a:pt x="53908" y="33667"/>
                    </a:cubicBezTo>
                    <a:lnTo>
                      <a:pt x="25571" y="5330"/>
                    </a:lnTo>
                    <a:lnTo>
                      <a:pt x="25098" y="5802"/>
                    </a:lnTo>
                    <a:lnTo>
                      <a:pt x="25571" y="5330"/>
                    </a:lnTo>
                    <a:lnTo>
                      <a:pt x="20241" y="0"/>
                    </a:lnTo>
                    <a:lnTo>
                      <a:pt x="20241" y="2564"/>
                    </a:lnTo>
                    <a:cubicBezTo>
                      <a:pt x="20241" y="2564"/>
                      <a:pt x="24963" y="7219"/>
                      <a:pt x="24963" y="7219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g3acbb144eea_1_9619">
                <a:extLst>
                  <a:ext uri="{FF2B5EF4-FFF2-40B4-BE49-F238E27FC236}">
                    <a16:creationId xmlns:a16="http://schemas.microsoft.com/office/drawing/2014/main" id="{B0570A8A-3E38-DAF6-041C-85777633E658}"/>
                  </a:ext>
                </a:extLst>
              </p:cNvPr>
              <p:cNvSpPr/>
              <p:nvPr/>
            </p:nvSpPr>
            <p:spPr>
              <a:xfrm>
                <a:off x="-475364" y="3122342"/>
                <a:ext cx="23883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3883" h="14910" extrusionOk="0">
                    <a:moveTo>
                      <a:pt x="0" y="14911"/>
                    </a:moveTo>
                    <a:lnTo>
                      <a:pt x="23884" y="14911"/>
                    </a:lnTo>
                    <a:cubicBezTo>
                      <a:pt x="23884" y="14911"/>
                      <a:pt x="8973" y="0"/>
                      <a:pt x="8973" y="0"/>
                    </a:cubicBezTo>
                    <a:cubicBezTo>
                      <a:pt x="8973" y="0"/>
                      <a:pt x="8906" y="0"/>
                      <a:pt x="8906" y="68"/>
                    </a:cubicBezTo>
                    <a:cubicBezTo>
                      <a:pt x="4588" y="4385"/>
                      <a:pt x="1754" y="9513"/>
                      <a:pt x="0" y="14911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g3acbb144eea_1_9619">
                <a:extLst>
                  <a:ext uri="{FF2B5EF4-FFF2-40B4-BE49-F238E27FC236}">
                    <a16:creationId xmlns:a16="http://schemas.microsoft.com/office/drawing/2014/main" id="{A550C011-A992-37AF-5E34-3B4F95D62741}"/>
                  </a:ext>
                </a:extLst>
              </p:cNvPr>
              <p:cNvSpPr/>
              <p:nvPr/>
            </p:nvSpPr>
            <p:spPr>
              <a:xfrm>
                <a:off x="-474825" y="3143797"/>
                <a:ext cx="32115" cy="29686"/>
              </a:xfrm>
              <a:custGeom>
                <a:avLst/>
                <a:gdLst/>
                <a:ahLst/>
                <a:cxnLst/>
                <a:rect l="l" t="t" r="r" b="b"/>
                <a:pathLst>
                  <a:path w="32115" h="29686" extrusionOk="0">
                    <a:moveTo>
                      <a:pt x="7219" y="29686"/>
                    </a:moveTo>
                    <a:lnTo>
                      <a:pt x="32115" y="4655"/>
                    </a:lnTo>
                    <a:lnTo>
                      <a:pt x="27392" y="0"/>
                    </a:lnTo>
                    <a:lnTo>
                      <a:pt x="27392" y="6612"/>
                    </a:lnTo>
                    <a:cubicBezTo>
                      <a:pt x="27392" y="6612"/>
                      <a:pt x="11402" y="6612"/>
                      <a:pt x="11402" y="6612"/>
                    </a:cubicBezTo>
                    <a:lnTo>
                      <a:pt x="0" y="18082"/>
                    </a:lnTo>
                    <a:cubicBezTo>
                      <a:pt x="1619" y="22265"/>
                      <a:pt x="4048" y="26178"/>
                      <a:pt x="7152" y="29686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g3acbb144eea_1_9619">
                <a:extLst>
                  <a:ext uri="{FF2B5EF4-FFF2-40B4-BE49-F238E27FC236}">
                    <a16:creationId xmlns:a16="http://schemas.microsoft.com/office/drawing/2014/main" id="{810CE504-11A2-388E-A4FB-7C694F88B037}"/>
                  </a:ext>
                </a:extLst>
              </p:cNvPr>
              <p:cNvSpPr/>
              <p:nvPr/>
            </p:nvSpPr>
            <p:spPr>
              <a:xfrm>
                <a:off x="-451548" y="3158505"/>
                <a:ext cx="13291" cy="27227"/>
              </a:xfrm>
              <a:custGeom>
                <a:avLst/>
                <a:gdLst/>
                <a:ahLst/>
                <a:cxnLst/>
                <a:rect l="l" t="t" r="r" b="b"/>
                <a:pathLst>
                  <a:path w="13291" h="27227" extrusionOk="0">
                    <a:moveTo>
                      <a:pt x="13291" y="27190"/>
                    </a:moveTo>
                    <a:lnTo>
                      <a:pt x="13291" y="0"/>
                    </a:lnTo>
                    <a:cubicBezTo>
                      <a:pt x="13291" y="0"/>
                      <a:pt x="0" y="0"/>
                      <a:pt x="0" y="0"/>
                    </a:cubicBezTo>
                    <a:lnTo>
                      <a:pt x="0" y="25368"/>
                    </a:lnTo>
                    <a:cubicBezTo>
                      <a:pt x="4385" y="26785"/>
                      <a:pt x="8838" y="27392"/>
                      <a:pt x="13291" y="27190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g3acbb144eea_1_9619">
                <a:extLst>
                  <a:ext uri="{FF2B5EF4-FFF2-40B4-BE49-F238E27FC236}">
                    <a16:creationId xmlns:a16="http://schemas.microsoft.com/office/drawing/2014/main" id="{7D41F4EB-D514-3E50-1D7E-6628D8D4D664}"/>
                  </a:ext>
                </a:extLst>
              </p:cNvPr>
              <p:cNvSpPr/>
              <p:nvPr/>
            </p:nvSpPr>
            <p:spPr>
              <a:xfrm>
                <a:off x="-477119" y="3137185"/>
                <a:ext cx="29821" cy="13291"/>
              </a:xfrm>
              <a:custGeom>
                <a:avLst/>
                <a:gdLst/>
                <a:ahLst/>
                <a:cxnLst/>
                <a:rect l="l" t="t" r="r" b="b"/>
                <a:pathLst>
                  <a:path w="29821" h="13291" extrusionOk="0">
                    <a:moveTo>
                      <a:pt x="0" y="13291"/>
                    </a:moveTo>
                    <a:lnTo>
                      <a:pt x="13764" y="13291"/>
                    </a:lnTo>
                    <a:cubicBezTo>
                      <a:pt x="13764" y="13291"/>
                      <a:pt x="25098" y="1957"/>
                      <a:pt x="25098" y="1957"/>
                    </a:cubicBezTo>
                    <a:lnTo>
                      <a:pt x="29821" y="6612"/>
                    </a:lnTo>
                    <a:lnTo>
                      <a:pt x="29821" y="4048"/>
                    </a:lnTo>
                    <a:cubicBezTo>
                      <a:pt x="29821" y="4048"/>
                      <a:pt x="25773" y="0"/>
                      <a:pt x="25773" y="0"/>
                    </a:cubicBezTo>
                    <a:lnTo>
                      <a:pt x="1889" y="0"/>
                    </a:lnTo>
                    <a:cubicBezTo>
                      <a:pt x="472" y="4385"/>
                      <a:pt x="-135" y="8838"/>
                      <a:pt x="68" y="13291"/>
                    </a:cubicBez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g3acbb144eea_1_9619">
                <a:extLst>
                  <a:ext uri="{FF2B5EF4-FFF2-40B4-BE49-F238E27FC236}">
                    <a16:creationId xmlns:a16="http://schemas.microsoft.com/office/drawing/2014/main" id="{FDB9F945-35DA-EEA7-593A-BFAF6763D0EF}"/>
                  </a:ext>
                </a:extLst>
              </p:cNvPr>
              <p:cNvSpPr/>
              <p:nvPr/>
            </p:nvSpPr>
            <p:spPr>
              <a:xfrm>
                <a:off x="-463422" y="3139142"/>
                <a:ext cx="16057" cy="11334"/>
              </a:xfrm>
              <a:custGeom>
                <a:avLst/>
                <a:gdLst/>
                <a:ahLst/>
                <a:cxnLst/>
                <a:rect l="l" t="t" r="r" b="b"/>
                <a:pathLst>
                  <a:path w="16057" h="11334" extrusionOk="0">
                    <a:moveTo>
                      <a:pt x="15990" y="4655"/>
                    </a:moveTo>
                    <a:lnTo>
                      <a:pt x="11335" y="0"/>
                    </a:lnTo>
                    <a:lnTo>
                      <a:pt x="0" y="11335"/>
                    </a:lnTo>
                    <a:lnTo>
                      <a:pt x="16057" y="11267"/>
                    </a:lnTo>
                    <a:lnTo>
                      <a:pt x="15990" y="4655"/>
                    </a:lnTo>
                    <a:close/>
                  </a:path>
                </a:pathLst>
              </a:custGeom>
              <a:solidFill>
                <a:srgbClr val="FF970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1" name="Google Shape;181;g3acbb144eea_1_9619">
            <a:extLst>
              <a:ext uri="{FF2B5EF4-FFF2-40B4-BE49-F238E27FC236}">
                <a16:creationId xmlns:a16="http://schemas.microsoft.com/office/drawing/2014/main" id="{DF8CC0CA-C0E7-0B48-85AE-4369C52AE887}"/>
              </a:ext>
            </a:extLst>
          </p:cNvPr>
          <p:cNvSpPr/>
          <p:nvPr/>
        </p:nvSpPr>
        <p:spPr>
          <a:xfrm>
            <a:off x="3483459" y="5139217"/>
            <a:ext cx="3483600" cy="1713000"/>
          </a:xfrm>
          <a:prstGeom prst="rect">
            <a:avLst/>
          </a:prstGeom>
          <a:solidFill>
            <a:srgbClr val="D73A3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2" name="Google Shape;182;g3acbb144eea_1_9619">
            <a:extLst>
              <a:ext uri="{FF2B5EF4-FFF2-40B4-BE49-F238E27FC236}">
                <a16:creationId xmlns:a16="http://schemas.microsoft.com/office/drawing/2014/main" id="{B99CBEE1-C523-A84C-F695-1FE2135258C4}"/>
              </a:ext>
            </a:extLst>
          </p:cNvPr>
          <p:cNvGrpSpPr/>
          <p:nvPr/>
        </p:nvGrpSpPr>
        <p:grpSpPr>
          <a:xfrm>
            <a:off x="4323019" y="5511038"/>
            <a:ext cx="1926217" cy="991471"/>
            <a:chOff x="4323019" y="5511038"/>
            <a:chExt cx="1926217" cy="991471"/>
          </a:xfrm>
        </p:grpSpPr>
        <p:sp>
          <p:nvSpPr>
            <p:cNvPr id="183" name="Google Shape;183;g3acbb144eea_1_9619">
              <a:extLst>
                <a:ext uri="{FF2B5EF4-FFF2-40B4-BE49-F238E27FC236}">
                  <a16:creationId xmlns:a16="http://schemas.microsoft.com/office/drawing/2014/main" id="{C4786FBB-659F-D587-C057-16837CD0D9DE}"/>
                </a:ext>
              </a:extLst>
            </p:cNvPr>
            <p:cNvSpPr/>
            <p:nvPr/>
          </p:nvSpPr>
          <p:spPr>
            <a:xfrm>
              <a:off x="4368864" y="5542106"/>
              <a:ext cx="1640506" cy="831463"/>
            </a:xfrm>
            <a:custGeom>
              <a:avLst/>
              <a:gdLst/>
              <a:ahLst/>
              <a:cxnLst/>
              <a:rect l="l" t="t" r="r" b="b"/>
              <a:pathLst>
                <a:path w="1046575" h="530439" extrusionOk="0">
                  <a:moveTo>
                    <a:pt x="1045158" y="462701"/>
                  </a:moveTo>
                  <a:cubicBezTo>
                    <a:pt x="1031192" y="205442"/>
                    <a:pt x="742629" y="0"/>
                    <a:pt x="482874" y="0"/>
                  </a:cubicBezTo>
                  <a:cubicBezTo>
                    <a:pt x="223119" y="0"/>
                    <a:pt x="11065" y="205713"/>
                    <a:pt x="1147" y="463173"/>
                  </a:cubicBezTo>
                  <a:cubicBezTo>
                    <a:pt x="405" y="466074"/>
                    <a:pt x="0" y="469110"/>
                    <a:pt x="0" y="472281"/>
                  </a:cubicBezTo>
                  <a:lnTo>
                    <a:pt x="0" y="492792"/>
                  </a:lnTo>
                  <a:cubicBezTo>
                    <a:pt x="0" y="513505"/>
                    <a:pt x="16935" y="530439"/>
                    <a:pt x="37647" y="530439"/>
                  </a:cubicBezTo>
                  <a:lnTo>
                    <a:pt x="1008928" y="530439"/>
                  </a:lnTo>
                  <a:cubicBezTo>
                    <a:pt x="1029641" y="530439"/>
                    <a:pt x="1046575" y="513505"/>
                    <a:pt x="1046575" y="492792"/>
                  </a:cubicBezTo>
                  <a:lnTo>
                    <a:pt x="1046575" y="472281"/>
                  </a:lnTo>
                  <a:cubicBezTo>
                    <a:pt x="1046575" y="468975"/>
                    <a:pt x="1046103" y="465737"/>
                    <a:pt x="1045293" y="462633"/>
                  </a:cubicBezTo>
                  <a:close/>
                </a:path>
              </a:pathLst>
            </a:custGeom>
            <a:solidFill>
              <a:srgbClr val="D17C1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" name="Google Shape;184;g3acbb144eea_1_9619">
              <a:extLst>
                <a:ext uri="{FF2B5EF4-FFF2-40B4-BE49-F238E27FC236}">
                  <a16:creationId xmlns:a16="http://schemas.microsoft.com/office/drawing/2014/main" id="{72180742-9887-0DF4-55CB-1DB493282A61}"/>
                </a:ext>
              </a:extLst>
            </p:cNvPr>
            <p:cNvGrpSpPr/>
            <p:nvPr/>
          </p:nvGrpSpPr>
          <p:grpSpPr>
            <a:xfrm>
              <a:off x="4368972" y="5541913"/>
              <a:ext cx="1640084" cy="831464"/>
              <a:chOff x="-5006633" y="3878869"/>
              <a:chExt cx="1046439" cy="530507"/>
            </a:xfrm>
          </p:grpSpPr>
          <p:sp>
            <p:nvSpPr>
              <p:cNvPr id="185" name="Google Shape;185;g3acbb144eea_1_9619">
                <a:extLst>
                  <a:ext uri="{FF2B5EF4-FFF2-40B4-BE49-F238E27FC236}">
                    <a16:creationId xmlns:a16="http://schemas.microsoft.com/office/drawing/2014/main" id="{B6E8FEC0-CBD7-7207-F7A6-2DBF7B0D59F1}"/>
                  </a:ext>
                </a:extLst>
              </p:cNvPr>
              <p:cNvSpPr/>
              <p:nvPr/>
            </p:nvSpPr>
            <p:spPr>
              <a:xfrm>
                <a:off x="-4191476" y="3984728"/>
                <a:ext cx="4925" cy="3035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3035" extrusionOk="0">
                    <a:moveTo>
                      <a:pt x="4858" y="2766"/>
                    </a:moveTo>
                    <a:cubicBezTo>
                      <a:pt x="3508" y="1821"/>
                      <a:pt x="2092" y="877"/>
                      <a:pt x="742" y="0"/>
                    </a:cubicBezTo>
                    <a:cubicBezTo>
                      <a:pt x="472" y="1012"/>
                      <a:pt x="270" y="2024"/>
                      <a:pt x="0" y="3036"/>
                    </a:cubicBezTo>
                    <a:cubicBezTo>
                      <a:pt x="1619" y="2968"/>
                      <a:pt x="3306" y="2901"/>
                      <a:pt x="4925" y="283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g3acbb144eea_1_9619">
                <a:extLst>
                  <a:ext uri="{FF2B5EF4-FFF2-40B4-BE49-F238E27FC236}">
                    <a16:creationId xmlns:a16="http://schemas.microsoft.com/office/drawing/2014/main" id="{0D95B711-3A8A-FABD-F58C-56AA6E207C6A}"/>
                  </a:ext>
                </a:extLst>
              </p:cNvPr>
              <p:cNvSpPr/>
              <p:nvPr/>
            </p:nvSpPr>
            <p:spPr>
              <a:xfrm>
                <a:off x="-5006633" y="4281658"/>
                <a:ext cx="612413" cy="127718"/>
              </a:xfrm>
              <a:custGeom>
                <a:avLst/>
                <a:gdLst/>
                <a:ahLst/>
                <a:cxnLst/>
                <a:rect l="l" t="t" r="r" b="b"/>
                <a:pathLst>
                  <a:path w="612413" h="127718" extrusionOk="0">
                    <a:moveTo>
                      <a:pt x="510266" y="35084"/>
                    </a:moveTo>
                    <a:cubicBezTo>
                      <a:pt x="349893" y="93917"/>
                      <a:pt x="152007" y="82987"/>
                      <a:pt x="7421" y="0"/>
                    </a:cubicBezTo>
                    <a:cubicBezTo>
                      <a:pt x="4115" y="19768"/>
                      <a:pt x="1956" y="39942"/>
                      <a:pt x="1147" y="60452"/>
                    </a:cubicBezTo>
                    <a:cubicBezTo>
                      <a:pt x="405" y="63353"/>
                      <a:pt x="0" y="66389"/>
                      <a:pt x="0" y="69560"/>
                    </a:cubicBezTo>
                    <a:lnTo>
                      <a:pt x="0" y="90071"/>
                    </a:lnTo>
                    <a:cubicBezTo>
                      <a:pt x="0" y="110784"/>
                      <a:pt x="16935" y="127718"/>
                      <a:pt x="37647" y="127718"/>
                    </a:cubicBezTo>
                    <a:lnTo>
                      <a:pt x="612414" y="127718"/>
                    </a:lnTo>
                    <a:cubicBezTo>
                      <a:pt x="568357" y="110042"/>
                      <a:pt x="532801" y="77454"/>
                      <a:pt x="510333" y="3508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g3acbb144eea_1_9619">
                <a:extLst>
                  <a:ext uri="{FF2B5EF4-FFF2-40B4-BE49-F238E27FC236}">
                    <a16:creationId xmlns:a16="http://schemas.microsoft.com/office/drawing/2014/main" id="{6DE037C9-DD3B-D2BD-D695-3D6BF69E0F03}"/>
                  </a:ext>
                </a:extLst>
              </p:cNvPr>
              <p:cNvSpPr/>
              <p:nvPr/>
            </p:nvSpPr>
            <p:spPr>
              <a:xfrm>
                <a:off x="-4231890" y="4207172"/>
                <a:ext cx="271696" cy="202203"/>
              </a:xfrm>
              <a:custGeom>
                <a:avLst/>
                <a:gdLst/>
                <a:ahLst/>
                <a:cxnLst/>
                <a:rect l="l" t="t" r="r" b="b"/>
                <a:pathLst>
                  <a:path w="271696" h="202203" extrusionOk="0">
                    <a:moveTo>
                      <a:pt x="270415" y="134465"/>
                    </a:moveTo>
                    <a:cubicBezTo>
                      <a:pt x="267851" y="87574"/>
                      <a:pt x="256179" y="42505"/>
                      <a:pt x="237220" y="0"/>
                    </a:cubicBezTo>
                    <a:cubicBezTo>
                      <a:pt x="195255" y="76510"/>
                      <a:pt x="111728" y="152412"/>
                      <a:pt x="29889" y="190262"/>
                    </a:cubicBezTo>
                    <a:cubicBezTo>
                      <a:pt x="19836" y="194917"/>
                      <a:pt x="9851" y="198830"/>
                      <a:pt x="0" y="202204"/>
                    </a:cubicBezTo>
                    <a:lnTo>
                      <a:pt x="234049" y="202204"/>
                    </a:lnTo>
                    <a:cubicBezTo>
                      <a:pt x="254762" y="202204"/>
                      <a:pt x="271697" y="185269"/>
                      <a:pt x="271697" y="164556"/>
                    </a:cubicBezTo>
                    <a:lnTo>
                      <a:pt x="271697" y="144046"/>
                    </a:lnTo>
                    <a:cubicBezTo>
                      <a:pt x="271697" y="140740"/>
                      <a:pt x="271224" y="137501"/>
                      <a:pt x="270415" y="13439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g3acbb144eea_1_9619">
                <a:extLst>
                  <a:ext uri="{FF2B5EF4-FFF2-40B4-BE49-F238E27FC236}">
                    <a16:creationId xmlns:a16="http://schemas.microsoft.com/office/drawing/2014/main" id="{1A8D51F3-8A8C-DAB8-401C-E45973DA8617}"/>
                  </a:ext>
                </a:extLst>
              </p:cNvPr>
              <p:cNvSpPr/>
              <p:nvPr/>
            </p:nvSpPr>
            <p:spPr>
              <a:xfrm>
                <a:off x="-4999279" y="3878869"/>
                <a:ext cx="808478" cy="474825"/>
              </a:xfrm>
              <a:custGeom>
                <a:avLst/>
                <a:gdLst/>
                <a:ahLst/>
                <a:cxnLst/>
                <a:rect l="l" t="t" r="r" b="b"/>
                <a:pathLst>
                  <a:path w="808478" h="474825" extrusionOk="0">
                    <a:moveTo>
                      <a:pt x="502912" y="437872"/>
                    </a:moveTo>
                    <a:cubicBezTo>
                      <a:pt x="501023" y="434363"/>
                      <a:pt x="499201" y="430788"/>
                      <a:pt x="497515" y="427077"/>
                    </a:cubicBezTo>
                    <a:cubicBezTo>
                      <a:pt x="450557" y="325402"/>
                      <a:pt x="493331" y="212324"/>
                      <a:pt x="627257" y="150388"/>
                    </a:cubicBezTo>
                    <a:cubicBezTo>
                      <a:pt x="679950" y="126032"/>
                      <a:pt x="745192" y="111458"/>
                      <a:pt x="807736" y="108827"/>
                    </a:cubicBezTo>
                    <a:cubicBezTo>
                      <a:pt x="808006" y="107815"/>
                      <a:pt x="808276" y="106803"/>
                      <a:pt x="808478" y="105791"/>
                    </a:cubicBezTo>
                    <a:cubicBezTo>
                      <a:pt x="709029" y="39604"/>
                      <a:pt x="589474" y="0"/>
                      <a:pt x="475453" y="0"/>
                    </a:cubicBezTo>
                    <a:cubicBezTo>
                      <a:pt x="236208" y="0"/>
                      <a:pt x="37850" y="174271"/>
                      <a:pt x="0" y="402721"/>
                    </a:cubicBezTo>
                    <a:cubicBezTo>
                      <a:pt x="144585" y="485640"/>
                      <a:pt x="342471" y="496637"/>
                      <a:pt x="502845" y="437804"/>
                    </a:cubicBezTo>
                    <a:close/>
                  </a:path>
                </a:pathLst>
              </a:custGeom>
              <a:solidFill>
                <a:srgbClr val="DC82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g3acbb144eea_1_9619">
                <a:extLst>
                  <a:ext uri="{FF2B5EF4-FFF2-40B4-BE49-F238E27FC236}">
                    <a16:creationId xmlns:a16="http://schemas.microsoft.com/office/drawing/2014/main" id="{4B47A7F4-D959-6A4C-BB22-D2A4451439EB}"/>
                  </a:ext>
                </a:extLst>
              </p:cNvPr>
              <p:cNvSpPr/>
              <p:nvPr/>
            </p:nvSpPr>
            <p:spPr>
              <a:xfrm>
                <a:off x="-4496434" y="3987494"/>
                <a:ext cx="501765" cy="421814"/>
              </a:xfrm>
              <a:custGeom>
                <a:avLst/>
                <a:gdLst/>
                <a:ahLst/>
                <a:cxnLst/>
                <a:rect l="l" t="t" r="r" b="b"/>
                <a:pathLst>
                  <a:path w="501765" h="421814" extrusionOk="0">
                    <a:moveTo>
                      <a:pt x="501765" y="219611"/>
                    </a:moveTo>
                    <a:cubicBezTo>
                      <a:pt x="463038" y="132643"/>
                      <a:pt x="393815" y="56809"/>
                      <a:pt x="309816" y="0"/>
                    </a:cubicBezTo>
                    <a:cubicBezTo>
                      <a:pt x="308197" y="0"/>
                      <a:pt x="306578" y="135"/>
                      <a:pt x="304891" y="202"/>
                    </a:cubicBezTo>
                    <a:cubicBezTo>
                      <a:pt x="271494" y="123468"/>
                      <a:pt x="189452" y="233375"/>
                      <a:pt x="68143" y="298684"/>
                    </a:cubicBezTo>
                    <a:cubicBezTo>
                      <a:pt x="46419" y="310356"/>
                      <a:pt x="23614" y="320544"/>
                      <a:pt x="0" y="329180"/>
                    </a:cubicBezTo>
                    <a:cubicBezTo>
                      <a:pt x="22534" y="371550"/>
                      <a:pt x="58023" y="404138"/>
                      <a:pt x="102080" y="421815"/>
                    </a:cubicBezTo>
                    <a:lnTo>
                      <a:pt x="264545" y="421815"/>
                    </a:lnTo>
                    <a:cubicBezTo>
                      <a:pt x="274395" y="418441"/>
                      <a:pt x="284381" y="414460"/>
                      <a:pt x="294434" y="409873"/>
                    </a:cubicBezTo>
                    <a:cubicBezTo>
                      <a:pt x="376273" y="372090"/>
                      <a:pt x="459799" y="296188"/>
                      <a:pt x="501765" y="219611"/>
                    </a:cubicBezTo>
                    <a:close/>
                  </a:path>
                </a:pathLst>
              </a:custGeom>
              <a:solidFill>
                <a:srgbClr val="AC67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g3acbb144eea_1_9619">
                <a:extLst>
                  <a:ext uri="{FF2B5EF4-FFF2-40B4-BE49-F238E27FC236}">
                    <a16:creationId xmlns:a16="http://schemas.microsoft.com/office/drawing/2014/main" id="{6EDCFDAC-63AC-C390-86E7-BCCE7E3BF2CB}"/>
                  </a:ext>
                </a:extLst>
              </p:cNvPr>
              <p:cNvSpPr/>
              <p:nvPr/>
            </p:nvSpPr>
            <p:spPr>
              <a:xfrm>
                <a:off x="-4520112" y="3987764"/>
                <a:ext cx="328636" cy="328977"/>
              </a:xfrm>
              <a:custGeom>
                <a:avLst/>
                <a:gdLst/>
                <a:ahLst/>
                <a:cxnLst/>
                <a:rect l="l" t="t" r="r" b="b"/>
                <a:pathLst>
                  <a:path w="328636" h="328977" extrusionOk="0">
                    <a:moveTo>
                      <a:pt x="18347" y="318183"/>
                    </a:moveTo>
                    <a:cubicBezTo>
                      <a:pt x="20034" y="321826"/>
                      <a:pt x="21856" y="325402"/>
                      <a:pt x="23745" y="328978"/>
                    </a:cubicBezTo>
                    <a:cubicBezTo>
                      <a:pt x="47359" y="320342"/>
                      <a:pt x="70164" y="310154"/>
                      <a:pt x="91889" y="298482"/>
                    </a:cubicBezTo>
                    <a:cubicBezTo>
                      <a:pt x="213265" y="233105"/>
                      <a:pt x="295240" y="123266"/>
                      <a:pt x="328637" y="0"/>
                    </a:cubicBezTo>
                    <a:cubicBezTo>
                      <a:pt x="266025" y="2631"/>
                      <a:pt x="200851" y="17205"/>
                      <a:pt x="148158" y="41561"/>
                    </a:cubicBezTo>
                    <a:cubicBezTo>
                      <a:pt x="14164" y="103430"/>
                      <a:pt x="-28543" y="216575"/>
                      <a:pt x="18415" y="318250"/>
                    </a:cubicBezTo>
                    <a:close/>
                  </a:path>
                </a:pathLst>
              </a:custGeom>
              <a:solidFill>
                <a:srgbClr val="AC67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" name="Google Shape;191;g3acbb144eea_1_9619">
              <a:extLst>
                <a:ext uri="{FF2B5EF4-FFF2-40B4-BE49-F238E27FC236}">
                  <a16:creationId xmlns:a16="http://schemas.microsoft.com/office/drawing/2014/main" id="{AF01451B-ED64-FAAF-AF6A-705B0087A6C9}"/>
                </a:ext>
              </a:extLst>
            </p:cNvPr>
            <p:cNvGrpSpPr/>
            <p:nvPr/>
          </p:nvGrpSpPr>
          <p:grpSpPr>
            <a:xfrm>
              <a:off x="5632116" y="5511038"/>
              <a:ext cx="617120" cy="458441"/>
              <a:chOff x="-4200697" y="3859168"/>
              <a:chExt cx="393747" cy="292504"/>
            </a:xfrm>
          </p:grpSpPr>
          <p:sp>
            <p:nvSpPr>
              <p:cNvPr id="192" name="Google Shape;192;g3acbb144eea_1_9619">
                <a:extLst>
                  <a:ext uri="{FF2B5EF4-FFF2-40B4-BE49-F238E27FC236}">
                    <a16:creationId xmlns:a16="http://schemas.microsoft.com/office/drawing/2014/main" id="{C8ECD736-CC69-36DA-8BBE-D3468BAB0FA0}"/>
                  </a:ext>
                </a:extLst>
              </p:cNvPr>
              <p:cNvSpPr/>
              <p:nvPr/>
            </p:nvSpPr>
            <p:spPr>
              <a:xfrm>
                <a:off x="-3984009" y="3859168"/>
                <a:ext cx="127200" cy="12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g3acbb144eea_1_9619">
                <a:extLst>
                  <a:ext uri="{FF2B5EF4-FFF2-40B4-BE49-F238E27FC236}">
                    <a16:creationId xmlns:a16="http://schemas.microsoft.com/office/drawing/2014/main" id="{E8E80C70-50B5-B729-BC39-47AFE4AD4B4D}"/>
                  </a:ext>
                </a:extLst>
              </p:cNvPr>
              <p:cNvSpPr/>
              <p:nvPr/>
            </p:nvSpPr>
            <p:spPr>
              <a:xfrm>
                <a:off x="-3934150" y="3947485"/>
                <a:ext cx="127200" cy="12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g3acbb144eea_1_9619">
                <a:extLst>
                  <a:ext uri="{FF2B5EF4-FFF2-40B4-BE49-F238E27FC236}">
                    <a16:creationId xmlns:a16="http://schemas.microsoft.com/office/drawing/2014/main" id="{672B8B3F-F22D-63E1-F722-074DE81A281D}"/>
                  </a:ext>
                </a:extLst>
              </p:cNvPr>
              <p:cNvSpPr/>
              <p:nvPr/>
            </p:nvSpPr>
            <p:spPr>
              <a:xfrm rot="3703889">
                <a:off x="-4079556" y="3885385"/>
                <a:ext cx="72212" cy="3182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5" name="Google Shape;195;g3acbb144eea_1_9619">
              <a:extLst>
                <a:ext uri="{FF2B5EF4-FFF2-40B4-BE49-F238E27FC236}">
                  <a16:creationId xmlns:a16="http://schemas.microsoft.com/office/drawing/2014/main" id="{E058E420-6326-A2A9-787B-ECD80F91CBFA}"/>
                </a:ext>
              </a:extLst>
            </p:cNvPr>
            <p:cNvSpPr/>
            <p:nvPr/>
          </p:nvSpPr>
          <p:spPr>
            <a:xfrm>
              <a:off x="5088164" y="5650049"/>
              <a:ext cx="867125" cy="684841"/>
            </a:xfrm>
            <a:custGeom>
              <a:avLst/>
              <a:gdLst/>
              <a:ahLst/>
              <a:cxnLst/>
              <a:rect l="l" t="t" r="r" b="b"/>
              <a:pathLst>
                <a:path w="553190" h="436900" extrusionOk="0">
                  <a:moveTo>
                    <a:pt x="318236" y="410157"/>
                  </a:moveTo>
                  <a:cubicBezTo>
                    <a:pt x="184243" y="472026"/>
                    <a:pt x="65363" y="420345"/>
                    <a:pt x="18405" y="318737"/>
                  </a:cubicBezTo>
                  <a:cubicBezTo>
                    <a:pt x="-28553" y="217061"/>
                    <a:pt x="14222" y="103984"/>
                    <a:pt x="148147" y="42047"/>
                  </a:cubicBezTo>
                  <a:cubicBezTo>
                    <a:pt x="282140" y="-19821"/>
                    <a:pt x="496893" y="-19079"/>
                    <a:pt x="543852" y="82529"/>
                  </a:cubicBezTo>
                  <a:cubicBezTo>
                    <a:pt x="590810" y="184204"/>
                    <a:pt x="452161" y="348221"/>
                    <a:pt x="318169" y="410090"/>
                  </a:cubicBezTo>
                  <a:close/>
                </a:path>
              </a:pathLst>
            </a:custGeom>
            <a:solidFill>
              <a:srgbClr val="C474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6" name="Google Shape;196;g3acbb144eea_1_9619">
              <a:extLst>
                <a:ext uri="{FF2B5EF4-FFF2-40B4-BE49-F238E27FC236}">
                  <a16:creationId xmlns:a16="http://schemas.microsoft.com/office/drawing/2014/main" id="{17F538D5-3D47-55DB-DB16-E6DCC22CDB21}"/>
                </a:ext>
              </a:extLst>
            </p:cNvPr>
            <p:cNvGrpSpPr/>
            <p:nvPr/>
          </p:nvGrpSpPr>
          <p:grpSpPr>
            <a:xfrm>
              <a:off x="4323019" y="6363352"/>
              <a:ext cx="1714708" cy="139157"/>
              <a:chOff x="-5035952" y="4402967"/>
              <a:chExt cx="1094052" cy="88788"/>
            </a:xfrm>
          </p:grpSpPr>
          <p:sp>
            <p:nvSpPr>
              <p:cNvPr id="197" name="Google Shape;197;g3acbb144eea_1_9619">
                <a:extLst>
                  <a:ext uri="{FF2B5EF4-FFF2-40B4-BE49-F238E27FC236}">
                    <a16:creationId xmlns:a16="http://schemas.microsoft.com/office/drawing/2014/main" id="{3491A69D-6C59-B06C-CB47-506D6EAB08E7}"/>
                  </a:ext>
                </a:extLst>
              </p:cNvPr>
              <p:cNvSpPr/>
              <p:nvPr/>
            </p:nvSpPr>
            <p:spPr>
              <a:xfrm>
                <a:off x="-5035934" y="4427930"/>
                <a:ext cx="1094034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094034" h="63825" extrusionOk="0">
                    <a:moveTo>
                      <a:pt x="1093688" y="16935"/>
                    </a:moveTo>
                    <a:lnTo>
                      <a:pt x="492" y="16935"/>
                    </a:lnTo>
                    <a:cubicBezTo>
                      <a:pt x="492" y="16935"/>
                      <a:pt x="492" y="16935"/>
                      <a:pt x="492" y="16935"/>
                    </a:cubicBezTo>
                    <a:cubicBezTo>
                      <a:pt x="492" y="10930"/>
                      <a:pt x="155" y="5195"/>
                      <a:pt x="20" y="0"/>
                    </a:cubicBezTo>
                    <a:cubicBezTo>
                      <a:pt x="-115" y="6342"/>
                      <a:pt x="492" y="13831"/>
                      <a:pt x="492" y="21860"/>
                    </a:cubicBezTo>
                    <a:cubicBezTo>
                      <a:pt x="492" y="44934"/>
                      <a:pt x="19383" y="63826"/>
                      <a:pt x="42458" y="63826"/>
                    </a:cubicBezTo>
                    <a:lnTo>
                      <a:pt x="1051790" y="63826"/>
                    </a:lnTo>
                    <a:cubicBezTo>
                      <a:pt x="1074864" y="63826"/>
                      <a:pt x="1093755" y="44934"/>
                      <a:pt x="1093755" y="21860"/>
                    </a:cubicBezTo>
                    <a:cubicBezTo>
                      <a:pt x="1093755" y="14978"/>
                      <a:pt x="1094093" y="8501"/>
                      <a:pt x="1094026" y="2766"/>
                    </a:cubicBezTo>
                    <a:cubicBezTo>
                      <a:pt x="1094026" y="7219"/>
                      <a:pt x="1093755" y="11942"/>
                      <a:pt x="1093755" y="1693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g3acbb144eea_1_9619">
                <a:extLst>
                  <a:ext uri="{FF2B5EF4-FFF2-40B4-BE49-F238E27FC236}">
                    <a16:creationId xmlns:a16="http://schemas.microsoft.com/office/drawing/2014/main" id="{1FEF4064-F0B8-B20A-09D6-B2883FC913E2}"/>
                  </a:ext>
                </a:extLst>
              </p:cNvPr>
              <p:cNvSpPr/>
              <p:nvPr/>
            </p:nvSpPr>
            <p:spPr>
              <a:xfrm>
                <a:off x="-5035952" y="4402967"/>
                <a:ext cx="1093925" cy="27797"/>
              </a:xfrm>
              <a:custGeom>
                <a:avLst/>
                <a:gdLst/>
                <a:ahLst/>
                <a:cxnLst/>
                <a:rect l="l" t="t" r="r" b="b"/>
                <a:pathLst>
                  <a:path w="1093925" h="27797" extrusionOk="0">
                    <a:moveTo>
                      <a:pt x="18389" y="4925"/>
                    </a:moveTo>
                    <a:lnTo>
                      <a:pt x="1074680" y="4925"/>
                    </a:lnTo>
                    <a:cubicBezTo>
                      <a:pt x="1090872" y="4925"/>
                      <a:pt x="1093706" y="14236"/>
                      <a:pt x="1093908" y="27797"/>
                    </a:cubicBezTo>
                    <a:cubicBezTo>
                      <a:pt x="1094111" y="11672"/>
                      <a:pt x="1092762" y="0"/>
                      <a:pt x="1074680" y="0"/>
                    </a:cubicBezTo>
                    <a:lnTo>
                      <a:pt x="18389" y="0"/>
                    </a:lnTo>
                    <a:cubicBezTo>
                      <a:pt x="1319" y="0"/>
                      <a:pt x="-300" y="10323"/>
                      <a:pt x="37" y="25031"/>
                    </a:cubicBezTo>
                    <a:cubicBezTo>
                      <a:pt x="308" y="13021"/>
                      <a:pt x="3276" y="4925"/>
                      <a:pt x="18389" y="492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g3acbb144eea_1_9619">
                <a:extLst>
                  <a:ext uri="{FF2B5EF4-FFF2-40B4-BE49-F238E27FC236}">
                    <a16:creationId xmlns:a16="http://schemas.microsoft.com/office/drawing/2014/main" id="{991E2184-591D-5C00-6D08-B3E3C7F388F5}"/>
                  </a:ext>
                </a:extLst>
              </p:cNvPr>
              <p:cNvSpPr/>
              <p:nvPr/>
            </p:nvSpPr>
            <p:spPr>
              <a:xfrm>
                <a:off x="-5035847" y="4407824"/>
                <a:ext cx="1093870" cy="37040"/>
              </a:xfrm>
              <a:custGeom>
                <a:avLst/>
                <a:gdLst/>
                <a:ahLst/>
                <a:cxnLst/>
                <a:rect l="l" t="t" r="r" b="b"/>
                <a:pathLst>
                  <a:path w="1093870" h="37040" extrusionOk="0">
                    <a:moveTo>
                      <a:pt x="405" y="37040"/>
                    </a:moveTo>
                    <a:lnTo>
                      <a:pt x="1093601" y="37040"/>
                    </a:lnTo>
                    <a:cubicBezTo>
                      <a:pt x="1093601" y="32048"/>
                      <a:pt x="1093803" y="27325"/>
                      <a:pt x="1093871" y="22872"/>
                    </a:cubicBezTo>
                    <a:cubicBezTo>
                      <a:pt x="1093601" y="9311"/>
                      <a:pt x="1090835" y="0"/>
                      <a:pt x="1074643" y="0"/>
                    </a:cubicBezTo>
                    <a:lnTo>
                      <a:pt x="18351" y="0"/>
                    </a:lnTo>
                    <a:cubicBezTo>
                      <a:pt x="3306" y="0"/>
                      <a:pt x="270" y="8096"/>
                      <a:pt x="0" y="20106"/>
                    </a:cubicBezTo>
                    <a:cubicBezTo>
                      <a:pt x="135" y="25301"/>
                      <a:pt x="472" y="30968"/>
                      <a:pt x="472" y="37040"/>
                    </a:cubicBezTo>
                    <a:lnTo>
                      <a:pt x="472" y="3704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00" name="Google Shape;200;g3acbb144eea_1_9619">
            <a:extLst>
              <a:ext uri="{FF2B5EF4-FFF2-40B4-BE49-F238E27FC236}">
                <a16:creationId xmlns:a16="http://schemas.microsoft.com/office/drawing/2014/main" id="{CAB4FD80-3E19-AD66-7476-87C6C773B8E7}"/>
              </a:ext>
            </a:extLst>
          </p:cNvPr>
          <p:cNvSpPr/>
          <p:nvPr/>
        </p:nvSpPr>
        <p:spPr>
          <a:xfrm>
            <a:off x="1741730" y="5139217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1" name="Google Shape;201;g3acbb144eea_1_9619">
            <a:extLst>
              <a:ext uri="{FF2B5EF4-FFF2-40B4-BE49-F238E27FC236}">
                <a16:creationId xmlns:a16="http://schemas.microsoft.com/office/drawing/2014/main" id="{A9C8E3CF-4B5F-5E84-2DE0-DDB00B46B935}"/>
              </a:ext>
            </a:extLst>
          </p:cNvPr>
          <p:cNvGrpSpPr/>
          <p:nvPr/>
        </p:nvGrpSpPr>
        <p:grpSpPr>
          <a:xfrm>
            <a:off x="2080756" y="5680865"/>
            <a:ext cx="1082076" cy="793607"/>
            <a:chOff x="-6462744" y="3967523"/>
            <a:chExt cx="690408" cy="506353"/>
          </a:xfrm>
        </p:grpSpPr>
        <p:grpSp>
          <p:nvGrpSpPr>
            <p:cNvPr id="202" name="Google Shape;202;g3acbb144eea_1_9619">
              <a:extLst>
                <a:ext uri="{FF2B5EF4-FFF2-40B4-BE49-F238E27FC236}">
                  <a16:creationId xmlns:a16="http://schemas.microsoft.com/office/drawing/2014/main" id="{3737F652-4CE8-349D-BFEC-34755151A83F}"/>
                </a:ext>
              </a:extLst>
            </p:cNvPr>
            <p:cNvGrpSpPr/>
            <p:nvPr/>
          </p:nvGrpSpPr>
          <p:grpSpPr>
            <a:xfrm>
              <a:off x="-6462744" y="3967523"/>
              <a:ext cx="690407" cy="506353"/>
              <a:chOff x="-6462744" y="3967523"/>
              <a:chExt cx="690407" cy="506353"/>
            </a:xfrm>
          </p:grpSpPr>
          <p:grpSp>
            <p:nvGrpSpPr>
              <p:cNvPr id="203" name="Google Shape;203;g3acbb144eea_1_9619">
                <a:extLst>
                  <a:ext uri="{FF2B5EF4-FFF2-40B4-BE49-F238E27FC236}">
                    <a16:creationId xmlns:a16="http://schemas.microsoft.com/office/drawing/2014/main" id="{DDC912B5-950A-3451-5F96-289F57B8488A}"/>
                  </a:ext>
                </a:extLst>
              </p:cNvPr>
              <p:cNvGrpSpPr/>
              <p:nvPr/>
            </p:nvGrpSpPr>
            <p:grpSpPr>
              <a:xfrm>
                <a:off x="-6461327" y="4118248"/>
                <a:ext cx="681099" cy="100800"/>
                <a:chOff x="-6461327" y="4118248"/>
                <a:chExt cx="681099" cy="100800"/>
              </a:xfrm>
            </p:grpSpPr>
            <p:sp>
              <p:nvSpPr>
                <p:cNvPr id="204" name="Google Shape;204;g3acbb144eea_1_9619">
                  <a:extLst>
                    <a:ext uri="{FF2B5EF4-FFF2-40B4-BE49-F238E27FC236}">
                      <a16:creationId xmlns:a16="http://schemas.microsoft.com/office/drawing/2014/main" id="{B516A2BF-1EA9-EFE9-0DA3-96B93AF112D3}"/>
                    </a:ext>
                  </a:extLst>
                </p:cNvPr>
                <p:cNvSpPr/>
                <p:nvPr/>
              </p:nvSpPr>
              <p:spPr>
                <a:xfrm>
                  <a:off x="-6461327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5" name="Google Shape;205;g3acbb144eea_1_9619">
                  <a:extLst>
                    <a:ext uri="{FF2B5EF4-FFF2-40B4-BE49-F238E27FC236}">
                      <a16:creationId xmlns:a16="http://schemas.microsoft.com/office/drawing/2014/main" id="{106FC4D3-6FF6-22B8-DF75-0CD301250FAD}"/>
                    </a:ext>
                  </a:extLst>
                </p:cNvPr>
                <p:cNvSpPr/>
                <p:nvPr/>
              </p:nvSpPr>
              <p:spPr>
                <a:xfrm>
                  <a:off x="-6360461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Google Shape;206;g3acbb144eea_1_9619">
                  <a:extLst>
                    <a:ext uri="{FF2B5EF4-FFF2-40B4-BE49-F238E27FC236}">
                      <a16:creationId xmlns:a16="http://schemas.microsoft.com/office/drawing/2014/main" id="{8E2D0F80-876A-DB1F-37AC-0F418A1731FD}"/>
                    </a:ext>
                  </a:extLst>
                </p:cNvPr>
                <p:cNvSpPr/>
                <p:nvPr/>
              </p:nvSpPr>
              <p:spPr>
                <a:xfrm>
                  <a:off x="-6259595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207;g3acbb144eea_1_9619">
                  <a:extLst>
                    <a:ext uri="{FF2B5EF4-FFF2-40B4-BE49-F238E27FC236}">
                      <a16:creationId xmlns:a16="http://schemas.microsoft.com/office/drawing/2014/main" id="{FC15EE6A-9E23-6A66-E953-A4BF44DFCB4F}"/>
                    </a:ext>
                  </a:extLst>
                </p:cNvPr>
                <p:cNvSpPr/>
                <p:nvPr/>
              </p:nvSpPr>
              <p:spPr>
                <a:xfrm>
                  <a:off x="-6158730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" name="Google Shape;208;g3acbb144eea_1_9619">
                  <a:extLst>
                    <a:ext uri="{FF2B5EF4-FFF2-40B4-BE49-F238E27FC236}">
                      <a16:creationId xmlns:a16="http://schemas.microsoft.com/office/drawing/2014/main" id="{CD6233A2-DB4C-D711-E3EF-6576AF45FFD7}"/>
                    </a:ext>
                  </a:extLst>
                </p:cNvPr>
                <p:cNvSpPr/>
                <p:nvPr/>
              </p:nvSpPr>
              <p:spPr>
                <a:xfrm>
                  <a:off x="-6057864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" name="Google Shape;209;g3acbb144eea_1_9619">
                  <a:extLst>
                    <a:ext uri="{FF2B5EF4-FFF2-40B4-BE49-F238E27FC236}">
                      <a16:creationId xmlns:a16="http://schemas.microsoft.com/office/drawing/2014/main" id="{BCC1A444-04AB-0B9D-FB41-72107F9B2E61}"/>
                    </a:ext>
                  </a:extLst>
                </p:cNvPr>
                <p:cNvSpPr/>
                <p:nvPr/>
              </p:nvSpPr>
              <p:spPr>
                <a:xfrm>
                  <a:off x="-5956998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" name="Google Shape;210;g3acbb144eea_1_9619">
                  <a:extLst>
                    <a:ext uri="{FF2B5EF4-FFF2-40B4-BE49-F238E27FC236}">
                      <a16:creationId xmlns:a16="http://schemas.microsoft.com/office/drawing/2014/main" id="{F149D153-3B2A-4FF1-CECD-09674B07A1D6}"/>
                    </a:ext>
                  </a:extLst>
                </p:cNvPr>
                <p:cNvSpPr/>
                <p:nvPr/>
              </p:nvSpPr>
              <p:spPr>
                <a:xfrm>
                  <a:off x="-5881028" y="411824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1" name="Google Shape;211;g3acbb144eea_1_9619">
                <a:extLst>
                  <a:ext uri="{FF2B5EF4-FFF2-40B4-BE49-F238E27FC236}">
                    <a16:creationId xmlns:a16="http://schemas.microsoft.com/office/drawing/2014/main" id="{073DB277-C6DF-E91B-31A6-0B8007E61349}"/>
                  </a:ext>
                </a:extLst>
              </p:cNvPr>
              <p:cNvGrpSpPr/>
              <p:nvPr/>
            </p:nvGrpSpPr>
            <p:grpSpPr>
              <a:xfrm>
                <a:off x="-6415111" y="4064813"/>
                <a:ext cx="580301" cy="100800"/>
                <a:chOff x="-6415111" y="4064813"/>
                <a:chExt cx="580301" cy="100800"/>
              </a:xfrm>
            </p:grpSpPr>
            <p:sp>
              <p:nvSpPr>
                <p:cNvPr id="212" name="Google Shape;212;g3acbb144eea_1_9619">
                  <a:extLst>
                    <a:ext uri="{FF2B5EF4-FFF2-40B4-BE49-F238E27FC236}">
                      <a16:creationId xmlns:a16="http://schemas.microsoft.com/office/drawing/2014/main" id="{D2BF677E-5012-70E9-1D22-666EBDB524C2}"/>
                    </a:ext>
                  </a:extLst>
                </p:cNvPr>
                <p:cNvSpPr/>
                <p:nvPr/>
              </p:nvSpPr>
              <p:spPr>
                <a:xfrm>
                  <a:off x="-6314245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3" name="Google Shape;213;g3acbb144eea_1_9619">
                  <a:extLst>
                    <a:ext uri="{FF2B5EF4-FFF2-40B4-BE49-F238E27FC236}">
                      <a16:creationId xmlns:a16="http://schemas.microsoft.com/office/drawing/2014/main" id="{BDEFDCBA-13D6-D632-A806-7244D8A3751A}"/>
                    </a:ext>
                  </a:extLst>
                </p:cNvPr>
                <p:cNvSpPr/>
                <p:nvPr/>
              </p:nvSpPr>
              <p:spPr>
                <a:xfrm>
                  <a:off x="-6415111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" name="Google Shape;214;g3acbb144eea_1_9619">
                  <a:extLst>
                    <a:ext uri="{FF2B5EF4-FFF2-40B4-BE49-F238E27FC236}">
                      <a16:creationId xmlns:a16="http://schemas.microsoft.com/office/drawing/2014/main" id="{C98DE66A-4936-51B4-2538-5C4171C1811C}"/>
                    </a:ext>
                  </a:extLst>
                </p:cNvPr>
                <p:cNvSpPr/>
                <p:nvPr/>
              </p:nvSpPr>
              <p:spPr>
                <a:xfrm>
                  <a:off x="-6213379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" name="Google Shape;215;g3acbb144eea_1_9619">
                  <a:extLst>
                    <a:ext uri="{FF2B5EF4-FFF2-40B4-BE49-F238E27FC236}">
                      <a16:creationId xmlns:a16="http://schemas.microsoft.com/office/drawing/2014/main" id="{E2DA1CFF-5CC4-9E17-411A-3D309F14B8E6}"/>
                    </a:ext>
                  </a:extLst>
                </p:cNvPr>
                <p:cNvSpPr/>
                <p:nvPr/>
              </p:nvSpPr>
              <p:spPr>
                <a:xfrm>
                  <a:off x="-6112513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6" name="Google Shape;216;g3acbb144eea_1_9619">
                  <a:extLst>
                    <a:ext uri="{FF2B5EF4-FFF2-40B4-BE49-F238E27FC236}">
                      <a16:creationId xmlns:a16="http://schemas.microsoft.com/office/drawing/2014/main" id="{F237E86B-E06C-7114-0478-4E7C64AF3140}"/>
                    </a:ext>
                  </a:extLst>
                </p:cNvPr>
                <p:cNvSpPr/>
                <p:nvPr/>
              </p:nvSpPr>
              <p:spPr>
                <a:xfrm>
                  <a:off x="-6011648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" name="Google Shape;217;g3acbb144eea_1_9619">
                  <a:extLst>
                    <a:ext uri="{FF2B5EF4-FFF2-40B4-BE49-F238E27FC236}">
                      <a16:creationId xmlns:a16="http://schemas.microsoft.com/office/drawing/2014/main" id="{1A9F08E8-B2AB-0292-F40D-1F698E2355FE}"/>
                    </a:ext>
                  </a:extLst>
                </p:cNvPr>
                <p:cNvSpPr/>
                <p:nvPr/>
              </p:nvSpPr>
              <p:spPr>
                <a:xfrm>
                  <a:off x="-5935610" y="406481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" name="Google Shape;218;g3acbb144eea_1_9619">
                <a:extLst>
                  <a:ext uri="{FF2B5EF4-FFF2-40B4-BE49-F238E27FC236}">
                    <a16:creationId xmlns:a16="http://schemas.microsoft.com/office/drawing/2014/main" id="{02E022DC-9872-215D-A4EC-48848E99D647}"/>
                  </a:ext>
                </a:extLst>
              </p:cNvPr>
              <p:cNvGrpSpPr/>
              <p:nvPr/>
            </p:nvGrpSpPr>
            <p:grpSpPr>
              <a:xfrm>
                <a:off x="-6344066" y="3967523"/>
                <a:ext cx="436322" cy="162129"/>
                <a:chOff x="-6344066" y="3967523"/>
                <a:chExt cx="436322" cy="162129"/>
              </a:xfrm>
            </p:grpSpPr>
            <p:sp>
              <p:nvSpPr>
                <p:cNvPr id="219" name="Google Shape;219;g3acbb144eea_1_9619">
                  <a:extLst>
                    <a:ext uri="{FF2B5EF4-FFF2-40B4-BE49-F238E27FC236}">
                      <a16:creationId xmlns:a16="http://schemas.microsoft.com/office/drawing/2014/main" id="{BD81DDDD-8CC0-4B11-B4FD-E122D7A2B3B4}"/>
                    </a:ext>
                  </a:extLst>
                </p:cNvPr>
                <p:cNvSpPr/>
                <p:nvPr/>
              </p:nvSpPr>
              <p:spPr>
                <a:xfrm>
                  <a:off x="-6344066" y="402885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" name="Google Shape;220;g3acbb144eea_1_9619">
                  <a:extLst>
                    <a:ext uri="{FF2B5EF4-FFF2-40B4-BE49-F238E27FC236}">
                      <a16:creationId xmlns:a16="http://schemas.microsoft.com/office/drawing/2014/main" id="{790F8830-DBCC-A567-6473-A2D12769F068}"/>
                    </a:ext>
                  </a:extLst>
                </p:cNvPr>
                <p:cNvSpPr/>
                <p:nvPr/>
              </p:nvSpPr>
              <p:spPr>
                <a:xfrm>
                  <a:off x="-6264790" y="399403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" name="Google Shape;221;g3acbb144eea_1_9619">
                  <a:extLst>
                    <a:ext uri="{FF2B5EF4-FFF2-40B4-BE49-F238E27FC236}">
                      <a16:creationId xmlns:a16="http://schemas.microsoft.com/office/drawing/2014/main" id="{9463B8D8-3F2A-3A70-D814-C12F75272F11}"/>
                    </a:ext>
                  </a:extLst>
                </p:cNvPr>
                <p:cNvSpPr/>
                <p:nvPr/>
              </p:nvSpPr>
              <p:spPr>
                <a:xfrm>
                  <a:off x="-6087887" y="3994038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" name="Google Shape;222;g3acbb144eea_1_9619">
                  <a:extLst>
                    <a:ext uri="{FF2B5EF4-FFF2-40B4-BE49-F238E27FC236}">
                      <a16:creationId xmlns:a16="http://schemas.microsoft.com/office/drawing/2014/main" id="{CD0B5C96-EEE9-4CD8-073D-D569E796EF72}"/>
                    </a:ext>
                  </a:extLst>
                </p:cNvPr>
                <p:cNvSpPr/>
                <p:nvPr/>
              </p:nvSpPr>
              <p:spPr>
                <a:xfrm>
                  <a:off x="-6174720" y="396752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3" name="Google Shape;223;g3acbb144eea_1_9619">
                  <a:extLst>
                    <a:ext uri="{FF2B5EF4-FFF2-40B4-BE49-F238E27FC236}">
                      <a16:creationId xmlns:a16="http://schemas.microsoft.com/office/drawing/2014/main" id="{F8CA6B34-A4B3-34E1-F467-0A0F40787FA5}"/>
                    </a:ext>
                  </a:extLst>
                </p:cNvPr>
                <p:cNvSpPr/>
                <p:nvPr/>
              </p:nvSpPr>
              <p:spPr>
                <a:xfrm>
                  <a:off x="-6008544" y="402885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4" name="Google Shape;224;g3acbb144eea_1_9619">
                  <a:extLst>
                    <a:ext uri="{FF2B5EF4-FFF2-40B4-BE49-F238E27FC236}">
                      <a16:creationId xmlns:a16="http://schemas.microsoft.com/office/drawing/2014/main" id="{74C03827-93A0-2311-CF41-B39E74FF6484}"/>
                    </a:ext>
                  </a:extLst>
                </p:cNvPr>
                <p:cNvSpPr/>
                <p:nvPr/>
              </p:nvSpPr>
              <p:spPr>
                <a:xfrm>
                  <a:off x="-6163925" y="4008949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5" name="Google Shape;225;g3acbb144eea_1_9619">
                <a:extLst>
                  <a:ext uri="{FF2B5EF4-FFF2-40B4-BE49-F238E27FC236}">
                    <a16:creationId xmlns:a16="http://schemas.microsoft.com/office/drawing/2014/main" id="{7E40EF27-F0FF-0343-482A-24792773E276}"/>
                  </a:ext>
                </a:extLst>
              </p:cNvPr>
              <p:cNvGrpSpPr/>
              <p:nvPr/>
            </p:nvGrpSpPr>
            <p:grpSpPr>
              <a:xfrm>
                <a:off x="-6242526" y="4035802"/>
                <a:ext cx="262995" cy="114091"/>
                <a:chOff x="-6242526" y="4035802"/>
                <a:chExt cx="262995" cy="114091"/>
              </a:xfrm>
            </p:grpSpPr>
            <p:sp>
              <p:nvSpPr>
                <p:cNvPr id="226" name="Google Shape;226;g3acbb144eea_1_9619">
                  <a:extLst>
                    <a:ext uri="{FF2B5EF4-FFF2-40B4-BE49-F238E27FC236}">
                      <a16:creationId xmlns:a16="http://schemas.microsoft.com/office/drawing/2014/main" id="{35545E72-1AE0-2123-8DBB-62F3BCAC80D9}"/>
                    </a:ext>
                  </a:extLst>
                </p:cNvPr>
                <p:cNvSpPr/>
                <p:nvPr/>
              </p:nvSpPr>
              <p:spPr>
                <a:xfrm>
                  <a:off x="-6242526" y="4035802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" name="Google Shape;227;g3acbb144eea_1_9619">
                  <a:extLst>
                    <a:ext uri="{FF2B5EF4-FFF2-40B4-BE49-F238E27FC236}">
                      <a16:creationId xmlns:a16="http://schemas.microsoft.com/office/drawing/2014/main" id="{289BE43E-AAFE-AE36-8DED-BD6EC6317275}"/>
                    </a:ext>
                  </a:extLst>
                </p:cNvPr>
                <p:cNvSpPr/>
                <p:nvPr/>
              </p:nvSpPr>
              <p:spPr>
                <a:xfrm>
                  <a:off x="-6080331" y="4049093"/>
                  <a:ext cx="100800" cy="100800"/>
                </a:xfrm>
                <a:prstGeom prst="ellipse">
                  <a:avLst/>
                </a:prstGeom>
                <a:solidFill>
                  <a:srgbClr val="FF394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8" name="Google Shape;228;g3acbb144eea_1_9619">
                <a:extLst>
                  <a:ext uri="{FF2B5EF4-FFF2-40B4-BE49-F238E27FC236}">
                    <a16:creationId xmlns:a16="http://schemas.microsoft.com/office/drawing/2014/main" id="{DF0643C1-E32B-19BA-E9D8-EEE054030566}"/>
                  </a:ext>
                </a:extLst>
              </p:cNvPr>
              <p:cNvSpPr/>
              <p:nvPr/>
            </p:nvSpPr>
            <p:spPr>
              <a:xfrm>
                <a:off x="-6462744" y="4148677"/>
                <a:ext cx="690407" cy="325199"/>
              </a:xfrm>
              <a:custGeom>
                <a:avLst/>
                <a:gdLst/>
                <a:ahLst/>
                <a:cxnLst/>
                <a:rect l="l" t="t" r="r" b="b"/>
                <a:pathLst>
                  <a:path w="690407" h="325199" extrusionOk="0">
                    <a:moveTo>
                      <a:pt x="490700" y="313122"/>
                    </a:moveTo>
                    <a:cubicBezTo>
                      <a:pt x="608635" y="258203"/>
                      <a:pt x="690408" y="138648"/>
                      <a:pt x="690408" y="0"/>
                    </a:cubicBezTo>
                    <a:lnTo>
                      <a:pt x="0" y="0"/>
                    </a:lnTo>
                    <a:cubicBezTo>
                      <a:pt x="0" y="138243"/>
                      <a:pt x="81300" y="257528"/>
                      <a:pt x="198628" y="312650"/>
                    </a:cubicBezTo>
                    <a:cubicBezTo>
                      <a:pt x="216035" y="320814"/>
                      <a:pt x="235128" y="324862"/>
                      <a:pt x="254357" y="324862"/>
                    </a:cubicBezTo>
                    <a:lnTo>
                      <a:pt x="434903" y="325199"/>
                    </a:lnTo>
                    <a:cubicBezTo>
                      <a:pt x="454132" y="325199"/>
                      <a:pt x="473226" y="321286"/>
                      <a:pt x="490700" y="313122"/>
                    </a:cubicBezTo>
                    <a:close/>
                  </a:path>
                </a:pathLst>
              </a:custGeom>
              <a:solidFill>
                <a:srgbClr val="F2BD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9" name="Google Shape;229;g3acbb144eea_1_9619">
              <a:extLst>
                <a:ext uri="{FF2B5EF4-FFF2-40B4-BE49-F238E27FC236}">
                  <a16:creationId xmlns:a16="http://schemas.microsoft.com/office/drawing/2014/main" id="{458B17F6-AC83-D520-9FCB-B9AFE2DC8065}"/>
                </a:ext>
              </a:extLst>
            </p:cNvPr>
            <p:cNvGrpSpPr/>
            <p:nvPr/>
          </p:nvGrpSpPr>
          <p:grpSpPr>
            <a:xfrm>
              <a:off x="-6462744" y="4148677"/>
              <a:ext cx="690408" cy="325199"/>
              <a:chOff x="-6462744" y="4148677"/>
              <a:chExt cx="690408" cy="325199"/>
            </a:xfrm>
          </p:grpSpPr>
          <p:sp>
            <p:nvSpPr>
              <p:cNvPr id="230" name="Google Shape;230;g3acbb144eea_1_9619">
                <a:extLst>
                  <a:ext uri="{FF2B5EF4-FFF2-40B4-BE49-F238E27FC236}">
                    <a16:creationId xmlns:a16="http://schemas.microsoft.com/office/drawing/2014/main" id="{875C43AC-EBCA-F885-E7D0-EDDA74850085}"/>
                  </a:ext>
                </a:extLst>
              </p:cNvPr>
              <p:cNvSpPr/>
              <p:nvPr/>
            </p:nvSpPr>
            <p:spPr>
              <a:xfrm>
                <a:off x="-6144696" y="4148677"/>
                <a:ext cx="372360" cy="325199"/>
              </a:xfrm>
              <a:custGeom>
                <a:avLst/>
                <a:gdLst/>
                <a:ahLst/>
                <a:cxnLst/>
                <a:rect l="l" t="t" r="r" b="b"/>
                <a:pathLst>
                  <a:path w="372360" h="325199" extrusionOk="0">
                    <a:moveTo>
                      <a:pt x="247948" y="0"/>
                    </a:moveTo>
                    <a:cubicBezTo>
                      <a:pt x="247948" y="138648"/>
                      <a:pt x="166176" y="258203"/>
                      <a:pt x="48240" y="313122"/>
                    </a:cubicBezTo>
                    <a:cubicBezTo>
                      <a:pt x="33059" y="320206"/>
                      <a:pt x="16665" y="324120"/>
                      <a:pt x="0" y="324997"/>
                    </a:cubicBezTo>
                    <a:lnTo>
                      <a:pt x="116856" y="325199"/>
                    </a:lnTo>
                    <a:cubicBezTo>
                      <a:pt x="136084" y="325199"/>
                      <a:pt x="155178" y="321286"/>
                      <a:pt x="172652" y="313122"/>
                    </a:cubicBezTo>
                    <a:cubicBezTo>
                      <a:pt x="290588" y="258203"/>
                      <a:pt x="372360" y="138648"/>
                      <a:pt x="372360" y="0"/>
                    </a:cubicBezTo>
                    <a:lnTo>
                      <a:pt x="247948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g3acbb144eea_1_9619">
                <a:extLst>
                  <a:ext uri="{FF2B5EF4-FFF2-40B4-BE49-F238E27FC236}">
                    <a16:creationId xmlns:a16="http://schemas.microsoft.com/office/drawing/2014/main" id="{E092429D-A009-8C10-02C6-AEA8CC2B9E1E}"/>
                  </a:ext>
                </a:extLst>
              </p:cNvPr>
              <p:cNvSpPr/>
              <p:nvPr/>
            </p:nvSpPr>
            <p:spPr>
              <a:xfrm>
                <a:off x="-6462744" y="4148677"/>
                <a:ext cx="565995" cy="324996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24996" extrusionOk="0">
                    <a:moveTo>
                      <a:pt x="565995" y="0"/>
                    </a:moveTo>
                    <a:lnTo>
                      <a:pt x="0" y="0"/>
                    </a:lnTo>
                    <a:cubicBezTo>
                      <a:pt x="0" y="138243"/>
                      <a:pt x="81300" y="257528"/>
                      <a:pt x="198628" y="312650"/>
                    </a:cubicBezTo>
                    <a:cubicBezTo>
                      <a:pt x="216035" y="320814"/>
                      <a:pt x="235128" y="324862"/>
                      <a:pt x="254357" y="324862"/>
                    </a:cubicBezTo>
                    <a:lnTo>
                      <a:pt x="317980" y="324997"/>
                    </a:lnTo>
                    <a:cubicBezTo>
                      <a:pt x="334645" y="324120"/>
                      <a:pt x="351107" y="320206"/>
                      <a:pt x="366220" y="313122"/>
                    </a:cubicBezTo>
                    <a:cubicBezTo>
                      <a:pt x="484156" y="258203"/>
                      <a:pt x="565928" y="138648"/>
                      <a:pt x="565928" y="0"/>
                    </a:cubicBezTo>
                    <a:close/>
                  </a:path>
                </a:pathLst>
              </a:custGeom>
              <a:solidFill>
                <a:srgbClr val="FFC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2" name="Google Shape;232;g3acbb144eea_1_9619">
            <a:extLst>
              <a:ext uri="{FF2B5EF4-FFF2-40B4-BE49-F238E27FC236}">
                <a16:creationId xmlns:a16="http://schemas.microsoft.com/office/drawing/2014/main" id="{8323C533-1C55-2D0C-E0AE-DA53AB8F8EE3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233" name="Google Shape;233;g3acbb144eea_1_9619">
              <a:extLst>
                <a:ext uri="{FF2B5EF4-FFF2-40B4-BE49-F238E27FC236}">
                  <a16:creationId xmlns:a16="http://schemas.microsoft.com/office/drawing/2014/main" id="{8B8CA5CF-69C5-40FD-563D-854F3CABE324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4" name="Google Shape;234;g3acbb144eea_1_9619">
              <a:extLst>
                <a:ext uri="{FF2B5EF4-FFF2-40B4-BE49-F238E27FC236}">
                  <a16:creationId xmlns:a16="http://schemas.microsoft.com/office/drawing/2014/main" id="{9526330E-3A95-1BD1-0838-9AB6F97C494F}"/>
                </a:ext>
              </a:extLst>
            </p:cNvPr>
            <p:cNvGrpSpPr/>
            <p:nvPr/>
          </p:nvGrpSpPr>
          <p:grpSpPr>
            <a:xfrm>
              <a:off x="238177" y="5530812"/>
              <a:ext cx="1243651" cy="917538"/>
              <a:chOff x="-7611129" y="3871785"/>
              <a:chExt cx="793499" cy="585426"/>
            </a:xfrm>
          </p:grpSpPr>
          <p:sp>
            <p:nvSpPr>
              <p:cNvPr id="235" name="Google Shape;235;g3acbb144eea_1_9619">
                <a:extLst>
                  <a:ext uri="{FF2B5EF4-FFF2-40B4-BE49-F238E27FC236}">
                    <a16:creationId xmlns:a16="http://schemas.microsoft.com/office/drawing/2014/main" id="{83E9D20F-1E21-F1D0-5207-F088A6239D7D}"/>
                  </a:ext>
                </a:extLst>
              </p:cNvPr>
              <p:cNvSpPr/>
              <p:nvPr/>
            </p:nvSpPr>
            <p:spPr>
              <a:xfrm>
                <a:off x="-7553174" y="3871785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1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4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g3acbb144eea_1_9619">
                <a:extLst>
                  <a:ext uri="{FF2B5EF4-FFF2-40B4-BE49-F238E27FC236}">
                    <a16:creationId xmlns:a16="http://schemas.microsoft.com/office/drawing/2014/main" id="{26BE3310-3BB3-6C2B-A7DE-3021C4B0A39D}"/>
                  </a:ext>
                </a:extLst>
              </p:cNvPr>
              <p:cNvSpPr/>
              <p:nvPr/>
            </p:nvSpPr>
            <p:spPr>
              <a:xfrm>
                <a:off x="-6878756" y="3945528"/>
                <a:ext cx="6105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70" extrusionOk="0">
                    <a:moveTo>
                      <a:pt x="607" y="60452"/>
                    </a:moveTo>
                    <a:cubicBezTo>
                      <a:pt x="607" y="60857"/>
                      <a:pt x="607" y="61262"/>
                      <a:pt x="607" y="61667"/>
                    </a:cubicBezTo>
                    <a:lnTo>
                      <a:pt x="607" y="61667"/>
                    </a:lnTo>
                    <a:cubicBezTo>
                      <a:pt x="607" y="65782"/>
                      <a:pt x="338" y="69763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g3acbb144eea_1_9619">
                <a:extLst>
                  <a:ext uri="{FF2B5EF4-FFF2-40B4-BE49-F238E27FC236}">
                    <a16:creationId xmlns:a16="http://schemas.microsoft.com/office/drawing/2014/main" id="{09A5A888-D952-E79A-0FD2-B0885053EB77}"/>
                  </a:ext>
                </a:extLst>
              </p:cNvPr>
              <p:cNvSpPr/>
              <p:nvPr/>
            </p:nvSpPr>
            <p:spPr>
              <a:xfrm>
                <a:off x="-6885030" y="4006048"/>
                <a:ext cx="7016" cy="13358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8" extrusionOk="0">
                    <a:moveTo>
                      <a:pt x="6949" y="1214"/>
                    </a:moveTo>
                    <a:cubicBezTo>
                      <a:pt x="6949" y="810"/>
                      <a:pt x="6949" y="405"/>
                      <a:pt x="6949" y="0"/>
                    </a:cubicBez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lnTo>
                      <a:pt x="7016" y="121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g3acbb144eea_1_9619">
                <a:extLst>
                  <a:ext uri="{FF2B5EF4-FFF2-40B4-BE49-F238E27FC236}">
                    <a16:creationId xmlns:a16="http://schemas.microsoft.com/office/drawing/2014/main" id="{23E4C5CE-AC3C-A88D-2516-0DDF6BB2A232}"/>
                  </a:ext>
                </a:extLst>
              </p:cNvPr>
              <p:cNvSpPr/>
              <p:nvPr/>
            </p:nvSpPr>
            <p:spPr>
              <a:xfrm>
                <a:off x="-7611129" y="3945528"/>
                <a:ext cx="5862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70" extrusionOk="0">
                    <a:moveTo>
                      <a:pt x="57820" y="61734"/>
                    </a:moveTo>
                    <a:cubicBezTo>
                      <a:pt x="57820" y="60520"/>
                      <a:pt x="57955" y="59305"/>
                      <a:pt x="58023" y="58023"/>
                    </a:cubicBez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50"/>
                      <a:pt x="57820" y="66659"/>
                      <a:pt x="57820" y="61734"/>
                    </a:cubicBezTo>
                    <a:lnTo>
                      <a:pt x="57820" y="6173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g3acbb144eea_1_9619">
                <a:extLst>
                  <a:ext uri="{FF2B5EF4-FFF2-40B4-BE49-F238E27FC236}">
                    <a16:creationId xmlns:a16="http://schemas.microsoft.com/office/drawing/2014/main" id="{034BE84D-0AED-1408-F5C5-5FE03424B744}"/>
                  </a:ext>
                </a:extLst>
              </p:cNvPr>
              <p:cNvSpPr/>
              <p:nvPr/>
            </p:nvSpPr>
            <p:spPr>
              <a:xfrm>
                <a:off x="-7553309" y="4003552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lnTo>
                      <a:pt x="0" y="3711"/>
                    </a:ln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5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g3acbb144eea_1_9619">
                <a:extLst>
                  <a:ext uri="{FF2B5EF4-FFF2-40B4-BE49-F238E27FC236}">
                    <a16:creationId xmlns:a16="http://schemas.microsoft.com/office/drawing/2014/main" id="{16C4D448-9253-BCF0-6FB8-B5F8E1A19821}"/>
                  </a:ext>
                </a:extLst>
              </p:cNvPr>
              <p:cNvSpPr/>
              <p:nvPr/>
            </p:nvSpPr>
            <p:spPr>
              <a:xfrm>
                <a:off x="-7432404" y="3871785"/>
                <a:ext cx="124075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5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g3acbb144eea_1_9619">
                <a:extLst>
                  <a:ext uri="{FF2B5EF4-FFF2-40B4-BE49-F238E27FC236}">
                    <a16:creationId xmlns:a16="http://schemas.microsoft.com/office/drawing/2014/main" id="{B0741659-48BF-9D8F-2E57-3AF68CC4A1EF}"/>
                  </a:ext>
                </a:extLst>
              </p:cNvPr>
              <p:cNvSpPr/>
              <p:nvPr/>
            </p:nvSpPr>
            <p:spPr>
              <a:xfrm>
                <a:off x="-7340579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g3acbb144eea_1_9619">
                <a:extLst>
                  <a:ext uri="{FF2B5EF4-FFF2-40B4-BE49-F238E27FC236}">
                    <a16:creationId xmlns:a16="http://schemas.microsoft.com/office/drawing/2014/main" id="{4B3EF9F4-8668-E5BE-702B-07164B689D60}"/>
                  </a:ext>
                </a:extLst>
              </p:cNvPr>
              <p:cNvSpPr/>
              <p:nvPr/>
            </p:nvSpPr>
            <p:spPr>
              <a:xfrm>
                <a:off x="-7247945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g3acbb144eea_1_9619">
                <a:extLst>
                  <a:ext uri="{FF2B5EF4-FFF2-40B4-BE49-F238E27FC236}">
                    <a16:creationId xmlns:a16="http://schemas.microsoft.com/office/drawing/2014/main" id="{2EE70AA1-17E3-5932-E63F-BA41693FF22A}"/>
                  </a:ext>
                </a:extLst>
              </p:cNvPr>
              <p:cNvSpPr/>
              <p:nvPr/>
            </p:nvSpPr>
            <p:spPr>
              <a:xfrm>
                <a:off x="-7155311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g3acbb144eea_1_9619">
                <a:extLst>
                  <a:ext uri="{FF2B5EF4-FFF2-40B4-BE49-F238E27FC236}">
                    <a16:creationId xmlns:a16="http://schemas.microsoft.com/office/drawing/2014/main" id="{95E700CF-C60B-6652-2A03-F73D02C9C453}"/>
                  </a:ext>
                </a:extLst>
              </p:cNvPr>
              <p:cNvSpPr/>
              <p:nvPr/>
            </p:nvSpPr>
            <p:spPr>
              <a:xfrm>
                <a:off x="-7553174" y="4186324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2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5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g3acbb144eea_1_9619">
                <a:extLst>
                  <a:ext uri="{FF2B5EF4-FFF2-40B4-BE49-F238E27FC236}">
                    <a16:creationId xmlns:a16="http://schemas.microsoft.com/office/drawing/2014/main" id="{D0E87F3C-8ED9-ED7D-BA19-12806C6D5136}"/>
                  </a:ext>
                </a:extLst>
              </p:cNvPr>
              <p:cNvSpPr/>
              <p:nvPr/>
            </p:nvSpPr>
            <p:spPr>
              <a:xfrm>
                <a:off x="-6878689" y="4260068"/>
                <a:ext cx="6105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69" extrusionOk="0">
                    <a:moveTo>
                      <a:pt x="607" y="61666"/>
                    </a:moveTo>
                    <a:cubicBezTo>
                      <a:pt x="607" y="65782"/>
                      <a:pt x="338" y="69762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ubicBezTo>
                      <a:pt x="607" y="60857"/>
                      <a:pt x="607" y="61261"/>
                      <a:pt x="607" y="6166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g3acbb144eea_1_9619">
                <a:extLst>
                  <a:ext uri="{FF2B5EF4-FFF2-40B4-BE49-F238E27FC236}">
                    <a16:creationId xmlns:a16="http://schemas.microsoft.com/office/drawing/2014/main" id="{021EA83C-A742-23B5-77FD-698FC8181303}"/>
                  </a:ext>
                </a:extLst>
              </p:cNvPr>
              <p:cNvSpPr/>
              <p:nvPr/>
            </p:nvSpPr>
            <p:spPr>
              <a:xfrm>
                <a:off x="-6885098" y="4320520"/>
                <a:ext cx="7016" cy="1335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9" extrusionOk="0">
                    <a:moveTo>
                      <a:pt x="6949" y="0"/>
                    </a:move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cubicBezTo>
                      <a:pt x="7016" y="810"/>
                      <a:pt x="7016" y="405"/>
                      <a:pt x="701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g3acbb144eea_1_9619">
                <a:extLst>
                  <a:ext uri="{FF2B5EF4-FFF2-40B4-BE49-F238E27FC236}">
                    <a16:creationId xmlns:a16="http://schemas.microsoft.com/office/drawing/2014/main" id="{601E8FE1-8D36-E478-1D40-31F0FF9DE48B}"/>
                  </a:ext>
                </a:extLst>
              </p:cNvPr>
              <p:cNvSpPr/>
              <p:nvPr/>
            </p:nvSpPr>
            <p:spPr>
              <a:xfrm>
                <a:off x="-7611129" y="4260000"/>
                <a:ext cx="5862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69" extrusionOk="0">
                    <a:moveTo>
                      <a:pt x="58023" y="58023"/>
                    </a:move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49"/>
                      <a:pt x="57820" y="66659"/>
                      <a:pt x="57820" y="61734"/>
                    </a:cubicBezTo>
                    <a:cubicBezTo>
                      <a:pt x="57820" y="60519"/>
                      <a:pt x="57955" y="59305"/>
                      <a:pt x="58023" y="58023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g3acbb144eea_1_9619">
                <a:extLst>
                  <a:ext uri="{FF2B5EF4-FFF2-40B4-BE49-F238E27FC236}">
                    <a16:creationId xmlns:a16="http://schemas.microsoft.com/office/drawing/2014/main" id="{A44B73C5-B3A2-E8B7-FE50-862956705511}"/>
                  </a:ext>
                </a:extLst>
              </p:cNvPr>
              <p:cNvSpPr/>
              <p:nvPr/>
            </p:nvSpPr>
            <p:spPr>
              <a:xfrm>
                <a:off x="-7553309" y="4318023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6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g3acbb144eea_1_9619">
                <a:extLst>
                  <a:ext uri="{FF2B5EF4-FFF2-40B4-BE49-F238E27FC236}">
                    <a16:creationId xmlns:a16="http://schemas.microsoft.com/office/drawing/2014/main" id="{057D839E-03F7-AB0B-3EB3-10D0C60913A6}"/>
                  </a:ext>
                </a:extLst>
              </p:cNvPr>
              <p:cNvSpPr/>
              <p:nvPr/>
            </p:nvSpPr>
            <p:spPr>
              <a:xfrm>
                <a:off x="-7432404" y="4186324"/>
                <a:ext cx="124075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6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g3acbb144eea_1_9619">
                <a:extLst>
                  <a:ext uri="{FF2B5EF4-FFF2-40B4-BE49-F238E27FC236}">
                    <a16:creationId xmlns:a16="http://schemas.microsoft.com/office/drawing/2014/main" id="{4DF59891-EE38-4F70-8036-6520148EDE76}"/>
                  </a:ext>
                </a:extLst>
              </p:cNvPr>
              <p:cNvSpPr/>
              <p:nvPr/>
            </p:nvSpPr>
            <p:spPr>
              <a:xfrm>
                <a:off x="-7340579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g3acbb144eea_1_9619">
                <a:extLst>
                  <a:ext uri="{FF2B5EF4-FFF2-40B4-BE49-F238E27FC236}">
                    <a16:creationId xmlns:a16="http://schemas.microsoft.com/office/drawing/2014/main" id="{44F3222D-2A8D-F76D-C260-807A724D13E2}"/>
                  </a:ext>
                </a:extLst>
              </p:cNvPr>
              <p:cNvSpPr/>
              <p:nvPr/>
            </p:nvSpPr>
            <p:spPr>
              <a:xfrm>
                <a:off x="-7247945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g3acbb144eea_1_9619">
                <a:extLst>
                  <a:ext uri="{FF2B5EF4-FFF2-40B4-BE49-F238E27FC236}">
                    <a16:creationId xmlns:a16="http://schemas.microsoft.com/office/drawing/2014/main" id="{8F87A78F-D32D-B5AD-1F4A-182418AD9E5A}"/>
                  </a:ext>
                </a:extLst>
              </p:cNvPr>
              <p:cNvSpPr/>
              <p:nvPr/>
            </p:nvSpPr>
            <p:spPr>
              <a:xfrm>
                <a:off x="-7155311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3" name="Google Shape;253;g3acbb144eea_1_9619">
            <a:extLst>
              <a:ext uri="{FF2B5EF4-FFF2-40B4-BE49-F238E27FC236}">
                <a16:creationId xmlns:a16="http://schemas.microsoft.com/office/drawing/2014/main" id="{4EE59F74-3C3C-961A-4C48-C20056DA81E0}"/>
              </a:ext>
            </a:extLst>
          </p:cNvPr>
          <p:cNvSpPr/>
          <p:nvPr/>
        </p:nvSpPr>
        <p:spPr>
          <a:xfrm>
            <a:off x="1741730" y="3426144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4" name="Google Shape;254;g3acbb144eea_1_9619">
            <a:extLst>
              <a:ext uri="{FF2B5EF4-FFF2-40B4-BE49-F238E27FC236}">
                <a16:creationId xmlns:a16="http://schemas.microsoft.com/office/drawing/2014/main" id="{0A56BBF6-F783-7F8B-0E2D-E997A33951C5}"/>
              </a:ext>
            </a:extLst>
          </p:cNvPr>
          <p:cNvGrpSpPr/>
          <p:nvPr/>
        </p:nvGrpSpPr>
        <p:grpSpPr>
          <a:xfrm>
            <a:off x="2042293" y="3896756"/>
            <a:ext cx="1141502" cy="829878"/>
            <a:chOff x="-6491148" y="2829190"/>
            <a:chExt cx="728324" cy="529495"/>
          </a:xfrm>
        </p:grpSpPr>
        <p:sp>
          <p:nvSpPr>
            <p:cNvPr id="255" name="Google Shape;255;g3acbb144eea_1_9619">
              <a:extLst>
                <a:ext uri="{FF2B5EF4-FFF2-40B4-BE49-F238E27FC236}">
                  <a16:creationId xmlns:a16="http://schemas.microsoft.com/office/drawing/2014/main" id="{5643127D-34C4-BFBF-B5A3-20D77FD1011F}"/>
                </a:ext>
              </a:extLst>
            </p:cNvPr>
            <p:cNvSpPr/>
            <p:nvPr/>
          </p:nvSpPr>
          <p:spPr>
            <a:xfrm>
              <a:off x="-6409916" y="3082333"/>
              <a:ext cx="109704" cy="36500"/>
            </a:xfrm>
            <a:custGeom>
              <a:avLst/>
              <a:gdLst/>
              <a:ahLst/>
              <a:cxnLst/>
              <a:rect l="l" t="t" r="r" b="b"/>
              <a:pathLst>
                <a:path w="109704" h="36500" extrusionOk="0">
                  <a:moveTo>
                    <a:pt x="109637" y="0"/>
                  </a:moveTo>
                  <a:lnTo>
                    <a:pt x="0" y="0"/>
                  </a:lnTo>
                  <a:lnTo>
                    <a:pt x="0" y="7759"/>
                  </a:lnTo>
                  <a:cubicBezTo>
                    <a:pt x="0" y="21725"/>
                    <a:pt x="9851" y="33532"/>
                    <a:pt x="23007" y="36501"/>
                  </a:cubicBezTo>
                  <a:lnTo>
                    <a:pt x="109704" y="36501"/>
                  </a:lnTo>
                  <a:lnTo>
                    <a:pt x="109704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g3acbb144eea_1_9619">
              <a:extLst>
                <a:ext uri="{FF2B5EF4-FFF2-40B4-BE49-F238E27FC236}">
                  <a16:creationId xmlns:a16="http://schemas.microsoft.com/office/drawing/2014/main" id="{8174872D-9DA4-B0FE-CEE7-8B6DAD586486}"/>
                </a:ext>
              </a:extLst>
            </p:cNvPr>
            <p:cNvSpPr/>
            <p:nvPr/>
          </p:nvSpPr>
          <p:spPr>
            <a:xfrm>
              <a:off x="-6245360" y="3082333"/>
              <a:ext cx="401506" cy="37310"/>
            </a:xfrm>
            <a:custGeom>
              <a:avLst/>
              <a:gdLst/>
              <a:ahLst/>
              <a:cxnLst/>
              <a:rect l="l" t="t" r="r" b="b"/>
              <a:pathLst>
                <a:path w="401506" h="37310" extrusionOk="0">
                  <a:moveTo>
                    <a:pt x="77859" y="8501"/>
                  </a:moveTo>
                  <a:cubicBezTo>
                    <a:pt x="70100" y="8501"/>
                    <a:pt x="63084" y="5195"/>
                    <a:pt x="58091" y="0"/>
                  </a:cubicBezTo>
                  <a:lnTo>
                    <a:pt x="0" y="0"/>
                  </a:lnTo>
                  <a:lnTo>
                    <a:pt x="0" y="36501"/>
                  </a:lnTo>
                  <a:lnTo>
                    <a:pt x="353536" y="36501"/>
                  </a:lnTo>
                  <a:cubicBezTo>
                    <a:pt x="355830" y="36501"/>
                    <a:pt x="357989" y="36838"/>
                    <a:pt x="360148" y="37310"/>
                  </a:cubicBezTo>
                  <a:lnTo>
                    <a:pt x="371955" y="37310"/>
                  </a:lnTo>
                  <a:cubicBezTo>
                    <a:pt x="388215" y="37310"/>
                    <a:pt x="401507" y="24019"/>
                    <a:pt x="401507" y="7759"/>
                  </a:cubicBezTo>
                  <a:lnTo>
                    <a:pt x="401507" y="0"/>
                  </a:lnTo>
                  <a:lnTo>
                    <a:pt x="97695" y="0"/>
                  </a:lnTo>
                  <a:cubicBezTo>
                    <a:pt x="92702" y="5195"/>
                    <a:pt x="85685" y="8501"/>
                    <a:pt x="77927" y="8501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g3acbb144eea_1_9619">
              <a:extLst>
                <a:ext uri="{FF2B5EF4-FFF2-40B4-BE49-F238E27FC236}">
                  <a16:creationId xmlns:a16="http://schemas.microsoft.com/office/drawing/2014/main" id="{C73C6465-15D1-2261-D717-D0AE39AE964A}"/>
                </a:ext>
              </a:extLst>
            </p:cNvPr>
            <p:cNvSpPr/>
            <p:nvPr/>
          </p:nvSpPr>
          <p:spPr>
            <a:xfrm>
              <a:off x="-6409983" y="3047249"/>
              <a:ext cx="109704" cy="35083"/>
            </a:xfrm>
            <a:custGeom>
              <a:avLst/>
              <a:gdLst/>
              <a:ahLst/>
              <a:cxnLst/>
              <a:rect l="l" t="t" r="r" b="b"/>
              <a:pathLst>
                <a:path w="109704" h="35083" extrusionOk="0">
                  <a:moveTo>
                    <a:pt x="109704" y="0"/>
                  </a:moveTo>
                  <a:lnTo>
                    <a:pt x="23007" y="0"/>
                  </a:lnTo>
                  <a:cubicBezTo>
                    <a:pt x="9919" y="3036"/>
                    <a:pt x="0" y="14776"/>
                    <a:pt x="0" y="28742"/>
                  </a:cubicBezTo>
                  <a:lnTo>
                    <a:pt x="0" y="35084"/>
                  </a:lnTo>
                  <a:lnTo>
                    <a:pt x="109637" y="35084"/>
                  </a:lnTo>
                  <a:lnTo>
                    <a:pt x="109637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g3acbb144eea_1_9619">
              <a:extLst>
                <a:ext uri="{FF2B5EF4-FFF2-40B4-BE49-F238E27FC236}">
                  <a16:creationId xmlns:a16="http://schemas.microsoft.com/office/drawing/2014/main" id="{AB515454-16C9-207F-2EEF-4657690187D4}"/>
                </a:ext>
              </a:extLst>
            </p:cNvPr>
            <p:cNvSpPr/>
            <p:nvPr/>
          </p:nvSpPr>
          <p:spPr>
            <a:xfrm>
              <a:off x="-6147732" y="3046440"/>
              <a:ext cx="303811" cy="35893"/>
            </a:xfrm>
            <a:custGeom>
              <a:avLst/>
              <a:gdLst/>
              <a:ahLst/>
              <a:cxnLst/>
              <a:rect l="l" t="t" r="r" b="b"/>
              <a:pathLst>
                <a:path w="303811" h="35893" extrusionOk="0">
                  <a:moveTo>
                    <a:pt x="7624" y="810"/>
                  </a:moveTo>
                  <a:lnTo>
                    <a:pt x="7624" y="17002"/>
                  </a:lnTo>
                  <a:cubicBezTo>
                    <a:pt x="7624" y="24356"/>
                    <a:pt x="4723" y="30968"/>
                    <a:pt x="0" y="35893"/>
                  </a:cubicBezTo>
                  <a:lnTo>
                    <a:pt x="303812" y="35893"/>
                  </a:lnTo>
                  <a:lnTo>
                    <a:pt x="303812" y="29551"/>
                  </a:lnTo>
                  <a:cubicBezTo>
                    <a:pt x="303812" y="13291"/>
                    <a:pt x="290520" y="0"/>
                    <a:pt x="274260" y="0"/>
                  </a:cubicBezTo>
                  <a:lnTo>
                    <a:pt x="251456" y="0"/>
                  </a:lnTo>
                  <a:cubicBezTo>
                    <a:pt x="249297" y="472"/>
                    <a:pt x="247138" y="810"/>
                    <a:pt x="244844" y="810"/>
                  </a:cubicBezTo>
                  <a:lnTo>
                    <a:pt x="7624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g3acbb144eea_1_9619">
              <a:extLst>
                <a:ext uri="{FF2B5EF4-FFF2-40B4-BE49-F238E27FC236}">
                  <a16:creationId xmlns:a16="http://schemas.microsoft.com/office/drawing/2014/main" id="{8BAD1776-F6E3-968C-3BD9-E5A8E4A06D0C}"/>
                </a:ext>
              </a:extLst>
            </p:cNvPr>
            <p:cNvSpPr/>
            <p:nvPr/>
          </p:nvSpPr>
          <p:spPr>
            <a:xfrm>
              <a:off x="-6245427" y="3047249"/>
              <a:ext cx="58090" cy="35083"/>
            </a:xfrm>
            <a:custGeom>
              <a:avLst/>
              <a:gdLst/>
              <a:ahLst/>
              <a:cxnLst/>
              <a:rect l="l" t="t" r="r" b="b"/>
              <a:pathLst>
                <a:path w="58090" h="35083" extrusionOk="0">
                  <a:moveTo>
                    <a:pt x="50467" y="0"/>
                  </a:moveTo>
                  <a:lnTo>
                    <a:pt x="0" y="0"/>
                  </a:lnTo>
                  <a:lnTo>
                    <a:pt x="0" y="35084"/>
                  </a:lnTo>
                  <a:lnTo>
                    <a:pt x="58091" y="35084"/>
                  </a:lnTo>
                  <a:cubicBezTo>
                    <a:pt x="53368" y="30159"/>
                    <a:pt x="50467" y="23547"/>
                    <a:pt x="50467" y="16193"/>
                  </a:cubicBezTo>
                  <a:lnTo>
                    <a:pt x="50467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g3acbb144eea_1_9619">
              <a:extLst>
                <a:ext uri="{FF2B5EF4-FFF2-40B4-BE49-F238E27FC236}">
                  <a16:creationId xmlns:a16="http://schemas.microsoft.com/office/drawing/2014/main" id="{4B576696-2E2D-3962-C58A-3CB606A6DD8B}"/>
                </a:ext>
              </a:extLst>
            </p:cNvPr>
            <p:cNvSpPr/>
            <p:nvPr/>
          </p:nvSpPr>
          <p:spPr>
            <a:xfrm>
              <a:off x="-6245427" y="3009939"/>
              <a:ext cx="50466" cy="36500"/>
            </a:xfrm>
            <a:custGeom>
              <a:avLst/>
              <a:gdLst/>
              <a:ahLst/>
              <a:cxnLst/>
              <a:rect l="l" t="t" r="r" b="b"/>
              <a:pathLst>
                <a:path w="50466" h="36500" extrusionOk="0">
                  <a:moveTo>
                    <a:pt x="27190" y="21455"/>
                  </a:moveTo>
                  <a:lnTo>
                    <a:pt x="27190" y="21455"/>
                  </a:lnTo>
                  <a:cubicBezTo>
                    <a:pt x="14101" y="21455"/>
                    <a:pt x="3171" y="12279"/>
                    <a:pt x="472" y="0"/>
                  </a:cubicBezTo>
                  <a:lnTo>
                    <a:pt x="0" y="0"/>
                  </a:lnTo>
                  <a:lnTo>
                    <a:pt x="0" y="36501"/>
                  </a:lnTo>
                  <a:lnTo>
                    <a:pt x="50467" y="36501"/>
                  </a:lnTo>
                  <a:lnTo>
                    <a:pt x="50467" y="8366"/>
                  </a:lnTo>
                  <a:cubicBezTo>
                    <a:pt x="45609" y="16193"/>
                    <a:pt x="37041" y="21455"/>
                    <a:pt x="27190" y="21455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g3acbb144eea_1_9619">
              <a:extLst>
                <a:ext uri="{FF2B5EF4-FFF2-40B4-BE49-F238E27FC236}">
                  <a16:creationId xmlns:a16="http://schemas.microsoft.com/office/drawing/2014/main" id="{4EA4C4A1-D616-44EF-629F-53AD59815D47}"/>
                </a:ext>
              </a:extLst>
            </p:cNvPr>
            <p:cNvSpPr/>
            <p:nvPr/>
          </p:nvSpPr>
          <p:spPr>
            <a:xfrm>
              <a:off x="-6140108" y="3009939"/>
              <a:ext cx="266771" cy="36500"/>
            </a:xfrm>
            <a:custGeom>
              <a:avLst/>
              <a:gdLst/>
              <a:ahLst/>
              <a:cxnLst/>
              <a:rect l="l" t="t" r="r" b="b"/>
              <a:pathLst>
                <a:path w="266771" h="36500" extrusionOk="0">
                  <a:moveTo>
                    <a:pt x="0" y="36501"/>
                  </a:moveTo>
                  <a:lnTo>
                    <a:pt x="243765" y="36501"/>
                  </a:lnTo>
                  <a:cubicBezTo>
                    <a:pt x="256854" y="33465"/>
                    <a:pt x="266771" y="21725"/>
                    <a:pt x="266771" y="7759"/>
                  </a:cubicBezTo>
                  <a:lnTo>
                    <a:pt x="266771" y="0"/>
                  </a:lnTo>
                  <a:lnTo>
                    <a:pt x="0" y="0"/>
                  </a:lnTo>
                  <a:lnTo>
                    <a:pt x="0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g3acbb144eea_1_9619">
              <a:extLst>
                <a:ext uri="{FF2B5EF4-FFF2-40B4-BE49-F238E27FC236}">
                  <a16:creationId xmlns:a16="http://schemas.microsoft.com/office/drawing/2014/main" id="{FA089F31-391C-2E07-0118-ABBBF5B15DB4}"/>
                </a:ext>
              </a:extLst>
            </p:cNvPr>
            <p:cNvSpPr/>
            <p:nvPr/>
          </p:nvSpPr>
          <p:spPr>
            <a:xfrm>
              <a:off x="-6439332" y="3009939"/>
              <a:ext cx="139052" cy="37310"/>
            </a:xfrm>
            <a:custGeom>
              <a:avLst/>
              <a:gdLst/>
              <a:ahLst/>
              <a:cxnLst/>
              <a:rect l="l" t="t" r="r" b="b"/>
              <a:pathLst>
                <a:path w="139052" h="37310" extrusionOk="0">
                  <a:moveTo>
                    <a:pt x="139053" y="36501"/>
                  </a:moveTo>
                  <a:lnTo>
                    <a:pt x="139053" y="0"/>
                  </a:ln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1" y="37310"/>
                    <a:pt x="29551" y="37310"/>
                  </a:cubicBezTo>
                  <a:lnTo>
                    <a:pt x="52356" y="37310"/>
                  </a:lnTo>
                  <a:cubicBezTo>
                    <a:pt x="54515" y="36838"/>
                    <a:pt x="56674" y="36501"/>
                    <a:pt x="58968" y="36501"/>
                  </a:cubicBezTo>
                  <a:lnTo>
                    <a:pt x="139053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g3acbb144eea_1_9619">
              <a:extLst>
                <a:ext uri="{FF2B5EF4-FFF2-40B4-BE49-F238E27FC236}">
                  <a16:creationId xmlns:a16="http://schemas.microsoft.com/office/drawing/2014/main" id="{AB6BFB93-84E7-A07A-3843-C93FAC5112B8}"/>
                </a:ext>
              </a:extLst>
            </p:cNvPr>
            <p:cNvSpPr/>
            <p:nvPr/>
          </p:nvSpPr>
          <p:spPr>
            <a:xfrm>
              <a:off x="-6140108" y="3046440"/>
              <a:ext cx="243831" cy="809"/>
            </a:xfrm>
            <a:custGeom>
              <a:avLst/>
              <a:gdLst/>
              <a:ahLst/>
              <a:cxnLst/>
              <a:rect l="l" t="t" r="r" b="b"/>
              <a:pathLst>
                <a:path w="243831" h="809" extrusionOk="0">
                  <a:moveTo>
                    <a:pt x="0" y="810"/>
                  </a:moveTo>
                  <a:lnTo>
                    <a:pt x="237220" y="810"/>
                  </a:lnTo>
                  <a:cubicBezTo>
                    <a:pt x="239514" y="810"/>
                    <a:pt x="241673" y="472"/>
                    <a:pt x="243832" y="0"/>
                  </a:cubicBezTo>
                  <a:lnTo>
                    <a:pt x="68" y="0"/>
                  </a:lnTo>
                  <a:lnTo>
                    <a:pt x="68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g3acbb144eea_1_9619">
              <a:extLst>
                <a:ext uri="{FF2B5EF4-FFF2-40B4-BE49-F238E27FC236}">
                  <a16:creationId xmlns:a16="http://schemas.microsoft.com/office/drawing/2014/main" id="{F0E8B9A1-C219-F889-0DE4-94544A5BDB95}"/>
                </a:ext>
              </a:extLst>
            </p:cNvPr>
            <p:cNvSpPr/>
            <p:nvPr/>
          </p:nvSpPr>
          <p:spPr>
            <a:xfrm>
              <a:off x="-6245427" y="3046440"/>
              <a:ext cx="50400" cy="900"/>
            </a:xfrm>
            <a:prstGeom prst="rect">
              <a:avLst/>
            </a:pr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g3acbb144eea_1_9619">
              <a:extLst>
                <a:ext uri="{FF2B5EF4-FFF2-40B4-BE49-F238E27FC236}">
                  <a16:creationId xmlns:a16="http://schemas.microsoft.com/office/drawing/2014/main" id="{2279D096-5371-0275-2691-500995DE9F3E}"/>
                </a:ext>
              </a:extLst>
            </p:cNvPr>
            <p:cNvSpPr/>
            <p:nvPr/>
          </p:nvSpPr>
          <p:spPr>
            <a:xfrm>
              <a:off x="-6386976" y="3046440"/>
              <a:ext cx="86697" cy="809"/>
            </a:xfrm>
            <a:custGeom>
              <a:avLst/>
              <a:gdLst/>
              <a:ahLst/>
              <a:cxnLst/>
              <a:rect l="l" t="t" r="r" b="b"/>
              <a:pathLst>
                <a:path w="86697" h="809" extrusionOk="0">
                  <a:moveTo>
                    <a:pt x="86697" y="0"/>
                  </a:moveTo>
                  <a:lnTo>
                    <a:pt x="6612" y="0"/>
                  </a:lnTo>
                  <a:cubicBezTo>
                    <a:pt x="4318" y="0"/>
                    <a:pt x="2159" y="337"/>
                    <a:pt x="0" y="810"/>
                  </a:cubicBezTo>
                  <a:lnTo>
                    <a:pt x="86697" y="810"/>
                  </a:lnTo>
                  <a:lnTo>
                    <a:pt x="86697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g3acbb144eea_1_9619">
              <a:extLst>
                <a:ext uri="{FF2B5EF4-FFF2-40B4-BE49-F238E27FC236}">
                  <a16:creationId xmlns:a16="http://schemas.microsoft.com/office/drawing/2014/main" id="{19421742-E0D1-C99C-5992-18FEAB997509}"/>
                </a:ext>
              </a:extLst>
            </p:cNvPr>
            <p:cNvSpPr/>
            <p:nvPr/>
          </p:nvSpPr>
          <p:spPr>
            <a:xfrm>
              <a:off x="-6245427" y="3006363"/>
              <a:ext cx="472" cy="3575"/>
            </a:xfrm>
            <a:custGeom>
              <a:avLst/>
              <a:gdLst/>
              <a:ahLst/>
              <a:cxnLst/>
              <a:rect l="l" t="t" r="r" b="b"/>
              <a:pathLst>
                <a:path w="472" h="3575" extrusionOk="0">
                  <a:moveTo>
                    <a:pt x="0" y="0"/>
                  </a:moveTo>
                  <a:lnTo>
                    <a:pt x="0" y="3576"/>
                  </a:lnTo>
                  <a:lnTo>
                    <a:pt x="472" y="3576"/>
                  </a:lnTo>
                  <a:cubicBezTo>
                    <a:pt x="203" y="2429"/>
                    <a:pt x="135" y="1215"/>
                    <a:pt x="0" y="0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g3acbb144eea_1_9619">
              <a:extLst>
                <a:ext uri="{FF2B5EF4-FFF2-40B4-BE49-F238E27FC236}">
                  <a16:creationId xmlns:a16="http://schemas.microsoft.com/office/drawing/2014/main" id="{E4C068CD-1344-E250-2326-070C7F0DD982}"/>
                </a:ext>
              </a:extLst>
            </p:cNvPr>
            <p:cNvSpPr/>
            <p:nvPr/>
          </p:nvSpPr>
          <p:spPr>
            <a:xfrm>
              <a:off x="-6439400" y="2974046"/>
              <a:ext cx="139120" cy="35893"/>
            </a:xfrm>
            <a:custGeom>
              <a:avLst/>
              <a:gdLst/>
              <a:ahLst/>
              <a:cxnLst/>
              <a:rect l="l" t="t" r="r" b="b"/>
              <a:pathLst>
                <a:path w="139120" h="35893" extrusionOk="0">
                  <a:moveTo>
                    <a:pt x="139121" y="810"/>
                  </a:moveTo>
                  <a:lnTo>
                    <a:pt x="77386" y="810"/>
                  </a:lnTo>
                  <a:cubicBezTo>
                    <a:pt x="75093" y="810"/>
                    <a:pt x="72934" y="472"/>
                    <a:pt x="70775" y="0"/>
                  </a:cubicBezTo>
                  <a:lnTo>
                    <a:pt x="29551" y="0"/>
                  </a:lnTo>
                  <a:cubicBezTo>
                    <a:pt x="13291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9053" y="35893"/>
                  </a:lnTo>
                  <a:lnTo>
                    <a:pt x="139053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g3acbb144eea_1_9619">
              <a:extLst>
                <a:ext uri="{FF2B5EF4-FFF2-40B4-BE49-F238E27FC236}">
                  <a16:creationId xmlns:a16="http://schemas.microsoft.com/office/drawing/2014/main" id="{E131F6F2-A02D-1693-7814-A994302B3DBA}"/>
                </a:ext>
              </a:extLst>
            </p:cNvPr>
            <p:cNvSpPr/>
            <p:nvPr/>
          </p:nvSpPr>
          <p:spPr>
            <a:xfrm>
              <a:off x="-6140108" y="2974855"/>
              <a:ext cx="266771" cy="35083"/>
            </a:xfrm>
            <a:custGeom>
              <a:avLst/>
              <a:gdLst/>
              <a:ahLst/>
              <a:cxnLst/>
              <a:rect l="l" t="t" r="r" b="b"/>
              <a:pathLst>
                <a:path w="266771" h="35083" extrusionOk="0">
                  <a:moveTo>
                    <a:pt x="0" y="35084"/>
                  </a:moveTo>
                  <a:lnTo>
                    <a:pt x="266771" y="35084"/>
                  </a:lnTo>
                  <a:lnTo>
                    <a:pt x="266771" y="28742"/>
                  </a:lnTo>
                  <a:cubicBezTo>
                    <a:pt x="266771" y="14776"/>
                    <a:pt x="256921" y="2969"/>
                    <a:pt x="243765" y="0"/>
                  </a:cubicBezTo>
                  <a:lnTo>
                    <a:pt x="0" y="0"/>
                  </a:lnTo>
                  <a:lnTo>
                    <a:pt x="0" y="35084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g3acbb144eea_1_9619">
              <a:extLst>
                <a:ext uri="{FF2B5EF4-FFF2-40B4-BE49-F238E27FC236}">
                  <a16:creationId xmlns:a16="http://schemas.microsoft.com/office/drawing/2014/main" id="{6E6AE3C9-5117-6E53-074B-15C09F693A86}"/>
                </a:ext>
              </a:extLst>
            </p:cNvPr>
            <p:cNvSpPr/>
            <p:nvPr/>
          </p:nvSpPr>
          <p:spPr>
            <a:xfrm>
              <a:off x="-6404383" y="3227121"/>
              <a:ext cx="565995" cy="37310"/>
            </a:xfrm>
            <a:custGeom>
              <a:avLst/>
              <a:gdLst/>
              <a:ahLst/>
              <a:cxnLst/>
              <a:rect l="l" t="t" r="r" b="b"/>
              <a:pathLst>
                <a:path w="565995" h="37310" extrusionOk="0">
                  <a:moveTo>
                    <a:pt x="0" y="7759"/>
                  </a:moveTo>
                  <a:cubicBezTo>
                    <a:pt x="0" y="24019"/>
                    <a:pt x="13291" y="37310"/>
                    <a:pt x="29551" y="37310"/>
                  </a:cubicBezTo>
                  <a:lnTo>
                    <a:pt x="536444" y="37310"/>
                  </a:lnTo>
                  <a:cubicBezTo>
                    <a:pt x="552704" y="37310"/>
                    <a:pt x="565995" y="24019"/>
                    <a:pt x="565995" y="7759"/>
                  </a:cubicBezTo>
                  <a:lnTo>
                    <a:pt x="565995" y="0"/>
                  </a:lnTo>
                  <a:lnTo>
                    <a:pt x="0" y="0"/>
                  </a:lnTo>
                  <a:lnTo>
                    <a:pt x="0" y="7759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g3acbb144eea_1_9619">
              <a:extLst>
                <a:ext uri="{FF2B5EF4-FFF2-40B4-BE49-F238E27FC236}">
                  <a16:creationId xmlns:a16="http://schemas.microsoft.com/office/drawing/2014/main" id="{C8014545-FC6C-C0F2-8F4A-7A4E54627665}"/>
                </a:ext>
              </a:extLst>
            </p:cNvPr>
            <p:cNvSpPr/>
            <p:nvPr/>
          </p:nvSpPr>
          <p:spPr>
            <a:xfrm>
              <a:off x="-6404451" y="3191228"/>
              <a:ext cx="565995" cy="35893"/>
            </a:xfrm>
            <a:custGeom>
              <a:avLst/>
              <a:gdLst/>
              <a:ahLst/>
              <a:cxnLst/>
              <a:rect l="l" t="t" r="r" b="b"/>
              <a:pathLst>
                <a:path w="565995" h="35893" extrusionOk="0">
                  <a:moveTo>
                    <a:pt x="23007" y="810"/>
                  </a:moveTo>
                  <a:cubicBezTo>
                    <a:pt x="9918" y="3846"/>
                    <a:pt x="0" y="15585"/>
                    <a:pt x="0" y="29551"/>
                  </a:cubicBezTo>
                  <a:lnTo>
                    <a:pt x="0" y="35893"/>
                  </a:lnTo>
                  <a:lnTo>
                    <a:pt x="565995" y="35893"/>
                  </a:lnTo>
                  <a:lnTo>
                    <a:pt x="565995" y="29551"/>
                  </a:lnTo>
                  <a:cubicBezTo>
                    <a:pt x="565995" y="13291"/>
                    <a:pt x="552704" y="0"/>
                    <a:pt x="536444" y="0"/>
                  </a:cubicBezTo>
                  <a:lnTo>
                    <a:pt x="519172" y="0"/>
                  </a:lnTo>
                  <a:cubicBezTo>
                    <a:pt x="517013" y="472"/>
                    <a:pt x="514854" y="810"/>
                    <a:pt x="512560" y="810"/>
                  </a:cubicBezTo>
                  <a:lnTo>
                    <a:pt x="23007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g3acbb144eea_1_9619">
              <a:extLst>
                <a:ext uri="{FF2B5EF4-FFF2-40B4-BE49-F238E27FC236}">
                  <a16:creationId xmlns:a16="http://schemas.microsoft.com/office/drawing/2014/main" id="{26B05071-C051-B4EF-380C-AC28A00DDA94}"/>
                </a:ext>
              </a:extLst>
            </p:cNvPr>
            <p:cNvSpPr/>
            <p:nvPr/>
          </p:nvSpPr>
          <p:spPr>
            <a:xfrm>
              <a:off x="-6428267" y="3154727"/>
              <a:ext cx="565995" cy="37310"/>
            </a:xfrm>
            <a:custGeom>
              <a:avLst/>
              <a:gdLst/>
              <a:ahLst/>
              <a:cxnLst/>
              <a:rect l="l" t="t" r="r" b="b"/>
              <a:pathLst>
                <a:path w="565995" h="37310" extrusionOk="0">
                  <a:moveTo>
                    <a:pt x="155448" y="14573"/>
                  </a:moveTo>
                  <a:cubicBezTo>
                    <a:pt x="144990" y="14573"/>
                    <a:pt x="136017" y="8636"/>
                    <a:pt x="131362" y="0"/>
                  </a:cubicBez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1" y="37310"/>
                    <a:pt x="29551" y="37310"/>
                  </a:cubicBezTo>
                  <a:lnTo>
                    <a:pt x="46824" y="37310"/>
                  </a:lnTo>
                  <a:cubicBezTo>
                    <a:pt x="48982" y="36838"/>
                    <a:pt x="51141" y="36501"/>
                    <a:pt x="53436" y="36501"/>
                  </a:cubicBezTo>
                  <a:lnTo>
                    <a:pt x="542988" y="36501"/>
                  </a:lnTo>
                  <a:cubicBezTo>
                    <a:pt x="556077" y="33464"/>
                    <a:pt x="565995" y="21725"/>
                    <a:pt x="565995" y="7759"/>
                  </a:cubicBezTo>
                  <a:lnTo>
                    <a:pt x="565995" y="0"/>
                  </a:lnTo>
                  <a:lnTo>
                    <a:pt x="179534" y="0"/>
                  </a:lnTo>
                  <a:cubicBezTo>
                    <a:pt x="174879" y="8636"/>
                    <a:pt x="165906" y="14573"/>
                    <a:pt x="155448" y="14573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g3acbb144eea_1_9619">
              <a:extLst>
                <a:ext uri="{FF2B5EF4-FFF2-40B4-BE49-F238E27FC236}">
                  <a16:creationId xmlns:a16="http://schemas.microsoft.com/office/drawing/2014/main" id="{F240178F-6FF0-7290-3AA0-C764C1E79F8A}"/>
                </a:ext>
              </a:extLst>
            </p:cNvPr>
            <p:cNvSpPr/>
            <p:nvPr/>
          </p:nvSpPr>
          <p:spPr>
            <a:xfrm>
              <a:off x="-6381444" y="3191228"/>
              <a:ext cx="496164" cy="809"/>
            </a:xfrm>
            <a:custGeom>
              <a:avLst/>
              <a:gdLst/>
              <a:ahLst/>
              <a:cxnLst/>
              <a:rect l="l" t="t" r="r" b="b"/>
              <a:pathLst>
                <a:path w="496164" h="809" extrusionOk="0">
                  <a:moveTo>
                    <a:pt x="0" y="810"/>
                  </a:moveTo>
                  <a:lnTo>
                    <a:pt x="489553" y="810"/>
                  </a:lnTo>
                  <a:cubicBezTo>
                    <a:pt x="491847" y="810"/>
                    <a:pt x="494006" y="472"/>
                    <a:pt x="496165" y="0"/>
                  </a:cubicBezTo>
                  <a:lnTo>
                    <a:pt x="6612" y="0"/>
                  </a:lnTo>
                  <a:cubicBezTo>
                    <a:pt x="4317" y="0"/>
                    <a:pt x="2159" y="337"/>
                    <a:pt x="0" y="810"/>
                  </a:cubicBez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g3acbb144eea_1_9619">
              <a:extLst>
                <a:ext uri="{FF2B5EF4-FFF2-40B4-BE49-F238E27FC236}">
                  <a16:creationId xmlns:a16="http://schemas.microsoft.com/office/drawing/2014/main" id="{94AADBAA-3352-60CD-93F5-33C717C1198E}"/>
                </a:ext>
              </a:extLst>
            </p:cNvPr>
            <p:cNvSpPr/>
            <p:nvPr/>
          </p:nvSpPr>
          <p:spPr>
            <a:xfrm>
              <a:off x="-6428335" y="3118766"/>
              <a:ext cx="131361" cy="35893"/>
            </a:xfrm>
            <a:custGeom>
              <a:avLst/>
              <a:gdLst/>
              <a:ahLst/>
              <a:cxnLst/>
              <a:rect l="l" t="t" r="r" b="b"/>
              <a:pathLst>
                <a:path w="131361" h="35893" extrusionOk="0">
                  <a:moveTo>
                    <a:pt x="128056" y="23074"/>
                  </a:moveTo>
                  <a:lnTo>
                    <a:pt x="128056" y="810"/>
                  </a:lnTo>
                  <a:lnTo>
                    <a:pt x="47970" y="810"/>
                  </a:lnTo>
                  <a:cubicBezTo>
                    <a:pt x="45676" y="810"/>
                    <a:pt x="43518" y="472"/>
                    <a:pt x="41358" y="0"/>
                  </a:cubicBezTo>
                  <a:lnTo>
                    <a:pt x="29551" y="0"/>
                  </a:lnTo>
                  <a:cubicBezTo>
                    <a:pt x="13291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1362" y="35893"/>
                  </a:lnTo>
                  <a:cubicBezTo>
                    <a:pt x="129270" y="32048"/>
                    <a:pt x="127988" y="27730"/>
                    <a:pt x="127988" y="23007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g3acbb144eea_1_9619">
              <a:extLst>
                <a:ext uri="{FF2B5EF4-FFF2-40B4-BE49-F238E27FC236}">
                  <a16:creationId xmlns:a16="http://schemas.microsoft.com/office/drawing/2014/main" id="{975CFBE4-3750-D50E-C5E1-727D261933A7}"/>
                </a:ext>
              </a:extLst>
            </p:cNvPr>
            <p:cNvSpPr/>
            <p:nvPr/>
          </p:nvSpPr>
          <p:spPr>
            <a:xfrm>
              <a:off x="-6248801" y="3119643"/>
              <a:ext cx="386461" cy="35083"/>
            </a:xfrm>
            <a:custGeom>
              <a:avLst/>
              <a:gdLst/>
              <a:ahLst/>
              <a:cxnLst/>
              <a:rect l="l" t="t" r="r" b="b"/>
              <a:pathLst>
                <a:path w="386461" h="35083" extrusionOk="0">
                  <a:moveTo>
                    <a:pt x="3373" y="22197"/>
                  </a:moveTo>
                  <a:cubicBezTo>
                    <a:pt x="3373" y="26853"/>
                    <a:pt x="2092" y="31238"/>
                    <a:pt x="0" y="35084"/>
                  </a:cubicBezTo>
                  <a:lnTo>
                    <a:pt x="386461" y="35084"/>
                  </a:lnTo>
                  <a:lnTo>
                    <a:pt x="386461" y="28742"/>
                  </a:lnTo>
                  <a:cubicBezTo>
                    <a:pt x="386461" y="14776"/>
                    <a:pt x="376611" y="2969"/>
                    <a:pt x="363455" y="0"/>
                  </a:cubicBezTo>
                  <a:lnTo>
                    <a:pt x="3306" y="0"/>
                  </a:lnTo>
                  <a:lnTo>
                    <a:pt x="3306" y="22265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g3acbb144eea_1_9619">
              <a:extLst>
                <a:ext uri="{FF2B5EF4-FFF2-40B4-BE49-F238E27FC236}">
                  <a16:creationId xmlns:a16="http://schemas.microsoft.com/office/drawing/2014/main" id="{DE640073-EDA6-29F1-5E19-5CE51A2E0AAA}"/>
                </a:ext>
              </a:extLst>
            </p:cNvPr>
            <p:cNvSpPr/>
            <p:nvPr/>
          </p:nvSpPr>
          <p:spPr>
            <a:xfrm>
              <a:off x="-6386976" y="3118834"/>
              <a:ext cx="86697" cy="809"/>
            </a:xfrm>
            <a:custGeom>
              <a:avLst/>
              <a:gdLst/>
              <a:ahLst/>
              <a:cxnLst/>
              <a:rect l="l" t="t" r="r" b="b"/>
              <a:pathLst>
                <a:path w="86697" h="809" extrusionOk="0">
                  <a:moveTo>
                    <a:pt x="86697" y="810"/>
                  </a:moveTo>
                  <a:lnTo>
                    <a:pt x="86697" y="0"/>
                  </a:lnTo>
                  <a:lnTo>
                    <a:pt x="0" y="0"/>
                  </a:lnTo>
                  <a:cubicBezTo>
                    <a:pt x="2159" y="472"/>
                    <a:pt x="4318" y="810"/>
                    <a:pt x="6612" y="810"/>
                  </a:cubicBezTo>
                  <a:lnTo>
                    <a:pt x="86697" y="81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g3acbb144eea_1_9619">
              <a:extLst>
                <a:ext uri="{FF2B5EF4-FFF2-40B4-BE49-F238E27FC236}">
                  <a16:creationId xmlns:a16="http://schemas.microsoft.com/office/drawing/2014/main" id="{E4BBD1C8-1055-3AA4-0EF8-1F4DC7A719DC}"/>
                </a:ext>
              </a:extLst>
            </p:cNvPr>
            <p:cNvSpPr/>
            <p:nvPr/>
          </p:nvSpPr>
          <p:spPr>
            <a:xfrm>
              <a:off x="-6245427" y="3118834"/>
              <a:ext cx="360148" cy="809"/>
            </a:xfrm>
            <a:custGeom>
              <a:avLst/>
              <a:gdLst/>
              <a:ahLst/>
              <a:cxnLst/>
              <a:rect l="l" t="t" r="r" b="b"/>
              <a:pathLst>
                <a:path w="360148" h="809" extrusionOk="0">
                  <a:moveTo>
                    <a:pt x="0" y="0"/>
                  </a:moveTo>
                  <a:lnTo>
                    <a:pt x="0" y="810"/>
                  </a:lnTo>
                  <a:lnTo>
                    <a:pt x="360148" y="810"/>
                  </a:lnTo>
                  <a:cubicBezTo>
                    <a:pt x="357990" y="337"/>
                    <a:pt x="355831" y="0"/>
                    <a:pt x="35353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g3acbb144eea_1_9619">
              <a:extLst>
                <a:ext uri="{FF2B5EF4-FFF2-40B4-BE49-F238E27FC236}">
                  <a16:creationId xmlns:a16="http://schemas.microsoft.com/office/drawing/2014/main" id="{DD8D259C-D06C-8DD5-775C-461277834C9D}"/>
                </a:ext>
              </a:extLst>
            </p:cNvPr>
            <p:cNvSpPr/>
            <p:nvPr/>
          </p:nvSpPr>
          <p:spPr>
            <a:xfrm>
              <a:off x="-6391564" y="2937545"/>
              <a:ext cx="91284" cy="36500"/>
            </a:xfrm>
            <a:custGeom>
              <a:avLst/>
              <a:gdLst/>
              <a:ahLst/>
              <a:cxnLst/>
              <a:rect l="l" t="t" r="r" b="b"/>
              <a:pathLst>
                <a:path w="91284" h="36500" extrusionOk="0">
                  <a:moveTo>
                    <a:pt x="91285" y="0"/>
                  </a:moveTo>
                  <a:lnTo>
                    <a:pt x="0" y="0"/>
                  </a:lnTo>
                  <a:lnTo>
                    <a:pt x="0" y="7759"/>
                  </a:lnTo>
                  <a:cubicBezTo>
                    <a:pt x="0" y="21725"/>
                    <a:pt x="9850" y="33532"/>
                    <a:pt x="23006" y="36501"/>
                  </a:cubicBezTo>
                  <a:lnTo>
                    <a:pt x="91285" y="36501"/>
                  </a:lnTo>
                  <a:lnTo>
                    <a:pt x="91285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g3acbb144eea_1_9619">
              <a:extLst>
                <a:ext uri="{FF2B5EF4-FFF2-40B4-BE49-F238E27FC236}">
                  <a16:creationId xmlns:a16="http://schemas.microsoft.com/office/drawing/2014/main" id="{AAF72DB9-EA4C-DA4F-989D-3F6CF0AEE66A}"/>
                </a:ext>
              </a:extLst>
            </p:cNvPr>
            <p:cNvSpPr/>
            <p:nvPr/>
          </p:nvSpPr>
          <p:spPr>
            <a:xfrm>
              <a:off x="-6140108" y="2937545"/>
              <a:ext cx="314606" cy="37310"/>
            </a:xfrm>
            <a:custGeom>
              <a:avLst/>
              <a:gdLst/>
              <a:ahLst/>
              <a:cxnLst/>
              <a:rect l="l" t="t" r="r" b="b"/>
              <a:pathLst>
                <a:path w="314606" h="37310" extrusionOk="0">
                  <a:moveTo>
                    <a:pt x="0" y="36501"/>
                  </a:moveTo>
                  <a:lnTo>
                    <a:pt x="237220" y="36501"/>
                  </a:lnTo>
                  <a:cubicBezTo>
                    <a:pt x="239514" y="36501"/>
                    <a:pt x="241673" y="36838"/>
                    <a:pt x="243832" y="37310"/>
                  </a:cubicBezTo>
                  <a:lnTo>
                    <a:pt x="285055" y="37310"/>
                  </a:lnTo>
                  <a:cubicBezTo>
                    <a:pt x="301315" y="37310"/>
                    <a:pt x="314607" y="24019"/>
                    <a:pt x="314607" y="7759"/>
                  </a:cubicBezTo>
                  <a:lnTo>
                    <a:pt x="314607" y="0"/>
                  </a:lnTo>
                  <a:lnTo>
                    <a:pt x="68" y="0"/>
                  </a:lnTo>
                  <a:lnTo>
                    <a:pt x="68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g3acbb144eea_1_9619">
              <a:extLst>
                <a:ext uri="{FF2B5EF4-FFF2-40B4-BE49-F238E27FC236}">
                  <a16:creationId xmlns:a16="http://schemas.microsoft.com/office/drawing/2014/main" id="{3249F581-9DFF-BEF3-F5C0-645B5968D8B0}"/>
                </a:ext>
              </a:extLst>
            </p:cNvPr>
            <p:cNvSpPr/>
            <p:nvPr/>
          </p:nvSpPr>
          <p:spPr>
            <a:xfrm>
              <a:off x="-6368558" y="2974046"/>
              <a:ext cx="68345" cy="809"/>
            </a:xfrm>
            <a:custGeom>
              <a:avLst/>
              <a:gdLst/>
              <a:ahLst/>
              <a:cxnLst/>
              <a:rect l="l" t="t" r="r" b="b"/>
              <a:pathLst>
                <a:path w="68345" h="809" extrusionOk="0">
                  <a:moveTo>
                    <a:pt x="68278" y="810"/>
                  </a:moveTo>
                  <a:lnTo>
                    <a:pt x="68278" y="0"/>
                  </a:lnTo>
                  <a:lnTo>
                    <a:pt x="0" y="0"/>
                  </a:lnTo>
                  <a:cubicBezTo>
                    <a:pt x="2159" y="472"/>
                    <a:pt x="4318" y="810"/>
                    <a:pt x="6612" y="810"/>
                  </a:cubicBezTo>
                  <a:lnTo>
                    <a:pt x="68346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g3acbb144eea_1_9619">
              <a:extLst>
                <a:ext uri="{FF2B5EF4-FFF2-40B4-BE49-F238E27FC236}">
                  <a16:creationId xmlns:a16="http://schemas.microsoft.com/office/drawing/2014/main" id="{AF8CA9E8-1686-901F-DAA0-2F5FB890709F}"/>
                </a:ext>
              </a:extLst>
            </p:cNvPr>
            <p:cNvSpPr/>
            <p:nvPr/>
          </p:nvSpPr>
          <p:spPr>
            <a:xfrm>
              <a:off x="-6140176" y="2974046"/>
              <a:ext cx="243832" cy="809"/>
            </a:xfrm>
            <a:custGeom>
              <a:avLst/>
              <a:gdLst/>
              <a:ahLst/>
              <a:cxnLst/>
              <a:rect l="l" t="t" r="r" b="b"/>
              <a:pathLst>
                <a:path w="243832" h="809" extrusionOk="0">
                  <a:moveTo>
                    <a:pt x="68" y="0"/>
                  </a:moveTo>
                  <a:lnTo>
                    <a:pt x="68" y="810"/>
                  </a:lnTo>
                  <a:lnTo>
                    <a:pt x="243832" y="810"/>
                  </a:lnTo>
                  <a:cubicBezTo>
                    <a:pt x="241673" y="337"/>
                    <a:pt x="239514" y="0"/>
                    <a:pt x="23722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g3acbb144eea_1_9619">
              <a:extLst>
                <a:ext uri="{FF2B5EF4-FFF2-40B4-BE49-F238E27FC236}">
                  <a16:creationId xmlns:a16="http://schemas.microsoft.com/office/drawing/2014/main" id="{FADCDAC7-614F-1712-807B-F36BD9D7129F}"/>
                </a:ext>
              </a:extLst>
            </p:cNvPr>
            <p:cNvSpPr/>
            <p:nvPr/>
          </p:nvSpPr>
          <p:spPr>
            <a:xfrm>
              <a:off x="-6391564" y="2902394"/>
              <a:ext cx="91284" cy="35083"/>
            </a:xfrm>
            <a:custGeom>
              <a:avLst/>
              <a:gdLst/>
              <a:ahLst/>
              <a:cxnLst/>
              <a:rect l="l" t="t" r="r" b="b"/>
              <a:pathLst>
                <a:path w="91284" h="35083" extrusionOk="0">
                  <a:moveTo>
                    <a:pt x="91285" y="0"/>
                  </a:moveTo>
                  <a:lnTo>
                    <a:pt x="23006" y="0"/>
                  </a:lnTo>
                  <a:cubicBezTo>
                    <a:pt x="9918" y="3036"/>
                    <a:pt x="0" y="14776"/>
                    <a:pt x="0" y="28742"/>
                  </a:cubicBezTo>
                  <a:lnTo>
                    <a:pt x="0" y="35084"/>
                  </a:lnTo>
                  <a:lnTo>
                    <a:pt x="91285" y="35084"/>
                  </a:lnTo>
                  <a:lnTo>
                    <a:pt x="91285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g3acbb144eea_1_9619">
              <a:extLst>
                <a:ext uri="{FF2B5EF4-FFF2-40B4-BE49-F238E27FC236}">
                  <a16:creationId xmlns:a16="http://schemas.microsoft.com/office/drawing/2014/main" id="{94EAC3C8-011F-F054-E8E0-6AB28C5E3D37}"/>
                </a:ext>
              </a:extLst>
            </p:cNvPr>
            <p:cNvSpPr/>
            <p:nvPr/>
          </p:nvSpPr>
          <p:spPr>
            <a:xfrm>
              <a:off x="-6140176" y="2901652"/>
              <a:ext cx="314539" cy="35893"/>
            </a:xfrm>
            <a:custGeom>
              <a:avLst/>
              <a:gdLst/>
              <a:ahLst/>
              <a:cxnLst/>
              <a:rect l="l" t="t" r="r" b="b"/>
              <a:pathLst>
                <a:path w="314539" h="35893" extrusionOk="0">
                  <a:moveTo>
                    <a:pt x="285055" y="0"/>
                  </a:moveTo>
                  <a:lnTo>
                    <a:pt x="251186" y="0"/>
                  </a:lnTo>
                  <a:cubicBezTo>
                    <a:pt x="249027" y="472"/>
                    <a:pt x="246868" y="810"/>
                    <a:pt x="244574" y="810"/>
                  </a:cubicBezTo>
                  <a:lnTo>
                    <a:pt x="0" y="810"/>
                  </a:lnTo>
                  <a:lnTo>
                    <a:pt x="0" y="35893"/>
                  </a:lnTo>
                  <a:lnTo>
                    <a:pt x="314539" y="35893"/>
                  </a:lnTo>
                  <a:lnTo>
                    <a:pt x="314539" y="29551"/>
                  </a:lnTo>
                  <a:cubicBezTo>
                    <a:pt x="314539" y="13291"/>
                    <a:pt x="301248" y="0"/>
                    <a:pt x="284988" y="0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g3acbb144eea_1_9619">
              <a:extLst>
                <a:ext uri="{FF2B5EF4-FFF2-40B4-BE49-F238E27FC236}">
                  <a16:creationId xmlns:a16="http://schemas.microsoft.com/office/drawing/2014/main" id="{EDBEE8B3-7779-16FF-2808-68B23EBB4C77}"/>
                </a:ext>
              </a:extLst>
            </p:cNvPr>
            <p:cNvSpPr/>
            <p:nvPr/>
          </p:nvSpPr>
          <p:spPr>
            <a:xfrm>
              <a:off x="-6140108" y="2865151"/>
              <a:ext cx="274125" cy="36500"/>
            </a:xfrm>
            <a:custGeom>
              <a:avLst/>
              <a:gdLst/>
              <a:ahLst/>
              <a:cxnLst/>
              <a:rect l="l" t="t" r="r" b="b"/>
              <a:pathLst>
                <a:path w="274125" h="36500" extrusionOk="0">
                  <a:moveTo>
                    <a:pt x="0" y="36501"/>
                  </a:moveTo>
                  <a:lnTo>
                    <a:pt x="251118" y="36501"/>
                  </a:lnTo>
                  <a:cubicBezTo>
                    <a:pt x="264207" y="33464"/>
                    <a:pt x="274126" y="21725"/>
                    <a:pt x="274126" y="7759"/>
                  </a:cubicBezTo>
                  <a:lnTo>
                    <a:pt x="274126" y="0"/>
                  </a:lnTo>
                  <a:lnTo>
                    <a:pt x="0" y="0"/>
                  </a:lnTo>
                  <a:lnTo>
                    <a:pt x="0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g3acbb144eea_1_9619">
              <a:extLst>
                <a:ext uri="{FF2B5EF4-FFF2-40B4-BE49-F238E27FC236}">
                  <a16:creationId xmlns:a16="http://schemas.microsoft.com/office/drawing/2014/main" id="{F28B94B3-0F95-D1A9-7F18-EFC9E35087BB}"/>
                </a:ext>
              </a:extLst>
            </p:cNvPr>
            <p:cNvSpPr/>
            <p:nvPr/>
          </p:nvSpPr>
          <p:spPr>
            <a:xfrm>
              <a:off x="-6431978" y="2865151"/>
              <a:ext cx="131766" cy="37310"/>
            </a:xfrm>
            <a:custGeom>
              <a:avLst/>
              <a:gdLst/>
              <a:ahLst/>
              <a:cxnLst/>
              <a:rect l="l" t="t" r="r" b="b"/>
              <a:pathLst>
                <a:path w="131766" h="37310" extrusionOk="0">
                  <a:moveTo>
                    <a:pt x="131699" y="36501"/>
                  </a:moveTo>
                  <a:lnTo>
                    <a:pt x="131699" y="0"/>
                  </a:lnTo>
                  <a:lnTo>
                    <a:pt x="0" y="0"/>
                  </a:lnTo>
                  <a:lnTo>
                    <a:pt x="0" y="7759"/>
                  </a:lnTo>
                  <a:cubicBezTo>
                    <a:pt x="0" y="24019"/>
                    <a:pt x="13292" y="37310"/>
                    <a:pt x="29551" y="37310"/>
                  </a:cubicBezTo>
                  <a:lnTo>
                    <a:pt x="63421" y="37310"/>
                  </a:lnTo>
                  <a:cubicBezTo>
                    <a:pt x="65580" y="36838"/>
                    <a:pt x="67739" y="36501"/>
                    <a:pt x="70033" y="36501"/>
                  </a:cubicBezTo>
                  <a:lnTo>
                    <a:pt x="131767" y="36501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g3acbb144eea_1_9619">
              <a:extLst>
                <a:ext uri="{FF2B5EF4-FFF2-40B4-BE49-F238E27FC236}">
                  <a16:creationId xmlns:a16="http://schemas.microsoft.com/office/drawing/2014/main" id="{76B75B89-F9EE-A95D-4227-CE4326B87603}"/>
                </a:ext>
              </a:extLst>
            </p:cNvPr>
            <p:cNvSpPr/>
            <p:nvPr/>
          </p:nvSpPr>
          <p:spPr>
            <a:xfrm>
              <a:off x="-6140108" y="2901584"/>
              <a:ext cx="251186" cy="809"/>
            </a:xfrm>
            <a:custGeom>
              <a:avLst/>
              <a:gdLst/>
              <a:ahLst/>
              <a:cxnLst/>
              <a:rect l="l" t="t" r="r" b="b"/>
              <a:pathLst>
                <a:path w="251186" h="809" extrusionOk="0">
                  <a:moveTo>
                    <a:pt x="0" y="810"/>
                  </a:moveTo>
                  <a:lnTo>
                    <a:pt x="244574" y="810"/>
                  </a:lnTo>
                  <a:cubicBezTo>
                    <a:pt x="246868" y="810"/>
                    <a:pt x="249027" y="472"/>
                    <a:pt x="251186" y="0"/>
                  </a:cubicBezTo>
                  <a:lnTo>
                    <a:pt x="68" y="0"/>
                  </a:lnTo>
                  <a:lnTo>
                    <a:pt x="68" y="81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g3acbb144eea_1_9619">
              <a:extLst>
                <a:ext uri="{FF2B5EF4-FFF2-40B4-BE49-F238E27FC236}">
                  <a16:creationId xmlns:a16="http://schemas.microsoft.com/office/drawing/2014/main" id="{E7C2EAF6-4D47-68F6-AD6D-1BDCDA8486DB}"/>
                </a:ext>
              </a:extLst>
            </p:cNvPr>
            <p:cNvSpPr/>
            <p:nvPr/>
          </p:nvSpPr>
          <p:spPr>
            <a:xfrm>
              <a:off x="-6368625" y="2901652"/>
              <a:ext cx="68345" cy="809"/>
            </a:xfrm>
            <a:custGeom>
              <a:avLst/>
              <a:gdLst/>
              <a:ahLst/>
              <a:cxnLst/>
              <a:rect l="l" t="t" r="r" b="b"/>
              <a:pathLst>
                <a:path w="68345" h="809" extrusionOk="0">
                  <a:moveTo>
                    <a:pt x="68346" y="0"/>
                  </a:moveTo>
                  <a:lnTo>
                    <a:pt x="6612" y="0"/>
                  </a:lnTo>
                  <a:cubicBezTo>
                    <a:pt x="4318" y="0"/>
                    <a:pt x="2159" y="337"/>
                    <a:pt x="0" y="810"/>
                  </a:cubicBezTo>
                  <a:lnTo>
                    <a:pt x="68278" y="810"/>
                  </a:lnTo>
                  <a:lnTo>
                    <a:pt x="68278" y="0"/>
                  </a:lnTo>
                  <a:close/>
                </a:path>
              </a:pathLst>
            </a:custGeom>
            <a:solidFill>
              <a:srgbClr val="F9B75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g3acbb144eea_1_9619">
              <a:extLst>
                <a:ext uri="{FF2B5EF4-FFF2-40B4-BE49-F238E27FC236}">
                  <a16:creationId xmlns:a16="http://schemas.microsoft.com/office/drawing/2014/main" id="{72DE0FE9-F26E-DAF8-2EEE-C8B62C1D1A13}"/>
                </a:ext>
              </a:extLst>
            </p:cNvPr>
            <p:cNvSpPr/>
            <p:nvPr/>
          </p:nvSpPr>
          <p:spPr>
            <a:xfrm>
              <a:off x="-6143482" y="2829190"/>
              <a:ext cx="277499" cy="35893"/>
            </a:xfrm>
            <a:custGeom>
              <a:avLst/>
              <a:gdLst/>
              <a:ahLst/>
              <a:cxnLst/>
              <a:rect l="l" t="t" r="r" b="b"/>
              <a:pathLst>
                <a:path w="277499" h="35893" extrusionOk="0">
                  <a:moveTo>
                    <a:pt x="3373" y="3373"/>
                  </a:moveTo>
                  <a:lnTo>
                    <a:pt x="3373" y="35893"/>
                  </a:lnTo>
                  <a:lnTo>
                    <a:pt x="277499" y="35893"/>
                  </a:lnTo>
                  <a:lnTo>
                    <a:pt x="277499" y="29551"/>
                  </a:lnTo>
                  <a:cubicBezTo>
                    <a:pt x="277499" y="13291"/>
                    <a:pt x="264207" y="0"/>
                    <a:pt x="247948" y="0"/>
                  </a:cubicBezTo>
                  <a:lnTo>
                    <a:pt x="0" y="0"/>
                  </a:lnTo>
                  <a:cubicBezTo>
                    <a:pt x="1889" y="0"/>
                    <a:pt x="3373" y="1484"/>
                    <a:pt x="3373" y="3373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g3acbb144eea_1_9619">
              <a:extLst>
                <a:ext uri="{FF2B5EF4-FFF2-40B4-BE49-F238E27FC236}">
                  <a16:creationId xmlns:a16="http://schemas.microsoft.com/office/drawing/2014/main" id="{1B7BBAAA-DBDF-D4BB-CF99-0281971AC007}"/>
                </a:ext>
              </a:extLst>
            </p:cNvPr>
            <p:cNvSpPr/>
            <p:nvPr/>
          </p:nvSpPr>
          <p:spPr>
            <a:xfrm>
              <a:off x="-6431978" y="2829190"/>
              <a:ext cx="131699" cy="35893"/>
            </a:xfrm>
            <a:custGeom>
              <a:avLst/>
              <a:gdLst/>
              <a:ahLst/>
              <a:cxnLst/>
              <a:rect l="l" t="t" r="r" b="b"/>
              <a:pathLst>
                <a:path w="131699" h="35893" extrusionOk="0">
                  <a:moveTo>
                    <a:pt x="131699" y="0"/>
                  </a:moveTo>
                  <a:lnTo>
                    <a:pt x="29551" y="0"/>
                  </a:lnTo>
                  <a:cubicBezTo>
                    <a:pt x="13292" y="0"/>
                    <a:pt x="0" y="13291"/>
                    <a:pt x="0" y="29551"/>
                  </a:cubicBezTo>
                  <a:lnTo>
                    <a:pt x="0" y="35893"/>
                  </a:lnTo>
                  <a:lnTo>
                    <a:pt x="131699" y="35893"/>
                  </a:lnTo>
                  <a:lnTo>
                    <a:pt x="131699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g3acbb144eea_1_9619">
              <a:extLst>
                <a:ext uri="{FF2B5EF4-FFF2-40B4-BE49-F238E27FC236}">
                  <a16:creationId xmlns:a16="http://schemas.microsoft.com/office/drawing/2014/main" id="{567ED161-738B-745B-8626-F006BB2DB4A0}"/>
                </a:ext>
              </a:extLst>
            </p:cNvPr>
            <p:cNvSpPr/>
            <p:nvPr/>
          </p:nvSpPr>
          <p:spPr>
            <a:xfrm>
              <a:off x="-6452286" y="3325086"/>
              <a:ext cx="649184" cy="33599"/>
            </a:xfrm>
            <a:custGeom>
              <a:avLst/>
              <a:gdLst/>
              <a:ahLst/>
              <a:cxnLst/>
              <a:rect l="l" t="t" r="r" b="b"/>
              <a:pathLst>
                <a:path w="649184" h="33599" extrusionOk="0">
                  <a:moveTo>
                    <a:pt x="0" y="1484"/>
                  </a:moveTo>
                  <a:lnTo>
                    <a:pt x="0" y="6477"/>
                  </a:lnTo>
                  <a:cubicBezTo>
                    <a:pt x="0" y="21387"/>
                    <a:pt x="12211" y="33599"/>
                    <a:pt x="27122" y="33599"/>
                  </a:cubicBezTo>
                  <a:lnTo>
                    <a:pt x="622062" y="33599"/>
                  </a:lnTo>
                  <a:cubicBezTo>
                    <a:pt x="636972" y="33599"/>
                    <a:pt x="649184" y="21387"/>
                    <a:pt x="649184" y="6477"/>
                  </a:cubicBezTo>
                  <a:lnTo>
                    <a:pt x="649184" y="1484"/>
                  </a:lnTo>
                  <a:cubicBezTo>
                    <a:pt x="649184" y="944"/>
                    <a:pt x="649049" y="472"/>
                    <a:pt x="649049" y="0"/>
                  </a:cubicBezTo>
                  <a:lnTo>
                    <a:pt x="202" y="0"/>
                  </a:lnTo>
                  <a:cubicBezTo>
                    <a:pt x="202" y="540"/>
                    <a:pt x="67" y="1012"/>
                    <a:pt x="67" y="1484"/>
                  </a:cubicBezTo>
                  <a:close/>
                </a:path>
              </a:pathLst>
            </a:custGeom>
            <a:solidFill>
              <a:srgbClr val="BB2D1E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g3acbb144eea_1_9619">
              <a:extLst>
                <a:ext uri="{FF2B5EF4-FFF2-40B4-BE49-F238E27FC236}">
                  <a16:creationId xmlns:a16="http://schemas.microsoft.com/office/drawing/2014/main" id="{731BF024-FCA0-7821-FB4D-1434DDC3C9FB}"/>
                </a:ext>
              </a:extLst>
            </p:cNvPr>
            <p:cNvSpPr/>
            <p:nvPr/>
          </p:nvSpPr>
          <p:spPr>
            <a:xfrm>
              <a:off x="-6300279" y="3082333"/>
              <a:ext cx="549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g3acbb144eea_1_9619">
              <a:extLst>
                <a:ext uri="{FF2B5EF4-FFF2-40B4-BE49-F238E27FC236}">
                  <a16:creationId xmlns:a16="http://schemas.microsoft.com/office/drawing/2014/main" id="{DB240FB2-1251-BE56-25D8-C32CA5B80A39}"/>
                </a:ext>
              </a:extLst>
            </p:cNvPr>
            <p:cNvSpPr/>
            <p:nvPr/>
          </p:nvSpPr>
          <p:spPr>
            <a:xfrm>
              <a:off x="-6300279" y="3047249"/>
              <a:ext cx="549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g3acbb144eea_1_9619">
              <a:extLst>
                <a:ext uri="{FF2B5EF4-FFF2-40B4-BE49-F238E27FC236}">
                  <a16:creationId xmlns:a16="http://schemas.microsoft.com/office/drawing/2014/main" id="{49120F60-87D1-3FE3-DEC5-988EF2AAE448}"/>
                </a:ext>
              </a:extLst>
            </p:cNvPr>
            <p:cNvSpPr/>
            <p:nvPr/>
          </p:nvSpPr>
          <p:spPr>
            <a:xfrm>
              <a:off x="-6300279" y="3009939"/>
              <a:ext cx="549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g3acbb144eea_1_9619">
              <a:extLst>
                <a:ext uri="{FF2B5EF4-FFF2-40B4-BE49-F238E27FC236}">
                  <a16:creationId xmlns:a16="http://schemas.microsoft.com/office/drawing/2014/main" id="{5D6F20F2-DF53-F5C9-2F55-E8EE475902A5}"/>
                </a:ext>
              </a:extLst>
            </p:cNvPr>
            <p:cNvSpPr/>
            <p:nvPr/>
          </p:nvSpPr>
          <p:spPr>
            <a:xfrm>
              <a:off x="-6300279" y="3046440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g3acbb144eea_1_9619">
              <a:extLst>
                <a:ext uri="{FF2B5EF4-FFF2-40B4-BE49-F238E27FC236}">
                  <a16:creationId xmlns:a16="http://schemas.microsoft.com/office/drawing/2014/main" id="{5672972F-EFCC-CA85-6155-DAA8BC981C06}"/>
                </a:ext>
              </a:extLst>
            </p:cNvPr>
            <p:cNvSpPr/>
            <p:nvPr/>
          </p:nvSpPr>
          <p:spPr>
            <a:xfrm>
              <a:off x="-6300279" y="2974788"/>
              <a:ext cx="54852" cy="35083"/>
            </a:xfrm>
            <a:custGeom>
              <a:avLst/>
              <a:gdLst/>
              <a:ahLst/>
              <a:cxnLst/>
              <a:rect l="l" t="t" r="r" b="b"/>
              <a:pathLst>
                <a:path w="54852" h="35083" extrusionOk="0">
                  <a:moveTo>
                    <a:pt x="54852" y="31575"/>
                  </a:moveTo>
                  <a:cubicBezTo>
                    <a:pt x="54785" y="30766"/>
                    <a:pt x="54582" y="29956"/>
                    <a:pt x="54582" y="29147"/>
                  </a:cubicBezTo>
                  <a:lnTo>
                    <a:pt x="54582" y="0"/>
                  </a:lnTo>
                  <a:lnTo>
                    <a:pt x="0" y="0"/>
                  </a:lnTo>
                  <a:lnTo>
                    <a:pt x="0" y="35084"/>
                  </a:lnTo>
                  <a:lnTo>
                    <a:pt x="54852" y="35084"/>
                  </a:lnTo>
                  <a:lnTo>
                    <a:pt x="54852" y="31508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g3acbb144eea_1_9619">
              <a:extLst>
                <a:ext uri="{FF2B5EF4-FFF2-40B4-BE49-F238E27FC236}">
                  <a16:creationId xmlns:a16="http://schemas.microsoft.com/office/drawing/2014/main" id="{E4F77B54-4998-3C43-9AFA-2C9EF8D77A2D}"/>
                </a:ext>
              </a:extLst>
            </p:cNvPr>
            <p:cNvSpPr/>
            <p:nvPr/>
          </p:nvSpPr>
          <p:spPr>
            <a:xfrm>
              <a:off x="-6296905" y="3154727"/>
              <a:ext cx="48172" cy="14573"/>
            </a:xfrm>
            <a:custGeom>
              <a:avLst/>
              <a:gdLst/>
              <a:ahLst/>
              <a:cxnLst/>
              <a:rect l="l" t="t" r="r" b="b"/>
              <a:pathLst>
                <a:path w="48172" h="14573" extrusionOk="0">
                  <a:moveTo>
                    <a:pt x="24086" y="14573"/>
                  </a:moveTo>
                  <a:cubicBezTo>
                    <a:pt x="34544" y="14573"/>
                    <a:pt x="43517" y="8636"/>
                    <a:pt x="48172" y="0"/>
                  </a:cubicBezTo>
                  <a:lnTo>
                    <a:pt x="0" y="0"/>
                  </a:lnTo>
                  <a:cubicBezTo>
                    <a:pt x="4655" y="8636"/>
                    <a:pt x="13628" y="14573"/>
                    <a:pt x="24086" y="14573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g3acbb144eea_1_9619">
              <a:extLst>
                <a:ext uri="{FF2B5EF4-FFF2-40B4-BE49-F238E27FC236}">
                  <a16:creationId xmlns:a16="http://schemas.microsoft.com/office/drawing/2014/main" id="{DF09B37E-5E22-76A3-0CDF-421942861D48}"/>
                </a:ext>
              </a:extLst>
            </p:cNvPr>
            <p:cNvSpPr/>
            <p:nvPr/>
          </p:nvSpPr>
          <p:spPr>
            <a:xfrm>
              <a:off x="-6300279" y="3119576"/>
              <a:ext cx="54919" cy="35151"/>
            </a:xfrm>
            <a:custGeom>
              <a:avLst/>
              <a:gdLst/>
              <a:ahLst/>
              <a:cxnLst/>
              <a:rect l="l" t="t" r="r" b="b"/>
              <a:pathLst>
                <a:path w="54919" h="35151" extrusionOk="0">
                  <a:moveTo>
                    <a:pt x="0" y="22265"/>
                  </a:moveTo>
                  <a:cubicBezTo>
                    <a:pt x="0" y="26920"/>
                    <a:pt x="1282" y="31306"/>
                    <a:pt x="3374" y="35151"/>
                  </a:cubicBezTo>
                  <a:lnTo>
                    <a:pt x="51546" y="35151"/>
                  </a:lnTo>
                  <a:cubicBezTo>
                    <a:pt x="53638" y="31306"/>
                    <a:pt x="54920" y="26988"/>
                    <a:pt x="54920" y="22265"/>
                  </a:cubicBezTo>
                  <a:lnTo>
                    <a:pt x="54920" y="0"/>
                  </a:lnTo>
                  <a:lnTo>
                    <a:pt x="68" y="0"/>
                  </a:lnTo>
                  <a:lnTo>
                    <a:pt x="68" y="22265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g3acbb144eea_1_9619">
              <a:extLst>
                <a:ext uri="{FF2B5EF4-FFF2-40B4-BE49-F238E27FC236}">
                  <a16:creationId xmlns:a16="http://schemas.microsoft.com/office/drawing/2014/main" id="{DB76BE15-7272-431B-D1ED-312E6201B0AE}"/>
                </a:ext>
              </a:extLst>
            </p:cNvPr>
            <p:cNvSpPr/>
            <p:nvPr/>
          </p:nvSpPr>
          <p:spPr>
            <a:xfrm>
              <a:off x="-6300279" y="3118834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g3acbb144eea_1_9619">
              <a:extLst>
                <a:ext uri="{FF2B5EF4-FFF2-40B4-BE49-F238E27FC236}">
                  <a16:creationId xmlns:a16="http://schemas.microsoft.com/office/drawing/2014/main" id="{653C72C7-CCD1-AF84-DF73-4AE06D4AD6CD}"/>
                </a:ext>
              </a:extLst>
            </p:cNvPr>
            <p:cNvSpPr/>
            <p:nvPr/>
          </p:nvSpPr>
          <p:spPr>
            <a:xfrm>
              <a:off x="-6300279" y="2937545"/>
              <a:ext cx="546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g3acbb144eea_1_9619">
              <a:extLst>
                <a:ext uri="{FF2B5EF4-FFF2-40B4-BE49-F238E27FC236}">
                  <a16:creationId xmlns:a16="http://schemas.microsoft.com/office/drawing/2014/main" id="{A373466D-7AB8-3A5D-2F1A-1A17D389AFFD}"/>
                </a:ext>
              </a:extLst>
            </p:cNvPr>
            <p:cNvSpPr/>
            <p:nvPr/>
          </p:nvSpPr>
          <p:spPr>
            <a:xfrm>
              <a:off x="-6300279" y="2974046"/>
              <a:ext cx="546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g3acbb144eea_1_9619">
              <a:extLst>
                <a:ext uri="{FF2B5EF4-FFF2-40B4-BE49-F238E27FC236}">
                  <a16:creationId xmlns:a16="http://schemas.microsoft.com/office/drawing/2014/main" id="{1A8A0D1B-7E69-52D0-B172-8E8D464D778D}"/>
                </a:ext>
              </a:extLst>
            </p:cNvPr>
            <p:cNvSpPr/>
            <p:nvPr/>
          </p:nvSpPr>
          <p:spPr>
            <a:xfrm>
              <a:off x="-6300279" y="2902394"/>
              <a:ext cx="546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g3acbb144eea_1_9619">
              <a:extLst>
                <a:ext uri="{FF2B5EF4-FFF2-40B4-BE49-F238E27FC236}">
                  <a16:creationId xmlns:a16="http://schemas.microsoft.com/office/drawing/2014/main" id="{55E24946-8A96-019E-8D0A-4585722A709D}"/>
                </a:ext>
              </a:extLst>
            </p:cNvPr>
            <p:cNvSpPr/>
            <p:nvPr/>
          </p:nvSpPr>
          <p:spPr>
            <a:xfrm>
              <a:off x="-6300279" y="2865151"/>
              <a:ext cx="546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g3acbb144eea_1_9619">
              <a:extLst>
                <a:ext uri="{FF2B5EF4-FFF2-40B4-BE49-F238E27FC236}">
                  <a16:creationId xmlns:a16="http://schemas.microsoft.com/office/drawing/2014/main" id="{9C091739-4A02-B0FF-C3F5-E68183B771FB}"/>
                </a:ext>
              </a:extLst>
            </p:cNvPr>
            <p:cNvSpPr/>
            <p:nvPr/>
          </p:nvSpPr>
          <p:spPr>
            <a:xfrm>
              <a:off x="-6300279" y="2901652"/>
              <a:ext cx="546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g3acbb144eea_1_9619">
              <a:extLst>
                <a:ext uri="{FF2B5EF4-FFF2-40B4-BE49-F238E27FC236}">
                  <a16:creationId xmlns:a16="http://schemas.microsoft.com/office/drawing/2014/main" id="{0C6EB30C-E3DC-B4ED-72CA-5BC3935CEF32}"/>
                </a:ext>
              </a:extLst>
            </p:cNvPr>
            <p:cNvSpPr/>
            <p:nvPr/>
          </p:nvSpPr>
          <p:spPr>
            <a:xfrm>
              <a:off x="-6300279" y="2829190"/>
              <a:ext cx="54600" cy="360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g3acbb144eea_1_9619">
              <a:extLst>
                <a:ext uri="{FF2B5EF4-FFF2-40B4-BE49-F238E27FC236}">
                  <a16:creationId xmlns:a16="http://schemas.microsoft.com/office/drawing/2014/main" id="{03BF387D-54F1-AAC9-2A61-CECF0A423302}"/>
                </a:ext>
              </a:extLst>
            </p:cNvPr>
            <p:cNvSpPr/>
            <p:nvPr/>
          </p:nvSpPr>
          <p:spPr>
            <a:xfrm>
              <a:off x="-6187269" y="3082333"/>
              <a:ext cx="39536" cy="8501"/>
            </a:xfrm>
            <a:custGeom>
              <a:avLst/>
              <a:gdLst/>
              <a:ahLst/>
              <a:cxnLst/>
              <a:rect l="l" t="t" r="r" b="b"/>
              <a:pathLst>
                <a:path w="39536" h="8501" extrusionOk="0">
                  <a:moveTo>
                    <a:pt x="19768" y="8501"/>
                  </a:moveTo>
                  <a:cubicBezTo>
                    <a:pt x="27527" y="8501"/>
                    <a:pt x="34544" y="5195"/>
                    <a:pt x="39537" y="0"/>
                  </a:cubicBezTo>
                  <a:lnTo>
                    <a:pt x="0" y="0"/>
                  </a:lnTo>
                  <a:cubicBezTo>
                    <a:pt x="4993" y="5195"/>
                    <a:pt x="12009" y="8501"/>
                    <a:pt x="19768" y="8501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g3acbb144eea_1_9619">
              <a:extLst>
                <a:ext uri="{FF2B5EF4-FFF2-40B4-BE49-F238E27FC236}">
                  <a16:creationId xmlns:a16="http://schemas.microsoft.com/office/drawing/2014/main" id="{F61853D6-AF6D-2E89-AFF0-6C5446DE214C}"/>
                </a:ext>
              </a:extLst>
            </p:cNvPr>
            <p:cNvSpPr/>
            <p:nvPr/>
          </p:nvSpPr>
          <p:spPr>
            <a:xfrm>
              <a:off x="-6195028" y="3047249"/>
              <a:ext cx="54852" cy="35083"/>
            </a:xfrm>
            <a:custGeom>
              <a:avLst/>
              <a:gdLst/>
              <a:ahLst/>
              <a:cxnLst/>
              <a:rect l="l" t="t" r="r" b="b"/>
              <a:pathLst>
                <a:path w="54852" h="35083" extrusionOk="0">
                  <a:moveTo>
                    <a:pt x="68" y="16193"/>
                  </a:moveTo>
                  <a:cubicBezTo>
                    <a:pt x="68" y="23547"/>
                    <a:pt x="2969" y="30159"/>
                    <a:pt x="7692" y="35084"/>
                  </a:cubicBezTo>
                  <a:lnTo>
                    <a:pt x="47228" y="35084"/>
                  </a:lnTo>
                  <a:cubicBezTo>
                    <a:pt x="51951" y="30159"/>
                    <a:pt x="54852" y="23547"/>
                    <a:pt x="54852" y="16193"/>
                  </a:cubicBezTo>
                  <a:lnTo>
                    <a:pt x="54852" y="0"/>
                  </a:lnTo>
                  <a:lnTo>
                    <a:pt x="0" y="0"/>
                  </a:lnTo>
                  <a:lnTo>
                    <a:pt x="0" y="161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g3acbb144eea_1_9619">
              <a:extLst>
                <a:ext uri="{FF2B5EF4-FFF2-40B4-BE49-F238E27FC236}">
                  <a16:creationId xmlns:a16="http://schemas.microsoft.com/office/drawing/2014/main" id="{4DAE2458-921F-1B9C-09D3-839BC7A438EA}"/>
                </a:ext>
              </a:extLst>
            </p:cNvPr>
            <p:cNvSpPr/>
            <p:nvPr/>
          </p:nvSpPr>
          <p:spPr>
            <a:xfrm>
              <a:off x="-6194960" y="3009939"/>
              <a:ext cx="54852" cy="36500"/>
            </a:xfrm>
            <a:custGeom>
              <a:avLst/>
              <a:gdLst/>
              <a:ahLst/>
              <a:cxnLst/>
              <a:rect l="l" t="t" r="r" b="b"/>
              <a:pathLst>
                <a:path w="54852" h="36500" extrusionOk="0">
                  <a:moveTo>
                    <a:pt x="0" y="8366"/>
                  </a:moveTo>
                  <a:lnTo>
                    <a:pt x="0" y="36501"/>
                  </a:lnTo>
                  <a:lnTo>
                    <a:pt x="54852" y="36501"/>
                  </a:lnTo>
                  <a:lnTo>
                    <a:pt x="54852" y="0"/>
                  </a:lnTo>
                  <a:lnTo>
                    <a:pt x="3441" y="0"/>
                  </a:lnTo>
                  <a:cubicBezTo>
                    <a:pt x="2766" y="3036"/>
                    <a:pt x="1552" y="5802"/>
                    <a:pt x="0" y="8366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g3acbb144eea_1_9619">
              <a:extLst>
                <a:ext uri="{FF2B5EF4-FFF2-40B4-BE49-F238E27FC236}">
                  <a16:creationId xmlns:a16="http://schemas.microsoft.com/office/drawing/2014/main" id="{C730BFAC-3802-9AC8-22A0-8EACD1054F9F}"/>
                </a:ext>
              </a:extLst>
            </p:cNvPr>
            <p:cNvSpPr/>
            <p:nvPr/>
          </p:nvSpPr>
          <p:spPr>
            <a:xfrm>
              <a:off x="-6194960" y="3046440"/>
              <a:ext cx="549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g3acbb144eea_1_9619">
              <a:extLst>
                <a:ext uri="{FF2B5EF4-FFF2-40B4-BE49-F238E27FC236}">
                  <a16:creationId xmlns:a16="http://schemas.microsoft.com/office/drawing/2014/main" id="{D142A9BA-2777-48AC-ECD9-4F16FA9C2C01}"/>
                </a:ext>
              </a:extLst>
            </p:cNvPr>
            <p:cNvSpPr/>
            <p:nvPr/>
          </p:nvSpPr>
          <p:spPr>
            <a:xfrm>
              <a:off x="-6191452" y="2974855"/>
              <a:ext cx="51411" cy="35083"/>
            </a:xfrm>
            <a:custGeom>
              <a:avLst/>
              <a:gdLst/>
              <a:ahLst/>
              <a:cxnLst/>
              <a:rect l="l" t="t" r="r" b="b"/>
              <a:pathLst>
                <a:path w="51411" h="35083" extrusionOk="0">
                  <a:moveTo>
                    <a:pt x="675" y="29147"/>
                  </a:moveTo>
                  <a:cubicBezTo>
                    <a:pt x="675" y="31171"/>
                    <a:pt x="405" y="33195"/>
                    <a:pt x="0" y="35084"/>
                  </a:cubicBezTo>
                  <a:lnTo>
                    <a:pt x="51412" y="35084"/>
                  </a:lnTo>
                  <a:lnTo>
                    <a:pt x="51412" y="0"/>
                  </a:lnTo>
                  <a:lnTo>
                    <a:pt x="675" y="0"/>
                  </a:lnTo>
                  <a:lnTo>
                    <a:pt x="675" y="29147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g3acbb144eea_1_9619">
              <a:extLst>
                <a:ext uri="{FF2B5EF4-FFF2-40B4-BE49-F238E27FC236}">
                  <a16:creationId xmlns:a16="http://schemas.microsoft.com/office/drawing/2014/main" id="{6F08B54B-E7ED-D2E1-3052-9CE03A236CA1}"/>
                </a:ext>
              </a:extLst>
            </p:cNvPr>
            <p:cNvSpPr/>
            <p:nvPr/>
          </p:nvSpPr>
          <p:spPr>
            <a:xfrm>
              <a:off x="-6190777" y="2937545"/>
              <a:ext cx="507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g3acbb144eea_1_9619">
              <a:extLst>
                <a:ext uri="{FF2B5EF4-FFF2-40B4-BE49-F238E27FC236}">
                  <a16:creationId xmlns:a16="http://schemas.microsoft.com/office/drawing/2014/main" id="{372C7AF8-62C6-327E-CB9E-4BFFF4D433A6}"/>
                </a:ext>
              </a:extLst>
            </p:cNvPr>
            <p:cNvSpPr/>
            <p:nvPr/>
          </p:nvSpPr>
          <p:spPr>
            <a:xfrm>
              <a:off x="-6190777" y="2974046"/>
              <a:ext cx="507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g3acbb144eea_1_9619">
              <a:extLst>
                <a:ext uri="{FF2B5EF4-FFF2-40B4-BE49-F238E27FC236}">
                  <a16:creationId xmlns:a16="http://schemas.microsoft.com/office/drawing/2014/main" id="{32807C25-6A18-8D19-0E1D-6F3F8BDB1D11}"/>
                </a:ext>
              </a:extLst>
            </p:cNvPr>
            <p:cNvSpPr/>
            <p:nvPr/>
          </p:nvSpPr>
          <p:spPr>
            <a:xfrm>
              <a:off x="-6190777" y="2902394"/>
              <a:ext cx="507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g3acbb144eea_1_9619">
              <a:extLst>
                <a:ext uri="{FF2B5EF4-FFF2-40B4-BE49-F238E27FC236}">
                  <a16:creationId xmlns:a16="http://schemas.microsoft.com/office/drawing/2014/main" id="{EF53A4AA-8C82-0543-AFEC-D6EBD1F18031}"/>
                </a:ext>
              </a:extLst>
            </p:cNvPr>
            <p:cNvSpPr/>
            <p:nvPr/>
          </p:nvSpPr>
          <p:spPr>
            <a:xfrm>
              <a:off x="-6190777" y="2865151"/>
              <a:ext cx="507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g3acbb144eea_1_9619">
              <a:extLst>
                <a:ext uri="{FF2B5EF4-FFF2-40B4-BE49-F238E27FC236}">
                  <a16:creationId xmlns:a16="http://schemas.microsoft.com/office/drawing/2014/main" id="{4B045E04-266A-BFD1-14B4-B602238D9E0A}"/>
                </a:ext>
              </a:extLst>
            </p:cNvPr>
            <p:cNvSpPr/>
            <p:nvPr/>
          </p:nvSpPr>
          <p:spPr>
            <a:xfrm>
              <a:off x="-6190777" y="2901652"/>
              <a:ext cx="507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g3acbb144eea_1_9619">
              <a:extLst>
                <a:ext uri="{FF2B5EF4-FFF2-40B4-BE49-F238E27FC236}">
                  <a16:creationId xmlns:a16="http://schemas.microsoft.com/office/drawing/2014/main" id="{2257B0B7-043A-0195-9179-A175090BE364}"/>
                </a:ext>
              </a:extLst>
            </p:cNvPr>
            <p:cNvSpPr/>
            <p:nvPr/>
          </p:nvSpPr>
          <p:spPr>
            <a:xfrm>
              <a:off x="-6190845" y="2829258"/>
              <a:ext cx="50736" cy="35893"/>
            </a:xfrm>
            <a:custGeom>
              <a:avLst/>
              <a:gdLst/>
              <a:ahLst/>
              <a:cxnLst/>
              <a:rect l="l" t="t" r="r" b="b"/>
              <a:pathLst>
                <a:path w="50736" h="35893" extrusionOk="0">
                  <a:moveTo>
                    <a:pt x="50737" y="35893"/>
                  </a:moveTo>
                  <a:lnTo>
                    <a:pt x="50737" y="3373"/>
                  </a:lnTo>
                  <a:cubicBezTo>
                    <a:pt x="50737" y="1484"/>
                    <a:pt x="49252" y="0"/>
                    <a:pt x="47363" y="0"/>
                  </a:cubicBezTo>
                  <a:lnTo>
                    <a:pt x="0" y="0"/>
                  </a:lnTo>
                  <a:lnTo>
                    <a:pt x="0" y="35893"/>
                  </a:lnTo>
                  <a:lnTo>
                    <a:pt x="50737" y="358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g3acbb144eea_1_9619">
              <a:extLst>
                <a:ext uri="{FF2B5EF4-FFF2-40B4-BE49-F238E27FC236}">
                  <a16:creationId xmlns:a16="http://schemas.microsoft.com/office/drawing/2014/main" id="{8E9AE982-42A8-C313-922E-00CAACD77A1A}"/>
                </a:ext>
              </a:extLst>
            </p:cNvPr>
            <p:cNvSpPr/>
            <p:nvPr/>
          </p:nvSpPr>
          <p:spPr>
            <a:xfrm>
              <a:off x="-6244955" y="3009939"/>
              <a:ext cx="49994" cy="21455"/>
            </a:xfrm>
            <a:custGeom>
              <a:avLst/>
              <a:gdLst/>
              <a:ahLst/>
              <a:cxnLst/>
              <a:rect l="l" t="t" r="r" b="b"/>
              <a:pathLst>
                <a:path w="49994" h="21455" extrusionOk="0">
                  <a:moveTo>
                    <a:pt x="0" y="0"/>
                  </a:moveTo>
                  <a:cubicBezTo>
                    <a:pt x="2699" y="12279"/>
                    <a:pt x="13629" y="21455"/>
                    <a:pt x="26718" y="21455"/>
                  </a:cubicBezTo>
                  <a:lnTo>
                    <a:pt x="26718" y="21455"/>
                  </a:lnTo>
                  <a:cubicBezTo>
                    <a:pt x="36568" y="21455"/>
                    <a:pt x="45137" y="16193"/>
                    <a:pt x="49995" y="8366"/>
                  </a:cubicBezTo>
                  <a:lnTo>
                    <a:pt x="499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g3acbb144eea_1_9619">
              <a:extLst>
                <a:ext uri="{FF2B5EF4-FFF2-40B4-BE49-F238E27FC236}">
                  <a16:creationId xmlns:a16="http://schemas.microsoft.com/office/drawing/2014/main" id="{E93B61A9-EF6D-EDE9-8A22-685F7922EA4C}"/>
                </a:ext>
              </a:extLst>
            </p:cNvPr>
            <p:cNvSpPr/>
            <p:nvPr/>
          </p:nvSpPr>
          <p:spPr>
            <a:xfrm>
              <a:off x="-6245427" y="2974855"/>
              <a:ext cx="50466" cy="35151"/>
            </a:xfrm>
            <a:custGeom>
              <a:avLst/>
              <a:gdLst/>
              <a:ahLst/>
              <a:cxnLst/>
              <a:rect l="l" t="t" r="r" b="b"/>
              <a:pathLst>
                <a:path w="50466" h="35151" extrusionOk="0">
                  <a:moveTo>
                    <a:pt x="50467" y="35084"/>
                  </a:moveTo>
                  <a:lnTo>
                    <a:pt x="50467" y="0"/>
                  </a:lnTo>
                  <a:lnTo>
                    <a:pt x="0" y="0"/>
                  </a:lnTo>
                  <a:lnTo>
                    <a:pt x="0" y="31575"/>
                  </a:lnTo>
                  <a:cubicBezTo>
                    <a:pt x="135" y="32790"/>
                    <a:pt x="203" y="34004"/>
                    <a:pt x="472" y="35151"/>
                  </a:cubicBezTo>
                  <a:lnTo>
                    <a:pt x="50467" y="35151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g3acbb144eea_1_9619">
              <a:extLst>
                <a:ext uri="{FF2B5EF4-FFF2-40B4-BE49-F238E27FC236}">
                  <a16:creationId xmlns:a16="http://schemas.microsoft.com/office/drawing/2014/main" id="{1F853EBB-E32A-2519-921F-AA519ECF3EDF}"/>
                </a:ext>
              </a:extLst>
            </p:cNvPr>
            <p:cNvSpPr/>
            <p:nvPr/>
          </p:nvSpPr>
          <p:spPr>
            <a:xfrm>
              <a:off x="-6245427" y="2937545"/>
              <a:ext cx="504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g3acbb144eea_1_9619">
              <a:extLst>
                <a:ext uri="{FF2B5EF4-FFF2-40B4-BE49-F238E27FC236}">
                  <a16:creationId xmlns:a16="http://schemas.microsoft.com/office/drawing/2014/main" id="{2F5D500C-1D96-1902-C5BE-FF2E01F2D403}"/>
                </a:ext>
              </a:extLst>
            </p:cNvPr>
            <p:cNvSpPr/>
            <p:nvPr/>
          </p:nvSpPr>
          <p:spPr>
            <a:xfrm>
              <a:off x="-6245427" y="2974046"/>
              <a:ext cx="504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g3acbb144eea_1_9619">
              <a:extLst>
                <a:ext uri="{FF2B5EF4-FFF2-40B4-BE49-F238E27FC236}">
                  <a16:creationId xmlns:a16="http://schemas.microsoft.com/office/drawing/2014/main" id="{D64D71B0-6C97-867E-87EE-94182635D040}"/>
                </a:ext>
              </a:extLst>
            </p:cNvPr>
            <p:cNvSpPr/>
            <p:nvPr/>
          </p:nvSpPr>
          <p:spPr>
            <a:xfrm>
              <a:off x="-6245427" y="2902394"/>
              <a:ext cx="504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g3acbb144eea_1_9619">
              <a:extLst>
                <a:ext uri="{FF2B5EF4-FFF2-40B4-BE49-F238E27FC236}">
                  <a16:creationId xmlns:a16="http://schemas.microsoft.com/office/drawing/2014/main" id="{F8E5C2C4-55C7-D884-95E3-AE02E4C8C8DA}"/>
                </a:ext>
              </a:extLst>
            </p:cNvPr>
            <p:cNvSpPr/>
            <p:nvPr/>
          </p:nvSpPr>
          <p:spPr>
            <a:xfrm>
              <a:off x="-6245427" y="2865151"/>
              <a:ext cx="504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g3acbb144eea_1_9619">
              <a:extLst>
                <a:ext uri="{FF2B5EF4-FFF2-40B4-BE49-F238E27FC236}">
                  <a16:creationId xmlns:a16="http://schemas.microsoft.com/office/drawing/2014/main" id="{BCADC67A-0B79-25A1-0659-6A887525F867}"/>
                </a:ext>
              </a:extLst>
            </p:cNvPr>
            <p:cNvSpPr/>
            <p:nvPr/>
          </p:nvSpPr>
          <p:spPr>
            <a:xfrm>
              <a:off x="-6245427" y="2901652"/>
              <a:ext cx="504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g3acbb144eea_1_9619">
              <a:extLst>
                <a:ext uri="{FF2B5EF4-FFF2-40B4-BE49-F238E27FC236}">
                  <a16:creationId xmlns:a16="http://schemas.microsoft.com/office/drawing/2014/main" id="{CB69D5CA-4DFE-8D50-708E-B6D3BEC8DBF5}"/>
                </a:ext>
              </a:extLst>
            </p:cNvPr>
            <p:cNvSpPr/>
            <p:nvPr/>
          </p:nvSpPr>
          <p:spPr>
            <a:xfrm>
              <a:off x="-6245427" y="2829258"/>
              <a:ext cx="53840" cy="35893"/>
            </a:xfrm>
            <a:custGeom>
              <a:avLst/>
              <a:gdLst/>
              <a:ahLst/>
              <a:cxnLst/>
              <a:rect l="l" t="t" r="r" b="b"/>
              <a:pathLst>
                <a:path w="53840" h="35893" extrusionOk="0">
                  <a:moveTo>
                    <a:pt x="50467" y="35893"/>
                  </a:moveTo>
                  <a:lnTo>
                    <a:pt x="50467" y="3373"/>
                  </a:lnTo>
                  <a:cubicBezTo>
                    <a:pt x="50467" y="1484"/>
                    <a:pt x="51951" y="0"/>
                    <a:pt x="53840" y="0"/>
                  </a:cubicBezTo>
                  <a:lnTo>
                    <a:pt x="0" y="0"/>
                  </a:lnTo>
                  <a:lnTo>
                    <a:pt x="0" y="35893"/>
                  </a:lnTo>
                  <a:lnTo>
                    <a:pt x="50467" y="35893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g3acbb144eea_1_9619">
              <a:extLst>
                <a:ext uri="{FF2B5EF4-FFF2-40B4-BE49-F238E27FC236}">
                  <a16:creationId xmlns:a16="http://schemas.microsoft.com/office/drawing/2014/main" id="{B9CBB2EE-4129-9518-EC80-6725E39F0DA4}"/>
                </a:ext>
              </a:extLst>
            </p:cNvPr>
            <p:cNvSpPr/>
            <p:nvPr/>
          </p:nvSpPr>
          <p:spPr>
            <a:xfrm>
              <a:off x="-6245629" y="2974855"/>
              <a:ext cx="269" cy="31575"/>
            </a:xfrm>
            <a:custGeom>
              <a:avLst/>
              <a:gdLst/>
              <a:ahLst/>
              <a:cxnLst/>
              <a:rect l="l" t="t" r="r" b="b"/>
              <a:pathLst>
                <a:path w="269" h="31575" extrusionOk="0">
                  <a:moveTo>
                    <a:pt x="0" y="0"/>
                  </a:moveTo>
                  <a:lnTo>
                    <a:pt x="0" y="29147"/>
                  </a:lnTo>
                  <a:cubicBezTo>
                    <a:pt x="0" y="29956"/>
                    <a:pt x="202" y="30766"/>
                    <a:pt x="270" y="31575"/>
                  </a:cubicBezTo>
                  <a:lnTo>
                    <a:pt x="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g3acbb144eea_1_9619">
              <a:extLst>
                <a:ext uri="{FF2B5EF4-FFF2-40B4-BE49-F238E27FC236}">
                  <a16:creationId xmlns:a16="http://schemas.microsoft.com/office/drawing/2014/main" id="{E3CDBB25-7838-F019-029A-5415C61E9163}"/>
                </a:ext>
              </a:extLst>
            </p:cNvPr>
            <p:cNvSpPr/>
            <p:nvPr/>
          </p:nvSpPr>
          <p:spPr>
            <a:xfrm>
              <a:off x="-6245629" y="2937545"/>
              <a:ext cx="3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g3acbb144eea_1_9619">
              <a:extLst>
                <a:ext uri="{FF2B5EF4-FFF2-40B4-BE49-F238E27FC236}">
                  <a16:creationId xmlns:a16="http://schemas.microsoft.com/office/drawing/2014/main" id="{F005FF47-5C12-89C1-226B-B8357F722217}"/>
                </a:ext>
              </a:extLst>
            </p:cNvPr>
            <p:cNvSpPr/>
            <p:nvPr/>
          </p:nvSpPr>
          <p:spPr>
            <a:xfrm>
              <a:off x="-6245629" y="2974046"/>
              <a:ext cx="3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g3acbb144eea_1_9619">
              <a:extLst>
                <a:ext uri="{FF2B5EF4-FFF2-40B4-BE49-F238E27FC236}">
                  <a16:creationId xmlns:a16="http://schemas.microsoft.com/office/drawing/2014/main" id="{37131559-5A70-68FD-C55B-C3A967F74445}"/>
                </a:ext>
              </a:extLst>
            </p:cNvPr>
            <p:cNvSpPr/>
            <p:nvPr/>
          </p:nvSpPr>
          <p:spPr>
            <a:xfrm>
              <a:off x="-6245629" y="2902394"/>
              <a:ext cx="3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g3acbb144eea_1_9619">
              <a:extLst>
                <a:ext uri="{FF2B5EF4-FFF2-40B4-BE49-F238E27FC236}">
                  <a16:creationId xmlns:a16="http://schemas.microsoft.com/office/drawing/2014/main" id="{CC3A99B7-92B6-47A6-0D86-8FABE544F702}"/>
                </a:ext>
              </a:extLst>
            </p:cNvPr>
            <p:cNvSpPr/>
            <p:nvPr/>
          </p:nvSpPr>
          <p:spPr>
            <a:xfrm>
              <a:off x="-6245629" y="2865151"/>
              <a:ext cx="3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g3acbb144eea_1_9619">
              <a:extLst>
                <a:ext uri="{FF2B5EF4-FFF2-40B4-BE49-F238E27FC236}">
                  <a16:creationId xmlns:a16="http://schemas.microsoft.com/office/drawing/2014/main" id="{7AF85086-B5D8-A987-72E8-FB5FBFC44064}"/>
                </a:ext>
              </a:extLst>
            </p:cNvPr>
            <p:cNvSpPr/>
            <p:nvPr/>
          </p:nvSpPr>
          <p:spPr>
            <a:xfrm>
              <a:off x="-6245629" y="2901652"/>
              <a:ext cx="3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g3acbb144eea_1_9619">
              <a:extLst>
                <a:ext uri="{FF2B5EF4-FFF2-40B4-BE49-F238E27FC236}">
                  <a16:creationId xmlns:a16="http://schemas.microsoft.com/office/drawing/2014/main" id="{8AE58206-620F-9B5B-666F-C53B5F78E95B}"/>
                </a:ext>
              </a:extLst>
            </p:cNvPr>
            <p:cNvSpPr/>
            <p:nvPr/>
          </p:nvSpPr>
          <p:spPr>
            <a:xfrm>
              <a:off x="-6245629" y="2829190"/>
              <a:ext cx="300" cy="360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g3acbb144eea_1_9619">
              <a:extLst>
                <a:ext uri="{FF2B5EF4-FFF2-40B4-BE49-F238E27FC236}">
                  <a16:creationId xmlns:a16="http://schemas.microsoft.com/office/drawing/2014/main" id="{EFF84CB4-7A6F-7290-E7B0-0835E253AEDA}"/>
                </a:ext>
              </a:extLst>
            </p:cNvPr>
            <p:cNvSpPr/>
            <p:nvPr/>
          </p:nvSpPr>
          <p:spPr>
            <a:xfrm>
              <a:off x="-6194960" y="3009939"/>
              <a:ext cx="3440" cy="8366"/>
            </a:xfrm>
            <a:custGeom>
              <a:avLst/>
              <a:gdLst/>
              <a:ahLst/>
              <a:cxnLst/>
              <a:rect l="l" t="t" r="r" b="b"/>
              <a:pathLst>
                <a:path w="3440" h="8366" extrusionOk="0">
                  <a:moveTo>
                    <a:pt x="0" y="8366"/>
                  </a:moveTo>
                  <a:cubicBezTo>
                    <a:pt x="1552" y="5802"/>
                    <a:pt x="2766" y="3036"/>
                    <a:pt x="3441" y="0"/>
                  </a:cubicBezTo>
                  <a:lnTo>
                    <a:pt x="0" y="0"/>
                  </a:lnTo>
                  <a:lnTo>
                    <a:pt x="0" y="8366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g3acbb144eea_1_9619">
              <a:extLst>
                <a:ext uri="{FF2B5EF4-FFF2-40B4-BE49-F238E27FC236}">
                  <a16:creationId xmlns:a16="http://schemas.microsoft.com/office/drawing/2014/main" id="{F798BD71-569C-2B4C-132C-8F090F2A1666}"/>
                </a:ext>
              </a:extLst>
            </p:cNvPr>
            <p:cNvSpPr/>
            <p:nvPr/>
          </p:nvSpPr>
          <p:spPr>
            <a:xfrm>
              <a:off x="-6194960" y="2974855"/>
              <a:ext cx="4115" cy="35083"/>
            </a:xfrm>
            <a:custGeom>
              <a:avLst/>
              <a:gdLst/>
              <a:ahLst/>
              <a:cxnLst/>
              <a:rect l="l" t="t" r="r" b="b"/>
              <a:pathLst>
                <a:path w="4115" h="35083" extrusionOk="0">
                  <a:moveTo>
                    <a:pt x="0" y="35084"/>
                  </a:moveTo>
                  <a:lnTo>
                    <a:pt x="3441" y="35084"/>
                  </a:lnTo>
                  <a:cubicBezTo>
                    <a:pt x="3846" y="33127"/>
                    <a:pt x="4115" y="31171"/>
                    <a:pt x="4115" y="29147"/>
                  </a:cubicBezTo>
                  <a:lnTo>
                    <a:pt x="4115" y="0"/>
                  </a:lnTo>
                  <a:lnTo>
                    <a:pt x="0" y="0"/>
                  </a:lnTo>
                  <a:lnTo>
                    <a:pt x="0" y="35084"/>
                  </a:ln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g3acbb144eea_1_9619">
              <a:extLst>
                <a:ext uri="{FF2B5EF4-FFF2-40B4-BE49-F238E27FC236}">
                  <a16:creationId xmlns:a16="http://schemas.microsoft.com/office/drawing/2014/main" id="{DE7DA4D7-1625-F9CF-6318-5F47A9136D58}"/>
                </a:ext>
              </a:extLst>
            </p:cNvPr>
            <p:cNvSpPr/>
            <p:nvPr/>
          </p:nvSpPr>
          <p:spPr>
            <a:xfrm>
              <a:off x="-6194960" y="2937545"/>
              <a:ext cx="42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g3acbb144eea_1_9619">
              <a:extLst>
                <a:ext uri="{FF2B5EF4-FFF2-40B4-BE49-F238E27FC236}">
                  <a16:creationId xmlns:a16="http://schemas.microsoft.com/office/drawing/2014/main" id="{EFDBB695-0C30-A8AF-57EE-D451764E9046}"/>
                </a:ext>
              </a:extLst>
            </p:cNvPr>
            <p:cNvSpPr/>
            <p:nvPr/>
          </p:nvSpPr>
          <p:spPr>
            <a:xfrm>
              <a:off x="-6194960" y="2974046"/>
              <a:ext cx="42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g3acbb144eea_1_9619">
              <a:extLst>
                <a:ext uri="{FF2B5EF4-FFF2-40B4-BE49-F238E27FC236}">
                  <a16:creationId xmlns:a16="http://schemas.microsoft.com/office/drawing/2014/main" id="{00922E0F-C413-706B-71FA-DF01535EDFCE}"/>
                </a:ext>
              </a:extLst>
            </p:cNvPr>
            <p:cNvSpPr/>
            <p:nvPr/>
          </p:nvSpPr>
          <p:spPr>
            <a:xfrm>
              <a:off x="-6194960" y="2902394"/>
              <a:ext cx="4200" cy="351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g3acbb144eea_1_9619">
              <a:extLst>
                <a:ext uri="{FF2B5EF4-FFF2-40B4-BE49-F238E27FC236}">
                  <a16:creationId xmlns:a16="http://schemas.microsoft.com/office/drawing/2014/main" id="{8E3C9BEB-65EE-9B85-0954-A90DDE637D56}"/>
                </a:ext>
              </a:extLst>
            </p:cNvPr>
            <p:cNvSpPr/>
            <p:nvPr/>
          </p:nvSpPr>
          <p:spPr>
            <a:xfrm>
              <a:off x="-6194960" y="2865151"/>
              <a:ext cx="4200" cy="366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g3acbb144eea_1_9619">
              <a:extLst>
                <a:ext uri="{FF2B5EF4-FFF2-40B4-BE49-F238E27FC236}">
                  <a16:creationId xmlns:a16="http://schemas.microsoft.com/office/drawing/2014/main" id="{F07B62AF-6C42-BA63-A1E6-9F666AB4E6E2}"/>
                </a:ext>
              </a:extLst>
            </p:cNvPr>
            <p:cNvSpPr/>
            <p:nvPr/>
          </p:nvSpPr>
          <p:spPr>
            <a:xfrm>
              <a:off x="-6194960" y="2901652"/>
              <a:ext cx="4200" cy="900"/>
            </a:xfrm>
            <a:prstGeom prst="rect">
              <a:avLst/>
            </a:pr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g3acbb144eea_1_9619">
              <a:extLst>
                <a:ext uri="{FF2B5EF4-FFF2-40B4-BE49-F238E27FC236}">
                  <a16:creationId xmlns:a16="http://schemas.microsoft.com/office/drawing/2014/main" id="{F9DF76EC-D6D9-32F2-DD9A-877974CE1158}"/>
                </a:ext>
              </a:extLst>
            </p:cNvPr>
            <p:cNvSpPr/>
            <p:nvPr/>
          </p:nvSpPr>
          <p:spPr>
            <a:xfrm>
              <a:off x="-6194960" y="2829190"/>
              <a:ext cx="4115" cy="35893"/>
            </a:xfrm>
            <a:custGeom>
              <a:avLst/>
              <a:gdLst/>
              <a:ahLst/>
              <a:cxnLst/>
              <a:rect l="l" t="t" r="r" b="b"/>
              <a:pathLst>
                <a:path w="4115" h="35893" extrusionOk="0">
                  <a:moveTo>
                    <a:pt x="0" y="3373"/>
                  </a:moveTo>
                  <a:lnTo>
                    <a:pt x="0" y="35893"/>
                  </a:lnTo>
                  <a:lnTo>
                    <a:pt x="4115" y="35893"/>
                  </a:lnTo>
                  <a:lnTo>
                    <a:pt x="4115" y="0"/>
                  </a:lnTo>
                  <a:lnTo>
                    <a:pt x="3373" y="0"/>
                  </a:lnTo>
                  <a:cubicBezTo>
                    <a:pt x="1484" y="0"/>
                    <a:pt x="0" y="1484"/>
                    <a:pt x="0" y="3373"/>
                  </a:cubicBezTo>
                  <a:close/>
                </a:path>
              </a:pathLst>
            </a:custGeom>
            <a:solidFill>
              <a:srgbClr val="B972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g3acbb144eea_1_9619">
              <a:extLst>
                <a:ext uri="{FF2B5EF4-FFF2-40B4-BE49-F238E27FC236}">
                  <a16:creationId xmlns:a16="http://schemas.microsoft.com/office/drawing/2014/main" id="{D9197E62-818C-165E-CB2A-E238CEDE5B23}"/>
                </a:ext>
              </a:extLst>
            </p:cNvPr>
            <p:cNvSpPr/>
            <p:nvPr/>
          </p:nvSpPr>
          <p:spPr>
            <a:xfrm>
              <a:off x="-6491148" y="3265848"/>
              <a:ext cx="728324" cy="59237"/>
            </a:xfrm>
            <a:custGeom>
              <a:avLst/>
              <a:gdLst/>
              <a:ahLst/>
              <a:cxnLst/>
              <a:rect l="l" t="t" r="r" b="b"/>
              <a:pathLst>
                <a:path w="728324" h="59237" extrusionOk="0">
                  <a:moveTo>
                    <a:pt x="701337" y="0"/>
                  </a:moveTo>
                  <a:lnTo>
                    <a:pt x="27122" y="0"/>
                  </a:lnTo>
                  <a:cubicBezTo>
                    <a:pt x="12211" y="0"/>
                    <a:pt x="0" y="12212"/>
                    <a:pt x="0" y="27122"/>
                  </a:cubicBezTo>
                  <a:lnTo>
                    <a:pt x="0" y="32115"/>
                  </a:lnTo>
                  <a:cubicBezTo>
                    <a:pt x="0" y="47026"/>
                    <a:pt x="12211" y="59238"/>
                    <a:pt x="27122" y="59238"/>
                  </a:cubicBezTo>
                  <a:lnTo>
                    <a:pt x="38996" y="59238"/>
                  </a:lnTo>
                  <a:cubicBezTo>
                    <a:pt x="39806" y="45069"/>
                    <a:pt x="51545" y="33667"/>
                    <a:pt x="65916" y="33667"/>
                  </a:cubicBezTo>
                  <a:lnTo>
                    <a:pt x="660856" y="33667"/>
                  </a:lnTo>
                  <a:cubicBezTo>
                    <a:pt x="675227" y="33667"/>
                    <a:pt x="687034" y="45069"/>
                    <a:pt x="687776" y="59238"/>
                  </a:cubicBezTo>
                  <a:lnTo>
                    <a:pt x="701202" y="59238"/>
                  </a:lnTo>
                  <a:cubicBezTo>
                    <a:pt x="716113" y="59238"/>
                    <a:pt x="728325" y="47026"/>
                    <a:pt x="728325" y="32115"/>
                  </a:cubicBezTo>
                  <a:lnTo>
                    <a:pt x="728325" y="27122"/>
                  </a:lnTo>
                  <a:cubicBezTo>
                    <a:pt x="728325" y="12212"/>
                    <a:pt x="716113" y="0"/>
                    <a:pt x="701202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g3acbb144eea_1_9619">
              <a:extLst>
                <a:ext uri="{FF2B5EF4-FFF2-40B4-BE49-F238E27FC236}">
                  <a16:creationId xmlns:a16="http://schemas.microsoft.com/office/drawing/2014/main" id="{45CA8E44-0E00-658A-D153-224C2CAB7530}"/>
                </a:ext>
              </a:extLst>
            </p:cNvPr>
            <p:cNvSpPr/>
            <p:nvPr/>
          </p:nvSpPr>
          <p:spPr>
            <a:xfrm>
              <a:off x="-6452084" y="3299448"/>
              <a:ext cx="648847" cy="25570"/>
            </a:xfrm>
            <a:custGeom>
              <a:avLst/>
              <a:gdLst/>
              <a:ahLst/>
              <a:cxnLst/>
              <a:rect l="l" t="t" r="r" b="b"/>
              <a:pathLst>
                <a:path w="648847" h="25570" extrusionOk="0">
                  <a:moveTo>
                    <a:pt x="621860" y="0"/>
                  </a:moveTo>
                  <a:lnTo>
                    <a:pt x="26920" y="0"/>
                  </a:lnTo>
                  <a:cubicBezTo>
                    <a:pt x="12549" y="0"/>
                    <a:pt x="742" y="11402"/>
                    <a:pt x="0" y="25571"/>
                  </a:cubicBezTo>
                  <a:lnTo>
                    <a:pt x="648847" y="25571"/>
                  </a:lnTo>
                  <a:cubicBezTo>
                    <a:pt x="648038" y="11402"/>
                    <a:pt x="636298" y="0"/>
                    <a:pt x="621927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0" name="Google Shape;340;g3acbb144eea_1_9619">
            <a:extLst>
              <a:ext uri="{FF2B5EF4-FFF2-40B4-BE49-F238E27FC236}">
                <a16:creationId xmlns:a16="http://schemas.microsoft.com/office/drawing/2014/main" id="{C3E2B4F9-74DF-47EB-E347-5C513111E68A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341" name="Google Shape;341;g3acbb144eea_1_9619">
              <a:extLst>
                <a:ext uri="{FF2B5EF4-FFF2-40B4-BE49-F238E27FC236}">
                  <a16:creationId xmlns:a16="http://schemas.microsoft.com/office/drawing/2014/main" id="{4CDE9650-1980-733B-0DA1-D3DAE6864227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2" name="Google Shape;342;g3acbb144eea_1_9619">
              <a:extLst>
                <a:ext uri="{FF2B5EF4-FFF2-40B4-BE49-F238E27FC236}">
                  <a16:creationId xmlns:a16="http://schemas.microsoft.com/office/drawing/2014/main" id="{B5D86E9B-E7C1-5B35-CF94-B8D6FEE8BB43}"/>
                </a:ext>
              </a:extLst>
            </p:cNvPr>
            <p:cNvGrpSpPr/>
            <p:nvPr/>
          </p:nvGrpSpPr>
          <p:grpSpPr>
            <a:xfrm>
              <a:off x="231872" y="4033798"/>
              <a:ext cx="1286454" cy="557269"/>
              <a:chOff x="-7638486" y="2916630"/>
              <a:chExt cx="820809" cy="355560"/>
            </a:xfrm>
          </p:grpSpPr>
          <p:sp>
            <p:nvSpPr>
              <p:cNvPr id="343" name="Google Shape;343;g3acbb144eea_1_9619">
                <a:extLst>
                  <a:ext uri="{FF2B5EF4-FFF2-40B4-BE49-F238E27FC236}">
                    <a16:creationId xmlns:a16="http://schemas.microsoft.com/office/drawing/2014/main" id="{4CD11208-E457-C106-D89D-B5269AB20B99}"/>
                  </a:ext>
                </a:extLst>
              </p:cNvPr>
              <p:cNvSpPr/>
              <p:nvPr/>
            </p:nvSpPr>
            <p:spPr>
              <a:xfrm>
                <a:off x="-7605935" y="2929381"/>
                <a:ext cx="750995" cy="263465"/>
              </a:xfrm>
              <a:custGeom>
                <a:avLst/>
                <a:gdLst/>
                <a:ahLst/>
                <a:cxnLst/>
                <a:rect l="l" t="t" r="r" b="b"/>
                <a:pathLst>
                  <a:path w="750995" h="263465" extrusionOk="0">
                    <a:moveTo>
                      <a:pt x="750995" y="201934"/>
                    </a:moveTo>
                    <a:lnTo>
                      <a:pt x="750995" y="201934"/>
                    </a:lnTo>
                    <a:cubicBezTo>
                      <a:pt x="750995" y="109367"/>
                      <a:pt x="691622" y="29956"/>
                      <a:pt x="609041" y="0"/>
                    </a:cubicBezTo>
                    <a:cubicBezTo>
                      <a:pt x="645609" y="38120"/>
                      <a:pt x="668211" y="89734"/>
                      <a:pt x="668211" y="146407"/>
                    </a:cubicBezTo>
                    <a:lnTo>
                      <a:pt x="668211" y="152075"/>
                    </a:lnTo>
                    <a:cubicBezTo>
                      <a:pt x="668211" y="194715"/>
                      <a:pt x="633329" y="229596"/>
                      <a:pt x="590689" y="229596"/>
                    </a:cubicBezTo>
                    <a:lnTo>
                      <a:pt x="0" y="229596"/>
                    </a:lnTo>
                    <a:cubicBezTo>
                      <a:pt x="4926" y="242888"/>
                      <a:pt x="13157" y="254560"/>
                      <a:pt x="23817" y="263466"/>
                    </a:cubicBezTo>
                    <a:lnTo>
                      <a:pt x="722118" y="263466"/>
                    </a:lnTo>
                    <a:cubicBezTo>
                      <a:pt x="739728" y="248690"/>
                      <a:pt x="750995" y="226560"/>
                      <a:pt x="750995" y="201934"/>
                    </a:cubicBezTo>
                    <a:close/>
                  </a:path>
                </a:pathLst>
              </a:custGeom>
              <a:solidFill>
                <a:srgbClr val="C978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g3acbb144eea_1_9619">
                <a:extLst>
                  <a:ext uri="{FF2B5EF4-FFF2-40B4-BE49-F238E27FC236}">
                    <a16:creationId xmlns:a16="http://schemas.microsoft.com/office/drawing/2014/main" id="{871AF944-DF93-76A4-BF8F-A319C1D4E22E}"/>
                  </a:ext>
                </a:extLst>
              </p:cNvPr>
              <p:cNvSpPr/>
              <p:nvPr/>
            </p:nvSpPr>
            <p:spPr>
              <a:xfrm>
                <a:off x="-7610995" y="2916630"/>
                <a:ext cx="673270" cy="242415"/>
              </a:xfrm>
              <a:custGeom>
                <a:avLst/>
                <a:gdLst/>
                <a:ahLst/>
                <a:cxnLst/>
                <a:rect l="l" t="t" r="r" b="b"/>
                <a:pathLst>
                  <a:path w="673270" h="242415" extrusionOk="0">
                    <a:moveTo>
                      <a:pt x="673271" y="164826"/>
                    </a:moveTo>
                    <a:lnTo>
                      <a:pt x="673271" y="159159"/>
                    </a:lnTo>
                    <a:cubicBezTo>
                      <a:pt x="673271" y="102485"/>
                      <a:pt x="650669" y="50871"/>
                      <a:pt x="614101" y="12751"/>
                    </a:cubicBezTo>
                    <a:cubicBezTo>
                      <a:pt x="591364" y="4520"/>
                      <a:pt x="566873" y="0"/>
                      <a:pt x="541370" y="0"/>
                    </a:cubicBezTo>
                    <a:lnTo>
                      <a:pt x="522073" y="0"/>
                    </a:lnTo>
                    <a:lnTo>
                      <a:pt x="604251" y="82177"/>
                    </a:lnTo>
                    <a:cubicBezTo>
                      <a:pt x="617407" y="95333"/>
                      <a:pt x="617407" y="116856"/>
                      <a:pt x="604251" y="130012"/>
                    </a:cubicBezTo>
                    <a:lnTo>
                      <a:pt x="604251" y="130012"/>
                    </a:lnTo>
                    <a:cubicBezTo>
                      <a:pt x="592308" y="141954"/>
                      <a:pt x="572742" y="141954"/>
                      <a:pt x="560800" y="130012"/>
                    </a:cubicBezTo>
                    <a:lnTo>
                      <a:pt x="430789" y="0"/>
                    </a:lnTo>
                    <a:lnTo>
                      <a:pt x="373508" y="0"/>
                    </a:lnTo>
                    <a:lnTo>
                      <a:pt x="455684" y="82177"/>
                    </a:lnTo>
                    <a:cubicBezTo>
                      <a:pt x="468841" y="95333"/>
                      <a:pt x="468841" y="116856"/>
                      <a:pt x="455684" y="130012"/>
                    </a:cubicBezTo>
                    <a:lnTo>
                      <a:pt x="455684" y="130012"/>
                    </a:lnTo>
                    <a:cubicBezTo>
                      <a:pt x="443742" y="141954"/>
                      <a:pt x="424176" y="141954"/>
                      <a:pt x="412235" y="130012"/>
                    </a:cubicBezTo>
                    <a:lnTo>
                      <a:pt x="282222" y="0"/>
                    </a:lnTo>
                    <a:lnTo>
                      <a:pt x="224941" y="0"/>
                    </a:lnTo>
                    <a:lnTo>
                      <a:pt x="307118" y="82177"/>
                    </a:lnTo>
                    <a:cubicBezTo>
                      <a:pt x="320275" y="95333"/>
                      <a:pt x="320275" y="116856"/>
                      <a:pt x="307118" y="130012"/>
                    </a:cubicBezTo>
                    <a:cubicBezTo>
                      <a:pt x="295176" y="141954"/>
                      <a:pt x="275611" y="141954"/>
                      <a:pt x="263668" y="130012"/>
                    </a:cubicBezTo>
                    <a:lnTo>
                      <a:pt x="145328" y="11672"/>
                    </a:lnTo>
                    <a:cubicBezTo>
                      <a:pt x="61060" y="40684"/>
                      <a:pt x="0" y="120904"/>
                      <a:pt x="0" y="214753"/>
                    </a:cubicBezTo>
                    <a:lnTo>
                      <a:pt x="0" y="214753"/>
                    </a:lnTo>
                    <a:cubicBezTo>
                      <a:pt x="0" y="224468"/>
                      <a:pt x="1822" y="233779"/>
                      <a:pt x="5060" y="242415"/>
                    </a:cubicBezTo>
                    <a:lnTo>
                      <a:pt x="595749" y="242415"/>
                    </a:lnTo>
                    <a:cubicBezTo>
                      <a:pt x="638389" y="242415"/>
                      <a:pt x="673271" y="207534"/>
                      <a:pt x="673271" y="164894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g3acbb144eea_1_9619">
                <a:extLst>
                  <a:ext uri="{FF2B5EF4-FFF2-40B4-BE49-F238E27FC236}">
                    <a16:creationId xmlns:a16="http://schemas.microsoft.com/office/drawing/2014/main" id="{F73BFCA9-123D-E157-8CBD-71C284D2FDDE}"/>
                  </a:ext>
                </a:extLst>
              </p:cNvPr>
              <p:cNvSpPr/>
              <p:nvPr/>
            </p:nvSpPr>
            <p:spPr>
              <a:xfrm>
                <a:off x="-7465667" y="2916630"/>
                <a:ext cx="171657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71657" h="138968" extrusionOk="0">
                    <a:moveTo>
                      <a:pt x="161790" y="130012"/>
                    </a:moveTo>
                    <a:cubicBezTo>
                      <a:pt x="174947" y="116856"/>
                      <a:pt x="174947" y="95333"/>
                      <a:pt x="161790" y="82177"/>
                    </a:cubicBezTo>
                    <a:lnTo>
                      <a:pt x="79613" y="0"/>
                    </a:lnTo>
                    <a:lnTo>
                      <a:pt x="69358" y="0"/>
                    </a:lnTo>
                    <a:cubicBezTo>
                      <a:pt x="45069" y="0"/>
                      <a:pt x="21792" y="4115"/>
                      <a:pt x="0" y="11672"/>
                    </a:cubicBezTo>
                    <a:lnTo>
                      <a:pt x="118340" y="130012"/>
                    </a:lnTo>
                    <a:cubicBezTo>
                      <a:pt x="130283" y="141954"/>
                      <a:pt x="149848" y="141954"/>
                      <a:pt x="161790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g3acbb144eea_1_9619">
                <a:extLst>
                  <a:ext uri="{FF2B5EF4-FFF2-40B4-BE49-F238E27FC236}">
                    <a16:creationId xmlns:a16="http://schemas.microsoft.com/office/drawing/2014/main" id="{D89D82D8-CD55-AB84-A536-5D88889DC986}"/>
                  </a:ext>
                </a:extLst>
              </p:cNvPr>
              <p:cNvSpPr/>
              <p:nvPr/>
            </p:nvSpPr>
            <p:spPr>
              <a:xfrm>
                <a:off x="-7328840" y="2916630"/>
                <a:ext cx="183329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9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9" y="116856"/>
                      <a:pt x="186619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5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g3acbb144eea_1_9619">
                <a:extLst>
                  <a:ext uri="{FF2B5EF4-FFF2-40B4-BE49-F238E27FC236}">
                    <a16:creationId xmlns:a16="http://schemas.microsoft.com/office/drawing/2014/main" id="{CC84D0B0-2F24-75E4-D109-055C0C287CA6}"/>
                  </a:ext>
                </a:extLst>
              </p:cNvPr>
              <p:cNvSpPr/>
              <p:nvPr/>
            </p:nvSpPr>
            <p:spPr>
              <a:xfrm>
                <a:off x="-7180274" y="2916630"/>
                <a:ext cx="183328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8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8" y="116856"/>
                      <a:pt x="186618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4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g3acbb144eea_1_9619">
                <a:extLst>
                  <a:ext uri="{FF2B5EF4-FFF2-40B4-BE49-F238E27FC236}">
                    <a16:creationId xmlns:a16="http://schemas.microsoft.com/office/drawing/2014/main" id="{4B77CE68-A8A2-4F4E-2B84-0725D80D3152}"/>
                  </a:ext>
                </a:extLst>
              </p:cNvPr>
              <p:cNvSpPr/>
              <p:nvPr/>
            </p:nvSpPr>
            <p:spPr>
              <a:xfrm>
                <a:off x="-7638478" y="3215247"/>
                <a:ext cx="820725" cy="56943"/>
              </a:xfrm>
              <a:custGeom>
                <a:avLst/>
                <a:gdLst/>
                <a:ahLst/>
                <a:cxnLst/>
                <a:rect l="l" t="t" r="r" b="b"/>
                <a:pathLst>
                  <a:path w="820725" h="56943" extrusionOk="0">
                    <a:moveTo>
                      <a:pt x="820579" y="15045"/>
                    </a:moveTo>
                    <a:lnTo>
                      <a:pt x="362" y="15045"/>
                    </a:lnTo>
                    <a:cubicBezTo>
                      <a:pt x="362" y="9716"/>
                      <a:pt x="92" y="4588"/>
                      <a:pt x="24" y="0"/>
                    </a:cubicBezTo>
                    <a:cubicBezTo>
                      <a:pt x="-111" y="5667"/>
                      <a:pt x="362" y="12347"/>
                      <a:pt x="362" y="19498"/>
                    </a:cubicBezTo>
                    <a:lnTo>
                      <a:pt x="362" y="19498"/>
                    </a:lnTo>
                    <a:cubicBezTo>
                      <a:pt x="362" y="40076"/>
                      <a:pt x="14530" y="56944"/>
                      <a:pt x="31802" y="56944"/>
                    </a:cubicBezTo>
                    <a:lnTo>
                      <a:pt x="789071" y="56944"/>
                    </a:lnTo>
                    <a:cubicBezTo>
                      <a:pt x="806411" y="56944"/>
                      <a:pt x="820512" y="40076"/>
                      <a:pt x="820512" y="19498"/>
                    </a:cubicBezTo>
                    <a:cubicBezTo>
                      <a:pt x="820512" y="13359"/>
                      <a:pt x="820782" y="7556"/>
                      <a:pt x="820714" y="2429"/>
                    </a:cubicBezTo>
                    <a:cubicBezTo>
                      <a:pt x="820714" y="6409"/>
                      <a:pt x="820512" y="10660"/>
                      <a:pt x="820512" y="1504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g3acbb144eea_1_9619">
                <a:extLst>
                  <a:ext uri="{FF2B5EF4-FFF2-40B4-BE49-F238E27FC236}">
                    <a16:creationId xmlns:a16="http://schemas.microsoft.com/office/drawing/2014/main" id="{FB4CA4B6-5E0A-BC60-ACED-A8A17C666268}"/>
                  </a:ext>
                </a:extLst>
              </p:cNvPr>
              <p:cNvSpPr/>
              <p:nvPr/>
            </p:nvSpPr>
            <p:spPr>
              <a:xfrm>
                <a:off x="-7638486" y="3192915"/>
                <a:ext cx="62102" cy="22332"/>
              </a:xfrm>
              <a:custGeom>
                <a:avLst/>
                <a:gdLst/>
                <a:ahLst/>
                <a:cxnLst/>
                <a:rect l="l" t="t" r="r" b="b"/>
                <a:pathLst>
                  <a:path w="62102" h="22332" extrusionOk="0">
                    <a:moveTo>
                      <a:pt x="13795" y="4385"/>
                    </a:moveTo>
                    <a:lnTo>
                      <a:pt x="62102" y="4385"/>
                    </a:lnTo>
                    <a:cubicBezTo>
                      <a:pt x="60146" y="2968"/>
                      <a:pt x="58190" y="1552"/>
                      <a:pt x="56300" y="0"/>
                    </a:cubicBezTo>
                    <a:lnTo>
                      <a:pt x="13795" y="0"/>
                    </a:lnTo>
                    <a:cubicBezTo>
                      <a:pt x="976" y="0"/>
                      <a:pt x="-239" y="9243"/>
                      <a:pt x="31" y="22332"/>
                    </a:cubicBezTo>
                    <a:cubicBezTo>
                      <a:pt x="234" y="11605"/>
                      <a:pt x="2460" y="4385"/>
                      <a:pt x="13795" y="438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g3acbb144eea_1_9619">
                <a:extLst>
                  <a:ext uri="{FF2B5EF4-FFF2-40B4-BE49-F238E27FC236}">
                    <a16:creationId xmlns:a16="http://schemas.microsoft.com/office/drawing/2014/main" id="{180B87B0-6EAB-FBF8-01F6-852AE5FD6C7B}"/>
                  </a:ext>
                </a:extLst>
              </p:cNvPr>
              <p:cNvSpPr/>
              <p:nvPr/>
            </p:nvSpPr>
            <p:spPr>
              <a:xfrm>
                <a:off x="-6889619" y="3192915"/>
                <a:ext cx="71942" cy="24760"/>
              </a:xfrm>
              <a:custGeom>
                <a:avLst/>
                <a:gdLst/>
                <a:ahLst/>
                <a:cxnLst/>
                <a:rect l="l" t="t" r="r" b="b"/>
                <a:pathLst>
                  <a:path w="71942" h="24760" extrusionOk="0">
                    <a:moveTo>
                      <a:pt x="57484" y="4385"/>
                    </a:moveTo>
                    <a:cubicBezTo>
                      <a:pt x="69628" y="4385"/>
                      <a:pt x="71719" y="12684"/>
                      <a:pt x="71922" y="24761"/>
                    </a:cubicBezTo>
                    <a:cubicBezTo>
                      <a:pt x="72125" y="10390"/>
                      <a:pt x="71045" y="0"/>
                      <a:pt x="57484" y="0"/>
                    </a:cubicBezTo>
                    <a:lnTo>
                      <a:pt x="5802" y="0"/>
                    </a:lnTo>
                    <a:cubicBezTo>
                      <a:pt x="3980" y="1552"/>
                      <a:pt x="2024" y="3036"/>
                      <a:pt x="0" y="4385"/>
                    </a:cubicBezTo>
                    <a:lnTo>
                      <a:pt x="57484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g3acbb144eea_1_9619">
                <a:extLst>
                  <a:ext uri="{FF2B5EF4-FFF2-40B4-BE49-F238E27FC236}">
                    <a16:creationId xmlns:a16="http://schemas.microsoft.com/office/drawing/2014/main" id="{35387A34-F041-8691-AC8C-DEF40BB0CF89}"/>
                  </a:ext>
                </a:extLst>
              </p:cNvPr>
              <p:cNvSpPr/>
              <p:nvPr/>
            </p:nvSpPr>
            <p:spPr>
              <a:xfrm>
                <a:off x="-7582118" y="3192915"/>
                <a:ext cx="698301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698301" h="4385" extrusionOk="0">
                    <a:moveTo>
                      <a:pt x="692499" y="4385"/>
                    </a:moveTo>
                    <a:cubicBezTo>
                      <a:pt x="694456" y="2968"/>
                      <a:pt x="696412" y="1552"/>
                      <a:pt x="698302" y="0"/>
                    </a:cubicBezTo>
                    <a:lnTo>
                      <a:pt x="0" y="0"/>
                    </a:lnTo>
                    <a:cubicBezTo>
                      <a:pt x="1822" y="1552"/>
                      <a:pt x="3779" y="3036"/>
                      <a:pt x="5802" y="4385"/>
                    </a:cubicBezTo>
                    <a:lnTo>
                      <a:pt x="692567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g3acbb144eea_1_9619">
                <a:extLst>
                  <a:ext uri="{FF2B5EF4-FFF2-40B4-BE49-F238E27FC236}">
                    <a16:creationId xmlns:a16="http://schemas.microsoft.com/office/drawing/2014/main" id="{D82911E8-02F9-2C4C-5482-B343786CDF01}"/>
                  </a:ext>
                </a:extLst>
              </p:cNvPr>
              <p:cNvSpPr/>
              <p:nvPr/>
            </p:nvSpPr>
            <p:spPr>
              <a:xfrm>
                <a:off x="-7638454" y="3197300"/>
                <a:ext cx="820757" cy="32992"/>
              </a:xfrm>
              <a:custGeom>
                <a:avLst/>
                <a:gdLst/>
                <a:ahLst/>
                <a:cxnLst/>
                <a:rect l="l" t="t" r="r" b="b"/>
                <a:pathLst>
                  <a:path w="820757" h="32992" extrusionOk="0">
                    <a:moveTo>
                      <a:pt x="820555" y="32992"/>
                    </a:moveTo>
                    <a:cubicBezTo>
                      <a:pt x="820555" y="28539"/>
                      <a:pt x="820690" y="24289"/>
                      <a:pt x="820758" y="20375"/>
                    </a:cubicBezTo>
                    <a:cubicBezTo>
                      <a:pt x="820555" y="8299"/>
                      <a:pt x="818464" y="0"/>
                      <a:pt x="806319" y="0"/>
                    </a:cubicBezTo>
                    <a:lnTo>
                      <a:pt x="748836" y="0"/>
                    </a:lnTo>
                    <a:cubicBezTo>
                      <a:pt x="735815" y="9041"/>
                      <a:pt x="720094" y="14438"/>
                      <a:pt x="703159" y="14438"/>
                    </a:cubicBezTo>
                    <a:lnTo>
                      <a:pt x="107747" y="14438"/>
                    </a:lnTo>
                    <a:cubicBezTo>
                      <a:pt x="90813" y="14438"/>
                      <a:pt x="75025" y="9108"/>
                      <a:pt x="62071" y="0"/>
                    </a:cubicBezTo>
                    <a:lnTo>
                      <a:pt x="13764" y="0"/>
                    </a:lnTo>
                    <a:cubicBezTo>
                      <a:pt x="2429" y="0"/>
                      <a:pt x="203" y="7219"/>
                      <a:pt x="0" y="17947"/>
                    </a:cubicBezTo>
                    <a:cubicBezTo>
                      <a:pt x="68" y="22535"/>
                      <a:pt x="338" y="27662"/>
                      <a:pt x="338" y="32992"/>
                    </a:cubicBezTo>
                    <a:lnTo>
                      <a:pt x="820555" y="32992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g3acbb144eea_1_9619">
                <a:extLst>
                  <a:ext uri="{FF2B5EF4-FFF2-40B4-BE49-F238E27FC236}">
                    <a16:creationId xmlns:a16="http://schemas.microsoft.com/office/drawing/2014/main" id="{095AAE46-A3E4-DADF-8C4D-B294F707DCBA}"/>
                  </a:ext>
                </a:extLst>
              </p:cNvPr>
              <p:cNvSpPr/>
              <p:nvPr/>
            </p:nvSpPr>
            <p:spPr>
              <a:xfrm>
                <a:off x="-7576383" y="3197232"/>
                <a:ext cx="686764" cy="14438"/>
              </a:xfrm>
              <a:custGeom>
                <a:avLst/>
                <a:gdLst/>
                <a:ahLst/>
                <a:cxnLst/>
                <a:rect l="l" t="t" r="r" b="b"/>
                <a:pathLst>
                  <a:path w="686764" h="14438" extrusionOk="0">
                    <a:moveTo>
                      <a:pt x="45676" y="14438"/>
                    </a:moveTo>
                    <a:lnTo>
                      <a:pt x="641088" y="14438"/>
                    </a:lnTo>
                    <a:cubicBezTo>
                      <a:pt x="658023" y="14438"/>
                      <a:pt x="673810" y="9108"/>
                      <a:pt x="686765" y="0"/>
                    </a:cubicBezTo>
                    <a:lnTo>
                      <a:pt x="0" y="0"/>
                    </a:lnTo>
                    <a:cubicBezTo>
                      <a:pt x="13022" y="9041"/>
                      <a:pt x="28742" y="14438"/>
                      <a:pt x="45676" y="1443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54" name="Google Shape;354;g3acbb144eea_1_9619">
            <a:extLst>
              <a:ext uri="{FF2B5EF4-FFF2-40B4-BE49-F238E27FC236}">
                <a16:creationId xmlns:a16="http://schemas.microsoft.com/office/drawing/2014/main" id="{E2C513CB-7334-0C45-1A40-2BE5FD744AFC}"/>
              </a:ext>
            </a:extLst>
          </p:cNvPr>
          <p:cNvSpPr/>
          <p:nvPr/>
        </p:nvSpPr>
        <p:spPr>
          <a:xfrm>
            <a:off x="8708542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5" name="Google Shape;355;g3acbb144eea_1_9619">
            <a:extLst>
              <a:ext uri="{FF2B5EF4-FFF2-40B4-BE49-F238E27FC236}">
                <a16:creationId xmlns:a16="http://schemas.microsoft.com/office/drawing/2014/main" id="{1092D1DB-E161-CBCA-C200-44865FDABE4E}"/>
              </a:ext>
            </a:extLst>
          </p:cNvPr>
          <p:cNvGrpSpPr/>
          <p:nvPr/>
        </p:nvGrpSpPr>
        <p:grpSpPr>
          <a:xfrm>
            <a:off x="8961321" y="1889950"/>
            <a:ext cx="1227089" cy="1423757"/>
            <a:chOff x="-2076531" y="1548768"/>
            <a:chExt cx="782932" cy="908414"/>
          </a:xfrm>
        </p:grpSpPr>
        <p:grpSp>
          <p:nvGrpSpPr>
            <p:cNvPr id="356" name="Google Shape;356;g3acbb144eea_1_9619">
              <a:extLst>
                <a:ext uri="{FF2B5EF4-FFF2-40B4-BE49-F238E27FC236}">
                  <a16:creationId xmlns:a16="http://schemas.microsoft.com/office/drawing/2014/main" id="{E2102754-4B82-37B0-0BB7-20C471379824}"/>
                </a:ext>
              </a:extLst>
            </p:cNvPr>
            <p:cNvGrpSpPr/>
            <p:nvPr/>
          </p:nvGrpSpPr>
          <p:grpSpPr>
            <a:xfrm>
              <a:off x="-2076531" y="1907832"/>
              <a:ext cx="607036" cy="549350"/>
              <a:chOff x="-2076531" y="1907832"/>
              <a:chExt cx="607036" cy="549350"/>
            </a:xfrm>
          </p:grpSpPr>
          <p:sp>
            <p:nvSpPr>
              <p:cNvPr id="357" name="Google Shape;357;g3acbb144eea_1_9619">
                <a:extLst>
                  <a:ext uri="{FF2B5EF4-FFF2-40B4-BE49-F238E27FC236}">
                    <a16:creationId xmlns:a16="http://schemas.microsoft.com/office/drawing/2014/main" id="{0A3C6A75-8E3D-C617-95FD-E7A1B9B2277A}"/>
                  </a:ext>
                </a:extLst>
              </p:cNvPr>
              <p:cNvSpPr/>
              <p:nvPr/>
            </p:nvSpPr>
            <p:spPr>
              <a:xfrm>
                <a:off x="-2076479" y="1907883"/>
                <a:ext cx="606984" cy="549299"/>
              </a:xfrm>
              <a:custGeom>
                <a:avLst/>
                <a:gdLst/>
                <a:ahLst/>
                <a:cxnLst/>
                <a:rect l="l" t="t" r="r" b="b"/>
                <a:pathLst>
                  <a:path w="606984" h="549299" extrusionOk="0">
                    <a:moveTo>
                      <a:pt x="7301" y="473923"/>
                    </a:moveTo>
                    <a:lnTo>
                      <a:pt x="238583" y="95153"/>
                    </a:lnTo>
                    <a:cubicBezTo>
                      <a:pt x="295730" y="1574"/>
                      <a:pt x="418320" y="-28045"/>
                      <a:pt x="511832" y="29101"/>
                    </a:cubicBezTo>
                    <a:cubicBezTo>
                      <a:pt x="605411" y="86247"/>
                      <a:pt x="635030" y="208838"/>
                      <a:pt x="577884" y="302349"/>
                    </a:cubicBezTo>
                    <a:cubicBezTo>
                      <a:pt x="563581" y="325761"/>
                      <a:pt x="533085" y="333115"/>
                      <a:pt x="509673" y="318812"/>
                    </a:cubicBezTo>
                    <a:cubicBezTo>
                      <a:pt x="486261" y="304508"/>
                      <a:pt x="478907" y="274013"/>
                      <a:pt x="493211" y="250601"/>
                    </a:cubicBezTo>
                    <a:cubicBezTo>
                      <a:pt x="521817" y="203710"/>
                      <a:pt x="506974" y="142314"/>
                      <a:pt x="460151" y="113707"/>
                    </a:cubicBezTo>
                    <a:cubicBezTo>
                      <a:pt x="413260" y="85100"/>
                      <a:pt x="351864" y="99943"/>
                      <a:pt x="323257" y="146767"/>
                    </a:cubicBezTo>
                    <a:lnTo>
                      <a:pt x="91974" y="525536"/>
                    </a:lnTo>
                    <a:cubicBezTo>
                      <a:pt x="77671" y="548948"/>
                      <a:pt x="47175" y="556302"/>
                      <a:pt x="23763" y="541999"/>
                    </a:cubicBezTo>
                    <a:cubicBezTo>
                      <a:pt x="351" y="527695"/>
                      <a:pt x="-7003" y="497199"/>
                      <a:pt x="7301" y="473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58" name="Google Shape;358;g3acbb144eea_1_9619">
                <a:extLst>
                  <a:ext uri="{FF2B5EF4-FFF2-40B4-BE49-F238E27FC236}">
                    <a16:creationId xmlns:a16="http://schemas.microsoft.com/office/drawing/2014/main" id="{1FBD6C0E-8A5E-F3B2-4585-BC073DDB5A8F}"/>
                  </a:ext>
                </a:extLst>
              </p:cNvPr>
              <p:cNvGrpSpPr/>
              <p:nvPr/>
            </p:nvGrpSpPr>
            <p:grpSpPr>
              <a:xfrm>
                <a:off x="-2076531" y="1907832"/>
                <a:ext cx="606996" cy="549335"/>
                <a:chOff x="-2076531" y="1907832"/>
                <a:chExt cx="606996" cy="549335"/>
              </a:xfrm>
            </p:grpSpPr>
            <p:sp>
              <p:nvSpPr>
                <p:cNvPr id="359" name="Google Shape;359;g3acbb144eea_1_9619">
                  <a:extLst>
                    <a:ext uri="{FF2B5EF4-FFF2-40B4-BE49-F238E27FC236}">
                      <a16:creationId xmlns:a16="http://schemas.microsoft.com/office/drawing/2014/main" id="{C6C29F56-0A26-5437-6ADA-4627645F8252}"/>
                    </a:ext>
                  </a:extLst>
                </p:cNvPr>
                <p:cNvSpPr/>
                <p:nvPr/>
              </p:nvSpPr>
              <p:spPr>
                <a:xfrm>
                  <a:off x="-1999821" y="2447655"/>
                  <a:ext cx="222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1484" extrusionOk="0">
                      <a:moveTo>
                        <a:pt x="2227" y="0"/>
                      </a:moveTo>
                      <a:cubicBezTo>
                        <a:pt x="1484" y="540"/>
                        <a:pt x="742" y="1012"/>
                        <a:pt x="0" y="1484"/>
                      </a:cubicBezTo>
                      <a:cubicBezTo>
                        <a:pt x="742" y="1012"/>
                        <a:pt x="1484" y="540"/>
                        <a:pt x="22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" name="Google Shape;360;g3acbb144eea_1_9619">
                  <a:extLst>
                    <a:ext uri="{FF2B5EF4-FFF2-40B4-BE49-F238E27FC236}">
                      <a16:creationId xmlns:a16="http://schemas.microsoft.com/office/drawing/2014/main" id="{0C0C8766-2AC2-30AD-1C0D-5C92EFD0AEF0}"/>
                    </a:ext>
                  </a:extLst>
                </p:cNvPr>
                <p:cNvSpPr/>
                <p:nvPr/>
              </p:nvSpPr>
              <p:spPr>
                <a:xfrm>
                  <a:off x="-1714023" y="2012549"/>
                  <a:ext cx="13223" cy="5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23" h="5667" extrusionOk="0">
                      <a:moveTo>
                        <a:pt x="13224" y="0"/>
                      </a:moveTo>
                      <a:cubicBezTo>
                        <a:pt x="8704" y="1552"/>
                        <a:pt x="4251" y="3441"/>
                        <a:pt x="0" y="5667"/>
                      </a:cubicBezTo>
                      <a:cubicBezTo>
                        <a:pt x="4251" y="3441"/>
                        <a:pt x="8704" y="1552"/>
                        <a:pt x="1322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" name="Google Shape;361;g3acbb144eea_1_9619">
                  <a:extLst>
                    <a:ext uri="{FF2B5EF4-FFF2-40B4-BE49-F238E27FC236}">
                      <a16:creationId xmlns:a16="http://schemas.microsoft.com/office/drawing/2014/main" id="{56FE3223-CDBC-4ECA-C150-CF2060345F68}"/>
                    </a:ext>
                  </a:extLst>
                </p:cNvPr>
                <p:cNvSpPr/>
                <p:nvPr/>
              </p:nvSpPr>
              <p:spPr>
                <a:xfrm>
                  <a:off x="-2008457" y="2452377"/>
                  <a:ext cx="2901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1" h="1214" extrusionOk="0">
                      <a:moveTo>
                        <a:pt x="2901" y="0"/>
                      </a:moveTo>
                      <a:cubicBezTo>
                        <a:pt x="1957" y="472"/>
                        <a:pt x="945" y="877"/>
                        <a:pt x="0" y="1214"/>
                      </a:cubicBezTo>
                      <a:cubicBezTo>
                        <a:pt x="1012" y="810"/>
                        <a:pt x="1957" y="405"/>
                        <a:pt x="2901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" name="Google Shape;362;g3acbb144eea_1_9619">
                  <a:extLst>
                    <a:ext uri="{FF2B5EF4-FFF2-40B4-BE49-F238E27FC236}">
                      <a16:creationId xmlns:a16="http://schemas.microsoft.com/office/drawing/2014/main" id="{128B04E4-FBB4-6C69-4F9C-239C9C038238}"/>
                    </a:ext>
                  </a:extLst>
                </p:cNvPr>
                <p:cNvSpPr/>
                <p:nvPr/>
              </p:nvSpPr>
              <p:spPr>
                <a:xfrm>
                  <a:off x="-2004004" y="2450218"/>
                  <a:ext cx="2563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1416" extrusionOk="0">
                      <a:moveTo>
                        <a:pt x="2564" y="0"/>
                      </a:moveTo>
                      <a:cubicBezTo>
                        <a:pt x="1754" y="472"/>
                        <a:pt x="877" y="945"/>
                        <a:pt x="0" y="1417"/>
                      </a:cubicBezTo>
                      <a:cubicBezTo>
                        <a:pt x="877" y="945"/>
                        <a:pt x="1754" y="540"/>
                        <a:pt x="256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" name="Google Shape;363;g3acbb144eea_1_9619">
                  <a:extLst>
                    <a:ext uri="{FF2B5EF4-FFF2-40B4-BE49-F238E27FC236}">
                      <a16:creationId xmlns:a16="http://schemas.microsoft.com/office/drawing/2014/main" id="{AE81E7E9-1C7F-1151-8988-5B8F04090235}"/>
                    </a:ext>
                  </a:extLst>
                </p:cNvPr>
                <p:cNvSpPr/>
                <p:nvPr/>
              </p:nvSpPr>
              <p:spPr>
                <a:xfrm>
                  <a:off x="-2041112" y="2455076"/>
                  <a:ext cx="4452" cy="1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1147" extrusionOk="0">
                      <a:moveTo>
                        <a:pt x="4453" y="1147"/>
                      </a:moveTo>
                      <a:cubicBezTo>
                        <a:pt x="2969" y="810"/>
                        <a:pt x="1484" y="472"/>
                        <a:pt x="0" y="0"/>
                      </a:cubicBezTo>
                      <a:cubicBezTo>
                        <a:pt x="1484" y="472"/>
                        <a:pt x="2969" y="810"/>
                        <a:pt x="4453" y="11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4" name="Google Shape;364;g3acbb144eea_1_9619">
                  <a:extLst>
                    <a:ext uri="{FF2B5EF4-FFF2-40B4-BE49-F238E27FC236}">
                      <a16:creationId xmlns:a16="http://schemas.microsoft.com/office/drawing/2014/main" id="{1B86122D-9379-81F7-A978-3A86C96E7C51}"/>
                    </a:ext>
                  </a:extLst>
                </p:cNvPr>
                <p:cNvSpPr/>
                <p:nvPr/>
              </p:nvSpPr>
              <p:spPr>
                <a:xfrm>
                  <a:off x="-1991995" y="2441312"/>
                  <a:ext cx="1551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1551" extrusionOk="0">
                      <a:moveTo>
                        <a:pt x="1552" y="0"/>
                      </a:moveTo>
                      <a:cubicBezTo>
                        <a:pt x="1080" y="540"/>
                        <a:pt x="540" y="1012"/>
                        <a:pt x="0" y="1552"/>
                      </a:cubicBezTo>
                      <a:cubicBezTo>
                        <a:pt x="540" y="1012"/>
                        <a:pt x="1080" y="540"/>
                        <a:pt x="155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Google Shape;365;g3acbb144eea_1_9619">
                  <a:extLst>
                    <a:ext uri="{FF2B5EF4-FFF2-40B4-BE49-F238E27FC236}">
                      <a16:creationId xmlns:a16="http://schemas.microsoft.com/office/drawing/2014/main" id="{D5077873-71FE-7B5C-E523-421EBBB658FD}"/>
                    </a:ext>
                  </a:extLst>
                </p:cNvPr>
                <p:cNvSpPr/>
                <p:nvPr/>
              </p:nvSpPr>
              <p:spPr>
                <a:xfrm>
                  <a:off x="-1995773" y="2444686"/>
                  <a:ext cx="1889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1551" extrusionOk="0">
                      <a:moveTo>
                        <a:pt x="1889" y="0"/>
                      </a:moveTo>
                      <a:cubicBezTo>
                        <a:pt x="1282" y="540"/>
                        <a:pt x="607" y="1012"/>
                        <a:pt x="0" y="1552"/>
                      </a:cubicBezTo>
                      <a:cubicBezTo>
                        <a:pt x="607" y="1012"/>
                        <a:pt x="1282" y="540"/>
                        <a:pt x="188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66;g3acbb144eea_1_9619">
                  <a:extLst>
                    <a:ext uri="{FF2B5EF4-FFF2-40B4-BE49-F238E27FC236}">
                      <a16:creationId xmlns:a16="http://schemas.microsoft.com/office/drawing/2014/main" id="{3A579040-AE08-84DF-D603-8A4B908A345A}"/>
                    </a:ext>
                  </a:extLst>
                </p:cNvPr>
                <p:cNvSpPr/>
                <p:nvPr/>
              </p:nvSpPr>
              <p:spPr>
                <a:xfrm>
                  <a:off x="-2013045" y="2454132"/>
                  <a:ext cx="3238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8" h="1079" extrusionOk="0">
                      <a:moveTo>
                        <a:pt x="3239" y="0"/>
                      </a:moveTo>
                      <a:cubicBezTo>
                        <a:pt x="2159" y="405"/>
                        <a:pt x="1080" y="742"/>
                        <a:pt x="0" y="1079"/>
                      </a:cubicBezTo>
                      <a:cubicBezTo>
                        <a:pt x="1080" y="742"/>
                        <a:pt x="2159" y="405"/>
                        <a:pt x="323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67;g3acbb144eea_1_9619">
                  <a:extLst>
                    <a:ext uri="{FF2B5EF4-FFF2-40B4-BE49-F238E27FC236}">
                      <a16:creationId xmlns:a16="http://schemas.microsoft.com/office/drawing/2014/main" id="{5C38068B-D5F8-D8E5-9F15-1696B25999C4}"/>
                    </a:ext>
                  </a:extLst>
                </p:cNvPr>
                <p:cNvSpPr/>
                <p:nvPr/>
              </p:nvSpPr>
              <p:spPr>
                <a:xfrm>
                  <a:off x="-2031936" y="2456898"/>
                  <a:ext cx="4317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269" extrusionOk="0">
                      <a:moveTo>
                        <a:pt x="4318" y="270"/>
                      </a:moveTo>
                      <a:cubicBezTo>
                        <a:pt x="2901" y="270"/>
                        <a:pt x="1484" y="135"/>
                        <a:pt x="0" y="0"/>
                      </a:cubicBezTo>
                      <a:cubicBezTo>
                        <a:pt x="1417" y="135"/>
                        <a:pt x="2834" y="202"/>
                        <a:pt x="4318" y="2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" name="Google Shape;368;g3acbb144eea_1_9619">
                  <a:extLst>
                    <a:ext uri="{FF2B5EF4-FFF2-40B4-BE49-F238E27FC236}">
                      <a16:creationId xmlns:a16="http://schemas.microsoft.com/office/drawing/2014/main" id="{E4E17A33-C4C1-AF27-37A1-E3F899254F7E}"/>
                    </a:ext>
                  </a:extLst>
                </p:cNvPr>
                <p:cNvSpPr/>
                <p:nvPr/>
              </p:nvSpPr>
              <p:spPr>
                <a:xfrm>
                  <a:off x="-2036591" y="2456223"/>
                  <a:ext cx="4452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674" extrusionOk="0">
                      <a:moveTo>
                        <a:pt x="4453" y="675"/>
                      </a:moveTo>
                      <a:cubicBezTo>
                        <a:pt x="2969" y="540"/>
                        <a:pt x="1484" y="270"/>
                        <a:pt x="0" y="0"/>
                      </a:cubicBezTo>
                      <a:cubicBezTo>
                        <a:pt x="1484" y="270"/>
                        <a:pt x="2969" y="540"/>
                        <a:pt x="4453" y="67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69;g3acbb144eea_1_9619">
                  <a:extLst>
                    <a:ext uri="{FF2B5EF4-FFF2-40B4-BE49-F238E27FC236}">
                      <a16:creationId xmlns:a16="http://schemas.microsoft.com/office/drawing/2014/main" id="{1DD4D7C5-38BF-69E0-47F1-DBE5ED2569EC}"/>
                    </a:ext>
                  </a:extLst>
                </p:cNvPr>
                <p:cNvSpPr/>
                <p:nvPr/>
              </p:nvSpPr>
              <p:spPr>
                <a:xfrm>
                  <a:off x="-2027146" y="2457033"/>
                  <a:ext cx="4115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5" h="134" extrusionOk="0">
                      <a:moveTo>
                        <a:pt x="4115" y="0"/>
                      </a:moveTo>
                      <a:cubicBezTo>
                        <a:pt x="2766" y="135"/>
                        <a:pt x="1349" y="135"/>
                        <a:pt x="0" y="135"/>
                      </a:cubicBezTo>
                      <a:cubicBezTo>
                        <a:pt x="1349" y="135"/>
                        <a:pt x="2766" y="135"/>
                        <a:pt x="411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Google Shape;370;g3acbb144eea_1_9619">
                  <a:extLst>
                    <a:ext uri="{FF2B5EF4-FFF2-40B4-BE49-F238E27FC236}">
                      <a16:creationId xmlns:a16="http://schemas.microsoft.com/office/drawing/2014/main" id="{3E1CD96D-3F6E-E519-2220-850AC57551FA}"/>
                    </a:ext>
                  </a:extLst>
                </p:cNvPr>
                <p:cNvSpPr/>
                <p:nvPr/>
              </p:nvSpPr>
              <p:spPr>
                <a:xfrm>
                  <a:off x="-2017700" y="2455549"/>
                  <a:ext cx="3575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5" h="809" extrusionOk="0">
                      <a:moveTo>
                        <a:pt x="3576" y="0"/>
                      </a:moveTo>
                      <a:cubicBezTo>
                        <a:pt x="2361" y="337"/>
                        <a:pt x="1214" y="540"/>
                        <a:pt x="0" y="810"/>
                      </a:cubicBezTo>
                      <a:cubicBezTo>
                        <a:pt x="1214" y="607"/>
                        <a:pt x="2429" y="337"/>
                        <a:pt x="35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1" name="Google Shape;371;g3acbb144eea_1_9619">
                  <a:extLst>
                    <a:ext uri="{FF2B5EF4-FFF2-40B4-BE49-F238E27FC236}">
                      <a16:creationId xmlns:a16="http://schemas.microsoft.com/office/drawing/2014/main" id="{D8622012-734E-26C6-EF11-DF1DF699F3D8}"/>
                    </a:ext>
                  </a:extLst>
                </p:cNvPr>
                <p:cNvSpPr/>
                <p:nvPr/>
              </p:nvSpPr>
              <p:spPr>
                <a:xfrm>
                  <a:off x="-2022423" y="2456493"/>
                  <a:ext cx="3845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5" h="472" extrusionOk="0">
                      <a:moveTo>
                        <a:pt x="3846" y="0"/>
                      </a:moveTo>
                      <a:cubicBezTo>
                        <a:pt x="2564" y="202"/>
                        <a:pt x="1282" y="405"/>
                        <a:pt x="0" y="472"/>
                      </a:cubicBezTo>
                      <a:cubicBezTo>
                        <a:pt x="1282" y="337"/>
                        <a:pt x="2564" y="202"/>
                        <a:pt x="384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72;g3acbb144eea_1_9619">
                  <a:extLst>
                    <a:ext uri="{FF2B5EF4-FFF2-40B4-BE49-F238E27FC236}">
                      <a16:creationId xmlns:a16="http://schemas.microsoft.com/office/drawing/2014/main" id="{916FE819-C078-855D-2916-77CD86726AF2}"/>
                    </a:ext>
                  </a:extLst>
                </p:cNvPr>
                <p:cNvSpPr/>
                <p:nvPr/>
              </p:nvSpPr>
              <p:spPr>
                <a:xfrm>
                  <a:off x="-1988486" y="2437602"/>
                  <a:ext cx="1146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1349" extrusionOk="0">
                      <a:moveTo>
                        <a:pt x="1147" y="0"/>
                      </a:moveTo>
                      <a:cubicBezTo>
                        <a:pt x="810" y="472"/>
                        <a:pt x="405" y="877"/>
                        <a:pt x="0" y="1349"/>
                      </a:cubicBezTo>
                      <a:cubicBezTo>
                        <a:pt x="337" y="877"/>
                        <a:pt x="742" y="472"/>
                        <a:pt x="114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" name="Google Shape;373;g3acbb144eea_1_9619">
                  <a:extLst>
                    <a:ext uri="{FF2B5EF4-FFF2-40B4-BE49-F238E27FC236}">
                      <a16:creationId xmlns:a16="http://schemas.microsoft.com/office/drawing/2014/main" id="{8C173650-98D9-C5D3-2396-FCFF4B3ED606}"/>
                    </a:ext>
                  </a:extLst>
                </p:cNvPr>
                <p:cNvSpPr/>
                <p:nvPr/>
              </p:nvSpPr>
              <p:spPr>
                <a:xfrm>
                  <a:off x="-1586237" y="2162801"/>
                  <a:ext cx="674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551" extrusionOk="0">
                      <a:moveTo>
                        <a:pt x="0" y="1552"/>
                      </a:moveTo>
                      <a:cubicBezTo>
                        <a:pt x="202" y="1080"/>
                        <a:pt x="405" y="540"/>
                        <a:pt x="675" y="0"/>
                      </a:cubicBezTo>
                      <a:cubicBezTo>
                        <a:pt x="405" y="472"/>
                        <a:pt x="270" y="1012"/>
                        <a:pt x="0" y="155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374;g3acbb144eea_1_9619">
                  <a:extLst>
                    <a:ext uri="{FF2B5EF4-FFF2-40B4-BE49-F238E27FC236}">
                      <a16:creationId xmlns:a16="http://schemas.microsoft.com/office/drawing/2014/main" id="{0439DD39-BD85-682F-C402-B53153C07D00}"/>
                    </a:ext>
                  </a:extLst>
                </p:cNvPr>
                <p:cNvSpPr/>
                <p:nvPr/>
              </p:nvSpPr>
              <p:spPr>
                <a:xfrm>
                  <a:off x="-1588194" y="2199370"/>
                  <a:ext cx="742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2159" extrusionOk="0">
                      <a:moveTo>
                        <a:pt x="742" y="2159"/>
                      </a:moveTo>
                      <a:cubicBezTo>
                        <a:pt x="472" y="1417"/>
                        <a:pt x="202" y="675"/>
                        <a:pt x="0" y="0"/>
                      </a:cubicBezTo>
                      <a:cubicBezTo>
                        <a:pt x="202" y="742"/>
                        <a:pt x="472" y="1484"/>
                        <a:pt x="742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75;g3acbb144eea_1_9619">
                  <a:extLst>
                    <a:ext uri="{FF2B5EF4-FFF2-40B4-BE49-F238E27FC236}">
                      <a16:creationId xmlns:a16="http://schemas.microsoft.com/office/drawing/2014/main" id="{1437FD88-2FDC-6243-2993-83CE2A83F43E}"/>
                    </a:ext>
                  </a:extLst>
                </p:cNvPr>
                <p:cNvSpPr/>
                <p:nvPr/>
              </p:nvSpPr>
              <p:spPr>
                <a:xfrm>
                  <a:off x="-1584551" y="2207803"/>
                  <a:ext cx="1146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2091" extrusionOk="0">
                      <a:moveTo>
                        <a:pt x="1147" y="2092"/>
                      </a:moveTo>
                      <a:cubicBezTo>
                        <a:pt x="742" y="1417"/>
                        <a:pt x="337" y="675"/>
                        <a:pt x="0" y="0"/>
                      </a:cubicBezTo>
                      <a:cubicBezTo>
                        <a:pt x="405" y="675"/>
                        <a:pt x="742" y="1417"/>
                        <a:pt x="1147" y="20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6" name="Google Shape;376;g3acbb144eea_1_9619">
                  <a:extLst>
                    <a:ext uri="{FF2B5EF4-FFF2-40B4-BE49-F238E27FC236}">
                      <a16:creationId xmlns:a16="http://schemas.microsoft.com/office/drawing/2014/main" id="{3E258C4C-2B88-BDBB-01C8-E00E0F9175A9}"/>
                    </a:ext>
                  </a:extLst>
                </p:cNvPr>
                <p:cNvSpPr/>
                <p:nvPr/>
              </p:nvSpPr>
              <p:spPr>
                <a:xfrm>
                  <a:off x="-1589341" y="2194849"/>
                  <a:ext cx="539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226" extrusionOk="0">
                      <a:moveTo>
                        <a:pt x="540" y="2227"/>
                      </a:moveTo>
                      <a:cubicBezTo>
                        <a:pt x="337" y="1484"/>
                        <a:pt x="202" y="742"/>
                        <a:pt x="0" y="0"/>
                      </a:cubicBezTo>
                      <a:cubicBezTo>
                        <a:pt x="135" y="742"/>
                        <a:pt x="337" y="1484"/>
                        <a:pt x="540" y="222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" name="Google Shape;377;g3acbb144eea_1_9619">
                  <a:extLst>
                    <a:ext uri="{FF2B5EF4-FFF2-40B4-BE49-F238E27FC236}">
                      <a16:creationId xmlns:a16="http://schemas.microsoft.com/office/drawing/2014/main" id="{3CA7CD51-C763-544D-2CF7-A565F88B6110}"/>
                    </a:ext>
                  </a:extLst>
                </p:cNvPr>
                <p:cNvSpPr/>
                <p:nvPr/>
              </p:nvSpPr>
              <p:spPr>
                <a:xfrm>
                  <a:off x="-1579491" y="2215495"/>
                  <a:ext cx="1619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1956" extrusionOk="0">
                      <a:moveTo>
                        <a:pt x="1619" y="1957"/>
                      </a:moveTo>
                      <a:cubicBezTo>
                        <a:pt x="1080" y="1349"/>
                        <a:pt x="540" y="675"/>
                        <a:pt x="0" y="0"/>
                      </a:cubicBezTo>
                      <a:cubicBezTo>
                        <a:pt x="540" y="675"/>
                        <a:pt x="1012" y="1282"/>
                        <a:pt x="1619" y="195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78;g3acbb144eea_1_9619">
                  <a:extLst>
                    <a:ext uri="{FF2B5EF4-FFF2-40B4-BE49-F238E27FC236}">
                      <a16:creationId xmlns:a16="http://schemas.microsoft.com/office/drawing/2014/main" id="{02B1B6D1-EE60-6E98-3845-A352135D3813}"/>
                    </a:ext>
                  </a:extLst>
                </p:cNvPr>
                <p:cNvSpPr/>
                <p:nvPr/>
              </p:nvSpPr>
              <p:spPr>
                <a:xfrm>
                  <a:off x="-1576319" y="2219003"/>
                  <a:ext cx="1821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1821" extrusionOk="0">
                      <a:moveTo>
                        <a:pt x="1822" y="1822"/>
                      </a:moveTo>
                      <a:cubicBezTo>
                        <a:pt x="1214" y="1214"/>
                        <a:pt x="607" y="607"/>
                        <a:pt x="0" y="0"/>
                      </a:cubicBezTo>
                      <a:cubicBezTo>
                        <a:pt x="607" y="607"/>
                        <a:pt x="1214" y="1214"/>
                        <a:pt x="1822" y="182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9" name="Google Shape;379;g3acbb144eea_1_9619">
                  <a:extLst>
                    <a:ext uri="{FF2B5EF4-FFF2-40B4-BE49-F238E27FC236}">
                      <a16:creationId xmlns:a16="http://schemas.microsoft.com/office/drawing/2014/main" id="{0CA30C0F-AE86-DC79-F908-FF1C12E87830}"/>
                    </a:ext>
                  </a:extLst>
                </p:cNvPr>
                <p:cNvSpPr/>
                <p:nvPr/>
              </p:nvSpPr>
              <p:spPr>
                <a:xfrm>
                  <a:off x="-1586575" y="2203620"/>
                  <a:ext cx="944" cy="2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158" extrusionOk="0">
                      <a:moveTo>
                        <a:pt x="945" y="2159"/>
                      </a:moveTo>
                      <a:cubicBezTo>
                        <a:pt x="607" y="1484"/>
                        <a:pt x="270" y="742"/>
                        <a:pt x="0" y="0"/>
                      </a:cubicBezTo>
                      <a:cubicBezTo>
                        <a:pt x="337" y="742"/>
                        <a:pt x="607" y="1417"/>
                        <a:pt x="945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0" name="Google Shape;380;g3acbb144eea_1_9619">
                  <a:extLst>
                    <a:ext uri="{FF2B5EF4-FFF2-40B4-BE49-F238E27FC236}">
                      <a16:creationId xmlns:a16="http://schemas.microsoft.com/office/drawing/2014/main" id="{D3C2710A-AA92-A3FA-4A78-0C63E1969359}"/>
                    </a:ext>
                  </a:extLst>
                </p:cNvPr>
                <p:cNvSpPr/>
                <p:nvPr/>
              </p:nvSpPr>
              <p:spPr>
                <a:xfrm>
                  <a:off x="-1589341" y="2171842"/>
                  <a:ext cx="472" cy="2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024" extrusionOk="0">
                      <a:moveTo>
                        <a:pt x="0" y="2024"/>
                      </a:moveTo>
                      <a:cubicBezTo>
                        <a:pt x="135" y="1349"/>
                        <a:pt x="270" y="675"/>
                        <a:pt x="472" y="0"/>
                      </a:cubicBezTo>
                      <a:cubicBezTo>
                        <a:pt x="270" y="675"/>
                        <a:pt x="202" y="1349"/>
                        <a:pt x="0" y="202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81;g3acbb144eea_1_9619">
                  <a:extLst>
                    <a:ext uri="{FF2B5EF4-FFF2-40B4-BE49-F238E27FC236}">
                      <a16:creationId xmlns:a16="http://schemas.microsoft.com/office/drawing/2014/main" id="{4E7F8032-E96F-FF8A-5BA2-989FF120CA31}"/>
                    </a:ext>
                  </a:extLst>
                </p:cNvPr>
                <p:cNvSpPr/>
                <p:nvPr/>
              </p:nvSpPr>
              <p:spPr>
                <a:xfrm>
                  <a:off x="-1590151" y="2176498"/>
                  <a:ext cx="269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2091" extrusionOk="0">
                      <a:moveTo>
                        <a:pt x="0" y="2092"/>
                      </a:moveTo>
                      <a:cubicBezTo>
                        <a:pt x="68" y="1417"/>
                        <a:pt x="135" y="675"/>
                        <a:pt x="270" y="0"/>
                      </a:cubicBezTo>
                      <a:cubicBezTo>
                        <a:pt x="135" y="675"/>
                        <a:pt x="68" y="1417"/>
                        <a:pt x="0" y="20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" name="Google Shape;382;g3acbb144eea_1_9619">
                  <a:extLst>
                    <a:ext uri="{FF2B5EF4-FFF2-40B4-BE49-F238E27FC236}">
                      <a16:creationId xmlns:a16="http://schemas.microsoft.com/office/drawing/2014/main" id="{DE47BD1B-92F4-6413-0D5B-30F849463210}"/>
                    </a:ext>
                  </a:extLst>
                </p:cNvPr>
                <p:cNvSpPr/>
                <p:nvPr/>
              </p:nvSpPr>
              <p:spPr>
                <a:xfrm>
                  <a:off x="-1590151" y="2190329"/>
                  <a:ext cx="337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226" extrusionOk="0">
                      <a:moveTo>
                        <a:pt x="337" y="2226"/>
                      </a:moveTo>
                      <a:cubicBezTo>
                        <a:pt x="202" y="1484"/>
                        <a:pt x="135" y="742"/>
                        <a:pt x="0" y="0"/>
                      </a:cubicBezTo>
                      <a:cubicBezTo>
                        <a:pt x="68" y="742"/>
                        <a:pt x="202" y="1484"/>
                        <a:pt x="337" y="222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" name="Google Shape;383;g3acbb144eea_1_9619">
                  <a:extLst>
                    <a:ext uri="{FF2B5EF4-FFF2-40B4-BE49-F238E27FC236}">
                      <a16:creationId xmlns:a16="http://schemas.microsoft.com/office/drawing/2014/main" id="{44E7BD24-2B6E-E1A8-CA50-8BD5D66A5B06}"/>
                    </a:ext>
                  </a:extLst>
                </p:cNvPr>
                <p:cNvSpPr/>
                <p:nvPr/>
              </p:nvSpPr>
              <p:spPr>
                <a:xfrm>
                  <a:off x="-1588059" y="2167322"/>
                  <a:ext cx="607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1821" extrusionOk="0">
                      <a:moveTo>
                        <a:pt x="0" y="1822"/>
                      </a:moveTo>
                      <a:cubicBezTo>
                        <a:pt x="202" y="1214"/>
                        <a:pt x="337" y="607"/>
                        <a:pt x="607" y="0"/>
                      </a:cubicBezTo>
                      <a:cubicBezTo>
                        <a:pt x="405" y="607"/>
                        <a:pt x="202" y="1214"/>
                        <a:pt x="0" y="182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84;g3acbb144eea_1_9619">
                  <a:extLst>
                    <a:ext uri="{FF2B5EF4-FFF2-40B4-BE49-F238E27FC236}">
                      <a16:creationId xmlns:a16="http://schemas.microsoft.com/office/drawing/2014/main" id="{28927E52-D3A6-8741-765E-07D37B605B19}"/>
                    </a:ext>
                  </a:extLst>
                </p:cNvPr>
                <p:cNvSpPr/>
                <p:nvPr/>
              </p:nvSpPr>
              <p:spPr>
                <a:xfrm>
                  <a:off x="-1590488" y="2185741"/>
                  <a:ext cx="134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226" extrusionOk="0">
                      <a:moveTo>
                        <a:pt x="135" y="2226"/>
                      </a:moveTo>
                      <a:cubicBezTo>
                        <a:pt x="135" y="1484"/>
                        <a:pt x="0" y="742"/>
                        <a:pt x="0" y="0"/>
                      </a:cubicBezTo>
                      <a:cubicBezTo>
                        <a:pt x="0" y="742"/>
                        <a:pt x="68" y="1484"/>
                        <a:pt x="135" y="222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85;g3acbb144eea_1_9619">
                  <a:extLst>
                    <a:ext uri="{FF2B5EF4-FFF2-40B4-BE49-F238E27FC236}">
                      <a16:creationId xmlns:a16="http://schemas.microsoft.com/office/drawing/2014/main" id="{703E227D-EAAF-5B1C-A0A4-828D383D2E5F}"/>
                    </a:ext>
                  </a:extLst>
                </p:cNvPr>
                <p:cNvSpPr/>
                <p:nvPr/>
              </p:nvSpPr>
              <p:spPr>
                <a:xfrm>
                  <a:off x="-1590488" y="2181086"/>
                  <a:ext cx="67" cy="2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2158" extrusionOk="0">
                      <a:moveTo>
                        <a:pt x="0" y="2159"/>
                      </a:moveTo>
                      <a:cubicBezTo>
                        <a:pt x="0" y="1417"/>
                        <a:pt x="0" y="742"/>
                        <a:pt x="68" y="0"/>
                      </a:cubicBezTo>
                      <a:cubicBezTo>
                        <a:pt x="68" y="742"/>
                        <a:pt x="68" y="1417"/>
                        <a:pt x="0" y="21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" name="Google Shape;386;g3acbb144eea_1_9619">
                  <a:extLst>
                    <a:ext uri="{FF2B5EF4-FFF2-40B4-BE49-F238E27FC236}">
                      <a16:creationId xmlns:a16="http://schemas.microsoft.com/office/drawing/2014/main" id="{657778C8-494F-913B-983A-C94E7A33C5B1}"/>
                    </a:ext>
                  </a:extLst>
                </p:cNvPr>
                <p:cNvSpPr/>
                <p:nvPr/>
              </p:nvSpPr>
              <p:spPr>
                <a:xfrm>
                  <a:off x="-1582189" y="2211784"/>
                  <a:ext cx="1349" cy="2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2023" extrusionOk="0">
                      <a:moveTo>
                        <a:pt x="1349" y="2024"/>
                      </a:moveTo>
                      <a:cubicBezTo>
                        <a:pt x="877" y="1349"/>
                        <a:pt x="405" y="675"/>
                        <a:pt x="0" y="0"/>
                      </a:cubicBezTo>
                      <a:cubicBezTo>
                        <a:pt x="472" y="675"/>
                        <a:pt x="877" y="1349"/>
                        <a:pt x="1349" y="202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87;g3acbb144eea_1_9619">
                  <a:extLst>
                    <a:ext uri="{FF2B5EF4-FFF2-40B4-BE49-F238E27FC236}">
                      <a16:creationId xmlns:a16="http://schemas.microsoft.com/office/drawing/2014/main" id="{3CFDF84B-23EF-E723-7591-5C72DE62940A}"/>
                    </a:ext>
                  </a:extLst>
                </p:cNvPr>
                <p:cNvSpPr/>
                <p:nvPr/>
              </p:nvSpPr>
              <p:spPr>
                <a:xfrm>
                  <a:off x="-1995638" y="2194377"/>
                  <a:ext cx="72124" cy="1134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24" h="113414" extrusionOk="0">
                      <a:moveTo>
                        <a:pt x="72124" y="42100"/>
                      </a:moveTo>
                      <a:cubicBezTo>
                        <a:pt x="61801" y="29416"/>
                        <a:pt x="51209" y="15383"/>
                        <a:pt x="40886" y="0"/>
                      </a:cubicBezTo>
                      <a:lnTo>
                        <a:pt x="0" y="66996"/>
                      </a:lnTo>
                      <a:cubicBezTo>
                        <a:pt x="9446" y="83931"/>
                        <a:pt x="19431" y="99449"/>
                        <a:pt x="29484" y="113415"/>
                      </a:cubicBezTo>
                      <a:lnTo>
                        <a:pt x="72124" y="4210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88;g3acbb144eea_1_9619">
                  <a:extLst>
                    <a:ext uri="{FF2B5EF4-FFF2-40B4-BE49-F238E27FC236}">
                      <a16:creationId xmlns:a16="http://schemas.microsoft.com/office/drawing/2014/main" id="{BDA9387C-4C09-4ECB-8C11-7E3F095E1D0B}"/>
                    </a:ext>
                  </a:extLst>
                </p:cNvPr>
                <p:cNvSpPr/>
                <p:nvPr/>
              </p:nvSpPr>
              <p:spPr>
                <a:xfrm>
                  <a:off x="-1903610" y="2035893"/>
                  <a:ext cx="76374" cy="119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74" h="119689" extrusionOk="0">
                      <a:moveTo>
                        <a:pt x="76375" y="39672"/>
                      </a:moveTo>
                      <a:cubicBezTo>
                        <a:pt x="65580" y="26920"/>
                        <a:pt x="55324" y="13696"/>
                        <a:pt x="45609" y="0"/>
                      </a:cubicBezTo>
                      <a:lnTo>
                        <a:pt x="0" y="74688"/>
                      </a:lnTo>
                      <a:cubicBezTo>
                        <a:pt x="9108" y="91083"/>
                        <a:pt x="18756" y="106061"/>
                        <a:pt x="28472" y="119690"/>
                      </a:cubicBezTo>
                      <a:lnTo>
                        <a:pt x="76375" y="39672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89;g3acbb144eea_1_9619">
                  <a:extLst>
                    <a:ext uri="{FF2B5EF4-FFF2-40B4-BE49-F238E27FC236}">
                      <a16:creationId xmlns:a16="http://schemas.microsoft.com/office/drawing/2014/main" id="{E2B123C2-7835-202B-56D0-3122D85F5C11}"/>
                    </a:ext>
                  </a:extLst>
                </p:cNvPr>
                <p:cNvSpPr/>
                <p:nvPr/>
              </p:nvSpPr>
              <p:spPr>
                <a:xfrm>
                  <a:off x="-1583269" y="2128460"/>
                  <a:ext cx="12144" cy="30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4" h="30023" extrusionOk="0">
                      <a:moveTo>
                        <a:pt x="12144" y="0"/>
                      </a:moveTo>
                      <a:lnTo>
                        <a:pt x="12144" y="0"/>
                      </a:lnTo>
                      <a:cubicBezTo>
                        <a:pt x="9850" y="10323"/>
                        <a:pt x="5802" y="20511"/>
                        <a:pt x="0" y="30024"/>
                      </a:cubicBezTo>
                      <a:cubicBezTo>
                        <a:pt x="0" y="30024"/>
                        <a:pt x="0" y="30024"/>
                        <a:pt x="0" y="30024"/>
                      </a:cubicBezTo>
                      <a:cubicBezTo>
                        <a:pt x="0" y="30024"/>
                        <a:pt x="0" y="30024"/>
                        <a:pt x="0" y="30024"/>
                      </a:cubicBezTo>
                      <a:cubicBezTo>
                        <a:pt x="5802" y="20511"/>
                        <a:pt x="9850" y="10323"/>
                        <a:pt x="1214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" name="Google Shape;390;g3acbb144eea_1_9619">
                  <a:extLst>
                    <a:ext uri="{FF2B5EF4-FFF2-40B4-BE49-F238E27FC236}">
                      <a16:creationId xmlns:a16="http://schemas.microsoft.com/office/drawing/2014/main" id="{A3C68A6D-FE3F-5E46-7659-E1A1DB62351C}"/>
                    </a:ext>
                  </a:extLst>
                </p:cNvPr>
                <p:cNvSpPr/>
                <p:nvPr/>
              </p:nvSpPr>
              <p:spPr>
                <a:xfrm>
                  <a:off x="-2076531" y="2345102"/>
                  <a:ext cx="62001" cy="109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01" h="109973" extrusionOk="0">
                      <a:moveTo>
                        <a:pt x="31101" y="95131"/>
                      </a:moveTo>
                      <a:lnTo>
                        <a:pt x="62002" y="43450"/>
                      </a:lnTo>
                      <a:cubicBezTo>
                        <a:pt x="51274" y="30428"/>
                        <a:pt x="40412" y="15923"/>
                        <a:pt x="29684" y="0"/>
                      </a:cubicBezTo>
                      <a:lnTo>
                        <a:pt x="7285" y="36635"/>
                      </a:lnTo>
                      <a:cubicBezTo>
                        <a:pt x="-7019" y="60047"/>
                        <a:pt x="403" y="90543"/>
                        <a:pt x="23747" y="104846"/>
                      </a:cubicBezTo>
                      <a:cubicBezTo>
                        <a:pt x="27458" y="107073"/>
                        <a:pt x="31304" y="108760"/>
                        <a:pt x="35284" y="109974"/>
                      </a:cubicBezTo>
                      <a:cubicBezTo>
                        <a:pt x="32248" y="109030"/>
                        <a:pt x="29347" y="107882"/>
                        <a:pt x="26446" y="106331"/>
                      </a:cubicBezTo>
                      <a:cubicBezTo>
                        <a:pt x="27390" y="102485"/>
                        <a:pt x="28875" y="98707"/>
                        <a:pt x="31034" y="9513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" name="Google Shape;391;g3acbb144eea_1_9619">
                  <a:extLst>
                    <a:ext uri="{FF2B5EF4-FFF2-40B4-BE49-F238E27FC236}">
                      <a16:creationId xmlns:a16="http://schemas.microsoft.com/office/drawing/2014/main" id="{DC77800D-DA0D-1BF0-DE02-21916DE2DEC2}"/>
                    </a:ext>
                  </a:extLst>
                </p:cNvPr>
                <p:cNvSpPr/>
                <p:nvPr/>
              </p:nvSpPr>
              <p:spPr>
                <a:xfrm>
                  <a:off x="-1743440" y="2023006"/>
                  <a:ext cx="21050" cy="18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50" h="18351" extrusionOk="0">
                      <a:moveTo>
                        <a:pt x="0" y="18352"/>
                      </a:moveTo>
                      <a:lnTo>
                        <a:pt x="0" y="18352"/>
                      </a:lnTo>
                      <a:cubicBezTo>
                        <a:pt x="6207" y="11200"/>
                        <a:pt x="13359" y="4993"/>
                        <a:pt x="21050" y="0"/>
                      </a:cubicBezTo>
                      <a:cubicBezTo>
                        <a:pt x="13291" y="4993"/>
                        <a:pt x="6207" y="11132"/>
                        <a:pt x="0" y="1835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2" name="Google Shape;392;g3acbb144eea_1_9619">
                  <a:extLst>
                    <a:ext uri="{FF2B5EF4-FFF2-40B4-BE49-F238E27FC236}">
                      <a16:creationId xmlns:a16="http://schemas.microsoft.com/office/drawing/2014/main" id="{F35FD166-8938-B108-52BC-E01FE5E9AA22}"/>
                    </a:ext>
                  </a:extLst>
                </p:cNvPr>
                <p:cNvSpPr/>
                <p:nvPr/>
              </p:nvSpPr>
              <p:spPr>
                <a:xfrm>
                  <a:off x="-1617745" y="2020847"/>
                  <a:ext cx="37107" cy="38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07" h="38524" extrusionOk="0">
                      <a:moveTo>
                        <a:pt x="1417" y="810"/>
                      </a:moveTo>
                      <a:cubicBezTo>
                        <a:pt x="945" y="540"/>
                        <a:pt x="472" y="27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270"/>
                        <a:pt x="945" y="540"/>
                        <a:pt x="1417" y="810"/>
                      </a:cubicBezTo>
                      <a:cubicBezTo>
                        <a:pt x="17002" y="10323"/>
                        <a:pt x="29012" y="23479"/>
                        <a:pt x="37108" y="38525"/>
                      </a:cubicBezTo>
                      <a:lnTo>
                        <a:pt x="37108" y="38525"/>
                      </a:lnTo>
                      <a:cubicBezTo>
                        <a:pt x="29012" y="23479"/>
                        <a:pt x="17002" y="10323"/>
                        <a:pt x="1417" y="81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" name="Google Shape;393;g3acbb144eea_1_9619">
                  <a:extLst>
                    <a:ext uri="{FF2B5EF4-FFF2-40B4-BE49-F238E27FC236}">
                      <a16:creationId xmlns:a16="http://schemas.microsoft.com/office/drawing/2014/main" id="{4DE8908B-DFD3-FCDB-08F8-6E4571D321F2}"/>
                    </a:ext>
                  </a:extLst>
                </p:cNvPr>
                <p:cNvSpPr/>
                <p:nvPr/>
              </p:nvSpPr>
              <p:spPr>
                <a:xfrm>
                  <a:off x="-1572879" y="2124479"/>
                  <a:ext cx="96345" cy="109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45" h="109499" extrusionOk="0">
                      <a:moveTo>
                        <a:pt x="45541" y="0"/>
                      </a:moveTo>
                      <a:cubicBezTo>
                        <a:pt x="42033" y="30361"/>
                        <a:pt x="32048" y="60385"/>
                        <a:pt x="16665" y="85618"/>
                      </a:cubicBezTo>
                      <a:cubicBezTo>
                        <a:pt x="12954" y="91623"/>
                        <a:pt x="7894" y="96278"/>
                        <a:pt x="2092" y="99449"/>
                      </a:cubicBezTo>
                      <a:cubicBezTo>
                        <a:pt x="1349" y="98909"/>
                        <a:pt x="675" y="98302"/>
                        <a:pt x="0" y="97695"/>
                      </a:cubicBezTo>
                      <a:cubicBezTo>
                        <a:pt x="1889" y="99314"/>
                        <a:pt x="3913" y="100866"/>
                        <a:pt x="6140" y="102215"/>
                      </a:cubicBezTo>
                      <a:cubicBezTo>
                        <a:pt x="29551" y="116518"/>
                        <a:pt x="60047" y="109097"/>
                        <a:pt x="74351" y="85753"/>
                      </a:cubicBezTo>
                      <a:cubicBezTo>
                        <a:pt x="84269" y="69493"/>
                        <a:pt x="91488" y="52356"/>
                        <a:pt x="96345" y="34881"/>
                      </a:cubicBezTo>
                      <a:cubicBezTo>
                        <a:pt x="81098" y="15518"/>
                        <a:pt x="63960" y="3981"/>
                        <a:pt x="45609" y="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" name="Google Shape;394;g3acbb144eea_1_9619">
                  <a:extLst>
                    <a:ext uri="{FF2B5EF4-FFF2-40B4-BE49-F238E27FC236}">
                      <a16:creationId xmlns:a16="http://schemas.microsoft.com/office/drawing/2014/main" id="{D02F253A-610D-BB7C-F168-836F524D0140}"/>
                    </a:ext>
                  </a:extLst>
                </p:cNvPr>
                <p:cNvSpPr/>
                <p:nvPr/>
              </p:nvSpPr>
              <p:spPr>
                <a:xfrm>
                  <a:off x="-1600878" y="1939008"/>
                  <a:ext cx="126436" cy="124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36" h="124007" extrusionOk="0">
                      <a:moveTo>
                        <a:pt x="0" y="31238"/>
                      </a:moveTo>
                      <a:cubicBezTo>
                        <a:pt x="5128" y="33667"/>
                        <a:pt x="10120" y="36298"/>
                        <a:pt x="15046" y="39334"/>
                      </a:cubicBezTo>
                      <a:cubicBezTo>
                        <a:pt x="42236" y="55932"/>
                        <a:pt x="59440" y="81974"/>
                        <a:pt x="68076" y="111931"/>
                      </a:cubicBezTo>
                      <a:cubicBezTo>
                        <a:pt x="85550" y="111728"/>
                        <a:pt x="103025" y="114629"/>
                        <a:pt x="119622" y="121174"/>
                      </a:cubicBezTo>
                      <a:cubicBezTo>
                        <a:pt x="121916" y="122051"/>
                        <a:pt x="124142" y="122996"/>
                        <a:pt x="126436" y="124007"/>
                      </a:cubicBezTo>
                      <a:cubicBezTo>
                        <a:pt x="115237" y="74418"/>
                        <a:pt x="85281" y="29214"/>
                        <a:pt x="39267" y="0"/>
                      </a:cubicBezTo>
                      <a:cubicBezTo>
                        <a:pt x="37378" y="675"/>
                        <a:pt x="35489" y="1417"/>
                        <a:pt x="33667" y="2159"/>
                      </a:cubicBezTo>
                      <a:cubicBezTo>
                        <a:pt x="19094" y="8299"/>
                        <a:pt x="8096" y="18621"/>
                        <a:pt x="0" y="313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" name="Google Shape;395;g3acbb144eea_1_9619">
                  <a:extLst>
                    <a:ext uri="{FF2B5EF4-FFF2-40B4-BE49-F238E27FC236}">
                      <a16:creationId xmlns:a16="http://schemas.microsoft.com/office/drawing/2014/main" id="{003F3806-6408-63AB-3132-E8DC156FF1EB}"/>
                    </a:ext>
                  </a:extLst>
                </p:cNvPr>
                <p:cNvSpPr/>
                <p:nvPr/>
              </p:nvSpPr>
              <p:spPr>
                <a:xfrm>
                  <a:off x="-1800586" y="1907832"/>
                  <a:ext cx="134127" cy="91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27" h="91559" extrusionOk="0">
                      <a:moveTo>
                        <a:pt x="111998" y="49190"/>
                      </a:moveTo>
                      <a:cubicBezTo>
                        <a:pt x="116923" y="31850"/>
                        <a:pt x="124210" y="15253"/>
                        <a:pt x="134128" y="5"/>
                      </a:cubicBezTo>
                      <a:cubicBezTo>
                        <a:pt x="85281" y="-333"/>
                        <a:pt x="37175" y="17277"/>
                        <a:pt x="0" y="50404"/>
                      </a:cubicBezTo>
                      <a:cubicBezTo>
                        <a:pt x="7624" y="64505"/>
                        <a:pt x="15990" y="78269"/>
                        <a:pt x="25031" y="91560"/>
                      </a:cubicBezTo>
                      <a:cubicBezTo>
                        <a:pt x="49117" y="68216"/>
                        <a:pt x="79748" y="53710"/>
                        <a:pt x="111998" y="491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" name="Google Shape;396;g3acbb144eea_1_9619">
                  <a:extLst>
                    <a:ext uri="{FF2B5EF4-FFF2-40B4-BE49-F238E27FC236}">
                      <a16:creationId xmlns:a16="http://schemas.microsoft.com/office/drawing/2014/main" id="{0F2D0EC3-1FCB-2F3B-63A2-E9A25A87E002}"/>
                    </a:ext>
                  </a:extLst>
                </p:cNvPr>
                <p:cNvSpPr/>
                <p:nvPr/>
              </p:nvSpPr>
              <p:spPr>
                <a:xfrm>
                  <a:off x="-2046779" y="2261373"/>
                  <a:ext cx="80625" cy="127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25" h="127245" extrusionOk="0">
                      <a:moveTo>
                        <a:pt x="80625" y="46419"/>
                      </a:moveTo>
                      <a:cubicBezTo>
                        <a:pt x="70572" y="32452"/>
                        <a:pt x="60587" y="16935"/>
                        <a:pt x="51141" y="0"/>
                      </a:cubicBezTo>
                      <a:lnTo>
                        <a:pt x="0" y="83796"/>
                      </a:lnTo>
                      <a:cubicBezTo>
                        <a:pt x="10728" y="99719"/>
                        <a:pt x="21657" y="114225"/>
                        <a:pt x="32318" y="127246"/>
                      </a:cubicBezTo>
                      <a:lnTo>
                        <a:pt x="80625" y="464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7" name="Google Shape;397;g3acbb144eea_1_9619">
                  <a:extLst>
                    <a:ext uri="{FF2B5EF4-FFF2-40B4-BE49-F238E27FC236}">
                      <a16:creationId xmlns:a16="http://schemas.microsoft.com/office/drawing/2014/main" id="{B45D7FCB-1367-B1C8-5383-EB523ED5B8EF}"/>
                    </a:ext>
                  </a:extLst>
                </p:cNvPr>
                <p:cNvSpPr/>
                <p:nvPr/>
              </p:nvSpPr>
              <p:spPr>
                <a:xfrm>
                  <a:off x="-1954752" y="2110581"/>
                  <a:ext cx="79613" cy="125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13" h="125896" extrusionOk="0">
                      <a:moveTo>
                        <a:pt x="79613" y="45002"/>
                      </a:moveTo>
                      <a:cubicBezTo>
                        <a:pt x="69898" y="31373"/>
                        <a:pt x="60250" y="16395"/>
                        <a:pt x="51141" y="0"/>
                      </a:cubicBezTo>
                      <a:lnTo>
                        <a:pt x="0" y="83796"/>
                      </a:lnTo>
                      <a:cubicBezTo>
                        <a:pt x="10390" y="99179"/>
                        <a:pt x="20915" y="113213"/>
                        <a:pt x="31238" y="125897"/>
                      </a:cubicBezTo>
                      <a:lnTo>
                        <a:pt x="79613" y="4500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" name="Google Shape;398;g3acbb144eea_1_9619">
                  <a:extLst>
                    <a:ext uri="{FF2B5EF4-FFF2-40B4-BE49-F238E27FC236}">
                      <a16:creationId xmlns:a16="http://schemas.microsoft.com/office/drawing/2014/main" id="{27ADC192-3BCB-A3E4-9AFC-C34F06CFC75D}"/>
                    </a:ext>
                  </a:extLst>
                </p:cNvPr>
                <p:cNvSpPr/>
                <p:nvPr/>
              </p:nvSpPr>
              <p:spPr>
                <a:xfrm>
                  <a:off x="-1868864" y="2198290"/>
                  <a:ext cx="27999" cy="458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99" h="45811" extrusionOk="0">
                      <a:moveTo>
                        <a:pt x="0" y="45811"/>
                      </a:moveTo>
                      <a:lnTo>
                        <a:pt x="27999" y="0"/>
                      </a:lnTo>
                      <a:lnTo>
                        <a:pt x="27999" y="0"/>
                      </a:lnTo>
                      <a:lnTo>
                        <a:pt x="0" y="4581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" name="Google Shape;399;g3acbb144eea_1_9619">
                  <a:extLst>
                    <a:ext uri="{FF2B5EF4-FFF2-40B4-BE49-F238E27FC236}">
                      <a16:creationId xmlns:a16="http://schemas.microsoft.com/office/drawing/2014/main" id="{1265882A-1AAF-DE2A-D602-327FBB41E62A}"/>
                    </a:ext>
                  </a:extLst>
                </p:cNvPr>
                <p:cNvSpPr/>
                <p:nvPr/>
              </p:nvSpPr>
              <p:spPr>
                <a:xfrm>
                  <a:off x="-1790128" y="2041358"/>
                  <a:ext cx="46688" cy="73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688" h="73878" extrusionOk="0">
                      <a:moveTo>
                        <a:pt x="36905" y="13359"/>
                      </a:moveTo>
                      <a:lnTo>
                        <a:pt x="0" y="73878"/>
                      </a:lnTo>
                      <a:lnTo>
                        <a:pt x="0" y="73878"/>
                      </a:lnTo>
                      <a:cubicBezTo>
                        <a:pt x="0" y="73878"/>
                        <a:pt x="36905" y="13359"/>
                        <a:pt x="36905" y="13359"/>
                      </a:cubicBezTo>
                      <a:cubicBezTo>
                        <a:pt x="39807" y="8568"/>
                        <a:pt x="43112" y="4116"/>
                        <a:pt x="46688" y="0"/>
                      </a:cubicBezTo>
                      <a:lnTo>
                        <a:pt x="46688" y="0"/>
                      </a:lnTo>
                      <a:cubicBezTo>
                        <a:pt x="43112" y="4116"/>
                        <a:pt x="39807" y="8568"/>
                        <a:pt x="36905" y="1335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0" name="Google Shape;400;g3acbb144eea_1_9619">
                  <a:extLst>
                    <a:ext uri="{FF2B5EF4-FFF2-40B4-BE49-F238E27FC236}">
                      <a16:creationId xmlns:a16="http://schemas.microsoft.com/office/drawing/2014/main" id="{14A87115-6D1C-7966-DDE2-12192461C871}"/>
                    </a:ext>
                  </a:extLst>
                </p:cNvPr>
                <p:cNvSpPr/>
                <p:nvPr/>
              </p:nvSpPr>
              <p:spPr>
                <a:xfrm>
                  <a:off x="-1858001" y="1958304"/>
                  <a:ext cx="82446" cy="117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46" h="117260" extrusionOk="0">
                      <a:moveTo>
                        <a:pt x="57956" y="71787"/>
                      </a:moveTo>
                      <a:cubicBezTo>
                        <a:pt x="64972" y="60317"/>
                        <a:pt x="73203" y="50062"/>
                        <a:pt x="82447" y="41156"/>
                      </a:cubicBezTo>
                      <a:cubicBezTo>
                        <a:pt x="73406" y="27865"/>
                        <a:pt x="65040" y="14101"/>
                        <a:pt x="57416" y="0"/>
                      </a:cubicBezTo>
                      <a:cubicBezTo>
                        <a:pt x="43180" y="12684"/>
                        <a:pt x="30496" y="27662"/>
                        <a:pt x="20106" y="44732"/>
                      </a:cubicBezTo>
                      <a:lnTo>
                        <a:pt x="0" y="77589"/>
                      </a:lnTo>
                      <a:cubicBezTo>
                        <a:pt x="9648" y="91285"/>
                        <a:pt x="19903" y="104509"/>
                        <a:pt x="30766" y="117261"/>
                      </a:cubicBezTo>
                      <a:lnTo>
                        <a:pt x="57956" y="71854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" name="Google Shape;401;g3acbb144eea_1_9619">
                  <a:extLst>
                    <a:ext uri="{FF2B5EF4-FFF2-40B4-BE49-F238E27FC236}">
                      <a16:creationId xmlns:a16="http://schemas.microsoft.com/office/drawing/2014/main" id="{1150F266-1A2C-ABF9-2151-7E9087DB35F9}"/>
                    </a:ext>
                  </a:extLst>
                </p:cNvPr>
                <p:cNvSpPr/>
                <p:nvPr/>
              </p:nvSpPr>
              <p:spPr>
                <a:xfrm>
                  <a:off x="-1653504" y="2008163"/>
                  <a:ext cx="9580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0" h="1889" extrusionOk="0">
                      <a:moveTo>
                        <a:pt x="9580" y="1889"/>
                      </a:moveTo>
                      <a:cubicBezTo>
                        <a:pt x="6409" y="1079"/>
                        <a:pt x="3238" y="472"/>
                        <a:pt x="0" y="0"/>
                      </a:cubicBezTo>
                      <a:cubicBezTo>
                        <a:pt x="3171" y="472"/>
                        <a:pt x="6409" y="1079"/>
                        <a:pt x="9580" y="188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" name="Google Shape;402;g3acbb144eea_1_9619">
                  <a:extLst>
                    <a:ext uri="{FF2B5EF4-FFF2-40B4-BE49-F238E27FC236}">
                      <a16:creationId xmlns:a16="http://schemas.microsoft.com/office/drawing/2014/main" id="{DE1D5829-C363-F1A3-DEBF-5E1F21A7ADB4}"/>
                    </a:ext>
                  </a:extLst>
                </p:cNvPr>
                <p:cNvSpPr/>
                <p:nvPr/>
              </p:nvSpPr>
              <p:spPr>
                <a:xfrm>
                  <a:off x="-1688588" y="1907905"/>
                  <a:ext cx="126976" cy="62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76" h="62341" extrusionOk="0">
                      <a:moveTo>
                        <a:pt x="87709" y="62341"/>
                      </a:moveTo>
                      <a:cubicBezTo>
                        <a:pt x="95738" y="49657"/>
                        <a:pt x="106803" y="39267"/>
                        <a:pt x="121376" y="33195"/>
                      </a:cubicBezTo>
                      <a:cubicBezTo>
                        <a:pt x="123198" y="32385"/>
                        <a:pt x="125087" y="31710"/>
                        <a:pt x="126976" y="31036"/>
                      </a:cubicBezTo>
                      <a:cubicBezTo>
                        <a:pt x="125964" y="30361"/>
                        <a:pt x="125020" y="29686"/>
                        <a:pt x="123940" y="29079"/>
                      </a:cubicBezTo>
                      <a:cubicBezTo>
                        <a:pt x="92095" y="9648"/>
                        <a:pt x="56944" y="270"/>
                        <a:pt x="22130" y="0"/>
                      </a:cubicBezTo>
                      <a:cubicBezTo>
                        <a:pt x="12212" y="15180"/>
                        <a:pt x="4925" y="31845"/>
                        <a:pt x="0" y="49185"/>
                      </a:cubicBezTo>
                      <a:cubicBezTo>
                        <a:pt x="29214" y="45069"/>
                        <a:pt x="59710" y="49185"/>
                        <a:pt x="87777" y="6234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" name="Google Shape;403;g3acbb144eea_1_9619">
                  <a:extLst>
                    <a:ext uri="{FF2B5EF4-FFF2-40B4-BE49-F238E27FC236}">
                      <a16:creationId xmlns:a16="http://schemas.microsoft.com/office/drawing/2014/main" id="{6F8AA733-14CC-9DC3-B65B-8C8171889689}"/>
                    </a:ext>
                  </a:extLst>
                </p:cNvPr>
                <p:cNvSpPr/>
                <p:nvPr/>
              </p:nvSpPr>
              <p:spPr>
                <a:xfrm>
                  <a:off x="-1667942" y="2007084"/>
                  <a:ext cx="9647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472" extrusionOk="0">
                      <a:moveTo>
                        <a:pt x="9648" y="472"/>
                      </a:moveTo>
                      <a:cubicBezTo>
                        <a:pt x="6410" y="135"/>
                        <a:pt x="3239" y="0"/>
                        <a:pt x="0" y="0"/>
                      </a:cubicBezTo>
                      <a:cubicBezTo>
                        <a:pt x="3171" y="0"/>
                        <a:pt x="6410" y="135"/>
                        <a:pt x="9648" y="47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" name="Google Shape;404;g3acbb144eea_1_9619">
                  <a:extLst>
                    <a:ext uri="{FF2B5EF4-FFF2-40B4-BE49-F238E27FC236}">
                      <a16:creationId xmlns:a16="http://schemas.microsoft.com/office/drawing/2014/main" id="{17A8D55C-FAA5-015B-47C7-E184AB63D3A5}"/>
                    </a:ext>
                  </a:extLst>
                </p:cNvPr>
                <p:cNvSpPr/>
                <p:nvPr/>
              </p:nvSpPr>
              <p:spPr>
                <a:xfrm>
                  <a:off x="-1696279" y="2008096"/>
                  <a:ext cx="14033" cy="3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3" h="3036" extrusionOk="0">
                      <a:moveTo>
                        <a:pt x="14033" y="0"/>
                      </a:moveTo>
                      <a:cubicBezTo>
                        <a:pt x="9311" y="675"/>
                        <a:pt x="4588" y="1687"/>
                        <a:pt x="0" y="3036"/>
                      </a:cubicBezTo>
                      <a:cubicBezTo>
                        <a:pt x="4588" y="1687"/>
                        <a:pt x="9243" y="675"/>
                        <a:pt x="1403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" name="Google Shape;405;g3acbb144eea_1_9619">
                  <a:extLst>
                    <a:ext uri="{FF2B5EF4-FFF2-40B4-BE49-F238E27FC236}">
                      <a16:creationId xmlns:a16="http://schemas.microsoft.com/office/drawing/2014/main" id="{4C18C4AB-E4C2-7B36-2AED-46AC7E38C710}"/>
                    </a:ext>
                  </a:extLst>
                </p:cNvPr>
                <p:cNvSpPr/>
                <p:nvPr/>
              </p:nvSpPr>
              <p:spPr>
                <a:xfrm>
                  <a:off x="-1643923" y="2010052"/>
                  <a:ext cx="26177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77" h="10794" extrusionOk="0">
                      <a:moveTo>
                        <a:pt x="0" y="0"/>
                      </a:moveTo>
                      <a:cubicBezTo>
                        <a:pt x="8973" y="2226"/>
                        <a:pt x="17812" y="5870"/>
                        <a:pt x="26178" y="10795"/>
                      </a:cubicBezTo>
                      <a:cubicBezTo>
                        <a:pt x="26178" y="10795"/>
                        <a:pt x="26178" y="10795"/>
                        <a:pt x="26178" y="10795"/>
                      </a:cubicBezTo>
                      <a:cubicBezTo>
                        <a:pt x="17812" y="5870"/>
                        <a:pt x="8973" y="2294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" name="Google Shape;406;g3acbb144eea_1_9619">
                  <a:extLst>
                    <a:ext uri="{FF2B5EF4-FFF2-40B4-BE49-F238E27FC236}">
                      <a16:creationId xmlns:a16="http://schemas.microsoft.com/office/drawing/2014/main" id="{0193C697-3FE3-2097-C179-1A3B215E0B73}"/>
                    </a:ext>
                  </a:extLst>
                </p:cNvPr>
                <p:cNvSpPr/>
                <p:nvPr/>
              </p:nvSpPr>
              <p:spPr>
                <a:xfrm>
                  <a:off x="-1580638" y="2059304"/>
                  <a:ext cx="11974" cy="69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4" h="6915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1267" y="20983"/>
                        <a:pt x="14843" y="45609"/>
                        <a:pt x="9581" y="69155"/>
                      </a:cubicBezTo>
                      <a:lnTo>
                        <a:pt x="9581" y="69155"/>
                      </a:lnTo>
                      <a:cubicBezTo>
                        <a:pt x="14843" y="45541"/>
                        <a:pt x="11335" y="20983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" name="Google Shape;407;g3acbb144eea_1_9619">
                  <a:extLst>
                    <a:ext uri="{FF2B5EF4-FFF2-40B4-BE49-F238E27FC236}">
                      <a16:creationId xmlns:a16="http://schemas.microsoft.com/office/drawing/2014/main" id="{79525774-16FC-BB72-10C2-DFDF8F92015C}"/>
                    </a:ext>
                  </a:extLst>
                </p:cNvPr>
                <p:cNvSpPr/>
                <p:nvPr/>
              </p:nvSpPr>
              <p:spPr>
                <a:xfrm>
                  <a:off x="-1532802" y="2050794"/>
                  <a:ext cx="63267" cy="108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67" h="108499" extrusionOk="0">
                      <a:moveTo>
                        <a:pt x="68" y="77"/>
                      </a:moveTo>
                      <a:cubicBezTo>
                        <a:pt x="6747" y="23152"/>
                        <a:pt x="8366" y="48520"/>
                        <a:pt x="5465" y="73686"/>
                      </a:cubicBezTo>
                      <a:cubicBezTo>
                        <a:pt x="23816" y="77666"/>
                        <a:pt x="41021" y="89136"/>
                        <a:pt x="56202" y="108500"/>
                      </a:cubicBezTo>
                      <a:cubicBezTo>
                        <a:pt x="64972" y="76654"/>
                        <a:pt x="65445" y="43527"/>
                        <a:pt x="58360" y="12087"/>
                      </a:cubicBezTo>
                      <a:cubicBezTo>
                        <a:pt x="56134" y="11142"/>
                        <a:pt x="53840" y="10130"/>
                        <a:pt x="51546" y="9253"/>
                      </a:cubicBezTo>
                      <a:cubicBezTo>
                        <a:pt x="34949" y="2709"/>
                        <a:pt x="17474" y="-193"/>
                        <a:pt x="0" y="1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" name="Google Shape;408;g3acbb144eea_1_9619">
                  <a:extLst>
                    <a:ext uri="{FF2B5EF4-FFF2-40B4-BE49-F238E27FC236}">
                      <a16:creationId xmlns:a16="http://schemas.microsoft.com/office/drawing/2014/main" id="{B31A7C7D-CBC7-A403-4CD2-9F12087226D4}"/>
                    </a:ext>
                  </a:extLst>
                </p:cNvPr>
                <p:cNvSpPr/>
                <p:nvPr/>
              </p:nvSpPr>
              <p:spPr>
                <a:xfrm>
                  <a:off x="-1590555" y="2122916"/>
                  <a:ext cx="63150" cy="10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50" h="101214" extrusionOk="0">
                      <a:moveTo>
                        <a:pt x="34274" y="87181"/>
                      </a:moveTo>
                      <a:cubicBezTo>
                        <a:pt x="49724" y="61948"/>
                        <a:pt x="59710" y="31924"/>
                        <a:pt x="63151" y="1563"/>
                      </a:cubicBezTo>
                      <a:cubicBezTo>
                        <a:pt x="49185" y="-1473"/>
                        <a:pt x="34477" y="-56"/>
                        <a:pt x="19431" y="5544"/>
                      </a:cubicBezTo>
                      <a:cubicBezTo>
                        <a:pt x="17137" y="15867"/>
                        <a:pt x="13089" y="26055"/>
                        <a:pt x="7287" y="35568"/>
                      </a:cubicBezTo>
                      <a:cubicBezTo>
                        <a:pt x="7287" y="35568"/>
                        <a:pt x="7287" y="35568"/>
                        <a:pt x="7287" y="35568"/>
                      </a:cubicBezTo>
                      <a:cubicBezTo>
                        <a:pt x="6410" y="36985"/>
                        <a:pt x="5667" y="38401"/>
                        <a:pt x="4925" y="39886"/>
                      </a:cubicBezTo>
                      <a:cubicBezTo>
                        <a:pt x="4655" y="40358"/>
                        <a:pt x="4520" y="40898"/>
                        <a:pt x="4251" y="41437"/>
                      </a:cubicBezTo>
                      <a:cubicBezTo>
                        <a:pt x="3846" y="42382"/>
                        <a:pt x="3373" y="43394"/>
                        <a:pt x="3036" y="44406"/>
                      </a:cubicBezTo>
                      <a:cubicBezTo>
                        <a:pt x="2834" y="45013"/>
                        <a:pt x="2631" y="45621"/>
                        <a:pt x="2429" y="46228"/>
                      </a:cubicBezTo>
                      <a:cubicBezTo>
                        <a:pt x="2159" y="47105"/>
                        <a:pt x="1822" y="48050"/>
                        <a:pt x="1619" y="48926"/>
                      </a:cubicBezTo>
                      <a:cubicBezTo>
                        <a:pt x="1417" y="49601"/>
                        <a:pt x="1349" y="50276"/>
                        <a:pt x="1147" y="50951"/>
                      </a:cubicBezTo>
                      <a:cubicBezTo>
                        <a:pt x="945" y="51828"/>
                        <a:pt x="742" y="52705"/>
                        <a:pt x="607" y="53582"/>
                      </a:cubicBezTo>
                      <a:cubicBezTo>
                        <a:pt x="472" y="54257"/>
                        <a:pt x="405" y="54999"/>
                        <a:pt x="337" y="55673"/>
                      </a:cubicBezTo>
                      <a:cubicBezTo>
                        <a:pt x="270" y="56550"/>
                        <a:pt x="135" y="57360"/>
                        <a:pt x="68" y="58237"/>
                      </a:cubicBezTo>
                      <a:cubicBezTo>
                        <a:pt x="68" y="58979"/>
                        <a:pt x="68" y="59654"/>
                        <a:pt x="0" y="60396"/>
                      </a:cubicBezTo>
                      <a:cubicBezTo>
                        <a:pt x="0" y="61206"/>
                        <a:pt x="0" y="62015"/>
                        <a:pt x="0" y="62893"/>
                      </a:cubicBezTo>
                      <a:cubicBezTo>
                        <a:pt x="0" y="63635"/>
                        <a:pt x="68" y="64377"/>
                        <a:pt x="135" y="65119"/>
                      </a:cubicBezTo>
                      <a:cubicBezTo>
                        <a:pt x="135" y="65929"/>
                        <a:pt x="270" y="66738"/>
                        <a:pt x="337" y="67548"/>
                      </a:cubicBezTo>
                      <a:cubicBezTo>
                        <a:pt x="405" y="68290"/>
                        <a:pt x="540" y="69032"/>
                        <a:pt x="675" y="69774"/>
                      </a:cubicBezTo>
                      <a:cubicBezTo>
                        <a:pt x="810" y="70584"/>
                        <a:pt x="945" y="71326"/>
                        <a:pt x="1147" y="72068"/>
                      </a:cubicBezTo>
                      <a:cubicBezTo>
                        <a:pt x="1282" y="72810"/>
                        <a:pt x="1484" y="73553"/>
                        <a:pt x="1687" y="74295"/>
                      </a:cubicBezTo>
                      <a:cubicBezTo>
                        <a:pt x="1889" y="75037"/>
                        <a:pt x="2092" y="75779"/>
                        <a:pt x="2361" y="76521"/>
                      </a:cubicBezTo>
                      <a:cubicBezTo>
                        <a:pt x="2564" y="77263"/>
                        <a:pt x="2834" y="78006"/>
                        <a:pt x="3104" y="78680"/>
                      </a:cubicBezTo>
                      <a:cubicBezTo>
                        <a:pt x="3373" y="79422"/>
                        <a:pt x="3643" y="80097"/>
                        <a:pt x="3981" y="80839"/>
                      </a:cubicBezTo>
                      <a:cubicBezTo>
                        <a:pt x="4318" y="81581"/>
                        <a:pt x="4588" y="82256"/>
                        <a:pt x="4925" y="82998"/>
                      </a:cubicBezTo>
                      <a:cubicBezTo>
                        <a:pt x="5263" y="83673"/>
                        <a:pt x="5600" y="84348"/>
                        <a:pt x="5937" y="85022"/>
                      </a:cubicBezTo>
                      <a:cubicBezTo>
                        <a:pt x="6342" y="85697"/>
                        <a:pt x="6680" y="86439"/>
                        <a:pt x="7084" y="87114"/>
                      </a:cubicBezTo>
                      <a:cubicBezTo>
                        <a:pt x="7489" y="87721"/>
                        <a:pt x="7894" y="88396"/>
                        <a:pt x="8299" y="89003"/>
                      </a:cubicBezTo>
                      <a:cubicBezTo>
                        <a:pt x="8771" y="89678"/>
                        <a:pt x="9176" y="90352"/>
                        <a:pt x="9648" y="91027"/>
                      </a:cubicBezTo>
                      <a:cubicBezTo>
                        <a:pt x="10053" y="91634"/>
                        <a:pt x="10593" y="92174"/>
                        <a:pt x="10997" y="92781"/>
                      </a:cubicBezTo>
                      <a:cubicBezTo>
                        <a:pt x="11537" y="93456"/>
                        <a:pt x="12009" y="94063"/>
                        <a:pt x="12617" y="94738"/>
                      </a:cubicBezTo>
                      <a:cubicBezTo>
                        <a:pt x="13089" y="95278"/>
                        <a:pt x="13629" y="95750"/>
                        <a:pt x="14168" y="96290"/>
                      </a:cubicBezTo>
                      <a:cubicBezTo>
                        <a:pt x="14776" y="96897"/>
                        <a:pt x="15383" y="97504"/>
                        <a:pt x="15990" y="98111"/>
                      </a:cubicBezTo>
                      <a:cubicBezTo>
                        <a:pt x="16530" y="98584"/>
                        <a:pt x="17070" y="98988"/>
                        <a:pt x="17609" y="99461"/>
                      </a:cubicBezTo>
                      <a:cubicBezTo>
                        <a:pt x="18284" y="100068"/>
                        <a:pt x="18959" y="100675"/>
                        <a:pt x="19701" y="101215"/>
                      </a:cubicBezTo>
                      <a:cubicBezTo>
                        <a:pt x="25503" y="98044"/>
                        <a:pt x="30563" y="93389"/>
                        <a:pt x="34274" y="8738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" name="Google Shape;409;g3acbb144eea_1_9619">
                  <a:extLst>
                    <a:ext uri="{FF2B5EF4-FFF2-40B4-BE49-F238E27FC236}">
                      <a16:creationId xmlns:a16="http://schemas.microsoft.com/office/drawing/2014/main" id="{CDB8A9F8-3DA3-422B-6CDF-A64ECF2EDF40}"/>
                    </a:ext>
                  </a:extLst>
                </p:cNvPr>
                <p:cNvSpPr/>
                <p:nvPr/>
              </p:nvSpPr>
              <p:spPr>
                <a:xfrm>
                  <a:off x="-2050018" y="2388619"/>
                  <a:ext cx="69695" cy="68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95" h="68548" extrusionOk="0">
                      <a:moveTo>
                        <a:pt x="4588" y="51614"/>
                      </a:moveTo>
                      <a:cubicBezTo>
                        <a:pt x="2429" y="55190"/>
                        <a:pt x="877" y="58968"/>
                        <a:pt x="0" y="62813"/>
                      </a:cubicBezTo>
                      <a:cubicBezTo>
                        <a:pt x="2901" y="64365"/>
                        <a:pt x="5802" y="65512"/>
                        <a:pt x="8838" y="66457"/>
                      </a:cubicBezTo>
                      <a:cubicBezTo>
                        <a:pt x="8838" y="66457"/>
                        <a:pt x="8838" y="66457"/>
                        <a:pt x="8838" y="66457"/>
                      </a:cubicBezTo>
                      <a:cubicBezTo>
                        <a:pt x="10323" y="66929"/>
                        <a:pt x="11807" y="67266"/>
                        <a:pt x="13291" y="67604"/>
                      </a:cubicBezTo>
                      <a:cubicBezTo>
                        <a:pt x="13291" y="67604"/>
                        <a:pt x="13359" y="67604"/>
                        <a:pt x="13426" y="67604"/>
                      </a:cubicBezTo>
                      <a:cubicBezTo>
                        <a:pt x="14911" y="67874"/>
                        <a:pt x="16395" y="68143"/>
                        <a:pt x="17879" y="68278"/>
                      </a:cubicBezTo>
                      <a:cubicBezTo>
                        <a:pt x="17947" y="68278"/>
                        <a:pt x="18082" y="68278"/>
                        <a:pt x="18149" y="68278"/>
                      </a:cubicBezTo>
                      <a:cubicBezTo>
                        <a:pt x="19566" y="68413"/>
                        <a:pt x="20983" y="68481"/>
                        <a:pt x="22467" y="68548"/>
                      </a:cubicBezTo>
                      <a:cubicBezTo>
                        <a:pt x="22602" y="68548"/>
                        <a:pt x="22737" y="68548"/>
                        <a:pt x="22872" y="68548"/>
                      </a:cubicBezTo>
                      <a:cubicBezTo>
                        <a:pt x="24221" y="68548"/>
                        <a:pt x="25638" y="68548"/>
                        <a:pt x="26988" y="68413"/>
                      </a:cubicBezTo>
                      <a:cubicBezTo>
                        <a:pt x="27190" y="68413"/>
                        <a:pt x="27392" y="68413"/>
                        <a:pt x="27595" y="68413"/>
                      </a:cubicBezTo>
                      <a:cubicBezTo>
                        <a:pt x="28877" y="68278"/>
                        <a:pt x="30159" y="68143"/>
                        <a:pt x="31440" y="67941"/>
                      </a:cubicBezTo>
                      <a:cubicBezTo>
                        <a:pt x="31710" y="67941"/>
                        <a:pt x="31980" y="67806"/>
                        <a:pt x="32318" y="67806"/>
                      </a:cubicBezTo>
                      <a:cubicBezTo>
                        <a:pt x="33532" y="67604"/>
                        <a:pt x="34747" y="67334"/>
                        <a:pt x="35893" y="66997"/>
                      </a:cubicBezTo>
                      <a:cubicBezTo>
                        <a:pt x="36231" y="66929"/>
                        <a:pt x="36636" y="66794"/>
                        <a:pt x="36973" y="66659"/>
                      </a:cubicBezTo>
                      <a:cubicBezTo>
                        <a:pt x="38052" y="66322"/>
                        <a:pt x="39132" y="65984"/>
                        <a:pt x="40212" y="65580"/>
                      </a:cubicBezTo>
                      <a:cubicBezTo>
                        <a:pt x="40684" y="65445"/>
                        <a:pt x="41089" y="65242"/>
                        <a:pt x="41493" y="65040"/>
                      </a:cubicBezTo>
                      <a:cubicBezTo>
                        <a:pt x="42505" y="64635"/>
                        <a:pt x="43450" y="64230"/>
                        <a:pt x="44395" y="63826"/>
                      </a:cubicBezTo>
                      <a:cubicBezTo>
                        <a:pt x="44934" y="63556"/>
                        <a:pt x="45407" y="63286"/>
                        <a:pt x="45879" y="63083"/>
                      </a:cubicBezTo>
                      <a:cubicBezTo>
                        <a:pt x="46756" y="62611"/>
                        <a:pt x="47633" y="62206"/>
                        <a:pt x="48443" y="61667"/>
                      </a:cubicBezTo>
                      <a:cubicBezTo>
                        <a:pt x="48982" y="61329"/>
                        <a:pt x="49522" y="60924"/>
                        <a:pt x="50129" y="60587"/>
                      </a:cubicBezTo>
                      <a:cubicBezTo>
                        <a:pt x="50871" y="60115"/>
                        <a:pt x="51614" y="59642"/>
                        <a:pt x="52356" y="59103"/>
                      </a:cubicBezTo>
                      <a:cubicBezTo>
                        <a:pt x="52963" y="58630"/>
                        <a:pt x="53570" y="58158"/>
                        <a:pt x="54110" y="57686"/>
                      </a:cubicBezTo>
                      <a:cubicBezTo>
                        <a:pt x="54717" y="57146"/>
                        <a:pt x="55392" y="56674"/>
                        <a:pt x="55999" y="56134"/>
                      </a:cubicBezTo>
                      <a:cubicBezTo>
                        <a:pt x="56674" y="55527"/>
                        <a:pt x="57281" y="54920"/>
                        <a:pt x="57888" y="54312"/>
                      </a:cubicBezTo>
                      <a:cubicBezTo>
                        <a:pt x="58428" y="53773"/>
                        <a:pt x="58968" y="53300"/>
                        <a:pt x="59440" y="52761"/>
                      </a:cubicBezTo>
                      <a:cubicBezTo>
                        <a:pt x="60115" y="52019"/>
                        <a:pt x="60789" y="51209"/>
                        <a:pt x="61464" y="50399"/>
                      </a:cubicBezTo>
                      <a:cubicBezTo>
                        <a:pt x="61801" y="49927"/>
                        <a:pt x="62206" y="49522"/>
                        <a:pt x="62611" y="49050"/>
                      </a:cubicBezTo>
                      <a:cubicBezTo>
                        <a:pt x="63623" y="47768"/>
                        <a:pt x="64568" y="46351"/>
                        <a:pt x="65445" y="44934"/>
                      </a:cubicBezTo>
                      <a:lnTo>
                        <a:pt x="69695" y="37985"/>
                      </a:lnTo>
                      <a:cubicBezTo>
                        <a:pt x="58968" y="27123"/>
                        <a:pt x="47363" y="14438"/>
                        <a:pt x="35489" y="0"/>
                      </a:cubicBezTo>
                      <a:lnTo>
                        <a:pt x="4588" y="51681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" name="Google Shape;410;g3acbb144eea_1_9619">
                  <a:extLst>
                    <a:ext uri="{FF2B5EF4-FFF2-40B4-BE49-F238E27FC236}">
                      <a16:creationId xmlns:a16="http://schemas.microsoft.com/office/drawing/2014/main" id="{D9906720-9803-F847-B185-0D760416739F}"/>
                    </a:ext>
                  </a:extLst>
                </p:cNvPr>
                <p:cNvSpPr/>
                <p:nvPr/>
              </p:nvSpPr>
              <p:spPr>
                <a:xfrm>
                  <a:off x="-1875139" y="2075564"/>
                  <a:ext cx="84943" cy="12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43" h="122725" extrusionOk="0">
                      <a:moveTo>
                        <a:pt x="47903" y="0"/>
                      </a:moveTo>
                      <a:lnTo>
                        <a:pt x="0" y="80018"/>
                      </a:lnTo>
                      <a:cubicBezTo>
                        <a:pt x="11605" y="96211"/>
                        <a:pt x="23209" y="110446"/>
                        <a:pt x="34207" y="122726"/>
                      </a:cubicBezTo>
                      <a:lnTo>
                        <a:pt x="84943" y="39672"/>
                      </a:lnTo>
                      <a:cubicBezTo>
                        <a:pt x="71922" y="27055"/>
                        <a:pt x="59575" y="13831"/>
                        <a:pt x="4790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" name="Google Shape;411;g3acbb144eea_1_9619">
                  <a:extLst>
                    <a:ext uri="{FF2B5EF4-FFF2-40B4-BE49-F238E27FC236}">
                      <a16:creationId xmlns:a16="http://schemas.microsoft.com/office/drawing/2014/main" id="{281F90FF-67F9-AC62-3BAF-EB38DCB3B02F}"/>
                    </a:ext>
                  </a:extLst>
                </p:cNvPr>
                <p:cNvSpPr/>
                <p:nvPr/>
              </p:nvSpPr>
              <p:spPr>
                <a:xfrm>
                  <a:off x="-1617745" y="1970246"/>
                  <a:ext cx="85010" cy="89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10" h="89058" extrusionOk="0">
                      <a:moveTo>
                        <a:pt x="31913" y="8096"/>
                      </a:moveTo>
                      <a:cubicBezTo>
                        <a:pt x="26988" y="5060"/>
                        <a:pt x="21995" y="2429"/>
                        <a:pt x="16867" y="0"/>
                      </a:cubicBezTo>
                      <a:cubicBezTo>
                        <a:pt x="7489" y="14776"/>
                        <a:pt x="2159" y="32655"/>
                        <a:pt x="0" y="50534"/>
                      </a:cubicBezTo>
                      <a:cubicBezTo>
                        <a:pt x="472" y="50804"/>
                        <a:pt x="945" y="51074"/>
                        <a:pt x="1417" y="51344"/>
                      </a:cubicBezTo>
                      <a:cubicBezTo>
                        <a:pt x="17002" y="60857"/>
                        <a:pt x="29012" y="74013"/>
                        <a:pt x="37108" y="89059"/>
                      </a:cubicBezTo>
                      <a:cubicBezTo>
                        <a:pt x="52558" y="83796"/>
                        <a:pt x="68751" y="80828"/>
                        <a:pt x="85011" y="80625"/>
                      </a:cubicBezTo>
                      <a:cubicBezTo>
                        <a:pt x="76375" y="50669"/>
                        <a:pt x="59103" y="24626"/>
                        <a:pt x="31980" y="80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" name="Google Shape;412;g3acbb144eea_1_9619">
                  <a:extLst>
                    <a:ext uri="{FF2B5EF4-FFF2-40B4-BE49-F238E27FC236}">
                      <a16:creationId xmlns:a16="http://schemas.microsoft.com/office/drawing/2014/main" id="{7A0BE8D2-F241-DEFA-DE5F-8FA056E2AC0F}"/>
                    </a:ext>
                  </a:extLst>
                </p:cNvPr>
                <p:cNvSpPr/>
                <p:nvPr/>
              </p:nvSpPr>
              <p:spPr>
                <a:xfrm>
                  <a:off x="-1775555" y="1957022"/>
                  <a:ext cx="86967" cy="84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67" h="84335" extrusionOk="0">
                      <a:moveTo>
                        <a:pt x="0" y="42438"/>
                      </a:moveTo>
                      <a:cubicBezTo>
                        <a:pt x="9918" y="57011"/>
                        <a:pt x="20645" y="70977"/>
                        <a:pt x="32115" y="84336"/>
                      </a:cubicBezTo>
                      <a:cubicBezTo>
                        <a:pt x="38322" y="77184"/>
                        <a:pt x="45474" y="70977"/>
                        <a:pt x="53165" y="65984"/>
                      </a:cubicBezTo>
                      <a:cubicBezTo>
                        <a:pt x="55864" y="64230"/>
                        <a:pt x="58630" y="62611"/>
                        <a:pt x="61531" y="61127"/>
                      </a:cubicBezTo>
                      <a:cubicBezTo>
                        <a:pt x="65782" y="58900"/>
                        <a:pt x="70235" y="57011"/>
                        <a:pt x="74755" y="55459"/>
                      </a:cubicBezTo>
                      <a:cubicBezTo>
                        <a:pt x="76172" y="54987"/>
                        <a:pt x="77589" y="54515"/>
                        <a:pt x="79006" y="54110"/>
                      </a:cubicBezTo>
                      <a:cubicBezTo>
                        <a:pt x="79411" y="35826"/>
                        <a:pt x="81974" y="17542"/>
                        <a:pt x="86967" y="0"/>
                      </a:cubicBezTo>
                      <a:cubicBezTo>
                        <a:pt x="54717" y="4520"/>
                        <a:pt x="24086" y="19094"/>
                        <a:pt x="0" y="4237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" name="Google Shape;413;g3acbb144eea_1_9619">
                  <a:extLst>
                    <a:ext uri="{FF2B5EF4-FFF2-40B4-BE49-F238E27FC236}">
                      <a16:creationId xmlns:a16="http://schemas.microsoft.com/office/drawing/2014/main" id="{70F669FA-A067-C1C2-8658-FF31F845BF8E}"/>
                    </a:ext>
                  </a:extLst>
                </p:cNvPr>
                <p:cNvSpPr/>
                <p:nvPr/>
              </p:nvSpPr>
              <p:spPr>
                <a:xfrm>
                  <a:off x="-1966154" y="2236477"/>
                  <a:ext cx="77926" cy="112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26" h="112605" extrusionOk="0">
                      <a:moveTo>
                        <a:pt x="0" y="71315"/>
                      </a:moveTo>
                      <a:cubicBezTo>
                        <a:pt x="11267" y="86967"/>
                        <a:pt x="22535" y="100663"/>
                        <a:pt x="33195" y="112605"/>
                      </a:cubicBezTo>
                      <a:lnTo>
                        <a:pt x="77926" y="39334"/>
                      </a:lnTo>
                      <a:cubicBezTo>
                        <a:pt x="66862" y="28134"/>
                        <a:pt x="54919" y="14978"/>
                        <a:pt x="42640" y="0"/>
                      </a:cubicBezTo>
                      <a:lnTo>
                        <a:pt x="0" y="71315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" name="Google Shape;414;g3acbb144eea_1_9619">
                  <a:extLst>
                    <a:ext uri="{FF2B5EF4-FFF2-40B4-BE49-F238E27FC236}">
                      <a16:creationId xmlns:a16="http://schemas.microsoft.com/office/drawing/2014/main" id="{C96E7080-C5F8-34BE-5DD9-E0F9D9674D45}"/>
                    </a:ext>
                  </a:extLst>
                </p:cNvPr>
                <p:cNvSpPr/>
                <p:nvPr/>
              </p:nvSpPr>
              <p:spPr>
                <a:xfrm>
                  <a:off x="-2014529" y="2307724"/>
                  <a:ext cx="81569" cy="118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569" h="118812" extrusionOk="0">
                      <a:moveTo>
                        <a:pt x="0" y="80828"/>
                      </a:moveTo>
                      <a:cubicBezTo>
                        <a:pt x="11875" y="95266"/>
                        <a:pt x="23479" y="107950"/>
                        <a:pt x="34207" y="118812"/>
                      </a:cubicBezTo>
                      <a:lnTo>
                        <a:pt x="81570" y="41291"/>
                      </a:lnTo>
                      <a:cubicBezTo>
                        <a:pt x="70910" y="29416"/>
                        <a:pt x="59575" y="15653"/>
                        <a:pt x="48375" y="0"/>
                      </a:cubicBezTo>
                      <a:lnTo>
                        <a:pt x="68" y="8076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" name="Google Shape;415;g3acbb144eea_1_9619">
                  <a:extLst>
                    <a:ext uri="{FF2B5EF4-FFF2-40B4-BE49-F238E27FC236}">
                      <a16:creationId xmlns:a16="http://schemas.microsoft.com/office/drawing/2014/main" id="{0656306C-E488-7C71-7047-841366A51F6F}"/>
                    </a:ext>
                  </a:extLst>
                </p:cNvPr>
                <p:cNvSpPr/>
                <p:nvPr/>
              </p:nvSpPr>
              <p:spPr>
                <a:xfrm>
                  <a:off x="-1923514" y="2155582"/>
                  <a:ext cx="82649" cy="120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49" h="120229" extrusionOk="0">
                      <a:moveTo>
                        <a:pt x="48375" y="0"/>
                      </a:moveTo>
                      <a:lnTo>
                        <a:pt x="0" y="80895"/>
                      </a:lnTo>
                      <a:cubicBezTo>
                        <a:pt x="12279" y="95873"/>
                        <a:pt x="24221" y="109029"/>
                        <a:pt x="35286" y="120229"/>
                      </a:cubicBezTo>
                      <a:lnTo>
                        <a:pt x="54650" y="88519"/>
                      </a:lnTo>
                      <a:lnTo>
                        <a:pt x="82649" y="42708"/>
                      </a:lnTo>
                      <a:cubicBezTo>
                        <a:pt x="71652" y="30496"/>
                        <a:pt x="59980" y="16260"/>
                        <a:pt x="484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" name="Google Shape;416;g3acbb144eea_1_9619">
                  <a:extLst>
                    <a:ext uri="{FF2B5EF4-FFF2-40B4-BE49-F238E27FC236}">
                      <a16:creationId xmlns:a16="http://schemas.microsoft.com/office/drawing/2014/main" id="{826A7053-00E3-1D88-6C9A-30A3EFC9A2EA}"/>
                    </a:ext>
                  </a:extLst>
                </p:cNvPr>
                <p:cNvSpPr/>
                <p:nvPr/>
              </p:nvSpPr>
              <p:spPr>
                <a:xfrm>
                  <a:off x="-1827236" y="1999392"/>
                  <a:ext cx="83728" cy="1157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28" h="115776" extrusionOk="0">
                      <a:moveTo>
                        <a:pt x="27190" y="30698"/>
                      </a:moveTo>
                      <a:lnTo>
                        <a:pt x="0" y="76105"/>
                      </a:lnTo>
                      <a:cubicBezTo>
                        <a:pt x="11672" y="89936"/>
                        <a:pt x="24086" y="103160"/>
                        <a:pt x="37040" y="115776"/>
                      </a:cubicBezTo>
                      <a:lnTo>
                        <a:pt x="73946" y="55257"/>
                      </a:lnTo>
                      <a:cubicBezTo>
                        <a:pt x="76847" y="50467"/>
                        <a:pt x="80153" y="46014"/>
                        <a:pt x="83729" y="41898"/>
                      </a:cubicBezTo>
                      <a:cubicBezTo>
                        <a:pt x="72259" y="28539"/>
                        <a:pt x="61531" y="14573"/>
                        <a:pt x="51614" y="0"/>
                      </a:cubicBezTo>
                      <a:cubicBezTo>
                        <a:pt x="42370" y="8973"/>
                        <a:pt x="34139" y="19161"/>
                        <a:pt x="27122" y="3063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" name="Google Shape;417;g3acbb144eea_1_9619">
                  <a:extLst>
                    <a:ext uri="{FF2B5EF4-FFF2-40B4-BE49-F238E27FC236}">
                      <a16:creationId xmlns:a16="http://schemas.microsoft.com/office/drawing/2014/main" id="{64C2494B-03DB-F86A-B5C9-E10C7D45BD0C}"/>
                    </a:ext>
                  </a:extLst>
                </p:cNvPr>
                <p:cNvSpPr/>
                <p:nvPr/>
              </p:nvSpPr>
              <p:spPr>
                <a:xfrm>
                  <a:off x="-1696616" y="1955558"/>
                  <a:ext cx="95738" cy="65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38" h="65288" extrusionOk="0">
                      <a:moveTo>
                        <a:pt x="95738" y="14687"/>
                      </a:moveTo>
                      <a:cubicBezTo>
                        <a:pt x="67671" y="1531"/>
                        <a:pt x="37175" y="-2585"/>
                        <a:pt x="7961" y="1531"/>
                      </a:cubicBezTo>
                      <a:cubicBezTo>
                        <a:pt x="2969" y="19073"/>
                        <a:pt x="405" y="37424"/>
                        <a:pt x="0" y="55641"/>
                      </a:cubicBezTo>
                      <a:cubicBezTo>
                        <a:pt x="68" y="55641"/>
                        <a:pt x="202" y="55641"/>
                        <a:pt x="270" y="55573"/>
                      </a:cubicBezTo>
                      <a:cubicBezTo>
                        <a:pt x="4858" y="54224"/>
                        <a:pt x="9513" y="53212"/>
                        <a:pt x="14303" y="52537"/>
                      </a:cubicBezTo>
                      <a:cubicBezTo>
                        <a:pt x="15855" y="52335"/>
                        <a:pt x="17474" y="52132"/>
                        <a:pt x="19026" y="51998"/>
                      </a:cubicBezTo>
                      <a:cubicBezTo>
                        <a:pt x="22197" y="51728"/>
                        <a:pt x="25436" y="51525"/>
                        <a:pt x="28607" y="51525"/>
                      </a:cubicBezTo>
                      <a:cubicBezTo>
                        <a:pt x="31778" y="51525"/>
                        <a:pt x="35016" y="51660"/>
                        <a:pt x="38255" y="51998"/>
                      </a:cubicBezTo>
                      <a:cubicBezTo>
                        <a:pt x="39874" y="52132"/>
                        <a:pt x="41493" y="52335"/>
                        <a:pt x="43045" y="52605"/>
                      </a:cubicBezTo>
                      <a:cubicBezTo>
                        <a:pt x="46216" y="53077"/>
                        <a:pt x="49455" y="53684"/>
                        <a:pt x="52626" y="54494"/>
                      </a:cubicBezTo>
                      <a:cubicBezTo>
                        <a:pt x="61599" y="56720"/>
                        <a:pt x="70437" y="60364"/>
                        <a:pt x="78803" y="65289"/>
                      </a:cubicBezTo>
                      <a:cubicBezTo>
                        <a:pt x="80963" y="47410"/>
                        <a:pt x="86293" y="29530"/>
                        <a:pt x="95671" y="14755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" name="Google Shape;418;g3acbb144eea_1_9619">
                  <a:extLst>
                    <a:ext uri="{FF2B5EF4-FFF2-40B4-BE49-F238E27FC236}">
                      <a16:creationId xmlns:a16="http://schemas.microsoft.com/office/drawing/2014/main" id="{EE844F33-1687-5EAB-8870-F6D60219EA04}"/>
                    </a:ext>
                  </a:extLst>
                </p:cNvPr>
                <p:cNvSpPr/>
                <p:nvPr/>
              </p:nvSpPr>
              <p:spPr>
                <a:xfrm>
                  <a:off x="-1580638" y="2050871"/>
                  <a:ext cx="54679" cy="77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79" h="77589" extrusionOk="0">
                      <a:moveTo>
                        <a:pt x="47903" y="0"/>
                      </a:moveTo>
                      <a:cubicBezTo>
                        <a:pt x="31643" y="202"/>
                        <a:pt x="15450" y="3171"/>
                        <a:pt x="0" y="8434"/>
                      </a:cubicBezTo>
                      <a:cubicBezTo>
                        <a:pt x="11267" y="29416"/>
                        <a:pt x="14843" y="54043"/>
                        <a:pt x="9581" y="77589"/>
                      </a:cubicBezTo>
                      <a:cubicBezTo>
                        <a:pt x="24626" y="71989"/>
                        <a:pt x="39334" y="70572"/>
                        <a:pt x="53300" y="73608"/>
                      </a:cubicBezTo>
                      <a:cubicBezTo>
                        <a:pt x="56202" y="48443"/>
                        <a:pt x="54582" y="23074"/>
                        <a:pt x="4790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19" name="Google Shape;419;g3acbb144eea_1_9619">
              <a:extLst>
                <a:ext uri="{FF2B5EF4-FFF2-40B4-BE49-F238E27FC236}">
                  <a16:creationId xmlns:a16="http://schemas.microsoft.com/office/drawing/2014/main" id="{2D0469EE-784F-EC9D-AB40-80827A78CA86}"/>
                </a:ext>
              </a:extLst>
            </p:cNvPr>
            <p:cNvGrpSpPr/>
            <p:nvPr/>
          </p:nvGrpSpPr>
          <p:grpSpPr>
            <a:xfrm>
              <a:off x="-1913623" y="1548768"/>
              <a:ext cx="620024" cy="538265"/>
              <a:chOff x="-1913623" y="1548768"/>
              <a:chExt cx="620024" cy="538265"/>
            </a:xfrm>
          </p:grpSpPr>
          <p:sp>
            <p:nvSpPr>
              <p:cNvPr id="420" name="Google Shape;420;g3acbb144eea_1_9619">
                <a:extLst>
                  <a:ext uri="{FF2B5EF4-FFF2-40B4-BE49-F238E27FC236}">
                    <a16:creationId xmlns:a16="http://schemas.microsoft.com/office/drawing/2014/main" id="{6551789C-3D49-CC5B-0E0F-43E7444353D9}"/>
                  </a:ext>
                </a:extLst>
              </p:cNvPr>
              <p:cNvSpPr/>
              <p:nvPr/>
            </p:nvSpPr>
            <p:spPr>
              <a:xfrm>
                <a:off x="-1793029" y="1847115"/>
                <a:ext cx="1214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171" extrusionOk="0">
                    <a:moveTo>
                      <a:pt x="0" y="3171"/>
                    </a:moveTo>
                    <a:cubicBezTo>
                      <a:pt x="472" y="2159"/>
                      <a:pt x="810" y="1080"/>
                      <a:pt x="1214" y="0"/>
                    </a:cubicBezTo>
                    <a:cubicBezTo>
                      <a:pt x="1079" y="337"/>
                      <a:pt x="1012" y="675"/>
                      <a:pt x="877" y="1012"/>
                    </a:cubicBezTo>
                    <a:cubicBezTo>
                      <a:pt x="607" y="1754"/>
                      <a:pt x="337" y="2496"/>
                      <a:pt x="0" y="3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g3acbb144eea_1_9619">
                <a:extLst>
                  <a:ext uri="{FF2B5EF4-FFF2-40B4-BE49-F238E27FC236}">
                    <a16:creationId xmlns:a16="http://schemas.microsoft.com/office/drawing/2014/main" id="{D4C3945C-5522-D914-E05F-7D4E68CB1FAF}"/>
                  </a:ext>
                </a:extLst>
              </p:cNvPr>
              <p:cNvSpPr/>
              <p:nvPr/>
            </p:nvSpPr>
            <p:spPr>
              <a:xfrm>
                <a:off x="-1795391" y="1852310"/>
                <a:ext cx="1416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2698" extrusionOk="0">
                    <a:moveTo>
                      <a:pt x="0" y="2699"/>
                    </a:moveTo>
                    <a:cubicBezTo>
                      <a:pt x="472" y="1822"/>
                      <a:pt x="944" y="877"/>
                      <a:pt x="1417" y="0"/>
                    </a:cubicBezTo>
                    <a:cubicBezTo>
                      <a:pt x="1080" y="742"/>
                      <a:pt x="742" y="1417"/>
                      <a:pt x="337" y="2159"/>
                    </a:cubicBezTo>
                    <a:cubicBezTo>
                      <a:pt x="202" y="2361"/>
                      <a:pt x="135" y="2564"/>
                      <a:pt x="0" y="26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g3acbb144eea_1_9619">
                <a:extLst>
                  <a:ext uri="{FF2B5EF4-FFF2-40B4-BE49-F238E27FC236}">
                    <a16:creationId xmlns:a16="http://schemas.microsoft.com/office/drawing/2014/main" id="{870A1B7B-B045-F43A-172B-6796D1FA4514}"/>
                  </a:ext>
                </a:extLst>
              </p:cNvPr>
              <p:cNvSpPr/>
              <p:nvPr/>
            </p:nvSpPr>
            <p:spPr>
              <a:xfrm>
                <a:off x="-1811583" y="1770876"/>
                <a:ext cx="876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876" h="3710" extrusionOk="0">
                    <a:moveTo>
                      <a:pt x="877" y="3711"/>
                    </a:moveTo>
                    <a:cubicBezTo>
                      <a:pt x="540" y="2496"/>
                      <a:pt x="270" y="1282"/>
                      <a:pt x="0" y="0"/>
                    </a:cubicBezTo>
                    <a:cubicBezTo>
                      <a:pt x="202" y="945"/>
                      <a:pt x="337" y="1822"/>
                      <a:pt x="607" y="2766"/>
                    </a:cubicBezTo>
                    <a:cubicBezTo>
                      <a:pt x="675" y="3104"/>
                      <a:pt x="810" y="3373"/>
                      <a:pt x="877" y="37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g3acbb144eea_1_9619">
                <a:extLst>
                  <a:ext uri="{FF2B5EF4-FFF2-40B4-BE49-F238E27FC236}">
                    <a16:creationId xmlns:a16="http://schemas.microsoft.com/office/drawing/2014/main" id="{60699862-C611-96FC-6365-F4A262620C88}"/>
                  </a:ext>
                </a:extLst>
              </p:cNvPr>
              <p:cNvSpPr/>
              <p:nvPr/>
            </p:nvSpPr>
            <p:spPr>
              <a:xfrm>
                <a:off x="-1900237" y="1667041"/>
                <a:ext cx="3643" cy="877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8770" extrusionOk="0">
                    <a:moveTo>
                      <a:pt x="0" y="8771"/>
                    </a:moveTo>
                    <a:cubicBezTo>
                      <a:pt x="1147" y="5802"/>
                      <a:pt x="2361" y="2901"/>
                      <a:pt x="3643" y="0"/>
                    </a:cubicBezTo>
                    <a:cubicBezTo>
                      <a:pt x="2361" y="2901"/>
                      <a:pt x="1147" y="5802"/>
                      <a:pt x="0" y="87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g3acbb144eea_1_9619">
                <a:extLst>
                  <a:ext uri="{FF2B5EF4-FFF2-40B4-BE49-F238E27FC236}">
                    <a16:creationId xmlns:a16="http://schemas.microsoft.com/office/drawing/2014/main" id="{B29D748A-722A-A512-42F6-D9B880DE96BD}"/>
                  </a:ext>
                </a:extLst>
              </p:cNvPr>
              <p:cNvSpPr/>
              <p:nvPr/>
            </p:nvSpPr>
            <p:spPr>
              <a:xfrm>
                <a:off x="-1810908" y="1867019"/>
                <a:ext cx="6139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4992" extrusionOk="0">
                    <a:moveTo>
                      <a:pt x="3913" y="2024"/>
                    </a:moveTo>
                    <a:cubicBezTo>
                      <a:pt x="3913" y="2024"/>
                      <a:pt x="3778" y="2024"/>
                      <a:pt x="3778" y="1957"/>
                    </a:cubicBezTo>
                    <a:cubicBezTo>
                      <a:pt x="2564" y="2969"/>
                      <a:pt x="1349" y="4048"/>
                      <a:pt x="0" y="4993"/>
                    </a:cubicBezTo>
                    <a:cubicBezTo>
                      <a:pt x="2227" y="3508"/>
                      <a:pt x="4251" y="1822"/>
                      <a:pt x="6140" y="0"/>
                    </a:cubicBezTo>
                    <a:cubicBezTo>
                      <a:pt x="6072" y="0"/>
                      <a:pt x="6005" y="135"/>
                      <a:pt x="5937" y="202"/>
                    </a:cubicBezTo>
                    <a:cubicBezTo>
                      <a:pt x="5263" y="810"/>
                      <a:pt x="4655" y="1484"/>
                      <a:pt x="3913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g3acbb144eea_1_9619">
                <a:extLst>
                  <a:ext uri="{FF2B5EF4-FFF2-40B4-BE49-F238E27FC236}">
                    <a16:creationId xmlns:a16="http://schemas.microsoft.com/office/drawing/2014/main" id="{5DCE5676-40C4-A3E8-5EDA-530360B29D90}"/>
                  </a:ext>
                </a:extLst>
              </p:cNvPr>
              <p:cNvSpPr/>
              <p:nvPr/>
            </p:nvSpPr>
            <p:spPr>
              <a:xfrm>
                <a:off x="-1790330" y="1839154"/>
                <a:ext cx="539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631" extrusionOk="0">
                    <a:moveTo>
                      <a:pt x="0" y="2631"/>
                    </a:moveTo>
                    <a:cubicBezTo>
                      <a:pt x="202" y="1754"/>
                      <a:pt x="405" y="877"/>
                      <a:pt x="540" y="0"/>
                    </a:cubicBezTo>
                    <a:cubicBezTo>
                      <a:pt x="405" y="742"/>
                      <a:pt x="270" y="1484"/>
                      <a:pt x="135" y="2226"/>
                    </a:cubicBezTo>
                    <a:cubicBezTo>
                      <a:pt x="135" y="2361"/>
                      <a:pt x="135" y="2496"/>
                      <a:pt x="67" y="26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g3acbb144eea_1_9619">
                <a:extLst>
                  <a:ext uri="{FF2B5EF4-FFF2-40B4-BE49-F238E27FC236}">
                    <a16:creationId xmlns:a16="http://schemas.microsoft.com/office/drawing/2014/main" id="{3CBD2661-6994-AAAF-803F-43AD607EDE14}"/>
                  </a:ext>
                </a:extLst>
              </p:cNvPr>
              <p:cNvSpPr/>
              <p:nvPr/>
            </p:nvSpPr>
            <p:spPr>
              <a:xfrm>
                <a:off x="-1896594" y="1658338"/>
                <a:ext cx="4048" cy="8635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8635" extrusionOk="0">
                    <a:moveTo>
                      <a:pt x="0" y="8636"/>
                    </a:moveTo>
                    <a:cubicBezTo>
                      <a:pt x="1282" y="5735"/>
                      <a:pt x="2631" y="2834"/>
                      <a:pt x="4048" y="0"/>
                    </a:cubicBezTo>
                    <a:cubicBezTo>
                      <a:pt x="2631" y="2834"/>
                      <a:pt x="1282" y="5735"/>
                      <a:pt x="0" y="86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g3acbb144eea_1_9619">
                <a:extLst>
                  <a:ext uri="{FF2B5EF4-FFF2-40B4-BE49-F238E27FC236}">
                    <a16:creationId xmlns:a16="http://schemas.microsoft.com/office/drawing/2014/main" id="{0A05CEB7-C21E-C977-6515-85A10B0796DF}"/>
                  </a:ext>
                </a:extLst>
              </p:cNvPr>
              <p:cNvSpPr/>
              <p:nvPr/>
            </p:nvSpPr>
            <p:spPr>
              <a:xfrm>
                <a:off x="-1550074" y="1636410"/>
                <a:ext cx="41493" cy="61599"/>
              </a:xfrm>
              <a:custGeom>
                <a:avLst/>
                <a:gdLst/>
                <a:ahLst/>
                <a:cxnLst/>
                <a:rect l="l" t="t" r="r" b="b"/>
                <a:pathLst>
                  <a:path w="41493" h="61599" extrusionOk="0">
                    <a:moveTo>
                      <a:pt x="41493" y="61599"/>
                    </a:moveTo>
                    <a:lnTo>
                      <a:pt x="0" y="0"/>
                    </a:lnTo>
                    <a:lnTo>
                      <a:pt x="21523" y="31913"/>
                    </a:lnTo>
                    <a:lnTo>
                      <a:pt x="41493" y="615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g3acbb144eea_1_9619">
                <a:extLst>
                  <a:ext uri="{FF2B5EF4-FFF2-40B4-BE49-F238E27FC236}">
                    <a16:creationId xmlns:a16="http://schemas.microsoft.com/office/drawing/2014/main" id="{941FEBAB-E835-C9D3-B6DC-24F173B995E9}"/>
                  </a:ext>
                </a:extLst>
              </p:cNvPr>
              <p:cNvSpPr/>
              <p:nvPr/>
            </p:nvSpPr>
            <p:spPr>
              <a:xfrm>
                <a:off x="-1888025" y="1582638"/>
                <a:ext cx="62003" cy="67198"/>
              </a:xfrm>
              <a:custGeom>
                <a:avLst/>
                <a:gdLst/>
                <a:ahLst/>
                <a:cxnLst/>
                <a:rect l="l" t="t" r="r" b="b"/>
                <a:pathLst>
                  <a:path w="62003" h="67198" extrusionOk="0">
                    <a:moveTo>
                      <a:pt x="59103" y="2092"/>
                    </a:moveTo>
                    <a:cubicBezTo>
                      <a:pt x="60115" y="1417"/>
                      <a:pt x="61059" y="675"/>
                      <a:pt x="62004" y="0"/>
                    </a:cubicBezTo>
                    <a:cubicBezTo>
                      <a:pt x="35489" y="17879"/>
                      <a:pt x="14708" y="41088"/>
                      <a:pt x="0" y="67199"/>
                    </a:cubicBezTo>
                    <a:cubicBezTo>
                      <a:pt x="14168" y="42033"/>
                      <a:pt x="33937" y="19633"/>
                      <a:pt x="59035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g3acbb144eea_1_9619">
                <a:extLst>
                  <a:ext uri="{FF2B5EF4-FFF2-40B4-BE49-F238E27FC236}">
                    <a16:creationId xmlns:a16="http://schemas.microsoft.com/office/drawing/2014/main" id="{974A325D-3512-A0AB-B54F-F26758B444CA}"/>
                  </a:ext>
                </a:extLst>
              </p:cNvPr>
              <p:cNvSpPr/>
              <p:nvPr/>
            </p:nvSpPr>
            <p:spPr>
              <a:xfrm>
                <a:off x="-1596155" y="1588103"/>
                <a:ext cx="16799" cy="14033"/>
              </a:xfrm>
              <a:custGeom>
                <a:avLst/>
                <a:gdLst/>
                <a:ahLst/>
                <a:cxnLst/>
                <a:rect l="l" t="t" r="r" b="b"/>
                <a:pathLst>
                  <a:path w="16799" h="14033" extrusionOk="0">
                    <a:moveTo>
                      <a:pt x="16800" y="14034"/>
                    </a:moveTo>
                    <a:cubicBezTo>
                      <a:pt x="11402" y="9041"/>
                      <a:pt x="5870" y="4318"/>
                      <a:pt x="0" y="0"/>
                    </a:cubicBezTo>
                    <a:cubicBezTo>
                      <a:pt x="2294" y="1687"/>
                      <a:pt x="4520" y="3441"/>
                      <a:pt x="6747" y="5195"/>
                    </a:cubicBezTo>
                    <a:cubicBezTo>
                      <a:pt x="10188" y="7961"/>
                      <a:pt x="13494" y="10930"/>
                      <a:pt x="16800" y="139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g3acbb144eea_1_9619">
                <a:extLst>
                  <a:ext uri="{FF2B5EF4-FFF2-40B4-BE49-F238E27FC236}">
                    <a16:creationId xmlns:a16="http://schemas.microsoft.com/office/drawing/2014/main" id="{52879FE4-D981-DA0D-8EC5-3D5EC0ED7327}"/>
                  </a:ext>
                </a:extLst>
              </p:cNvPr>
              <p:cNvSpPr/>
              <p:nvPr/>
            </p:nvSpPr>
            <p:spPr>
              <a:xfrm>
                <a:off x="-1913623" y="1724592"/>
                <a:ext cx="1376" cy="36095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36095" extrusionOk="0">
                    <a:moveTo>
                      <a:pt x="1376" y="0"/>
                    </a:moveTo>
                    <a:cubicBezTo>
                      <a:pt x="-41" y="11942"/>
                      <a:pt x="-310" y="24019"/>
                      <a:pt x="432" y="36096"/>
                    </a:cubicBezTo>
                    <a:cubicBezTo>
                      <a:pt x="-378" y="24019"/>
                      <a:pt x="-41" y="11942"/>
                      <a:pt x="13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g3acbb144eea_1_9619">
                <a:extLst>
                  <a:ext uri="{FF2B5EF4-FFF2-40B4-BE49-F238E27FC236}">
                    <a16:creationId xmlns:a16="http://schemas.microsoft.com/office/drawing/2014/main" id="{4902810B-74C3-61F7-0E18-3AD1655579A9}"/>
                  </a:ext>
                </a:extLst>
              </p:cNvPr>
              <p:cNvSpPr/>
              <p:nvPr/>
            </p:nvSpPr>
            <p:spPr>
              <a:xfrm>
                <a:off x="-1892478" y="1649904"/>
                <a:ext cx="4452" cy="8433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8433" extrusionOk="0">
                    <a:moveTo>
                      <a:pt x="0" y="8434"/>
                    </a:moveTo>
                    <a:cubicBezTo>
                      <a:pt x="1417" y="5600"/>
                      <a:pt x="2901" y="2766"/>
                      <a:pt x="4453" y="0"/>
                    </a:cubicBezTo>
                    <a:cubicBezTo>
                      <a:pt x="2901" y="2766"/>
                      <a:pt x="1417" y="5600"/>
                      <a:pt x="0" y="8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g3acbb144eea_1_9619">
                <a:extLst>
                  <a:ext uri="{FF2B5EF4-FFF2-40B4-BE49-F238E27FC236}">
                    <a16:creationId xmlns:a16="http://schemas.microsoft.com/office/drawing/2014/main" id="{B37703DD-7BD8-CCE3-C8B2-2CEE82E73BFB}"/>
                  </a:ext>
                </a:extLst>
              </p:cNvPr>
              <p:cNvSpPr/>
              <p:nvPr/>
            </p:nvSpPr>
            <p:spPr>
              <a:xfrm>
                <a:off x="-1903476" y="1675880"/>
                <a:ext cx="3171" cy="8905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8905" extrusionOk="0">
                    <a:moveTo>
                      <a:pt x="0" y="8906"/>
                    </a:moveTo>
                    <a:cubicBezTo>
                      <a:pt x="1012" y="5937"/>
                      <a:pt x="2024" y="2969"/>
                      <a:pt x="3171" y="0"/>
                    </a:cubicBezTo>
                    <a:cubicBezTo>
                      <a:pt x="2024" y="2969"/>
                      <a:pt x="945" y="5937"/>
                      <a:pt x="0" y="89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g3acbb144eea_1_9619">
                <a:extLst>
                  <a:ext uri="{FF2B5EF4-FFF2-40B4-BE49-F238E27FC236}">
                    <a16:creationId xmlns:a16="http://schemas.microsoft.com/office/drawing/2014/main" id="{D94DF265-720A-845F-F3F2-F22D92664239}"/>
                  </a:ext>
                </a:extLst>
              </p:cNvPr>
              <p:cNvSpPr/>
              <p:nvPr/>
            </p:nvSpPr>
            <p:spPr>
              <a:xfrm>
                <a:off x="-1826021" y="1576026"/>
                <a:ext cx="10592" cy="6611"/>
              </a:xfrm>
              <a:custGeom>
                <a:avLst/>
                <a:gdLst/>
                <a:ahLst/>
                <a:cxnLst/>
                <a:rect l="l" t="t" r="r" b="b"/>
                <a:pathLst>
                  <a:path w="10592" h="6611" extrusionOk="0">
                    <a:moveTo>
                      <a:pt x="0" y="6612"/>
                    </a:moveTo>
                    <a:cubicBezTo>
                      <a:pt x="3441" y="4250"/>
                      <a:pt x="7017" y="2092"/>
                      <a:pt x="10593" y="0"/>
                    </a:cubicBezTo>
                    <a:cubicBezTo>
                      <a:pt x="7017" y="2092"/>
                      <a:pt x="3508" y="4250"/>
                      <a:pt x="0" y="66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g3acbb144eea_1_9619">
                <a:extLst>
                  <a:ext uri="{FF2B5EF4-FFF2-40B4-BE49-F238E27FC236}">
                    <a16:creationId xmlns:a16="http://schemas.microsoft.com/office/drawing/2014/main" id="{412610DB-6960-CD8F-E0F5-423355CDA681}"/>
                  </a:ext>
                </a:extLst>
              </p:cNvPr>
              <p:cNvSpPr/>
              <p:nvPr/>
            </p:nvSpPr>
            <p:spPr>
              <a:xfrm>
                <a:off x="-1805646" y="1703339"/>
                <a:ext cx="1551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306" extrusionOk="0">
                    <a:moveTo>
                      <a:pt x="68" y="3306"/>
                    </a:moveTo>
                    <a:cubicBezTo>
                      <a:pt x="540" y="2226"/>
                      <a:pt x="1012" y="1080"/>
                      <a:pt x="1552" y="0"/>
                    </a:cubicBezTo>
                    <a:cubicBezTo>
                      <a:pt x="1417" y="270"/>
                      <a:pt x="1215" y="540"/>
                      <a:pt x="1080" y="810"/>
                    </a:cubicBezTo>
                    <a:cubicBezTo>
                      <a:pt x="675" y="1619"/>
                      <a:pt x="405" y="2496"/>
                      <a:pt x="0" y="33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g3acbb144eea_1_9619">
                <a:extLst>
                  <a:ext uri="{FF2B5EF4-FFF2-40B4-BE49-F238E27FC236}">
                    <a16:creationId xmlns:a16="http://schemas.microsoft.com/office/drawing/2014/main" id="{AA18AD26-C950-FBDC-F83D-25BBE79A950E}"/>
                  </a:ext>
                </a:extLst>
              </p:cNvPr>
              <p:cNvSpPr/>
              <p:nvPr/>
            </p:nvSpPr>
            <p:spPr>
              <a:xfrm>
                <a:off x="-1904015" y="1808726"/>
                <a:ext cx="10120" cy="25233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25233" extrusionOk="0">
                    <a:moveTo>
                      <a:pt x="10120" y="25233"/>
                    </a:moveTo>
                    <a:cubicBezTo>
                      <a:pt x="6140" y="17002"/>
                      <a:pt x="2766" y="8569"/>
                      <a:pt x="0" y="0"/>
                    </a:cubicBezTo>
                    <a:cubicBezTo>
                      <a:pt x="2766" y="8569"/>
                      <a:pt x="6140" y="17002"/>
                      <a:pt x="10120" y="252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g3acbb144eea_1_9619">
                <a:extLst>
                  <a:ext uri="{FF2B5EF4-FFF2-40B4-BE49-F238E27FC236}">
                    <a16:creationId xmlns:a16="http://schemas.microsoft.com/office/drawing/2014/main" id="{1A29F3ED-284F-8530-4BF0-B1FEB9836F24}"/>
                  </a:ext>
                </a:extLst>
              </p:cNvPr>
              <p:cNvSpPr/>
              <p:nvPr/>
            </p:nvSpPr>
            <p:spPr>
              <a:xfrm>
                <a:off x="-1886608" y="1847655"/>
                <a:ext cx="6814" cy="10929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10929" extrusionOk="0">
                    <a:moveTo>
                      <a:pt x="6814" y="10930"/>
                    </a:moveTo>
                    <a:cubicBezTo>
                      <a:pt x="4386" y="7354"/>
                      <a:pt x="2159" y="3711"/>
                      <a:pt x="0" y="0"/>
                    </a:cubicBezTo>
                    <a:cubicBezTo>
                      <a:pt x="2159" y="3711"/>
                      <a:pt x="4386" y="7354"/>
                      <a:pt x="6814" y="109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g3acbb144eea_1_9619">
                <a:extLst>
                  <a:ext uri="{FF2B5EF4-FFF2-40B4-BE49-F238E27FC236}">
                    <a16:creationId xmlns:a16="http://schemas.microsoft.com/office/drawing/2014/main" id="{C690F239-149C-7766-F7BC-894499AB5DBE}"/>
                  </a:ext>
                </a:extLst>
              </p:cNvPr>
              <p:cNvSpPr/>
              <p:nvPr/>
            </p:nvSpPr>
            <p:spPr>
              <a:xfrm>
                <a:off x="-1791140" y="1681142"/>
                <a:ext cx="2091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2361" extrusionOk="0">
                    <a:moveTo>
                      <a:pt x="0" y="2361"/>
                    </a:moveTo>
                    <a:cubicBezTo>
                      <a:pt x="675" y="1552"/>
                      <a:pt x="1349" y="810"/>
                      <a:pt x="2092" y="0"/>
                    </a:cubicBezTo>
                    <a:cubicBezTo>
                      <a:pt x="1687" y="472"/>
                      <a:pt x="1147" y="877"/>
                      <a:pt x="742" y="1417"/>
                    </a:cubicBezTo>
                    <a:cubicBezTo>
                      <a:pt x="472" y="1687"/>
                      <a:pt x="270" y="2024"/>
                      <a:pt x="67" y="2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g3acbb144eea_1_9619">
                <a:extLst>
                  <a:ext uri="{FF2B5EF4-FFF2-40B4-BE49-F238E27FC236}">
                    <a16:creationId xmlns:a16="http://schemas.microsoft.com/office/drawing/2014/main" id="{6A6F9D3B-0693-C1E2-27AC-575CF403C227}"/>
                  </a:ext>
                </a:extLst>
              </p:cNvPr>
              <p:cNvSpPr/>
              <p:nvPr/>
            </p:nvSpPr>
            <p:spPr>
              <a:xfrm>
                <a:off x="-1893423" y="1834836"/>
                <a:ext cx="5397" cy="1025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255" extrusionOk="0">
                    <a:moveTo>
                      <a:pt x="5397" y="10255"/>
                    </a:moveTo>
                    <a:cubicBezTo>
                      <a:pt x="3508" y="6882"/>
                      <a:pt x="1687" y="3441"/>
                      <a:pt x="0" y="0"/>
                    </a:cubicBezTo>
                    <a:cubicBezTo>
                      <a:pt x="1687" y="3441"/>
                      <a:pt x="3508" y="6882"/>
                      <a:pt x="5397" y="102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g3acbb144eea_1_9619">
                <a:extLst>
                  <a:ext uri="{FF2B5EF4-FFF2-40B4-BE49-F238E27FC236}">
                    <a16:creationId xmlns:a16="http://schemas.microsoft.com/office/drawing/2014/main" id="{BEA3FED6-6563-CAFD-D0A0-D9B4C3F62A3D}"/>
                  </a:ext>
                </a:extLst>
              </p:cNvPr>
              <p:cNvSpPr/>
              <p:nvPr/>
            </p:nvSpPr>
            <p:spPr>
              <a:xfrm>
                <a:off x="-1906242" y="1684853"/>
                <a:ext cx="2766" cy="9040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9040" extrusionOk="0">
                    <a:moveTo>
                      <a:pt x="0" y="9041"/>
                    </a:moveTo>
                    <a:cubicBezTo>
                      <a:pt x="877" y="6005"/>
                      <a:pt x="1754" y="2969"/>
                      <a:pt x="2766" y="0"/>
                    </a:cubicBezTo>
                    <a:cubicBezTo>
                      <a:pt x="1754" y="2969"/>
                      <a:pt x="877" y="6005"/>
                      <a:pt x="0" y="90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g3acbb144eea_1_9619">
                <a:extLst>
                  <a:ext uri="{FF2B5EF4-FFF2-40B4-BE49-F238E27FC236}">
                    <a16:creationId xmlns:a16="http://schemas.microsoft.com/office/drawing/2014/main" id="{DD740FE2-4749-2FEA-56A3-91EA1873DBDD}"/>
                  </a:ext>
                </a:extLst>
              </p:cNvPr>
              <p:cNvSpPr/>
              <p:nvPr/>
            </p:nvSpPr>
            <p:spPr>
              <a:xfrm>
                <a:off x="-1908603" y="1693961"/>
                <a:ext cx="2361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9175" extrusionOk="0">
                    <a:moveTo>
                      <a:pt x="0" y="9176"/>
                    </a:moveTo>
                    <a:cubicBezTo>
                      <a:pt x="675" y="6072"/>
                      <a:pt x="1484" y="3036"/>
                      <a:pt x="2361" y="0"/>
                    </a:cubicBezTo>
                    <a:cubicBezTo>
                      <a:pt x="1484" y="3036"/>
                      <a:pt x="742" y="6140"/>
                      <a:pt x="0" y="91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g3acbb144eea_1_9619">
                <a:extLst>
                  <a:ext uri="{FF2B5EF4-FFF2-40B4-BE49-F238E27FC236}">
                    <a16:creationId xmlns:a16="http://schemas.microsoft.com/office/drawing/2014/main" id="{F599F881-3F8F-A804-0CC0-AC791144BABE}"/>
                  </a:ext>
                </a:extLst>
              </p:cNvPr>
              <p:cNvSpPr/>
              <p:nvPr/>
            </p:nvSpPr>
            <p:spPr>
              <a:xfrm>
                <a:off x="-1912246" y="1712515"/>
                <a:ext cx="1754" cy="11739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1739" extrusionOk="0">
                    <a:moveTo>
                      <a:pt x="0" y="11740"/>
                    </a:moveTo>
                    <a:cubicBezTo>
                      <a:pt x="472" y="7826"/>
                      <a:pt x="1012" y="3913"/>
                      <a:pt x="1754" y="0"/>
                    </a:cubicBezTo>
                    <a:cubicBezTo>
                      <a:pt x="1080" y="3913"/>
                      <a:pt x="472" y="7759"/>
                      <a:pt x="0" y="11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g3acbb144eea_1_9619">
                <a:extLst>
                  <a:ext uri="{FF2B5EF4-FFF2-40B4-BE49-F238E27FC236}">
                    <a16:creationId xmlns:a16="http://schemas.microsoft.com/office/drawing/2014/main" id="{F79B411C-C5FB-1FCD-8FB8-1EB9E6701AF7}"/>
                  </a:ext>
                </a:extLst>
              </p:cNvPr>
              <p:cNvSpPr/>
              <p:nvPr/>
            </p:nvSpPr>
            <p:spPr>
              <a:xfrm>
                <a:off x="-1910492" y="1703204"/>
                <a:ext cx="1889" cy="9310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9310" extrusionOk="0">
                    <a:moveTo>
                      <a:pt x="0" y="9311"/>
                    </a:moveTo>
                    <a:cubicBezTo>
                      <a:pt x="540" y="6207"/>
                      <a:pt x="1214" y="3104"/>
                      <a:pt x="1889" y="0"/>
                    </a:cubicBezTo>
                    <a:cubicBezTo>
                      <a:pt x="1214" y="3104"/>
                      <a:pt x="540" y="6207"/>
                      <a:pt x="0" y="93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g3acbb144eea_1_9619">
                <a:extLst>
                  <a:ext uri="{FF2B5EF4-FFF2-40B4-BE49-F238E27FC236}">
                    <a16:creationId xmlns:a16="http://schemas.microsoft.com/office/drawing/2014/main" id="{8966B4A9-5D4D-4A7D-2D7E-2500EA0849D5}"/>
                  </a:ext>
                </a:extLst>
              </p:cNvPr>
              <p:cNvSpPr/>
              <p:nvPr/>
            </p:nvSpPr>
            <p:spPr>
              <a:xfrm>
                <a:off x="-1913191" y="1760755"/>
                <a:ext cx="9175" cy="47970"/>
              </a:xfrm>
              <a:custGeom>
                <a:avLst/>
                <a:gdLst/>
                <a:ahLst/>
                <a:cxnLst/>
                <a:rect l="l" t="t" r="r" b="b"/>
                <a:pathLst>
                  <a:path w="9175" h="47970" extrusionOk="0">
                    <a:moveTo>
                      <a:pt x="9176" y="47970"/>
                    </a:moveTo>
                    <a:cubicBezTo>
                      <a:pt x="4116" y="32250"/>
                      <a:pt x="1080" y="16125"/>
                      <a:pt x="0" y="0"/>
                    </a:cubicBezTo>
                    <a:cubicBezTo>
                      <a:pt x="1080" y="16125"/>
                      <a:pt x="4116" y="32250"/>
                      <a:pt x="9176" y="47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g3acbb144eea_1_9619">
                <a:extLst>
                  <a:ext uri="{FF2B5EF4-FFF2-40B4-BE49-F238E27FC236}">
                    <a16:creationId xmlns:a16="http://schemas.microsoft.com/office/drawing/2014/main" id="{A33664CC-0F48-3915-7B8B-165F7EE9D98A}"/>
                  </a:ext>
                </a:extLst>
              </p:cNvPr>
              <p:cNvSpPr/>
              <p:nvPr/>
            </p:nvSpPr>
            <p:spPr>
              <a:xfrm>
                <a:off x="-1635287" y="1565433"/>
                <a:ext cx="6207" cy="2833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833" extrusionOk="0">
                    <a:moveTo>
                      <a:pt x="0" y="0"/>
                    </a:moveTo>
                    <a:cubicBezTo>
                      <a:pt x="2092" y="877"/>
                      <a:pt x="4183" y="1822"/>
                      <a:pt x="6207" y="2834"/>
                    </a:cubicBezTo>
                    <a:cubicBezTo>
                      <a:pt x="4183" y="1822"/>
                      <a:pt x="2092" y="94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g3acbb144eea_1_9619">
                <a:extLst>
                  <a:ext uri="{FF2B5EF4-FFF2-40B4-BE49-F238E27FC236}">
                    <a16:creationId xmlns:a16="http://schemas.microsoft.com/office/drawing/2014/main" id="{CC75F938-1D1A-230F-2CE0-43ED784BF04B}"/>
                  </a:ext>
                </a:extLst>
              </p:cNvPr>
              <p:cNvSpPr/>
              <p:nvPr/>
            </p:nvSpPr>
            <p:spPr>
              <a:xfrm>
                <a:off x="-1782706" y="1672439"/>
                <a:ext cx="2496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293" extrusionOk="0">
                    <a:moveTo>
                      <a:pt x="0" y="2294"/>
                    </a:moveTo>
                    <a:cubicBezTo>
                      <a:pt x="810" y="1552"/>
                      <a:pt x="1619" y="742"/>
                      <a:pt x="2496" y="0"/>
                    </a:cubicBezTo>
                    <a:cubicBezTo>
                      <a:pt x="1619" y="742"/>
                      <a:pt x="810" y="1552"/>
                      <a:pt x="0" y="2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g3acbb144eea_1_9619">
                <a:extLst>
                  <a:ext uri="{FF2B5EF4-FFF2-40B4-BE49-F238E27FC236}">
                    <a16:creationId xmlns:a16="http://schemas.microsoft.com/office/drawing/2014/main" id="{CD153516-C81F-24FB-6B52-0857FCF7865B}"/>
                  </a:ext>
                </a:extLst>
              </p:cNvPr>
              <p:cNvSpPr/>
              <p:nvPr/>
            </p:nvSpPr>
            <p:spPr>
              <a:xfrm>
                <a:off x="-1626921" y="1569346"/>
                <a:ext cx="6207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3171" extrusionOk="0">
                    <a:moveTo>
                      <a:pt x="0" y="0"/>
                    </a:moveTo>
                    <a:cubicBezTo>
                      <a:pt x="2092" y="1012"/>
                      <a:pt x="4183" y="2092"/>
                      <a:pt x="6207" y="3171"/>
                    </a:cubicBezTo>
                    <a:cubicBezTo>
                      <a:pt x="4183" y="2092"/>
                      <a:pt x="2092" y="10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g3acbb144eea_1_9619">
                <a:extLst>
                  <a:ext uri="{FF2B5EF4-FFF2-40B4-BE49-F238E27FC236}">
                    <a16:creationId xmlns:a16="http://schemas.microsoft.com/office/drawing/2014/main" id="{3CB27941-EB08-E503-24D3-EF763028916B}"/>
                  </a:ext>
                </a:extLst>
              </p:cNvPr>
              <p:cNvSpPr/>
              <p:nvPr/>
            </p:nvSpPr>
            <p:spPr>
              <a:xfrm>
                <a:off x="-1643788" y="1561992"/>
                <a:ext cx="6207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496" extrusionOk="0">
                    <a:moveTo>
                      <a:pt x="0" y="0"/>
                    </a:moveTo>
                    <a:cubicBezTo>
                      <a:pt x="2092" y="810"/>
                      <a:pt x="4183" y="1619"/>
                      <a:pt x="6207" y="2496"/>
                    </a:cubicBezTo>
                    <a:cubicBezTo>
                      <a:pt x="4115" y="1619"/>
                      <a:pt x="2092" y="8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g3acbb144eea_1_9619">
                <a:extLst>
                  <a:ext uri="{FF2B5EF4-FFF2-40B4-BE49-F238E27FC236}">
                    <a16:creationId xmlns:a16="http://schemas.microsoft.com/office/drawing/2014/main" id="{C7690B7F-EE2E-427B-F492-670F5A7DD72D}"/>
                  </a:ext>
                </a:extLst>
              </p:cNvPr>
              <p:cNvSpPr/>
              <p:nvPr/>
            </p:nvSpPr>
            <p:spPr>
              <a:xfrm>
                <a:off x="-1652424" y="1558889"/>
                <a:ext cx="6207" cy="2159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159" extrusionOk="0">
                    <a:moveTo>
                      <a:pt x="0" y="0"/>
                    </a:moveTo>
                    <a:cubicBezTo>
                      <a:pt x="2092" y="675"/>
                      <a:pt x="4183" y="1417"/>
                      <a:pt x="6207" y="2159"/>
                    </a:cubicBezTo>
                    <a:cubicBezTo>
                      <a:pt x="4115" y="1417"/>
                      <a:pt x="2092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g3acbb144eea_1_9619">
                <a:extLst>
                  <a:ext uri="{FF2B5EF4-FFF2-40B4-BE49-F238E27FC236}">
                    <a16:creationId xmlns:a16="http://schemas.microsoft.com/office/drawing/2014/main" id="{99FD2F6A-FDBF-9B1B-4E58-0092D82CE8DD}"/>
                  </a:ext>
                </a:extLst>
              </p:cNvPr>
              <p:cNvSpPr/>
              <p:nvPr/>
            </p:nvSpPr>
            <p:spPr>
              <a:xfrm>
                <a:off x="-1610931" y="1578117"/>
                <a:ext cx="6342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4048" extrusionOk="0">
                    <a:moveTo>
                      <a:pt x="0" y="0"/>
                    </a:moveTo>
                    <a:cubicBezTo>
                      <a:pt x="2159" y="1282"/>
                      <a:pt x="4251" y="2631"/>
                      <a:pt x="6342" y="4048"/>
                    </a:cubicBezTo>
                    <a:cubicBezTo>
                      <a:pt x="4251" y="2631"/>
                      <a:pt x="2092" y="1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g3acbb144eea_1_9619">
                <a:extLst>
                  <a:ext uri="{FF2B5EF4-FFF2-40B4-BE49-F238E27FC236}">
                    <a16:creationId xmlns:a16="http://schemas.microsoft.com/office/drawing/2014/main" id="{2FDF3AC8-A6BA-F502-17A8-489BB7D91E33}"/>
                  </a:ext>
                </a:extLst>
              </p:cNvPr>
              <p:cNvSpPr/>
              <p:nvPr/>
            </p:nvSpPr>
            <p:spPr>
              <a:xfrm>
                <a:off x="-1618825" y="1573529"/>
                <a:ext cx="6274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3575" extrusionOk="0">
                    <a:moveTo>
                      <a:pt x="0" y="0"/>
                    </a:moveTo>
                    <a:cubicBezTo>
                      <a:pt x="2092" y="1147"/>
                      <a:pt x="4183" y="2361"/>
                      <a:pt x="6275" y="3576"/>
                    </a:cubicBezTo>
                    <a:cubicBezTo>
                      <a:pt x="4183" y="2361"/>
                      <a:pt x="2092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g3acbb144eea_1_9619">
                <a:extLst>
                  <a:ext uri="{FF2B5EF4-FFF2-40B4-BE49-F238E27FC236}">
                    <a16:creationId xmlns:a16="http://schemas.microsoft.com/office/drawing/2014/main" id="{1E0CB850-8925-584F-634D-09DD1DF45BD1}"/>
                  </a:ext>
                </a:extLst>
              </p:cNvPr>
              <p:cNvSpPr/>
              <p:nvPr/>
            </p:nvSpPr>
            <p:spPr>
              <a:xfrm>
                <a:off x="-1661263" y="1556190"/>
                <a:ext cx="627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1889" extrusionOk="0">
                    <a:moveTo>
                      <a:pt x="0" y="0"/>
                    </a:moveTo>
                    <a:cubicBezTo>
                      <a:pt x="2092" y="607"/>
                      <a:pt x="4183" y="1214"/>
                      <a:pt x="6275" y="1889"/>
                    </a:cubicBezTo>
                    <a:cubicBezTo>
                      <a:pt x="4183" y="1214"/>
                      <a:pt x="2092" y="6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g3acbb144eea_1_9619">
                <a:extLst>
                  <a:ext uri="{FF2B5EF4-FFF2-40B4-BE49-F238E27FC236}">
                    <a16:creationId xmlns:a16="http://schemas.microsoft.com/office/drawing/2014/main" id="{C25C5D35-6DD2-31C1-565F-240D1420CBFD}"/>
                  </a:ext>
                </a:extLst>
              </p:cNvPr>
              <p:cNvSpPr/>
              <p:nvPr/>
            </p:nvSpPr>
            <p:spPr>
              <a:xfrm>
                <a:off x="-1688452" y="1550590"/>
                <a:ext cx="6544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1011" extrusionOk="0">
                    <a:moveTo>
                      <a:pt x="0" y="0"/>
                    </a:moveTo>
                    <a:cubicBezTo>
                      <a:pt x="2226" y="270"/>
                      <a:pt x="4385" y="675"/>
                      <a:pt x="6544" y="1012"/>
                    </a:cubicBezTo>
                    <a:cubicBezTo>
                      <a:pt x="4385" y="675"/>
                      <a:pt x="2159" y="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g3acbb144eea_1_9619">
                <a:extLst>
                  <a:ext uri="{FF2B5EF4-FFF2-40B4-BE49-F238E27FC236}">
                    <a16:creationId xmlns:a16="http://schemas.microsoft.com/office/drawing/2014/main" id="{89066EBC-2883-82F5-98AF-4025B295FE5C}"/>
                  </a:ext>
                </a:extLst>
              </p:cNvPr>
              <p:cNvSpPr/>
              <p:nvPr/>
            </p:nvSpPr>
            <p:spPr>
              <a:xfrm>
                <a:off x="-1697696" y="1549578"/>
                <a:ext cx="6746" cy="742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742" extrusionOk="0">
                    <a:moveTo>
                      <a:pt x="0" y="0"/>
                    </a:moveTo>
                    <a:cubicBezTo>
                      <a:pt x="2227" y="202"/>
                      <a:pt x="4453" y="472"/>
                      <a:pt x="6747" y="742"/>
                    </a:cubicBezTo>
                    <a:cubicBezTo>
                      <a:pt x="4520" y="472"/>
                      <a:pt x="2294" y="2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g3acbb144eea_1_9619">
                <a:extLst>
                  <a:ext uri="{FF2B5EF4-FFF2-40B4-BE49-F238E27FC236}">
                    <a16:creationId xmlns:a16="http://schemas.microsoft.com/office/drawing/2014/main" id="{175215A5-4E6C-AEAD-3CB7-AB3A6F087D48}"/>
                  </a:ext>
                </a:extLst>
              </p:cNvPr>
              <p:cNvSpPr/>
              <p:nvPr/>
            </p:nvSpPr>
            <p:spPr>
              <a:xfrm>
                <a:off x="-1603375" y="1583043"/>
                <a:ext cx="6476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4587" extrusionOk="0">
                    <a:moveTo>
                      <a:pt x="0" y="0"/>
                    </a:moveTo>
                    <a:cubicBezTo>
                      <a:pt x="2159" y="1484"/>
                      <a:pt x="4385" y="2969"/>
                      <a:pt x="6477" y="4588"/>
                    </a:cubicBezTo>
                    <a:cubicBezTo>
                      <a:pt x="4318" y="3036"/>
                      <a:pt x="2159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g3acbb144eea_1_9619">
                <a:extLst>
                  <a:ext uri="{FF2B5EF4-FFF2-40B4-BE49-F238E27FC236}">
                    <a16:creationId xmlns:a16="http://schemas.microsoft.com/office/drawing/2014/main" id="{A93AAB66-11D7-45B2-6E93-3E327398F37D}"/>
                  </a:ext>
                </a:extLst>
              </p:cNvPr>
              <p:cNvSpPr/>
              <p:nvPr/>
            </p:nvSpPr>
            <p:spPr>
              <a:xfrm>
                <a:off x="-1679277" y="1552074"/>
                <a:ext cx="647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1281" extrusionOk="0">
                    <a:moveTo>
                      <a:pt x="0" y="0"/>
                    </a:moveTo>
                    <a:cubicBezTo>
                      <a:pt x="2159" y="405"/>
                      <a:pt x="4318" y="810"/>
                      <a:pt x="6477" y="1282"/>
                    </a:cubicBezTo>
                    <a:cubicBezTo>
                      <a:pt x="4318" y="810"/>
                      <a:pt x="2159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g3acbb144eea_1_9619">
                <a:extLst>
                  <a:ext uri="{FF2B5EF4-FFF2-40B4-BE49-F238E27FC236}">
                    <a16:creationId xmlns:a16="http://schemas.microsoft.com/office/drawing/2014/main" id="{82722F73-0A1B-3349-3D5B-454DFDCD77D4}"/>
                  </a:ext>
                </a:extLst>
              </p:cNvPr>
              <p:cNvSpPr/>
              <p:nvPr/>
            </p:nvSpPr>
            <p:spPr>
              <a:xfrm>
                <a:off x="-1670236" y="1553896"/>
                <a:ext cx="6342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1551" extrusionOk="0">
                    <a:moveTo>
                      <a:pt x="0" y="0"/>
                    </a:moveTo>
                    <a:cubicBezTo>
                      <a:pt x="2159" y="472"/>
                      <a:pt x="4251" y="1012"/>
                      <a:pt x="6342" y="1552"/>
                    </a:cubicBezTo>
                    <a:cubicBezTo>
                      <a:pt x="4251" y="1012"/>
                      <a:pt x="2092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g3acbb144eea_1_9619">
                <a:extLst>
                  <a:ext uri="{FF2B5EF4-FFF2-40B4-BE49-F238E27FC236}">
                    <a16:creationId xmlns:a16="http://schemas.microsoft.com/office/drawing/2014/main" id="{9BB1578C-55B7-E510-CFE4-D9D497E631D2}"/>
                  </a:ext>
                </a:extLst>
              </p:cNvPr>
              <p:cNvSpPr/>
              <p:nvPr/>
            </p:nvSpPr>
            <p:spPr>
              <a:xfrm>
                <a:off x="-1737570" y="1549038"/>
                <a:ext cx="11942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1942" h="1011" extrusionOk="0">
                    <a:moveTo>
                      <a:pt x="0" y="1012"/>
                    </a:moveTo>
                    <a:cubicBezTo>
                      <a:pt x="3981" y="540"/>
                      <a:pt x="7961" y="202"/>
                      <a:pt x="11942" y="0"/>
                    </a:cubicBezTo>
                    <a:cubicBezTo>
                      <a:pt x="7961" y="202"/>
                      <a:pt x="3981" y="540"/>
                      <a:pt x="0" y="10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g3acbb144eea_1_9619">
                <a:extLst>
                  <a:ext uri="{FF2B5EF4-FFF2-40B4-BE49-F238E27FC236}">
                    <a16:creationId xmlns:a16="http://schemas.microsoft.com/office/drawing/2014/main" id="{8B87FFFF-A9C6-0788-3CAD-CFE248095312}"/>
                  </a:ext>
                </a:extLst>
              </p:cNvPr>
              <p:cNvSpPr/>
              <p:nvPr/>
            </p:nvSpPr>
            <p:spPr>
              <a:xfrm>
                <a:off x="-1764018" y="1552142"/>
                <a:ext cx="1221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12211" h="2698" extrusionOk="0">
                    <a:moveTo>
                      <a:pt x="0" y="2699"/>
                    </a:moveTo>
                    <a:cubicBezTo>
                      <a:pt x="4048" y="1687"/>
                      <a:pt x="8096" y="742"/>
                      <a:pt x="12212" y="0"/>
                    </a:cubicBezTo>
                    <a:cubicBezTo>
                      <a:pt x="8164" y="742"/>
                      <a:pt x="4048" y="1687"/>
                      <a:pt x="0" y="26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g3acbb144eea_1_9619">
                <a:extLst>
                  <a:ext uri="{FF2B5EF4-FFF2-40B4-BE49-F238E27FC236}">
                    <a16:creationId xmlns:a16="http://schemas.microsoft.com/office/drawing/2014/main" id="{36680037-493F-C66B-BD06-E4E0CB57B639}"/>
                  </a:ext>
                </a:extLst>
              </p:cNvPr>
              <p:cNvSpPr/>
              <p:nvPr/>
            </p:nvSpPr>
            <p:spPr>
              <a:xfrm>
                <a:off x="-1812393" y="1569819"/>
                <a:ext cx="8366" cy="445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4452" extrusionOk="0">
                    <a:moveTo>
                      <a:pt x="0" y="4453"/>
                    </a:moveTo>
                    <a:cubicBezTo>
                      <a:pt x="2766" y="2901"/>
                      <a:pt x="5532" y="1417"/>
                      <a:pt x="8366" y="0"/>
                    </a:cubicBezTo>
                    <a:cubicBezTo>
                      <a:pt x="5532" y="1417"/>
                      <a:pt x="2766" y="2901"/>
                      <a:pt x="0" y="44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g3acbb144eea_1_9619">
                <a:extLst>
                  <a:ext uri="{FF2B5EF4-FFF2-40B4-BE49-F238E27FC236}">
                    <a16:creationId xmlns:a16="http://schemas.microsoft.com/office/drawing/2014/main" id="{1909ED09-18F9-FCA5-3C2A-FB23BA2789AC}"/>
                  </a:ext>
                </a:extLst>
              </p:cNvPr>
              <p:cNvSpPr/>
              <p:nvPr/>
            </p:nvSpPr>
            <p:spPr>
              <a:xfrm>
                <a:off x="-1578006" y="1603418"/>
                <a:ext cx="9647" cy="9715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9715" extrusionOk="0">
                    <a:moveTo>
                      <a:pt x="0" y="0"/>
                    </a:moveTo>
                    <a:cubicBezTo>
                      <a:pt x="3306" y="3104"/>
                      <a:pt x="6544" y="6342"/>
                      <a:pt x="9648" y="9716"/>
                    </a:cubicBezTo>
                    <a:cubicBezTo>
                      <a:pt x="6544" y="6342"/>
                      <a:pt x="3306" y="31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g3acbb144eea_1_9619">
                <a:extLst>
                  <a:ext uri="{FF2B5EF4-FFF2-40B4-BE49-F238E27FC236}">
                    <a16:creationId xmlns:a16="http://schemas.microsoft.com/office/drawing/2014/main" id="{2B346D46-B98E-E4E5-6F35-683DFBEABFF4}"/>
                  </a:ext>
                </a:extLst>
              </p:cNvPr>
              <p:cNvSpPr/>
              <p:nvPr/>
            </p:nvSpPr>
            <p:spPr>
              <a:xfrm>
                <a:off x="-1775757" y="1555313"/>
                <a:ext cx="10052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10052" h="2968" extrusionOk="0">
                    <a:moveTo>
                      <a:pt x="0" y="2969"/>
                    </a:moveTo>
                    <a:cubicBezTo>
                      <a:pt x="3373" y="1889"/>
                      <a:pt x="6679" y="877"/>
                      <a:pt x="10053" y="0"/>
                    </a:cubicBezTo>
                    <a:cubicBezTo>
                      <a:pt x="6679" y="877"/>
                      <a:pt x="3306" y="1889"/>
                      <a:pt x="0" y="29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g3acbb144eea_1_9619">
                <a:extLst>
                  <a:ext uri="{FF2B5EF4-FFF2-40B4-BE49-F238E27FC236}">
                    <a16:creationId xmlns:a16="http://schemas.microsoft.com/office/drawing/2014/main" id="{586E6F4D-A8A2-35A5-C7E3-D6F826A5A3B8}"/>
                  </a:ext>
                </a:extLst>
              </p:cNvPr>
              <p:cNvSpPr/>
              <p:nvPr/>
            </p:nvSpPr>
            <p:spPr>
              <a:xfrm>
                <a:off x="-1788981" y="1559159"/>
                <a:ext cx="10457" cy="3845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3845" extrusionOk="0">
                    <a:moveTo>
                      <a:pt x="0" y="3846"/>
                    </a:moveTo>
                    <a:cubicBezTo>
                      <a:pt x="3441" y="2429"/>
                      <a:pt x="6949" y="1147"/>
                      <a:pt x="10458" y="0"/>
                    </a:cubicBezTo>
                    <a:cubicBezTo>
                      <a:pt x="6949" y="1214"/>
                      <a:pt x="3441" y="2429"/>
                      <a:pt x="0" y="38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g3acbb144eea_1_9619">
                <a:extLst>
                  <a:ext uri="{FF2B5EF4-FFF2-40B4-BE49-F238E27FC236}">
                    <a16:creationId xmlns:a16="http://schemas.microsoft.com/office/drawing/2014/main" id="{C0F844B7-26DB-D22A-A5D0-6DEB6D05E76D}"/>
                  </a:ext>
                </a:extLst>
              </p:cNvPr>
              <p:cNvSpPr/>
              <p:nvPr/>
            </p:nvSpPr>
            <p:spPr>
              <a:xfrm>
                <a:off x="-1801193" y="1563409"/>
                <a:ext cx="11199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4992" extrusionOk="0">
                    <a:moveTo>
                      <a:pt x="0" y="4993"/>
                    </a:moveTo>
                    <a:cubicBezTo>
                      <a:pt x="3711" y="3239"/>
                      <a:pt x="7422" y="1552"/>
                      <a:pt x="11200" y="0"/>
                    </a:cubicBezTo>
                    <a:cubicBezTo>
                      <a:pt x="7422" y="1552"/>
                      <a:pt x="3711" y="3239"/>
                      <a:pt x="0" y="49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g3acbb144eea_1_9619">
                <a:extLst>
                  <a:ext uri="{FF2B5EF4-FFF2-40B4-BE49-F238E27FC236}">
                    <a16:creationId xmlns:a16="http://schemas.microsoft.com/office/drawing/2014/main" id="{0DCBFC3D-F2EC-03E9-26DD-8D94CCF70E6D}"/>
                  </a:ext>
                </a:extLst>
              </p:cNvPr>
              <p:cNvSpPr/>
              <p:nvPr/>
            </p:nvSpPr>
            <p:spPr>
              <a:xfrm>
                <a:off x="-1750861" y="1550320"/>
                <a:ext cx="11132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1132" h="1686" extrusionOk="0">
                    <a:moveTo>
                      <a:pt x="0" y="1687"/>
                    </a:moveTo>
                    <a:cubicBezTo>
                      <a:pt x="3711" y="1012"/>
                      <a:pt x="7421" y="472"/>
                      <a:pt x="11132" y="0"/>
                    </a:cubicBezTo>
                    <a:cubicBezTo>
                      <a:pt x="7421" y="472"/>
                      <a:pt x="3711" y="1012"/>
                      <a:pt x="0" y="16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g3acbb144eea_1_9619">
                <a:extLst>
                  <a:ext uri="{FF2B5EF4-FFF2-40B4-BE49-F238E27FC236}">
                    <a16:creationId xmlns:a16="http://schemas.microsoft.com/office/drawing/2014/main" id="{8C360D71-D30E-FE3A-EAC7-2AA4137FE591}"/>
                  </a:ext>
                </a:extLst>
              </p:cNvPr>
              <p:cNvSpPr/>
              <p:nvPr/>
            </p:nvSpPr>
            <p:spPr>
              <a:xfrm>
                <a:off x="-1568223" y="1613269"/>
                <a:ext cx="836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9783" extrusionOk="0">
                    <a:moveTo>
                      <a:pt x="0" y="0"/>
                    </a:moveTo>
                    <a:cubicBezTo>
                      <a:pt x="2901" y="3171"/>
                      <a:pt x="5667" y="6410"/>
                      <a:pt x="8366" y="9783"/>
                    </a:cubicBezTo>
                    <a:cubicBezTo>
                      <a:pt x="5667" y="6410"/>
                      <a:pt x="2901" y="310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g3acbb144eea_1_9619">
                <a:extLst>
                  <a:ext uri="{FF2B5EF4-FFF2-40B4-BE49-F238E27FC236}">
                    <a16:creationId xmlns:a16="http://schemas.microsoft.com/office/drawing/2014/main" id="{3D8910B0-E6E0-3EB7-4682-70616A738A02}"/>
                  </a:ext>
                </a:extLst>
              </p:cNvPr>
              <p:cNvSpPr/>
              <p:nvPr/>
            </p:nvSpPr>
            <p:spPr>
              <a:xfrm>
                <a:off x="-1557968" y="1625615"/>
                <a:ext cx="7893" cy="10795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10795" extrusionOk="0">
                    <a:moveTo>
                      <a:pt x="0" y="0"/>
                    </a:moveTo>
                    <a:cubicBezTo>
                      <a:pt x="2699" y="3508"/>
                      <a:pt x="5397" y="7084"/>
                      <a:pt x="7894" y="10795"/>
                    </a:cubicBezTo>
                    <a:cubicBezTo>
                      <a:pt x="5397" y="7084"/>
                      <a:pt x="2699" y="350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g3acbb144eea_1_9619">
                <a:extLst>
                  <a:ext uri="{FF2B5EF4-FFF2-40B4-BE49-F238E27FC236}">
                    <a16:creationId xmlns:a16="http://schemas.microsoft.com/office/drawing/2014/main" id="{55FE3C50-6347-AD48-51B3-E1971B0E686E}"/>
                  </a:ext>
                </a:extLst>
              </p:cNvPr>
              <p:cNvSpPr/>
              <p:nvPr/>
            </p:nvSpPr>
            <p:spPr>
              <a:xfrm>
                <a:off x="-1706939" y="1548971"/>
                <a:ext cx="694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6949" h="404" extrusionOk="0">
                    <a:moveTo>
                      <a:pt x="0" y="0"/>
                    </a:moveTo>
                    <a:cubicBezTo>
                      <a:pt x="2294" y="68"/>
                      <a:pt x="4655" y="270"/>
                      <a:pt x="6949" y="405"/>
                    </a:cubicBezTo>
                    <a:cubicBezTo>
                      <a:pt x="4655" y="202"/>
                      <a:pt x="2294" y="6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g3acbb144eea_1_9619">
                <a:extLst>
                  <a:ext uri="{FF2B5EF4-FFF2-40B4-BE49-F238E27FC236}">
                    <a16:creationId xmlns:a16="http://schemas.microsoft.com/office/drawing/2014/main" id="{7D8D3F26-D9B7-8833-FFA8-E5AC1A02FEBC}"/>
                  </a:ext>
                </a:extLst>
              </p:cNvPr>
              <p:cNvSpPr/>
              <p:nvPr/>
            </p:nvSpPr>
            <p:spPr>
              <a:xfrm>
                <a:off x="-1725628" y="1548836"/>
                <a:ext cx="796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7961" h="202" extrusionOk="0">
                    <a:moveTo>
                      <a:pt x="0" y="202"/>
                    </a:moveTo>
                    <a:cubicBezTo>
                      <a:pt x="2631" y="67"/>
                      <a:pt x="5330" y="0"/>
                      <a:pt x="7961" y="0"/>
                    </a:cubicBezTo>
                    <a:cubicBezTo>
                      <a:pt x="5330" y="0"/>
                      <a:pt x="2631" y="67"/>
                      <a:pt x="0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g3acbb144eea_1_9619">
                <a:extLst>
                  <a:ext uri="{FF2B5EF4-FFF2-40B4-BE49-F238E27FC236}">
                    <a16:creationId xmlns:a16="http://schemas.microsoft.com/office/drawing/2014/main" id="{DD177353-4BE6-4210-3F5C-9F20E273EE11}"/>
                  </a:ext>
                </a:extLst>
              </p:cNvPr>
              <p:cNvSpPr/>
              <p:nvPr/>
            </p:nvSpPr>
            <p:spPr>
              <a:xfrm>
                <a:off x="-1716250" y="1548768"/>
                <a:ext cx="735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7354" h="134" extrusionOk="0">
                    <a:moveTo>
                      <a:pt x="0" y="0"/>
                    </a:moveTo>
                    <a:cubicBezTo>
                      <a:pt x="2429" y="0"/>
                      <a:pt x="4858" y="0"/>
                      <a:pt x="7354" y="135"/>
                    </a:cubicBezTo>
                    <a:cubicBezTo>
                      <a:pt x="4925" y="68"/>
                      <a:pt x="2497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g3acbb144eea_1_9619">
                <a:extLst>
                  <a:ext uri="{FF2B5EF4-FFF2-40B4-BE49-F238E27FC236}">
                    <a16:creationId xmlns:a16="http://schemas.microsoft.com/office/drawing/2014/main" id="{674B9DCA-39C8-72BB-D76B-C51816743BFA}"/>
                  </a:ext>
                </a:extLst>
              </p:cNvPr>
              <p:cNvSpPr/>
              <p:nvPr/>
            </p:nvSpPr>
            <p:spPr>
              <a:xfrm>
                <a:off x="-1809424" y="1778702"/>
                <a:ext cx="1619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520" extrusionOk="0">
                    <a:moveTo>
                      <a:pt x="0" y="0"/>
                    </a:moveTo>
                    <a:cubicBezTo>
                      <a:pt x="472" y="1552"/>
                      <a:pt x="1012" y="3036"/>
                      <a:pt x="1619" y="4520"/>
                    </a:cubicBezTo>
                    <a:cubicBezTo>
                      <a:pt x="1012" y="3036"/>
                      <a:pt x="540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g3acbb144eea_1_9619">
                <a:extLst>
                  <a:ext uri="{FF2B5EF4-FFF2-40B4-BE49-F238E27FC236}">
                    <a16:creationId xmlns:a16="http://schemas.microsoft.com/office/drawing/2014/main" id="{ADFD23AC-269F-5D75-3AEE-390B412979E1}"/>
                  </a:ext>
                </a:extLst>
              </p:cNvPr>
              <p:cNvSpPr/>
              <p:nvPr/>
            </p:nvSpPr>
            <p:spPr>
              <a:xfrm>
                <a:off x="-1813337" y="1762037"/>
                <a:ext cx="472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306" extrusionOk="0">
                    <a:moveTo>
                      <a:pt x="0" y="0"/>
                    </a:moveTo>
                    <a:cubicBezTo>
                      <a:pt x="135" y="1080"/>
                      <a:pt x="270" y="2226"/>
                      <a:pt x="472" y="3306"/>
                    </a:cubicBezTo>
                    <a:cubicBezTo>
                      <a:pt x="270" y="2226"/>
                      <a:pt x="135" y="10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g3acbb144eea_1_9619">
                <a:extLst>
                  <a:ext uri="{FF2B5EF4-FFF2-40B4-BE49-F238E27FC236}">
                    <a16:creationId xmlns:a16="http://schemas.microsoft.com/office/drawing/2014/main" id="{249CFE5D-8D27-3EC8-EEAE-A0427D27A350}"/>
                  </a:ext>
                </a:extLst>
              </p:cNvPr>
              <p:cNvSpPr/>
              <p:nvPr/>
            </p:nvSpPr>
            <p:spPr>
              <a:xfrm>
                <a:off x="-1802272" y="1795164"/>
                <a:ext cx="4790" cy="7893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7893" extrusionOk="0">
                    <a:moveTo>
                      <a:pt x="0" y="0"/>
                    </a:moveTo>
                    <a:cubicBezTo>
                      <a:pt x="1484" y="2699"/>
                      <a:pt x="3036" y="5330"/>
                      <a:pt x="4790" y="7894"/>
                    </a:cubicBezTo>
                    <a:cubicBezTo>
                      <a:pt x="3036" y="5330"/>
                      <a:pt x="1484" y="263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g3acbb144eea_1_9619">
                <a:extLst>
                  <a:ext uri="{FF2B5EF4-FFF2-40B4-BE49-F238E27FC236}">
                    <a16:creationId xmlns:a16="http://schemas.microsoft.com/office/drawing/2014/main" id="{888DECF6-92E2-83AE-1A12-D5DDA04D5449}"/>
                  </a:ext>
                </a:extLst>
              </p:cNvPr>
              <p:cNvSpPr/>
              <p:nvPr/>
            </p:nvSpPr>
            <p:spPr>
              <a:xfrm>
                <a:off x="-1806253" y="1787068"/>
                <a:ext cx="2428" cy="5127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5127" extrusionOk="0">
                    <a:moveTo>
                      <a:pt x="0" y="0"/>
                    </a:moveTo>
                    <a:cubicBezTo>
                      <a:pt x="742" y="1754"/>
                      <a:pt x="1552" y="3441"/>
                      <a:pt x="2429" y="5128"/>
                    </a:cubicBezTo>
                    <a:cubicBezTo>
                      <a:pt x="1552" y="3441"/>
                      <a:pt x="742" y="175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g3acbb144eea_1_9619">
                <a:extLst>
                  <a:ext uri="{FF2B5EF4-FFF2-40B4-BE49-F238E27FC236}">
                    <a16:creationId xmlns:a16="http://schemas.microsoft.com/office/drawing/2014/main" id="{AA35F63E-65EE-315B-54E2-D8DBDC18D3C0}"/>
                  </a:ext>
                </a:extLst>
              </p:cNvPr>
              <p:cNvSpPr/>
              <p:nvPr/>
            </p:nvSpPr>
            <p:spPr>
              <a:xfrm>
                <a:off x="-1659846" y="1664612"/>
                <a:ext cx="688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4925" extrusionOk="0">
                    <a:moveTo>
                      <a:pt x="68" y="0"/>
                    </a:moveTo>
                    <a:cubicBezTo>
                      <a:pt x="2429" y="1552"/>
                      <a:pt x="4655" y="3171"/>
                      <a:pt x="6882" y="4925"/>
                    </a:cubicBezTo>
                    <a:cubicBezTo>
                      <a:pt x="6882" y="4925"/>
                      <a:pt x="6747" y="4790"/>
                      <a:pt x="6679" y="4790"/>
                    </a:cubicBezTo>
                    <a:cubicBezTo>
                      <a:pt x="4520" y="3104"/>
                      <a:pt x="2294" y="148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g3acbb144eea_1_9619">
                <a:extLst>
                  <a:ext uri="{FF2B5EF4-FFF2-40B4-BE49-F238E27FC236}">
                    <a16:creationId xmlns:a16="http://schemas.microsoft.com/office/drawing/2014/main" id="{9374CBEC-5FBA-A9B8-023F-E616396DF8CA}"/>
                  </a:ext>
                </a:extLst>
              </p:cNvPr>
              <p:cNvSpPr/>
              <p:nvPr/>
            </p:nvSpPr>
            <p:spPr>
              <a:xfrm>
                <a:off x="-1814214" y="1753671"/>
                <a:ext cx="134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63" extrusionOk="0">
                    <a:moveTo>
                      <a:pt x="0" y="0"/>
                    </a:moveTo>
                    <a:cubicBezTo>
                      <a:pt x="0" y="877"/>
                      <a:pt x="0" y="1687"/>
                      <a:pt x="135" y="2564"/>
                    </a:cubicBezTo>
                    <a:cubicBezTo>
                      <a:pt x="68" y="1687"/>
                      <a:pt x="68" y="87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g3acbb144eea_1_9619">
                <a:extLst>
                  <a:ext uri="{FF2B5EF4-FFF2-40B4-BE49-F238E27FC236}">
                    <a16:creationId xmlns:a16="http://schemas.microsoft.com/office/drawing/2014/main" id="{DBAE29EE-3F9E-8F75-223D-7F314A00C9A3}"/>
                  </a:ext>
                </a:extLst>
              </p:cNvPr>
              <p:cNvSpPr/>
              <p:nvPr/>
            </p:nvSpPr>
            <p:spPr>
              <a:xfrm>
                <a:off x="-1811448" y="1720274"/>
                <a:ext cx="80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809" h="3373" extrusionOk="0">
                    <a:moveTo>
                      <a:pt x="810" y="0"/>
                    </a:moveTo>
                    <a:cubicBezTo>
                      <a:pt x="472" y="1080"/>
                      <a:pt x="270" y="2226"/>
                      <a:pt x="0" y="3373"/>
                    </a:cubicBezTo>
                    <a:cubicBezTo>
                      <a:pt x="270" y="2226"/>
                      <a:pt x="472" y="1147"/>
                      <a:pt x="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g3acbb144eea_1_9619">
                <a:extLst>
                  <a:ext uri="{FF2B5EF4-FFF2-40B4-BE49-F238E27FC236}">
                    <a16:creationId xmlns:a16="http://schemas.microsoft.com/office/drawing/2014/main" id="{14A5CB64-3EFB-04B8-C150-A0381E78E67E}"/>
                  </a:ext>
                </a:extLst>
              </p:cNvPr>
              <p:cNvSpPr/>
              <p:nvPr/>
            </p:nvSpPr>
            <p:spPr>
              <a:xfrm>
                <a:off x="-1813067" y="1729247"/>
                <a:ext cx="337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428" extrusionOk="0">
                    <a:moveTo>
                      <a:pt x="337" y="0"/>
                    </a:moveTo>
                    <a:cubicBezTo>
                      <a:pt x="202" y="810"/>
                      <a:pt x="135" y="1619"/>
                      <a:pt x="0" y="2429"/>
                    </a:cubicBezTo>
                    <a:cubicBezTo>
                      <a:pt x="135" y="1619"/>
                      <a:pt x="202" y="810"/>
                      <a:pt x="3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g3acbb144eea_1_9619">
                <a:extLst>
                  <a:ext uri="{FF2B5EF4-FFF2-40B4-BE49-F238E27FC236}">
                    <a16:creationId xmlns:a16="http://schemas.microsoft.com/office/drawing/2014/main" id="{C54587AC-76C9-4236-7E91-44993C9B3C6C}"/>
                  </a:ext>
                </a:extLst>
              </p:cNvPr>
              <p:cNvSpPr/>
              <p:nvPr/>
            </p:nvSpPr>
            <p:spPr>
              <a:xfrm>
                <a:off x="-1666728" y="1660429"/>
                <a:ext cx="4992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2901" extrusionOk="0">
                    <a:moveTo>
                      <a:pt x="0" y="0"/>
                    </a:moveTo>
                    <a:cubicBezTo>
                      <a:pt x="1687" y="945"/>
                      <a:pt x="3306" y="1889"/>
                      <a:pt x="4993" y="2901"/>
                    </a:cubicBezTo>
                    <a:cubicBezTo>
                      <a:pt x="4048" y="2294"/>
                      <a:pt x="3104" y="1687"/>
                      <a:pt x="2159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g3acbb144eea_1_9619">
                <a:extLst>
                  <a:ext uri="{FF2B5EF4-FFF2-40B4-BE49-F238E27FC236}">
                    <a16:creationId xmlns:a16="http://schemas.microsoft.com/office/drawing/2014/main" id="{DF62E9E5-570C-F8A2-28BC-71CF2A410BB0}"/>
                  </a:ext>
                </a:extLst>
              </p:cNvPr>
              <p:cNvSpPr/>
              <p:nvPr/>
            </p:nvSpPr>
            <p:spPr>
              <a:xfrm>
                <a:off x="-1792894" y="1811762"/>
                <a:ext cx="674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1754" extrusionOk="0">
                    <a:moveTo>
                      <a:pt x="0" y="0"/>
                    </a:moveTo>
                    <a:cubicBezTo>
                      <a:pt x="270" y="607"/>
                      <a:pt x="472" y="1214"/>
                      <a:pt x="675" y="1754"/>
                    </a:cubicBezTo>
                    <a:cubicBezTo>
                      <a:pt x="472" y="1147"/>
                      <a:pt x="270" y="5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g3acbb144eea_1_9619">
                <a:extLst>
                  <a:ext uri="{FF2B5EF4-FFF2-40B4-BE49-F238E27FC236}">
                    <a16:creationId xmlns:a16="http://schemas.microsoft.com/office/drawing/2014/main" id="{D95F145F-B1D9-80A3-C378-BCE4162A9401}"/>
                  </a:ext>
                </a:extLst>
              </p:cNvPr>
              <p:cNvSpPr/>
              <p:nvPr/>
            </p:nvSpPr>
            <p:spPr>
              <a:xfrm>
                <a:off x="-1712539" y="1648082"/>
                <a:ext cx="7151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337" extrusionOk="0">
                    <a:moveTo>
                      <a:pt x="0" y="0"/>
                    </a:moveTo>
                    <a:cubicBezTo>
                      <a:pt x="2361" y="0"/>
                      <a:pt x="4790" y="135"/>
                      <a:pt x="7152" y="337"/>
                    </a:cubicBezTo>
                    <a:cubicBezTo>
                      <a:pt x="5600" y="202"/>
                      <a:pt x="3981" y="68"/>
                      <a:pt x="2361" y="0"/>
                    </a:cubicBezTo>
                    <a:cubicBezTo>
                      <a:pt x="1552" y="0"/>
                      <a:pt x="74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g3acbb144eea_1_9619">
                <a:extLst>
                  <a:ext uri="{FF2B5EF4-FFF2-40B4-BE49-F238E27FC236}">
                    <a16:creationId xmlns:a16="http://schemas.microsoft.com/office/drawing/2014/main" id="{E1FEC6AD-4FF4-C9C5-84A2-9F40C60CB4BC}"/>
                  </a:ext>
                </a:extLst>
              </p:cNvPr>
              <p:cNvSpPr/>
              <p:nvPr/>
            </p:nvSpPr>
            <p:spPr>
              <a:xfrm>
                <a:off x="-1694322" y="1650107"/>
                <a:ext cx="7759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1889" extrusionOk="0">
                    <a:moveTo>
                      <a:pt x="3104" y="675"/>
                    </a:moveTo>
                    <a:cubicBezTo>
                      <a:pt x="2092" y="405"/>
                      <a:pt x="1012" y="270"/>
                      <a:pt x="0" y="0"/>
                    </a:cubicBezTo>
                    <a:cubicBezTo>
                      <a:pt x="2564" y="540"/>
                      <a:pt x="5195" y="1147"/>
                      <a:pt x="7759" y="1889"/>
                    </a:cubicBezTo>
                    <a:cubicBezTo>
                      <a:pt x="6342" y="1484"/>
                      <a:pt x="4858" y="1080"/>
                      <a:pt x="3441" y="742"/>
                    </a:cubicBezTo>
                    <a:cubicBezTo>
                      <a:pt x="3373" y="742"/>
                      <a:pt x="3239" y="742"/>
                      <a:pt x="3171" y="6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g3acbb144eea_1_9619">
                <a:extLst>
                  <a:ext uri="{FF2B5EF4-FFF2-40B4-BE49-F238E27FC236}">
                    <a16:creationId xmlns:a16="http://schemas.microsoft.com/office/drawing/2014/main" id="{86AD3316-4A72-2DC3-9191-76FC57C8F924}"/>
                  </a:ext>
                </a:extLst>
              </p:cNvPr>
              <p:cNvSpPr/>
              <p:nvPr/>
            </p:nvSpPr>
            <p:spPr>
              <a:xfrm>
                <a:off x="-1808884" y="1711571"/>
                <a:ext cx="1214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508" extrusionOk="0">
                    <a:moveTo>
                      <a:pt x="1214" y="0"/>
                    </a:moveTo>
                    <a:cubicBezTo>
                      <a:pt x="742" y="1147"/>
                      <a:pt x="405" y="2361"/>
                      <a:pt x="0" y="3508"/>
                    </a:cubicBezTo>
                    <a:cubicBezTo>
                      <a:pt x="405" y="2361"/>
                      <a:pt x="810" y="1147"/>
                      <a:pt x="1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g3acbb144eea_1_9619">
                <a:extLst>
                  <a:ext uri="{FF2B5EF4-FFF2-40B4-BE49-F238E27FC236}">
                    <a16:creationId xmlns:a16="http://schemas.microsoft.com/office/drawing/2014/main" id="{98AE063C-0BEB-E9D5-09E2-CBDB54104A3E}"/>
                  </a:ext>
                </a:extLst>
              </p:cNvPr>
              <p:cNvSpPr/>
              <p:nvPr/>
            </p:nvSpPr>
            <p:spPr>
              <a:xfrm>
                <a:off x="-1676106" y="1655909"/>
                <a:ext cx="5060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2361" extrusionOk="0">
                    <a:moveTo>
                      <a:pt x="0" y="0"/>
                    </a:moveTo>
                    <a:cubicBezTo>
                      <a:pt x="1687" y="742"/>
                      <a:pt x="3373" y="1484"/>
                      <a:pt x="5060" y="2361"/>
                    </a:cubicBezTo>
                    <a:cubicBezTo>
                      <a:pt x="4318" y="2024"/>
                      <a:pt x="3643" y="1619"/>
                      <a:pt x="2969" y="1282"/>
                    </a:cubicBezTo>
                    <a:cubicBezTo>
                      <a:pt x="2024" y="810"/>
                      <a:pt x="1012" y="472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g3acbb144eea_1_9619">
                <a:extLst>
                  <a:ext uri="{FF2B5EF4-FFF2-40B4-BE49-F238E27FC236}">
                    <a16:creationId xmlns:a16="http://schemas.microsoft.com/office/drawing/2014/main" id="{5AD75E23-B160-BBE0-B951-09554A0E1BFB}"/>
                  </a:ext>
                </a:extLst>
              </p:cNvPr>
              <p:cNvSpPr/>
              <p:nvPr/>
            </p:nvSpPr>
            <p:spPr>
              <a:xfrm>
                <a:off x="-1794986" y="1807376"/>
                <a:ext cx="674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674" h="1416" extrusionOk="0">
                    <a:moveTo>
                      <a:pt x="0" y="0"/>
                    </a:moveTo>
                    <a:cubicBezTo>
                      <a:pt x="270" y="472"/>
                      <a:pt x="472" y="945"/>
                      <a:pt x="675" y="1417"/>
                    </a:cubicBezTo>
                    <a:cubicBezTo>
                      <a:pt x="405" y="945"/>
                      <a:pt x="202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g3acbb144eea_1_9619">
                <a:extLst>
                  <a:ext uri="{FF2B5EF4-FFF2-40B4-BE49-F238E27FC236}">
                    <a16:creationId xmlns:a16="http://schemas.microsoft.com/office/drawing/2014/main" id="{0435C768-C1F2-7248-62A1-CE1937838378}"/>
                  </a:ext>
                </a:extLst>
              </p:cNvPr>
              <p:cNvSpPr/>
              <p:nvPr/>
            </p:nvSpPr>
            <p:spPr>
              <a:xfrm>
                <a:off x="-1320815" y="2041560"/>
                <a:ext cx="26312" cy="34746"/>
              </a:xfrm>
              <a:custGeom>
                <a:avLst/>
                <a:gdLst/>
                <a:ahLst/>
                <a:cxnLst/>
                <a:rect l="l" t="t" r="r" b="b"/>
                <a:pathLst>
                  <a:path w="26312" h="34746" extrusionOk="0">
                    <a:moveTo>
                      <a:pt x="5330" y="31710"/>
                    </a:moveTo>
                    <a:cubicBezTo>
                      <a:pt x="4453" y="32317"/>
                      <a:pt x="3576" y="32722"/>
                      <a:pt x="2699" y="33262"/>
                    </a:cubicBezTo>
                    <a:cubicBezTo>
                      <a:pt x="2699" y="33262"/>
                      <a:pt x="2699" y="33262"/>
                      <a:pt x="2699" y="33262"/>
                    </a:cubicBezTo>
                    <a:cubicBezTo>
                      <a:pt x="2294" y="33465"/>
                      <a:pt x="1889" y="33667"/>
                      <a:pt x="1552" y="33869"/>
                    </a:cubicBezTo>
                    <a:cubicBezTo>
                      <a:pt x="1012" y="34139"/>
                      <a:pt x="540" y="34477"/>
                      <a:pt x="0" y="34746"/>
                    </a:cubicBezTo>
                    <a:cubicBezTo>
                      <a:pt x="1822" y="33802"/>
                      <a:pt x="3576" y="32857"/>
                      <a:pt x="5330" y="31643"/>
                    </a:cubicBezTo>
                    <a:cubicBezTo>
                      <a:pt x="16665" y="24019"/>
                      <a:pt x="23884" y="12482"/>
                      <a:pt x="26313" y="0"/>
                    </a:cubicBezTo>
                    <a:cubicBezTo>
                      <a:pt x="23884" y="12482"/>
                      <a:pt x="16732" y="24019"/>
                      <a:pt x="5330" y="31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g3acbb144eea_1_9619">
                <a:extLst>
                  <a:ext uri="{FF2B5EF4-FFF2-40B4-BE49-F238E27FC236}">
                    <a16:creationId xmlns:a16="http://schemas.microsoft.com/office/drawing/2014/main" id="{D15E9DCD-A237-287F-0E35-F1B8188F777B}"/>
                  </a:ext>
                </a:extLst>
              </p:cNvPr>
              <p:cNvSpPr/>
              <p:nvPr/>
            </p:nvSpPr>
            <p:spPr>
              <a:xfrm>
                <a:off x="-1363051" y="2077588"/>
                <a:ext cx="3575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3575" h="1416" extrusionOk="0">
                    <a:moveTo>
                      <a:pt x="0" y="0"/>
                    </a:moveTo>
                    <a:cubicBezTo>
                      <a:pt x="1147" y="540"/>
                      <a:pt x="2361" y="945"/>
                      <a:pt x="3576" y="1417"/>
                    </a:cubicBezTo>
                    <a:cubicBezTo>
                      <a:pt x="2564" y="1080"/>
                      <a:pt x="1552" y="742"/>
                      <a:pt x="607" y="337"/>
                    </a:cubicBezTo>
                    <a:cubicBezTo>
                      <a:pt x="405" y="270"/>
                      <a:pt x="202" y="135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g3acbb144eea_1_9619">
                <a:extLst>
                  <a:ext uri="{FF2B5EF4-FFF2-40B4-BE49-F238E27FC236}">
                    <a16:creationId xmlns:a16="http://schemas.microsoft.com/office/drawing/2014/main" id="{9EC5869C-9CF8-53F6-CD59-23FA5650C9FA}"/>
                  </a:ext>
                </a:extLst>
              </p:cNvPr>
              <p:cNvSpPr/>
              <p:nvPr/>
            </p:nvSpPr>
            <p:spPr>
              <a:xfrm>
                <a:off x="-1381335" y="2063892"/>
                <a:ext cx="121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1349" extrusionOk="0">
                    <a:moveTo>
                      <a:pt x="0" y="0"/>
                    </a:moveTo>
                    <a:cubicBezTo>
                      <a:pt x="405" y="472"/>
                      <a:pt x="810" y="877"/>
                      <a:pt x="1214" y="1349"/>
                    </a:cubicBezTo>
                    <a:cubicBezTo>
                      <a:pt x="1214" y="1349"/>
                      <a:pt x="1214" y="1349"/>
                      <a:pt x="1214" y="1349"/>
                    </a:cubicBezTo>
                    <a:cubicBezTo>
                      <a:pt x="810" y="945"/>
                      <a:pt x="405" y="540"/>
                      <a:pt x="68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g3acbb144eea_1_9619">
                <a:extLst>
                  <a:ext uri="{FF2B5EF4-FFF2-40B4-BE49-F238E27FC236}">
                    <a16:creationId xmlns:a16="http://schemas.microsoft.com/office/drawing/2014/main" id="{E77DA173-D304-AFBA-EB79-965412D84E68}"/>
                  </a:ext>
                </a:extLst>
              </p:cNvPr>
              <p:cNvSpPr/>
              <p:nvPr/>
            </p:nvSpPr>
            <p:spPr>
              <a:xfrm>
                <a:off x="-1354685" y="2080287"/>
                <a:ext cx="23344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1425" extrusionOk="0">
                    <a:moveTo>
                      <a:pt x="18689" y="877"/>
                    </a:moveTo>
                    <a:cubicBezTo>
                      <a:pt x="17272" y="1080"/>
                      <a:pt x="15855" y="1214"/>
                      <a:pt x="14438" y="1349"/>
                    </a:cubicBezTo>
                    <a:cubicBezTo>
                      <a:pt x="14304" y="1349"/>
                      <a:pt x="14168" y="1349"/>
                      <a:pt x="14034" y="1349"/>
                    </a:cubicBezTo>
                    <a:cubicBezTo>
                      <a:pt x="12684" y="1417"/>
                      <a:pt x="11267" y="1417"/>
                      <a:pt x="9918" y="1349"/>
                    </a:cubicBezTo>
                    <a:cubicBezTo>
                      <a:pt x="9716" y="1349"/>
                      <a:pt x="9513" y="1349"/>
                      <a:pt x="9311" y="1349"/>
                    </a:cubicBezTo>
                    <a:cubicBezTo>
                      <a:pt x="8029" y="1349"/>
                      <a:pt x="6747" y="1214"/>
                      <a:pt x="5398" y="1012"/>
                    </a:cubicBezTo>
                    <a:cubicBezTo>
                      <a:pt x="5128" y="1012"/>
                      <a:pt x="4790" y="944"/>
                      <a:pt x="4520" y="877"/>
                    </a:cubicBezTo>
                    <a:cubicBezTo>
                      <a:pt x="3306" y="675"/>
                      <a:pt x="2092" y="472"/>
                      <a:pt x="877" y="270"/>
                    </a:cubicBezTo>
                    <a:cubicBezTo>
                      <a:pt x="607" y="270"/>
                      <a:pt x="270" y="135"/>
                      <a:pt x="0" y="67"/>
                    </a:cubicBezTo>
                    <a:cubicBezTo>
                      <a:pt x="7624" y="1889"/>
                      <a:pt x="15585" y="1889"/>
                      <a:pt x="23344" y="0"/>
                    </a:cubicBezTo>
                    <a:cubicBezTo>
                      <a:pt x="21860" y="337"/>
                      <a:pt x="20443" y="675"/>
                      <a:pt x="18959" y="877"/>
                    </a:cubicBezTo>
                    <a:cubicBezTo>
                      <a:pt x="18891" y="877"/>
                      <a:pt x="18757" y="877"/>
                      <a:pt x="18689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g3acbb144eea_1_9619">
                <a:extLst>
                  <a:ext uri="{FF2B5EF4-FFF2-40B4-BE49-F238E27FC236}">
                    <a16:creationId xmlns:a16="http://schemas.microsoft.com/office/drawing/2014/main" id="{53727279-05B3-CB45-B248-155DCA80E0F5}"/>
                  </a:ext>
                </a:extLst>
              </p:cNvPr>
              <p:cNvSpPr/>
              <p:nvPr/>
            </p:nvSpPr>
            <p:spPr>
              <a:xfrm>
                <a:off x="-1791275" y="1816215"/>
                <a:ext cx="53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1956" extrusionOk="0">
                    <a:moveTo>
                      <a:pt x="0" y="0"/>
                    </a:moveTo>
                    <a:cubicBezTo>
                      <a:pt x="202" y="675"/>
                      <a:pt x="337" y="1282"/>
                      <a:pt x="540" y="1957"/>
                    </a:cubicBezTo>
                    <a:cubicBezTo>
                      <a:pt x="337" y="1282"/>
                      <a:pt x="202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g3acbb144eea_1_9619">
                <a:extLst>
                  <a:ext uri="{FF2B5EF4-FFF2-40B4-BE49-F238E27FC236}">
                    <a16:creationId xmlns:a16="http://schemas.microsoft.com/office/drawing/2014/main" id="{24EE5B10-B309-C3E5-19EC-30F6B49844F8}"/>
                  </a:ext>
                </a:extLst>
              </p:cNvPr>
              <p:cNvSpPr/>
              <p:nvPr/>
            </p:nvSpPr>
            <p:spPr>
              <a:xfrm>
                <a:off x="-1644058" y="1677634"/>
                <a:ext cx="364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13" extrusionOk="0">
                    <a:moveTo>
                      <a:pt x="0" y="0"/>
                    </a:moveTo>
                    <a:cubicBezTo>
                      <a:pt x="1214" y="1282"/>
                      <a:pt x="2429" y="2564"/>
                      <a:pt x="3643" y="3913"/>
                    </a:cubicBezTo>
                    <a:cubicBezTo>
                      <a:pt x="2834" y="3036"/>
                      <a:pt x="2159" y="2092"/>
                      <a:pt x="1349" y="1282"/>
                    </a:cubicBezTo>
                    <a:cubicBezTo>
                      <a:pt x="944" y="810"/>
                      <a:pt x="472" y="405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g3acbb144eea_1_9619">
                <a:extLst>
                  <a:ext uri="{FF2B5EF4-FFF2-40B4-BE49-F238E27FC236}">
                    <a16:creationId xmlns:a16="http://schemas.microsoft.com/office/drawing/2014/main" id="{70E05ED2-17E1-69A1-3286-64E5BBBB6A1D}"/>
                  </a:ext>
                </a:extLst>
              </p:cNvPr>
              <p:cNvSpPr/>
              <p:nvPr/>
            </p:nvSpPr>
            <p:spPr>
              <a:xfrm>
                <a:off x="-1294503" y="2027392"/>
                <a:ext cx="904" cy="1423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235" extrusionOk="0">
                    <a:moveTo>
                      <a:pt x="675" y="0"/>
                    </a:moveTo>
                    <a:cubicBezTo>
                      <a:pt x="1147" y="4790"/>
                      <a:pt x="877" y="9581"/>
                      <a:pt x="0" y="14236"/>
                    </a:cubicBezTo>
                    <a:cubicBezTo>
                      <a:pt x="877" y="9581"/>
                      <a:pt x="1147" y="4790"/>
                      <a:pt x="6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g3acbb144eea_1_9619">
                <a:extLst>
                  <a:ext uri="{FF2B5EF4-FFF2-40B4-BE49-F238E27FC236}">
                    <a16:creationId xmlns:a16="http://schemas.microsoft.com/office/drawing/2014/main" id="{3FC7AB4B-1E0F-BF4D-8010-7C679624658B}"/>
                  </a:ext>
                </a:extLst>
              </p:cNvPr>
              <p:cNvSpPr/>
              <p:nvPr/>
            </p:nvSpPr>
            <p:spPr>
              <a:xfrm>
                <a:off x="-1358193" y="2079410"/>
                <a:ext cx="3305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877" extrusionOk="0">
                    <a:moveTo>
                      <a:pt x="3306" y="877"/>
                    </a:moveTo>
                    <a:cubicBezTo>
                      <a:pt x="2227" y="607"/>
                      <a:pt x="1080" y="337"/>
                      <a:pt x="0" y="0"/>
                    </a:cubicBezTo>
                    <a:cubicBezTo>
                      <a:pt x="1080" y="337"/>
                      <a:pt x="2159" y="607"/>
                      <a:pt x="3306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g3acbb144eea_1_9619">
                <a:extLst>
                  <a:ext uri="{FF2B5EF4-FFF2-40B4-BE49-F238E27FC236}">
                    <a16:creationId xmlns:a16="http://schemas.microsoft.com/office/drawing/2014/main" id="{4DAE1FEC-6334-ACE1-9A63-C8060EA08962}"/>
                  </a:ext>
                </a:extLst>
              </p:cNvPr>
              <p:cNvSpPr/>
              <p:nvPr/>
            </p:nvSpPr>
            <p:spPr>
              <a:xfrm>
                <a:off x="-1331206" y="2076644"/>
                <a:ext cx="98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9850" h="3575" extrusionOk="0">
                    <a:moveTo>
                      <a:pt x="4453" y="2226"/>
                    </a:moveTo>
                    <a:cubicBezTo>
                      <a:pt x="4453" y="2226"/>
                      <a:pt x="4453" y="2226"/>
                      <a:pt x="4453" y="2226"/>
                    </a:cubicBezTo>
                    <a:cubicBezTo>
                      <a:pt x="2969" y="2766"/>
                      <a:pt x="1484" y="3171"/>
                      <a:pt x="0" y="3576"/>
                    </a:cubicBezTo>
                    <a:cubicBezTo>
                      <a:pt x="3373" y="2766"/>
                      <a:pt x="6612" y="1552"/>
                      <a:pt x="9850" y="0"/>
                    </a:cubicBezTo>
                    <a:cubicBezTo>
                      <a:pt x="9716" y="68"/>
                      <a:pt x="9513" y="135"/>
                      <a:pt x="9378" y="202"/>
                    </a:cubicBezTo>
                    <a:cubicBezTo>
                      <a:pt x="7759" y="944"/>
                      <a:pt x="6140" y="1687"/>
                      <a:pt x="4520" y="22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g3acbb144eea_1_9619">
                <a:extLst>
                  <a:ext uri="{FF2B5EF4-FFF2-40B4-BE49-F238E27FC236}">
                    <a16:creationId xmlns:a16="http://schemas.microsoft.com/office/drawing/2014/main" id="{52EB8A43-DA2E-AC97-E72B-170163AFF325}"/>
                  </a:ext>
                </a:extLst>
              </p:cNvPr>
              <p:cNvSpPr/>
              <p:nvPr/>
            </p:nvSpPr>
            <p:spPr>
              <a:xfrm>
                <a:off x="-1366627" y="2075834"/>
                <a:ext cx="2631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281" extrusionOk="0">
                    <a:moveTo>
                      <a:pt x="2631" y="1282"/>
                    </a:moveTo>
                    <a:cubicBezTo>
                      <a:pt x="1754" y="877"/>
                      <a:pt x="877" y="472"/>
                      <a:pt x="0" y="0"/>
                    </a:cubicBezTo>
                    <a:cubicBezTo>
                      <a:pt x="877" y="472"/>
                      <a:pt x="1754" y="877"/>
                      <a:pt x="2631" y="12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g3acbb144eea_1_9619">
                <a:extLst>
                  <a:ext uri="{FF2B5EF4-FFF2-40B4-BE49-F238E27FC236}">
                    <a16:creationId xmlns:a16="http://schemas.microsoft.com/office/drawing/2014/main" id="{01DF5170-A379-34E7-3DA8-BFE49B5E8C57}"/>
                  </a:ext>
                </a:extLst>
              </p:cNvPr>
              <p:cNvSpPr/>
              <p:nvPr/>
            </p:nvSpPr>
            <p:spPr>
              <a:xfrm>
                <a:off x="-1637851" y="1684448"/>
                <a:ext cx="5464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7286" extrusionOk="0">
                    <a:moveTo>
                      <a:pt x="0" y="0"/>
                    </a:moveTo>
                    <a:cubicBezTo>
                      <a:pt x="1889" y="2361"/>
                      <a:pt x="3778" y="4723"/>
                      <a:pt x="5465" y="7287"/>
                    </a:cubicBezTo>
                    <a:cubicBezTo>
                      <a:pt x="3913" y="4993"/>
                      <a:pt x="2294" y="2766"/>
                      <a:pt x="540" y="607"/>
                    </a:cubicBezTo>
                    <a:cubicBezTo>
                      <a:pt x="337" y="405"/>
                      <a:pt x="135" y="20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g3acbb144eea_1_9619">
                <a:extLst>
                  <a:ext uri="{FF2B5EF4-FFF2-40B4-BE49-F238E27FC236}">
                    <a16:creationId xmlns:a16="http://schemas.microsoft.com/office/drawing/2014/main" id="{B2767CC8-6EBF-E914-969C-165F0156B5E4}"/>
                  </a:ext>
                </a:extLst>
              </p:cNvPr>
              <p:cNvSpPr/>
              <p:nvPr/>
            </p:nvSpPr>
            <p:spPr>
              <a:xfrm>
                <a:off x="-1759969" y="1656111"/>
                <a:ext cx="566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2698" extrusionOk="0">
                    <a:moveTo>
                      <a:pt x="5667" y="0"/>
                    </a:moveTo>
                    <a:cubicBezTo>
                      <a:pt x="3778" y="810"/>
                      <a:pt x="1889" y="1687"/>
                      <a:pt x="0" y="2699"/>
                    </a:cubicBezTo>
                    <a:cubicBezTo>
                      <a:pt x="1889" y="1754"/>
                      <a:pt x="3778" y="877"/>
                      <a:pt x="56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g3acbb144eea_1_9619">
                <a:extLst>
                  <a:ext uri="{FF2B5EF4-FFF2-40B4-BE49-F238E27FC236}">
                    <a16:creationId xmlns:a16="http://schemas.microsoft.com/office/drawing/2014/main" id="{BE25F41D-9665-87FC-3189-55090437E966}"/>
                  </a:ext>
                </a:extLst>
              </p:cNvPr>
              <p:cNvSpPr/>
              <p:nvPr/>
            </p:nvSpPr>
            <p:spPr>
              <a:xfrm>
                <a:off x="-1705320" y="1648420"/>
                <a:ext cx="8500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8500" h="1214" extrusionOk="0">
                    <a:moveTo>
                      <a:pt x="8501" y="1214"/>
                    </a:moveTo>
                    <a:cubicBezTo>
                      <a:pt x="5667" y="675"/>
                      <a:pt x="2834" y="270"/>
                      <a:pt x="0" y="0"/>
                    </a:cubicBezTo>
                    <a:cubicBezTo>
                      <a:pt x="2834" y="270"/>
                      <a:pt x="5667" y="742"/>
                      <a:pt x="8501" y="12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g3acbb144eea_1_9619">
                <a:extLst>
                  <a:ext uri="{FF2B5EF4-FFF2-40B4-BE49-F238E27FC236}">
                    <a16:creationId xmlns:a16="http://schemas.microsoft.com/office/drawing/2014/main" id="{33800DAC-FF4A-EB44-0AD7-130FFBABC288}"/>
                  </a:ext>
                </a:extLst>
              </p:cNvPr>
              <p:cNvSpPr/>
              <p:nvPr/>
            </p:nvSpPr>
            <p:spPr>
              <a:xfrm>
                <a:off x="-1651210" y="1671022"/>
                <a:ext cx="4722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183" extrusionOk="0">
                    <a:moveTo>
                      <a:pt x="4723" y="4183"/>
                    </a:moveTo>
                    <a:cubicBezTo>
                      <a:pt x="3171" y="2699"/>
                      <a:pt x="1619" y="1349"/>
                      <a:pt x="0" y="0"/>
                    </a:cubicBezTo>
                    <a:cubicBezTo>
                      <a:pt x="1619" y="1349"/>
                      <a:pt x="3171" y="2766"/>
                      <a:pt x="4723" y="41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g3acbb144eea_1_9619">
                <a:extLst>
                  <a:ext uri="{FF2B5EF4-FFF2-40B4-BE49-F238E27FC236}">
                    <a16:creationId xmlns:a16="http://schemas.microsoft.com/office/drawing/2014/main" id="{8692063E-575E-5775-4F33-2C568933EB15}"/>
                  </a:ext>
                </a:extLst>
              </p:cNvPr>
              <p:cNvSpPr/>
              <p:nvPr/>
            </p:nvSpPr>
            <p:spPr>
              <a:xfrm>
                <a:off x="-1686563" y="1652063"/>
                <a:ext cx="8096" cy="2833"/>
              </a:xfrm>
              <a:custGeom>
                <a:avLst/>
                <a:gdLst/>
                <a:ahLst/>
                <a:cxnLst/>
                <a:rect l="l" t="t" r="r" b="b"/>
                <a:pathLst>
                  <a:path w="8096" h="2833" extrusionOk="0">
                    <a:moveTo>
                      <a:pt x="8096" y="2834"/>
                    </a:moveTo>
                    <a:cubicBezTo>
                      <a:pt x="5397" y="1754"/>
                      <a:pt x="2699" y="810"/>
                      <a:pt x="0" y="0"/>
                    </a:cubicBezTo>
                    <a:cubicBezTo>
                      <a:pt x="2766" y="810"/>
                      <a:pt x="5465" y="1754"/>
                      <a:pt x="8096" y="2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g3acbb144eea_1_9619">
                <a:extLst>
                  <a:ext uri="{FF2B5EF4-FFF2-40B4-BE49-F238E27FC236}">
                    <a16:creationId xmlns:a16="http://schemas.microsoft.com/office/drawing/2014/main" id="{DADB1822-1897-F9BF-6196-0B0C417E85F5}"/>
                  </a:ext>
                </a:extLst>
              </p:cNvPr>
              <p:cNvSpPr/>
              <p:nvPr/>
            </p:nvSpPr>
            <p:spPr>
              <a:xfrm>
                <a:off x="-1378029" y="2067401"/>
                <a:ext cx="11199" cy="8298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8298" extrusionOk="0">
                    <a:moveTo>
                      <a:pt x="7354" y="6072"/>
                    </a:moveTo>
                    <a:cubicBezTo>
                      <a:pt x="6747" y="5667"/>
                      <a:pt x="6140" y="5195"/>
                      <a:pt x="5532" y="4723"/>
                    </a:cubicBezTo>
                    <a:cubicBezTo>
                      <a:pt x="4858" y="4251"/>
                      <a:pt x="4183" y="3778"/>
                      <a:pt x="3576" y="3238"/>
                    </a:cubicBezTo>
                    <a:cubicBezTo>
                      <a:pt x="2901" y="2699"/>
                      <a:pt x="2294" y="2092"/>
                      <a:pt x="1619" y="1484"/>
                    </a:cubicBezTo>
                    <a:cubicBezTo>
                      <a:pt x="1080" y="1012"/>
                      <a:pt x="540" y="540"/>
                      <a:pt x="0" y="0"/>
                    </a:cubicBezTo>
                    <a:cubicBezTo>
                      <a:pt x="3373" y="3306"/>
                      <a:pt x="7152" y="6072"/>
                      <a:pt x="11200" y="8299"/>
                    </a:cubicBezTo>
                    <a:cubicBezTo>
                      <a:pt x="10660" y="8029"/>
                      <a:pt x="10188" y="7691"/>
                      <a:pt x="9716" y="7422"/>
                    </a:cubicBezTo>
                    <a:cubicBezTo>
                      <a:pt x="8973" y="6949"/>
                      <a:pt x="8164" y="6544"/>
                      <a:pt x="7422" y="60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g3acbb144eea_1_9619">
                <a:extLst>
                  <a:ext uri="{FF2B5EF4-FFF2-40B4-BE49-F238E27FC236}">
                    <a16:creationId xmlns:a16="http://schemas.microsoft.com/office/drawing/2014/main" id="{07BB1C4B-8C9D-2A9E-BC07-D63D64C2B779}"/>
                  </a:ext>
                </a:extLst>
              </p:cNvPr>
              <p:cNvSpPr/>
              <p:nvPr/>
            </p:nvSpPr>
            <p:spPr>
              <a:xfrm>
                <a:off x="-1789386" y="1825390"/>
                <a:ext cx="202" cy="21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59" extrusionOk="0">
                    <a:moveTo>
                      <a:pt x="0" y="0"/>
                    </a:moveTo>
                    <a:cubicBezTo>
                      <a:pt x="68" y="742"/>
                      <a:pt x="135" y="1417"/>
                      <a:pt x="202" y="2159"/>
                    </a:cubicBezTo>
                    <a:cubicBezTo>
                      <a:pt x="202" y="1417"/>
                      <a:pt x="13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g3acbb144eea_1_9619">
                <a:extLst>
                  <a:ext uri="{FF2B5EF4-FFF2-40B4-BE49-F238E27FC236}">
                    <a16:creationId xmlns:a16="http://schemas.microsoft.com/office/drawing/2014/main" id="{12D7B8DA-0713-7FCA-2614-F487E36E31BF}"/>
                  </a:ext>
                </a:extLst>
              </p:cNvPr>
              <p:cNvSpPr/>
              <p:nvPr/>
            </p:nvSpPr>
            <p:spPr>
              <a:xfrm>
                <a:off x="-1789453" y="1834634"/>
                <a:ext cx="202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26" extrusionOk="0">
                    <a:moveTo>
                      <a:pt x="202" y="0"/>
                    </a:moveTo>
                    <a:cubicBezTo>
                      <a:pt x="202" y="742"/>
                      <a:pt x="67" y="1484"/>
                      <a:pt x="0" y="2226"/>
                    </a:cubicBezTo>
                    <a:cubicBezTo>
                      <a:pt x="67" y="1484"/>
                      <a:pt x="202" y="742"/>
                      <a:pt x="2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g3acbb144eea_1_9619">
                <a:extLst>
                  <a:ext uri="{FF2B5EF4-FFF2-40B4-BE49-F238E27FC236}">
                    <a16:creationId xmlns:a16="http://schemas.microsoft.com/office/drawing/2014/main" id="{DB75070D-1B89-BF79-43BE-207D2CE442C8}"/>
                  </a:ext>
                </a:extLst>
              </p:cNvPr>
              <p:cNvSpPr/>
              <p:nvPr/>
            </p:nvSpPr>
            <p:spPr>
              <a:xfrm>
                <a:off x="-1722120" y="1648082"/>
                <a:ext cx="4790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202" extrusionOk="0">
                    <a:moveTo>
                      <a:pt x="0" y="202"/>
                    </a:moveTo>
                    <a:cubicBezTo>
                      <a:pt x="1619" y="68"/>
                      <a:pt x="3171" y="0"/>
                      <a:pt x="4790" y="0"/>
                    </a:cubicBezTo>
                    <a:cubicBezTo>
                      <a:pt x="3981" y="0"/>
                      <a:pt x="3171" y="0"/>
                      <a:pt x="2361" y="0"/>
                    </a:cubicBezTo>
                    <a:cubicBezTo>
                      <a:pt x="1552" y="0"/>
                      <a:pt x="742" y="202"/>
                      <a:pt x="0" y="2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g3acbb144eea_1_9619">
                <a:extLst>
                  <a:ext uri="{FF2B5EF4-FFF2-40B4-BE49-F238E27FC236}">
                    <a16:creationId xmlns:a16="http://schemas.microsoft.com/office/drawing/2014/main" id="{C52804D0-15C3-A8DD-5701-EE822CE65252}"/>
                  </a:ext>
                </a:extLst>
              </p:cNvPr>
              <p:cNvSpPr/>
              <p:nvPr/>
            </p:nvSpPr>
            <p:spPr>
              <a:xfrm>
                <a:off x="-1789048" y="1830046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0"/>
                    </a:moveTo>
                    <a:cubicBezTo>
                      <a:pt x="0" y="742"/>
                      <a:pt x="0" y="1484"/>
                      <a:pt x="0" y="2226"/>
                    </a:cubicBezTo>
                    <a:cubicBezTo>
                      <a:pt x="0" y="1484"/>
                      <a:pt x="0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g3acbb144eea_1_9619">
                <a:extLst>
                  <a:ext uri="{FF2B5EF4-FFF2-40B4-BE49-F238E27FC236}">
                    <a16:creationId xmlns:a16="http://schemas.microsoft.com/office/drawing/2014/main" id="{03ECEFA7-E49D-12DB-BA28-AFF723EAF0EB}"/>
                  </a:ext>
                </a:extLst>
              </p:cNvPr>
              <p:cNvSpPr/>
              <p:nvPr/>
            </p:nvSpPr>
            <p:spPr>
              <a:xfrm>
                <a:off x="-1751671" y="1652063"/>
                <a:ext cx="8163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8163" h="2901" extrusionOk="0">
                    <a:moveTo>
                      <a:pt x="0" y="2901"/>
                    </a:moveTo>
                    <a:cubicBezTo>
                      <a:pt x="2699" y="1822"/>
                      <a:pt x="5398" y="810"/>
                      <a:pt x="8164" y="0"/>
                    </a:cubicBezTo>
                    <a:cubicBezTo>
                      <a:pt x="5937" y="675"/>
                      <a:pt x="3711" y="1417"/>
                      <a:pt x="1552" y="2226"/>
                    </a:cubicBezTo>
                    <a:cubicBezTo>
                      <a:pt x="1012" y="2429"/>
                      <a:pt x="540" y="2699"/>
                      <a:pt x="0" y="29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g3acbb144eea_1_9619">
                <a:extLst>
                  <a:ext uri="{FF2B5EF4-FFF2-40B4-BE49-F238E27FC236}">
                    <a16:creationId xmlns:a16="http://schemas.microsoft.com/office/drawing/2014/main" id="{F14D9661-A30F-89C7-FF36-F6F2F40655F7}"/>
                  </a:ext>
                </a:extLst>
              </p:cNvPr>
              <p:cNvSpPr/>
              <p:nvPr/>
            </p:nvSpPr>
            <p:spPr>
              <a:xfrm>
                <a:off x="-1790061" y="1820802"/>
                <a:ext cx="337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091" extrusionOk="0">
                    <a:moveTo>
                      <a:pt x="0" y="0"/>
                    </a:moveTo>
                    <a:cubicBezTo>
                      <a:pt x="135" y="675"/>
                      <a:pt x="270" y="1349"/>
                      <a:pt x="337" y="2092"/>
                    </a:cubicBezTo>
                    <a:cubicBezTo>
                      <a:pt x="202" y="1417"/>
                      <a:pt x="13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g3acbb144eea_1_9619">
                <a:extLst>
                  <a:ext uri="{FF2B5EF4-FFF2-40B4-BE49-F238E27FC236}">
                    <a16:creationId xmlns:a16="http://schemas.microsoft.com/office/drawing/2014/main" id="{F6EB65C1-BEFC-EDAD-8897-67E26FFE1870}"/>
                  </a:ext>
                </a:extLst>
              </p:cNvPr>
              <p:cNvSpPr/>
              <p:nvPr/>
            </p:nvSpPr>
            <p:spPr>
              <a:xfrm>
                <a:off x="-1734061" y="1648757"/>
                <a:ext cx="721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011" extrusionOk="0">
                    <a:moveTo>
                      <a:pt x="0" y="1012"/>
                    </a:moveTo>
                    <a:cubicBezTo>
                      <a:pt x="2361" y="540"/>
                      <a:pt x="4790" y="270"/>
                      <a:pt x="7219" y="0"/>
                    </a:cubicBezTo>
                    <a:cubicBezTo>
                      <a:pt x="6409" y="67"/>
                      <a:pt x="5600" y="135"/>
                      <a:pt x="4790" y="202"/>
                    </a:cubicBezTo>
                    <a:cubicBezTo>
                      <a:pt x="3171" y="405"/>
                      <a:pt x="1619" y="675"/>
                      <a:pt x="0" y="10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g3acbb144eea_1_9619">
                <a:extLst>
                  <a:ext uri="{FF2B5EF4-FFF2-40B4-BE49-F238E27FC236}">
                    <a16:creationId xmlns:a16="http://schemas.microsoft.com/office/drawing/2014/main" id="{722DAF8D-A29B-2B33-B484-2357F5014FCC}"/>
                  </a:ext>
                </a:extLst>
              </p:cNvPr>
              <p:cNvSpPr/>
              <p:nvPr/>
            </p:nvSpPr>
            <p:spPr>
              <a:xfrm>
                <a:off x="-1791410" y="1843674"/>
                <a:ext cx="607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226" extrusionOk="0">
                    <a:moveTo>
                      <a:pt x="607" y="0"/>
                    </a:moveTo>
                    <a:cubicBezTo>
                      <a:pt x="405" y="742"/>
                      <a:pt x="202" y="1484"/>
                      <a:pt x="0" y="2226"/>
                    </a:cubicBezTo>
                    <a:cubicBezTo>
                      <a:pt x="202" y="1484"/>
                      <a:pt x="472" y="742"/>
                      <a:pt x="6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g3acbb144eea_1_9619">
                <a:extLst>
                  <a:ext uri="{FF2B5EF4-FFF2-40B4-BE49-F238E27FC236}">
                    <a16:creationId xmlns:a16="http://schemas.microsoft.com/office/drawing/2014/main" id="{F311DAC3-2EC0-D505-E473-5890893D5EC1}"/>
                  </a:ext>
                </a:extLst>
              </p:cNvPr>
              <p:cNvSpPr/>
              <p:nvPr/>
            </p:nvSpPr>
            <p:spPr>
              <a:xfrm>
                <a:off x="-1800248" y="1860272"/>
                <a:ext cx="1484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024" extrusionOk="0">
                    <a:moveTo>
                      <a:pt x="1484" y="0"/>
                    </a:moveTo>
                    <a:cubicBezTo>
                      <a:pt x="1012" y="675"/>
                      <a:pt x="540" y="1349"/>
                      <a:pt x="0" y="2024"/>
                    </a:cubicBezTo>
                    <a:cubicBezTo>
                      <a:pt x="540" y="1349"/>
                      <a:pt x="1012" y="67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g3acbb144eea_1_9619">
                <a:extLst>
                  <a:ext uri="{FF2B5EF4-FFF2-40B4-BE49-F238E27FC236}">
                    <a16:creationId xmlns:a16="http://schemas.microsoft.com/office/drawing/2014/main" id="{215B5800-EDDE-4384-B772-70DDEC77F114}"/>
                  </a:ext>
                </a:extLst>
              </p:cNvPr>
              <p:cNvSpPr/>
              <p:nvPr/>
            </p:nvSpPr>
            <p:spPr>
              <a:xfrm>
                <a:off x="-1803487" y="1863915"/>
                <a:ext cx="175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889" extrusionOk="0">
                    <a:moveTo>
                      <a:pt x="1754" y="0"/>
                    </a:moveTo>
                    <a:cubicBezTo>
                      <a:pt x="1214" y="607"/>
                      <a:pt x="607" y="1282"/>
                      <a:pt x="0" y="1889"/>
                    </a:cubicBezTo>
                    <a:cubicBezTo>
                      <a:pt x="607" y="1282"/>
                      <a:pt x="1147" y="607"/>
                      <a:pt x="17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g3acbb144eea_1_9619">
                <a:extLst>
                  <a:ext uri="{FF2B5EF4-FFF2-40B4-BE49-F238E27FC236}">
                    <a16:creationId xmlns:a16="http://schemas.microsoft.com/office/drawing/2014/main" id="{7D3D4CAB-7C7A-6F45-E7AD-D93164C54525}"/>
                  </a:ext>
                </a:extLst>
              </p:cNvPr>
              <p:cNvSpPr/>
              <p:nvPr/>
            </p:nvSpPr>
            <p:spPr>
              <a:xfrm>
                <a:off x="-1797415" y="1856359"/>
                <a:ext cx="1281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91" extrusionOk="0">
                    <a:moveTo>
                      <a:pt x="1282" y="0"/>
                    </a:moveTo>
                    <a:cubicBezTo>
                      <a:pt x="877" y="675"/>
                      <a:pt x="472" y="1417"/>
                      <a:pt x="0" y="2092"/>
                    </a:cubicBezTo>
                    <a:cubicBezTo>
                      <a:pt x="472" y="1417"/>
                      <a:pt x="877" y="742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g3acbb144eea_1_9619">
                <a:extLst>
                  <a:ext uri="{FF2B5EF4-FFF2-40B4-BE49-F238E27FC236}">
                    <a16:creationId xmlns:a16="http://schemas.microsoft.com/office/drawing/2014/main" id="{F08A947A-9EED-D28D-E7FF-EEE52EFB4DFC}"/>
                  </a:ext>
                </a:extLst>
              </p:cNvPr>
              <p:cNvSpPr/>
              <p:nvPr/>
            </p:nvSpPr>
            <p:spPr>
              <a:xfrm>
                <a:off x="-1770562" y="1660092"/>
                <a:ext cx="8028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8028" h="4790" extrusionOk="0">
                    <a:moveTo>
                      <a:pt x="1349" y="3913"/>
                    </a:moveTo>
                    <a:cubicBezTo>
                      <a:pt x="877" y="4183"/>
                      <a:pt x="405" y="4520"/>
                      <a:pt x="0" y="4790"/>
                    </a:cubicBezTo>
                    <a:cubicBezTo>
                      <a:pt x="2631" y="3036"/>
                      <a:pt x="5263" y="1417"/>
                      <a:pt x="8029" y="0"/>
                    </a:cubicBezTo>
                    <a:cubicBezTo>
                      <a:pt x="7894" y="68"/>
                      <a:pt x="7759" y="135"/>
                      <a:pt x="7624" y="202"/>
                    </a:cubicBezTo>
                    <a:cubicBezTo>
                      <a:pt x="5532" y="1349"/>
                      <a:pt x="3441" y="2631"/>
                      <a:pt x="1417" y="39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g3acbb144eea_1_9619">
                <a:extLst>
                  <a:ext uri="{FF2B5EF4-FFF2-40B4-BE49-F238E27FC236}">
                    <a16:creationId xmlns:a16="http://schemas.microsoft.com/office/drawing/2014/main" id="{9FA7DDF0-C9A9-81C2-38E3-F17E588AC5B7}"/>
                  </a:ext>
                </a:extLst>
              </p:cNvPr>
              <p:cNvSpPr/>
              <p:nvPr/>
            </p:nvSpPr>
            <p:spPr>
              <a:xfrm>
                <a:off x="-1454134" y="1822287"/>
                <a:ext cx="73203" cy="112807"/>
              </a:xfrm>
              <a:custGeom>
                <a:avLst/>
                <a:gdLst/>
                <a:ahLst/>
                <a:cxnLst/>
                <a:rect l="l" t="t" r="r" b="b"/>
                <a:pathLst>
                  <a:path w="73203" h="112807" extrusionOk="0">
                    <a:moveTo>
                      <a:pt x="45811" y="112808"/>
                    </a:moveTo>
                    <a:cubicBezTo>
                      <a:pt x="55257" y="98369"/>
                      <a:pt x="64500" y="82447"/>
                      <a:pt x="73204" y="65107"/>
                    </a:cubicBezTo>
                    <a:lnTo>
                      <a:pt x="29349" y="0"/>
                    </a:lnTo>
                    <a:cubicBezTo>
                      <a:pt x="19701" y="15855"/>
                      <a:pt x="9783" y="30293"/>
                      <a:pt x="0" y="43450"/>
                    </a:cubicBezTo>
                    <a:lnTo>
                      <a:pt x="45811" y="1128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g3acbb144eea_1_9619">
                <a:extLst>
                  <a:ext uri="{FF2B5EF4-FFF2-40B4-BE49-F238E27FC236}">
                    <a16:creationId xmlns:a16="http://schemas.microsoft.com/office/drawing/2014/main" id="{E2C50D6E-B2E1-1ACC-5F63-F63C47A60A5E}"/>
                  </a:ext>
                </a:extLst>
              </p:cNvPr>
              <p:cNvSpPr/>
              <p:nvPr/>
            </p:nvSpPr>
            <p:spPr>
              <a:xfrm>
                <a:off x="-1508581" y="1698009"/>
                <a:ext cx="28944" cy="42910"/>
              </a:xfrm>
              <a:custGeom>
                <a:avLst/>
                <a:gdLst/>
                <a:ahLst/>
                <a:cxnLst/>
                <a:rect l="l" t="t" r="r" b="b"/>
                <a:pathLst>
                  <a:path w="28944" h="42910" extrusionOk="0">
                    <a:moveTo>
                      <a:pt x="28944" y="42910"/>
                    </a:moveTo>
                    <a:lnTo>
                      <a:pt x="0" y="0"/>
                    </a:lnTo>
                    <a:lnTo>
                      <a:pt x="28944" y="42910"/>
                    </a:lnTo>
                    <a:lnTo>
                      <a:pt x="28944" y="4291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g3acbb144eea_1_9619">
                <a:extLst>
                  <a:ext uri="{FF2B5EF4-FFF2-40B4-BE49-F238E27FC236}">
                    <a16:creationId xmlns:a16="http://schemas.microsoft.com/office/drawing/2014/main" id="{52CC6917-6F18-9537-24F7-56283AC9DCAD}"/>
                  </a:ext>
                </a:extLst>
              </p:cNvPr>
              <p:cNvSpPr/>
              <p:nvPr/>
            </p:nvSpPr>
            <p:spPr>
              <a:xfrm>
                <a:off x="-1557496" y="1668323"/>
                <a:ext cx="77858" cy="118812"/>
              </a:xfrm>
              <a:custGeom>
                <a:avLst/>
                <a:gdLst/>
                <a:ahLst/>
                <a:cxnLst/>
                <a:rect l="l" t="t" r="r" b="b"/>
                <a:pathLst>
                  <a:path w="77858" h="118812" extrusionOk="0">
                    <a:moveTo>
                      <a:pt x="0" y="41021"/>
                    </a:moveTo>
                    <a:lnTo>
                      <a:pt x="51411" y="118812"/>
                    </a:lnTo>
                    <a:cubicBezTo>
                      <a:pt x="60519" y="104779"/>
                      <a:pt x="69493" y="89396"/>
                      <a:pt x="77859" y="72596"/>
                    </a:cubicBezTo>
                    <a:lnTo>
                      <a:pt x="48915" y="29686"/>
                    </a:lnTo>
                    <a:lnTo>
                      <a:pt x="28944" y="0"/>
                    </a:lnTo>
                    <a:cubicBezTo>
                      <a:pt x="19903" y="14101"/>
                      <a:pt x="10255" y="27730"/>
                      <a:pt x="0" y="410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g3acbb144eea_1_9619">
                <a:extLst>
                  <a:ext uri="{FF2B5EF4-FFF2-40B4-BE49-F238E27FC236}">
                    <a16:creationId xmlns:a16="http://schemas.microsoft.com/office/drawing/2014/main" id="{D079763F-1F9C-A124-92B8-516108A67881}"/>
                  </a:ext>
                </a:extLst>
              </p:cNvPr>
              <p:cNvSpPr/>
              <p:nvPr/>
            </p:nvSpPr>
            <p:spPr>
              <a:xfrm>
                <a:off x="-1803824" y="1792128"/>
                <a:ext cx="1551" cy="3036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036" extrusionOk="0">
                    <a:moveTo>
                      <a:pt x="1552" y="3036"/>
                    </a:moveTo>
                    <a:cubicBezTo>
                      <a:pt x="1552" y="3036"/>
                      <a:pt x="1552" y="3036"/>
                      <a:pt x="1552" y="3036"/>
                    </a:cubicBezTo>
                    <a:cubicBezTo>
                      <a:pt x="1012" y="2024"/>
                      <a:pt x="540" y="101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012"/>
                      <a:pt x="944" y="2024"/>
                      <a:pt x="1484" y="296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g3acbb144eea_1_9619">
                <a:extLst>
                  <a:ext uri="{FF2B5EF4-FFF2-40B4-BE49-F238E27FC236}">
                    <a16:creationId xmlns:a16="http://schemas.microsoft.com/office/drawing/2014/main" id="{00EC59CE-C743-EFB6-435E-9B97E944D654}"/>
                  </a:ext>
                </a:extLst>
              </p:cNvPr>
              <p:cNvSpPr/>
              <p:nvPr/>
            </p:nvSpPr>
            <p:spPr>
              <a:xfrm>
                <a:off x="-1797550" y="1803126"/>
                <a:ext cx="67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68" y="68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g3acbb144eea_1_9619">
                <a:extLst>
                  <a:ext uri="{FF2B5EF4-FFF2-40B4-BE49-F238E27FC236}">
                    <a16:creationId xmlns:a16="http://schemas.microsoft.com/office/drawing/2014/main" id="{5A483085-6CC8-17DC-1762-F40AD54FBEA8}"/>
                  </a:ext>
                </a:extLst>
              </p:cNvPr>
              <p:cNvSpPr/>
              <p:nvPr/>
            </p:nvSpPr>
            <p:spPr>
              <a:xfrm>
                <a:off x="-1810706" y="1774586"/>
                <a:ext cx="1281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115" extrusionOk="0">
                    <a:moveTo>
                      <a:pt x="1282" y="4116"/>
                    </a:moveTo>
                    <a:cubicBezTo>
                      <a:pt x="1282" y="4116"/>
                      <a:pt x="1282" y="4116"/>
                      <a:pt x="1282" y="4116"/>
                    </a:cubicBezTo>
                    <a:cubicBezTo>
                      <a:pt x="810" y="2766"/>
                      <a:pt x="405" y="13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05" y="1349"/>
                      <a:pt x="877" y="2766"/>
                      <a:pt x="1282" y="411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g3acbb144eea_1_9619">
                <a:extLst>
                  <a:ext uri="{FF2B5EF4-FFF2-40B4-BE49-F238E27FC236}">
                    <a16:creationId xmlns:a16="http://schemas.microsoft.com/office/drawing/2014/main" id="{5E3BE009-5E51-FE84-8CEC-DDCA8AFE4D67}"/>
                  </a:ext>
                </a:extLst>
              </p:cNvPr>
              <p:cNvSpPr/>
              <p:nvPr/>
            </p:nvSpPr>
            <p:spPr>
              <a:xfrm>
                <a:off x="-1807805" y="1783290"/>
                <a:ext cx="155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778" extrusionOk="0">
                    <a:moveTo>
                      <a:pt x="1552" y="3778"/>
                    </a:moveTo>
                    <a:cubicBezTo>
                      <a:pt x="1552" y="3778"/>
                      <a:pt x="1552" y="3778"/>
                      <a:pt x="1552" y="3778"/>
                    </a:cubicBezTo>
                    <a:cubicBezTo>
                      <a:pt x="1012" y="2496"/>
                      <a:pt x="472" y="128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282"/>
                      <a:pt x="1012" y="2496"/>
                      <a:pt x="1552" y="377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g3acbb144eea_1_9619">
                <a:extLst>
                  <a:ext uri="{FF2B5EF4-FFF2-40B4-BE49-F238E27FC236}">
                    <a16:creationId xmlns:a16="http://schemas.microsoft.com/office/drawing/2014/main" id="{2216EE45-689A-F869-1E18-DCE0A9D81437}"/>
                  </a:ext>
                </a:extLst>
              </p:cNvPr>
              <p:cNvSpPr/>
              <p:nvPr/>
            </p:nvSpPr>
            <p:spPr>
              <a:xfrm>
                <a:off x="-1810976" y="1773642"/>
                <a:ext cx="269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944" extrusionOk="0">
                    <a:moveTo>
                      <a:pt x="0" y="0"/>
                    </a:moveTo>
                    <a:cubicBezTo>
                      <a:pt x="0" y="0"/>
                      <a:pt x="202" y="607"/>
                      <a:pt x="270" y="945"/>
                    </a:cubicBezTo>
                    <a:cubicBezTo>
                      <a:pt x="270" y="945"/>
                      <a:pt x="270" y="945"/>
                      <a:pt x="270" y="945"/>
                    </a:cubicBezTo>
                    <a:cubicBezTo>
                      <a:pt x="202" y="607"/>
                      <a:pt x="67" y="33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g3acbb144eea_1_9619">
                <a:extLst>
                  <a:ext uri="{FF2B5EF4-FFF2-40B4-BE49-F238E27FC236}">
                    <a16:creationId xmlns:a16="http://schemas.microsoft.com/office/drawing/2014/main" id="{3DF762C3-E317-509F-EAA0-13D0FE8A870C}"/>
                  </a:ext>
                </a:extLst>
              </p:cNvPr>
              <p:cNvSpPr/>
              <p:nvPr/>
            </p:nvSpPr>
            <p:spPr>
              <a:xfrm>
                <a:off x="-1809424" y="1778769"/>
                <a:ext cx="1619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587" extrusionOk="0">
                    <a:moveTo>
                      <a:pt x="1619" y="4520"/>
                    </a:moveTo>
                    <a:cubicBezTo>
                      <a:pt x="1619" y="4520"/>
                      <a:pt x="1619" y="4520"/>
                      <a:pt x="1619" y="4520"/>
                    </a:cubicBezTo>
                    <a:cubicBezTo>
                      <a:pt x="1012" y="3036"/>
                      <a:pt x="540" y="148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1552"/>
                      <a:pt x="1012" y="3036"/>
                      <a:pt x="1619" y="45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g3acbb144eea_1_9619">
                <a:extLst>
                  <a:ext uri="{FF2B5EF4-FFF2-40B4-BE49-F238E27FC236}">
                    <a16:creationId xmlns:a16="http://schemas.microsoft.com/office/drawing/2014/main" id="{A5509E36-FEDD-979D-4576-A9888F84C25C}"/>
                  </a:ext>
                </a:extLst>
              </p:cNvPr>
              <p:cNvSpPr/>
              <p:nvPr/>
            </p:nvSpPr>
            <p:spPr>
              <a:xfrm>
                <a:off x="-1802272" y="1795232"/>
                <a:ext cx="4790" cy="7961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7961" extrusionOk="0">
                    <a:moveTo>
                      <a:pt x="4790" y="7894"/>
                    </a:moveTo>
                    <a:cubicBezTo>
                      <a:pt x="4790" y="7894"/>
                      <a:pt x="4790" y="7894"/>
                      <a:pt x="4790" y="7894"/>
                    </a:cubicBezTo>
                    <a:cubicBezTo>
                      <a:pt x="3036" y="5330"/>
                      <a:pt x="1484" y="263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4" y="2699"/>
                      <a:pt x="3036" y="5330"/>
                      <a:pt x="4790" y="79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g3acbb144eea_1_9619">
                <a:extLst>
                  <a:ext uri="{FF2B5EF4-FFF2-40B4-BE49-F238E27FC236}">
                    <a16:creationId xmlns:a16="http://schemas.microsoft.com/office/drawing/2014/main" id="{09872F90-05E9-2035-7C74-48E6B62FC560}"/>
                  </a:ext>
                </a:extLst>
              </p:cNvPr>
              <p:cNvSpPr/>
              <p:nvPr/>
            </p:nvSpPr>
            <p:spPr>
              <a:xfrm>
                <a:off x="-1806253" y="1787068"/>
                <a:ext cx="2428" cy="5127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5127" extrusionOk="0">
                    <a:moveTo>
                      <a:pt x="2429" y="5128"/>
                    </a:moveTo>
                    <a:cubicBezTo>
                      <a:pt x="2429" y="5128"/>
                      <a:pt x="2429" y="5128"/>
                      <a:pt x="2429" y="5128"/>
                    </a:cubicBezTo>
                    <a:cubicBezTo>
                      <a:pt x="1552" y="3441"/>
                      <a:pt x="742" y="175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2" y="1754"/>
                      <a:pt x="1552" y="3441"/>
                      <a:pt x="2429" y="5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g3acbb144eea_1_9619">
                <a:extLst>
                  <a:ext uri="{FF2B5EF4-FFF2-40B4-BE49-F238E27FC236}">
                    <a16:creationId xmlns:a16="http://schemas.microsoft.com/office/drawing/2014/main" id="{2048C7FE-B434-789F-D659-9B4589C11D56}"/>
                  </a:ext>
                </a:extLst>
              </p:cNvPr>
              <p:cNvSpPr/>
              <p:nvPr/>
            </p:nvSpPr>
            <p:spPr>
              <a:xfrm>
                <a:off x="-1299428" y="2008770"/>
                <a:ext cx="4925" cy="13831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3831" extrusionOk="0">
                    <a:moveTo>
                      <a:pt x="0" y="0"/>
                    </a:moveTo>
                    <a:cubicBezTo>
                      <a:pt x="2361" y="4453"/>
                      <a:pt x="3981" y="9108"/>
                      <a:pt x="4925" y="13831"/>
                    </a:cubicBezTo>
                    <a:cubicBezTo>
                      <a:pt x="3981" y="9108"/>
                      <a:pt x="2361" y="44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g3acbb144eea_1_9619">
                <a:extLst>
                  <a:ext uri="{FF2B5EF4-FFF2-40B4-BE49-F238E27FC236}">
                    <a16:creationId xmlns:a16="http://schemas.microsoft.com/office/drawing/2014/main" id="{DDEA97A2-FECC-DE3C-878E-A8344029BB4E}"/>
                  </a:ext>
                </a:extLst>
              </p:cNvPr>
              <p:cNvSpPr/>
              <p:nvPr/>
            </p:nvSpPr>
            <p:spPr>
              <a:xfrm>
                <a:off x="-1326078" y="1968829"/>
                <a:ext cx="26650" cy="39941"/>
              </a:xfrm>
              <a:custGeom>
                <a:avLst/>
                <a:gdLst/>
                <a:ahLst/>
                <a:cxnLst/>
                <a:rect l="l" t="t" r="r" b="b"/>
                <a:pathLst>
                  <a:path w="26650" h="39941" extrusionOk="0">
                    <a:moveTo>
                      <a:pt x="24019" y="35623"/>
                    </a:moveTo>
                    <a:cubicBezTo>
                      <a:pt x="24963" y="37040"/>
                      <a:pt x="25840" y="38525"/>
                      <a:pt x="26650" y="39941"/>
                    </a:cubicBezTo>
                    <a:cubicBezTo>
                      <a:pt x="25840" y="38457"/>
                      <a:pt x="24963" y="37040"/>
                      <a:pt x="24019" y="35623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24019" y="35623"/>
                      <a:pt x="24019" y="3562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g3acbb144eea_1_9619">
                <a:extLst>
                  <a:ext uri="{FF2B5EF4-FFF2-40B4-BE49-F238E27FC236}">
                    <a16:creationId xmlns:a16="http://schemas.microsoft.com/office/drawing/2014/main" id="{BBDB147E-EB76-CA75-4D3B-28A89334F2EC}"/>
                  </a:ext>
                </a:extLst>
              </p:cNvPr>
              <p:cNvSpPr/>
              <p:nvPr/>
            </p:nvSpPr>
            <p:spPr>
              <a:xfrm>
                <a:off x="-1321355" y="2076374"/>
                <a:ext cx="539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69" extrusionOk="0">
                    <a:moveTo>
                      <a:pt x="540" y="0"/>
                    </a:moveTo>
                    <a:cubicBezTo>
                      <a:pt x="540" y="0"/>
                      <a:pt x="135" y="202"/>
                      <a:pt x="0" y="270"/>
                    </a:cubicBezTo>
                    <a:cubicBezTo>
                      <a:pt x="202" y="202"/>
                      <a:pt x="405" y="68"/>
                      <a:pt x="54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g3acbb144eea_1_9619">
                <a:extLst>
                  <a:ext uri="{FF2B5EF4-FFF2-40B4-BE49-F238E27FC236}">
                    <a16:creationId xmlns:a16="http://schemas.microsoft.com/office/drawing/2014/main" id="{F93E7413-FEEC-7198-3630-66F37C866DC8}"/>
                  </a:ext>
                </a:extLst>
              </p:cNvPr>
              <p:cNvSpPr/>
              <p:nvPr/>
            </p:nvSpPr>
            <p:spPr>
              <a:xfrm>
                <a:off x="-1356439" y="1968829"/>
                <a:ext cx="62773" cy="105993"/>
              </a:xfrm>
              <a:custGeom>
                <a:avLst/>
                <a:gdLst/>
                <a:ahLst/>
                <a:cxnLst/>
                <a:rect l="l" t="t" r="r" b="b"/>
                <a:pathLst>
                  <a:path w="62773" h="105993" extrusionOk="0">
                    <a:moveTo>
                      <a:pt x="62611" y="58563"/>
                    </a:moveTo>
                    <a:cubicBezTo>
                      <a:pt x="62476" y="56944"/>
                      <a:pt x="62206" y="55392"/>
                      <a:pt x="61936" y="53773"/>
                    </a:cubicBezTo>
                    <a:cubicBezTo>
                      <a:pt x="60992" y="49050"/>
                      <a:pt x="59372" y="44394"/>
                      <a:pt x="57011" y="39941"/>
                    </a:cubicBezTo>
                    <a:cubicBezTo>
                      <a:pt x="56201" y="38457"/>
                      <a:pt x="55324" y="37040"/>
                      <a:pt x="54380" y="35623"/>
                    </a:cubicBezTo>
                    <a:lnTo>
                      <a:pt x="30361" y="0"/>
                    </a:lnTo>
                    <a:cubicBezTo>
                      <a:pt x="20375" y="16395"/>
                      <a:pt x="10120" y="31373"/>
                      <a:pt x="0" y="44799"/>
                    </a:cubicBezTo>
                    <a:lnTo>
                      <a:pt x="33195" y="95063"/>
                    </a:lnTo>
                    <a:cubicBezTo>
                      <a:pt x="35488" y="98504"/>
                      <a:pt x="37175" y="102215"/>
                      <a:pt x="38255" y="105993"/>
                    </a:cubicBezTo>
                    <a:cubicBezTo>
                      <a:pt x="39132" y="105454"/>
                      <a:pt x="40009" y="105049"/>
                      <a:pt x="40886" y="104442"/>
                    </a:cubicBezTo>
                    <a:cubicBezTo>
                      <a:pt x="52221" y="96818"/>
                      <a:pt x="59440" y="85280"/>
                      <a:pt x="61869" y="72799"/>
                    </a:cubicBezTo>
                    <a:cubicBezTo>
                      <a:pt x="62746" y="68143"/>
                      <a:pt x="63016" y="63353"/>
                      <a:pt x="62543" y="585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g3acbb144eea_1_9619">
                <a:extLst>
                  <a:ext uri="{FF2B5EF4-FFF2-40B4-BE49-F238E27FC236}">
                    <a16:creationId xmlns:a16="http://schemas.microsoft.com/office/drawing/2014/main" id="{10BAE6BC-AC6F-4107-CDB2-E95C2ADFB576}"/>
                  </a:ext>
                </a:extLst>
              </p:cNvPr>
              <p:cNvSpPr/>
              <p:nvPr/>
            </p:nvSpPr>
            <p:spPr>
              <a:xfrm>
                <a:off x="-1321962" y="2075497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68" y="1349"/>
                    </a:moveTo>
                    <a:cubicBezTo>
                      <a:pt x="68" y="1349"/>
                      <a:pt x="405" y="1215"/>
                      <a:pt x="540" y="1147"/>
                    </a:cubicBezTo>
                    <a:cubicBezTo>
                      <a:pt x="742" y="1080"/>
                      <a:pt x="945" y="945"/>
                      <a:pt x="1080" y="877"/>
                    </a:cubicBezTo>
                    <a:cubicBezTo>
                      <a:pt x="1619" y="607"/>
                      <a:pt x="2092" y="270"/>
                      <a:pt x="2631" y="0"/>
                    </a:cubicBezTo>
                    <a:cubicBezTo>
                      <a:pt x="1754" y="472"/>
                      <a:pt x="877" y="945"/>
                      <a:pt x="0" y="13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g3acbb144eea_1_9619">
                <a:extLst>
                  <a:ext uri="{FF2B5EF4-FFF2-40B4-BE49-F238E27FC236}">
                    <a16:creationId xmlns:a16="http://schemas.microsoft.com/office/drawing/2014/main" id="{DF6F0F07-169B-7FAA-AF0B-2675A1D75FDE}"/>
                  </a:ext>
                </a:extLst>
              </p:cNvPr>
              <p:cNvSpPr/>
              <p:nvPr/>
            </p:nvSpPr>
            <p:spPr>
              <a:xfrm>
                <a:off x="-1592715" y="1750635"/>
                <a:ext cx="54380" cy="80692"/>
              </a:xfrm>
              <a:custGeom>
                <a:avLst/>
                <a:gdLst/>
                <a:ahLst/>
                <a:cxnLst/>
                <a:rect l="l" t="t" r="r" b="b"/>
                <a:pathLst>
                  <a:path w="54380" h="80692" extrusionOk="0">
                    <a:moveTo>
                      <a:pt x="0" y="0"/>
                    </a:moveTo>
                    <a:lnTo>
                      <a:pt x="54380" y="8069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g3acbb144eea_1_9619">
                <a:extLst>
                  <a:ext uri="{FF2B5EF4-FFF2-40B4-BE49-F238E27FC236}">
                    <a16:creationId xmlns:a16="http://schemas.microsoft.com/office/drawing/2014/main" id="{7AAEBD84-F352-FBA6-0793-66D716D3EC30}"/>
                  </a:ext>
                </a:extLst>
              </p:cNvPr>
              <p:cNvSpPr/>
              <p:nvPr/>
            </p:nvSpPr>
            <p:spPr>
              <a:xfrm>
                <a:off x="-1804094" y="1692949"/>
                <a:ext cx="5869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10390" extrusionOk="0">
                    <a:moveTo>
                      <a:pt x="0" y="10390"/>
                    </a:moveTo>
                    <a:cubicBezTo>
                      <a:pt x="1754" y="6814"/>
                      <a:pt x="3643" y="3373"/>
                      <a:pt x="5870" y="0"/>
                    </a:cubicBezTo>
                    <a:cubicBezTo>
                      <a:pt x="3711" y="3373"/>
                      <a:pt x="1754" y="6814"/>
                      <a:pt x="0" y="10390"/>
                    </a:cubicBezTo>
                    <a:cubicBezTo>
                      <a:pt x="0" y="10390"/>
                      <a:pt x="0" y="10390"/>
                      <a:pt x="0" y="1039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g3acbb144eea_1_9619">
                <a:extLst>
                  <a:ext uri="{FF2B5EF4-FFF2-40B4-BE49-F238E27FC236}">
                    <a16:creationId xmlns:a16="http://schemas.microsoft.com/office/drawing/2014/main" id="{6FE1D591-BE11-5F8C-755E-BA9F34D30C6B}"/>
                  </a:ext>
                </a:extLst>
              </p:cNvPr>
              <p:cNvSpPr/>
              <p:nvPr/>
            </p:nvSpPr>
            <p:spPr>
              <a:xfrm>
                <a:off x="-1789116" y="1674733"/>
                <a:ext cx="6342" cy="6477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6477" extrusionOk="0">
                    <a:moveTo>
                      <a:pt x="0" y="6477"/>
                    </a:moveTo>
                    <a:cubicBezTo>
                      <a:pt x="0" y="6477"/>
                      <a:pt x="0" y="6477"/>
                      <a:pt x="0" y="6477"/>
                    </a:cubicBezTo>
                    <a:cubicBezTo>
                      <a:pt x="2024" y="4251"/>
                      <a:pt x="4115" y="2092"/>
                      <a:pt x="6342" y="0"/>
                    </a:cubicBezTo>
                    <a:cubicBezTo>
                      <a:pt x="6342" y="0"/>
                      <a:pt x="6342" y="0"/>
                      <a:pt x="6342" y="0"/>
                    </a:cubicBezTo>
                    <a:cubicBezTo>
                      <a:pt x="4115" y="2092"/>
                      <a:pt x="1957" y="4251"/>
                      <a:pt x="0" y="647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g3acbb144eea_1_9619">
                <a:extLst>
                  <a:ext uri="{FF2B5EF4-FFF2-40B4-BE49-F238E27FC236}">
                    <a16:creationId xmlns:a16="http://schemas.microsoft.com/office/drawing/2014/main" id="{62146158-98A0-3596-1046-819D79521D61}"/>
                  </a:ext>
                </a:extLst>
              </p:cNvPr>
              <p:cNvSpPr/>
              <p:nvPr/>
            </p:nvSpPr>
            <p:spPr>
              <a:xfrm>
                <a:off x="-1780210" y="1664882"/>
                <a:ext cx="9647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7489" extrusionOk="0">
                    <a:moveTo>
                      <a:pt x="0" y="7489"/>
                    </a:moveTo>
                    <a:cubicBezTo>
                      <a:pt x="3036" y="4858"/>
                      <a:pt x="6207" y="2294"/>
                      <a:pt x="9648" y="0"/>
                    </a:cubicBezTo>
                    <a:cubicBezTo>
                      <a:pt x="6207" y="2294"/>
                      <a:pt x="3036" y="4858"/>
                      <a:pt x="0" y="7489"/>
                    </a:cubicBezTo>
                    <a:cubicBezTo>
                      <a:pt x="0" y="7489"/>
                      <a:pt x="0" y="7489"/>
                      <a:pt x="0" y="74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g3acbb144eea_1_9619">
                <a:extLst>
                  <a:ext uri="{FF2B5EF4-FFF2-40B4-BE49-F238E27FC236}">
                    <a16:creationId xmlns:a16="http://schemas.microsoft.com/office/drawing/2014/main" id="{966648A9-A35D-5B21-4C1C-DFE22BDC0279}"/>
                  </a:ext>
                </a:extLst>
              </p:cNvPr>
              <p:cNvSpPr/>
              <p:nvPr/>
            </p:nvSpPr>
            <p:spPr>
              <a:xfrm>
                <a:off x="-1782706" y="1672439"/>
                <a:ext cx="2496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293" extrusionOk="0">
                    <a:moveTo>
                      <a:pt x="0" y="2294"/>
                    </a:moveTo>
                    <a:cubicBezTo>
                      <a:pt x="0" y="2294"/>
                      <a:pt x="0" y="2294"/>
                      <a:pt x="0" y="2294"/>
                    </a:cubicBezTo>
                    <a:cubicBezTo>
                      <a:pt x="810" y="1484"/>
                      <a:pt x="1619" y="742"/>
                      <a:pt x="2496" y="0"/>
                    </a:cubicBezTo>
                    <a:cubicBezTo>
                      <a:pt x="2496" y="0"/>
                      <a:pt x="2496" y="0"/>
                      <a:pt x="2496" y="0"/>
                    </a:cubicBezTo>
                    <a:cubicBezTo>
                      <a:pt x="1619" y="742"/>
                      <a:pt x="810" y="1552"/>
                      <a:pt x="0" y="2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g3acbb144eea_1_9619">
                <a:extLst>
                  <a:ext uri="{FF2B5EF4-FFF2-40B4-BE49-F238E27FC236}">
                    <a16:creationId xmlns:a16="http://schemas.microsoft.com/office/drawing/2014/main" id="{A270B471-9CC8-ACE9-3B07-8618BA3B1AD7}"/>
                  </a:ext>
                </a:extLst>
              </p:cNvPr>
              <p:cNvSpPr/>
              <p:nvPr/>
            </p:nvSpPr>
            <p:spPr>
              <a:xfrm>
                <a:off x="-1790465" y="1681142"/>
                <a:ext cx="1349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416" extrusionOk="0">
                    <a:moveTo>
                      <a:pt x="0" y="1417"/>
                    </a:moveTo>
                    <a:cubicBezTo>
                      <a:pt x="405" y="945"/>
                      <a:pt x="945" y="540"/>
                      <a:pt x="1349" y="0"/>
                    </a:cubicBezTo>
                    <a:cubicBezTo>
                      <a:pt x="1349" y="0"/>
                      <a:pt x="1349" y="0"/>
                      <a:pt x="1349" y="0"/>
                    </a:cubicBezTo>
                    <a:cubicBezTo>
                      <a:pt x="945" y="472"/>
                      <a:pt x="405" y="877"/>
                      <a:pt x="0" y="14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g3acbb144eea_1_9619">
                <a:extLst>
                  <a:ext uri="{FF2B5EF4-FFF2-40B4-BE49-F238E27FC236}">
                    <a16:creationId xmlns:a16="http://schemas.microsoft.com/office/drawing/2014/main" id="{7AF686AE-6E2F-4674-C1AC-E3F2C267DF22}"/>
                  </a:ext>
                </a:extLst>
              </p:cNvPr>
              <p:cNvSpPr/>
              <p:nvPr/>
            </p:nvSpPr>
            <p:spPr>
              <a:xfrm>
                <a:off x="-1804499" y="1703339"/>
                <a:ext cx="47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09" extrusionOk="0">
                    <a:moveTo>
                      <a:pt x="0" y="810"/>
                    </a:moveTo>
                    <a:lnTo>
                      <a:pt x="0" y="810"/>
                    </a:lnTo>
                    <a:cubicBezTo>
                      <a:pt x="0" y="810"/>
                      <a:pt x="337" y="270"/>
                      <a:pt x="472" y="0"/>
                    </a:cubicBezTo>
                    <a:cubicBezTo>
                      <a:pt x="472" y="0"/>
                      <a:pt x="472" y="0"/>
                      <a:pt x="472" y="0"/>
                    </a:cubicBezTo>
                    <a:cubicBezTo>
                      <a:pt x="337" y="270"/>
                      <a:pt x="135" y="540"/>
                      <a:pt x="0" y="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g3acbb144eea_1_9619">
                <a:extLst>
                  <a:ext uri="{FF2B5EF4-FFF2-40B4-BE49-F238E27FC236}">
                    <a16:creationId xmlns:a16="http://schemas.microsoft.com/office/drawing/2014/main" id="{47C7D761-CA52-77B1-BFDB-C3E827FF8589}"/>
                  </a:ext>
                </a:extLst>
              </p:cNvPr>
              <p:cNvSpPr/>
              <p:nvPr/>
            </p:nvSpPr>
            <p:spPr>
              <a:xfrm>
                <a:off x="-1770562" y="1664005"/>
                <a:ext cx="1349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877" extrusionOk="0">
                    <a:moveTo>
                      <a:pt x="1349" y="0"/>
                    </a:moveTo>
                    <a:cubicBezTo>
                      <a:pt x="877" y="270"/>
                      <a:pt x="405" y="607"/>
                      <a:pt x="0" y="877"/>
                    </a:cubicBezTo>
                    <a:cubicBezTo>
                      <a:pt x="472" y="540"/>
                      <a:pt x="944" y="270"/>
                      <a:pt x="1349" y="0"/>
                    </a:cubicBez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g3acbb144eea_1_9619">
                <a:extLst>
                  <a:ext uri="{FF2B5EF4-FFF2-40B4-BE49-F238E27FC236}">
                    <a16:creationId xmlns:a16="http://schemas.microsoft.com/office/drawing/2014/main" id="{EB2F2270-C60C-EE86-7FA4-F1EF6729879D}"/>
                  </a:ext>
                </a:extLst>
              </p:cNvPr>
              <p:cNvSpPr/>
              <p:nvPr/>
            </p:nvSpPr>
            <p:spPr>
              <a:xfrm>
                <a:off x="-1865761" y="1872416"/>
                <a:ext cx="8501" cy="4452"/>
              </a:xfrm>
              <a:custGeom>
                <a:avLst/>
                <a:gdLst/>
                <a:ahLst/>
                <a:cxnLst/>
                <a:rect l="l" t="t" r="r" b="b"/>
                <a:pathLst>
                  <a:path w="8501" h="4452" extrusionOk="0">
                    <a:moveTo>
                      <a:pt x="8501" y="4453"/>
                    </a:moveTo>
                    <a:cubicBezTo>
                      <a:pt x="5532" y="3238"/>
                      <a:pt x="2699" y="1754"/>
                      <a:pt x="0" y="0"/>
                    </a:cubicBezTo>
                    <a:cubicBezTo>
                      <a:pt x="2699" y="1754"/>
                      <a:pt x="5532" y="3238"/>
                      <a:pt x="8501" y="445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g3acbb144eea_1_9619">
                <a:extLst>
                  <a:ext uri="{FF2B5EF4-FFF2-40B4-BE49-F238E27FC236}">
                    <a16:creationId xmlns:a16="http://schemas.microsoft.com/office/drawing/2014/main" id="{B629AE64-DD1A-C396-E384-1CB01A35E12A}"/>
                  </a:ext>
                </a:extLst>
              </p:cNvPr>
              <p:cNvSpPr/>
              <p:nvPr/>
            </p:nvSpPr>
            <p:spPr>
              <a:xfrm>
                <a:off x="-1888093" y="1845091"/>
                <a:ext cx="1484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563" extrusionOk="0">
                    <a:moveTo>
                      <a:pt x="1484" y="2564"/>
                    </a:moveTo>
                    <a:cubicBezTo>
                      <a:pt x="1012" y="1687"/>
                      <a:pt x="472" y="877"/>
                      <a:pt x="0" y="0"/>
                    </a:cubicBezTo>
                    <a:cubicBezTo>
                      <a:pt x="472" y="877"/>
                      <a:pt x="945" y="1754"/>
                      <a:pt x="1484" y="25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g3acbb144eea_1_9619">
                <a:extLst>
                  <a:ext uri="{FF2B5EF4-FFF2-40B4-BE49-F238E27FC236}">
                    <a16:creationId xmlns:a16="http://schemas.microsoft.com/office/drawing/2014/main" id="{B5CEEB5C-D3E7-2C61-B8F1-81DDC0AB33FF}"/>
                  </a:ext>
                </a:extLst>
              </p:cNvPr>
              <p:cNvSpPr/>
              <p:nvPr/>
            </p:nvSpPr>
            <p:spPr>
              <a:xfrm>
                <a:off x="-1893962" y="1833959"/>
                <a:ext cx="47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77" extrusionOk="0">
                    <a:moveTo>
                      <a:pt x="472" y="877"/>
                    </a:moveTo>
                    <a:cubicBezTo>
                      <a:pt x="472" y="877"/>
                      <a:pt x="135" y="270"/>
                      <a:pt x="0" y="0"/>
                    </a:cubicBezTo>
                    <a:cubicBezTo>
                      <a:pt x="135" y="270"/>
                      <a:pt x="270" y="607"/>
                      <a:pt x="472" y="87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g3acbb144eea_1_9619">
                <a:extLst>
                  <a:ext uri="{FF2B5EF4-FFF2-40B4-BE49-F238E27FC236}">
                    <a16:creationId xmlns:a16="http://schemas.microsoft.com/office/drawing/2014/main" id="{89A8815C-546C-E35E-13A0-440F08C50AD1}"/>
                  </a:ext>
                </a:extLst>
              </p:cNvPr>
              <p:cNvSpPr/>
              <p:nvPr/>
            </p:nvSpPr>
            <p:spPr>
              <a:xfrm>
                <a:off x="-1904015" y="180872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g3acbb144eea_1_9619">
                <a:extLst>
                  <a:ext uri="{FF2B5EF4-FFF2-40B4-BE49-F238E27FC236}">
                    <a16:creationId xmlns:a16="http://schemas.microsoft.com/office/drawing/2014/main" id="{33720A15-10B1-53A3-74F7-B77048169FFC}"/>
                  </a:ext>
                </a:extLst>
              </p:cNvPr>
              <p:cNvSpPr/>
              <p:nvPr/>
            </p:nvSpPr>
            <p:spPr>
              <a:xfrm>
                <a:off x="-1879794" y="1858585"/>
                <a:ext cx="14033" cy="13831"/>
              </a:xfrm>
              <a:custGeom>
                <a:avLst/>
                <a:gdLst/>
                <a:ahLst/>
                <a:cxnLst/>
                <a:rect l="l" t="t" r="r" b="b"/>
                <a:pathLst>
                  <a:path w="14033" h="13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3846" y="5667"/>
                      <a:pt x="8636" y="10323"/>
                      <a:pt x="14033" y="13831"/>
                    </a:cubicBezTo>
                    <a:cubicBezTo>
                      <a:pt x="8636" y="10323"/>
                      <a:pt x="3846" y="56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g3acbb144eea_1_9619">
                <a:extLst>
                  <a:ext uri="{FF2B5EF4-FFF2-40B4-BE49-F238E27FC236}">
                    <a16:creationId xmlns:a16="http://schemas.microsoft.com/office/drawing/2014/main" id="{B9DDEAF3-CB60-A58A-29D1-A07A842319C7}"/>
                  </a:ext>
                </a:extLst>
              </p:cNvPr>
              <p:cNvSpPr/>
              <p:nvPr/>
            </p:nvSpPr>
            <p:spPr>
              <a:xfrm>
                <a:off x="-1904083" y="1771618"/>
                <a:ext cx="96952" cy="108865"/>
              </a:xfrm>
              <a:custGeom>
                <a:avLst/>
                <a:gdLst/>
                <a:ahLst/>
                <a:cxnLst/>
                <a:rect l="l" t="t" r="r" b="b"/>
                <a:pathLst>
                  <a:path w="96952" h="108865" extrusionOk="0">
                    <a:moveTo>
                      <a:pt x="81907" y="84269"/>
                    </a:moveTo>
                    <a:cubicBezTo>
                      <a:pt x="65377" y="59710"/>
                      <a:pt x="54043" y="30159"/>
                      <a:pt x="49185" y="0"/>
                    </a:cubicBezTo>
                    <a:cubicBezTo>
                      <a:pt x="30968" y="4790"/>
                      <a:pt x="14371" y="17070"/>
                      <a:pt x="0" y="37108"/>
                    </a:cubicBezTo>
                    <a:cubicBezTo>
                      <a:pt x="0" y="37108"/>
                      <a:pt x="0" y="37108"/>
                      <a:pt x="0" y="37108"/>
                    </a:cubicBezTo>
                    <a:cubicBezTo>
                      <a:pt x="2766" y="45676"/>
                      <a:pt x="6140" y="54110"/>
                      <a:pt x="10120" y="62341"/>
                    </a:cubicBezTo>
                    <a:cubicBezTo>
                      <a:pt x="10255" y="62611"/>
                      <a:pt x="10390" y="62948"/>
                      <a:pt x="10593" y="63218"/>
                    </a:cubicBezTo>
                    <a:cubicBezTo>
                      <a:pt x="12279" y="66659"/>
                      <a:pt x="14101" y="70100"/>
                      <a:pt x="15990" y="73473"/>
                    </a:cubicBezTo>
                    <a:cubicBezTo>
                      <a:pt x="16462" y="74351"/>
                      <a:pt x="16935" y="75228"/>
                      <a:pt x="17474" y="76037"/>
                    </a:cubicBezTo>
                    <a:cubicBezTo>
                      <a:pt x="19633" y="79748"/>
                      <a:pt x="21860" y="83391"/>
                      <a:pt x="24289" y="86967"/>
                    </a:cubicBezTo>
                    <a:lnTo>
                      <a:pt x="24289" y="86967"/>
                    </a:lnTo>
                    <a:cubicBezTo>
                      <a:pt x="28135" y="92635"/>
                      <a:pt x="32925" y="97290"/>
                      <a:pt x="38322" y="100798"/>
                    </a:cubicBezTo>
                    <a:cubicBezTo>
                      <a:pt x="41021" y="102553"/>
                      <a:pt x="43855" y="104037"/>
                      <a:pt x="46823" y="105251"/>
                    </a:cubicBezTo>
                    <a:cubicBezTo>
                      <a:pt x="61599" y="111189"/>
                      <a:pt x="78939" y="109974"/>
                      <a:pt x="93174" y="100394"/>
                    </a:cubicBezTo>
                    <a:cubicBezTo>
                      <a:pt x="94524" y="99449"/>
                      <a:pt x="95738" y="98369"/>
                      <a:pt x="96953" y="97357"/>
                    </a:cubicBezTo>
                    <a:cubicBezTo>
                      <a:pt x="91083" y="94456"/>
                      <a:pt x="85888" y="90071"/>
                      <a:pt x="81974" y="842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g3acbb144eea_1_9619">
                <a:extLst>
                  <a:ext uri="{FF2B5EF4-FFF2-40B4-BE49-F238E27FC236}">
                    <a16:creationId xmlns:a16="http://schemas.microsoft.com/office/drawing/2014/main" id="{74F48D0D-37B7-F6EB-871E-6B31474DED87}"/>
                  </a:ext>
                </a:extLst>
              </p:cNvPr>
              <p:cNvSpPr/>
              <p:nvPr/>
            </p:nvSpPr>
            <p:spPr>
              <a:xfrm>
                <a:off x="-1908603" y="170320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g3acbb144eea_1_9619">
                <a:extLst>
                  <a:ext uri="{FF2B5EF4-FFF2-40B4-BE49-F238E27FC236}">
                    <a16:creationId xmlns:a16="http://schemas.microsoft.com/office/drawing/2014/main" id="{4F019AB2-27D0-EF4E-7729-13F0E39910A0}"/>
                  </a:ext>
                </a:extLst>
              </p:cNvPr>
              <p:cNvSpPr/>
              <p:nvPr/>
            </p:nvSpPr>
            <p:spPr>
              <a:xfrm>
                <a:off x="-1910492" y="171251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g3acbb144eea_1_9619">
                <a:extLst>
                  <a:ext uri="{FF2B5EF4-FFF2-40B4-BE49-F238E27FC236}">
                    <a16:creationId xmlns:a16="http://schemas.microsoft.com/office/drawing/2014/main" id="{A4BF8823-42EF-688C-0569-236CD65FB6E5}"/>
                  </a:ext>
                </a:extLst>
              </p:cNvPr>
              <p:cNvSpPr/>
              <p:nvPr/>
            </p:nvSpPr>
            <p:spPr>
              <a:xfrm>
                <a:off x="-1892545" y="16583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g3acbb144eea_1_9619">
                <a:extLst>
                  <a:ext uri="{FF2B5EF4-FFF2-40B4-BE49-F238E27FC236}">
                    <a16:creationId xmlns:a16="http://schemas.microsoft.com/office/drawing/2014/main" id="{3D4AF18D-AC43-7234-837D-1A2317237A84}"/>
                  </a:ext>
                </a:extLst>
              </p:cNvPr>
              <p:cNvSpPr/>
              <p:nvPr/>
            </p:nvSpPr>
            <p:spPr>
              <a:xfrm>
                <a:off x="-1906242" y="1693961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g3acbb144eea_1_9619">
                <a:extLst>
                  <a:ext uri="{FF2B5EF4-FFF2-40B4-BE49-F238E27FC236}">
                    <a16:creationId xmlns:a16="http://schemas.microsoft.com/office/drawing/2014/main" id="{8C23B7F7-1001-5D41-F908-613AE36521F0}"/>
                  </a:ext>
                </a:extLst>
              </p:cNvPr>
              <p:cNvSpPr/>
              <p:nvPr/>
            </p:nvSpPr>
            <p:spPr>
              <a:xfrm>
                <a:off x="-1888025" y="164990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g3acbb144eea_1_9619">
                <a:extLst>
                  <a:ext uri="{FF2B5EF4-FFF2-40B4-BE49-F238E27FC236}">
                    <a16:creationId xmlns:a16="http://schemas.microsoft.com/office/drawing/2014/main" id="{D0EAE191-ADDA-E025-5EDB-448E8A30084A}"/>
                  </a:ext>
                </a:extLst>
              </p:cNvPr>
              <p:cNvSpPr/>
              <p:nvPr/>
            </p:nvSpPr>
            <p:spPr>
              <a:xfrm>
                <a:off x="-1896594" y="1667041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g3acbb144eea_1_9619">
                <a:extLst>
                  <a:ext uri="{FF2B5EF4-FFF2-40B4-BE49-F238E27FC236}">
                    <a16:creationId xmlns:a16="http://schemas.microsoft.com/office/drawing/2014/main" id="{8E0299F3-1054-B183-AF5E-08A018B845CD}"/>
                  </a:ext>
                </a:extLst>
              </p:cNvPr>
              <p:cNvSpPr/>
              <p:nvPr/>
            </p:nvSpPr>
            <p:spPr>
              <a:xfrm>
                <a:off x="-1903476" y="1684785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g3acbb144eea_1_9619">
                <a:extLst>
                  <a:ext uri="{FF2B5EF4-FFF2-40B4-BE49-F238E27FC236}">
                    <a16:creationId xmlns:a16="http://schemas.microsoft.com/office/drawing/2014/main" id="{C91ACF34-F464-927C-6749-E0A39C8E6A0A}"/>
                  </a:ext>
                </a:extLst>
              </p:cNvPr>
              <p:cNvSpPr/>
              <p:nvPr/>
            </p:nvSpPr>
            <p:spPr>
              <a:xfrm>
                <a:off x="-1900237" y="1675812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8"/>
                    </a:moveTo>
                    <a:cubicBezTo>
                      <a:pt x="0" y="68"/>
                      <a:pt x="0" y="68"/>
                      <a:pt x="0" y="0"/>
                    </a:cubicBezTo>
                    <a:cubicBezTo>
                      <a:pt x="0" y="0"/>
                      <a:pt x="0" y="0"/>
                      <a:pt x="0" y="6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g3acbb144eea_1_9619">
                <a:extLst>
                  <a:ext uri="{FF2B5EF4-FFF2-40B4-BE49-F238E27FC236}">
                    <a16:creationId xmlns:a16="http://schemas.microsoft.com/office/drawing/2014/main" id="{57849758-92A2-F6C5-B51C-F2BB7EEC0B59}"/>
                  </a:ext>
                </a:extLst>
              </p:cNvPr>
              <p:cNvSpPr/>
              <p:nvPr/>
            </p:nvSpPr>
            <p:spPr>
              <a:xfrm>
                <a:off x="-1910290" y="1584594"/>
                <a:ext cx="121983" cy="127515"/>
              </a:xfrm>
              <a:custGeom>
                <a:avLst/>
                <a:gdLst/>
                <a:ahLst/>
                <a:cxnLst/>
                <a:rect l="l" t="t" r="r" b="b"/>
                <a:pathLst>
                  <a:path w="121983" h="127515" extrusionOk="0">
                    <a:moveTo>
                      <a:pt x="6477" y="124817"/>
                    </a:moveTo>
                    <a:cubicBezTo>
                      <a:pt x="22737" y="117531"/>
                      <a:pt x="40076" y="113887"/>
                      <a:pt x="57551" y="113280"/>
                    </a:cubicBezTo>
                    <a:cubicBezTo>
                      <a:pt x="64837" y="82987"/>
                      <a:pt x="80895" y="56201"/>
                      <a:pt x="107275" y="38390"/>
                    </a:cubicBezTo>
                    <a:cubicBezTo>
                      <a:pt x="112065" y="35151"/>
                      <a:pt x="116991" y="32250"/>
                      <a:pt x="121983" y="29619"/>
                    </a:cubicBezTo>
                    <a:cubicBezTo>
                      <a:pt x="113347" y="17340"/>
                      <a:pt x="101878" y="7422"/>
                      <a:pt x="87035" y="1957"/>
                    </a:cubicBezTo>
                    <a:cubicBezTo>
                      <a:pt x="85213" y="1282"/>
                      <a:pt x="83256" y="607"/>
                      <a:pt x="81367" y="0"/>
                    </a:cubicBezTo>
                    <a:cubicBezTo>
                      <a:pt x="56269" y="17609"/>
                      <a:pt x="36433" y="40009"/>
                      <a:pt x="22332" y="65107"/>
                    </a:cubicBezTo>
                    <a:cubicBezTo>
                      <a:pt x="22332" y="65107"/>
                      <a:pt x="22332" y="65107"/>
                      <a:pt x="22332" y="65107"/>
                    </a:cubicBezTo>
                    <a:cubicBezTo>
                      <a:pt x="20780" y="67874"/>
                      <a:pt x="19296" y="70707"/>
                      <a:pt x="17879" y="73541"/>
                    </a:cubicBezTo>
                    <a:cubicBezTo>
                      <a:pt x="17879" y="73541"/>
                      <a:pt x="17879" y="73541"/>
                      <a:pt x="17879" y="73541"/>
                    </a:cubicBezTo>
                    <a:cubicBezTo>
                      <a:pt x="16462" y="76375"/>
                      <a:pt x="15113" y="79276"/>
                      <a:pt x="13831" y="82177"/>
                    </a:cubicBezTo>
                    <a:cubicBezTo>
                      <a:pt x="13831" y="82177"/>
                      <a:pt x="13831" y="82177"/>
                      <a:pt x="13831" y="82177"/>
                    </a:cubicBezTo>
                    <a:cubicBezTo>
                      <a:pt x="12549" y="85078"/>
                      <a:pt x="11335" y="87979"/>
                      <a:pt x="10188" y="90948"/>
                    </a:cubicBezTo>
                    <a:cubicBezTo>
                      <a:pt x="10188" y="90948"/>
                      <a:pt x="10188" y="90948"/>
                      <a:pt x="10188" y="91015"/>
                    </a:cubicBezTo>
                    <a:cubicBezTo>
                      <a:pt x="9041" y="93984"/>
                      <a:pt x="7961" y="96953"/>
                      <a:pt x="7017" y="99921"/>
                    </a:cubicBezTo>
                    <a:cubicBezTo>
                      <a:pt x="7017" y="99921"/>
                      <a:pt x="7017" y="99921"/>
                      <a:pt x="7017" y="99989"/>
                    </a:cubicBezTo>
                    <a:cubicBezTo>
                      <a:pt x="6005" y="102957"/>
                      <a:pt x="5127" y="105993"/>
                      <a:pt x="4251" y="109030"/>
                    </a:cubicBezTo>
                    <a:cubicBezTo>
                      <a:pt x="4251" y="109030"/>
                      <a:pt x="4251" y="109030"/>
                      <a:pt x="4251" y="109030"/>
                    </a:cubicBezTo>
                    <a:cubicBezTo>
                      <a:pt x="3373" y="112066"/>
                      <a:pt x="2631" y="115169"/>
                      <a:pt x="1889" y="118205"/>
                    </a:cubicBezTo>
                    <a:cubicBezTo>
                      <a:pt x="1889" y="118205"/>
                      <a:pt x="1889" y="118205"/>
                      <a:pt x="1889" y="118205"/>
                    </a:cubicBezTo>
                    <a:cubicBezTo>
                      <a:pt x="1214" y="121309"/>
                      <a:pt x="540" y="124412"/>
                      <a:pt x="0" y="127516"/>
                    </a:cubicBezTo>
                    <a:cubicBezTo>
                      <a:pt x="0" y="127516"/>
                      <a:pt x="0" y="127516"/>
                      <a:pt x="0" y="127516"/>
                    </a:cubicBezTo>
                    <a:cubicBezTo>
                      <a:pt x="2226" y="126436"/>
                      <a:pt x="4385" y="125357"/>
                      <a:pt x="6679" y="1244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g3acbb144eea_1_9619">
                <a:extLst>
                  <a:ext uri="{FF2B5EF4-FFF2-40B4-BE49-F238E27FC236}">
                    <a16:creationId xmlns:a16="http://schemas.microsoft.com/office/drawing/2014/main" id="{35411542-F845-E1C0-A388-4763294C653D}"/>
                  </a:ext>
                </a:extLst>
              </p:cNvPr>
              <p:cNvSpPr/>
              <p:nvPr/>
            </p:nvSpPr>
            <p:spPr>
              <a:xfrm>
                <a:off x="-1604589" y="1582165"/>
                <a:ext cx="1214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877" extrusionOk="0">
                    <a:moveTo>
                      <a:pt x="0" y="0"/>
                    </a:moveTo>
                    <a:cubicBezTo>
                      <a:pt x="405" y="270"/>
                      <a:pt x="810" y="540"/>
                      <a:pt x="1214" y="877"/>
                    </a:cubicBezTo>
                    <a:cubicBezTo>
                      <a:pt x="810" y="607"/>
                      <a:pt x="40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g3acbb144eea_1_9619">
                <a:extLst>
                  <a:ext uri="{FF2B5EF4-FFF2-40B4-BE49-F238E27FC236}">
                    <a16:creationId xmlns:a16="http://schemas.microsoft.com/office/drawing/2014/main" id="{404DD255-5F5B-1809-FB98-68928E4BF51A}"/>
                  </a:ext>
                </a:extLst>
              </p:cNvPr>
              <p:cNvSpPr/>
              <p:nvPr/>
            </p:nvSpPr>
            <p:spPr>
              <a:xfrm>
                <a:off x="-1620714" y="1572517"/>
                <a:ext cx="188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1011" extrusionOk="0">
                    <a:moveTo>
                      <a:pt x="0" y="0"/>
                    </a:moveTo>
                    <a:cubicBezTo>
                      <a:pt x="607" y="337"/>
                      <a:pt x="1282" y="675"/>
                      <a:pt x="1889" y="1012"/>
                    </a:cubicBezTo>
                    <a:cubicBezTo>
                      <a:pt x="1282" y="675"/>
                      <a:pt x="607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g3acbb144eea_1_9619">
                <a:extLst>
                  <a:ext uri="{FF2B5EF4-FFF2-40B4-BE49-F238E27FC236}">
                    <a16:creationId xmlns:a16="http://schemas.microsoft.com/office/drawing/2014/main" id="{C80B8AED-5CC8-85BB-BE1C-780661CEAFCD}"/>
                  </a:ext>
                </a:extLst>
              </p:cNvPr>
              <p:cNvSpPr/>
              <p:nvPr/>
            </p:nvSpPr>
            <p:spPr>
              <a:xfrm>
                <a:off x="-1629080" y="1568267"/>
                <a:ext cx="2091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1012" extrusionOk="0">
                    <a:moveTo>
                      <a:pt x="0" y="0"/>
                    </a:moveTo>
                    <a:cubicBezTo>
                      <a:pt x="742" y="337"/>
                      <a:pt x="1417" y="675"/>
                      <a:pt x="2092" y="1012"/>
                    </a:cubicBezTo>
                    <a:cubicBezTo>
                      <a:pt x="1417" y="675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g3acbb144eea_1_9619">
                <a:extLst>
                  <a:ext uri="{FF2B5EF4-FFF2-40B4-BE49-F238E27FC236}">
                    <a16:creationId xmlns:a16="http://schemas.microsoft.com/office/drawing/2014/main" id="{37734615-47D6-9CF1-5471-539C80651100}"/>
                  </a:ext>
                </a:extLst>
              </p:cNvPr>
              <p:cNvSpPr/>
              <p:nvPr/>
            </p:nvSpPr>
            <p:spPr>
              <a:xfrm>
                <a:off x="-1612550" y="1577173"/>
                <a:ext cx="1619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011" extrusionOk="0">
                    <a:moveTo>
                      <a:pt x="0" y="0"/>
                    </a:moveTo>
                    <a:cubicBezTo>
                      <a:pt x="540" y="337"/>
                      <a:pt x="1079" y="675"/>
                      <a:pt x="1619" y="1012"/>
                    </a:cubicBezTo>
                    <a:cubicBezTo>
                      <a:pt x="1079" y="675"/>
                      <a:pt x="540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g3acbb144eea_1_9619">
                <a:extLst>
                  <a:ext uri="{FF2B5EF4-FFF2-40B4-BE49-F238E27FC236}">
                    <a16:creationId xmlns:a16="http://schemas.microsoft.com/office/drawing/2014/main" id="{93657E84-CB64-35E0-0839-6A753C428C3C}"/>
                  </a:ext>
                </a:extLst>
              </p:cNvPr>
              <p:cNvSpPr/>
              <p:nvPr/>
            </p:nvSpPr>
            <p:spPr>
              <a:xfrm>
                <a:off x="-1690949" y="1550253"/>
                <a:ext cx="2496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69" extrusionOk="0">
                    <a:moveTo>
                      <a:pt x="0" y="0"/>
                    </a:moveTo>
                    <a:cubicBezTo>
                      <a:pt x="810" y="135"/>
                      <a:pt x="1687" y="202"/>
                      <a:pt x="2497" y="270"/>
                    </a:cubicBezTo>
                    <a:cubicBezTo>
                      <a:pt x="1687" y="135"/>
                      <a:pt x="810" y="6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g3acbb144eea_1_9619">
                <a:extLst>
                  <a:ext uri="{FF2B5EF4-FFF2-40B4-BE49-F238E27FC236}">
                    <a16:creationId xmlns:a16="http://schemas.microsoft.com/office/drawing/2014/main" id="{A99D49BB-AAD3-9B6B-1336-CA84AB1DD7DA}"/>
                  </a:ext>
                </a:extLst>
              </p:cNvPr>
              <p:cNvSpPr/>
              <p:nvPr/>
            </p:nvSpPr>
            <p:spPr>
              <a:xfrm>
                <a:off x="-1681908" y="1551602"/>
                <a:ext cx="2563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472" extrusionOk="0">
                    <a:moveTo>
                      <a:pt x="0" y="0"/>
                    </a:moveTo>
                    <a:cubicBezTo>
                      <a:pt x="877" y="135"/>
                      <a:pt x="1754" y="270"/>
                      <a:pt x="2564" y="472"/>
                    </a:cubicBezTo>
                    <a:cubicBezTo>
                      <a:pt x="1687" y="337"/>
                      <a:pt x="810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g3acbb144eea_1_9619">
                <a:extLst>
                  <a:ext uri="{FF2B5EF4-FFF2-40B4-BE49-F238E27FC236}">
                    <a16:creationId xmlns:a16="http://schemas.microsoft.com/office/drawing/2014/main" id="{2BC04F00-ED6E-DDD4-41E7-EF38BF597A7D}"/>
                  </a:ext>
                </a:extLst>
              </p:cNvPr>
              <p:cNvSpPr/>
              <p:nvPr/>
            </p:nvSpPr>
            <p:spPr>
              <a:xfrm>
                <a:off x="-1725628" y="1549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g3acbb144eea_1_9619">
                <a:extLst>
                  <a:ext uri="{FF2B5EF4-FFF2-40B4-BE49-F238E27FC236}">
                    <a16:creationId xmlns:a16="http://schemas.microsoft.com/office/drawing/2014/main" id="{CFAED7AC-4F86-2A30-DCD3-7232F9743326}"/>
                  </a:ext>
                </a:extLst>
              </p:cNvPr>
              <p:cNvSpPr/>
              <p:nvPr/>
            </p:nvSpPr>
            <p:spPr>
              <a:xfrm>
                <a:off x="-1654988" y="1558079"/>
                <a:ext cx="256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809" extrusionOk="0">
                    <a:moveTo>
                      <a:pt x="0" y="0"/>
                    </a:moveTo>
                    <a:cubicBezTo>
                      <a:pt x="877" y="270"/>
                      <a:pt x="1687" y="540"/>
                      <a:pt x="2564" y="810"/>
                    </a:cubicBezTo>
                    <a:cubicBezTo>
                      <a:pt x="1687" y="540"/>
                      <a:pt x="877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g3acbb144eea_1_9619">
                <a:extLst>
                  <a:ext uri="{FF2B5EF4-FFF2-40B4-BE49-F238E27FC236}">
                    <a16:creationId xmlns:a16="http://schemas.microsoft.com/office/drawing/2014/main" id="{9C223FA6-B25D-C4C4-7F8F-74025ED158D5}"/>
                  </a:ext>
                </a:extLst>
              </p:cNvPr>
              <p:cNvSpPr/>
              <p:nvPr/>
            </p:nvSpPr>
            <p:spPr>
              <a:xfrm>
                <a:off x="-1672867" y="1553356"/>
                <a:ext cx="2631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607" extrusionOk="0">
                    <a:moveTo>
                      <a:pt x="0" y="0"/>
                    </a:moveTo>
                    <a:cubicBezTo>
                      <a:pt x="877" y="202"/>
                      <a:pt x="1754" y="405"/>
                      <a:pt x="2631" y="607"/>
                    </a:cubicBezTo>
                    <a:cubicBezTo>
                      <a:pt x="1754" y="405"/>
                      <a:pt x="877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g3acbb144eea_1_9619">
                <a:extLst>
                  <a:ext uri="{FF2B5EF4-FFF2-40B4-BE49-F238E27FC236}">
                    <a16:creationId xmlns:a16="http://schemas.microsoft.com/office/drawing/2014/main" id="{D38EF3FF-F42E-87E0-A403-983B1D1FA0E9}"/>
                  </a:ext>
                </a:extLst>
              </p:cNvPr>
              <p:cNvSpPr/>
              <p:nvPr/>
            </p:nvSpPr>
            <p:spPr>
              <a:xfrm>
                <a:off x="-1663894" y="1555515"/>
                <a:ext cx="263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674" extrusionOk="0">
                    <a:moveTo>
                      <a:pt x="0" y="0"/>
                    </a:moveTo>
                    <a:cubicBezTo>
                      <a:pt x="877" y="202"/>
                      <a:pt x="1754" y="472"/>
                      <a:pt x="2631" y="675"/>
                    </a:cubicBezTo>
                    <a:cubicBezTo>
                      <a:pt x="1754" y="405"/>
                      <a:pt x="877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g3acbb144eea_1_9619">
                <a:extLst>
                  <a:ext uri="{FF2B5EF4-FFF2-40B4-BE49-F238E27FC236}">
                    <a16:creationId xmlns:a16="http://schemas.microsoft.com/office/drawing/2014/main" id="{DC9C653A-21F5-426B-EE52-31C7FB0E7AD1}"/>
                  </a:ext>
                </a:extLst>
              </p:cNvPr>
              <p:cNvSpPr/>
              <p:nvPr/>
            </p:nvSpPr>
            <p:spPr>
              <a:xfrm>
                <a:off x="-1637581" y="1564489"/>
                <a:ext cx="229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012" extrusionOk="0">
                    <a:moveTo>
                      <a:pt x="0" y="0"/>
                    </a:moveTo>
                    <a:cubicBezTo>
                      <a:pt x="742" y="337"/>
                      <a:pt x="1552" y="675"/>
                      <a:pt x="2294" y="1012"/>
                    </a:cubicBezTo>
                    <a:cubicBezTo>
                      <a:pt x="1552" y="675"/>
                      <a:pt x="742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g3acbb144eea_1_9619">
                <a:extLst>
                  <a:ext uri="{FF2B5EF4-FFF2-40B4-BE49-F238E27FC236}">
                    <a16:creationId xmlns:a16="http://schemas.microsoft.com/office/drawing/2014/main" id="{24DEAC53-5E7A-E4A2-72B8-83C8887548CC}"/>
                  </a:ext>
                </a:extLst>
              </p:cNvPr>
              <p:cNvSpPr/>
              <p:nvPr/>
            </p:nvSpPr>
            <p:spPr>
              <a:xfrm>
                <a:off x="-1646217" y="1561048"/>
                <a:ext cx="2428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944" extrusionOk="0">
                    <a:moveTo>
                      <a:pt x="0" y="0"/>
                    </a:moveTo>
                    <a:cubicBezTo>
                      <a:pt x="810" y="270"/>
                      <a:pt x="1619" y="607"/>
                      <a:pt x="2429" y="945"/>
                    </a:cubicBezTo>
                    <a:cubicBezTo>
                      <a:pt x="1619" y="607"/>
                      <a:pt x="810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g3acbb144eea_1_9619">
                <a:extLst>
                  <a:ext uri="{FF2B5EF4-FFF2-40B4-BE49-F238E27FC236}">
                    <a16:creationId xmlns:a16="http://schemas.microsoft.com/office/drawing/2014/main" id="{6867F456-7993-99C2-A49F-11E6724323B9}"/>
                  </a:ext>
                </a:extLst>
              </p:cNvPr>
              <p:cNvSpPr/>
              <p:nvPr/>
            </p:nvSpPr>
            <p:spPr>
              <a:xfrm>
                <a:off x="-1699990" y="1549376"/>
                <a:ext cx="2293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202" extrusionOk="0">
                    <a:moveTo>
                      <a:pt x="0" y="0"/>
                    </a:moveTo>
                    <a:cubicBezTo>
                      <a:pt x="742" y="0"/>
                      <a:pt x="1552" y="135"/>
                      <a:pt x="2294" y="202"/>
                    </a:cubicBezTo>
                    <a:cubicBezTo>
                      <a:pt x="1552" y="135"/>
                      <a:pt x="742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g3acbb144eea_1_9619">
                <a:extLst>
                  <a:ext uri="{FF2B5EF4-FFF2-40B4-BE49-F238E27FC236}">
                    <a16:creationId xmlns:a16="http://schemas.microsoft.com/office/drawing/2014/main" id="{7A625631-83EC-F646-17F7-CDB225B2ADC7}"/>
                  </a:ext>
                </a:extLst>
              </p:cNvPr>
              <p:cNvSpPr/>
              <p:nvPr/>
            </p:nvSpPr>
            <p:spPr>
              <a:xfrm>
                <a:off x="-1596830" y="1587563"/>
                <a:ext cx="742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742" h="607" extrusionOk="0">
                    <a:moveTo>
                      <a:pt x="0" y="0"/>
                    </a:moveTo>
                    <a:cubicBezTo>
                      <a:pt x="0" y="0"/>
                      <a:pt x="472" y="405"/>
                      <a:pt x="742" y="607"/>
                    </a:cubicBezTo>
                    <a:cubicBezTo>
                      <a:pt x="472" y="405"/>
                      <a:pt x="270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g3acbb144eea_1_9619">
                <a:extLst>
                  <a:ext uri="{FF2B5EF4-FFF2-40B4-BE49-F238E27FC236}">
                    <a16:creationId xmlns:a16="http://schemas.microsoft.com/office/drawing/2014/main" id="{3035526B-0F56-5639-6267-5968F9971058}"/>
                  </a:ext>
                </a:extLst>
              </p:cNvPr>
              <p:cNvSpPr/>
              <p:nvPr/>
            </p:nvSpPr>
            <p:spPr>
              <a:xfrm>
                <a:off x="-1708896" y="1548903"/>
                <a:ext cx="195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6746" extrusionOk="0">
                    <a:moveTo>
                      <a:pt x="0" y="0"/>
                    </a:moveTo>
                    <a:cubicBezTo>
                      <a:pt x="675" y="0"/>
                      <a:pt x="1349" y="0"/>
                      <a:pt x="1957" y="0"/>
                    </a:cubicBezTo>
                    <a:cubicBezTo>
                      <a:pt x="1282" y="0"/>
                      <a:pt x="607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g3acbb144eea_1_9619">
                <a:extLst>
                  <a:ext uri="{FF2B5EF4-FFF2-40B4-BE49-F238E27FC236}">
                    <a16:creationId xmlns:a16="http://schemas.microsoft.com/office/drawing/2014/main" id="{5A0FAB28-A0DB-6A6D-4736-D868508A028A}"/>
                  </a:ext>
                </a:extLst>
              </p:cNvPr>
              <p:cNvSpPr/>
              <p:nvPr/>
            </p:nvSpPr>
            <p:spPr>
              <a:xfrm>
                <a:off x="-1717667" y="1548836"/>
                <a:ext cx="141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6746" extrusionOk="0">
                    <a:moveTo>
                      <a:pt x="0" y="0"/>
                    </a:moveTo>
                    <a:cubicBezTo>
                      <a:pt x="472" y="0"/>
                      <a:pt x="945" y="0"/>
                      <a:pt x="1417" y="0"/>
                    </a:cubicBezTo>
                    <a:cubicBezTo>
                      <a:pt x="945" y="0"/>
                      <a:pt x="47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g3acbb144eea_1_9619">
                <a:extLst>
                  <a:ext uri="{FF2B5EF4-FFF2-40B4-BE49-F238E27FC236}">
                    <a16:creationId xmlns:a16="http://schemas.microsoft.com/office/drawing/2014/main" id="{314E9F73-6A15-80DC-983A-59311A3DFA29}"/>
                  </a:ext>
                </a:extLst>
              </p:cNvPr>
              <p:cNvSpPr/>
              <p:nvPr/>
            </p:nvSpPr>
            <p:spPr>
              <a:xfrm>
                <a:off x="-1725493" y="1548768"/>
                <a:ext cx="136151" cy="86832"/>
              </a:xfrm>
              <a:custGeom>
                <a:avLst/>
                <a:gdLst/>
                <a:ahLst/>
                <a:cxnLst/>
                <a:rect l="l" t="t" r="r" b="b"/>
                <a:pathLst>
                  <a:path w="136151" h="86832" extrusionOk="0">
                    <a:moveTo>
                      <a:pt x="24221" y="48375"/>
                    </a:moveTo>
                    <a:cubicBezTo>
                      <a:pt x="56606" y="51479"/>
                      <a:pt x="87912" y="64635"/>
                      <a:pt x="113010" y="86832"/>
                    </a:cubicBezTo>
                    <a:cubicBezTo>
                      <a:pt x="121444" y="73136"/>
                      <a:pt x="129135" y="59035"/>
                      <a:pt x="136152" y="44597"/>
                    </a:cubicBezTo>
                    <a:cubicBezTo>
                      <a:pt x="133926" y="42775"/>
                      <a:pt x="131699" y="41089"/>
                      <a:pt x="129405" y="39402"/>
                    </a:cubicBezTo>
                    <a:cubicBezTo>
                      <a:pt x="129135" y="39199"/>
                      <a:pt x="128933" y="38997"/>
                      <a:pt x="128663" y="38795"/>
                    </a:cubicBezTo>
                    <a:cubicBezTo>
                      <a:pt x="126504" y="37243"/>
                      <a:pt x="124345" y="35691"/>
                      <a:pt x="122186" y="34207"/>
                    </a:cubicBezTo>
                    <a:cubicBezTo>
                      <a:pt x="121781" y="33937"/>
                      <a:pt x="121376" y="33667"/>
                      <a:pt x="120971" y="33330"/>
                    </a:cubicBezTo>
                    <a:cubicBezTo>
                      <a:pt x="118880" y="31913"/>
                      <a:pt x="116721" y="30631"/>
                      <a:pt x="114630" y="29282"/>
                    </a:cubicBezTo>
                    <a:cubicBezTo>
                      <a:pt x="114090" y="28944"/>
                      <a:pt x="113550" y="28607"/>
                      <a:pt x="113010" y="28269"/>
                    </a:cubicBezTo>
                    <a:cubicBezTo>
                      <a:pt x="110919" y="27055"/>
                      <a:pt x="108827" y="25841"/>
                      <a:pt x="106736" y="24694"/>
                    </a:cubicBezTo>
                    <a:cubicBezTo>
                      <a:pt x="106128" y="24356"/>
                      <a:pt x="105454" y="24019"/>
                      <a:pt x="104846" y="23682"/>
                    </a:cubicBezTo>
                    <a:cubicBezTo>
                      <a:pt x="102823" y="22602"/>
                      <a:pt x="100731" y="21523"/>
                      <a:pt x="98639" y="20511"/>
                    </a:cubicBezTo>
                    <a:cubicBezTo>
                      <a:pt x="97965" y="20173"/>
                      <a:pt x="97222" y="19836"/>
                      <a:pt x="96548" y="19498"/>
                    </a:cubicBezTo>
                    <a:cubicBezTo>
                      <a:pt x="94524" y="18486"/>
                      <a:pt x="92432" y="17609"/>
                      <a:pt x="90341" y="16665"/>
                    </a:cubicBezTo>
                    <a:cubicBezTo>
                      <a:pt x="89598" y="16327"/>
                      <a:pt x="88789" y="15990"/>
                      <a:pt x="88047" y="15653"/>
                    </a:cubicBezTo>
                    <a:cubicBezTo>
                      <a:pt x="85955" y="14776"/>
                      <a:pt x="83931" y="13966"/>
                      <a:pt x="81840" y="13156"/>
                    </a:cubicBezTo>
                    <a:cubicBezTo>
                      <a:pt x="81030" y="12819"/>
                      <a:pt x="80220" y="12549"/>
                      <a:pt x="79411" y="12212"/>
                    </a:cubicBezTo>
                    <a:cubicBezTo>
                      <a:pt x="77319" y="11470"/>
                      <a:pt x="75295" y="10728"/>
                      <a:pt x="73204" y="10053"/>
                    </a:cubicBezTo>
                    <a:cubicBezTo>
                      <a:pt x="72327" y="9783"/>
                      <a:pt x="71517" y="9513"/>
                      <a:pt x="70640" y="9243"/>
                    </a:cubicBezTo>
                    <a:cubicBezTo>
                      <a:pt x="68548" y="8569"/>
                      <a:pt x="66457" y="7961"/>
                      <a:pt x="64365" y="7354"/>
                    </a:cubicBezTo>
                    <a:cubicBezTo>
                      <a:pt x="63488" y="7084"/>
                      <a:pt x="62611" y="6882"/>
                      <a:pt x="61734" y="6679"/>
                    </a:cubicBezTo>
                    <a:cubicBezTo>
                      <a:pt x="59642" y="6140"/>
                      <a:pt x="57484" y="5600"/>
                      <a:pt x="55392" y="5128"/>
                    </a:cubicBezTo>
                    <a:cubicBezTo>
                      <a:pt x="54515" y="4925"/>
                      <a:pt x="53638" y="4723"/>
                      <a:pt x="52761" y="4520"/>
                    </a:cubicBezTo>
                    <a:cubicBezTo>
                      <a:pt x="50602" y="4048"/>
                      <a:pt x="48443" y="3643"/>
                      <a:pt x="46284" y="3239"/>
                    </a:cubicBezTo>
                    <a:cubicBezTo>
                      <a:pt x="45407" y="3104"/>
                      <a:pt x="44529" y="2969"/>
                      <a:pt x="43720" y="2766"/>
                    </a:cubicBezTo>
                    <a:cubicBezTo>
                      <a:pt x="41561" y="2429"/>
                      <a:pt x="39334" y="2024"/>
                      <a:pt x="37175" y="1754"/>
                    </a:cubicBezTo>
                    <a:cubicBezTo>
                      <a:pt x="36366" y="1619"/>
                      <a:pt x="35489" y="1552"/>
                      <a:pt x="34679" y="1484"/>
                    </a:cubicBezTo>
                    <a:cubicBezTo>
                      <a:pt x="32452" y="1214"/>
                      <a:pt x="30226" y="945"/>
                      <a:pt x="27932" y="742"/>
                    </a:cubicBezTo>
                    <a:cubicBezTo>
                      <a:pt x="27190" y="675"/>
                      <a:pt x="26380" y="607"/>
                      <a:pt x="25638" y="540"/>
                    </a:cubicBezTo>
                    <a:cubicBezTo>
                      <a:pt x="23344" y="337"/>
                      <a:pt x="20983" y="202"/>
                      <a:pt x="18689" y="135"/>
                    </a:cubicBezTo>
                    <a:cubicBezTo>
                      <a:pt x="18014" y="135"/>
                      <a:pt x="17340" y="135"/>
                      <a:pt x="16732" y="135"/>
                    </a:cubicBezTo>
                    <a:cubicBezTo>
                      <a:pt x="14303" y="68"/>
                      <a:pt x="11875" y="0"/>
                      <a:pt x="9378" y="0"/>
                    </a:cubicBezTo>
                    <a:cubicBezTo>
                      <a:pt x="8906" y="0"/>
                      <a:pt x="8434" y="0"/>
                      <a:pt x="7961" y="0"/>
                    </a:cubicBezTo>
                    <a:cubicBezTo>
                      <a:pt x="5330" y="0"/>
                      <a:pt x="2631" y="68"/>
                      <a:pt x="0" y="202"/>
                    </a:cubicBezTo>
                    <a:cubicBezTo>
                      <a:pt x="0" y="202"/>
                      <a:pt x="0" y="202"/>
                      <a:pt x="0" y="202"/>
                    </a:cubicBezTo>
                    <a:cubicBezTo>
                      <a:pt x="10593" y="14911"/>
                      <a:pt x="18621" y="31238"/>
                      <a:pt x="24356" y="483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g3acbb144eea_1_9619">
                <a:extLst>
                  <a:ext uri="{FF2B5EF4-FFF2-40B4-BE49-F238E27FC236}">
                    <a16:creationId xmlns:a16="http://schemas.microsoft.com/office/drawing/2014/main" id="{6B9DA273-2E95-9749-5223-4E0FCB134222}"/>
                  </a:ext>
                </a:extLst>
              </p:cNvPr>
              <p:cNvSpPr/>
              <p:nvPr/>
            </p:nvSpPr>
            <p:spPr>
              <a:xfrm>
                <a:off x="-1408322" y="1887394"/>
                <a:ext cx="82244" cy="126234"/>
              </a:xfrm>
              <a:custGeom>
                <a:avLst/>
                <a:gdLst/>
                <a:ahLst/>
                <a:cxnLst/>
                <a:rect l="l" t="t" r="r" b="b"/>
                <a:pathLst>
                  <a:path w="82244" h="126234" extrusionOk="0">
                    <a:moveTo>
                      <a:pt x="0" y="47700"/>
                    </a:moveTo>
                    <a:lnTo>
                      <a:pt x="51883" y="126234"/>
                    </a:lnTo>
                    <a:cubicBezTo>
                      <a:pt x="62004" y="112740"/>
                      <a:pt x="72259" y="97762"/>
                      <a:pt x="82244" y="81435"/>
                    </a:cubicBezTo>
                    <a:lnTo>
                      <a:pt x="27392" y="0"/>
                    </a:lnTo>
                    <a:cubicBezTo>
                      <a:pt x="18756" y="17340"/>
                      <a:pt x="9446" y="33262"/>
                      <a:pt x="0" y="477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g3acbb144eea_1_9619">
                <a:extLst>
                  <a:ext uri="{FF2B5EF4-FFF2-40B4-BE49-F238E27FC236}">
                    <a16:creationId xmlns:a16="http://schemas.microsoft.com/office/drawing/2014/main" id="{E523FAF9-BC11-8435-9239-9218B35C29DA}"/>
                  </a:ext>
                </a:extLst>
              </p:cNvPr>
              <p:cNvSpPr/>
              <p:nvPr/>
            </p:nvSpPr>
            <p:spPr>
              <a:xfrm>
                <a:off x="-1506084" y="1740852"/>
                <a:ext cx="81299" cy="124884"/>
              </a:xfrm>
              <a:custGeom>
                <a:avLst/>
                <a:gdLst/>
                <a:ahLst/>
                <a:cxnLst/>
                <a:rect l="l" t="t" r="r" b="b"/>
                <a:pathLst>
                  <a:path w="81299" h="124884" extrusionOk="0">
                    <a:moveTo>
                      <a:pt x="81300" y="81435"/>
                    </a:moveTo>
                    <a:lnTo>
                      <a:pt x="26448" y="0"/>
                    </a:lnTo>
                    <a:cubicBezTo>
                      <a:pt x="18082" y="16800"/>
                      <a:pt x="9108" y="32183"/>
                      <a:pt x="0" y="46216"/>
                    </a:cubicBezTo>
                    <a:lnTo>
                      <a:pt x="51951" y="124885"/>
                    </a:lnTo>
                    <a:cubicBezTo>
                      <a:pt x="61734" y="111728"/>
                      <a:pt x="71652" y="97290"/>
                      <a:pt x="81300" y="814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g3acbb144eea_1_9619">
                <a:extLst>
                  <a:ext uri="{FF2B5EF4-FFF2-40B4-BE49-F238E27FC236}">
                    <a16:creationId xmlns:a16="http://schemas.microsoft.com/office/drawing/2014/main" id="{C5FCE3D4-DB8E-C48F-7BD9-E0858E6316D7}"/>
                  </a:ext>
                </a:extLst>
              </p:cNvPr>
              <p:cNvSpPr/>
              <p:nvPr/>
            </p:nvSpPr>
            <p:spPr>
              <a:xfrm>
                <a:off x="-1632386" y="1691802"/>
                <a:ext cx="3967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39671" h="58832" extrusionOk="0">
                    <a:moveTo>
                      <a:pt x="6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67" y="0"/>
                    </a:lnTo>
                    <a:lnTo>
                      <a:pt x="39671" y="58833"/>
                    </a:lnTo>
                    <a:lnTo>
                      <a:pt x="39671" y="5883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g3acbb144eea_1_9619">
                <a:extLst>
                  <a:ext uri="{FF2B5EF4-FFF2-40B4-BE49-F238E27FC236}">
                    <a16:creationId xmlns:a16="http://schemas.microsoft.com/office/drawing/2014/main" id="{915932B9-0E24-73BD-C48D-C01FBD4FA802}"/>
                  </a:ext>
                </a:extLst>
              </p:cNvPr>
              <p:cNvSpPr/>
              <p:nvPr/>
            </p:nvSpPr>
            <p:spPr>
              <a:xfrm>
                <a:off x="-1637311" y="1685123"/>
                <a:ext cx="4925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6679" extrusionOk="0">
                    <a:moveTo>
                      <a:pt x="0" y="0"/>
                    </a:moveTo>
                    <a:cubicBezTo>
                      <a:pt x="1687" y="2159"/>
                      <a:pt x="3373" y="4385"/>
                      <a:pt x="4925" y="6679"/>
                    </a:cubicBezTo>
                    <a:cubicBezTo>
                      <a:pt x="4925" y="6679"/>
                      <a:pt x="4925" y="6679"/>
                      <a:pt x="4925" y="6679"/>
                    </a:cubicBezTo>
                    <a:cubicBezTo>
                      <a:pt x="3373" y="4385"/>
                      <a:pt x="1687" y="2159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g3acbb144eea_1_9619">
                <a:extLst>
                  <a:ext uri="{FF2B5EF4-FFF2-40B4-BE49-F238E27FC236}">
                    <a16:creationId xmlns:a16="http://schemas.microsoft.com/office/drawing/2014/main" id="{DE5AE75F-6555-5F24-73D0-008640CF204C}"/>
                  </a:ext>
                </a:extLst>
              </p:cNvPr>
              <p:cNvSpPr/>
              <p:nvPr/>
            </p:nvSpPr>
            <p:spPr>
              <a:xfrm>
                <a:off x="-1579356" y="1602136"/>
                <a:ext cx="1349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14" extrusionOk="0">
                    <a:moveTo>
                      <a:pt x="0" y="0"/>
                    </a:moveTo>
                    <a:cubicBezTo>
                      <a:pt x="472" y="405"/>
                      <a:pt x="877" y="810"/>
                      <a:pt x="1349" y="1214"/>
                    </a:cubicBezTo>
                    <a:cubicBezTo>
                      <a:pt x="945" y="810"/>
                      <a:pt x="472" y="405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g3acbb144eea_1_9619">
                <a:extLst>
                  <a:ext uri="{FF2B5EF4-FFF2-40B4-BE49-F238E27FC236}">
                    <a16:creationId xmlns:a16="http://schemas.microsoft.com/office/drawing/2014/main" id="{B8378009-9E02-01E6-E2C9-6E217CF63B01}"/>
                  </a:ext>
                </a:extLst>
              </p:cNvPr>
              <p:cNvSpPr/>
              <p:nvPr/>
            </p:nvSpPr>
            <p:spPr>
              <a:xfrm>
                <a:off x="-1568426" y="1613134"/>
                <a:ext cx="135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4" extrusionOk="0">
                    <a:moveTo>
                      <a:pt x="0" y="0"/>
                    </a:moveTo>
                    <a:cubicBezTo>
                      <a:pt x="0" y="0"/>
                      <a:pt x="68" y="135"/>
                      <a:pt x="135" y="135"/>
                    </a:cubicBezTo>
                    <a:cubicBezTo>
                      <a:pt x="135" y="135"/>
                      <a:pt x="68" y="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g3acbb144eea_1_9619">
                <a:extLst>
                  <a:ext uri="{FF2B5EF4-FFF2-40B4-BE49-F238E27FC236}">
                    <a16:creationId xmlns:a16="http://schemas.microsoft.com/office/drawing/2014/main" id="{591CC0D0-58EE-D871-73B5-04BADB4EFC6C}"/>
                  </a:ext>
                </a:extLst>
              </p:cNvPr>
              <p:cNvSpPr/>
              <p:nvPr/>
            </p:nvSpPr>
            <p:spPr>
              <a:xfrm>
                <a:off x="-1559925" y="1623119"/>
                <a:ext cx="1956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2496" extrusionOk="0">
                    <a:moveTo>
                      <a:pt x="0" y="0"/>
                    </a:moveTo>
                    <a:cubicBezTo>
                      <a:pt x="675" y="810"/>
                      <a:pt x="1349" y="1687"/>
                      <a:pt x="1957" y="2496"/>
                    </a:cubicBezTo>
                    <a:cubicBezTo>
                      <a:pt x="1282" y="1687"/>
                      <a:pt x="675" y="81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g3acbb144eea_1_9619">
                <a:extLst>
                  <a:ext uri="{FF2B5EF4-FFF2-40B4-BE49-F238E27FC236}">
                    <a16:creationId xmlns:a16="http://schemas.microsoft.com/office/drawing/2014/main" id="{36656CDE-E141-F180-1BE4-0DAE91D1A1FD}"/>
                  </a:ext>
                </a:extLst>
              </p:cNvPr>
              <p:cNvSpPr/>
              <p:nvPr/>
            </p:nvSpPr>
            <p:spPr>
              <a:xfrm>
                <a:off x="-1612550" y="1593500"/>
                <a:ext cx="84066" cy="115843"/>
              </a:xfrm>
              <a:custGeom>
                <a:avLst/>
                <a:gdLst/>
                <a:ahLst/>
                <a:cxnLst/>
                <a:rect l="l" t="t" r="r" b="b"/>
                <a:pathLst>
                  <a:path w="84066" h="115843" extrusionOk="0">
                    <a:moveTo>
                      <a:pt x="67" y="42101"/>
                    </a:moveTo>
                    <a:cubicBezTo>
                      <a:pt x="9715" y="50602"/>
                      <a:pt x="18419" y="60519"/>
                      <a:pt x="25908" y="71652"/>
                    </a:cubicBezTo>
                    <a:lnTo>
                      <a:pt x="55122" y="115844"/>
                    </a:lnTo>
                    <a:cubicBezTo>
                      <a:pt x="65377" y="102620"/>
                      <a:pt x="75025" y="88924"/>
                      <a:pt x="84066" y="74823"/>
                    </a:cubicBezTo>
                    <a:lnTo>
                      <a:pt x="62543" y="42910"/>
                    </a:lnTo>
                    <a:cubicBezTo>
                      <a:pt x="60047" y="39199"/>
                      <a:pt x="57348" y="35623"/>
                      <a:pt x="54650" y="32115"/>
                    </a:cubicBezTo>
                    <a:cubicBezTo>
                      <a:pt x="53975" y="31305"/>
                      <a:pt x="53368" y="30428"/>
                      <a:pt x="52693" y="29619"/>
                    </a:cubicBezTo>
                    <a:cubicBezTo>
                      <a:pt x="49994" y="26245"/>
                      <a:pt x="47228" y="22939"/>
                      <a:pt x="44327" y="19836"/>
                    </a:cubicBezTo>
                    <a:cubicBezTo>
                      <a:pt x="44327" y="19836"/>
                      <a:pt x="44259" y="19701"/>
                      <a:pt x="44192" y="19701"/>
                    </a:cubicBezTo>
                    <a:cubicBezTo>
                      <a:pt x="41088" y="16327"/>
                      <a:pt x="37850" y="13089"/>
                      <a:pt x="34544" y="9985"/>
                    </a:cubicBezTo>
                    <a:cubicBezTo>
                      <a:pt x="34139" y="9581"/>
                      <a:pt x="33667" y="9176"/>
                      <a:pt x="33195" y="8771"/>
                    </a:cubicBezTo>
                    <a:cubicBezTo>
                      <a:pt x="29956" y="5735"/>
                      <a:pt x="26582" y="2766"/>
                      <a:pt x="23142" y="0"/>
                    </a:cubicBezTo>
                    <a:cubicBezTo>
                      <a:pt x="16125" y="14438"/>
                      <a:pt x="8434" y="28539"/>
                      <a:pt x="0" y="422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g3acbb144eea_1_9619">
                <a:extLst>
                  <a:ext uri="{FF2B5EF4-FFF2-40B4-BE49-F238E27FC236}">
                    <a16:creationId xmlns:a16="http://schemas.microsoft.com/office/drawing/2014/main" id="{9EF592FB-9AFD-77F4-E4A8-5453E1E022CD}"/>
                  </a:ext>
                </a:extLst>
              </p:cNvPr>
              <p:cNvSpPr/>
              <p:nvPr/>
            </p:nvSpPr>
            <p:spPr>
              <a:xfrm>
                <a:off x="-1751873" y="1552074"/>
                <a:ext cx="1012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34" extrusionOk="0">
                    <a:moveTo>
                      <a:pt x="0" y="135"/>
                    </a:moveTo>
                    <a:cubicBezTo>
                      <a:pt x="0" y="135"/>
                      <a:pt x="675" y="0"/>
                      <a:pt x="1012" y="0"/>
                    </a:cubicBezTo>
                    <a:cubicBezTo>
                      <a:pt x="675" y="0"/>
                      <a:pt x="337" y="135"/>
                      <a:pt x="0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g3acbb144eea_1_9619">
                <a:extLst>
                  <a:ext uri="{FF2B5EF4-FFF2-40B4-BE49-F238E27FC236}">
                    <a16:creationId xmlns:a16="http://schemas.microsoft.com/office/drawing/2014/main" id="{B0AD6C20-FD03-79BB-F852-E0D802074452}"/>
                  </a:ext>
                </a:extLst>
              </p:cNvPr>
              <p:cNvSpPr/>
              <p:nvPr/>
            </p:nvSpPr>
            <p:spPr>
              <a:xfrm>
                <a:off x="-1778523" y="1558282"/>
                <a:ext cx="2766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877" extrusionOk="0">
                    <a:moveTo>
                      <a:pt x="0" y="877"/>
                    </a:moveTo>
                    <a:cubicBezTo>
                      <a:pt x="944" y="540"/>
                      <a:pt x="1822" y="270"/>
                      <a:pt x="2766" y="0"/>
                    </a:cubicBezTo>
                    <a:cubicBezTo>
                      <a:pt x="1822" y="270"/>
                      <a:pt x="944" y="607"/>
                      <a:pt x="0" y="87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g3acbb144eea_1_9619">
                <a:extLst>
                  <a:ext uri="{FF2B5EF4-FFF2-40B4-BE49-F238E27FC236}">
                    <a16:creationId xmlns:a16="http://schemas.microsoft.com/office/drawing/2014/main" id="{C0FD19B4-B3BD-BFFD-800C-356522754B1E}"/>
                  </a:ext>
                </a:extLst>
              </p:cNvPr>
              <p:cNvSpPr/>
              <p:nvPr/>
            </p:nvSpPr>
            <p:spPr>
              <a:xfrm>
                <a:off x="-1789993" y="1563004"/>
                <a:ext cx="1011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04" extrusionOk="0">
                    <a:moveTo>
                      <a:pt x="0" y="405"/>
                    </a:moveTo>
                    <a:cubicBezTo>
                      <a:pt x="337" y="270"/>
                      <a:pt x="675" y="135"/>
                      <a:pt x="1012" y="0"/>
                    </a:cubicBezTo>
                    <a:cubicBezTo>
                      <a:pt x="675" y="135"/>
                      <a:pt x="337" y="270"/>
                      <a:pt x="0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g3acbb144eea_1_9619">
                <a:extLst>
                  <a:ext uri="{FF2B5EF4-FFF2-40B4-BE49-F238E27FC236}">
                    <a16:creationId xmlns:a16="http://schemas.microsoft.com/office/drawing/2014/main" id="{B7CF5C2E-25B8-C8B4-CA2A-6AC822DDBF65}"/>
                  </a:ext>
                </a:extLst>
              </p:cNvPr>
              <p:cNvSpPr/>
              <p:nvPr/>
            </p:nvSpPr>
            <p:spPr>
              <a:xfrm>
                <a:off x="-1765704" y="1554841"/>
                <a:ext cx="1619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72" extrusionOk="0">
                    <a:moveTo>
                      <a:pt x="0" y="472"/>
                    </a:moveTo>
                    <a:cubicBezTo>
                      <a:pt x="540" y="337"/>
                      <a:pt x="1080" y="135"/>
                      <a:pt x="1619" y="0"/>
                    </a:cubicBezTo>
                    <a:cubicBezTo>
                      <a:pt x="1080" y="135"/>
                      <a:pt x="540" y="270"/>
                      <a:pt x="0" y="47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g3acbb144eea_1_9619">
                <a:extLst>
                  <a:ext uri="{FF2B5EF4-FFF2-40B4-BE49-F238E27FC236}">
                    <a16:creationId xmlns:a16="http://schemas.microsoft.com/office/drawing/2014/main" id="{80B5FB96-2363-DBD1-74EA-F7D2876388D0}"/>
                  </a:ext>
                </a:extLst>
              </p:cNvPr>
              <p:cNvSpPr/>
              <p:nvPr/>
            </p:nvSpPr>
            <p:spPr>
              <a:xfrm>
                <a:off x="-1725628" y="1549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g3acbb144eea_1_9619">
                <a:extLst>
                  <a:ext uri="{FF2B5EF4-FFF2-40B4-BE49-F238E27FC236}">
                    <a16:creationId xmlns:a16="http://schemas.microsoft.com/office/drawing/2014/main" id="{9A7ED71F-2811-1708-43A9-41AC7022DCAD}"/>
                  </a:ext>
                </a:extLst>
              </p:cNvPr>
              <p:cNvSpPr/>
              <p:nvPr/>
            </p:nvSpPr>
            <p:spPr>
              <a:xfrm>
                <a:off x="-1815429" y="1574272"/>
                <a:ext cx="3035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3035" h="1754" extrusionOk="0">
                    <a:moveTo>
                      <a:pt x="0" y="1754"/>
                    </a:moveTo>
                    <a:cubicBezTo>
                      <a:pt x="1012" y="1147"/>
                      <a:pt x="2024" y="607"/>
                      <a:pt x="3036" y="0"/>
                    </a:cubicBezTo>
                    <a:cubicBezTo>
                      <a:pt x="2024" y="607"/>
                      <a:pt x="1012" y="1147"/>
                      <a:pt x="0" y="175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g3acbb144eea_1_9619">
                <a:extLst>
                  <a:ext uri="{FF2B5EF4-FFF2-40B4-BE49-F238E27FC236}">
                    <a16:creationId xmlns:a16="http://schemas.microsoft.com/office/drawing/2014/main" id="{D62B56DF-72F2-7C6E-A8A0-CB78B3650AB3}"/>
                  </a:ext>
                </a:extLst>
              </p:cNvPr>
              <p:cNvSpPr/>
              <p:nvPr/>
            </p:nvSpPr>
            <p:spPr>
              <a:xfrm>
                <a:off x="-1804026" y="1568402"/>
                <a:ext cx="2766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1416" extrusionOk="0">
                    <a:moveTo>
                      <a:pt x="0" y="1417"/>
                    </a:moveTo>
                    <a:cubicBezTo>
                      <a:pt x="944" y="945"/>
                      <a:pt x="1822" y="472"/>
                      <a:pt x="2766" y="0"/>
                    </a:cubicBezTo>
                    <a:cubicBezTo>
                      <a:pt x="1822" y="472"/>
                      <a:pt x="944" y="945"/>
                      <a:pt x="0" y="141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g3acbb144eea_1_9619">
                <a:extLst>
                  <a:ext uri="{FF2B5EF4-FFF2-40B4-BE49-F238E27FC236}">
                    <a16:creationId xmlns:a16="http://schemas.microsoft.com/office/drawing/2014/main" id="{77A08C1D-72D2-6F77-35B5-3D0FF3086BED}"/>
                  </a:ext>
                </a:extLst>
              </p:cNvPr>
              <p:cNvSpPr/>
              <p:nvPr/>
            </p:nvSpPr>
            <p:spPr>
              <a:xfrm>
                <a:off x="-1739729" y="1550050"/>
                <a:ext cx="2158" cy="269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69" extrusionOk="0">
                    <a:moveTo>
                      <a:pt x="0" y="270"/>
                    </a:moveTo>
                    <a:cubicBezTo>
                      <a:pt x="742" y="202"/>
                      <a:pt x="1484" y="67"/>
                      <a:pt x="2159" y="0"/>
                    </a:cubicBezTo>
                    <a:cubicBezTo>
                      <a:pt x="1417" y="67"/>
                      <a:pt x="675" y="202"/>
                      <a:pt x="0" y="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g3acbb144eea_1_9619">
                <a:extLst>
                  <a:ext uri="{FF2B5EF4-FFF2-40B4-BE49-F238E27FC236}">
                    <a16:creationId xmlns:a16="http://schemas.microsoft.com/office/drawing/2014/main" id="{E302B08E-DDB4-B578-18D4-2A3EFA03424D}"/>
                  </a:ext>
                </a:extLst>
              </p:cNvPr>
              <p:cNvSpPr/>
              <p:nvPr/>
            </p:nvSpPr>
            <p:spPr>
              <a:xfrm>
                <a:off x="-1828855" y="1549106"/>
                <a:ext cx="127583" cy="65174"/>
              </a:xfrm>
              <a:custGeom>
                <a:avLst/>
                <a:gdLst/>
                <a:ahLst/>
                <a:cxnLst/>
                <a:rect l="l" t="t" r="r" b="b"/>
                <a:pathLst>
                  <a:path w="127583" h="65174" extrusionOk="0">
                    <a:moveTo>
                      <a:pt x="5600" y="37513"/>
                    </a:moveTo>
                    <a:cubicBezTo>
                      <a:pt x="20443" y="42978"/>
                      <a:pt x="31913" y="52828"/>
                      <a:pt x="40549" y="65175"/>
                    </a:cubicBezTo>
                    <a:cubicBezTo>
                      <a:pt x="68009" y="50737"/>
                      <a:pt x="98302" y="45272"/>
                      <a:pt x="127583" y="48105"/>
                    </a:cubicBezTo>
                    <a:cubicBezTo>
                      <a:pt x="121849" y="31036"/>
                      <a:pt x="113820" y="14708"/>
                      <a:pt x="103227" y="0"/>
                    </a:cubicBezTo>
                    <a:cubicBezTo>
                      <a:pt x="103227" y="0"/>
                      <a:pt x="103227" y="0"/>
                      <a:pt x="103227" y="0"/>
                    </a:cubicBezTo>
                    <a:cubicBezTo>
                      <a:pt x="99247" y="202"/>
                      <a:pt x="95266" y="540"/>
                      <a:pt x="91285" y="1012"/>
                    </a:cubicBezTo>
                    <a:cubicBezTo>
                      <a:pt x="90543" y="1080"/>
                      <a:pt x="89801" y="1214"/>
                      <a:pt x="89126" y="1282"/>
                    </a:cubicBezTo>
                    <a:cubicBezTo>
                      <a:pt x="85415" y="1754"/>
                      <a:pt x="81705" y="2294"/>
                      <a:pt x="77994" y="2969"/>
                    </a:cubicBezTo>
                    <a:cubicBezTo>
                      <a:pt x="77657" y="2969"/>
                      <a:pt x="77319" y="3104"/>
                      <a:pt x="76982" y="3104"/>
                    </a:cubicBezTo>
                    <a:cubicBezTo>
                      <a:pt x="72934" y="3846"/>
                      <a:pt x="68818" y="4790"/>
                      <a:pt x="64770" y="5802"/>
                    </a:cubicBezTo>
                    <a:cubicBezTo>
                      <a:pt x="64230" y="5937"/>
                      <a:pt x="63691" y="6072"/>
                      <a:pt x="63151" y="6275"/>
                    </a:cubicBezTo>
                    <a:cubicBezTo>
                      <a:pt x="59777" y="7152"/>
                      <a:pt x="56404" y="8164"/>
                      <a:pt x="53098" y="9243"/>
                    </a:cubicBezTo>
                    <a:cubicBezTo>
                      <a:pt x="52153" y="9513"/>
                      <a:pt x="51276" y="9850"/>
                      <a:pt x="50332" y="10120"/>
                    </a:cubicBezTo>
                    <a:cubicBezTo>
                      <a:pt x="46823" y="11335"/>
                      <a:pt x="43315" y="12549"/>
                      <a:pt x="39874" y="13966"/>
                    </a:cubicBezTo>
                    <a:cubicBezTo>
                      <a:pt x="39537" y="14101"/>
                      <a:pt x="39200" y="14236"/>
                      <a:pt x="38862" y="14371"/>
                    </a:cubicBezTo>
                    <a:cubicBezTo>
                      <a:pt x="35084" y="15923"/>
                      <a:pt x="31373" y="17609"/>
                      <a:pt x="27662" y="19363"/>
                    </a:cubicBezTo>
                    <a:cubicBezTo>
                      <a:pt x="26718" y="19836"/>
                      <a:pt x="25773" y="20308"/>
                      <a:pt x="24896" y="20780"/>
                    </a:cubicBezTo>
                    <a:cubicBezTo>
                      <a:pt x="22062" y="22197"/>
                      <a:pt x="19296" y="23681"/>
                      <a:pt x="16530" y="25233"/>
                    </a:cubicBezTo>
                    <a:cubicBezTo>
                      <a:pt x="15518" y="25841"/>
                      <a:pt x="14506" y="26380"/>
                      <a:pt x="13494" y="26988"/>
                    </a:cubicBezTo>
                    <a:cubicBezTo>
                      <a:pt x="9918" y="29079"/>
                      <a:pt x="6410" y="31238"/>
                      <a:pt x="2901" y="33599"/>
                    </a:cubicBezTo>
                    <a:cubicBezTo>
                      <a:pt x="1889" y="34274"/>
                      <a:pt x="945" y="35016"/>
                      <a:pt x="0" y="35691"/>
                    </a:cubicBezTo>
                    <a:cubicBezTo>
                      <a:pt x="1957" y="36298"/>
                      <a:pt x="3846" y="36905"/>
                      <a:pt x="5668" y="3764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g3acbb144eea_1_9619">
                <a:extLst>
                  <a:ext uri="{FF2B5EF4-FFF2-40B4-BE49-F238E27FC236}">
                    <a16:creationId xmlns:a16="http://schemas.microsoft.com/office/drawing/2014/main" id="{A3022714-0705-48B1-E130-13C85EBAC2DF}"/>
                  </a:ext>
                </a:extLst>
              </p:cNvPr>
              <p:cNvSpPr/>
              <p:nvPr/>
            </p:nvSpPr>
            <p:spPr>
              <a:xfrm>
                <a:off x="-1754302" y="1654964"/>
                <a:ext cx="2631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079" extrusionOk="0">
                    <a:moveTo>
                      <a:pt x="0" y="1080"/>
                    </a:moveTo>
                    <a:cubicBezTo>
                      <a:pt x="0" y="1080"/>
                      <a:pt x="0" y="1080"/>
                      <a:pt x="0" y="1080"/>
                    </a:cubicBezTo>
                    <a:cubicBezTo>
                      <a:pt x="877" y="675"/>
                      <a:pt x="1754" y="337"/>
                      <a:pt x="2631" y="0"/>
                    </a:cubicBezTo>
                    <a:cubicBezTo>
                      <a:pt x="2631" y="0"/>
                      <a:pt x="2631" y="0"/>
                      <a:pt x="2631" y="0"/>
                    </a:cubicBezTo>
                    <a:cubicBezTo>
                      <a:pt x="1754" y="337"/>
                      <a:pt x="877" y="742"/>
                      <a:pt x="0" y="108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g3acbb144eea_1_9619">
                <a:extLst>
                  <a:ext uri="{FF2B5EF4-FFF2-40B4-BE49-F238E27FC236}">
                    <a16:creationId xmlns:a16="http://schemas.microsoft.com/office/drawing/2014/main" id="{FC84C9D0-96A3-A0AD-F851-2F5BB23FB786}"/>
                  </a:ext>
                </a:extLst>
              </p:cNvPr>
              <p:cNvSpPr/>
              <p:nvPr/>
            </p:nvSpPr>
            <p:spPr>
              <a:xfrm>
                <a:off x="-1762601" y="1658743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0" y="1349"/>
                    </a:moveTo>
                    <a:lnTo>
                      <a:pt x="0" y="1349"/>
                    </a:lnTo>
                    <a:cubicBezTo>
                      <a:pt x="877" y="877"/>
                      <a:pt x="1754" y="472"/>
                      <a:pt x="2631" y="0"/>
                    </a:cubicBezTo>
                    <a:cubicBezTo>
                      <a:pt x="2631" y="0"/>
                      <a:pt x="2631" y="0"/>
                      <a:pt x="2631" y="0"/>
                    </a:cubicBezTo>
                    <a:cubicBezTo>
                      <a:pt x="1754" y="472"/>
                      <a:pt x="877" y="877"/>
                      <a:pt x="0" y="13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g3acbb144eea_1_9619">
                <a:extLst>
                  <a:ext uri="{FF2B5EF4-FFF2-40B4-BE49-F238E27FC236}">
                    <a16:creationId xmlns:a16="http://schemas.microsoft.com/office/drawing/2014/main" id="{B93ED0BD-BF2F-C32B-D962-0410259BB8CB}"/>
                  </a:ext>
                </a:extLst>
              </p:cNvPr>
              <p:cNvSpPr/>
              <p:nvPr/>
            </p:nvSpPr>
            <p:spPr>
              <a:xfrm>
                <a:off x="-1763006" y="1660092"/>
                <a:ext cx="404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02" extrusionOk="0">
                    <a:moveTo>
                      <a:pt x="0" y="202"/>
                    </a:moveTo>
                    <a:cubicBezTo>
                      <a:pt x="0" y="202"/>
                      <a:pt x="270" y="68"/>
                      <a:pt x="405" y="0"/>
                    </a:cubicBezTo>
                    <a:lnTo>
                      <a:pt x="405" y="0"/>
                    </a:lnTo>
                    <a:cubicBezTo>
                      <a:pt x="405" y="0"/>
                      <a:pt x="135" y="135"/>
                      <a:pt x="0" y="20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g3acbb144eea_1_9619">
                <a:extLst>
                  <a:ext uri="{FF2B5EF4-FFF2-40B4-BE49-F238E27FC236}">
                    <a16:creationId xmlns:a16="http://schemas.microsoft.com/office/drawing/2014/main" id="{B4AF99D0-17ED-65D5-1685-AB17EEF4F5B6}"/>
                  </a:ext>
                </a:extLst>
              </p:cNvPr>
              <p:cNvSpPr/>
              <p:nvPr/>
            </p:nvSpPr>
            <p:spPr>
              <a:xfrm>
                <a:off x="-1759969" y="1656044"/>
                <a:ext cx="566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2698" extrusionOk="0">
                    <a:moveTo>
                      <a:pt x="0" y="2699"/>
                    </a:moveTo>
                    <a:cubicBezTo>
                      <a:pt x="0" y="2699"/>
                      <a:pt x="0" y="2699"/>
                      <a:pt x="0" y="2699"/>
                    </a:cubicBezTo>
                    <a:cubicBezTo>
                      <a:pt x="1889" y="1754"/>
                      <a:pt x="3778" y="877"/>
                      <a:pt x="5667" y="0"/>
                    </a:cubicBezTo>
                    <a:cubicBezTo>
                      <a:pt x="5667" y="0"/>
                      <a:pt x="5667" y="0"/>
                      <a:pt x="5667" y="0"/>
                    </a:cubicBezTo>
                    <a:cubicBezTo>
                      <a:pt x="3778" y="810"/>
                      <a:pt x="1889" y="1754"/>
                      <a:pt x="0" y="26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g3acbb144eea_1_9619">
                <a:extLst>
                  <a:ext uri="{FF2B5EF4-FFF2-40B4-BE49-F238E27FC236}">
                    <a16:creationId xmlns:a16="http://schemas.microsoft.com/office/drawing/2014/main" id="{88FB0F06-ACCC-9F6C-EFD5-EDFB3D0D182B}"/>
                  </a:ext>
                </a:extLst>
              </p:cNvPr>
              <p:cNvSpPr/>
              <p:nvPr/>
            </p:nvSpPr>
            <p:spPr>
              <a:xfrm>
                <a:off x="-1751671" y="1654290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0" y="675"/>
                    </a:moveTo>
                    <a:cubicBezTo>
                      <a:pt x="0" y="675"/>
                      <a:pt x="0" y="675"/>
                      <a:pt x="0" y="675"/>
                    </a:cubicBezTo>
                    <a:cubicBezTo>
                      <a:pt x="540" y="472"/>
                      <a:pt x="1012" y="202"/>
                      <a:pt x="1552" y="0"/>
                    </a:cubicBezTo>
                    <a:cubicBezTo>
                      <a:pt x="1012" y="202"/>
                      <a:pt x="540" y="472"/>
                      <a:pt x="0" y="6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g3acbb144eea_1_9619">
                <a:extLst>
                  <a:ext uri="{FF2B5EF4-FFF2-40B4-BE49-F238E27FC236}">
                    <a16:creationId xmlns:a16="http://schemas.microsoft.com/office/drawing/2014/main" id="{68D646DA-735B-DD2A-2EB2-E5CB6F202F92}"/>
                  </a:ext>
                </a:extLst>
              </p:cNvPr>
              <p:cNvSpPr/>
              <p:nvPr/>
            </p:nvSpPr>
            <p:spPr>
              <a:xfrm>
                <a:off x="-1769213" y="1660294"/>
                <a:ext cx="6207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3710" extrusionOk="0">
                    <a:moveTo>
                      <a:pt x="6207" y="0"/>
                    </a:moveTo>
                    <a:cubicBezTo>
                      <a:pt x="4115" y="1147"/>
                      <a:pt x="2024" y="2429"/>
                      <a:pt x="0" y="3711"/>
                    </a:cubicBezTo>
                    <a:lnTo>
                      <a:pt x="0" y="3711"/>
                    </a:lnTo>
                    <a:cubicBezTo>
                      <a:pt x="2024" y="2361"/>
                      <a:pt x="4115" y="1147"/>
                      <a:pt x="620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g3acbb144eea_1_9619">
                <a:extLst>
                  <a:ext uri="{FF2B5EF4-FFF2-40B4-BE49-F238E27FC236}">
                    <a16:creationId xmlns:a16="http://schemas.microsoft.com/office/drawing/2014/main" id="{2C4F948C-4321-D2C9-91CA-503805820ED9}"/>
                  </a:ext>
                </a:extLst>
              </p:cNvPr>
              <p:cNvSpPr/>
              <p:nvPr/>
            </p:nvSpPr>
            <p:spPr>
              <a:xfrm>
                <a:off x="-1814079" y="1756167"/>
                <a:ext cx="742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869" extrusionOk="0">
                    <a:moveTo>
                      <a:pt x="742" y="5870"/>
                    </a:moveTo>
                    <a:cubicBezTo>
                      <a:pt x="742" y="5870"/>
                      <a:pt x="742" y="5870"/>
                      <a:pt x="742" y="5870"/>
                    </a:cubicBezTo>
                    <a:cubicBezTo>
                      <a:pt x="472" y="3913"/>
                      <a:pt x="135" y="1957"/>
                      <a:pt x="0" y="0"/>
                    </a:cubicBezTo>
                    <a:lnTo>
                      <a:pt x="0" y="0"/>
                    </a:lnTo>
                    <a:cubicBezTo>
                      <a:pt x="135" y="1957"/>
                      <a:pt x="472" y="3913"/>
                      <a:pt x="742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g3acbb144eea_1_9619">
                <a:extLst>
                  <a:ext uri="{FF2B5EF4-FFF2-40B4-BE49-F238E27FC236}">
                    <a16:creationId xmlns:a16="http://schemas.microsoft.com/office/drawing/2014/main" id="{E293C1D9-9976-DA13-BEF6-C14F2AE69772}"/>
                  </a:ext>
                </a:extLst>
              </p:cNvPr>
              <p:cNvSpPr/>
              <p:nvPr/>
            </p:nvSpPr>
            <p:spPr>
              <a:xfrm>
                <a:off x="-1807670" y="1706645"/>
                <a:ext cx="209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925" extrusionOk="0">
                    <a:moveTo>
                      <a:pt x="0" y="4925"/>
                    </a:moveTo>
                    <a:cubicBezTo>
                      <a:pt x="0" y="4925"/>
                      <a:pt x="0" y="4925"/>
                      <a:pt x="0" y="4925"/>
                    </a:cubicBezTo>
                    <a:cubicBezTo>
                      <a:pt x="675" y="3238"/>
                      <a:pt x="1349" y="1619"/>
                      <a:pt x="2092" y="0"/>
                    </a:cubicBezTo>
                    <a:cubicBezTo>
                      <a:pt x="2092" y="0"/>
                      <a:pt x="2092" y="0"/>
                      <a:pt x="2092" y="0"/>
                    </a:cubicBezTo>
                    <a:cubicBezTo>
                      <a:pt x="1349" y="1619"/>
                      <a:pt x="607" y="3238"/>
                      <a:pt x="0" y="492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g3acbb144eea_1_9619">
                <a:extLst>
                  <a:ext uri="{FF2B5EF4-FFF2-40B4-BE49-F238E27FC236}">
                    <a16:creationId xmlns:a16="http://schemas.microsoft.com/office/drawing/2014/main" id="{99DFE644-02DD-34B8-CDBC-89943FFE68B0}"/>
                  </a:ext>
                </a:extLst>
              </p:cNvPr>
              <p:cNvSpPr/>
              <p:nvPr/>
            </p:nvSpPr>
            <p:spPr>
              <a:xfrm>
                <a:off x="-1812730" y="1723647"/>
                <a:ext cx="1281" cy="5599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5599" extrusionOk="0">
                    <a:moveTo>
                      <a:pt x="0" y="5600"/>
                    </a:moveTo>
                    <a:cubicBezTo>
                      <a:pt x="0" y="5600"/>
                      <a:pt x="0" y="5600"/>
                      <a:pt x="0" y="5600"/>
                    </a:cubicBezTo>
                    <a:cubicBezTo>
                      <a:pt x="337" y="3711"/>
                      <a:pt x="810" y="1822"/>
                      <a:pt x="1282" y="0"/>
                    </a:cubicBezTo>
                    <a:cubicBezTo>
                      <a:pt x="1282" y="0"/>
                      <a:pt x="1282" y="0"/>
                      <a:pt x="1282" y="0"/>
                    </a:cubicBezTo>
                    <a:cubicBezTo>
                      <a:pt x="810" y="1822"/>
                      <a:pt x="337" y="3711"/>
                      <a:pt x="0" y="56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g3acbb144eea_1_9619">
                <a:extLst>
                  <a:ext uri="{FF2B5EF4-FFF2-40B4-BE49-F238E27FC236}">
                    <a16:creationId xmlns:a16="http://schemas.microsoft.com/office/drawing/2014/main" id="{6BCA7E06-50C9-F011-7F0A-AA9159FA2901}"/>
                  </a:ext>
                </a:extLst>
              </p:cNvPr>
              <p:cNvSpPr/>
              <p:nvPr/>
            </p:nvSpPr>
            <p:spPr>
              <a:xfrm>
                <a:off x="-1812798" y="1765343"/>
                <a:ext cx="1214" cy="5532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5532" extrusionOk="0">
                    <a:moveTo>
                      <a:pt x="1215" y="5532"/>
                    </a:moveTo>
                    <a:cubicBezTo>
                      <a:pt x="1215" y="5532"/>
                      <a:pt x="1215" y="5532"/>
                      <a:pt x="1215" y="5532"/>
                    </a:cubicBezTo>
                    <a:cubicBezTo>
                      <a:pt x="742" y="3711"/>
                      <a:pt x="337" y="188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7" y="1822"/>
                      <a:pt x="810" y="3643"/>
                      <a:pt x="1215" y="546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g3acbb144eea_1_9619">
                <a:extLst>
                  <a:ext uri="{FF2B5EF4-FFF2-40B4-BE49-F238E27FC236}">
                    <a16:creationId xmlns:a16="http://schemas.microsoft.com/office/drawing/2014/main" id="{86FF41AF-5FDF-FF89-7EC1-4537F7210564}"/>
                  </a:ext>
                </a:extLst>
              </p:cNvPr>
              <p:cNvSpPr/>
              <p:nvPr/>
            </p:nvSpPr>
            <p:spPr>
              <a:xfrm>
                <a:off x="-1814408" y="1731676"/>
                <a:ext cx="1273" cy="21927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21927" extrusionOk="0">
                    <a:moveTo>
                      <a:pt x="193" y="21927"/>
                    </a:moveTo>
                    <a:cubicBezTo>
                      <a:pt x="193" y="21927"/>
                      <a:pt x="193" y="21927"/>
                      <a:pt x="193" y="21927"/>
                    </a:cubicBezTo>
                    <a:cubicBezTo>
                      <a:pt x="-279" y="14573"/>
                      <a:pt x="126" y="7219"/>
                      <a:pt x="1273" y="0"/>
                    </a:cubicBezTo>
                    <a:cubicBezTo>
                      <a:pt x="1273" y="0"/>
                      <a:pt x="1273" y="0"/>
                      <a:pt x="1273" y="0"/>
                    </a:cubicBezTo>
                    <a:cubicBezTo>
                      <a:pt x="126" y="7219"/>
                      <a:pt x="-279" y="14506"/>
                      <a:pt x="193" y="217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g3acbb144eea_1_9619">
                <a:extLst>
                  <a:ext uri="{FF2B5EF4-FFF2-40B4-BE49-F238E27FC236}">
                    <a16:creationId xmlns:a16="http://schemas.microsoft.com/office/drawing/2014/main" id="{5F23745D-CFB6-1FC5-A960-3746F7F76DBE}"/>
                  </a:ext>
                </a:extLst>
              </p:cNvPr>
              <p:cNvSpPr/>
              <p:nvPr/>
            </p:nvSpPr>
            <p:spPr>
              <a:xfrm>
                <a:off x="-1810639" y="1715079"/>
                <a:ext cx="1686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5195" extrusionOk="0">
                    <a:moveTo>
                      <a:pt x="0" y="5195"/>
                    </a:moveTo>
                    <a:cubicBezTo>
                      <a:pt x="0" y="5195"/>
                      <a:pt x="0" y="5195"/>
                      <a:pt x="0" y="5195"/>
                    </a:cubicBezTo>
                    <a:cubicBezTo>
                      <a:pt x="472" y="3441"/>
                      <a:pt x="1080" y="1687"/>
                      <a:pt x="1687" y="0"/>
                    </a:cubicBezTo>
                    <a:cubicBezTo>
                      <a:pt x="1687" y="0"/>
                      <a:pt x="1687" y="0"/>
                      <a:pt x="1687" y="0"/>
                    </a:cubicBezTo>
                    <a:cubicBezTo>
                      <a:pt x="1080" y="1754"/>
                      <a:pt x="472" y="3441"/>
                      <a:pt x="0" y="519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g3acbb144eea_1_9619">
                <a:extLst>
                  <a:ext uri="{FF2B5EF4-FFF2-40B4-BE49-F238E27FC236}">
                    <a16:creationId xmlns:a16="http://schemas.microsoft.com/office/drawing/2014/main" id="{BD96ACB7-FCFE-4AF7-6965-54B8256B624A}"/>
                  </a:ext>
                </a:extLst>
              </p:cNvPr>
              <p:cNvSpPr/>
              <p:nvPr/>
            </p:nvSpPr>
            <p:spPr>
              <a:xfrm>
                <a:off x="-1805578" y="1704149"/>
                <a:ext cx="1079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2496" extrusionOk="0">
                    <a:moveTo>
                      <a:pt x="1080" y="0"/>
                    </a:moveTo>
                    <a:cubicBezTo>
                      <a:pt x="675" y="810"/>
                      <a:pt x="405" y="1687"/>
                      <a:pt x="0" y="2496"/>
                    </a:cubicBezTo>
                    <a:cubicBezTo>
                      <a:pt x="0" y="2496"/>
                      <a:pt x="0" y="2496"/>
                      <a:pt x="0" y="2496"/>
                    </a:cubicBezTo>
                    <a:cubicBezTo>
                      <a:pt x="337" y="1687"/>
                      <a:pt x="675" y="810"/>
                      <a:pt x="1080" y="0"/>
                    </a:cubicBezTo>
                    <a:lnTo>
                      <a:pt x="108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g3acbb144eea_1_9619">
                <a:extLst>
                  <a:ext uri="{FF2B5EF4-FFF2-40B4-BE49-F238E27FC236}">
                    <a16:creationId xmlns:a16="http://schemas.microsoft.com/office/drawing/2014/main" id="{168ECC7A-A443-2AED-F92C-AD49D51D8C05}"/>
                  </a:ext>
                </a:extLst>
              </p:cNvPr>
              <p:cNvSpPr/>
              <p:nvPr/>
            </p:nvSpPr>
            <p:spPr>
              <a:xfrm>
                <a:off x="-1813270" y="1762105"/>
                <a:ext cx="47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373" extrusionOk="0">
                    <a:moveTo>
                      <a:pt x="472" y="3306"/>
                    </a:moveTo>
                    <a:cubicBezTo>
                      <a:pt x="472" y="3306"/>
                      <a:pt x="472" y="3306"/>
                      <a:pt x="472" y="3306"/>
                    </a:cubicBezTo>
                    <a:cubicBezTo>
                      <a:pt x="270" y="2226"/>
                      <a:pt x="135" y="107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5" y="1147"/>
                      <a:pt x="270" y="2226"/>
                      <a:pt x="472" y="337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g3acbb144eea_1_9619">
                <a:extLst>
                  <a:ext uri="{FF2B5EF4-FFF2-40B4-BE49-F238E27FC236}">
                    <a16:creationId xmlns:a16="http://schemas.microsoft.com/office/drawing/2014/main" id="{D309F954-0B52-AF9E-88BD-7528356A16CB}"/>
                  </a:ext>
                </a:extLst>
              </p:cNvPr>
              <p:cNvSpPr/>
              <p:nvPr/>
            </p:nvSpPr>
            <p:spPr>
              <a:xfrm>
                <a:off x="-1811448" y="1720274"/>
                <a:ext cx="80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809" h="3373" extrusionOk="0">
                    <a:moveTo>
                      <a:pt x="0" y="3373"/>
                    </a:moveTo>
                    <a:cubicBezTo>
                      <a:pt x="0" y="3373"/>
                      <a:pt x="0" y="3373"/>
                      <a:pt x="0" y="3373"/>
                    </a:cubicBezTo>
                    <a:cubicBezTo>
                      <a:pt x="270" y="2226"/>
                      <a:pt x="472" y="1147"/>
                      <a:pt x="810" y="0"/>
                    </a:cubicBezTo>
                    <a:cubicBezTo>
                      <a:pt x="810" y="0"/>
                      <a:pt x="810" y="0"/>
                      <a:pt x="810" y="0"/>
                    </a:cubicBezTo>
                    <a:cubicBezTo>
                      <a:pt x="472" y="1147"/>
                      <a:pt x="270" y="2226"/>
                      <a:pt x="0" y="337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g3acbb144eea_1_9619">
                <a:extLst>
                  <a:ext uri="{FF2B5EF4-FFF2-40B4-BE49-F238E27FC236}">
                    <a16:creationId xmlns:a16="http://schemas.microsoft.com/office/drawing/2014/main" id="{CCE3F631-B706-7363-53FB-09E25B9C2234}"/>
                  </a:ext>
                </a:extLst>
              </p:cNvPr>
              <p:cNvSpPr/>
              <p:nvPr/>
            </p:nvSpPr>
            <p:spPr>
              <a:xfrm>
                <a:off x="-1811583" y="1770876"/>
                <a:ext cx="607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766" extrusionOk="0">
                    <a:moveTo>
                      <a:pt x="607" y="2766"/>
                    </a:moveTo>
                    <a:lnTo>
                      <a:pt x="607" y="2766"/>
                    </a:lnTo>
                    <a:cubicBezTo>
                      <a:pt x="337" y="1822"/>
                      <a:pt x="202" y="9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2" y="945"/>
                      <a:pt x="337" y="1822"/>
                      <a:pt x="607" y="276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g3acbb144eea_1_9619">
                <a:extLst>
                  <a:ext uri="{FF2B5EF4-FFF2-40B4-BE49-F238E27FC236}">
                    <a16:creationId xmlns:a16="http://schemas.microsoft.com/office/drawing/2014/main" id="{3270B2EE-BEFF-871C-F21B-9AB64C2251C0}"/>
                  </a:ext>
                </a:extLst>
              </p:cNvPr>
              <p:cNvSpPr/>
              <p:nvPr/>
            </p:nvSpPr>
            <p:spPr>
              <a:xfrm>
                <a:off x="-1813135" y="1729315"/>
                <a:ext cx="337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496" extrusionOk="0">
                    <a:moveTo>
                      <a:pt x="0" y="2429"/>
                    </a:moveTo>
                    <a:cubicBezTo>
                      <a:pt x="0" y="2429"/>
                      <a:pt x="0" y="2429"/>
                      <a:pt x="0" y="2429"/>
                    </a:cubicBezTo>
                    <a:cubicBezTo>
                      <a:pt x="135" y="1619"/>
                      <a:pt x="202" y="810"/>
                      <a:pt x="337" y="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02" y="810"/>
                      <a:pt x="135" y="1687"/>
                      <a:pt x="0" y="249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g3acbb144eea_1_9619">
                <a:extLst>
                  <a:ext uri="{FF2B5EF4-FFF2-40B4-BE49-F238E27FC236}">
                    <a16:creationId xmlns:a16="http://schemas.microsoft.com/office/drawing/2014/main" id="{561CF740-FDDD-FE0B-AF53-68A786A5D219}"/>
                  </a:ext>
                </a:extLst>
              </p:cNvPr>
              <p:cNvSpPr/>
              <p:nvPr/>
            </p:nvSpPr>
            <p:spPr>
              <a:xfrm>
                <a:off x="-1808952" y="1711571"/>
                <a:ext cx="1214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3508" extrusionOk="0">
                    <a:moveTo>
                      <a:pt x="0" y="3508"/>
                    </a:moveTo>
                    <a:cubicBezTo>
                      <a:pt x="0" y="3508"/>
                      <a:pt x="0" y="3508"/>
                      <a:pt x="0" y="3508"/>
                    </a:cubicBezTo>
                    <a:cubicBezTo>
                      <a:pt x="405" y="2361"/>
                      <a:pt x="810" y="1147"/>
                      <a:pt x="1214" y="0"/>
                    </a:cubicBezTo>
                    <a:cubicBezTo>
                      <a:pt x="1214" y="0"/>
                      <a:pt x="1214" y="0"/>
                      <a:pt x="1214" y="0"/>
                    </a:cubicBezTo>
                    <a:cubicBezTo>
                      <a:pt x="742" y="1147"/>
                      <a:pt x="405" y="2361"/>
                      <a:pt x="0" y="35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g3acbb144eea_1_9619">
                <a:extLst>
                  <a:ext uri="{FF2B5EF4-FFF2-40B4-BE49-F238E27FC236}">
                    <a16:creationId xmlns:a16="http://schemas.microsoft.com/office/drawing/2014/main" id="{AA4309A3-F7F3-CA81-F7A5-0650443C6C11}"/>
                  </a:ext>
                </a:extLst>
              </p:cNvPr>
              <p:cNvSpPr/>
              <p:nvPr/>
            </p:nvSpPr>
            <p:spPr>
              <a:xfrm>
                <a:off x="-1814214" y="1753604"/>
                <a:ext cx="134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631" extrusionOk="0">
                    <a:moveTo>
                      <a:pt x="135" y="2564"/>
                    </a:moveTo>
                    <a:lnTo>
                      <a:pt x="135" y="2564"/>
                    </a:lnTo>
                    <a:cubicBezTo>
                      <a:pt x="68" y="1687"/>
                      <a:pt x="68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77"/>
                      <a:pt x="0" y="1754"/>
                      <a:pt x="135" y="263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g3acbb144eea_1_9619">
                <a:extLst>
                  <a:ext uri="{FF2B5EF4-FFF2-40B4-BE49-F238E27FC236}">
                    <a16:creationId xmlns:a16="http://schemas.microsoft.com/office/drawing/2014/main" id="{40A7A704-BDE5-6739-F9DB-07E976944A65}"/>
                  </a:ext>
                </a:extLst>
              </p:cNvPr>
              <p:cNvSpPr/>
              <p:nvPr/>
            </p:nvSpPr>
            <p:spPr>
              <a:xfrm>
                <a:off x="-1912246" y="1724187"/>
                <a:ext cx="6746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404" extrusionOk="0">
                    <a:moveTo>
                      <a:pt x="0" y="405"/>
                    </a:moveTo>
                    <a:cubicBezTo>
                      <a:pt x="0" y="405"/>
                      <a:pt x="0" y="135"/>
                      <a:pt x="0" y="0"/>
                    </a:cubicBezTo>
                    <a:cubicBezTo>
                      <a:pt x="0" y="135"/>
                      <a:pt x="0" y="270"/>
                      <a:pt x="0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g3acbb144eea_1_9619">
                <a:extLst>
                  <a:ext uri="{FF2B5EF4-FFF2-40B4-BE49-F238E27FC236}">
                    <a16:creationId xmlns:a16="http://schemas.microsoft.com/office/drawing/2014/main" id="{7AE35F57-1E17-C00C-90A1-95776A3B2338}"/>
                  </a:ext>
                </a:extLst>
              </p:cNvPr>
              <p:cNvSpPr/>
              <p:nvPr/>
            </p:nvSpPr>
            <p:spPr>
              <a:xfrm>
                <a:off x="-1913191" y="176075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g3acbb144eea_1_9619">
                <a:extLst>
                  <a:ext uri="{FF2B5EF4-FFF2-40B4-BE49-F238E27FC236}">
                    <a16:creationId xmlns:a16="http://schemas.microsoft.com/office/drawing/2014/main" id="{203A757F-CB4A-297B-F958-F2FE53E69351}"/>
                  </a:ext>
                </a:extLst>
              </p:cNvPr>
              <p:cNvSpPr/>
              <p:nvPr/>
            </p:nvSpPr>
            <p:spPr>
              <a:xfrm>
                <a:off x="-1904015" y="180872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8" name="Google Shape;608;g3acbb144eea_1_9619">
                <a:extLst>
                  <a:ext uri="{FF2B5EF4-FFF2-40B4-BE49-F238E27FC236}">
                    <a16:creationId xmlns:a16="http://schemas.microsoft.com/office/drawing/2014/main" id="{E91D11BD-834C-B798-349A-122B92226D1F}"/>
                  </a:ext>
                </a:extLst>
              </p:cNvPr>
              <p:cNvSpPr/>
              <p:nvPr/>
            </p:nvSpPr>
            <p:spPr>
              <a:xfrm>
                <a:off x="-1910492" y="1712515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9" name="Google Shape;609;g3acbb144eea_1_9619">
                <a:extLst>
                  <a:ext uri="{FF2B5EF4-FFF2-40B4-BE49-F238E27FC236}">
                    <a16:creationId xmlns:a16="http://schemas.microsoft.com/office/drawing/2014/main" id="{444C4725-B4CE-22B0-6824-E82EB30335C0}"/>
                  </a:ext>
                </a:extLst>
              </p:cNvPr>
              <p:cNvSpPr/>
              <p:nvPr/>
            </p:nvSpPr>
            <p:spPr>
              <a:xfrm>
                <a:off x="-1913593" y="1697874"/>
                <a:ext cx="60853" cy="110851"/>
              </a:xfrm>
              <a:custGeom>
                <a:avLst/>
                <a:gdLst/>
                <a:ahLst/>
                <a:cxnLst/>
                <a:rect l="l" t="t" r="r" b="b"/>
                <a:pathLst>
                  <a:path w="60853" h="110851" extrusionOk="0">
                    <a:moveTo>
                      <a:pt x="58762" y="73743"/>
                    </a:moveTo>
                    <a:cubicBezTo>
                      <a:pt x="54782" y="48712"/>
                      <a:pt x="55186" y="23344"/>
                      <a:pt x="60854" y="0"/>
                    </a:cubicBezTo>
                    <a:cubicBezTo>
                      <a:pt x="43379" y="540"/>
                      <a:pt x="26040" y="4251"/>
                      <a:pt x="9780" y="11537"/>
                    </a:cubicBezTo>
                    <a:cubicBezTo>
                      <a:pt x="7486" y="12482"/>
                      <a:pt x="5327" y="13561"/>
                      <a:pt x="3101" y="14641"/>
                    </a:cubicBezTo>
                    <a:cubicBezTo>
                      <a:pt x="3101" y="14641"/>
                      <a:pt x="3101" y="14641"/>
                      <a:pt x="3101" y="14641"/>
                    </a:cubicBezTo>
                    <a:cubicBezTo>
                      <a:pt x="2426" y="18554"/>
                      <a:pt x="1819" y="22467"/>
                      <a:pt x="1346" y="26380"/>
                    </a:cubicBezTo>
                    <a:cubicBezTo>
                      <a:pt x="1346" y="26515"/>
                      <a:pt x="1346" y="26650"/>
                      <a:pt x="1346" y="26785"/>
                    </a:cubicBezTo>
                    <a:cubicBezTo>
                      <a:pt x="-70" y="38727"/>
                      <a:pt x="-340" y="50804"/>
                      <a:pt x="402" y="62881"/>
                    </a:cubicBezTo>
                    <a:cubicBezTo>
                      <a:pt x="402" y="62881"/>
                      <a:pt x="402" y="62881"/>
                      <a:pt x="402" y="62881"/>
                    </a:cubicBezTo>
                    <a:cubicBezTo>
                      <a:pt x="1481" y="79006"/>
                      <a:pt x="4517" y="95131"/>
                      <a:pt x="9578" y="110851"/>
                    </a:cubicBezTo>
                    <a:cubicBezTo>
                      <a:pt x="9578" y="110851"/>
                      <a:pt x="9578" y="110851"/>
                      <a:pt x="9578" y="110851"/>
                    </a:cubicBezTo>
                    <a:cubicBezTo>
                      <a:pt x="23948" y="90813"/>
                      <a:pt x="40546" y="78534"/>
                      <a:pt x="58762" y="7374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g3acbb144eea_1_9619">
                <a:extLst>
                  <a:ext uri="{FF2B5EF4-FFF2-40B4-BE49-F238E27FC236}">
                    <a16:creationId xmlns:a16="http://schemas.microsoft.com/office/drawing/2014/main" id="{09C73274-8851-F4FA-B5B5-1A531DFB62AE}"/>
                  </a:ext>
                </a:extLst>
              </p:cNvPr>
              <p:cNvSpPr/>
              <p:nvPr/>
            </p:nvSpPr>
            <p:spPr>
              <a:xfrm>
                <a:off x="-1790803" y="1841785"/>
                <a:ext cx="472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1889" extrusionOk="0">
                    <a:moveTo>
                      <a:pt x="0" y="1889"/>
                    </a:moveTo>
                    <a:cubicBezTo>
                      <a:pt x="135" y="1282"/>
                      <a:pt x="337" y="607"/>
                      <a:pt x="472" y="0"/>
                    </a:cubicBezTo>
                    <a:cubicBezTo>
                      <a:pt x="337" y="607"/>
                      <a:pt x="202" y="1282"/>
                      <a:pt x="0" y="1889"/>
                    </a:cubicBezTo>
                    <a:cubicBezTo>
                      <a:pt x="0" y="1889"/>
                      <a:pt x="0" y="1889"/>
                      <a:pt x="0" y="188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g3acbb144eea_1_9619">
                <a:extLst>
                  <a:ext uri="{FF2B5EF4-FFF2-40B4-BE49-F238E27FC236}">
                    <a16:creationId xmlns:a16="http://schemas.microsoft.com/office/drawing/2014/main" id="{B00DDC7D-22A8-7F91-D4F9-9501B7450CE7}"/>
                  </a:ext>
                </a:extLst>
              </p:cNvPr>
              <p:cNvSpPr/>
              <p:nvPr/>
            </p:nvSpPr>
            <p:spPr>
              <a:xfrm>
                <a:off x="-1794244" y="1808860"/>
                <a:ext cx="134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901" extrusionOk="0">
                    <a:moveTo>
                      <a:pt x="1349" y="2901"/>
                    </a:moveTo>
                    <a:cubicBezTo>
                      <a:pt x="945" y="1957"/>
                      <a:pt x="472" y="94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2" y="945"/>
                      <a:pt x="945" y="1957"/>
                      <a:pt x="1349" y="2901"/>
                    </a:cubicBezTo>
                    <a:lnTo>
                      <a:pt x="1349" y="2901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g3acbb144eea_1_9619">
                <a:extLst>
                  <a:ext uri="{FF2B5EF4-FFF2-40B4-BE49-F238E27FC236}">
                    <a16:creationId xmlns:a16="http://schemas.microsoft.com/office/drawing/2014/main" id="{99BB7FE1-8179-3FE3-6EA5-1DA73BA50F84}"/>
                  </a:ext>
                </a:extLst>
              </p:cNvPr>
              <p:cNvSpPr/>
              <p:nvPr/>
            </p:nvSpPr>
            <p:spPr>
              <a:xfrm>
                <a:off x="-1792219" y="1813583"/>
                <a:ext cx="944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698" extrusionOk="0">
                    <a:moveTo>
                      <a:pt x="944" y="2631"/>
                    </a:moveTo>
                    <a:cubicBezTo>
                      <a:pt x="675" y="1754"/>
                      <a:pt x="337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7" y="877"/>
                      <a:pt x="675" y="1822"/>
                      <a:pt x="944" y="2699"/>
                    </a:cubicBezTo>
                    <a:cubicBezTo>
                      <a:pt x="944" y="2699"/>
                      <a:pt x="944" y="2699"/>
                      <a:pt x="944" y="269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g3acbb144eea_1_9619">
                <a:extLst>
                  <a:ext uri="{FF2B5EF4-FFF2-40B4-BE49-F238E27FC236}">
                    <a16:creationId xmlns:a16="http://schemas.microsoft.com/office/drawing/2014/main" id="{2FD1CD11-EB3C-16FE-9C0F-C08346FEA569}"/>
                  </a:ext>
                </a:extLst>
              </p:cNvPr>
              <p:cNvSpPr/>
              <p:nvPr/>
            </p:nvSpPr>
            <p:spPr>
              <a:xfrm>
                <a:off x="-1791815" y="1845901"/>
                <a:ext cx="404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146" extrusionOk="0">
                    <a:moveTo>
                      <a:pt x="405" y="0"/>
                    </a:moveTo>
                    <a:cubicBezTo>
                      <a:pt x="405" y="0"/>
                      <a:pt x="405" y="0"/>
                      <a:pt x="405" y="0"/>
                    </a:cubicBezTo>
                    <a:cubicBezTo>
                      <a:pt x="270" y="405"/>
                      <a:pt x="135" y="810"/>
                      <a:pt x="0" y="1147"/>
                    </a:cubicBezTo>
                    <a:cubicBezTo>
                      <a:pt x="135" y="742"/>
                      <a:pt x="270" y="337"/>
                      <a:pt x="405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g3acbb144eea_1_9619">
                <a:extLst>
                  <a:ext uri="{FF2B5EF4-FFF2-40B4-BE49-F238E27FC236}">
                    <a16:creationId xmlns:a16="http://schemas.microsoft.com/office/drawing/2014/main" id="{F5894FF4-AFF0-5418-421A-4C2AA60AD80F}"/>
                  </a:ext>
                </a:extLst>
              </p:cNvPr>
              <p:cNvSpPr/>
              <p:nvPr/>
            </p:nvSpPr>
            <p:spPr>
              <a:xfrm>
                <a:off x="-1790668" y="1818239"/>
                <a:ext cx="674" cy="2631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631" extrusionOk="0">
                    <a:moveTo>
                      <a:pt x="607" y="2564"/>
                    </a:moveTo>
                    <a:cubicBezTo>
                      <a:pt x="405" y="1687"/>
                      <a:pt x="202" y="8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2" y="877"/>
                      <a:pt x="472" y="1754"/>
                      <a:pt x="675" y="2631"/>
                    </a:cubicBezTo>
                    <a:cubicBezTo>
                      <a:pt x="675" y="2631"/>
                      <a:pt x="675" y="2631"/>
                      <a:pt x="675" y="263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g3acbb144eea_1_9619">
                <a:extLst>
                  <a:ext uri="{FF2B5EF4-FFF2-40B4-BE49-F238E27FC236}">
                    <a16:creationId xmlns:a16="http://schemas.microsoft.com/office/drawing/2014/main" id="{1AA0B3C1-93AC-7B89-7937-934D2EC4DFBB}"/>
                  </a:ext>
                </a:extLst>
              </p:cNvPr>
              <p:cNvSpPr/>
              <p:nvPr/>
            </p:nvSpPr>
            <p:spPr>
              <a:xfrm>
                <a:off x="-1796133" y="1855009"/>
                <a:ext cx="80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349" extrusionOk="0">
                    <a:moveTo>
                      <a:pt x="0" y="1349"/>
                    </a:moveTo>
                    <a:cubicBezTo>
                      <a:pt x="270" y="877"/>
                      <a:pt x="540" y="472"/>
                      <a:pt x="810" y="0"/>
                    </a:cubicBezTo>
                    <a:cubicBezTo>
                      <a:pt x="540" y="472"/>
                      <a:pt x="270" y="945"/>
                      <a:pt x="0" y="1349"/>
                    </a:cubicBezTo>
                    <a:cubicBezTo>
                      <a:pt x="0" y="1349"/>
                      <a:pt x="0" y="1349"/>
                      <a:pt x="0" y="13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g3acbb144eea_1_9619">
                <a:extLst>
                  <a:ext uri="{FF2B5EF4-FFF2-40B4-BE49-F238E27FC236}">
                    <a16:creationId xmlns:a16="http://schemas.microsoft.com/office/drawing/2014/main" id="{492AFC7A-8B37-0E20-DB65-F1EBB1CA5661}"/>
                  </a:ext>
                </a:extLst>
              </p:cNvPr>
              <p:cNvSpPr/>
              <p:nvPr/>
            </p:nvSpPr>
            <p:spPr>
              <a:xfrm>
                <a:off x="-1798764" y="1858450"/>
                <a:ext cx="1281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821" extrusionOk="0">
                    <a:moveTo>
                      <a:pt x="0" y="1822"/>
                    </a:moveTo>
                    <a:cubicBezTo>
                      <a:pt x="405" y="1214"/>
                      <a:pt x="877" y="675"/>
                      <a:pt x="1282" y="0"/>
                    </a:cubicBezTo>
                    <a:cubicBezTo>
                      <a:pt x="1282" y="0"/>
                      <a:pt x="1282" y="0"/>
                      <a:pt x="1282" y="0"/>
                    </a:cubicBezTo>
                    <a:cubicBezTo>
                      <a:pt x="877" y="607"/>
                      <a:pt x="405" y="1214"/>
                      <a:pt x="0" y="1822"/>
                    </a:cubicBezTo>
                    <a:cubicBezTo>
                      <a:pt x="0" y="1822"/>
                      <a:pt x="0" y="1822"/>
                      <a:pt x="0" y="182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g3acbb144eea_1_9619">
                <a:extLst>
                  <a:ext uri="{FF2B5EF4-FFF2-40B4-BE49-F238E27FC236}">
                    <a16:creationId xmlns:a16="http://schemas.microsoft.com/office/drawing/2014/main" id="{F0955296-1772-8A63-A0B9-A6D61D92608B}"/>
                  </a:ext>
                </a:extLst>
              </p:cNvPr>
              <p:cNvSpPr/>
              <p:nvPr/>
            </p:nvSpPr>
            <p:spPr>
              <a:xfrm>
                <a:off x="-1793974" y="1850286"/>
                <a:ext cx="944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091" extrusionOk="0">
                    <a:moveTo>
                      <a:pt x="0" y="2024"/>
                    </a:moveTo>
                    <a:cubicBezTo>
                      <a:pt x="337" y="1349"/>
                      <a:pt x="675" y="675"/>
                      <a:pt x="945" y="0"/>
                    </a:cubicBezTo>
                    <a:cubicBezTo>
                      <a:pt x="945" y="0"/>
                      <a:pt x="945" y="0"/>
                      <a:pt x="945" y="0"/>
                    </a:cubicBezTo>
                    <a:cubicBezTo>
                      <a:pt x="675" y="675"/>
                      <a:pt x="337" y="1349"/>
                      <a:pt x="0" y="2092"/>
                    </a:cubicBezTo>
                    <a:cubicBezTo>
                      <a:pt x="0" y="2092"/>
                      <a:pt x="0" y="2092"/>
                      <a:pt x="0" y="209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g3acbb144eea_1_9619">
                <a:extLst>
                  <a:ext uri="{FF2B5EF4-FFF2-40B4-BE49-F238E27FC236}">
                    <a16:creationId xmlns:a16="http://schemas.microsoft.com/office/drawing/2014/main" id="{74F3762E-F65A-57FE-3E47-E5A89BDDEF64}"/>
                  </a:ext>
                </a:extLst>
              </p:cNvPr>
              <p:cNvSpPr/>
              <p:nvPr/>
            </p:nvSpPr>
            <p:spPr>
              <a:xfrm>
                <a:off x="-1804769" y="1865804"/>
                <a:ext cx="1349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14" extrusionOk="0">
                    <a:moveTo>
                      <a:pt x="1349" y="0"/>
                    </a:moveTo>
                    <a:cubicBezTo>
                      <a:pt x="1349" y="0"/>
                      <a:pt x="1349" y="0"/>
                      <a:pt x="1349" y="0"/>
                    </a:cubicBezTo>
                    <a:cubicBezTo>
                      <a:pt x="945" y="405"/>
                      <a:pt x="472" y="810"/>
                      <a:pt x="0" y="1214"/>
                    </a:cubicBezTo>
                    <a:cubicBezTo>
                      <a:pt x="472" y="810"/>
                      <a:pt x="945" y="405"/>
                      <a:pt x="1349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g3acbb144eea_1_9619">
                <a:extLst>
                  <a:ext uri="{FF2B5EF4-FFF2-40B4-BE49-F238E27FC236}">
                    <a16:creationId xmlns:a16="http://schemas.microsoft.com/office/drawing/2014/main" id="{DBAD484A-7541-3EDD-9E04-32F22513D59B}"/>
                  </a:ext>
                </a:extLst>
              </p:cNvPr>
              <p:cNvSpPr/>
              <p:nvPr/>
            </p:nvSpPr>
            <p:spPr>
              <a:xfrm>
                <a:off x="-1801733" y="1862228"/>
                <a:ext cx="1484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1619" extrusionOk="0">
                    <a:moveTo>
                      <a:pt x="67" y="1619"/>
                    </a:moveTo>
                    <a:cubicBezTo>
                      <a:pt x="540" y="1080"/>
                      <a:pt x="1080" y="540"/>
                      <a:pt x="1484" y="0"/>
                    </a:cubicBezTo>
                    <a:cubicBezTo>
                      <a:pt x="1484" y="0"/>
                      <a:pt x="1484" y="0"/>
                      <a:pt x="1484" y="0"/>
                    </a:cubicBezTo>
                    <a:cubicBezTo>
                      <a:pt x="1012" y="540"/>
                      <a:pt x="540" y="1080"/>
                      <a:pt x="0" y="1619"/>
                    </a:cubicBezTo>
                    <a:cubicBezTo>
                      <a:pt x="0" y="1619"/>
                      <a:pt x="0" y="1619"/>
                      <a:pt x="0" y="161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g3acbb144eea_1_9619">
                <a:extLst>
                  <a:ext uri="{FF2B5EF4-FFF2-40B4-BE49-F238E27FC236}">
                    <a16:creationId xmlns:a16="http://schemas.microsoft.com/office/drawing/2014/main" id="{89FB88C1-7398-B829-7CE4-5F52763D95E7}"/>
                  </a:ext>
                </a:extLst>
              </p:cNvPr>
              <p:cNvSpPr/>
              <p:nvPr/>
            </p:nvSpPr>
            <p:spPr>
              <a:xfrm>
                <a:off x="-1810706" y="1774586"/>
                <a:ext cx="1281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115" extrusionOk="0">
                    <a:moveTo>
                      <a:pt x="0" y="0"/>
                    </a:moveTo>
                    <a:cubicBezTo>
                      <a:pt x="405" y="1349"/>
                      <a:pt x="810" y="2766"/>
                      <a:pt x="1282" y="4116"/>
                    </a:cubicBezTo>
                    <a:cubicBezTo>
                      <a:pt x="810" y="2766"/>
                      <a:pt x="405" y="141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g3acbb144eea_1_9619">
                <a:extLst>
                  <a:ext uri="{FF2B5EF4-FFF2-40B4-BE49-F238E27FC236}">
                    <a16:creationId xmlns:a16="http://schemas.microsoft.com/office/drawing/2014/main" id="{F8B65EAB-1A0F-940B-B69D-855578555230}"/>
                  </a:ext>
                </a:extLst>
              </p:cNvPr>
              <p:cNvSpPr/>
              <p:nvPr/>
            </p:nvSpPr>
            <p:spPr>
              <a:xfrm>
                <a:off x="-1789183" y="1827549"/>
                <a:ext cx="135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496" extrusionOk="0">
                    <a:moveTo>
                      <a:pt x="135" y="2496"/>
                    </a:moveTo>
                    <a:cubicBezTo>
                      <a:pt x="135" y="1687"/>
                      <a:pt x="135" y="87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10"/>
                      <a:pt x="135" y="1619"/>
                      <a:pt x="135" y="2496"/>
                    </a:cubicBezTo>
                    <a:lnTo>
                      <a:pt x="135" y="249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g3acbb144eea_1_9619">
                <a:extLst>
                  <a:ext uri="{FF2B5EF4-FFF2-40B4-BE49-F238E27FC236}">
                    <a16:creationId xmlns:a16="http://schemas.microsoft.com/office/drawing/2014/main" id="{AE11A0E6-5B0B-F8D5-113A-1779FDB16025}"/>
                  </a:ext>
                </a:extLst>
              </p:cNvPr>
              <p:cNvSpPr/>
              <p:nvPr/>
            </p:nvSpPr>
            <p:spPr>
              <a:xfrm>
                <a:off x="-1789251" y="1832205"/>
                <a:ext cx="134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428" extrusionOk="0">
                    <a:moveTo>
                      <a:pt x="0" y="2429"/>
                    </a:moveTo>
                    <a:cubicBezTo>
                      <a:pt x="0" y="1619"/>
                      <a:pt x="67" y="810"/>
                      <a:pt x="135" y="0"/>
                    </a:cubicBezTo>
                    <a:lnTo>
                      <a:pt x="135" y="0"/>
                    </a:lnTo>
                    <a:cubicBezTo>
                      <a:pt x="135" y="810"/>
                      <a:pt x="135" y="1619"/>
                      <a:pt x="0" y="2429"/>
                    </a:cubicBezTo>
                    <a:cubicBezTo>
                      <a:pt x="0" y="2429"/>
                      <a:pt x="0" y="2429"/>
                      <a:pt x="0" y="24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g3acbb144eea_1_9619">
                <a:extLst>
                  <a:ext uri="{FF2B5EF4-FFF2-40B4-BE49-F238E27FC236}">
                    <a16:creationId xmlns:a16="http://schemas.microsoft.com/office/drawing/2014/main" id="{9CD56B05-6F70-C15E-9D13-3C75E31950EB}"/>
                  </a:ext>
                </a:extLst>
              </p:cNvPr>
              <p:cNvSpPr/>
              <p:nvPr/>
            </p:nvSpPr>
            <p:spPr>
              <a:xfrm>
                <a:off x="-1789791" y="1836860"/>
                <a:ext cx="337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361" extrusionOk="0">
                    <a:moveTo>
                      <a:pt x="0" y="2361"/>
                    </a:moveTo>
                    <a:cubicBezTo>
                      <a:pt x="135" y="1552"/>
                      <a:pt x="270" y="810"/>
                      <a:pt x="337" y="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0" y="810"/>
                      <a:pt x="135" y="1552"/>
                      <a:pt x="0" y="2361"/>
                    </a:cubicBezTo>
                    <a:cubicBezTo>
                      <a:pt x="0" y="2361"/>
                      <a:pt x="0" y="2361"/>
                      <a:pt x="0" y="236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g3acbb144eea_1_9619">
                <a:extLst>
                  <a:ext uri="{FF2B5EF4-FFF2-40B4-BE49-F238E27FC236}">
                    <a16:creationId xmlns:a16="http://schemas.microsoft.com/office/drawing/2014/main" id="{DB872B77-E8A5-5FC8-39C5-18B5185D9E77}"/>
                  </a:ext>
                </a:extLst>
              </p:cNvPr>
              <p:cNvSpPr/>
              <p:nvPr/>
            </p:nvSpPr>
            <p:spPr>
              <a:xfrm>
                <a:off x="-1797482" y="1803193"/>
                <a:ext cx="2563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4250" extrusionOk="0">
                    <a:moveTo>
                      <a:pt x="2496" y="4183"/>
                    </a:moveTo>
                    <a:cubicBezTo>
                      <a:pt x="2496" y="4183"/>
                      <a:pt x="2496" y="4183"/>
                      <a:pt x="2496" y="4183"/>
                    </a:cubicBezTo>
                    <a:cubicBezTo>
                      <a:pt x="1754" y="2766"/>
                      <a:pt x="877" y="134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44" y="1349"/>
                      <a:pt x="1754" y="2766"/>
                      <a:pt x="2564" y="42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g3acbb144eea_1_9619">
                <a:extLst>
                  <a:ext uri="{FF2B5EF4-FFF2-40B4-BE49-F238E27FC236}">
                    <a16:creationId xmlns:a16="http://schemas.microsoft.com/office/drawing/2014/main" id="{CC6DA2F3-9F1D-56D4-D401-66D814020D88}"/>
                  </a:ext>
                </a:extLst>
              </p:cNvPr>
              <p:cNvSpPr/>
              <p:nvPr/>
            </p:nvSpPr>
            <p:spPr>
              <a:xfrm>
                <a:off x="-1789723" y="1822894"/>
                <a:ext cx="337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563" extrusionOk="0">
                    <a:moveTo>
                      <a:pt x="337" y="2496"/>
                    </a:moveTo>
                    <a:cubicBezTo>
                      <a:pt x="270" y="1687"/>
                      <a:pt x="135" y="81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5" y="877"/>
                      <a:pt x="270" y="1687"/>
                      <a:pt x="337" y="2564"/>
                    </a:cubicBezTo>
                    <a:cubicBezTo>
                      <a:pt x="337" y="2564"/>
                      <a:pt x="337" y="2564"/>
                      <a:pt x="337" y="256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g3acbb144eea_1_9619">
                <a:extLst>
                  <a:ext uri="{FF2B5EF4-FFF2-40B4-BE49-F238E27FC236}">
                    <a16:creationId xmlns:a16="http://schemas.microsoft.com/office/drawing/2014/main" id="{C464A2DD-FB8A-32F1-F5C9-9766900EAAC4}"/>
                  </a:ext>
                </a:extLst>
              </p:cNvPr>
              <p:cNvSpPr/>
              <p:nvPr/>
            </p:nvSpPr>
            <p:spPr>
              <a:xfrm>
                <a:off x="-1803824" y="1792196"/>
                <a:ext cx="148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2968" extrusionOk="0">
                    <a:moveTo>
                      <a:pt x="0" y="0"/>
                    </a:moveTo>
                    <a:cubicBezTo>
                      <a:pt x="472" y="1012"/>
                      <a:pt x="944" y="2024"/>
                      <a:pt x="1484" y="2969"/>
                    </a:cubicBezTo>
                    <a:cubicBezTo>
                      <a:pt x="944" y="1957"/>
                      <a:pt x="472" y="94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g3acbb144eea_1_9619">
                <a:extLst>
                  <a:ext uri="{FF2B5EF4-FFF2-40B4-BE49-F238E27FC236}">
                    <a16:creationId xmlns:a16="http://schemas.microsoft.com/office/drawing/2014/main" id="{6BAF8D37-519F-6EE3-AD17-8200C97274F0}"/>
                  </a:ext>
                </a:extLst>
              </p:cNvPr>
              <p:cNvSpPr/>
              <p:nvPr/>
            </p:nvSpPr>
            <p:spPr>
              <a:xfrm>
                <a:off x="-1807805" y="1783290"/>
                <a:ext cx="155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3778" extrusionOk="0">
                    <a:moveTo>
                      <a:pt x="0" y="0"/>
                    </a:moveTo>
                    <a:cubicBezTo>
                      <a:pt x="472" y="1282"/>
                      <a:pt x="1012" y="2496"/>
                      <a:pt x="1552" y="3778"/>
                    </a:cubicBezTo>
                    <a:cubicBezTo>
                      <a:pt x="1012" y="2496"/>
                      <a:pt x="472" y="1282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g3acbb144eea_1_9619">
                <a:extLst>
                  <a:ext uri="{FF2B5EF4-FFF2-40B4-BE49-F238E27FC236}">
                    <a16:creationId xmlns:a16="http://schemas.microsoft.com/office/drawing/2014/main" id="{1836FF7F-34CD-1B44-56B1-2A5F2CBE26AB}"/>
                  </a:ext>
                </a:extLst>
              </p:cNvPr>
              <p:cNvSpPr/>
              <p:nvPr/>
            </p:nvSpPr>
            <p:spPr>
              <a:xfrm>
                <a:off x="-1854763" y="1769333"/>
                <a:ext cx="65714" cy="99642"/>
              </a:xfrm>
              <a:custGeom>
                <a:avLst/>
                <a:gdLst/>
                <a:ahLst/>
                <a:cxnLst/>
                <a:rect l="l" t="t" r="r" b="b"/>
                <a:pathLst>
                  <a:path w="65714" h="99642" extrusionOk="0">
                    <a:moveTo>
                      <a:pt x="52491" y="25831"/>
                    </a:moveTo>
                    <a:cubicBezTo>
                      <a:pt x="51951" y="24819"/>
                      <a:pt x="51479" y="23807"/>
                      <a:pt x="51006" y="22863"/>
                    </a:cubicBezTo>
                    <a:cubicBezTo>
                      <a:pt x="50129" y="21176"/>
                      <a:pt x="49320" y="19422"/>
                      <a:pt x="48578" y="17735"/>
                    </a:cubicBezTo>
                    <a:cubicBezTo>
                      <a:pt x="48038" y="16453"/>
                      <a:pt x="47566" y="15239"/>
                      <a:pt x="47026" y="13957"/>
                    </a:cubicBezTo>
                    <a:cubicBezTo>
                      <a:pt x="46419" y="12473"/>
                      <a:pt x="45879" y="10921"/>
                      <a:pt x="45407" y="9369"/>
                    </a:cubicBezTo>
                    <a:cubicBezTo>
                      <a:pt x="44934" y="8020"/>
                      <a:pt x="44529" y="6670"/>
                      <a:pt x="44125" y="5253"/>
                    </a:cubicBezTo>
                    <a:cubicBezTo>
                      <a:pt x="44057" y="4916"/>
                      <a:pt x="43922" y="4646"/>
                      <a:pt x="43855" y="4309"/>
                    </a:cubicBezTo>
                    <a:cubicBezTo>
                      <a:pt x="28539" y="-616"/>
                      <a:pt x="13831" y="-1359"/>
                      <a:pt x="0" y="2285"/>
                    </a:cubicBezTo>
                    <a:cubicBezTo>
                      <a:pt x="4858" y="32443"/>
                      <a:pt x="16193" y="61995"/>
                      <a:pt x="32722" y="86553"/>
                    </a:cubicBezTo>
                    <a:cubicBezTo>
                      <a:pt x="36636" y="92356"/>
                      <a:pt x="41898" y="96741"/>
                      <a:pt x="47700" y="99642"/>
                    </a:cubicBezTo>
                    <a:cubicBezTo>
                      <a:pt x="48375" y="99035"/>
                      <a:pt x="49185" y="98495"/>
                      <a:pt x="49860" y="97888"/>
                    </a:cubicBezTo>
                    <a:cubicBezTo>
                      <a:pt x="49860" y="97888"/>
                      <a:pt x="49994" y="97753"/>
                      <a:pt x="50062" y="97686"/>
                    </a:cubicBezTo>
                    <a:cubicBezTo>
                      <a:pt x="50534" y="97281"/>
                      <a:pt x="51006" y="96876"/>
                      <a:pt x="51411" y="96471"/>
                    </a:cubicBezTo>
                    <a:cubicBezTo>
                      <a:pt x="52019" y="95864"/>
                      <a:pt x="52558" y="95189"/>
                      <a:pt x="53165" y="94582"/>
                    </a:cubicBezTo>
                    <a:cubicBezTo>
                      <a:pt x="53638" y="94042"/>
                      <a:pt x="54177" y="93503"/>
                      <a:pt x="54650" y="92963"/>
                    </a:cubicBezTo>
                    <a:cubicBezTo>
                      <a:pt x="55190" y="92288"/>
                      <a:pt x="55662" y="91613"/>
                      <a:pt x="56134" y="90939"/>
                    </a:cubicBezTo>
                    <a:cubicBezTo>
                      <a:pt x="56606" y="90331"/>
                      <a:pt x="57011" y="89724"/>
                      <a:pt x="57416" y="89117"/>
                    </a:cubicBezTo>
                    <a:cubicBezTo>
                      <a:pt x="57888" y="88442"/>
                      <a:pt x="58293" y="87768"/>
                      <a:pt x="58698" y="87026"/>
                    </a:cubicBezTo>
                    <a:cubicBezTo>
                      <a:pt x="58968" y="86553"/>
                      <a:pt x="59238" y="86148"/>
                      <a:pt x="59507" y="85676"/>
                    </a:cubicBezTo>
                    <a:cubicBezTo>
                      <a:pt x="59642" y="85474"/>
                      <a:pt x="59710" y="85271"/>
                      <a:pt x="59845" y="85136"/>
                    </a:cubicBezTo>
                    <a:cubicBezTo>
                      <a:pt x="60250" y="84462"/>
                      <a:pt x="60587" y="83720"/>
                      <a:pt x="60924" y="82977"/>
                    </a:cubicBezTo>
                    <a:cubicBezTo>
                      <a:pt x="61262" y="82303"/>
                      <a:pt x="61599" y="81628"/>
                      <a:pt x="61869" y="80886"/>
                    </a:cubicBezTo>
                    <a:cubicBezTo>
                      <a:pt x="62206" y="80144"/>
                      <a:pt x="62476" y="79402"/>
                      <a:pt x="62746" y="78727"/>
                    </a:cubicBezTo>
                    <a:cubicBezTo>
                      <a:pt x="62881" y="78389"/>
                      <a:pt x="62948" y="78052"/>
                      <a:pt x="63083" y="77715"/>
                    </a:cubicBezTo>
                    <a:cubicBezTo>
                      <a:pt x="63218" y="77310"/>
                      <a:pt x="63353" y="76905"/>
                      <a:pt x="63488" y="76568"/>
                    </a:cubicBezTo>
                    <a:cubicBezTo>
                      <a:pt x="63691" y="75826"/>
                      <a:pt x="63960" y="75084"/>
                      <a:pt x="64095" y="74341"/>
                    </a:cubicBezTo>
                    <a:cubicBezTo>
                      <a:pt x="64230" y="73734"/>
                      <a:pt x="64433" y="73060"/>
                      <a:pt x="64568" y="72452"/>
                    </a:cubicBezTo>
                    <a:cubicBezTo>
                      <a:pt x="64568" y="72317"/>
                      <a:pt x="64568" y="72182"/>
                      <a:pt x="64635" y="72048"/>
                    </a:cubicBezTo>
                    <a:cubicBezTo>
                      <a:pt x="64770" y="71305"/>
                      <a:pt x="64972" y="70563"/>
                      <a:pt x="65040" y="69821"/>
                    </a:cubicBezTo>
                    <a:cubicBezTo>
                      <a:pt x="65175" y="69011"/>
                      <a:pt x="65310" y="68269"/>
                      <a:pt x="65377" y="67460"/>
                    </a:cubicBezTo>
                    <a:cubicBezTo>
                      <a:pt x="65445" y="66717"/>
                      <a:pt x="65580" y="65975"/>
                      <a:pt x="65580" y="65233"/>
                    </a:cubicBezTo>
                    <a:cubicBezTo>
                      <a:pt x="65580" y="64424"/>
                      <a:pt x="65647" y="63614"/>
                      <a:pt x="65715" y="62804"/>
                    </a:cubicBezTo>
                    <a:cubicBezTo>
                      <a:pt x="65715" y="62062"/>
                      <a:pt x="65715" y="61320"/>
                      <a:pt x="65715" y="60578"/>
                    </a:cubicBezTo>
                    <a:cubicBezTo>
                      <a:pt x="65715" y="59768"/>
                      <a:pt x="65715" y="58959"/>
                      <a:pt x="65580" y="58081"/>
                    </a:cubicBezTo>
                    <a:cubicBezTo>
                      <a:pt x="65580" y="57339"/>
                      <a:pt x="65512" y="56665"/>
                      <a:pt x="65377" y="55922"/>
                    </a:cubicBezTo>
                    <a:cubicBezTo>
                      <a:pt x="65310" y="55045"/>
                      <a:pt x="65175" y="54236"/>
                      <a:pt x="65040" y="53359"/>
                    </a:cubicBezTo>
                    <a:cubicBezTo>
                      <a:pt x="64905" y="52684"/>
                      <a:pt x="64838" y="52009"/>
                      <a:pt x="64703" y="51267"/>
                    </a:cubicBezTo>
                    <a:cubicBezTo>
                      <a:pt x="64500" y="50390"/>
                      <a:pt x="64298" y="49513"/>
                      <a:pt x="64028" y="48636"/>
                    </a:cubicBezTo>
                    <a:cubicBezTo>
                      <a:pt x="63826" y="47961"/>
                      <a:pt x="63691" y="47354"/>
                      <a:pt x="63488" y="46679"/>
                    </a:cubicBezTo>
                    <a:cubicBezTo>
                      <a:pt x="63218" y="45802"/>
                      <a:pt x="62881" y="44858"/>
                      <a:pt x="62544" y="43980"/>
                    </a:cubicBezTo>
                    <a:cubicBezTo>
                      <a:pt x="62341" y="43373"/>
                      <a:pt x="62139" y="42766"/>
                      <a:pt x="61869" y="42226"/>
                    </a:cubicBezTo>
                    <a:cubicBezTo>
                      <a:pt x="61464" y="41214"/>
                      <a:pt x="60992" y="40270"/>
                      <a:pt x="60519" y="39325"/>
                    </a:cubicBezTo>
                    <a:cubicBezTo>
                      <a:pt x="60250" y="38853"/>
                      <a:pt x="60047" y="38381"/>
                      <a:pt x="59845" y="37908"/>
                    </a:cubicBezTo>
                    <a:cubicBezTo>
                      <a:pt x="59103" y="36491"/>
                      <a:pt x="58226" y="35075"/>
                      <a:pt x="57281" y="33658"/>
                    </a:cubicBezTo>
                    <a:cubicBezTo>
                      <a:pt x="55527" y="31094"/>
                      <a:pt x="53975" y="28395"/>
                      <a:pt x="52491" y="2569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g3acbb144eea_1_9619">
                <a:extLst>
                  <a:ext uri="{FF2B5EF4-FFF2-40B4-BE49-F238E27FC236}">
                    <a16:creationId xmlns:a16="http://schemas.microsoft.com/office/drawing/2014/main" id="{F1BF2A6E-3A99-485C-BFD2-156CC43F60FF}"/>
                  </a:ext>
                </a:extLst>
              </p:cNvPr>
              <p:cNvSpPr/>
              <p:nvPr/>
            </p:nvSpPr>
            <p:spPr>
              <a:xfrm>
                <a:off x="-1807130" y="1867221"/>
                <a:ext cx="2159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821" extrusionOk="0">
                    <a:moveTo>
                      <a:pt x="2159" y="0"/>
                    </a:moveTo>
                    <a:cubicBezTo>
                      <a:pt x="1484" y="607"/>
                      <a:pt x="675" y="1147"/>
                      <a:pt x="0" y="1754"/>
                    </a:cubicBezTo>
                    <a:cubicBezTo>
                      <a:pt x="0" y="1754"/>
                      <a:pt x="135" y="1754"/>
                      <a:pt x="135" y="1822"/>
                    </a:cubicBezTo>
                    <a:cubicBezTo>
                      <a:pt x="810" y="1214"/>
                      <a:pt x="1484" y="607"/>
                      <a:pt x="2159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g3acbb144eea_1_9619">
                <a:extLst>
                  <a:ext uri="{FF2B5EF4-FFF2-40B4-BE49-F238E27FC236}">
                    <a16:creationId xmlns:a16="http://schemas.microsoft.com/office/drawing/2014/main" id="{A86BFF16-DD7A-B9EC-A46A-E9B9FD7E8F79}"/>
                  </a:ext>
                </a:extLst>
              </p:cNvPr>
              <p:cNvSpPr/>
              <p:nvPr/>
            </p:nvSpPr>
            <p:spPr>
              <a:xfrm>
                <a:off x="-1359475" y="2078938"/>
                <a:ext cx="1349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472" extrusionOk="0">
                    <a:moveTo>
                      <a:pt x="0" y="0"/>
                    </a:moveTo>
                    <a:cubicBezTo>
                      <a:pt x="472" y="135"/>
                      <a:pt x="877" y="337"/>
                      <a:pt x="1349" y="472"/>
                    </a:cubicBezTo>
                    <a:cubicBezTo>
                      <a:pt x="1349" y="472"/>
                      <a:pt x="1349" y="472"/>
                      <a:pt x="1349" y="472"/>
                    </a:cubicBezTo>
                    <a:cubicBezTo>
                      <a:pt x="877" y="337"/>
                      <a:pt x="472" y="13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g3acbb144eea_1_9619">
                <a:extLst>
                  <a:ext uri="{FF2B5EF4-FFF2-40B4-BE49-F238E27FC236}">
                    <a16:creationId xmlns:a16="http://schemas.microsoft.com/office/drawing/2014/main" id="{E1BC973B-FADE-9BEE-AD0B-E84F4D2F04CC}"/>
                  </a:ext>
                </a:extLst>
              </p:cNvPr>
              <p:cNvSpPr/>
              <p:nvPr/>
            </p:nvSpPr>
            <p:spPr>
              <a:xfrm>
                <a:off x="-1354887" y="2080287"/>
                <a:ext cx="202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746" extrusionOk="0">
                    <a:moveTo>
                      <a:pt x="0" y="0"/>
                    </a:moveTo>
                    <a:cubicBezTo>
                      <a:pt x="0" y="0"/>
                      <a:pt x="135" y="0"/>
                      <a:pt x="202" y="0"/>
                    </a:cubicBezTo>
                    <a:cubicBezTo>
                      <a:pt x="202" y="0"/>
                      <a:pt x="68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g3acbb144eea_1_9619">
                <a:extLst>
                  <a:ext uri="{FF2B5EF4-FFF2-40B4-BE49-F238E27FC236}">
                    <a16:creationId xmlns:a16="http://schemas.microsoft.com/office/drawing/2014/main" id="{27F70FBC-0D1B-0F80-739C-B40369206F4D}"/>
                  </a:ext>
                </a:extLst>
              </p:cNvPr>
              <p:cNvSpPr/>
              <p:nvPr/>
            </p:nvSpPr>
            <p:spPr>
              <a:xfrm>
                <a:off x="-1363995" y="2077049"/>
                <a:ext cx="944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72" extrusionOk="0">
                    <a:moveTo>
                      <a:pt x="0" y="68"/>
                    </a:moveTo>
                    <a:cubicBezTo>
                      <a:pt x="0" y="68"/>
                      <a:pt x="607" y="337"/>
                      <a:pt x="944" y="472"/>
                    </a:cubicBezTo>
                    <a:cubicBezTo>
                      <a:pt x="607" y="337"/>
                      <a:pt x="337" y="20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g3acbb144eea_1_9619">
                <a:extLst>
                  <a:ext uri="{FF2B5EF4-FFF2-40B4-BE49-F238E27FC236}">
                    <a16:creationId xmlns:a16="http://schemas.microsoft.com/office/drawing/2014/main" id="{219E4DA3-B785-E848-05E0-3E4014CBF5F0}"/>
                  </a:ext>
                </a:extLst>
              </p:cNvPr>
              <p:cNvSpPr/>
              <p:nvPr/>
            </p:nvSpPr>
            <p:spPr>
              <a:xfrm>
                <a:off x="-1388891" y="2053165"/>
                <a:ext cx="7488" cy="10727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072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4520" y="6747"/>
                    </a:lnTo>
                    <a:cubicBezTo>
                      <a:pt x="5465" y="8164"/>
                      <a:pt x="6477" y="9446"/>
                      <a:pt x="7489" y="10728"/>
                    </a:cubicBezTo>
                    <a:lnTo>
                      <a:pt x="7489" y="10728"/>
                    </a:lnTo>
                    <a:cubicBezTo>
                      <a:pt x="6409" y="9446"/>
                      <a:pt x="5465" y="8164"/>
                      <a:pt x="4520" y="674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g3acbb144eea_1_9619">
                <a:extLst>
                  <a:ext uri="{FF2B5EF4-FFF2-40B4-BE49-F238E27FC236}">
                    <a16:creationId xmlns:a16="http://schemas.microsoft.com/office/drawing/2014/main" id="{451D331A-54D9-AC4B-3A70-71C8CFF4674D}"/>
                  </a:ext>
                </a:extLst>
              </p:cNvPr>
              <p:cNvSpPr/>
              <p:nvPr/>
            </p:nvSpPr>
            <p:spPr>
              <a:xfrm>
                <a:off x="-1380120" y="2065174"/>
                <a:ext cx="2091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2293" extrusionOk="0">
                    <a:moveTo>
                      <a:pt x="2092" y="2294"/>
                    </a:moveTo>
                    <a:lnTo>
                      <a:pt x="2092" y="2294"/>
                    </a:lnTo>
                    <a:cubicBezTo>
                      <a:pt x="1349" y="1552"/>
                      <a:pt x="675" y="810"/>
                      <a:pt x="0" y="0"/>
                    </a:cubicBezTo>
                    <a:cubicBezTo>
                      <a:pt x="675" y="742"/>
                      <a:pt x="1349" y="1552"/>
                      <a:pt x="2092" y="229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g3acbb144eea_1_9619">
                <a:extLst>
                  <a:ext uri="{FF2B5EF4-FFF2-40B4-BE49-F238E27FC236}">
                    <a16:creationId xmlns:a16="http://schemas.microsoft.com/office/drawing/2014/main" id="{DD1FC8BD-74A2-6A27-8FF6-64ACDC0BE40C}"/>
                  </a:ext>
                </a:extLst>
              </p:cNvPr>
              <p:cNvSpPr/>
              <p:nvPr/>
            </p:nvSpPr>
            <p:spPr>
              <a:xfrm>
                <a:off x="-1366829" y="2075699"/>
                <a:ext cx="202" cy="13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5" extrusionOk="0">
                    <a:moveTo>
                      <a:pt x="202" y="135"/>
                    </a:moveTo>
                    <a:lnTo>
                      <a:pt x="202" y="135"/>
                    </a:lnTo>
                    <a:cubicBezTo>
                      <a:pt x="202" y="135"/>
                      <a:pt x="68" y="68"/>
                      <a:pt x="0" y="0"/>
                    </a:cubicBezTo>
                    <a:cubicBezTo>
                      <a:pt x="0" y="0"/>
                      <a:pt x="135" y="68"/>
                      <a:pt x="202" y="1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g3acbb144eea_1_9619">
                <a:extLst>
                  <a:ext uri="{FF2B5EF4-FFF2-40B4-BE49-F238E27FC236}">
                    <a16:creationId xmlns:a16="http://schemas.microsoft.com/office/drawing/2014/main" id="{521DD0FE-8370-0944-452E-59803EA757C5}"/>
                  </a:ext>
                </a:extLst>
              </p:cNvPr>
              <p:cNvSpPr/>
              <p:nvPr/>
            </p:nvSpPr>
            <p:spPr>
              <a:xfrm>
                <a:off x="-1331340" y="2080287"/>
                <a:ext cx="134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6746" extrusionOk="0">
                    <a:moveTo>
                      <a:pt x="0" y="0"/>
                    </a:moveTo>
                    <a:cubicBezTo>
                      <a:pt x="0" y="0"/>
                      <a:pt x="67" y="0"/>
                      <a:pt x="135" y="0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67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g3acbb144eea_1_9619">
                <a:extLst>
                  <a:ext uri="{FF2B5EF4-FFF2-40B4-BE49-F238E27FC236}">
                    <a16:creationId xmlns:a16="http://schemas.microsoft.com/office/drawing/2014/main" id="{97F0A11C-1626-9FD1-D6E6-AB8CDE0F3410}"/>
                  </a:ext>
                </a:extLst>
              </p:cNvPr>
              <p:cNvSpPr/>
              <p:nvPr/>
            </p:nvSpPr>
            <p:spPr>
              <a:xfrm>
                <a:off x="-1388824" y="2013628"/>
                <a:ext cx="70707" cy="68008"/>
              </a:xfrm>
              <a:custGeom>
                <a:avLst/>
                <a:gdLst/>
                <a:ahLst/>
                <a:cxnLst/>
                <a:rect l="l" t="t" r="r" b="b"/>
                <a:pathLst>
                  <a:path w="70707" h="68008" extrusionOk="0">
                    <a:moveTo>
                      <a:pt x="62071" y="65242"/>
                    </a:moveTo>
                    <a:cubicBezTo>
                      <a:pt x="63691" y="64635"/>
                      <a:pt x="65310" y="63960"/>
                      <a:pt x="66929" y="63218"/>
                    </a:cubicBezTo>
                    <a:cubicBezTo>
                      <a:pt x="67806" y="62813"/>
                      <a:pt x="68683" y="62341"/>
                      <a:pt x="69560" y="61869"/>
                    </a:cubicBezTo>
                    <a:cubicBezTo>
                      <a:pt x="69965" y="61666"/>
                      <a:pt x="70303" y="61397"/>
                      <a:pt x="70707" y="61194"/>
                    </a:cubicBezTo>
                    <a:cubicBezTo>
                      <a:pt x="69628" y="57416"/>
                      <a:pt x="67941" y="53705"/>
                      <a:pt x="65647" y="50264"/>
                    </a:cubicBezTo>
                    <a:lnTo>
                      <a:pt x="32452" y="0"/>
                    </a:lnTo>
                    <a:cubicBezTo>
                      <a:pt x="21253" y="14978"/>
                      <a:pt x="10255" y="28134"/>
                      <a:pt x="0" y="39469"/>
                    </a:cubicBezTo>
                    <a:lnTo>
                      <a:pt x="4520" y="46216"/>
                    </a:lnTo>
                    <a:cubicBezTo>
                      <a:pt x="5465" y="47633"/>
                      <a:pt x="6477" y="48915"/>
                      <a:pt x="7489" y="50197"/>
                    </a:cubicBezTo>
                    <a:cubicBezTo>
                      <a:pt x="7894" y="50669"/>
                      <a:pt x="8299" y="51074"/>
                      <a:pt x="8636" y="51479"/>
                    </a:cubicBezTo>
                    <a:cubicBezTo>
                      <a:pt x="8636" y="51479"/>
                      <a:pt x="8636" y="51479"/>
                      <a:pt x="8636" y="51479"/>
                    </a:cubicBezTo>
                    <a:cubicBezTo>
                      <a:pt x="9311" y="52221"/>
                      <a:pt x="9985" y="53030"/>
                      <a:pt x="10728" y="53773"/>
                    </a:cubicBezTo>
                    <a:cubicBezTo>
                      <a:pt x="11267" y="54312"/>
                      <a:pt x="11807" y="54717"/>
                      <a:pt x="12347" y="55257"/>
                    </a:cubicBezTo>
                    <a:cubicBezTo>
                      <a:pt x="13022" y="55864"/>
                      <a:pt x="13629" y="56471"/>
                      <a:pt x="14304" y="57011"/>
                    </a:cubicBezTo>
                    <a:cubicBezTo>
                      <a:pt x="14911" y="57551"/>
                      <a:pt x="15585" y="57956"/>
                      <a:pt x="16260" y="58495"/>
                    </a:cubicBezTo>
                    <a:cubicBezTo>
                      <a:pt x="16867" y="58968"/>
                      <a:pt x="17475" y="59440"/>
                      <a:pt x="18082" y="59845"/>
                    </a:cubicBezTo>
                    <a:cubicBezTo>
                      <a:pt x="18824" y="60317"/>
                      <a:pt x="19633" y="60789"/>
                      <a:pt x="20376" y="61262"/>
                    </a:cubicBezTo>
                    <a:cubicBezTo>
                      <a:pt x="20848" y="61531"/>
                      <a:pt x="21388" y="61869"/>
                      <a:pt x="21860" y="62139"/>
                    </a:cubicBezTo>
                    <a:cubicBezTo>
                      <a:pt x="21860" y="62139"/>
                      <a:pt x="21995" y="62206"/>
                      <a:pt x="22062" y="62274"/>
                    </a:cubicBezTo>
                    <a:cubicBezTo>
                      <a:pt x="22940" y="62746"/>
                      <a:pt x="23816" y="63151"/>
                      <a:pt x="24694" y="63555"/>
                    </a:cubicBezTo>
                    <a:cubicBezTo>
                      <a:pt x="25031" y="63691"/>
                      <a:pt x="25301" y="63825"/>
                      <a:pt x="25638" y="64028"/>
                    </a:cubicBezTo>
                    <a:cubicBezTo>
                      <a:pt x="25841" y="64095"/>
                      <a:pt x="26043" y="64230"/>
                      <a:pt x="26245" y="64298"/>
                    </a:cubicBezTo>
                    <a:cubicBezTo>
                      <a:pt x="27190" y="64703"/>
                      <a:pt x="28202" y="65040"/>
                      <a:pt x="29214" y="65377"/>
                    </a:cubicBezTo>
                    <a:cubicBezTo>
                      <a:pt x="29686" y="65512"/>
                      <a:pt x="30091" y="65715"/>
                      <a:pt x="30563" y="65850"/>
                    </a:cubicBezTo>
                    <a:cubicBezTo>
                      <a:pt x="31643" y="66187"/>
                      <a:pt x="32722" y="66457"/>
                      <a:pt x="33869" y="66726"/>
                    </a:cubicBezTo>
                    <a:cubicBezTo>
                      <a:pt x="33869" y="66726"/>
                      <a:pt x="34004" y="66726"/>
                      <a:pt x="34072" y="66726"/>
                    </a:cubicBezTo>
                    <a:cubicBezTo>
                      <a:pt x="34342" y="66794"/>
                      <a:pt x="34679" y="66862"/>
                      <a:pt x="34949" y="66929"/>
                    </a:cubicBezTo>
                    <a:cubicBezTo>
                      <a:pt x="36163" y="67199"/>
                      <a:pt x="37378" y="67401"/>
                      <a:pt x="38592" y="67536"/>
                    </a:cubicBezTo>
                    <a:cubicBezTo>
                      <a:pt x="38862" y="67536"/>
                      <a:pt x="39199" y="67604"/>
                      <a:pt x="39469" y="67671"/>
                    </a:cubicBezTo>
                    <a:cubicBezTo>
                      <a:pt x="40751" y="67806"/>
                      <a:pt x="42033" y="67941"/>
                      <a:pt x="43383" y="68008"/>
                    </a:cubicBezTo>
                    <a:cubicBezTo>
                      <a:pt x="43585" y="68008"/>
                      <a:pt x="43787" y="68008"/>
                      <a:pt x="43990" y="68008"/>
                    </a:cubicBezTo>
                    <a:cubicBezTo>
                      <a:pt x="45339" y="68008"/>
                      <a:pt x="46756" y="68008"/>
                      <a:pt x="48105" y="68008"/>
                    </a:cubicBezTo>
                    <a:cubicBezTo>
                      <a:pt x="48240" y="68008"/>
                      <a:pt x="48375" y="68008"/>
                      <a:pt x="48510" y="68008"/>
                    </a:cubicBezTo>
                    <a:cubicBezTo>
                      <a:pt x="49927" y="67941"/>
                      <a:pt x="51344" y="67806"/>
                      <a:pt x="52761" y="67536"/>
                    </a:cubicBezTo>
                    <a:cubicBezTo>
                      <a:pt x="52828" y="67536"/>
                      <a:pt x="52963" y="67536"/>
                      <a:pt x="53031" y="67536"/>
                    </a:cubicBezTo>
                    <a:cubicBezTo>
                      <a:pt x="54515" y="67334"/>
                      <a:pt x="55999" y="66996"/>
                      <a:pt x="57416" y="66659"/>
                    </a:cubicBezTo>
                    <a:cubicBezTo>
                      <a:pt x="57416" y="66659"/>
                      <a:pt x="57484" y="66659"/>
                      <a:pt x="57551" y="66659"/>
                    </a:cubicBezTo>
                    <a:cubicBezTo>
                      <a:pt x="59035" y="66254"/>
                      <a:pt x="60519" y="65850"/>
                      <a:pt x="62004" y="65310"/>
                    </a:cubicBezTo>
                    <a:cubicBezTo>
                      <a:pt x="62004" y="65310"/>
                      <a:pt x="62004" y="65310"/>
                      <a:pt x="62004" y="6531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g3acbb144eea_1_9619">
                <a:extLst>
                  <a:ext uri="{FF2B5EF4-FFF2-40B4-BE49-F238E27FC236}">
                    <a16:creationId xmlns:a16="http://schemas.microsoft.com/office/drawing/2014/main" id="{25802608-36C6-6BC1-15C0-37E14B77B9BE}"/>
                  </a:ext>
                </a:extLst>
              </p:cNvPr>
              <p:cNvSpPr/>
              <p:nvPr/>
            </p:nvSpPr>
            <p:spPr>
              <a:xfrm>
                <a:off x="-1326753" y="2076846"/>
                <a:ext cx="4857" cy="2023"/>
              </a:xfrm>
              <a:custGeom>
                <a:avLst/>
                <a:gdLst/>
                <a:ahLst/>
                <a:cxnLst/>
                <a:rect l="l" t="t" r="r" b="b"/>
                <a:pathLst>
                  <a:path w="4857" h="2023" extrusionOk="0">
                    <a:moveTo>
                      <a:pt x="4858" y="0"/>
                    </a:moveTo>
                    <a:cubicBezTo>
                      <a:pt x="3239" y="742"/>
                      <a:pt x="1619" y="1484"/>
                      <a:pt x="0" y="2024"/>
                    </a:cubicBezTo>
                    <a:cubicBezTo>
                      <a:pt x="1619" y="1417"/>
                      <a:pt x="3306" y="742"/>
                      <a:pt x="4858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g3acbb144eea_1_9619">
                <a:extLst>
                  <a:ext uri="{FF2B5EF4-FFF2-40B4-BE49-F238E27FC236}">
                    <a16:creationId xmlns:a16="http://schemas.microsoft.com/office/drawing/2014/main" id="{98D8CA94-890B-D1F0-1A13-18286E63DFF7}"/>
                  </a:ext>
                </a:extLst>
              </p:cNvPr>
              <p:cNvSpPr/>
              <p:nvPr/>
            </p:nvSpPr>
            <p:spPr>
              <a:xfrm>
                <a:off x="-1319196" y="2074890"/>
                <a:ext cx="114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674" extrusionOk="0">
                    <a:moveTo>
                      <a:pt x="1147" y="0"/>
                    </a:moveTo>
                    <a:cubicBezTo>
                      <a:pt x="1147" y="0"/>
                      <a:pt x="1147" y="0"/>
                      <a:pt x="1147" y="0"/>
                    </a:cubicBezTo>
                    <a:cubicBezTo>
                      <a:pt x="742" y="202"/>
                      <a:pt x="405" y="472"/>
                      <a:pt x="0" y="675"/>
                    </a:cubicBezTo>
                    <a:cubicBezTo>
                      <a:pt x="405" y="472"/>
                      <a:pt x="810" y="270"/>
                      <a:pt x="1147" y="6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g3acbb144eea_1_9619">
                <a:extLst>
                  <a:ext uri="{FF2B5EF4-FFF2-40B4-BE49-F238E27FC236}">
                    <a16:creationId xmlns:a16="http://schemas.microsoft.com/office/drawing/2014/main" id="{185A2173-2276-6D77-CA6B-DC12A34217E6}"/>
                  </a:ext>
                </a:extLst>
              </p:cNvPr>
              <p:cNvSpPr/>
              <p:nvPr/>
            </p:nvSpPr>
            <p:spPr>
              <a:xfrm>
                <a:off x="-1592715" y="1709344"/>
                <a:ext cx="86630" cy="121983"/>
              </a:xfrm>
              <a:custGeom>
                <a:avLst/>
                <a:gdLst/>
                <a:ahLst/>
                <a:cxnLst/>
                <a:rect l="l" t="t" r="r" b="b"/>
                <a:pathLst>
                  <a:path w="86630" h="121983" extrusionOk="0">
                    <a:moveTo>
                      <a:pt x="35219" y="0"/>
                    </a:moveTo>
                    <a:cubicBezTo>
                      <a:pt x="24154" y="14303"/>
                      <a:pt x="12414" y="28067"/>
                      <a:pt x="0" y="41291"/>
                    </a:cubicBezTo>
                    <a:lnTo>
                      <a:pt x="54380" y="121984"/>
                    </a:lnTo>
                    <a:cubicBezTo>
                      <a:pt x="64838" y="109232"/>
                      <a:pt x="75835" y="94524"/>
                      <a:pt x="86630" y="77791"/>
                    </a:cubicBezTo>
                    <a:lnTo>
                      <a:pt x="35219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g3acbb144eea_1_9619">
                <a:extLst>
                  <a:ext uri="{FF2B5EF4-FFF2-40B4-BE49-F238E27FC236}">
                    <a16:creationId xmlns:a16="http://schemas.microsoft.com/office/drawing/2014/main" id="{8A7AB7D5-F673-BDA4-B1AF-83F405D8F443}"/>
                  </a:ext>
                </a:extLst>
              </p:cNvPr>
              <p:cNvSpPr/>
              <p:nvPr/>
            </p:nvSpPr>
            <p:spPr>
              <a:xfrm>
                <a:off x="-1804094" y="1683504"/>
                <a:ext cx="12954" cy="19835"/>
              </a:xfrm>
              <a:custGeom>
                <a:avLst/>
                <a:gdLst/>
                <a:ahLst/>
                <a:cxnLst/>
                <a:rect l="l" t="t" r="r" b="b"/>
                <a:pathLst>
                  <a:path w="12954" h="19835" extrusionOk="0">
                    <a:moveTo>
                      <a:pt x="5870" y="9446"/>
                    </a:moveTo>
                    <a:cubicBezTo>
                      <a:pt x="8029" y="6140"/>
                      <a:pt x="10390" y="3036"/>
                      <a:pt x="12954" y="0"/>
                    </a:cubicBezTo>
                    <a:cubicBezTo>
                      <a:pt x="7826" y="6140"/>
                      <a:pt x="3508" y="12819"/>
                      <a:pt x="0" y="19836"/>
                    </a:cubicBezTo>
                    <a:cubicBezTo>
                      <a:pt x="1754" y="16260"/>
                      <a:pt x="3643" y="12819"/>
                      <a:pt x="5870" y="944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g3acbb144eea_1_9619">
                <a:extLst>
                  <a:ext uri="{FF2B5EF4-FFF2-40B4-BE49-F238E27FC236}">
                    <a16:creationId xmlns:a16="http://schemas.microsoft.com/office/drawing/2014/main" id="{08F53A69-E3D7-1DAF-453A-2403E0E27160}"/>
                  </a:ext>
                </a:extLst>
              </p:cNvPr>
              <p:cNvSpPr/>
              <p:nvPr/>
            </p:nvSpPr>
            <p:spPr>
              <a:xfrm>
                <a:off x="-1789116" y="1674733"/>
                <a:ext cx="6342" cy="6477"/>
              </a:xfrm>
              <a:custGeom>
                <a:avLst/>
                <a:gdLst/>
                <a:ahLst/>
                <a:cxnLst/>
                <a:rect l="l" t="t" r="r" b="b"/>
                <a:pathLst>
                  <a:path w="6342" h="6477" extrusionOk="0">
                    <a:moveTo>
                      <a:pt x="0" y="6477"/>
                    </a:moveTo>
                    <a:cubicBezTo>
                      <a:pt x="2024" y="4251"/>
                      <a:pt x="4115" y="2092"/>
                      <a:pt x="6342" y="0"/>
                    </a:cubicBezTo>
                    <a:cubicBezTo>
                      <a:pt x="4115" y="2092"/>
                      <a:pt x="1957" y="4251"/>
                      <a:pt x="0" y="647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g3acbb144eea_1_9619">
                <a:extLst>
                  <a:ext uri="{FF2B5EF4-FFF2-40B4-BE49-F238E27FC236}">
                    <a16:creationId xmlns:a16="http://schemas.microsoft.com/office/drawing/2014/main" id="{16FF2871-9C14-A5C2-E350-E6918E53A723}"/>
                  </a:ext>
                </a:extLst>
              </p:cNvPr>
              <p:cNvSpPr/>
              <p:nvPr/>
            </p:nvSpPr>
            <p:spPr>
              <a:xfrm>
                <a:off x="-1780210" y="1664882"/>
                <a:ext cx="9647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9647" h="7489" extrusionOk="0">
                    <a:moveTo>
                      <a:pt x="9648" y="0"/>
                    </a:moveTo>
                    <a:cubicBezTo>
                      <a:pt x="6207" y="2294"/>
                      <a:pt x="3036" y="4858"/>
                      <a:pt x="0" y="7489"/>
                    </a:cubicBezTo>
                    <a:cubicBezTo>
                      <a:pt x="3036" y="4858"/>
                      <a:pt x="6207" y="2294"/>
                      <a:pt x="9648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g3acbb144eea_1_9619">
                <a:extLst>
                  <a:ext uri="{FF2B5EF4-FFF2-40B4-BE49-F238E27FC236}">
                    <a16:creationId xmlns:a16="http://schemas.microsoft.com/office/drawing/2014/main" id="{DB544DA6-5B47-293B-DE0C-C9FC117A8989}"/>
                  </a:ext>
                </a:extLst>
              </p:cNvPr>
              <p:cNvSpPr/>
              <p:nvPr/>
            </p:nvSpPr>
            <p:spPr>
              <a:xfrm>
                <a:off x="-1852739" y="1614281"/>
                <a:ext cx="83526" cy="89935"/>
              </a:xfrm>
              <a:custGeom>
                <a:avLst/>
                <a:gdLst/>
                <a:ahLst/>
                <a:cxnLst/>
                <a:rect l="l" t="t" r="r" b="b"/>
                <a:pathLst>
                  <a:path w="83526" h="89935" extrusionOk="0">
                    <a:moveTo>
                      <a:pt x="64433" y="0"/>
                    </a:moveTo>
                    <a:cubicBezTo>
                      <a:pt x="59440" y="2631"/>
                      <a:pt x="54515" y="5532"/>
                      <a:pt x="49724" y="8771"/>
                    </a:cubicBezTo>
                    <a:cubicBezTo>
                      <a:pt x="23344" y="26583"/>
                      <a:pt x="7287" y="53368"/>
                      <a:pt x="0" y="83661"/>
                    </a:cubicBezTo>
                    <a:cubicBezTo>
                      <a:pt x="16260" y="83121"/>
                      <a:pt x="32587" y="85348"/>
                      <a:pt x="48240" y="89936"/>
                    </a:cubicBezTo>
                    <a:cubicBezTo>
                      <a:pt x="48375" y="89666"/>
                      <a:pt x="48577" y="89396"/>
                      <a:pt x="48712" y="89126"/>
                    </a:cubicBezTo>
                    <a:cubicBezTo>
                      <a:pt x="52153" y="82109"/>
                      <a:pt x="56471" y="75430"/>
                      <a:pt x="61666" y="69290"/>
                    </a:cubicBezTo>
                    <a:cubicBezTo>
                      <a:pt x="61936" y="69021"/>
                      <a:pt x="62139" y="68616"/>
                      <a:pt x="62341" y="68346"/>
                    </a:cubicBezTo>
                    <a:cubicBezTo>
                      <a:pt x="62746" y="67874"/>
                      <a:pt x="63286" y="67469"/>
                      <a:pt x="63691" y="66929"/>
                    </a:cubicBezTo>
                    <a:cubicBezTo>
                      <a:pt x="65715" y="64703"/>
                      <a:pt x="67806" y="62544"/>
                      <a:pt x="70033" y="60452"/>
                    </a:cubicBezTo>
                    <a:cubicBezTo>
                      <a:pt x="70842" y="59642"/>
                      <a:pt x="71652" y="58900"/>
                      <a:pt x="72529" y="58158"/>
                    </a:cubicBezTo>
                    <a:cubicBezTo>
                      <a:pt x="75565" y="55527"/>
                      <a:pt x="78736" y="52963"/>
                      <a:pt x="82177" y="50669"/>
                    </a:cubicBezTo>
                    <a:cubicBezTo>
                      <a:pt x="82649" y="50332"/>
                      <a:pt x="83121" y="50062"/>
                      <a:pt x="83526" y="49792"/>
                    </a:cubicBezTo>
                    <a:cubicBezTo>
                      <a:pt x="80558" y="31980"/>
                      <a:pt x="74418" y="14371"/>
                      <a:pt x="64365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g3acbb144eea_1_9619">
                <a:extLst>
                  <a:ext uri="{FF2B5EF4-FFF2-40B4-BE49-F238E27FC236}">
                    <a16:creationId xmlns:a16="http://schemas.microsoft.com/office/drawing/2014/main" id="{E1D8C6F7-1F77-97DD-C2E7-97AEF438A3FC}"/>
                  </a:ext>
                </a:extLst>
              </p:cNvPr>
              <p:cNvSpPr/>
              <p:nvPr/>
            </p:nvSpPr>
            <p:spPr>
              <a:xfrm>
                <a:off x="-1686631" y="1652063"/>
                <a:ext cx="67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46" extrusionOk="0">
                    <a:moveTo>
                      <a:pt x="0" y="0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g3acbb144eea_1_9619">
                <a:extLst>
                  <a:ext uri="{FF2B5EF4-FFF2-40B4-BE49-F238E27FC236}">
                    <a16:creationId xmlns:a16="http://schemas.microsoft.com/office/drawing/2014/main" id="{7711738F-C015-88E4-678C-9F5880A79169}"/>
                  </a:ext>
                </a:extLst>
              </p:cNvPr>
              <p:cNvSpPr/>
              <p:nvPr/>
            </p:nvSpPr>
            <p:spPr>
              <a:xfrm>
                <a:off x="-1678467" y="1654897"/>
                <a:ext cx="2361" cy="1011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011" extrusionOk="0">
                    <a:moveTo>
                      <a:pt x="2361" y="1012"/>
                    </a:moveTo>
                    <a:cubicBezTo>
                      <a:pt x="1552" y="675"/>
                      <a:pt x="810" y="337"/>
                      <a:pt x="0" y="0"/>
                    </a:cubicBezTo>
                    <a:cubicBezTo>
                      <a:pt x="810" y="337"/>
                      <a:pt x="1552" y="675"/>
                      <a:pt x="2361" y="10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g3acbb144eea_1_9619">
                <a:extLst>
                  <a:ext uri="{FF2B5EF4-FFF2-40B4-BE49-F238E27FC236}">
                    <a16:creationId xmlns:a16="http://schemas.microsoft.com/office/drawing/2014/main" id="{D4697B2C-CB0B-FF02-2CB7-F862DF69DC96}"/>
                  </a:ext>
                </a:extLst>
              </p:cNvPr>
              <p:cNvSpPr/>
              <p:nvPr/>
            </p:nvSpPr>
            <p:spPr>
              <a:xfrm>
                <a:off x="-1661802" y="1663330"/>
                <a:ext cx="2024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281" extrusionOk="0">
                    <a:moveTo>
                      <a:pt x="2024" y="1282"/>
                    </a:moveTo>
                    <a:cubicBezTo>
                      <a:pt x="1349" y="877"/>
                      <a:pt x="675" y="472"/>
                      <a:pt x="0" y="0"/>
                    </a:cubicBezTo>
                    <a:cubicBezTo>
                      <a:pt x="675" y="405"/>
                      <a:pt x="1349" y="810"/>
                      <a:pt x="2024" y="128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g3acbb144eea_1_9619">
                <a:extLst>
                  <a:ext uri="{FF2B5EF4-FFF2-40B4-BE49-F238E27FC236}">
                    <a16:creationId xmlns:a16="http://schemas.microsoft.com/office/drawing/2014/main" id="{5028168E-8416-378D-446F-BC55EB209258}"/>
                  </a:ext>
                </a:extLst>
              </p:cNvPr>
              <p:cNvSpPr/>
              <p:nvPr/>
            </p:nvSpPr>
            <p:spPr>
              <a:xfrm>
                <a:off x="-1670978" y="1658203"/>
                <a:ext cx="4250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4250" h="2226" extrusionOk="0">
                    <a:moveTo>
                      <a:pt x="4250" y="2226"/>
                    </a:moveTo>
                    <a:cubicBezTo>
                      <a:pt x="2834" y="1417"/>
                      <a:pt x="1417" y="742"/>
                      <a:pt x="0" y="0"/>
                    </a:cubicBezTo>
                    <a:cubicBezTo>
                      <a:pt x="1417" y="675"/>
                      <a:pt x="2834" y="1417"/>
                      <a:pt x="4250" y="222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g3acbb144eea_1_9619">
                <a:extLst>
                  <a:ext uri="{FF2B5EF4-FFF2-40B4-BE49-F238E27FC236}">
                    <a16:creationId xmlns:a16="http://schemas.microsoft.com/office/drawing/2014/main" id="{EFFE685D-FC4E-A07D-3CE1-E55DF4ED10FD}"/>
                  </a:ext>
                </a:extLst>
              </p:cNvPr>
              <p:cNvSpPr/>
              <p:nvPr/>
            </p:nvSpPr>
            <p:spPr>
              <a:xfrm>
                <a:off x="-1652964" y="1669538"/>
                <a:ext cx="1686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484" extrusionOk="0">
                    <a:moveTo>
                      <a:pt x="1687" y="1484"/>
                    </a:moveTo>
                    <a:cubicBezTo>
                      <a:pt x="1080" y="1012"/>
                      <a:pt x="540" y="472"/>
                      <a:pt x="0" y="0"/>
                    </a:cubicBezTo>
                    <a:cubicBezTo>
                      <a:pt x="607" y="472"/>
                      <a:pt x="1147" y="945"/>
                      <a:pt x="1687" y="148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g3acbb144eea_1_9619">
                <a:extLst>
                  <a:ext uri="{FF2B5EF4-FFF2-40B4-BE49-F238E27FC236}">
                    <a16:creationId xmlns:a16="http://schemas.microsoft.com/office/drawing/2014/main" id="{E321D6CC-44F7-BE06-F031-1E025142AFDD}"/>
                  </a:ext>
                </a:extLst>
              </p:cNvPr>
              <p:cNvSpPr/>
              <p:nvPr/>
            </p:nvSpPr>
            <p:spPr>
              <a:xfrm>
                <a:off x="-1646487" y="1675205"/>
                <a:ext cx="249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428" extrusionOk="0">
                    <a:moveTo>
                      <a:pt x="0" y="0"/>
                    </a:moveTo>
                    <a:cubicBezTo>
                      <a:pt x="810" y="810"/>
                      <a:pt x="1687" y="1619"/>
                      <a:pt x="2497" y="2429"/>
                    </a:cubicBezTo>
                    <a:cubicBezTo>
                      <a:pt x="1687" y="1619"/>
                      <a:pt x="877" y="81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g3acbb144eea_1_9619">
                <a:extLst>
                  <a:ext uri="{FF2B5EF4-FFF2-40B4-BE49-F238E27FC236}">
                    <a16:creationId xmlns:a16="http://schemas.microsoft.com/office/drawing/2014/main" id="{2F8869B8-C301-5869-D1A8-0E47F809E53C}"/>
                  </a:ext>
                </a:extLst>
              </p:cNvPr>
              <p:cNvSpPr/>
              <p:nvPr/>
            </p:nvSpPr>
            <p:spPr>
              <a:xfrm>
                <a:off x="-1701272" y="1597144"/>
                <a:ext cx="88788" cy="81772"/>
              </a:xfrm>
              <a:custGeom>
                <a:avLst/>
                <a:gdLst/>
                <a:ahLst/>
                <a:cxnLst/>
                <a:rect l="l" t="t" r="r" b="b"/>
                <a:pathLst>
                  <a:path w="88788" h="81772" extrusionOk="0">
                    <a:moveTo>
                      <a:pt x="39469" y="66187"/>
                    </a:moveTo>
                    <a:cubicBezTo>
                      <a:pt x="40144" y="66592"/>
                      <a:pt x="40819" y="66997"/>
                      <a:pt x="41493" y="67469"/>
                    </a:cubicBezTo>
                    <a:cubicBezTo>
                      <a:pt x="43787" y="68953"/>
                      <a:pt x="46014" y="70572"/>
                      <a:pt x="48173" y="72259"/>
                    </a:cubicBezTo>
                    <a:cubicBezTo>
                      <a:pt x="48173" y="72259"/>
                      <a:pt x="48308" y="72394"/>
                      <a:pt x="48375" y="72394"/>
                    </a:cubicBezTo>
                    <a:cubicBezTo>
                      <a:pt x="48982" y="72866"/>
                      <a:pt x="49522" y="73406"/>
                      <a:pt x="50062" y="73878"/>
                    </a:cubicBezTo>
                    <a:cubicBezTo>
                      <a:pt x="51681" y="75228"/>
                      <a:pt x="53233" y="76645"/>
                      <a:pt x="54785" y="78061"/>
                    </a:cubicBezTo>
                    <a:cubicBezTo>
                      <a:pt x="55594" y="78871"/>
                      <a:pt x="56471" y="79681"/>
                      <a:pt x="57281" y="80490"/>
                    </a:cubicBezTo>
                    <a:cubicBezTo>
                      <a:pt x="57686" y="80895"/>
                      <a:pt x="58158" y="81300"/>
                      <a:pt x="58563" y="81772"/>
                    </a:cubicBezTo>
                    <a:cubicBezTo>
                      <a:pt x="69425" y="67941"/>
                      <a:pt x="79546" y="53503"/>
                      <a:pt x="88789" y="38457"/>
                    </a:cubicBezTo>
                    <a:cubicBezTo>
                      <a:pt x="63691" y="16260"/>
                      <a:pt x="32452" y="3104"/>
                      <a:pt x="0" y="0"/>
                    </a:cubicBezTo>
                    <a:cubicBezTo>
                      <a:pt x="5802" y="17340"/>
                      <a:pt x="9176" y="35489"/>
                      <a:pt x="10323" y="53705"/>
                    </a:cubicBezTo>
                    <a:cubicBezTo>
                      <a:pt x="11740" y="54043"/>
                      <a:pt x="13224" y="54447"/>
                      <a:pt x="14641" y="54852"/>
                    </a:cubicBezTo>
                    <a:cubicBezTo>
                      <a:pt x="14641" y="54852"/>
                      <a:pt x="14641" y="54852"/>
                      <a:pt x="14641" y="54852"/>
                    </a:cubicBezTo>
                    <a:cubicBezTo>
                      <a:pt x="17407" y="55662"/>
                      <a:pt x="20106" y="56606"/>
                      <a:pt x="22737" y="57686"/>
                    </a:cubicBezTo>
                    <a:cubicBezTo>
                      <a:pt x="23547" y="58023"/>
                      <a:pt x="24289" y="58361"/>
                      <a:pt x="25098" y="58698"/>
                    </a:cubicBezTo>
                    <a:cubicBezTo>
                      <a:pt x="26110" y="59103"/>
                      <a:pt x="27055" y="59507"/>
                      <a:pt x="28067" y="59912"/>
                    </a:cubicBezTo>
                    <a:cubicBezTo>
                      <a:pt x="28809" y="60250"/>
                      <a:pt x="29484" y="60654"/>
                      <a:pt x="30159" y="60992"/>
                    </a:cubicBezTo>
                    <a:cubicBezTo>
                      <a:pt x="31576" y="61666"/>
                      <a:pt x="32992" y="62409"/>
                      <a:pt x="34409" y="63218"/>
                    </a:cubicBezTo>
                    <a:cubicBezTo>
                      <a:pt x="35151" y="63623"/>
                      <a:pt x="35893" y="63960"/>
                      <a:pt x="36568" y="64365"/>
                    </a:cubicBezTo>
                    <a:cubicBezTo>
                      <a:pt x="37513" y="64905"/>
                      <a:pt x="38457" y="65580"/>
                      <a:pt x="39402" y="6611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g3acbb144eea_1_9619">
                <a:extLst>
                  <a:ext uri="{FF2B5EF4-FFF2-40B4-BE49-F238E27FC236}">
                    <a16:creationId xmlns:a16="http://schemas.microsoft.com/office/drawing/2014/main" id="{9AC624BA-6BAA-4C62-1A56-CD3D4F738BA3}"/>
                  </a:ext>
                </a:extLst>
              </p:cNvPr>
              <p:cNvSpPr/>
              <p:nvPr/>
            </p:nvSpPr>
            <p:spPr>
              <a:xfrm>
                <a:off x="-1661802" y="1663330"/>
                <a:ext cx="2024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28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75" y="405"/>
                      <a:pt x="1349" y="810"/>
                      <a:pt x="2024" y="1282"/>
                    </a:cubicBezTo>
                    <a:lnTo>
                      <a:pt x="2024" y="1282"/>
                    </a:lnTo>
                    <a:cubicBezTo>
                      <a:pt x="1349" y="810"/>
                      <a:pt x="675" y="40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g3acbb144eea_1_9619">
                <a:extLst>
                  <a:ext uri="{FF2B5EF4-FFF2-40B4-BE49-F238E27FC236}">
                    <a16:creationId xmlns:a16="http://schemas.microsoft.com/office/drawing/2014/main" id="{9C9EA8C2-493F-AFA6-6478-E211F5F0118F}"/>
                  </a:ext>
                </a:extLst>
              </p:cNvPr>
              <p:cNvSpPr/>
              <p:nvPr/>
            </p:nvSpPr>
            <p:spPr>
              <a:xfrm>
                <a:off x="-1652964" y="1669538"/>
                <a:ext cx="1686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48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07" y="472"/>
                      <a:pt x="1147" y="1012"/>
                      <a:pt x="1687" y="1484"/>
                    </a:cubicBezTo>
                    <a:cubicBezTo>
                      <a:pt x="1687" y="1484"/>
                      <a:pt x="1687" y="1484"/>
                      <a:pt x="1687" y="1484"/>
                    </a:cubicBezTo>
                    <a:cubicBezTo>
                      <a:pt x="1080" y="1012"/>
                      <a:pt x="540" y="472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g3acbb144eea_1_9619">
                <a:extLst>
                  <a:ext uri="{FF2B5EF4-FFF2-40B4-BE49-F238E27FC236}">
                    <a16:creationId xmlns:a16="http://schemas.microsoft.com/office/drawing/2014/main" id="{78EDCCAE-E96D-F8E4-F193-B8F5EFED4925}"/>
                  </a:ext>
                </a:extLst>
              </p:cNvPr>
              <p:cNvSpPr/>
              <p:nvPr/>
            </p:nvSpPr>
            <p:spPr>
              <a:xfrm>
                <a:off x="-1646487" y="1675205"/>
                <a:ext cx="249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2428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10" y="810"/>
                      <a:pt x="1687" y="1619"/>
                      <a:pt x="2497" y="2429"/>
                    </a:cubicBezTo>
                    <a:cubicBezTo>
                      <a:pt x="2497" y="2429"/>
                      <a:pt x="2497" y="2429"/>
                      <a:pt x="2497" y="2429"/>
                    </a:cubicBezTo>
                    <a:cubicBezTo>
                      <a:pt x="1687" y="1619"/>
                      <a:pt x="877" y="81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g3acbb144eea_1_9619">
                <a:extLst>
                  <a:ext uri="{FF2B5EF4-FFF2-40B4-BE49-F238E27FC236}">
                    <a16:creationId xmlns:a16="http://schemas.microsoft.com/office/drawing/2014/main" id="{19C59EDC-043C-7170-35E0-FE04EEB9292A}"/>
                  </a:ext>
                </a:extLst>
              </p:cNvPr>
              <p:cNvSpPr/>
              <p:nvPr/>
            </p:nvSpPr>
            <p:spPr>
              <a:xfrm>
                <a:off x="-1653099" y="1669403"/>
                <a:ext cx="202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4" extrusionOk="0">
                    <a:moveTo>
                      <a:pt x="0" y="0"/>
                    </a:moveTo>
                    <a:cubicBezTo>
                      <a:pt x="0" y="0"/>
                      <a:pt x="135" y="135"/>
                      <a:pt x="202" y="135"/>
                    </a:cubicBezTo>
                    <a:lnTo>
                      <a:pt x="202" y="135"/>
                    </a:lnTo>
                    <a:cubicBezTo>
                      <a:pt x="202" y="135"/>
                      <a:pt x="68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g3acbb144eea_1_9619">
                <a:extLst>
                  <a:ext uri="{FF2B5EF4-FFF2-40B4-BE49-F238E27FC236}">
                    <a16:creationId xmlns:a16="http://schemas.microsoft.com/office/drawing/2014/main" id="{8744BA21-B684-04F6-40EC-F782AC8C73FE}"/>
                  </a:ext>
                </a:extLst>
              </p:cNvPr>
              <p:cNvSpPr/>
              <p:nvPr/>
            </p:nvSpPr>
            <p:spPr>
              <a:xfrm>
                <a:off x="-1651277" y="1671022"/>
                <a:ext cx="4722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1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619" y="1349"/>
                      <a:pt x="3171" y="2766"/>
                      <a:pt x="4723" y="4183"/>
                    </a:cubicBezTo>
                    <a:cubicBezTo>
                      <a:pt x="4723" y="4183"/>
                      <a:pt x="4723" y="4183"/>
                      <a:pt x="4723" y="4183"/>
                    </a:cubicBezTo>
                    <a:cubicBezTo>
                      <a:pt x="3171" y="2699"/>
                      <a:pt x="1619" y="134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g3acbb144eea_1_9619">
                <a:extLst>
                  <a:ext uri="{FF2B5EF4-FFF2-40B4-BE49-F238E27FC236}">
                    <a16:creationId xmlns:a16="http://schemas.microsoft.com/office/drawing/2014/main" id="{AFCCFB41-7C45-8A83-15D9-6E803BAF866A}"/>
                  </a:ext>
                </a:extLst>
              </p:cNvPr>
              <p:cNvSpPr/>
              <p:nvPr/>
            </p:nvSpPr>
            <p:spPr>
              <a:xfrm>
                <a:off x="-1644058" y="1677634"/>
                <a:ext cx="1281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05" y="405"/>
                      <a:pt x="877" y="810"/>
                      <a:pt x="1282" y="1282"/>
                    </a:cubicBezTo>
                    <a:cubicBezTo>
                      <a:pt x="877" y="810"/>
                      <a:pt x="405" y="405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g3acbb144eea_1_9619">
                <a:extLst>
                  <a:ext uri="{FF2B5EF4-FFF2-40B4-BE49-F238E27FC236}">
                    <a16:creationId xmlns:a16="http://schemas.microsoft.com/office/drawing/2014/main" id="{DAE491AA-4711-123B-396E-EF236936B165}"/>
                  </a:ext>
                </a:extLst>
              </p:cNvPr>
              <p:cNvSpPr/>
              <p:nvPr/>
            </p:nvSpPr>
            <p:spPr>
              <a:xfrm>
                <a:off x="-1659778" y="1664612"/>
                <a:ext cx="66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6679" h="47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94" y="1484"/>
                      <a:pt x="4520" y="3104"/>
                      <a:pt x="6679" y="4790"/>
                    </a:cubicBezTo>
                    <a:cubicBezTo>
                      <a:pt x="4520" y="3104"/>
                      <a:pt x="2294" y="1484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g3acbb144eea_1_9619">
                <a:extLst>
                  <a:ext uri="{FF2B5EF4-FFF2-40B4-BE49-F238E27FC236}">
                    <a16:creationId xmlns:a16="http://schemas.microsoft.com/office/drawing/2014/main" id="{77FAC4FE-B95B-A856-6008-FC9F0EFB363A}"/>
                  </a:ext>
                </a:extLst>
              </p:cNvPr>
              <p:cNvSpPr/>
              <p:nvPr/>
            </p:nvSpPr>
            <p:spPr>
              <a:xfrm>
                <a:off x="-1664569" y="1661576"/>
                <a:ext cx="2833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754" extrusionOk="0">
                    <a:moveTo>
                      <a:pt x="0" y="0"/>
                    </a:moveTo>
                    <a:cubicBezTo>
                      <a:pt x="945" y="540"/>
                      <a:pt x="1889" y="1214"/>
                      <a:pt x="2834" y="1754"/>
                    </a:cubicBezTo>
                    <a:cubicBezTo>
                      <a:pt x="2834" y="1754"/>
                      <a:pt x="2834" y="1754"/>
                      <a:pt x="2834" y="1754"/>
                    </a:cubicBezTo>
                    <a:cubicBezTo>
                      <a:pt x="1889" y="1147"/>
                      <a:pt x="945" y="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g3acbb144eea_1_9619">
                <a:extLst>
                  <a:ext uri="{FF2B5EF4-FFF2-40B4-BE49-F238E27FC236}">
                    <a16:creationId xmlns:a16="http://schemas.microsoft.com/office/drawing/2014/main" id="{28BDA41E-5C2A-68F7-14FB-5D410F01AE3C}"/>
                  </a:ext>
                </a:extLst>
              </p:cNvPr>
              <p:cNvSpPr/>
              <p:nvPr/>
            </p:nvSpPr>
            <p:spPr>
              <a:xfrm>
                <a:off x="-1487598" y="1865737"/>
                <a:ext cx="79275" cy="112065"/>
              </a:xfrm>
              <a:custGeom>
                <a:avLst/>
                <a:gdLst/>
                <a:ahLst/>
                <a:cxnLst/>
                <a:rect l="l" t="t" r="r" b="b"/>
                <a:pathLst>
                  <a:path w="79275" h="112065" extrusionOk="0">
                    <a:moveTo>
                      <a:pt x="33464" y="0"/>
                    </a:moveTo>
                    <a:cubicBezTo>
                      <a:pt x="21927" y="15518"/>
                      <a:pt x="10525" y="29146"/>
                      <a:pt x="0" y="40886"/>
                    </a:cubicBezTo>
                    <a:lnTo>
                      <a:pt x="47970" y="112066"/>
                    </a:lnTo>
                    <a:cubicBezTo>
                      <a:pt x="58090" y="99719"/>
                      <a:pt x="68751" y="85483"/>
                      <a:pt x="79276" y="69358"/>
                    </a:cubicBezTo>
                    <a:lnTo>
                      <a:pt x="33464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g3acbb144eea_1_9619">
                <a:extLst>
                  <a:ext uri="{FF2B5EF4-FFF2-40B4-BE49-F238E27FC236}">
                    <a16:creationId xmlns:a16="http://schemas.microsoft.com/office/drawing/2014/main" id="{2062E518-DC81-0E8C-35DA-315F246F2C4F}"/>
                  </a:ext>
                </a:extLst>
              </p:cNvPr>
              <p:cNvSpPr/>
              <p:nvPr/>
            </p:nvSpPr>
            <p:spPr>
              <a:xfrm>
                <a:off x="-1439628" y="1935095"/>
                <a:ext cx="83189" cy="118002"/>
              </a:xfrm>
              <a:custGeom>
                <a:avLst/>
                <a:gdLst/>
                <a:ahLst/>
                <a:cxnLst/>
                <a:rect l="l" t="t" r="r" b="b"/>
                <a:pathLst>
                  <a:path w="83189" h="118002" extrusionOk="0">
                    <a:moveTo>
                      <a:pt x="0" y="42708"/>
                    </a:moveTo>
                    <a:lnTo>
                      <a:pt x="50737" y="118003"/>
                    </a:lnTo>
                    <a:cubicBezTo>
                      <a:pt x="60992" y="106668"/>
                      <a:pt x="71989" y="93512"/>
                      <a:pt x="83189" y="78534"/>
                    </a:cubicBezTo>
                    <a:lnTo>
                      <a:pt x="31306" y="0"/>
                    </a:lnTo>
                    <a:cubicBezTo>
                      <a:pt x="20780" y="16125"/>
                      <a:pt x="10120" y="30361"/>
                      <a:pt x="0" y="4270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g3acbb144eea_1_9619">
                <a:extLst>
                  <a:ext uri="{FF2B5EF4-FFF2-40B4-BE49-F238E27FC236}">
                    <a16:creationId xmlns:a16="http://schemas.microsoft.com/office/drawing/2014/main" id="{459B632C-2053-FDE4-BC52-086CD75F39F6}"/>
                  </a:ext>
                </a:extLst>
              </p:cNvPr>
              <p:cNvSpPr/>
              <p:nvPr/>
            </p:nvSpPr>
            <p:spPr>
              <a:xfrm>
                <a:off x="-1538335" y="1831328"/>
                <a:ext cx="50736" cy="75295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7529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30023" y="44529"/>
                    </a:lnTo>
                    <a:lnTo>
                      <a:pt x="50736" y="75295"/>
                    </a:lnTo>
                    <a:lnTo>
                      <a:pt x="50736" y="75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g3acbb144eea_1_9619">
                <a:extLst>
                  <a:ext uri="{FF2B5EF4-FFF2-40B4-BE49-F238E27FC236}">
                    <a16:creationId xmlns:a16="http://schemas.microsoft.com/office/drawing/2014/main" id="{503A55DE-DB7D-347C-D310-DD7A3F594151}"/>
                  </a:ext>
                </a:extLst>
              </p:cNvPr>
              <p:cNvSpPr/>
              <p:nvPr/>
            </p:nvSpPr>
            <p:spPr>
              <a:xfrm>
                <a:off x="-1538335" y="1787068"/>
                <a:ext cx="84200" cy="119554"/>
              </a:xfrm>
              <a:custGeom>
                <a:avLst/>
                <a:gdLst/>
                <a:ahLst/>
                <a:cxnLst/>
                <a:rect l="l" t="t" r="r" b="b"/>
                <a:pathLst>
                  <a:path w="84200" h="119554" extrusionOk="0">
                    <a:moveTo>
                      <a:pt x="32250" y="67"/>
                    </a:moveTo>
                    <a:cubicBezTo>
                      <a:pt x="21387" y="16800"/>
                      <a:pt x="10390" y="31508"/>
                      <a:pt x="0" y="44259"/>
                    </a:cubicBezTo>
                    <a:lnTo>
                      <a:pt x="50736" y="119555"/>
                    </a:lnTo>
                    <a:cubicBezTo>
                      <a:pt x="61262" y="107882"/>
                      <a:pt x="72664" y="94186"/>
                      <a:pt x="84201" y="78669"/>
                    </a:cubicBezTo>
                    <a:lnTo>
                      <a:pt x="3225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g3acbb144eea_1_9619">
                <a:extLst>
                  <a:ext uri="{FF2B5EF4-FFF2-40B4-BE49-F238E27FC236}">
                    <a16:creationId xmlns:a16="http://schemas.microsoft.com/office/drawing/2014/main" id="{9586344A-8529-450E-19E3-6E666D09C18B}"/>
                  </a:ext>
                </a:extLst>
              </p:cNvPr>
              <p:cNvSpPr/>
              <p:nvPr/>
            </p:nvSpPr>
            <p:spPr>
              <a:xfrm>
                <a:off x="-1640415" y="1681547"/>
                <a:ext cx="2563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2901" extrusionOk="0">
                    <a:moveTo>
                      <a:pt x="2564" y="2901"/>
                    </a:moveTo>
                    <a:cubicBezTo>
                      <a:pt x="1754" y="1889"/>
                      <a:pt x="877" y="945"/>
                      <a:pt x="0" y="0"/>
                    </a:cubicBezTo>
                    <a:cubicBezTo>
                      <a:pt x="877" y="945"/>
                      <a:pt x="1754" y="1889"/>
                      <a:pt x="2564" y="290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g3acbb144eea_1_9619">
                <a:extLst>
                  <a:ext uri="{FF2B5EF4-FFF2-40B4-BE49-F238E27FC236}">
                    <a16:creationId xmlns:a16="http://schemas.microsoft.com/office/drawing/2014/main" id="{C6BC9500-A955-132A-EE08-70F96B974F76}"/>
                  </a:ext>
                </a:extLst>
              </p:cNvPr>
              <p:cNvSpPr/>
              <p:nvPr/>
            </p:nvSpPr>
            <p:spPr>
              <a:xfrm>
                <a:off x="-1632386" y="1691802"/>
                <a:ext cx="3967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39671" h="58832" extrusionOk="0">
                    <a:moveTo>
                      <a:pt x="0" y="0"/>
                    </a:moveTo>
                    <a:lnTo>
                      <a:pt x="67" y="0"/>
                    </a:lnTo>
                    <a:lnTo>
                      <a:pt x="39671" y="58833"/>
                    </a:lnTo>
                    <a:lnTo>
                      <a:pt x="39671" y="58833"/>
                    </a:lnTo>
                    <a:lnTo>
                      <a:pt x="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g3acbb144eea_1_9619">
                <a:extLst>
                  <a:ext uri="{FF2B5EF4-FFF2-40B4-BE49-F238E27FC236}">
                    <a16:creationId xmlns:a16="http://schemas.microsoft.com/office/drawing/2014/main" id="{71C3645D-61E5-60D0-BE80-8E1E217A21A6}"/>
                  </a:ext>
                </a:extLst>
              </p:cNvPr>
              <p:cNvSpPr/>
              <p:nvPr/>
            </p:nvSpPr>
            <p:spPr>
              <a:xfrm>
                <a:off x="-1642844" y="1635533"/>
                <a:ext cx="85280" cy="115034"/>
              </a:xfrm>
              <a:custGeom>
                <a:avLst/>
                <a:gdLst/>
                <a:ahLst/>
                <a:cxnLst/>
                <a:rect l="l" t="t" r="r" b="b"/>
                <a:pathLst>
                  <a:path w="85280" h="115034" extrusionOk="0">
                    <a:moveTo>
                      <a:pt x="10458" y="56269"/>
                    </a:moveTo>
                    <a:cubicBezTo>
                      <a:pt x="10458" y="56269"/>
                      <a:pt x="10458" y="56269"/>
                      <a:pt x="10458" y="56269"/>
                    </a:cubicBezTo>
                    <a:lnTo>
                      <a:pt x="50062" y="115034"/>
                    </a:lnTo>
                    <a:cubicBezTo>
                      <a:pt x="62476" y="101878"/>
                      <a:pt x="74216" y="88047"/>
                      <a:pt x="85281" y="73743"/>
                    </a:cubicBezTo>
                    <a:lnTo>
                      <a:pt x="56067" y="29551"/>
                    </a:lnTo>
                    <a:cubicBezTo>
                      <a:pt x="48578" y="18419"/>
                      <a:pt x="39874" y="8569"/>
                      <a:pt x="30226" y="0"/>
                    </a:cubicBezTo>
                    <a:cubicBezTo>
                      <a:pt x="20983" y="14978"/>
                      <a:pt x="10863" y="29484"/>
                      <a:pt x="0" y="43315"/>
                    </a:cubicBezTo>
                    <a:cubicBezTo>
                      <a:pt x="810" y="44192"/>
                      <a:pt x="1552" y="45069"/>
                      <a:pt x="2294" y="45946"/>
                    </a:cubicBezTo>
                    <a:cubicBezTo>
                      <a:pt x="3171" y="46891"/>
                      <a:pt x="4048" y="47835"/>
                      <a:pt x="4858" y="48847"/>
                    </a:cubicBezTo>
                    <a:cubicBezTo>
                      <a:pt x="5060" y="49050"/>
                      <a:pt x="5263" y="49252"/>
                      <a:pt x="5398" y="49455"/>
                    </a:cubicBezTo>
                    <a:cubicBezTo>
                      <a:pt x="7152" y="51614"/>
                      <a:pt x="8771" y="53840"/>
                      <a:pt x="10323" y="56134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g3acbb144eea_1_9619">
                <a:extLst>
                  <a:ext uri="{FF2B5EF4-FFF2-40B4-BE49-F238E27FC236}">
                    <a16:creationId xmlns:a16="http://schemas.microsoft.com/office/drawing/2014/main" id="{6C4F39A1-DD5B-450F-28E2-1F3885B84A5B}"/>
                  </a:ext>
                </a:extLst>
              </p:cNvPr>
              <p:cNvSpPr/>
              <p:nvPr/>
            </p:nvSpPr>
            <p:spPr>
              <a:xfrm>
                <a:off x="-1754302" y="1654964"/>
                <a:ext cx="2631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079" extrusionOk="0">
                    <a:moveTo>
                      <a:pt x="0" y="1080"/>
                    </a:moveTo>
                    <a:cubicBezTo>
                      <a:pt x="877" y="675"/>
                      <a:pt x="1754" y="337"/>
                      <a:pt x="2631" y="0"/>
                    </a:cubicBezTo>
                    <a:cubicBezTo>
                      <a:pt x="1754" y="337"/>
                      <a:pt x="877" y="742"/>
                      <a:pt x="0" y="108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g3acbb144eea_1_9619">
                <a:extLst>
                  <a:ext uri="{FF2B5EF4-FFF2-40B4-BE49-F238E27FC236}">
                    <a16:creationId xmlns:a16="http://schemas.microsoft.com/office/drawing/2014/main" id="{21EA1FEE-C6B9-FFB1-A9F1-282B97553D5D}"/>
                  </a:ext>
                </a:extLst>
              </p:cNvPr>
              <p:cNvSpPr/>
              <p:nvPr/>
            </p:nvSpPr>
            <p:spPr>
              <a:xfrm>
                <a:off x="-1762601" y="1658743"/>
                <a:ext cx="2631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1349" extrusionOk="0">
                    <a:moveTo>
                      <a:pt x="0" y="1349"/>
                    </a:moveTo>
                    <a:cubicBezTo>
                      <a:pt x="877" y="877"/>
                      <a:pt x="1754" y="472"/>
                      <a:pt x="2631" y="0"/>
                    </a:cubicBezTo>
                    <a:cubicBezTo>
                      <a:pt x="1754" y="472"/>
                      <a:pt x="877" y="877"/>
                      <a:pt x="0" y="134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g3acbb144eea_1_9619">
                <a:extLst>
                  <a:ext uri="{FF2B5EF4-FFF2-40B4-BE49-F238E27FC236}">
                    <a16:creationId xmlns:a16="http://schemas.microsoft.com/office/drawing/2014/main" id="{7DF58C79-198C-303B-6000-3B3384B7B114}"/>
                  </a:ext>
                </a:extLst>
              </p:cNvPr>
              <p:cNvSpPr/>
              <p:nvPr/>
            </p:nvSpPr>
            <p:spPr>
              <a:xfrm>
                <a:off x="-1696819" y="1649634"/>
                <a:ext cx="2496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539" extrusionOk="0">
                    <a:moveTo>
                      <a:pt x="2496" y="540"/>
                    </a:moveTo>
                    <a:cubicBezTo>
                      <a:pt x="1687" y="337"/>
                      <a:pt x="810" y="203"/>
                      <a:pt x="0" y="0"/>
                    </a:cubicBezTo>
                    <a:cubicBezTo>
                      <a:pt x="810" y="135"/>
                      <a:pt x="1687" y="337"/>
                      <a:pt x="2496" y="54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g3acbb144eea_1_9619">
                <a:extLst>
                  <a:ext uri="{FF2B5EF4-FFF2-40B4-BE49-F238E27FC236}">
                    <a16:creationId xmlns:a16="http://schemas.microsoft.com/office/drawing/2014/main" id="{6D95636D-EFCD-5F26-32DC-8B08FB0EDE13}"/>
                  </a:ext>
                </a:extLst>
              </p:cNvPr>
              <p:cNvSpPr/>
              <p:nvPr/>
            </p:nvSpPr>
            <p:spPr>
              <a:xfrm>
                <a:off x="-1726910" y="1648285"/>
                <a:ext cx="4790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472" extrusionOk="0">
                    <a:moveTo>
                      <a:pt x="4790" y="0"/>
                    </a:moveTo>
                    <a:cubicBezTo>
                      <a:pt x="3171" y="135"/>
                      <a:pt x="1619" y="270"/>
                      <a:pt x="0" y="472"/>
                    </a:cubicBezTo>
                    <a:cubicBezTo>
                      <a:pt x="1619" y="270"/>
                      <a:pt x="3171" y="135"/>
                      <a:pt x="479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g3acbb144eea_1_9619">
                <a:extLst>
                  <a:ext uri="{FF2B5EF4-FFF2-40B4-BE49-F238E27FC236}">
                    <a16:creationId xmlns:a16="http://schemas.microsoft.com/office/drawing/2014/main" id="{4D72387B-EFF6-36A2-1EEE-0874A80A6A89}"/>
                  </a:ext>
                </a:extLst>
              </p:cNvPr>
              <p:cNvSpPr/>
              <p:nvPr/>
            </p:nvSpPr>
            <p:spPr>
              <a:xfrm>
                <a:off x="-1705387" y="1648420"/>
                <a:ext cx="67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46" extrusionOk="0">
                    <a:moveTo>
                      <a:pt x="68" y="0"/>
                    </a:moveTo>
                    <a:lnTo>
                      <a:pt x="68" y="0"/>
                    </a:lnTo>
                    <a:lnTo>
                      <a:pt x="0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g3acbb144eea_1_9619">
                <a:extLst>
                  <a:ext uri="{FF2B5EF4-FFF2-40B4-BE49-F238E27FC236}">
                    <a16:creationId xmlns:a16="http://schemas.microsoft.com/office/drawing/2014/main" id="{A22D2929-02B8-170A-4A50-F3AF7017A8EF}"/>
                  </a:ext>
                </a:extLst>
              </p:cNvPr>
              <p:cNvSpPr/>
              <p:nvPr/>
            </p:nvSpPr>
            <p:spPr>
              <a:xfrm>
                <a:off x="-1717329" y="1648015"/>
                <a:ext cx="4790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4790" h="6746" extrusionOk="0">
                    <a:moveTo>
                      <a:pt x="0" y="0"/>
                    </a:moveTo>
                    <a:cubicBezTo>
                      <a:pt x="1619" y="0"/>
                      <a:pt x="3171" y="0"/>
                      <a:pt x="4790" y="0"/>
                    </a:cubicBezTo>
                    <a:cubicBezTo>
                      <a:pt x="3171" y="0"/>
                      <a:pt x="1619" y="0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g3acbb144eea_1_9619">
                <a:extLst>
                  <a:ext uri="{FF2B5EF4-FFF2-40B4-BE49-F238E27FC236}">
                    <a16:creationId xmlns:a16="http://schemas.microsoft.com/office/drawing/2014/main" id="{19D82A67-51AE-DA00-AB58-D4675A43D9A0}"/>
                  </a:ext>
                </a:extLst>
              </p:cNvPr>
              <p:cNvSpPr/>
              <p:nvPr/>
            </p:nvSpPr>
            <p:spPr>
              <a:xfrm>
                <a:off x="-1788306" y="1596517"/>
                <a:ext cx="97424" cy="67555"/>
              </a:xfrm>
              <a:custGeom>
                <a:avLst/>
                <a:gdLst/>
                <a:ahLst/>
                <a:cxnLst/>
                <a:rect l="l" t="t" r="r" b="b"/>
                <a:pathLst>
                  <a:path w="97424" h="67555" extrusionOk="0">
                    <a:moveTo>
                      <a:pt x="97357" y="54399"/>
                    </a:moveTo>
                    <a:cubicBezTo>
                      <a:pt x="96143" y="36183"/>
                      <a:pt x="92770" y="17966"/>
                      <a:pt x="87035" y="694"/>
                    </a:cubicBezTo>
                    <a:cubicBezTo>
                      <a:pt x="57686" y="-2072"/>
                      <a:pt x="27392" y="3393"/>
                      <a:pt x="0" y="17764"/>
                    </a:cubicBezTo>
                    <a:cubicBezTo>
                      <a:pt x="10053" y="32135"/>
                      <a:pt x="16192" y="49744"/>
                      <a:pt x="19161" y="67556"/>
                    </a:cubicBezTo>
                    <a:cubicBezTo>
                      <a:pt x="21185" y="66206"/>
                      <a:pt x="23277" y="64992"/>
                      <a:pt x="25368" y="63845"/>
                    </a:cubicBezTo>
                    <a:cubicBezTo>
                      <a:pt x="25503" y="63777"/>
                      <a:pt x="25638" y="63710"/>
                      <a:pt x="25773" y="63642"/>
                    </a:cubicBezTo>
                    <a:cubicBezTo>
                      <a:pt x="26650" y="63170"/>
                      <a:pt x="27527" y="62765"/>
                      <a:pt x="28404" y="62293"/>
                    </a:cubicBezTo>
                    <a:cubicBezTo>
                      <a:pt x="30293" y="61348"/>
                      <a:pt x="32183" y="60471"/>
                      <a:pt x="34072" y="59594"/>
                    </a:cubicBezTo>
                    <a:cubicBezTo>
                      <a:pt x="34949" y="59189"/>
                      <a:pt x="35826" y="58852"/>
                      <a:pt x="36703" y="58515"/>
                    </a:cubicBezTo>
                    <a:cubicBezTo>
                      <a:pt x="37243" y="58312"/>
                      <a:pt x="37715" y="58043"/>
                      <a:pt x="38255" y="57840"/>
                    </a:cubicBezTo>
                    <a:cubicBezTo>
                      <a:pt x="40414" y="57030"/>
                      <a:pt x="42640" y="56288"/>
                      <a:pt x="44867" y="55614"/>
                    </a:cubicBezTo>
                    <a:cubicBezTo>
                      <a:pt x="47970" y="54669"/>
                      <a:pt x="51141" y="53927"/>
                      <a:pt x="54312" y="53252"/>
                    </a:cubicBezTo>
                    <a:cubicBezTo>
                      <a:pt x="55932" y="52915"/>
                      <a:pt x="57483" y="52645"/>
                      <a:pt x="59103" y="52443"/>
                    </a:cubicBezTo>
                    <a:cubicBezTo>
                      <a:pt x="59912" y="52308"/>
                      <a:pt x="60722" y="52308"/>
                      <a:pt x="61531" y="52240"/>
                    </a:cubicBezTo>
                    <a:cubicBezTo>
                      <a:pt x="63151" y="52038"/>
                      <a:pt x="64703" y="51903"/>
                      <a:pt x="66322" y="51768"/>
                    </a:cubicBezTo>
                    <a:cubicBezTo>
                      <a:pt x="67131" y="51768"/>
                      <a:pt x="67941" y="51565"/>
                      <a:pt x="68683" y="51565"/>
                    </a:cubicBezTo>
                    <a:cubicBezTo>
                      <a:pt x="69493" y="51565"/>
                      <a:pt x="70303" y="51565"/>
                      <a:pt x="71112" y="51565"/>
                    </a:cubicBezTo>
                    <a:cubicBezTo>
                      <a:pt x="72731" y="51565"/>
                      <a:pt x="74283" y="51565"/>
                      <a:pt x="75902" y="51565"/>
                    </a:cubicBezTo>
                    <a:cubicBezTo>
                      <a:pt x="76712" y="51565"/>
                      <a:pt x="77522" y="51565"/>
                      <a:pt x="78264" y="51565"/>
                    </a:cubicBezTo>
                    <a:cubicBezTo>
                      <a:pt x="79883" y="51633"/>
                      <a:pt x="81435" y="51768"/>
                      <a:pt x="83054" y="51903"/>
                    </a:cubicBezTo>
                    <a:cubicBezTo>
                      <a:pt x="83054" y="51903"/>
                      <a:pt x="83054" y="51903"/>
                      <a:pt x="83054" y="51903"/>
                    </a:cubicBezTo>
                    <a:cubicBezTo>
                      <a:pt x="85888" y="52173"/>
                      <a:pt x="88721" y="52645"/>
                      <a:pt x="91555" y="53117"/>
                    </a:cubicBezTo>
                    <a:cubicBezTo>
                      <a:pt x="92365" y="53252"/>
                      <a:pt x="93242" y="53455"/>
                      <a:pt x="94051" y="53657"/>
                    </a:cubicBezTo>
                    <a:cubicBezTo>
                      <a:pt x="95063" y="53859"/>
                      <a:pt x="96143" y="54062"/>
                      <a:pt x="97155" y="54332"/>
                    </a:cubicBezTo>
                    <a:cubicBezTo>
                      <a:pt x="97222" y="54332"/>
                      <a:pt x="97357" y="54332"/>
                      <a:pt x="97425" y="5439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g3acbb144eea_1_9619">
                <a:extLst>
                  <a:ext uri="{FF2B5EF4-FFF2-40B4-BE49-F238E27FC236}">
                    <a16:creationId xmlns:a16="http://schemas.microsoft.com/office/drawing/2014/main" id="{3084471E-60FC-AB12-51E1-1AD0A1436FF4}"/>
                  </a:ext>
                </a:extLst>
              </p:cNvPr>
              <p:cNvSpPr/>
              <p:nvPr/>
            </p:nvSpPr>
            <p:spPr>
              <a:xfrm>
                <a:off x="-1810639" y="1715079"/>
                <a:ext cx="1686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5195" extrusionOk="0">
                    <a:moveTo>
                      <a:pt x="1687" y="0"/>
                    </a:moveTo>
                    <a:cubicBezTo>
                      <a:pt x="1080" y="1754"/>
                      <a:pt x="472" y="3441"/>
                      <a:pt x="0" y="5195"/>
                    </a:cubicBezTo>
                    <a:cubicBezTo>
                      <a:pt x="472" y="3441"/>
                      <a:pt x="1080" y="1754"/>
                      <a:pt x="1687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g3acbb144eea_1_9619">
                <a:extLst>
                  <a:ext uri="{FF2B5EF4-FFF2-40B4-BE49-F238E27FC236}">
                    <a16:creationId xmlns:a16="http://schemas.microsoft.com/office/drawing/2014/main" id="{9F458C25-F28B-A98E-75DD-21BA433EE80F}"/>
                  </a:ext>
                </a:extLst>
              </p:cNvPr>
              <p:cNvSpPr/>
              <p:nvPr/>
            </p:nvSpPr>
            <p:spPr>
              <a:xfrm>
                <a:off x="-1814408" y="1731811"/>
                <a:ext cx="1273" cy="21792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21792" extrusionOk="0">
                    <a:moveTo>
                      <a:pt x="193" y="21792"/>
                    </a:moveTo>
                    <a:cubicBezTo>
                      <a:pt x="-211" y="14506"/>
                      <a:pt x="126" y="7152"/>
                      <a:pt x="1273" y="0"/>
                    </a:cubicBezTo>
                    <a:cubicBezTo>
                      <a:pt x="126" y="7219"/>
                      <a:pt x="-279" y="14506"/>
                      <a:pt x="193" y="2179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g3acbb144eea_1_9619">
                <a:extLst>
                  <a:ext uri="{FF2B5EF4-FFF2-40B4-BE49-F238E27FC236}">
                    <a16:creationId xmlns:a16="http://schemas.microsoft.com/office/drawing/2014/main" id="{DEE55DF2-F07A-A228-B659-AFF1DB9419C0}"/>
                  </a:ext>
                </a:extLst>
              </p:cNvPr>
              <p:cNvSpPr/>
              <p:nvPr/>
            </p:nvSpPr>
            <p:spPr>
              <a:xfrm>
                <a:off x="-1814079" y="1756167"/>
                <a:ext cx="742" cy="580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802" extrusionOk="0">
                    <a:moveTo>
                      <a:pt x="0" y="0"/>
                    </a:moveTo>
                    <a:cubicBezTo>
                      <a:pt x="135" y="1957"/>
                      <a:pt x="472" y="3913"/>
                      <a:pt x="742" y="5802"/>
                    </a:cubicBezTo>
                    <a:cubicBezTo>
                      <a:pt x="472" y="3846"/>
                      <a:pt x="135" y="1889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g3acbb144eea_1_9619">
                <a:extLst>
                  <a:ext uri="{FF2B5EF4-FFF2-40B4-BE49-F238E27FC236}">
                    <a16:creationId xmlns:a16="http://schemas.microsoft.com/office/drawing/2014/main" id="{7174BD0F-3DEE-803D-D74C-EEF445866D8A}"/>
                  </a:ext>
                </a:extLst>
              </p:cNvPr>
              <p:cNvSpPr/>
              <p:nvPr/>
            </p:nvSpPr>
            <p:spPr>
              <a:xfrm>
                <a:off x="-1807670" y="1706645"/>
                <a:ext cx="2091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925" extrusionOk="0">
                    <a:moveTo>
                      <a:pt x="2092" y="0"/>
                    </a:moveTo>
                    <a:cubicBezTo>
                      <a:pt x="1349" y="1619"/>
                      <a:pt x="607" y="3238"/>
                      <a:pt x="0" y="4925"/>
                    </a:cubicBezTo>
                    <a:cubicBezTo>
                      <a:pt x="607" y="3238"/>
                      <a:pt x="1349" y="1619"/>
                      <a:pt x="20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g3acbb144eea_1_9619">
                <a:extLst>
                  <a:ext uri="{FF2B5EF4-FFF2-40B4-BE49-F238E27FC236}">
                    <a16:creationId xmlns:a16="http://schemas.microsoft.com/office/drawing/2014/main" id="{B2399F98-E7C9-EE9F-4F16-E1A465F719EE}"/>
                  </a:ext>
                </a:extLst>
              </p:cNvPr>
              <p:cNvSpPr/>
              <p:nvPr/>
            </p:nvSpPr>
            <p:spPr>
              <a:xfrm>
                <a:off x="-1812798" y="1765411"/>
                <a:ext cx="1214" cy="5464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5464" extrusionOk="0">
                    <a:moveTo>
                      <a:pt x="0" y="0"/>
                    </a:moveTo>
                    <a:cubicBezTo>
                      <a:pt x="337" y="1822"/>
                      <a:pt x="810" y="3643"/>
                      <a:pt x="1215" y="5465"/>
                    </a:cubicBezTo>
                    <a:cubicBezTo>
                      <a:pt x="742" y="3643"/>
                      <a:pt x="337" y="1822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g3acbb144eea_1_9619">
                <a:extLst>
                  <a:ext uri="{FF2B5EF4-FFF2-40B4-BE49-F238E27FC236}">
                    <a16:creationId xmlns:a16="http://schemas.microsoft.com/office/drawing/2014/main" id="{8DEBF1D5-2432-2FB6-A7C8-D936F33E4F4A}"/>
                  </a:ext>
                </a:extLst>
              </p:cNvPr>
              <p:cNvSpPr/>
              <p:nvPr/>
            </p:nvSpPr>
            <p:spPr>
              <a:xfrm>
                <a:off x="-1812730" y="1723647"/>
                <a:ext cx="1281" cy="5599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5599" extrusionOk="0">
                    <a:moveTo>
                      <a:pt x="1282" y="0"/>
                    </a:moveTo>
                    <a:cubicBezTo>
                      <a:pt x="810" y="1822"/>
                      <a:pt x="337" y="3711"/>
                      <a:pt x="0" y="5600"/>
                    </a:cubicBezTo>
                    <a:cubicBezTo>
                      <a:pt x="337" y="3711"/>
                      <a:pt x="810" y="1889"/>
                      <a:pt x="128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g3acbb144eea_1_9619">
                <a:extLst>
                  <a:ext uri="{FF2B5EF4-FFF2-40B4-BE49-F238E27FC236}">
                    <a16:creationId xmlns:a16="http://schemas.microsoft.com/office/drawing/2014/main" id="{89C8B8BA-5A24-D411-B9EB-6BC1C34225A3}"/>
                  </a:ext>
                </a:extLst>
              </p:cNvPr>
              <p:cNvSpPr/>
              <p:nvPr/>
            </p:nvSpPr>
            <p:spPr>
              <a:xfrm>
                <a:off x="-1857559" y="1697878"/>
                <a:ext cx="52992" cy="75763"/>
              </a:xfrm>
              <a:custGeom>
                <a:avLst/>
                <a:gdLst/>
                <a:ahLst/>
                <a:cxnLst/>
                <a:rect l="l" t="t" r="r" b="b"/>
                <a:pathLst>
                  <a:path w="52992" h="75763" extrusionOk="0">
                    <a:moveTo>
                      <a:pt x="2729" y="73740"/>
                    </a:moveTo>
                    <a:cubicBezTo>
                      <a:pt x="16560" y="70096"/>
                      <a:pt x="31268" y="70838"/>
                      <a:pt x="46583" y="75764"/>
                    </a:cubicBezTo>
                    <a:cubicBezTo>
                      <a:pt x="46313" y="74819"/>
                      <a:pt x="46179" y="73942"/>
                      <a:pt x="45976" y="72997"/>
                    </a:cubicBezTo>
                    <a:cubicBezTo>
                      <a:pt x="45504" y="71176"/>
                      <a:pt x="45099" y="69354"/>
                      <a:pt x="44762" y="67532"/>
                    </a:cubicBezTo>
                    <a:cubicBezTo>
                      <a:pt x="44559" y="66386"/>
                      <a:pt x="44424" y="65306"/>
                      <a:pt x="44289" y="64159"/>
                    </a:cubicBezTo>
                    <a:cubicBezTo>
                      <a:pt x="44020" y="62202"/>
                      <a:pt x="43682" y="60246"/>
                      <a:pt x="43547" y="58357"/>
                    </a:cubicBezTo>
                    <a:cubicBezTo>
                      <a:pt x="43480" y="57480"/>
                      <a:pt x="43480" y="56603"/>
                      <a:pt x="43412" y="55725"/>
                    </a:cubicBezTo>
                    <a:cubicBezTo>
                      <a:pt x="43008" y="48439"/>
                      <a:pt x="43345" y="41085"/>
                      <a:pt x="44492" y="33933"/>
                    </a:cubicBezTo>
                    <a:cubicBezTo>
                      <a:pt x="44627" y="33123"/>
                      <a:pt x="44694" y="32246"/>
                      <a:pt x="44829" y="31437"/>
                    </a:cubicBezTo>
                    <a:cubicBezTo>
                      <a:pt x="45166" y="29548"/>
                      <a:pt x="45639" y="27726"/>
                      <a:pt x="46111" y="25837"/>
                    </a:cubicBezTo>
                    <a:cubicBezTo>
                      <a:pt x="46381" y="24690"/>
                      <a:pt x="46651" y="23543"/>
                      <a:pt x="46921" y="22463"/>
                    </a:cubicBezTo>
                    <a:cubicBezTo>
                      <a:pt x="47393" y="20709"/>
                      <a:pt x="48000" y="19022"/>
                      <a:pt x="48607" y="17268"/>
                    </a:cubicBezTo>
                    <a:cubicBezTo>
                      <a:pt x="49012" y="16054"/>
                      <a:pt x="49417" y="14907"/>
                      <a:pt x="49822" y="13760"/>
                    </a:cubicBezTo>
                    <a:cubicBezTo>
                      <a:pt x="50429" y="12073"/>
                      <a:pt x="51171" y="10454"/>
                      <a:pt x="51913" y="8835"/>
                    </a:cubicBezTo>
                    <a:cubicBezTo>
                      <a:pt x="52318" y="8025"/>
                      <a:pt x="52588" y="7148"/>
                      <a:pt x="52993" y="6338"/>
                    </a:cubicBezTo>
                    <a:cubicBezTo>
                      <a:pt x="37340" y="1750"/>
                      <a:pt x="21013" y="-409"/>
                      <a:pt x="4753" y="64"/>
                    </a:cubicBezTo>
                    <a:cubicBezTo>
                      <a:pt x="-915" y="23408"/>
                      <a:pt x="-1387" y="48844"/>
                      <a:pt x="2661" y="7380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1" name="Google Shape;681;g3acbb144eea_1_9619">
            <a:extLst>
              <a:ext uri="{FF2B5EF4-FFF2-40B4-BE49-F238E27FC236}">
                <a16:creationId xmlns:a16="http://schemas.microsoft.com/office/drawing/2014/main" id="{1DA99B7B-5083-F5C4-D0FA-E85A1E455328}"/>
              </a:ext>
            </a:extLst>
          </p:cNvPr>
          <p:cNvSpPr/>
          <p:nvPr/>
        </p:nvSpPr>
        <p:spPr>
          <a:xfrm>
            <a:off x="3483459" y="3426144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2" name="Google Shape;682;g3acbb144eea_1_9619">
            <a:extLst>
              <a:ext uri="{FF2B5EF4-FFF2-40B4-BE49-F238E27FC236}">
                <a16:creationId xmlns:a16="http://schemas.microsoft.com/office/drawing/2014/main" id="{D53824F7-D8A7-42D2-2E4A-A5B5D5F85838}"/>
              </a:ext>
            </a:extLst>
          </p:cNvPr>
          <p:cNvGrpSpPr/>
          <p:nvPr/>
        </p:nvGrpSpPr>
        <p:grpSpPr>
          <a:xfrm>
            <a:off x="3993685" y="3680616"/>
            <a:ext cx="707427" cy="1252113"/>
            <a:chOff x="3993685" y="3680616"/>
            <a:chExt cx="707427" cy="1252113"/>
          </a:xfrm>
        </p:grpSpPr>
        <p:grpSp>
          <p:nvGrpSpPr>
            <p:cNvPr id="683" name="Google Shape;683;g3acbb144eea_1_9619">
              <a:extLst>
                <a:ext uri="{FF2B5EF4-FFF2-40B4-BE49-F238E27FC236}">
                  <a16:creationId xmlns:a16="http://schemas.microsoft.com/office/drawing/2014/main" id="{C88EF81A-7114-8D2B-F902-71C6D1D68838}"/>
                </a:ext>
              </a:extLst>
            </p:cNvPr>
            <p:cNvGrpSpPr/>
            <p:nvPr/>
          </p:nvGrpSpPr>
          <p:grpSpPr>
            <a:xfrm>
              <a:off x="4388111" y="3680616"/>
              <a:ext cx="313001" cy="1252113"/>
              <a:chOff x="-4994421" y="2691284"/>
              <a:chExt cx="199707" cy="798898"/>
            </a:xfrm>
          </p:grpSpPr>
          <p:grpSp>
            <p:nvGrpSpPr>
              <p:cNvPr id="684" name="Google Shape;684;g3acbb144eea_1_9619">
                <a:extLst>
                  <a:ext uri="{FF2B5EF4-FFF2-40B4-BE49-F238E27FC236}">
                    <a16:creationId xmlns:a16="http://schemas.microsoft.com/office/drawing/2014/main" id="{278ED57E-DC33-610E-B399-A087F1FF2666}"/>
                  </a:ext>
                </a:extLst>
              </p:cNvPr>
              <p:cNvGrpSpPr/>
              <p:nvPr/>
            </p:nvGrpSpPr>
            <p:grpSpPr>
              <a:xfrm>
                <a:off x="-4994421" y="2691284"/>
                <a:ext cx="199707" cy="798898"/>
                <a:chOff x="-4994421" y="2691284"/>
                <a:chExt cx="199707" cy="798898"/>
              </a:xfrm>
            </p:grpSpPr>
            <p:sp>
              <p:nvSpPr>
                <p:cNvPr id="685" name="Google Shape;685;g3acbb144eea_1_9619">
                  <a:extLst>
                    <a:ext uri="{FF2B5EF4-FFF2-40B4-BE49-F238E27FC236}">
                      <a16:creationId xmlns:a16="http://schemas.microsoft.com/office/drawing/2014/main" id="{B0AEFC0F-D0E8-B5D4-2A1C-D4B52EC95F31}"/>
                    </a:ext>
                  </a:extLst>
                </p:cNvPr>
                <p:cNvSpPr/>
                <p:nvPr/>
              </p:nvSpPr>
              <p:spPr>
                <a:xfrm>
                  <a:off x="-4994421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2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686;g3acbb144eea_1_9619">
                  <a:extLst>
                    <a:ext uri="{FF2B5EF4-FFF2-40B4-BE49-F238E27FC236}">
                      <a16:creationId xmlns:a16="http://schemas.microsoft.com/office/drawing/2014/main" id="{63C43DD0-EE32-E364-AEF7-C31928FE1728}"/>
                    </a:ext>
                  </a:extLst>
                </p:cNvPr>
                <p:cNvSpPr/>
                <p:nvPr/>
              </p:nvSpPr>
              <p:spPr>
                <a:xfrm>
                  <a:off x="-4994421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" name="Google Shape;687;g3acbb144eea_1_9619">
                  <a:extLst>
                    <a:ext uri="{FF2B5EF4-FFF2-40B4-BE49-F238E27FC236}">
                      <a16:creationId xmlns:a16="http://schemas.microsoft.com/office/drawing/2014/main" id="{CCBB4511-0C54-3A74-B592-51F55B3689C6}"/>
                    </a:ext>
                  </a:extLst>
                </p:cNvPr>
                <p:cNvSpPr/>
                <p:nvPr/>
              </p:nvSpPr>
              <p:spPr>
                <a:xfrm>
                  <a:off x="-4968109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8" name="Google Shape;688;g3acbb144eea_1_9619">
                <a:extLst>
                  <a:ext uri="{FF2B5EF4-FFF2-40B4-BE49-F238E27FC236}">
                    <a16:creationId xmlns:a16="http://schemas.microsoft.com/office/drawing/2014/main" id="{E2B5FCD9-EC37-6718-50D9-5A1E18BC9E8C}"/>
                  </a:ext>
                </a:extLst>
              </p:cNvPr>
              <p:cNvGrpSpPr/>
              <p:nvPr/>
            </p:nvGrpSpPr>
            <p:grpSpPr>
              <a:xfrm>
                <a:off x="-4945911" y="2827909"/>
                <a:ext cx="105333" cy="274814"/>
                <a:chOff x="-4945911" y="2827909"/>
                <a:chExt cx="105333" cy="274814"/>
              </a:xfrm>
            </p:grpSpPr>
            <p:sp>
              <p:nvSpPr>
                <p:cNvPr id="689" name="Google Shape;689;g3acbb144eea_1_9619">
                  <a:extLst>
                    <a:ext uri="{FF2B5EF4-FFF2-40B4-BE49-F238E27FC236}">
                      <a16:creationId xmlns:a16="http://schemas.microsoft.com/office/drawing/2014/main" id="{9A782D64-70C2-A165-A5D6-E109B61A25A1}"/>
                    </a:ext>
                  </a:extLst>
                </p:cNvPr>
                <p:cNvSpPr/>
                <p:nvPr/>
              </p:nvSpPr>
              <p:spPr>
                <a:xfrm>
                  <a:off x="-4867175" y="2900168"/>
                  <a:ext cx="14700" cy="147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" name="Google Shape;690;g3acbb144eea_1_9619">
                  <a:extLst>
                    <a:ext uri="{FF2B5EF4-FFF2-40B4-BE49-F238E27FC236}">
                      <a16:creationId xmlns:a16="http://schemas.microsoft.com/office/drawing/2014/main" id="{F0EFB08B-D765-6237-97DB-6C672E7AC38D}"/>
                    </a:ext>
                  </a:extLst>
                </p:cNvPr>
                <p:cNvSpPr/>
                <p:nvPr/>
              </p:nvSpPr>
              <p:spPr>
                <a:xfrm>
                  <a:off x="-4936196" y="2945574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691;g3acbb144eea_1_9619">
                  <a:extLst>
                    <a:ext uri="{FF2B5EF4-FFF2-40B4-BE49-F238E27FC236}">
                      <a16:creationId xmlns:a16="http://schemas.microsoft.com/office/drawing/2014/main" id="{29FB54A3-198C-09BB-A65E-D70D061A1DEA}"/>
                    </a:ext>
                  </a:extLst>
                </p:cNvPr>
                <p:cNvSpPr/>
                <p:nvPr/>
              </p:nvSpPr>
              <p:spPr>
                <a:xfrm>
                  <a:off x="-4901112" y="2827909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692;g3acbb144eea_1_9619">
                  <a:extLst>
                    <a:ext uri="{FF2B5EF4-FFF2-40B4-BE49-F238E27FC236}">
                      <a16:creationId xmlns:a16="http://schemas.microsoft.com/office/drawing/2014/main" id="{1038F0F6-2BA3-CABD-BFA3-D8A42D12FFC1}"/>
                    </a:ext>
                  </a:extLst>
                </p:cNvPr>
                <p:cNvSpPr/>
                <p:nvPr/>
              </p:nvSpPr>
              <p:spPr>
                <a:xfrm>
                  <a:off x="-4873652" y="2971145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" name="Google Shape;693;g3acbb144eea_1_9619">
                  <a:extLst>
                    <a:ext uri="{FF2B5EF4-FFF2-40B4-BE49-F238E27FC236}">
                      <a16:creationId xmlns:a16="http://schemas.microsoft.com/office/drawing/2014/main" id="{FCB22375-FF01-3B7E-21AA-9A1BCF64A58C}"/>
                    </a:ext>
                  </a:extLst>
                </p:cNvPr>
                <p:cNvSpPr/>
                <p:nvPr/>
              </p:nvSpPr>
              <p:spPr>
                <a:xfrm>
                  <a:off x="-4929314" y="3028493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694;g3acbb144eea_1_9619">
                  <a:extLst>
                    <a:ext uri="{FF2B5EF4-FFF2-40B4-BE49-F238E27FC236}">
                      <a16:creationId xmlns:a16="http://schemas.microsoft.com/office/drawing/2014/main" id="{91528A87-2546-C2F8-83CB-DAE8AEF5B289}"/>
                    </a:ext>
                  </a:extLst>
                </p:cNvPr>
                <p:cNvSpPr/>
                <p:nvPr/>
              </p:nvSpPr>
              <p:spPr>
                <a:xfrm>
                  <a:off x="-4945911" y="2877026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695;g3acbb144eea_1_9619">
                  <a:extLst>
                    <a:ext uri="{FF2B5EF4-FFF2-40B4-BE49-F238E27FC236}">
                      <a16:creationId xmlns:a16="http://schemas.microsoft.com/office/drawing/2014/main" id="{A817A939-B446-3BAD-A6DD-18C0D8A7CB08}"/>
                    </a:ext>
                  </a:extLst>
                </p:cNvPr>
                <p:cNvSpPr/>
                <p:nvPr/>
              </p:nvSpPr>
              <p:spPr>
                <a:xfrm>
                  <a:off x="-4898413" y="3087123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" name="Google Shape;696;g3acbb144eea_1_9619">
                  <a:extLst>
                    <a:ext uri="{FF2B5EF4-FFF2-40B4-BE49-F238E27FC236}">
                      <a16:creationId xmlns:a16="http://schemas.microsoft.com/office/drawing/2014/main" id="{7625DD50-2888-32A6-39DF-0A0B309AFAAA}"/>
                    </a:ext>
                  </a:extLst>
                </p:cNvPr>
                <p:cNvSpPr/>
                <p:nvPr/>
              </p:nvSpPr>
              <p:spPr>
                <a:xfrm>
                  <a:off x="-4856178" y="3057100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97" name="Google Shape;697;g3acbb144eea_1_9619">
              <a:extLst>
                <a:ext uri="{FF2B5EF4-FFF2-40B4-BE49-F238E27FC236}">
                  <a16:creationId xmlns:a16="http://schemas.microsoft.com/office/drawing/2014/main" id="{8098B617-ABC8-1DFD-9A05-CC92D8989320}"/>
                </a:ext>
              </a:extLst>
            </p:cNvPr>
            <p:cNvGrpSpPr/>
            <p:nvPr/>
          </p:nvGrpSpPr>
          <p:grpSpPr>
            <a:xfrm>
              <a:off x="3993685" y="3680616"/>
              <a:ext cx="313001" cy="1252113"/>
              <a:chOff x="-5246080" y="2691284"/>
              <a:chExt cx="199707" cy="798898"/>
            </a:xfrm>
          </p:grpSpPr>
          <p:grpSp>
            <p:nvGrpSpPr>
              <p:cNvPr id="698" name="Google Shape;698;g3acbb144eea_1_9619">
                <a:extLst>
                  <a:ext uri="{FF2B5EF4-FFF2-40B4-BE49-F238E27FC236}">
                    <a16:creationId xmlns:a16="http://schemas.microsoft.com/office/drawing/2014/main" id="{C893673A-FEBC-3594-1F19-8F10D0EC9B87}"/>
                  </a:ext>
                </a:extLst>
              </p:cNvPr>
              <p:cNvGrpSpPr/>
              <p:nvPr/>
            </p:nvGrpSpPr>
            <p:grpSpPr>
              <a:xfrm>
                <a:off x="-5246080" y="2691284"/>
                <a:ext cx="199707" cy="798898"/>
                <a:chOff x="-5246080" y="2691284"/>
                <a:chExt cx="199707" cy="798898"/>
              </a:xfrm>
            </p:grpSpPr>
            <p:sp>
              <p:nvSpPr>
                <p:cNvPr id="699" name="Google Shape;699;g3acbb144eea_1_9619">
                  <a:extLst>
                    <a:ext uri="{FF2B5EF4-FFF2-40B4-BE49-F238E27FC236}">
                      <a16:creationId xmlns:a16="http://schemas.microsoft.com/office/drawing/2014/main" id="{D96C71A3-1C0D-28E9-2F2C-0CF57B30D5AD}"/>
                    </a:ext>
                  </a:extLst>
                </p:cNvPr>
                <p:cNvSpPr/>
                <p:nvPr/>
              </p:nvSpPr>
              <p:spPr>
                <a:xfrm>
                  <a:off x="-5246080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1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" name="Google Shape;700;g3acbb144eea_1_9619">
                  <a:extLst>
                    <a:ext uri="{FF2B5EF4-FFF2-40B4-BE49-F238E27FC236}">
                      <a16:creationId xmlns:a16="http://schemas.microsoft.com/office/drawing/2014/main" id="{E34EC4B6-41D3-B6AB-6921-BA7A647DB4F6}"/>
                    </a:ext>
                  </a:extLst>
                </p:cNvPr>
                <p:cNvSpPr/>
                <p:nvPr/>
              </p:nvSpPr>
              <p:spPr>
                <a:xfrm>
                  <a:off x="-5246080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" name="Google Shape;701;g3acbb144eea_1_9619">
                  <a:extLst>
                    <a:ext uri="{FF2B5EF4-FFF2-40B4-BE49-F238E27FC236}">
                      <a16:creationId xmlns:a16="http://schemas.microsoft.com/office/drawing/2014/main" id="{14275D38-CDF5-18E0-82CF-A15CA4674F41}"/>
                    </a:ext>
                  </a:extLst>
                </p:cNvPr>
                <p:cNvSpPr/>
                <p:nvPr/>
              </p:nvSpPr>
              <p:spPr>
                <a:xfrm>
                  <a:off x="-5219767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Google Shape;702;g3acbb144eea_1_9619">
                <a:extLst>
                  <a:ext uri="{FF2B5EF4-FFF2-40B4-BE49-F238E27FC236}">
                    <a16:creationId xmlns:a16="http://schemas.microsoft.com/office/drawing/2014/main" id="{98894D2E-BF00-413B-4D43-C1E80CD743DB}"/>
                  </a:ext>
                </a:extLst>
              </p:cNvPr>
              <p:cNvGrpSpPr/>
              <p:nvPr/>
            </p:nvGrpSpPr>
            <p:grpSpPr>
              <a:xfrm>
                <a:off x="-5197637" y="2827909"/>
                <a:ext cx="105333" cy="274814"/>
                <a:chOff x="-5197637" y="2827909"/>
                <a:chExt cx="105333" cy="274814"/>
              </a:xfrm>
            </p:grpSpPr>
            <p:sp>
              <p:nvSpPr>
                <p:cNvPr id="703" name="Google Shape;703;g3acbb144eea_1_9619">
                  <a:extLst>
                    <a:ext uri="{FF2B5EF4-FFF2-40B4-BE49-F238E27FC236}">
                      <a16:creationId xmlns:a16="http://schemas.microsoft.com/office/drawing/2014/main" id="{14991020-C304-BF80-125A-F98780481F35}"/>
                    </a:ext>
                  </a:extLst>
                </p:cNvPr>
                <p:cNvSpPr/>
                <p:nvPr/>
              </p:nvSpPr>
              <p:spPr>
                <a:xfrm>
                  <a:off x="-5118834" y="2900168"/>
                  <a:ext cx="14700" cy="147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4" name="Google Shape;704;g3acbb144eea_1_9619">
                  <a:extLst>
                    <a:ext uri="{FF2B5EF4-FFF2-40B4-BE49-F238E27FC236}">
                      <a16:creationId xmlns:a16="http://schemas.microsoft.com/office/drawing/2014/main" id="{C2B8362E-AF8A-47A3-95A7-BFBB989B88E8}"/>
                    </a:ext>
                  </a:extLst>
                </p:cNvPr>
                <p:cNvSpPr/>
                <p:nvPr/>
              </p:nvSpPr>
              <p:spPr>
                <a:xfrm>
                  <a:off x="-5187854" y="2945574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705;g3acbb144eea_1_9619">
                  <a:extLst>
                    <a:ext uri="{FF2B5EF4-FFF2-40B4-BE49-F238E27FC236}">
                      <a16:creationId xmlns:a16="http://schemas.microsoft.com/office/drawing/2014/main" id="{611E2207-97AB-FF80-6551-2E78557C9F09}"/>
                    </a:ext>
                  </a:extLst>
                </p:cNvPr>
                <p:cNvSpPr/>
                <p:nvPr/>
              </p:nvSpPr>
              <p:spPr>
                <a:xfrm>
                  <a:off x="-5152771" y="2827909"/>
                  <a:ext cx="33000" cy="330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706;g3acbb144eea_1_9619">
                  <a:extLst>
                    <a:ext uri="{FF2B5EF4-FFF2-40B4-BE49-F238E27FC236}">
                      <a16:creationId xmlns:a16="http://schemas.microsoft.com/office/drawing/2014/main" id="{E692A325-2E25-BC8D-09B8-DC272DC933AC}"/>
                    </a:ext>
                  </a:extLst>
                </p:cNvPr>
                <p:cNvSpPr/>
                <p:nvPr/>
              </p:nvSpPr>
              <p:spPr>
                <a:xfrm>
                  <a:off x="-5125378" y="2971145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7" name="Google Shape;707;g3acbb144eea_1_9619">
                  <a:extLst>
                    <a:ext uri="{FF2B5EF4-FFF2-40B4-BE49-F238E27FC236}">
                      <a16:creationId xmlns:a16="http://schemas.microsoft.com/office/drawing/2014/main" id="{D72D2FDD-54AB-DAE6-AADB-1A20E13B9308}"/>
                    </a:ext>
                  </a:extLst>
                </p:cNvPr>
                <p:cNvSpPr/>
                <p:nvPr/>
              </p:nvSpPr>
              <p:spPr>
                <a:xfrm>
                  <a:off x="-5180972" y="3028493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708;g3acbb144eea_1_9619">
                  <a:extLst>
                    <a:ext uri="{FF2B5EF4-FFF2-40B4-BE49-F238E27FC236}">
                      <a16:creationId xmlns:a16="http://schemas.microsoft.com/office/drawing/2014/main" id="{75C11ACB-3BF9-234A-9274-C8DA7D3317AD}"/>
                    </a:ext>
                  </a:extLst>
                </p:cNvPr>
                <p:cNvSpPr/>
                <p:nvPr/>
              </p:nvSpPr>
              <p:spPr>
                <a:xfrm>
                  <a:off x="-5197637" y="2877026"/>
                  <a:ext cx="21900" cy="219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709;g3acbb144eea_1_9619">
                  <a:extLst>
                    <a:ext uri="{FF2B5EF4-FFF2-40B4-BE49-F238E27FC236}">
                      <a16:creationId xmlns:a16="http://schemas.microsoft.com/office/drawing/2014/main" id="{F19604D7-ABF5-55CE-BCA4-394493ACA6A4}"/>
                    </a:ext>
                  </a:extLst>
                </p:cNvPr>
                <p:cNvSpPr/>
                <p:nvPr/>
              </p:nvSpPr>
              <p:spPr>
                <a:xfrm>
                  <a:off x="-5150139" y="3087123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0" name="Google Shape;710;g3acbb144eea_1_9619">
                  <a:extLst>
                    <a:ext uri="{FF2B5EF4-FFF2-40B4-BE49-F238E27FC236}">
                      <a16:creationId xmlns:a16="http://schemas.microsoft.com/office/drawing/2014/main" id="{CB7330B1-93DB-D5FE-F4E1-9D281C77222D}"/>
                    </a:ext>
                  </a:extLst>
                </p:cNvPr>
                <p:cNvSpPr/>
                <p:nvPr/>
              </p:nvSpPr>
              <p:spPr>
                <a:xfrm>
                  <a:off x="-5107904" y="3057100"/>
                  <a:ext cx="15600" cy="15600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1" name="Google Shape;711;g3acbb144eea_1_9619">
            <a:extLst>
              <a:ext uri="{FF2B5EF4-FFF2-40B4-BE49-F238E27FC236}">
                <a16:creationId xmlns:a16="http://schemas.microsoft.com/office/drawing/2014/main" id="{3C3FD300-3A22-CA3D-7C1B-BBFD0EA9E5C2}"/>
              </a:ext>
            </a:extLst>
          </p:cNvPr>
          <p:cNvSpPr/>
          <p:nvPr/>
        </p:nvSpPr>
        <p:spPr>
          <a:xfrm>
            <a:off x="5225189" y="3426144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2" name="Google Shape;712;g3acbb144eea_1_9619">
            <a:extLst>
              <a:ext uri="{FF2B5EF4-FFF2-40B4-BE49-F238E27FC236}">
                <a16:creationId xmlns:a16="http://schemas.microsoft.com/office/drawing/2014/main" id="{9F40225B-AA18-79F0-DBE8-58E3702E0F93}"/>
              </a:ext>
            </a:extLst>
          </p:cNvPr>
          <p:cNvGrpSpPr/>
          <p:nvPr/>
        </p:nvGrpSpPr>
        <p:grpSpPr>
          <a:xfrm>
            <a:off x="5514284" y="3889566"/>
            <a:ext cx="1160219" cy="850919"/>
            <a:chOff x="-4275879" y="2824603"/>
            <a:chExt cx="740266" cy="542920"/>
          </a:xfrm>
        </p:grpSpPr>
        <p:grpSp>
          <p:nvGrpSpPr>
            <p:cNvPr id="713" name="Google Shape;713;g3acbb144eea_1_9619">
              <a:extLst>
                <a:ext uri="{FF2B5EF4-FFF2-40B4-BE49-F238E27FC236}">
                  <a16:creationId xmlns:a16="http://schemas.microsoft.com/office/drawing/2014/main" id="{838F7757-6797-766C-D776-9F35D5D3057B}"/>
                </a:ext>
              </a:extLst>
            </p:cNvPr>
            <p:cNvGrpSpPr/>
            <p:nvPr/>
          </p:nvGrpSpPr>
          <p:grpSpPr>
            <a:xfrm>
              <a:off x="-4274462" y="2986190"/>
              <a:ext cx="730564" cy="108300"/>
              <a:chOff x="-4274462" y="2986190"/>
              <a:chExt cx="730564" cy="108300"/>
            </a:xfrm>
          </p:grpSpPr>
          <p:sp>
            <p:nvSpPr>
              <p:cNvPr id="714" name="Google Shape;714;g3acbb144eea_1_9619">
                <a:extLst>
                  <a:ext uri="{FF2B5EF4-FFF2-40B4-BE49-F238E27FC236}">
                    <a16:creationId xmlns:a16="http://schemas.microsoft.com/office/drawing/2014/main" id="{86D7C953-1E1E-120E-CD27-3A8BE53A7E40}"/>
                  </a:ext>
                </a:extLst>
              </p:cNvPr>
              <p:cNvSpPr/>
              <p:nvPr/>
            </p:nvSpPr>
            <p:spPr>
              <a:xfrm>
                <a:off x="-4274462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g3acbb144eea_1_9619">
                <a:extLst>
                  <a:ext uri="{FF2B5EF4-FFF2-40B4-BE49-F238E27FC236}">
                    <a16:creationId xmlns:a16="http://schemas.microsoft.com/office/drawing/2014/main" id="{BB3529EE-7164-387D-39A2-60642A9D6093}"/>
                  </a:ext>
                </a:extLst>
              </p:cNvPr>
              <p:cNvSpPr/>
              <p:nvPr/>
            </p:nvSpPr>
            <p:spPr>
              <a:xfrm>
                <a:off x="-4166310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g3acbb144eea_1_9619">
                <a:extLst>
                  <a:ext uri="{FF2B5EF4-FFF2-40B4-BE49-F238E27FC236}">
                    <a16:creationId xmlns:a16="http://schemas.microsoft.com/office/drawing/2014/main" id="{F88FF53E-CDDA-528D-6CB5-E47EB263FB7C}"/>
                  </a:ext>
                </a:extLst>
              </p:cNvPr>
              <p:cNvSpPr/>
              <p:nvPr/>
            </p:nvSpPr>
            <p:spPr>
              <a:xfrm>
                <a:off x="-4058158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g3acbb144eea_1_9619">
                <a:extLst>
                  <a:ext uri="{FF2B5EF4-FFF2-40B4-BE49-F238E27FC236}">
                    <a16:creationId xmlns:a16="http://schemas.microsoft.com/office/drawing/2014/main" id="{BA21310F-BD11-C3BE-A212-4A7001B5D752}"/>
                  </a:ext>
                </a:extLst>
              </p:cNvPr>
              <p:cNvSpPr/>
              <p:nvPr/>
            </p:nvSpPr>
            <p:spPr>
              <a:xfrm>
                <a:off x="-3950005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g3acbb144eea_1_9619">
                <a:extLst>
                  <a:ext uri="{FF2B5EF4-FFF2-40B4-BE49-F238E27FC236}">
                    <a16:creationId xmlns:a16="http://schemas.microsoft.com/office/drawing/2014/main" id="{F5B058A1-4C5B-53EB-C406-99734D2396CC}"/>
                  </a:ext>
                </a:extLst>
              </p:cNvPr>
              <p:cNvSpPr/>
              <p:nvPr/>
            </p:nvSpPr>
            <p:spPr>
              <a:xfrm>
                <a:off x="-3841853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g3acbb144eea_1_9619">
                <a:extLst>
                  <a:ext uri="{FF2B5EF4-FFF2-40B4-BE49-F238E27FC236}">
                    <a16:creationId xmlns:a16="http://schemas.microsoft.com/office/drawing/2014/main" id="{CCB3726B-BC23-105E-C494-F2E1338DDDC6}"/>
                  </a:ext>
                </a:extLst>
              </p:cNvPr>
              <p:cNvSpPr/>
              <p:nvPr/>
            </p:nvSpPr>
            <p:spPr>
              <a:xfrm>
                <a:off x="-3733700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g3acbb144eea_1_9619">
                <a:extLst>
                  <a:ext uri="{FF2B5EF4-FFF2-40B4-BE49-F238E27FC236}">
                    <a16:creationId xmlns:a16="http://schemas.microsoft.com/office/drawing/2014/main" id="{D44D89BF-A6FF-5C57-92BE-D4EDA03CFD24}"/>
                  </a:ext>
                </a:extLst>
              </p:cNvPr>
              <p:cNvSpPr/>
              <p:nvPr/>
            </p:nvSpPr>
            <p:spPr>
              <a:xfrm>
                <a:off x="-3652198" y="2986190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1" name="Google Shape;721;g3acbb144eea_1_9619">
              <a:extLst>
                <a:ext uri="{FF2B5EF4-FFF2-40B4-BE49-F238E27FC236}">
                  <a16:creationId xmlns:a16="http://schemas.microsoft.com/office/drawing/2014/main" id="{8A6AE024-C8D4-E83A-64F3-26A64A07886E}"/>
                </a:ext>
              </a:extLst>
            </p:cNvPr>
            <p:cNvGrpSpPr/>
            <p:nvPr/>
          </p:nvGrpSpPr>
          <p:grpSpPr>
            <a:xfrm>
              <a:off x="-4224873" y="2928909"/>
              <a:ext cx="622412" cy="108300"/>
              <a:chOff x="-4224873" y="2928909"/>
              <a:chExt cx="622412" cy="108300"/>
            </a:xfrm>
          </p:grpSpPr>
          <p:sp>
            <p:nvSpPr>
              <p:cNvPr id="722" name="Google Shape;722;g3acbb144eea_1_9619">
                <a:extLst>
                  <a:ext uri="{FF2B5EF4-FFF2-40B4-BE49-F238E27FC236}">
                    <a16:creationId xmlns:a16="http://schemas.microsoft.com/office/drawing/2014/main" id="{3E27586E-CE4F-3461-30A1-9935988FBED7}"/>
                  </a:ext>
                </a:extLst>
              </p:cNvPr>
              <p:cNvSpPr/>
              <p:nvPr/>
            </p:nvSpPr>
            <p:spPr>
              <a:xfrm>
                <a:off x="-4116720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g3acbb144eea_1_9619">
                <a:extLst>
                  <a:ext uri="{FF2B5EF4-FFF2-40B4-BE49-F238E27FC236}">
                    <a16:creationId xmlns:a16="http://schemas.microsoft.com/office/drawing/2014/main" id="{2F9E9D6C-36BC-791A-6D5B-1C2CEC5A8B09}"/>
                  </a:ext>
                </a:extLst>
              </p:cNvPr>
              <p:cNvSpPr/>
              <p:nvPr/>
            </p:nvSpPr>
            <p:spPr>
              <a:xfrm>
                <a:off x="-4224873" y="2928909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g3acbb144eea_1_9619">
                <a:extLst>
                  <a:ext uri="{FF2B5EF4-FFF2-40B4-BE49-F238E27FC236}">
                    <a16:creationId xmlns:a16="http://schemas.microsoft.com/office/drawing/2014/main" id="{901319A3-D19A-2F24-A0CA-E9C9C9838368}"/>
                  </a:ext>
                </a:extLst>
              </p:cNvPr>
              <p:cNvSpPr/>
              <p:nvPr/>
            </p:nvSpPr>
            <p:spPr>
              <a:xfrm>
                <a:off x="-4008568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g3acbb144eea_1_9619">
                <a:extLst>
                  <a:ext uri="{FF2B5EF4-FFF2-40B4-BE49-F238E27FC236}">
                    <a16:creationId xmlns:a16="http://schemas.microsoft.com/office/drawing/2014/main" id="{B56FA00E-B04F-2EC1-493F-83C555792B4C}"/>
                  </a:ext>
                </a:extLst>
              </p:cNvPr>
              <p:cNvSpPr/>
              <p:nvPr/>
            </p:nvSpPr>
            <p:spPr>
              <a:xfrm>
                <a:off x="-3900416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g3acbb144eea_1_9619">
                <a:extLst>
                  <a:ext uri="{FF2B5EF4-FFF2-40B4-BE49-F238E27FC236}">
                    <a16:creationId xmlns:a16="http://schemas.microsoft.com/office/drawing/2014/main" id="{56C8E901-4977-56C3-1F59-9454B8A86079}"/>
                  </a:ext>
                </a:extLst>
              </p:cNvPr>
              <p:cNvSpPr/>
              <p:nvPr/>
            </p:nvSpPr>
            <p:spPr>
              <a:xfrm>
                <a:off x="-3792263" y="2928909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g3acbb144eea_1_9619">
                <a:extLst>
                  <a:ext uri="{FF2B5EF4-FFF2-40B4-BE49-F238E27FC236}">
                    <a16:creationId xmlns:a16="http://schemas.microsoft.com/office/drawing/2014/main" id="{6886844B-F0C7-A03D-159B-D477545A536F}"/>
                  </a:ext>
                </a:extLst>
              </p:cNvPr>
              <p:cNvSpPr/>
              <p:nvPr/>
            </p:nvSpPr>
            <p:spPr>
              <a:xfrm>
                <a:off x="-3710761" y="2928909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8" name="Google Shape;728;g3acbb144eea_1_9619">
              <a:extLst>
                <a:ext uri="{FF2B5EF4-FFF2-40B4-BE49-F238E27FC236}">
                  <a16:creationId xmlns:a16="http://schemas.microsoft.com/office/drawing/2014/main" id="{7992ABFB-53AE-51B3-90D3-8862FFD24A6B}"/>
                </a:ext>
              </a:extLst>
            </p:cNvPr>
            <p:cNvGrpSpPr/>
            <p:nvPr/>
          </p:nvGrpSpPr>
          <p:grpSpPr>
            <a:xfrm>
              <a:off x="-4148701" y="2824603"/>
              <a:ext cx="468044" cy="174014"/>
              <a:chOff x="-4148701" y="2824603"/>
              <a:chExt cx="468044" cy="174014"/>
            </a:xfrm>
          </p:grpSpPr>
          <p:sp>
            <p:nvSpPr>
              <p:cNvPr id="729" name="Google Shape;729;g3acbb144eea_1_9619">
                <a:extLst>
                  <a:ext uri="{FF2B5EF4-FFF2-40B4-BE49-F238E27FC236}">
                    <a16:creationId xmlns:a16="http://schemas.microsoft.com/office/drawing/2014/main" id="{DE4E0968-0434-BB3A-ECAE-2CF624F2134C}"/>
                  </a:ext>
                </a:extLst>
              </p:cNvPr>
              <p:cNvSpPr/>
              <p:nvPr/>
            </p:nvSpPr>
            <p:spPr>
              <a:xfrm>
                <a:off x="-4148701" y="2890317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g3acbb144eea_1_9619">
                <a:extLst>
                  <a:ext uri="{FF2B5EF4-FFF2-40B4-BE49-F238E27FC236}">
                    <a16:creationId xmlns:a16="http://schemas.microsoft.com/office/drawing/2014/main" id="{F46E2AF4-8315-48C7-B46A-B8E2AEB222BD}"/>
                  </a:ext>
                </a:extLst>
              </p:cNvPr>
              <p:cNvSpPr/>
              <p:nvPr/>
            </p:nvSpPr>
            <p:spPr>
              <a:xfrm>
                <a:off x="-4063690" y="285300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g3acbb144eea_1_9619">
                <a:extLst>
                  <a:ext uri="{FF2B5EF4-FFF2-40B4-BE49-F238E27FC236}">
                    <a16:creationId xmlns:a16="http://schemas.microsoft.com/office/drawing/2014/main" id="{12F428F3-699D-5F4A-E41F-E86C6B61ED30}"/>
                  </a:ext>
                </a:extLst>
              </p:cNvPr>
              <p:cNvSpPr/>
              <p:nvPr/>
            </p:nvSpPr>
            <p:spPr>
              <a:xfrm>
                <a:off x="-3874035" y="285300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g3acbb144eea_1_9619">
                <a:extLst>
                  <a:ext uri="{FF2B5EF4-FFF2-40B4-BE49-F238E27FC236}">
                    <a16:creationId xmlns:a16="http://schemas.microsoft.com/office/drawing/2014/main" id="{8DA4482B-58C9-0397-8B11-9CA6703A8E86}"/>
                  </a:ext>
                </a:extLst>
              </p:cNvPr>
              <p:cNvSpPr/>
              <p:nvPr/>
            </p:nvSpPr>
            <p:spPr>
              <a:xfrm>
                <a:off x="-3967142" y="2824603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g3acbb144eea_1_9619">
                <a:extLst>
                  <a:ext uri="{FF2B5EF4-FFF2-40B4-BE49-F238E27FC236}">
                    <a16:creationId xmlns:a16="http://schemas.microsoft.com/office/drawing/2014/main" id="{D5F14AB9-FE87-C543-C7A4-2181ED289F79}"/>
                  </a:ext>
                </a:extLst>
              </p:cNvPr>
              <p:cNvSpPr/>
              <p:nvPr/>
            </p:nvSpPr>
            <p:spPr>
              <a:xfrm>
                <a:off x="-3788957" y="2890317"/>
                <a:ext cx="108300" cy="108300"/>
              </a:xfrm>
              <a:prstGeom prst="ellipse">
                <a:avLst/>
              </a:prstGeom>
              <a:solidFill>
                <a:srgbClr val="00D4A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g3acbb144eea_1_9619">
                <a:extLst>
                  <a:ext uri="{FF2B5EF4-FFF2-40B4-BE49-F238E27FC236}">
                    <a16:creationId xmlns:a16="http://schemas.microsoft.com/office/drawing/2014/main" id="{12954357-6DB4-0A4F-E195-B720482004B0}"/>
                  </a:ext>
                </a:extLst>
              </p:cNvPr>
              <p:cNvSpPr/>
              <p:nvPr/>
            </p:nvSpPr>
            <p:spPr>
              <a:xfrm>
                <a:off x="-3955538" y="2868997"/>
                <a:ext cx="108300" cy="108300"/>
              </a:xfrm>
              <a:prstGeom prst="ellipse">
                <a:avLst/>
              </a:pr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35" name="Google Shape;735;g3acbb144eea_1_9619">
              <a:extLst>
                <a:ext uri="{FF2B5EF4-FFF2-40B4-BE49-F238E27FC236}">
                  <a16:creationId xmlns:a16="http://schemas.microsoft.com/office/drawing/2014/main" id="{245620FC-A7B7-450A-8319-9C742B18E533}"/>
                </a:ext>
              </a:extLst>
            </p:cNvPr>
            <p:cNvGrpSpPr/>
            <p:nvPr/>
          </p:nvGrpSpPr>
          <p:grpSpPr>
            <a:xfrm>
              <a:off x="-4039806" y="2897806"/>
              <a:ext cx="282167" cy="122536"/>
              <a:chOff x="-4039806" y="2897806"/>
              <a:chExt cx="282167" cy="122536"/>
            </a:xfrm>
          </p:grpSpPr>
          <p:sp>
            <p:nvSpPr>
              <p:cNvPr id="736" name="Google Shape;736;g3acbb144eea_1_9619">
                <a:extLst>
                  <a:ext uri="{FF2B5EF4-FFF2-40B4-BE49-F238E27FC236}">
                    <a16:creationId xmlns:a16="http://schemas.microsoft.com/office/drawing/2014/main" id="{179923D9-133C-1555-F805-4E629AEE23C4}"/>
                  </a:ext>
                </a:extLst>
              </p:cNvPr>
              <p:cNvSpPr/>
              <p:nvPr/>
            </p:nvSpPr>
            <p:spPr>
              <a:xfrm>
                <a:off x="-4039806" y="2897806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g3acbb144eea_1_9619">
                <a:extLst>
                  <a:ext uri="{FF2B5EF4-FFF2-40B4-BE49-F238E27FC236}">
                    <a16:creationId xmlns:a16="http://schemas.microsoft.com/office/drawing/2014/main" id="{CD7F57CF-060F-0480-57A2-959080B641DE}"/>
                  </a:ext>
                </a:extLst>
              </p:cNvPr>
              <p:cNvSpPr/>
              <p:nvPr/>
            </p:nvSpPr>
            <p:spPr>
              <a:xfrm>
                <a:off x="-3865939" y="2912042"/>
                <a:ext cx="108300" cy="108300"/>
              </a:xfrm>
              <a:prstGeom prst="ellipse">
                <a:avLst/>
              </a:prstGeom>
              <a:solidFill>
                <a:srgbClr val="00A88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38" name="Google Shape;738;g3acbb144eea_1_9619">
              <a:extLst>
                <a:ext uri="{FF2B5EF4-FFF2-40B4-BE49-F238E27FC236}">
                  <a16:creationId xmlns:a16="http://schemas.microsoft.com/office/drawing/2014/main" id="{7352A400-C2CE-4BAC-773F-5DB841359A4D}"/>
                </a:ext>
              </a:extLst>
            </p:cNvPr>
            <p:cNvSpPr/>
            <p:nvPr/>
          </p:nvSpPr>
          <p:spPr>
            <a:xfrm>
              <a:off x="-4275879" y="3018845"/>
              <a:ext cx="740266" cy="348678"/>
            </a:xfrm>
            <a:custGeom>
              <a:avLst/>
              <a:gdLst/>
              <a:ahLst/>
              <a:cxnLst/>
              <a:rect l="l" t="t" r="r" b="b"/>
              <a:pathLst>
                <a:path w="740266" h="348678" extrusionOk="0">
                  <a:moveTo>
                    <a:pt x="526121" y="335725"/>
                  </a:moveTo>
                  <a:cubicBezTo>
                    <a:pt x="652558" y="276892"/>
                    <a:pt x="740267" y="148634"/>
                    <a:pt x="740267" y="0"/>
                  </a:cubicBezTo>
                  <a:lnTo>
                    <a:pt x="0" y="0"/>
                  </a:lnTo>
                  <a:cubicBezTo>
                    <a:pt x="0" y="148229"/>
                    <a:pt x="87170" y="276150"/>
                    <a:pt x="212999" y="335252"/>
                  </a:cubicBezTo>
                  <a:cubicBezTo>
                    <a:pt x="231687" y="344023"/>
                    <a:pt x="252131" y="348341"/>
                    <a:pt x="272709" y="348341"/>
                  </a:cubicBezTo>
                  <a:lnTo>
                    <a:pt x="466276" y="348678"/>
                  </a:lnTo>
                  <a:cubicBezTo>
                    <a:pt x="486922" y="348678"/>
                    <a:pt x="507365" y="344495"/>
                    <a:pt x="526121" y="335792"/>
                  </a:cubicBez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9" name="Google Shape;739;g3acbb144eea_1_9619">
              <a:extLst>
                <a:ext uri="{FF2B5EF4-FFF2-40B4-BE49-F238E27FC236}">
                  <a16:creationId xmlns:a16="http://schemas.microsoft.com/office/drawing/2014/main" id="{B21E8851-AA54-3B91-2DBB-FA19749B6BB3}"/>
                </a:ext>
              </a:extLst>
            </p:cNvPr>
            <p:cNvGrpSpPr/>
            <p:nvPr/>
          </p:nvGrpSpPr>
          <p:grpSpPr>
            <a:xfrm>
              <a:off x="-4275879" y="3018845"/>
              <a:ext cx="740266" cy="348611"/>
              <a:chOff x="-4275879" y="3018845"/>
              <a:chExt cx="740266" cy="348611"/>
            </a:xfrm>
          </p:grpSpPr>
          <p:sp>
            <p:nvSpPr>
              <p:cNvPr id="740" name="Google Shape;740;g3acbb144eea_1_9619">
                <a:extLst>
                  <a:ext uri="{FF2B5EF4-FFF2-40B4-BE49-F238E27FC236}">
                    <a16:creationId xmlns:a16="http://schemas.microsoft.com/office/drawing/2014/main" id="{976138F5-2CA2-B505-3925-D64DC0D15372}"/>
                  </a:ext>
                </a:extLst>
              </p:cNvPr>
              <p:cNvSpPr/>
              <p:nvPr/>
            </p:nvSpPr>
            <p:spPr>
              <a:xfrm>
                <a:off x="-3906353" y="3018845"/>
                <a:ext cx="370740" cy="348611"/>
              </a:xfrm>
              <a:custGeom>
                <a:avLst/>
                <a:gdLst/>
                <a:ahLst/>
                <a:cxnLst/>
                <a:rect l="l" t="t" r="r" b="b"/>
                <a:pathLst>
                  <a:path w="370740" h="348611" extrusionOk="0">
                    <a:moveTo>
                      <a:pt x="267177" y="0"/>
                    </a:moveTo>
                    <a:cubicBezTo>
                      <a:pt x="267177" y="148701"/>
                      <a:pt x="179535" y="276892"/>
                      <a:pt x="53031" y="335725"/>
                    </a:cubicBezTo>
                    <a:cubicBezTo>
                      <a:pt x="36366" y="343483"/>
                      <a:pt x="18352" y="347666"/>
                      <a:pt x="0" y="348476"/>
                    </a:cubicBezTo>
                    <a:lnTo>
                      <a:pt x="96750" y="348611"/>
                    </a:lnTo>
                    <a:cubicBezTo>
                      <a:pt x="117396" y="348611"/>
                      <a:pt x="137839" y="344428"/>
                      <a:pt x="156595" y="335725"/>
                    </a:cubicBezTo>
                    <a:cubicBezTo>
                      <a:pt x="283032" y="276892"/>
                      <a:pt x="370741" y="148634"/>
                      <a:pt x="370741" y="0"/>
                    </a:cubicBezTo>
                    <a:lnTo>
                      <a:pt x="267177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g3acbb144eea_1_9619">
                <a:extLst>
                  <a:ext uri="{FF2B5EF4-FFF2-40B4-BE49-F238E27FC236}">
                    <a16:creationId xmlns:a16="http://schemas.microsoft.com/office/drawing/2014/main" id="{18C84616-362D-7FDC-9E8B-7BD161B46A96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636702" cy="348476"/>
              </a:xfrm>
              <a:custGeom>
                <a:avLst/>
                <a:gdLst/>
                <a:ahLst/>
                <a:cxnLst/>
                <a:rect l="l" t="t" r="r" b="b"/>
                <a:pathLst>
                  <a:path w="636702" h="348476" extrusionOk="0">
                    <a:moveTo>
                      <a:pt x="636703" y="0"/>
                    </a:move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369526" y="348476"/>
                    </a:lnTo>
                    <a:cubicBezTo>
                      <a:pt x="387878" y="347666"/>
                      <a:pt x="405892" y="343483"/>
                      <a:pt x="422557" y="335725"/>
                    </a:cubicBezTo>
                    <a:cubicBezTo>
                      <a:pt x="548993" y="276892"/>
                      <a:pt x="636703" y="148634"/>
                      <a:pt x="63670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2" name="Google Shape;742;g3acbb144eea_1_9619">
              <a:extLst>
                <a:ext uri="{FF2B5EF4-FFF2-40B4-BE49-F238E27FC236}">
                  <a16:creationId xmlns:a16="http://schemas.microsoft.com/office/drawing/2014/main" id="{47B6AEDA-5CDF-E782-B600-6EB7D3FC7938}"/>
                </a:ext>
              </a:extLst>
            </p:cNvPr>
            <p:cNvSpPr/>
            <p:nvPr/>
          </p:nvSpPr>
          <p:spPr>
            <a:xfrm>
              <a:off x="-4239041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g3acbb144eea_1_9619">
              <a:extLst>
                <a:ext uri="{FF2B5EF4-FFF2-40B4-BE49-F238E27FC236}">
                  <a16:creationId xmlns:a16="http://schemas.microsoft.com/office/drawing/2014/main" id="{48EB5366-7079-6BD9-5FA8-63229646CB46}"/>
                </a:ext>
              </a:extLst>
            </p:cNvPr>
            <p:cNvSpPr/>
            <p:nvPr/>
          </p:nvSpPr>
          <p:spPr>
            <a:xfrm>
              <a:off x="-4176160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g3acbb144eea_1_9619">
              <a:extLst>
                <a:ext uri="{FF2B5EF4-FFF2-40B4-BE49-F238E27FC236}">
                  <a16:creationId xmlns:a16="http://schemas.microsoft.com/office/drawing/2014/main" id="{C9BEAC2B-D34F-7945-DB0D-9CF22C1A4789}"/>
                </a:ext>
              </a:extLst>
            </p:cNvPr>
            <p:cNvSpPr/>
            <p:nvPr/>
          </p:nvSpPr>
          <p:spPr>
            <a:xfrm>
              <a:off x="-4113347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g3acbb144eea_1_9619">
              <a:extLst>
                <a:ext uri="{FF2B5EF4-FFF2-40B4-BE49-F238E27FC236}">
                  <a16:creationId xmlns:a16="http://schemas.microsoft.com/office/drawing/2014/main" id="{FAE4D2A3-C28F-B8D2-E1D8-1C54BE7D3BA4}"/>
                </a:ext>
              </a:extLst>
            </p:cNvPr>
            <p:cNvSpPr/>
            <p:nvPr/>
          </p:nvSpPr>
          <p:spPr>
            <a:xfrm>
              <a:off x="-4050466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g3acbb144eea_1_9619">
              <a:extLst>
                <a:ext uri="{FF2B5EF4-FFF2-40B4-BE49-F238E27FC236}">
                  <a16:creationId xmlns:a16="http://schemas.microsoft.com/office/drawing/2014/main" id="{B0DB6DB9-4561-1AEE-8124-46E787122908}"/>
                </a:ext>
              </a:extLst>
            </p:cNvPr>
            <p:cNvSpPr/>
            <p:nvPr/>
          </p:nvSpPr>
          <p:spPr>
            <a:xfrm>
              <a:off x="-3987653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g3acbb144eea_1_9619">
              <a:extLst>
                <a:ext uri="{FF2B5EF4-FFF2-40B4-BE49-F238E27FC236}">
                  <a16:creationId xmlns:a16="http://schemas.microsoft.com/office/drawing/2014/main" id="{6B74D14F-DDDB-9630-27A9-086DEECEE0E3}"/>
                </a:ext>
              </a:extLst>
            </p:cNvPr>
            <p:cNvSpPr/>
            <p:nvPr/>
          </p:nvSpPr>
          <p:spPr>
            <a:xfrm>
              <a:off x="-3924839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g3acbb144eea_1_9619">
              <a:extLst>
                <a:ext uri="{FF2B5EF4-FFF2-40B4-BE49-F238E27FC236}">
                  <a16:creationId xmlns:a16="http://schemas.microsoft.com/office/drawing/2014/main" id="{578B91CE-0FAA-20BC-4FEE-BF5AEE0C3F29}"/>
                </a:ext>
              </a:extLst>
            </p:cNvPr>
            <p:cNvSpPr/>
            <p:nvPr/>
          </p:nvSpPr>
          <p:spPr>
            <a:xfrm>
              <a:off x="-3861958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g3acbb144eea_1_9619">
              <a:extLst>
                <a:ext uri="{FF2B5EF4-FFF2-40B4-BE49-F238E27FC236}">
                  <a16:creationId xmlns:a16="http://schemas.microsoft.com/office/drawing/2014/main" id="{0DD8A2F8-1237-A139-6ED8-402BFBD1EA18}"/>
                </a:ext>
              </a:extLst>
            </p:cNvPr>
            <p:cNvSpPr/>
            <p:nvPr/>
          </p:nvSpPr>
          <p:spPr>
            <a:xfrm>
              <a:off x="-3799145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g3acbb144eea_1_9619">
              <a:extLst>
                <a:ext uri="{FF2B5EF4-FFF2-40B4-BE49-F238E27FC236}">
                  <a16:creationId xmlns:a16="http://schemas.microsoft.com/office/drawing/2014/main" id="{5EDADB8B-8BA0-7974-7DC3-997AB21DA309}"/>
                </a:ext>
              </a:extLst>
            </p:cNvPr>
            <p:cNvSpPr/>
            <p:nvPr/>
          </p:nvSpPr>
          <p:spPr>
            <a:xfrm>
              <a:off x="-3736264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g3acbb144eea_1_9619">
              <a:extLst>
                <a:ext uri="{FF2B5EF4-FFF2-40B4-BE49-F238E27FC236}">
                  <a16:creationId xmlns:a16="http://schemas.microsoft.com/office/drawing/2014/main" id="{84A0BECA-F732-A2EB-3F20-BE572C5194E0}"/>
                </a:ext>
              </a:extLst>
            </p:cNvPr>
            <p:cNvSpPr/>
            <p:nvPr/>
          </p:nvSpPr>
          <p:spPr>
            <a:xfrm>
              <a:off x="-3673451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g3acbb144eea_1_9619">
              <a:extLst>
                <a:ext uri="{FF2B5EF4-FFF2-40B4-BE49-F238E27FC236}">
                  <a16:creationId xmlns:a16="http://schemas.microsoft.com/office/drawing/2014/main" id="{481F57DE-1DB6-F8E2-B7C7-BB6636FEA444}"/>
                </a:ext>
              </a:extLst>
            </p:cNvPr>
            <p:cNvSpPr/>
            <p:nvPr/>
          </p:nvSpPr>
          <p:spPr>
            <a:xfrm>
              <a:off x="-3610570" y="3041784"/>
              <a:ext cx="34800" cy="348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3" name="Google Shape;753;g3acbb144eea_1_9619">
            <a:extLst>
              <a:ext uri="{FF2B5EF4-FFF2-40B4-BE49-F238E27FC236}">
                <a16:creationId xmlns:a16="http://schemas.microsoft.com/office/drawing/2014/main" id="{BE3870F5-D8E6-AB65-533E-E22FFDA28A98}"/>
              </a:ext>
            </a:extLst>
          </p:cNvPr>
          <p:cNvSpPr/>
          <p:nvPr/>
        </p:nvSpPr>
        <p:spPr>
          <a:xfrm>
            <a:off x="10450272" y="0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4" name="Google Shape;754;g3acbb144eea_1_9619">
            <a:extLst>
              <a:ext uri="{FF2B5EF4-FFF2-40B4-BE49-F238E27FC236}">
                <a16:creationId xmlns:a16="http://schemas.microsoft.com/office/drawing/2014/main" id="{76E2FD45-3747-7621-92F0-A1482F2CB4C3}"/>
              </a:ext>
            </a:extLst>
          </p:cNvPr>
          <p:cNvGrpSpPr/>
          <p:nvPr/>
        </p:nvGrpSpPr>
        <p:grpSpPr>
          <a:xfrm>
            <a:off x="10656546" y="493709"/>
            <a:ext cx="1347492" cy="725719"/>
            <a:chOff x="-1000744" y="657911"/>
            <a:chExt cx="859754" cy="463038"/>
          </a:xfrm>
        </p:grpSpPr>
        <p:grpSp>
          <p:nvGrpSpPr>
            <p:cNvPr id="755" name="Google Shape;755;g3acbb144eea_1_9619">
              <a:extLst>
                <a:ext uri="{FF2B5EF4-FFF2-40B4-BE49-F238E27FC236}">
                  <a16:creationId xmlns:a16="http://schemas.microsoft.com/office/drawing/2014/main" id="{A5502FCF-6CD9-5A86-09EE-A7F9D19933E9}"/>
                </a:ext>
              </a:extLst>
            </p:cNvPr>
            <p:cNvGrpSpPr/>
            <p:nvPr/>
          </p:nvGrpSpPr>
          <p:grpSpPr>
            <a:xfrm>
              <a:off x="-918067" y="657911"/>
              <a:ext cx="694875" cy="441245"/>
              <a:chOff x="-918067" y="657911"/>
              <a:chExt cx="694875" cy="441245"/>
            </a:xfrm>
          </p:grpSpPr>
          <p:sp>
            <p:nvSpPr>
              <p:cNvPr id="756" name="Google Shape;756;g3acbb144eea_1_9619">
                <a:extLst>
                  <a:ext uri="{FF2B5EF4-FFF2-40B4-BE49-F238E27FC236}">
                    <a16:creationId xmlns:a16="http://schemas.microsoft.com/office/drawing/2014/main" id="{FB3319B4-E5B9-038F-CCAF-6EB46C6C49B2}"/>
                  </a:ext>
                </a:extLst>
              </p:cNvPr>
              <p:cNvSpPr/>
              <p:nvPr/>
            </p:nvSpPr>
            <p:spPr>
              <a:xfrm>
                <a:off x="-642791" y="657911"/>
                <a:ext cx="144254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44254" h="441245" extrusionOk="0">
                    <a:moveTo>
                      <a:pt x="72161" y="441246"/>
                    </a:moveTo>
                    <a:lnTo>
                      <a:pt x="72161" y="441246"/>
                    </a:lnTo>
                    <a:cubicBezTo>
                      <a:pt x="31207" y="441246"/>
                      <a:pt x="-1245" y="416080"/>
                      <a:pt x="37" y="385314"/>
                    </a:cubicBezTo>
                    <a:lnTo>
                      <a:pt x="13665" y="55932"/>
                    </a:lnTo>
                    <a:cubicBezTo>
                      <a:pt x="14947" y="25166"/>
                      <a:pt x="41125" y="0"/>
                      <a:pt x="71891" y="0"/>
                    </a:cubicBezTo>
                    <a:lnTo>
                      <a:pt x="71891" y="0"/>
                    </a:lnTo>
                    <a:cubicBezTo>
                      <a:pt x="102657" y="0"/>
                      <a:pt x="128902" y="25166"/>
                      <a:pt x="130184" y="55932"/>
                    </a:cubicBezTo>
                    <a:lnTo>
                      <a:pt x="144217" y="385314"/>
                    </a:lnTo>
                    <a:cubicBezTo>
                      <a:pt x="145499" y="416080"/>
                      <a:pt x="113114" y="441246"/>
                      <a:pt x="72093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g3acbb144eea_1_9619">
                <a:extLst>
                  <a:ext uri="{FF2B5EF4-FFF2-40B4-BE49-F238E27FC236}">
                    <a16:creationId xmlns:a16="http://schemas.microsoft.com/office/drawing/2014/main" id="{7E638855-F666-AAF4-D6E4-D912AE571FD2}"/>
                  </a:ext>
                </a:extLst>
              </p:cNvPr>
              <p:cNvSpPr/>
              <p:nvPr/>
            </p:nvSpPr>
            <p:spPr>
              <a:xfrm>
                <a:off x="-780302" y="657911"/>
                <a:ext cx="156950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56950" h="441245" extrusionOk="0">
                    <a:moveTo>
                      <a:pt x="67988" y="441246"/>
                    </a:moveTo>
                    <a:lnTo>
                      <a:pt x="67988" y="441246"/>
                    </a:lnTo>
                    <a:cubicBezTo>
                      <a:pt x="27034" y="441246"/>
                      <a:pt x="-3462" y="416080"/>
                      <a:pt x="316" y="385314"/>
                    </a:cubicBezTo>
                    <a:lnTo>
                      <a:pt x="40326" y="55932"/>
                    </a:lnTo>
                    <a:cubicBezTo>
                      <a:pt x="44036" y="25166"/>
                      <a:pt x="72306" y="0"/>
                      <a:pt x="103071" y="0"/>
                    </a:cubicBezTo>
                    <a:lnTo>
                      <a:pt x="103071" y="0"/>
                    </a:lnTo>
                    <a:cubicBezTo>
                      <a:pt x="133837" y="0"/>
                      <a:pt x="158058" y="25166"/>
                      <a:pt x="156912" y="55932"/>
                    </a:cubicBezTo>
                    <a:lnTo>
                      <a:pt x="144565" y="385314"/>
                    </a:lnTo>
                    <a:cubicBezTo>
                      <a:pt x="143418" y="416080"/>
                      <a:pt x="108941" y="441246"/>
                      <a:pt x="67988" y="441246"/>
                    </a:cubicBezTo>
                    <a:close/>
                  </a:path>
                </a:pathLst>
              </a:custGeom>
              <a:solidFill>
                <a:srgbClr val="FD4E5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g3acbb144eea_1_9619">
                <a:extLst>
                  <a:ext uri="{FF2B5EF4-FFF2-40B4-BE49-F238E27FC236}">
                    <a16:creationId xmlns:a16="http://schemas.microsoft.com/office/drawing/2014/main" id="{5097893B-D1D6-1A11-606E-CECB3249D634}"/>
                  </a:ext>
                </a:extLst>
              </p:cNvPr>
              <p:cNvSpPr/>
              <p:nvPr/>
            </p:nvSpPr>
            <p:spPr>
              <a:xfrm>
                <a:off x="-918067" y="657911"/>
                <a:ext cx="184135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84135" h="441245" extrusionOk="0">
                    <a:moveTo>
                      <a:pt x="64068" y="441246"/>
                    </a:moveTo>
                    <a:lnTo>
                      <a:pt x="64068" y="441246"/>
                    </a:lnTo>
                    <a:cubicBezTo>
                      <a:pt x="23115" y="441246"/>
                      <a:pt x="-5357" y="416080"/>
                      <a:pt x="850" y="385314"/>
                    </a:cubicBezTo>
                    <a:lnTo>
                      <a:pt x="67172" y="55932"/>
                    </a:lnTo>
                    <a:cubicBezTo>
                      <a:pt x="73379" y="25166"/>
                      <a:pt x="103605" y="0"/>
                      <a:pt x="134371" y="0"/>
                    </a:cubicBezTo>
                    <a:lnTo>
                      <a:pt x="134371" y="0"/>
                    </a:lnTo>
                    <a:cubicBezTo>
                      <a:pt x="165136" y="0"/>
                      <a:pt x="187334" y="25166"/>
                      <a:pt x="183758" y="55932"/>
                    </a:cubicBezTo>
                    <a:lnTo>
                      <a:pt x="145098" y="385314"/>
                    </a:lnTo>
                    <a:cubicBezTo>
                      <a:pt x="141522" y="416080"/>
                      <a:pt x="105022" y="441246"/>
                      <a:pt x="64068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g3acbb144eea_1_9619">
                <a:extLst>
                  <a:ext uri="{FF2B5EF4-FFF2-40B4-BE49-F238E27FC236}">
                    <a16:creationId xmlns:a16="http://schemas.microsoft.com/office/drawing/2014/main" id="{CDAD1662-71BB-5D3B-AFCD-642F921263AF}"/>
                  </a:ext>
                </a:extLst>
              </p:cNvPr>
              <p:cNvSpPr/>
              <p:nvPr/>
            </p:nvSpPr>
            <p:spPr>
              <a:xfrm>
                <a:off x="-407680" y="657911"/>
                <a:ext cx="184488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84488" h="441245" extrusionOk="0">
                    <a:moveTo>
                      <a:pt x="120486" y="441246"/>
                    </a:moveTo>
                    <a:lnTo>
                      <a:pt x="120486" y="441246"/>
                    </a:lnTo>
                    <a:cubicBezTo>
                      <a:pt x="79532" y="441246"/>
                      <a:pt x="43032" y="416080"/>
                      <a:pt x="39388" y="385314"/>
                    </a:cubicBezTo>
                    <a:lnTo>
                      <a:pt x="392" y="55932"/>
                    </a:lnTo>
                    <a:cubicBezTo>
                      <a:pt x="-3252" y="25166"/>
                      <a:pt x="18945" y="0"/>
                      <a:pt x="49711" y="0"/>
                    </a:cubicBezTo>
                    <a:lnTo>
                      <a:pt x="49711" y="0"/>
                    </a:lnTo>
                    <a:cubicBezTo>
                      <a:pt x="80477" y="0"/>
                      <a:pt x="110770" y="25166"/>
                      <a:pt x="116978" y="55932"/>
                    </a:cubicBezTo>
                    <a:lnTo>
                      <a:pt x="183637" y="385314"/>
                    </a:lnTo>
                    <a:cubicBezTo>
                      <a:pt x="189844" y="416080"/>
                      <a:pt x="161439" y="441246"/>
                      <a:pt x="120486" y="441246"/>
                    </a:cubicBezTo>
                    <a:close/>
                  </a:path>
                </a:pathLst>
              </a:custGeom>
              <a:solidFill>
                <a:srgbClr val="FF5B6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g3acbb144eea_1_9619">
                <a:extLst>
                  <a:ext uri="{FF2B5EF4-FFF2-40B4-BE49-F238E27FC236}">
                    <a16:creationId xmlns:a16="http://schemas.microsoft.com/office/drawing/2014/main" id="{269BB9EC-C3C9-A0C0-70DB-E4B36800CC22}"/>
                  </a:ext>
                </a:extLst>
              </p:cNvPr>
              <p:cNvSpPr/>
              <p:nvPr/>
            </p:nvSpPr>
            <p:spPr>
              <a:xfrm>
                <a:off x="-518318" y="657911"/>
                <a:ext cx="157293" cy="441245"/>
              </a:xfrm>
              <a:custGeom>
                <a:avLst/>
                <a:gdLst/>
                <a:ahLst/>
                <a:cxnLst/>
                <a:rect l="l" t="t" r="r" b="b"/>
                <a:pathLst>
                  <a:path w="157293" h="441245" extrusionOk="0">
                    <a:moveTo>
                      <a:pt x="89372" y="441246"/>
                    </a:moveTo>
                    <a:lnTo>
                      <a:pt x="89372" y="441246"/>
                    </a:lnTo>
                    <a:cubicBezTo>
                      <a:pt x="48419" y="441246"/>
                      <a:pt x="13942" y="416080"/>
                      <a:pt x="12728" y="385314"/>
                    </a:cubicBezTo>
                    <a:lnTo>
                      <a:pt x="44" y="55932"/>
                    </a:lnTo>
                    <a:cubicBezTo>
                      <a:pt x="-1171" y="25166"/>
                      <a:pt x="23051" y="0"/>
                      <a:pt x="53816" y="0"/>
                    </a:cubicBezTo>
                    <a:lnTo>
                      <a:pt x="53816" y="0"/>
                    </a:lnTo>
                    <a:cubicBezTo>
                      <a:pt x="84582" y="0"/>
                      <a:pt x="112852" y="25166"/>
                      <a:pt x="116630" y="55932"/>
                    </a:cubicBezTo>
                    <a:lnTo>
                      <a:pt x="156976" y="385314"/>
                    </a:lnTo>
                    <a:cubicBezTo>
                      <a:pt x="160754" y="416080"/>
                      <a:pt x="130326" y="441246"/>
                      <a:pt x="89372" y="441246"/>
                    </a:cubicBezTo>
                    <a:close/>
                  </a:path>
                </a:pathLst>
              </a:custGeom>
              <a:solidFill>
                <a:srgbClr val="FD4E5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1" name="Google Shape;761;g3acbb144eea_1_9619">
              <a:extLst>
                <a:ext uri="{FF2B5EF4-FFF2-40B4-BE49-F238E27FC236}">
                  <a16:creationId xmlns:a16="http://schemas.microsoft.com/office/drawing/2014/main" id="{595BF2F1-E480-7FFF-5EE2-A68C1AA0232C}"/>
                </a:ext>
              </a:extLst>
            </p:cNvPr>
            <p:cNvGrpSpPr/>
            <p:nvPr/>
          </p:nvGrpSpPr>
          <p:grpSpPr>
            <a:xfrm>
              <a:off x="-1000744" y="1018397"/>
              <a:ext cx="859754" cy="102552"/>
              <a:chOff x="-1000744" y="1018397"/>
              <a:chExt cx="859754" cy="102552"/>
            </a:xfrm>
          </p:grpSpPr>
          <p:sp>
            <p:nvSpPr>
              <p:cNvPr id="762" name="Google Shape;762;g3acbb144eea_1_9619">
                <a:extLst>
                  <a:ext uri="{FF2B5EF4-FFF2-40B4-BE49-F238E27FC236}">
                    <a16:creationId xmlns:a16="http://schemas.microsoft.com/office/drawing/2014/main" id="{ECFF92BE-62EE-B9FB-5422-5D2A8624D771}"/>
                  </a:ext>
                </a:extLst>
              </p:cNvPr>
              <p:cNvSpPr/>
              <p:nvPr/>
            </p:nvSpPr>
            <p:spPr>
              <a:xfrm>
                <a:off x="-960870" y="1077904"/>
                <a:ext cx="780006" cy="43045"/>
              </a:xfrm>
              <a:custGeom>
                <a:avLst/>
                <a:gdLst/>
                <a:ahLst/>
                <a:cxnLst/>
                <a:rect l="l" t="t" r="r" b="b"/>
                <a:pathLst>
                  <a:path w="780006" h="43045" extrusionOk="0">
                    <a:moveTo>
                      <a:pt x="0" y="1484"/>
                    </a:moveTo>
                    <a:cubicBezTo>
                      <a:pt x="0" y="24356"/>
                      <a:pt x="18689" y="43045"/>
                      <a:pt x="41561" y="43045"/>
                    </a:cubicBezTo>
                    <a:lnTo>
                      <a:pt x="738446" y="43045"/>
                    </a:lnTo>
                    <a:cubicBezTo>
                      <a:pt x="761317" y="43045"/>
                      <a:pt x="780006" y="24356"/>
                      <a:pt x="780006" y="1484"/>
                    </a:cubicBezTo>
                    <a:lnTo>
                      <a:pt x="780006" y="0"/>
                    </a:lnTo>
                    <a:lnTo>
                      <a:pt x="0" y="0"/>
                    </a:lnTo>
                    <a:lnTo>
                      <a:pt x="0" y="1484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g3acbb144eea_1_9619">
                <a:extLst>
                  <a:ext uri="{FF2B5EF4-FFF2-40B4-BE49-F238E27FC236}">
                    <a16:creationId xmlns:a16="http://schemas.microsoft.com/office/drawing/2014/main" id="{34B09FAB-CA02-6147-E698-0941BBCBF9FC}"/>
                  </a:ext>
                </a:extLst>
              </p:cNvPr>
              <p:cNvSpPr/>
              <p:nvPr/>
            </p:nvSpPr>
            <p:spPr>
              <a:xfrm>
                <a:off x="-1000744" y="1018397"/>
                <a:ext cx="859754" cy="59507"/>
              </a:xfrm>
              <a:custGeom>
                <a:avLst/>
                <a:gdLst/>
                <a:ahLst/>
                <a:cxnLst/>
                <a:rect l="l" t="t" r="r" b="b"/>
                <a:pathLst>
                  <a:path w="859754" h="59507" extrusionOk="0">
                    <a:moveTo>
                      <a:pt x="830001" y="0"/>
                    </a:moveTo>
                    <a:lnTo>
                      <a:pt x="29754" y="0"/>
                    </a:lnTo>
                    <a:cubicBezTo>
                      <a:pt x="13426" y="0"/>
                      <a:pt x="0" y="13359"/>
                      <a:pt x="0" y="29754"/>
                    </a:cubicBezTo>
                    <a:cubicBezTo>
                      <a:pt x="0" y="46149"/>
                      <a:pt x="13359" y="59507"/>
                      <a:pt x="29754" y="59507"/>
                    </a:cubicBezTo>
                    <a:lnTo>
                      <a:pt x="39874" y="59507"/>
                    </a:lnTo>
                    <a:lnTo>
                      <a:pt x="39874" y="49185"/>
                    </a:lnTo>
                    <a:cubicBezTo>
                      <a:pt x="39874" y="26313"/>
                      <a:pt x="58563" y="7624"/>
                      <a:pt x="81435" y="7624"/>
                    </a:cubicBezTo>
                    <a:lnTo>
                      <a:pt x="778319" y="7624"/>
                    </a:lnTo>
                    <a:cubicBezTo>
                      <a:pt x="801191" y="7624"/>
                      <a:pt x="819880" y="26313"/>
                      <a:pt x="819880" y="49185"/>
                    </a:cubicBezTo>
                    <a:lnTo>
                      <a:pt x="819880" y="59507"/>
                    </a:lnTo>
                    <a:lnTo>
                      <a:pt x="830001" y="59507"/>
                    </a:lnTo>
                    <a:cubicBezTo>
                      <a:pt x="846328" y="59507"/>
                      <a:pt x="859754" y="46149"/>
                      <a:pt x="859754" y="29754"/>
                    </a:cubicBezTo>
                    <a:cubicBezTo>
                      <a:pt x="859754" y="13359"/>
                      <a:pt x="846395" y="0"/>
                      <a:pt x="830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g3acbb144eea_1_9619">
                <a:extLst>
                  <a:ext uri="{FF2B5EF4-FFF2-40B4-BE49-F238E27FC236}">
                    <a16:creationId xmlns:a16="http://schemas.microsoft.com/office/drawing/2014/main" id="{CA3C33FA-D535-05EA-75B3-6663044C9F93}"/>
                  </a:ext>
                </a:extLst>
              </p:cNvPr>
              <p:cNvSpPr/>
              <p:nvPr/>
            </p:nvSpPr>
            <p:spPr>
              <a:xfrm>
                <a:off x="-960870" y="1026021"/>
                <a:ext cx="780006" cy="51883"/>
              </a:xfrm>
              <a:custGeom>
                <a:avLst/>
                <a:gdLst/>
                <a:ahLst/>
                <a:cxnLst/>
                <a:rect l="l" t="t" r="r" b="b"/>
                <a:pathLst>
                  <a:path w="780006" h="51883" extrusionOk="0">
                    <a:moveTo>
                      <a:pt x="738446" y="0"/>
                    </a:moveTo>
                    <a:lnTo>
                      <a:pt x="41561" y="0"/>
                    </a:lnTo>
                    <a:cubicBezTo>
                      <a:pt x="18689" y="0"/>
                      <a:pt x="0" y="18689"/>
                      <a:pt x="0" y="41561"/>
                    </a:cubicBezTo>
                    <a:lnTo>
                      <a:pt x="0" y="51883"/>
                    </a:lnTo>
                    <a:lnTo>
                      <a:pt x="780006" y="51883"/>
                    </a:lnTo>
                    <a:lnTo>
                      <a:pt x="780006" y="41561"/>
                    </a:lnTo>
                    <a:cubicBezTo>
                      <a:pt x="780006" y="18689"/>
                      <a:pt x="761317" y="0"/>
                      <a:pt x="7384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65" name="Google Shape;765;g3acbb144eea_1_9619">
            <a:extLst>
              <a:ext uri="{FF2B5EF4-FFF2-40B4-BE49-F238E27FC236}">
                <a16:creationId xmlns:a16="http://schemas.microsoft.com/office/drawing/2014/main" id="{029AACE5-25A6-9DDD-6ACC-A5EE6DD29B41}"/>
              </a:ext>
            </a:extLst>
          </p:cNvPr>
          <p:cNvSpPr/>
          <p:nvPr/>
        </p:nvSpPr>
        <p:spPr>
          <a:xfrm>
            <a:off x="3483459" y="0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6" name="Google Shape;766;g3acbb144eea_1_9619">
            <a:extLst>
              <a:ext uri="{FF2B5EF4-FFF2-40B4-BE49-F238E27FC236}">
                <a16:creationId xmlns:a16="http://schemas.microsoft.com/office/drawing/2014/main" id="{DBF49FAD-6BE0-4D7D-BB52-C4C752D9DC7E}"/>
              </a:ext>
            </a:extLst>
          </p:cNvPr>
          <p:cNvGrpSpPr/>
          <p:nvPr/>
        </p:nvGrpSpPr>
        <p:grpSpPr>
          <a:xfrm>
            <a:off x="3720340" y="406577"/>
            <a:ext cx="1296949" cy="922720"/>
            <a:chOff x="-5420487" y="602317"/>
            <a:chExt cx="827505" cy="588732"/>
          </a:xfrm>
        </p:grpSpPr>
        <p:sp>
          <p:nvSpPr>
            <p:cNvPr id="767" name="Google Shape;767;g3acbb144eea_1_9619">
              <a:extLst>
                <a:ext uri="{FF2B5EF4-FFF2-40B4-BE49-F238E27FC236}">
                  <a16:creationId xmlns:a16="http://schemas.microsoft.com/office/drawing/2014/main" id="{74170F1D-C777-6908-1DBF-93D6CE69CB45}"/>
                </a:ext>
              </a:extLst>
            </p:cNvPr>
            <p:cNvSpPr/>
            <p:nvPr/>
          </p:nvSpPr>
          <p:spPr>
            <a:xfrm>
              <a:off x="-4653839" y="790352"/>
              <a:ext cx="2361" cy="2496"/>
            </a:xfrm>
            <a:custGeom>
              <a:avLst/>
              <a:gdLst/>
              <a:ahLst/>
              <a:cxnLst/>
              <a:rect l="l" t="t" r="r" b="b"/>
              <a:pathLst>
                <a:path w="2361" h="2496" extrusionOk="0">
                  <a:moveTo>
                    <a:pt x="0" y="0"/>
                  </a:moveTo>
                  <a:cubicBezTo>
                    <a:pt x="810" y="810"/>
                    <a:pt x="1619" y="1687"/>
                    <a:pt x="2361" y="2496"/>
                  </a:cubicBezTo>
                  <a:cubicBezTo>
                    <a:pt x="1552" y="1687"/>
                    <a:pt x="810" y="81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g3acbb144eea_1_9619">
              <a:extLst>
                <a:ext uri="{FF2B5EF4-FFF2-40B4-BE49-F238E27FC236}">
                  <a16:creationId xmlns:a16="http://schemas.microsoft.com/office/drawing/2014/main" id="{F210475B-C66E-A5C1-8DCE-B0FBF27029F6}"/>
                </a:ext>
              </a:extLst>
            </p:cNvPr>
            <p:cNvSpPr/>
            <p:nvPr/>
          </p:nvSpPr>
          <p:spPr>
            <a:xfrm>
              <a:off x="-4647834" y="796829"/>
              <a:ext cx="2361" cy="2698"/>
            </a:xfrm>
            <a:custGeom>
              <a:avLst/>
              <a:gdLst/>
              <a:ahLst/>
              <a:cxnLst/>
              <a:rect l="l" t="t" r="r" b="b"/>
              <a:pathLst>
                <a:path w="2361" h="2698" extrusionOk="0">
                  <a:moveTo>
                    <a:pt x="0" y="0"/>
                  </a:moveTo>
                  <a:cubicBezTo>
                    <a:pt x="810" y="877"/>
                    <a:pt x="1552" y="1822"/>
                    <a:pt x="2361" y="2699"/>
                  </a:cubicBezTo>
                  <a:cubicBezTo>
                    <a:pt x="1552" y="1754"/>
                    <a:pt x="810" y="87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g3acbb144eea_1_9619">
              <a:extLst>
                <a:ext uri="{FF2B5EF4-FFF2-40B4-BE49-F238E27FC236}">
                  <a16:creationId xmlns:a16="http://schemas.microsoft.com/office/drawing/2014/main" id="{00346B26-7876-71BD-6626-98820CD9D106}"/>
                </a:ext>
              </a:extLst>
            </p:cNvPr>
            <p:cNvSpPr/>
            <p:nvPr/>
          </p:nvSpPr>
          <p:spPr>
            <a:xfrm>
              <a:off x="-4626784" y="1015023"/>
              <a:ext cx="2023" cy="3575"/>
            </a:xfrm>
            <a:custGeom>
              <a:avLst/>
              <a:gdLst/>
              <a:ahLst/>
              <a:cxnLst/>
              <a:rect l="l" t="t" r="r" b="b"/>
              <a:pathLst>
                <a:path w="2023" h="3575" extrusionOk="0">
                  <a:moveTo>
                    <a:pt x="2024" y="0"/>
                  </a:moveTo>
                  <a:cubicBezTo>
                    <a:pt x="1349" y="1214"/>
                    <a:pt x="675" y="2361"/>
                    <a:pt x="0" y="3576"/>
                  </a:cubicBezTo>
                  <a:cubicBezTo>
                    <a:pt x="675" y="2429"/>
                    <a:pt x="1349" y="1214"/>
                    <a:pt x="2024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g3acbb144eea_1_9619">
              <a:extLst>
                <a:ext uri="{FF2B5EF4-FFF2-40B4-BE49-F238E27FC236}">
                  <a16:creationId xmlns:a16="http://schemas.microsoft.com/office/drawing/2014/main" id="{CCC68F3B-0150-19C2-F529-4EB4E2E191AD}"/>
                </a:ext>
              </a:extLst>
            </p:cNvPr>
            <p:cNvSpPr/>
            <p:nvPr/>
          </p:nvSpPr>
          <p:spPr>
            <a:xfrm>
              <a:off x="-4642100" y="803576"/>
              <a:ext cx="2294" cy="2968"/>
            </a:xfrm>
            <a:custGeom>
              <a:avLst/>
              <a:gdLst/>
              <a:ahLst/>
              <a:cxnLst/>
              <a:rect l="l" t="t" r="r" b="b"/>
              <a:pathLst>
                <a:path w="2294" h="2968" extrusionOk="0">
                  <a:moveTo>
                    <a:pt x="0" y="0"/>
                  </a:moveTo>
                  <a:cubicBezTo>
                    <a:pt x="810" y="945"/>
                    <a:pt x="1552" y="1957"/>
                    <a:pt x="2294" y="2969"/>
                  </a:cubicBezTo>
                  <a:cubicBezTo>
                    <a:pt x="1552" y="1957"/>
                    <a:pt x="742" y="101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g3acbb144eea_1_9619">
              <a:extLst>
                <a:ext uri="{FF2B5EF4-FFF2-40B4-BE49-F238E27FC236}">
                  <a16:creationId xmlns:a16="http://schemas.microsoft.com/office/drawing/2014/main" id="{133E13F3-D529-3A42-52DB-0C9F56F4E62A}"/>
                </a:ext>
              </a:extLst>
            </p:cNvPr>
            <p:cNvSpPr/>
            <p:nvPr/>
          </p:nvSpPr>
          <p:spPr>
            <a:xfrm>
              <a:off x="-4641087" y="1037558"/>
              <a:ext cx="1281" cy="1686"/>
            </a:xfrm>
            <a:custGeom>
              <a:avLst/>
              <a:gdLst/>
              <a:ahLst/>
              <a:cxnLst/>
              <a:rect l="l" t="t" r="r" b="b"/>
              <a:pathLst>
                <a:path w="1281" h="1686" extrusionOk="0">
                  <a:moveTo>
                    <a:pt x="0" y="1687"/>
                  </a:moveTo>
                  <a:cubicBezTo>
                    <a:pt x="405" y="1147"/>
                    <a:pt x="810" y="540"/>
                    <a:pt x="1282" y="0"/>
                  </a:cubicBezTo>
                  <a:cubicBezTo>
                    <a:pt x="877" y="540"/>
                    <a:pt x="405" y="1147"/>
                    <a:pt x="0" y="1687"/>
                  </a:cubicBezTo>
                  <a:lnTo>
                    <a:pt x="0" y="1687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g3acbb144eea_1_9619">
              <a:extLst>
                <a:ext uri="{FF2B5EF4-FFF2-40B4-BE49-F238E27FC236}">
                  <a16:creationId xmlns:a16="http://schemas.microsoft.com/office/drawing/2014/main" id="{268E9596-8F80-DFE0-DD80-B8AE68E77D9F}"/>
                </a:ext>
              </a:extLst>
            </p:cNvPr>
            <p:cNvSpPr/>
            <p:nvPr/>
          </p:nvSpPr>
          <p:spPr>
            <a:xfrm>
              <a:off x="-4636635" y="1030271"/>
              <a:ext cx="2226" cy="3171"/>
            </a:xfrm>
            <a:custGeom>
              <a:avLst/>
              <a:gdLst/>
              <a:ahLst/>
              <a:cxnLst/>
              <a:rect l="l" t="t" r="r" b="b"/>
              <a:pathLst>
                <a:path w="2226" h="3171" extrusionOk="0">
                  <a:moveTo>
                    <a:pt x="2227" y="0"/>
                  </a:moveTo>
                  <a:cubicBezTo>
                    <a:pt x="1485" y="1080"/>
                    <a:pt x="742" y="2092"/>
                    <a:pt x="0" y="3171"/>
                  </a:cubicBezTo>
                  <a:cubicBezTo>
                    <a:pt x="742" y="2159"/>
                    <a:pt x="1485" y="1080"/>
                    <a:pt x="222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g3acbb144eea_1_9619">
              <a:extLst>
                <a:ext uri="{FF2B5EF4-FFF2-40B4-BE49-F238E27FC236}">
                  <a16:creationId xmlns:a16="http://schemas.microsoft.com/office/drawing/2014/main" id="{DA00108E-1A0A-A3C7-9B2E-682FADBEEA34}"/>
                </a:ext>
              </a:extLst>
            </p:cNvPr>
            <p:cNvSpPr/>
            <p:nvPr/>
          </p:nvSpPr>
          <p:spPr>
            <a:xfrm>
              <a:off x="-4602360" y="893647"/>
              <a:ext cx="674" cy="5397"/>
            </a:xfrm>
            <a:custGeom>
              <a:avLst/>
              <a:gdLst/>
              <a:ahLst/>
              <a:cxnLst/>
              <a:rect l="l" t="t" r="r" b="b"/>
              <a:pathLst>
                <a:path w="674" h="5397" extrusionOk="0">
                  <a:moveTo>
                    <a:pt x="675" y="5398"/>
                  </a:moveTo>
                  <a:cubicBezTo>
                    <a:pt x="472" y="3576"/>
                    <a:pt x="270" y="1822"/>
                    <a:pt x="0" y="0"/>
                  </a:cubicBezTo>
                  <a:cubicBezTo>
                    <a:pt x="270" y="1754"/>
                    <a:pt x="472" y="3576"/>
                    <a:pt x="675" y="5398"/>
                  </a:cubicBezTo>
                  <a:lnTo>
                    <a:pt x="675" y="5398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g3acbb144eea_1_9619">
              <a:extLst>
                <a:ext uri="{FF2B5EF4-FFF2-40B4-BE49-F238E27FC236}">
                  <a16:creationId xmlns:a16="http://schemas.microsoft.com/office/drawing/2014/main" id="{93669471-2205-D6EA-6929-B2860720B361}"/>
                </a:ext>
              </a:extLst>
            </p:cNvPr>
            <p:cNvSpPr/>
            <p:nvPr/>
          </p:nvSpPr>
          <p:spPr>
            <a:xfrm>
              <a:off x="-4631575" y="1022782"/>
              <a:ext cx="2159" cy="3373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2159" y="0"/>
                  </a:moveTo>
                  <a:cubicBezTo>
                    <a:pt x="1417" y="1147"/>
                    <a:pt x="742" y="2226"/>
                    <a:pt x="0" y="3373"/>
                  </a:cubicBezTo>
                  <a:cubicBezTo>
                    <a:pt x="742" y="2294"/>
                    <a:pt x="1417" y="1147"/>
                    <a:pt x="215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g3acbb144eea_1_9619">
              <a:extLst>
                <a:ext uri="{FF2B5EF4-FFF2-40B4-BE49-F238E27FC236}">
                  <a16:creationId xmlns:a16="http://schemas.microsoft.com/office/drawing/2014/main" id="{6F685CE6-D31B-DC32-DEAD-AEE6C3D8E9C7}"/>
                </a:ext>
              </a:extLst>
            </p:cNvPr>
            <p:cNvSpPr/>
            <p:nvPr/>
          </p:nvSpPr>
          <p:spPr>
            <a:xfrm>
              <a:off x="-4636702" y="810593"/>
              <a:ext cx="2226" cy="3171"/>
            </a:xfrm>
            <a:custGeom>
              <a:avLst/>
              <a:gdLst/>
              <a:ahLst/>
              <a:cxnLst/>
              <a:rect l="l" t="t" r="r" b="b"/>
              <a:pathLst>
                <a:path w="2226" h="3171" extrusionOk="0">
                  <a:moveTo>
                    <a:pt x="0" y="0"/>
                  </a:moveTo>
                  <a:cubicBezTo>
                    <a:pt x="742" y="1012"/>
                    <a:pt x="1485" y="2092"/>
                    <a:pt x="2227" y="3171"/>
                  </a:cubicBezTo>
                  <a:cubicBezTo>
                    <a:pt x="1485" y="2092"/>
                    <a:pt x="742" y="108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g3acbb144eea_1_9619">
              <a:extLst>
                <a:ext uri="{FF2B5EF4-FFF2-40B4-BE49-F238E27FC236}">
                  <a16:creationId xmlns:a16="http://schemas.microsoft.com/office/drawing/2014/main" id="{8AF59091-B868-E173-0866-D4631D9097F2}"/>
                </a:ext>
              </a:extLst>
            </p:cNvPr>
            <p:cNvSpPr/>
            <p:nvPr/>
          </p:nvSpPr>
          <p:spPr>
            <a:xfrm>
              <a:off x="-4600471" y="924952"/>
              <a:ext cx="202" cy="6679"/>
            </a:xfrm>
            <a:custGeom>
              <a:avLst/>
              <a:gdLst/>
              <a:ahLst/>
              <a:cxnLst/>
              <a:rect l="l" t="t" r="r" b="b"/>
              <a:pathLst>
                <a:path w="202" h="6679" extrusionOk="0">
                  <a:moveTo>
                    <a:pt x="0" y="6679"/>
                  </a:moveTo>
                  <a:cubicBezTo>
                    <a:pt x="135" y="4453"/>
                    <a:pt x="135" y="2226"/>
                    <a:pt x="202" y="0"/>
                  </a:cubicBezTo>
                  <a:lnTo>
                    <a:pt x="202" y="0"/>
                  </a:lnTo>
                  <a:cubicBezTo>
                    <a:pt x="202" y="2226"/>
                    <a:pt x="202" y="4453"/>
                    <a:pt x="0" y="6679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g3acbb144eea_1_9619">
              <a:extLst>
                <a:ext uri="{FF2B5EF4-FFF2-40B4-BE49-F238E27FC236}">
                  <a16:creationId xmlns:a16="http://schemas.microsoft.com/office/drawing/2014/main" id="{3619D684-0C86-C6AC-6415-F8F634CE6FC6}"/>
                </a:ext>
              </a:extLst>
            </p:cNvPr>
            <p:cNvSpPr/>
            <p:nvPr/>
          </p:nvSpPr>
          <p:spPr>
            <a:xfrm>
              <a:off x="-4631575" y="817880"/>
              <a:ext cx="2159" cy="3373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0" y="0"/>
                  </a:moveTo>
                  <a:cubicBezTo>
                    <a:pt x="742" y="1079"/>
                    <a:pt x="1417" y="2226"/>
                    <a:pt x="2159" y="3373"/>
                  </a:cubicBezTo>
                  <a:cubicBezTo>
                    <a:pt x="1417" y="2226"/>
                    <a:pt x="742" y="1079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g3acbb144eea_1_9619">
              <a:extLst>
                <a:ext uri="{FF2B5EF4-FFF2-40B4-BE49-F238E27FC236}">
                  <a16:creationId xmlns:a16="http://schemas.microsoft.com/office/drawing/2014/main" id="{DA446A14-CD37-98F6-E45D-118B1C81999A}"/>
                </a:ext>
              </a:extLst>
            </p:cNvPr>
            <p:cNvSpPr/>
            <p:nvPr/>
          </p:nvSpPr>
          <p:spPr>
            <a:xfrm>
              <a:off x="-4603980" y="954504"/>
              <a:ext cx="877" cy="5060"/>
            </a:xfrm>
            <a:custGeom>
              <a:avLst/>
              <a:gdLst/>
              <a:ahLst/>
              <a:cxnLst/>
              <a:rect l="l" t="t" r="r" b="b"/>
              <a:pathLst>
                <a:path w="877" h="5060" extrusionOk="0">
                  <a:moveTo>
                    <a:pt x="877" y="0"/>
                  </a:moveTo>
                  <a:cubicBezTo>
                    <a:pt x="607" y="1687"/>
                    <a:pt x="337" y="3373"/>
                    <a:pt x="0" y="5060"/>
                  </a:cubicBezTo>
                  <a:cubicBezTo>
                    <a:pt x="337" y="3373"/>
                    <a:pt x="607" y="1687"/>
                    <a:pt x="87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g3acbb144eea_1_9619">
              <a:extLst>
                <a:ext uri="{FF2B5EF4-FFF2-40B4-BE49-F238E27FC236}">
                  <a16:creationId xmlns:a16="http://schemas.microsoft.com/office/drawing/2014/main" id="{3A43DDED-7472-3189-664F-B95102B84339}"/>
                </a:ext>
              </a:extLst>
            </p:cNvPr>
            <p:cNvSpPr/>
            <p:nvPr/>
          </p:nvSpPr>
          <p:spPr>
            <a:xfrm>
              <a:off x="-4608500" y="866659"/>
              <a:ext cx="1281" cy="4587"/>
            </a:xfrm>
            <a:custGeom>
              <a:avLst/>
              <a:gdLst/>
              <a:ahLst/>
              <a:cxnLst/>
              <a:rect l="l" t="t" r="r" b="b"/>
              <a:pathLst>
                <a:path w="1281" h="4587" extrusionOk="0">
                  <a:moveTo>
                    <a:pt x="0" y="0"/>
                  </a:moveTo>
                  <a:cubicBezTo>
                    <a:pt x="472" y="1484"/>
                    <a:pt x="877" y="3036"/>
                    <a:pt x="1282" y="4588"/>
                  </a:cubicBezTo>
                  <a:cubicBezTo>
                    <a:pt x="877" y="3036"/>
                    <a:pt x="472" y="155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g3acbb144eea_1_9619">
              <a:extLst>
                <a:ext uri="{FF2B5EF4-FFF2-40B4-BE49-F238E27FC236}">
                  <a16:creationId xmlns:a16="http://schemas.microsoft.com/office/drawing/2014/main" id="{6800017B-86C8-218E-15DF-0B9FDDFB5795}"/>
                </a:ext>
              </a:extLst>
            </p:cNvPr>
            <p:cNvSpPr/>
            <p:nvPr/>
          </p:nvSpPr>
          <p:spPr>
            <a:xfrm>
              <a:off x="-4601214" y="935005"/>
              <a:ext cx="472" cy="6004"/>
            </a:xfrm>
            <a:custGeom>
              <a:avLst/>
              <a:gdLst/>
              <a:ahLst/>
              <a:cxnLst/>
              <a:rect l="l" t="t" r="r" b="b"/>
              <a:pathLst>
                <a:path w="472" h="6004" extrusionOk="0">
                  <a:moveTo>
                    <a:pt x="472" y="0"/>
                  </a:moveTo>
                  <a:cubicBezTo>
                    <a:pt x="337" y="2024"/>
                    <a:pt x="203" y="4048"/>
                    <a:pt x="0" y="6005"/>
                  </a:cubicBezTo>
                  <a:cubicBezTo>
                    <a:pt x="203" y="3981"/>
                    <a:pt x="337" y="2024"/>
                    <a:pt x="47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g3acbb144eea_1_9619">
              <a:extLst>
                <a:ext uri="{FF2B5EF4-FFF2-40B4-BE49-F238E27FC236}">
                  <a16:creationId xmlns:a16="http://schemas.microsoft.com/office/drawing/2014/main" id="{910089BF-CFFE-F3F7-AC5D-707F206F9165}"/>
                </a:ext>
              </a:extLst>
            </p:cNvPr>
            <p:cNvSpPr/>
            <p:nvPr/>
          </p:nvSpPr>
          <p:spPr>
            <a:xfrm>
              <a:off x="-4602360" y="944991"/>
              <a:ext cx="674" cy="5397"/>
            </a:xfrm>
            <a:custGeom>
              <a:avLst/>
              <a:gdLst/>
              <a:ahLst/>
              <a:cxnLst/>
              <a:rect l="l" t="t" r="r" b="b"/>
              <a:pathLst>
                <a:path w="674" h="5397" extrusionOk="0">
                  <a:moveTo>
                    <a:pt x="675" y="0"/>
                  </a:moveTo>
                  <a:cubicBezTo>
                    <a:pt x="472" y="1822"/>
                    <a:pt x="270" y="3643"/>
                    <a:pt x="0" y="5398"/>
                  </a:cubicBezTo>
                  <a:cubicBezTo>
                    <a:pt x="270" y="3576"/>
                    <a:pt x="472" y="1822"/>
                    <a:pt x="675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g3acbb144eea_1_9619">
              <a:extLst>
                <a:ext uri="{FF2B5EF4-FFF2-40B4-BE49-F238E27FC236}">
                  <a16:creationId xmlns:a16="http://schemas.microsoft.com/office/drawing/2014/main" id="{674579AB-3805-75E8-AB0F-2A3079127445}"/>
                </a:ext>
              </a:extLst>
            </p:cNvPr>
            <p:cNvSpPr/>
            <p:nvPr/>
          </p:nvSpPr>
          <p:spPr>
            <a:xfrm>
              <a:off x="-4603980" y="884471"/>
              <a:ext cx="877" cy="5060"/>
            </a:xfrm>
            <a:custGeom>
              <a:avLst/>
              <a:gdLst/>
              <a:ahLst/>
              <a:cxnLst/>
              <a:rect l="l" t="t" r="r" b="b"/>
              <a:pathLst>
                <a:path w="877" h="5060" extrusionOk="0">
                  <a:moveTo>
                    <a:pt x="0" y="0"/>
                  </a:moveTo>
                  <a:cubicBezTo>
                    <a:pt x="337" y="1687"/>
                    <a:pt x="607" y="3373"/>
                    <a:pt x="877" y="5060"/>
                  </a:cubicBezTo>
                  <a:cubicBezTo>
                    <a:pt x="607" y="3373"/>
                    <a:pt x="337" y="168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g3acbb144eea_1_9619">
              <a:extLst>
                <a:ext uri="{FF2B5EF4-FFF2-40B4-BE49-F238E27FC236}">
                  <a16:creationId xmlns:a16="http://schemas.microsoft.com/office/drawing/2014/main" id="{1575D16B-E35A-A423-A7E4-4C8B05A98FEE}"/>
                </a:ext>
              </a:extLst>
            </p:cNvPr>
            <p:cNvSpPr/>
            <p:nvPr/>
          </p:nvSpPr>
          <p:spPr>
            <a:xfrm>
              <a:off x="-4606004" y="963814"/>
              <a:ext cx="1079" cy="4790"/>
            </a:xfrm>
            <a:custGeom>
              <a:avLst/>
              <a:gdLst/>
              <a:ahLst/>
              <a:cxnLst/>
              <a:rect l="l" t="t" r="r" b="b"/>
              <a:pathLst>
                <a:path w="1079" h="4790" extrusionOk="0">
                  <a:moveTo>
                    <a:pt x="1079" y="0"/>
                  </a:moveTo>
                  <a:cubicBezTo>
                    <a:pt x="742" y="1619"/>
                    <a:pt x="405" y="3171"/>
                    <a:pt x="0" y="4790"/>
                  </a:cubicBezTo>
                  <a:cubicBezTo>
                    <a:pt x="405" y="3239"/>
                    <a:pt x="742" y="1619"/>
                    <a:pt x="107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g3acbb144eea_1_9619">
              <a:extLst>
                <a:ext uri="{FF2B5EF4-FFF2-40B4-BE49-F238E27FC236}">
                  <a16:creationId xmlns:a16="http://schemas.microsoft.com/office/drawing/2014/main" id="{E5B8AD9F-2EF0-C775-F2DF-8808DE7FCF20}"/>
                </a:ext>
              </a:extLst>
            </p:cNvPr>
            <p:cNvSpPr/>
            <p:nvPr/>
          </p:nvSpPr>
          <p:spPr>
            <a:xfrm>
              <a:off x="-4622466" y="1006994"/>
              <a:ext cx="1956" cy="3778"/>
            </a:xfrm>
            <a:custGeom>
              <a:avLst/>
              <a:gdLst/>
              <a:ahLst/>
              <a:cxnLst/>
              <a:rect l="l" t="t" r="r" b="b"/>
              <a:pathLst>
                <a:path w="1956" h="3778" extrusionOk="0">
                  <a:moveTo>
                    <a:pt x="1956" y="0"/>
                  </a:moveTo>
                  <a:cubicBezTo>
                    <a:pt x="1349" y="1282"/>
                    <a:pt x="675" y="2496"/>
                    <a:pt x="0" y="3778"/>
                  </a:cubicBezTo>
                  <a:cubicBezTo>
                    <a:pt x="675" y="2564"/>
                    <a:pt x="1282" y="1282"/>
                    <a:pt x="1956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g3acbb144eea_1_9619">
              <a:extLst>
                <a:ext uri="{FF2B5EF4-FFF2-40B4-BE49-F238E27FC236}">
                  <a16:creationId xmlns:a16="http://schemas.microsoft.com/office/drawing/2014/main" id="{3EAB5415-4635-597B-947E-346C4C35447C}"/>
                </a:ext>
              </a:extLst>
            </p:cNvPr>
            <p:cNvSpPr/>
            <p:nvPr/>
          </p:nvSpPr>
          <p:spPr>
            <a:xfrm>
              <a:off x="-4703496" y="753784"/>
              <a:ext cx="2226" cy="1146"/>
            </a:xfrm>
            <a:custGeom>
              <a:avLst/>
              <a:gdLst/>
              <a:ahLst/>
              <a:cxnLst/>
              <a:rect l="l" t="t" r="r" b="b"/>
              <a:pathLst>
                <a:path w="2226" h="1146" extrusionOk="0">
                  <a:moveTo>
                    <a:pt x="0" y="0"/>
                  </a:moveTo>
                  <a:cubicBezTo>
                    <a:pt x="742" y="405"/>
                    <a:pt x="1484" y="742"/>
                    <a:pt x="2227" y="1147"/>
                  </a:cubicBezTo>
                  <a:cubicBezTo>
                    <a:pt x="1484" y="742"/>
                    <a:pt x="742" y="40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g3acbb144eea_1_9619">
              <a:extLst>
                <a:ext uri="{FF2B5EF4-FFF2-40B4-BE49-F238E27FC236}">
                  <a16:creationId xmlns:a16="http://schemas.microsoft.com/office/drawing/2014/main" id="{EDD40B18-CFC6-1BE4-BA75-293B92327F54}"/>
                </a:ext>
              </a:extLst>
            </p:cNvPr>
            <p:cNvSpPr/>
            <p:nvPr/>
          </p:nvSpPr>
          <p:spPr>
            <a:xfrm>
              <a:off x="-4618418" y="998763"/>
              <a:ext cx="1821" cy="3980"/>
            </a:xfrm>
            <a:custGeom>
              <a:avLst/>
              <a:gdLst/>
              <a:ahLst/>
              <a:cxnLst/>
              <a:rect l="l" t="t" r="r" b="b"/>
              <a:pathLst>
                <a:path w="1821" h="3980" extrusionOk="0">
                  <a:moveTo>
                    <a:pt x="1822" y="0"/>
                  </a:moveTo>
                  <a:cubicBezTo>
                    <a:pt x="1214" y="1349"/>
                    <a:pt x="675" y="2631"/>
                    <a:pt x="0" y="3981"/>
                  </a:cubicBezTo>
                  <a:cubicBezTo>
                    <a:pt x="607" y="2699"/>
                    <a:pt x="1214" y="1349"/>
                    <a:pt x="182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g3acbb144eea_1_9619">
              <a:extLst>
                <a:ext uri="{FF2B5EF4-FFF2-40B4-BE49-F238E27FC236}">
                  <a16:creationId xmlns:a16="http://schemas.microsoft.com/office/drawing/2014/main" id="{A64B223D-8ECF-0C7F-CA3E-90B18F143BAE}"/>
                </a:ext>
              </a:extLst>
            </p:cNvPr>
            <p:cNvSpPr/>
            <p:nvPr/>
          </p:nvSpPr>
          <p:spPr>
            <a:xfrm>
              <a:off x="-4611401" y="858023"/>
              <a:ext cx="1484" cy="4385"/>
            </a:xfrm>
            <a:custGeom>
              <a:avLst/>
              <a:gdLst/>
              <a:ahLst/>
              <a:cxnLst/>
              <a:rect l="l" t="t" r="r" b="b"/>
              <a:pathLst>
                <a:path w="1484" h="4385" extrusionOk="0">
                  <a:moveTo>
                    <a:pt x="0" y="0"/>
                  </a:moveTo>
                  <a:cubicBezTo>
                    <a:pt x="540" y="1417"/>
                    <a:pt x="1012" y="2901"/>
                    <a:pt x="1485" y="4385"/>
                  </a:cubicBezTo>
                  <a:cubicBezTo>
                    <a:pt x="1012" y="2901"/>
                    <a:pt x="540" y="1484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g3acbb144eea_1_9619">
              <a:extLst>
                <a:ext uri="{FF2B5EF4-FFF2-40B4-BE49-F238E27FC236}">
                  <a16:creationId xmlns:a16="http://schemas.microsoft.com/office/drawing/2014/main" id="{189A4688-E566-6FAF-066A-4CB643430270}"/>
                </a:ext>
              </a:extLst>
            </p:cNvPr>
            <p:cNvSpPr/>
            <p:nvPr/>
          </p:nvSpPr>
          <p:spPr>
            <a:xfrm>
              <a:off x="-4666793" y="1065152"/>
              <a:ext cx="877" cy="674"/>
            </a:xfrm>
            <a:custGeom>
              <a:avLst/>
              <a:gdLst/>
              <a:ahLst/>
              <a:cxnLst/>
              <a:rect l="l" t="t" r="r" b="b"/>
              <a:pathLst>
                <a:path w="877" h="674" extrusionOk="0">
                  <a:moveTo>
                    <a:pt x="0" y="675"/>
                  </a:moveTo>
                  <a:cubicBezTo>
                    <a:pt x="0" y="675"/>
                    <a:pt x="607" y="202"/>
                    <a:pt x="877" y="0"/>
                  </a:cubicBezTo>
                  <a:lnTo>
                    <a:pt x="877" y="0"/>
                  </a:lnTo>
                  <a:cubicBezTo>
                    <a:pt x="877" y="0"/>
                    <a:pt x="337" y="472"/>
                    <a:pt x="68" y="675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g3acbb144eea_1_9619">
              <a:extLst>
                <a:ext uri="{FF2B5EF4-FFF2-40B4-BE49-F238E27FC236}">
                  <a16:creationId xmlns:a16="http://schemas.microsoft.com/office/drawing/2014/main" id="{15DADAB1-CC9C-309F-E958-94DCEF9E2E84}"/>
                </a:ext>
              </a:extLst>
            </p:cNvPr>
            <p:cNvSpPr/>
            <p:nvPr/>
          </p:nvSpPr>
          <p:spPr>
            <a:xfrm>
              <a:off x="-4606071" y="875498"/>
              <a:ext cx="1079" cy="4790"/>
            </a:xfrm>
            <a:custGeom>
              <a:avLst/>
              <a:gdLst/>
              <a:ahLst/>
              <a:cxnLst/>
              <a:rect l="l" t="t" r="r" b="b"/>
              <a:pathLst>
                <a:path w="1079" h="4790" extrusionOk="0">
                  <a:moveTo>
                    <a:pt x="0" y="0"/>
                  </a:moveTo>
                  <a:cubicBezTo>
                    <a:pt x="405" y="1552"/>
                    <a:pt x="742" y="3171"/>
                    <a:pt x="1079" y="4790"/>
                  </a:cubicBezTo>
                  <a:cubicBezTo>
                    <a:pt x="742" y="3171"/>
                    <a:pt x="405" y="1619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g3acbb144eea_1_9619">
              <a:extLst>
                <a:ext uri="{FF2B5EF4-FFF2-40B4-BE49-F238E27FC236}">
                  <a16:creationId xmlns:a16="http://schemas.microsoft.com/office/drawing/2014/main" id="{D10A2E5D-392C-A9BC-5324-06758DBC5C94}"/>
                </a:ext>
              </a:extLst>
            </p:cNvPr>
            <p:cNvSpPr/>
            <p:nvPr/>
          </p:nvSpPr>
          <p:spPr>
            <a:xfrm>
              <a:off x="-4780680" y="733544"/>
              <a:ext cx="6746" cy="6746"/>
            </a:xfrm>
            <a:custGeom>
              <a:avLst/>
              <a:gdLst/>
              <a:ahLst/>
              <a:cxnLst/>
              <a:rect l="l" t="t" r="r" b="b"/>
              <a:pathLst>
                <a:path w="6746" h="674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g3acbb144eea_1_9619">
              <a:extLst>
                <a:ext uri="{FF2B5EF4-FFF2-40B4-BE49-F238E27FC236}">
                  <a16:creationId xmlns:a16="http://schemas.microsoft.com/office/drawing/2014/main" id="{689E0A57-08D3-88ED-120E-8FE0C78817CF}"/>
                </a:ext>
              </a:extLst>
            </p:cNvPr>
            <p:cNvSpPr/>
            <p:nvPr/>
          </p:nvSpPr>
          <p:spPr>
            <a:xfrm>
              <a:off x="-4695737" y="757967"/>
              <a:ext cx="1552" cy="877"/>
            </a:xfrm>
            <a:custGeom>
              <a:avLst/>
              <a:gdLst/>
              <a:ahLst/>
              <a:cxnLst/>
              <a:rect l="l" t="t" r="r" b="b"/>
              <a:pathLst>
                <a:path w="1552" h="877" extrusionOk="0">
                  <a:moveTo>
                    <a:pt x="1552" y="877"/>
                  </a:moveTo>
                  <a:cubicBezTo>
                    <a:pt x="1080" y="607"/>
                    <a:pt x="540" y="337"/>
                    <a:pt x="0" y="0"/>
                  </a:cubicBezTo>
                  <a:cubicBezTo>
                    <a:pt x="472" y="270"/>
                    <a:pt x="1012" y="540"/>
                    <a:pt x="1485" y="877"/>
                  </a:cubicBezTo>
                  <a:lnTo>
                    <a:pt x="1485" y="877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g3acbb144eea_1_9619">
              <a:extLst>
                <a:ext uri="{FF2B5EF4-FFF2-40B4-BE49-F238E27FC236}">
                  <a16:creationId xmlns:a16="http://schemas.microsoft.com/office/drawing/2014/main" id="{FC11367B-7BCD-84EC-8C9A-2B483A11CAC9}"/>
                </a:ext>
              </a:extLst>
            </p:cNvPr>
            <p:cNvSpPr/>
            <p:nvPr/>
          </p:nvSpPr>
          <p:spPr>
            <a:xfrm>
              <a:off x="-4719689" y="746498"/>
              <a:ext cx="2023" cy="809"/>
            </a:xfrm>
            <a:custGeom>
              <a:avLst/>
              <a:gdLst/>
              <a:ahLst/>
              <a:cxnLst/>
              <a:rect l="l" t="t" r="r" b="b"/>
              <a:pathLst>
                <a:path w="2023" h="809" extrusionOk="0">
                  <a:moveTo>
                    <a:pt x="0" y="0"/>
                  </a:moveTo>
                  <a:cubicBezTo>
                    <a:pt x="675" y="270"/>
                    <a:pt x="1349" y="540"/>
                    <a:pt x="2024" y="810"/>
                  </a:cubicBezTo>
                  <a:cubicBezTo>
                    <a:pt x="1349" y="540"/>
                    <a:pt x="675" y="27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g3acbb144eea_1_9619">
              <a:extLst>
                <a:ext uri="{FF2B5EF4-FFF2-40B4-BE49-F238E27FC236}">
                  <a16:creationId xmlns:a16="http://schemas.microsoft.com/office/drawing/2014/main" id="{29F2C699-B130-D6EE-68C9-D08167B75419}"/>
                </a:ext>
              </a:extLst>
            </p:cNvPr>
            <p:cNvSpPr/>
            <p:nvPr/>
          </p:nvSpPr>
          <p:spPr>
            <a:xfrm>
              <a:off x="-4745259" y="738469"/>
              <a:ext cx="1484" cy="337"/>
            </a:xfrm>
            <a:custGeom>
              <a:avLst/>
              <a:gdLst/>
              <a:ahLst/>
              <a:cxnLst/>
              <a:rect l="l" t="t" r="r" b="b"/>
              <a:pathLst>
                <a:path w="1484" h="337" extrusionOk="0">
                  <a:moveTo>
                    <a:pt x="0" y="0"/>
                  </a:moveTo>
                  <a:cubicBezTo>
                    <a:pt x="472" y="135"/>
                    <a:pt x="1012" y="202"/>
                    <a:pt x="1484" y="337"/>
                  </a:cubicBezTo>
                  <a:cubicBezTo>
                    <a:pt x="1012" y="202"/>
                    <a:pt x="472" y="13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g3acbb144eea_1_9619">
              <a:extLst>
                <a:ext uri="{FF2B5EF4-FFF2-40B4-BE49-F238E27FC236}">
                  <a16:creationId xmlns:a16="http://schemas.microsoft.com/office/drawing/2014/main" id="{68FF471A-4A4D-CCEE-5290-65C3C3BF70B9}"/>
                </a:ext>
              </a:extLst>
            </p:cNvPr>
            <p:cNvSpPr/>
            <p:nvPr/>
          </p:nvSpPr>
          <p:spPr>
            <a:xfrm>
              <a:off x="-4728055" y="743394"/>
              <a:ext cx="1889" cy="607"/>
            </a:xfrm>
            <a:custGeom>
              <a:avLst/>
              <a:gdLst/>
              <a:ahLst/>
              <a:cxnLst/>
              <a:rect l="l" t="t" r="r" b="b"/>
              <a:pathLst>
                <a:path w="1889" h="607" extrusionOk="0">
                  <a:moveTo>
                    <a:pt x="0" y="0"/>
                  </a:moveTo>
                  <a:cubicBezTo>
                    <a:pt x="607" y="202"/>
                    <a:pt x="1214" y="405"/>
                    <a:pt x="1889" y="607"/>
                  </a:cubicBezTo>
                  <a:cubicBezTo>
                    <a:pt x="1282" y="405"/>
                    <a:pt x="675" y="202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g3acbb144eea_1_9619">
              <a:extLst>
                <a:ext uri="{FF2B5EF4-FFF2-40B4-BE49-F238E27FC236}">
                  <a16:creationId xmlns:a16="http://schemas.microsoft.com/office/drawing/2014/main" id="{19B647AF-30F4-8296-99E1-9EA6D0F6F7BB}"/>
                </a:ext>
              </a:extLst>
            </p:cNvPr>
            <p:cNvSpPr/>
            <p:nvPr/>
          </p:nvSpPr>
          <p:spPr>
            <a:xfrm>
              <a:off x="-4762936" y="735163"/>
              <a:ext cx="1011" cy="134"/>
            </a:xfrm>
            <a:custGeom>
              <a:avLst/>
              <a:gdLst/>
              <a:ahLst/>
              <a:cxnLst/>
              <a:rect l="l" t="t" r="r" b="b"/>
              <a:pathLst>
                <a:path w="1011" h="134" extrusionOk="0">
                  <a:moveTo>
                    <a:pt x="0" y="0"/>
                  </a:moveTo>
                  <a:cubicBezTo>
                    <a:pt x="0" y="0"/>
                    <a:pt x="675" y="67"/>
                    <a:pt x="1012" y="135"/>
                  </a:cubicBezTo>
                  <a:cubicBezTo>
                    <a:pt x="675" y="135"/>
                    <a:pt x="337" y="6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g3acbb144eea_1_9619">
              <a:extLst>
                <a:ext uri="{FF2B5EF4-FFF2-40B4-BE49-F238E27FC236}">
                  <a16:creationId xmlns:a16="http://schemas.microsoft.com/office/drawing/2014/main" id="{4ED87AEC-1803-FEC6-9FA0-40EC78870AC7}"/>
                </a:ext>
              </a:extLst>
            </p:cNvPr>
            <p:cNvSpPr/>
            <p:nvPr/>
          </p:nvSpPr>
          <p:spPr>
            <a:xfrm>
              <a:off x="-4736623" y="740695"/>
              <a:ext cx="1686" cy="472"/>
            </a:xfrm>
            <a:custGeom>
              <a:avLst/>
              <a:gdLst/>
              <a:ahLst/>
              <a:cxnLst/>
              <a:rect l="l" t="t" r="r" b="b"/>
              <a:pathLst>
                <a:path w="1686" h="472" extrusionOk="0">
                  <a:moveTo>
                    <a:pt x="0" y="0"/>
                  </a:moveTo>
                  <a:cubicBezTo>
                    <a:pt x="540" y="135"/>
                    <a:pt x="1147" y="337"/>
                    <a:pt x="1687" y="472"/>
                  </a:cubicBezTo>
                  <a:cubicBezTo>
                    <a:pt x="1147" y="270"/>
                    <a:pt x="540" y="135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g3acbb144eea_1_9619">
              <a:extLst>
                <a:ext uri="{FF2B5EF4-FFF2-40B4-BE49-F238E27FC236}">
                  <a16:creationId xmlns:a16="http://schemas.microsoft.com/office/drawing/2014/main" id="{81D38A75-4462-868C-5081-95A83BF1E5CC}"/>
                </a:ext>
              </a:extLst>
            </p:cNvPr>
            <p:cNvSpPr/>
            <p:nvPr/>
          </p:nvSpPr>
          <p:spPr>
            <a:xfrm>
              <a:off x="-4673675" y="1069470"/>
              <a:ext cx="2428" cy="1889"/>
            </a:xfrm>
            <a:custGeom>
              <a:avLst/>
              <a:gdLst/>
              <a:ahLst/>
              <a:cxnLst/>
              <a:rect l="l" t="t" r="r" b="b"/>
              <a:pathLst>
                <a:path w="2428" h="1889" extrusionOk="0">
                  <a:moveTo>
                    <a:pt x="2429" y="0"/>
                  </a:moveTo>
                  <a:cubicBezTo>
                    <a:pt x="1619" y="607"/>
                    <a:pt x="810" y="1282"/>
                    <a:pt x="0" y="1889"/>
                  </a:cubicBezTo>
                  <a:cubicBezTo>
                    <a:pt x="810" y="1282"/>
                    <a:pt x="1619" y="607"/>
                    <a:pt x="2429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g3acbb144eea_1_9619">
              <a:extLst>
                <a:ext uri="{FF2B5EF4-FFF2-40B4-BE49-F238E27FC236}">
                  <a16:creationId xmlns:a16="http://schemas.microsoft.com/office/drawing/2014/main" id="{97E36629-8D0B-B548-CD0D-25E8C6926F7D}"/>
                </a:ext>
              </a:extLst>
            </p:cNvPr>
            <p:cNvSpPr/>
            <p:nvPr/>
          </p:nvSpPr>
          <p:spPr>
            <a:xfrm>
              <a:off x="-4688113" y="1079996"/>
              <a:ext cx="2361" cy="1484"/>
            </a:xfrm>
            <a:custGeom>
              <a:avLst/>
              <a:gdLst/>
              <a:ahLst/>
              <a:cxnLst/>
              <a:rect l="l" t="t" r="r" b="b"/>
              <a:pathLst>
                <a:path w="2361" h="1484" extrusionOk="0">
                  <a:moveTo>
                    <a:pt x="2362" y="0"/>
                  </a:moveTo>
                  <a:cubicBezTo>
                    <a:pt x="1552" y="540"/>
                    <a:pt x="810" y="1012"/>
                    <a:pt x="0" y="1484"/>
                  </a:cubicBezTo>
                  <a:cubicBezTo>
                    <a:pt x="810" y="1012"/>
                    <a:pt x="1552" y="472"/>
                    <a:pt x="2362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g3acbb144eea_1_9619">
              <a:extLst>
                <a:ext uri="{FF2B5EF4-FFF2-40B4-BE49-F238E27FC236}">
                  <a16:creationId xmlns:a16="http://schemas.microsoft.com/office/drawing/2014/main" id="{652E9807-385A-5E1D-35DF-99ABD71B4CA6}"/>
                </a:ext>
              </a:extLst>
            </p:cNvPr>
            <p:cNvSpPr/>
            <p:nvPr/>
          </p:nvSpPr>
          <p:spPr>
            <a:xfrm>
              <a:off x="-4771842" y="734083"/>
              <a:ext cx="606" cy="6746"/>
            </a:xfrm>
            <a:custGeom>
              <a:avLst/>
              <a:gdLst/>
              <a:ahLst/>
              <a:cxnLst/>
              <a:rect l="l" t="t" r="r" b="b"/>
              <a:pathLst>
                <a:path w="606" h="6746" extrusionOk="0">
                  <a:moveTo>
                    <a:pt x="0" y="0"/>
                  </a:moveTo>
                  <a:cubicBezTo>
                    <a:pt x="0" y="0"/>
                    <a:pt x="405" y="0"/>
                    <a:pt x="607" y="0"/>
                  </a:cubicBezTo>
                  <a:cubicBezTo>
                    <a:pt x="405" y="0"/>
                    <a:pt x="202" y="0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g3acbb144eea_1_9619">
              <a:extLst>
                <a:ext uri="{FF2B5EF4-FFF2-40B4-BE49-F238E27FC236}">
                  <a16:creationId xmlns:a16="http://schemas.microsoft.com/office/drawing/2014/main" id="{5222D51D-83D4-2E58-5D7D-D7606A3F72CA}"/>
                </a:ext>
              </a:extLst>
            </p:cNvPr>
            <p:cNvSpPr/>
            <p:nvPr/>
          </p:nvSpPr>
          <p:spPr>
            <a:xfrm>
              <a:off x="-4680759" y="1074935"/>
              <a:ext cx="2361" cy="1686"/>
            </a:xfrm>
            <a:custGeom>
              <a:avLst/>
              <a:gdLst/>
              <a:ahLst/>
              <a:cxnLst/>
              <a:rect l="l" t="t" r="r" b="b"/>
              <a:pathLst>
                <a:path w="2361" h="1686" extrusionOk="0">
                  <a:moveTo>
                    <a:pt x="2361" y="0"/>
                  </a:moveTo>
                  <a:cubicBezTo>
                    <a:pt x="1552" y="607"/>
                    <a:pt x="742" y="1147"/>
                    <a:pt x="0" y="1687"/>
                  </a:cubicBezTo>
                  <a:cubicBezTo>
                    <a:pt x="810" y="1147"/>
                    <a:pt x="1619" y="540"/>
                    <a:pt x="2361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g3acbb144eea_1_9619">
              <a:extLst>
                <a:ext uri="{FF2B5EF4-FFF2-40B4-BE49-F238E27FC236}">
                  <a16:creationId xmlns:a16="http://schemas.microsoft.com/office/drawing/2014/main" id="{537AB099-272A-D6A7-F467-1BF267708B39}"/>
                </a:ext>
              </a:extLst>
            </p:cNvPr>
            <p:cNvSpPr/>
            <p:nvPr/>
          </p:nvSpPr>
          <p:spPr>
            <a:xfrm>
              <a:off x="-4626852" y="825503"/>
              <a:ext cx="2023" cy="3440"/>
            </a:xfrm>
            <a:custGeom>
              <a:avLst/>
              <a:gdLst/>
              <a:ahLst/>
              <a:cxnLst/>
              <a:rect l="l" t="t" r="r" b="b"/>
              <a:pathLst>
                <a:path w="2023" h="3440" extrusionOk="0">
                  <a:moveTo>
                    <a:pt x="2024" y="3441"/>
                  </a:moveTo>
                  <a:cubicBezTo>
                    <a:pt x="1349" y="2294"/>
                    <a:pt x="742" y="1147"/>
                    <a:pt x="0" y="0"/>
                  </a:cubicBezTo>
                  <a:cubicBezTo>
                    <a:pt x="675" y="1147"/>
                    <a:pt x="1349" y="2294"/>
                    <a:pt x="2024" y="3441"/>
                  </a:cubicBezTo>
                  <a:lnTo>
                    <a:pt x="2024" y="344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g3acbb144eea_1_9619">
              <a:extLst>
                <a:ext uri="{FF2B5EF4-FFF2-40B4-BE49-F238E27FC236}">
                  <a16:creationId xmlns:a16="http://schemas.microsoft.com/office/drawing/2014/main" id="{C65349A6-F7EC-8F6E-2E9D-FF5906C33671}"/>
                </a:ext>
              </a:extLst>
            </p:cNvPr>
            <p:cNvSpPr/>
            <p:nvPr/>
          </p:nvSpPr>
          <p:spPr>
            <a:xfrm>
              <a:off x="-4754030" y="736580"/>
              <a:ext cx="1281" cy="202"/>
            </a:xfrm>
            <a:custGeom>
              <a:avLst/>
              <a:gdLst/>
              <a:ahLst/>
              <a:cxnLst/>
              <a:rect l="l" t="t" r="r" b="b"/>
              <a:pathLst>
                <a:path w="1281" h="202" extrusionOk="0">
                  <a:moveTo>
                    <a:pt x="0" y="0"/>
                  </a:moveTo>
                  <a:cubicBezTo>
                    <a:pt x="405" y="67"/>
                    <a:pt x="877" y="135"/>
                    <a:pt x="1282" y="202"/>
                  </a:cubicBezTo>
                  <a:cubicBezTo>
                    <a:pt x="877" y="135"/>
                    <a:pt x="405" y="6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g3acbb144eea_1_9619">
              <a:extLst>
                <a:ext uri="{FF2B5EF4-FFF2-40B4-BE49-F238E27FC236}">
                  <a16:creationId xmlns:a16="http://schemas.microsoft.com/office/drawing/2014/main" id="{7243C233-06AD-47D3-38BD-427F2CBCEB1D}"/>
                </a:ext>
              </a:extLst>
            </p:cNvPr>
            <p:cNvSpPr/>
            <p:nvPr/>
          </p:nvSpPr>
          <p:spPr>
            <a:xfrm>
              <a:off x="-4711525" y="749938"/>
              <a:ext cx="2091" cy="944"/>
            </a:xfrm>
            <a:custGeom>
              <a:avLst/>
              <a:gdLst/>
              <a:ahLst/>
              <a:cxnLst/>
              <a:rect l="l" t="t" r="r" b="b"/>
              <a:pathLst>
                <a:path w="2091" h="944" extrusionOk="0">
                  <a:moveTo>
                    <a:pt x="0" y="0"/>
                  </a:moveTo>
                  <a:cubicBezTo>
                    <a:pt x="675" y="337"/>
                    <a:pt x="1417" y="607"/>
                    <a:pt x="2092" y="945"/>
                  </a:cubicBezTo>
                  <a:cubicBezTo>
                    <a:pt x="1417" y="607"/>
                    <a:pt x="675" y="33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g3acbb144eea_1_9619">
              <a:extLst>
                <a:ext uri="{FF2B5EF4-FFF2-40B4-BE49-F238E27FC236}">
                  <a16:creationId xmlns:a16="http://schemas.microsoft.com/office/drawing/2014/main" id="{E514DD41-FB0A-FF5A-8A5B-B9A3E2E74FB7}"/>
                </a:ext>
              </a:extLst>
            </p:cNvPr>
            <p:cNvSpPr/>
            <p:nvPr/>
          </p:nvSpPr>
          <p:spPr>
            <a:xfrm>
              <a:off x="-4659506" y="784685"/>
              <a:ext cx="1821" cy="1754"/>
            </a:xfrm>
            <a:custGeom>
              <a:avLst/>
              <a:gdLst/>
              <a:ahLst/>
              <a:cxnLst/>
              <a:rect l="l" t="t" r="r" b="b"/>
              <a:pathLst>
                <a:path w="1821" h="1754" extrusionOk="0">
                  <a:moveTo>
                    <a:pt x="1754" y="1754"/>
                  </a:moveTo>
                  <a:cubicBezTo>
                    <a:pt x="1147" y="1147"/>
                    <a:pt x="607" y="607"/>
                    <a:pt x="0" y="0"/>
                  </a:cubicBezTo>
                  <a:lnTo>
                    <a:pt x="0" y="0"/>
                  </a:lnTo>
                  <a:cubicBezTo>
                    <a:pt x="607" y="540"/>
                    <a:pt x="1214" y="1147"/>
                    <a:pt x="1821" y="1754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g3acbb144eea_1_9619">
              <a:extLst>
                <a:ext uri="{FF2B5EF4-FFF2-40B4-BE49-F238E27FC236}">
                  <a16:creationId xmlns:a16="http://schemas.microsoft.com/office/drawing/2014/main" id="{DE6D6836-F7D7-1BD7-6543-ADEED5B6BCBB}"/>
                </a:ext>
              </a:extLst>
            </p:cNvPr>
            <p:cNvSpPr/>
            <p:nvPr/>
          </p:nvSpPr>
          <p:spPr>
            <a:xfrm>
              <a:off x="-4695670" y="1084786"/>
              <a:ext cx="2226" cy="1281"/>
            </a:xfrm>
            <a:custGeom>
              <a:avLst/>
              <a:gdLst/>
              <a:ahLst/>
              <a:cxnLst/>
              <a:rect l="l" t="t" r="r" b="b"/>
              <a:pathLst>
                <a:path w="2226" h="1281" extrusionOk="0">
                  <a:moveTo>
                    <a:pt x="2227" y="0"/>
                  </a:moveTo>
                  <a:cubicBezTo>
                    <a:pt x="1485" y="472"/>
                    <a:pt x="742" y="877"/>
                    <a:pt x="0" y="1282"/>
                  </a:cubicBezTo>
                  <a:cubicBezTo>
                    <a:pt x="742" y="877"/>
                    <a:pt x="1485" y="405"/>
                    <a:pt x="2227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g3acbb144eea_1_9619">
              <a:extLst>
                <a:ext uri="{FF2B5EF4-FFF2-40B4-BE49-F238E27FC236}">
                  <a16:creationId xmlns:a16="http://schemas.microsoft.com/office/drawing/2014/main" id="{8D225E4A-0756-9001-3B8C-020851A2F37F}"/>
                </a:ext>
              </a:extLst>
            </p:cNvPr>
            <p:cNvSpPr/>
            <p:nvPr/>
          </p:nvSpPr>
          <p:spPr>
            <a:xfrm>
              <a:off x="-4685752" y="1076622"/>
              <a:ext cx="4992" cy="3373"/>
            </a:xfrm>
            <a:custGeom>
              <a:avLst/>
              <a:gdLst/>
              <a:ahLst/>
              <a:cxnLst/>
              <a:rect l="l" t="t" r="r" b="b"/>
              <a:pathLst>
                <a:path w="4992" h="3373" extrusionOk="0">
                  <a:moveTo>
                    <a:pt x="4993" y="0"/>
                  </a:moveTo>
                  <a:cubicBezTo>
                    <a:pt x="3373" y="1147"/>
                    <a:pt x="1687" y="2294"/>
                    <a:pt x="0" y="3373"/>
                  </a:cubicBezTo>
                  <a:cubicBezTo>
                    <a:pt x="1687" y="2294"/>
                    <a:pt x="3373" y="1147"/>
                    <a:pt x="499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g3acbb144eea_1_9619">
              <a:extLst>
                <a:ext uri="{FF2B5EF4-FFF2-40B4-BE49-F238E27FC236}">
                  <a16:creationId xmlns:a16="http://schemas.microsoft.com/office/drawing/2014/main" id="{4B63A9C2-BA54-3D4B-C035-3648613A9F09}"/>
                </a:ext>
              </a:extLst>
            </p:cNvPr>
            <p:cNvSpPr/>
            <p:nvPr/>
          </p:nvSpPr>
          <p:spPr>
            <a:xfrm>
              <a:off x="-4609917" y="977376"/>
              <a:ext cx="1416" cy="4317"/>
            </a:xfrm>
            <a:custGeom>
              <a:avLst/>
              <a:gdLst/>
              <a:ahLst/>
              <a:cxnLst/>
              <a:rect l="l" t="t" r="r" b="b"/>
              <a:pathLst>
                <a:path w="1416" h="4317" extrusionOk="0">
                  <a:moveTo>
                    <a:pt x="1417" y="0"/>
                  </a:moveTo>
                  <a:cubicBezTo>
                    <a:pt x="945" y="1417"/>
                    <a:pt x="472" y="2901"/>
                    <a:pt x="0" y="4318"/>
                  </a:cubicBezTo>
                  <a:cubicBezTo>
                    <a:pt x="472" y="2901"/>
                    <a:pt x="945" y="1484"/>
                    <a:pt x="1417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g3acbb144eea_1_9619">
              <a:extLst>
                <a:ext uri="{FF2B5EF4-FFF2-40B4-BE49-F238E27FC236}">
                  <a16:creationId xmlns:a16="http://schemas.microsoft.com/office/drawing/2014/main" id="{6D113E70-498F-6BE3-B7AD-DE48D8AD8710}"/>
                </a:ext>
              </a:extLst>
            </p:cNvPr>
            <p:cNvSpPr/>
            <p:nvPr/>
          </p:nvSpPr>
          <p:spPr>
            <a:xfrm>
              <a:off x="-4604924" y="959564"/>
              <a:ext cx="944" cy="4250"/>
            </a:xfrm>
            <a:custGeom>
              <a:avLst/>
              <a:gdLst/>
              <a:ahLst/>
              <a:cxnLst/>
              <a:rect l="l" t="t" r="r" b="b"/>
              <a:pathLst>
                <a:path w="944" h="4250" extrusionOk="0">
                  <a:moveTo>
                    <a:pt x="945" y="0"/>
                  </a:moveTo>
                  <a:cubicBezTo>
                    <a:pt x="675" y="1417"/>
                    <a:pt x="337" y="2834"/>
                    <a:pt x="0" y="4251"/>
                  </a:cubicBezTo>
                  <a:cubicBezTo>
                    <a:pt x="337" y="2834"/>
                    <a:pt x="675" y="1417"/>
                    <a:pt x="945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g3acbb144eea_1_9619">
              <a:extLst>
                <a:ext uri="{FF2B5EF4-FFF2-40B4-BE49-F238E27FC236}">
                  <a16:creationId xmlns:a16="http://schemas.microsoft.com/office/drawing/2014/main" id="{F3AAF23C-26DE-3373-6E92-16A87639561F}"/>
                </a:ext>
              </a:extLst>
            </p:cNvPr>
            <p:cNvSpPr/>
            <p:nvPr/>
          </p:nvSpPr>
          <p:spPr>
            <a:xfrm>
              <a:off x="-4601686" y="941077"/>
              <a:ext cx="472" cy="3913"/>
            </a:xfrm>
            <a:custGeom>
              <a:avLst/>
              <a:gdLst/>
              <a:ahLst/>
              <a:cxnLst/>
              <a:rect l="l" t="t" r="r" b="b"/>
              <a:pathLst>
                <a:path w="472" h="3913" extrusionOk="0">
                  <a:moveTo>
                    <a:pt x="472" y="0"/>
                  </a:moveTo>
                  <a:cubicBezTo>
                    <a:pt x="338" y="1282"/>
                    <a:pt x="135" y="2631"/>
                    <a:pt x="0" y="3913"/>
                  </a:cubicBezTo>
                  <a:cubicBezTo>
                    <a:pt x="135" y="2631"/>
                    <a:pt x="338" y="1282"/>
                    <a:pt x="47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g3acbb144eea_1_9619">
              <a:extLst>
                <a:ext uri="{FF2B5EF4-FFF2-40B4-BE49-F238E27FC236}">
                  <a16:creationId xmlns:a16="http://schemas.microsoft.com/office/drawing/2014/main" id="{4015156F-A299-B034-C3E5-CA16B0456F56}"/>
                </a:ext>
              </a:extLst>
            </p:cNvPr>
            <p:cNvSpPr/>
            <p:nvPr/>
          </p:nvSpPr>
          <p:spPr>
            <a:xfrm>
              <a:off x="-4603102" y="950388"/>
              <a:ext cx="742" cy="4115"/>
            </a:xfrm>
            <a:custGeom>
              <a:avLst/>
              <a:gdLst/>
              <a:ahLst/>
              <a:cxnLst/>
              <a:rect l="l" t="t" r="r" b="b"/>
              <a:pathLst>
                <a:path w="742" h="4115" extrusionOk="0">
                  <a:moveTo>
                    <a:pt x="742" y="0"/>
                  </a:moveTo>
                  <a:cubicBezTo>
                    <a:pt x="539" y="1417"/>
                    <a:pt x="270" y="2766"/>
                    <a:pt x="0" y="4116"/>
                  </a:cubicBezTo>
                  <a:cubicBezTo>
                    <a:pt x="270" y="2766"/>
                    <a:pt x="539" y="1349"/>
                    <a:pt x="74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g3acbb144eea_1_9619">
              <a:extLst>
                <a:ext uri="{FF2B5EF4-FFF2-40B4-BE49-F238E27FC236}">
                  <a16:creationId xmlns:a16="http://schemas.microsoft.com/office/drawing/2014/main" id="{D19546E1-FED0-4B07-F3E3-E4B6255FA981}"/>
                </a:ext>
              </a:extLst>
            </p:cNvPr>
            <p:cNvSpPr/>
            <p:nvPr/>
          </p:nvSpPr>
          <p:spPr>
            <a:xfrm>
              <a:off x="-4671246" y="1065827"/>
              <a:ext cx="4453" cy="3710"/>
            </a:xfrm>
            <a:custGeom>
              <a:avLst/>
              <a:gdLst/>
              <a:ahLst/>
              <a:cxnLst/>
              <a:rect l="l" t="t" r="r" b="b"/>
              <a:pathLst>
                <a:path w="4453" h="3710" extrusionOk="0">
                  <a:moveTo>
                    <a:pt x="4453" y="0"/>
                  </a:moveTo>
                  <a:cubicBezTo>
                    <a:pt x="2969" y="1282"/>
                    <a:pt x="1485" y="2496"/>
                    <a:pt x="0" y="3711"/>
                  </a:cubicBezTo>
                  <a:cubicBezTo>
                    <a:pt x="1485" y="2496"/>
                    <a:pt x="2969" y="1282"/>
                    <a:pt x="445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g3acbb144eea_1_9619">
              <a:extLst>
                <a:ext uri="{FF2B5EF4-FFF2-40B4-BE49-F238E27FC236}">
                  <a16:creationId xmlns:a16="http://schemas.microsoft.com/office/drawing/2014/main" id="{D52662DD-7663-4ADB-0BDD-B5E8A189BFCE}"/>
                </a:ext>
              </a:extLst>
            </p:cNvPr>
            <p:cNvSpPr/>
            <p:nvPr/>
          </p:nvSpPr>
          <p:spPr>
            <a:xfrm>
              <a:off x="-4639806" y="1033442"/>
              <a:ext cx="3103" cy="4115"/>
            </a:xfrm>
            <a:custGeom>
              <a:avLst/>
              <a:gdLst/>
              <a:ahLst/>
              <a:cxnLst/>
              <a:rect l="l" t="t" r="r" b="b"/>
              <a:pathLst>
                <a:path w="3103" h="4115" extrusionOk="0">
                  <a:moveTo>
                    <a:pt x="3103" y="0"/>
                  </a:moveTo>
                  <a:cubicBezTo>
                    <a:pt x="2092" y="1417"/>
                    <a:pt x="1012" y="2766"/>
                    <a:pt x="0" y="4116"/>
                  </a:cubicBezTo>
                  <a:cubicBezTo>
                    <a:pt x="1079" y="2766"/>
                    <a:pt x="2092" y="1417"/>
                    <a:pt x="310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g3acbb144eea_1_9619">
              <a:extLst>
                <a:ext uri="{FF2B5EF4-FFF2-40B4-BE49-F238E27FC236}">
                  <a16:creationId xmlns:a16="http://schemas.microsoft.com/office/drawing/2014/main" id="{97EFBD5D-C859-9190-F524-77BA69AA7B40}"/>
                </a:ext>
              </a:extLst>
            </p:cNvPr>
            <p:cNvSpPr/>
            <p:nvPr/>
          </p:nvSpPr>
          <p:spPr>
            <a:xfrm>
              <a:off x="-4613021" y="986079"/>
              <a:ext cx="1619" cy="4317"/>
            </a:xfrm>
            <a:custGeom>
              <a:avLst/>
              <a:gdLst/>
              <a:ahLst/>
              <a:cxnLst/>
              <a:rect l="l" t="t" r="r" b="b"/>
              <a:pathLst>
                <a:path w="1619" h="4317" extrusionOk="0">
                  <a:moveTo>
                    <a:pt x="1619" y="0"/>
                  </a:moveTo>
                  <a:cubicBezTo>
                    <a:pt x="1080" y="1417"/>
                    <a:pt x="540" y="2901"/>
                    <a:pt x="0" y="4318"/>
                  </a:cubicBezTo>
                  <a:cubicBezTo>
                    <a:pt x="540" y="2901"/>
                    <a:pt x="1147" y="1484"/>
                    <a:pt x="1619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g3acbb144eea_1_9619">
              <a:extLst>
                <a:ext uri="{FF2B5EF4-FFF2-40B4-BE49-F238E27FC236}">
                  <a16:creationId xmlns:a16="http://schemas.microsoft.com/office/drawing/2014/main" id="{A07BFE39-7553-1AD7-6771-55E9D0B6EFFA}"/>
                </a:ext>
              </a:extLst>
            </p:cNvPr>
            <p:cNvSpPr/>
            <p:nvPr/>
          </p:nvSpPr>
          <p:spPr>
            <a:xfrm>
              <a:off x="-4634408" y="1026156"/>
              <a:ext cx="2833" cy="4183"/>
            </a:xfrm>
            <a:custGeom>
              <a:avLst/>
              <a:gdLst/>
              <a:ahLst/>
              <a:cxnLst/>
              <a:rect l="l" t="t" r="r" b="b"/>
              <a:pathLst>
                <a:path w="2833" h="4183" extrusionOk="0">
                  <a:moveTo>
                    <a:pt x="2834" y="0"/>
                  </a:moveTo>
                  <a:cubicBezTo>
                    <a:pt x="1889" y="1417"/>
                    <a:pt x="945" y="2766"/>
                    <a:pt x="0" y="4183"/>
                  </a:cubicBezTo>
                  <a:cubicBezTo>
                    <a:pt x="945" y="2834"/>
                    <a:pt x="1956" y="1417"/>
                    <a:pt x="2834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g3acbb144eea_1_9619">
              <a:extLst>
                <a:ext uri="{FF2B5EF4-FFF2-40B4-BE49-F238E27FC236}">
                  <a16:creationId xmlns:a16="http://schemas.microsoft.com/office/drawing/2014/main" id="{24497E27-FD46-0CC3-A949-66231E1922A7}"/>
                </a:ext>
              </a:extLst>
            </p:cNvPr>
            <p:cNvSpPr/>
            <p:nvPr/>
          </p:nvSpPr>
          <p:spPr>
            <a:xfrm>
              <a:off x="-4657752" y="1053750"/>
              <a:ext cx="3913" cy="3913"/>
            </a:xfrm>
            <a:custGeom>
              <a:avLst/>
              <a:gdLst/>
              <a:ahLst/>
              <a:cxnLst/>
              <a:rect l="l" t="t" r="r" b="b"/>
              <a:pathLst>
                <a:path w="3913" h="3913" extrusionOk="0">
                  <a:moveTo>
                    <a:pt x="3913" y="0"/>
                  </a:moveTo>
                  <a:cubicBezTo>
                    <a:pt x="2631" y="1349"/>
                    <a:pt x="1349" y="2631"/>
                    <a:pt x="0" y="3913"/>
                  </a:cubicBezTo>
                  <a:cubicBezTo>
                    <a:pt x="1349" y="2631"/>
                    <a:pt x="2631" y="1349"/>
                    <a:pt x="391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g3acbb144eea_1_9619">
              <a:extLst>
                <a:ext uri="{FF2B5EF4-FFF2-40B4-BE49-F238E27FC236}">
                  <a16:creationId xmlns:a16="http://schemas.microsoft.com/office/drawing/2014/main" id="{29CA40FA-8338-2F68-58EC-6298D16CF528}"/>
                </a:ext>
              </a:extLst>
            </p:cNvPr>
            <p:cNvSpPr/>
            <p:nvPr/>
          </p:nvSpPr>
          <p:spPr>
            <a:xfrm>
              <a:off x="-4645473" y="1040459"/>
              <a:ext cx="3373" cy="4048"/>
            </a:xfrm>
            <a:custGeom>
              <a:avLst/>
              <a:gdLst/>
              <a:ahLst/>
              <a:cxnLst/>
              <a:rect l="l" t="t" r="r" b="b"/>
              <a:pathLst>
                <a:path w="3373" h="4048" extrusionOk="0">
                  <a:moveTo>
                    <a:pt x="3373" y="0"/>
                  </a:moveTo>
                  <a:cubicBezTo>
                    <a:pt x="2294" y="1349"/>
                    <a:pt x="1147" y="2699"/>
                    <a:pt x="0" y="4048"/>
                  </a:cubicBezTo>
                  <a:cubicBezTo>
                    <a:pt x="1147" y="2699"/>
                    <a:pt x="2294" y="1349"/>
                    <a:pt x="337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g3acbb144eea_1_9619">
              <a:extLst>
                <a:ext uri="{FF2B5EF4-FFF2-40B4-BE49-F238E27FC236}">
                  <a16:creationId xmlns:a16="http://schemas.microsoft.com/office/drawing/2014/main" id="{23BFA4BD-C508-4F82-ABD4-04A1C1844541}"/>
                </a:ext>
              </a:extLst>
            </p:cNvPr>
            <p:cNvSpPr/>
            <p:nvPr/>
          </p:nvSpPr>
          <p:spPr>
            <a:xfrm>
              <a:off x="-4664364" y="1059890"/>
              <a:ext cx="4183" cy="3778"/>
            </a:xfrm>
            <a:custGeom>
              <a:avLst/>
              <a:gdLst/>
              <a:ahLst/>
              <a:cxnLst/>
              <a:rect l="l" t="t" r="r" b="b"/>
              <a:pathLst>
                <a:path w="4183" h="3778" extrusionOk="0">
                  <a:moveTo>
                    <a:pt x="4183" y="0"/>
                  </a:moveTo>
                  <a:cubicBezTo>
                    <a:pt x="2834" y="1282"/>
                    <a:pt x="1417" y="2564"/>
                    <a:pt x="0" y="3778"/>
                  </a:cubicBezTo>
                  <a:cubicBezTo>
                    <a:pt x="1417" y="2564"/>
                    <a:pt x="2834" y="1282"/>
                    <a:pt x="418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g3acbb144eea_1_9619">
              <a:extLst>
                <a:ext uri="{FF2B5EF4-FFF2-40B4-BE49-F238E27FC236}">
                  <a16:creationId xmlns:a16="http://schemas.microsoft.com/office/drawing/2014/main" id="{90414838-B16A-C61E-1D54-5D75F6F5B27C}"/>
                </a:ext>
              </a:extLst>
            </p:cNvPr>
            <p:cNvSpPr/>
            <p:nvPr/>
          </p:nvSpPr>
          <p:spPr>
            <a:xfrm>
              <a:off x="-4678398" y="1071360"/>
              <a:ext cx="4722" cy="3575"/>
            </a:xfrm>
            <a:custGeom>
              <a:avLst/>
              <a:gdLst/>
              <a:ahLst/>
              <a:cxnLst/>
              <a:rect l="l" t="t" r="r" b="b"/>
              <a:pathLst>
                <a:path w="4722" h="3575" extrusionOk="0">
                  <a:moveTo>
                    <a:pt x="4723" y="0"/>
                  </a:moveTo>
                  <a:cubicBezTo>
                    <a:pt x="3171" y="1214"/>
                    <a:pt x="1552" y="2361"/>
                    <a:pt x="0" y="3576"/>
                  </a:cubicBezTo>
                  <a:cubicBezTo>
                    <a:pt x="1619" y="2429"/>
                    <a:pt x="3171" y="1214"/>
                    <a:pt x="4723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g3acbb144eea_1_9619">
              <a:extLst>
                <a:ext uri="{FF2B5EF4-FFF2-40B4-BE49-F238E27FC236}">
                  <a16:creationId xmlns:a16="http://schemas.microsoft.com/office/drawing/2014/main" id="{D0CAAD89-3826-4845-8C87-4755AC9AB4AE}"/>
                </a:ext>
              </a:extLst>
            </p:cNvPr>
            <p:cNvSpPr/>
            <p:nvPr/>
          </p:nvSpPr>
          <p:spPr>
            <a:xfrm>
              <a:off x="-4629483" y="1018599"/>
              <a:ext cx="2631" cy="4183"/>
            </a:xfrm>
            <a:custGeom>
              <a:avLst/>
              <a:gdLst/>
              <a:ahLst/>
              <a:cxnLst/>
              <a:rect l="l" t="t" r="r" b="b"/>
              <a:pathLst>
                <a:path w="2631" h="4183" extrusionOk="0">
                  <a:moveTo>
                    <a:pt x="2631" y="0"/>
                  </a:moveTo>
                  <a:cubicBezTo>
                    <a:pt x="1754" y="1417"/>
                    <a:pt x="877" y="2834"/>
                    <a:pt x="0" y="4183"/>
                  </a:cubicBezTo>
                  <a:cubicBezTo>
                    <a:pt x="877" y="2766"/>
                    <a:pt x="1754" y="1417"/>
                    <a:pt x="2631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g3acbb144eea_1_9619">
              <a:extLst>
                <a:ext uri="{FF2B5EF4-FFF2-40B4-BE49-F238E27FC236}">
                  <a16:creationId xmlns:a16="http://schemas.microsoft.com/office/drawing/2014/main" id="{74107247-FBF6-1A69-5C79-ECE3F1B6B66C}"/>
                </a:ext>
              </a:extLst>
            </p:cNvPr>
            <p:cNvSpPr/>
            <p:nvPr/>
          </p:nvSpPr>
          <p:spPr>
            <a:xfrm>
              <a:off x="-4620442" y="1002744"/>
              <a:ext cx="2091" cy="4250"/>
            </a:xfrm>
            <a:custGeom>
              <a:avLst/>
              <a:gdLst/>
              <a:ahLst/>
              <a:cxnLst/>
              <a:rect l="l" t="t" r="r" b="b"/>
              <a:pathLst>
                <a:path w="2091" h="4250" extrusionOk="0">
                  <a:moveTo>
                    <a:pt x="2092" y="0"/>
                  </a:moveTo>
                  <a:cubicBezTo>
                    <a:pt x="1417" y="1417"/>
                    <a:pt x="675" y="2834"/>
                    <a:pt x="0" y="4251"/>
                  </a:cubicBezTo>
                  <a:cubicBezTo>
                    <a:pt x="742" y="2834"/>
                    <a:pt x="1417" y="1417"/>
                    <a:pt x="209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g3acbb144eea_1_9619">
              <a:extLst>
                <a:ext uri="{FF2B5EF4-FFF2-40B4-BE49-F238E27FC236}">
                  <a16:creationId xmlns:a16="http://schemas.microsoft.com/office/drawing/2014/main" id="{7348059A-0A44-6515-52F6-5BA171725D9F}"/>
                </a:ext>
              </a:extLst>
            </p:cNvPr>
            <p:cNvSpPr/>
            <p:nvPr/>
          </p:nvSpPr>
          <p:spPr>
            <a:xfrm>
              <a:off x="-4624760" y="1010773"/>
              <a:ext cx="2361" cy="4250"/>
            </a:xfrm>
            <a:custGeom>
              <a:avLst/>
              <a:gdLst/>
              <a:ahLst/>
              <a:cxnLst/>
              <a:rect l="l" t="t" r="r" b="b"/>
              <a:pathLst>
                <a:path w="2361" h="4250" extrusionOk="0">
                  <a:moveTo>
                    <a:pt x="2362" y="0"/>
                  </a:moveTo>
                  <a:cubicBezTo>
                    <a:pt x="1619" y="1417"/>
                    <a:pt x="810" y="2834"/>
                    <a:pt x="0" y="4251"/>
                  </a:cubicBezTo>
                  <a:cubicBezTo>
                    <a:pt x="810" y="2834"/>
                    <a:pt x="1619" y="1417"/>
                    <a:pt x="2362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g3acbb144eea_1_9619">
              <a:extLst>
                <a:ext uri="{FF2B5EF4-FFF2-40B4-BE49-F238E27FC236}">
                  <a16:creationId xmlns:a16="http://schemas.microsoft.com/office/drawing/2014/main" id="{5DF64B08-0E48-8903-6A0A-D7FC3D3D968D}"/>
                </a:ext>
              </a:extLst>
            </p:cNvPr>
            <p:cNvSpPr/>
            <p:nvPr/>
          </p:nvSpPr>
          <p:spPr>
            <a:xfrm>
              <a:off x="-4651478" y="1047273"/>
              <a:ext cx="3643" cy="3980"/>
            </a:xfrm>
            <a:custGeom>
              <a:avLst/>
              <a:gdLst/>
              <a:ahLst/>
              <a:cxnLst/>
              <a:rect l="l" t="t" r="r" b="b"/>
              <a:pathLst>
                <a:path w="3643" h="3980" extrusionOk="0">
                  <a:moveTo>
                    <a:pt x="3644" y="0"/>
                  </a:moveTo>
                  <a:cubicBezTo>
                    <a:pt x="2429" y="1349"/>
                    <a:pt x="1215" y="2631"/>
                    <a:pt x="0" y="3981"/>
                  </a:cubicBezTo>
                  <a:cubicBezTo>
                    <a:pt x="1215" y="2699"/>
                    <a:pt x="2429" y="1349"/>
                    <a:pt x="3644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g3acbb144eea_1_9619">
              <a:extLst>
                <a:ext uri="{FF2B5EF4-FFF2-40B4-BE49-F238E27FC236}">
                  <a16:creationId xmlns:a16="http://schemas.microsoft.com/office/drawing/2014/main" id="{D8834F70-1881-C1D2-CE3A-87D078B975A1}"/>
                </a:ext>
              </a:extLst>
            </p:cNvPr>
            <p:cNvSpPr/>
            <p:nvPr/>
          </p:nvSpPr>
          <p:spPr>
            <a:xfrm>
              <a:off x="-4693443" y="1081547"/>
              <a:ext cx="5329" cy="3238"/>
            </a:xfrm>
            <a:custGeom>
              <a:avLst/>
              <a:gdLst/>
              <a:ahLst/>
              <a:cxnLst/>
              <a:rect l="l" t="t" r="r" b="b"/>
              <a:pathLst>
                <a:path w="5329" h="3238" extrusionOk="0">
                  <a:moveTo>
                    <a:pt x="5330" y="0"/>
                  </a:moveTo>
                  <a:cubicBezTo>
                    <a:pt x="3576" y="1079"/>
                    <a:pt x="1822" y="2226"/>
                    <a:pt x="0" y="3238"/>
                  </a:cubicBezTo>
                  <a:cubicBezTo>
                    <a:pt x="1822" y="2159"/>
                    <a:pt x="3576" y="1079"/>
                    <a:pt x="533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g3acbb144eea_1_9619">
              <a:extLst>
                <a:ext uri="{FF2B5EF4-FFF2-40B4-BE49-F238E27FC236}">
                  <a16:creationId xmlns:a16="http://schemas.microsoft.com/office/drawing/2014/main" id="{7D80EF7D-03CE-15FB-A2B6-4F15693CA16A}"/>
                </a:ext>
              </a:extLst>
            </p:cNvPr>
            <p:cNvSpPr/>
            <p:nvPr/>
          </p:nvSpPr>
          <p:spPr>
            <a:xfrm>
              <a:off x="-4701337" y="754931"/>
              <a:ext cx="5599" cy="3103"/>
            </a:xfrm>
            <a:custGeom>
              <a:avLst/>
              <a:gdLst/>
              <a:ahLst/>
              <a:cxnLst/>
              <a:rect l="l" t="t" r="r" b="b"/>
              <a:pathLst>
                <a:path w="5599" h="3103" extrusionOk="0">
                  <a:moveTo>
                    <a:pt x="0" y="0"/>
                  </a:moveTo>
                  <a:cubicBezTo>
                    <a:pt x="1889" y="1012"/>
                    <a:pt x="3778" y="2024"/>
                    <a:pt x="5600" y="3104"/>
                  </a:cubicBezTo>
                  <a:cubicBezTo>
                    <a:pt x="3778" y="2024"/>
                    <a:pt x="1889" y="101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g3acbb144eea_1_9619">
              <a:extLst>
                <a:ext uri="{FF2B5EF4-FFF2-40B4-BE49-F238E27FC236}">
                  <a16:creationId xmlns:a16="http://schemas.microsoft.com/office/drawing/2014/main" id="{EDD2C98B-36EB-68EC-85B6-6D842B40FBCC}"/>
                </a:ext>
              </a:extLst>
            </p:cNvPr>
            <p:cNvSpPr/>
            <p:nvPr/>
          </p:nvSpPr>
          <p:spPr>
            <a:xfrm>
              <a:off x="-4709433" y="750883"/>
              <a:ext cx="5869" cy="2901"/>
            </a:xfrm>
            <a:custGeom>
              <a:avLst/>
              <a:gdLst/>
              <a:ahLst/>
              <a:cxnLst/>
              <a:rect l="l" t="t" r="r" b="b"/>
              <a:pathLst>
                <a:path w="5869" h="2901" extrusionOk="0">
                  <a:moveTo>
                    <a:pt x="0" y="0"/>
                  </a:moveTo>
                  <a:cubicBezTo>
                    <a:pt x="1956" y="945"/>
                    <a:pt x="3980" y="1889"/>
                    <a:pt x="5870" y="2901"/>
                  </a:cubicBezTo>
                  <a:cubicBezTo>
                    <a:pt x="3913" y="1889"/>
                    <a:pt x="1956" y="94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g3acbb144eea_1_9619">
              <a:extLst>
                <a:ext uri="{FF2B5EF4-FFF2-40B4-BE49-F238E27FC236}">
                  <a16:creationId xmlns:a16="http://schemas.microsoft.com/office/drawing/2014/main" id="{490D6686-3DD2-A132-26FB-34306F97E94D}"/>
                </a:ext>
              </a:extLst>
            </p:cNvPr>
            <p:cNvSpPr/>
            <p:nvPr/>
          </p:nvSpPr>
          <p:spPr>
            <a:xfrm>
              <a:off x="-4693443" y="759317"/>
              <a:ext cx="5329" cy="3238"/>
            </a:xfrm>
            <a:custGeom>
              <a:avLst/>
              <a:gdLst/>
              <a:ahLst/>
              <a:cxnLst/>
              <a:rect l="l" t="t" r="r" b="b"/>
              <a:pathLst>
                <a:path w="5329" h="3238" extrusionOk="0">
                  <a:moveTo>
                    <a:pt x="0" y="0"/>
                  </a:moveTo>
                  <a:cubicBezTo>
                    <a:pt x="1822" y="1079"/>
                    <a:pt x="3576" y="2159"/>
                    <a:pt x="5330" y="3238"/>
                  </a:cubicBezTo>
                  <a:cubicBezTo>
                    <a:pt x="3576" y="2092"/>
                    <a:pt x="1822" y="101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g3acbb144eea_1_9619">
              <a:extLst>
                <a:ext uri="{FF2B5EF4-FFF2-40B4-BE49-F238E27FC236}">
                  <a16:creationId xmlns:a16="http://schemas.microsoft.com/office/drawing/2014/main" id="{473D24D4-ADD8-AC0B-FC95-7BF5A9D9D2EE}"/>
                </a:ext>
              </a:extLst>
            </p:cNvPr>
            <p:cNvSpPr/>
            <p:nvPr/>
          </p:nvSpPr>
          <p:spPr>
            <a:xfrm>
              <a:off x="-4678398" y="769167"/>
              <a:ext cx="4722" cy="3575"/>
            </a:xfrm>
            <a:custGeom>
              <a:avLst/>
              <a:gdLst/>
              <a:ahLst/>
              <a:cxnLst/>
              <a:rect l="l" t="t" r="r" b="b"/>
              <a:pathLst>
                <a:path w="4722" h="3575" extrusionOk="0">
                  <a:moveTo>
                    <a:pt x="0" y="0"/>
                  </a:moveTo>
                  <a:cubicBezTo>
                    <a:pt x="1619" y="1147"/>
                    <a:pt x="3171" y="2361"/>
                    <a:pt x="4723" y="3576"/>
                  </a:cubicBezTo>
                  <a:cubicBezTo>
                    <a:pt x="3171" y="2361"/>
                    <a:pt x="1552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g3acbb144eea_1_9619">
              <a:extLst>
                <a:ext uri="{FF2B5EF4-FFF2-40B4-BE49-F238E27FC236}">
                  <a16:creationId xmlns:a16="http://schemas.microsoft.com/office/drawing/2014/main" id="{5B56F06F-E634-9A1D-3D27-44594B154E06}"/>
                </a:ext>
              </a:extLst>
            </p:cNvPr>
            <p:cNvSpPr/>
            <p:nvPr/>
          </p:nvSpPr>
          <p:spPr>
            <a:xfrm>
              <a:off x="-4664364" y="780367"/>
              <a:ext cx="4183" cy="3778"/>
            </a:xfrm>
            <a:custGeom>
              <a:avLst/>
              <a:gdLst/>
              <a:ahLst/>
              <a:cxnLst/>
              <a:rect l="l" t="t" r="r" b="b"/>
              <a:pathLst>
                <a:path w="4183" h="3778" extrusionOk="0">
                  <a:moveTo>
                    <a:pt x="0" y="0"/>
                  </a:moveTo>
                  <a:cubicBezTo>
                    <a:pt x="1417" y="1214"/>
                    <a:pt x="2834" y="2496"/>
                    <a:pt x="4183" y="3778"/>
                  </a:cubicBezTo>
                  <a:cubicBezTo>
                    <a:pt x="2834" y="2496"/>
                    <a:pt x="1417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g3acbb144eea_1_9619">
              <a:extLst>
                <a:ext uri="{FF2B5EF4-FFF2-40B4-BE49-F238E27FC236}">
                  <a16:creationId xmlns:a16="http://schemas.microsoft.com/office/drawing/2014/main" id="{0EC074DA-7EC2-75FA-90FB-55F08E7CBCE5}"/>
                </a:ext>
              </a:extLst>
            </p:cNvPr>
            <p:cNvSpPr/>
            <p:nvPr/>
          </p:nvSpPr>
          <p:spPr>
            <a:xfrm>
              <a:off x="-4717732" y="747240"/>
              <a:ext cx="6207" cy="2698"/>
            </a:xfrm>
            <a:custGeom>
              <a:avLst/>
              <a:gdLst/>
              <a:ahLst/>
              <a:cxnLst/>
              <a:rect l="l" t="t" r="r" b="b"/>
              <a:pathLst>
                <a:path w="6207" h="2698" extrusionOk="0">
                  <a:moveTo>
                    <a:pt x="0" y="0"/>
                  </a:moveTo>
                  <a:cubicBezTo>
                    <a:pt x="2092" y="877"/>
                    <a:pt x="4115" y="1754"/>
                    <a:pt x="6207" y="2699"/>
                  </a:cubicBezTo>
                  <a:cubicBezTo>
                    <a:pt x="4183" y="1754"/>
                    <a:pt x="2092" y="87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g3acbb144eea_1_9619">
              <a:extLst>
                <a:ext uri="{FF2B5EF4-FFF2-40B4-BE49-F238E27FC236}">
                  <a16:creationId xmlns:a16="http://schemas.microsoft.com/office/drawing/2014/main" id="{E1E85B99-5FBB-68AC-ADA4-2473DF1608E7}"/>
                </a:ext>
              </a:extLst>
            </p:cNvPr>
            <p:cNvSpPr/>
            <p:nvPr/>
          </p:nvSpPr>
          <p:spPr>
            <a:xfrm>
              <a:off x="-4685819" y="764039"/>
              <a:ext cx="4992" cy="3373"/>
            </a:xfrm>
            <a:custGeom>
              <a:avLst/>
              <a:gdLst/>
              <a:ahLst/>
              <a:cxnLst/>
              <a:rect l="l" t="t" r="r" b="b"/>
              <a:pathLst>
                <a:path w="4992" h="3373" extrusionOk="0">
                  <a:moveTo>
                    <a:pt x="0" y="0"/>
                  </a:moveTo>
                  <a:cubicBezTo>
                    <a:pt x="1687" y="1080"/>
                    <a:pt x="3373" y="2226"/>
                    <a:pt x="4993" y="3373"/>
                  </a:cubicBezTo>
                  <a:cubicBezTo>
                    <a:pt x="3306" y="2226"/>
                    <a:pt x="1687" y="1080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g3acbb144eea_1_9619">
              <a:extLst>
                <a:ext uri="{FF2B5EF4-FFF2-40B4-BE49-F238E27FC236}">
                  <a16:creationId xmlns:a16="http://schemas.microsoft.com/office/drawing/2014/main" id="{9C01F314-4BB2-9121-F257-92C5E2EE6851}"/>
                </a:ext>
              </a:extLst>
            </p:cNvPr>
            <p:cNvSpPr/>
            <p:nvPr/>
          </p:nvSpPr>
          <p:spPr>
            <a:xfrm>
              <a:off x="-4743775" y="738806"/>
              <a:ext cx="7151" cy="1956"/>
            </a:xfrm>
            <a:custGeom>
              <a:avLst/>
              <a:gdLst/>
              <a:ahLst/>
              <a:cxnLst/>
              <a:rect l="l" t="t" r="r" b="b"/>
              <a:pathLst>
                <a:path w="7151" h="1956" extrusionOk="0">
                  <a:moveTo>
                    <a:pt x="0" y="0"/>
                  </a:moveTo>
                  <a:cubicBezTo>
                    <a:pt x="2429" y="607"/>
                    <a:pt x="4790" y="1214"/>
                    <a:pt x="7152" y="1957"/>
                  </a:cubicBezTo>
                  <a:cubicBezTo>
                    <a:pt x="4790" y="1282"/>
                    <a:pt x="2429" y="60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g3acbb144eea_1_9619">
              <a:extLst>
                <a:ext uri="{FF2B5EF4-FFF2-40B4-BE49-F238E27FC236}">
                  <a16:creationId xmlns:a16="http://schemas.microsoft.com/office/drawing/2014/main" id="{C54FD879-4EB3-5C10-970F-C21C7941D5DC}"/>
                </a:ext>
              </a:extLst>
            </p:cNvPr>
            <p:cNvSpPr/>
            <p:nvPr/>
          </p:nvSpPr>
          <p:spPr>
            <a:xfrm>
              <a:off x="-4771235" y="734151"/>
              <a:ext cx="8298" cy="1012"/>
            </a:xfrm>
            <a:custGeom>
              <a:avLst/>
              <a:gdLst/>
              <a:ahLst/>
              <a:cxnLst/>
              <a:rect l="l" t="t" r="r" b="b"/>
              <a:pathLst>
                <a:path w="8298" h="1012" extrusionOk="0">
                  <a:moveTo>
                    <a:pt x="0" y="0"/>
                  </a:moveTo>
                  <a:cubicBezTo>
                    <a:pt x="2766" y="270"/>
                    <a:pt x="5600" y="607"/>
                    <a:pt x="8299" y="1012"/>
                  </a:cubicBezTo>
                  <a:cubicBezTo>
                    <a:pt x="5532" y="607"/>
                    <a:pt x="2766" y="270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g3acbb144eea_1_9619">
              <a:extLst>
                <a:ext uri="{FF2B5EF4-FFF2-40B4-BE49-F238E27FC236}">
                  <a16:creationId xmlns:a16="http://schemas.microsoft.com/office/drawing/2014/main" id="{92E5FF3E-26E3-F752-5BFA-E6A28F27DAC8}"/>
                </a:ext>
              </a:extLst>
            </p:cNvPr>
            <p:cNvSpPr/>
            <p:nvPr/>
          </p:nvSpPr>
          <p:spPr>
            <a:xfrm>
              <a:off x="-4761924" y="735230"/>
              <a:ext cx="7894" cy="1349"/>
            </a:xfrm>
            <a:custGeom>
              <a:avLst/>
              <a:gdLst/>
              <a:ahLst/>
              <a:cxnLst/>
              <a:rect l="l" t="t" r="r" b="b"/>
              <a:pathLst>
                <a:path w="7894" h="1349" extrusionOk="0">
                  <a:moveTo>
                    <a:pt x="0" y="0"/>
                  </a:moveTo>
                  <a:cubicBezTo>
                    <a:pt x="2631" y="405"/>
                    <a:pt x="5263" y="810"/>
                    <a:pt x="7894" y="1349"/>
                  </a:cubicBezTo>
                  <a:cubicBezTo>
                    <a:pt x="5263" y="877"/>
                    <a:pt x="2631" y="40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g3acbb144eea_1_9619">
              <a:extLst>
                <a:ext uri="{FF2B5EF4-FFF2-40B4-BE49-F238E27FC236}">
                  <a16:creationId xmlns:a16="http://schemas.microsoft.com/office/drawing/2014/main" id="{9C54F536-EF20-E06C-9173-59DF92B62758}"/>
                </a:ext>
              </a:extLst>
            </p:cNvPr>
            <p:cNvSpPr/>
            <p:nvPr/>
          </p:nvSpPr>
          <p:spPr>
            <a:xfrm>
              <a:off x="-4600741" y="931632"/>
              <a:ext cx="270" cy="3440"/>
            </a:xfrm>
            <a:custGeom>
              <a:avLst/>
              <a:gdLst/>
              <a:ahLst/>
              <a:cxnLst/>
              <a:rect l="l" t="t" r="r" b="b"/>
              <a:pathLst>
                <a:path w="270" h="3440" extrusionOk="0">
                  <a:moveTo>
                    <a:pt x="270" y="0"/>
                  </a:moveTo>
                  <a:cubicBezTo>
                    <a:pt x="270" y="1147"/>
                    <a:pt x="68" y="2294"/>
                    <a:pt x="0" y="3441"/>
                  </a:cubicBezTo>
                  <a:cubicBezTo>
                    <a:pt x="68" y="2294"/>
                    <a:pt x="203" y="1147"/>
                    <a:pt x="27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g3acbb144eea_1_9619">
              <a:extLst>
                <a:ext uri="{FF2B5EF4-FFF2-40B4-BE49-F238E27FC236}">
                  <a16:creationId xmlns:a16="http://schemas.microsoft.com/office/drawing/2014/main" id="{A68965A1-D98E-A001-55F9-1E87373DFD4A}"/>
                </a:ext>
              </a:extLst>
            </p:cNvPr>
            <p:cNvSpPr/>
            <p:nvPr/>
          </p:nvSpPr>
          <p:spPr>
            <a:xfrm>
              <a:off x="-4780680" y="733544"/>
              <a:ext cx="8838" cy="607"/>
            </a:xfrm>
            <a:custGeom>
              <a:avLst/>
              <a:gdLst/>
              <a:ahLst/>
              <a:cxnLst/>
              <a:rect l="l" t="t" r="r" b="b"/>
              <a:pathLst>
                <a:path w="8838" h="607" extrusionOk="0">
                  <a:moveTo>
                    <a:pt x="0" y="0"/>
                  </a:moveTo>
                  <a:cubicBezTo>
                    <a:pt x="2969" y="135"/>
                    <a:pt x="5937" y="337"/>
                    <a:pt x="8838" y="607"/>
                  </a:cubicBezTo>
                  <a:cubicBezTo>
                    <a:pt x="5937" y="337"/>
                    <a:pt x="2969" y="135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g3acbb144eea_1_9619">
              <a:extLst>
                <a:ext uri="{FF2B5EF4-FFF2-40B4-BE49-F238E27FC236}">
                  <a16:creationId xmlns:a16="http://schemas.microsoft.com/office/drawing/2014/main" id="{F1AA9E12-7BC5-9C3A-4289-CA8C368D97D8}"/>
                </a:ext>
              </a:extLst>
            </p:cNvPr>
            <p:cNvSpPr/>
            <p:nvPr/>
          </p:nvSpPr>
          <p:spPr>
            <a:xfrm>
              <a:off x="-4752748" y="736782"/>
              <a:ext cx="7488" cy="1619"/>
            </a:xfrm>
            <a:custGeom>
              <a:avLst/>
              <a:gdLst/>
              <a:ahLst/>
              <a:cxnLst/>
              <a:rect l="l" t="t" r="r" b="b"/>
              <a:pathLst>
                <a:path w="7488" h="1619" extrusionOk="0">
                  <a:moveTo>
                    <a:pt x="0" y="0"/>
                  </a:moveTo>
                  <a:cubicBezTo>
                    <a:pt x="2496" y="472"/>
                    <a:pt x="4993" y="1079"/>
                    <a:pt x="7489" y="1619"/>
                  </a:cubicBezTo>
                  <a:cubicBezTo>
                    <a:pt x="4993" y="1012"/>
                    <a:pt x="2496" y="47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g3acbb144eea_1_9619">
              <a:extLst>
                <a:ext uri="{FF2B5EF4-FFF2-40B4-BE49-F238E27FC236}">
                  <a16:creationId xmlns:a16="http://schemas.microsoft.com/office/drawing/2014/main" id="{25F5F1DB-09A2-DB25-C506-E7A321DA1656}"/>
                </a:ext>
              </a:extLst>
            </p:cNvPr>
            <p:cNvSpPr/>
            <p:nvPr/>
          </p:nvSpPr>
          <p:spPr>
            <a:xfrm>
              <a:off x="-4734869" y="741235"/>
              <a:ext cx="6814" cy="2226"/>
            </a:xfrm>
            <a:custGeom>
              <a:avLst/>
              <a:gdLst/>
              <a:ahLst/>
              <a:cxnLst/>
              <a:rect l="l" t="t" r="r" b="b"/>
              <a:pathLst>
                <a:path w="6814" h="2226" extrusionOk="0">
                  <a:moveTo>
                    <a:pt x="0" y="0"/>
                  </a:moveTo>
                  <a:cubicBezTo>
                    <a:pt x="2294" y="675"/>
                    <a:pt x="4588" y="1417"/>
                    <a:pt x="6814" y="2226"/>
                  </a:cubicBezTo>
                  <a:cubicBezTo>
                    <a:pt x="4588" y="1484"/>
                    <a:pt x="2294" y="74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g3acbb144eea_1_9619">
              <a:extLst>
                <a:ext uri="{FF2B5EF4-FFF2-40B4-BE49-F238E27FC236}">
                  <a16:creationId xmlns:a16="http://schemas.microsoft.com/office/drawing/2014/main" id="{22ED1420-5997-B32A-DE15-F5AF533BFFD1}"/>
                </a:ext>
              </a:extLst>
            </p:cNvPr>
            <p:cNvSpPr/>
            <p:nvPr/>
          </p:nvSpPr>
          <p:spPr>
            <a:xfrm>
              <a:off x="-4657752" y="786439"/>
              <a:ext cx="3913" cy="3913"/>
            </a:xfrm>
            <a:custGeom>
              <a:avLst/>
              <a:gdLst/>
              <a:ahLst/>
              <a:cxnLst/>
              <a:rect l="l" t="t" r="r" b="b"/>
              <a:pathLst>
                <a:path w="3913" h="3913" extrusionOk="0">
                  <a:moveTo>
                    <a:pt x="0" y="0"/>
                  </a:moveTo>
                  <a:cubicBezTo>
                    <a:pt x="1349" y="1282"/>
                    <a:pt x="2631" y="2564"/>
                    <a:pt x="3913" y="3913"/>
                  </a:cubicBezTo>
                  <a:cubicBezTo>
                    <a:pt x="2631" y="2564"/>
                    <a:pt x="1349" y="128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g3acbb144eea_1_9619">
              <a:extLst>
                <a:ext uri="{FF2B5EF4-FFF2-40B4-BE49-F238E27FC236}">
                  <a16:creationId xmlns:a16="http://schemas.microsoft.com/office/drawing/2014/main" id="{693A96F0-2578-2480-6D33-9D34E6C981D4}"/>
                </a:ext>
              </a:extLst>
            </p:cNvPr>
            <p:cNvSpPr/>
            <p:nvPr/>
          </p:nvSpPr>
          <p:spPr>
            <a:xfrm>
              <a:off x="-4726233" y="744069"/>
              <a:ext cx="6476" cy="2428"/>
            </a:xfrm>
            <a:custGeom>
              <a:avLst/>
              <a:gdLst/>
              <a:ahLst/>
              <a:cxnLst/>
              <a:rect l="l" t="t" r="r" b="b"/>
              <a:pathLst>
                <a:path w="6476" h="2428" extrusionOk="0">
                  <a:moveTo>
                    <a:pt x="0" y="0"/>
                  </a:moveTo>
                  <a:cubicBezTo>
                    <a:pt x="2159" y="742"/>
                    <a:pt x="4318" y="1619"/>
                    <a:pt x="6477" y="2429"/>
                  </a:cubicBezTo>
                  <a:cubicBezTo>
                    <a:pt x="4318" y="1552"/>
                    <a:pt x="2159" y="742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g3acbb144eea_1_9619">
              <a:extLst>
                <a:ext uri="{FF2B5EF4-FFF2-40B4-BE49-F238E27FC236}">
                  <a16:creationId xmlns:a16="http://schemas.microsoft.com/office/drawing/2014/main" id="{427AB457-F637-DF83-A1BA-820B9381BF32}"/>
                </a:ext>
              </a:extLst>
            </p:cNvPr>
            <p:cNvSpPr/>
            <p:nvPr/>
          </p:nvSpPr>
          <p:spPr>
            <a:xfrm>
              <a:off x="-4607218" y="871247"/>
              <a:ext cx="1146" cy="4250"/>
            </a:xfrm>
            <a:custGeom>
              <a:avLst/>
              <a:gdLst/>
              <a:ahLst/>
              <a:cxnLst/>
              <a:rect l="l" t="t" r="r" b="b"/>
              <a:pathLst>
                <a:path w="1146" h="4250" extrusionOk="0">
                  <a:moveTo>
                    <a:pt x="0" y="0"/>
                  </a:moveTo>
                  <a:cubicBezTo>
                    <a:pt x="405" y="1417"/>
                    <a:pt x="810" y="2834"/>
                    <a:pt x="1147" y="4251"/>
                  </a:cubicBezTo>
                  <a:cubicBezTo>
                    <a:pt x="810" y="2834"/>
                    <a:pt x="337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g3acbb144eea_1_9619">
              <a:extLst>
                <a:ext uri="{FF2B5EF4-FFF2-40B4-BE49-F238E27FC236}">
                  <a16:creationId xmlns:a16="http://schemas.microsoft.com/office/drawing/2014/main" id="{1DC00630-5B87-7AB0-CA95-2E9FCCF42CF5}"/>
                </a:ext>
              </a:extLst>
            </p:cNvPr>
            <p:cNvSpPr/>
            <p:nvPr/>
          </p:nvSpPr>
          <p:spPr>
            <a:xfrm>
              <a:off x="-4609917" y="862341"/>
              <a:ext cx="1416" cy="4317"/>
            </a:xfrm>
            <a:custGeom>
              <a:avLst/>
              <a:gdLst/>
              <a:ahLst/>
              <a:cxnLst/>
              <a:rect l="l" t="t" r="r" b="b"/>
              <a:pathLst>
                <a:path w="1416" h="4317" extrusionOk="0">
                  <a:moveTo>
                    <a:pt x="0" y="0"/>
                  </a:moveTo>
                  <a:cubicBezTo>
                    <a:pt x="472" y="1417"/>
                    <a:pt x="945" y="2834"/>
                    <a:pt x="1417" y="4318"/>
                  </a:cubicBezTo>
                  <a:cubicBezTo>
                    <a:pt x="945" y="2901"/>
                    <a:pt x="472" y="148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g3acbb144eea_1_9619">
              <a:extLst>
                <a:ext uri="{FF2B5EF4-FFF2-40B4-BE49-F238E27FC236}">
                  <a16:creationId xmlns:a16="http://schemas.microsoft.com/office/drawing/2014/main" id="{4502E640-3566-CEF3-AA04-D4A1342AB152}"/>
                </a:ext>
              </a:extLst>
            </p:cNvPr>
            <p:cNvSpPr/>
            <p:nvPr/>
          </p:nvSpPr>
          <p:spPr>
            <a:xfrm>
              <a:off x="-4604924" y="880288"/>
              <a:ext cx="944" cy="4250"/>
            </a:xfrm>
            <a:custGeom>
              <a:avLst/>
              <a:gdLst/>
              <a:ahLst/>
              <a:cxnLst/>
              <a:rect l="l" t="t" r="r" b="b"/>
              <a:pathLst>
                <a:path w="944" h="4250" extrusionOk="0">
                  <a:moveTo>
                    <a:pt x="0" y="0"/>
                  </a:moveTo>
                  <a:cubicBezTo>
                    <a:pt x="337" y="1417"/>
                    <a:pt x="675" y="2834"/>
                    <a:pt x="945" y="4251"/>
                  </a:cubicBezTo>
                  <a:cubicBezTo>
                    <a:pt x="675" y="2834"/>
                    <a:pt x="337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g3acbb144eea_1_9619">
              <a:extLst>
                <a:ext uri="{FF2B5EF4-FFF2-40B4-BE49-F238E27FC236}">
                  <a16:creationId xmlns:a16="http://schemas.microsoft.com/office/drawing/2014/main" id="{F825FE47-C560-9731-A715-E5321BAFA152}"/>
                </a:ext>
              </a:extLst>
            </p:cNvPr>
            <p:cNvSpPr/>
            <p:nvPr/>
          </p:nvSpPr>
          <p:spPr>
            <a:xfrm>
              <a:off x="-4600741" y="909030"/>
              <a:ext cx="270" cy="3440"/>
            </a:xfrm>
            <a:custGeom>
              <a:avLst/>
              <a:gdLst/>
              <a:ahLst/>
              <a:cxnLst/>
              <a:rect l="l" t="t" r="r" b="b"/>
              <a:pathLst>
                <a:path w="270" h="3440" extrusionOk="0">
                  <a:moveTo>
                    <a:pt x="0" y="0"/>
                  </a:moveTo>
                  <a:cubicBezTo>
                    <a:pt x="68" y="1147"/>
                    <a:pt x="203" y="2294"/>
                    <a:pt x="270" y="3441"/>
                  </a:cubicBezTo>
                  <a:cubicBezTo>
                    <a:pt x="270" y="2294"/>
                    <a:pt x="68" y="114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g3acbb144eea_1_9619">
              <a:extLst>
                <a:ext uri="{FF2B5EF4-FFF2-40B4-BE49-F238E27FC236}">
                  <a16:creationId xmlns:a16="http://schemas.microsoft.com/office/drawing/2014/main" id="{89A57323-7F7A-2EFD-ADC3-38252CCE57A3}"/>
                </a:ext>
              </a:extLst>
            </p:cNvPr>
            <p:cNvSpPr/>
            <p:nvPr/>
          </p:nvSpPr>
          <p:spPr>
            <a:xfrm>
              <a:off x="-4616596" y="845272"/>
              <a:ext cx="1888" cy="4250"/>
            </a:xfrm>
            <a:custGeom>
              <a:avLst/>
              <a:gdLst/>
              <a:ahLst/>
              <a:cxnLst/>
              <a:rect l="l" t="t" r="r" b="b"/>
              <a:pathLst>
                <a:path w="1888" h="4250" extrusionOk="0">
                  <a:moveTo>
                    <a:pt x="0" y="0"/>
                  </a:moveTo>
                  <a:cubicBezTo>
                    <a:pt x="607" y="1417"/>
                    <a:pt x="1282" y="2834"/>
                    <a:pt x="1889" y="4251"/>
                  </a:cubicBezTo>
                  <a:cubicBezTo>
                    <a:pt x="1282" y="2834"/>
                    <a:pt x="675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g3acbb144eea_1_9619">
              <a:extLst>
                <a:ext uri="{FF2B5EF4-FFF2-40B4-BE49-F238E27FC236}">
                  <a16:creationId xmlns:a16="http://schemas.microsoft.com/office/drawing/2014/main" id="{CC115BF8-0DFB-318A-72C9-EA421F92A430}"/>
                </a:ext>
              </a:extLst>
            </p:cNvPr>
            <p:cNvSpPr/>
            <p:nvPr/>
          </p:nvSpPr>
          <p:spPr>
            <a:xfrm>
              <a:off x="-4601686" y="899112"/>
              <a:ext cx="472" cy="3913"/>
            </a:xfrm>
            <a:custGeom>
              <a:avLst/>
              <a:gdLst/>
              <a:ahLst/>
              <a:cxnLst/>
              <a:rect l="l" t="t" r="r" b="b"/>
              <a:pathLst>
                <a:path w="472" h="3913" extrusionOk="0">
                  <a:moveTo>
                    <a:pt x="0" y="0"/>
                  </a:moveTo>
                  <a:cubicBezTo>
                    <a:pt x="135" y="1282"/>
                    <a:pt x="338" y="2564"/>
                    <a:pt x="472" y="3913"/>
                  </a:cubicBezTo>
                  <a:cubicBezTo>
                    <a:pt x="338" y="2631"/>
                    <a:pt x="13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g3acbb144eea_1_9619">
              <a:extLst>
                <a:ext uri="{FF2B5EF4-FFF2-40B4-BE49-F238E27FC236}">
                  <a16:creationId xmlns:a16="http://schemas.microsoft.com/office/drawing/2014/main" id="{725E3692-9645-D062-BE75-CD180FC73837}"/>
                </a:ext>
              </a:extLst>
            </p:cNvPr>
            <p:cNvSpPr/>
            <p:nvPr/>
          </p:nvSpPr>
          <p:spPr>
            <a:xfrm>
              <a:off x="-4603102" y="889531"/>
              <a:ext cx="742" cy="4115"/>
            </a:xfrm>
            <a:custGeom>
              <a:avLst/>
              <a:gdLst/>
              <a:ahLst/>
              <a:cxnLst/>
              <a:rect l="l" t="t" r="r" b="b"/>
              <a:pathLst>
                <a:path w="742" h="4115" extrusionOk="0">
                  <a:moveTo>
                    <a:pt x="0" y="0"/>
                  </a:moveTo>
                  <a:cubicBezTo>
                    <a:pt x="270" y="1349"/>
                    <a:pt x="472" y="2699"/>
                    <a:pt x="742" y="4116"/>
                  </a:cubicBezTo>
                  <a:cubicBezTo>
                    <a:pt x="539" y="2766"/>
                    <a:pt x="270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g3acbb144eea_1_9619">
              <a:extLst>
                <a:ext uri="{FF2B5EF4-FFF2-40B4-BE49-F238E27FC236}">
                  <a16:creationId xmlns:a16="http://schemas.microsoft.com/office/drawing/2014/main" id="{89BC468B-87F0-3787-BCED-44FCF659F68A}"/>
                </a:ext>
              </a:extLst>
            </p:cNvPr>
            <p:cNvSpPr/>
            <p:nvPr/>
          </p:nvSpPr>
          <p:spPr>
            <a:xfrm>
              <a:off x="-4651478" y="792849"/>
              <a:ext cx="3643" cy="3980"/>
            </a:xfrm>
            <a:custGeom>
              <a:avLst/>
              <a:gdLst/>
              <a:ahLst/>
              <a:cxnLst/>
              <a:rect l="l" t="t" r="r" b="b"/>
              <a:pathLst>
                <a:path w="3643" h="3980" extrusionOk="0">
                  <a:moveTo>
                    <a:pt x="0" y="0"/>
                  </a:moveTo>
                  <a:cubicBezTo>
                    <a:pt x="1215" y="1282"/>
                    <a:pt x="2429" y="2631"/>
                    <a:pt x="3644" y="3981"/>
                  </a:cubicBezTo>
                  <a:cubicBezTo>
                    <a:pt x="2429" y="2631"/>
                    <a:pt x="121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g3acbb144eea_1_9619">
              <a:extLst>
                <a:ext uri="{FF2B5EF4-FFF2-40B4-BE49-F238E27FC236}">
                  <a16:creationId xmlns:a16="http://schemas.microsoft.com/office/drawing/2014/main" id="{7061F7A1-3B4F-5132-AE31-87645A28FC94}"/>
                </a:ext>
              </a:extLst>
            </p:cNvPr>
            <p:cNvSpPr/>
            <p:nvPr/>
          </p:nvSpPr>
          <p:spPr>
            <a:xfrm>
              <a:off x="-4639806" y="806477"/>
              <a:ext cx="3103" cy="4115"/>
            </a:xfrm>
            <a:custGeom>
              <a:avLst/>
              <a:gdLst/>
              <a:ahLst/>
              <a:cxnLst/>
              <a:rect l="l" t="t" r="r" b="b"/>
              <a:pathLst>
                <a:path w="3103" h="4115" extrusionOk="0">
                  <a:moveTo>
                    <a:pt x="0" y="0"/>
                  </a:moveTo>
                  <a:cubicBezTo>
                    <a:pt x="1079" y="1349"/>
                    <a:pt x="2092" y="2699"/>
                    <a:pt x="3103" y="4116"/>
                  </a:cubicBezTo>
                  <a:cubicBezTo>
                    <a:pt x="2092" y="2699"/>
                    <a:pt x="1012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g3acbb144eea_1_9619">
              <a:extLst>
                <a:ext uri="{FF2B5EF4-FFF2-40B4-BE49-F238E27FC236}">
                  <a16:creationId xmlns:a16="http://schemas.microsoft.com/office/drawing/2014/main" id="{5D06E2E2-4B49-E0FF-20F4-61DCF92A4DDD}"/>
                </a:ext>
              </a:extLst>
            </p:cNvPr>
            <p:cNvSpPr/>
            <p:nvPr/>
          </p:nvSpPr>
          <p:spPr>
            <a:xfrm>
              <a:off x="-4620510" y="837041"/>
              <a:ext cx="2091" cy="4250"/>
            </a:xfrm>
            <a:custGeom>
              <a:avLst/>
              <a:gdLst/>
              <a:ahLst/>
              <a:cxnLst/>
              <a:rect l="l" t="t" r="r" b="b"/>
              <a:pathLst>
                <a:path w="2091" h="4250" extrusionOk="0">
                  <a:moveTo>
                    <a:pt x="0" y="0"/>
                  </a:moveTo>
                  <a:cubicBezTo>
                    <a:pt x="742" y="1417"/>
                    <a:pt x="1417" y="2834"/>
                    <a:pt x="2092" y="4251"/>
                  </a:cubicBezTo>
                  <a:cubicBezTo>
                    <a:pt x="1417" y="2834"/>
                    <a:pt x="675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g3acbb144eea_1_9619">
              <a:extLst>
                <a:ext uri="{FF2B5EF4-FFF2-40B4-BE49-F238E27FC236}">
                  <a16:creationId xmlns:a16="http://schemas.microsoft.com/office/drawing/2014/main" id="{C190E428-5E9F-5FC2-82EE-C64B482A8635}"/>
                </a:ext>
              </a:extLst>
            </p:cNvPr>
            <p:cNvSpPr/>
            <p:nvPr/>
          </p:nvSpPr>
          <p:spPr>
            <a:xfrm>
              <a:off x="-4645473" y="799528"/>
              <a:ext cx="3373" cy="4048"/>
            </a:xfrm>
            <a:custGeom>
              <a:avLst/>
              <a:gdLst/>
              <a:ahLst/>
              <a:cxnLst/>
              <a:rect l="l" t="t" r="r" b="b"/>
              <a:pathLst>
                <a:path w="3373" h="4048" extrusionOk="0">
                  <a:moveTo>
                    <a:pt x="0" y="0"/>
                  </a:moveTo>
                  <a:cubicBezTo>
                    <a:pt x="1147" y="1349"/>
                    <a:pt x="2294" y="2699"/>
                    <a:pt x="3373" y="4048"/>
                  </a:cubicBezTo>
                  <a:cubicBezTo>
                    <a:pt x="2294" y="2699"/>
                    <a:pt x="1147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g3acbb144eea_1_9619">
              <a:extLst>
                <a:ext uri="{FF2B5EF4-FFF2-40B4-BE49-F238E27FC236}">
                  <a16:creationId xmlns:a16="http://schemas.microsoft.com/office/drawing/2014/main" id="{F3BB2365-7008-E85F-7D08-81F1D00828B5}"/>
                </a:ext>
              </a:extLst>
            </p:cNvPr>
            <p:cNvSpPr/>
            <p:nvPr/>
          </p:nvSpPr>
          <p:spPr>
            <a:xfrm>
              <a:off x="-4634408" y="813764"/>
              <a:ext cx="2833" cy="4115"/>
            </a:xfrm>
            <a:custGeom>
              <a:avLst/>
              <a:gdLst/>
              <a:ahLst/>
              <a:cxnLst/>
              <a:rect l="l" t="t" r="r" b="b"/>
              <a:pathLst>
                <a:path w="2833" h="4115" extrusionOk="0">
                  <a:moveTo>
                    <a:pt x="0" y="0"/>
                  </a:moveTo>
                  <a:cubicBezTo>
                    <a:pt x="945" y="1349"/>
                    <a:pt x="1889" y="2766"/>
                    <a:pt x="2834" y="4116"/>
                  </a:cubicBezTo>
                  <a:cubicBezTo>
                    <a:pt x="1889" y="2699"/>
                    <a:pt x="945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g3acbb144eea_1_9619">
              <a:extLst>
                <a:ext uri="{FF2B5EF4-FFF2-40B4-BE49-F238E27FC236}">
                  <a16:creationId xmlns:a16="http://schemas.microsoft.com/office/drawing/2014/main" id="{76BB22B3-45CB-914E-C292-FC3BD5E4F00F}"/>
                </a:ext>
              </a:extLst>
            </p:cNvPr>
            <p:cNvSpPr/>
            <p:nvPr/>
          </p:nvSpPr>
          <p:spPr>
            <a:xfrm>
              <a:off x="-4624760" y="829012"/>
              <a:ext cx="2361" cy="4250"/>
            </a:xfrm>
            <a:custGeom>
              <a:avLst/>
              <a:gdLst/>
              <a:ahLst/>
              <a:cxnLst/>
              <a:rect l="l" t="t" r="r" b="b"/>
              <a:pathLst>
                <a:path w="2361" h="4250" extrusionOk="0">
                  <a:moveTo>
                    <a:pt x="0" y="0"/>
                  </a:moveTo>
                  <a:cubicBezTo>
                    <a:pt x="810" y="1417"/>
                    <a:pt x="1619" y="2834"/>
                    <a:pt x="2362" y="4251"/>
                  </a:cubicBezTo>
                  <a:cubicBezTo>
                    <a:pt x="1619" y="2834"/>
                    <a:pt x="810" y="1417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g3acbb144eea_1_9619">
              <a:extLst>
                <a:ext uri="{FF2B5EF4-FFF2-40B4-BE49-F238E27FC236}">
                  <a16:creationId xmlns:a16="http://schemas.microsoft.com/office/drawing/2014/main" id="{ED149CD3-2545-590F-FE25-389A53FA63FA}"/>
                </a:ext>
              </a:extLst>
            </p:cNvPr>
            <p:cNvSpPr/>
            <p:nvPr/>
          </p:nvSpPr>
          <p:spPr>
            <a:xfrm>
              <a:off x="-4629415" y="821253"/>
              <a:ext cx="2631" cy="4183"/>
            </a:xfrm>
            <a:custGeom>
              <a:avLst/>
              <a:gdLst/>
              <a:ahLst/>
              <a:cxnLst/>
              <a:rect l="l" t="t" r="r" b="b"/>
              <a:pathLst>
                <a:path w="2631" h="4183" extrusionOk="0">
                  <a:moveTo>
                    <a:pt x="0" y="0"/>
                  </a:moveTo>
                  <a:cubicBezTo>
                    <a:pt x="877" y="1417"/>
                    <a:pt x="1754" y="2766"/>
                    <a:pt x="2631" y="4183"/>
                  </a:cubicBezTo>
                  <a:cubicBezTo>
                    <a:pt x="1822" y="2766"/>
                    <a:pt x="877" y="1349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g3acbb144eea_1_9619">
              <a:extLst>
                <a:ext uri="{FF2B5EF4-FFF2-40B4-BE49-F238E27FC236}">
                  <a16:creationId xmlns:a16="http://schemas.microsoft.com/office/drawing/2014/main" id="{49C7E64C-A694-652C-1B64-41137A5837CF}"/>
                </a:ext>
              </a:extLst>
            </p:cNvPr>
            <p:cNvSpPr/>
            <p:nvPr/>
          </p:nvSpPr>
          <p:spPr>
            <a:xfrm>
              <a:off x="-4671246" y="774565"/>
              <a:ext cx="4453" cy="3710"/>
            </a:xfrm>
            <a:custGeom>
              <a:avLst/>
              <a:gdLst/>
              <a:ahLst/>
              <a:cxnLst/>
              <a:rect l="l" t="t" r="r" b="b"/>
              <a:pathLst>
                <a:path w="4453" h="3710" extrusionOk="0">
                  <a:moveTo>
                    <a:pt x="0" y="0"/>
                  </a:moveTo>
                  <a:cubicBezTo>
                    <a:pt x="1485" y="1214"/>
                    <a:pt x="2969" y="2429"/>
                    <a:pt x="4453" y="3711"/>
                  </a:cubicBezTo>
                  <a:cubicBezTo>
                    <a:pt x="2969" y="2429"/>
                    <a:pt x="1485" y="1214"/>
                    <a:pt x="0" y="0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g3acbb144eea_1_9619">
              <a:extLst>
                <a:ext uri="{FF2B5EF4-FFF2-40B4-BE49-F238E27FC236}">
                  <a16:creationId xmlns:a16="http://schemas.microsoft.com/office/drawing/2014/main" id="{D7AC336A-E459-84B1-3CA2-724C5033A721}"/>
                </a:ext>
              </a:extLst>
            </p:cNvPr>
            <p:cNvSpPr/>
            <p:nvPr/>
          </p:nvSpPr>
          <p:spPr>
            <a:xfrm>
              <a:off x="-4697491" y="1086068"/>
              <a:ext cx="1753" cy="1012"/>
            </a:xfrm>
            <a:custGeom>
              <a:avLst/>
              <a:gdLst/>
              <a:ahLst/>
              <a:cxnLst/>
              <a:rect l="l" t="t" r="r" b="b"/>
              <a:pathLst>
                <a:path w="1753" h="1012" extrusionOk="0">
                  <a:moveTo>
                    <a:pt x="67" y="1012"/>
                  </a:moveTo>
                  <a:cubicBezTo>
                    <a:pt x="675" y="675"/>
                    <a:pt x="1214" y="337"/>
                    <a:pt x="1754" y="0"/>
                  </a:cubicBezTo>
                  <a:cubicBezTo>
                    <a:pt x="1147" y="337"/>
                    <a:pt x="539" y="675"/>
                    <a:pt x="0" y="1012"/>
                  </a:cubicBezTo>
                  <a:lnTo>
                    <a:pt x="67" y="1012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g3acbb144eea_1_9619">
              <a:extLst>
                <a:ext uri="{FF2B5EF4-FFF2-40B4-BE49-F238E27FC236}">
                  <a16:creationId xmlns:a16="http://schemas.microsoft.com/office/drawing/2014/main" id="{6D0A75B7-0323-E99E-144D-28E649AAC644}"/>
                </a:ext>
              </a:extLst>
            </p:cNvPr>
            <p:cNvSpPr/>
            <p:nvPr/>
          </p:nvSpPr>
          <p:spPr>
            <a:xfrm>
              <a:off x="-4616596" y="994445"/>
              <a:ext cx="1888" cy="4317"/>
            </a:xfrm>
            <a:custGeom>
              <a:avLst/>
              <a:gdLst/>
              <a:ahLst/>
              <a:cxnLst/>
              <a:rect l="l" t="t" r="r" b="b"/>
              <a:pathLst>
                <a:path w="1888" h="4317" extrusionOk="0">
                  <a:moveTo>
                    <a:pt x="0" y="4318"/>
                  </a:moveTo>
                  <a:cubicBezTo>
                    <a:pt x="607" y="2901"/>
                    <a:pt x="1282" y="1484"/>
                    <a:pt x="1889" y="0"/>
                  </a:cubicBezTo>
                  <a:cubicBezTo>
                    <a:pt x="1821" y="135"/>
                    <a:pt x="1754" y="337"/>
                    <a:pt x="1687" y="472"/>
                  </a:cubicBezTo>
                  <a:cubicBezTo>
                    <a:pt x="1147" y="1754"/>
                    <a:pt x="607" y="3036"/>
                    <a:pt x="0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g3acbb144eea_1_9619">
              <a:extLst>
                <a:ext uri="{FF2B5EF4-FFF2-40B4-BE49-F238E27FC236}">
                  <a16:creationId xmlns:a16="http://schemas.microsoft.com/office/drawing/2014/main" id="{D44E092C-8829-5FD9-2BDD-58BDC26F4328}"/>
                </a:ext>
              </a:extLst>
            </p:cNvPr>
            <p:cNvSpPr/>
            <p:nvPr/>
          </p:nvSpPr>
          <p:spPr>
            <a:xfrm>
              <a:off x="-4600269" y="921444"/>
              <a:ext cx="6746" cy="1214"/>
            </a:xfrm>
            <a:custGeom>
              <a:avLst/>
              <a:gdLst/>
              <a:ahLst/>
              <a:cxnLst/>
              <a:rect l="l" t="t" r="r" b="b"/>
              <a:pathLst>
                <a:path w="6746" h="1214" extrusionOk="0">
                  <a:moveTo>
                    <a:pt x="0" y="1214"/>
                  </a:moveTo>
                  <a:cubicBezTo>
                    <a:pt x="0" y="1214"/>
                    <a:pt x="0" y="810"/>
                    <a:pt x="0" y="607"/>
                  </a:cubicBezTo>
                  <a:cubicBezTo>
                    <a:pt x="0" y="405"/>
                    <a:pt x="0" y="202"/>
                    <a:pt x="0" y="0"/>
                  </a:cubicBezTo>
                  <a:cubicBezTo>
                    <a:pt x="0" y="202"/>
                    <a:pt x="0" y="405"/>
                    <a:pt x="0" y="607"/>
                  </a:cubicBezTo>
                  <a:cubicBezTo>
                    <a:pt x="0" y="810"/>
                    <a:pt x="0" y="1012"/>
                    <a:pt x="0" y="1214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g3acbb144eea_1_9619">
              <a:extLst>
                <a:ext uri="{FF2B5EF4-FFF2-40B4-BE49-F238E27FC236}">
                  <a16:creationId xmlns:a16="http://schemas.microsoft.com/office/drawing/2014/main" id="{786E3DDF-2D10-3AC3-B90E-8C3CE581B48B}"/>
                </a:ext>
              </a:extLst>
            </p:cNvPr>
            <p:cNvSpPr/>
            <p:nvPr/>
          </p:nvSpPr>
          <p:spPr>
            <a:xfrm>
              <a:off x="-4607218" y="968537"/>
              <a:ext cx="1214" cy="4317"/>
            </a:xfrm>
            <a:custGeom>
              <a:avLst/>
              <a:gdLst/>
              <a:ahLst/>
              <a:cxnLst/>
              <a:rect l="l" t="t" r="r" b="b"/>
              <a:pathLst>
                <a:path w="1214" h="4317" extrusionOk="0">
                  <a:moveTo>
                    <a:pt x="0" y="4318"/>
                  </a:moveTo>
                  <a:cubicBezTo>
                    <a:pt x="405" y="2901"/>
                    <a:pt x="810" y="1484"/>
                    <a:pt x="1214" y="0"/>
                  </a:cubicBezTo>
                  <a:cubicBezTo>
                    <a:pt x="1214" y="202"/>
                    <a:pt x="1079" y="405"/>
                    <a:pt x="1079" y="540"/>
                  </a:cubicBezTo>
                  <a:cubicBezTo>
                    <a:pt x="742" y="1822"/>
                    <a:pt x="405" y="3036"/>
                    <a:pt x="67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g3acbb144eea_1_9619">
              <a:extLst>
                <a:ext uri="{FF2B5EF4-FFF2-40B4-BE49-F238E27FC236}">
                  <a16:creationId xmlns:a16="http://schemas.microsoft.com/office/drawing/2014/main" id="{072A20F3-7F01-A6AE-C90E-6DBA0CCC7E71}"/>
                </a:ext>
              </a:extLst>
            </p:cNvPr>
            <p:cNvSpPr/>
            <p:nvPr/>
          </p:nvSpPr>
          <p:spPr>
            <a:xfrm>
              <a:off x="-4613021" y="853705"/>
              <a:ext cx="1619" cy="4317"/>
            </a:xfrm>
            <a:custGeom>
              <a:avLst/>
              <a:gdLst/>
              <a:ahLst/>
              <a:cxnLst/>
              <a:rect l="l" t="t" r="r" b="b"/>
              <a:pathLst>
                <a:path w="1619" h="4317" extrusionOk="0">
                  <a:moveTo>
                    <a:pt x="1619" y="4318"/>
                  </a:moveTo>
                  <a:cubicBezTo>
                    <a:pt x="1080" y="2901"/>
                    <a:pt x="540" y="1417"/>
                    <a:pt x="0" y="0"/>
                  </a:cubicBezTo>
                  <a:cubicBezTo>
                    <a:pt x="135" y="337"/>
                    <a:pt x="270" y="742"/>
                    <a:pt x="405" y="1080"/>
                  </a:cubicBezTo>
                  <a:cubicBezTo>
                    <a:pt x="810" y="2159"/>
                    <a:pt x="1214" y="3239"/>
                    <a:pt x="1619" y="4251"/>
                  </a:cubicBez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g3acbb144eea_1_9619">
              <a:extLst>
                <a:ext uri="{FF2B5EF4-FFF2-40B4-BE49-F238E27FC236}">
                  <a16:creationId xmlns:a16="http://schemas.microsoft.com/office/drawing/2014/main" id="{059B452F-8C1E-C25B-F0CF-399CB8EF6CEE}"/>
                </a:ext>
              </a:extLst>
            </p:cNvPr>
            <p:cNvSpPr/>
            <p:nvPr/>
          </p:nvSpPr>
          <p:spPr>
            <a:xfrm>
              <a:off x="-5227188" y="733274"/>
              <a:ext cx="11199" cy="337"/>
            </a:xfrm>
            <a:custGeom>
              <a:avLst/>
              <a:gdLst/>
              <a:ahLst/>
              <a:cxnLst/>
              <a:rect l="l" t="t" r="r" b="b"/>
              <a:pathLst>
                <a:path w="11199" h="337" extrusionOk="0">
                  <a:moveTo>
                    <a:pt x="0" y="0"/>
                  </a:moveTo>
                  <a:lnTo>
                    <a:pt x="0" y="337"/>
                  </a:lnTo>
                  <a:cubicBezTo>
                    <a:pt x="3711" y="135"/>
                    <a:pt x="7489" y="0"/>
                    <a:pt x="112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g3acbb144eea_1_9619">
              <a:extLst>
                <a:ext uri="{FF2B5EF4-FFF2-40B4-BE49-F238E27FC236}">
                  <a16:creationId xmlns:a16="http://schemas.microsoft.com/office/drawing/2014/main" id="{64F3A029-1DDE-69C7-D197-2D80FC84ECE7}"/>
                </a:ext>
              </a:extLst>
            </p:cNvPr>
            <p:cNvSpPr/>
            <p:nvPr/>
          </p:nvSpPr>
          <p:spPr>
            <a:xfrm>
              <a:off x="-4788979" y="733341"/>
              <a:ext cx="8298" cy="202"/>
            </a:xfrm>
            <a:custGeom>
              <a:avLst/>
              <a:gdLst/>
              <a:ahLst/>
              <a:cxnLst/>
              <a:rect l="l" t="t" r="r" b="b"/>
              <a:pathLst>
                <a:path w="8298" h="202" extrusionOk="0">
                  <a:moveTo>
                    <a:pt x="8299" y="202"/>
                  </a:moveTo>
                  <a:lnTo>
                    <a:pt x="8299" y="202"/>
                  </a:lnTo>
                  <a:lnTo>
                    <a:pt x="8299" y="0"/>
                  </a:lnTo>
                  <a:lnTo>
                    <a:pt x="0" y="0"/>
                  </a:lnTo>
                  <a:cubicBezTo>
                    <a:pt x="2766" y="0"/>
                    <a:pt x="5532" y="67"/>
                    <a:pt x="8299" y="202"/>
                  </a:cubicBezTo>
                  <a:lnTo>
                    <a:pt x="8299" y="202"/>
                  </a:lnTo>
                  <a:close/>
                </a:path>
              </a:pathLst>
            </a:cu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62" name="Google Shape;862;g3acbb144eea_1_9619">
              <a:extLst>
                <a:ext uri="{FF2B5EF4-FFF2-40B4-BE49-F238E27FC236}">
                  <a16:creationId xmlns:a16="http://schemas.microsoft.com/office/drawing/2014/main" id="{D6B3208B-1BAE-D50A-7F56-A31531B06E78}"/>
                </a:ext>
              </a:extLst>
            </p:cNvPr>
            <p:cNvGrpSpPr/>
            <p:nvPr/>
          </p:nvGrpSpPr>
          <p:grpSpPr>
            <a:xfrm>
              <a:off x="-5215854" y="733206"/>
              <a:ext cx="615517" cy="353806"/>
              <a:chOff x="-5215854" y="733206"/>
              <a:chExt cx="615517" cy="353806"/>
            </a:xfrm>
          </p:grpSpPr>
          <p:sp>
            <p:nvSpPr>
              <p:cNvPr id="863" name="Google Shape;863;g3acbb144eea_1_9619">
                <a:extLst>
                  <a:ext uri="{FF2B5EF4-FFF2-40B4-BE49-F238E27FC236}">
                    <a16:creationId xmlns:a16="http://schemas.microsoft.com/office/drawing/2014/main" id="{657B6324-8412-9EAF-EFF7-EA32F8F1E8D2}"/>
                  </a:ext>
                </a:extLst>
              </p:cNvPr>
              <p:cNvSpPr/>
              <p:nvPr/>
            </p:nvSpPr>
            <p:spPr>
              <a:xfrm>
                <a:off x="-5033148" y="924885"/>
                <a:ext cx="432811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32811" h="44259" extrusionOk="0">
                    <a:moveTo>
                      <a:pt x="252468" y="0"/>
                    </a:moveTo>
                    <a:lnTo>
                      <a:pt x="5870" y="0"/>
                    </a:lnTo>
                    <a:cubicBezTo>
                      <a:pt x="5667" y="15248"/>
                      <a:pt x="3643" y="30091"/>
                      <a:pt x="0" y="44259"/>
                    </a:cubicBezTo>
                    <a:lnTo>
                      <a:pt x="426942" y="44259"/>
                    </a:lnTo>
                    <a:cubicBezTo>
                      <a:pt x="426942" y="44259"/>
                      <a:pt x="427077" y="43855"/>
                      <a:pt x="427077" y="43720"/>
                    </a:cubicBezTo>
                    <a:cubicBezTo>
                      <a:pt x="427482" y="42168"/>
                      <a:pt x="427819" y="40549"/>
                      <a:pt x="428156" y="38929"/>
                    </a:cubicBezTo>
                    <a:cubicBezTo>
                      <a:pt x="428494" y="37513"/>
                      <a:pt x="428831" y="36096"/>
                      <a:pt x="429101" y="34679"/>
                    </a:cubicBezTo>
                    <a:cubicBezTo>
                      <a:pt x="429438" y="32992"/>
                      <a:pt x="429709" y="31305"/>
                      <a:pt x="429978" y="29619"/>
                    </a:cubicBezTo>
                    <a:cubicBezTo>
                      <a:pt x="430248" y="28269"/>
                      <a:pt x="430518" y="26853"/>
                      <a:pt x="430720" y="25503"/>
                    </a:cubicBezTo>
                    <a:cubicBezTo>
                      <a:pt x="430990" y="23681"/>
                      <a:pt x="431193" y="21927"/>
                      <a:pt x="431395" y="20106"/>
                    </a:cubicBezTo>
                    <a:cubicBezTo>
                      <a:pt x="431530" y="18824"/>
                      <a:pt x="431732" y="17474"/>
                      <a:pt x="431867" y="16193"/>
                    </a:cubicBezTo>
                    <a:cubicBezTo>
                      <a:pt x="432070" y="14168"/>
                      <a:pt x="432205" y="12212"/>
                      <a:pt x="432339" y="10188"/>
                    </a:cubicBezTo>
                    <a:cubicBezTo>
                      <a:pt x="432407" y="9041"/>
                      <a:pt x="432542" y="7894"/>
                      <a:pt x="432610" y="6747"/>
                    </a:cubicBezTo>
                    <a:cubicBezTo>
                      <a:pt x="432744" y="4520"/>
                      <a:pt x="432744" y="2294"/>
                      <a:pt x="432812" y="67"/>
                    </a:cubicBezTo>
                    <a:lnTo>
                      <a:pt x="252400" y="67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g3acbb144eea_1_9619">
                <a:extLst>
                  <a:ext uri="{FF2B5EF4-FFF2-40B4-BE49-F238E27FC236}">
                    <a16:creationId xmlns:a16="http://schemas.microsoft.com/office/drawing/2014/main" id="{B170C8AC-730B-9989-D3C5-D93ACDCD2076}"/>
                  </a:ext>
                </a:extLst>
              </p:cNvPr>
              <p:cNvSpPr/>
              <p:nvPr/>
            </p:nvSpPr>
            <p:spPr>
              <a:xfrm>
                <a:off x="-5215854" y="733206"/>
                <a:ext cx="521668" cy="25638"/>
              </a:xfrm>
              <a:custGeom>
                <a:avLst/>
                <a:gdLst/>
                <a:ahLst/>
                <a:cxnLst/>
                <a:rect l="l" t="t" r="r" b="b"/>
                <a:pathLst>
                  <a:path w="521668" h="25638" extrusionOk="0">
                    <a:moveTo>
                      <a:pt x="332149" y="25638"/>
                    </a:moveTo>
                    <a:lnTo>
                      <a:pt x="521668" y="25638"/>
                    </a:lnTo>
                    <a:cubicBezTo>
                      <a:pt x="521196" y="25368"/>
                      <a:pt x="520656" y="25098"/>
                      <a:pt x="520184" y="24761"/>
                    </a:cubicBezTo>
                    <a:cubicBezTo>
                      <a:pt x="518363" y="23682"/>
                      <a:pt x="516473" y="22670"/>
                      <a:pt x="514584" y="21657"/>
                    </a:cubicBezTo>
                    <a:cubicBezTo>
                      <a:pt x="513842" y="21253"/>
                      <a:pt x="513100" y="20915"/>
                      <a:pt x="512358" y="20511"/>
                    </a:cubicBezTo>
                    <a:cubicBezTo>
                      <a:pt x="510401" y="19498"/>
                      <a:pt x="508444" y="18554"/>
                      <a:pt x="506488" y="17609"/>
                    </a:cubicBezTo>
                    <a:cubicBezTo>
                      <a:pt x="505813" y="17272"/>
                      <a:pt x="505071" y="17002"/>
                      <a:pt x="504396" y="16665"/>
                    </a:cubicBezTo>
                    <a:cubicBezTo>
                      <a:pt x="502372" y="15720"/>
                      <a:pt x="500281" y="14843"/>
                      <a:pt x="498189" y="13966"/>
                    </a:cubicBezTo>
                    <a:cubicBezTo>
                      <a:pt x="497515" y="13696"/>
                      <a:pt x="496840" y="13426"/>
                      <a:pt x="496165" y="13156"/>
                    </a:cubicBezTo>
                    <a:cubicBezTo>
                      <a:pt x="494006" y="12279"/>
                      <a:pt x="491847" y="11470"/>
                      <a:pt x="489688" y="10728"/>
                    </a:cubicBezTo>
                    <a:cubicBezTo>
                      <a:pt x="489081" y="10525"/>
                      <a:pt x="488474" y="10323"/>
                      <a:pt x="487799" y="10120"/>
                    </a:cubicBezTo>
                    <a:cubicBezTo>
                      <a:pt x="485572" y="9378"/>
                      <a:pt x="483279" y="8636"/>
                      <a:pt x="480985" y="7894"/>
                    </a:cubicBezTo>
                    <a:cubicBezTo>
                      <a:pt x="480445" y="7691"/>
                      <a:pt x="479838" y="7557"/>
                      <a:pt x="479298" y="7422"/>
                    </a:cubicBezTo>
                    <a:cubicBezTo>
                      <a:pt x="476937" y="6747"/>
                      <a:pt x="474575" y="6072"/>
                      <a:pt x="472146" y="5465"/>
                    </a:cubicBezTo>
                    <a:cubicBezTo>
                      <a:pt x="471674" y="5330"/>
                      <a:pt x="471134" y="5263"/>
                      <a:pt x="470662" y="5128"/>
                    </a:cubicBezTo>
                    <a:cubicBezTo>
                      <a:pt x="468166" y="4520"/>
                      <a:pt x="465669" y="3981"/>
                      <a:pt x="463173" y="3508"/>
                    </a:cubicBezTo>
                    <a:cubicBezTo>
                      <a:pt x="462768" y="3441"/>
                      <a:pt x="462296" y="3373"/>
                      <a:pt x="461891" y="3306"/>
                    </a:cubicBezTo>
                    <a:cubicBezTo>
                      <a:pt x="459260" y="2834"/>
                      <a:pt x="456628" y="2361"/>
                      <a:pt x="453997" y="1957"/>
                    </a:cubicBezTo>
                    <a:cubicBezTo>
                      <a:pt x="453660" y="1957"/>
                      <a:pt x="453323" y="1889"/>
                      <a:pt x="452985" y="1822"/>
                    </a:cubicBezTo>
                    <a:cubicBezTo>
                      <a:pt x="450219" y="1417"/>
                      <a:pt x="447453" y="1079"/>
                      <a:pt x="444686" y="810"/>
                    </a:cubicBezTo>
                    <a:cubicBezTo>
                      <a:pt x="444484" y="810"/>
                      <a:pt x="444282" y="810"/>
                      <a:pt x="444079" y="810"/>
                    </a:cubicBezTo>
                    <a:cubicBezTo>
                      <a:pt x="441178" y="540"/>
                      <a:pt x="438210" y="337"/>
                      <a:pt x="435241" y="202"/>
                    </a:cubicBezTo>
                    <a:cubicBezTo>
                      <a:pt x="435241" y="202"/>
                      <a:pt x="435241" y="202"/>
                      <a:pt x="435241" y="202"/>
                    </a:cubicBezTo>
                    <a:cubicBezTo>
                      <a:pt x="432475" y="67"/>
                      <a:pt x="429776" y="0"/>
                      <a:pt x="426942" y="0"/>
                    </a:cubicBezTo>
                    <a:lnTo>
                      <a:pt x="243360" y="0"/>
                    </a:lnTo>
                    <a:cubicBezTo>
                      <a:pt x="239716" y="1417"/>
                      <a:pt x="235803" y="2226"/>
                      <a:pt x="231687" y="2226"/>
                    </a:cubicBezTo>
                    <a:cubicBezTo>
                      <a:pt x="227572" y="2226"/>
                      <a:pt x="223659" y="1349"/>
                      <a:pt x="220016" y="0"/>
                    </a:cubicBezTo>
                    <a:lnTo>
                      <a:pt x="0" y="0"/>
                    </a:lnTo>
                    <a:cubicBezTo>
                      <a:pt x="34544" y="0"/>
                      <a:pt x="66929" y="9311"/>
                      <a:pt x="94726" y="25503"/>
                    </a:cubicBezTo>
                    <a:lnTo>
                      <a:pt x="332216" y="25503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g3acbb144eea_1_9619">
                <a:extLst>
                  <a:ext uri="{FF2B5EF4-FFF2-40B4-BE49-F238E27FC236}">
                    <a16:creationId xmlns:a16="http://schemas.microsoft.com/office/drawing/2014/main" id="{1B081021-E994-007B-F185-88B47EE63641}"/>
                  </a:ext>
                </a:extLst>
              </p:cNvPr>
              <p:cNvSpPr/>
              <p:nvPr/>
            </p:nvSpPr>
            <p:spPr>
              <a:xfrm>
                <a:off x="-5039625" y="854717"/>
                <a:ext cx="437872" cy="44326"/>
              </a:xfrm>
              <a:custGeom>
                <a:avLst/>
                <a:gdLst/>
                <a:ahLst/>
                <a:cxnLst/>
                <a:rect l="l" t="t" r="r" b="b"/>
                <a:pathLst>
                  <a:path w="437872" h="44326" extrusionOk="0">
                    <a:moveTo>
                      <a:pt x="74283" y="67"/>
                    </a:moveTo>
                    <a:lnTo>
                      <a:pt x="0" y="67"/>
                    </a:lnTo>
                    <a:cubicBezTo>
                      <a:pt x="5330" y="14101"/>
                      <a:pt x="9041" y="28877"/>
                      <a:pt x="10930" y="44327"/>
                    </a:cubicBezTo>
                    <a:lnTo>
                      <a:pt x="437872" y="44327"/>
                    </a:lnTo>
                    <a:cubicBezTo>
                      <a:pt x="437670" y="42505"/>
                      <a:pt x="437468" y="40751"/>
                      <a:pt x="437197" y="38929"/>
                    </a:cubicBezTo>
                    <a:cubicBezTo>
                      <a:pt x="436995" y="37580"/>
                      <a:pt x="436725" y="36163"/>
                      <a:pt x="436455" y="34814"/>
                    </a:cubicBezTo>
                    <a:cubicBezTo>
                      <a:pt x="436186" y="33127"/>
                      <a:pt x="435916" y="31440"/>
                      <a:pt x="435578" y="29754"/>
                    </a:cubicBezTo>
                    <a:cubicBezTo>
                      <a:pt x="435309" y="28337"/>
                      <a:pt x="434971" y="26920"/>
                      <a:pt x="434634" y="25503"/>
                    </a:cubicBezTo>
                    <a:cubicBezTo>
                      <a:pt x="434296" y="23884"/>
                      <a:pt x="433959" y="22332"/>
                      <a:pt x="433554" y="20713"/>
                    </a:cubicBezTo>
                    <a:cubicBezTo>
                      <a:pt x="433217" y="19296"/>
                      <a:pt x="432745" y="17879"/>
                      <a:pt x="432407" y="16462"/>
                    </a:cubicBezTo>
                    <a:cubicBezTo>
                      <a:pt x="432002" y="14911"/>
                      <a:pt x="431597" y="13426"/>
                      <a:pt x="431125" y="11875"/>
                    </a:cubicBezTo>
                    <a:cubicBezTo>
                      <a:pt x="430653" y="10458"/>
                      <a:pt x="430181" y="9041"/>
                      <a:pt x="429709" y="7557"/>
                    </a:cubicBezTo>
                    <a:cubicBezTo>
                      <a:pt x="429236" y="6072"/>
                      <a:pt x="428764" y="4655"/>
                      <a:pt x="428224" y="3171"/>
                    </a:cubicBezTo>
                    <a:cubicBezTo>
                      <a:pt x="427819" y="2092"/>
                      <a:pt x="427414" y="1012"/>
                      <a:pt x="427010" y="0"/>
                    </a:cubicBezTo>
                    <a:lnTo>
                      <a:pt x="74351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g3acbb144eea_1_9619">
                <a:extLst>
                  <a:ext uri="{FF2B5EF4-FFF2-40B4-BE49-F238E27FC236}">
                    <a16:creationId xmlns:a16="http://schemas.microsoft.com/office/drawing/2014/main" id="{C2A22DDA-DB5C-617A-CC39-9CD455EA49DE}"/>
                  </a:ext>
                </a:extLst>
              </p:cNvPr>
              <p:cNvSpPr/>
              <p:nvPr/>
            </p:nvSpPr>
            <p:spPr>
              <a:xfrm>
                <a:off x="-5124366" y="1065085"/>
                <a:ext cx="458315" cy="21927"/>
              </a:xfrm>
              <a:custGeom>
                <a:avLst/>
                <a:gdLst/>
                <a:ahLst/>
                <a:cxnLst/>
                <a:rect l="l" t="t" r="r" b="b"/>
                <a:pathLst>
                  <a:path w="458315" h="21927" extrusionOk="0">
                    <a:moveTo>
                      <a:pt x="212392" y="0"/>
                    </a:moveTo>
                    <a:lnTo>
                      <a:pt x="31440" y="0"/>
                    </a:lnTo>
                    <a:cubicBezTo>
                      <a:pt x="21792" y="8299"/>
                      <a:pt x="11267" y="15720"/>
                      <a:pt x="0" y="21927"/>
                    </a:cubicBezTo>
                    <a:lnTo>
                      <a:pt x="426875" y="21927"/>
                    </a:lnTo>
                    <a:cubicBezTo>
                      <a:pt x="427482" y="21590"/>
                      <a:pt x="428089" y="21253"/>
                      <a:pt x="428629" y="20915"/>
                    </a:cubicBezTo>
                    <a:cubicBezTo>
                      <a:pt x="429371" y="20511"/>
                      <a:pt x="430113" y="20038"/>
                      <a:pt x="430855" y="19633"/>
                    </a:cubicBezTo>
                    <a:cubicBezTo>
                      <a:pt x="432677" y="18554"/>
                      <a:pt x="434431" y="17474"/>
                      <a:pt x="436186" y="16395"/>
                    </a:cubicBezTo>
                    <a:cubicBezTo>
                      <a:pt x="436995" y="15923"/>
                      <a:pt x="437737" y="15383"/>
                      <a:pt x="438547" y="14911"/>
                    </a:cubicBezTo>
                    <a:cubicBezTo>
                      <a:pt x="440234" y="13831"/>
                      <a:pt x="441920" y="12684"/>
                      <a:pt x="443540" y="11537"/>
                    </a:cubicBezTo>
                    <a:cubicBezTo>
                      <a:pt x="444349" y="10997"/>
                      <a:pt x="445159" y="10390"/>
                      <a:pt x="445901" y="9850"/>
                    </a:cubicBezTo>
                    <a:cubicBezTo>
                      <a:pt x="447520" y="8703"/>
                      <a:pt x="449072" y="7489"/>
                      <a:pt x="450624" y="6275"/>
                    </a:cubicBezTo>
                    <a:cubicBezTo>
                      <a:pt x="451433" y="5667"/>
                      <a:pt x="452243" y="4993"/>
                      <a:pt x="453053" y="4385"/>
                    </a:cubicBezTo>
                    <a:cubicBezTo>
                      <a:pt x="454537" y="3171"/>
                      <a:pt x="456021" y="1957"/>
                      <a:pt x="457506" y="675"/>
                    </a:cubicBezTo>
                    <a:cubicBezTo>
                      <a:pt x="457775" y="472"/>
                      <a:pt x="458045" y="202"/>
                      <a:pt x="458315" y="0"/>
                    </a:cubicBezTo>
                    <a:lnTo>
                      <a:pt x="212324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g3acbb144eea_1_9619">
                <a:extLst>
                  <a:ext uri="{FF2B5EF4-FFF2-40B4-BE49-F238E27FC236}">
                    <a16:creationId xmlns:a16="http://schemas.microsoft.com/office/drawing/2014/main" id="{61B745A4-5574-061D-554B-86787A2F907C}"/>
                  </a:ext>
                </a:extLst>
              </p:cNvPr>
              <p:cNvSpPr/>
              <p:nvPr/>
            </p:nvSpPr>
            <p:spPr>
              <a:xfrm>
                <a:off x="-5086516" y="784685"/>
                <a:ext cx="461688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61688" h="44259" extrusionOk="0">
                    <a:moveTo>
                      <a:pt x="168200" y="0"/>
                    </a:moveTo>
                    <a:lnTo>
                      <a:pt x="0" y="0"/>
                    </a:lnTo>
                    <a:cubicBezTo>
                      <a:pt x="13696" y="12887"/>
                      <a:pt x="25436" y="27797"/>
                      <a:pt x="34747" y="44259"/>
                    </a:cubicBezTo>
                    <a:lnTo>
                      <a:pt x="461689" y="44259"/>
                    </a:lnTo>
                    <a:cubicBezTo>
                      <a:pt x="461014" y="43113"/>
                      <a:pt x="460407" y="41966"/>
                      <a:pt x="459665" y="40819"/>
                    </a:cubicBezTo>
                    <a:cubicBezTo>
                      <a:pt x="458855" y="39402"/>
                      <a:pt x="457910" y="37985"/>
                      <a:pt x="457033" y="36636"/>
                    </a:cubicBezTo>
                    <a:cubicBezTo>
                      <a:pt x="456291" y="35489"/>
                      <a:pt x="455617" y="34342"/>
                      <a:pt x="454874" y="33262"/>
                    </a:cubicBezTo>
                    <a:cubicBezTo>
                      <a:pt x="453930" y="31845"/>
                      <a:pt x="452985" y="30496"/>
                      <a:pt x="452041" y="29146"/>
                    </a:cubicBezTo>
                    <a:cubicBezTo>
                      <a:pt x="451299" y="28067"/>
                      <a:pt x="450557" y="27055"/>
                      <a:pt x="449814" y="25975"/>
                    </a:cubicBezTo>
                    <a:cubicBezTo>
                      <a:pt x="448802" y="24559"/>
                      <a:pt x="447723" y="23209"/>
                      <a:pt x="446711" y="21860"/>
                    </a:cubicBezTo>
                    <a:cubicBezTo>
                      <a:pt x="445969" y="20848"/>
                      <a:pt x="445159" y="19903"/>
                      <a:pt x="444417" y="18891"/>
                    </a:cubicBezTo>
                    <a:cubicBezTo>
                      <a:pt x="443337" y="17542"/>
                      <a:pt x="442190" y="16192"/>
                      <a:pt x="441043" y="14843"/>
                    </a:cubicBezTo>
                    <a:cubicBezTo>
                      <a:pt x="440234" y="13899"/>
                      <a:pt x="439492" y="13021"/>
                      <a:pt x="438682" y="12144"/>
                    </a:cubicBezTo>
                    <a:cubicBezTo>
                      <a:pt x="437468" y="10795"/>
                      <a:pt x="436253" y="9513"/>
                      <a:pt x="435038" y="8164"/>
                    </a:cubicBezTo>
                    <a:cubicBezTo>
                      <a:pt x="434229" y="7354"/>
                      <a:pt x="433487" y="6477"/>
                      <a:pt x="432677" y="5667"/>
                    </a:cubicBezTo>
                    <a:cubicBezTo>
                      <a:pt x="431395" y="4318"/>
                      <a:pt x="430113" y="3036"/>
                      <a:pt x="428764" y="1754"/>
                    </a:cubicBezTo>
                    <a:cubicBezTo>
                      <a:pt x="428157" y="1147"/>
                      <a:pt x="427549" y="607"/>
                      <a:pt x="426942" y="0"/>
                    </a:cubicBezTo>
                    <a:lnTo>
                      <a:pt x="16820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g3acbb144eea_1_9619">
                <a:extLst>
                  <a:ext uri="{FF2B5EF4-FFF2-40B4-BE49-F238E27FC236}">
                    <a16:creationId xmlns:a16="http://schemas.microsoft.com/office/drawing/2014/main" id="{D8C3D7B1-DF75-B12F-0681-0F25B46B51D4}"/>
                  </a:ext>
                </a:extLst>
              </p:cNvPr>
              <p:cNvSpPr/>
              <p:nvPr/>
            </p:nvSpPr>
            <p:spPr>
              <a:xfrm>
                <a:off x="-5068097" y="994917"/>
                <a:ext cx="453120" cy="44326"/>
              </a:xfrm>
              <a:custGeom>
                <a:avLst/>
                <a:gdLst/>
                <a:ahLst/>
                <a:cxnLst/>
                <a:rect l="l" t="t" r="r" b="b"/>
                <a:pathLst>
                  <a:path w="453120" h="44326" extrusionOk="0">
                    <a:moveTo>
                      <a:pt x="105049" y="67"/>
                    </a:moveTo>
                    <a:lnTo>
                      <a:pt x="26245" y="67"/>
                    </a:lnTo>
                    <a:cubicBezTo>
                      <a:pt x="19566" y="16058"/>
                      <a:pt x="10660" y="30901"/>
                      <a:pt x="0" y="44327"/>
                    </a:cubicBezTo>
                    <a:lnTo>
                      <a:pt x="426942" y="44327"/>
                    </a:lnTo>
                    <a:cubicBezTo>
                      <a:pt x="427415" y="43787"/>
                      <a:pt x="427820" y="43247"/>
                      <a:pt x="428224" y="42640"/>
                    </a:cubicBezTo>
                    <a:cubicBezTo>
                      <a:pt x="429304" y="41291"/>
                      <a:pt x="430316" y="39941"/>
                      <a:pt x="431328" y="38525"/>
                    </a:cubicBezTo>
                    <a:cubicBezTo>
                      <a:pt x="432070" y="37513"/>
                      <a:pt x="432812" y="36433"/>
                      <a:pt x="433554" y="35354"/>
                    </a:cubicBezTo>
                    <a:cubicBezTo>
                      <a:pt x="434499" y="34004"/>
                      <a:pt x="435511" y="32587"/>
                      <a:pt x="436388" y="31171"/>
                    </a:cubicBezTo>
                    <a:cubicBezTo>
                      <a:pt x="437130" y="30091"/>
                      <a:pt x="437805" y="28944"/>
                      <a:pt x="438547" y="27797"/>
                    </a:cubicBezTo>
                    <a:cubicBezTo>
                      <a:pt x="439424" y="26380"/>
                      <a:pt x="440301" y="25031"/>
                      <a:pt x="441178" y="23614"/>
                    </a:cubicBezTo>
                    <a:cubicBezTo>
                      <a:pt x="441853" y="22467"/>
                      <a:pt x="442528" y="21253"/>
                      <a:pt x="443202" y="20038"/>
                    </a:cubicBezTo>
                    <a:cubicBezTo>
                      <a:pt x="444012" y="18621"/>
                      <a:pt x="444822" y="17205"/>
                      <a:pt x="445564" y="15788"/>
                    </a:cubicBezTo>
                    <a:cubicBezTo>
                      <a:pt x="446238" y="14573"/>
                      <a:pt x="446846" y="13291"/>
                      <a:pt x="447520" y="12009"/>
                    </a:cubicBezTo>
                    <a:cubicBezTo>
                      <a:pt x="448262" y="10593"/>
                      <a:pt x="448937" y="9176"/>
                      <a:pt x="449612" y="7759"/>
                    </a:cubicBezTo>
                    <a:cubicBezTo>
                      <a:pt x="450219" y="6477"/>
                      <a:pt x="450826" y="5128"/>
                      <a:pt x="451434" y="3778"/>
                    </a:cubicBezTo>
                    <a:cubicBezTo>
                      <a:pt x="451974" y="2496"/>
                      <a:pt x="452581" y="1282"/>
                      <a:pt x="453120" y="0"/>
                    </a:cubicBezTo>
                    <a:lnTo>
                      <a:pt x="104982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69" name="Google Shape;869;g3acbb144eea_1_9619">
              <a:extLst>
                <a:ext uri="{FF2B5EF4-FFF2-40B4-BE49-F238E27FC236}">
                  <a16:creationId xmlns:a16="http://schemas.microsoft.com/office/drawing/2014/main" id="{1807E3BF-E518-D5F2-0BAF-D0EA53FEA831}"/>
                </a:ext>
              </a:extLst>
            </p:cNvPr>
            <p:cNvSpPr/>
            <p:nvPr/>
          </p:nvSpPr>
          <p:spPr>
            <a:xfrm>
              <a:off x="-5139479" y="602384"/>
              <a:ext cx="132845" cy="124209"/>
            </a:xfrm>
            <a:custGeom>
              <a:avLst/>
              <a:gdLst/>
              <a:ahLst/>
              <a:cxnLst/>
              <a:rect l="l" t="t" r="r" b="b"/>
              <a:pathLst>
                <a:path w="132845" h="124209" extrusionOk="0">
                  <a:moveTo>
                    <a:pt x="122523" y="100394"/>
                  </a:moveTo>
                  <a:cubicBezTo>
                    <a:pt x="122523" y="91555"/>
                    <a:pt x="126032" y="83594"/>
                    <a:pt x="131766" y="77724"/>
                  </a:cubicBezTo>
                  <a:lnTo>
                    <a:pt x="111053" y="20780"/>
                  </a:lnTo>
                  <a:lnTo>
                    <a:pt x="111930" y="19701"/>
                  </a:lnTo>
                  <a:lnTo>
                    <a:pt x="0" y="0"/>
                  </a:lnTo>
                  <a:lnTo>
                    <a:pt x="38727" y="106398"/>
                  </a:lnTo>
                  <a:lnTo>
                    <a:pt x="37850" y="107478"/>
                  </a:lnTo>
                  <a:lnTo>
                    <a:pt x="132846" y="124210"/>
                  </a:lnTo>
                  <a:cubicBezTo>
                    <a:pt x="126504" y="118273"/>
                    <a:pt x="122523" y="109839"/>
                    <a:pt x="122523" y="100461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g3acbb144eea_1_9619">
              <a:extLst>
                <a:ext uri="{FF2B5EF4-FFF2-40B4-BE49-F238E27FC236}">
                  <a16:creationId xmlns:a16="http://schemas.microsoft.com/office/drawing/2014/main" id="{26A40650-E661-BA13-3881-C3936183D428}"/>
                </a:ext>
              </a:extLst>
            </p:cNvPr>
            <p:cNvSpPr/>
            <p:nvPr/>
          </p:nvSpPr>
          <p:spPr>
            <a:xfrm>
              <a:off x="-4964128" y="602317"/>
              <a:ext cx="130754" cy="123265"/>
            </a:xfrm>
            <a:custGeom>
              <a:avLst/>
              <a:gdLst/>
              <a:ahLst/>
              <a:cxnLst/>
              <a:rect l="l" t="t" r="r" b="b"/>
              <a:pathLst>
                <a:path w="130754" h="123265" extrusionOk="0">
                  <a:moveTo>
                    <a:pt x="12617" y="100461"/>
                  </a:moveTo>
                  <a:cubicBezTo>
                    <a:pt x="12617" y="109367"/>
                    <a:pt x="9041" y="117396"/>
                    <a:pt x="3306" y="123265"/>
                  </a:cubicBezTo>
                  <a:lnTo>
                    <a:pt x="92905" y="107478"/>
                  </a:lnTo>
                  <a:lnTo>
                    <a:pt x="92027" y="106398"/>
                  </a:lnTo>
                  <a:lnTo>
                    <a:pt x="130754" y="0"/>
                  </a:lnTo>
                  <a:lnTo>
                    <a:pt x="18824" y="19701"/>
                  </a:lnTo>
                  <a:lnTo>
                    <a:pt x="19701" y="20780"/>
                  </a:lnTo>
                  <a:lnTo>
                    <a:pt x="0" y="74823"/>
                  </a:lnTo>
                  <a:cubicBezTo>
                    <a:pt x="7556" y="80828"/>
                    <a:pt x="12549" y="90003"/>
                    <a:pt x="12549" y="100394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g3acbb144eea_1_9619">
              <a:extLst>
                <a:ext uri="{FF2B5EF4-FFF2-40B4-BE49-F238E27FC236}">
                  <a16:creationId xmlns:a16="http://schemas.microsoft.com/office/drawing/2014/main" id="{39F2F6FC-3E29-59A4-0CC7-B9F0742FFFC1}"/>
                </a:ext>
              </a:extLst>
            </p:cNvPr>
            <p:cNvSpPr/>
            <p:nvPr/>
          </p:nvSpPr>
          <p:spPr>
            <a:xfrm>
              <a:off x="-5007847" y="670055"/>
              <a:ext cx="47025" cy="63285"/>
            </a:xfrm>
            <a:custGeom>
              <a:avLst/>
              <a:gdLst/>
              <a:ahLst/>
              <a:cxnLst/>
              <a:rect l="l" t="t" r="r" b="b"/>
              <a:pathLst>
                <a:path w="47025" h="63285" extrusionOk="0">
                  <a:moveTo>
                    <a:pt x="47026" y="55527"/>
                  </a:moveTo>
                  <a:lnTo>
                    <a:pt x="24761" y="59440"/>
                  </a:lnTo>
                  <a:lnTo>
                    <a:pt x="43787" y="7152"/>
                  </a:lnTo>
                  <a:cubicBezTo>
                    <a:pt x="38187" y="2766"/>
                    <a:pt x="31238" y="0"/>
                    <a:pt x="23547" y="0"/>
                  </a:cubicBezTo>
                  <a:cubicBezTo>
                    <a:pt x="14303" y="0"/>
                    <a:pt x="6004" y="3846"/>
                    <a:pt x="0" y="10053"/>
                  </a:cubicBezTo>
                  <a:lnTo>
                    <a:pt x="18014" y="59507"/>
                  </a:lnTo>
                  <a:lnTo>
                    <a:pt x="1147" y="56539"/>
                  </a:lnTo>
                  <a:cubicBezTo>
                    <a:pt x="4251" y="59440"/>
                    <a:pt x="7894" y="61734"/>
                    <a:pt x="11874" y="63286"/>
                  </a:cubicBezTo>
                  <a:lnTo>
                    <a:pt x="35218" y="63286"/>
                  </a:lnTo>
                  <a:cubicBezTo>
                    <a:pt x="39672" y="61599"/>
                    <a:pt x="43720" y="58968"/>
                    <a:pt x="46958" y="55594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g3acbb144eea_1_9619">
              <a:extLst>
                <a:ext uri="{FF2B5EF4-FFF2-40B4-BE49-F238E27FC236}">
                  <a16:creationId xmlns:a16="http://schemas.microsoft.com/office/drawing/2014/main" id="{0EC2D8E7-DC19-0965-C278-8C20C679A62A}"/>
                </a:ext>
              </a:extLst>
            </p:cNvPr>
            <p:cNvSpPr/>
            <p:nvPr/>
          </p:nvSpPr>
          <p:spPr>
            <a:xfrm>
              <a:off x="-4995906" y="733274"/>
              <a:ext cx="23344" cy="2226"/>
            </a:xfrm>
            <a:custGeom>
              <a:avLst/>
              <a:gdLst/>
              <a:ahLst/>
              <a:cxnLst/>
              <a:rect l="l" t="t" r="r" b="b"/>
              <a:pathLst>
                <a:path w="23344" h="2226" extrusionOk="0">
                  <a:moveTo>
                    <a:pt x="23344" y="0"/>
                  </a:moveTo>
                  <a:lnTo>
                    <a:pt x="0" y="0"/>
                  </a:lnTo>
                  <a:cubicBezTo>
                    <a:pt x="3644" y="1417"/>
                    <a:pt x="7556" y="2226"/>
                    <a:pt x="11672" y="2226"/>
                  </a:cubicBezTo>
                  <a:cubicBezTo>
                    <a:pt x="15788" y="2226"/>
                    <a:pt x="19701" y="1349"/>
                    <a:pt x="23344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g3acbb144eea_1_9619">
              <a:extLst>
                <a:ext uri="{FF2B5EF4-FFF2-40B4-BE49-F238E27FC236}">
                  <a16:creationId xmlns:a16="http://schemas.microsoft.com/office/drawing/2014/main" id="{1858D483-50F9-A29E-2C6C-454AC38C9588}"/>
                </a:ext>
              </a:extLst>
            </p:cNvPr>
            <p:cNvSpPr/>
            <p:nvPr/>
          </p:nvSpPr>
          <p:spPr>
            <a:xfrm>
              <a:off x="-5017024" y="680041"/>
              <a:ext cx="27190" cy="49454"/>
            </a:xfrm>
            <a:custGeom>
              <a:avLst/>
              <a:gdLst/>
              <a:ahLst/>
              <a:cxnLst/>
              <a:rect l="l" t="t" r="r" b="b"/>
              <a:pathLst>
                <a:path w="27190" h="49454" extrusionOk="0">
                  <a:moveTo>
                    <a:pt x="9243" y="67"/>
                  </a:moveTo>
                  <a:cubicBezTo>
                    <a:pt x="3576" y="5937"/>
                    <a:pt x="0" y="13966"/>
                    <a:pt x="0" y="22737"/>
                  </a:cubicBezTo>
                  <a:cubicBezTo>
                    <a:pt x="0" y="32115"/>
                    <a:pt x="3981" y="40549"/>
                    <a:pt x="10323" y="46486"/>
                  </a:cubicBezTo>
                  <a:lnTo>
                    <a:pt x="27190" y="49455"/>
                  </a:lnTo>
                  <a:lnTo>
                    <a:pt x="9176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g3acbb144eea_1_9619">
              <a:extLst>
                <a:ext uri="{FF2B5EF4-FFF2-40B4-BE49-F238E27FC236}">
                  <a16:creationId xmlns:a16="http://schemas.microsoft.com/office/drawing/2014/main" id="{D61D349B-2794-90D6-180E-8C78DCE143E5}"/>
                </a:ext>
              </a:extLst>
            </p:cNvPr>
            <p:cNvSpPr/>
            <p:nvPr/>
          </p:nvSpPr>
          <p:spPr>
            <a:xfrm>
              <a:off x="-4983087" y="677207"/>
              <a:ext cx="31575" cy="52288"/>
            </a:xfrm>
            <a:custGeom>
              <a:avLst/>
              <a:gdLst/>
              <a:ahLst/>
              <a:cxnLst/>
              <a:rect l="l" t="t" r="r" b="b"/>
              <a:pathLst>
                <a:path w="31575" h="52288" extrusionOk="0">
                  <a:moveTo>
                    <a:pt x="22265" y="48375"/>
                  </a:moveTo>
                  <a:cubicBezTo>
                    <a:pt x="27999" y="42505"/>
                    <a:pt x="31575" y="34477"/>
                    <a:pt x="31575" y="25571"/>
                  </a:cubicBezTo>
                  <a:cubicBezTo>
                    <a:pt x="31575" y="15180"/>
                    <a:pt x="26650" y="6005"/>
                    <a:pt x="19026" y="0"/>
                  </a:cubicBezTo>
                  <a:lnTo>
                    <a:pt x="0" y="52288"/>
                  </a:lnTo>
                  <a:lnTo>
                    <a:pt x="22265" y="48375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g3acbb144eea_1_9619">
              <a:extLst>
                <a:ext uri="{FF2B5EF4-FFF2-40B4-BE49-F238E27FC236}">
                  <a16:creationId xmlns:a16="http://schemas.microsoft.com/office/drawing/2014/main" id="{891B656F-A473-57B6-A294-B67802382D00}"/>
                </a:ext>
              </a:extLst>
            </p:cNvPr>
            <p:cNvSpPr/>
            <p:nvPr/>
          </p:nvSpPr>
          <p:spPr>
            <a:xfrm>
              <a:off x="-4680759" y="767413"/>
              <a:ext cx="2361" cy="1686"/>
            </a:xfrm>
            <a:custGeom>
              <a:avLst/>
              <a:gdLst/>
              <a:ahLst/>
              <a:cxnLst/>
              <a:rect l="l" t="t" r="r" b="b"/>
              <a:pathLst>
                <a:path w="2361" h="1686" extrusionOk="0">
                  <a:moveTo>
                    <a:pt x="0" y="0"/>
                  </a:moveTo>
                  <a:cubicBezTo>
                    <a:pt x="810" y="540"/>
                    <a:pt x="1619" y="1147"/>
                    <a:pt x="2361" y="1687"/>
                  </a:cubicBezTo>
                  <a:cubicBezTo>
                    <a:pt x="1552" y="1147"/>
                    <a:pt x="742" y="540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g3acbb144eea_1_9619">
              <a:extLst>
                <a:ext uri="{FF2B5EF4-FFF2-40B4-BE49-F238E27FC236}">
                  <a16:creationId xmlns:a16="http://schemas.microsoft.com/office/drawing/2014/main" id="{609D1ACD-B530-C8F0-15F5-510EFFCFE7F2}"/>
                </a:ext>
              </a:extLst>
            </p:cNvPr>
            <p:cNvSpPr/>
            <p:nvPr/>
          </p:nvSpPr>
          <p:spPr>
            <a:xfrm>
              <a:off x="-4660181" y="784145"/>
              <a:ext cx="607" cy="539"/>
            </a:xfrm>
            <a:custGeom>
              <a:avLst/>
              <a:gdLst/>
              <a:ahLst/>
              <a:cxnLst/>
              <a:rect l="l" t="t" r="r" b="b"/>
              <a:pathLst>
                <a:path w="607" h="539" extrusionOk="0">
                  <a:moveTo>
                    <a:pt x="607" y="540"/>
                  </a:moveTo>
                  <a:cubicBezTo>
                    <a:pt x="607" y="540"/>
                    <a:pt x="203" y="135"/>
                    <a:pt x="0" y="0"/>
                  </a:cubicBezTo>
                  <a:cubicBezTo>
                    <a:pt x="203" y="202"/>
                    <a:pt x="405" y="405"/>
                    <a:pt x="607" y="540"/>
                  </a:cubicBezTo>
                  <a:lnTo>
                    <a:pt x="607" y="540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g3acbb144eea_1_9619">
              <a:extLst>
                <a:ext uri="{FF2B5EF4-FFF2-40B4-BE49-F238E27FC236}">
                  <a16:creationId xmlns:a16="http://schemas.microsoft.com/office/drawing/2014/main" id="{6C19C304-CEDA-4A9D-39AB-610C00533AD0}"/>
                </a:ext>
              </a:extLst>
            </p:cNvPr>
            <p:cNvSpPr/>
            <p:nvPr/>
          </p:nvSpPr>
          <p:spPr>
            <a:xfrm>
              <a:off x="-4688113" y="762555"/>
              <a:ext cx="2294" cy="1484"/>
            </a:xfrm>
            <a:custGeom>
              <a:avLst/>
              <a:gdLst/>
              <a:ahLst/>
              <a:cxnLst/>
              <a:rect l="l" t="t" r="r" b="b"/>
              <a:pathLst>
                <a:path w="2294" h="1484" extrusionOk="0">
                  <a:moveTo>
                    <a:pt x="0" y="0"/>
                  </a:moveTo>
                  <a:cubicBezTo>
                    <a:pt x="810" y="472"/>
                    <a:pt x="1552" y="1012"/>
                    <a:pt x="2294" y="1484"/>
                  </a:cubicBezTo>
                  <a:cubicBezTo>
                    <a:pt x="1552" y="1012"/>
                    <a:pt x="742" y="47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g3acbb144eea_1_9619">
              <a:extLst>
                <a:ext uri="{FF2B5EF4-FFF2-40B4-BE49-F238E27FC236}">
                  <a16:creationId xmlns:a16="http://schemas.microsoft.com/office/drawing/2014/main" id="{0B51F9AB-C949-B4A8-95F9-1656D8C57E6D}"/>
                </a:ext>
              </a:extLst>
            </p:cNvPr>
            <p:cNvSpPr/>
            <p:nvPr/>
          </p:nvSpPr>
          <p:spPr>
            <a:xfrm>
              <a:off x="-4666793" y="778275"/>
              <a:ext cx="2428" cy="2091"/>
            </a:xfrm>
            <a:custGeom>
              <a:avLst/>
              <a:gdLst/>
              <a:ahLst/>
              <a:cxnLst/>
              <a:rect l="l" t="t" r="r" b="b"/>
              <a:pathLst>
                <a:path w="2428" h="2091" extrusionOk="0">
                  <a:moveTo>
                    <a:pt x="0" y="0"/>
                  </a:moveTo>
                  <a:cubicBezTo>
                    <a:pt x="810" y="675"/>
                    <a:pt x="1619" y="1349"/>
                    <a:pt x="2429" y="2092"/>
                  </a:cubicBezTo>
                  <a:cubicBezTo>
                    <a:pt x="1619" y="1417"/>
                    <a:pt x="810" y="675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g3acbb144eea_1_9619">
              <a:extLst>
                <a:ext uri="{FF2B5EF4-FFF2-40B4-BE49-F238E27FC236}">
                  <a16:creationId xmlns:a16="http://schemas.microsoft.com/office/drawing/2014/main" id="{85C189C7-A55C-9639-2D38-D3CAD2D4E35D}"/>
                </a:ext>
              </a:extLst>
            </p:cNvPr>
            <p:cNvSpPr/>
            <p:nvPr/>
          </p:nvSpPr>
          <p:spPr>
            <a:xfrm>
              <a:off x="-4694185" y="758844"/>
              <a:ext cx="742" cy="472"/>
            </a:xfrm>
            <a:custGeom>
              <a:avLst/>
              <a:gdLst/>
              <a:ahLst/>
              <a:cxnLst/>
              <a:rect l="l" t="t" r="r" b="b"/>
              <a:pathLst>
                <a:path w="742" h="472" extrusionOk="0">
                  <a:moveTo>
                    <a:pt x="742" y="472"/>
                  </a:moveTo>
                  <a:cubicBezTo>
                    <a:pt x="742" y="472"/>
                    <a:pt x="270" y="202"/>
                    <a:pt x="0" y="0"/>
                  </a:cubicBezTo>
                  <a:lnTo>
                    <a:pt x="0" y="0"/>
                  </a:lnTo>
                  <a:cubicBezTo>
                    <a:pt x="0" y="0"/>
                    <a:pt x="539" y="270"/>
                    <a:pt x="742" y="472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g3acbb144eea_1_9619">
              <a:extLst>
                <a:ext uri="{FF2B5EF4-FFF2-40B4-BE49-F238E27FC236}">
                  <a16:creationId xmlns:a16="http://schemas.microsoft.com/office/drawing/2014/main" id="{51F29DBA-7DC1-46DE-CB04-26AFAEEC7824}"/>
                </a:ext>
              </a:extLst>
            </p:cNvPr>
            <p:cNvSpPr/>
            <p:nvPr/>
          </p:nvSpPr>
          <p:spPr>
            <a:xfrm>
              <a:off x="-4673675" y="772675"/>
              <a:ext cx="2428" cy="1889"/>
            </a:xfrm>
            <a:custGeom>
              <a:avLst/>
              <a:gdLst/>
              <a:ahLst/>
              <a:cxnLst/>
              <a:rect l="l" t="t" r="r" b="b"/>
              <a:pathLst>
                <a:path w="2428" h="1889" extrusionOk="0">
                  <a:moveTo>
                    <a:pt x="0" y="0"/>
                  </a:moveTo>
                  <a:cubicBezTo>
                    <a:pt x="810" y="607"/>
                    <a:pt x="1619" y="1282"/>
                    <a:pt x="2429" y="1889"/>
                  </a:cubicBezTo>
                  <a:cubicBezTo>
                    <a:pt x="1619" y="1282"/>
                    <a:pt x="810" y="607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g3acbb144eea_1_9619">
              <a:extLst>
                <a:ext uri="{FF2B5EF4-FFF2-40B4-BE49-F238E27FC236}">
                  <a16:creationId xmlns:a16="http://schemas.microsoft.com/office/drawing/2014/main" id="{E1E93C7E-A149-A751-AFF2-75E14394E227}"/>
                </a:ext>
              </a:extLst>
            </p:cNvPr>
            <p:cNvSpPr/>
            <p:nvPr/>
          </p:nvSpPr>
          <p:spPr>
            <a:xfrm>
              <a:off x="-4618350" y="841291"/>
              <a:ext cx="1821" cy="3980"/>
            </a:xfrm>
            <a:custGeom>
              <a:avLst/>
              <a:gdLst/>
              <a:ahLst/>
              <a:cxnLst/>
              <a:rect l="l" t="t" r="r" b="b"/>
              <a:pathLst>
                <a:path w="1821" h="3980" extrusionOk="0">
                  <a:moveTo>
                    <a:pt x="0" y="0"/>
                  </a:moveTo>
                  <a:cubicBezTo>
                    <a:pt x="607" y="1282"/>
                    <a:pt x="1214" y="2631"/>
                    <a:pt x="1822" y="3981"/>
                  </a:cubicBezTo>
                  <a:cubicBezTo>
                    <a:pt x="1214" y="2631"/>
                    <a:pt x="675" y="128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g3acbb144eea_1_9619">
              <a:extLst>
                <a:ext uri="{FF2B5EF4-FFF2-40B4-BE49-F238E27FC236}">
                  <a16:creationId xmlns:a16="http://schemas.microsoft.com/office/drawing/2014/main" id="{585DD27B-2E66-2399-282E-2F784FAD39E7}"/>
                </a:ext>
              </a:extLst>
            </p:cNvPr>
            <p:cNvSpPr/>
            <p:nvPr/>
          </p:nvSpPr>
          <p:spPr>
            <a:xfrm>
              <a:off x="-4622398" y="833262"/>
              <a:ext cx="1956" cy="3778"/>
            </a:xfrm>
            <a:custGeom>
              <a:avLst/>
              <a:gdLst/>
              <a:ahLst/>
              <a:cxnLst/>
              <a:rect l="l" t="t" r="r" b="b"/>
              <a:pathLst>
                <a:path w="1956" h="3778" extrusionOk="0">
                  <a:moveTo>
                    <a:pt x="0" y="0"/>
                  </a:moveTo>
                  <a:cubicBezTo>
                    <a:pt x="675" y="1214"/>
                    <a:pt x="1282" y="2496"/>
                    <a:pt x="1956" y="3778"/>
                  </a:cubicBezTo>
                  <a:cubicBezTo>
                    <a:pt x="1349" y="2496"/>
                    <a:pt x="675" y="1282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g3acbb144eea_1_9619">
              <a:extLst>
                <a:ext uri="{FF2B5EF4-FFF2-40B4-BE49-F238E27FC236}">
                  <a16:creationId xmlns:a16="http://schemas.microsoft.com/office/drawing/2014/main" id="{191BA405-BC59-4661-9CCF-FA434427AC7E}"/>
                </a:ext>
              </a:extLst>
            </p:cNvPr>
            <p:cNvSpPr/>
            <p:nvPr/>
          </p:nvSpPr>
          <p:spPr>
            <a:xfrm>
              <a:off x="-4614707" y="849522"/>
              <a:ext cx="1619" cy="4183"/>
            </a:xfrm>
            <a:custGeom>
              <a:avLst/>
              <a:gdLst/>
              <a:ahLst/>
              <a:cxnLst/>
              <a:rect l="l" t="t" r="r" b="b"/>
              <a:pathLst>
                <a:path w="1619" h="4183" extrusionOk="0">
                  <a:moveTo>
                    <a:pt x="0" y="0"/>
                  </a:moveTo>
                  <a:cubicBezTo>
                    <a:pt x="540" y="1349"/>
                    <a:pt x="1080" y="2766"/>
                    <a:pt x="1619" y="4183"/>
                  </a:cubicBezTo>
                  <a:cubicBezTo>
                    <a:pt x="1080" y="2766"/>
                    <a:pt x="540" y="1417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g3acbb144eea_1_9619">
              <a:extLst>
                <a:ext uri="{FF2B5EF4-FFF2-40B4-BE49-F238E27FC236}">
                  <a16:creationId xmlns:a16="http://schemas.microsoft.com/office/drawing/2014/main" id="{AA353872-CAED-AB23-9204-45A52E439AF6}"/>
                </a:ext>
              </a:extLst>
            </p:cNvPr>
            <p:cNvSpPr/>
            <p:nvPr/>
          </p:nvSpPr>
          <p:spPr>
            <a:xfrm>
              <a:off x="-4624760" y="828944"/>
              <a:ext cx="6746" cy="67"/>
            </a:xfrm>
            <a:custGeom>
              <a:avLst/>
              <a:gdLst/>
              <a:ahLst/>
              <a:cxnLst/>
              <a:rect l="l" t="t" r="r" b="b"/>
              <a:pathLst>
                <a:path w="6746" h="67" extrusionOk="0">
                  <a:moveTo>
                    <a:pt x="0" y="67"/>
                  </a:moveTo>
                  <a:cubicBezTo>
                    <a:pt x="0" y="67"/>
                    <a:pt x="0" y="6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g3acbb144eea_1_9619">
              <a:extLst>
                <a:ext uri="{FF2B5EF4-FFF2-40B4-BE49-F238E27FC236}">
                  <a16:creationId xmlns:a16="http://schemas.microsoft.com/office/drawing/2014/main" id="{38CBA513-6FC0-80C3-9348-EFB1D9D48C5D}"/>
                </a:ext>
              </a:extLst>
            </p:cNvPr>
            <p:cNvSpPr/>
            <p:nvPr/>
          </p:nvSpPr>
          <p:spPr>
            <a:xfrm>
              <a:off x="-4600336" y="922658"/>
              <a:ext cx="6746" cy="2226"/>
            </a:xfrm>
            <a:custGeom>
              <a:avLst/>
              <a:gdLst/>
              <a:ahLst/>
              <a:cxnLst/>
              <a:rect l="l" t="t" r="r" b="b"/>
              <a:pathLst>
                <a:path w="6746" h="2226" extrusionOk="0">
                  <a:moveTo>
                    <a:pt x="0" y="2226"/>
                  </a:moveTo>
                  <a:cubicBezTo>
                    <a:pt x="0" y="1484"/>
                    <a:pt x="0" y="742"/>
                    <a:pt x="0" y="0"/>
                  </a:cubicBezTo>
                  <a:cubicBezTo>
                    <a:pt x="0" y="742"/>
                    <a:pt x="0" y="1484"/>
                    <a:pt x="0" y="2226"/>
                  </a:cubicBezTo>
                  <a:lnTo>
                    <a:pt x="0" y="2226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g3acbb144eea_1_9619">
              <a:extLst>
                <a:ext uri="{FF2B5EF4-FFF2-40B4-BE49-F238E27FC236}">
                  <a16:creationId xmlns:a16="http://schemas.microsoft.com/office/drawing/2014/main" id="{7731E510-B946-2A34-2B05-D6A9C225879A}"/>
                </a:ext>
              </a:extLst>
            </p:cNvPr>
            <p:cNvSpPr/>
            <p:nvPr/>
          </p:nvSpPr>
          <p:spPr>
            <a:xfrm>
              <a:off x="-4601686" y="899044"/>
              <a:ext cx="6746" cy="67"/>
            </a:xfrm>
            <a:custGeom>
              <a:avLst/>
              <a:gdLst/>
              <a:ahLst/>
              <a:cxnLst/>
              <a:rect l="l" t="t" r="r" b="b"/>
              <a:pathLst>
                <a:path w="6746" h="67" extrusionOk="0">
                  <a:moveTo>
                    <a:pt x="0" y="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g3acbb144eea_1_9619">
              <a:extLst>
                <a:ext uri="{FF2B5EF4-FFF2-40B4-BE49-F238E27FC236}">
                  <a16:creationId xmlns:a16="http://schemas.microsoft.com/office/drawing/2014/main" id="{E3D7B2F7-EAC8-EE8C-2395-CE4F0080A4E0}"/>
                </a:ext>
              </a:extLst>
            </p:cNvPr>
            <p:cNvSpPr/>
            <p:nvPr/>
          </p:nvSpPr>
          <p:spPr>
            <a:xfrm>
              <a:off x="-4601214" y="902958"/>
              <a:ext cx="472" cy="6072"/>
            </a:xfrm>
            <a:custGeom>
              <a:avLst/>
              <a:gdLst/>
              <a:ahLst/>
              <a:cxnLst/>
              <a:rect l="l" t="t" r="r" b="b"/>
              <a:pathLst>
                <a:path w="472" h="6072" extrusionOk="0">
                  <a:moveTo>
                    <a:pt x="0" y="0"/>
                  </a:moveTo>
                  <a:cubicBezTo>
                    <a:pt x="203" y="2024"/>
                    <a:pt x="337" y="4048"/>
                    <a:pt x="472" y="6072"/>
                  </a:cubicBezTo>
                  <a:cubicBezTo>
                    <a:pt x="337" y="4048"/>
                    <a:pt x="203" y="2024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g3acbb144eea_1_9619">
              <a:extLst>
                <a:ext uri="{FF2B5EF4-FFF2-40B4-BE49-F238E27FC236}">
                  <a16:creationId xmlns:a16="http://schemas.microsoft.com/office/drawing/2014/main" id="{A263C089-6F9A-0D38-81F9-06C31628C19D}"/>
                </a:ext>
              </a:extLst>
            </p:cNvPr>
            <p:cNvSpPr/>
            <p:nvPr/>
          </p:nvSpPr>
          <p:spPr>
            <a:xfrm>
              <a:off x="-4600471" y="912471"/>
              <a:ext cx="202" cy="8973"/>
            </a:xfrm>
            <a:custGeom>
              <a:avLst/>
              <a:gdLst/>
              <a:ahLst/>
              <a:cxnLst/>
              <a:rect l="l" t="t" r="r" b="b"/>
              <a:pathLst>
                <a:path w="202" h="8973" extrusionOk="0">
                  <a:moveTo>
                    <a:pt x="0" y="0"/>
                  </a:moveTo>
                  <a:cubicBezTo>
                    <a:pt x="135" y="2969"/>
                    <a:pt x="202" y="5937"/>
                    <a:pt x="202" y="8973"/>
                  </a:cubicBezTo>
                  <a:cubicBezTo>
                    <a:pt x="202" y="5937"/>
                    <a:pt x="135" y="2969"/>
                    <a:pt x="0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g3acbb144eea_1_9619">
              <a:extLst>
                <a:ext uri="{FF2B5EF4-FFF2-40B4-BE49-F238E27FC236}">
                  <a16:creationId xmlns:a16="http://schemas.microsoft.com/office/drawing/2014/main" id="{0D171AB1-C6BB-64D2-C85B-D93880F4D2E7}"/>
                </a:ext>
              </a:extLst>
            </p:cNvPr>
            <p:cNvSpPr/>
            <p:nvPr/>
          </p:nvSpPr>
          <p:spPr>
            <a:xfrm>
              <a:off x="-4614707" y="990330"/>
              <a:ext cx="1619" cy="4183"/>
            </a:xfrm>
            <a:custGeom>
              <a:avLst/>
              <a:gdLst/>
              <a:ahLst/>
              <a:cxnLst/>
              <a:rect l="l" t="t" r="r" b="b"/>
              <a:pathLst>
                <a:path w="1619" h="4183" extrusionOk="0">
                  <a:moveTo>
                    <a:pt x="1619" y="0"/>
                  </a:moveTo>
                  <a:cubicBezTo>
                    <a:pt x="1080" y="1417"/>
                    <a:pt x="540" y="2766"/>
                    <a:pt x="0" y="4183"/>
                  </a:cubicBezTo>
                  <a:cubicBezTo>
                    <a:pt x="540" y="2834"/>
                    <a:pt x="1080" y="1417"/>
                    <a:pt x="1619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g3acbb144eea_1_9619">
              <a:extLst>
                <a:ext uri="{FF2B5EF4-FFF2-40B4-BE49-F238E27FC236}">
                  <a16:creationId xmlns:a16="http://schemas.microsoft.com/office/drawing/2014/main" id="{D0066C4D-3EDA-0C9C-4F94-4BBF5450086F}"/>
                </a:ext>
              </a:extLst>
            </p:cNvPr>
            <p:cNvSpPr/>
            <p:nvPr/>
          </p:nvSpPr>
          <p:spPr>
            <a:xfrm>
              <a:off x="-4608500" y="972855"/>
              <a:ext cx="1281" cy="4520"/>
            </a:xfrm>
            <a:custGeom>
              <a:avLst/>
              <a:gdLst/>
              <a:ahLst/>
              <a:cxnLst/>
              <a:rect l="l" t="t" r="r" b="b"/>
              <a:pathLst>
                <a:path w="1281" h="4520" extrusionOk="0">
                  <a:moveTo>
                    <a:pt x="1282" y="0"/>
                  </a:moveTo>
                  <a:cubicBezTo>
                    <a:pt x="877" y="1552"/>
                    <a:pt x="472" y="3036"/>
                    <a:pt x="0" y="4520"/>
                  </a:cubicBezTo>
                  <a:cubicBezTo>
                    <a:pt x="472" y="3036"/>
                    <a:pt x="877" y="1484"/>
                    <a:pt x="1282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g3acbb144eea_1_9619">
              <a:extLst>
                <a:ext uri="{FF2B5EF4-FFF2-40B4-BE49-F238E27FC236}">
                  <a16:creationId xmlns:a16="http://schemas.microsoft.com/office/drawing/2014/main" id="{0CFE768E-B87C-7BC1-4824-316FC912A6F1}"/>
                </a:ext>
              </a:extLst>
            </p:cNvPr>
            <p:cNvSpPr/>
            <p:nvPr/>
          </p:nvSpPr>
          <p:spPr>
            <a:xfrm>
              <a:off x="-4611401" y="981694"/>
              <a:ext cx="1484" cy="4317"/>
            </a:xfrm>
            <a:custGeom>
              <a:avLst/>
              <a:gdLst/>
              <a:ahLst/>
              <a:cxnLst/>
              <a:rect l="l" t="t" r="r" b="b"/>
              <a:pathLst>
                <a:path w="1484" h="4317" extrusionOk="0">
                  <a:moveTo>
                    <a:pt x="1485" y="0"/>
                  </a:moveTo>
                  <a:cubicBezTo>
                    <a:pt x="1012" y="1484"/>
                    <a:pt x="540" y="2901"/>
                    <a:pt x="0" y="4318"/>
                  </a:cubicBezTo>
                  <a:cubicBezTo>
                    <a:pt x="540" y="2901"/>
                    <a:pt x="1012" y="1417"/>
                    <a:pt x="1485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g3acbb144eea_1_9619">
              <a:extLst>
                <a:ext uri="{FF2B5EF4-FFF2-40B4-BE49-F238E27FC236}">
                  <a16:creationId xmlns:a16="http://schemas.microsoft.com/office/drawing/2014/main" id="{6C535E7D-E803-6287-DE06-CDD151AB9A65}"/>
                </a:ext>
              </a:extLst>
            </p:cNvPr>
            <p:cNvSpPr/>
            <p:nvPr/>
          </p:nvSpPr>
          <p:spPr>
            <a:xfrm>
              <a:off x="-4665983" y="1063736"/>
              <a:ext cx="1619" cy="1349"/>
            </a:xfrm>
            <a:custGeom>
              <a:avLst/>
              <a:gdLst/>
              <a:ahLst/>
              <a:cxnLst/>
              <a:rect l="l" t="t" r="r" b="b"/>
              <a:pathLst>
                <a:path w="1619" h="1349" extrusionOk="0">
                  <a:moveTo>
                    <a:pt x="68" y="1349"/>
                  </a:moveTo>
                  <a:cubicBezTo>
                    <a:pt x="607" y="877"/>
                    <a:pt x="1079" y="405"/>
                    <a:pt x="1619" y="0"/>
                  </a:cubicBezTo>
                  <a:cubicBezTo>
                    <a:pt x="1079" y="472"/>
                    <a:pt x="540" y="945"/>
                    <a:pt x="0" y="1349"/>
                  </a:cubicBezTo>
                  <a:lnTo>
                    <a:pt x="0" y="1349"/>
                  </a:ln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g3acbb144eea_1_9619">
              <a:extLst>
                <a:ext uri="{FF2B5EF4-FFF2-40B4-BE49-F238E27FC236}">
                  <a16:creationId xmlns:a16="http://schemas.microsoft.com/office/drawing/2014/main" id="{ABCDD471-8ACF-638E-85DD-F6DA3B3D76E7}"/>
                </a:ext>
              </a:extLst>
            </p:cNvPr>
            <p:cNvSpPr/>
            <p:nvPr/>
          </p:nvSpPr>
          <p:spPr>
            <a:xfrm>
              <a:off x="-4642100" y="1039177"/>
              <a:ext cx="1012" cy="1281"/>
            </a:xfrm>
            <a:custGeom>
              <a:avLst/>
              <a:gdLst/>
              <a:ahLst/>
              <a:cxnLst/>
              <a:rect l="l" t="t" r="r" b="b"/>
              <a:pathLst>
                <a:path w="1012" h="1281" extrusionOk="0">
                  <a:moveTo>
                    <a:pt x="0" y="1282"/>
                  </a:moveTo>
                  <a:cubicBezTo>
                    <a:pt x="337" y="877"/>
                    <a:pt x="675" y="472"/>
                    <a:pt x="1012" y="0"/>
                  </a:cubicBezTo>
                  <a:lnTo>
                    <a:pt x="1012" y="0"/>
                  </a:lnTo>
                  <a:cubicBezTo>
                    <a:pt x="675" y="405"/>
                    <a:pt x="337" y="810"/>
                    <a:pt x="0" y="1282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g3acbb144eea_1_9619">
              <a:extLst>
                <a:ext uri="{FF2B5EF4-FFF2-40B4-BE49-F238E27FC236}">
                  <a16:creationId xmlns:a16="http://schemas.microsoft.com/office/drawing/2014/main" id="{66448C3D-8754-83CF-6CF2-10441DC1C92B}"/>
                </a:ext>
              </a:extLst>
            </p:cNvPr>
            <p:cNvSpPr/>
            <p:nvPr/>
          </p:nvSpPr>
          <p:spPr>
            <a:xfrm>
              <a:off x="-4653839" y="1051254"/>
              <a:ext cx="2361" cy="2496"/>
            </a:xfrm>
            <a:custGeom>
              <a:avLst/>
              <a:gdLst/>
              <a:ahLst/>
              <a:cxnLst/>
              <a:rect l="l" t="t" r="r" b="b"/>
              <a:pathLst>
                <a:path w="2361" h="2496" extrusionOk="0">
                  <a:moveTo>
                    <a:pt x="2361" y="0"/>
                  </a:moveTo>
                  <a:cubicBezTo>
                    <a:pt x="1552" y="810"/>
                    <a:pt x="810" y="1687"/>
                    <a:pt x="0" y="2496"/>
                  </a:cubicBezTo>
                  <a:cubicBezTo>
                    <a:pt x="810" y="1687"/>
                    <a:pt x="1619" y="810"/>
                    <a:pt x="2361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g3acbb144eea_1_9619">
              <a:extLst>
                <a:ext uri="{FF2B5EF4-FFF2-40B4-BE49-F238E27FC236}">
                  <a16:creationId xmlns:a16="http://schemas.microsoft.com/office/drawing/2014/main" id="{3CF06B79-AEE7-52C2-EDCA-5200F4ACE9D4}"/>
                </a:ext>
              </a:extLst>
            </p:cNvPr>
            <p:cNvSpPr/>
            <p:nvPr/>
          </p:nvSpPr>
          <p:spPr>
            <a:xfrm>
              <a:off x="-4660181" y="1057596"/>
              <a:ext cx="2428" cy="2293"/>
            </a:xfrm>
            <a:custGeom>
              <a:avLst/>
              <a:gdLst/>
              <a:ahLst/>
              <a:cxnLst/>
              <a:rect l="l" t="t" r="r" b="b"/>
              <a:pathLst>
                <a:path w="2428" h="2293" extrusionOk="0">
                  <a:moveTo>
                    <a:pt x="2429" y="0"/>
                  </a:moveTo>
                  <a:cubicBezTo>
                    <a:pt x="1619" y="742"/>
                    <a:pt x="810" y="1552"/>
                    <a:pt x="0" y="2294"/>
                  </a:cubicBezTo>
                  <a:cubicBezTo>
                    <a:pt x="810" y="1552"/>
                    <a:pt x="1619" y="742"/>
                    <a:pt x="2429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g3acbb144eea_1_9619">
              <a:extLst>
                <a:ext uri="{FF2B5EF4-FFF2-40B4-BE49-F238E27FC236}">
                  <a16:creationId xmlns:a16="http://schemas.microsoft.com/office/drawing/2014/main" id="{8AA424BB-DF42-F8ED-6ABD-E1FC1A91FD21}"/>
                </a:ext>
              </a:extLst>
            </p:cNvPr>
            <p:cNvSpPr/>
            <p:nvPr/>
          </p:nvSpPr>
          <p:spPr>
            <a:xfrm>
              <a:off x="-4647834" y="1044507"/>
              <a:ext cx="2361" cy="2698"/>
            </a:xfrm>
            <a:custGeom>
              <a:avLst/>
              <a:gdLst/>
              <a:ahLst/>
              <a:cxnLst/>
              <a:rect l="l" t="t" r="r" b="b"/>
              <a:pathLst>
                <a:path w="2361" h="2698" extrusionOk="0">
                  <a:moveTo>
                    <a:pt x="2361" y="0"/>
                  </a:moveTo>
                  <a:cubicBezTo>
                    <a:pt x="1552" y="945"/>
                    <a:pt x="810" y="1822"/>
                    <a:pt x="0" y="2699"/>
                  </a:cubicBezTo>
                  <a:cubicBezTo>
                    <a:pt x="810" y="1822"/>
                    <a:pt x="1552" y="877"/>
                    <a:pt x="2361" y="0"/>
                  </a:cubicBezTo>
                  <a:close/>
                </a:path>
              </a:pathLst>
            </a:custGeom>
            <a:solidFill>
              <a:srgbClr val="772B0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7" name="Google Shape;897;g3acbb144eea_1_9619">
              <a:extLst>
                <a:ext uri="{FF2B5EF4-FFF2-40B4-BE49-F238E27FC236}">
                  <a16:creationId xmlns:a16="http://schemas.microsoft.com/office/drawing/2014/main" id="{9FF497F7-A768-1554-A746-2271251C034B}"/>
                </a:ext>
              </a:extLst>
            </p:cNvPr>
            <p:cNvGrpSpPr/>
            <p:nvPr/>
          </p:nvGrpSpPr>
          <p:grpSpPr>
            <a:xfrm>
              <a:off x="-5121060" y="758844"/>
              <a:ext cx="520791" cy="306240"/>
              <a:chOff x="-5121060" y="758844"/>
              <a:chExt cx="520791" cy="306240"/>
            </a:xfrm>
          </p:grpSpPr>
          <p:sp>
            <p:nvSpPr>
              <p:cNvPr id="898" name="Google Shape;898;g3acbb144eea_1_9619">
                <a:extLst>
                  <a:ext uri="{FF2B5EF4-FFF2-40B4-BE49-F238E27FC236}">
                    <a16:creationId xmlns:a16="http://schemas.microsoft.com/office/drawing/2014/main" id="{E8590E39-9D99-C9BF-B895-3C42AC01B32C}"/>
                  </a:ext>
                </a:extLst>
              </p:cNvPr>
              <p:cNvSpPr/>
              <p:nvPr/>
            </p:nvSpPr>
            <p:spPr>
              <a:xfrm>
                <a:off x="-5121060" y="758844"/>
                <a:ext cx="461486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6" h="25840" extrusionOk="0">
                    <a:moveTo>
                      <a:pt x="202744" y="25841"/>
                    </a:moveTo>
                    <a:lnTo>
                      <a:pt x="461486" y="25841"/>
                    </a:lnTo>
                    <a:cubicBezTo>
                      <a:pt x="461486" y="25841"/>
                      <a:pt x="461082" y="25436"/>
                      <a:pt x="460879" y="25301"/>
                    </a:cubicBezTo>
                    <a:cubicBezTo>
                      <a:pt x="459530" y="24019"/>
                      <a:pt x="458113" y="22737"/>
                      <a:pt x="456696" y="21522"/>
                    </a:cubicBezTo>
                    <a:cubicBezTo>
                      <a:pt x="455886" y="20848"/>
                      <a:pt x="455077" y="20106"/>
                      <a:pt x="454267" y="19431"/>
                    </a:cubicBezTo>
                    <a:cubicBezTo>
                      <a:pt x="452783" y="18149"/>
                      <a:pt x="451299" y="16935"/>
                      <a:pt x="449814" y="15720"/>
                    </a:cubicBezTo>
                    <a:cubicBezTo>
                      <a:pt x="449004" y="15113"/>
                      <a:pt x="448195" y="14438"/>
                      <a:pt x="447385" y="13831"/>
                    </a:cubicBezTo>
                    <a:cubicBezTo>
                      <a:pt x="445834" y="12617"/>
                      <a:pt x="444214" y="11470"/>
                      <a:pt x="442662" y="10255"/>
                    </a:cubicBezTo>
                    <a:cubicBezTo>
                      <a:pt x="441853" y="9715"/>
                      <a:pt x="441043" y="9108"/>
                      <a:pt x="440301" y="8569"/>
                    </a:cubicBezTo>
                    <a:cubicBezTo>
                      <a:pt x="438614" y="7422"/>
                      <a:pt x="436995" y="6275"/>
                      <a:pt x="435309" y="5195"/>
                    </a:cubicBezTo>
                    <a:cubicBezTo>
                      <a:pt x="434566" y="4723"/>
                      <a:pt x="433756" y="4183"/>
                      <a:pt x="433014" y="3711"/>
                    </a:cubicBezTo>
                    <a:cubicBezTo>
                      <a:pt x="431260" y="2631"/>
                      <a:pt x="429506" y="1484"/>
                      <a:pt x="427685" y="472"/>
                    </a:cubicBezTo>
                    <a:cubicBezTo>
                      <a:pt x="427414" y="337"/>
                      <a:pt x="427145" y="202"/>
                      <a:pt x="426942" y="0"/>
                    </a:cubicBezTo>
                    <a:lnTo>
                      <a:pt x="0" y="0"/>
                    </a:lnTo>
                    <a:cubicBezTo>
                      <a:pt x="12549" y="7287"/>
                      <a:pt x="24154" y="15990"/>
                      <a:pt x="34612" y="25841"/>
                    </a:cubicBezTo>
                    <a:lnTo>
                      <a:pt x="202811" y="25841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g3acbb144eea_1_9619">
                <a:extLst>
                  <a:ext uri="{FF2B5EF4-FFF2-40B4-BE49-F238E27FC236}">
                    <a16:creationId xmlns:a16="http://schemas.microsoft.com/office/drawing/2014/main" id="{2278F8DD-F796-2755-50F2-F4642E636977}"/>
                  </a:ext>
                </a:extLst>
              </p:cNvPr>
              <p:cNvSpPr/>
              <p:nvPr/>
            </p:nvSpPr>
            <p:spPr>
              <a:xfrm>
                <a:off x="-5051837" y="828944"/>
                <a:ext cx="43915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39153" h="25840" extrusionOk="0">
                    <a:moveTo>
                      <a:pt x="98707" y="0"/>
                    </a:moveTo>
                    <a:lnTo>
                      <a:pt x="0" y="0"/>
                    </a:lnTo>
                    <a:cubicBezTo>
                      <a:pt x="4723" y="8231"/>
                      <a:pt x="8771" y="16867"/>
                      <a:pt x="12212" y="25841"/>
                    </a:cubicBezTo>
                    <a:lnTo>
                      <a:pt x="439154" y="25841"/>
                    </a:lnTo>
                    <a:cubicBezTo>
                      <a:pt x="439019" y="25503"/>
                      <a:pt x="438884" y="25098"/>
                      <a:pt x="438749" y="24761"/>
                    </a:cubicBezTo>
                    <a:cubicBezTo>
                      <a:pt x="438210" y="23344"/>
                      <a:pt x="437670" y="21995"/>
                      <a:pt x="437130" y="20578"/>
                    </a:cubicBezTo>
                    <a:cubicBezTo>
                      <a:pt x="436523" y="19161"/>
                      <a:pt x="435916" y="17744"/>
                      <a:pt x="435241" y="16327"/>
                    </a:cubicBezTo>
                    <a:cubicBezTo>
                      <a:pt x="434634" y="14978"/>
                      <a:pt x="434094" y="13629"/>
                      <a:pt x="433419" y="12347"/>
                    </a:cubicBezTo>
                    <a:cubicBezTo>
                      <a:pt x="432745" y="10930"/>
                      <a:pt x="432002" y="9513"/>
                      <a:pt x="431328" y="8096"/>
                    </a:cubicBezTo>
                    <a:cubicBezTo>
                      <a:pt x="430720" y="6814"/>
                      <a:pt x="430046" y="5600"/>
                      <a:pt x="429371" y="4318"/>
                    </a:cubicBezTo>
                    <a:cubicBezTo>
                      <a:pt x="428629" y="2901"/>
                      <a:pt x="427819" y="1484"/>
                      <a:pt x="427010" y="67"/>
                    </a:cubicBezTo>
                    <a:cubicBezTo>
                      <a:pt x="427010" y="67"/>
                      <a:pt x="427010" y="67"/>
                      <a:pt x="427010" y="0"/>
                    </a:cubicBezTo>
                    <a:lnTo>
                      <a:pt x="98707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g3acbb144eea_1_9619">
                <a:extLst>
                  <a:ext uri="{FF2B5EF4-FFF2-40B4-BE49-F238E27FC236}">
                    <a16:creationId xmlns:a16="http://schemas.microsoft.com/office/drawing/2014/main" id="{094539FB-7596-24A5-05EB-C09AA42E0D7E}"/>
                  </a:ext>
                </a:extLst>
              </p:cNvPr>
              <p:cNvSpPr/>
              <p:nvPr/>
            </p:nvSpPr>
            <p:spPr>
              <a:xfrm>
                <a:off x="-5028628" y="899044"/>
                <a:ext cx="42835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8359" h="25840" extrusionOk="0">
                    <a:moveTo>
                      <a:pt x="428359" y="22400"/>
                    </a:moveTo>
                    <a:cubicBezTo>
                      <a:pt x="428359" y="19364"/>
                      <a:pt x="428292" y="16395"/>
                      <a:pt x="428157" y="13426"/>
                    </a:cubicBezTo>
                    <a:cubicBezTo>
                      <a:pt x="428157" y="12279"/>
                      <a:pt x="427954" y="11132"/>
                      <a:pt x="427887" y="9985"/>
                    </a:cubicBezTo>
                    <a:cubicBezTo>
                      <a:pt x="427752" y="7961"/>
                      <a:pt x="427617" y="5937"/>
                      <a:pt x="427414" y="3913"/>
                    </a:cubicBezTo>
                    <a:cubicBezTo>
                      <a:pt x="427280" y="2631"/>
                      <a:pt x="427077" y="1349"/>
                      <a:pt x="426942" y="0"/>
                    </a:cubicBezTo>
                    <a:cubicBezTo>
                      <a:pt x="426942" y="0"/>
                      <a:pt x="426942" y="0"/>
                      <a:pt x="426942" y="0"/>
                    </a:cubicBezTo>
                    <a:lnTo>
                      <a:pt x="0" y="0"/>
                    </a:lnTo>
                    <a:cubicBezTo>
                      <a:pt x="945" y="7557"/>
                      <a:pt x="1417" y="15180"/>
                      <a:pt x="1417" y="23007"/>
                    </a:cubicBezTo>
                    <a:cubicBezTo>
                      <a:pt x="1417" y="23951"/>
                      <a:pt x="1417" y="24896"/>
                      <a:pt x="1349" y="25841"/>
                    </a:cubicBezTo>
                    <a:lnTo>
                      <a:pt x="428292" y="25841"/>
                    </a:lnTo>
                    <a:cubicBezTo>
                      <a:pt x="428292" y="25098"/>
                      <a:pt x="428292" y="24356"/>
                      <a:pt x="428292" y="23614"/>
                    </a:cubicBezTo>
                    <a:cubicBezTo>
                      <a:pt x="428292" y="23412"/>
                      <a:pt x="428292" y="23209"/>
                      <a:pt x="428292" y="23007"/>
                    </a:cubicBezTo>
                    <a:cubicBezTo>
                      <a:pt x="428292" y="22804"/>
                      <a:pt x="428292" y="22602"/>
                      <a:pt x="428292" y="2240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g3acbb144eea_1_9619">
                <a:extLst>
                  <a:ext uri="{FF2B5EF4-FFF2-40B4-BE49-F238E27FC236}">
                    <a16:creationId xmlns:a16="http://schemas.microsoft.com/office/drawing/2014/main" id="{763DF168-C66C-3087-7E5A-A9283227012F}"/>
                  </a:ext>
                </a:extLst>
              </p:cNvPr>
              <p:cNvSpPr/>
              <p:nvPr/>
            </p:nvSpPr>
            <p:spPr>
              <a:xfrm>
                <a:off x="-5041852" y="969144"/>
                <a:ext cx="43557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35578" h="25840" extrusionOk="0">
                    <a:moveTo>
                      <a:pt x="70100" y="0"/>
                    </a:moveTo>
                    <a:lnTo>
                      <a:pt x="8704" y="0"/>
                    </a:lnTo>
                    <a:cubicBezTo>
                      <a:pt x="6410" y="8906"/>
                      <a:pt x="3509" y="17542"/>
                      <a:pt x="0" y="25841"/>
                    </a:cubicBezTo>
                    <a:lnTo>
                      <a:pt x="426942" y="25841"/>
                    </a:lnTo>
                    <a:cubicBezTo>
                      <a:pt x="426942" y="25841"/>
                      <a:pt x="427077" y="25503"/>
                      <a:pt x="427145" y="25368"/>
                    </a:cubicBezTo>
                    <a:cubicBezTo>
                      <a:pt x="427685" y="24019"/>
                      <a:pt x="428224" y="22602"/>
                      <a:pt x="428764" y="21185"/>
                    </a:cubicBezTo>
                    <a:cubicBezTo>
                      <a:pt x="429304" y="19768"/>
                      <a:pt x="429911" y="18352"/>
                      <a:pt x="430383" y="16867"/>
                    </a:cubicBezTo>
                    <a:cubicBezTo>
                      <a:pt x="430923" y="15450"/>
                      <a:pt x="431395" y="13966"/>
                      <a:pt x="431868" y="12549"/>
                    </a:cubicBezTo>
                    <a:cubicBezTo>
                      <a:pt x="432340" y="11132"/>
                      <a:pt x="432812" y="9716"/>
                      <a:pt x="433285" y="8231"/>
                    </a:cubicBezTo>
                    <a:cubicBezTo>
                      <a:pt x="433757" y="6747"/>
                      <a:pt x="434162" y="5195"/>
                      <a:pt x="434566" y="3711"/>
                    </a:cubicBezTo>
                    <a:cubicBezTo>
                      <a:pt x="434904" y="2496"/>
                      <a:pt x="435241" y="1214"/>
                      <a:pt x="435578" y="0"/>
                    </a:cubicBezTo>
                    <a:lnTo>
                      <a:pt x="70033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g3acbb144eea_1_9619">
                <a:extLst>
                  <a:ext uri="{FF2B5EF4-FFF2-40B4-BE49-F238E27FC236}">
                    <a16:creationId xmlns:a16="http://schemas.microsoft.com/office/drawing/2014/main" id="{BBFDD6A3-26A9-7BEB-BF13-EDDFBC36E549}"/>
                  </a:ext>
                </a:extLst>
              </p:cNvPr>
              <p:cNvSpPr/>
              <p:nvPr/>
            </p:nvSpPr>
            <p:spPr>
              <a:xfrm>
                <a:off x="-5092858" y="1039244"/>
                <a:ext cx="45183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51838" h="25840" extrusionOk="0">
                    <a:moveTo>
                      <a:pt x="156055" y="0"/>
                    </a:moveTo>
                    <a:lnTo>
                      <a:pt x="24828" y="0"/>
                    </a:lnTo>
                    <a:cubicBezTo>
                      <a:pt x="17407" y="9378"/>
                      <a:pt x="9041" y="18014"/>
                      <a:pt x="0" y="25841"/>
                    </a:cubicBezTo>
                    <a:lnTo>
                      <a:pt x="426942" y="25841"/>
                    </a:lnTo>
                    <a:cubicBezTo>
                      <a:pt x="427482" y="25368"/>
                      <a:pt x="428022" y="24896"/>
                      <a:pt x="428562" y="24491"/>
                    </a:cubicBezTo>
                    <a:cubicBezTo>
                      <a:pt x="429979" y="23277"/>
                      <a:pt x="431395" y="21995"/>
                      <a:pt x="432745" y="20713"/>
                    </a:cubicBezTo>
                    <a:cubicBezTo>
                      <a:pt x="433554" y="19971"/>
                      <a:pt x="434364" y="19161"/>
                      <a:pt x="435173" y="18419"/>
                    </a:cubicBezTo>
                    <a:cubicBezTo>
                      <a:pt x="436523" y="17137"/>
                      <a:pt x="437805" y="15855"/>
                      <a:pt x="439087" y="14506"/>
                    </a:cubicBezTo>
                    <a:cubicBezTo>
                      <a:pt x="439896" y="13696"/>
                      <a:pt x="440706" y="12819"/>
                      <a:pt x="441448" y="12009"/>
                    </a:cubicBezTo>
                    <a:cubicBezTo>
                      <a:pt x="442662" y="10728"/>
                      <a:pt x="443877" y="9378"/>
                      <a:pt x="445092" y="8029"/>
                    </a:cubicBezTo>
                    <a:cubicBezTo>
                      <a:pt x="445901" y="7152"/>
                      <a:pt x="446643" y="6207"/>
                      <a:pt x="447453" y="5330"/>
                    </a:cubicBezTo>
                    <a:cubicBezTo>
                      <a:pt x="448600" y="3981"/>
                      <a:pt x="449747" y="2631"/>
                      <a:pt x="450826" y="1282"/>
                    </a:cubicBezTo>
                    <a:cubicBezTo>
                      <a:pt x="451164" y="877"/>
                      <a:pt x="451501" y="472"/>
                      <a:pt x="451838" y="0"/>
                    </a:cubicBezTo>
                    <a:lnTo>
                      <a:pt x="156123" y="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03" name="Google Shape;903;g3acbb144eea_1_9619">
              <a:extLst>
                <a:ext uri="{FF2B5EF4-FFF2-40B4-BE49-F238E27FC236}">
                  <a16:creationId xmlns:a16="http://schemas.microsoft.com/office/drawing/2014/main" id="{873AE318-4282-D5AF-3FDC-06F4CCCEDC46}"/>
                </a:ext>
              </a:extLst>
            </p:cNvPr>
            <p:cNvSpPr/>
            <p:nvPr/>
          </p:nvSpPr>
          <p:spPr>
            <a:xfrm>
              <a:off x="-5404699" y="733746"/>
              <a:ext cx="177510" cy="353401"/>
            </a:xfrm>
            <a:custGeom>
              <a:avLst/>
              <a:gdLst/>
              <a:ahLst/>
              <a:cxnLst/>
              <a:rect l="l" t="t" r="r" b="b"/>
              <a:pathLst>
                <a:path w="177510" h="353401" extrusionOk="0">
                  <a:moveTo>
                    <a:pt x="177510" y="335927"/>
                  </a:moveTo>
                  <a:cubicBezTo>
                    <a:pt x="100933" y="330192"/>
                    <a:pt x="40616" y="266299"/>
                    <a:pt x="40616" y="188305"/>
                  </a:cubicBezTo>
                  <a:cubicBezTo>
                    <a:pt x="40616" y="110311"/>
                    <a:pt x="100933" y="46418"/>
                    <a:pt x="177510" y="40684"/>
                  </a:cubicBezTo>
                  <a:lnTo>
                    <a:pt x="177510" y="0"/>
                  </a:lnTo>
                  <a:cubicBezTo>
                    <a:pt x="78533" y="5802"/>
                    <a:pt x="0" y="87912"/>
                    <a:pt x="0" y="188373"/>
                  </a:cubicBezTo>
                  <a:cubicBezTo>
                    <a:pt x="0" y="259350"/>
                    <a:pt x="39199" y="321151"/>
                    <a:pt x="97155" y="353401"/>
                  </a:cubicBezTo>
                  <a:lnTo>
                    <a:pt x="177510" y="353401"/>
                  </a:lnTo>
                  <a:lnTo>
                    <a:pt x="177510" y="335994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g3acbb144eea_1_9619">
              <a:extLst>
                <a:ext uri="{FF2B5EF4-FFF2-40B4-BE49-F238E27FC236}">
                  <a16:creationId xmlns:a16="http://schemas.microsoft.com/office/drawing/2014/main" id="{F62352FC-C994-4982-20DD-108D8B216BE2}"/>
                </a:ext>
              </a:extLst>
            </p:cNvPr>
            <p:cNvSpPr/>
            <p:nvPr/>
          </p:nvSpPr>
          <p:spPr>
            <a:xfrm>
              <a:off x="-5125446" y="994985"/>
              <a:ext cx="83593" cy="44259"/>
            </a:xfrm>
            <a:custGeom>
              <a:avLst/>
              <a:gdLst/>
              <a:ahLst/>
              <a:cxnLst/>
              <a:rect l="l" t="t" r="r" b="b"/>
              <a:pathLst>
                <a:path w="83593" h="44259" extrusionOk="0">
                  <a:moveTo>
                    <a:pt x="83594" y="0"/>
                  </a:moveTo>
                  <a:lnTo>
                    <a:pt x="38390" y="0"/>
                  </a:lnTo>
                  <a:cubicBezTo>
                    <a:pt x="28607" y="17205"/>
                    <a:pt x="15586" y="32250"/>
                    <a:pt x="0" y="44259"/>
                  </a:cubicBezTo>
                  <a:lnTo>
                    <a:pt x="57348" y="44259"/>
                  </a:lnTo>
                  <a:cubicBezTo>
                    <a:pt x="68009" y="30833"/>
                    <a:pt x="76847" y="15990"/>
                    <a:pt x="83594" y="0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g3acbb144eea_1_9619">
              <a:extLst>
                <a:ext uri="{FF2B5EF4-FFF2-40B4-BE49-F238E27FC236}">
                  <a16:creationId xmlns:a16="http://schemas.microsoft.com/office/drawing/2014/main" id="{5CA52E44-64E3-F262-A970-DA0274348B4C}"/>
                </a:ext>
              </a:extLst>
            </p:cNvPr>
            <p:cNvSpPr/>
            <p:nvPr/>
          </p:nvSpPr>
          <p:spPr>
            <a:xfrm>
              <a:off x="-5227121" y="1044507"/>
              <a:ext cx="134262" cy="42505"/>
            </a:xfrm>
            <a:custGeom>
              <a:avLst/>
              <a:gdLst/>
              <a:ahLst/>
              <a:cxnLst/>
              <a:rect l="l" t="t" r="r" b="b"/>
              <a:pathLst>
                <a:path w="134262" h="42505" extrusionOk="0">
                  <a:moveTo>
                    <a:pt x="134195" y="20578"/>
                  </a:moveTo>
                  <a:lnTo>
                    <a:pt x="94456" y="20578"/>
                  </a:lnTo>
                  <a:lnTo>
                    <a:pt x="94456" y="0"/>
                  </a:lnTo>
                  <a:cubicBezTo>
                    <a:pt x="70707" y="16125"/>
                    <a:pt x="42100" y="25571"/>
                    <a:pt x="11200" y="25571"/>
                  </a:cubicBezTo>
                  <a:cubicBezTo>
                    <a:pt x="7421" y="25571"/>
                    <a:pt x="3711" y="25368"/>
                    <a:pt x="0" y="25098"/>
                  </a:cubicBezTo>
                  <a:lnTo>
                    <a:pt x="0" y="42505"/>
                  </a:lnTo>
                  <a:lnTo>
                    <a:pt x="102822" y="42505"/>
                  </a:lnTo>
                  <a:cubicBezTo>
                    <a:pt x="114089" y="36231"/>
                    <a:pt x="124615" y="28877"/>
                    <a:pt x="134263" y="20578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g3acbb144eea_1_9619">
              <a:extLst>
                <a:ext uri="{FF2B5EF4-FFF2-40B4-BE49-F238E27FC236}">
                  <a16:creationId xmlns:a16="http://schemas.microsoft.com/office/drawing/2014/main" id="{96FAC837-4718-687E-7C07-4F5A741119EE}"/>
                </a:ext>
              </a:extLst>
            </p:cNvPr>
            <p:cNvSpPr/>
            <p:nvPr/>
          </p:nvSpPr>
          <p:spPr>
            <a:xfrm>
              <a:off x="-5227054" y="733341"/>
              <a:ext cx="175284" cy="95603"/>
            </a:xfrm>
            <a:custGeom>
              <a:avLst/>
              <a:gdLst/>
              <a:ahLst/>
              <a:cxnLst/>
              <a:rect l="l" t="t" r="r" b="b"/>
              <a:pathLst>
                <a:path w="175284" h="95603" extrusionOk="0">
                  <a:moveTo>
                    <a:pt x="11133" y="40549"/>
                  </a:moveTo>
                  <a:cubicBezTo>
                    <a:pt x="57686" y="40549"/>
                    <a:pt x="99179" y="62004"/>
                    <a:pt x="126302" y="95603"/>
                  </a:cubicBezTo>
                  <a:lnTo>
                    <a:pt x="175284" y="95603"/>
                  </a:lnTo>
                  <a:cubicBezTo>
                    <a:pt x="165906" y="79141"/>
                    <a:pt x="154166" y="64230"/>
                    <a:pt x="140538" y="51344"/>
                  </a:cubicBezTo>
                  <a:lnTo>
                    <a:pt x="94389" y="51344"/>
                  </a:lnTo>
                  <a:lnTo>
                    <a:pt x="94389" y="25503"/>
                  </a:lnTo>
                  <a:lnTo>
                    <a:pt x="105926" y="25503"/>
                  </a:lnTo>
                  <a:cubicBezTo>
                    <a:pt x="78061" y="9311"/>
                    <a:pt x="45744" y="0"/>
                    <a:pt x="11200" y="0"/>
                  </a:cubicBezTo>
                  <a:cubicBezTo>
                    <a:pt x="7422" y="0"/>
                    <a:pt x="3711" y="135"/>
                    <a:pt x="0" y="337"/>
                  </a:cubicBezTo>
                  <a:lnTo>
                    <a:pt x="0" y="41021"/>
                  </a:lnTo>
                  <a:cubicBezTo>
                    <a:pt x="3711" y="40751"/>
                    <a:pt x="7422" y="40549"/>
                    <a:pt x="11200" y="40549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g3acbb144eea_1_9619">
              <a:extLst>
                <a:ext uri="{FF2B5EF4-FFF2-40B4-BE49-F238E27FC236}">
                  <a16:creationId xmlns:a16="http://schemas.microsoft.com/office/drawing/2014/main" id="{CC429240-31D5-68A1-882E-0584D707F957}"/>
                </a:ext>
              </a:extLst>
            </p:cNvPr>
            <p:cNvSpPr/>
            <p:nvPr/>
          </p:nvSpPr>
          <p:spPr>
            <a:xfrm>
              <a:off x="-5075519" y="924885"/>
              <a:ext cx="48240" cy="44259"/>
            </a:xfrm>
            <a:custGeom>
              <a:avLst/>
              <a:gdLst/>
              <a:ahLst/>
              <a:cxnLst/>
              <a:rect l="l" t="t" r="r" b="b"/>
              <a:pathLst>
                <a:path w="48240" h="44259" extrusionOk="0">
                  <a:moveTo>
                    <a:pt x="7624" y="0"/>
                  </a:moveTo>
                  <a:cubicBezTo>
                    <a:pt x="7354" y="15450"/>
                    <a:pt x="4655" y="30293"/>
                    <a:pt x="0" y="44259"/>
                  </a:cubicBezTo>
                  <a:lnTo>
                    <a:pt x="42371" y="44259"/>
                  </a:lnTo>
                  <a:cubicBezTo>
                    <a:pt x="46014" y="30091"/>
                    <a:pt x="47970" y="15248"/>
                    <a:pt x="48240" y="0"/>
                  </a:cubicBezTo>
                  <a:lnTo>
                    <a:pt x="7624" y="0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g3acbb144eea_1_9619">
              <a:extLst>
                <a:ext uri="{FF2B5EF4-FFF2-40B4-BE49-F238E27FC236}">
                  <a16:creationId xmlns:a16="http://schemas.microsoft.com/office/drawing/2014/main" id="{F0A92778-2F9B-CB18-CBDE-FBE6B498C3EB}"/>
                </a:ext>
              </a:extLst>
            </p:cNvPr>
            <p:cNvSpPr/>
            <p:nvPr/>
          </p:nvSpPr>
          <p:spPr>
            <a:xfrm>
              <a:off x="-5083952" y="854785"/>
              <a:ext cx="55324" cy="44259"/>
            </a:xfrm>
            <a:custGeom>
              <a:avLst/>
              <a:gdLst/>
              <a:ahLst/>
              <a:cxnLst/>
              <a:rect l="l" t="t" r="r" b="b"/>
              <a:pathLst>
                <a:path w="55324" h="44259" extrusionOk="0">
                  <a:moveTo>
                    <a:pt x="55324" y="44259"/>
                  </a:moveTo>
                  <a:cubicBezTo>
                    <a:pt x="53435" y="28877"/>
                    <a:pt x="49724" y="14033"/>
                    <a:pt x="44395" y="0"/>
                  </a:cubicBezTo>
                  <a:lnTo>
                    <a:pt x="0" y="0"/>
                  </a:lnTo>
                  <a:cubicBezTo>
                    <a:pt x="6949" y="13629"/>
                    <a:pt x="11942" y="28539"/>
                    <a:pt x="14371" y="44259"/>
                  </a:cubicBezTo>
                  <a:lnTo>
                    <a:pt x="55324" y="44259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g3acbb144eea_1_9619">
              <a:extLst>
                <a:ext uri="{FF2B5EF4-FFF2-40B4-BE49-F238E27FC236}">
                  <a16:creationId xmlns:a16="http://schemas.microsoft.com/office/drawing/2014/main" id="{109A7E36-C952-0159-AE99-506D14F68E69}"/>
                </a:ext>
              </a:extLst>
            </p:cNvPr>
            <p:cNvSpPr/>
            <p:nvPr/>
          </p:nvSpPr>
          <p:spPr>
            <a:xfrm>
              <a:off x="-5132665" y="758844"/>
              <a:ext cx="46148" cy="25840"/>
            </a:xfrm>
            <a:custGeom>
              <a:avLst/>
              <a:gdLst/>
              <a:ahLst/>
              <a:cxnLst/>
              <a:rect l="l" t="t" r="r" b="b"/>
              <a:pathLst>
                <a:path w="46148" h="25840" extrusionOk="0">
                  <a:moveTo>
                    <a:pt x="0" y="0"/>
                  </a:moveTo>
                  <a:lnTo>
                    <a:pt x="0" y="25841"/>
                  </a:lnTo>
                  <a:lnTo>
                    <a:pt x="46148" y="25841"/>
                  </a:lnTo>
                  <a:cubicBezTo>
                    <a:pt x="35691" y="15990"/>
                    <a:pt x="24086" y="7287"/>
                    <a:pt x="115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g3acbb144eea_1_9619">
              <a:extLst>
                <a:ext uri="{FF2B5EF4-FFF2-40B4-BE49-F238E27FC236}">
                  <a16:creationId xmlns:a16="http://schemas.microsoft.com/office/drawing/2014/main" id="{2BD91EDB-1F6E-B6E3-44C6-F29AEED9BC0E}"/>
                </a:ext>
              </a:extLst>
            </p:cNvPr>
            <p:cNvSpPr/>
            <p:nvPr/>
          </p:nvSpPr>
          <p:spPr>
            <a:xfrm>
              <a:off x="-5100752" y="828944"/>
              <a:ext cx="61194" cy="25840"/>
            </a:xfrm>
            <a:custGeom>
              <a:avLst/>
              <a:gdLst/>
              <a:ahLst/>
              <a:cxnLst/>
              <a:rect l="l" t="t" r="r" b="b"/>
              <a:pathLst>
                <a:path w="61194" h="25840" extrusionOk="0">
                  <a:moveTo>
                    <a:pt x="61194" y="25841"/>
                  </a:moveTo>
                  <a:cubicBezTo>
                    <a:pt x="57753" y="16867"/>
                    <a:pt x="53705" y="8231"/>
                    <a:pt x="48982" y="0"/>
                  </a:cubicBezTo>
                  <a:lnTo>
                    <a:pt x="0" y="0"/>
                  </a:lnTo>
                  <a:cubicBezTo>
                    <a:pt x="6477" y="7961"/>
                    <a:pt x="12077" y="16665"/>
                    <a:pt x="16800" y="25841"/>
                  </a:cubicBezTo>
                  <a:lnTo>
                    <a:pt x="61194" y="25841"/>
                  </a:ln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g3acbb144eea_1_9619">
              <a:extLst>
                <a:ext uri="{FF2B5EF4-FFF2-40B4-BE49-F238E27FC236}">
                  <a16:creationId xmlns:a16="http://schemas.microsoft.com/office/drawing/2014/main" id="{CACB85DE-B688-C476-CFF1-2554EF6EA16E}"/>
                </a:ext>
              </a:extLst>
            </p:cNvPr>
            <p:cNvSpPr/>
            <p:nvPr/>
          </p:nvSpPr>
          <p:spPr>
            <a:xfrm>
              <a:off x="-5069582" y="899044"/>
              <a:ext cx="42370" cy="25840"/>
            </a:xfrm>
            <a:custGeom>
              <a:avLst/>
              <a:gdLst/>
              <a:ahLst/>
              <a:cxnLst/>
              <a:rect l="l" t="t" r="r" b="b"/>
              <a:pathLst>
                <a:path w="42370" h="25840" extrusionOk="0">
                  <a:moveTo>
                    <a:pt x="1687" y="25841"/>
                  </a:moveTo>
                  <a:lnTo>
                    <a:pt x="42303" y="25841"/>
                  </a:lnTo>
                  <a:cubicBezTo>
                    <a:pt x="42303" y="24896"/>
                    <a:pt x="42371" y="23951"/>
                    <a:pt x="42371" y="23007"/>
                  </a:cubicBezTo>
                  <a:cubicBezTo>
                    <a:pt x="42371" y="15248"/>
                    <a:pt x="41831" y="7557"/>
                    <a:pt x="40954" y="0"/>
                  </a:cubicBezTo>
                  <a:lnTo>
                    <a:pt x="0" y="0"/>
                  </a:lnTo>
                  <a:cubicBezTo>
                    <a:pt x="1147" y="7489"/>
                    <a:pt x="1754" y="15180"/>
                    <a:pt x="1754" y="23007"/>
                  </a:cubicBezTo>
                  <a:cubicBezTo>
                    <a:pt x="1754" y="23951"/>
                    <a:pt x="1754" y="24896"/>
                    <a:pt x="1687" y="25841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g3acbb144eea_1_9619">
              <a:extLst>
                <a:ext uri="{FF2B5EF4-FFF2-40B4-BE49-F238E27FC236}">
                  <a16:creationId xmlns:a16="http://schemas.microsoft.com/office/drawing/2014/main" id="{9CDBD94E-52C2-8BEE-FC49-4CB4EF0443F5}"/>
                </a:ext>
              </a:extLst>
            </p:cNvPr>
            <p:cNvSpPr/>
            <p:nvPr/>
          </p:nvSpPr>
          <p:spPr>
            <a:xfrm>
              <a:off x="-5087056" y="969144"/>
              <a:ext cx="53907" cy="25840"/>
            </a:xfrm>
            <a:custGeom>
              <a:avLst/>
              <a:gdLst/>
              <a:ahLst/>
              <a:cxnLst/>
              <a:rect l="l" t="t" r="r" b="b"/>
              <a:pathLst>
                <a:path w="53907" h="25840" extrusionOk="0">
                  <a:moveTo>
                    <a:pt x="53908" y="0"/>
                  </a:moveTo>
                  <a:lnTo>
                    <a:pt x="11537" y="0"/>
                  </a:lnTo>
                  <a:cubicBezTo>
                    <a:pt x="8501" y="9041"/>
                    <a:pt x="4655" y="17677"/>
                    <a:pt x="0" y="25841"/>
                  </a:cubicBezTo>
                  <a:lnTo>
                    <a:pt x="45204" y="25841"/>
                  </a:lnTo>
                  <a:cubicBezTo>
                    <a:pt x="48713" y="17474"/>
                    <a:pt x="51614" y="8838"/>
                    <a:pt x="53908" y="0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g3acbb144eea_1_9619">
              <a:extLst>
                <a:ext uri="{FF2B5EF4-FFF2-40B4-BE49-F238E27FC236}">
                  <a16:creationId xmlns:a16="http://schemas.microsoft.com/office/drawing/2014/main" id="{49DD85B0-0E5B-B55F-C5EC-76609A933423}"/>
                </a:ext>
              </a:extLst>
            </p:cNvPr>
            <p:cNvSpPr/>
            <p:nvPr/>
          </p:nvSpPr>
          <p:spPr>
            <a:xfrm>
              <a:off x="-5132732" y="1039244"/>
              <a:ext cx="64634" cy="25908"/>
            </a:xfrm>
            <a:custGeom>
              <a:avLst/>
              <a:gdLst/>
              <a:ahLst/>
              <a:cxnLst/>
              <a:rect l="l" t="t" r="r" b="b"/>
              <a:pathLst>
                <a:path w="64634" h="25908" extrusionOk="0">
                  <a:moveTo>
                    <a:pt x="64635" y="0"/>
                  </a:moveTo>
                  <a:lnTo>
                    <a:pt x="7286" y="0"/>
                  </a:lnTo>
                  <a:cubicBezTo>
                    <a:pt x="4925" y="1822"/>
                    <a:pt x="2496" y="3643"/>
                    <a:pt x="0" y="5330"/>
                  </a:cubicBezTo>
                  <a:lnTo>
                    <a:pt x="0" y="25908"/>
                  </a:lnTo>
                  <a:lnTo>
                    <a:pt x="39739" y="25908"/>
                  </a:lnTo>
                  <a:cubicBezTo>
                    <a:pt x="48847" y="18082"/>
                    <a:pt x="57146" y="9446"/>
                    <a:pt x="64568" y="67"/>
                  </a:cubicBezTo>
                  <a:close/>
                </a:path>
              </a:pathLst>
            </a:custGeom>
            <a:solidFill>
              <a:srgbClr val="A43C1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g3acbb144eea_1_9619">
              <a:extLst>
                <a:ext uri="{FF2B5EF4-FFF2-40B4-BE49-F238E27FC236}">
                  <a16:creationId xmlns:a16="http://schemas.microsoft.com/office/drawing/2014/main" id="{2C9E0EF7-036C-A26A-3BD5-0F77A073422D}"/>
                </a:ext>
              </a:extLst>
            </p:cNvPr>
            <p:cNvSpPr/>
            <p:nvPr/>
          </p:nvSpPr>
          <p:spPr>
            <a:xfrm>
              <a:off x="-5364015" y="774362"/>
              <a:ext cx="136894" cy="295243"/>
            </a:xfrm>
            <a:custGeom>
              <a:avLst/>
              <a:gdLst/>
              <a:ahLst/>
              <a:cxnLst/>
              <a:rect l="l" t="t" r="r" b="b"/>
              <a:pathLst>
                <a:path w="136894" h="295243" extrusionOk="0">
                  <a:moveTo>
                    <a:pt x="34409" y="147689"/>
                  </a:moveTo>
                  <a:cubicBezTo>
                    <a:pt x="34409" y="88789"/>
                    <a:pt x="79411" y="40211"/>
                    <a:pt x="136894" y="34544"/>
                  </a:cubicBezTo>
                  <a:lnTo>
                    <a:pt x="136894" y="0"/>
                  </a:lnTo>
                  <a:cubicBezTo>
                    <a:pt x="60317" y="5735"/>
                    <a:pt x="0" y="69628"/>
                    <a:pt x="0" y="147622"/>
                  </a:cubicBezTo>
                  <a:cubicBezTo>
                    <a:pt x="0" y="225615"/>
                    <a:pt x="60317" y="289508"/>
                    <a:pt x="136894" y="295243"/>
                  </a:cubicBezTo>
                  <a:lnTo>
                    <a:pt x="136894" y="260699"/>
                  </a:lnTo>
                  <a:cubicBezTo>
                    <a:pt x="79478" y="255032"/>
                    <a:pt x="34409" y="206454"/>
                    <a:pt x="34409" y="147554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g3acbb144eea_1_9619">
              <a:extLst>
                <a:ext uri="{FF2B5EF4-FFF2-40B4-BE49-F238E27FC236}">
                  <a16:creationId xmlns:a16="http://schemas.microsoft.com/office/drawing/2014/main" id="{B7AC0810-C12E-97B1-6473-550974C2B63E}"/>
                </a:ext>
              </a:extLst>
            </p:cNvPr>
            <p:cNvSpPr/>
            <p:nvPr/>
          </p:nvSpPr>
          <p:spPr>
            <a:xfrm>
              <a:off x="-5311727" y="826988"/>
              <a:ext cx="84538" cy="190126"/>
            </a:xfrm>
            <a:custGeom>
              <a:avLst/>
              <a:gdLst/>
              <a:ahLst/>
              <a:cxnLst/>
              <a:rect l="l" t="t" r="r" b="b"/>
              <a:pathLst>
                <a:path w="84538" h="190126" extrusionOk="0">
                  <a:moveTo>
                    <a:pt x="27325" y="95063"/>
                  </a:moveTo>
                  <a:cubicBezTo>
                    <a:pt x="27325" y="61194"/>
                    <a:pt x="52154" y="32992"/>
                    <a:pt x="84539" y="27662"/>
                  </a:cubicBezTo>
                  <a:lnTo>
                    <a:pt x="84539" y="0"/>
                  </a:lnTo>
                  <a:cubicBezTo>
                    <a:pt x="36973" y="5600"/>
                    <a:pt x="0" y="46081"/>
                    <a:pt x="0" y="95063"/>
                  </a:cubicBezTo>
                  <a:cubicBezTo>
                    <a:pt x="0" y="144046"/>
                    <a:pt x="37040" y="184527"/>
                    <a:pt x="84539" y="190127"/>
                  </a:cubicBezTo>
                  <a:lnTo>
                    <a:pt x="84539" y="162465"/>
                  </a:lnTo>
                  <a:cubicBezTo>
                    <a:pt x="52154" y="157067"/>
                    <a:pt x="27325" y="128933"/>
                    <a:pt x="27325" y="95063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g3acbb144eea_1_9619">
              <a:extLst>
                <a:ext uri="{FF2B5EF4-FFF2-40B4-BE49-F238E27FC236}">
                  <a16:creationId xmlns:a16="http://schemas.microsoft.com/office/drawing/2014/main" id="{40C2A751-D58A-0DB3-739D-F8B9C143C41E}"/>
                </a:ext>
              </a:extLst>
            </p:cNvPr>
            <p:cNvSpPr/>
            <p:nvPr/>
          </p:nvSpPr>
          <p:spPr>
            <a:xfrm>
              <a:off x="-5268345" y="870910"/>
              <a:ext cx="41156" cy="102282"/>
            </a:xfrm>
            <a:custGeom>
              <a:avLst/>
              <a:gdLst/>
              <a:ahLst/>
              <a:cxnLst/>
              <a:rect l="l" t="t" r="r" b="b"/>
              <a:pathLst>
                <a:path w="41156" h="102282" extrusionOk="0">
                  <a:moveTo>
                    <a:pt x="29551" y="51141"/>
                  </a:moveTo>
                  <a:cubicBezTo>
                    <a:pt x="29551" y="42640"/>
                    <a:pt x="34274" y="35286"/>
                    <a:pt x="41156" y="31373"/>
                  </a:cubicBezTo>
                  <a:lnTo>
                    <a:pt x="41156" y="0"/>
                  </a:lnTo>
                  <a:cubicBezTo>
                    <a:pt x="17677" y="5128"/>
                    <a:pt x="0" y="26110"/>
                    <a:pt x="0" y="51141"/>
                  </a:cubicBezTo>
                  <a:cubicBezTo>
                    <a:pt x="0" y="76172"/>
                    <a:pt x="17677" y="97088"/>
                    <a:pt x="41156" y="102283"/>
                  </a:cubicBezTo>
                  <a:lnTo>
                    <a:pt x="41156" y="70910"/>
                  </a:lnTo>
                  <a:cubicBezTo>
                    <a:pt x="34274" y="66996"/>
                    <a:pt x="29551" y="59642"/>
                    <a:pt x="29551" y="5114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g3acbb144eea_1_9619">
              <a:extLst>
                <a:ext uri="{FF2B5EF4-FFF2-40B4-BE49-F238E27FC236}">
                  <a16:creationId xmlns:a16="http://schemas.microsoft.com/office/drawing/2014/main" id="{466D1AF6-97B1-E125-45BA-51E4F67CBA2F}"/>
                </a:ext>
              </a:extLst>
            </p:cNvPr>
            <p:cNvSpPr/>
            <p:nvPr/>
          </p:nvSpPr>
          <p:spPr>
            <a:xfrm>
              <a:off x="-5227121" y="773822"/>
              <a:ext cx="126368" cy="70977"/>
            </a:xfrm>
            <a:custGeom>
              <a:avLst/>
              <a:gdLst/>
              <a:ahLst/>
              <a:cxnLst/>
              <a:rect l="l" t="t" r="r" b="b"/>
              <a:pathLst>
                <a:path w="126368" h="70977" extrusionOk="0">
                  <a:moveTo>
                    <a:pt x="11200" y="34477"/>
                  </a:moveTo>
                  <a:cubicBezTo>
                    <a:pt x="44057" y="34477"/>
                    <a:pt x="73676" y="48578"/>
                    <a:pt x="94456" y="70977"/>
                  </a:cubicBezTo>
                  <a:lnTo>
                    <a:pt x="94456" y="55055"/>
                  </a:lnTo>
                  <a:lnTo>
                    <a:pt x="126369" y="55055"/>
                  </a:lnTo>
                  <a:cubicBezTo>
                    <a:pt x="99246" y="21523"/>
                    <a:pt x="57686" y="0"/>
                    <a:pt x="11200" y="0"/>
                  </a:cubicBezTo>
                  <a:cubicBezTo>
                    <a:pt x="7421" y="0"/>
                    <a:pt x="3711" y="202"/>
                    <a:pt x="0" y="472"/>
                  </a:cubicBezTo>
                  <a:lnTo>
                    <a:pt x="0" y="35016"/>
                  </a:lnTo>
                  <a:cubicBezTo>
                    <a:pt x="3711" y="34679"/>
                    <a:pt x="7421" y="34477"/>
                    <a:pt x="11267" y="34477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g3acbb144eea_1_9619">
              <a:extLst>
                <a:ext uri="{FF2B5EF4-FFF2-40B4-BE49-F238E27FC236}">
                  <a16:creationId xmlns:a16="http://schemas.microsoft.com/office/drawing/2014/main" id="{64D21E2C-CE52-DD4E-D44D-64F45F72B028}"/>
                </a:ext>
              </a:extLst>
            </p:cNvPr>
            <p:cNvSpPr/>
            <p:nvPr/>
          </p:nvSpPr>
          <p:spPr>
            <a:xfrm>
              <a:off x="-5227188" y="994985"/>
              <a:ext cx="140199" cy="75227"/>
            </a:xfrm>
            <a:custGeom>
              <a:avLst/>
              <a:gdLst/>
              <a:ahLst/>
              <a:cxnLst/>
              <a:rect l="l" t="t" r="r" b="b"/>
              <a:pathLst>
                <a:path w="140199" h="75227" extrusionOk="0">
                  <a:moveTo>
                    <a:pt x="94524" y="49590"/>
                  </a:moveTo>
                  <a:lnTo>
                    <a:pt x="94524" y="44259"/>
                  </a:lnTo>
                  <a:lnTo>
                    <a:pt x="101810" y="44259"/>
                  </a:lnTo>
                  <a:cubicBezTo>
                    <a:pt x="117328" y="32250"/>
                    <a:pt x="130417" y="17205"/>
                    <a:pt x="140200" y="0"/>
                  </a:cubicBezTo>
                  <a:lnTo>
                    <a:pt x="98369" y="0"/>
                  </a:lnTo>
                  <a:cubicBezTo>
                    <a:pt x="77522" y="24896"/>
                    <a:pt x="46216" y="40751"/>
                    <a:pt x="11267" y="40751"/>
                  </a:cubicBezTo>
                  <a:cubicBezTo>
                    <a:pt x="7489" y="40751"/>
                    <a:pt x="3711" y="40549"/>
                    <a:pt x="0" y="40211"/>
                  </a:cubicBezTo>
                  <a:lnTo>
                    <a:pt x="0" y="74755"/>
                  </a:lnTo>
                  <a:cubicBezTo>
                    <a:pt x="3711" y="75025"/>
                    <a:pt x="7421" y="75228"/>
                    <a:pt x="11200" y="75228"/>
                  </a:cubicBezTo>
                  <a:cubicBezTo>
                    <a:pt x="42033" y="75228"/>
                    <a:pt x="70707" y="65782"/>
                    <a:pt x="94456" y="49657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g3acbb144eea_1_9619">
              <a:extLst>
                <a:ext uri="{FF2B5EF4-FFF2-40B4-BE49-F238E27FC236}">
                  <a16:creationId xmlns:a16="http://schemas.microsoft.com/office/drawing/2014/main" id="{236ADB91-8216-ECA1-D73D-240D003ADB85}"/>
                </a:ext>
              </a:extLst>
            </p:cNvPr>
            <p:cNvSpPr/>
            <p:nvPr/>
          </p:nvSpPr>
          <p:spPr>
            <a:xfrm>
              <a:off x="-5227188" y="869696"/>
              <a:ext cx="63622" cy="104846"/>
            </a:xfrm>
            <a:custGeom>
              <a:avLst/>
              <a:gdLst/>
              <a:ahLst/>
              <a:cxnLst/>
              <a:rect l="l" t="t" r="r" b="b"/>
              <a:pathLst>
                <a:path w="63622" h="104846" extrusionOk="0">
                  <a:moveTo>
                    <a:pt x="63623" y="52356"/>
                  </a:moveTo>
                  <a:cubicBezTo>
                    <a:pt x="63623" y="23479"/>
                    <a:pt x="40144" y="0"/>
                    <a:pt x="11267" y="0"/>
                  </a:cubicBezTo>
                  <a:cubicBezTo>
                    <a:pt x="7421" y="0"/>
                    <a:pt x="3643" y="472"/>
                    <a:pt x="0" y="1214"/>
                  </a:cubicBezTo>
                  <a:lnTo>
                    <a:pt x="0" y="32587"/>
                  </a:lnTo>
                  <a:cubicBezTo>
                    <a:pt x="3306" y="30698"/>
                    <a:pt x="7152" y="29551"/>
                    <a:pt x="11200" y="29551"/>
                  </a:cubicBezTo>
                  <a:cubicBezTo>
                    <a:pt x="23816" y="29551"/>
                    <a:pt x="34072" y="39807"/>
                    <a:pt x="34072" y="52423"/>
                  </a:cubicBezTo>
                  <a:cubicBezTo>
                    <a:pt x="34072" y="65040"/>
                    <a:pt x="23816" y="75295"/>
                    <a:pt x="11200" y="75295"/>
                  </a:cubicBezTo>
                  <a:cubicBezTo>
                    <a:pt x="7084" y="75295"/>
                    <a:pt x="3306" y="74148"/>
                    <a:pt x="0" y="72259"/>
                  </a:cubicBezTo>
                  <a:lnTo>
                    <a:pt x="0" y="103632"/>
                  </a:lnTo>
                  <a:cubicBezTo>
                    <a:pt x="3643" y="104442"/>
                    <a:pt x="7354" y="104846"/>
                    <a:pt x="11267" y="104846"/>
                  </a:cubicBezTo>
                  <a:cubicBezTo>
                    <a:pt x="40144" y="104846"/>
                    <a:pt x="63623" y="81367"/>
                    <a:pt x="63623" y="5249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g3acbb144eea_1_9619">
              <a:extLst>
                <a:ext uri="{FF2B5EF4-FFF2-40B4-BE49-F238E27FC236}">
                  <a16:creationId xmlns:a16="http://schemas.microsoft.com/office/drawing/2014/main" id="{B66B5583-65D8-EB96-D52E-EFC924E7B315}"/>
                </a:ext>
              </a:extLst>
            </p:cNvPr>
            <p:cNvSpPr/>
            <p:nvPr/>
          </p:nvSpPr>
          <p:spPr>
            <a:xfrm>
              <a:off x="-5227188" y="826246"/>
              <a:ext cx="106937" cy="191611"/>
            </a:xfrm>
            <a:custGeom>
              <a:avLst/>
              <a:gdLst/>
              <a:ahLst/>
              <a:cxnLst/>
              <a:rect l="l" t="t" r="r" b="b"/>
              <a:pathLst>
                <a:path w="106937" h="191611" extrusionOk="0">
                  <a:moveTo>
                    <a:pt x="94524" y="98639"/>
                  </a:moveTo>
                  <a:lnTo>
                    <a:pt x="94524" y="72799"/>
                  </a:lnTo>
                  <a:lnTo>
                    <a:pt x="104172" y="72799"/>
                  </a:lnTo>
                  <a:cubicBezTo>
                    <a:pt x="93849" y="31036"/>
                    <a:pt x="56201" y="0"/>
                    <a:pt x="11267" y="0"/>
                  </a:cubicBezTo>
                  <a:cubicBezTo>
                    <a:pt x="7489" y="0"/>
                    <a:pt x="3711" y="270"/>
                    <a:pt x="0" y="742"/>
                  </a:cubicBezTo>
                  <a:lnTo>
                    <a:pt x="0" y="28404"/>
                  </a:lnTo>
                  <a:cubicBezTo>
                    <a:pt x="3643" y="27797"/>
                    <a:pt x="7421" y="27392"/>
                    <a:pt x="11267" y="27392"/>
                  </a:cubicBezTo>
                  <a:cubicBezTo>
                    <a:pt x="48982" y="27392"/>
                    <a:pt x="79681" y="58091"/>
                    <a:pt x="79681" y="95806"/>
                  </a:cubicBezTo>
                  <a:cubicBezTo>
                    <a:pt x="79681" y="133521"/>
                    <a:pt x="48982" y="164219"/>
                    <a:pt x="11267" y="164219"/>
                  </a:cubicBezTo>
                  <a:cubicBezTo>
                    <a:pt x="7421" y="164219"/>
                    <a:pt x="3711" y="163814"/>
                    <a:pt x="0" y="163207"/>
                  </a:cubicBezTo>
                  <a:lnTo>
                    <a:pt x="0" y="190869"/>
                  </a:lnTo>
                  <a:cubicBezTo>
                    <a:pt x="3711" y="191274"/>
                    <a:pt x="7421" y="191611"/>
                    <a:pt x="11267" y="191611"/>
                  </a:cubicBezTo>
                  <a:cubicBezTo>
                    <a:pt x="46891" y="191611"/>
                    <a:pt x="77994" y="171978"/>
                    <a:pt x="94524" y="143034"/>
                  </a:cubicBezTo>
                  <a:lnTo>
                    <a:pt x="94524" y="142899"/>
                  </a:lnTo>
                  <a:lnTo>
                    <a:pt x="94591" y="142899"/>
                  </a:lnTo>
                  <a:cubicBezTo>
                    <a:pt x="102080" y="129742"/>
                    <a:pt x="106465" y="114697"/>
                    <a:pt x="106938" y="98639"/>
                  </a:cubicBezTo>
                  <a:lnTo>
                    <a:pt x="94524" y="98639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g3acbb144eea_1_9619">
              <a:extLst>
                <a:ext uri="{FF2B5EF4-FFF2-40B4-BE49-F238E27FC236}">
                  <a16:creationId xmlns:a16="http://schemas.microsoft.com/office/drawing/2014/main" id="{4F87BF85-D393-6DDA-94A0-87EE88694A3E}"/>
                </a:ext>
              </a:extLst>
            </p:cNvPr>
            <p:cNvSpPr/>
            <p:nvPr/>
          </p:nvSpPr>
          <p:spPr>
            <a:xfrm>
              <a:off x="-5124434" y="854785"/>
              <a:ext cx="54852" cy="44259"/>
            </a:xfrm>
            <a:custGeom>
              <a:avLst/>
              <a:gdLst/>
              <a:ahLst/>
              <a:cxnLst/>
              <a:rect l="l" t="t" r="r" b="b"/>
              <a:pathLst>
                <a:path w="54852" h="44259" extrusionOk="0">
                  <a:moveTo>
                    <a:pt x="54852" y="44259"/>
                  </a:moveTo>
                  <a:cubicBezTo>
                    <a:pt x="52423" y="28539"/>
                    <a:pt x="47431" y="13696"/>
                    <a:pt x="40481" y="0"/>
                  </a:cubicBezTo>
                  <a:lnTo>
                    <a:pt x="0" y="0"/>
                  </a:lnTo>
                  <a:cubicBezTo>
                    <a:pt x="9513" y="12954"/>
                    <a:pt x="16530" y="27932"/>
                    <a:pt x="19903" y="44259"/>
                  </a:cubicBezTo>
                  <a:lnTo>
                    <a:pt x="54852" y="44259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g3acbb144eea_1_9619">
              <a:extLst>
                <a:ext uri="{FF2B5EF4-FFF2-40B4-BE49-F238E27FC236}">
                  <a16:creationId xmlns:a16="http://schemas.microsoft.com/office/drawing/2014/main" id="{92C29429-9188-8E33-3737-5A4338B7406F}"/>
                </a:ext>
              </a:extLst>
            </p:cNvPr>
            <p:cNvSpPr/>
            <p:nvPr/>
          </p:nvSpPr>
          <p:spPr>
            <a:xfrm>
              <a:off x="-5112559" y="924885"/>
              <a:ext cx="44664" cy="44259"/>
            </a:xfrm>
            <a:custGeom>
              <a:avLst/>
              <a:gdLst/>
              <a:ahLst/>
              <a:cxnLst/>
              <a:rect l="l" t="t" r="r" b="b"/>
              <a:pathLst>
                <a:path w="44664" h="44259" extrusionOk="0">
                  <a:moveTo>
                    <a:pt x="10188" y="0"/>
                  </a:moveTo>
                  <a:cubicBezTo>
                    <a:pt x="9783" y="15720"/>
                    <a:pt x="6207" y="30698"/>
                    <a:pt x="0" y="44259"/>
                  </a:cubicBezTo>
                  <a:lnTo>
                    <a:pt x="37040" y="44259"/>
                  </a:lnTo>
                  <a:cubicBezTo>
                    <a:pt x="41696" y="30293"/>
                    <a:pt x="44395" y="15450"/>
                    <a:pt x="44664" y="0"/>
                  </a:cubicBezTo>
                  <a:lnTo>
                    <a:pt x="10188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g3acbb144eea_1_9619">
              <a:extLst>
                <a:ext uri="{FF2B5EF4-FFF2-40B4-BE49-F238E27FC236}">
                  <a16:creationId xmlns:a16="http://schemas.microsoft.com/office/drawing/2014/main" id="{B327FEC6-7675-975E-60E1-E4B04745985F}"/>
                </a:ext>
              </a:extLst>
            </p:cNvPr>
            <p:cNvSpPr/>
            <p:nvPr/>
          </p:nvSpPr>
          <p:spPr>
            <a:xfrm>
              <a:off x="-5132665" y="829012"/>
              <a:ext cx="48712" cy="25840"/>
            </a:xfrm>
            <a:custGeom>
              <a:avLst/>
              <a:gdLst/>
              <a:ahLst/>
              <a:cxnLst/>
              <a:rect l="l" t="t" r="r" b="b"/>
              <a:pathLst>
                <a:path w="48712" h="25840" extrusionOk="0">
                  <a:moveTo>
                    <a:pt x="0" y="15855"/>
                  </a:moveTo>
                  <a:cubicBezTo>
                    <a:pt x="2901" y="19026"/>
                    <a:pt x="5667" y="22332"/>
                    <a:pt x="8231" y="25840"/>
                  </a:cubicBezTo>
                  <a:lnTo>
                    <a:pt x="48712" y="25840"/>
                  </a:lnTo>
                  <a:cubicBezTo>
                    <a:pt x="43989" y="16597"/>
                    <a:pt x="38390" y="7961"/>
                    <a:pt x="31913" y="0"/>
                  </a:cubicBezTo>
                  <a:lnTo>
                    <a:pt x="0" y="0"/>
                  </a:lnTo>
                  <a:lnTo>
                    <a:pt x="0" y="15923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g3acbb144eea_1_9619">
              <a:extLst>
                <a:ext uri="{FF2B5EF4-FFF2-40B4-BE49-F238E27FC236}">
                  <a16:creationId xmlns:a16="http://schemas.microsoft.com/office/drawing/2014/main" id="{18DE9CAF-A20D-0C75-6315-071F6747EE55}"/>
                </a:ext>
              </a:extLst>
            </p:cNvPr>
            <p:cNvSpPr/>
            <p:nvPr/>
          </p:nvSpPr>
          <p:spPr>
            <a:xfrm>
              <a:off x="-5104530" y="899044"/>
              <a:ext cx="36703" cy="25840"/>
            </a:xfrm>
            <a:custGeom>
              <a:avLst/>
              <a:gdLst/>
              <a:ahLst/>
              <a:cxnLst/>
              <a:rect l="l" t="t" r="r" b="b"/>
              <a:pathLst>
                <a:path w="36703" h="25840" extrusionOk="0">
                  <a:moveTo>
                    <a:pt x="2159" y="25841"/>
                  </a:moveTo>
                  <a:lnTo>
                    <a:pt x="36635" y="25841"/>
                  </a:lnTo>
                  <a:cubicBezTo>
                    <a:pt x="36635" y="24896"/>
                    <a:pt x="36703" y="23951"/>
                    <a:pt x="36703" y="23007"/>
                  </a:cubicBezTo>
                  <a:cubicBezTo>
                    <a:pt x="36703" y="15180"/>
                    <a:pt x="36096" y="7489"/>
                    <a:pt x="34949" y="0"/>
                  </a:cubicBezTo>
                  <a:lnTo>
                    <a:pt x="0" y="0"/>
                  </a:lnTo>
                  <a:cubicBezTo>
                    <a:pt x="1552" y="7422"/>
                    <a:pt x="2361" y="15113"/>
                    <a:pt x="2361" y="23007"/>
                  </a:cubicBezTo>
                  <a:cubicBezTo>
                    <a:pt x="2361" y="23951"/>
                    <a:pt x="2227" y="24896"/>
                    <a:pt x="2227" y="25841"/>
                  </a:cubicBez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g3acbb144eea_1_9619">
              <a:extLst>
                <a:ext uri="{FF2B5EF4-FFF2-40B4-BE49-F238E27FC236}">
                  <a16:creationId xmlns:a16="http://schemas.microsoft.com/office/drawing/2014/main" id="{2DABCF33-AC78-CCD0-C959-0FD47A0A0F71}"/>
                </a:ext>
              </a:extLst>
            </p:cNvPr>
            <p:cNvSpPr/>
            <p:nvPr/>
          </p:nvSpPr>
          <p:spPr>
            <a:xfrm>
              <a:off x="-5132665" y="899044"/>
              <a:ext cx="12549" cy="25840"/>
            </a:xfrm>
            <a:custGeom>
              <a:avLst/>
              <a:gdLst/>
              <a:ahLst/>
              <a:cxnLst/>
              <a:rect l="l" t="t" r="r" b="b"/>
              <a:pathLst>
                <a:path w="12549" h="25840" extrusionOk="0">
                  <a:moveTo>
                    <a:pt x="0" y="25841"/>
                  </a:moveTo>
                  <a:lnTo>
                    <a:pt x="12414" y="25841"/>
                  </a:lnTo>
                  <a:cubicBezTo>
                    <a:pt x="12414" y="24896"/>
                    <a:pt x="12549" y="23951"/>
                    <a:pt x="12549" y="23007"/>
                  </a:cubicBezTo>
                  <a:cubicBezTo>
                    <a:pt x="12549" y="15046"/>
                    <a:pt x="11469" y="7422"/>
                    <a:pt x="9648" y="0"/>
                  </a:cubicBezTo>
                  <a:lnTo>
                    <a:pt x="0" y="0"/>
                  </a:lnTo>
                  <a:lnTo>
                    <a:pt x="0" y="25841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g3acbb144eea_1_9619">
              <a:extLst>
                <a:ext uri="{FF2B5EF4-FFF2-40B4-BE49-F238E27FC236}">
                  <a16:creationId xmlns:a16="http://schemas.microsoft.com/office/drawing/2014/main" id="{F6A0BA77-BB2D-C461-79FB-996E345EF096}"/>
                </a:ext>
              </a:extLst>
            </p:cNvPr>
            <p:cNvSpPr/>
            <p:nvPr/>
          </p:nvSpPr>
          <p:spPr>
            <a:xfrm>
              <a:off x="-5132665" y="969144"/>
              <a:ext cx="67" cy="134"/>
            </a:xfrm>
            <a:custGeom>
              <a:avLst/>
              <a:gdLst/>
              <a:ahLst/>
              <a:cxnLst/>
              <a:rect l="l" t="t" r="r" b="b"/>
              <a:pathLst>
                <a:path w="67" h="134" extrusionOk="0">
                  <a:moveTo>
                    <a:pt x="0" y="135"/>
                  </a:moveTo>
                  <a:cubicBezTo>
                    <a:pt x="0" y="135"/>
                    <a:pt x="0" y="67"/>
                    <a:pt x="67" y="0"/>
                  </a:cubicBezTo>
                  <a:lnTo>
                    <a:pt x="0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g3acbb144eea_1_9619">
              <a:extLst>
                <a:ext uri="{FF2B5EF4-FFF2-40B4-BE49-F238E27FC236}">
                  <a16:creationId xmlns:a16="http://schemas.microsoft.com/office/drawing/2014/main" id="{26D14708-1B04-0C71-9623-CD839102AB4C}"/>
                </a:ext>
              </a:extLst>
            </p:cNvPr>
            <p:cNvSpPr/>
            <p:nvPr/>
          </p:nvSpPr>
          <p:spPr>
            <a:xfrm>
              <a:off x="-5128819" y="969144"/>
              <a:ext cx="53368" cy="25840"/>
            </a:xfrm>
            <a:custGeom>
              <a:avLst/>
              <a:gdLst/>
              <a:ahLst/>
              <a:cxnLst/>
              <a:rect l="l" t="t" r="r" b="b"/>
              <a:pathLst>
                <a:path w="53368" h="25840" extrusionOk="0">
                  <a:moveTo>
                    <a:pt x="16260" y="0"/>
                  </a:moveTo>
                  <a:cubicBezTo>
                    <a:pt x="12010" y="9378"/>
                    <a:pt x="6545" y="18082"/>
                    <a:pt x="0" y="25841"/>
                  </a:cubicBezTo>
                  <a:lnTo>
                    <a:pt x="41831" y="25841"/>
                  </a:lnTo>
                  <a:cubicBezTo>
                    <a:pt x="46486" y="17677"/>
                    <a:pt x="50332" y="9041"/>
                    <a:pt x="53368" y="0"/>
                  </a:cubicBezTo>
                  <a:lnTo>
                    <a:pt x="16328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g3acbb144eea_1_9619">
              <a:extLst>
                <a:ext uri="{FF2B5EF4-FFF2-40B4-BE49-F238E27FC236}">
                  <a16:creationId xmlns:a16="http://schemas.microsoft.com/office/drawing/2014/main" id="{88D9C3B8-47D0-F88B-B2FE-9634EDDB9162}"/>
                </a:ext>
              </a:extLst>
            </p:cNvPr>
            <p:cNvSpPr/>
            <p:nvPr/>
          </p:nvSpPr>
          <p:spPr>
            <a:xfrm>
              <a:off x="-5132665" y="1039244"/>
              <a:ext cx="7286" cy="5330"/>
            </a:xfrm>
            <a:custGeom>
              <a:avLst/>
              <a:gdLst/>
              <a:ahLst/>
              <a:cxnLst/>
              <a:rect l="l" t="t" r="r" b="b"/>
              <a:pathLst>
                <a:path w="7286" h="5330" extrusionOk="0">
                  <a:moveTo>
                    <a:pt x="0" y="0"/>
                  </a:moveTo>
                  <a:lnTo>
                    <a:pt x="0" y="5330"/>
                  </a:lnTo>
                  <a:cubicBezTo>
                    <a:pt x="2496" y="3643"/>
                    <a:pt x="4925" y="1822"/>
                    <a:pt x="728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C08D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g3acbb144eea_1_9619">
              <a:extLst>
                <a:ext uri="{FF2B5EF4-FFF2-40B4-BE49-F238E27FC236}">
                  <a16:creationId xmlns:a16="http://schemas.microsoft.com/office/drawing/2014/main" id="{E6DBF087-B207-CE0C-FE65-BC9774349A48}"/>
                </a:ext>
              </a:extLst>
            </p:cNvPr>
            <p:cNvSpPr/>
            <p:nvPr/>
          </p:nvSpPr>
          <p:spPr>
            <a:xfrm>
              <a:off x="-5329673" y="808906"/>
              <a:ext cx="102485" cy="226290"/>
            </a:xfrm>
            <a:custGeom>
              <a:avLst/>
              <a:gdLst/>
              <a:ahLst/>
              <a:cxnLst/>
              <a:rect l="l" t="t" r="r" b="b"/>
              <a:pathLst>
                <a:path w="102485" h="226290" extrusionOk="0">
                  <a:moveTo>
                    <a:pt x="17947" y="113145"/>
                  </a:moveTo>
                  <a:cubicBezTo>
                    <a:pt x="17947" y="64163"/>
                    <a:pt x="54987" y="23682"/>
                    <a:pt x="102485" y="18082"/>
                  </a:cubicBezTo>
                  <a:lnTo>
                    <a:pt x="102485" y="0"/>
                  </a:lnTo>
                  <a:cubicBezTo>
                    <a:pt x="45069" y="5667"/>
                    <a:pt x="0" y="54245"/>
                    <a:pt x="0" y="113145"/>
                  </a:cubicBezTo>
                  <a:cubicBezTo>
                    <a:pt x="0" y="172045"/>
                    <a:pt x="45002" y="220623"/>
                    <a:pt x="102485" y="226290"/>
                  </a:cubicBezTo>
                  <a:lnTo>
                    <a:pt x="102485" y="208209"/>
                  </a:lnTo>
                  <a:cubicBezTo>
                    <a:pt x="54920" y="202609"/>
                    <a:pt x="17947" y="162127"/>
                    <a:pt x="17947" y="113145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g3acbb144eea_1_9619">
              <a:extLst>
                <a:ext uri="{FF2B5EF4-FFF2-40B4-BE49-F238E27FC236}">
                  <a16:creationId xmlns:a16="http://schemas.microsoft.com/office/drawing/2014/main" id="{7C7466E0-8887-F58F-60CA-FB1DC5F4362A}"/>
                </a:ext>
              </a:extLst>
            </p:cNvPr>
            <p:cNvSpPr/>
            <p:nvPr/>
          </p:nvSpPr>
          <p:spPr>
            <a:xfrm>
              <a:off x="-5227188" y="808299"/>
              <a:ext cx="122658" cy="90745"/>
            </a:xfrm>
            <a:custGeom>
              <a:avLst/>
              <a:gdLst/>
              <a:ahLst/>
              <a:cxnLst/>
              <a:rect l="l" t="t" r="r" b="b"/>
              <a:pathLst>
                <a:path w="122658" h="90745" extrusionOk="0">
                  <a:moveTo>
                    <a:pt x="11267" y="17947"/>
                  </a:moveTo>
                  <a:cubicBezTo>
                    <a:pt x="56134" y="17947"/>
                    <a:pt x="93781" y="48982"/>
                    <a:pt x="104172" y="90745"/>
                  </a:cubicBezTo>
                  <a:lnTo>
                    <a:pt x="122658" y="90745"/>
                  </a:lnTo>
                  <a:cubicBezTo>
                    <a:pt x="119285" y="74418"/>
                    <a:pt x="112335" y="59440"/>
                    <a:pt x="102755" y="46486"/>
                  </a:cubicBezTo>
                  <a:lnTo>
                    <a:pt x="94524" y="46486"/>
                  </a:lnTo>
                  <a:lnTo>
                    <a:pt x="94524" y="36501"/>
                  </a:lnTo>
                  <a:cubicBezTo>
                    <a:pt x="73743" y="14101"/>
                    <a:pt x="44192" y="0"/>
                    <a:pt x="11267" y="0"/>
                  </a:cubicBezTo>
                  <a:cubicBezTo>
                    <a:pt x="7489" y="0"/>
                    <a:pt x="3711" y="202"/>
                    <a:pt x="0" y="540"/>
                  </a:cubicBezTo>
                  <a:lnTo>
                    <a:pt x="0" y="18621"/>
                  </a:lnTo>
                  <a:cubicBezTo>
                    <a:pt x="3711" y="18217"/>
                    <a:pt x="7421" y="17879"/>
                    <a:pt x="11267" y="17879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g3acbb144eea_1_9619">
              <a:extLst>
                <a:ext uri="{FF2B5EF4-FFF2-40B4-BE49-F238E27FC236}">
                  <a16:creationId xmlns:a16="http://schemas.microsoft.com/office/drawing/2014/main" id="{64C9945B-B1BA-FBCF-BAC9-4A75F791D64C}"/>
                </a:ext>
              </a:extLst>
            </p:cNvPr>
            <p:cNvSpPr/>
            <p:nvPr/>
          </p:nvSpPr>
          <p:spPr>
            <a:xfrm>
              <a:off x="-5132665" y="924885"/>
              <a:ext cx="30225" cy="44259"/>
            </a:xfrm>
            <a:custGeom>
              <a:avLst/>
              <a:gdLst/>
              <a:ahLst/>
              <a:cxnLst/>
              <a:rect l="l" t="t" r="r" b="b"/>
              <a:pathLst>
                <a:path w="30225" h="44259" extrusionOk="0">
                  <a:moveTo>
                    <a:pt x="12346" y="0"/>
                  </a:moveTo>
                  <a:cubicBezTo>
                    <a:pt x="11874" y="16058"/>
                    <a:pt x="7489" y="31103"/>
                    <a:pt x="0" y="44259"/>
                  </a:cubicBezTo>
                  <a:lnTo>
                    <a:pt x="20038" y="44259"/>
                  </a:lnTo>
                  <a:cubicBezTo>
                    <a:pt x="26245" y="30698"/>
                    <a:pt x="29821" y="15788"/>
                    <a:pt x="30226" y="0"/>
                  </a:cubicBezTo>
                  <a:lnTo>
                    <a:pt x="12346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g3acbb144eea_1_9619">
              <a:extLst>
                <a:ext uri="{FF2B5EF4-FFF2-40B4-BE49-F238E27FC236}">
                  <a16:creationId xmlns:a16="http://schemas.microsoft.com/office/drawing/2014/main" id="{F0A59E94-EE47-8301-BB73-F74F4A9F09B3}"/>
                </a:ext>
              </a:extLst>
            </p:cNvPr>
            <p:cNvSpPr/>
            <p:nvPr/>
          </p:nvSpPr>
          <p:spPr>
            <a:xfrm>
              <a:off x="-5227188" y="969279"/>
              <a:ext cx="98369" cy="66456"/>
            </a:xfrm>
            <a:custGeom>
              <a:avLst/>
              <a:gdLst/>
              <a:ahLst/>
              <a:cxnLst/>
              <a:rect l="l" t="t" r="r" b="b"/>
              <a:pathLst>
                <a:path w="98369" h="66456" extrusionOk="0">
                  <a:moveTo>
                    <a:pt x="94524" y="0"/>
                  </a:moveTo>
                  <a:cubicBezTo>
                    <a:pt x="77994" y="28944"/>
                    <a:pt x="46958" y="48578"/>
                    <a:pt x="11267" y="48578"/>
                  </a:cubicBezTo>
                  <a:cubicBezTo>
                    <a:pt x="7489" y="48578"/>
                    <a:pt x="3711" y="48308"/>
                    <a:pt x="0" y="47835"/>
                  </a:cubicBezTo>
                  <a:lnTo>
                    <a:pt x="0" y="65917"/>
                  </a:lnTo>
                  <a:cubicBezTo>
                    <a:pt x="3711" y="66254"/>
                    <a:pt x="7421" y="66457"/>
                    <a:pt x="11267" y="66457"/>
                  </a:cubicBezTo>
                  <a:cubicBezTo>
                    <a:pt x="46216" y="66457"/>
                    <a:pt x="77454" y="50602"/>
                    <a:pt x="98369" y="25706"/>
                  </a:cubicBezTo>
                  <a:lnTo>
                    <a:pt x="94524" y="25706"/>
                  </a:lnTo>
                  <a:lnTo>
                    <a:pt x="94524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g3acbb144eea_1_9619">
              <a:extLst>
                <a:ext uri="{FF2B5EF4-FFF2-40B4-BE49-F238E27FC236}">
                  <a16:creationId xmlns:a16="http://schemas.microsoft.com/office/drawing/2014/main" id="{6E4DA3ED-E978-014C-CAA3-86A40013A73E}"/>
                </a:ext>
              </a:extLst>
            </p:cNvPr>
            <p:cNvSpPr/>
            <p:nvPr/>
          </p:nvSpPr>
          <p:spPr>
            <a:xfrm>
              <a:off x="-5132665" y="844800"/>
              <a:ext cx="8230" cy="9985"/>
            </a:xfrm>
            <a:custGeom>
              <a:avLst/>
              <a:gdLst/>
              <a:ahLst/>
              <a:cxnLst/>
              <a:rect l="l" t="t" r="r" b="b"/>
              <a:pathLst>
                <a:path w="8230" h="9985" extrusionOk="0">
                  <a:moveTo>
                    <a:pt x="8231" y="9985"/>
                  </a:moveTo>
                  <a:cubicBezTo>
                    <a:pt x="5667" y="6477"/>
                    <a:pt x="2901" y="3171"/>
                    <a:pt x="0" y="0"/>
                  </a:cubicBezTo>
                  <a:lnTo>
                    <a:pt x="0" y="9985"/>
                  </a:lnTo>
                  <a:lnTo>
                    <a:pt x="8231" y="9985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g3acbb144eea_1_9619">
              <a:extLst>
                <a:ext uri="{FF2B5EF4-FFF2-40B4-BE49-F238E27FC236}">
                  <a16:creationId xmlns:a16="http://schemas.microsoft.com/office/drawing/2014/main" id="{2D8BCA7F-9572-BD15-994C-C77663B58F3A}"/>
                </a:ext>
              </a:extLst>
            </p:cNvPr>
            <p:cNvSpPr/>
            <p:nvPr/>
          </p:nvSpPr>
          <p:spPr>
            <a:xfrm>
              <a:off x="-5123152" y="899044"/>
              <a:ext cx="20848" cy="25840"/>
            </a:xfrm>
            <a:custGeom>
              <a:avLst/>
              <a:gdLst/>
              <a:ahLst/>
              <a:cxnLst/>
              <a:rect l="l" t="t" r="r" b="b"/>
              <a:pathLst>
                <a:path w="20848" h="25840" extrusionOk="0">
                  <a:moveTo>
                    <a:pt x="2834" y="25841"/>
                  </a:moveTo>
                  <a:lnTo>
                    <a:pt x="20713" y="25841"/>
                  </a:lnTo>
                  <a:cubicBezTo>
                    <a:pt x="20713" y="24896"/>
                    <a:pt x="20848" y="23951"/>
                    <a:pt x="20848" y="23007"/>
                  </a:cubicBezTo>
                  <a:cubicBezTo>
                    <a:pt x="20848" y="15113"/>
                    <a:pt x="20038" y="7422"/>
                    <a:pt x="18486" y="0"/>
                  </a:cubicBezTo>
                  <a:lnTo>
                    <a:pt x="0" y="0"/>
                  </a:lnTo>
                  <a:cubicBezTo>
                    <a:pt x="1822" y="7354"/>
                    <a:pt x="2901" y="15046"/>
                    <a:pt x="2901" y="23007"/>
                  </a:cubicBezTo>
                  <a:cubicBezTo>
                    <a:pt x="2901" y="23951"/>
                    <a:pt x="2766" y="24896"/>
                    <a:pt x="2766" y="25841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g3acbb144eea_1_9619">
              <a:extLst>
                <a:ext uri="{FF2B5EF4-FFF2-40B4-BE49-F238E27FC236}">
                  <a16:creationId xmlns:a16="http://schemas.microsoft.com/office/drawing/2014/main" id="{541F876D-4C77-5A7B-92AD-5011FB1725A6}"/>
                </a:ext>
              </a:extLst>
            </p:cNvPr>
            <p:cNvSpPr/>
            <p:nvPr/>
          </p:nvSpPr>
          <p:spPr>
            <a:xfrm>
              <a:off x="-5132665" y="969144"/>
              <a:ext cx="20105" cy="25840"/>
            </a:xfrm>
            <a:custGeom>
              <a:avLst/>
              <a:gdLst/>
              <a:ahLst/>
              <a:cxnLst/>
              <a:rect l="l" t="t" r="r" b="b"/>
              <a:pathLst>
                <a:path w="20105" h="25840" extrusionOk="0">
                  <a:moveTo>
                    <a:pt x="67" y="0"/>
                  </a:moveTo>
                  <a:cubicBezTo>
                    <a:pt x="67" y="0"/>
                    <a:pt x="67" y="67"/>
                    <a:pt x="0" y="135"/>
                  </a:cubicBezTo>
                  <a:lnTo>
                    <a:pt x="0" y="25841"/>
                  </a:lnTo>
                  <a:lnTo>
                    <a:pt x="3845" y="25841"/>
                  </a:lnTo>
                  <a:cubicBezTo>
                    <a:pt x="10390" y="18014"/>
                    <a:pt x="15855" y="9311"/>
                    <a:pt x="20106" y="0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g3acbb144eea_1_9619">
              <a:extLst>
                <a:ext uri="{FF2B5EF4-FFF2-40B4-BE49-F238E27FC236}">
                  <a16:creationId xmlns:a16="http://schemas.microsoft.com/office/drawing/2014/main" id="{AD906513-A1B7-EC98-BE5B-9137C4C4FD64}"/>
                </a:ext>
              </a:extLst>
            </p:cNvPr>
            <p:cNvSpPr/>
            <p:nvPr/>
          </p:nvSpPr>
          <p:spPr>
            <a:xfrm>
              <a:off x="-5284402" y="854515"/>
              <a:ext cx="57213" cy="134937"/>
            </a:xfrm>
            <a:custGeom>
              <a:avLst/>
              <a:gdLst/>
              <a:ahLst/>
              <a:cxnLst/>
              <a:rect l="l" t="t" r="r" b="b"/>
              <a:pathLst>
                <a:path w="57213" h="134937" extrusionOk="0">
                  <a:moveTo>
                    <a:pt x="0" y="67536"/>
                  </a:moveTo>
                  <a:cubicBezTo>
                    <a:pt x="0" y="101406"/>
                    <a:pt x="24829" y="129607"/>
                    <a:pt x="57214" y="134938"/>
                  </a:cubicBezTo>
                  <a:lnTo>
                    <a:pt x="57214" y="118610"/>
                  </a:lnTo>
                  <a:cubicBezTo>
                    <a:pt x="33734" y="113482"/>
                    <a:pt x="16058" y="92500"/>
                    <a:pt x="16058" y="67469"/>
                  </a:cubicBezTo>
                  <a:cubicBezTo>
                    <a:pt x="16058" y="42438"/>
                    <a:pt x="33734" y="21522"/>
                    <a:pt x="57214" y="16327"/>
                  </a:cubicBezTo>
                  <a:lnTo>
                    <a:pt x="57214" y="0"/>
                  </a:lnTo>
                  <a:cubicBezTo>
                    <a:pt x="24829" y="5397"/>
                    <a:pt x="0" y="33532"/>
                    <a:pt x="0" y="67401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g3acbb144eea_1_9619">
              <a:extLst>
                <a:ext uri="{FF2B5EF4-FFF2-40B4-BE49-F238E27FC236}">
                  <a16:creationId xmlns:a16="http://schemas.microsoft.com/office/drawing/2014/main" id="{65DCCB00-0C75-6F33-BD1E-84143B335FA4}"/>
                </a:ext>
              </a:extLst>
            </p:cNvPr>
            <p:cNvSpPr/>
            <p:nvPr/>
          </p:nvSpPr>
          <p:spPr>
            <a:xfrm>
              <a:off x="-5227188" y="853638"/>
              <a:ext cx="79680" cy="136826"/>
            </a:xfrm>
            <a:custGeom>
              <a:avLst/>
              <a:gdLst/>
              <a:ahLst/>
              <a:cxnLst/>
              <a:rect l="l" t="t" r="r" b="b"/>
              <a:pathLst>
                <a:path w="79680" h="136826" extrusionOk="0">
                  <a:moveTo>
                    <a:pt x="11267" y="15990"/>
                  </a:moveTo>
                  <a:cubicBezTo>
                    <a:pt x="40144" y="15990"/>
                    <a:pt x="63623" y="39469"/>
                    <a:pt x="63623" y="68346"/>
                  </a:cubicBezTo>
                  <a:cubicBezTo>
                    <a:pt x="63623" y="97222"/>
                    <a:pt x="40144" y="120702"/>
                    <a:pt x="11267" y="120702"/>
                  </a:cubicBezTo>
                  <a:cubicBezTo>
                    <a:pt x="7421" y="120702"/>
                    <a:pt x="3643" y="120229"/>
                    <a:pt x="0" y="119487"/>
                  </a:cubicBezTo>
                  <a:lnTo>
                    <a:pt x="0" y="135815"/>
                  </a:lnTo>
                  <a:cubicBezTo>
                    <a:pt x="3643" y="136422"/>
                    <a:pt x="7421" y="136827"/>
                    <a:pt x="11267" y="136827"/>
                  </a:cubicBezTo>
                  <a:cubicBezTo>
                    <a:pt x="48982" y="136827"/>
                    <a:pt x="79681" y="106128"/>
                    <a:pt x="79681" y="68413"/>
                  </a:cubicBezTo>
                  <a:cubicBezTo>
                    <a:pt x="79681" y="30698"/>
                    <a:pt x="48982" y="0"/>
                    <a:pt x="11267" y="0"/>
                  </a:cubicBezTo>
                  <a:cubicBezTo>
                    <a:pt x="7421" y="0"/>
                    <a:pt x="3711" y="405"/>
                    <a:pt x="0" y="1012"/>
                  </a:cubicBezTo>
                  <a:lnTo>
                    <a:pt x="0" y="17339"/>
                  </a:lnTo>
                  <a:cubicBezTo>
                    <a:pt x="3643" y="16530"/>
                    <a:pt x="7354" y="16125"/>
                    <a:pt x="11267" y="16125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g3acbb144eea_1_9619">
              <a:extLst>
                <a:ext uri="{FF2B5EF4-FFF2-40B4-BE49-F238E27FC236}">
                  <a16:creationId xmlns:a16="http://schemas.microsoft.com/office/drawing/2014/main" id="{8ABA942B-19ED-B4AD-2FD5-B24089FAF498}"/>
                </a:ext>
              </a:extLst>
            </p:cNvPr>
            <p:cNvSpPr/>
            <p:nvPr/>
          </p:nvSpPr>
          <p:spPr>
            <a:xfrm>
              <a:off x="-5238793" y="902283"/>
              <a:ext cx="11604" cy="39536"/>
            </a:xfrm>
            <a:custGeom>
              <a:avLst/>
              <a:gdLst/>
              <a:ahLst/>
              <a:cxnLst/>
              <a:rect l="l" t="t" r="r" b="b"/>
              <a:pathLst>
                <a:path w="11604" h="39536" extrusionOk="0">
                  <a:moveTo>
                    <a:pt x="0" y="19768"/>
                  </a:moveTo>
                  <a:cubicBezTo>
                    <a:pt x="0" y="28269"/>
                    <a:pt x="4723" y="35623"/>
                    <a:pt x="11605" y="39537"/>
                  </a:cubicBezTo>
                  <a:lnTo>
                    <a:pt x="11605" y="0"/>
                  </a:lnTo>
                  <a:cubicBezTo>
                    <a:pt x="4723" y="3913"/>
                    <a:pt x="0" y="11267"/>
                    <a:pt x="0" y="19768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g3acbb144eea_1_9619">
              <a:extLst>
                <a:ext uri="{FF2B5EF4-FFF2-40B4-BE49-F238E27FC236}">
                  <a16:creationId xmlns:a16="http://schemas.microsoft.com/office/drawing/2014/main" id="{D9C19F51-158C-5B8F-FF1F-C616586DE7EA}"/>
                </a:ext>
              </a:extLst>
            </p:cNvPr>
            <p:cNvSpPr/>
            <p:nvPr/>
          </p:nvSpPr>
          <p:spPr>
            <a:xfrm>
              <a:off x="-5227121" y="899112"/>
              <a:ext cx="34071" cy="45743"/>
            </a:xfrm>
            <a:custGeom>
              <a:avLst/>
              <a:gdLst/>
              <a:ahLst/>
              <a:cxnLst/>
              <a:rect l="l" t="t" r="r" b="b"/>
              <a:pathLst>
                <a:path w="34071" h="45743" extrusionOk="0">
                  <a:moveTo>
                    <a:pt x="11200" y="45744"/>
                  </a:moveTo>
                  <a:cubicBezTo>
                    <a:pt x="23816" y="45744"/>
                    <a:pt x="34072" y="35489"/>
                    <a:pt x="34072" y="22872"/>
                  </a:cubicBezTo>
                  <a:cubicBezTo>
                    <a:pt x="34072" y="10255"/>
                    <a:pt x="23816" y="0"/>
                    <a:pt x="11200" y="0"/>
                  </a:cubicBezTo>
                  <a:cubicBezTo>
                    <a:pt x="7084" y="0"/>
                    <a:pt x="3306" y="1147"/>
                    <a:pt x="0" y="3036"/>
                  </a:cubicBezTo>
                  <a:lnTo>
                    <a:pt x="0" y="42573"/>
                  </a:lnTo>
                  <a:cubicBezTo>
                    <a:pt x="3306" y="44462"/>
                    <a:pt x="7152" y="45609"/>
                    <a:pt x="11200" y="45609"/>
                  </a:cubicBezTo>
                  <a:close/>
                </a:path>
              </a:pathLst>
            </a:custGeom>
            <a:solidFill>
              <a:srgbClr val="D86A1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g3acbb144eea_1_9619">
              <a:extLst>
                <a:ext uri="{FF2B5EF4-FFF2-40B4-BE49-F238E27FC236}">
                  <a16:creationId xmlns:a16="http://schemas.microsoft.com/office/drawing/2014/main" id="{D685B151-C3B5-E94D-C890-BB9355A3FE91}"/>
                </a:ext>
              </a:extLst>
            </p:cNvPr>
            <p:cNvSpPr/>
            <p:nvPr/>
          </p:nvSpPr>
          <p:spPr>
            <a:xfrm>
              <a:off x="-5388574" y="1147397"/>
              <a:ext cx="758821" cy="43652"/>
            </a:xfrm>
            <a:custGeom>
              <a:avLst/>
              <a:gdLst/>
              <a:ahLst/>
              <a:cxnLst/>
              <a:rect l="l" t="t" r="r" b="b"/>
              <a:pathLst>
                <a:path w="758821" h="43652" extrusionOk="0">
                  <a:moveTo>
                    <a:pt x="0" y="4790"/>
                  </a:moveTo>
                  <a:cubicBezTo>
                    <a:pt x="0" y="26178"/>
                    <a:pt x="17475" y="43652"/>
                    <a:pt x="38862" y="43652"/>
                  </a:cubicBezTo>
                  <a:lnTo>
                    <a:pt x="719959" y="43652"/>
                  </a:lnTo>
                  <a:cubicBezTo>
                    <a:pt x="741347" y="43652"/>
                    <a:pt x="758821" y="26178"/>
                    <a:pt x="758821" y="4790"/>
                  </a:cubicBezTo>
                  <a:lnTo>
                    <a:pt x="758821" y="0"/>
                  </a:lnTo>
                  <a:lnTo>
                    <a:pt x="0" y="0"/>
                  </a:lnTo>
                  <a:lnTo>
                    <a:pt x="0" y="4790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g3acbb144eea_1_9619">
              <a:extLst>
                <a:ext uri="{FF2B5EF4-FFF2-40B4-BE49-F238E27FC236}">
                  <a16:creationId xmlns:a16="http://schemas.microsoft.com/office/drawing/2014/main" id="{CDF6B365-11A2-FDB9-C6E6-56ABE865287C}"/>
                </a:ext>
              </a:extLst>
            </p:cNvPr>
            <p:cNvSpPr/>
            <p:nvPr/>
          </p:nvSpPr>
          <p:spPr>
            <a:xfrm>
              <a:off x="-4703564" y="1089171"/>
              <a:ext cx="2226" cy="1146"/>
            </a:xfrm>
            <a:custGeom>
              <a:avLst/>
              <a:gdLst/>
              <a:ahLst/>
              <a:cxnLst/>
              <a:rect l="l" t="t" r="r" b="b"/>
              <a:pathLst>
                <a:path w="2226" h="1146" extrusionOk="0">
                  <a:moveTo>
                    <a:pt x="2227" y="0"/>
                  </a:moveTo>
                  <a:cubicBezTo>
                    <a:pt x="1484" y="405"/>
                    <a:pt x="742" y="742"/>
                    <a:pt x="0" y="1147"/>
                  </a:cubicBezTo>
                  <a:cubicBezTo>
                    <a:pt x="742" y="742"/>
                    <a:pt x="1484" y="405"/>
                    <a:pt x="2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g3acbb144eea_1_9619">
              <a:extLst>
                <a:ext uri="{FF2B5EF4-FFF2-40B4-BE49-F238E27FC236}">
                  <a16:creationId xmlns:a16="http://schemas.microsoft.com/office/drawing/2014/main" id="{B2F303FD-635B-FF5D-7DAE-3CBD11248D5B}"/>
                </a:ext>
              </a:extLst>
            </p:cNvPr>
            <p:cNvSpPr/>
            <p:nvPr/>
          </p:nvSpPr>
          <p:spPr>
            <a:xfrm>
              <a:off x="-4713009" y="1087080"/>
              <a:ext cx="120027" cy="60317"/>
            </a:xfrm>
            <a:custGeom>
              <a:avLst/>
              <a:gdLst/>
              <a:ahLst/>
              <a:cxnLst/>
              <a:rect l="l" t="t" r="r" b="b"/>
              <a:pathLst>
                <a:path w="120027" h="60317" extrusionOk="0">
                  <a:moveTo>
                    <a:pt x="92298" y="0"/>
                  </a:moveTo>
                  <a:lnTo>
                    <a:pt x="15585" y="0"/>
                  </a:lnTo>
                  <a:cubicBezTo>
                    <a:pt x="14303" y="742"/>
                    <a:pt x="13022" y="1417"/>
                    <a:pt x="11672" y="2092"/>
                  </a:cubicBezTo>
                  <a:cubicBezTo>
                    <a:pt x="10930" y="2496"/>
                    <a:pt x="10188" y="2834"/>
                    <a:pt x="9446" y="3238"/>
                  </a:cubicBezTo>
                  <a:cubicBezTo>
                    <a:pt x="7489" y="4251"/>
                    <a:pt x="5532" y="5195"/>
                    <a:pt x="3576" y="6140"/>
                  </a:cubicBezTo>
                  <a:cubicBezTo>
                    <a:pt x="2902" y="6477"/>
                    <a:pt x="2159" y="6747"/>
                    <a:pt x="1485" y="7084"/>
                  </a:cubicBezTo>
                  <a:cubicBezTo>
                    <a:pt x="1012" y="7287"/>
                    <a:pt x="472" y="7556"/>
                    <a:pt x="0" y="7759"/>
                  </a:cubicBezTo>
                  <a:lnTo>
                    <a:pt x="44327" y="7759"/>
                  </a:lnTo>
                  <a:cubicBezTo>
                    <a:pt x="65715" y="7759"/>
                    <a:pt x="83189" y="25233"/>
                    <a:pt x="83189" y="46621"/>
                  </a:cubicBezTo>
                  <a:lnTo>
                    <a:pt x="83189" y="60317"/>
                  </a:lnTo>
                  <a:lnTo>
                    <a:pt x="92230" y="60317"/>
                  </a:lnTo>
                  <a:cubicBezTo>
                    <a:pt x="107545" y="60317"/>
                    <a:pt x="120027" y="47768"/>
                    <a:pt x="120027" y="32520"/>
                  </a:cubicBezTo>
                  <a:lnTo>
                    <a:pt x="120027" y="27865"/>
                  </a:lnTo>
                  <a:cubicBezTo>
                    <a:pt x="120027" y="12549"/>
                    <a:pt x="107478" y="67"/>
                    <a:pt x="9223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g3acbb144eea_1_9619">
              <a:extLst>
                <a:ext uri="{FF2B5EF4-FFF2-40B4-BE49-F238E27FC236}">
                  <a16:creationId xmlns:a16="http://schemas.microsoft.com/office/drawing/2014/main" id="{29E9859A-2CC0-6CF4-EF4F-CD1A4E8D27A8}"/>
                </a:ext>
              </a:extLst>
            </p:cNvPr>
            <p:cNvSpPr/>
            <p:nvPr/>
          </p:nvSpPr>
          <p:spPr>
            <a:xfrm>
              <a:off x="-5420487" y="1087012"/>
              <a:ext cx="128595" cy="60249"/>
            </a:xfrm>
            <a:custGeom>
              <a:avLst/>
              <a:gdLst/>
              <a:ahLst/>
              <a:cxnLst/>
              <a:rect l="l" t="t" r="r" b="b"/>
              <a:pathLst>
                <a:path w="128595" h="60249" extrusionOk="0">
                  <a:moveTo>
                    <a:pt x="70775" y="7759"/>
                  </a:moveTo>
                  <a:lnTo>
                    <a:pt x="128595" y="7759"/>
                  </a:lnTo>
                  <a:cubicBezTo>
                    <a:pt x="123266" y="5397"/>
                    <a:pt x="118070" y="2834"/>
                    <a:pt x="113010" y="0"/>
                  </a:cubicBezTo>
                  <a:lnTo>
                    <a:pt x="27797" y="0"/>
                  </a:lnTo>
                  <a:cubicBezTo>
                    <a:pt x="12482" y="0"/>
                    <a:pt x="0" y="12549"/>
                    <a:pt x="0" y="27797"/>
                  </a:cubicBezTo>
                  <a:lnTo>
                    <a:pt x="0" y="32452"/>
                  </a:lnTo>
                  <a:cubicBezTo>
                    <a:pt x="0" y="47768"/>
                    <a:pt x="12549" y="60250"/>
                    <a:pt x="27797" y="60250"/>
                  </a:cubicBezTo>
                  <a:lnTo>
                    <a:pt x="31913" y="60250"/>
                  </a:lnTo>
                  <a:lnTo>
                    <a:pt x="31913" y="46553"/>
                  </a:lnTo>
                  <a:cubicBezTo>
                    <a:pt x="31913" y="25166"/>
                    <a:pt x="49387" y="7691"/>
                    <a:pt x="70775" y="76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g3acbb144eea_1_9619">
              <a:extLst>
                <a:ext uri="{FF2B5EF4-FFF2-40B4-BE49-F238E27FC236}">
                  <a16:creationId xmlns:a16="http://schemas.microsoft.com/office/drawing/2014/main" id="{43E95A47-1D69-5A0F-1ECA-32DF6E50D938}"/>
                </a:ext>
              </a:extLst>
            </p:cNvPr>
            <p:cNvSpPr/>
            <p:nvPr/>
          </p:nvSpPr>
          <p:spPr>
            <a:xfrm>
              <a:off x="-4711525" y="1093152"/>
              <a:ext cx="2091" cy="944"/>
            </a:xfrm>
            <a:custGeom>
              <a:avLst/>
              <a:gdLst/>
              <a:ahLst/>
              <a:cxnLst/>
              <a:rect l="l" t="t" r="r" b="b"/>
              <a:pathLst>
                <a:path w="2091" h="944" extrusionOk="0">
                  <a:moveTo>
                    <a:pt x="2092" y="0"/>
                  </a:moveTo>
                  <a:cubicBezTo>
                    <a:pt x="1417" y="337"/>
                    <a:pt x="675" y="607"/>
                    <a:pt x="0" y="945"/>
                  </a:cubicBezTo>
                  <a:cubicBezTo>
                    <a:pt x="675" y="607"/>
                    <a:pt x="1417" y="337"/>
                    <a:pt x="20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g3acbb144eea_1_9619">
              <a:extLst>
                <a:ext uri="{FF2B5EF4-FFF2-40B4-BE49-F238E27FC236}">
                  <a16:creationId xmlns:a16="http://schemas.microsoft.com/office/drawing/2014/main" id="{00BC3D83-5195-9B3F-0CBF-55E8C8EE4EDF}"/>
                </a:ext>
              </a:extLst>
            </p:cNvPr>
            <p:cNvSpPr/>
            <p:nvPr/>
          </p:nvSpPr>
          <p:spPr>
            <a:xfrm>
              <a:off x="-4709366" y="1090251"/>
              <a:ext cx="5869" cy="2901"/>
            </a:xfrm>
            <a:custGeom>
              <a:avLst/>
              <a:gdLst/>
              <a:ahLst/>
              <a:cxnLst/>
              <a:rect l="l" t="t" r="r" b="b"/>
              <a:pathLst>
                <a:path w="5869" h="2901" extrusionOk="0">
                  <a:moveTo>
                    <a:pt x="5870" y="0"/>
                  </a:moveTo>
                  <a:cubicBezTo>
                    <a:pt x="3913" y="1012"/>
                    <a:pt x="1956" y="1957"/>
                    <a:pt x="0" y="2901"/>
                  </a:cubicBezTo>
                  <a:cubicBezTo>
                    <a:pt x="1956" y="1957"/>
                    <a:pt x="3980" y="1012"/>
                    <a:pt x="58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g3acbb144eea_1_9619">
              <a:extLst>
                <a:ext uri="{FF2B5EF4-FFF2-40B4-BE49-F238E27FC236}">
                  <a16:creationId xmlns:a16="http://schemas.microsoft.com/office/drawing/2014/main" id="{DF675C34-7C29-E117-06CB-0E4E999AE5C7}"/>
                </a:ext>
              </a:extLst>
            </p:cNvPr>
            <p:cNvSpPr/>
            <p:nvPr/>
          </p:nvSpPr>
          <p:spPr>
            <a:xfrm>
              <a:off x="-4713076" y="1094097"/>
              <a:ext cx="1551" cy="674"/>
            </a:xfrm>
            <a:custGeom>
              <a:avLst/>
              <a:gdLst/>
              <a:ahLst/>
              <a:cxnLst/>
              <a:rect l="l" t="t" r="r" b="b"/>
              <a:pathLst>
                <a:path w="1551" h="674" extrusionOk="0">
                  <a:moveTo>
                    <a:pt x="67" y="675"/>
                  </a:moveTo>
                  <a:cubicBezTo>
                    <a:pt x="539" y="472"/>
                    <a:pt x="1079" y="202"/>
                    <a:pt x="1552" y="0"/>
                  </a:cubicBezTo>
                  <a:cubicBezTo>
                    <a:pt x="1012" y="202"/>
                    <a:pt x="539" y="472"/>
                    <a:pt x="0" y="675"/>
                  </a:cubicBezTo>
                  <a:lnTo>
                    <a:pt x="67" y="6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g3acbb144eea_1_9619">
              <a:extLst>
                <a:ext uri="{FF2B5EF4-FFF2-40B4-BE49-F238E27FC236}">
                  <a16:creationId xmlns:a16="http://schemas.microsoft.com/office/drawing/2014/main" id="{507E66D2-4334-E89D-6887-B408D7900A37}"/>
                </a:ext>
              </a:extLst>
            </p:cNvPr>
            <p:cNvSpPr/>
            <p:nvPr/>
          </p:nvSpPr>
          <p:spPr>
            <a:xfrm>
              <a:off x="-4780680" y="1087080"/>
              <a:ext cx="83256" cy="7758"/>
            </a:xfrm>
            <a:custGeom>
              <a:avLst/>
              <a:gdLst/>
              <a:ahLst/>
              <a:cxnLst/>
              <a:rect l="l" t="t" r="r" b="b"/>
              <a:pathLst>
                <a:path w="83256" h="7758" extrusionOk="0">
                  <a:moveTo>
                    <a:pt x="0" y="0"/>
                  </a:moveTo>
                  <a:lnTo>
                    <a:pt x="0" y="7759"/>
                  </a:lnTo>
                  <a:lnTo>
                    <a:pt x="67671" y="7759"/>
                  </a:lnTo>
                  <a:cubicBezTo>
                    <a:pt x="68211" y="7556"/>
                    <a:pt x="68683" y="7354"/>
                    <a:pt x="69223" y="7084"/>
                  </a:cubicBezTo>
                  <a:cubicBezTo>
                    <a:pt x="69898" y="6747"/>
                    <a:pt x="70640" y="6477"/>
                    <a:pt x="71315" y="6140"/>
                  </a:cubicBezTo>
                  <a:cubicBezTo>
                    <a:pt x="73271" y="5195"/>
                    <a:pt x="75295" y="4251"/>
                    <a:pt x="77184" y="3238"/>
                  </a:cubicBezTo>
                  <a:cubicBezTo>
                    <a:pt x="77926" y="2834"/>
                    <a:pt x="78668" y="2496"/>
                    <a:pt x="79411" y="2092"/>
                  </a:cubicBezTo>
                  <a:cubicBezTo>
                    <a:pt x="80693" y="1417"/>
                    <a:pt x="81974" y="675"/>
                    <a:pt x="83256" y="0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g3acbb144eea_1_9619">
              <a:extLst>
                <a:ext uri="{FF2B5EF4-FFF2-40B4-BE49-F238E27FC236}">
                  <a16:creationId xmlns:a16="http://schemas.microsoft.com/office/drawing/2014/main" id="{17D5EEBE-9A97-6510-73EE-F57CE13E9589}"/>
                </a:ext>
              </a:extLst>
            </p:cNvPr>
            <p:cNvSpPr/>
            <p:nvPr/>
          </p:nvSpPr>
          <p:spPr>
            <a:xfrm>
              <a:off x="-4701337" y="1087080"/>
              <a:ext cx="3912" cy="2091"/>
            </a:xfrm>
            <a:custGeom>
              <a:avLst/>
              <a:gdLst/>
              <a:ahLst/>
              <a:cxnLst/>
              <a:rect l="l" t="t" r="r" b="b"/>
              <a:pathLst>
                <a:path w="3912" h="2091" extrusionOk="0">
                  <a:moveTo>
                    <a:pt x="0" y="2092"/>
                  </a:moveTo>
                  <a:cubicBezTo>
                    <a:pt x="1282" y="1417"/>
                    <a:pt x="2631" y="742"/>
                    <a:pt x="3913" y="0"/>
                  </a:cubicBezTo>
                  <a:lnTo>
                    <a:pt x="3846" y="0"/>
                  </a:lnTo>
                  <a:cubicBezTo>
                    <a:pt x="2564" y="675"/>
                    <a:pt x="1282" y="1417"/>
                    <a:pt x="0" y="20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g3acbb144eea_1_9619">
              <a:extLst>
                <a:ext uri="{FF2B5EF4-FFF2-40B4-BE49-F238E27FC236}">
                  <a16:creationId xmlns:a16="http://schemas.microsoft.com/office/drawing/2014/main" id="{C388FC9B-E8CA-54BB-F122-632F47359562}"/>
                </a:ext>
              </a:extLst>
            </p:cNvPr>
            <p:cNvSpPr/>
            <p:nvPr/>
          </p:nvSpPr>
          <p:spPr>
            <a:xfrm>
              <a:off x="-5139951" y="1087080"/>
              <a:ext cx="275002" cy="7758"/>
            </a:xfrm>
            <a:custGeom>
              <a:avLst/>
              <a:gdLst/>
              <a:ahLst/>
              <a:cxnLst/>
              <a:rect l="l" t="t" r="r" b="b"/>
              <a:pathLst>
                <a:path w="275002" h="7758" extrusionOk="0">
                  <a:moveTo>
                    <a:pt x="15585" y="0"/>
                  </a:moveTo>
                  <a:cubicBezTo>
                    <a:pt x="10525" y="2834"/>
                    <a:pt x="5330" y="5397"/>
                    <a:pt x="0" y="7759"/>
                  </a:cubicBezTo>
                  <a:lnTo>
                    <a:pt x="275003" y="7759"/>
                  </a:lnTo>
                  <a:cubicBezTo>
                    <a:pt x="269672" y="5397"/>
                    <a:pt x="264478" y="2834"/>
                    <a:pt x="259417" y="0"/>
                  </a:cubicBezTo>
                  <a:lnTo>
                    <a:pt x="155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g3acbb144eea_1_9619">
              <a:extLst>
                <a:ext uri="{FF2B5EF4-FFF2-40B4-BE49-F238E27FC236}">
                  <a16:creationId xmlns:a16="http://schemas.microsoft.com/office/drawing/2014/main" id="{26349C1D-5ECB-8A0B-F608-ACA1F1BD8C6B}"/>
                </a:ext>
              </a:extLst>
            </p:cNvPr>
            <p:cNvSpPr/>
            <p:nvPr/>
          </p:nvSpPr>
          <p:spPr>
            <a:xfrm>
              <a:off x="-4880534" y="1087012"/>
              <a:ext cx="99853" cy="7758"/>
            </a:xfrm>
            <a:custGeom>
              <a:avLst/>
              <a:gdLst/>
              <a:ahLst/>
              <a:cxnLst/>
              <a:rect l="l" t="t" r="r" b="b"/>
              <a:pathLst>
                <a:path w="99853" h="7758" extrusionOk="0">
                  <a:moveTo>
                    <a:pt x="15585" y="7759"/>
                  </a:moveTo>
                  <a:lnTo>
                    <a:pt x="99854" y="7759"/>
                  </a:lnTo>
                  <a:lnTo>
                    <a:pt x="99854" y="0"/>
                  </a:lnTo>
                  <a:lnTo>
                    <a:pt x="0" y="0"/>
                  </a:lnTo>
                  <a:cubicBezTo>
                    <a:pt x="5060" y="2834"/>
                    <a:pt x="10255" y="5397"/>
                    <a:pt x="15585" y="77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g3acbb144eea_1_9619">
              <a:extLst>
                <a:ext uri="{FF2B5EF4-FFF2-40B4-BE49-F238E27FC236}">
                  <a16:creationId xmlns:a16="http://schemas.microsoft.com/office/drawing/2014/main" id="{705E7649-A5C8-3564-9DE8-BF0A873F41A1}"/>
                </a:ext>
              </a:extLst>
            </p:cNvPr>
            <p:cNvSpPr/>
            <p:nvPr/>
          </p:nvSpPr>
          <p:spPr>
            <a:xfrm>
              <a:off x="-5307544" y="1087012"/>
              <a:ext cx="80355" cy="7758"/>
            </a:xfrm>
            <a:custGeom>
              <a:avLst/>
              <a:gdLst/>
              <a:ahLst/>
              <a:cxnLst/>
              <a:rect l="l" t="t" r="r" b="b"/>
              <a:pathLst>
                <a:path w="80355" h="7758" extrusionOk="0">
                  <a:moveTo>
                    <a:pt x="80356" y="7759"/>
                  </a:moveTo>
                  <a:lnTo>
                    <a:pt x="80356" y="0"/>
                  </a:lnTo>
                  <a:lnTo>
                    <a:pt x="0" y="0"/>
                  </a:lnTo>
                  <a:cubicBezTo>
                    <a:pt x="5060" y="2834"/>
                    <a:pt x="10255" y="5397"/>
                    <a:pt x="15585" y="7759"/>
                  </a:cubicBezTo>
                  <a:lnTo>
                    <a:pt x="80356" y="77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g3acbb144eea_1_9619">
              <a:extLst>
                <a:ext uri="{FF2B5EF4-FFF2-40B4-BE49-F238E27FC236}">
                  <a16:creationId xmlns:a16="http://schemas.microsoft.com/office/drawing/2014/main" id="{636F5A80-DC99-2F15-C200-4278E9FCB86B}"/>
                </a:ext>
              </a:extLst>
            </p:cNvPr>
            <p:cNvSpPr/>
            <p:nvPr/>
          </p:nvSpPr>
          <p:spPr>
            <a:xfrm>
              <a:off x="-5227188" y="1087080"/>
              <a:ext cx="102822" cy="7758"/>
            </a:xfrm>
            <a:custGeom>
              <a:avLst/>
              <a:gdLst/>
              <a:ahLst/>
              <a:cxnLst/>
              <a:rect l="l" t="t" r="r" b="b"/>
              <a:pathLst>
                <a:path w="102822" h="7758" extrusionOk="0">
                  <a:moveTo>
                    <a:pt x="102822" y="0"/>
                  </a:moveTo>
                  <a:lnTo>
                    <a:pt x="0" y="0"/>
                  </a:lnTo>
                  <a:lnTo>
                    <a:pt x="0" y="7759"/>
                  </a:lnTo>
                  <a:lnTo>
                    <a:pt x="87237" y="7759"/>
                  </a:lnTo>
                  <a:cubicBezTo>
                    <a:pt x="92567" y="5397"/>
                    <a:pt x="97762" y="2834"/>
                    <a:pt x="102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g3acbb144eea_1_9619">
              <a:extLst>
                <a:ext uri="{FF2B5EF4-FFF2-40B4-BE49-F238E27FC236}">
                  <a16:creationId xmlns:a16="http://schemas.microsoft.com/office/drawing/2014/main" id="{5EE43AB7-2618-1C35-2C75-71A41D91E37E}"/>
                </a:ext>
              </a:extLst>
            </p:cNvPr>
            <p:cNvSpPr/>
            <p:nvPr/>
          </p:nvSpPr>
          <p:spPr>
            <a:xfrm>
              <a:off x="-5388641" y="1094771"/>
              <a:ext cx="758820" cy="52625"/>
            </a:xfrm>
            <a:custGeom>
              <a:avLst/>
              <a:gdLst/>
              <a:ahLst/>
              <a:cxnLst/>
              <a:rect l="l" t="t" r="r" b="b"/>
              <a:pathLst>
                <a:path w="758820" h="52625" extrusionOk="0">
                  <a:moveTo>
                    <a:pt x="720026" y="0"/>
                  </a:moveTo>
                  <a:lnTo>
                    <a:pt x="675699" y="0"/>
                  </a:lnTo>
                  <a:cubicBezTo>
                    <a:pt x="674148" y="675"/>
                    <a:pt x="672596" y="1349"/>
                    <a:pt x="670976" y="2024"/>
                  </a:cubicBezTo>
                  <a:cubicBezTo>
                    <a:pt x="670302" y="2294"/>
                    <a:pt x="669627" y="2564"/>
                    <a:pt x="668952" y="2834"/>
                  </a:cubicBezTo>
                  <a:cubicBezTo>
                    <a:pt x="666793" y="3711"/>
                    <a:pt x="664634" y="4520"/>
                    <a:pt x="662476" y="5263"/>
                  </a:cubicBezTo>
                  <a:cubicBezTo>
                    <a:pt x="661868" y="5465"/>
                    <a:pt x="661261" y="5667"/>
                    <a:pt x="660586" y="5870"/>
                  </a:cubicBezTo>
                  <a:cubicBezTo>
                    <a:pt x="658360" y="6612"/>
                    <a:pt x="656066" y="7354"/>
                    <a:pt x="653772" y="8096"/>
                  </a:cubicBezTo>
                  <a:cubicBezTo>
                    <a:pt x="653233" y="8231"/>
                    <a:pt x="652625" y="8434"/>
                    <a:pt x="652085" y="8569"/>
                  </a:cubicBezTo>
                  <a:cubicBezTo>
                    <a:pt x="649724" y="9243"/>
                    <a:pt x="647295" y="9918"/>
                    <a:pt x="644866" y="10525"/>
                  </a:cubicBezTo>
                  <a:cubicBezTo>
                    <a:pt x="644394" y="10660"/>
                    <a:pt x="643854" y="10728"/>
                    <a:pt x="643382" y="10862"/>
                  </a:cubicBezTo>
                  <a:cubicBezTo>
                    <a:pt x="640886" y="11470"/>
                    <a:pt x="638389" y="12009"/>
                    <a:pt x="635825" y="12482"/>
                  </a:cubicBezTo>
                  <a:cubicBezTo>
                    <a:pt x="635421" y="12549"/>
                    <a:pt x="635016" y="12617"/>
                    <a:pt x="634544" y="12684"/>
                  </a:cubicBezTo>
                  <a:cubicBezTo>
                    <a:pt x="631912" y="13156"/>
                    <a:pt x="629281" y="13629"/>
                    <a:pt x="626650" y="14033"/>
                  </a:cubicBezTo>
                  <a:cubicBezTo>
                    <a:pt x="626312" y="14033"/>
                    <a:pt x="626042" y="14101"/>
                    <a:pt x="625705" y="14168"/>
                  </a:cubicBezTo>
                  <a:cubicBezTo>
                    <a:pt x="622939" y="14573"/>
                    <a:pt x="620105" y="14911"/>
                    <a:pt x="617339" y="15180"/>
                  </a:cubicBezTo>
                  <a:cubicBezTo>
                    <a:pt x="617136" y="15180"/>
                    <a:pt x="617001" y="15180"/>
                    <a:pt x="616799" y="15180"/>
                  </a:cubicBezTo>
                  <a:cubicBezTo>
                    <a:pt x="613831" y="15450"/>
                    <a:pt x="610862" y="15653"/>
                    <a:pt x="607893" y="15788"/>
                  </a:cubicBezTo>
                  <a:lnTo>
                    <a:pt x="607893" y="16597"/>
                  </a:lnTo>
                  <a:lnTo>
                    <a:pt x="161453" y="16597"/>
                  </a:lnTo>
                  <a:lnTo>
                    <a:pt x="161453" y="15653"/>
                  </a:lnTo>
                  <a:cubicBezTo>
                    <a:pt x="138513" y="14303"/>
                    <a:pt x="116721" y="8838"/>
                    <a:pt x="96682" y="67"/>
                  </a:cubicBezTo>
                  <a:lnTo>
                    <a:pt x="38862" y="67"/>
                  </a:lnTo>
                  <a:cubicBezTo>
                    <a:pt x="17474" y="67"/>
                    <a:pt x="0" y="17542"/>
                    <a:pt x="0" y="38929"/>
                  </a:cubicBezTo>
                  <a:lnTo>
                    <a:pt x="0" y="52626"/>
                  </a:lnTo>
                  <a:lnTo>
                    <a:pt x="758821" y="52626"/>
                  </a:lnTo>
                  <a:lnTo>
                    <a:pt x="758821" y="38929"/>
                  </a:lnTo>
                  <a:cubicBezTo>
                    <a:pt x="758821" y="17542"/>
                    <a:pt x="741347" y="67"/>
                    <a:pt x="719959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g3acbb144eea_1_9619">
              <a:extLst>
                <a:ext uri="{FF2B5EF4-FFF2-40B4-BE49-F238E27FC236}">
                  <a16:creationId xmlns:a16="http://schemas.microsoft.com/office/drawing/2014/main" id="{919CDFA7-9254-6431-5779-8103EE3E9B25}"/>
                </a:ext>
              </a:extLst>
            </p:cNvPr>
            <p:cNvSpPr/>
            <p:nvPr/>
          </p:nvSpPr>
          <p:spPr>
            <a:xfrm>
              <a:off x="-4736556" y="1102867"/>
              <a:ext cx="1686" cy="472"/>
            </a:xfrm>
            <a:custGeom>
              <a:avLst/>
              <a:gdLst/>
              <a:ahLst/>
              <a:cxnLst/>
              <a:rect l="l" t="t" r="r" b="b"/>
              <a:pathLst>
                <a:path w="1686" h="472" extrusionOk="0">
                  <a:moveTo>
                    <a:pt x="1687" y="0"/>
                  </a:moveTo>
                  <a:cubicBezTo>
                    <a:pt x="1147" y="135"/>
                    <a:pt x="540" y="337"/>
                    <a:pt x="0" y="472"/>
                  </a:cubicBezTo>
                  <a:cubicBezTo>
                    <a:pt x="540" y="337"/>
                    <a:pt x="1147" y="135"/>
                    <a:pt x="16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g3acbb144eea_1_9619">
              <a:extLst>
                <a:ext uri="{FF2B5EF4-FFF2-40B4-BE49-F238E27FC236}">
                  <a16:creationId xmlns:a16="http://schemas.microsoft.com/office/drawing/2014/main" id="{1F5BDB71-F0F5-CC1B-1CC4-4BE8354173E0}"/>
                </a:ext>
              </a:extLst>
            </p:cNvPr>
            <p:cNvSpPr/>
            <p:nvPr/>
          </p:nvSpPr>
          <p:spPr>
            <a:xfrm>
              <a:off x="-4728122" y="1100034"/>
              <a:ext cx="1889" cy="607"/>
            </a:xfrm>
            <a:custGeom>
              <a:avLst/>
              <a:gdLst/>
              <a:ahLst/>
              <a:cxnLst/>
              <a:rect l="l" t="t" r="r" b="b"/>
              <a:pathLst>
                <a:path w="1889" h="607" extrusionOk="0">
                  <a:moveTo>
                    <a:pt x="1889" y="0"/>
                  </a:moveTo>
                  <a:cubicBezTo>
                    <a:pt x="1282" y="202"/>
                    <a:pt x="675" y="405"/>
                    <a:pt x="0" y="607"/>
                  </a:cubicBezTo>
                  <a:cubicBezTo>
                    <a:pt x="607" y="405"/>
                    <a:pt x="1214" y="202"/>
                    <a:pt x="18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g3acbb144eea_1_9619">
              <a:extLst>
                <a:ext uri="{FF2B5EF4-FFF2-40B4-BE49-F238E27FC236}">
                  <a16:creationId xmlns:a16="http://schemas.microsoft.com/office/drawing/2014/main" id="{F60FE762-12E7-69FB-5355-6A44D7877728}"/>
                </a:ext>
              </a:extLst>
            </p:cNvPr>
            <p:cNvSpPr/>
            <p:nvPr/>
          </p:nvSpPr>
          <p:spPr>
            <a:xfrm>
              <a:off x="-4719756" y="1096795"/>
              <a:ext cx="2024" cy="809"/>
            </a:xfrm>
            <a:custGeom>
              <a:avLst/>
              <a:gdLst/>
              <a:ahLst/>
              <a:cxnLst/>
              <a:rect l="l" t="t" r="r" b="b"/>
              <a:pathLst>
                <a:path w="2024" h="809" extrusionOk="0">
                  <a:moveTo>
                    <a:pt x="2024" y="0"/>
                  </a:moveTo>
                  <a:cubicBezTo>
                    <a:pt x="1349" y="270"/>
                    <a:pt x="675" y="540"/>
                    <a:pt x="0" y="810"/>
                  </a:cubicBezTo>
                  <a:cubicBezTo>
                    <a:pt x="675" y="540"/>
                    <a:pt x="1349" y="270"/>
                    <a:pt x="20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g3acbb144eea_1_9619">
              <a:extLst>
                <a:ext uri="{FF2B5EF4-FFF2-40B4-BE49-F238E27FC236}">
                  <a16:creationId xmlns:a16="http://schemas.microsoft.com/office/drawing/2014/main" id="{6AE4EE70-0549-E2E7-20B2-7AF36AFD32BB}"/>
                </a:ext>
              </a:extLst>
            </p:cNvPr>
            <p:cNvSpPr/>
            <p:nvPr/>
          </p:nvSpPr>
          <p:spPr>
            <a:xfrm>
              <a:off x="-4745259" y="1105229"/>
              <a:ext cx="1484" cy="337"/>
            </a:xfrm>
            <a:custGeom>
              <a:avLst/>
              <a:gdLst/>
              <a:ahLst/>
              <a:cxnLst/>
              <a:rect l="l" t="t" r="r" b="b"/>
              <a:pathLst>
                <a:path w="1484" h="337" extrusionOk="0">
                  <a:moveTo>
                    <a:pt x="1484" y="0"/>
                  </a:moveTo>
                  <a:cubicBezTo>
                    <a:pt x="1012" y="135"/>
                    <a:pt x="472" y="202"/>
                    <a:pt x="0" y="337"/>
                  </a:cubicBezTo>
                  <a:cubicBezTo>
                    <a:pt x="472" y="202"/>
                    <a:pt x="1012" y="135"/>
                    <a:pt x="1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g3acbb144eea_1_9619">
              <a:extLst>
                <a:ext uri="{FF2B5EF4-FFF2-40B4-BE49-F238E27FC236}">
                  <a16:creationId xmlns:a16="http://schemas.microsoft.com/office/drawing/2014/main" id="{5511A696-8EB4-0441-539A-EF2CB7B08A54}"/>
                </a:ext>
              </a:extLst>
            </p:cNvPr>
            <p:cNvSpPr/>
            <p:nvPr/>
          </p:nvSpPr>
          <p:spPr>
            <a:xfrm>
              <a:off x="-4762868" y="1108805"/>
              <a:ext cx="944" cy="134"/>
            </a:xfrm>
            <a:custGeom>
              <a:avLst/>
              <a:gdLst/>
              <a:ahLst/>
              <a:cxnLst/>
              <a:rect l="l" t="t" r="r" b="b"/>
              <a:pathLst>
                <a:path w="944" h="134" extrusionOk="0">
                  <a:moveTo>
                    <a:pt x="944" y="0"/>
                  </a:moveTo>
                  <a:cubicBezTo>
                    <a:pt x="944" y="0"/>
                    <a:pt x="337" y="67"/>
                    <a:pt x="0" y="135"/>
                  </a:cubicBezTo>
                  <a:cubicBezTo>
                    <a:pt x="337" y="135"/>
                    <a:pt x="607" y="67"/>
                    <a:pt x="9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g3acbb144eea_1_9619">
              <a:extLst>
                <a:ext uri="{FF2B5EF4-FFF2-40B4-BE49-F238E27FC236}">
                  <a16:creationId xmlns:a16="http://schemas.microsoft.com/office/drawing/2014/main" id="{EED90525-5196-EFA1-D4E9-3DFEE9AD1F67}"/>
                </a:ext>
              </a:extLst>
            </p:cNvPr>
            <p:cNvSpPr/>
            <p:nvPr/>
          </p:nvSpPr>
          <p:spPr>
            <a:xfrm>
              <a:off x="-4771774" y="1109884"/>
              <a:ext cx="539" cy="6746"/>
            </a:xfrm>
            <a:custGeom>
              <a:avLst/>
              <a:gdLst/>
              <a:ahLst/>
              <a:cxnLst/>
              <a:rect l="l" t="t" r="r" b="b"/>
              <a:pathLst>
                <a:path w="539" h="6746" extrusionOk="0">
                  <a:moveTo>
                    <a:pt x="539" y="0"/>
                  </a:moveTo>
                  <a:cubicBezTo>
                    <a:pt x="539" y="0"/>
                    <a:pt x="202" y="0"/>
                    <a:pt x="0" y="0"/>
                  </a:cubicBezTo>
                  <a:cubicBezTo>
                    <a:pt x="202" y="0"/>
                    <a:pt x="337" y="0"/>
                    <a:pt x="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g3acbb144eea_1_9619">
              <a:extLst>
                <a:ext uri="{FF2B5EF4-FFF2-40B4-BE49-F238E27FC236}">
                  <a16:creationId xmlns:a16="http://schemas.microsoft.com/office/drawing/2014/main" id="{858F82E5-3BC9-D26B-E2B6-C1337ECC10F5}"/>
                </a:ext>
              </a:extLst>
            </p:cNvPr>
            <p:cNvSpPr/>
            <p:nvPr/>
          </p:nvSpPr>
          <p:spPr>
            <a:xfrm>
              <a:off x="-4754030" y="1107253"/>
              <a:ext cx="1281" cy="202"/>
            </a:xfrm>
            <a:custGeom>
              <a:avLst/>
              <a:gdLst/>
              <a:ahLst/>
              <a:cxnLst/>
              <a:rect l="l" t="t" r="r" b="b"/>
              <a:pathLst>
                <a:path w="1281" h="202" extrusionOk="0">
                  <a:moveTo>
                    <a:pt x="1282" y="0"/>
                  </a:moveTo>
                  <a:cubicBezTo>
                    <a:pt x="877" y="67"/>
                    <a:pt x="472" y="135"/>
                    <a:pt x="0" y="202"/>
                  </a:cubicBezTo>
                  <a:cubicBezTo>
                    <a:pt x="405" y="135"/>
                    <a:pt x="877" y="67"/>
                    <a:pt x="12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g3acbb144eea_1_9619">
              <a:extLst>
                <a:ext uri="{FF2B5EF4-FFF2-40B4-BE49-F238E27FC236}">
                  <a16:creationId xmlns:a16="http://schemas.microsoft.com/office/drawing/2014/main" id="{E492F62F-DB79-8F1E-EB4B-7B9A9F40C90A}"/>
                </a:ext>
              </a:extLst>
            </p:cNvPr>
            <p:cNvSpPr/>
            <p:nvPr/>
          </p:nvSpPr>
          <p:spPr>
            <a:xfrm>
              <a:off x="-4717732" y="1094771"/>
              <a:ext cx="4722" cy="2024"/>
            </a:xfrm>
            <a:custGeom>
              <a:avLst/>
              <a:gdLst/>
              <a:ahLst/>
              <a:cxnLst/>
              <a:rect l="l" t="t" r="r" b="b"/>
              <a:pathLst>
                <a:path w="4722" h="2024" extrusionOk="0">
                  <a:moveTo>
                    <a:pt x="0" y="2024"/>
                  </a:moveTo>
                  <a:cubicBezTo>
                    <a:pt x="1552" y="1349"/>
                    <a:pt x="3171" y="742"/>
                    <a:pt x="4722" y="0"/>
                  </a:cubicBezTo>
                  <a:lnTo>
                    <a:pt x="4655" y="0"/>
                  </a:lnTo>
                  <a:cubicBezTo>
                    <a:pt x="3103" y="675"/>
                    <a:pt x="1552" y="1349"/>
                    <a:pt x="0" y="20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g3acbb144eea_1_9619">
              <a:extLst>
                <a:ext uri="{FF2B5EF4-FFF2-40B4-BE49-F238E27FC236}">
                  <a16:creationId xmlns:a16="http://schemas.microsoft.com/office/drawing/2014/main" id="{97593D1C-A3D7-2CEF-318D-5B9DE8B29D7F}"/>
                </a:ext>
              </a:extLst>
            </p:cNvPr>
            <p:cNvSpPr/>
            <p:nvPr/>
          </p:nvSpPr>
          <p:spPr>
            <a:xfrm>
              <a:off x="-4743775" y="1103340"/>
              <a:ext cx="7219" cy="1956"/>
            </a:xfrm>
            <a:custGeom>
              <a:avLst/>
              <a:gdLst/>
              <a:ahLst/>
              <a:cxnLst/>
              <a:rect l="l" t="t" r="r" b="b"/>
              <a:pathLst>
                <a:path w="7219" h="1956" extrusionOk="0">
                  <a:moveTo>
                    <a:pt x="7219" y="0"/>
                  </a:moveTo>
                  <a:cubicBezTo>
                    <a:pt x="4858" y="675"/>
                    <a:pt x="2429" y="1349"/>
                    <a:pt x="0" y="1957"/>
                  </a:cubicBezTo>
                  <a:cubicBezTo>
                    <a:pt x="2429" y="1349"/>
                    <a:pt x="4790" y="675"/>
                    <a:pt x="72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g3acbb144eea_1_9619">
              <a:extLst>
                <a:ext uri="{FF2B5EF4-FFF2-40B4-BE49-F238E27FC236}">
                  <a16:creationId xmlns:a16="http://schemas.microsoft.com/office/drawing/2014/main" id="{DC68CE3C-88B1-FB67-57B8-A5368DA19D76}"/>
                </a:ext>
              </a:extLst>
            </p:cNvPr>
            <p:cNvSpPr/>
            <p:nvPr/>
          </p:nvSpPr>
          <p:spPr>
            <a:xfrm>
              <a:off x="-4734869" y="1100641"/>
              <a:ext cx="6814" cy="2226"/>
            </a:xfrm>
            <a:custGeom>
              <a:avLst/>
              <a:gdLst/>
              <a:ahLst/>
              <a:cxnLst/>
              <a:rect l="l" t="t" r="r" b="b"/>
              <a:pathLst>
                <a:path w="6814" h="2226" extrusionOk="0">
                  <a:moveTo>
                    <a:pt x="6814" y="0"/>
                  </a:moveTo>
                  <a:cubicBezTo>
                    <a:pt x="4588" y="742"/>
                    <a:pt x="2294" y="1484"/>
                    <a:pt x="0" y="2226"/>
                  </a:cubicBezTo>
                  <a:cubicBezTo>
                    <a:pt x="2294" y="1552"/>
                    <a:pt x="4588" y="810"/>
                    <a:pt x="6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g3acbb144eea_1_9619">
              <a:extLst>
                <a:ext uri="{FF2B5EF4-FFF2-40B4-BE49-F238E27FC236}">
                  <a16:creationId xmlns:a16="http://schemas.microsoft.com/office/drawing/2014/main" id="{4CE4B331-D56C-2EC9-6F36-AB4F0E2235EA}"/>
                </a:ext>
              </a:extLst>
            </p:cNvPr>
            <p:cNvSpPr/>
            <p:nvPr/>
          </p:nvSpPr>
          <p:spPr>
            <a:xfrm>
              <a:off x="-4752816" y="1105566"/>
              <a:ext cx="7556" cy="1619"/>
            </a:xfrm>
            <a:custGeom>
              <a:avLst/>
              <a:gdLst/>
              <a:ahLst/>
              <a:cxnLst/>
              <a:rect l="l" t="t" r="r" b="b"/>
              <a:pathLst>
                <a:path w="7556" h="1619" extrusionOk="0">
                  <a:moveTo>
                    <a:pt x="7556" y="0"/>
                  </a:moveTo>
                  <a:cubicBezTo>
                    <a:pt x="5060" y="607"/>
                    <a:pt x="2564" y="1147"/>
                    <a:pt x="0" y="1619"/>
                  </a:cubicBezTo>
                  <a:cubicBezTo>
                    <a:pt x="2564" y="1147"/>
                    <a:pt x="5060" y="540"/>
                    <a:pt x="75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g3acbb144eea_1_9619">
              <a:extLst>
                <a:ext uri="{FF2B5EF4-FFF2-40B4-BE49-F238E27FC236}">
                  <a16:creationId xmlns:a16="http://schemas.microsoft.com/office/drawing/2014/main" id="{FA0F205E-0BCF-3816-C411-F8F769C7F814}"/>
                </a:ext>
              </a:extLst>
            </p:cNvPr>
            <p:cNvSpPr/>
            <p:nvPr/>
          </p:nvSpPr>
          <p:spPr>
            <a:xfrm>
              <a:off x="-4780680" y="1094771"/>
              <a:ext cx="67738" cy="15787"/>
            </a:xfrm>
            <a:custGeom>
              <a:avLst/>
              <a:gdLst/>
              <a:ahLst/>
              <a:cxnLst/>
              <a:rect l="l" t="t" r="r" b="b"/>
              <a:pathLst>
                <a:path w="67738" h="15787" extrusionOk="0">
                  <a:moveTo>
                    <a:pt x="0" y="0"/>
                  </a:moveTo>
                  <a:lnTo>
                    <a:pt x="0" y="15788"/>
                  </a:lnTo>
                  <a:cubicBezTo>
                    <a:pt x="2969" y="15653"/>
                    <a:pt x="5937" y="15450"/>
                    <a:pt x="8906" y="15180"/>
                  </a:cubicBezTo>
                  <a:cubicBezTo>
                    <a:pt x="9108" y="15180"/>
                    <a:pt x="9243" y="15180"/>
                    <a:pt x="9445" y="15180"/>
                  </a:cubicBezTo>
                  <a:cubicBezTo>
                    <a:pt x="12279" y="14911"/>
                    <a:pt x="15045" y="14573"/>
                    <a:pt x="17812" y="14168"/>
                  </a:cubicBezTo>
                  <a:cubicBezTo>
                    <a:pt x="18149" y="14168"/>
                    <a:pt x="18419" y="14101"/>
                    <a:pt x="18756" y="14033"/>
                  </a:cubicBezTo>
                  <a:cubicBezTo>
                    <a:pt x="21387" y="13629"/>
                    <a:pt x="24019" y="13224"/>
                    <a:pt x="26650" y="12684"/>
                  </a:cubicBezTo>
                  <a:cubicBezTo>
                    <a:pt x="27055" y="12617"/>
                    <a:pt x="27527" y="12549"/>
                    <a:pt x="27932" y="12482"/>
                  </a:cubicBezTo>
                  <a:cubicBezTo>
                    <a:pt x="30496" y="12009"/>
                    <a:pt x="32992" y="11402"/>
                    <a:pt x="35489" y="10862"/>
                  </a:cubicBezTo>
                  <a:cubicBezTo>
                    <a:pt x="35961" y="10728"/>
                    <a:pt x="36500" y="10660"/>
                    <a:pt x="36973" y="10525"/>
                  </a:cubicBezTo>
                  <a:cubicBezTo>
                    <a:pt x="39402" y="9918"/>
                    <a:pt x="41763" y="9243"/>
                    <a:pt x="44192" y="8569"/>
                  </a:cubicBezTo>
                  <a:cubicBezTo>
                    <a:pt x="44732" y="8434"/>
                    <a:pt x="45339" y="8231"/>
                    <a:pt x="45879" y="8096"/>
                  </a:cubicBezTo>
                  <a:cubicBezTo>
                    <a:pt x="48173" y="7422"/>
                    <a:pt x="50466" y="6679"/>
                    <a:pt x="52693" y="5870"/>
                  </a:cubicBezTo>
                  <a:cubicBezTo>
                    <a:pt x="53300" y="5667"/>
                    <a:pt x="53907" y="5465"/>
                    <a:pt x="54582" y="5263"/>
                  </a:cubicBezTo>
                  <a:cubicBezTo>
                    <a:pt x="56741" y="4520"/>
                    <a:pt x="58900" y="3643"/>
                    <a:pt x="61059" y="2834"/>
                  </a:cubicBezTo>
                  <a:cubicBezTo>
                    <a:pt x="61734" y="2564"/>
                    <a:pt x="62409" y="2294"/>
                    <a:pt x="63083" y="2024"/>
                  </a:cubicBezTo>
                  <a:cubicBezTo>
                    <a:pt x="64635" y="1417"/>
                    <a:pt x="66187" y="675"/>
                    <a:pt x="67738" y="0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g3acbb144eea_1_9619">
              <a:extLst>
                <a:ext uri="{FF2B5EF4-FFF2-40B4-BE49-F238E27FC236}">
                  <a16:creationId xmlns:a16="http://schemas.microsoft.com/office/drawing/2014/main" id="{257C222E-3E73-6467-E9F6-7FD361DE2A66}"/>
                </a:ext>
              </a:extLst>
            </p:cNvPr>
            <p:cNvSpPr/>
            <p:nvPr/>
          </p:nvSpPr>
          <p:spPr>
            <a:xfrm>
              <a:off x="-4771235" y="1108940"/>
              <a:ext cx="8366" cy="1012"/>
            </a:xfrm>
            <a:custGeom>
              <a:avLst/>
              <a:gdLst/>
              <a:ahLst/>
              <a:cxnLst/>
              <a:rect l="l" t="t" r="r" b="b"/>
              <a:pathLst>
                <a:path w="8366" h="1012" extrusionOk="0">
                  <a:moveTo>
                    <a:pt x="8366" y="0"/>
                  </a:moveTo>
                  <a:cubicBezTo>
                    <a:pt x="5600" y="405"/>
                    <a:pt x="2766" y="742"/>
                    <a:pt x="0" y="1012"/>
                  </a:cubicBezTo>
                  <a:cubicBezTo>
                    <a:pt x="2834" y="742"/>
                    <a:pt x="5600" y="405"/>
                    <a:pt x="8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g3acbb144eea_1_9619">
              <a:extLst>
                <a:ext uri="{FF2B5EF4-FFF2-40B4-BE49-F238E27FC236}">
                  <a16:creationId xmlns:a16="http://schemas.microsoft.com/office/drawing/2014/main" id="{5A468112-0CD9-2671-2E9C-8DFDFA2CE9E4}"/>
                </a:ext>
              </a:extLst>
            </p:cNvPr>
            <p:cNvSpPr/>
            <p:nvPr/>
          </p:nvSpPr>
          <p:spPr>
            <a:xfrm>
              <a:off x="-4726165" y="1097605"/>
              <a:ext cx="6476" cy="2428"/>
            </a:xfrm>
            <a:custGeom>
              <a:avLst/>
              <a:gdLst/>
              <a:ahLst/>
              <a:cxnLst/>
              <a:rect l="l" t="t" r="r" b="b"/>
              <a:pathLst>
                <a:path w="6476" h="2428" extrusionOk="0">
                  <a:moveTo>
                    <a:pt x="6477" y="0"/>
                  </a:moveTo>
                  <a:cubicBezTo>
                    <a:pt x="4318" y="877"/>
                    <a:pt x="2159" y="1687"/>
                    <a:pt x="0" y="2429"/>
                  </a:cubicBezTo>
                  <a:cubicBezTo>
                    <a:pt x="2159" y="1687"/>
                    <a:pt x="4318" y="810"/>
                    <a:pt x="6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g3acbb144eea_1_9619">
              <a:extLst>
                <a:ext uri="{FF2B5EF4-FFF2-40B4-BE49-F238E27FC236}">
                  <a16:creationId xmlns:a16="http://schemas.microsoft.com/office/drawing/2014/main" id="{EA1FBBD5-382E-81D4-211F-E63288005413}"/>
                </a:ext>
              </a:extLst>
            </p:cNvPr>
            <p:cNvSpPr/>
            <p:nvPr/>
          </p:nvSpPr>
          <p:spPr>
            <a:xfrm>
              <a:off x="-4761924" y="1107455"/>
              <a:ext cx="7894" cy="1349"/>
            </a:xfrm>
            <a:custGeom>
              <a:avLst/>
              <a:gdLst/>
              <a:ahLst/>
              <a:cxnLst/>
              <a:rect l="l" t="t" r="r" b="b"/>
              <a:pathLst>
                <a:path w="7894" h="1349" extrusionOk="0">
                  <a:moveTo>
                    <a:pt x="7894" y="0"/>
                  </a:moveTo>
                  <a:cubicBezTo>
                    <a:pt x="5263" y="472"/>
                    <a:pt x="2631" y="945"/>
                    <a:pt x="0" y="1349"/>
                  </a:cubicBezTo>
                  <a:cubicBezTo>
                    <a:pt x="2631" y="945"/>
                    <a:pt x="5263" y="540"/>
                    <a:pt x="78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g3acbb144eea_1_9619">
              <a:extLst>
                <a:ext uri="{FF2B5EF4-FFF2-40B4-BE49-F238E27FC236}">
                  <a16:creationId xmlns:a16="http://schemas.microsoft.com/office/drawing/2014/main" id="{FA3D2076-C855-93E1-F18E-FD853D0E854E}"/>
                </a:ext>
              </a:extLst>
            </p:cNvPr>
            <p:cNvSpPr/>
            <p:nvPr/>
          </p:nvSpPr>
          <p:spPr>
            <a:xfrm>
              <a:off x="-4780680" y="1109952"/>
              <a:ext cx="8905" cy="607"/>
            </a:xfrm>
            <a:custGeom>
              <a:avLst/>
              <a:gdLst/>
              <a:ahLst/>
              <a:cxnLst/>
              <a:rect l="l" t="t" r="r" b="b"/>
              <a:pathLst>
                <a:path w="8905" h="607" extrusionOk="0">
                  <a:moveTo>
                    <a:pt x="0" y="607"/>
                  </a:moveTo>
                  <a:cubicBezTo>
                    <a:pt x="2969" y="472"/>
                    <a:pt x="5937" y="270"/>
                    <a:pt x="8906" y="0"/>
                  </a:cubicBezTo>
                  <a:cubicBezTo>
                    <a:pt x="5937" y="270"/>
                    <a:pt x="2969" y="472"/>
                    <a:pt x="0" y="607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g3acbb144eea_1_9619">
              <a:extLst>
                <a:ext uri="{FF2B5EF4-FFF2-40B4-BE49-F238E27FC236}">
                  <a16:creationId xmlns:a16="http://schemas.microsoft.com/office/drawing/2014/main" id="{A00D1CAC-E908-1634-9529-DEF1FC95C149}"/>
                </a:ext>
              </a:extLst>
            </p:cNvPr>
            <p:cNvSpPr/>
            <p:nvPr/>
          </p:nvSpPr>
          <p:spPr>
            <a:xfrm>
              <a:off x="-4780680" y="1110559"/>
              <a:ext cx="6746" cy="809"/>
            </a:xfrm>
            <a:custGeom>
              <a:avLst/>
              <a:gdLst/>
              <a:ahLst/>
              <a:cxnLst/>
              <a:rect l="l" t="t" r="r" b="b"/>
              <a:pathLst>
                <a:path w="6746" h="809" extrusionOk="0">
                  <a:moveTo>
                    <a:pt x="0" y="810"/>
                  </a:moveTo>
                  <a:lnTo>
                    <a:pt x="0" y="8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g3acbb144eea_1_9619">
              <a:extLst>
                <a:ext uri="{FF2B5EF4-FFF2-40B4-BE49-F238E27FC236}">
                  <a16:creationId xmlns:a16="http://schemas.microsoft.com/office/drawing/2014/main" id="{292B39B1-60BC-0990-728A-AAAE7A73BB1C}"/>
                </a:ext>
              </a:extLst>
            </p:cNvPr>
            <p:cNvSpPr/>
            <p:nvPr/>
          </p:nvSpPr>
          <p:spPr>
            <a:xfrm>
              <a:off x="-5227121" y="1094771"/>
              <a:ext cx="446440" cy="16597"/>
            </a:xfrm>
            <a:custGeom>
              <a:avLst/>
              <a:gdLst/>
              <a:ahLst/>
              <a:cxnLst/>
              <a:rect l="l" t="t" r="r" b="b"/>
              <a:pathLst>
                <a:path w="446440" h="16597" extrusionOk="0">
                  <a:moveTo>
                    <a:pt x="438142" y="15990"/>
                  </a:moveTo>
                  <a:cubicBezTo>
                    <a:pt x="411087" y="15990"/>
                    <a:pt x="385449" y="10255"/>
                    <a:pt x="362172" y="0"/>
                  </a:cubicBezTo>
                  <a:lnTo>
                    <a:pt x="87170" y="0"/>
                  </a:lnTo>
                  <a:cubicBezTo>
                    <a:pt x="63893" y="10255"/>
                    <a:pt x="38255" y="15990"/>
                    <a:pt x="11200" y="15990"/>
                  </a:cubicBezTo>
                  <a:cubicBezTo>
                    <a:pt x="7421" y="15990"/>
                    <a:pt x="3711" y="15855"/>
                    <a:pt x="0" y="15653"/>
                  </a:cubicBezTo>
                  <a:lnTo>
                    <a:pt x="0" y="16597"/>
                  </a:lnTo>
                  <a:lnTo>
                    <a:pt x="446441" y="16597"/>
                  </a:lnTo>
                  <a:lnTo>
                    <a:pt x="446441" y="15788"/>
                  </a:lnTo>
                  <a:cubicBezTo>
                    <a:pt x="443674" y="15923"/>
                    <a:pt x="440976" y="15990"/>
                    <a:pt x="438142" y="159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g3acbb144eea_1_9619">
              <a:extLst>
                <a:ext uri="{FF2B5EF4-FFF2-40B4-BE49-F238E27FC236}">
                  <a16:creationId xmlns:a16="http://schemas.microsoft.com/office/drawing/2014/main" id="{3C1F32E2-8C82-8647-D6DF-901171EA2220}"/>
                </a:ext>
              </a:extLst>
            </p:cNvPr>
            <p:cNvSpPr/>
            <p:nvPr/>
          </p:nvSpPr>
          <p:spPr>
            <a:xfrm>
              <a:off x="-4780680" y="1110559"/>
              <a:ext cx="6746" cy="6746"/>
            </a:xfrm>
            <a:custGeom>
              <a:avLst/>
              <a:gdLst/>
              <a:ahLst/>
              <a:cxnLst/>
              <a:rect l="l" t="t" r="r" b="b"/>
              <a:pathLst>
                <a:path w="6746" h="674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g3acbb144eea_1_9619">
              <a:extLst>
                <a:ext uri="{FF2B5EF4-FFF2-40B4-BE49-F238E27FC236}">
                  <a16:creationId xmlns:a16="http://schemas.microsoft.com/office/drawing/2014/main" id="{B9B83C93-F00E-BCE1-9793-F650F31533FF}"/>
                </a:ext>
              </a:extLst>
            </p:cNvPr>
            <p:cNvSpPr/>
            <p:nvPr/>
          </p:nvSpPr>
          <p:spPr>
            <a:xfrm>
              <a:off x="-4864949" y="1094771"/>
              <a:ext cx="84268" cy="15990"/>
            </a:xfrm>
            <a:custGeom>
              <a:avLst/>
              <a:gdLst/>
              <a:ahLst/>
              <a:cxnLst/>
              <a:rect l="l" t="t" r="r" b="b"/>
              <a:pathLst>
                <a:path w="84268" h="15990" extrusionOk="0">
                  <a:moveTo>
                    <a:pt x="75970" y="15990"/>
                  </a:moveTo>
                  <a:cubicBezTo>
                    <a:pt x="78736" y="15990"/>
                    <a:pt x="81502" y="15923"/>
                    <a:pt x="84268" y="15788"/>
                  </a:cubicBezTo>
                  <a:lnTo>
                    <a:pt x="84268" y="15788"/>
                  </a:lnTo>
                  <a:cubicBezTo>
                    <a:pt x="84268" y="15788"/>
                    <a:pt x="84268" y="15788"/>
                    <a:pt x="84268" y="15788"/>
                  </a:cubicBezTo>
                  <a:lnTo>
                    <a:pt x="84268" y="0"/>
                  </a:lnTo>
                  <a:lnTo>
                    <a:pt x="0" y="0"/>
                  </a:lnTo>
                  <a:cubicBezTo>
                    <a:pt x="23277" y="10255"/>
                    <a:pt x="48915" y="15990"/>
                    <a:pt x="75970" y="159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g3acbb144eea_1_9619">
              <a:extLst>
                <a:ext uri="{FF2B5EF4-FFF2-40B4-BE49-F238E27FC236}">
                  <a16:creationId xmlns:a16="http://schemas.microsoft.com/office/drawing/2014/main" id="{D5140458-5C60-C075-8409-605A4A4FE165}"/>
                </a:ext>
              </a:extLst>
            </p:cNvPr>
            <p:cNvSpPr/>
            <p:nvPr/>
          </p:nvSpPr>
          <p:spPr>
            <a:xfrm>
              <a:off x="-5291891" y="1094771"/>
              <a:ext cx="64770" cy="15585"/>
            </a:xfrm>
            <a:custGeom>
              <a:avLst/>
              <a:gdLst/>
              <a:ahLst/>
              <a:cxnLst/>
              <a:rect l="l" t="t" r="r" b="b"/>
              <a:pathLst>
                <a:path w="64770" h="15585" extrusionOk="0">
                  <a:moveTo>
                    <a:pt x="0" y="0"/>
                  </a:moveTo>
                  <a:cubicBezTo>
                    <a:pt x="20038" y="8838"/>
                    <a:pt x="41831" y="14236"/>
                    <a:pt x="64770" y="15585"/>
                  </a:cubicBezTo>
                  <a:lnTo>
                    <a:pt x="64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g3acbb144eea_1_9619">
              <a:extLst>
                <a:ext uri="{FF2B5EF4-FFF2-40B4-BE49-F238E27FC236}">
                  <a16:creationId xmlns:a16="http://schemas.microsoft.com/office/drawing/2014/main" id="{DF2B4B02-AD66-8D1A-A0E6-8CC3A7771C13}"/>
                </a:ext>
              </a:extLst>
            </p:cNvPr>
            <p:cNvSpPr/>
            <p:nvPr/>
          </p:nvSpPr>
          <p:spPr>
            <a:xfrm>
              <a:off x="-5227188" y="1094704"/>
              <a:ext cx="87237" cy="15990"/>
            </a:xfrm>
            <a:custGeom>
              <a:avLst/>
              <a:gdLst/>
              <a:ahLst/>
              <a:cxnLst/>
              <a:rect l="l" t="t" r="r" b="b"/>
              <a:pathLst>
                <a:path w="87237" h="15990" extrusionOk="0">
                  <a:moveTo>
                    <a:pt x="87237" y="67"/>
                  </a:moveTo>
                  <a:lnTo>
                    <a:pt x="0" y="67"/>
                  </a:lnTo>
                  <a:lnTo>
                    <a:pt x="0" y="15653"/>
                  </a:lnTo>
                  <a:cubicBezTo>
                    <a:pt x="3711" y="15855"/>
                    <a:pt x="7489" y="15990"/>
                    <a:pt x="11200" y="15990"/>
                  </a:cubicBezTo>
                  <a:cubicBezTo>
                    <a:pt x="38255" y="15990"/>
                    <a:pt x="63893" y="10255"/>
                    <a:pt x="87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6" name="Google Shape;976;g3acbb144eea_1_9619">
            <a:extLst>
              <a:ext uri="{FF2B5EF4-FFF2-40B4-BE49-F238E27FC236}">
                <a16:creationId xmlns:a16="http://schemas.microsoft.com/office/drawing/2014/main" id="{6269CFE4-E40C-9C30-5B6A-2FB24AECFC17}"/>
              </a:ext>
            </a:extLst>
          </p:cNvPr>
          <p:cNvSpPr/>
          <p:nvPr/>
        </p:nvSpPr>
        <p:spPr>
          <a:xfrm>
            <a:off x="3483459" y="1713071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77" name="Google Shape;977;g3acbb144eea_1_9619">
            <a:extLst>
              <a:ext uri="{FF2B5EF4-FFF2-40B4-BE49-F238E27FC236}">
                <a16:creationId xmlns:a16="http://schemas.microsoft.com/office/drawing/2014/main" id="{A3384E9E-E475-DEDF-1E47-A97A4D7BC482}"/>
              </a:ext>
            </a:extLst>
          </p:cNvPr>
          <p:cNvGrpSpPr/>
          <p:nvPr/>
        </p:nvGrpSpPr>
        <p:grpSpPr>
          <a:xfrm>
            <a:off x="3640821" y="2173978"/>
            <a:ext cx="1365046" cy="827337"/>
            <a:chOff x="-5471223" y="1729990"/>
            <a:chExt cx="870954" cy="527874"/>
          </a:xfrm>
        </p:grpSpPr>
        <p:sp>
          <p:nvSpPr>
            <p:cNvPr id="978" name="Google Shape;978;g3acbb144eea_1_9619">
              <a:extLst>
                <a:ext uri="{FF2B5EF4-FFF2-40B4-BE49-F238E27FC236}">
                  <a16:creationId xmlns:a16="http://schemas.microsoft.com/office/drawing/2014/main" id="{36DA6E27-2383-D958-1D78-80F43097997B}"/>
                </a:ext>
              </a:extLst>
            </p:cNvPr>
            <p:cNvSpPr/>
            <p:nvPr/>
          </p:nvSpPr>
          <p:spPr>
            <a:xfrm>
              <a:off x="-5409691" y="1729990"/>
              <a:ext cx="466613" cy="484965"/>
            </a:xfrm>
            <a:custGeom>
              <a:avLst/>
              <a:gdLst/>
              <a:ahLst/>
              <a:cxnLst/>
              <a:rect l="l" t="t" r="r" b="b"/>
              <a:pathLst>
                <a:path w="466613" h="484965" extrusionOk="0">
                  <a:moveTo>
                    <a:pt x="0" y="68"/>
                  </a:moveTo>
                  <a:lnTo>
                    <a:pt x="0" y="60047"/>
                  </a:lnTo>
                  <a:cubicBezTo>
                    <a:pt x="16125" y="61666"/>
                    <a:pt x="28674" y="75295"/>
                    <a:pt x="28674" y="91825"/>
                  </a:cubicBezTo>
                  <a:cubicBezTo>
                    <a:pt x="28674" y="108355"/>
                    <a:pt x="16125" y="121984"/>
                    <a:pt x="0" y="123603"/>
                  </a:cubicBezTo>
                  <a:lnTo>
                    <a:pt x="0" y="484965"/>
                  </a:lnTo>
                  <a:lnTo>
                    <a:pt x="466614" y="484965"/>
                  </a:lnTo>
                  <a:lnTo>
                    <a:pt x="4666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00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g3acbb144eea_1_9619">
              <a:extLst>
                <a:ext uri="{FF2B5EF4-FFF2-40B4-BE49-F238E27FC236}">
                  <a16:creationId xmlns:a16="http://schemas.microsoft.com/office/drawing/2014/main" id="{258B53DC-DE88-B9B8-F659-6ED758F0CFD2}"/>
                </a:ext>
              </a:extLst>
            </p:cNvPr>
            <p:cNvSpPr/>
            <p:nvPr/>
          </p:nvSpPr>
          <p:spPr>
            <a:xfrm>
              <a:off x="-5308286" y="1730057"/>
              <a:ext cx="466500" cy="485100"/>
            </a:xfrm>
            <a:prstGeom prst="rect">
              <a:avLst/>
            </a:prstGeom>
            <a:solidFill>
              <a:srgbClr val="FFBD4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g3acbb144eea_1_9619">
              <a:extLst>
                <a:ext uri="{FF2B5EF4-FFF2-40B4-BE49-F238E27FC236}">
                  <a16:creationId xmlns:a16="http://schemas.microsoft.com/office/drawing/2014/main" id="{0F1F0D99-4B9A-6638-D0E5-23AD91BC878C}"/>
                </a:ext>
              </a:extLst>
            </p:cNvPr>
            <p:cNvSpPr/>
            <p:nvPr/>
          </p:nvSpPr>
          <p:spPr>
            <a:xfrm rot="-799058">
              <a:off x="-5342604" y="1897849"/>
              <a:ext cx="63816" cy="63816"/>
            </a:xfrm>
            <a:prstGeom prst="ellipse">
              <a:avLst/>
            </a:prstGeom>
            <a:solidFill>
              <a:srgbClr val="FFBD4B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1" name="Google Shape;981;g3acbb144eea_1_9619">
              <a:extLst>
                <a:ext uri="{FF2B5EF4-FFF2-40B4-BE49-F238E27FC236}">
                  <a16:creationId xmlns:a16="http://schemas.microsoft.com/office/drawing/2014/main" id="{6907363B-270B-16F2-32EF-A6E23A3CF04E}"/>
                </a:ext>
              </a:extLst>
            </p:cNvPr>
            <p:cNvGrpSpPr/>
            <p:nvPr/>
          </p:nvGrpSpPr>
          <p:grpSpPr>
            <a:xfrm>
              <a:off x="-5264237" y="1752421"/>
              <a:ext cx="386512" cy="182011"/>
              <a:chOff x="-5264237" y="1752421"/>
              <a:chExt cx="386512" cy="182011"/>
            </a:xfrm>
          </p:grpSpPr>
          <p:sp>
            <p:nvSpPr>
              <p:cNvPr id="982" name="Google Shape;982;g3acbb144eea_1_9619">
                <a:extLst>
                  <a:ext uri="{FF2B5EF4-FFF2-40B4-BE49-F238E27FC236}">
                    <a16:creationId xmlns:a16="http://schemas.microsoft.com/office/drawing/2014/main" id="{9C39D1DE-1003-57F8-9D7E-C4FF76BFCEEF}"/>
                  </a:ext>
                </a:extLst>
              </p:cNvPr>
              <p:cNvSpPr/>
              <p:nvPr/>
            </p:nvSpPr>
            <p:spPr>
              <a:xfrm rot="-2700000">
                <a:off x="-5073667" y="1822786"/>
                <a:ext cx="92490" cy="9249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g3acbb144eea_1_9619">
                <a:extLst>
                  <a:ext uri="{FF2B5EF4-FFF2-40B4-BE49-F238E27FC236}">
                    <a16:creationId xmlns:a16="http://schemas.microsoft.com/office/drawing/2014/main" id="{55625159-4EAB-FD8C-AEAF-89FA229BD984}"/>
                  </a:ext>
                </a:extLst>
              </p:cNvPr>
              <p:cNvSpPr/>
              <p:nvPr/>
            </p:nvSpPr>
            <p:spPr>
              <a:xfrm rot="-2700000">
                <a:off x="-5251057" y="1775565"/>
                <a:ext cx="63640" cy="6364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g3acbb144eea_1_9619">
                <a:extLst>
                  <a:ext uri="{FF2B5EF4-FFF2-40B4-BE49-F238E27FC236}">
                    <a16:creationId xmlns:a16="http://schemas.microsoft.com/office/drawing/2014/main" id="{B995F252-CAD1-B6FE-5489-F5FAC65AC04E}"/>
                  </a:ext>
                </a:extLst>
              </p:cNvPr>
              <p:cNvSpPr/>
              <p:nvPr/>
            </p:nvSpPr>
            <p:spPr>
              <a:xfrm rot="-2700000">
                <a:off x="-4954546" y="1765601"/>
                <a:ext cx="63640" cy="63640"/>
              </a:xfrm>
              <a:prstGeom prst="ellipse">
                <a:avLst/>
              </a:pr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85" name="Google Shape;985;g3acbb144eea_1_9619">
              <a:extLst>
                <a:ext uri="{FF2B5EF4-FFF2-40B4-BE49-F238E27FC236}">
                  <a16:creationId xmlns:a16="http://schemas.microsoft.com/office/drawing/2014/main" id="{0E73E35F-EF04-E1F3-035F-CF1D36147997}"/>
                </a:ext>
              </a:extLst>
            </p:cNvPr>
            <p:cNvGrpSpPr/>
            <p:nvPr/>
          </p:nvGrpSpPr>
          <p:grpSpPr>
            <a:xfrm>
              <a:off x="-5471223" y="1820668"/>
              <a:ext cx="870954" cy="437196"/>
              <a:chOff x="-5471223" y="1820668"/>
              <a:chExt cx="870954" cy="437196"/>
            </a:xfrm>
          </p:grpSpPr>
          <p:grpSp>
            <p:nvGrpSpPr>
              <p:cNvPr id="986" name="Google Shape;986;g3acbb144eea_1_9619">
                <a:extLst>
                  <a:ext uri="{FF2B5EF4-FFF2-40B4-BE49-F238E27FC236}">
                    <a16:creationId xmlns:a16="http://schemas.microsoft.com/office/drawing/2014/main" id="{1B5D0048-08B4-9996-455A-31895EC20810}"/>
                  </a:ext>
                </a:extLst>
              </p:cNvPr>
              <p:cNvGrpSpPr/>
              <p:nvPr/>
            </p:nvGrpSpPr>
            <p:grpSpPr>
              <a:xfrm>
                <a:off x="-5122747" y="1864387"/>
                <a:ext cx="506082" cy="390000"/>
                <a:chOff x="-5122747" y="1864387"/>
                <a:chExt cx="506082" cy="390000"/>
              </a:xfrm>
            </p:grpSpPr>
            <p:sp>
              <p:nvSpPr>
                <p:cNvPr id="987" name="Google Shape;987;g3acbb144eea_1_9619">
                  <a:extLst>
                    <a:ext uri="{FF2B5EF4-FFF2-40B4-BE49-F238E27FC236}">
                      <a16:creationId xmlns:a16="http://schemas.microsoft.com/office/drawing/2014/main" id="{CDD6D807-F1DC-E24D-D569-F101246A983B}"/>
                    </a:ext>
                  </a:extLst>
                </p:cNvPr>
                <p:cNvSpPr/>
                <p:nvPr/>
              </p:nvSpPr>
              <p:spPr>
                <a:xfrm>
                  <a:off x="-5122747" y="1864387"/>
                  <a:ext cx="338100" cy="390000"/>
                </a:xfrm>
                <a:prstGeom prst="rect">
                  <a:avLst/>
                </a:prstGeom>
                <a:solidFill>
                  <a:srgbClr val="D6E4D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8" name="Google Shape;988;g3acbb144eea_1_9619">
                  <a:extLst>
                    <a:ext uri="{FF2B5EF4-FFF2-40B4-BE49-F238E27FC236}">
                      <a16:creationId xmlns:a16="http://schemas.microsoft.com/office/drawing/2014/main" id="{E6C3CFC7-8D30-9917-0D8A-86DC7951A208}"/>
                    </a:ext>
                  </a:extLst>
                </p:cNvPr>
                <p:cNvSpPr/>
                <p:nvPr/>
              </p:nvSpPr>
              <p:spPr>
                <a:xfrm>
                  <a:off x="-4956369" y="1864387"/>
                  <a:ext cx="338100" cy="390000"/>
                </a:xfrm>
                <a:prstGeom prst="rect">
                  <a:avLst/>
                </a:prstGeom>
                <a:solidFill>
                  <a:srgbClr val="FFFFFD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9" name="Google Shape;989;g3acbb144eea_1_9619">
                  <a:extLst>
                    <a:ext uri="{FF2B5EF4-FFF2-40B4-BE49-F238E27FC236}">
                      <a16:creationId xmlns:a16="http://schemas.microsoft.com/office/drawing/2014/main" id="{E7BB521D-6F66-49B7-4E90-5B8166FA3E3E}"/>
                    </a:ext>
                  </a:extLst>
                </p:cNvPr>
                <p:cNvSpPr/>
                <p:nvPr/>
              </p:nvSpPr>
              <p:spPr>
                <a:xfrm>
                  <a:off x="-4927830" y="1885775"/>
                  <a:ext cx="311165" cy="347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165" h="347733" extrusionOk="0">
                      <a:moveTo>
                        <a:pt x="19499" y="0"/>
                      </a:moveTo>
                      <a:cubicBezTo>
                        <a:pt x="8771" y="0"/>
                        <a:pt x="0" y="8704"/>
                        <a:pt x="0" y="19499"/>
                      </a:cubicBezTo>
                      <a:lnTo>
                        <a:pt x="0" y="328235"/>
                      </a:lnTo>
                      <a:cubicBezTo>
                        <a:pt x="0" y="338963"/>
                        <a:pt x="8703" y="347734"/>
                        <a:pt x="19499" y="347734"/>
                      </a:cubicBezTo>
                      <a:lnTo>
                        <a:pt x="311166" y="347734"/>
                      </a:lnTo>
                      <a:lnTo>
                        <a:pt x="311166" y="68"/>
                      </a:lnTo>
                      <a:lnTo>
                        <a:pt x="19499" y="68"/>
                      </a:lnTo>
                      <a:close/>
                    </a:path>
                  </a:pathLst>
                </a:custGeom>
                <a:solidFill>
                  <a:srgbClr val="FFF4B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90" name="Google Shape;990;g3acbb144eea_1_9619">
                <a:extLst>
                  <a:ext uri="{FF2B5EF4-FFF2-40B4-BE49-F238E27FC236}">
                    <a16:creationId xmlns:a16="http://schemas.microsoft.com/office/drawing/2014/main" id="{61F6D230-47EF-8642-CCF5-0930E202CF86}"/>
                  </a:ext>
                </a:extLst>
              </p:cNvPr>
              <p:cNvGrpSpPr/>
              <p:nvPr/>
            </p:nvGrpSpPr>
            <p:grpSpPr>
              <a:xfrm>
                <a:off x="-5471223" y="1820668"/>
                <a:ext cx="426048" cy="426048"/>
                <a:chOff x="-5471223" y="1820668"/>
                <a:chExt cx="426048" cy="426048"/>
              </a:xfrm>
            </p:grpSpPr>
            <p:sp>
              <p:nvSpPr>
                <p:cNvPr id="991" name="Google Shape;991;g3acbb144eea_1_9619">
                  <a:extLst>
                    <a:ext uri="{FF2B5EF4-FFF2-40B4-BE49-F238E27FC236}">
                      <a16:creationId xmlns:a16="http://schemas.microsoft.com/office/drawing/2014/main" id="{FDE3B7D7-9DE6-AF23-0A85-7D89B5C4E32E}"/>
                    </a:ext>
                  </a:extLst>
                </p:cNvPr>
                <p:cNvSpPr/>
                <p:nvPr/>
              </p:nvSpPr>
              <p:spPr>
                <a:xfrm>
                  <a:off x="-5471223" y="1820668"/>
                  <a:ext cx="426048" cy="426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048" h="426048" extrusionOk="0">
                      <a:moveTo>
                        <a:pt x="352929" y="0"/>
                      </a:moveTo>
                      <a:lnTo>
                        <a:pt x="0" y="352929"/>
                      </a:lnTo>
                      <a:cubicBezTo>
                        <a:pt x="97492" y="450421"/>
                        <a:pt x="255505" y="450421"/>
                        <a:pt x="352929" y="352929"/>
                      </a:cubicBezTo>
                      <a:cubicBezTo>
                        <a:pt x="450421" y="255437"/>
                        <a:pt x="450421" y="97425"/>
                        <a:pt x="35292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2" name="Google Shape;992;g3acbb144eea_1_9619">
                  <a:extLst>
                    <a:ext uri="{FF2B5EF4-FFF2-40B4-BE49-F238E27FC236}">
                      <a16:creationId xmlns:a16="http://schemas.microsoft.com/office/drawing/2014/main" id="{6FD899B5-552D-B706-BE60-B305D92CCC25}"/>
                    </a:ext>
                  </a:extLst>
                </p:cNvPr>
                <p:cNvSpPr/>
                <p:nvPr/>
              </p:nvSpPr>
              <p:spPr>
                <a:xfrm>
                  <a:off x="-5445517" y="1846171"/>
                  <a:ext cx="372092" cy="374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92" h="374148" extrusionOk="0">
                      <a:moveTo>
                        <a:pt x="314337" y="13022"/>
                      </a:moveTo>
                      <a:lnTo>
                        <a:pt x="301315" y="0"/>
                      </a:lnTo>
                      <a:lnTo>
                        <a:pt x="0" y="301518"/>
                      </a:lnTo>
                      <a:lnTo>
                        <a:pt x="12751" y="314539"/>
                      </a:lnTo>
                      <a:cubicBezTo>
                        <a:pt x="96008" y="397796"/>
                        <a:pt x="221297" y="391993"/>
                        <a:pt x="304554" y="308670"/>
                      </a:cubicBezTo>
                      <a:cubicBezTo>
                        <a:pt x="387810" y="225346"/>
                        <a:pt x="397593" y="96211"/>
                        <a:pt x="314269" y="12954"/>
                      </a:cubicBezTo>
                      <a:close/>
                    </a:path>
                  </a:pathLst>
                </a:custGeom>
                <a:solidFill>
                  <a:srgbClr val="FFF4B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93" name="Google Shape;993;g3acbb144eea_1_9619">
                <a:extLst>
                  <a:ext uri="{FF2B5EF4-FFF2-40B4-BE49-F238E27FC236}">
                    <a16:creationId xmlns:a16="http://schemas.microsoft.com/office/drawing/2014/main" id="{DEF72996-31ED-1D34-0031-800C5FB90E7A}"/>
                  </a:ext>
                </a:extLst>
              </p:cNvPr>
              <p:cNvSpPr/>
              <p:nvPr/>
            </p:nvSpPr>
            <p:spPr>
              <a:xfrm>
                <a:off x="-5110535" y="1959653"/>
                <a:ext cx="510266" cy="298211"/>
              </a:xfrm>
              <a:custGeom>
                <a:avLst/>
                <a:gdLst/>
                <a:ahLst/>
                <a:cxnLst/>
                <a:rect l="l" t="t" r="r" b="b"/>
                <a:pathLst>
                  <a:path w="510266" h="298211" extrusionOk="0">
                    <a:moveTo>
                      <a:pt x="218329" y="0"/>
                    </a:moveTo>
                    <a:lnTo>
                      <a:pt x="0" y="0"/>
                    </a:lnTo>
                    <a:lnTo>
                      <a:pt x="0" y="297267"/>
                    </a:lnTo>
                    <a:lnTo>
                      <a:pt x="510266" y="298212"/>
                    </a:lnTo>
                    <a:lnTo>
                      <a:pt x="218329" y="0"/>
                    </a:lnTo>
                    <a:close/>
                  </a:path>
                </a:pathLst>
              </a:custGeom>
              <a:solidFill>
                <a:srgbClr val="FFD3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g3acbb144eea_1_9619">
                <a:extLst>
                  <a:ext uri="{FF2B5EF4-FFF2-40B4-BE49-F238E27FC236}">
                    <a16:creationId xmlns:a16="http://schemas.microsoft.com/office/drawing/2014/main" id="{166B07B5-5208-CAF9-F2A4-F82955F3FBE0}"/>
                  </a:ext>
                </a:extLst>
              </p:cNvPr>
              <p:cNvSpPr/>
              <p:nvPr/>
            </p:nvSpPr>
            <p:spPr>
              <a:xfrm>
                <a:off x="-5250128" y="1959653"/>
                <a:ext cx="431530" cy="298211"/>
              </a:xfrm>
              <a:custGeom>
                <a:avLst/>
                <a:gdLst/>
                <a:ahLst/>
                <a:cxnLst/>
                <a:rect l="l" t="t" r="r" b="b"/>
                <a:pathLst>
                  <a:path w="431530" h="298211" extrusionOk="0">
                    <a:moveTo>
                      <a:pt x="139593" y="0"/>
                    </a:moveTo>
                    <a:cubicBezTo>
                      <a:pt x="54245" y="71247"/>
                      <a:pt x="0" y="178387"/>
                      <a:pt x="0" y="298212"/>
                    </a:cubicBezTo>
                    <a:lnTo>
                      <a:pt x="431530" y="298212"/>
                    </a:lnTo>
                    <a:lnTo>
                      <a:pt x="139593" y="0"/>
                    </a:lnTo>
                    <a:close/>
                  </a:path>
                </a:pathLst>
              </a:custGeom>
              <a:solidFill>
                <a:srgbClr val="FFA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95" name="Google Shape;995;g3acbb144eea_1_9619">
                <a:extLst>
                  <a:ext uri="{FF2B5EF4-FFF2-40B4-BE49-F238E27FC236}">
                    <a16:creationId xmlns:a16="http://schemas.microsoft.com/office/drawing/2014/main" id="{010FBF12-C6B2-F268-2966-A8A046B46D38}"/>
                  </a:ext>
                </a:extLst>
              </p:cNvPr>
              <p:cNvGrpSpPr/>
              <p:nvPr/>
            </p:nvGrpSpPr>
            <p:grpSpPr>
              <a:xfrm>
                <a:off x="-5151354" y="2035960"/>
                <a:ext cx="200180" cy="181835"/>
                <a:chOff x="-5151354" y="2035960"/>
                <a:chExt cx="200180" cy="181835"/>
              </a:xfrm>
            </p:grpSpPr>
            <p:sp>
              <p:nvSpPr>
                <p:cNvPr id="996" name="Google Shape;996;g3acbb144eea_1_9619">
                  <a:extLst>
                    <a:ext uri="{FF2B5EF4-FFF2-40B4-BE49-F238E27FC236}">
                      <a16:creationId xmlns:a16="http://schemas.microsoft.com/office/drawing/2014/main" id="{12BC978D-AED8-C132-7B4D-CBF9E7C87EA2}"/>
                    </a:ext>
                  </a:extLst>
                </p:cNvPr>
                <p:cNvSpPr/>
                <p:nvPr/>
              </p:nvSpPr>
              <p:spPr>
                <a:xfrm>
                  <a:off x="-5151354" y="2035960"/>
                  <a:ext cx="46823" cy="46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3" h="46823" extrusionOk="0">
                      <a:moveTo>
                        <a:pt x="23411" y="46823"/>
                      </a:moveTo>
                      <a:cubicBezTo>
                        <a:pt x="36366" y="46823"/>
                        <a:pt x="46823" y="36366"/>
                        <a:pt x="46823" y="23412"/>
                      </a:cubicBezTo>
                      <a:cubicBezTo>
                        <a:pt x="46823" y="10458"/>
                        <a:pt x="36366" y="0"/>
                        <a:pt x="23411" y="0"/>
                      </a:cubicBezTo>
                      <a:cubicBezTo>
                        <a:pt x="10458" y="0"/>
                        <a:pt x="0" y="10458"/>
                        <a:pt x="0" y="23412"/>
                      </a:cubicBezTo>
                      <a:cubicBezTo>
                        <a:pt x="0" y="36366"/>
                        <a:pt x="10458" y="46823"/>
                        <a:pt x="23411" y="46823"/>
                      </a:cubicBezTo>
                      <a:close/>
                    </a:path>
                  </a:pathLst>
                </a:cu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7" name="Google Shape;997;g3acbb144eea_1_9619">
                  <a:extLst>
                    <a:ext uri="{FF2B5EF4-FFF2-40B4-BE49-F238E27FC236}">
                      <a16:creationId xmlns:a16="http://schemas.microsoft.com/office/drawing/2014/main" id="{92BB81BA-AB65-5A7C-1F7C-36A4ACD05844}"/>
                    </a:ext>
                  </a:extLst>
                </p:cNvPr>
                <p:cNvSpPr/>
                <p:nvPr/>
              </p:nvSpPr>
              <p:spPr>
                <a:xfrm>
                  <a:off x="-4997997" y="2168536"/>
                  <a:ext cx="46823" cy="46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3" h="46823" extrusionOk="0">
                      <a:moveTo>
                        <a:pt x="23412" y="0"/>
                      </a:moveTo>
                      <a:cubicBezTo>
                        <a:pt x="10458" y="0"/>
                        <a:pt x="0" y="10458"/>
                        <a:pt x="0" y="23412"/>
                      </a:cubicBezTo>
                      <a:cubicBezTo>
                        <a:pt x="0" y="36366"/>
                        <a:pt x="10458" y="46823"/>
                        <a:pt x="23412" y="46823"/>
                      </a:cubicBezTo>
                      <a:cubicBezTo>
                        <a:pt x="36366" y="46823"/>
                        <a:pt x="46823" y="36366"/>
                        <a:pt x="46823" y="23412"/>
                      </a:cubicBezTo>
                      <a:cubicBezTo>
                        <a:pt x="46823" y="10458"/>
                        <a:pt x="36366" y="0"/>
                        <a:pt x="23412" y="0"/>
                      </a:cubicBezTo>
                      <a:close/>
                    </a:path>
                  </a:pathLst>
                </a:cu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8" name="Google Shape;998;g3acbb144eea_1_9619">
                  <a:extLst>
                    <a:ext uri="{FF2B5EF4-FFF2-40B4-BE49-F238E27FC236}">
                      <a16:creationId xmlns:a16="http://schemas.microsoft.com/office/drawing/2014/main" id="{C91738B0-F971-023D-B776-A8581C9FF823}"/>
                    </a:ext>
                  </a:extLst>
                </p:cNvPr>
                <p:cNvSpPr/>
                <p:nvPr/>
              </p:nvSpPr>
              <p:spPr>
                <a:xfrm>
                  <a:off x="-5146226" y="2139795"/>
                  <a:ext cx="78000" cy="78000"/>
                </a:xfrm>
                <a:prstGeom prst="ellipse">
                  <a:avLst/>
                </a:prstGeom>
                <a:solidFill>
                  <a:srgbClr val="FC9E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999" name="Google Shape;999;g3acbb144eea_1_9619">
            <a:extLst>
              <a:ext uri="{FF2B5EF4-FFF2-40B4-BE49-F238E27FC236}">
                <a16:creationId xmlns:a16="http://schemas.microsoft.com/office/drawing/2014/main" id="{C6AC7222-FE07-9B97-CE54-262870B2EDBD}"/>
              </a:ext>
            </a:extLst>
          </p:cNvPr>
          <p:cNvSpPr/>
          <p:nvPr/>
        </p:nvSpPr>
        <p:spPr>
          <a:xfrm>
            <a:off x="10450272" y="1713071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0" name="Google Shape;1000;g3acbb144eea_1_9619">
            <a:extLst>
              <a:ext uri="{FF2B5EF4-FFF2-40B4-BE49-F238E27FC236}">
                <a16:creationId xmlns:a16="http://schemas.microsoft.com/office/drawing/2014/main" id="{92CCC245-9E95-E288-EFD3-57C829AAD4EC}"/>
              </a:ext>
            </a:extLst>
          </p:cNvPr>
          <p:cNvGrpSpPr/>
          <p:nvPr/>
        </p:nvGrpSpPr>
        <p:grpSpPr>
          <a:xfrm>
            <a:off x="10704836" y="2040425"/>
            <a:ext cx="1234664" cy="968029"/>
            <a:chOff x="-934557" y="1644777"/>
            <a:chExt cx="787765" cy="617641"/>
          </a:xfrm>
        </p:grpSpPr>
        <p:grpSp>
          <p:nvGrpSpPr>
            <p:cNvPr id="1001" name="Google Shape;1001;g3acbb144eea_1_9619">
              <a:extLst>
                <a:ext uri="{FF2B5EF4-FFF2-40B4-BE49-F238E27FC236}">
                  <a16:creationId xmlns:a16="http://schemas.microsoft.com/office/drawing/2014/main" id="{B07510B2-E344-EB85-C014-DEB615E486E7}"/>
                </a:ext>
              </a:extLst>
            </p:cNvPr>
            <p:cNvGrpSpPr/>
            <p:nvPr/>
          </p:nvGrpSpPr>
          <p:grpSpPr>
            <a:xfrm>
              <a:off x="-869045" y="1644777"/>
              <a:ext cx="658967" cy="585088"/>
              <a:chOff x="-869045" y="1644777"/>
              <a:chExt cx="658967" cy="585088"/>
            </a:xfrm>
          </p:grpSpPr>
          <p:sp>
            <p:nvSpPr>
              <p:cNvPr id="1002" name="Google Shape;1002;g3acbb144eea_1_9619">
                <a:extLst>
                  <a:ext uri="{FF2B5EF4-FFF2-40B4-BE49-F238E27FC236}">
                    <a16:creationId xmlns:a16="http://schemas.microsoft.com/office/drawing/2014/main" id="{52C8BF65-3403-6F7E-312B-BA32C057D0BE}"/>
                  </a:ext>
                </a:extLst>
              </p:cNvPr>
              <p:cNvSpPr/>
              <p:nvPr/>
            </p:nvSpPr>
            <p:spPr>
              <a:xfrm>
                <a:off x="-547219" y="1987923"/>
                <a:ext cx="4115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4317" extrusionOk="0">
                    <a:moveTo>
                      <a:pt x="0" y="4318"/>
                    </a:moveTo>
                    <a:cubicBezTo>
                      <a:pt x="1349" y="4250"/>
                      <a:pt x="2699" y="4183"/>
                      <a:pt x="4116" y="4115"/>
                    </a:cubicBezTo>
                    <a:cubicBezTo>
                      <a:pt x="3441" y="2766"/>
                      <a:pt x="2766" y="1349"/>
                      <a:pt x="2092" y="0"/>
                    </a:cubicBezTo>
                    <a:cubicBezTo>
                      <a:pt x="1417" y="1484"/>
                      <a:pt x="742" y="2901"/>
                      <a:pt x="0" y="4318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g3acbb144eea_1_9619">
                <a:extLst>
                  <a:ext uri="{FF2B5EF4-FFF2-40B4-BE49-F238E27FC236}">
                    <a16:creationId xmlns:a16="http://schemas.microsoft.com/office/drawing/2014/main" id="{DDF030C3-13BC-FE05-F056-5EE95F651EB6}"/>
                  </a:ext>
                </a:extLst>
              </p:cNvPr>
              <p:cNvSpPr/>
              <p:nvPr/>
            </p:nvSpPr>
            <p:spPr>
              <a:xfrm>
                <a:off x="-546949" y="1882671"/>
                <a:ext cx="3845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845" h="4115" extrusionOk="0">
                    <a:moveTo>
                      <a:pt x="0" y="202"/>
                    </a:moveTo>
                    <a:cubicBezTo>
                      <a:pt x="0" y="202"/>
                      <a:pt x="0" y="202"/>
                      <a:pt x="0" y="202"/>
                    </a:cubicBezTo>
                    <a:cubicBezTo>
                      <a:pt x="675" y="1484"/>
                      <a:pt x="1282" y="2766"/>
                      <a:pt x="1889" y="4116"/>
                    </a:cubicBezTo>
                    <a:cubicBezTo>
                      <a:pt x="2564" y="2766"/>
                      <a:pt x="3171" y="1349"/>
                      <a:pt x="3846" y="0"/>
                    </a:cubicBezTo>
                    <a:cubicBezTo>
                      <a:pt x="2564" y="0"/>
                      <a:pt x="1349" y="202"/>
                      <a:pt x="0" y="20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g3acbb144eea_1_9619">
                <a:extLst>
                  <a:ext uri="{FF2B5EF4-FFF2-40B4-BE49-F238E27FC236}">
                    <a16:creationId xmlns:a16="http://schemas.microsoft.com/office/drawing/2014/main" id="{86D7B0C6-AB6A-3D06-B498-8CD3F91F0D73}"/>
                  </a:ext>
                </a:extLst>
              </p:cNvPr>
              <p:cNvSpPr/>
              <p:nvPr/>
            </p:nvSpPr>
            <p:spPr>
              <a:xfrm>
                <a:off x="-644374" y="2055931"/>
                <a:ext cx="472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472" h="539" extrusionOk="0">
                    <a:moveTo>
                      <a:pt x="202" y="540"/>
                    </a:moveTo>
                    <a:cubicBezTo>
                      <a:pt x="202" y="540"/>
                      <a:pt x="337" y="202"/>
                      <a:pt x="472" y="0"/>
                    </a:cubicBezTo>
                    <a:cubicBezTo>
                      <a:pt x="337" y="0"/>
                      <a:pt x="135" y="0"/>
                      <a:pt x="0" y="0"/>
                    </a:cubicBezTo>
                    <a:cubicBezTo>
                      <a:pt x="67" y="135"/>
                      <a:pt x="135" y="337"/>
                      <a:pt x="270" y="47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g3acbb144eea_1_9619">
                <a:extLst>
                  <a:ext uri="{FF2B5EF4-FFF2-40B4-BE49-F238E27FC236}">
                    <a16:creationId xmlns:a16="http://schemas.microsoft.com/office/drawing/2014/main" id="{245FE452-BF55-AD59-DD5D-4A2A529CB9C9}"/>
                  </a:ext>
                </a:extLst>
              </p:cNvPr>
              <p:cNvSpPr/>
              <p:nvPr/>
            </p:nvSpPr>
            <p:spPr>
              <a:xfrm>
                <a:off x="-577580" y="1644777"/>
                <a:ext cx="149780" cy="238097"/>
              </a:xfrm>
              <a:custGeom>
                <a:avLst/>
                <a:gdLst/>
                <a:ahLst/>
                <a:cxnLst/>
                <a:rect l="l" t="t" r="r" b="b"/>
                <a:pathLst>
                  <a:path w="149780" h="238097" extrusionOk="0">
                    <a:moveTo>
                      <a:pt x="83594" y="86495"/>
                    </a:moveTo>
                    <a:cubicBezTo>
                      <a:pt x="85280" y="85146"/>
                      <a:pt x="87372" y="84268"/>
                      <a:pt x="89733" y="84268"/>
                    </a:cubicBezTo>
                    <a:cubicBezTo>
                      <a:pt x="95198" y="84268"/>
                      <a:pt x="99584" y="88654"/>
                      <a:pt x="99584" y="94119"/>
                    </a:cubicBezTo>
                    <a:cubicBezTo>
                      <a:pt x="99584" y="99584"/>
                      <a:pt x="95198" y="103969"/>
                      <a:pt x="89733" y="103969"/>
                    </a:cubicBezTo>
                    <a:cubicBezTo>
                      <a:pt x="88789" y="103969"/>
                      <a:pt x="87979" y="103834"/>
                      <a:pt x="87102" y="103564"/>
                    </a:cubicBezTo>
                    <a:cubicBezTo>
                      <a:pt x="87777" y="108625"/>
                      <a:pt x="88249" y="113752"/>
                      <a:pt x="88249" y="119015"/>
                    </a:cubicBezTo>
                    <a:cubicBezTo>
                      <a:pt x="88249" y="165366"/>
                      <a:pt x="61666" y="205442"/>
                      <a:pt x="23007" y="225143"/>
                    </a:cubicBezTo>
                    <a:cubicBezTo>
                      <a:pt x="25841" y="229259"/>
                      <a:pt x="28404" y="233577"/>
                      <a:pt x="30698" y="238097"/>
                    </a:cubicBezTo>
                    <a:cubicBezTo>
                      <a:pt x="30698" y="238097"/>
                      <a:pt x="30698" y="238097"/>
                      <a:pt x="30698" y="238097"/>
                    </a:cubicBezTo>
                    <a:cubicBezTo>
                      <a:pt x="31980" y="238097"/>
                      <a:pt x="33262" y="237962"/>
                      <a:pt x="34544" y="237895"/>
                    </a:cubicBezTo>
                    <a:cubicBezTo>
                      <a:pt x="48847" y="210233"/>
                      <a:pt x="73608" y="188913"/>
                      <a:pt x="103700" y="179264"/>
                    </a:cubicBezTo>
                    <a:cubicBezTo>
                      <a:pt x="114090" y="175958"/>
                      <a:pt x="125020" y="174069"/>
                      <a:pt x="136422" y="173665"/>
                    </a:cubicBezTo>
                    <a:cubicBezTo>
                      <a:pt x="144923" y="157270"/>
                      <a:pt x="149781" y="138716"/>
                      <a:pt x="149781" y="119015"/>
                    </a:cubicBezTo>
                    <a:cubicBezTo>
                      <a:pt x="149781" y="53300"/>
                      <a:pt x="96480" y="0"/>
                      <a:pt x="30766" y="0"/>
                    </a:cubicBezTo>
                    <a:cubicBezTo>
                      <a:pt x="20106" y="0"/>
                      <a:pt x="9850" y="1552"/>
                      <a:pt x="0" y="4183"/>
                    </a:cubicBezTo>
                    <a:cubicBezTo>
                      <a:pt x="40414" y="14978"/>
                      <a:pt x="72259" y="46351"/>
                      <a:pt x="83661" y="86495"/>
                    </a:cubicBezTo>
                    <a:close/>
                    <a:moveTo>
                      <a:pt x="105724" y="158147"/>
                    </a:moveTo>
                    <a:cubicBezTo>
                      <a:pt x="105724" y="163612"/>
                      <a:pt x="101338" y="167997"/>
                      <a:pt x="95873" y="167997"/>
                    </a:cubicBezTo>
                    <a:cubicBezTo>
                      <a:pt x="90408" y="167997"/>
                      <a:pt x="86023" y="163612"/>
                      <a:pt x="86023" y="158147"/>
                    </a:cubicBezTo>
                    <a:cubicBezTo>
                      <a:pt x="86023" y="152682"/>
                      <a:pt x="90408" y="148296"/>
                      <a:pt x="95873" y="148296"/>
                    </a:cubicBezTo>
                    <a:cubicBezTo>
                      <a:pt x="101338" y="148296"/>
                      <a:pt x="105724" y="152682"/>
                      <a:pt x="105724" y="158147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g3acbb144eea_1_9619">
                <a:extLst>
                  <a:ext uri="{FF2B5EF4-FFF2-40B4-BE49-F238E27FC236}">
                    <a16:creationId xmlns:a16="http://schemas.microsoft.com/office/drawing/2014/main" id="{84489CBC-8C0D-5A77-20B5-39D2CBBC1DDF}"/>
                  </a:ext>
                </a:extLst>
              </p:cNvPr>
              <p:cNvSpPr/>
              <p:nvPr/>
            </p:nvSpPr>
            <p:spPr>
              <a:xfrm>
                <a:off x="-665964" y="1649027"/>
                <a:ext cx="176633" cy="220960"/>
              </a:xfrm>
              <a:custGeom>
                <a:avLst/>
                <a:gdLst/>
                <a:ahLst/>
                <a:cxnLst/>
                <a:rect l="l" t="t" r="r" b="b"/>
                <a:pathLst>
                  <a:path w="176633" h="220960" extrusionOk="0">
                    <a:moveTo>
                      <a:pt x="46823" y="168065"/>
                    </a:moveTo>
                    <a:cubicBezTo>
                      <a:pt x="46823" y="162600"/>
                      <a:pt x="51209" y="158214"/>
                      <a:pt x="56674" y="158214"/>
                    </a:cubicBezTo>
                    <a:cubicBezTo>
                      <a:pt x="62139" y="158214"/>
                      <a:pt x="66524" y="162600"/>
                      <a:pt x="66524" y="168065"/>
                    </a:cubicBezTo>
                    <a:cubicBezTo>
                      <a:pt x="66524" y="173530"/>
                      <a:pt x="62476" y="177443"/>
                      <a:pt x="57416" y="177848"/>
                    </a:cubicBezTo>
                    <a:cubicBezTo>
                      <a:pt x="79411" y="186619"/>
                      <a:pt x="98100" y="201732"/>
                      <a:pt x="111391" y="220960"/>
                    </a:cubicBezTo>
                    <a:cubicBezTo>
                      <a:pt x="150118" y="201327"/>
                      <a:pt x="176633" y="161250"/>
                      <a:pt x="176633" y="114832"/>
                    </a:cubicBezTo>
                    <a:cubicBezTo>
                      <a:pt x="176633" y="109569"/>
                      <a:pt x="176161" y="104442"/>
                      <a:pt x="175486" y="99382"/>
                    </a:cubicBezTo>
                    <a:cubicBezTo>
                      <a:pt x="171303" y="98234"/>
                      <a:pt x="168267" y="94456"/>
                      <a:pt x="168267" y="89936"/>
                    </a:cubicBezTo>
                    <a:cubicBezTo>
                      <a:pt x="168267" y="86832"/>
                      <a:pt x="169751" y="84066"/>
                      <a:pt x="171978" y="82312"/>
                    </a:cubicBezTo>
                    <a:cubicBezTo>
                      <a:pt x="160576" y="42168"/>
                      <a:pt x="128663" y="10795"/>
                      <a:pt x="88317" y="0"/>
                    </a:cubicBezTo>
                    <a:cubicBezTo>
                      <a:pt x="37513" y="13561"/>
                      <a:pt x="0" y="59777"/>
                      <a:pt x="0" y="114899"/>
                    </a:cubicBezTo>
                    <a:cubicBezTo>
                      <a:pt x="0" y="134533"/>
                      <a:pt x="4858" y="153019"/>
                      <a:pt x="13291" y="169347"/>
                    </a:cubicBezTo>
                    <a:cubicBezTo>
                      <a:pt x="25975" y="169347"/>
                      <a:pt x="38255" y="171371"/>
                      <a:pt x="49724" y="175081"/>
                    </a:cubicBezTo>
                    <a:cubicBezTo>
                      <a:pt x="47970" y="173327"/>
                      <a:pt x="46823" y="170831"/>
                      <a:pt x="46823" y="168132"/>
                    </a:cubicBezTo>
                    <a:close/>
                    <a:moveTo>
                      <a:pt x="121511" y="193298"/>
                    </a:moveTo>
                    <a:cubicBezTo>
                      <a:pt x="116046" y="193298"/>
                      <a:pt x="111661" y="188913"/>
                      <a:pt x="111661" y="183448"/>
                    </a:cubicBezTo>
                    <a:cubicBezTo>
                      <a:pt x="111661" y="177983"/>
                      <a:pt x="116046" y="173597"/>
                      <a:pt x="121511" y="173597"/>
                    </a:cubicBezTo>
                    <a:cubicBezTo>
                      <a:pt x="126976" y="173597"/>
                      <a:pt x="131362" y="177983"/>
                      <a:pt x="131362" y="183448"/>
                    </a:cubicBezTo>
                    <a:cubicBezTo>
                      <a:pt x="131362" y="188913"/>
                      <a:pt x="126976" y="193298"/>
                      <a:pt x="121511" y="193298"/>
                    </a:cubicBezTo>
                    <a:close/>
                    <a:moveTo>
                      <a:pt x="128865" y="28404"/>
                    </a:moveTo>
                    <a:cubicBezTo>
                      <a:pt x="134330" y="28404"/>
                      <a:pt x="138716" y="32790"/>
                      <a:pt x="138716" y="38255"/>
                    </a:cubicBezTo>
                    <a:cubicBezTo>
                      <a:pt x="138716" y="43720"/>
                      <a:pt x="134330" y="48105"/>
                      <a:pt x="128865" y="48105"/>
                    </a:cubicBezTo>
                    <a:cubicBezTo>
                      <a:pt x="123400" y="48105"/>
                      <a:pt x="119015" y="43720"/>
                      <a:pt x="119015" y="38255"/>
                    </a:cubicBezTo>
                    <a:cubicBezTo>
                      <a:pt x="119015" y="32790"/>
                      <a:pt x="123400" y="28404"/>
                      <a:pt x="128865" y="28404"/>
                    </a:cubicBezTo>
                    <a:close/>
                    <a:moveTo>
                      <a:pt x="117800" y="87440"/>
                    </a:moveTo>
                    <a:cubicBezTo>
                      <a:pt x="123265" y="87440"/>
                      <a:pt x="127651" y="91825"/>
                      <a:pt x="127651" y="97290"/>
                    </a:cubicBezTo>
                    <a:cubicBezTo>
                      <a:pt x="127651" y="102755"/>
                      <a:pt x="123265" y="107140"/>
                      <a:pt x="117800" y="107140"/>
                    </a:cubicBezTo>
                    <a:cubicBezTo>
                      <a:pt x="112335" y="107140"/>
                      <a:pt x="107950" y="102755"/>
                      <a:pt x="107950" y="97290"/>
                    </a:cubicBezTo>
                    <a:cubicBezTo>
                      <a:pt x="107950" y="91825"/>
                      <a:pt x="112335" y="87440"/>
                      <a:pt x="117800" y="87440"/>
                    </a:cubicBezTo>
                    <a:close/>
                    <a:moveTo>
                      <a:pt x="107950" y="147757"/>
                    </a:moveTo>
                    <a:cubicBezTo>
                      <a:pt x="107950" y="153222"/>
                      <a:pt x="103564" y="157607"/>
                      <a:pt x="98100" y="157607"/>
                    </a:cubicBezTo>
                    <a:cubicBezTo>
                      <a:pt x="92635" y="157607"/>
                      <a:pt x="88249" y="153222"/>
                      <a:pt x="88249" y="147757"/>
                    </a:cubicBezTo>
                    <a:cubicBezTo>
                      <a:pt x="88249" y="142292"/>
                      <a:pt x="92635" y="137906"/>
                      <a:pt x="98100" y="137906"/>
                    </a:cubicBezTo>
                    <a:cubicBezTo>
                      <a:pt x="103564" y="137906"/>
                      <a:pt x="107950" y="142292"/>
                      <a:pt x="107950" y="147757"/>
                    </a:cubicBezTo>
                    <a:close/>
                    <a:moveTo>
                      <a:pt x="82109" y="62881"/>
                    </a:moveTo>
                    <a:cubicBezTo>
                      <a:pt x="87574" y="62881"/>
                      <a:pt x="91960" y="67266"/>
                      <a:pt x="91960" y="72731"/>
                    </a:cubicBezTo>
                    <a:cubicBezTo>
                      <a:pt x="91960" y="78196"/>
                      <a:pt x="87574" y="82582"/>
                      <a:pt x="82109" y="82582"/>
                    </a:cubicBezTo>
                    <a:cubicBezTo>
                      <a:pt x="76645" y="82582"/>
                      <a:pt x="72259" y="78196"/>
                      <a:pt x="72259" y="72731"/>
                    </a:cubicBezTo>
                    <a:cubicBezTo>
                      <a:pt x="72259" y="67266"/>
                      <a:pt x="76645" y="62881"/>
                      <a:pt x="82109" y="62881"/>
                    </a:cubicBezTo>
                    <a:close/>
                    <a:moveTo>
                      <a:pt x="35354" y="97290"/>
                    </a:moveTo>
                    <a:cubicBezTo>
                      <a:pt x="29889" y="97290"/>
                      <a:pt x="25503" y="92905"/>
                      <a:pt x="25503" y="87440"/>
                    </a:cubicBezTo>
                    <a:cubicBezTo>
                      <a:pt x="25503" y="81975"/>
                      <a:pt x="29889" y="77589"/>
                      <a:pt x="35354" y="77589"/>
                    </a:cubicBezTo>
                    <a:cubicBezTo>
                      <a:pt x="40819" y="77589"/>
                      <a:pt x="45204" y="81975"/>
                      <a:pt x="45204" y="87440"/>
                    </a:cubicBezTo>
                    <a:cubicBezTo>
                      <a:pt x="45204" y="92905"/>
                      <a:pt x="40819" y="97290"/>
                      <a:pt x="35354" y="9729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g3acbb144eea_1_9619">
                <a:extLst>
                  <a:ext uri="{FF2B5EF4-FFF2-40B4-BE49-F238E27FC236}">
                    <a16:creationId xmlns:a16="http://schemas.microsoft.com/office/drawing/2014/main" id="{25DB2268-955A-A415-7EFD-257019636BDA}"/>
                  </a:ext>
                </a:extLst>
              </p:cNvPr>
              <p:cNvSpPr/>
              <p:nvPr/>
            </p:nvSpPr>
            <p:spPr>
              <a:xfrm>
                <a:off x="-593705" y="171184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g3acbb144eea_1_9619">
                <a:extLst>
                  <a:ext uri="{FF2B5EF4-FFF2-40B4-BE49-F238E27FC236}">
                    <a16:creationId xmlns:a16="http://schemas.microsoft.com/office/drawing/2014/main" id="{EF15155E-14B7-7470-284B-26467BBC1876}"/>
                  </a:ext>
                </a:extLst>
              </p:cNvPr>
              <p:cNvSpPr/>
              <p:nvPr/>
            </p:nvSpPr>
            <p:spPr>
              <a:xfrm>
                <a:off x="-558014" y="173646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g3acbb144eea_1_9619">
                <a:extLst>
                  <a:ext uri="{FF2B5EF4-FFF2-40B4-BE49-F238E27FC236}">
                    <a16:creationId xmlns:a16="http://schemas.microsoft.com/office/drawing/2014/main" id="{7E35A25A-F273-053F-7442-035EB1D0FB7C}"/>
                  </a:ext>
                </a:extLst>
              </p:cNvPr>
              <p:cNvSpPr/>
              <p:nvPr/>
            </p:nvSpPr>
            <p:spPr>
              <a:xfrm>
                <a:off x="-491557" y="179307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g3acbb144eea_1_9619">
                <a:extLst>
                  <a:ext uri="{FF2B5EF4-FFF2-40B4-BE49-F238E27FC236}">
                    <a16:creationId xmlns:a16="http://schemas.microsoft.com/office/drawing/2014/main" id="{D8F67EBF-A432-3417-CF95-02A8084B38D4}"/>
                  </a:ext>
                </a:extLst>
              </p:cNvPr>
              <p:cNvSpPr/>
              <p:nvPr/>
            </p:nvSpPr>
            <p:spPr>
              <a:xfrm>
                <a:off x="-640460" y="172661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g3acbb144eea_1_9619">
                <a:extLst>
                  <a:ext uri="{FF2B5EF4-FFF2-40B4-BE49-F238E27FC236}">
                    <a16:creationId xmlns:a16="http://schemas.microsoft.com/office/drawing/2014/main" id="{543FC2BA-E603-C6A8-27F6-BA99B6673717}"/>
                  </a:ext>
                </a:extLst>
              </p:cNvPr>
              <p:cNvSpPr/>
              <p:nvPr/>
            </p:nvSpPr>
            <p:spPr>
              <a:xfrm>
                <a:off x="-546949" y="1677431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g3acbb144eea_1_9619">
                <a:extLst>
                  <a:ext uri="{FF2B5EF4-FFF2-40B4-BE49-F238E27FC236}">
                    <a16:creationId xmlns:a16="http://schemas.microsoft.com/office/drawing/2014/main" id="{FF4A81E7-32B2-C74C-FC7E-C70527493608}"/>
                  </a:ext>
                </a:extLst>
              </p:cNvPr>
              <p:cNvSpPr/>
              <p:nvPr/>
            </p:nvSpPr>
            <p:spPr>
              <a:xfrm>
                <a:off x="-554303" y="1822624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g3acbb144eea_1_9619">
                <a:extLst>
                  <a:ext uri="{FF2B5EF4-FFF2-40B4-BE49-F238E27FC236}">
                    <a16:creationId xmlns:a16="http://schemas.microsoft.com/office/drawing/2014/main" id="{4F57929C-263B-ADAD-A8EB-54E05FD92573}"/>
                  </a:ext>
                </a:extLst>
              </p:cNvPr>
              <p:cNvSpPr/>
              <p:nvPr/>
            </p:nvSpPr>
            <p:spPr>
              <a:xfrm>
                <a:off x="-577715" y="178693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g3acbb144eea_1_9619">
                <a:extLst>
                  <a:ext uri="{FF2B5EF4-FFF2-40B4-BE49-F238E27FC236}">
                    <a16:creationId xmlns:a16="http://schemas.microsoft.com/office/drawing/2014/main" id="{EC16B04A-A79E-3F80-C1DD-42A19B926ECC}"/>
                  </a:ext>
                </a:extLst>
              </p:cNvPr>
              <p:cNvSpPr/>
              <p:nvPr/>
            </p:nvSpPr>
            <p:spPr>
              <a:xfrm>
                <a:off x="-494053" y="1729112"/>
                <a:ext cx="1599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5990" h="19700" extrusionOk="0">
                    <a:moveTo>
                      <a:pt x="15990" y="9850"/>
                    </a:moveTo>
                    <a:cubicBezTo>
                      <a:pt x="15990" y="4385"/>
                      <a:pt x="11605" y="0"/>
                      <a:pt x="6140" y="0"/>
                    </a:cubicBezTo>
                    <a:cubicBezTo>
                      <a:pt x="3778" y="0"/>
                      <a:pt x="1687" y="877"/>
                      <a:pt x="0" y="2226"/>
                    </a:cubicBezTo>
                    <a:cubicBezTo>
                      <a:pt x="1552" y="7759"/>
                      <a:pt x="2766" y="13494"/>
                      <a:pt x="3508" y="19296"/>
                    </a:cubicBezTo>
                    <a:cubicBezTo>
                      <a:pt x="4318" y="19498"/>
                      <a:pt x="5195" y="19701"/>
                      <a:pt x="6140" y="19701"/>
                    </a:cubicBezTo>
                    <a:cubicBezTo>
                      <a:pt x="11605" y="19701"/>
                      <a:pt x="15990" y="15315"/>
                      <a:pt x="1599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g3acbb144eea_1_9619">
                <a:extLst>
                  <a:ext uri="{FF2B5EF4-FFF2-40B4-BE49-F238E27FC236}">
                    <a16:creationId xmlns:a16="http://schemas.microsoft.com/office/drawing/2014/main" id="{A88E9672-1CA6-4119-12E5-BB83F6DF0E10}"/>
                  </a:ext>
                </a:extLst>
              </p:cNvPr>
              <p:cNvSpPr/>
              <p:nvPr/>
            </p:nvSpPr>
            <p:spPr>
              <a:xfrm>
                <a:off x="-497697" y="1731339"/>
                <a:ext cx="7219" cy="17069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7069" extrusionOk="0">
                    <a:moveTo>
                      <a:pt x="0" y="7624"/>
                    </a:moveTo>
                    <a:cubicBezTo>
                      <a:pt x="0" y="12144"/>
                      <a:pt x="3036" y="15923"/>
                      <a:pt x="7219" y="17070"/>
                    </a:cubicBezTo>
                    <a:cubicBezTo>
                      <a:pt x="6477" y="11200"/>
                      <a:pt x="5263" y="5532"/>
                      <a:pt x="3711" y="0"/>
                    </a:cubicBezTo>
                    <a:cubicBezTo>
                      <a:pt x="1484" y="1822"/>
                      <a:pt x="0" y="4520"/>
                      <a:pt x="0" y="7624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g3acbb144eea_1_9619">
                <a:extLst>
                  <a:ext uri="{FF2B5EF4-FFF2-40B4-BE49-F238E27FC236}">
                    <a16:creationId xmlns:a16="http://schemas.microsoft.com/office/drawing/2014/main" id="{013A7ACC-0826-E59E-4E50-2D6AE46D0707}"/>
                  </a:ext>
                </a:extLst>
              </p:cNvPr>
              <p:cNvSpPr/>
              <p:nvPr/>
            </p:nvSpPr>
            <p:spPr>
              <a:xfrm>
                <a:off x="-619208" y="1807241"/>
                <a:ext cx="19700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633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2549"/>
                      <a:pt x="1080" y="15046"/>
                      <a:pt x="2901" y="16800"/>
                    </a:cubicBezTo>
                    <a:cubicBezTo>
                      <a:pt x="5532" y="17609"/>
                      <a:pt x="8029" y="18621"/>
                      <a:pt x="10593" y="19633"/>
                    </a:cubicBezTo>
                    <a:cubicBezTo>
                      <a:pt x="15653" y="19229"/>
                      <a:pt x="19701" y="15046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g3acbb144eea_1_9619">
                <a:extLst>
                  <a:ext uri="{FF2B5EF4-FFF2-40B4-BE49-F238E27FC236}">
                    <a16:creationId xmlns:a16="http://schemas.microsoft.com/office/drawing/2014/main" id="{5A28BA29-0B2F-4282-CAA7-3A49B77D261F}"/>
                  </a:ext>
                </a:extLst>
              </p:cNvPr>
              <p:cNvSpPr/>
              <p:nvPr/>
            </p:nvSpPr>
            <p:spPr>
              <a:xfrm>
                <a:off x="-689240" y="1818306"/>
                <a:ext cx="144248" cy="237624"/>
              </a:xfrm>
              <a:custGeom>
                <a:avLst/>
                <a:gdLst/>
                <a:ahLst/>
                <a:cxnLst/>
                <a:rect l="l" t="t" r="r" b="b"/>
                <a:pathLst>
                  <a:path w="144248" h="237624" extrusionOk="0">
                    <a:moveTo>
                      <a:pt x="46351" y="32587"/>
                    </a:moveTo>
                    <a:cubicBezTo>
                      <a:pt x="51816" y="32587"/>
                      <a:pt x="56201" y="36973"/>
                      <a:pt x="56201" y="42438"/>
                    </a:cubicBezTo>
                    <a:cubicBezTo>
                      <a:pt x="56201" y="43113"/>
                      <a:pt x="56134" y="43787"/>
                      <a:pt x="55999" y="44462"/>
                    </a:cubicBezTo>
                    <a:cubicBezTo>
                      <a:pt x="72394" y="64837"/>
                      <a:pt x="82312" y="90746"/>
                      <a:pt x="82312" y="119015"/>
                    </a:cubicBezTo>
                    <a:cubicBezTo>
                      <a:pt x="82312" y="159496"/>
                      <a:pt x="62071" y="195255"/>
                      <a:pt x="31171" y="216710"/>
                    </a:cubicBezTo>
                    <a:cubicBezTo>
                      <a:pt x="36501" y="223119"/>
                      <a:pt x="41021" y="230136"/>
                      <a:pt x="44934" y="237625"/>
                    </a:cubicBezTo>
                    <a:cubicBezTo>
                      <a:pt x="45069" y="237625"/>
                      <a:pt x="45271" y="237625"/>
                      <a:pt x="45406" y="237625"/>
                    </a:cubicBezTo>
                    <a:cubicBezTo>
                      <a:pt x="59372" y="210840"/>
                      <a:pt x="83189" y="190060"/>
                      <a:pt x="112133" y="180074"/>
                    </a:cubicBezTo>
                    <a:cubicBezTo>
                      <a:pt x="121646" y="176768"/>
                      <a:pt x="131699" y="174677"/>
                      <a:pt x="142157" y="173935"/>
                    </a:cubicBezTo>
                    <a:cubicBezTo>
                      <a:pt x="142899" y="172518"/>
                      <a:pt x="143573" y="171033"/>
                      <a:pt x="144248" y="169617"/>
                    </a:cubicBezTo>
                    <a:cubicBezTo>
                      <a:pt x="137029" y="154234"/>
                      <a:pt x="132846" y="137164"/>
                      <a:pt x="132846" y="119082"/>
                    </a:cubicBezTo>
                    <a:cubicBezTo>
                      <a:pt x="132846" y="101001"/>
                      <a:pt x="137029" y="83931"/>
                      <a:pt x="144248" y="68548"/>
                    </a:cubicBezTo>
                    <a:cubicBezTo>
                      <a:pt x="143641" y="67266"/>
                      <a:pt x="143034" y="65917"/>
                      <a:pt x="142359" y="64635"/>
                    </a:cubicBezTo>
                    <a:cubicBezTo>
                      <a:pt x="131699" y="64635"/>
                      <a:pt x="121444" y="63083"/>
                      <a:pt x="111661" y="60452"/>
                    </a:cubicBezTo>
                    <a:cubicBezTo>
                      <a:pt x="78938" y="51749"/>
                      <a:pt x="51816" y="29484"/>
                      <a:pt x="36635" y="0"/>
                    </a:cubicBezTo>
                    <a:cubicBezTo>
                      <a:pt x="36635" y="0"/>
                      <a:pt x="36635" y="0"/>
                      <a:pt x="36635" y="0"/>
                    </a:cubicBezTo>
                    <a:cubicBezTo>
                      <a:pt x="23816" y="0"/>
                      <a:pt x="11537" y="2092"/>
                      <a:pt x="0" y="5802"/>
                    </a:cubicBezTo>
                    <a:cubicBezTo>
                      <a:pt x="17070" y="11335"/>
                      <a:pt x="32452" y="20646"/>
                      <a:pt x="45204" y="32722"/>
                    </a:cubicBezTo>
                    <a:cubicBezTo>
                      <a:pt x="45609" y="32722"/>
                      <a:pt x="46014" y="32587"/>
                      <a:pt x="46486" y="32587"/>
                    </a:cubicBezTo>
                    <a:close/>
                    <a:moveTo>
                      <a:pt x="95536" y="103969"/>
                    </a:moveTo>
                    <a:cubicBezTo>
                      <a:pt x="90071" y="103969"/>
                      <a:pt x="85685" y="99584"/>
                      <a:pt x="85685" y="94119"/>
                    </a:cubicBezTo>
                    <a:cubicBezTo>
                      <a:pt x="85685" y="88654"/>
                      <a:pt x="90071" y="84269"/>
                      <a:pt x="95536" y="84269"/>
                    </a:cubicBezTo>
                    <a:cubicBezTo>
                      <a:pt x="101001" y="84269"/>
                      <a:pt x="105386" y="88654"/>
                      <a:pt x="105386" y="94119"/>
                    </a:cubicBezTo>
                    <a:cubicBezTo>
                      <a:pt x="105386" y="99584"/>
                      <a:pt x="101001" y="103969"/>
                      <a:pt x="95536" y="103969"/>
                    </a:cubicBezTo>
                    <a:close/>
                    <a:moveTo>
                      <a:pt x="111526" y="158079"/>
                    </a:moveTo>
                    <a:cubicBezTo>
                      <a:pt x="111526" y="163544"/>
                      <a:pt x="107140" y="167930"/>
                      <a:pt x="101675" y="167930"/>
                    </a:cubicBezTo>
                    <a:cubicBezTo>
                      <a:pt x="96210" y="167930"/>
                      <a:pt x="91825" y="163544"/>
                      <a:pt x="91825" y="158079"/>
                    </a:cubicBezTo>
                    <a:cubicBezTo>
                      <a:pt x="91825" y="152614"/>
                      <a:pt x="96210" y="148229"/>
                      <a:pt x="101675" y="148229"/>
                    </a:cubicBezTo>
                    <a:cubicBezTo>
                      <a:pt x="107140" y="148229"/>
                      <a:pt x="111526" y="152614"/>
                      <a:pt x="111526" y="158079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g3acbb144eea_1_9619">
                <a:extLst>
                  <a:ext uri="{FF2B5EF4-FFF2-40B4-BE49-F238E27FC236}">
                    <a16:creationId xmlns:a16="http://schemas.microsoft.com/office/drawing/2014/main" id="{FD8DC063-2376-EF18-88A3-F72CC4A53488}"/>
                  </a:ext>
                </a:extLst>
              </p:cNvPr>
              <p:cNvSpPr/>
              <p:nvPr/>
            </p:nvSpPr>
            <p:spPr>
              <a:xfrm>
                <a:off x="-577715" y="1869987"/>
                <a:ext cx="30698" cy="12953"/>
              </a:xfrm>
              <a:custGeom>
                <a:avLst/>
                <a:gdLst/>
                <a:ahLst/>
                <a:cxnLst/>
                <a:rect l="l" t="t" r="r" b="b"/>
                <a:pathLst>
                  <a:path w="30698" h="12953" extrusionOk="0">
                    <a:moveTo>
                      <a:pt x="0" y="8771"/>
                    </a:moveTo>
                    <a:cubicBezTo>
                      <a:pt x="9783" y="11402"/>
                      <a:pt x="20106" y="12954"/>
                      <a:pt x="30698" y="12954"/>
                    </a:cubicBezTo>
                    <a:cubicBezTo>
                      <a:pt x="28404" y="8501"/>
                      <a:pt x="25841" y="4116"/>
                      <a:pt x="23007" y="0"/>
                    </a:cubicBezTo>
                    <a:cubicBezTo>
                      <a:pt x="15720" y="3711"/>
                      <a:pt x="8029" y="6612"/>
                      <a:pt x="0" y="8771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g3acbb144eea_1_9619">
                <a:extLst>
                  <a:ext uri="{FF2B5EF4-FFF2-40B4-BE49-F238E27FC236}">
                    <a16:creationId xmlns:a16="http://schemas.microsoft.com/office/drawing/2014/main" id="{243252A2-34E2-51E0-74EF-D99CA8747DC5}"/>
                  </a:ext>
                </a:extLst>
              </p:cNvPr>
              <p:cNvSpPr/>
              <p:nvPr/>
            </p:nvSpPr>
            <p:spPr>
              <a:xfrm>
                <a:off x="-652807" y="1818306"/>
                <a:ext cx="98099" cy="60452"/>
              </a:xfrm>
              <a:custGeom>
                <a:avLst/>
                <a:gdLst/>
                <a:ahLst/>
                <a:cxnLst/>
                <a:rect l="l" t="t" r="r" b="b"/>
                <a:pathLst>
                  <a:path w="98099" h="60452" extrusionOk="0">
                    <a:moveTo>
                      <a:pt x="75093" y="60452"/>
                    </a:moveTo>
                    <a:cubicBezTo>
                      <a:pt x="83122" y="58293"/>
                      <a:pt x="90813" y="55392"/>
                      <a:pt x="98100" y="51681"/>
                    </a:cubicBezTo>
                    <a:cubicBezTo>
                      <a:pt x="84876" y="32453"/>
                      <a:pt x="66119" y="17340"/>
                      <a:pt x="44125" y="8569"/>
                    </a:cubicBezTo>
                    <a:cubicBezTo>
                      <a:pt x="43855" y="8569"/>
                      <a:pt x="43652" y="8636"/>
                      <a:pt x="43382" y="8636"/>
                    </a:cubicBezTo>
                    <a:cubicBezTo>
                      <a:pt x="40684" y="8636"/>
                      <a:pt x="38187" y="7557"/>
                      <a:pt x="36433" y="5735"/>
                    </a:cubicBezTo>
                    <a:cubicBezTo>
                      <a:pt x="24963" y="2024"/>
                      <a:pt x="12684" y="0"/>
                      <a:pt x="0" y="0"/>
                    </a:cubicBezTo>
                    <a:cubicBezTo>
                      <a:pt x="15180" y="29484"/>
                      <a:pt x="42303" y="51681"/>
                      <a:pt x="75025" y="60452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g3acbb144eea_1_9619">
                <a:extLst>
                  <a:ext uri="{FF2B5EF4-FFF2-40B4-BE49-F238E27FC236}">
                    <a16:creationId xmlns:a16="http://schemas.microsoft.com/office/drawing/2014/main" id="{33F183EE-C271-CA8E-C66A-C4F1CDEADC20}"/>
                  </a:ext>
                </a:extLst>
              </p:cNvPr>
              <p:cNvSpPr/>
              <p:nvPr/>
            </p:nvSpPr>
            <p:spPr>
              <a:xfrm>
                <a:off x="-616307" y="1824041"/>
                <a:ext cx="7691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2901" extrusionOk="0">
                    <a:moveTo>
                      <a:pt x="6949" y="2901"/>
                    </a:moveTo>
                    <a:cubicBezTo>
                      <a:pt x="6949" y="2901"/>
                      <a:pt x="7422" y="2901"/>
                      <a:pt x="7691" y="2834"/>
                    </a:cubicBezTo>
                    <a:cubicBezTo>
                      <a:pt x="5195" y="1822"/>
                      <a:pt x="2631" y="877"/>
                      <a:pt x="0" y="0"/>
                    </a:cubicBezTo>
                    <a:cubicBezTo>
                      <a:pt x="1754" y="1754"/>
                      <a:pt x="4250" y="2901"/>
                      <a:pt x="6949" y="2901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g3acbb144eea_1_9619">
                <a:extLst>
                  <a:ext uri="{FF2B5EF4-FFF2-40B4-BE49-F238E27FC236}">
                    <a16:creationId xmlns:a16="http://schemas.microsoft.com/office/drawing/2014/main" id="{09FAD146-CE5C-F607-C504-188D10BCD929}"/>
                  </a:ext>
                </a:extLst>
              </p:cNvPr>
              <p:cNvSpPr/>
              <p:nvPr/>
            </p:nvSpPr>
            <p:spPr>
              <a:xfrm>
                <a:off x="-771822" y="1824176"/>
                <a:ext cx="164826" cy="210907"/>
              </a:xfrm>
              <a:custGeom>
                <a:avLst/>
                <a:gdLst/>
                <a:ahLst/>
                <a:cxnLst/>
                <a:rect l="l" t="t" r="r" b="b"/>
                <a:pathLst>
                  <a:path w="164826" h="210907" extrusionOk="0">
                    <a:moveTo>
                      <a:pt x="47768" y="170494"/>
                    </a:moveTo>
                    <a:cubicBezTo>
                      <a:pt x="47161" y="169212"/>
                      <a:pt x="46823" y="167862"/>
                      <a:pt x="46823" y="166378"/>
                    </a:cubicBezTo>
                    <a:cubicBezTo>
                      <a:pt x="46823" y="160913"/>
                      <a:pt x="51209" y="156527"/>
                      <a:pt x="56674" y="156527"/>
                    </a:cubicBezTo>
                    <a:cubicBezTo>
                      <a:pt x="62139" y="156527"/>
                      <a:pt x="66524" y="160913"/>
                      <a:pt x="66524" y="166378"/>
                    </a:cubicBezTo>
                    <a:cubicBezTo>
                      <a:pt x="66524" y="169886"/>
                      <a:pt x="64703" y="172922"/>
                      <a:pt x="61936" y="174677"/>
                    </a:cubicBezTo>
                    <a:cubicBezTo>
                      <a:pt x="82312" y="181963"/>
                      <a:pt x="100124" y="194512"/>
                      <a:pt x="113685" y="210907"/>
                    </a:cubicBezTo>
                    <a:cubicBezTo>
                      <a:pt x="144585" y="189385"/>
                      <a:pt x="164826" y="153694"/>
                      <a:pt x="164826" y="113213"/>
                    </a:cubicBezTo>
                    <a:cubicBezTo>
                      <a:pt x="164826" y="84943"/>
                      <a:pt x="154976" y="59103"/>
                      <a:pt x="138513" y="38660"/>
                    </a:cubicBezTo>
                    <a:cubicBezTo>
                      <a:pt x="137569" y="43113"/>
                      <a:pt x="133656" y="46486"/>
                      <a:pt x="128865" y="46486"/>
                    </a:cubicBezTo>
                    <a:cubicBezTo>
                      <a:pt x="123400" y="46486"/>
                      <a:pt x="119015" y="42100"/>
                      <a:pt x="119015" y="36635"/>
                    </a:cubicBezTo>
                    <a:cubicBezTo>
                      <a:pt x="119015" y="31643"/>
                      <a:pt x="122726" y="27527"/>
                      <a:pt x="127583" y="26920"/>
                    </a:cubicBezTo>
                    <a:cubicBezTo>
                      <a:pt x="114832" y="14843"/>
                      <a:pt x="99516" y="5532"/>
                      <a:pt x="82379" y="0"/>
                    </a:cubicBezTo>
                    <a:cubicBezTo>
                      <a:pt x="34544" y="15450"/>
                      <a:pt x="0" y="60250"/>
                      <a:pt x="0" y="113213"/>
                    </a:cubicBezTo>
                    <a:cubicBezTo>
                      <a:pt x="0" y="133048"/>
                      <a:pt x="4925" y="151670"/>
                      <a:pt x="13494" y="168065"/>
                    </a:cubicBezTo>
                    <a:cubicBezTo>
                      <a:pt x="16260" y="167862"/>
                      <a:pt x="19026" y="167660"/>
                      <a:pt x="21860" y="167660"/>
                    </a:cubicBezTo>
                    <a:cubicBezTo>
                      <a:pt x="30766" y="167660"/>
                      <a:pt x="39402" y="168739"/>
                      <a:pt x="47768" y="170561"/>
                    </a:cubicBezTo>
                    <a:close/>
                    <a:moveTo>
                      <a:pt x="72327" y="71045"/>
                    </a:moveTo>
                    <a:cubicBezTo>
                      <a:pt x="72327" y="65580"/>
                      <a:pt x="76712" y="61194"/>
                      <a:pt x="82177" y="61194"/>
                    </a:cubicBezTo>
                    <a:cubicBezTo>
                      <a:pt x="87642" y="61194"/>
                      <a:pt x="92027" y="65580"/>
                      <a:pt x="92027" y="71045"/>
                    </a:cubicBezTo>
                    <a:cubicBezTo>
                      <a:pt x="92027" y="76510"/>
                      <a:pt x="87642" y="80895"/>
                      <a:pt x="82177" y="80895"/>
                    </a:cubicBezTo>
                    <a:cubicBezTo>
                      <a:pt x="76712" y="80895"/>
                      <a:pt x="72327" y="76510"/>
                      <a:pt x="72327" y="71045"/>
                    </a:cubicBezTo>
                    <a:close/>
                    <a:moveTo>
                      <a:pt x="98167" y="136219"/>
                    </a:moveTo>
                    <a:cubicBezTo>
                      <a:pt x="103632" y="136219"/>
                      <a:pt x="108017" y="140605"/>
                      <a:pt x="108017" y="146070"/>
                    </a:cubicBezTo>
                    <a:cubicBezTo>
                      <a:pt x="108017" y="151535"/>
                      <a:pt x="103632" y="155920"/>
                      <a:pt x="98167" y="155920"/>
                    </a:cubicBezTo>
                    <a:cubicBezTo>
                      <a:pt x="92702" y="155920"/>
                      <a:pt x="88317" y="151535"/>
                      <a:pt x="88317" y="146070"/>
                    </a:cubicBezTo>
                    <a:cubicBezTo>
                      <a:pt x="88317" y="140605"/>
                      <a:pt x="92702" y="136219"/>
                      <a:pt x="98167" y="136219"/>
                    </a:cubicBezTo>
                    <a:close/>
                    <a:moveTo>
                      <a:pt x="108017" y="95603"/>
                    </a:moveTo>
                    <a:cubicBezTo>
                      <a:pt x="108017" y="90138"/>
                      <a:pt x="112403" y="85753"/>
                      <a:pt x="117868" y="85753"/>
                    </a:cubicBezTo>
                    <a:cubicBezTo>
                      <a:pt x="123333" y="85753"/>
                      <a:pt x="127718" y="90138"/>
                      <a:pt x="127718" y="95603"/>
                    </a:cubicBezTo>
                    <a:cubicBezTo>
                      <a:pt x="127718" y="101068"/>
                      <a:pt x="123333" y="105454"/>
                      <a:pt x="117868" y="105454"/>
                    </a:cubicBezTo>
                    <a:cubicBezTo>
                      <a:pt x="112403" y="105454"/>
                      <a:pt x="108017" y="101068"/>
                      <a:pt x="108017" y="95603"/>
                    </a:cubicBezTo>
                    <a:close/>
                    <a:moveTo>
                      <a:pt x="131362" y="181761"/>
                    </a:moveTo>
                    <a:cubicBezTo>
                      <a:pt x="131362" y="187226"/>
                      <a:pt x="126976" y="191611"/>
                      <a:pt x="121511" y="191611"/>
                    </a:cubicBezTo>
                    <a:cubicBezTo>
                      <a:pt x="116046" y="191611"/>
                      <a:pt x="111661" y="187226"/>
                      <a:pt x="111661" y="181761"/>
                    </a:cubicBezTo>
                    <a:cubicBezTo>
                      <a:pt x="111661" y="176296"/>
                      <a:pt x="116046" y="171910"/>
                      <a:pt x="121511" y="171910"/>
                    </a:cubicBezTo>
                    <a:cubicBezTo>
                      <a:pt x="126976" y="171910"/>
                      <a:pt x="131362" y="176296"/>
                      <a:pt x="131362" y="181761"/>
                    </a:cubicBezTo>
                    <a:close/>
                    <a:moveTo>
                      <a:pt x="35421" y="75970"/>
                    </a:moveTo>
                    <a:cubicBezTo>
                      <a:pt x="40886" y="75970"/>
                      <a:pt x="45272" y="80355"/>
                      <a:pt x="45272" y="85820"/>
                    </a:cubicBezTo>
                    <a:cubicBezTo>
                      <a:pt x="45272" y="91285"/>
                      <a:pt x="40886" y="95671"/>
                      <a:pt x="35421" y="95671"/>
                    </a:cubicBezTo>
                    <a:cubicBezTo>
                      <a:pt x="29956" y="95671"/>
                      <a:pt x="25571" y="91285"/>
                      <a:pt x="25571" y="85820"/>
                    </a:cubicBezTo>
                    <a:cubicBezTo>
                      <a:pt x="25571" y="80355"/>
                      <a:pt x="29956" y="75970"/>
                      <a:pt x="35421" y="7597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g3acbb144eea_1_9619">
                <a:extLst>
                  <a:ext uri="{FF2B5EF4-FFF2-40B4-BE49-F238E27FC236}">
                    <a16:creationId xmlns:a16="http://schemas.microsoft.com/office/drawing/2014/main" id="{E22CC384-CF6B-ADB4-FFA5-E29207C02A5B}"/>
                  </a:ext>
                </a:extLst>
              </p:cNvPr>
              <p:cNvSpPr/>
              <p:nvPr/>
            </p:nvSpPr>
            <p:spPr>
              <a:xfrm>
                <a:off x="-699496" y="188537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g3acbb144eea_1_9619">
                <a:extLst>
                  <a:ext uri="{FF2B5EF4-FFF2-40B4-BE49-F238E27FC236}">
                    <a16:creationId xmlns:a16="http://schemas.microsoft.com/office/drawing/2014/main" id="{4A5A0526-6A31-175F-6A22-ABE3EB61C707}"/>
                  </a:ext>
                </a:extLst>
              </p:cNvPr>
              <p:cNvSpPr/>
              <p:nvPr/>
            </p:nvSpPr>
            <p:spPr>
              <a:xfrm>
                <a:off x="-663872" y="1909929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g3acbb144eea_1_9619">
                <a:extLst>
                  <a:ext uri="{FF2B5EF4-FFF2-40B4-BE49-F238E27FC236}">
                    <a16:creationId xmlns:a16="http://schemas.microsoft.com/office/drawing/2014/main" id="{3C3E6199-D534-3948-D676-15850A60C5F3}"/>
                  </a:ext>
                </a:extLst>
              </p:cNvPr>
              <p:cNvSpPr/>
              <p:nvPr/>
            </p:nvSpPr>
            <p:spPr>
              <a:xfrm>
                <a:off x="-597415" y="196653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g3acbb144eea_1_9619">
                <a:extLst>
                  <a:ext uri="{FF2B5EF4-FFF2-40B4-BE49-F238E27FC236}">
                    <a16:creationId xmlns:a16="http://schemas.microsoft.com/office/drawing/2014/main" id="{FE2F8B53-D2A2-50F9-F910-6CAFA5A18831}"/>
                  </a:ext>
                </a:extLst>
              </p:cNvPr>
              <p:cNvSpPr/>
              <p:nvPr/>
            </p:nvSpPr>
            <p:spPr>
              <a:xfrm>
                <a:off x="-746252" y="190007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g3acbb144eea_1_9619">
                <a:extLst>
                  <a:ext uri="{FF2B5EF4-FFF2-40B4-BE49-F238E27FC236}">
                    <a16:creationId xmlns:a16="http://schemas.microsoft.com/office/drawing/2014/main" id="{5E42DF24-75F1-E750-E147-0DFA0F852FD5}"/>
                  </a:ext>
                </a:extLst>
              </p:cNvPr>
              <p:cNvSpPr/>
              <p:nvPr/>
            </p:nvSpPr>
            <p:spPr>
              <a:xfrm>
                <a:off x="-644171" y="1850893"/>
                <a:ext cx="1113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11132" h="11874" extrusionOk="0">
                    <a:moveTo>
                      <a:pt x="1282" y="0"/>
                    </a:moveTo>
                    <a:cubicBezTo>
                      <a:pt x="877" y="0"/>
                      <a:pt x="405" y="68"/>
                      <a:pt x="0" y="135"/>
                    </a:cubicBezTo>
                    <a:cubicBezTo>
                      <a:pt x="3913" y="3846"/>
                      <a:pt x="7556" y="7691"/>
                      <a:pt x="10930" y="11875"/>
                    </a:cubicBezTo>
                    <a:cubicBezTo>
                      <a:pt x="11065" y="11200"/>
                      <a:pt x="11132" y="10525"/>
                      <a:pt x="11132" y="9850"/>
                    </a:cubicBezTo>
                    <a:cubicBezTo>
                      <a:pt x="11132" y="4386"/>
                      <a:pt x="6747" y="0"/>
                      <a:pt x="1282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g3acbb144eea_1_9619">
                <a:extLst>
                  <a:ext uri="{FF2B5EF4-FFF2-40B4-BE49-F238E27FC236}">
                    <a16:creationId xmlns:a16="http://schemas.microsoft.com/office/drawing/2014/main" id="{6056DEC1-1DD3-6716-571E-C526816680A9}"/>
                  </a:ext>
                </a:extLst>
              </p:cNvPr>
              <p:cNvSpPr/>
              <p:nvPr/>
            </p:nvSpPr>
            <p:spPr>
              <a:xfrm>
                <a:off x="-652740" y="1851028"/>
                <a:ext cx="19498" cy="19565"/>
              </a:xfrm>
              <a:custGeom>
                <a:avLst/>
                <a:gdLst/>
                <a:ahLst/>
                <a:cxnLst/>
                <a:rect l="l" t="t" r="r" b="b"/>
                <a:pathLst>
                  <a:path w="19498" h="19565" extrusionOk="0">
                    <a:moveTo>
                      <a:pt x="8569" y="0"/>
                    </a:moveTo>
                    <a:cubicBezTo>
                      <a:pt x="3711" y="607"/>
                      <a:pt x="0" y="4723"/>
                      <a:pt x="0" y="9716"/>
                    </a:cubicBezTo>
                    <a:cubicBezTo>
                      <a:pt x="0" y="15180"/>
                      <a:pt x="4386" y="19566"/>
                      <a:pt x="9850" y="19566"/>
                    </a:cubicBezTo>
                    <a:cubicBezTo>
                      <a:pt x="14573" y="19566"/>
                      <a:pt x="18554" y="16192"/>
                      <a:pt x="19498" y="11740"/>
                    </a:cubicBezTo>
                    <a:cubicBezTo>
                      <a:pt x="16125" y="7556"/>
                      <a:pt x="12482" y="3643"/>
                      <a:pt x="8569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g3acbb144eea_1_9619">
                <a:extLst>
                  <a:ext uri="{FF2B5EF4-FFF2-40B4-BE49-F238E27FC236}">
                    <a16:creationId xmlns:a16="http://schemas.microsoft.com/office/drawing/2014/main" id="{143681CA-B04E-022A-BC9F-8CC5E6467C44}"/>
                  </a:ext>
                </a:extLst>
              </p:cNvPr>
              <p:cNvSpPr/>
              <p:nvPr/>
            </p:nvSpPr>
            <p:spPr>
              <a:xfrm>
                <a:off x="-660161" y="199608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g3acbb144eea_1_9619">
                <a:extLst>
                  <a:ext uri="{FF2B5EF4-FFF2-40B4-BE49-F238E27FC236}">
                    <a16:creationId xmlns:a16="http://schemas.microsoft.com/office/drawing/2014/main" id="{F075A885-A1C4-88BD-F9E3-2F5364465C5D}"/>
                  </a:ext>
                </a:extLst>
              </p:cNvPr>
              <p:cNvSpPr/>
              <p:nvPr/>
            </p:nvSpPr>
            <p:spPr>
              <a:xfrm>
                <a:off x="-683506" y="196039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g3acbb144eea_1_9619">
                <a:extLst>
                  <a:ext uri="{FF2B5EF4-FFF2-40B4-BE49-F238E27FC236}">
                    <a16:creationId xmlns:a16="http://schemas.microsoft.com/office/drawing/2014/main" id="{2068DBA8-1BC9-C3FF-26B9-CC980B3C7593}"/>
                  </a:ext>
                </a:extLst>
              </p:cNvPr>
              <p:cNvSpPr/>
              <p:nvPr/>
            </p:nvSpPr>
            <p:spPr>
              <a:xfrm>
                <a:off x="-603555" y="190257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g3acbb144eea_1_9619">
                <a:extLst>
                  <a:ext uri="{FF2B5EF4-FFF2-40B4-BE49-F238E27FC236}">
                    <a16:creationId xmlns:a16="http://schemas.microsoft.com/office/drawing/2014/main" id="{8EDFFFEC-C4AA-59F5-E26C-4B10F1EA6550}"/>
                  </a:ext>
                </a:extLst>
              </p:cNvPr>
              <p:cNvSpPr/>
              <p:nvPr/>
            </p:nvSpPr>
            <p:spPr>
              <a:xfrm>
                <a:off x="-724999" y="1980703"/>
                <a:ext cx="19700" cy="18149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8149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1335"/>
                      <a:pt x="337" y="12752"/>
                      <a:pt x="945" y="13966"/>
                    </a:cubicBezTo>
                    <a:cubicBezTo>
                      <a:pt x="5802" y="15046"/>
                      <a:pt x="10525" y="16462"/>
                      <a:pt x="15113" y="18149"/>
                    </a:cubicBezTo>
                    <a:cubicBezTo>
                      <a:pt x="17879" y="16395"/>
                      <a:pt x="19701" y="13359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g3acbb144eea_1_9619">
                <a:extLst>
                  <a:ext uri="{FF2B5EF4-FFF2-40B4-BE49-F238E27FC236}">
                    <a16:creationId xmlns:a16="http://schemas.microsoft.com/office/drawing/2014/main" id="{3889E64E-306E-F344-8608-2EBE42388DB5}"/>
                  </a:ext>
                </a:extLst>
              </p:cNvPr>
              <p:cNvSpPr/>
              <p:nvPr/>
            </p:nvSpPr>
            <p:spPr>
              <a:xfrm>
                <a:off x="-451076" y="1818306"/>
                <a:ext cx="132711" cy="235600"/>
              </a:xfrm>
              <a:custGeom>
                <a:avLst/>
                <a:gdLst/>
                <a:ahLst/>
                <a:cxnLst/>
                <a:rect l="l" t="t" r="r" b="b"/>
                <a:pathLst>
                  <a:path w="132711" h="235600" extrusionOk="0">
                    <a:moveTo>
                      <a:pt x="22400" y="32722"/>
                    </a:moveTo>
                    <a:cubicBezTo>
                      <a:pt x="22737" y="32722"/>
                      <a:pt x="23142" y="32587"/>
                      <a:pt x="23547" y="32587"/>
                    </a:cubicBezTo>
                    <a:cubicBezTo>
                      <a:pt x="29012" y="32587"/>
                      <a:pt x="33397" y="36973"/>
                      <a:pt x="33397" y="42438"/>
                    </a:cubicBezTo>
                    <a:cubicBezTo>
                      <a:pt x="33397" y="43045"/>
                      <a:pt x="33330" y="43652"/>
                      <a:pt x="33195" y="44260"/>
                    </a:cubicBezTo>
                    <a:cubicBezTo>
                      <a:pt x="49725" y="64703"/>
                      <a:pt x="59642" y="90678"/>
                      <a:pt x="59642" y="119015"/>
                    </a:cubicBezTo>
                    <a:cubicBezTo>
                      <a:pt x="59642" y="160643"/>
                      <a:pt x="38255" y="197211"/>
                      <a:pt x="5937" y="218464"/>
                    </a:cubicBezTo>
                    <a:cubicBezTo>
                      <a:pt x="10188" y="223861"/>
                      <a:pt x="14101" y="229529"/>
                      <a:pt x="17407" y="235601"/>
                    </a:cubicBezTo>
                    <a:cubicBezTo>
                      <a:pt x="31980" y="208883"/>
                      <a:pt x="56539" y="188373"/>
                      <a:pt x="86023" y="178995"/>
                    </a:cubicBezTo>
                    <a:cubicBezTo>
                      <a:pt x="96615" y="175621"/>
                      <a:pt x="107815" y="173800"/>
                      <a:pt x="119420" y="173597"/>
                    </a:cubicBezTo>
                    <a:cubicBezTo>
                      <a:pt x="127853" y="157270"/>
                      <a:pt x="132711" y="138716"/>
                      <a:pt x="132711" y="119015"/>
                    </a:cubicBezTo>
                    <a:cubicBezTo>
                      <a:pt x="132711" y="53300"/>
                      <a:pt x="79411" y="0"/>
                      <a:pt x="13696" y="0"/>
                    </a:cubicBezTo>
                    <a:cubicBezTo>
                      <a:pt x="12414" y="0"/>
                      <a:pt x="11132" y="135"/>
                      <a:pt x="9850" y="203"/>
                    </a:cubicBezTo>
                    <a:cubicBezTo>
                      <a:pt x="6949" y="5735"/>
                      <a:pt x="3643" y="10997"/>
                      <a:pt x="0" y="15990"/>
                    </a:cubicBezTo>
                    <a:cubicBezTo>
                      <a:pt x="8164" y="20713"/>
                      <a:pt x="15653" y="26313"/>
                      <a:pt x="22400" y="32722"/>
                    </a:cubicBezTo>
                    <a:close/>
                    <a:moveTo>
                      <a:pt x="88721" y="158079"/>
                    </a:moveTo>
                    <a:cubicBezTo>
                      <a:pt x="88721" y="163544"/>
                      <a:pt x="84336" y="167930"/>
                      <a:pt x="78871" y="167930"/>
                    </a:cubicBezTo>
                    <a:cubicBezTo>
                      <a:pt x="73406" y="167930"/>
                      <a:pt x="69021" y="163544"/>
                      <a:pt x="69021" y="158079"/>
                    </a:cubicBezTo>
                    <a:cubicBezTo>
                      <a:pt x="69021" y="152614"/>
                      <a:pt x="73406" y="148229"/>
                      <a:pt x="78871" y="148229"/>
                    </a:cubicBezTo>
                    <a:cubicBezTo>
                      <a:pt x="84336" y="148229"/>
                      <a:pt x="88721" y="152614"/>
                      <a:pt x="88721" y="158079"/>
                    </a:cubicBezTo>
                    <a:close/>
                    <a:moveTo>
                      <a:pt x="72664" y="84269"/>
                    </a:moveTo>
                    <a:cubicBezTo>
                      <a:pt x="78129" y="84269"/>
                      <a:pt x="82514" y="88654"/>
                      <a:pt x="82514" y="94119"/>
                    </a:cubicBezTo>
                    <a:cubicBezTo>
                      <a:pt x="82514" y="99584"/>
                      <a:pt x="78129" y="103969"/>
                      <a:pt x="72664" y="103969"/>
                    </a:cubicBezTo>
                    <a:cubicBezTo>
                      <a:pt x="67199" y="103969"/>
                      <a:pt x="62813" y="99584"/>
                      <a:pt x="62813" y="94119"/>
                    </a:cubicBezTo>
                    <a:cubicBezTo>
                      <a:pt x="62813" y="88654"/>
                      <a:pt x="67199" y="84269"/>
                      <a:pt x="72664" y="84269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g3acbb144eea_1_9619">
                <a:extLst>
                  <a:ext uri="{FF2B5EF4-FFF2-40B4-BE49-F238E27FC236}">
                    <a16:creationId xmlns:a16="http://schemas.microsoft.com/office/drawing/2014/main" id="{520321F0-E98A-3A08-F843-EDA8A1EBB2C3}"/>
                  </a:ext>
                </a:extLst>
              </p:cNvPr>
              <p:cNvSpPr/>
              <p:nvPr/>
            </p:nvSpPr>
            <p:spPr>
              <a:xfrm>
                <a:off x="-474015" y="1818509"/>
                <a:ext cx="32722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32722" h="15787" extrusionOk="0">
                    <a:moveTo>
                      <a:pt x="22872" y="15788"/>
                    </a:moveTo>
                    <a:cubicBezTo>
                      <a:pt x="26515" y="10795"/>
                      <a:pt x="29889" y="5532"/>
                      <a:pt x="32722" y="0"/>
                    </a:cubicBezTo>
                    <a:cubicBezTo>
                      <a:pt x="21320" y="337"/>
                      <a:pt x="10323" y="2226"/>
                      <a:pt x="0" y="5600"/>
                    </a:cubicBezTo>
                    <a:cubicBezTo>
                      <a:pt x="8029" y="8164"/>
                      <a:pt x="15653" y="11672"/>
                      <a:pt x="22872" y="15788"/>
                    </a:cubicBezTo>
                    <a:close/>
                  </a:path>
                </a:pathLst>
              </a:custGeom>
              <a:solidFill>
                <a:srgbClr val="D27C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g3acbb144eea_1_9619">
                <a:extLst>
                  <a:ext uri="{FF2B5EF4-FFF2-40B4-BE49-F238E27FC236}">
                    <a16:creationId xmlns:a16="http://schemas.microsoft.com/office/drawing/2014/main" id="{87D1368C-D824-DFE0-19F2-4C48A5A3A16F}"/>
                  </a:ext>
                </a:extLst>
              </p:cNvPr>
              <p:cNvSpPr/>
              <p:nvPr/>
            </p:nvSpPr>
            <p:spPr>
              <a:xfrm>
                <a:off x="-545127" y="1834364"/>
                <a:ext cx="153626" cy="202473"/>
              </a:xfrm>
              <a:custGeom>
                <a:avLst/>
                <a:gdLst/>
                <a:ahLst/>
                <a:cxnLst/>
                <a:rect l="l" t="t" r="r" b="b"/>
                <a:pathLst>
                  <a:path w="153626" h="202473" extrusionOk="0">
                    <a:moveTo>
                      <a:pt x="36973" y="161453"/>
                    </a:moveTo>
                    <a:cubicBezTo>
                      <a:pt x="36028" y="159901"/>
                      <a:pt x="35421" y="158147"/>
                      <a:pt x="35421" y="156190"/>
                    </a:cubicBezTo>
                    <a:cubicBezTo>
                      <a:pt x="35421" y="150725"/>
                      <a:pt x="39807" y="146340"/>
                      <a:pt x="45271" y="146340"/>
                    </a:cubicBezTo>
                    <a:cubicBezTo>
                      <a:pt x="50736" y="146340"/>
                      <a:pt x="55122" y="150725"/>
                      <a:pt x="55122" y="156190"/>
                    </a:cubicBezTo>
                    <a:cubicBezTo>
                      <a:pt x="55122" y="160306"/>
                      <a:pt x="52626" y="163814"/>
                      <a:pt x="49050" y="165298"/>
                    </a:cubicBezTo>
                    <a:cubicBezTo>
                      <a:pt x="69223" y="172990"/>
                      <a:pt x="86697" y="185876"/>
                      <a:pt x="99921" y="202474"/>
                    </a:cubicBezTo>
                    <a:cubicBezTo>
                      <a:pt x="132239" y="181221"/>
                      <a:pt x="153626" y="144653"/>
                      <a:pt x="153626" y="103025"/>
                    </a:cubicBezTo>
                    <a:cubicBezTo>
                      <a:pt x="153626" y="74688"/>
                      <a:pt x="143708" y="48712"/>
                      <a:pt x="127179" y="28269"/>
                    </a:cubicBezTo>
                    <a:cubicBezTo>
                      <a:pt x="126302" y="32857"/>
                      <a:pt x="122321" y="36298"/>
                      <a:pt x="117531" y="36298"/>
                    </a:cubicBezTo>
                    <a:cubicBezTo>
                      <a:pt x="112066" y="36298"/>
                      <a:pt x="107680" y="31913"/>
                      <a:pt x="107680" y="26448"/>
                    </a:cubicBezTo>
                    <a:cubicBezTo>
                      <a:pt x="107680" y="21388"/>
                      <a:pt x="111526" y="17272"/>
                      <a:pt x="116384" y="16732"/>
                    </a:cubicBezTo>
                    <a:cubicBezTo>
                      <a:pt x="109637" y="10323"/>
                      <a:pt x="102080" y="4723"/>
                      <a:pt x="93984" y="0"/>
                    </a:cubicBezTo>
                    <a:cubicBezTo>
                      <a:pt x="73001" y="28472"/>
                      <a:pt x="39739" y="47228"/>
                      <a:pt x="1957" y="48443"/>
                    </a:cubicBezTo>
                    <a:cubicBezTo>
                      <a:pt x="1282" y="49792"/>
                      <a:pt x="607" y="51141"/>
                      <a:pt x="0" y="52558"/>
                    </a:cubicBezTo>
                    <a:cubicBezTo>
                      <a:pt x="7219" y="67941"/>
                      <a:pt x="11402" y="85011"/>
                      <a:pt x="11402" y="103092"/>
                    </a:cubicBezTo>
                    <a:cubicBezTo>
                      <a:pt x="11402" y="121174"/>
                      <a:pt x="7219" y="138244"/>
                      <a:pt x="0" y="153626"/>
                    </a:cubicBezTo>
                    <a:cubicBezTo>
                      <a:pt x="675" y="155043"/>
                      <a:pt x="1282" y="156393"/>
                      <a:pt x="2024" y="157742"/>
                    </a:cubicBezTo>
                    <a:cubicBezTo>
                      <a:pt x="3643" y="157742"/>
                      <a:pt x="5195" y="157472"/>
                      <a:pt x="6814" y="157472"/>
                    </a:cubicBezTo>
                    <a:cubicBezTo>
                      <a:pt x="17272" y="157472"/>
                      <a:pt x="27325" y="158956"/>
                      <a:pt x="37040" y="161520"/>
                    </a:cubicBezTo>
                    <a:close/>
                    <a:moveTo>
                      <a:pt x="119959" y="171573"/>
                    </a:moveTo>
                    <a:cubicBezTo>
                      <a:pt x="119959" y="177038"/>
                      <a:pt x="115574" y="181423"/>
                      <a:pt x="110109" y="181423"/>
                    </a:cubicBezTo>
                    <a:cubicBezTo>
                      <a:pt x="104644" y="181423"/>
                      <a:pt x="100259" y="177038"/>
                      <a:pt x="100259" y="171573"/>
                    </a:cubicBezTo>
                    <a:cubicBezTo>
                      <a:pt x="100259" y="166108"/>
                      <a:pt x="104644" y="161723"/>
                      <a:pt x="110109" y="161723"/>
                    </a:cubicBezTo>
                    <a:cubicBezTo>
                      <a:pt x="115574" y="161723"/>
                      <a:pt x="119959" y="166108"/>
                      <a:pt x="119959" y="171573"/>
                    </a:cubicBezTo>
                    <a:close/>
                    <a:moveTo>
                      <a:pt x="106466" y="75565"/>
                    </a:moveTo>
                    <a:cubicBezTo>
                      <a:pt x="111931" y="75565"/>
                      <a:pt x="116316" y="79951"/>
                      <a:pt x="116316" y="85415"/>
                    </a:cubicBezTo>
                    <a:cubicBezTo>
                      <a:pt x="116316" y="90880"/>
                      <a:pt x="111931" y="95266"/>
                      <a:pt x="106466" y="95266"/>
                    </a:cubicBezTo>
                    <a:cubicBezTo>
                      <a:pt x="101001" y="95266"/>
                      <a:pt x="96615" y="90880"/>
                      <a:pt x="96615" y="85415"/>
                    </a:cubicBezTo>
                    <a:cubicBezTo>
                      <a:pt x="96615" y="79951"/>
                      <a:pt x="101001" y="75565"/>
                      <a:pt x="106466" y="75565"/>
                    </a:cubicBezTo>
                    <a:close/>
                    <a:moveTo>
                      <a:pt x="86765" y="126032"/>
                    </a:moveTo>
                    <a:cubicBezTo>
                      <a:pt x="92230" y="126032"/>
                      <a:pt x="96615" y="130417"/>
                      <a:pt x="96615" y="135882"/>
                    </a:cubicBezTo>
                    <a:cubicBezTo>
                      <a:pt x="96615" y="141347"/>
                      <a:pt x="92230" y="145733"/>
                      <a:pt x="86765" y="145733"/>
                    </a:cubicBezTo>
                    <a:cubicBezTo>
                      <a:pt x="81300" y="145733"/>
                      <a:pt x="76914" y="141347"/>
                      <a:pt x="76914" y="135882"/>
                    </a:cubicBezTo>
                    <a:cubicBezTo>
                      <a:pt x="76914" y="130417"/>
                      <a:pt x="81300" y="126032"/>
                      <a:pt x="86765" y="126032"/>
                    </a:cubicBezTo>
                    <a:close/>
                    <a:moveTo>
                      <a:pt x="70775" y="51006"/>
                    </a:moveTo>
                    <a:cubicBezTo>
                      <a:pt x="76240" y="51006"/>
                      <a:pt x="80625" y="55392"/>
                      <a:pt x="80625" y="60857"/>
                    </a:cubicBezTo>
                    <a:cubicBezTo>
                      <a:pt x="80625" y="66322"/>
                      <a:pt x="76240" y="70707"/>
                      <a:pt x="70775" y="70707"/>
                    </a:cubicBezTo>
                    <a:cubicBezTo>
                      <a:pt x="65310" y="70707"/>
                      <a:pt x="60924" y="66322"/>
                      <a:pt x="60924" y="60857"/>
                    </a:cubicBezTo>
                    <a:cubicBezTo>
                      <a:pt x="60924" y="55392"/>
                      <a:pt x="65310" y="51006"/>
                      <a:pt x="70775" y="51006"/>
                    </a:cubicBezTo>
                    <a:close/>
                    <a:moveTo>
                      <a:pt x="24019" y="65782"/>
                    </a:moveTo>
                    <a:cubicBezTo>
                      <a:pt x="29484" y="65782"/>
                      <a:pt x="33869" y="70168"/>
                      <a:pt x="33869" y="75633"/>
                    </a:cubicBezTo>
                    <a:cubicBezTo>
                      <a:pt x="33869" y="81097"/>
                      <a:pt x="29484" y="85483"/>
                      <a:pt x="24019" y="85483"/>
                    </a:cubicBezTo>
                    <a:cubicBezTo>
                      <a:pt x="18554" y="85483"/>
                      <a:pt x="14168" y="81097"/>
                      <a:pt x="14168" y="75633"/>
                    </a:cubicBezTo>
                    <a:cubicBezTo>
                      <a:pt x="14168" y="70168"/>
                      <a:pt x="18554" y="65782"/>
                      <a:pt x="24019" y="65782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g3acbb144eea_1_9619">
                <a:extLst>
                  <a:ext uri="{FF2B5EF4-FFF2-40B4-BE49-F238E27FC236}">
                    <a16:creationId xmlns:a16="http://schemas.microsoft.com/office/drawing/2014/main" id="{3C7FB027-117D-48E5-336E-5FEAF2E07C26}"/>
                  </a:ext>
                </a:extLst>
              </p:cNvPr>
              <p:cNvSpPr/>
              <p:nvPr/>
            </p:nvSpPr>
            <p:spPr>
              <a:xfrm>
                <a:off x="-543171" y="1824108"/>
                <a:ext cx="92027" cy="58630"/>
              </a:xfrm>
              <a:custGeom>
                <a:avLst/>
                <a:gdLst/>
                <a:ahLst/>
                <a:cxnLst/>
                <a:rect l="l" t="t" r="r" b="b"/>
                <a:pathLst>
                  <a:path w="92027" h="58630" extrusionOk="0">
                    <a:moveTo>
                      <a:pt x="92027" y="10188"/>
                    </a:moveTo>
                    <a:cubicBezTo>
                      <a:pt x="84808" y="6005"/>
                      <a:pt x="77184" y="2564"/>
                      <a:pt x="69155" y="0"/>
                    </a:cubicBezTo>
                    <a:cubicBezTo>
                      <a:pt x="39132" y="9716"/>
                      <a:pt x="14303" y="30968"/>
                      <a:pt x="0" y="58630"/>
                    </a:cubicBezTo>
                    <a:cubicBezTo>
                      <a:pt x="37783" y="57416"/>
                      <a:pt x="71045" y="38660"/>
                      <a:pt x="92027" y="10188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g3acbb144eea_1_9619">
                <a:extLst>
                  <a:ext uri="{FF2B5EF4-FFF2-40B4-BE49-F238E27FC236}">
                    <a16:creationId xmlns:a16="http://schemas.microsoft.com/office/drawing/2014/main" id="{A8776393-339C-8B67-8CA4-A2A4D243609E}"/>
                  </a:ext>
                </a:extLst>
              </p:cNvPr>
              <p:cNvSpPr/>
              <p:nvPr/>
            </p:nvSpPr>
            <p:spPr>
              <a:xfrm>
                <a:off x="-556529" y="1886787"/>
                <a:ext cx="22804" cy="101068"/>
              </a:xfrm>
              <a:custGeom>
                <a:avLst/>
                <a:gdLst/>
                <a:ahLst/>
                <a:cxnLst/>
                <a:rect l="l" t="t" r="r" b="b"/>
                <a:pathLst>
                  <a:path w="22804" h="101068" extrusionOk="0">
                    <a:moveTo>
                      <a:pt x="11402" y="0"/>
                    </a:moveTo>
                    <a:cubicBezTo>
                      <a:pt x="4183" y="15383"/>
                      <a:pt x="0" y="32452"/>
                      <a:pt x="0" y="50534"/>
                    </a:cubicBezTo>
                    <a:cubicBezTo>
                      <a:pt x="0" y="68616"/>
                      <a:pt x="4183" y="85685"/>
                      <a:pt x="11402" y="101068"/>
                    </a:cubicBezTo>
                    <a:cubicBezTo>
                      <a:pt x="18621" y="85685"/>
                      <a:pt x="22804" y="68616"/>
                      <a:pt x="22804" y="50534"/>
                    </a:cubicBezTo>
                    <a:cubicBezTo>
                      <a:pt x="22804" y="32452"/>
                      <a:pt x="18621" y="15383"/>
                      <a:pt x="11402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g3acbb144eea_1_9619">
                <a:extLst>
                  <a:ext uri="{FF2B5EF4-FFF2-40B4-BE49-F238E27FC236}">
                    <a16:creationId xmlns:a16="http://schemas.microsoft.com/office/drawing/2014/main" id="{38229109-B1AE-F0BB-B37D-0C66DDBF17CE}"/>
                  </a:ext>
                </a:extLst>
              </p:cNvPr>
              <p:cNvSpPr/>
              <p:nvPr/>
            </p:nvSpPr>
            <p:spPr>
              <a:xfrm>
                <a:off x="-484203" y="188537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g3acbb144eea_1_9619">
                <a:extLst>
                  <a:ext uri="{FF2B5EF4-FFF2-40B4-BE49-F238E27FC236}">
                    <a16:creationId xmlns:a16="http://schemas.microsoft.com/office/drawing/2014/main" id="{362267E1-700E-5D31-093F-14F9BE049B62}"/>
                  </a:ext>
                </a:extLst>
              </p:cNvPr>
              <p:cNvSpPr/>
              <p:nvPr/>
            </p:nvSpPr>
            <p:spPr>
              <a:xfrm>
                <a:off x="-448512" y="1909929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g3acbb144eea_1_9619">
                <a:extLst>
                  <a:ext uri="{FF2B5EF4-FFF2-40B4-BE49-F238E27FC236}">
                    <a16:creationId xmlns:a16="http://schemas.microsoft.com/office/drawing/2014/main" id="{9C7E78A5-E36E-1B7F-6009-A00CF4A5027D}"/>
                  </a:ext>
                </a:extLst>
              </p:cNvPr>
              <p:cNvSpPr/>
              <p:nvPr/>
            </p:nvSpPr>
            <p:spPr>
              <a:xfrm>
                <a:off x="-382055" y="196653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g3acbb144eea_1_9619">
                <a:extLst>
                  <a:ext uri="{FF2B5EF4-FFF2-40B4-BE49-F238E27FC236}">
                    <a16:creationId xmlns:a16="http://schemas.microsoft.com/office/drawing/2014/main" id="{FF4F5DB8-389A-C089-4789-13795315C570}"/>
                  </a:ext>
                </a:extLst>
              </p:cNvPr>
              <p:cNvSpPr/>
              <p:nvPr/>
            </p:nvSpPr>
            <p:spPr>
              <a:xfrm>
                <a:off x="-530959" y="190007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g3acbb144eea_1_9619">
                <a:extLst>
                  <a:ext uri="{FF2B5EF4-FFF2-40B4-BE49-F238E27FC236}">
                    <a16:creationId xmlns:a16="http://schemas.microsoft.com/office/drawing/2014/main" id="{1BC36DC1-0EDC-ABBF-0C50-620C97C2CCD9}"/>
                  </a:ext>
                </a:extLst>
              </p:cNvPr>
              <p:cNvSpPr/>
              <p:nvPr/>
            </p:nvSpPr>
            <p:spPr>
              <a:xfrm>
                <a:off x="-428744" y="1850893"/>
                <a:ext cx="10997" cy="11739"/>
              </a:xfrm>
              <a:custGeom>
                <a:avLst/>
                <a:gdLst/>
                <a:ahLst/>
                <a:cxnLst/>
                <a:rect l="l" t="t" r="r" b="b"/>
                <a:pathLst>
                  <a:path w="10997" h="11739" extrusionOk="0">
                    <a:moveTo>
                      <a:pt x="10795" y="11672"/>
                    </a:moveTo>
                    <a:cubicBezTo>
                      <a:pt x="10930" y="11065"/>
                      <a:pt x="10997" y="10458"/>
                      <a:pt x="10997" y="9850"/>
                    </a:cubicBezTo>
                    <a:cubicBezTo>
                      <a:pt x="10997" y="4386"/>
                      <a:pt x="6612" y="0"/>
                      <a:pt x="1147" y="0"/>
                    </a:cubicBezTo>
                    <a:cubicBezTo>
                      <a:pt x="742" y="0"/>
                      <a:pt x="405" y="68"/>
                      <a:pt x="0" y="135"/>
                    </a:cubicBezTo>
                    <a:cubicBezTo>
                      <a:pt x="3846" y="3778"/>
                      <a:pt x="7422" y="7624"/>
                      <a:pt x="10795" y="1174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g3acbb144eea_1_9619">
                <a:extLst>
                  <a:ext uri="{FF2B5EF4-FFF2-40B4-BE49-F238E27FC236}">
                    <a16:creationId xmlns:a16="http://schemas.microsoft.com/office/drawing/2014/main" id="{D2AFF5AB-5246-4424-DB27-05BBF818D330}"/>
                  </a:ext>
                </a:extLst>
              </p:cNvPr>
              <p:cNvSpPr/>
              <p:nvPr/>
            </p:nvSpPr>
            <p:spPr>
              <a:xfrm>
                <a:off x="-437447" y="1850961"/>
                <a:ext cx="19498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19498" h="19633" extrusionOk="0">
                    <a:moveTo>
                      <a:pt x="0" y="9783"/>
                    </a:moveTo>
                    <a:cubicBezTo>
                      <a:pt x="0" y="15248"/>
                      <a:pt x="4386" y="19633"/>
                      <a:pt x="9850" y="19633"/>
                    </a:cubicBezTo>
                    <a:cubicBezTo>
                      <a:pt x="14641" y="19633"/>
                      <a:pt x="18621" y="16192"/>
                      <a:pt x="19498" y="11605"/>
                    </a:cubicBezTo>
                    <a:cubicBezTo>
                      <a:pt x="16193" y="7489"/>
                      <a:pt x="12549" y="3643"/>
                      <a:pt x="8704" y="0"/>
                    </a:cubicBezTo>
                    <a:cubicBezTo>
                      <a:pt x="3778" y="540"/>
                      <a:pt x="0" y="4655"/>
                      <a:pt x="0" y="9716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g3acbb144eea_1_9619">
                <a:extLst>
                  <a:ext uri="{FF2B5EF4-FFF2-40B4-BE49-F238E27FC236}">
                    <a16:creationId xmlns:a16="http://schemas.microsoft.com/office/drawing/2014/main" id="{A824ED1A-7CD0-6EFD-11C9-E8150FBDA9FC}"/>
                  </a:ext>
                </a:extLst>
              </p:cNvPr>
              <p:cNvSpPr/>
              <p:nvPr/>
            </p:nvSpPr>
            <p:spPr>
              <a:xfrm>
                <a:off x="-444801" y="1996086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g3acbb144eea_1_9619">
                <a:extLst>
                  <a:ext uri="{FF2B5EF4-FFF2-40B4-BE49-F238E27FC236}">
                    <a16:creationId xmlns:a16="http://schemas.microsoft.com/office/drawing/2014/main" id="{75115634-CB82-77CE-A986-7A3C9AC37FEA}"/>
                  </a:ext>
                </a:extLst>
              </p:cNvPr>
              <p:cNvSpPr/>
              <p:nvPr/>
            </p:nvSpPr>
            <p:spPr>
              <a:xfrm>
                <a:off x="-468213" y="196039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g3acbb144eea_1_9619">
                <a:extLst>
                  <a:ext uri="{FF2B5EF4-FFF2-40B4-BE49-F238E27FC236}">
                    <a16:creationId xmlns:a16="http://schemas.microsoft.com/office/drawing/2014/main" id="{03C1E56B-143F-944C-B00C-0787E4AA637B}"/>
                  </a:ext>
                </a:extLst>
              </p:cNvPr>
              <p:cNvSpPr/>
              <p:nvPr/>
            </p:nvSpPr>
            <p:spPr>
              <a:xfrm>
                <a:off x="-388262" y="190257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0" y="4386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g3acbb144eea_1_9619">
                <a:extLst>
                  <a:ext uri="{FF2B5EF4-FFF2-40B4-BE49-F238E27FC236}">
                    <a16:creationId xmlns:a16="http://schemas.microsoft.com/office/drawing/2014/main" id="{837D6934-CDE0-1F58-4366-46AF99408230}"/>
                  </a:ext>
                </a:extLst>
              </p:cNvPr>
              <p:cNvSpPr/>
              <p:nvPr/>
            </p:nvSpPr>
            <p:spPr>
              <a:xfrm>
                <a:off x="-509706" y="1980703"/>
                <a:ext cx="19700" cy="18958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8958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1807"/>
                      <a:pt x="607" y="13561"/>
                      <a:pt x="1552" y="15113"/>
                    </a:cubicBezTo>
                    <a:cubicBezTo>
                      <a:pt x="5667" y="16192"/>
                      <a:pt x="9715" y="17474"/>
                      <a:pt x="13629" y="18959"/>
                    </a:cubicBezTo>
                    <a:cubicBezTo>
                      <a:pt x="17204" y="17474"/>
                      <a:pt x="19701" y="13966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g3acbb144eea_1_9619">
                <a:extLst>
                  <a:ext uri="{FF2B5EF4-FFF2-40B4-BE49-F238E27FC236}">
                    <a16:creationId xmlns:a16="http://schemas.microsoft.com/office/drawing/2014/main" id="{E5DD56AD-BEAC-2495-0074-A52F2C634CC3}"/>
                  </a:ext>
                </a:extLst>
              </p:cNvPr>
              <p:cNvSpPr/>
              <p:nvPr/>
            </p:nvSpPr>
            <p:spPr>
              <a:xfrm>
                <a:off x="-787138" y="1992241"/>
                <a:ext cx="143033" cy="237624"/>
              </a:xfrm>
              <a:custGeom>
                <a:avLst/>
                <a:gdLst/>
                <a:ahLst/>
                <a:cxnLst/>
                <a:rect l="l" t="t" r="r" b="b"/>
                <a:pathLst>
                  <a:path w="143033" h="237624" extrusionOk="0">
                    <a:moveTo>
                      <a:pt x="142966" y="64230"/>
                    </a:moveTo>
                    <a:cubicBezTo>
                      <a:pt x="142966" y="64230"/>
                      <a:pt x="142831" y="63893"/>
                      <a:pt x="142696" y="63758"/>
                    </a:cubicBezTo>
                    <a:cubicBezTo>
                      <a:pt x="139930" y="63960"/>
                      <a:pt x="137164" y="64163"/>
                      <a:pt x="134330" y="64163"/>
                    </a:cubicBezTo>
                    <a:cubicBezTo>
                      <a:pt x="121511" y="64163"/>
                      <a:pt x="109232" y="62071"/>
                      <a:pt x="97695" y="58360"/>
                    </a:cubicBezTo>
                    <a:cubicBezTo>
                      <a:pt x="67739" y="48712"/>
                      <a:pt x="43045" y="27460"/>
                      <a:pt x="28742" y="0"/>
                    </a:cubicBezTo>
                    <a:cubicBezTo>
                      <a:pt x="18756" y="675"/>
                      <a:pt x="9108" y="2564"/>
                      <a:pt x="0" y="5532"/>
                    </a:cubicBezTo>
                    <a:cubicBezTo>
                      <a:pt x="16935" y="11065"/>
                      <a:pt x="32183" y="20375"/>
                      <a:pt x="44867" y="32385"/>
                    </a:cubicBezTo>
                    <a:cubicBezTo>
                      <a:pt x="45541" y="32250"/>
                      <a:pt x="46284" y="32115"/>
                      <a:pt x="47026" y="32115"/>
                    </a:cubicBezTo>
                    <a:cubicBezTo>
                      <a:pt x="52491" y="32115"/>
                      <a:pt x="56876" y="36501"/>
                      <a:pt x="56876" y="41965"/>
                    </a:cubicBezTo>
                    <a:cubicBezTo>
                      <a:pt x="56876" y="42978"/>
                      <a:pt x="56674" y="43990"/>
                      <a:pt x="56404" y="44934"/>
                    </a:cubicBezTo>
                    <a:cubicBezTo>
                      <a:pt x="72394" y="65175"/>
                      <a:pt x="82042" y="90745"/>
                      <a:pt x="82042" y="118543"/>
                    </a:cubicBezTo>
                    <a:cubicBezTo>
                      <a:pt x="82042" y="171303"/>
                      <a:pt x="47700" y="215967"/>
                      <a:pt x="135" y="231620"/>
                    </a:cubicBezTo>
                    <a:cubicBezTo>
                      <a:pt x="11807" y="235466"/>
                      <a:pt x="24289" y="237625"/>
                      <a:pt x="37243" y="237625"/>
                    </a:cubicBezTo>
                    <a:cubicBezTo>
                      <a:pt x="83391" y="237625"/>
                      <a:pt x="123265" y="211312"/>
                      <a:pt x="143034" y="172990"/>
                    </a:cubicBezTo>
                    <a:cubicBezTo>
                      <a:pt x="134668" y="156662"/>
                      <a:pt x="129810" y="138244"/>
                      <a:pt x="129810" y="118610"/>
                    </a:cubicBezTo>
                    <a:cubicBezTo>
                      <a:pt x="129810" y="98977"/>
                      <a:pt x="134668" y="80558"/>
                      <a:pt x="143034" y="64230"/>
                    </a:cubicBezTo>
                    <a:close/>
                    <a:moveTo>
                      <a:pt x="106061" y="93647"/>
                    </a:moveTo>
                    <a:cubicBezTo>
                      <a:pt x="106061" y="99112"/>
                      <a:pt x="101675" y="103497"/>
                      <a:pt x="96211" y="103497"/>
                    </a:cubicBezTo>
                    <a:cubicBezTo>
                      <a:pt x="90745" y="103497"/>
                      <a:pt x="86360" y="99112"/>
                      <a:pt x="86360" y="93647"/>
                    </a:cubicBezTo>
                    <a:cubicBezTo>
                      <a:pt x="86360" y="88182"/>
                      <a:pt x="90745" y="83796"/>
                      <a:pt x="96211" y="83796"/>
                    </a:cubicBezTo>
                    <a:cubicBezTo>
                      <a:pt x="101675" y="83796"/>
                      <a:pt x="106061" y="88182"/>
                      <a:pt x="106061" y="93647"/>
                    </a:cubicBezTo>
                    <a:close/>
                    <a:moveTo>
                      <a:pt x="102418" y="167457"/>
                    </a:moveTo>
                    <a:cubicBezTo>
                      <a:pt x="96953" y="167457"/>
                      <a:pt x="92567" y="163072"/>
                      <a:pt x="92567" y="157607"/>
                    </a:cubicBezTo>
                    <a:cubicBezTo>
                      <a:pt x="92567" y="152142"/>
                      <a:pt x="96953" y="147756"/>
                      <a:pt x="102418" y="147756"/>
                    </a:cubicBezTo>
                    <a:cubicBezTo>
                      <a:pt x="107883" y="147756"/>
                      <a:pt x="112268" y="152142"/>
                      <a:pt x="112268" y="157607"/>
                    </a:cubicBezTo>
                    <a:cubicBezTo>
                      <a:pt x="112268" y="163072"/>
                      <a:pt x="107883" y="167457"/>
                      <a:pt x="102418" y="167457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g3acbb144eea_1_9619">
                <a:extLst>
                  <a:ext uri="{FF2B5EF4-FFF2-40B4-BE49-F238E27FC236}">
                    <a16:creationId xmlns:a16="http://schemas.microsoft.com/office/drawing/2014/main" id="{E5079B51-0478-899F-FFAA-B7B46916D73E}"/>
                  </a:ext>
                </a:extLst>
              </p:cNvPr>
              <p:cNvSpPr/>
              <p:nvPr/>
            </p:nvSpPr>
            <p:spPr>
              <a:xfrm>
                <a:off x="-689375" y="2035083"/>
                <a:ext cx="45001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45001" h="21320" extrusionOk="0">
                    <a:moveTo>
                      <a:pt x="0" y="15518"/>
                    </a:moveTo>
                    <a:cubicBezTo>
                      <a:pt x="11537" y="19229"/>
                      <a:pt x="23816" y="21320"/>
                      <a:pt x="36635" y="21320"/>
                    </a:cubicBezTo>
                    <a:cubicBezTo>
                      <a:pt x="39469" y="21320"/>
                      <a:pt x="42235" y="21118"/>
                      <a:pt x="45002" y="20915"/>
                    </a:cubicBezTo>
                    <a:cubicBezTo>
                      <a:pt x="41088" y="13494"/>
                      <a:pt x="36568" y="6410"/>
                      <a:pt x="31238" y="0"/>
                    </a:cubicBezTo>
                    <a:cubicBezTo>
                      <a:pt x="21725" y="6612"/>
                      <a:pt x="11267" y="11875"/>
                      <a:pt x="0" y="1551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g3acbb144eea_1_9619">
                <a:extLst>
                  <a:ext uri="{FF2B5EF4-FFF2-40B4-BE49-F238E27FC236}">
                    <a16:creationId xmlns:a16="http://schemas.microsoft.com/office/drawing/2014/main" id="{D67D32A7-C2A3-02AD-9410-176502C04803}"/>
                  </a:ext>
                </a:extLst>
              </p:cNvPr>
              <p:cNvSpPr/>
              <p:nvPr/>
            </p:nvSpPr>
            <p:spPr>
              <a:xfrm>
                <a:off x="-758328" y="1991768"/>
                <a:ext cx="100191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100191" h="58832" extrusionOk="0">
                    <a:moveTo>
                      <a:pt x="68953" y="58833"/>
                    </a:moveTo>
                    <a:cubicBezTo>
                      <a:pt x="80220" y="55189"/>
                      <a:pt x="90678" y="49927"/>
                      <a:pt x="100191" y="43315"/>
                    </a:cubicBezTo>
                    <a:cubicBezTo>
                      <a:pt x="86697" y="26988"/>
                      <a:pt x="68818" y="14371"/>
                      <a:pt x="48443" y="7084"/>
                    </a:cubicBezTo>
                    <a:cubicBezTo>
                      <a:pt x="46891" y="8029"/>
                      <a:pt x="45137" y="8636"/>
                      <a:pt x="43180" y="8636"/>
                    </a:cubicBezTo>
                    <a:cubicBezTo>
                      <a:pt x="39199" y="8636"/>
                      <a:pt x="35826" y="6275"/>
                      <a:pt x="34274" y="2901"/>
                    </a:cubicBezTo>
                    <a:cubicBezTo>
                      <a:pt x="25908" y="1012"/>
                      <a:pt x="17272" y="0"/>
                      <a:pt x="8366" y="0"/>
                    </a:cubicBezTo>
                    <a:cubicBezTo>
                      <a:pt x="5532" y="0"/>
                      <a:pt x="2766" y="202"/>
                      <a:pt x="0" y="405"/>
                    </a:cubicBezTo>
                    <a:cubicBezTo>
                      <a:pt x="14303" y="27932"/>
                      <a:pt x="38997" y="49117"/>
                      <a:pt x="68953" y="5876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g3acbb144eea_1_9619">
                <a:extLst>
                  <a:ext uri="{FF2B5EF4-FFF2-40B4-BE49-F238E27FC236}">
                    <a16:creationId xmlns:a16="http://schemas.microsoft.com/office/drawing/2014/main" id="{B678E58F-563A-7FA8-EFFF-F86605646025}"/>
                  </a:ext>
                </a:extLst>
              </p:cNvPr>
              <p:cNvSpPr/>
              <p:nvPr/>
            </p:nvSpPr>
            <p:spPr>
              <a:xfrm>
                <a:off x="-724054" y="1994669"/>
                <a:ext cx="14168" cy="5734"/>
              </a:xfrm>
              <a:custGeom>
                <a:avLst/>
                <a:gdLst/>
                <a:ahLst/>
                <a:cxnLst/>
                <a:rect l="l" t="t" r="r" b="b"/>
                <a:pathLst>
                  <a:path w="14168" h="5734" extrusionOk="0">
                    <a:moveTo>
                      <a:pt x="8906" y="5735"/>
                    </a:moveTo>
                    <a:cubicBezTo>
                      <a:pt x="10862" y="5735"/>
                      <a:pt x="12617" y="5128"/>
                      <a:pt x="14168" y="4183"/>
                    </a:cubicBezTo>
                    <a:cubicBezTo>
                      <a:pt x="9581" y="2564"/>
                      <a:pt x="4858" y="1079"/>
                      <a:pt x="0" y="0"/>
                    </a:cubicBezTo>
                    <a:cubicBezTo>
                      <a:pt x="1552" y="3373"/>
                      <a:pt x="4925" y="5735"/>
                      <a:pt x="8906" y="573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g3acbb144eea_1_9619">
                <a:extLst>
                  <a:ext uri="{FF2B5EF4-FFF2-40B4-BE49-F238E27FC236}">
                    <a16:creationId xmlns:a16="http://schemas.microsoft.com/office/drawing/2014/main" id="{0DFEE8DF-C59E-EBDC-41BA-13C94738595C}"/>
                  </a:ext>
                </a:extLst>
              </p:cNvPr>
              <p:cNvSpPr/>
              <p:nvPr/>
            </p:nvSpPr>
            <p:spPr>
              <a:xfrm>
                <a:off x="-869045" y="1997840"/>
                <a:ext cx="163881" cy="226155"/>
              </a:xfrm>
              <a:custGeom>
                <a:avLst/>
                <a:gdLst/>
                <a:ahLst/>
                <a:cxnLst/>
                <a:rect l="l" t="t" r="r" b="b"/>
                <a:pathLst>
                  <a:path w="163881" h="226155" extrusionOk="0">
                    <a:moveTo>
                      <a:pt x="163882" y="113010"/>
                    </a:moveTo>
                    <a:cubicBezTo>
                      <a:pt x="163882" y="85213"/>
                      <a:pt x="154234" y="59642"/>
                      <a:pt x="138244" y="39402"/>
                    </a:cubicBezTo>
                    <a:cubicBezTo>
                      <a:pt x="136962" y="43382"/>
                      <a:pt x="133318" y="46284"/>
                      <a:pt x="128933" y="46284"/>
                    </a:cubicBezTo>
                    <a:cubicBezTo>
                      <a:pt x="123468" y="46284"/>
                      <a:pt x="119082" y="41898"/>
                      <a:pt x="119082" y="36433"/>
                    </a:cubicBezTo>
                    <a:cubicBezTo>
                      <a:pt x="119082" y="31710"/>
                      <a:pt x="122388" y="27797"/>
                      <a:pt x="126774" y="26853"/>
                    </a:cubicBezTo>
                    <a:cubicBezTo>
                      <a:pt x="114157" y="14843"/>
                      <a:pt x="98909" y="5532"/>
                      <a:pt x="81907" y="0"/>
                    </a:cubicBezTo>
                    <a:cubicBezTo>
                      <a:pt x="34342" y="15585"/>
                      <a:pt x="0" y="60317"/>
                      <a:pt x="0" y="113078"/>
                    </a:cubicBezTo>
                    <a:cubicBezTo>
                      <a:pt x="0" y="165838"/>
                      <a:pt x="34342" y="210502"/>
                      <a:pt x="81907" y="226155"/>
                    </a:cubicBezTo>
                    <a:cubicBezTo>
                      <a:pt x="129473" y="210570"/>
                      <a:pt x="163814" y="165838"/>
                      <a:pt x="163814" y="113078"/>
                    </a:cubicBezTo>
                    <a:close/>
                    <a:moveTo>
                      <a:pt x="35421" y="95468"/>
                    </a:moveTo>
                    <a:cubicBezTo>
                      <a:pt x="29956" y="95468"/>
                      <a:pt x="25571" y="91083"/>
                      <a:pt x="25571" y="85618"/>
                    </a:cubicBezTo>
                    <a:cubicBezTo>
                      <a:pt x="25571" y="80153"/>
                      <a:pt x="29956" y="75767"/>
                      <a:pt x="35421" y="75767"/>
                    </a:cubicBezTo>
                    <a:cubicBezTo>
                      <a:pt x="40886" y="75767"/>
                      <a:pt x="45272" y="80153"/>
                      <a:pt x="45272" y="85618"/>
                    </a:cubicBezTo>
                    <a:cubicBezTo>
                      <a:pt x="45272" y="91083"/>
                      <a:pt x="40886" y="95468"/>
                      <a:pt x="35421" y="95468"/>
                    </a:cubicBezTo>
                    <a:close/>
                    <a:moveTo>
                      <a:pt x="56674" y="176026"/>
                    </a:moveTo>
                    <a:cubicBezTo>
                      <a:pt x="51209" y="176026"/>
                      <a:pt x="46823" y="171641"/>
                      <a:pt x="46823" y="166176"/>
                    </a:cubicBezTo>
                    <a:cubicBezTo>
                      <a:pt x="46823" y="160711"/>
                      <a:pt x="51209" y="156325"/>
                      <a:pt x="56674" y="156325"/>
                    </a:cubicBezTo>
                    <a:cubicBezTo>
                      <a:pt x="62139" y="156325"/>
                      <a:pt x="66524" y="160711"/>
                      <a:pt x="66524" y="166176"/>
                    </a:cubicBezTo>
                    <a:cubicBezTo>
                      <a:pt x="66524" y="171641"/>
                      <a:pt x="62139" y="176026"/>
                      <a:pt x="56674" y="176026"/>
                    </a:cubicBezTo>
                    <a:close/>
                    <a:moveTo>
                      <a:pt x="72327" y="70842"/>
                    </a:moveTo>
                    <a:cubicBezTo>
                      <a:pt x="72327" y="65377"/>
                      <a:pt x="76712" y="60992"/>
                      <a:pt x="82177" y="60992"/>
                    </a:cubicBezTo>
                    <a:cubicBezTo>
                      <a:pt x="87642" y="60992"/>
                      <a:pt x="92027" y="65377"/>
                      <a:pt x="92027" y="70842"/>
                    </a:cubicBezTo>
                    <a:cubicBezTo>
                      <a:pt x="92027" y="76307"/>
                      <a:pt x="87642" y="80693"/>
                      <a:pt x="82177" y="80693"/>
                    </a:cubicBezTo>
                    <a:cubicBezTo>
                      <a:pt x="76712" y="80693"/>
                      <a:pt x="72327" y="76307"/>
                      <a:pt x="72327" y="70842"/>
                    </a:cubicBezTo>
                    <a:close/>
                    <a:moveTo>
                      <a:pt x="98167" y="155718"/>
                    </a:moveTo>
                    <a:cubicBezTo>
                      <a:pt x="92702" y="155718"/>
                      <a:pt x="88317" y="151332"/>
                      <a:pt x="88317" y="145868"/>
                    </a:cubicBezTo>
                    <a:cubicBezTo>
                      <a:pt x="88317" y="140403"/>
                      <a:pt x="92702" y="136017"/>
                      <a:pt x="98167" y="136017"/>
                    </a:cubicBezTo>
                    <a:cubicBezTo>
                      <a:pt x="103632" y="136017"/>
                      <a:pt x="108018" y="140403"/>
                      <a:pt x="108018" y="145868"/>
                    </a:cubicBezTo>
                    <a:cubicBezTo>
                      <a:pt x="108018" y="151332"/>
                      <a:pt x="103632" y="155718"/>
                      <a:pt x="98167" y="155718"/>
                    </a:cubicBezTo>
                    <a:close/>
                    <a:moveTo>
                      <a:pt x="108018" y="95468"/>
                    </a:moveTo>
                    <a:cubicBezTo>
                      <a:pt x="108018" y="90003"/>
                      <a:pt x="112403" y="85618"/>
                      <a:pt x="117868" y="85618"/>
                    </a:cubicBezTo>
                    <a:cubicBezTo>
                      <a:pt x="123333" y="85618"/>
                      <a:pt x="127718" y="90003"/>
                      <a:pt x="127718" y="95468"/>
                    </a:cubicBezTo>
                    <a:cubicBezTo>
                      <a:pt x="127718" y="100933"/>
                      <a:pt x="123333" y="105319"/>
                      <a:pt x="117868" y="105319"/>
                    </a:cubicBezTo>
                    <a:cubicBezTo>
                      <a:pt x="112403" y="105319"/>
                      <a:pt x="108018" y="100933"/>
                      <a:pt x="108018" y="95468"/>
                    </a:cubicBezTo>
                    <a:close/>
                    <a:moveTo>
                      <a:pt x="121579" y="191409"/>
                    </a:moveTo>
                    <a:cubicBezTo>
                      <a:pt x="116114" y="191409"/>
                      <a:pt x="111728" y="187023"/>
                      <a:pt x="111728" y="181559"/>
                    </a:cubicBezTo>
                    <a:cubicBezTo>
                      <a:pt x="111728" y="176094"/>
                      <a:pt x="116114" y="171708"/>
                      <a:pt x="121579" y="171708"/>
                    </a:cubicBezTo>
                    <a:cubicBezTo>
                      <a:pt x="127044" y="171708"/>
                      <a:pt x="131429" y="176094"/>
                      <a:pt x="131429" y="181559"/>
                    </a:cubicBezTo>
                    <a:cubicBezTo>
                      <a:pt x="131429" y="187023"/>
                      <a:pt x="127044" y="191409"/>
                      <a:pt x="121579" y="191409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g3acbb144eea_1_9619">
                <a:extLst>
                  <a:ext uri="{FF2B5EF4-FFF2-40B4-BE49-F238E27FC236}">
                    <a16:creationId xmlns:a16="http://schemas.microsoft.com/office/drawing/2014/main" id="{5F69651F-FE95-1603-1EF5-67EACBE48956}"/>
                  </a:ext>
                </a:extLst>
              </p:cNvPr>
              <p:cNvSpPr/>
              <p:nvPr/>
            </p:nvSpPr>
            <p:spPr>
              <a:xfrm>
                <a:off x="-796718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g3acbb144eea_1_9619">
                <a:extLst>
                  <a:ext uri="{FF2B5EF4-FFF2-40B4-BE49-F238E27FC236}">
                    <a16:creationId xmlns:a16="http://schemas.microsoft.com/office/drawing/2014/main" id="{F5C39592-619E-D648-4BF0-B103E2B2CC16}"/>
                  </a:ext>
                </a:extLst>
              </p:cNvPr>
              <p:cNvSpPr/>
              <p:nvPr/>
            </p:nvSpPr>
            <p:spPr>
              <a:xfrm>
                <a:off x="-761027" y="20834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g3acbb144eea_1_9619">
                <a:extLst>
                  <a:ext uri="{FF2B5EF4-FFF2-40B4-BE49-F238E27FC236}">
                    <a16:creationId xmlns:a16="http://schemas.microsoft.com/office/drawing/2014/main" id="{6C8A83E8-0B71-D976-FD30-E8EAA1682A18}"/>
                  </a:ext>
                </a:extLst>
              </p:cNvPr>
              <p:cNvSpPr/>
              <p:nvPr/>
            </p:nvSpPr>
            <p:spPr>
              <a:xfrm>
                <a:off x="-694570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g3acbb144eea_1_9619">
                <a:extLst>
                  <a:ext uri="{FF2B5EF4-FFF2-40B4-BE49-F238E27FC236}">
                    <a16:creationId xmlns:a16="http://schemas.microsoft.com/office/drawing/2014/main" id="{D5B67B51-6C6D-49A1-0C4D-E40195EE9E63}"/>
                  </a:ext>
                </a:extLst>
              </p:cNvPr>
              <p:cNvSpPr/>
              <p:nvPr/>
            </p:nvSpPr>
            <p:spPr>
              <a:xfrm>
                <a:off x="-843474" y="207360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6"/>
                      <a:pt x="0" y="9851"/>
                    </a:cubicBezTo>
                    <a:cubicBezTo>
                      <a:pt x="0" y="15316"/>
                      <a:pt x="4385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g3acbb144eea_1_9619">
                <a:extLst>
                  <a:ext uri="{FF2B5EF4-FFF2-40B4-BE49-F238E27FC236}">
                    <a16:creationId xmlns:a16="http://schemas.microsoft.com/office/drawing/2014/main" id="{0121E4DE-AD47-5BCA-A798-1204A79ECD87}"/>
                  </a:ext>
                </a:extLst>
              </p:cNvPr>
              <p:cNvSpPr/>
              <p:nvPr/>
            </p:nvSpPr>
            <p:spPr>
              <a:xfrm>
                <a:off x="-742338" y="2024356"/>
                <a:ext cx="12009" cy="12819"/>
              </a:xfrm>
              <a:custGeom>
                <a:avLst/>
                <a:gdLst/>
                <a:ahLst/>
                <a:cxnLst/>
                <a:rect l="l" t="t" r="r" b="b"/>
                <a:pathLst>
                  <a:path w="12009" h="12819" extrusionOk="0">
                    <a:moveTo>
                      <a:pt x="11537" y="12819"/>
                    </a:moveTo>
                    <a:cubicBezTo>
                      <a:pt x="11807" y="11874"/>
                      <a:pt x="12009" y="10862"/>
                      <a:pt x="12009" y="9850"/>
                    </a:cubicBezTo>
                    <a:cubicBezTo>
                      <a:pt x="12009" y="4385"/>
                      <a:pt x="7624" y="0"/>
                      <a:pt x="2159" y="0"/>
                    </a:cubicBezTo>
                    <a:cubicBezTo>
                      <a:pt x="1417" y="0"/>
                      <a:pt x="742" y="67"/>
                      <a:pt x="0" y="270"/>
                    </a:cubicBezTo>
                    <a:cubicBezTo>
                      <a:pt x="4116" y="4183"/>
                      <a:pt x="7961" y="8366"/>
                      <a:pt x="11470" y="12819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g3acbb144eea_1_9619">
                <a:extLst>
                  <a:ext uri="{FF2B5EF4-FFF2-40B4-BE49-F238E27FC236}">
                    <a16:creationId xmlns:a16="http://schemas.microsoft.com/office/drawing/2014/main" id="{C3DDFD16-4296-3789-5026-BDF917B4FCE1}"/>
                  </a:ext>
                </a:extLst>
              </p:cNvPr>
              <p:cNvSpPr/>
              <p:nvPr/>
            </p:nvSpPr>
            <p:spPr>
              <a:xfrm>
                <a:off x="-749962" y="2024626"/>
                <a:ext cx="19161" cy="19431"/>
              </a:xfrm>
              <a:custGeom>
                <a:avLst/>
                <a:gdLst/>
                <a:ahLst/>
                <a:cxnLst/>
                <a:rect l="l" t="t" r="r" b="b"/>
                <a:pathLst>
                  <a:path w="19161" h="19431" extrusionOk="0">
                    <a:moveTo>
                      <a:pt x="0" y="9581"/>
                    </a:moveTo>
                    <a:cubicBezTo>
                      <a:pt x="0" y="15046"/>
                      <a:pt x="4385" y="19431"/>
                      <a:pt x="9850" y="19431"/>
                    </a:cubicBezTo>
                    <a:cubicBezTo>
                      <a:pt x="14236" y="19431"/>
                      <a:pt x="17947" y="16530"/>
                      <a:pt x="19161" y="12549"/>
                    </a:cubicBezTo>
                    <a:cubicBezTo>
                      <a:pt x="15653" y="8096"/>
                      <a:pt x="11807" y="3913"/>
                      <a:pt x="7691" y="0"/>
                    </a:cubicBezTo>
                    <a:cubicBezTo>
                      <a:pt x="3306" y="945"/>
                      <a:pt x="0" y="4925"/>
                      <a:pt x="0" y="958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g3acbb144eea_1_9619">
                <a:extLst>
                  <a:ext uri="{FF2B5EF4-FFF2-40B4-BE49-F238E27FC236}">
                    <a16:creationId xmlns:a16="http://schemas.microsoft.com/office/drawing/2014/main" id="{D96F707C-5686-CD87-019C-135E87CE3B64}"/>
                  </a:ext>
                </a:extLst>
              </p:cNvPr>
              <p:cNvSpPr/>
              <p:nvPr/>
            </p:nvSpPr>
            <p:spPr>
              <a:xfrm>
                <a:off x="-757316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g3acbb144eea_1_9619">
                <a:extLst>
                  <a:ext uri="{FF2B5EF4-FFF2-40B4-BE49-F238E27FC236}">
                    <a16:creationId xmlns:a16="http://schemas.microsoft.com/office/drawing/2014/main" id="{02D45463-9D80-3F9E-3040-209FA8FC8C63}"/>
                  </a:ext>
                </a:extLst>
              </p:cNvPr>
              <p:cNvSpPr/>
              <p:nvPr/>
            </p:nvSpPr>
            <p:spPr>
              <a:xfrm>
                <a:off x="-780728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g3acbb144eea_1_9619">
                <a:extLst>
                  <a:ext uri="{FF2B5EF4-FFF2-40B4-BE49-F238E27FC236}">
                    <a16:creationId xmlns:a16="http://schemas.microsoft.com/office/drawing/2014/main" id="{B5BDFE41-C4ED-6DEE-3359-4456C3189007}"/>
                  </a:ext>
                </a:extLst>
              </p:cNvPr>
              <p:cNvSpPr/>
              <p:nvPr/>
            </p:nvSpPr>
            <p:spPr>
              <a:xfrm>
                <a:off x="-700710" y="207603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g3acbb144eea_1_9619">
                <a:extLst>
                  <a:ext uri="{FF2B5EF4-FFF2-40B4-BE49-F238E27FC236}">
                    <a16:creationId xmlns:a16="http://schemas.microsoft.com/office/drawing/2014/main" id="{211154E8-6D2A-7EF3-D8E0-2C729CBDF0E3}"/>
                  </a:ext>
                </a:extLst>
              </p:cNvPr>
              <p:cNvSpPr/>
              <p:nvPr/>
            </p:nvSpPr>
            <p:spPr>
              <a:xfrm>
                <a:off x="-822221" y="2154166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g3acbb144eea_1_9619">
                <a:extLst>
                  <a:ext uri="{FF2B5EF4-FFF2-40B4-BE49-F238E27FC236}">
                    <a16:creationId xmlns:a16="http://schemas.microsoft.com/office/drawing/2014/main" id="{48D1A07F-ECF9-6343-F44D-63ACBBD95873}"/>
                  </a:ext>
                </a:extLst>
              </p:cNvPr>
              <p:cNvSpPr/>
              <p:nvPr/>
            </p:nvSpPr>
            <p:spPr>
              <a:xfrm>
                <a:off x="-577175" y="1992038"/>
                <a:ext cx="143438" cy="237827"/>
              </a:xfrm>
              <a:custGeom>
                <a:avLst/>
                <a:gdLst/>
                <a:ahLst/>
                <a:cxnLst/>
                <a:rect l="l" t="t" r="r" b="b"/>
                <a:pathLst>
                  <a:path w="143438" h="237827" extrusionOk="0">
                    <a:moveTo>
                      <a:pt x="142292" y="64230"/>
                    </a:moveTo>
                    <a:cubicBezTo>
                      <a:pt x="141414" y="64230"/>
                      <a:pt x="140605" y="64365"/>
                      <a:pt x="139728" y="64365"/>
                    </a:cubicBezTo>
                    <a:cubicBezTo>
                      <a:pt x="126976" y="64365"/>
                      <a:pt x="114697" y="62341"/>
                      <a:pt x="103160" y="58563"/>
                    </a:cubicBezTo>
                    <a:cubicBezTo>
                      <a:pt x="73136" y="48847"/>
                      <a:pt x="48375" y="27595"/>
                      <a:pt x="34004" y="0"/>
                    </a:cubicBezTo>
                    <a:cubicBezTo>
                      <a:pt x="32655" y="0"/>
                      <a:pt x="31238" y="135"/>
                      <a:pt x="29889" y="203"/>
                    </a:cubicBezTo>
                    <a:cubicBezTo>
                      <a:pt x="27055" y="5600"/>
                      <a:pt x="23816" y="10728"/>
                      <a:pt x="20241" y="15585"/>
                    </a:cubicBezTo>
                    <a:cubicBezTo>
                      <a:pt x="28944" y="20578"/>
                      <a:pt x="36905" y="26583"/>
                      <a:pt x="44057" y="33532"/>
                    </a:cubicBezTo>
                    <a:cubicBezTo>
                      <a:pt x="45406" y="32790"/>
                      <a:pt x="46958" y="32385"/>
                      <a:pt x="48645" y="32385"/>
                    </a:cubicBezTo>
                    <a:cubicBezTo>
                      <a:pt x="54110" y="32385"/>
                      <a:pt x="58495" y="36771"/>
                      <a:pt x="58495" y="42236"/>
                    </a:cubicBezTo>
                    <a:cubicBezTo>
                      <a:pt x="58495" y="44394"/>
                      <a:pt x="57753" y="46351"/>
                      <a:pt x="56606" y="47970"/>
                    </a:cubicBezTo>
                    <a:cubicBezTo>
                      <a:pt x="71314" y="67806"/>
                      <a:pt x="80153" y="92230"/>
                      <a:pt x="80153" y="118813"/>
                    </a:cubicBezTo>
                    <a:cubicBezTo>
                      <a:pt x="80153" y="170898"/>
                      <a:pt x="46621" y="215090"/>
                      <a:pt x="0" y="231216"/>
                    </a:cubicBezTo>
                    <a:cubicBezTo>
                      <a:pt x="12212" y="235399"/>
                      <a:pt x="25233" y="237827"/>
                      <a:pt x="38862" y="237827"/>
                    </a:cubicBezTo>
                    <a:cubicBezTo>
                      <a:pt x="83999" y="237827"/>
                      <a:pt x="123265" y="212729"/>
                      <a:pt x="143439" y="175689"/>
                    </a:cubicBezTo>
                    <a:cubicBezTo>
                      <a:pt x="134195" y="158754"/>
                      <a:pt x="129000" y="139390"/>
                      <a:pt x="129000" y="118813"/>
                    </a:cubicBezTo>
                    <a:cubicBezTo>
                      <a:pt x="129000" y="98234"/>
                      <a:pt x="133858" y="80625"/>
                      <a:pt x="142292" y="64230"/>
                    </a:cubicBezTo>
                    <a:close/>
                    <a:moveTo>
                      <a:pt x="107748" y="93849"/>
                    </a:moveTo>
                    <a:cubicBezTo>
                      <a:pt x="107748" y="99314"/>
                      <a:pt x="103362" y="103699"/>
                      <a:pt x="97897" y="103699"/>
                    </a:cubicBezTo>
                    <a:cubicBezTo>
                      <a:pt x="92432" y="103699"/>
                      <a:pt x="88047" y="99314"/>
                      <a:pt x="88047" y="93849"/>
                    </a:cubicBezTo>
                    <a:cubicBezTo>
                      <a:pt x="88047" y="88384"/>
                      <a:pt x="92432" y="83999"/>
                      <a:pt x="97897" y="83999"/>
                    </a:cubicBezTo>
                    <a:cubicBezTo>
                      <a:pt x="103362" y="83999"/>
                      <a:pt x="107748" y="88384"/>
                      <a:pt x="107748" y="93849"/>
                    </a:cubicBezTo>
                    <a:close/>
                    <a:moveTo>
                      <a:pt x="104037" y="167660"/>
                    </a:moveTo>
                    <a:cubicBezTo>
                      <a:pt x="98572" y="167660"/>
                      <a:pt x="94186" y="163274"/>
                      <a:pt x="94186" y="157810"/>
                    </a:cubicBezTo>
                    <a:cubicBezTo>
                      <a:pt x="94186" y="152345"/>
                      <a:pt x="98572" y="147959"/>
                      <a:pt x="104037" y="147959"/>
                    </a:cubicBezTo>
                    <a:cubicBezTo>
                      <a:pt x="109502" y="147959"/>
                      <a:pt x="113887" y="152345"/>
                      <a:pt x="113887" y="157810"/>
                    </a:cubicBezTo>
                    <a:cubicBezTo>
                      <a:pt x="113887" y="163274"/>
                      <a:pt x="109502" y="167660"/>
                      <a:pt x="104037" y="167660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g3acbb144eea_1_9619">
                <a:extLst>
                  <a:ext uri="{FF2B5EF4-FFF2-40B4-BE49-F238E27FC236}">
                    <a16:creationId xmlns:a16="http://schemas.microsoft.com/office/drawing/2014/main" id="{757F6C2A-5B47-0399-BD15-DD7FD9585A7D}"/>
                  </a:ext>
                </a:extLst>
              </p:cNvPr>
              <p:cNvSpPr/>
              <p:nvPr/>
            </p:nvSpPr>
            <p:spPr>
              <a:xfrm>
                <a:off x="-577242" y="1992241"/>
                <a:ext cx="30023" cy="15382"/>
              </a:xfrm>
              <a:custGeom>
                <a:avLst/>
                <a:gdLst/>
                <a:ahLst/>
                <a:cxnLst/>
                <a:rect l="l" t="t" r="r" b="b"/>
                <a:pathLst>
                  <a:path w="30023" h="15382" extrusionOk="0">
                    <a:moveTo>
                      <a:pt x="20376" y="15383"/>
                    </a:moveTo>
                    <a:cubicBezTo>
                      <a:pt x="23951" y="10525"/>
                      <a:pt x="27190" y="5397"/>
                      <a:pt x="30024" y="0"/>
                    </a:cubicBezTo>
                    <a:cubicBezTo>
                      <a:pt x="19566" y="742"/>
                      <a:pt x="9513" y="2901"/>
                      <a:pt x="0" y="6140"/>
                    </a:cubicBezTo>
                    <a:cubicBezTo>
                      <a:pt x="7084" y="8568"/>
                      <a:pt x="13899" y="11672"/>
                      <a:pt x="20308" y="15383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g3acbb144eea_1_9619">
                <a:extLst>
                  <a:ext uri="{FF2B5EF4-FFF2-40B4-BE49-F238E27FC236}">
                    <a16:creationId xmlns:a16="http://schemas.microsoft.com/office/drawing/2014/main" id="{9848C7D1-8EA2-5BF4-FE3F-BAD9069DAB3D}"/>
                  </a:ext>
                </a:extLst>
              </p:cNvPr>
              <p:cNvSpPr/>
              <p:nvPr/>
            </p:nvSpPr>
            <p:spPr>
              <a:xfrm>
                <a:off x="-474015" y="2036770"/>
                <a:ext cx="40278" cy="19633"/>
              </a:xfrm>
              <a:custGeom>
                <a:avLst/>
                <a:gdLst/>
                <a:ahLst/>
                <a:cxnLst/>
                <a:rect l="l" t="t" r="r" b="b"/>
                <a:pathLst>
                  <a:path w="40278" h="19633" extrusionOk="0">
                    <a:moveTo>
                      <a:pt x="28809" y="0"/>
                    </a:moveTo>
                    <a:cubicBezTo>
                      <a:pt x="19971" y="5802"/>
                      <a:pt x="10323" y="10525"/>
                      <a:pt x="0" y="13831"/>
                    </a:cubicBezTo>
                    <a:cubicBezTo>
                      <a:pt x="11537" y="17542"/>
                      <a:pt x="23816" y="19633"/>
                      <a:pt x="36568" y="19633"/>
                    </a:cubicBezTo>
                    <a:cubicBezTo>
                      <a:pt x="37445" y="19633"/>
                      <a:pt x="38255" y="19498"/>
                      <a:pt x="39132" y="19498"/>
                    </a:cubicBezTo>
                    <a:cubicBezTo>
                      <a:pt x="39537" y="18756"/>
                      <a:pt x="39874" y="17947"/>
                      <a:pt x="40279" y="17205"/>
                    </a:cubicBezTo>
                    <a:cubicBezTo>
                      <a:pt x="36973" y="11132"/>
                      <a:pt x="33127" y="5465"/>
                      <a:pt x="28809" y="6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g3acbb144eea_1_9619">
                <a:extLst>
                  <a:ext uri="{FF2B5EF4-FFF2-40B4-BE49-F238E27FC236}">
                    <a16:creationId xmlns:a16="http://schemas.microsoft.com/office/drawing/2014/main" id="{F1F9F0F8-9C38-9AFD-3350-67C310D23AC2}"/>
                  </a:ext>
                </a:extLst>
              </p:cNvPr>
              <p:cNvSpPr/>
              <p:nvPr/>
            </p:nvSpPr>
            <p:spPr>
              <a:xfrm>
                <a:off x="-543171" y="1991768"/>
                <a:ext cx="97964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97964" h="58832" extrusionOk="0">
                    <a:moveTo>
                      <a:pt x="47093" y="7894"/>
                    </a:moveTo>
                    <a:cubicBezTo>
                      <a:pt x="45946" y="8366"/>
                      <a:pt x="44664" y="8636"/>
                      <a:pt x="43315" y="8636"/>
                    </a:cubicBezTo>
                    <a:cubicBezTo>
                      <a:pt x="39807" y="8636"/>
                      <a:pt x="36770" y="6814"/>
                      <a:pt x="35016" y="4048"/>
                    </a:cubicBezTo>
                    <a:cubicBezTo>
                      <a:pt x="25368" y="1484"/>
                      <a:pt x="15248" y="0"/>
                      <a:pt x="4790" y="0"/>
                    </a:cubicBezTo>
                    <a:cubicBezTo>
                      <a:pt x="3171" y="0"/>
                      <a:pt x="1619" y="202"/>
                      <a:pt x="0" y="270"/>
                    </a:cubicBezTo>
                    <a:cubicBezTo>
                      <a:pt x="14303" y="27865"/>
                      <a:pt x="39064" y="49185"/>
                      <a:pt x="69155" y="58833"/>
                    </a:cubicBezTo>
                    <a:cubicBezTo>
                      <a:pt x="79411" y="55527"/>
                      <a:pt x="89059" y="50871"/>
                      <a:pt x="97965" y="45002"/>
                    </a:cubicBezTo>
                    <a:cubicBezTo>
                      <a:pt x="84741" y="28404"/>
                      <a:pt x="67266" y="15518"/>
                      <a:pt x="47093" y="7826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g3acbb144eea_1_9619">
                <a:extLst>
                  <a:ext uri="{FF2B5EF4-FFF2-40B4-BE49-F238E27FC236}">
                    <a16:creationId xmlns:a16="http://schemas.microsoft.com/office/drawing/2014/main" id="{F045C1DA-ABC1-0A69-B124-69AAC286F1B7}"/>
                  </a:ext>
                </a:extLst>
              </p:cNvPr>
              <p:cNvSpPr/>
              <p:nvPr/>
            </p:nvSpPr>
            <p:spPr>
              <a:xfrm>
                <a:off x="-508154" y="1995816"/>
                <a:ext cx="12076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4587" extrusionOk="0">
                    <a:moveTo>
                      <a:pt x="8299" y="4588"/>
                    </a:moveTo>
                    <a:cubicBezTo>
                      <a:pt x="9648" y="4588"/>
                      <a:pt x="10930" y="4318"/>
                      <a:pt x="12077" y="3846"/>
                    </a:cubicBezTo>
                    <a:cubicBezTo>
                      <a:pt x="8164" y="2361"/>
                      <a:pt x="4116" y="1079"/>
                      <a:pt x="0" y="0"/>
                    </a:cubicBezTo>
                    <a:cubicBezTo>
                      <a:pt x="1754" y="2766"/>
                      <a:pt x="4790" y="4588"/>
                      <a:pt x="8299" y="4588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g3acbb144eea_1_9619">
                <a:extLst>
                  <a:ext uri="{FF2B5EF4-FFF2-40B4-BE49-F238E27FC236}">
                    <a16:creationId xmlns:a16="http://schemas.microsoft.com/office/drawing/2014/main" id="{971FF8B2-8221-C11D-9190-013F44276581}"/>
                  </a:ext>
                </a:extLst>
              </p:cNvPr>
              <p:cNvSpPr/>
              <p:nvPr/>
            </p:nvSpPr>
            <p:spPr>
              <a:xfrm>
                <a:off x="-644239" y="2007691"/>
                <a:ext cx="147216" cy="215630"/>
              </a:xfrm>
              <a:custGeom>
                <a:avLst/>
                <a:gdLst/>
                <a:ahLst/>
                <a:cxnLst/>
                <a:rect l="l" t="t" r="r" b="b"/>
                <a:pathLst>
                  <a:path w="147216" h="215630" extrusionOk="0">
                    <a:moveTo>
                      <a:pt x="147217" y="103160"/>
                    </a:moveTo>
                    <a:cubicBezTo>
                      <a:pt x="147217" y="76577"/>
                      <a:pt x="138378" y="52153"/>
                      <a:pt x="123670" y="32317"/>
                    </a:cubicBezTo>
                    <a:cubicBezTo>
                      <a:pt x="121849" y="34814"/>
                      <a:pt x="119015" y="36433"/>
                      <a:pt x="115709" y="36433"/>
                    </a:cubicBezTo>
                    <a:cubicBezTo>
                      <a:pt x="110244" y="36433"/>
                      <a:pt x="105858" y="32048"/>
                      <a:pt x="105858" y="26583"/>
                    </a:cubicBezTo>
                    <a:cubicBezTo>
                      <a:pt x="105858" y="22804"/>
                      <a:pt x="108017" y="19566"/>
                      <a:pt x="111121" y="17947"/>
                    </a:cubicBezTo>
                    <a:cubicBezTo>
                      <a:pt x="103969" y="10997"/>
                      <a:pt x="96008" y="4993"/>
                      <a:pt x="87305" y="0"/>
                    </a:cubicBezTo>
                    <a:cubicBezTo>
                      <a:pt x="67266" y="27257"/>
                      <a:pt x="36028" y="45676"/>
                      <a:pt x="270" y="48308"/>
                    </a:cubicBezTo>
                    <a:cubicBezTo>
                      <a:pt x="202" y="48510"/>
                      <a:pt x="135" y="48645"/>
                      <a:pt x="0" y="48847"/>
                    </a:cubicBezTo>
                    <a:cubicBezTo>
                      <a:pt x="8366" y="65175"/>
                      <a:pt x="13224" y="83594"/>
                      <a:pt x="13224" y="103227"/>
                    </a:cubicBezTo>
                    <a:cubicBezTo>
                      <a:pt x="13224" y="122861"/>
                      <a:pt x="8366" y="141280"/>
                      <a:pt x="0" y="157607"/>
                    </a:cubicBezTo>
                    <a:cubicBezTo>
                      <a:pt x="13899" y="184662"/>
                      <a:pt x="37850" y="205577"/>
                      <a:pt x="66929" y="215630"/>
                    </a:cubicBezTo>
                    <a:cubicBezTo>
                      <a:pt x="113550" y="199505"/>
                      <a:pt x="147082" y="155313"/>
                      <a:pt x="147082" y="103227"/>
                    </a:cubicBezTo>
                    <a:close/>
                    <a:moveTo>
                      <a:pt x="22265" y="85618"/>
                    </a:moveTo>
                    <a:cubicBezTo>
                      <a:pt x="16800" y="85618"/>
                      <a:pt x="12414" y="81232"/>
                      <a:pt x="12414" y="75767"/>
                    </a:cubicBezTo>
                    <a:cubicBezTo>
                      <a:pt x="12414" y="70303"/>
                      <a:pt x="16800" y="65917"/>
                      <a:pt x="22265" y="65917"/>
                    </a:cubicBezTo>
                    <a:cubicBezTo>
                      <a:pt x="27730" y="65917"/>
                      <a:pt x="32115" y="70303"/>
                      <a:pt x="32115" y="75767"/>
                    </a:cubicBezTo>
                    <a:cubicBezTo>
                      <a:pt x="32115" y="81232"/>
                      <a:pt x="27730" y="85618"/>
                      <a:pt x="22265" y="85618"/>
                    </a:cubicBezTo>
                    <a:close/>
                    <a:moveTo>
                      <a:pt x="43517" y="166176"/>
                    </a:moveTo>
                    <a:cubicBezTo>
                      <a:pt x="38052" y="166176"/>
                      <a:pt x="33667" y="161790"/>
                      <a:pt x="33667" y="156325"/>
                    </a:cubicBezTo>
                    <a:cubicBezTo>
                      <a:pt x="33667" y="150860"/>
                      <a:pt x="38052" y="146475"/>
                      <a:pt x="43517" y="146475"/>
                    </a:cubicBezTo>
                    <a:cubicBezTo>
                      <a:pt x="48982" y="146475"/>
                      <a:pt x="53368" y="150860"/>
                      <a:pt x="53368" y="156325"/>
                    </a:cubicBezTo>
                    <a:cubicBezTo>
                      <a:pt x="53368" y="161790"/>
                      <a:pt x="48982" y="166176"/>
                      <a:pt x="43517" y="166176"/>
                    </a:cubicBezTo>
                    <a:close/>
                    <a:moveTo>
                      <a:pt x="59170" y="60992"/>
                    </a:moveTo>
                    <a:cubicBezTo>
                      <a:pt x="59170" y="55527"/>
                      <a:pt x="63556" y="51141"/>
                      <a:pt x="69021" y="51141"/>
                    </a:cubicBezTo>
                    <a:cubicBezTo>
                      <a:pt x="74485" y="51141"/>
                      <a:pt x="78871" y="55527"/>
                      <a:pt x="78871" y="60992"/>
                    </a:cubicBezTo>
                    <a:cubicBezTo>
                      <a:pt x="78871" y="66457"/>
                      <a:pt x="74485" y="70842"/>
                      <a:pt x="69021" y="70842"/>
                    </a:cubicBezTo>
                    <a:cubicBezTo>
                      <a:pt x="63556" y="70842"/>
                      <a:pt x="59170" y="66457"/>
                      <a:pt x="59170" y="60992"/>
                    </a:cubicBezTo>
                    <a:close/>
                    <a:moveTo>
                      <a:pt x="85011" y="145867"/>
                    </a:moveTo>
                    <a:cubicBezTo>
                      <a:pt x="79546" y="145867"/>
                      <a:pt x="75160" y="141482"/>
                      <a:pt x="75160" y="136017"/>
                    </a:cubicBezTo>
                    <a:cubicBezTo>
                      <a:pt x="75160" y="130552"/>
                      <a:pt x="79546" y="126167"/>
                      <a:pt x="85011" y="126167"/>
                    </a:cubicBezTo>
                    <a:cubicBezTo>
                      <a:pt x="90476" y="126167"/>
                      <a:pt x="94861" y="130552"/>
                      <a:pt x="94861" y="136017"/>
                    </a:cubicBezTo>
                    <a:cubicBezTo>
                      <a:pt x="94861" y="141482"/>
                      <a:pt x="90476" y="145867"/>
                      <a:pt x="85011" y="145867"/>
                    </a:cubicBezTo>
                    <a:close/>
                    <a:moveTo>
                      <a:pt x="94861" y="85618"/>
                    </a:moveTo>
                    <a:cubicBezTo>
                      <a:pt x="94861" y="80153"/>
                      <a:pt x="99246" y="75767"/>
                      <a:pt x="104711" y="75767"/>
                    </a:cubicBezTo>
                    <a:cubicBezTo>
                      <a:pt x="110176" y="75767"/>
                      <a:pt x="114562" y="80153"/>
                      <a:pt x="114562" y="85618"/>
                    </a:cubicBezTo>
                    <a:cubicBezTo>
                      <a:pt x="114562" y="91083"/>
                      <a:pt x="110176" y="95468"/>
                      <a:pt x="104711" y="95468"/>
                    </a:cubicBezTo>
                    <a:cubicBezTo>
                      <a:pt x="99246" y="95468"/>
                      <a:pt x="94861" y="91083"/>
                      <a:pt x="94861" y="85618"/>
                    </a:cubicBezTo>
                    <a:close/>
                    <a:moveTo>
                      <a:pt x="98504" y="171708"/>
                    </a:moveTo>
                    <a:cubicBezTo>
                      <a:pt x="98504" y="166243"/>
                      <a:pt x="102890" y="161857"/>
                      <a:pt x="108355" y="161857"/>
                    </a:cubicBezTo>
                    <a:cubicBezTo>
                      <a:pt x="113820" y="161857"/>
                      <a:pt x="118205" y="166243"/>
                      <a:pt x="118205" y="171708"/>
                    </a:cubicBezTo>
                    <a:cubicBezTo>
                      <a:pt x="118205" y="177173"/>
                      <a:pt x="113820" y="181558"/>
                      <a:pt x="108355" y="181558"/>
                    </a:cubicBezTo>
                    <a:cubicBezTo>
                      <a:pt x="102890" y="181558"/>
                      <a:pt x="98504" y="177173"/>
                      <a:pt x="98504" y="171708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g3acbb144eea_1_9619">
                <a:extLst>
                  <a:ext uri="{FF2B5EF4-FFF2-40B4-BE49-F238E27FC236}">
                    <a16:creationId xmlns:a16="http://schemas.microsoft.com/office/drawing/2014/main" id="{85C61753-DA2F-895D-338B-607B633735E1}"/>
                  </a:ext>
                </a:extLst>
              </p:cNvPr>
              <p:cNvSpPr/>
              <p:nvPr/>
            </p:nvSpPr>
            <p:spPr>
              <a:xfrm>
                <a:off x="-643901" y="1998380"/>
                <a:ext cx="87034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87034" h="57550" extrusionOk="0">
                    <a:moveTo>
                      <a:pt x="0" y="57551"/>
                    </a:moveTo>
                    <a:cubicBezTo>
                      <a:pt x="35758" y="54920"/>
                      <a:pt x="66996" y="36501"/>
                      <a:pt x="87035" y="9243"/>
                    </a:cubicBezTo>
                    <a:cubicBezTo>
                      <a:pt x="80625" y="5532"/>
                      <a:pt x="73811" y="2429"/>
                      <a:pt x="66727" y="0"/>
                    </a:cubicBezTo>
                    <a:cubicBezTo>
                      <a:pt x="37850" y="9985"/>
                      <a:pt x="13966" y="30766"/>
                      <a:pt x="0" y="57551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g3acbb144eea_1_9619">
                <a:extLst>
                  <a:ext uri="{FF2B5EF4-FFF2-40B4-BE49-F238E27FC236}">
                    <a16:creationId xmlns:a16="http://schemas.microsoft.com/office/drawing/2014/main" id="{2A203267-E9F6-47E4-EC90-AAA4D930149F}"/>
                  </a:ext>
                </a:extLst>
              </p:cNvPr>
              <p:cNvSpPr/>
              <p:nvPr/>
            </p:nvSpPr>
            <p:spPr>
              <a:xfrm>
                <a:off x="-657395" y="2056471"/>
                <a:ext cx="26447" cy="108759"/>
              </a:xfrm>
              <a:custGeom>
                <a:avLst/>
                <a:gdLst/>
                <a:ahLst/>
                <a:cxnLst/>
                <a:rect l="l" t="t" r="r" b="b"/>
                <a:pathLst>
                  <a:path w="26447" h="108759" extrusionOk="0">
                    <a:moveTo>
                      <a:pt x="13224" y="0"/>
                    </a:moveTo>
                    <a:cubicBezTo>
                      <a:pt x="4858" y="16327"/>
                      <a:pt x="0" y="34746"/>
                      <a:pt x="0" y="54380"/>
                    </a:cubicBezTo>
                    <a:cubicBezTo>
                      <a:pt x="0" y="74013"/>
                      <a:pt x="4858" y="92432"/>
                      <a:pt x="13224" y="108760"/>
                    </a:cubicBezTo>
                    <a:cubicBezTo>
                      <a:pt x="21590" y="92432"/>
                      <a:pt x="26448" y="74013"/>
                      <a:pt x="26448" y="54380"/>
                    </a:cubicBezTo>
                    <a:cubicBezTo>
                      <a:pt x="26448" y="34746"/>
                      <a:pt x="21590" y="16327"/>
                      <a:pt x="13224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g3acbb144eea_1_9619">
                <a:extLst>
                  <a:ext uri="{FF2B5EF4-FFF2-40B4-BE49-F238E27FC236}">
                    <a16:creationId xmlns:a16="http://schemas.microsoft.com/office/drawing/2014/main" id="{327C2CF5-C520-A43D-DC45-5D8734ECC280}"/>
                  </a:ext>
                </a:extLst>
              </p:cNvPr>
              <p:cNvSpPr/>
              <p:nvPr/>
            </p:nvSpPr>
            <p:spPr>
              <a:xfrm>
                <a:off x="-585069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g3acbb144eea_1_9619">
                <a:extLst>
                  <a:ext uri="{FF2B5EF4-FFF2-40B4-BE49-F238E27FC236}">
                    <a16:creationId xmlns:a16="http://schemas.microsoft.com/office/drawing/2014/main" id="{7AB58F0D-72A5-3A2B-C900-C606FC4E2D3C}"/>
                  </a:ext>
                </a:extLst>
              </p:cNvPr>
              <p:cNvSpPr/>
              <p:nvPr/>
            </p:nvSpPr>
            <p:spPr>
              <a:xfrm>
                <a:off x="-549445" y="20834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g3acbb144eea_1_9619">
                <a:extLst>
                  <a:ext uri="{FF2B5EF4-FFF2-40B4-BE49-F238E27FC236}">
                    <a16:creationId xmlns:a16="http://schemas.microsoft.com/office/drawing/2014/main" id="{450434D5-7650-0FAF-7042-0835B50A282E}"/>
                  </a:ext>
                </a:extLst>
              </p:cNvPr>
              <p:cNvSpPr/>
              <p:nvPr/>
            </p:nvSpPr>
            <p:spPr>
              <a:xfrm>
                <a:off x="-482988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g3acbb144eea_1_9619">
                <a:extLst>
                  <a:ext uri="{FF2B5EF4-FFF2-40B4-BE49-F238E27FC236}">
                    <a16:creationId xmlns:a16="http://schemas.microsoft.com/office/drawing/2014/main" id="{37F2CB2E-D27C-8E62-3EB4-A7A7C39EC052}"/>
                  </a:ext>
                </a:extLst>
              </p:cNvPr>
              <p:cNvSpPr/>
              <p:nvPr/>
            </p:nvSpPr>
            <p:spPr>
              <a:xfrm>
                <a:off x="-631825" y="2073608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g3acbb144eea_1_9619">
                <a:extLst>
                  <a:ext uri="{FF2B5EF4-FFF2-40B4-BE49-F238E27FC236}">
                    <a16:creationId xmlns:a16="http://schemas.microsoft.com/office/drawing/2014/main" id="{3264793D-5757-98BB-59B7-BDBF61310A99}"/>
                  </a:ext>
                </a:extLst>
              </p:cNvPr>
              <p:cNvSpPr/>
              <p:nvPr/>
            </p:nvSpPr>
            <p:spPr>
              <a:xfrm>
                <a:off x="-533118" y="2024423"/>
                <a:ext cx="14438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14438" h="15585" extrusionOk="0">
                    <a:moveTo>
                      <a:pt x="12549" y="15585"/>
                    </a:moveTo>
                    <a:cubicBezTo>
                      <a:pt x="13696" y="13966"/>
                      <a:pt x="14438" y="12009"/>
                      <a:pt x="14438" y="9850"/>
                    </a:cubicBezTo>
                    <a:cubicBezTo>
                      <a:pt x="14438" y="4386"/>
                      <a:pt x="10053" y="0"/>
                      <a:pt x="4588" y="0"/>
                    </a:cubicBezTo>
                    <a:cubicBezTo>
                      <a:pt x="2901" y="0"/>
                      <a:pt x="1417" y="472"/>
                      <a:pt x="0" y="1147"/>
                    </a:cubicBezTo>
                    <a:cubicBezTo>
                      <a:pt x="4588" y="5600"/>
                      <a:pt x="8703" y="10458"/>
                      <a:pt x="12549" y="15585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g3acbb144eea_1_9619">
                <a:extLst>
                  <a:ext uri="{FF2B5EF4-FFF2-40B4-BE49-F238E27FC236}">
                    <a16:creationId xmlns:a16="http://schemas.microsoft.com/office/drawing/2014/main" id="{A552A9E0-E92D-EE8D-91E2-B4E67611A179}"/>
                  </a:ext>
                </a:extLst>
              </p:cNvPr>
              <p:cNvSpPr/>
              <p:nvPr/>
            </p:nvSpPr>
            <p:spPr>
              <a:xfrm>
                <a:off x="-538313" y="2025503"/>
                <a:ext cx="17811" cy="18553"/>
              </a:xfrm>
              <a:custGeom>
                <a:avLst/>
                <a:gdLst/>
                <a:ahLst/>
                <a:cxnLst/>
                <a:rect l="l" t="t" r="r" b="b"/>
                <a:pathLst>
                  <a:path w="17811" h="18553" extrusionOk="0">
                    <a:moveTo>
                      <a:pt x="0" y="8703"/>
                    </a:moveTo>
                    <a:cubicBezTo>
                      <a:pt x="0" y="14168"/>
                      <a:pt x="4385" y="18554"/>
                      <a:pt x="9850" y="18554"/>
                    </a:cubicBezTo>
                    <a:cubicBezTo>
                      <a:pt x="13156" y="18554"/>
                      <a:pt x="15990" y="16935"/>
                      <a:pt x="17812" y="14438"/>
                    </a:cubicBezTo>
                    <a:cubicBezTo>
                      <a:pt x="14034" y="9311"/>
                      <a:pt x="9850" y="4453"/>
                      <a:pt x="5263" y="0"/>
                    </a:cubicBezTo>
                    <a:cubicBezTo>
                      <a:pt x="2159" y="1619"/>
                      <a:pt x="0" y="4858"/>
                      <a:pt x="0" y="8636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g3acbb144eea_1_9619">
                <a:extLst>
                  <a:ext uri="{FF2B5EF4-FFF2-40B4-BE49-F238E27FC236}">
                    <a16:creationId xmlns:a16="http://schemas.microsoft.com/office/drawing/2014/main" id="{A3832F74-F615-6AB6-F3D4-C5E041FB491C}"/>
                  </a:ext>
                </a:extLst>
              </p:cNvPr>
              <p:cNvSpPr/>
              <p:nvPr/>
            </p:nvSpPr>
            <p:spPr>
              <a:xfrm>
                <a:off x="-545734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1"/>
                    </a:move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g3acbb144eea_1_9619">
                <a:extLst>
                  <a:ext uri="{FF2B5EF4-FFF2-40B4-BE49-F238E27FC236}">
                    <a16:creationId xmlns:a16="http://schemas.microsoft.com/office/drawing/2014/main" id="{F92434E0-391B-6064-C07D-09681A19F297}"/>
                  </a:ext>
                </a:extLst>
              </p:cNvPr>
              <p:cNvSpPr/>
              <p:nvPr/>
            </p:nvSpPr>
            <p:spPr>
              <a:xfrm>
                <a:off x="-569079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g3acbb144eea_1_9619">
                <a:extLst>
                  <a:ext uri="{FF2B5EF4-FFF2-40B4-BE49-F238E27FC236}">
                    <a16:creationId xmlns:a16="http://schemas.microsoft.com/office/drawing/2014/main" id="{C15ED5AD-70E8-6DF0-41D4-6D0FD10D5E95}"/>
                  </a:ext>
                </a:extLst>
              </p:cNvPr>
              <p:cNvSpPr/>
              <p:nvPr/>
            </p:nvSpPr>
            <p:spPr>
              <a:xfrm>
                <a:off x="-489128" y="2076037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0" y="9850"/>
                    </a:move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g3acbb144eea_1_9619">
                <a:extLst>
                  <a:ext uri="{FF2B5EF4-FFF2-40B4-BE49-F238E27FC236}">
                    <a16:creationId xmlns:a16="http://schemas.microsoft.com/office/drawing/2014/main" id="{93B72393-F848-7AA8-3ADC-D2FFE12480B7}"/>
                  </a:ext>
                </a:extLst>
              </p:cNvPr>
              <p:cNvSpPr/>
              <p:nvPr/>
            </p:nvSpPr>
            <p:spPr>
              <a:xfrm>
                <a:off x="-610572" y="2154166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g3acbb144eea_1_9619">
                <a:extLst>
                  <a:ext uri="{FF2B5EF4-FFF2-40B4-BE49-F238E27FC236}">
                    <a16:creationId xmlns:a16="http://schemas.microsoft.com/office/drawing/2014/main" id="{46395DEF-25CD-31A8-DFDF-5AB5C14B928C}"/>
                  </a:ext>
                </a:extLst>
              </p:cNvPr>
              <p:cNvSpPr/>
              <p:nvPr/>
            </p:nvSpPr>
            <p:spPr>
              <a:xfrm>
                <a:off x="-365053" y="1991768"/>
                <a:ext cx="154975" cy="238029"/>
              </a:xfrm>
              <a:custGeom>
                <a:avLst/>
                <a:gdLst/>
                <a:ahLst/>
                <a:cxnLst/>
                <a:rect l="l" t="t" r="r" b="b"/>
                <a:pathLst>
                  <a:path w="154975" h="238029" extrusionOk="0">
                    <a:moveTo>
                      <a:pt x="35893" y="0"/>
                    </a:moveTo>
                    <a:cubicBezTo>
                      <a:pt x="35016" y="0"/>
                      <a:pt x="34207" y="135"/>
                      <a:pt x="33330" y="135"/>
                    </a:cubicBezTo>
                    <a:cubicBezTo>
                      <a:pt x="30428" y="5735"/>
                      <a:pt x="27122" y="10997"/>
                      <a:pt x="23412" y="15990"/>
                    </a:cubicBezTo>
                    <a:cubicBezTo>
                      <a:pt x="31508" y="20645"/>
                      <a:pt x="38929" y="26245"/>
                      <a:pt x="45676" y="32587"/>
                    </a:cubicBezTo>
                    <a:cubicBezTo>
                      <a:pt x="45676" y="32587"/>
                      <a:pt x="45676" y="32587"/>
                      <a:pt x="45744" y="32587"/>
                    </a:cubicBezTo>
                    <a:cubicBezTo>
                      <a:pt x="51209" y="32587"/>
                      <a:pt x="55594" y="36973"/>
                      <a:pt x="55594" y="42438"/>
                    </a:cubicBezTo>
                    <a:cubicBezTo>
                      <a:pt x="55594" y="42640"/>
                      <a:pt x="55594" y="42775"/>
                      <a:pt x="55594" y="42978"/>
                    </a:cubicBezTo>
                    <a:cubicBezTo>
                      <a:pt x="72731" y="63623"/>
                      <a:pt x="83054" y="90138"/>
                      <a:pt x="83054" y="119015"/>
                    </a:cubicBezTo>
                    <a:cubicBezTo>
                      <a:pt x="83054" y="172248"/>
                      <a:pt x="48105" y="217249"/>
                      <a:pt x="0" y="232497"/>
                    </a:cubicBezTo>
                    <a:cubicBezTo>
                      <a:pt x="11335" y="236073"/>
                      <a:pt x="23412" y="238030"/>
                      <a:pt x="35961" y="238030"/>
                    </a:cubicBezTo>
                    <a:cubicBezTo>
                      <a:pt x="101675" y="238030"/>
                      <a:pt x="154976" y="184729"/>
                      <a:pt x="154976" y="119015"/>
                    </a:cubicBezTo>
                    <a:cubicBezTo>
                      <a:pt x="154976" y="53300"/>
                      <a:pt x="101675" y="0"/>
                      <a:pt x="35961" y="0"/>
                    </a:cubicBezTo>
                    <a:close/>
                    <a:moveTo>
                      <a:pt x="85078" y="94119"/>
                    </a:moveTo>
                    <a:cubicBezTo>
                      <a:pt x="85078" y="88654"/>
                      <a:pt x="89464" y="84269"/>
                      <a:pt x="94929" y="84269"/>
                    </a:cubicBezTo>
                    <a:cubicBezTo>
                      <a:pt x="100394" y="84269"/>
                      <a:pt x="104779" y="88654"/>
                      <a:pt x="104779" y="94119"/>
                    </a:cubicBezTo>
                    <a:cubicBezTo>
                      <a:pt x="104779" y="99584"/>
                      <a:pt x="100394" y="103969"/>
                      <a:pt x="94929" y="103969"/>
                    </a:cubicBezTo>
                    <a:cubicBezTo>
                      <a:pt x="89464" y="103969"/>
                      <a:pt x="85078" y="99584"/>
                      <a:pt x="85078" y="94119"/>
                    </a:cubicBezTo>
                    <a:close/>
                    <a:moveTo>
                      <a:pt x="101068" y="167930"/>
                    </a:moveTo>
                    <a:cubicBezTo>
                      <a:pt x="95603" y="167930"/>
                      <a:pt x="91218" y="163544"/>
                      <a:pt x="91218" y="158079"/>
                    </a:cubicBezTo>
                    <a:cubicBezTo>
                      <a:pt x="91218" y="152614"/>
                      <a:pt x="95603" y="148229"/>
                      <a:pt x="101068" y="148229"/>
                    </a:cubicBezTo>
                    <a:cubicBezTo>
                      <a:pt x="106533" y="148229"/>
                      <a:pt x="110919" y="152614"/>
                      <a:pt x="110919" y="158079"/>
                    </a:cubicBezTo>
                    <a:cubicBezTo>
                      <a:pt x="110919" y="163544"/>
                      <a:pt x="106533" y="167930"/>
                      <a:pt x="101068" y="167930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g3acbb144eea_1_9619">
                <a:extLst>
                  <a:ext uri="{FF2B5EF4-FFF2-40B4-BE49-F238E27FC236}">
                    <a16:creationId xmlns:a16="http://schemas.microsoft.com/office/drawing/2014/main" id="{7EE5542F-854F-619C-A6D7-CCA28509A655}"/>
                  </a:ext>
                </a:extLst>
              </p:cNvPr>
              <p:cNvSpPr/>
              <p:nvPr/>
            </p:nvSpPr>
            <p:spPr>
              <a:xfrm>
                <a:off x="-365121" y="1991903"/>
                <a:ext cx="33397" cy="15855"/>
              </a:xfrm>
              <a:custGeom>
                <a:avLst/>
                <a:gdLst/>
                <a:ahLst/>
                <a:cxnLst/>
                <a:rect l="l" t="t" r="r" b="b"/>
                <a:pathLst>
                  <a:path w="33397" h="15855" extrusionOk="0">
                    <a:moveTo>
                      <a:pt x="23479" y="15855"/>
                    </a:moveTo>
                    <a:cubicBezTo>
                      <a:pt x="27190" y="10862"/>
                      <a:pt x="30496" y="5532"/>
                      <a:pt x="33397" y="0"/>
                    </a:cubicBezTo>
                    <a:cubicBezTo>
                      <a:pt x="21792" y="270"/>
                      <a:pt x="10593" y="2092"/>
                      <a:pt x="0" y="5398"/>
                    </a:cubicBezTo>
                    <a:cubicBezTo>
                      <a:pt x="8299" y="8029"/>
                      <a:pt x="16125" y="11605"/>
                      <a:pt x="23479" y="15855"/>
                    </a:cubicBezTo>
                    <a:close/>
                  </a:path>
                </a:pathLst>
              </a:custGeom>
              <a:solidFill>
                <a:srgbClr val="DB80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g3acbb144eea_1_9619">
                <a:extLst>
                  <a:ext uri="{FF2B5EF4-FFF2-40B4-BE49-F238E27FC236}">
                    <a16:creationId xmlns:a16="http://schemas.microsoft.com/office/drawing/2014/main" id="{70F251D9-BCB2-B72A-E806-1392DB37822D}"/>
                  </a:ext>
                </a:extLst>
              </p:cNvPr>
              <p:cNvSpPr/>
              <p:nvPr/>
            </p:nvSpPr>
            <p:spPr>
              <a:xfrm>
                <a:off x="-433669" y="2007826"/>
                <a:ext cx="151669" cy="216574"/>
              </a:xfrm>
              <a:custGeom>
                <a:avLst/>
                <a:gdLst/>
                <a:ahLst/>
                <a:cxnLst/>
                <a:rect l="l" t="t" r="r" b="b"/>
                <a:pathLst>
                  <a:path w="151669" h="216574" extrusionOk="0">
                    <a:moveTo>
                      <a:pt x="151602" y="103025"/>
                    </a:moveTo>
                    <a:cubicBezTo>
                      <a:pt x="151602" y="74081"/>
                      <a:pt x="141280" y="47565"/>
                      <a:pt x="124143" y="26988"/>
                    </a:cubicBezTo>
                    <a:cubicBezTo>
                      <a:pt x="123873" y="32183"/>
                      <a:pt x="119622" y="36298"/>
                      <a:pt x="114360" y="36298"/>
                    </a:cubicBezTo>
                    <a:cubicBezTo>
                      <a:pt x="109097" y="36298"/>
                      <a:pt x="104509" y="31913"/>
                      <a:pt x="104509" y="26448"/>
                    </a:cubicBezTo>
                    <a:cubicBezTo>
                      <a:pt x="104509" y="20983"/>
                      <a:pt x="108895" y="16665"/>
                      <a:pt x="114292" y="16597"/>
                    </a:cubicBezTo>
                    <a:cubicBezTo>
                      <a:pt x="107545" y="10255"/>
                      <a:pt x="100124" y="4655"/>
                      <a:pt x="92027" y="0"/>
                    </a:cubicBezTo>
                    <a:cubicBezTo>
                      <a:pt x="71247" y="28202"/>
                      <a:pt x="38390" y="46891"/>
                      <a:pt x="1012" y="48375"/>
                    </a:cubicBezTo>
                    <a:cubicBezTo>
                      <a:pt x="5398" y="56876"/>
                      <a:pt x="8771" y="65917"/>
                      <a:pt x="11065" y="75430"/>
                    </a:cubicBezTo>
                    <a:cubicBezTo>
                      <a:pt x="11200" y="70100"/>
                      <a:pt x="15518" y="65849"/>
                      <a:pt x="20915" y="65849"/>
                    </a:cubicBezTo>
                    <a:cubicBezTo>
                      <a:pt x="26313" y="65849"/>
                      <a:pt x="30766" y="70235"/>
                      <a:pt x="30766" y="75700"/>
                    </a:cubicBezTo>
                    <a:cubicBezTo>
                      <a:pt x="30766" y="81165"/>
                      <a:pt x="26380" y="85550"/>
                      <a:pt x="20915" y="85550"/>
                    </a:cubicBezTo>
                    <a:cubicBezTo>
                      <a:pt x="17137" y="85550"/>
                      <a:pt x="13831" y="83391"/>
                      <a:pt x="12212" y="80220"/>
                    </a:cubicBezTo>
                    <a:cubicBezTo>
                      <a:pt x="13629" y="87642"/>
                      <a:pt x="14438" y="95266"/>
                      <a:pt x="14438" y="103092"/>
                    </a:cubicBezTo>
                    <a:cubicBezTo>
                      <a:pt x="14438" y="123670"/>
                      <a:pt x="9176" y="143101"/>
                      <a:pt x="0" y="159968"/>
                    </a:cubicBezTo>
                    <a:cubicBezTo>
                      <a:pt x="14573" y="186686"/>
                      <a:pt x="39132" y="207197"/>
                      <a:pt x="68616" y="216575"/>
                    </a:cubicBezTo>
                    <a:cubicBezTo>
                      <a:pt x="116788" y="201327"/>
                      <a:pt x="151670" y="156325"/>
                      <a:pt x="151670" y="103092"/>
                    </a:cubicBezTo>
                    <a:close/>
                    <a:moveTo>
                      <a:pt x="42101" y="166041"/>
                    </a:moveTo>
                    <a:cubicBezTo>
                      <a:pt x="36636" y="166041"/>
                      <a:pt x="32250" y="161655"/>
                      <a:pt x="32250" y="156190"/>
                    </a:cubicBezTo>
                    <a:cubicBezTo>
                      <a:pt x="32250" y="150725"/>
                      <a:pt x="36636" y="146340"/>
                      <a:pt x="42101" y="146340"/>
                    </a:cubicBezTo>
                    <a:cubicBezTo>
                      <a:pt x="47565" y="146340"/>
                      <a:pt x="51951" y="150725"/>
                      <a:pt x="51951" y="156190"/>
                    </a:cubicBezTo>
                    <a:cubicBezTo>
                      <a:pt x="51951" y="161655"/>
                      <a:pt x="47565" y="166041"/>
                      <a:pt x="42101" y="166041"/>
                    </a:cubicBezTo>
                    <a:close/>
                    <a:moveTo>
                      <a:pt x="57753" y="60857"/>
                    </a:moveTo>
                    <a:cubicBezTo>
                      <a:pt x="57753" y="55392"/>
                      <a:pt x="62139" y="51006"/>
                      <a:pt x="67604" y="51006"/>
                    </a:cubicBezTo>
                    <a:cubicBezTo>
                      <a:pt x="73069" y="51006"/>
                      <a:pt x="77454" y="55392"/>
                      <a:pt x="77454" y="60857"/>
                    </a:cubicBezTo>
                    <a:cubicBezTo>
                      <a:pt x="77454" y="66322"/>
                      <a:pt x="73069" y="70707"/>
                      <a:pt x="67604" y="70707"/>
                    </a:cubicBezTo>
                    <a:cubicBezTo>
                      <a:pt x="62139" y="70707"/>
                      <a:pt x="57753" y="66322"/>
                      <a:pt x="57753" y="60857"/>
                    </a:cubicBezTo>
                    <a:close/>
                    <a:moveTo>
                      <a:pt x="83594" y="145732"/>
                    </a:moveTo>
                    <a:cubicBezTo>
                      <a:pt x="78129" y="145732"/>
                      <a:pt x="73743" y="141347"/>
                      <a:pt x="73743" y="135882"/>
                    </a:cubicBezTo>
                    <a:cubicBezTo>
                      <a:pt x="73743" y="130417"/>
                      <a:pt x="78129" y="126032"/>
                      <a:pt x="83594" y="126032"/>
                    </a:cubicBezTo>
                    <a:cubicBezTo>
                      <a:pt x="89059" y="126032"/>
                      <a:pt x="93444" y="130417"/>
                      <a:pt x="93444" y="135882"/>
                    </a:cubicBezTo>
                    <a:cubicBezTo>
                      <a:pt x="93444" y="141347"/>
                      <a:pt x="89059" y="145732"/>
                      <a:pt x="83594" y="145732"/>
                    </a:cubicBezTo>
                    <a:close/>
                    <a:moveTo>
                      <a:pt x="93444" y="85483"/>
                    </a:moveTo>
                    <a:cubicBezTo>
                      <a:pt x="93444" y="80018"/>
                      <a:pt x="97830" y="75633"/>
                      <a:pt x="103295" y="75633"/>
                    </a:cubicBezTo>
                    <a:cubicBezTo>
                      <a:pt x="108760" y="75633"/>
                      <a:pt x="113145" y="80018"/>
                      <a:pt x="113145" y="85483"/>
                    </a:cubicBezTo>
                    <a:cubicBezTo>
                      <a:pt x="113145" y="90948"/>
                      <a:pt x="108760" y="95333"/>
                      <a:pt x="103295" y="95333"/>
                    </a:cubicBezTo>
                    <a:cubicBezTo>
                      <a:pt x="97830" y="95333"/>
                      <a:pt x="93444" y="90948"/>
                      <a:pt x="93444" y="85483"/>
                    </a:cubicBezTo>
                    <a:close/>
                    <a:moveTo>
                      <a:pt x="106938" y="181423"/>
                    </a:moveTo>
                    <a:cubicBezTo>
                      <a:pt x="101473" y="181423"/>
                      <a:pt x="97088" y="177038"/>
                      <a:pt x="97088" y="171573"/>
                    </a:cubicBezTo>
                    <a:cubicBezTo>
                      <a:pt x="97088" y="166108"/>
                      <a:pt x="101473" y="161723"/>
                      <a:pt x="106938" y="161723"/>
                    </a:cubicBezTo>
                    <a:cubicBezTo>
                      <a:pt x="112403" y="161723"/>
                      <a:pt x="116788" y="166108"/>
                      <a:pt x="116788" y="171573"/>
                    </a:cubicBezTo>
                    <a:cubicBezTo>
                      <a:pt x="116788" y="177038"/>
                      <a:pt x="112403" y="181423"/>
                      <a:pt x="106938" y="18142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g3acbb144eea_1_9619">
                <a:extLst>
                  <a:ext uri="{FF2B5EF4-FFF2-40B4-BE49-F238E27FC236}">
                    <a16:creationId xmlns:a16="http://schemas.microsoft.com/office/drawing/2014/main" id="{F7767F7F-035C-1331-C43C-F9DADE789571}"/>
                  </a:ext>
                </a:extLst>
              </p:cNvPr>
              <p:cNvSpPr/>
              <p:nvPr/>
            </p:nvSpPr>
            <p:spPr>
              <a:xfrm>
                <a:off x="-433736" y="1997301"/>
                <a:ext cx="92094" cy="58832"/>
              </a:xfrm>
              <a:custGeom>
                <a:avLst/>
                <a:gdLst/>
                <a:ahLst/>
                <a:cxnLst/>
                <a:rect l="l" t="t" r="r" b="b"/>
                <a:pathLst>
                  <a:path w="92094" h="58832" extrusionOk="0">
                    <a:moveTo>
                      <a:pt x="0" y="56606"/>
                    </a:moveTo>
                    <a:cubicBezTo>
                      <a:pt x="405" y="57348"/>
                      <a:pt x="675" y="58091"/>
                      <a:pt x="1080" y="58833"/>
                    </a:cubicBezTo>
                    <a:cubicBezTo>
                      <a:pt x="38457" y="57348"/>
                      <a:pt x="71314" y="38727"/>
                      <a:pt x="92095" y="10458"/>
                    </a:cubicBezTo>
                    <a:cubicBezTo>
                      <a:pt x="84741" y="6207"/>
                      <a:pt x="76914" y="2631"/>
                      <a:pt x="68616" y="0"/>
                    </a:cubicBezTo>
                    <a:cubicBezTo>
                      <a:pt x="39132" y="9311"/>
                      <a:pt x="14573" y="29821"/>
                      <a:pt x="0" y="56606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g3acbb144eea_1_9619">
                <a:extLst>
                  <a:ext uri="{FF2B5EF4-FFF2-40B4-BE49-F238E27FC236}">
                    <a16:creationId xmlns:a16="http://schemas.microsoft.com/office/drawing/2014/main" id="{79A13A70-8DA8-FB9D-9A40-EE3AE1E5FBD7}"/>
                  </a:ext>
                </a:extLst>
              </p:cNvPr>
              <p:cNvSpPr/>
              <p:nvPr/>
            </p:nvSpPr>
            <p:spPr>
              <a:xfrm>
                <a:off x="-448242" y="2056066"/>
                <a:ext cx="28876" cy="111593"/>
              </a:xfrm>
              <a:custGeom>
                <a:avLst/>
                <a:gdLst/>
                <a:ahLst/>
                <a:cxnLst/>
                <a:rect l="l" t="t" r="r" b="b"/>
                <a:pathLst>
                  <a:path w="28876" h="111593" extrusionOk="0">
                    <a:moveTo>
                      <a:pt x="26718" y="31845"/>
                    </a:moveTo>
                    <a:cubicBezTo>
                      <a:pt x="26043" y="30496"/>
                      <a:pt x="25571" y="29012"/>
                      <a:pt x="25571" y="27325"/>
                    </a:cubicBezTo>
                    <a:cubicBezTo>
                      <a:pt x="25571" y="27257"/>
                      <a:pt x="25571" y="27122"/>
                      <a:pt x="25571" y="27055"/>
                    </a:cubicBezTo>
                    <a:cubicBezTo>
                      <a:pt x="23277" y="17542"/>
                      <a:pt x="19971" y="8501"/>
                      <a:pt x="15518" y="0"/>
                    </a:cubicBezTo>
                    <a:cubicBezTo>
                      <a:pt x="14776" y="0"/>
                      <a:pt x="14033" y="67"/>
                      <a:pt x="13291" y="135"/>
                    </a:cubicBezTo>
                    <a:cubicBezTo>
                      <a:pt x="4858" y="16462"/>
                      <a:pt x="0" y="35016"/>
                      <a:pt x="0" y="54717"/>
                    </a:cubicBezTo>
                    <a:cubicBezTo>
                      <a:pt x="0" y="74418"/>
                      <a:pt x="5263" y="94726"/>
                      <a:pt x="14438" y="111593"/>
                    </a:cubicBezTo>
                    <a:cubicBezTo>
                      <a:pt x="23681" y="94659"/>
                      <a:pt x="28877" y="75295"/>
                      <a:pt x="28877" y="54717"/>
                    </a:cubicBezTo>
                    <a:cubicBezTo>
                      <a:pt x="28877" y="46891"/>
                      <a:pt x="28067" y="39267"/>
                      <a:pt x="26650" y="31845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g3acbb144eea_1_9619">
                <a:extLst>
                  <a:ext uri="{FF2B5EF4-FFF2-40B4-BE49-F238E27FC236}">
                    <a16:creationId xmlns:a16="http://schemas.microsoft.com/office/drawing/2014/main" id="{DFA708C8-D82B-CFDC-3EEB-C30E38304B1B}"/>
                  </a:ext>
                </a:extLst>
              </p:cNvPr>
              <p:cNvSpPr/>
              <p:nvPr/>
            </p:nvSpPr>
            <p:spPr>
              <a:xfrm>
                <a:off x="-434883" y="2053907"/>
                <a:ext cx="2226" cy="236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2361" extrusionOk="0">
                    <a:moveTo>
                      <a:pt x="0" y="2361"/>
                    </a:moveTo>
                    <a:cubicBezTo>
                      <a:pt x="742" y="2361"/>
                      <a:pt x="1484" y="2294"/>
                      <a:pt x="2226" y="2226"/>
                    </a:cubicBezTo>
                    <a:cubicBezTo>
                      <a:pt x="1822" y="1484"/>
                      <a:pt x="1552" y="742"/>
                      <a:pt x="1147" y="0"/>
                    </a:cubicBezTo>
                    <a:cubicBezTo>
                      <a:pt x="742" y="742"/>
                      <a:pt x="405" y="1552"/>
                      <a:pt x="0" y="2294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g3acbb144eea_1_9619">
                <a:extLst>
                  <a:ext uri="{FF2B5EF4-FFF2-40B4-BE49-F238E27FC236}">
                    <a16:creationId xmlns:a16="http://schemas.microsoft.com/office/drawing/2014/main" id="{337BC092-A83D-00AD-78F9-C4B1CE0FE3CB}"/>
                  </a:ext>
                </a:extLst>
              </p:cNvPr>
              <p:cNvSpPr/>
              <p:nvPr/>
            </p:nvSpPr>
            <p:spPr>
              <a:xfrm>
                <a:off x="-375916" y="2058832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19701" y="9850"/>
                    </a:moveTo>
                    <a:cubicBezTo>
                      <a:pt x="19701" y="4385"/>
                      <a:pt x="15315" y="0"/>
                      <a:pt x="9850" y="0"/>
                    </a:cubicBez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g3acbb144eea_1_9619">
                <a:extLst>
                  <a:ext uri="{FF2B5EF4-FFF2-40B4-BE49-F238E27FC236}">
                    <a16:creationId xmlns:a16="http://schemas.microsoft.com/office/drawing/2014/main" id="{3C5C0667-82C2-BD1A-C19A-B72CFBBC9E2E}"/>
                  </a:ext>
                </a:extLst>
              </p:cNvPr>
              <p:cNvSpPr/>
              <p:nvPr/>
            </p:nvSpPr>
            <p:spPr>
              <a:xfrm>
                <a:off x="-340225" y="2083458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g3acbb144eea_1_9619">
                <a:extLst>
                  <a:ext uri="{FF2B5EF4-FFF2-40B4-BE49-F238E27FC236}">
                    <a16:creationId xmlns:a16="http://schemas.microsoft.com/office/drawing/2014/main" id="{BFA614D6-2896-2FDC-45DE-C7294DC21755}"/>
                  </a:ext>
                </a:extLst>
              </p:cNvPr>
              <p:cNvSpPr/>
              <p:nvPr/>
            </p:nvSpPr>
            <p:spPr>
              <a:xfrm>
                <a:off x="-273835" y="2140065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g3acbb144eea_1_9619">
                <a:extLst>
                  <a:ext uri="{FF2B5EF4-FFF2-40B4-BE49-F238E27FC236}">
                    <a16:creationId xmlns:a16="http://schemas.microsoft.com/office/drawing/2014/main" id="{04CDFB0A-BEEC-73C6-B90F-9D8D77706135}"/>
                  </a:ext>
                </a:extLst>
              </p:cNvPr>
              <p:cNvSpPr/>
              <p:nvPr/>
            </p:nvSpPr>
            <p:spPr>
              <a:xfrm>
                <a:off x="-422671" y="207360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19701"/>
                    </a:move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ubicBezTo>
                      <a:pt x="4385" y="0"/>
                      <a:pt x="202" y="4251"/>
                      <a:pt x="0" y="9581"/>
                    </a:cubicBezTo>
                    <a:cubicBezTo>
                      <a:pt x="405" y="11133"/>
                      <a:pt x="810" y="12752"/>
                      <a:pt x="1080" y="14371"/>
                    </a:cubicBezTo>
                    <a:cubicBezTo>
                      <a:pt x="2699" y="17542"/>
                      <a:pt x="6005" y="19701"/>
                      <a:pt x="9783" y="19701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" name="Google Shape;1090;g3acbb144eea_1_9619">
                <a:extLst>
                  <a:ext uri="{FF2B5EF4-FFF2-40B4-BE49-F238E27FC236}">
                    <a16:creationId xmlns:a16="http://schemas.microsoft.com/office/drawing/2014/main" id="{538028FF-35AF-6E88-B31B-1C24E5A1D6A5}"/>
                  </a:ext>
                </a:extLst>
              </p:cNvPr>
              <p:cNvSpPr/>
              <p:nvPr/>
            </p:nvSpPr>
            <p:spPr>
              <a:xfrm>
                <a:off x="-422604" y="2083121"/>
                <a:ext cx="1146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790" extrusionOk="0">
                    <a:moveTo>
                      <a:pt x="1080" y="4790"/>
                    </a:moveTo>
                    <a:cubicBezTo>
                      <a:pt x="742" y="3171"/>
                      <a:pt x="337" y="1619"/>
                      <a:pt x="0" y="0"/>
                    </a:cubicBezTo>
                    <a:cubicBezTo>
                      <a:pt x="0" y="68"/>
                      <a:pt x="0" y="202"/>
                      <a:pt x="0" y="270"/>
                    </a:cubicBezTo>
                    <a:cubicBezTo>
                      <a:pt x="0" y="1889"/>
                      <a:pt x="405" y="3441"/>
                      <a:pt x="1147" y="479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1091;g3acbb144eea_1_9619">
                <a:extLst>
                  <a:ext uri="{FF2B5EF4-FFF2-40B4-BE49-F238E27FC236}">
                    <a16:creationId xmlns:a16="http://schemas.microsoft.com/office/drawing/2014/main" id="{A2929711-A328-7F97-8E57-A3D41DC087DC}"/>
                  </a:ext>
                </a:extLst>
              </p:cNvPr>
              <p:cNvSpPr/>
              <p:nvPr/>
            </p:nvSpPr>
            <p:spPr>
              <a:xfrm>
                <a:off x="-319444" y="2024356"/>
                <a:ext cx="9917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9917" h="10390" extrusionOk="0">
                    <a:moveTo>
                      <a:pt x="9918" y="10390"/>
                    </a:moveTo>
                    <a:cubicBezTo>
                      <a:pt x="9918" y="10390"/>
                      <a:pt x="9918" y="10053"/>
                      <a:pt x="9918" y="9850"/>
                    </a:cubicBezTo>
                    <a:cubicBezTo>
                      <a:pt x="9918" y="4385"/>
                      <a:pt x="5532" y="0"/>
                      <a:pt x="67" y="0"/>
                    </a:cubicBezTo>
                    <a:cubicBezTo>
                      <a:pt x="67" y="0"/>
                      <a:pt x="67" y="0"/>
                      <a:pt x="0" y="0"/>
                    </a:cubicBezTo>
                    <a:cubicBezTo>
                      <a:pt x="3441" y="3306"/>
                      <a:pt x="6814" y="6679"/>
                      <a:pt x="9850" y="1039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g3acbb144eea_1_9619">
                <a:extLst>
                  <a:ext uri="{FF2B5EF4-FFF2-40B4-BE49-F238E27FC236}">
                    <a16:creationId xmlns:a16="http://schemas.microsoft.com/office/drawing/2014/main" id="{A8587D6F-5113-E315-5459-CBADB3140D6F}"/>
                  </a:ext>
                </a:extLst>
              </p:cNvPr>
              <p:cNvSpPr/>
              <p:nvPr/>
            </p:nvSpPr>
            <p:spPr>
              <a:xfrm>
                <a:off x="-329160" y="2024356"/>
                <a:ext cx="19633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633" h="19700" extrusionOk="0">
                    <a:moveTo>
                      <a:pt x="0" y="9850"/>
                    </a:move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363" y="15585"/>
                      <a:pt x="19633" y="10390"/>
                    </a:cubicBezTo>
                    <a:cubicBezTo>
                      <a:pt x="16597" y="6747"/>
                      <a:pt x="13224" y="3306"/>
                      <a:pt x="9783" y="0"/>
                    </a:cubicBezTo>
                    <a:cubicBezTo>
                      <a:pt x="4385" y="0"/>
                      <a:pt x="0" y="4453"/>
                      <a:pt x="0" y="985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g3acbb144eea_1_9619">
                <a:extLst>
                  <a:ext uri="{FF2B5EF4-FFF2-40B4-BE49-F238E27FC236}">
                    <a16:creationId xmlns:a16="http://schemas.microsoft.com/office/drawing/2014/main" id="{05168712-7BC1-43C6-D4D4-FF02AF33C986}"/>
                  </a:ext>
                </a:extLst>
              </p:cNvPr>
              <p:cNvSpPr/>
              <p:nvPr/>
            </p:nvSpPr>
            <p:spPr>
              <a:xfrm>
                <a:off x="-336581" y="216954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6"/>
                      <a:pt x="0" y="9851"/>
                    </a:cubicBezTo>
                    <a:cubicBezTo>
                      <a:pt x="0" y="15316"/>
                      <a:pt x="4386" y="19701"/>
                      <a:pt x="9850" y="19701"/>
                    </a:cubicBezTo>
                    <a:cubicBezTo>
                      <a:pt x="15315" y="19701"/>
                      <a:pt x="19701" y="15316"/>
                      <a:pt x="19701" y="9851"/>
                    </a:cubicBezTo>
                    <a:cubicBezTo>
                      <a:pt x="19701" y="4386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g3acbb144eea_1_9619">
                <a:extLst>
                  <a:ext uri="{FF2B5EF4-FFF2-40B4-BE49-F238E27FC236}">
                    <a16:creationId xmlns:a16="http://schemas.microsoft.com/office/drawing/2014/main" id="{0D272379-2F9F-5F61-F9B5-7AB3F232E2E0}"/>
                  </a:ext>
                </a:extLst>
              </p:cNvPr>
              <p:cNvSpPr/>
              <p:nvPr/>
            </p:nvSpPr>
            <p:spPr>
              <a:xfrm>
                <a:off x="-359925" y="2133858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5" y="0"/>
                      <a:pt x="0" y="4385"/>
                      <a:pt x="0" y="9850"/>
                    </a:cubicBezTo>
                    <a:cubicBezTo>
                      <a:pt x="0" y="15315"/>
                      <a:pt x="4385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g3acbb144eea_1_9619">
                <a:extLst>
                  <a:ext uri="{FF2B5EF4-FFF2-40B4-BE49-F238E27FC236}">
                    <a16:creationId xmlns:a16="http://schemas.microsoft.com/office/drawing/2014/main" id="{69C5737E-9970-9DB0-187B-158045992410}"/>
                  </a:ext>
                </a:extLst>
              </p:cNvPr>
              <p:cNvSpPr/>
              <p:nvPr/>
            </p:nvSpPr>
            <p:spPr>
              <a:xfrm>
                <a:off x="-279975" y="2076037"/>
                <a:ext cx="19800" cy="19800"/>
              </a:xfrm>
              <a:prstGeom prst="ellipse">
                <a:avLst/>
              </a:pr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g3acbb144eea_1_9619">
                <a:extLst>
                  <a:ext uri="{FF2B5EF4-FFF2-40B4-BE49-F238E27FC236}">
                    <a16:creationId xmlns:a16="http://schemas.microsoft.com/office/drawing/2014/main" id="{8363820E-BEE0-991E-27CA-691892B32D54}"/>
                  </a:ext>
                </a:extLst>
              </p:cNvPr>
              <p:cNvSpPr/>
              <p:nvPr/>
            </p:nvSpPr>
            <p:spPr>
              <a:xfrm>
                <a:off x="-401419" y="2154233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9700" h="19700" extrusionOk="0">
                    <a:moveTo>
                      <a:pt x="9850" y="0"/>
                    </a:moveTo>
                    <a:cubicBezTo>
                      <a:pt x="4386" y="0"/>
                      <a:pt x="0" y="4385"/>
                      <a:pt x="0" y="9850"/>
                    </a:cubicBezTo>
                    <a:cubicBezTo>
                      <a:pt x="0" y="15315"/>
                      <a:pt x="4386" y="19701"/>
                      <a:pt x="9850" y="19701"/>
                    </a:cubicBezTo>
                    <a:cubicBezTo>
                      <a:pt x="15315" y="19701"/>
                      <a:pt x="19701" y="15315"/>
                      <a:pt x="19701" y="9850"/>
                    </a:cubicBezTo>
                    <a:cubicBezTo>
                      <a:pt x="19701" y="4385"/>
                      <a:pt x="15315" y="0"/>
                      <a:pt x="9850" y="0"/>
                    </a:cubicBezTo>
                    <a:close/>
                  </a:path>
                </a:pathLst>
              </a:custGeom>
              <a:solidFill>
                <a:srgbClr val="B16A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7" name="Google Shape;1097;g3acbb144eea_1_9619">
              <a:extLst>
                <a:ext uri="{FF2B5EF4-FFF2-40B4-BE49-F238E27FC236}">
                  <a16:creationId xmlns:a16="http://schemas.microsoft.com/office/drawing/2014/main" id="{B7D39698-1571-C255-5818-B82555AB1BF7}"/>
                </a:ext>
              </a:extLst>
            </p:cNvPr>
            <p:cNvGrpSpPr/>
            <p:nvPr/>
          </p:nvGrpSpPr>
          <p:grpSpPr>
            <a:xfrm>
              <a:off x="-870524" y="2066996"/>
              <a:ext cx="94462" cy="136421"/>
              <a:chOff x="-870524" y="2066996"/>
              <a:chExt cx="94462" cy="136421"/>
            </a:xfrm>
          </p:grpSpPr>
          <p:sp>
            <p:nvSpPr>
              <p:cNvPr id="1098" name="Google Shape;1098;g3acbb144eea_1_9619">
                <a:extLst>
                  <a:ext uri="{FF2B5EF4-FFF2-40B4-BE49-F238E27FC236}">
                    <a16:creationId xmlns:a16="http://schemas.microsoft.com/office/drawing/2014/main" id="{910DC51E-3575-5007-7564-05569C88B155}"/>
                  </a:ext>
                </a:extLst>
              </p:cNvPr>
              <p:cNvSpPr/>
              <p:nvPr/>
            </p:nvSpPr>
            <p:spPr>
              <a:xfrm>
                <a:off x="-861488" y="2067401"/>
                <a:ext cx="85426" cy="134802"/>
              </a:xfrm>
              <a:custGeom>
                <a:avLst/>
                <a:gdLst/>
                <a:ahLst/>
                <a:cxnLst/>
                <a:rect l="l" t="t" r="r" b="b"/>
                <a:pathLst>
                  <a:path w="85426" h="134802" extrusionOk="0">
                    <a:moveTo>
                      <a:pt x="0" y="0"/>
                    </a:moveTo>
                    <a:cubicBezTo>
                      <a:pt x="8029" y="1619"/>
                      <a:pt x="55122" y="12212"/>
                      <a:pt x="75025" y="46553"/>
                    </a:cubicBezTo>
                    <a:cubicBezTo>
                      <a:pt x="94928" y="80895"/>
                      <a:pt x="80625" y="127044"/>
                      <a:pt x="77994" y="13480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g3acbb144eea_1_9619">
                <a:extLst>
                  <a:ext uri="{FF2B5EF4-FFF2-40B4-BE49-F238E27FC236}">
                    <a16:creationId xmlns:a16="http://schemas.microsoft.com/office/drawing/2014/main" id="{65F4021E-1C3D-757E-9C54-8AAF3374B78B}"/>
                  </a:ext>
                </a:extLst>
              </p:cNvPr>
              <p:cNvSpPr/>
              <p:nvPr/>
            </p:nvSpPr>
            <p:spPr>
              <a:xfrm>
                <a:off x="-870524" y="2066996"/>
                <a:ext cx="87030" cy="136421"/>
              </a:xfrm>
              <a:custGeom>
                <a:avLst/>
                <a:gdLst/>
                <a:ahLst/>
                <a:cxnLst/>
                <a:rect l="l" t="t" r="r" b="b"/>
                <a:pathLst>
                  <a:path w="87030" h="136421" extrusionOk="0">
                    <a:moveTo>
                      <a:pt x="86625" y="136287"/>
                    </a:moveTo>
                    <a:lnTo>
                      <a:pt x="86625" y="136287"/>
                    </a:lnTo>
                    <a:cubicBezTo>
                      <a:pt x="86625" y="136287"/>
                      <a:pt x="86625" y="136354"/>
                      <a:pt x="86558" y="136354"/>
                    </a:cubicBezTo>
                    <a:cubicBezTo>
                      <a:pt x="86558" y="136354"/>
                      <a:pt x="86558" y="136422"/>
                      <a:pt x="86558" y="136422"/>
                    </a:cubicBezTo>
                    <a:lnTo>
                      <a:pt x="86558" y="136422"/>
                    </a:lnTo>
                    <a:cubicBezTo>
                      <a:pt x="85006" y="136084"/>
                      <a:pt x="31841" y="126639"/>
                      <a:pt x="10386" y="89531"/>
                    </a:cubicBezTo>
                    <a:cubicBezTo>
                      <a:pt x="-11069" y="52423"/>
                      <a:pt x="7282" y="1619"/>
                      <a:pt x="7822" y="135"/>
                    </a:cubicBezTo>
                    <a:lnTo>
                      <a:pt x="7822" y="135"/>
                    </a:lnTo>
                    <a:cubicBezTo>
                      <a:pt x="7822" y="135"/>
                      <a:pt x="7822" y="68"/>
                      <a:pt x="7889" y="68"/>
                    </a:cubicBezTo>
                    <a:cubicBezTo>
                      <a:pt x="7889" y="68"/>
                      <a:pt x="7889" y="0"/>
                      <a:pt x="7889" y="0"/>
                    </a:cubicBezTo>
                    <a:lnTo>
                      <a:pt x="7889" y="0"/>
                    </a:lnTo>
                    <a:cubicBezTo>
                      <a:pt x="7889" y="0"/>
                      <a:pt x="8429" y="203"/>
                      <a:pt x="9036" y="337"/>
                    </a:cubicBezTo>
                    <a:lnTo>
                      <a:pt x="87030" y="135140"/>
                    </a:lnTo>
                    <a:cubicBezTo>
                      <a:pt x="86828" y="135747"/>
                      <a:pt x="86693" y="136152"/>
                      <a:pt x="86625" y="136287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0" name="Google Shape;1100;g3acbb144eea_1_9619">
              <a:extLst>
                <a:ext uri="{FF2B5EF4-FFF2-40B4-BE49-F238E27FC236}">
                  <a16:creationId xmlns:a16="http://schemas.microsoft.com/office/drawing/2014/main" id="{5357A9D1-E9CA-D7DA-0056-EE9C2A51979C}"/>
                </a:ext>
              </a:extLst>
            </p:cNvPr>
            <p:cNvGrpSpPr/>
            <p:nvPr/>
          </p:nvGrpSpPr>
          <p:grpSpPr>
            <a:xfrm>
              <a:off x="-934557" y="2136385"/>
              <a:ext cx="150590" cy="87728"/>
              <a:chOff x="-934557" y="2136385"/>
              <a:chExt cx="150590" cy="87728"/>
            </a:xfrm>
          </p:grpSpPr>
          <p:sp>
            <p:nvSpPr>
              <p:cNvPr id="1101" name="Google Shape;1101;g3acbb144eea_1_9619">
                <a:extLst>
                  <a:ext uri="{FF2B5EF4-FFF2-40B4-BE49-F238E27FC236}">
                    <a16:creationId xmlns:a16="http://schemas.microsoft.com/office/drawing/2014/main" id="{D429418F-4688-6780-BB15-D276CEC90B9E}"/>
                  </a:ext>
                </a:extLst>
              </p:cNvPr>
              <p:cNvSpPr/>
              <p:nvPr/>
            </p:nvSpPr>
            <p:spPr>
              <a:xfrm>
                <a:off x="-933477" y="2136385"/>
                <a:ext cx="148971" cy="65616"/>
              </a:xfrm>
              <a:custGeom>
                <a:avLst/>
                <a:gdLst/>
                <a:ahLst/>
                <a:cxnLst/>
                <a:rect l="l" t="t" r="r" b="b"/>
                <a:pathLst>
                  <a:path w="148971" h="65616" extrusionOk="0">
                    <a:moveTo>
                      <a:pt x="0" y="20210"/>
                    </a:moveTo>
                    <a:cubicBezTo>
                      <a:pt x="6949" y="15892"/>
                      <a:pt x="48645" y="-8464"/>
                      <a:pt x="86630" y="3073"/>
                    </a:cubicBezTo>
                    <a:cubicBezTo>
                      <a:pt x="124615" y="14677"/>
                      <a:pt x="145598" y="58127"/>
                      <a:pt x="148971" y="65616"/>
                    </a:cubicBezTo>
                    <a:lnTo>
                      <a:pt x="0" y="2021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g3acbb144eea_1_9619">
                <a:extLst>
                  <a:ext uri="{FF2B5EF4-FFF2-40B4-BE49-F238E27FC236}">
                    <a16:creationId xmlns:a16="http://schemas.microsoft.com/office/drawing/2014/main" id="{98F0A96E-2888-F9BD-FCBD-7F6E914EED73}"/>
                  </a:ext>
                </a:extLst>
              </p:cNvPr>
              <p:cNvSpPr/>
              <p:nvPr/>
            </p:nvSpPr>
            <p:spPr>
              <a:xfrm>
                <a:off x="-934557" y="2156662"/>
                <a:ext cx="150590" cy="67451"/>
              </a:xfrm>
              <a:custGeom>
                <a:avLst/>
                <a:gdLst/>
                <a:ahLst/>
                <a:cxnLst/>
                <a:rect l="l" t="t" r="r" b="b"/>
                <a:pathLst>
                  <a:path w="150590" h="67451" extrusionOk="0">
                    <a:moveTo>
                      <a:pt x="150523" y="46486"/>
                    </a:moveTo>
                    <a:lnTo>
                      <a:pt x="150590" y="46486"/>
                    </a:lnTo>
                    <a:cubicBezTo>
                      <a:pt x="150590" y="46486"/>
                      <a:pt x="150590" y="46486"/>
                      <a:pt x="150590" y="46554"/>
                    </a:cubicBezTo>
                    <a:cubicBezTo>
                      <a:pt x="150590" y="46554"/>
                      <a:pt x="150590" y="46621"/>
                      <a:pt x="150590" y="46621"/>
                    </a:cubicBezTo>
                    <a:lnTo>
                      <a:pt x="150523" y="46621"/>
                    </a:lnTo>
                    <a:cubicBezTo>
                      <a:pt x="149173" y="47498"/>
                      <a:pt x="103902" y="76847"/>
                      <a:pt x="62881" y="64365"/>
                    </a:cubicBezTo>
                    <a:cubicBezTo>
                      <a:pt x="21927" y="51883"/>
                      <a:pt x="675" y="2227"/>
                      <a:pt x="67" y="742"/>
                    </a:cubicBezTo>
                    <a:lnTo>
                      <a:pt x="0" y="742"/>
                    </a:lnTo>
                    <a:cubicBezTo>
                      <a:pt x="0" y="742"/>
                      <a:pt x="0" y="742"/>
                      <a:pt x="0" y="675"/>
                    </a:cubicBezTo>
                    <a:cubicBezTo>
                      <a:pt x="0" y="675"/>
                      <a:pt x="0" y="607"/>
                      <a:pt x="0" y="607"/>
                    </a:cubicBezTo>
                    <a:lnTo>
                      <a:pt x="67" y="607"/>
                    </a:lnTo>
                    <a:cubicBezTo>
                      <a:pt x="67" y="607"/>
                      <a:pt x="540" y="337"/>
                      <a:pt x="1079" y="0"/>
                    </a:cubicBezTo>
                    <a:lnTo>
                      <a:pt x="150050" y="45407"/>
                    </a:lnTo>
                    <a:cubicBezTo>
                      <a:pt x="150320" y="46014"/>
                      <a:pt x="150455" y="46419"/>
                      <a:pt x="150523" y="46486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3" name="Google Shape;1103;g3acbb144eea_1_9619">
              <a:extLst>
                <a:ext uri="{FF2B5EF4-FFF2-40B4-BE49-F238E27FC236}">
                  <a16:creationId xmlns:a16="http://schemas.microsoft.com/office/drawing/2014/main" id="{176E457B-6EE7-4139-47FC-7949ED71BAF3}"/>
                </a:ext>
              </a:extLst>
            </p:cNvPr>
            <p:cNvSpPr/>
            <p:nvPr/>
          </p:nvSpPr>
          <p:spPr>
            <a:xfrm>
              <a:off x="-898056" y="2175418"/>
              <a:ext cx="714900" cy="87000"/>
            </a:xfrm>
            <a:prstGeom prst="rect">
              <a:avLst/>
            </a:pr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g3acbb144eea_1_9619">
              <a:extLst>
                <a:ext uri="{FF2B5EF4-FFF2-40B4-BE49-F238E27FC236}">
                  <a16:creationId xmlns:a16="http://schemas.microsoft.com/office/drawing/2014/main" id="{860CEE75-D2CC-4E4D-EF39-47377629CBE0}"/>
                </a:ext>
              </a:extLst>
            </p:cNvPr>
            <p:cNvSpPr/>
            <p:nvPr/>
          </p:nvSpPr>
          <p:spPr>
            <a:xfrm>
              <a:off x="-934557" y="2168469"/>
              <a:ext cx="787765" cy="54514"/>
            </a:xfrm>
            <a:custGeom>
              <a:avLst/>
              <a:gdLst/>
              <a:ahLst/>
              <a:cxnLst/>
              <a:rect l="l" t="t" r="r" b="b"/>
              <a:pathLst>
                <a:path w="787765" h="54514" extrusionOk="0">
                  <a:moveTo>
                    <a:pt x="760508" y="0"/>
                  </a:moveTo>
                  <a:lnTo>
                    <a:pt x="27257" y="0"/>
                  </a:lnTo>
                  <a:cubicBezTo>
                    <a:pt x="12279" y="0"/>
                    <a:pt x="0" y="12279"/>
                    <a:pt x="0" y="27257"/>
                  </a:cubicBezTo>
                  <a:cubicBezTo>
                    <a:pt x="0" y="42236"/>
                    <a:pt x="12279" y="54515"/>
                    <a:pt x="27257" y="54515"/>
                  </a:cubicBezTo>
                  <a:lnTo>
                    <a:pt x="760508" y="54515"/>
                  </a:lnTo>
                  <a:cubicBezTo>
                    <a:pt x="775486" y="54515"/>
                    <a:pt x="787765" y="42236"/>
                    <a:pt x="787765" y="27257"/>
                  </a:cubicBezTo>
                  <a:cubicBezTo>
                    <a:pt x="787765" y="12279"/>
                    <a:pt x="775486" y="0"/>
                    <a:pt x="760508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5" name="Google Shape;1105;g3acbb144eea_1_9619">
            <a:extLst>
              <a:ext uri="{FF2B5EF4-FFF2-40B4-BE49-F238E27FC236}">
                <a16:creationId xmlns:a16="http://schemas.microsoft.com/office/drawing/2014/main" id="{A6C93305-CA67-D457-B5B1-07B3EA86C0A3}"/>
              </a:ext>
            </a:extLst>
          </p:cNvPr>
          <p:cNvSpPr/>
          <p:nvPr/>
        </p:nvSpPr>
        <p:spPr>
          <a:xfrm>
            <a:off x="0" y="0"/>
            <a:ext cx="3483600" cy="3426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06" name="Google Shape;1106;g3acbb144eea_1_9619">
            <a:extLst>
              <a:ext uri="{FF2B5EF4-FFF2-40B4-BE49-F238E27FC236}">
                <a16:creationId xmlns:a16="http://schemas.microsoft.com/office/drawing/2014/main" id="{EC12D914-D28C-9067-1135-0753D74589D5}"/>
              </a:ext>
            </a:extLst>
          </p:cNvPr>
          <p:cNvGrpSpPr/>
          <p:nvPr/>
        </p:nvGrpSpPr>
        <p:grpSpPr>
          <a:xfrm>
            <a:off x="1027738" y="547760"/>
            <a:ext cx="1874324" cy="2330791"/>
            <a:chOff x="1027738" y="547760"/>
            <a:chExt cx="1874324" cy="2330791"/>
          </a:xfrm>
        </p:grpSpPr>
        <p:sp>
          <p:nvSpPr>
            <p:cNvPr id="1107" name="Google Shape;1107;g3acbb144eea_1_9619">
              <a:extLst>
                <a:ext uri="{FF2B5EF4-FFF2-40B4-BE49-F238E27FC236}">
                  <a16:creationId xmlns:a16="http://schemas.microsoft.com/office/drawing/2014/main" id="{0BC19D7F-4A72-1E7A-ABE6-81ABC9910814}"/>
                </a:ext>
              </a:extLst>
            </p:cNvPr>
            <p:cNvSpPr/>
            <p:nvPr/>
          </p:nvSpPr>
          <p:spPr>
            <a:xfrm>
              <a:off x="1052483" y="547760"/>
              <a:ext cx="1413658" cy="981321"/>
            </a:xfrm>
            <a:custGeom>
              <a:avLst/>
              <a:gdLst/>
              <a:ahLst/>
              <a:cxnLst/>
              <a:rect l="l" t="t" r="r" b="b"/>
              <a:pathLst>
                <a:path w="901855" h="626042" extrusionOk="0">
                  <a:moveTo>
                    <a:pt x="777173" y="376678"/>
                  </a:moveTo>
                  <a:lnTo>
                    <a:pt x="754233" y="376678"/>
                  </a:lnTo>
                  <a:cubicBezTo>
                    <a:pt x="766446" y="357449"/>
                    <a:pt x="773597" y="334713"/>
                    <a:pt x="773597" y="310356"/>
                  </a:cubicBezTo>
                  <a:lnTo>
                    <a:pt x="773597" y="310356"/>
                  </a:lnTo>
                  <a:cubicBezTo>
                    <a:pt x="773597" y="241808"/>
                    <a:pt x="717531" y="185674"/>
                    <a:pt x="648915" y="185674"/>
                  </a:cubicBezTo>
                  <a:lnTo>
                    <a:pt x="587113" y="185674"/>
                  </a:lnTo>
                  <a:cubicBezTo>
                    <a:pt x="597369" y="167592"/>
                    <a:pt x="603238" y="146812"/>
                    <a:pt x="603238" y="124682"/>
                  </a:cubicBezTo>
                  <a:cubicBezTo>
                    <a:pt x="603238" y="56134"/>
                    <a:pt x="547172" y="0"/>
                    <a:pt x="478556" y="0"/>
                  </a:cubicBezTo>
                  <a:lnTo>
                    <a:pt x="423299" y="0"/>
                  </a:lnTo>
                  <a:cubicBezTo>
                    <a:pt x="354751" y="0"/>
                    <a:pt x="298617" y="56067"/>
                    <a:pt x="298617" y="124682"/>
                  </a:cubicBezTo>
                  <a:cubicBezTo>
                    <a:pt x="298617" y="146812"/>
                    <a:pt x="304554" y="167592"/>
                    <a:pt x="314742" y="185674"/>
                  </a:cubicBezTo>
                  <a:lnTo>
                    <a:pt x="252940" y="185674"/>
                  </a:lnTo>
                  <a:cubicBezTo>
                    <a:pt x="184393" y="185674"/>
                    <a:pt x="128258" y="241741"/>
                    <a:pt x="128258" y="310356"/>
                  </a:cubicBezTo>
                  <a:lnTo>
                    <a:pt x="128258" y="310356"/>
                  </a:lnTo>
                  <a:cubicBezTo>
                    <a:pt x="128258" y="334713"/>
                    <a:pt x="135410" y="357382"/>
                    <a:pt x="147622" y="376678"/>
                  </a:cubicBezTo>
                  <a:lnTo>
                    <a:pt x="124682" y="376678"/>
                  </a:lnTo>
                  <a:cubicBezTo>
                    <a:pt x="56134" y="376678"/>
                    <a:pt x="0" y="432745"/>
                    <a:pt x="0" y="501360"/>
                  </a:cubicBezTo>
                  <a:lnTo>
                    <a:pt x="0" y="501360"/>
                  </a:lnTo>
                  <a:cubicBezTo>
                    <a:pt x="0" y="569909"/>
                    <a:pt x="56067" y="626043"/>
                    <a:pt x="124682" y="626043"/>
                  </a:cubicBezTo>
                  <a:lnTo>
                    <a:pt x="777173" y="626043"/>
                  </a:lnTo>
                  <a:cubicBezTo>
                    <a:pt x="845721" y="626043"/>
                    <a:pt x="901855" y="569976"/>
                    <a:pt x="901855" y="501360"/>
                  </a:cubicBezTo>
                  <a:lnTo>
                    <a:pt x="901855" y="501360"/>
                  </a:lnTo>
                  <a:cubicBezTo>
                    <a:pt x="901855" y="432812"/>
                    <a:pt x="845789" y="376678"/>
                    <a:pt x="777173" y="3766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g3acbb144eea_1_9619">
              <a:extLst>
                <a:ext uri="{FF2B5EF4-FFF2-40B4-BE49-F238E27FC236}">
                  <a16:creationId xmlns:a16="http://schemas.microsoft.com/office/drawing/2014/main" id="{7728C4F3-2060-A1FF-74B5-AB6F79A8F7C8}"/>
                </a:ext>
              </a:extLst>
            </p:cNvPr>
            <p:cNvSpPr/>
            <p:nvPr/>
          </p:nvSpPr>
          <p:spPr>
            <a:xfrm>
              <a:off x="2062349" y="1398692"/>
              <a:ext cx="839713" cy="839711"/>
            </a:xfrm>
            <a:custGeom>
              <a:avLst/>
              <a:gdLst/>
              <a:ahLst/>
              <a:cxnLst/>
              <a:rect l="l" t="t" r="r" b="b"/>
              <a:pathLst>
                <a:path w="535702" h="535701" extrusionOk="0">
                  <a:moveTo>
                    <a:pt x="267851" y="535702"/>
                  </a:moveTo>
                  <a:cubicBezTo>
                    <a:pt x="120162" y="535702"/>
                    <a:pt x="0" y="415540"/>
                    <a:pt x="0" y="267851"/>
                  </a:cubicBezTo>
                  <a:cubicBezTo>
                    <a:pt x="0" y="120162"/>
                    <a:pt x="120162" y="0"/>
                    <a:pt x="267851" y="0"/>
                  </a:cubicBezTo>
                  <a:cubicBezTo>
                    <a:pt x="415540" y="0"/>
                    <a:pt x="535702" y="120162"/>
                    <a:pt x="535702" y="267851"/>
                  </a:cubicBezTo>
                  <a:cubicBezTo>
                    <a:pt x="535702" y="415540"/>
                    <a:pt x="415540" y="535702"/>
                    <a:pt x="267851" y="535702"/>
                  </a:cubicBezTo>
                  <a:close/>
                  <a:moveTo>
                    <a:pt x="267851" y="103295"/>
                  </a:moveTo>
                  <a:cubicBezTo>
                    <a:pt x="177105" y="103295"/>
                    <a:pt x="103295" y="177105"/>
                    <a:pt x="103295" y="267851"/>
                  </a:cubicBezTo>
                  <a:cubicBezTo>
                    <a:pt x="103295" y="358596"/>
                    <a:pt x="177105" y="432407"/>
                    <a:pt x="267851" y="432407"/>
                  </a:cubicBezTo>
                  <a:cubicBezTo>
                    <a:pt x="358597" y="432407"/>
                    <a:pt x="432407" y="358596"/>
                    <a:pt x="432407" y="267851"/>
                  </a:cubicBezTo>
                  <a:cubicBezTo>
                    <a:pt x="432407" y="177105"/>
                    <a:pt x="358597" y="103295"/>
                    <a:pt x="267851" y="103295"/>
                  </a:cubicBezTo>
                  <a:close/>
                </a:path>
              </a:pathLst>
            </a:custGeom>
            <a:solidFill>
              <a:srgbClr val="F0A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g3acbb144eea_1_9619">
              <a:extLst>
                <a:ext uri="{FF2B5EF4-FFF2-40B4-BE49-F238E27FC236}">
                  <a16:creationId xmlns:a16="http://schemas.microsoft.com/office/drawing/2014/main" id="{1570F885-E913-9597-EA65-91DFA366C8F9}"/>
                </a:ext>
              </a:extLst>
            </p:cNvPr>
            <p:cNvSpPr/>
            <p:nvPr/>
          </p:nvSpPr>
          <p:spPr>
            <a:xfrm>
              <a:off x="1027738" y="1395836"/>
              <a:ext cx="1484302" cy="1482715"/>
            </a:xfrm>
            <a:custGeom>
              <a:avLst/>
              <a:gdLst/>
              <a:ahLst/>
              <a:cxnLst/>
              <a:rect l="l" t="t" r="r" b="b"/>
              <a:pathLst>
                <a:path w="946923" h="945911" extrusionOk="0">
                  <a:moveTo>
                    <a:pt x="0" y="0"/>
                  </a:moveTo>
                  <a:lnTo>
                    <a:pt x="0" y="596694"/>
                  </a:lnTo>
                  <a:cubicBezTo>
                    <a:pt x="0" y="789519"/>
                    <a:pt x="156325" y="945912"/>
                    <a:pt x="349218" y="945912"/>
                  </a:cubicBezTo>
                  <a:lnTo>
                    <a:pt x="597705" y="945912"/>
                  </a:lnTo>
                  <a:cubicBezTo>
                    <a:pt x="790532" y="945912"/>
                    <a:pt x="946924" y="789587"/>
                    <a:pt x="946924" y="596694"/>
                  </a:cubicBezTo>
                  <a:lnTo>
                    <a:pt x="946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10" name="Google Shape;1110;g3acbb144eea_1_9619">
              <a:extLst>
                <a:ext uri="{FF2B5EF4-FFF2-40B4-BE49-F238E27FC236}">
                  <a16:creationId xmlns:a16="http://schemas.microsoft.com/office/drawing/2014/main" id="{A70BA652-03EE-ECBA-ED70-4D2C7F4527E8}"/>
                </a:ext>
              </a:extLst>
            </p:cNvPr>
            <p:cNvGrpSpPr/>
            <p:nvPr/>
          </p:nvGrpSpPr>
          <p:grpSpPr>
            <a:xfrm>
              <a:off x="1027893" y="1395810"/>
              <a:ext cx="1484114" cy="1482526"/>
              <a:chOff x="-7138376" y="1233487"/>
              <a:chExt cx="946924" cy="945911"/>
            </a:xfrm>
          </p:grpSpPr>
          <p:sp>
            <p:nvSpPr>
              <p:cNvPr id="1111" name="Google Shape;1111;g3acbb144eea_1_9619">
                <a:extLst>
                  <a:ext uri="{FF2B5EF4-FFF2-40B4-BE49-F238E27FC236}">
                    <a16:creationId xmlns:a16="http://schemas.microsoft.com/office/drawing/2014/main" id="{BA918A51-7336-6E7B-AF9A-7123736F06D3}"/>
                  </a:ext>
                </a:extLst>
              </p:cNvPr>
              <p:cNvSpPr/>
              <p:nvPr/>
            </p:nvSpPr>
            <p:spPr>
              <a:xfrm>
                <a:off x="-7042772" y="1233487"/>
                <a:ext cx="851320" cy="945911"/>
              </a:xfrm>
              <a:custGeom>
                <a:avLst/>
                <a:gdLst/>
                <a:ahLst/>
                <a:cxnLst/>
                <a:rect l="l" t="t" r="r" b="b"/>
                <a:pathLst>
                  <a:path w="851320" h="945911" extrusionOk="0">
                    <a:moveTo>
                      <a:pt x="577937" y="0"/>
                    </a:moveTo>
                    <a:lnTo>
                      <a:pt x="577937" y="487394"/>
                    </a:lnTo>
                    <a:cubicBezTo>
                      <a:pt x="577937" y="680220"/>
                      <a:pt x="421612" y="836613"/>
                      <a:pt x="228718" y="836613"/>
                    </a:cubicBezTo>
                    <a:lnTo>
                      <a:pt x="0" y="836613"/>
                    </a:lnTo>
                    <a:cubicBezTo>
                      <a:pt x="63623" y="903879"/>
                      <a:pt x="153693" y="945912"/>
                      <a:pt x="253615" y="945912"/>
                    </a:cubicBezTo>
                    <a:lnTo>
                      <a:pt x="502102" y="945912"/>
                    </a:lnTo>
                    <a:cubicBezTo>
                      <a:pt x="694928" y="945912"/>
                      <a:pt x="851320" y="789587"/>
                      <a:pt x="851320" y="596694"/>
                    </a:cubicBezTo>
                    <a:lnTo>
                      <a:pt x="851320" y="0"/>
                    </a:lnTo>
                    <a:lnTo>
                      <a:pt x="577937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g3acbb144eea_1_9619">
                <a:extLst>
                  <a:ext uri="{FF2B5EF4-FFF2-40B4-BE49-F238E27FC236}">
                    <a16:creationId xmlns:a16="http://schemas.microsoft.com/office/drawing/2014/main" id="{C038D0F0-67B4-88ED-C851-506C1F060558}"/>
                  </a:ext>
                </a:extLst>
              </p:cNvPr>
              <p:cNvSpPr/>
              <p:nvPr/>
            </p:nvSpPr>
            <p:spPr>
              <a:xfrm>
                <a:off x="-7138376" y="1233487"/>
                <a:ext cx="673540" cy="836612"/>
              </a:xfrm>
              <a:custGeom>
                <a:avLst/>
                <a:gdLst/>
                <a:ahLst/>
                <a:cxnLst/>
                <a:rect l="l" t="t" r="r" b="b"/>
                <a:pathLst>
                  <a:path w="673540" h="836612" extrusionOk="0">
                    <a:moveTo>
                      <a:pt x="673540" y="487394"/>
                    </a:moveTo>
                    <a:lnTo>
                      <a:pt x="673540" y="0"/>
                    </a:lnTo>
                    <a:lnTo>
                      <a:pt x="0" y="0"/>
                    </a:lnTo>
                    <a:lnTo>
                      <a:pt x="0" y="596694"/>
                    </a:lnTo>
                    <a:cubicBezTo>
                      <a:pt x="0" y="689666"/>
                      <a:pt x="36366" y="774069"/>
                      <a:pt x="95604" y="836613"/>
                    </a:cubicBezTo>
                    <a:lnTo>
                      <a:pt x="324322" y="836613"/>
                    </a:lnTo>
                    <a:cubicBezTo>
                      <a:pt x="517148" y="836613"/>
                      <a:pt x="673540" y="680287"/>
                      <a:pt x="673540" y="4873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3" name="Google Shape;1113;g3acbb144eea_1_9619">
              <a:extLst>
                <a:ext uri="{FF2B5EF4-FFF2-40B4-BE49-F238E27FC236}">
                  <a16:creationId xmlns:a16="http://schemas.microsoft.com/office/drawing/2014/main" id="{228B2461-4426-9042-21BF-F6C256FAD896}"/>
                </a:ext>
              </a:extLst>
            </p:cNvPr>
            <p:cNvSpPr/>
            <p:nvPr/>
          </p:nvSpPr>
          <p:spPr>
            <a:xfrm rot="2516263">
              <a:off x="1474361" y="936162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g3acbb144eea_1_9619">
              <a:extLst>
                <a:ext uri="{FF2B5EF4-FFF2-40B4-BE49-F238E27FC236}">
                  <a16:creationId xmlns:a16="http://schemas.microsoft.com/office/drawing/2014/main" id="{4BACD986-E2B6-B2FA-4F06-C40966484684}"/>
                </a:ext>
              </a:extLst>
            </p:cNvPr>
            <p:cNvSpPr/>
            <p:nvPr/>
          </p:nvSpPr>
          <p:spPr>
            <a:xfrm rot="2516263">
              <a:off x="2157500" y="1190673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g3acbb144eea_1_9619">
              <a:extLst>
                <a:ext uri="{FF2B5EF4-FFF2-40B4-BE49-F238E27FC236}">
                  <a16:creationId xmlns:a16="http://schemas.microsoft.com/office/drawing/2014/main" id="{0DE9BDC0-A9A0-DE13-70F0-E124AF6419E8}"/>
                </a:ext>
              </a:extLst>
            </p:cNvPr>
            <p:cNvSpPr/>
            <p:nvPr/>
          </p:nvSpPr>
          <p:spPr>
            <a:xfrm rot="2516263">
              <a:off x="1749683" y="628487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g3acbb144eea_1_9619">
              <a:extLst>
                <a:ext uri="{FF2B5EF4-FFF2-40B4-BE49-F238E27FC236}">
                  <a16:creationId xmlns:a16="http://schemas.microsoft.com/office/drawing/2014/main" id="{757933A2-C383-36B3-BE51-4101EF4B2BE2}"/>
                </a:ext>
              </a:extLst>
            </p:cNvPr>
            <p:cNvSpPr/>
            <p:nvPr/>
          </p:nvSpPr>
          <p:spPr>
            <a:xfrm rot="2516263">
              <a:off x="2014940" y="936088"/>
              <a:ext cx="51622" cy="141063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g3acbb144eea_1_9619">
              <a:extLst>
                <a:ext uri="{FF2B5EF4-FFF2-40B4-BE49-F238E27FC236}">
                  <a16:creationId xmlns:a16="http://schemas.microsoft.com/office/drawing/2014/main" id="{EDB33C05-8AAA-EA89-DF53-66ECFD6E7492}"/>
                </a:ext>
              </a:extLst>
            </p:cNvPr>
            <p:cNvSpPr/>
            <p:nvPr/>
          </p:nvSpPr>
          <p:spPr>
            <a:xfrm rot="-2700000">
              <a:off x="1651344" y="1165024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g3acbb144eea_1_9619">
              <a:extLst>
                <a:ext uri="{FF2B5EF4-FFF2-40B4-BE49-F238E27FC236}">
                  <a16:creationId xmlns:a16="http://schemas.microsoft.com/office/drawing/2014/main" id="{C5551914-71C6-E2CC-8F6B-41F5F4016F8B}"/>
                </a:ext>
              </a:extLst>
            </p:cNvPr>
            <p:cNvSpPr/>
            <p:nvPr/>
          </p:nvSpPr>
          <p:spPr>
            <a:xfrm rot="-2700000">
              <a:off x="1886096" y="1096758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g3acbb144eea_1_9619">
              <a:extLst>
                <a:ext uri="{FF2B5EF4-FFF2-40B4-BE49-F238E27FC236}">
                  <a16:creationId xmlns:a16="http://schemas.microsoft.com/office/drawing/2014/main" id="{7101C799-E4B8-9386-BA15-0FF28C11B026}"/>
                </a:ext>
              </a:extLst>
            </p:cNvPr>
            <p:cNvSpPr/>
            <p:nvPr/>
          </p:nvSpPr>
          <p:spPr>
            <a:xfrm rot="-2700000">
              <a:off x="1357697" y="1190438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g3acbb144eea_1_9619">
              <a:extLst>
                <a:ext uri="{FF2B5EF4-FFF2-40B4-BE49-F238E27FC236}">
                  <a16:creationId xmlns:a16="http://schemas.microsoft.com/office/drawing/2014/main" id="{86A7E90D-6073-37DC-BCC2-73F8BB8CCFF9}"/>
                </a:ext>
              </a:extLst>
            </p:cNvPr>
            <p:cNvSpPr/>
            <p:nvPr/>
          </p:nvSpPr>
          <p:spPr>
            <a:xfrm rot="-2700000">
              <a:off x="1733343" y="867987"/>
              <a:ext cx="51760" cy="140856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1" name="Google Shape;1121;g3acbb144eea_1_9619">
            <a:extLst>
              <a:ext uri="{FF2B5EF4-FFF2-40B4-BE49-F238E27FC236}">
                <a16:creationId xmlns:a16="http://schemas.microsoft.com/office/drawing/2014/main" id="{579CD127-C133-2483-55D5-70FF92B5A690}"/>
              </a:ext>
            </a:extLst>
          </p:cNvPr>
          <p:cNvSpPr/>
          <p:nvPr/>
        </p:nvSpPr>
        <p:spPr>
          <a:xfrm>
            <a:off x="5225189" y="1713071"/>
            <a:ext cx="17418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2" name="Google Shape;1122;g3acbb144eea_1_9619">
            <a:extLst>
              <a:ext uri="{FF2B5EF4-FFF2-40B4-BE49-F238E27FC236}">
                <a16:creationId xmlns:a16="http://schemas.microsoft.com/office/drawing/2014/main" id="{4A9BAA8E-0E90-A9B8-940B-4C6F2AACFF62}"/>
              </a:ext>
            </a:extLst>
          </p:cNvPr>
          <p:cNvGrpSpPr/>
          <p:nvPr/>
        </p:nvGrpSpPr>
        <p:grpSpPr>
          <a:xfrm>
            <a:off x="5470030" y="1922683"/>
            <a:ext cx="1225917" cy="1149922"/>
            <a:chOff x="-4304115" y="1569653"/>
            <a:chExt cx="782184" cy="733696"/>
          </a:xfrm>
        </p:grpSpPr>
        <p:grpSp>
          <p:nvGrpSpPr>
            <p:cNvPr id="1123" name="Google Shape;1123;g3acbb144eea_1_9619">
              <a:extLst>
                <a:ext uri="{FF2B5EF4-FFF2-40B4-BE49-F238E27FC236}">
                  <a16:creationId xmlns:a16="http://schemas.microsoft.com/office/drawing/2014/main" id="{144749E7-56C5-CB55-84A1-0B5D9B0A891D}"/>
                </a:ext>
              </a:extLst>
            </p:cNvPr>
            <p:cNvGrpSpPr/>
            <p:nvPr/>
          </p:nvGrpSpPr>
          <p:grpSpPr>
            <a:xfrm>
              <a:off x="-4304115" y="1569653"/>
              <a:ext cx="782184" cy="733696"/>
              <a:chOff x="-4304115" y="1569653"/>
              <a:chExt cx="782184" cy="733696"/>
            </a:xfrm>
          </p:grpSpPr>
          <p:sp>
            <p:nvSpPr>
              <p:cNvPr id="1124" name="Google Shape;1124;g3acbb144eea_1_9619">
                <a:extLst>
                  <a:ext uri="{FF2B5EF4-FFF2-40B4-BE49-F238E27FC236}">
                    <a16:creationId xmlns:a16="http://schemas.microsoft.com/office/drawing/2014/main" id="{AF1BC8B9-02F4-C859-B145-41CA2D343AD8}"/>
                  </a:ext>
                </a:extLst>
              </p:cNvPr>
              <p:cNvSpPr/>
              <p:nvPr/>
            </p:nvSpPr>
            <p:spPr>
              <a:xfrm>
                <a:off x="-4304115" y="2026920"/>
                <a:ext cx="299460" cy="248448"/>
              </a:xfrm>
              <a:custGeom>
                <a:avLst/>
                <a:gdLst/>
                <a:ahLst/>
                <a:cxnLst/>
                <a:rect l="l" t="t" r="r" b="b"/>
                <a:pathLst>
                  <a:path w="299460" h="248448" extrusionOk="0">
                    <a:moveTo>
                      <a:pt x="259991" y="0"/>
                    </a:moveTo>
                    <a:cubicBezTo>
                      <a:pt x="259991" y="0"/>
                      <a:pt x="154604" y="3778"/>
                      <a:pt x="106567" y="3643"/>
                    </a:cubicBezTo>
                    <a:cubicBezTo>
                      <a:pt x="58529" y="3441"/>
                      <a:pt x="6038" y="8906"/>
                      <a:pt x="641" y="59440"/>
                    </a:cubicBezTo>
                    <a:cubicBezTo>
                      <a:pt x="-4757" y="109974"/>
                      <a:pt x="23378" y="154503"/>
                      <a:pt x="106769" y="207804"/>
                    </a:cubicBezTo>
                    <a:cubicBezTo>
                      <a:pt x="190161" y="261104"/>
                      <a:pt x="299460" y="246666"/>
                      <a:pt x="299460" y="246666"/>
                    </a:cubicBezTo>
                    <a:lnTo>
                      <a:pt x="259923" y="67"/>
                    </a:lnTo>
                    <a:close/>
                  </a:path>
                </a:pathLst>
              </a:custGeom>
              <a:solidFill>
                <a:srgbClr val="E68E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g3acbb144eea_1_9619">
                <a:extLst>
                  <a:ext uri="{FF2B5EF4-FFF2-40B4-BE49-F238E27FC236}">
                    <a16:creationId xmlns:a16="http://schemas.microsoft.com/office/drawing/2014/main" id="{1E717E2C-C381-4570-0866-B467A19AC3E2}"/>
                  </a:ext>
                </a:extLst>
              </p:cNvPr>
              <p:cNvSpPr/>
              <p:nvPr/>
            </p:nvSpPr>
            <p:spPr>
              <a:xfrm>
                <a:off x="-4100056" y="1951887"/>
                <a:ext cx="314347" cy="351462"/>
              </a:xfrm>
              <a:custGeom>
                <a:avLst/>
                <a:gdLst/>
                <a:ahLst/>
                <a:cxnLst/>
                <a:rect l="l" t="t" r="r" b="b"/>
                <a:pathLst>
                  <a:path w="314347" h="351462" extrusionOk="0">
                    <a:moveTo>
                      <a:pt x="313392" y="245121"/>
                    </a:moveTo>
                    <a:cubicBezTo>
                      <a:pt x="310626" y="237092"/>
                      <a:pt x="302395" y="231560"/>
                      <a:pt x="290318" y="228389"/>
                    </a:cubicBezTo>
                    <a:lnTo>
                      <a:pt x="304149" y="222114"/>
                    </a:lnTo>
                    <a:lnTo>
                      <a:pt x="155920" y="17212"/>
                    </a:lnTo>
                    <a:cubicBezTo>
                      <a:pt x="155920" y="17212"/>
                      <a:pt x="155718" y="16537"/>
                      <a:pt x="155583" y="16267"/>
                    </a:cubicBezTo>
                    <a:cubicBezTo>
                      <a:pt x="146137" y="-4378"/>
                      <a:pt x="104306" y="-5525"/>
                      <a:pt x="62071" y="13703"/>
                    </a:cubicBezTo>
                    <a:cubicBezTo>
                      <a:pt x="22467" y="31785"/>
                      <a:pt x="-3373" y="61471"/>
                      <a:pt x="1417" y="82116"/>
                    </a:cubicBezTo>
                    <a:lnTo>
                      <a:pt x="0" y="82791"/>
                    </a:lnTo>
                    <a:lnTo>
                      <a:pt x="64095" y="331684"/>
                    </a:lnTo>
                    <a:cubicBezTo>
                      <a:pt x="72866" y="356984"/>
                      <a:pt x="135815" y="358199"/>
                      <a:pt x="204633" y="334247"/>
                    </a:cubicBezTo>
                    <a:cubicBezTo>
                      <a:pt x="273451" y="310363"/>
                      <a:pt x="322096" y="270422"/>
                      <a:pt x="313325" y="245121"/>
                    </a:cubicBezTo>
                    <a:close/>
                  </a:path>
                </a:pathLst>
              </a:custGeom>
              <a:solidFill>
                <a:srgbClr val="D7832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g3acbb144eea_1_9619">
                <a:extLst>
                  <a:ext uri="{FF2B5EF4-FFF2-40B4-BE49-F238E27FC236}">
                    <a16:creationId xmlns:a16="http://schemas.microsoft.com/office/drawing/2014/main" id="{FDF3A419-7516-0568-3BDE-F523C72F251E}"/>
                  </a:ext>
                </a:extLst>
              </p:cNvPr>
              <p:cNvSpPr/>
              <p:nvPr/>
            </p:nvSpPr>
            <p:spPr>
              <a:xfrm>
                <a:off x="-3791589" y="1569653"/>
                <a:ext cx="249418" cy="326916"/>
              </a:xfrm>
              <a:custGeom>
                <a:avLst/>
                <a:gdLst/>
                <a:ahLst/>
                <a:cxnLst/>
                <a:rect l="l" t="t" r="r" b="b"/>
                <a:pathLst>
                  <a:path w="249418" h="326916" extrusionOk="0">
                    <a:moveTo>
                      <a:pt x="231148" y="130380"/>
                    </a:moveTo>
                    <a:cubicBezTo>
                      <a:pt x="193096" y="39028"/>
                      <a:pt x="154166" y="3606"/>
                      <a:pt x="103430" y="166"/>
                    </a:cubicBezTo>
                    <a:cubicBezTo>
                      <a:pt x="52693" y="-3275"/>
                      <a:pt x="38255" y="47529"/>
                      <a:pt x="30159" y="94824"/>
                    </a:cubicBezTo>
                    <a:cubicBezTo>
                      <a:pt x="21995" y="142120"/>
                      <a:pt x="0" y="245279"/>
                      <a:pt x="0" y="245279"/>
                    </a:cubicBezTo>
                    <a:lnTo>
                      <a:pt x="236006" y="326917"/>
                    </a:lnTo>
                    <a:cubicBezTo>
                      <a:pt x="236006" y="326917"/>
                      <a:pt x="269200" y="221733"/>
                      <a:pt x="231148" y="130380"/>
                    </a:cubicBezTo>
                    <a:close/>
                  </a:path>
                </a:pathLst>
              </a:custGeom>
              <a:solidFill>
                <a:srgbClr val="E68E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g3acbb144eea_1_9619">
                <a:extLst>
                  <a:ext uri="{FF2B5EF4-FFF2-40B4-BE49-F238E27FC236}">
                    <a16:creationId xmlns:a16="http://schemas.microsoft.com/office/drawing/2014/main" id="{F11F2421-F3B5-6FD3-6CD5-FB38ACA67BBB}"/>
                  </a:ext>
                </a:extLst>
              </p:cNvPr>
              <p:cNvSpPr/>
              <p:nvPr/>
            </p:nvSpPr>
            <p:spPr>
              <a:xfrm>
                <a:off x="-3871984" y="1756003"/>
                <a:ext cx="350053" cy="339649"/>
              </a:xfrm>
              <a:custGeom>
                <a:avLst/>
                <a:gdLst/>
                <a:ahLst/>
                <a:cxnLst/>
                <a:rect l="l" t="t" r="r" b="b"/>
                <a:pathLst>
                  <a:path w="350053" h="339649" extrusionOk="0">
                    <a:moveTo>
                      <a:pt x="337317" y="106833"/>
                    </a:moveTo>
                    <a:lnTo>
                      <a:pt x="103268" y="570"/>
                    </a:lnTo>
                    <a:lnTo>
                      <a:pt x="102391" y="1851"/>
                    </a:lnTo>
                    <a:cubicBezTo>
                      <a:pt x="82892" y="-6447"/>
                      <a:pt x="49158" y="13793"/>
                      <a:pt x="24532" y="49687"/>
                    </a:cubicBezTo>
                    <a:cubicBezTo>
                      <a:pt x="-1781" y="87942"/>
                      <a:pt x="-7853" y="129367"/>
                      <a:pt x="10836" y="142187"/>
                    </a:cubicBezTo>
                    <a:cubicBezTo>
                      <a:pt x="11106" y="142389"/>
                      <a:pt x="11443" y="142524"/>
                      <a:pt x="11713" y="142659"/>
                    </a:cubicBezTo>
                    <a:lnTo>
                      <a:pt x="187806" y="324150"/>
                    </a:lnTo>
                    <a:lnTo>
                      <a:pt x="196442" y="311668"/>
                    </a:lnTo>
                    <a:cubicBezTo>
                      <a:pt x="197454" y="324082"/>
                      <a:pt x="201502" y="333123"/>
                      <a:pt x="208924" y="337239"/>
                    </a:cubicBezTo>
                    <a:cubicBezTo>
                      <a:pt x="232336" y="350260"/>
                      <a:pt x="280104" y="309239"/>
                      <a:pt x="315525" y="245616"/>
                    </a:cubicBezTo>
                    <a:cubicBezTo>
                      <a:pt x="350946" y="181993"/>
                      <a:pt x="360728" y="119787"/>
                      <a:pt x="337317" y="106765"/>
                    </a:cubicBezTo>
                    <a:close/>
                  </a:path>
                </a:pathLst>
              </a:custGeom>
              <a:solidFill>
                <a:srgbClr val="D7832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g3acbb144eea_1_9619">
                <a:extLst>
                  <a:ext uri="{FF2B5EF4-FFF2-40B4-BE49-F238E27FC236}">
                    <a16:creationId xmlns:a16="http://schemas.microsoft.com/office/drawing/2014/main" id="{E1A28593-0D72-6D3E-6D2D-04A4D34B8676}"/>
                  </a:ext>
                </a:extLst>
              </p:cNvPr>
              <p:cNvSpPr/>
              <p:nvPr/>
            </p:nvSpPr>
            <p:spPr>
              <a:xfrm>
                <a:off x="-4015055" y="1823853"/>
                <a:ext cx="432647" cy="451903"/>
              </a:xfrm>
              <a:custGeom>
                <a:avLst/>
                <a:gdLst/>
                <a:ahLst/>
                <a:cxnLst/>
                <a:rect l="l" t="t" r="r" b="b"/>
                <a:pathLst>
                  <a:path w="432647" h="451903" extrusionOk="0">
                    <a:moveTo>
                      <a:pt x="426615" y="223307"/>
                    </a:moveTo>
                    <a:cubicBezTo>
                      <a:pt x="424995" y="221350"/>
                      <a:pt x="422971" y="219798"/>
                      <a:pt x="420745" y="218449"/>
                    </a:cubicBezTo>
                    <a:lnTo>
                      <a:pt x="172527" y="10983"/>
                    </a:lnTo>
                    <a:cubicBezTo>
                      <a:pt x="153704" y="-11417"/>
                      <a:pt x="101348" y="1537"/>
                      <a:pt x="55537" y="39927"/>
                    </a:cubicBezTo>
                    <a:cubicBezTo>
                      <a:pt x="9793" y="78316"/>
                      <a:pt x="-12067" y="127703"/>
                      <a:pt x="6757" y="150103"/>
                    </a:cubicBezTo>
                    <a:lnTo>
                      <a:pt x="162205" y="434417"/>
                    </a:lnTo>
                    <a:cubicBezTo>
                      <a:pt x="163217" y="437115"/>
                      <a:pt x="164431" y="439679"/>
                      <a:pt x="166253" y="441838"/>
                    </a:cubicBezTo>
                    <a:cubicBezTo>
                      <a:pt x="188450" y="468286"/>
                      <a:pt x="264757" y="440826"/>
                      <a:pt x="336611" y="380442"/>
                    </a:cubicBezTo>
                    <a:cubicBezTo>
                      <a:pt x="408466" y="320124"/>
                      <a:pt x="448744" y="249754"/>
                      <a:pt x="426547" y="223307"/>
                    </a:cubicBezTo>
                    <a:close/>
                  </a:path>
                </a:pathLst>
              </a:custGeom>
              <a:solidFill>
                <a:srgbClr val="C7792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29" name="Google Shape;1129;g3acbb144eea_1_9619">
              <a:extLst>
                <a:ext uri="{FF2B5EF4-FFF2-40B4-BE49-F238E27FC236}">
                  <a16:creationId xmlns:a16="http://schemas.microsoft.com/office/drawing/2014/main" id="{A84BDADA-3F24-D0A0-DB6D-18EC94020BCD}"/>
                </a:ext>
              </a:extLst>
            </p:cNvPr>
            <p:cNvSpPr/>
            <p:nvPr/>
          </p:nvSpPr>
          <p:spPr>
            <a:xfrm>
              <a:off x="-4161550" y="1732793"/>
              <a:ext cx="562814" cy="509688"/>
            </a:xfrm>
            <a:custGeom>
              <a:avLst/>
              <a:gdLst/>
              <a:ahLst/>
              <a:cxnLst/>
              <a:rect l="l" t="t" r="r" b="b"/>
              <a:pathLst>
                <a:path w="562814" h="509688" extrusionOk="0">
                  <a:moveTo>
                    <a:pt x="195622" y="509689"/>
                  </a:moveTo>
                  <a:cubicBezTo>
                    <a:pt x="166205" y="509689"/>
                    <a:pt x="133551" y="487897"/>
                    <a:pt x="103730" y="468061"/>
                  </a:cubicBezTo>
                  <a:cubicBezTo>
                    <a:pt x="87065" y="456928"/>
                    <a:pt x="56501" y="436620"/>
                    <a:pt x="45234" y="436148"/>
                  </a:cubicBezTo>
                  <a:cubicBezTo>
                    <a:pt x="33022" y="444784"/>
                    <a:pt x="16020" y="442558"/>
                    <a:pt x="6439" y="430818"/>
                  </a:cubicBezTo>
                  <a:cubicBezTo>
                    <a:pt x="-3546" y="418539"/>
                    <a:pt x="-1724" y="400457"/>
                    <a:pt x="10555" y="390404"/>
                  </a:cubicBezTo>
                  <a:cubicBezTo>
                    <a:pt x="46583" y="361055"/>
                    <a:pt x="93879" y="392496"/>
                    <a:pt x="135507" y="420293"/>
                  </a:cubicBezTo>
                  <a:cubicBezTo>
                    <a:pt x="150890" y="430548"/>
                    <a:pt x="178080" y="448630"/>
                    <a:pt x="191034" y="451733"/>
                  </a:cubicBezTo>
                  <a:cubicBezTo>
                    <a:pt x="190629" y="438442"/>
                    <a:pt x="178418" y="408081"/>
                    <a:pt x="171536" y="390944"/>
                  </a:cubicBezTo>
                  <a:cubicBezTo>
                    <a:pt x="152847" y="344525"/>
                    <a:pt x="131594" y="291832"/>
                    <a:pt x="167690" y="262483"/>
                  </a:cubicBezTo>
                  <a:cubicBezTo>
                    <a:pt x="203785" y="233134"/>
                    <a:pt x="251014" y="264575"/>
                    <a:pt x="292709" y="292305"/>
                  </a:cubicBezTo>
                  <a:cubicBezTo>
                    <a:pt x="308092" y="302560"/>
                    <a:pt x="335350" y="320709"/>
                    <a:pt x="348304" y="323745"/>
                  </a:cubicBezTo>
                  <a:cubicBezTo>
                    <a:pt x="347899" y="310454"/>
                    <a:pt x="335687" y="280093"/>
                    <a:pt x="328805" y="262956"/>
                  </a:cubicBezTo>
                  <a:cubicBezTo>
                    <a:pt x="310116" y="216537"/>
                    <a:pt x="288864" y="163844"/>
                    <a:pt x="324959" y="134495"/>
                  </a:cubicBezTo>
                  <a:cubicBezTo>
                    <a:pt x="361055" y="105146"/>
                    <a:pt x="408283" y="136587"/>
                    <a:pt x="449979" y="164316"/>
                  </a:cubicBezTo>
                  <a:cubicBezTo>
                    <a:pt x="465362" y="174572"/>
                    <a:pt x="492619" y="192721"/>
                    <a:pt x="505573" y="195757"/>
                  </a:cubicBezTo>
                  <a:cubicBezTo>
                    <a:pt x="505236" y="182465"/>
                    <a:pt x="492957" y="152105"/>
                    <a:pt x="486075" y="134900"/>
                  </a:cubicBezTo>
                  <a:cubicBezTo>
                    <a:pt x="467386" y="88414"/>
                    <a:pt x="446201" y="35788"/>
                    <a:pt x="482229" y="6440"/>
                  </a:cubicBezTo>
                  <a:cubicBezTo>
                    <a:pt x="494508" y="-3546"/>
                    <a:pt x="512590" y="-1724"/>
                    <a:pt x="522643" y="10555"/>
                  </a:cubicBezTo>
                  <a:cubicBezTo>
                    <a:pt x="532223" y="22362"/>
                    <a:pt x="530942" y="39432"/>
                    <a:pt x="520011" y="49620"/>
                  </a:cubicBezTo>
                  <a:cubicBezTo>
                    <a:pt x="518123" y="60684"/>
                    <a:pt x="531886" y="94824"/>
                    <a:pt x="539375" y="113377"/>
                  </a:cubicBezTo>
                  <a:cubicBezTo>
                    <a:pt x="558064" y="159863"/>
                    <a:pt x="579249" y="212489"/>
                    <a:pt x="543221" y="241838"/>
                  </a:cubicBezTo>
                  <a:cubicBezTo>
                    <a:pt x="507125" y="271187"/>
                    <a:pt x="459897" y="239746"/>
                    <a:pt x="418201" y="212017"/>
                  </a:cubicBezTo>
                  <a:cubicBezTo>
                    <a:pt x="402818" y="201762"/>
                    <a:pt x="375561" y="183612"/>
                    <a:pt x="362607" y="180576"/>
                  </a:cubicBezTo>
                  <a:cubicBezTo>
                    <a:pt x="363012" y="193868"/>
                    <a:pt x="375224" y="224229"/>
                    <a:pt x="382105" y="241366"/>
                  </a:cubicBezTo>
                  <a:cubicBezTo>
                    <a:pt x="400794" y="287784"/>
                    <a:pt x="422047" y="340477"/>
                    <a:pt x="385951" y="369826"/>
                  </a:cubicBezTo>
                  <a:cubicBezTo>
                    <a:pt x="349855" y="399175"/>
                    <a:pt x="302627" y="367735"/>
                    <a:pt x="260932" y="340005"/>
                  </a:cubicBezTo>
                  <a:cubicBezTo>
                    <a:pt x="245549" y="329750"/>
                    <a:pt x="218291" y="311601"/>
                    <a:pt x="205337" y="308565"/>
                  </a:cubicBezTo>
                  <a:cubicBezTo>
                    <a:pt x="205742" y="321856"/>
                    <a:pt x="217954" y="352217"/>
                    <a:pt x="224836" y="369354"/>
                  </a:cubicBezTo>
                  <a:cubicBezTo>
                    <a:pt x="243525" y="415772"/>
                    <a:pt x="264777" y="468466"/>
                    <a:pt x="228681" y="497814"/>
                  </a:cubicBezTo>
                  <a:cubicBezTo>
                    <a:pt x="218426" y="506181"/>
                    <a:pt x="207294" y="509554"/>
                    <a:pt x="195622" y="509622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0" name="Google Shape;1130;g3acbb144eea_1_9619">
            <a:extLst>
              <a:ext uri="{FF2B5EF4-FFF2-40B4-BE49-F238E27FC236}">
                <a16:creationId xmlns:a16="http://schemas.microsoft.com/office/drawing/2014/main" id="{BB1BEB1F-82B2-00D9-7565-D47FE3D10B14}"/>
              </a:ext>
            </a:extLst>
          </p:cNvPr>
          <p:cNvSpPr/>
          <p:nvPr/>
        </p:nvSpPr>
        <p:spPr>
          <a:xfrm>
            <a:off x="5225189" y="0"/>
            <a:ext cx="1741800" cy="1713000"/>
          </a:xfrm>
          <a:prstGeom prst="rect">
            <a:avLst/>
          </a:prstGeom>
          <a:solidFill>
            <a:srgbClr val="2EC1A0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1" name="Google Shape;1131;g3acbb144eea_1_9619">
            <a:extLst>
              <a:ext uri="{FF2B5EF4-FFF2-40B4-BE49-F238E27FC236}">
                <a16:creationId xmlns:a16="http://schemas.microsoft.com/office/drawing/2014/main" id="{18B3C972-E242-6D70-685D-D712A150CD4E}"/>
              </a:ext>
            </a:extLst>
          </p:cNvPr>
          <p:cNvGrpSpPr/>
          <p:nvPr/>
        </p:nvGrpSpPr>
        <p:grpSpPr>
          <a:xfrm>
            <a:off x="5473762" y="505764"/>
            <a:ext cx="1232917" cy="803182"/>
            <a:chOff x="5514402" y="505764"/>
            <a:chExt cx="1232917" cy="803182"/>
          </a:xfrm>
        </p:grpSpPr>
        <p:grpSp>
          <p:nvGrpSpPr>
            <p:cNvPr id="1132" name="Google Shape;1132;g3acbb144eea_1_9619">
              <a:extLst>
                <a:ext uri="{FF2B5EF4-FFF2-40B4-BE49-F238E27FC236}">
                  <a16:creationId xmlns:a16="http://schemas.microsoft.com/office/drawing/2014/main" id="{FCB5B0BA-A670-E7B0-3774-B9D02DB7EB1C}"/>
                </a:ext>
              </a:extLst>
            </p:cNvPr>
            <p:cNvGrpSpPr/>
            <p:nvPr/>
          </p:nvGrpSpPr>
          <p:grpSpPr>
            <a:xfrm>
              <a:off x="5612111" y="505764"/>
              <a:ext cx="1037795" cy="803182"/>
              <a:chOff x="5612111" y="505764"/>
              <a:chExt cx="1037795" cy="803182"/>
            </a:xfrm>
          </p:grpSpPr>
          <p:sp>
            <p:nvSpPr>
              <p:cNvPr id="1133" name="Google Shape;1133;g3acbb144eea_1_9619">
                <a:extLst>
                  <a:ext uri="{FF2B5EF4-FFF2-40B4-BE49-F238E27FC236}">
                    <a16:creationId xmlns:a16="http://schemas.microsoft.com/office/drawing/2014/main" id="{C393D564-2D43-9720-8C1C-439D379EBE11}"/>
                  </a:ext>
                </a:extLst>
              </p:cNvPr>
              <p:cNvSpPr/>
              <p:nvPr/>
            </p:nvSpPr>
            <p:spPr>
              <a:xfrm>
                <a:off x="5612111" y="1012298"/>
                <a:ext cx="1037795" cy="296648"/>
              </a:xfrm>
              <a:custGeom>
                <a:avLst/>
                <a:gdLst/>
                <a:ahLst/>
                <a:cxnLst/>
                <a:rect l="l" t="t" r="r" b="b"/>
                <a:pathLst>
                  <a:path w="662070" h="189249" extrusionOk="0">
                    <a:moveTo>
                      <a:pt x="568829" y="189250"/>
                    </a:moveTo>
                    <a:lnTo>
                      <a:pt x="93174" y="189250"/>
                    </a:lnTo>
                    <a:cubicBezTo>
                      <a:pt x="75093" y="189250"/>
                      <a:pt x="59102" y="177713"/>
                      <a:pt x="53368" y="160576"/>
                    </a:cubicBezTo>
                    <a:lnTo>
                      <a:pt x="0" y="0"/>
                    </a:lnTo>
                    <a:lnTo>
                      <a:pt x="662071" y="0"/>
                    </a:lnTo>
                    <a:cubicBezTo>
                      <a:pt x="662071" y="0"/>
                      <a:pt x="608703" y="160576"/>
                      <a:pt x="608703" y="160576"/>
                    </a:cubicBezTo>
                    <a:cubicBezTo>
                      <a:pt x="603036" y="177713"/>
                      <a:pt x="586978" y="189250"/>
                      <a:pt x="568896" y="189250"/>
                    </a:cubicBezTo>
                    <a:close/>
                  </a:path>
                </a:pathLst>
              </a:custGeom>
              <a:solidFill>
                <a:srgbClr val="DE82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34" name="Google Shape;1134;g3acbb144eea_1_9619">
                <a:extLst>
                  <a:ext uri="{FF2B5EF4-FFF2-40B4-BE49-F238E27FC236}">
                    <a16:creationId xmlns:a16="http://schemas.microsoft.com/office/drawing/2014/main" id="{19DD3A04-B0E0-04D5-536C-8A158520963A}"/>
                  </a:ext>
                </a:extLst>
              </p:cNvPr>
              <p:cNvGrpSpPr/>
              <p:nvPr/>
            </p:nvGrpSpPr>
            <p:grpSpPr>
              <a:xfrm>
                <a:off x="5641283" y="505764"/>
                <a:ext cx="984156" cy="553462"/>
                <a:chOff x="-4194849" y="665603"/>
                <a:chExt cx="627931" cy="353131"/>
              </a:xfrm>
            </p:grpSpPr>
            <p:sp>
              <p:nvSpPr>
                <p:cNvPr id="1135" name="Google Shape;1135;g3acbb144eea_1_9619">
                  <a:extLst>
                    <a:ext uri="{FF2B5EF4-FFF2-40B4-BE49-F238E27FC236}">
                      <a16:creationId xmlns:a16="http://schemas.microsoft.com/office/drawing/2014/main" id="{67866603-98A5-E898-359B-A0663B358D8A}"/>
                    </a:ext>
                  </a:extLst>
                </p:cNvPr>
                <p:cNvSpPr/>
                <p:nvPr/>
              </p:nvSpPr>
              <p:spPr>
                <a:xfrm>
                  <a:off x="-4103969" y="665603"/>
                  <a:ext cx="194242" cy="18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242" h="181625" extrusionOk="0">
                      <a:moveTo>
                        <a:pt x="179602" y="147217"/>
                      </a:moveTo>
                      <a:cubicBezTo>
                        <a:pt x="179602" y="133925"/>
                        <a:pt x="184999" y="121916"/>
                        <a:pt x="193703" y="113213"/>
                      </a:cubicBezTo>
                      <a:lnTo>
                        <a:pt x="164017" y="28877"/>
                      </a:lnTo>
                      <a:lnTo>
                        <a:pt x="0" y="0"/>
                      </a:lnTo>
                      <a:lnTo>
                        <a:pt x="56809" y="155920"/>
                      </a:lnTo>
                      <a:lnTo>
                        <a:pt x="194242" y="181626"/>
                      </a:lnTo>
                      <a:cubicBezTo>
                        <a:pt x="185202" y="172922"/>
                        <a:pt x="179602" y="160711"/>
                        <a:pt x="179602" y="147149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" name="Google Shape;1136;g3acbb144eea_1_9619">
                  <a:extLst>
                    <a:ext uri="{FF2B5EF4-FFF2-40B4-BE49-F238E27FC236}">
                      <a16:creationId xmlns:a16="http://schemas.microsoft.com/office/drawing/2014/main" id="{3C814BDA-C214-AE19-AD25-AD0350CC95AC}"/>
                    </a:ext>
                  </a:extLst>
                </p:cNvPr>
                <p:cNvSpPr/>
                <p:nvPr/>
              </p:nvSpPr>
              <p:spPr>
                <a:xfrm>
                  <a:off x="-3847520" y="665670"/>
                  <a:ext cx="192218" cy="180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218" h="180613" extrusionOk="0">
                      <a:moveTo>
                        <a:pt x="19094" y="147149"/>
                      </a:moveTo>
                      <a:cubicBezTo>
                        <a:pt x="19094" y="160171"/>
                        <a:pt x="13899" y="171910"/>
                        <a:pt x="5465" y="180614"/>
                      </a:cubicBezTo>
                      <a:lnTo>
                        <a:pt x="136759" y="157472"/>
                      </a:lnTo>
                      <a:lnTo>
                        <a:pt x="192218" y="0"/>
                      </a:lnTo>
                      <a:lnTo>
                        <a:pt x="28202" y="28877"/>
                      </a:lnTo>
                      <a:lnTo>
                        <a:pt x="0" y="108962"/>
                      </a:lnTo>
                      <a:cubicBezTo>
                        <a:pt x="11537" y="117733"/>
                        <a:pt x="19026" y="131564"/>
                        <a:pt x="19026" y="147149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" name="Google Shape;1137;g3acbb144eea_1_9619">
                  <a:extLst>
                    <a:ext uri="{FF2B5EF4-FFF2-40B4-BE49-F238E27FC236}">
                      <a16:creationId xmlns:a16="http://schemas.microsoft.com/office/drawing/2014/main" id="{9A90BB6D-A26A-BFE9-F44E-D8AA0CC5DF96}"/>
                    </a:ext>
                  </a:extLst>
                </p:cNvPr>
                <p:cNvSpPr/>
                <p:nvPr/>
              </p:nvSpPr>
              <p:spPr>
                <a:xfrm>
                  <a:off x="-4194849" y="856472"/>
                  <a:ext cx="627931" cy="16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931" h="162262" extrusionOk="0">
                      <a:moveTo>
                        <a:pt x="548993" y="0"/>
                      </a:moveTo>
                      <a:lnTo>
                        <a:pt x="338288" y="0"/>
                      </a:lnTo>
                      <a:cubicBezTo>
                        <a:pt x="332216" y="2766"/>
                        <a:pt x="325537" y="4318"/>
                        <a:pt x="318452" y="4318"/>
                      </a:cubicBezTo>
                      <a:cubicBezTo>
                        <a:pt x="311368" y="4318"/>
                        <a:pt x="304689" y="2766"/>
                        <a:pt x="298616" y="0"/>
                      </a:cubicBezTo>
                      <a:lnTo>
                        <a:pt x="79006" y="0"/>
                      </a:lnTo>
                      <a:cubicBezTo>
                        <a:pt x="35354" y="0"/>
                        <a:pt x="0" y="35354"/>
                        <a:pt x="0" y="79006"/>
                      </a:cubicBezTo>
                      <a:lnTo>
                        <a:pt x="0" y="83256"/>
                      </a:lnTo>
                      <a:cubicBezTo>
                        <a:pt x="0" y="126909"/>
                        <a:pt x="35354" y="162262"/>
                        <a:pt x="79006" y="162262"/>
                      </a:cubicBezTo>
                      <a:lnTo>
                        <a:pt x="548926" y="162262"/>
                      </a:lnTo>
                      <a:cubicBezTo>
                        <a:pt x="592578" y="162262"/>
                        <a:pt x="627931" y="126909"/>
                        <a:pt x="627931" y="83256"/>
                      </a:cubicBezTo>
                      <a:lnTo>
                        <a:pt x="627931" y="79006"/>
                      </a:lnTo>
                      <a:cubicBezTo>
                        <a:pt x="627931" y="35354"/>
                        <a:pt x="592578" y="0"/>
                        <a:pt x="54892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" name="Google Shape;1138;g3acbb144eea_1_9619">
                  <a:extLst>
                    <a:ext uri="{FF2B5EF4-FFF2-40B4-BE49-F238E27FC236}">
                      <a16:creationId xmlns:a16="http://schemas.microsoft.com/office/drawing/2014/main" id="{0DAA33EA-8B61-3D94-8457-B8326830AC7B}"/>
                    </a:ext>
                  </a:extLst>
                </p:cNvPr>
                <p:cNvSpPr/>
                <p:nvPr/>
              </p:nvSpPr>
              <p:spPr>
                <a:xfrm>
                  <a:off x="-3910198" y="764849"/>
                  <a:ext cx="68278" cy="91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78" h="91622" extrusionOk="0">
                      <a:moveTo>
                        <a:pt x="68211" y="81435"/>
                      </a:moveTo>
                      <a:lnTo>
                        <a:pt x="35556" y="87170"/>
                      </a:lnTo>
                      <a:lnTo>
                        <a:pt x="62813" y="9783"/>
                      </a:lnTo>
                      <a:cubicBezTo>
                        <a:pt x="54785" y="3643"/>
                        <a:pt x="44731" y="0"/>
                        <a:pt x="33869" y="0"/>
                      </a:cubicBezTo>
                      <a:cubicBezTo>
                        <a:pt x="20645" y="0"/>
                        <a:pt x="8703" y="5330"/>
                        <a:pt x="0" y="13966"/>
                      </a:cubicBezTo>
                      <a:lnTo>
                        <a:pt x="25773" y="87170"/>
                      </a:lnTo>
                      <a:lnTo>
                        <a:pt x="539" y="82447"/>
                      </a:lnTo>
                      <a:cubicBezTo>
                        <a:pt x="4453" y="86225"/>
                        <a:pt x="9041" y="89396"/>
                        <a:pt x="14101" y="91623"/>
                      </a:cubicBezTo>
                      <a:lnTo>
                        <a:pt x="53705" y="91623"/>
                      </a:lnTo>
                      <a:cubicBezTo>
                        <a:pt x="59170" y="89126"/>
                        <a:pt x="64162" y="85618"/>
                        <a:pt x="68278" y="8136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" name="Google Shape;1139;g3acbb144eea_1_9619">
                  <a:extLst>
                    <a:ext uri="{FF2B5EF4-FFF2-40B4-BE49-F238E27FC236}">
                      <a16:creationId xmlns:a16="http://schemas.microsoft.com/office/drawing/2014/main" id="{67B5BA09-CCC9-725B-0DC3-E7BE9AF5AA00}"/>
                    </a:ext>
                  </a:extLst>
                </p:cNvPr>
                <p:cNvSpPr/>
                <p:nvPr/>
              </p:nvSpPr>
              <p:spPr>
                <a:xfrm>
                  <a:off x="-3924367" y="778815"/>
                  <a:ext cx="39874" cy="73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74" h="73203" extrusionOk="0">
                      <a:moveTo>
                        <a:pt x="14101" y="0"/>
                      </a:moveTo>
                      <a:cubicBezTo>
                        <a:pt x="5397" y="8703"/>
                        <a:pt x="0" y="20713"/>
                        <a:pt x="0" y="34004"/>
                      </a:cubicBezTo>
                      <a:cubicBezTo>
                        <a:pt x="0" y="47296"/>
                        <a:pt x="5600" y="59777"/>
                        <a:pt x="14641" y="68481"/>
                      </a:cubicBezTo>
                      <a:lnTo>
                        <a:pt x="39874" y="73204"/>
                      </a:lnTo>
                      <a:lnTo>
                        <a:pt x="14101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" name="Google Shape;1140;g3acbb144eea_1_9619">
                  <a:extLst>
                    <a:ext uri="{FF2B5EF4-FFF2-40B4-BE49-F238E27FC236}">
                      <a16:creationId xmlns:a16="http://schemas.microsoft.com/office/drawing/2014/main" id="{D260624F-D212-4FE7-FAD3-775E656E6E6F}"/>
                    </a:ext>
                  </a:extLst>
                </p:cNvPr>
                <p:cNvSpPr/>
                <p:nvPr/>
              </p:nvSpPr>
              <p:spPr>
                <a:xfrm>
                  <a:off x="-3874643" y="774632"/>
                  <a:ext cx="46283" cy="77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83" h="77386" extrusionOk="0">
                      <a:moveTo>
                        <a:pt x="32655" y="71652"/>
                      </a:moveTo>
                      <a:cubicBezTo>
                        <a:pt x="41089" y="63016"/>
                        <a:pt x="46283" y="51209"/>
                        <a:pt x="46283" y="38187"/>
                      </a:cubicBezTo>
                      <a:cubicBezTo>
                        <a:pt x="46283" y="22602"/>
                        <a:pt x="38795" y="8771"/>
                        <a:pt x="27258" y="0"/>
                      </a:cubicBezTo>
                      <a:lnTo>
                        <a:pt x="0" y="77387"/>
                      </a:lnTo>
                      <a:lnTo>
                        <a:pt x="32655" y="7165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" name="Google Shape;1141;g3acbb144eea_1_9619">
                  <a:extLst>
                    <a:ext uri="{FF2B5EF4-FFF2-40B4-BE49-F238E27FC236}">
                      <a16:creationId xmlns:a16="http://schemas.microsoft.com/office/drawing/2014/main" id="{CA0321E1-1A4E-A3FD-8116-05A1A21BAA4C}"/>
                    </a:ext>
                  </a:extLst>
                </p:cNvPr>
                <p:cNvSpPr/>
                <p:nvPr/>
              </p:nvSpPr>
              <p:spPr>
                <a:xfrm>
                  <a:off x="-3896165" y="856472"/>
                  <a:ext cx="39671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4317" extrusionOk="0">
                      <a:moveTo>
                        <a:pt x="39604" y="0"/>
                      </a:moveTo>
                      <a:lnTo>
                        <a:pt x="0" y="0"/>
                      </a:lnTo>
                      <a:cubicBezTo>
                        <a:pt x="6072" y="2766"/>
                        <a:pt x="12752" y="4318"/>
                        <a:pt x="19836" y="4318"/>
                      </a:cubicBezTo>
                      <a:cubicBezTo>
                        <a:pt x="26920" y="4318"/>
                        <a:pt x="33600" y="2766"/>
                        <a:pt x="39672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42" name="Google Shape;1142;g3acbb144eea_1_9619">
              <a:extLst>
                <a:ext uri="{FF2B5EF4-FFF2-40B4-BE49-F238E27FC236}">
                  <a16:creationId xmlns:a16="http://schemas.microsoft.com/office/drawing/2014/main" id="{10041BA3-6106-C41A-774E-7E82790F540E}"/>
                </a:ext>
              </a:extLst>
            </p:cNvPr>
            <p:cNvSpPr/>
            <p:nvPr/>
          </p:nvSpPr>
          <p:spPr>
            <a:xfrm>
              <a:off x="5514402" y="903487"/>
              <a:ext cx="1232917" cy="203899"/>
            </a:xfrm>
            <a:custGeom>
              <a:avLst/>
              <a:gdLst/>
              <a:ahLst/>
              <a:cxnLst/>
              <a:rect l="l" t="t" r="r" b="b"/>
              <a:pathLst>
                <a:path w="786550" h="130079" extrusionOk="0">
                  <a:moveTo>
                    <a:pt x="721511" y="0"/>
                  </a:moveTo>
                  <a:cubicBezTo>
                    <a:pt x="703092" y="0"/>
                    <a:pt x="686495" y="7691"/>
                    <a:pt x="674620" y="19971"/>
                  </a:cubicBezTo>
                  <a:cubicBezTo>
                    <a:pt x="662813" y="7691"/>
                    <a:pt x="646148" y="0"/>
                    <a:pt x="627730" y="0"/>
                  </a:cubicBezTo>
                  <a:cubicBezTo>
                    <a:pt x="609310" y="0"/>
                    <a:pt x="592713" y="7691"/>
                    <a:pt x="580839" y="19971"/>
                  </a:cubicBezTo>
                  <a:cubicBezTo>
                    <a:pt x="569032" y="7691"/>
                    <a:pt x="552367" y="0"/>
                    <a:pt x="533948" y="0"/>
                  </a:cubicBezTo>
                  <a:cubicBezTo>
                    <a:pt x="515529" y="0"/>
                    <a:pt x="498932" y="7691"/>
                    <a:pt x="487057" y="19971"/>
                  </a:cubicBezTo>
                  <a:cubicBezTo>
                    <a:pt x="475250" y="7691"/>
                    <a:pt x="458585" y="0"/>
                    <a:pt x="440166" y="0"/>
                  </a:cubicBezTo>
                  <a:cubicBezTo>
                    <a:pt x="421747" y="0"/>
                    <a:pt x="405150" y="7691"/>
                    <a:pt x="393276" y="19971"/>
                  </a:cubicBezTo>
                  <a:cubicBezTo>
                    <a:pt x="381469" y="7691"/>
                    <a:pt x="364804" y="0"/>
                    <a:pt x="346385" y="0"/>
                  </a:cubicBezTo>
                  <a:cubicBezTo>
                    <a:pt x="327966" y="0"/>
                    <a:pt x="311368" y="7691"/>
                    <a:pt x="299494" y="19971"/>
                  </a:cubicBezTo>
                  <a:cubicBezTo>
                    <a:pt x="287687" y="7691"/>
                    <a:pt x="271022" y="0"/>
                    <a:pt x="252603" y="0"/>
                  </a:cubicBezTo>
                  <a:cubicBezTo>
                    <a:pt x="234184" y="0"/>
                    <a:pt x="217587" y="7691"/>
                    <a:pt x="205713" y="19971"/>
                  </a:cubicBezTo>
                  <a:cubicBezTo>
                    <a:pt x="193906" y="7691"/>
                    <a:pt x="177241" y="0"/>
                    <a:pt x="158822" y="0"/>
                  </a:cubicBezTo>
                  <a:cubicBezTo>
                    <a:pt x="140402" y="0"/>
                    <a:pt x="123805" y="7691"/>
                    <a:pt x="111931" y="19971"/>
                  </a:cubicBezTo>
                  <a:cubicBezTo>
                    <a:pt x="100124" y="7691"/>
                    <a:pt x="83459" y="0"/>
                    <a:pt x="65040" y="0"/>
                  </a:cubicBezTo>
                  <a:cubicBezTo>
                    <a:pt x="29147" y="0"/>
                    <a:pt x="0" y="29146"/>
                    <a:pt x="0" y="65040"/>
                  </a:cubicBezTo>
                  <a:cubicBezTo>
                    <a:pt x="0" y="100933"/>
                    <a:pt x="29147" y="130080"/>
                    <a:pt x="65040" y="130080"/>
                  </a:cubicBezTo>
                  <a:cubicBezTo>
                    <a:pt x="83459" y="130080"/>
                    <a:pt x="100056" y="122388"/>
                    <a:pt x="111931" y="110109"/>
                  </a:cubicBezTo>
                  <a:cubicBezTo>
                    <a:pt x="123738" y="122388"/>
                    <a:pt x="140402" y="130080"/>
                    <a:pt x="158822" y="130080"/>
                  </a:cubicBezTo>
                  <a:cubicBezTo>
                    <a:pt x="177241" y="130080"/>
                    <a:pt x="193838" y="122388"/>
                    <a:pt x="205713" y="110109"/>
                  </a:cubicBezTo>
                  <a:cubicBezTo>
                    <a:pt x="217520" y="122388"/>
                    <a:pt x="234184" y="130080"/>
                    <a:pt x="252603" y="130080"/>
                  </a:cubicBezTo>
                  <a:cubicBezTo>
                    <a:pt x="271022" y="130080"/>
                    <a:pt x="287619" y="122388"/>
                    <a:pt x="299494" y="110109"/>
                  </a:cubicBezTo>
                  <a:cubicBezTo>
                    <a:pt x="311301" y="122388"/>
                    <a:pt x="327966" y="130080"/>
                    <a:pt x="346385" y="130080"/>
                  </a:cubicBezTo>
                  <a:cubicBezTo>
                    <a:pt x="364804" y="130080"/>
                    <a:pt x="381401" y="122388"/>
                    <a:pt x="393276" y="110109"/>
                  </a:cubicBezTo>
                  <a:cubicBezTo>
                    <a:pt x="405083" y="122388"/>
                    <a:pt x="421747" y="130080"/>
                    <a:pt x="440166" y="130080"/>
                  </a:cubicBezTo>
                  <a:cubicBezTo>
                    <a:pt x="458585" y="130080"/>
                    <a:pt x="475183" y="122388"/>
                    <a:pt x="487057" y="110109"/>
                  </a:cubicBezTo>
                  <a:cubicBezTo>
                    <a:pt x="498864" y="122388"/>
                    <a:pt x="515529" y="130080"/>
                    <a:pt x="533948" y="130080"/>
                  </a:cubicBezTo>
                  <a:cubicBezTo>
                    <a:pt x="552367" y="130080"/>
                    <a:pt x="568964" y="122388"/>
                    <a:pt x="580839" y="110109"/>
                  </a:cubicBezTo>
                  <a:cubicBezTo>
                    <a:pt x="592646" y="122388"/>
                    <a:pt x="609310" y="130080"/>
                    <a:pt x="627730" y="130080"/>
                  </a:cubicBezTo>
                  <a:cubicBezTo>
                    <a:pt x="646148" y="130080"/>
                    <a:pt x="662746" y="122388"/>
                    <a:pt x="674620" y="110109"/>
                  </a:cubicBezTo>
                  <a:cubicBezTo>
                    <a:pt x="686427" y="122388"/>
                    <a:pt x="703092" y="130080"/>
                    <a:pt x="721511" y="130080"/>
                  </a:cubicBezTo>
                  <a:cubicBezTo>
                    <a:pt x="757404" y="130080"/>
                    <a:pt x="786551" y="100933"/>
                    <a:pt x="786551" y="65040"/>
                  </a:cubicBezTo>
                  <a:cubicBezTo>
                    <a:pt x="786551" y="29146"/>
                    <a:pt x="757404" y="0"/>
                    <a:pt x="721511" y="0"/>
                  </a:cubicBezTo>
                  <a:close/>
                </a:path>
              </a:pathLst>
            </a:custGeom>
            <a:solidFill>
              <a:srgbClr val="FBAB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3" name="Google Shape;1143;g3acbb144eea_1_9619">
              <a:extLst>
                <a:ext uri="{FF2B5EF4-FFF2-40B4-BE49-F238E27FC236}">
                  <a16:creationId xmlns:a16="http://schemas.microsoft.com/office/drawing/2014/main" id="{6BD68AC2-EF65-1D93-F28D-4B7CC8E0E76B}"/>
                </a:ext>
              </a:extLst>
            </p:cNvPr>
            <p:cNvGrpSpPr/>
            <p:nvPr/>
          </p:nvGrpSpPr>
          <p:grpSpPr>
            <a:xfrm>
              <a:off x="5514495" y="903570"/>
              <a:ext cx="1232760" cy="203873"/>
              <a:chOff x="-4275744" y="919420"/>
              <a:chExt cx="786550" cy="130079"/>
            </a:xfrm>
          </p:grpSpPr>
          <p:sp>
            <p:nvSpPr>
              <p:cNvPr id="1144" name="Google Shape;1144;g3acbb144eea_1_9619">
                <a:extLst>
                  <a:ext uri="{FF2B5EF4-FFF2-40B4-BE49-F238E27FC236}">
                    <a16:creationId xmlns:a16="http://schemas.microsoft.com/office/drawing/2014/main" id="{A449A327-849A-153A-48BB-608FEB7D4C14}"/>
                  </a:ext>
                </a:extLst>
              </p:cNvPr>
              <p:cNvSpPr/>
              <p:nvPr/>
            </p:nvSpPr>
            <p:spPr>
              <a:xfrm>
                <a:off x="-4275744" y="970629"/>
                <a:ext cx="786550" cy="78870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78870" extrusionOk="0">
                    <a:moveTo>
                      <a:pt x="721511" y="51209"/>
                    </a:moveTo>
                    <a:cubicBezTo>
                      <a:pt x="703092" y="51209"/>
                      <a:pt x="686495" y="43517"/>
                      <a:pt x="674620" y="31238"/>
                    </a:cubicBezTo>
                    <a:cubicBezTo>
                      <a:pt x="662813" y="43517"/>
                      <a:pt x="646148" y="51209"/>
                      <a:pt x="627730" y="51209"/>
                    </a:cubicBezTo>
                    <a:cubicBezTo>
                      <a:pt x="609310" y="51209"/>
                      <a:pt x="592713" y="43517"/>
                      <a:pt x="580839" y="31238"/>
                    </a:cubicBezTo>
                    <a:cubicBezTo>
                      <a:pt x="569032" y="43517"/>
                      <a:pt x="552367" y="51209"/>
                      <a:pt x="533948" y="51209"/>
                    </a:cubicBezTo>
                    <a:cubicBezTo>
                      <a:pt x="515529" y="51209"/>
                      <a:pt x="498932" y="43517"/>
                      <a:pt x="487057" y="31238"/>
                    </a:cubicBezTo>
                    <a:cubicBezTo>
                      <a:pt x="475250" y="43517"/>
                      <a:pt x="458585" y="51209"/>
                      <a:pt x="440166" y="51209"/>
                    </a:cubicBezTo>
                    <a:cubicBezTo>
                      <a:pt x="421747" y="51209"/>
                      <a:pt x="405150" y="43517"/>
                      <a:pt x="393276" y="31238"/>
                    </a:cubicBezTo>
                    <a:cubicBezTo>
                      <a:pt x="381469" y="43517"/>
                      <a:pt x="364804" y="51209"/>
                      <a:pt x="346385" y="51209"/>
                    </a:cubicBezTo>
                    <a:cubicBezTo>
                      <a:pt x="327966" y="51209"/>
                      <a:pt x="311368" y="43517"/>
                      <a:pt x="299494" y="31238"/>
                    </a:cubicBezTo>
                    <a:cubicBezTo>
                      <a:pt x="287687" y="43517"/>
                      <a:pt x="271022" y="51209"/>
                      <a:pt x="252603" y="51209"/>
                    </a:cubicBezTo>
                    <a:cubicBezTo>
                      <a:pt x="234184" y="51209"/>
                      <a:pt x="217587" y="43517"/>
                      <a:pt x="205713" y="31238"/>
                    </a:cubicBezTo>
                    <a:cubicBezTo>
                      <a:pt x="193906" y="43517"/>
                      <a:pt x="177241" y="51209"/>
                      <a:pt x="158822" y="51209"/>
                    </a:cubicBezTo>
                    <a:cubicBezTo>
                      <a:pt x="140402" y="51209"/>
                      <a:pt x="123805" y="43517"/>
                      <a:pt x="111931" y="31238"/>
                    </a:cubicBezTo>
                    <a:cubicBezTo>
                      <a:pt x="100124" y="43517"/>
                      <a:pt x="83459" y="51209"/>
                      <a:pt x="65040" y="51209"/>
                    </a:cubicBezTo>
                    <a:cubicBezTo>
                      <a:pt x="33869" y="51209"/>
                      <a:pt x="7827" y="29281"/>
                      <a:pt x="1485" y="0"/>
                    </a:cubicBezTo>
                    <a:cubicBezTo>
                      <a:pt x="540" y="4453"/>
                      <a:pt x="0" y="9041"/>
                      <a:pt x="0" y="13831"/>
                    </a:cubicBezTo>
                    <a:cubicBezTo>
                      <a:pt x="0" y="49724"/>
                      <a:pt x="29147" y="78871"/>
                      <a:pt x="65040" y="78871"/>
                    </a:cubicBezTo>
                    <a:cubicBezTo>
                      <a:pt x="83459" y="78871"/>
                      <a:pt x="100056" y="71180"/>
                      <a:pt x="111931" y="58900"/>
                    </a:cubicBezTo>
                    <a:cubicBezTo>
                      <a:pt x="123738" y="71180"/>
                      <a:pt x="140402" y="78871"/>
                      <a:pt x="158822" y="78871"/>
                    </a:cubicBezTo>
                    <a:cubicBezTo>
                      <a:pt x="177241" y="78871"/>
                      <a:pt x="193838" y="71180"/>
                      <a:pt x="205713" y="58900"/>
                    </a:cubicBezTo>
                    <a:cubicBezTo>
                      <a:pt x="217520" y="71180"/>
                      <a:pt x="234184" y="78871"/>
                      <a:pt x="252603" y="78871"/>
                    </a:cubicBezTo>
                    <a:cubicBezTo>
                      <a:pt x="271022" y="78871"/>
                      <a:pt x="287619" y="71180"/>
                      <a:pt x="299494" y="58900"/>
                    </a:cubicBezTo>
                    <a:cubicBezTo>
                      <a:pt x="311301" y="71180"/>
                      <a:pt x="327966" y="78871"/>
                      <a:pt x="346385" y="78871"/>
                    </a:cubicBezTo>
                    <a:cubicBezTo>
                      <a:pt x="364804" y="78871"/>
                      <a:pt x="381401" y="71180"/>
                      <a:pt x="393276" y="58900"/>
                    </a:cubicBezTo>
                    <a:cubicBezTo>
                      <a:pt x="405083" y="71180"/>
                      <a:pt x="421747" y="78871"/>
                      <a:pt x="440166" y="78871"/>
                    </a:cubicBezTo>
                    <a:cubicBezTo>
                      <a:pt x="458585" y="78871"/>
                      <a:pt x="475183" y="71180"/>
                      <a:pt x="487057" y="58900"/>
                    </a:cubicBezTo>
                    <a:cubicBezTo>
                      <a:pt x="498864" y="71180"/>
                      <a:pt x="515529" y="78871"/>
                      <a:pt x="533948" y="78871"/>
                    </a:cubicBezTo>
                    <a:cubicBezTo>
                      <a:pt x="552367" y="78871"/>
                      <a:pt x="568964" y="71180"/>
                      <a:pt x="580839" y="58900"/>
                    </a:cubicBezTo>
                    <a:cubicBezTo>
                      <a:pt x="592646" y="71180"/>
                      <a:pt x="609310" y="78871"/>
                      <a:pt x="627730" y="78871"/>
                    </a:cubicBezTo>
                    <a:cubicBezTo>
                      <a:pt x="646148" y="78871"/>
                      <a:pt x="662746" y="71180"/>
                      <a:pt x="674620" y="58900"/>
                    </a:cubicBezTo>
                    <a:cubicBezTo>
                      <a:pt x="686427" y="71180"/>
                      <a:pt x="703092" y="78871"/>
                      <a:pt x="721511" y="78871"/>
                    </a:cubicBezTo>
                    <a:cubicBezTo>
                      <a:pt x="757404" y="78871"/>
                      <a:pt x="786551" y="49724"/>
                      <a:pt x="786551" y="13831"/>
                    </a:cubicBezTo>
                    <a:cubicBezTo>
                      <a:pt x="786551" y="9108"/>
                      <a:pt x="786011" y="4453"/>
                      <a:pt x="785067" y="0"/>
                    </a:cubicBezTo>
                    <a:cubicBezTo>
                      <a:pt x="778725" y="29281"/>
                      <a:pt x="752681" y="51209"/>
                      <a:pt x="721511" y="5120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g3acbb144eea_1_9619">
                <a:extLst>
                  <a:ext uri="{FF2B5EF4-FFF2-40B4-BE49-F238E27FC236}">
                    <a16:creationId xmlns:a16="http://schemas.microsoft.com/office/drawing/2014/main" id="{88D5967D-CDBC-8FCE-5CA5-04AFF6324512}"/>
                  </a:ext>
                </a:extLst>
              </p:cNvPr>
              <p:cNvSpPr/>
              <p:nvPr/>
            </p:nvSpPr>
            <p:spPr>
              <a:xfrm>
                <a:off x="-4274125" y="919420"/>
                <a:ext cx="783581" cy="102417"/>
              </a:xfrm>
              <a:custGeom>
                <a:avLst/>
                <a:gdLst/>
                <a:ahLst/>
                <a:cxnLst/>
                <a:rect l="l" t="t" r="r" b="b"/>
                <a:pathLst>
                  <a:path w="783581" h="102417" extrusionOk="0">
                    <a:moveTo>
                      <a:pt x="63555" y="102418"/>
                    </a:moveTo>
                    <a:cubicBezTo>
                      <a:pt x="81974" y="102418"/>
                      <a:pt x="98572" y="94726"/>
                      <a:pt x="110446" y="82447"/>
                    </a:cubicBezTo>
                    <a:cubicBezTo>
                      <a:pt x="122253" y="94726"/>
                      <a:pt x="138918" y="102418"/>
                      <a:pt x="157337" y="102418"/>
                    </a:cubicBezTo>
                    <a:cubicBezTo>
                      <a:pt x="175756" y="102418"/>
                      <a:pt x="192353" y="94726"/>
                      <a:pt x="204228" y="82447"/>
                    </a:cubicBezTo>
                    <a:cubicBezTo>
                      <a:pt x="216035" y="94726"/>
                      <a:pt x="232700" y="102418"/>
                      <a:pt x="251118" y="102418"/>
                    </a:cubicBezTo>
                    <a:cubicBezTo>
                      <a:pt x="269537" y="102418"/>
                      <a:pt x="286135" y="94726"/>
                      <a:pt x="298009" y="82447"/>
                    </a:cubicBezTo>
                    <a:cubicBezTo>
                      <a:pt x="309816" y="94726"/>
                      <a:pt x="326481" y="102418"/>
                      <a:pt x="344900" y="102418"/>
                    </a:cubicBezTo>
                    <a:cubicBezTo>
                      <a:pt x="363319" y="102418"/>
                      <a:pt x="379917" y="94726"/>
                      <a:pt x="391791" y="82447"/>
                    </a:cubicBezTo>
                    <a:cubicBezTo>
                      <a:pt x="403598" y="94726"/>
                      <a:pt x="420263" y="102418"/>
                      <a:pt x="438682" y="102418"/>
                    </a:cubicBezTo>
                    <a:cubicBezTo>
                      <a:pt x="457101" y="102418"/>
                      <a:pt x="473698" y="94726"/>
                      <a:pt x="485572" y="82447"/>
                    </a:cubicBezTo>
                    <a:cubicBezTo>
                      <a:pt x="497379" y="94726"/>
                      <a:pt x="514044" y="102418"/>
                      <a:pt x="532463" y="102418"/>
                    </a:cubicBezTo>
                    <a:cubicBezTo>
                      <a:pt x="550882" y="102418"/>
                      <a:pt x="567480" y="94726"/>
                      <a:pt x="579354" y="82447"/>
                    </a:cubicBezTo>
                    <a:cubicBezTo>
                      <a:pt x="591161" y="94726"/>
                      <a:pt x="607826" y="102418"/>
                      <a:pt x="626245" y="102418"/>
                    </a:cubicBezTo>
                    <a:cubicBezTo>
                      <a:pt x="644664" y="102418"/>
                      <a:pt x="661261" y="94726"/>
                      <a:pt x="673135" y="82447"/>
                    </a:cubicBezTo>
                    <a:cubicBezTo>
                      <a:pt x="684943" y="94726"/>
                      <a:pt x="701607" y="102418"/>
                      <a:pt x="720026" y="102418"/>
                    </a:cubicBezTo>
                    <a:cubicBezTo>
                      <a:pt x="751197" y="102418"/>
                      <a:pt x="777240" y="80490"/>
                      <a:pt x="783582" y="51209"/>
                    </a:cubicBezTo>
                    <a:cubicBezTo>
                      <a:pt x="777240" y="21927"/>
                      <a:pt x="751197" y="0"/>
                      <a:pt x="720026" y="0"/>
                    </a:cubicBezTo>
                    <a:cubicBezTo>
                      <a:pt x="701607" y="0"/>
                      <a:pt x="685010" y="7691"/>
                      <a:pt x="673135" y="19971"/>
                    </a:cubicBezTo>
                    <a:cubicBezTo>
                      <a:pt x="661328" y="7691"/>
                      <a:pt x="644664" y="0"/>
                      <a:pt x="626245" y="0"/>
                    </a:cubicBezTo>
                    <a:cubicBezTo>
                      <a:pt x="607826" y="0"/>
                      <a:pt x="591229" y="7691"/>
                      <a:pt x="579354" y="19971"/>
                    </a:cubicBezTo>
                    <a:cubicBezTo>
                      <a:pt x="567547" y="7691"/>
                      <a:pt x="550882" y="0"/>
                      <a:pt x="532463" y="0"/>
                    </a:cubicBezTo>
                    <a:cubicBezTo>
                      <a:pt x="514044" y="0"/>
                      <a:pt x="497447" y="7691"/>
                      <a:pt x="485572" y="19971"/>
                    </a:cubicBezTo>
                    <a:cubicBezTo>
                      <a:pt x="473765" y="7691"/>
                      <a:pt x="457101" y="0"/>
                      <a:pt x="438682" y="0"/>
                    </a:cubicBezTo>
                    <a:cubicBezTo>
                      <a:pt x="420263" y="0"/>
                      <a:pt x="403665" y="7691"/>
                      <a:pt x="391791" y="19971"/>
                    </a:cubicBezTo>
                    <a:cubicBezTo>
                      <a:pt x="379984" y="7691"/>
                      <a:pt x="363319" y="0"/>
                      <a:pt x="344900" y="0"/>
                    </a:cubicBezTo>
                    <a:cubicBezTo>
                      <a:pt x="326481" y="0"/>
                      <a:pt x="309884" y="7691"/>
                      <a:pt x="298009" y="19971"/>
                    </a:cubicBezTo>
                    <a:cubicBezTo>
                      <a:pt x="286202" y="7691"/>
                      <a:pt x="269537" y="0"/>
                      <a:pt x="251118" y="0"/>
                    </a:cubicBezTo>
                    <a:cubicBezTo>
                      <a:pt x="232700" y="0"/>
                      <a:pt x="216102" y="7691"/>
                      <a:pt x="204228" y="19971"/>
                    </a:cubicBezTo>
                    <a:cubicBezTo>
                      <a:pt x="192421" y="7691"/>
                      <a:pt x="175756" y="0"/>
                      <a:pt x="157337" y="0"/>
                    </a:cubicBezTo>
                    <a:cubicBezTo>
                      <a:pt x="138918" y="0"/>
                      <a:pt x="122321" y="7691"/>
                      <a:pt x="110446" y="19971"/>
                    </a:cubicBezTo>
                    <a:cubicBezTo>
                      <a:pt x="98639" y="7691"/>
                      <a:pt x="81974" y="0"/>
                      <a:pt x="63555" y="0"/>
                    </a:cubicBezTo>
                    <a:cubicBezTo>
                      <a:pt x="32385" y="0"/>
                      <a:pt x="6342" y="21927"/>
                      <a:pt x="0" y="51209"/>
                    </a:cubicBezTo>
                    <a:cubicBezTo>
                      <a:pt x="6342" y="80490"/>
                      <a:pt x="32385" y="102418"/>
                      <a:pt x="63555" y="102418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46" name="Google Shape;1146;g3acbb144eea_1_9619">
            <a:extLst>
              <a:ext uri="{FF2B5EF4-FFF2-40B4-BE49-F238E27FC236}">
                <a16:creationId xmlns:a16="http://schemas.microsoft.com/office/drawing/2014/main" id="{15447206-E7DA-1A84-C441-516506590BAB}"/>
              </a:ext>
            </a:extLst>
          </p:cNvPr>
          <p:cNvGrpSpPr/>
          <p:nvPr/>
        </p:nvGrpSpPr>
        <p:grpSpPr>
          <a:xfrm>
            <a:off x="6966919" y="1713071"/>
            <a:ext cx="1741800" cy="1713000"/>
            <a:chOff x="6966919" y="1713071"/>
            <a:chExt cx="1741800" cy="1713000"/>
          </a:xfrm>
        </p:grpSpPr>
        <p:sp>
          <p:nvSpPr>
            <p:cNvPr id="1147" name="Google Shape;1147;g3acbb144eea_1_9619">
              <a:extLst>
                <a:ext uri="{FF2B5EF4-FFF2-40B4-BE49-F238E27FC236}">
                  <a16:creationId xmlns:a16="http://schemas.microsoft.com/office/drawing/2014/main" id="{BD731D89-E0EF-4CCE-FE0C-7EE0A92A31C6}"/>
                </a:ext>
              </a:extLst>
            </p:cNvPr>
            <p:cNvSpPr/>
            <p:nvPr/>
          </p:nvSpPr>
          <p:spPr>
            <a:xfrm>
              <a:off x="6966919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" name="Google Shape;1148;g3acbb144eea_1_9619">
              <a:extLst>
                <a:ext uri="{FF2B5EF4-FFF2-40B4-BE49-F238E27FC236}">
                  <a16:creationId xmlns:a16="http://schemas.microsoft.com/office/drawing/2014/main" id="{70B31984-E2EB-084C-FD42-8452B8CECD10}"/>
                </a:ext>
              </a:extLst>
            </p:cNvPr>
            <p:cNvGrpSpPr/>
            <p:nvPr/>
          </p:nvGrpSpPr>
          <p:grpSpPr>
            <a:xfrm>
              <a:off x="7242882" y="1982307"/>
              <a:ext cx="1161065" cy="1169207"/>
              <a:chOff x="-3158192" y="1585539"/>
              <a:chExt cx="740806" cy="746001"/>
            </a:xfrm>
          </p:grpSpPr>
          <p:sp>
            <p:nvSpPr>
              <p:cNvPr id="1149" name="Google Shape;1149;g3acbb144eea_1_9619">
                <a:extLst>
                  <a:ext uri="{FF2B5EF4-FFF2-40B4-BE49-F238E27FC236}">
                    <a16:creationId xmlns:a16="http://schemas.microsoft.com/office/drawing/2014/main" id="{8118FD1A-6AA2-597C-0240-6386FED00921}"/>
                  </a:ext>
                </a:extLst>
              </p:cNvPr>
              <p:cNvSpPr/>
              <p:nvPr/>
            </p:nvSpPr>
            <p:spPr>
              <a:xfrm>
                <a:off x="-2637401" y="1816080"/>
                <a:ext cx="742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7421" h="3778" extrusionOk="0">
                    <a:moveTo>
                      <a:pt x="0" y="0"/>
                    </a:moveTo>
                    <a:cubicBezTo>
                      <a:pt x="2496" y="1214"/>
                      <a:pt x="4993" y="2496"/>
                      <a:pt x="7422" y="3778"/>
                    </a:cubicBezTo>
                    <a:cubicBezTo>
                      <a:pt x="4925" y="2496"/>
                      <a:pt x="2496" y="121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g3acbb144eea_1_9619">
                <a:extLst>
                  <a:ext uri="{FF2B5EF4-FFF2-40B4-BE49-F238E27FC236}">
                    <a16:creationId xmlns:a16="http://schemas.microsoft.com/office/drawing/2014/main" id="{59C6D018-4DAB-E5BE-F7D1-408EED7F7824}"/>
                  </a:ext>
                </a:extLst>
              </p:cNvPr>
              <p:cNvSpPr/>
              <p:nvPr/>
            </p:nvSpPr>
            <p:spPr>
              <a:xfrm>
                <a:off x="-2623097" y="1823366"/>
                <a:ext cx="7759" cy="4318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4318" extrusionOk="0">
                    <a:moveTo>
                      <a:pt x="0" y="0"/>
                    </a:moveTo>
                    <a:cubicBezTo>
                      <a:pt x="2631" y="1417"/>
                      <a:pt x="5195" y="2834"/>
                      <a:pt x="7759" y="4318"/>
                    </a:cubicBezTo>
                    <a:cubicBezTo>
                      <a:pt x="5195" y="2834"/>
                      <a:pt x="2631" y="14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g3acbb144eea_1_9619">
                <a:extLst>
                  <a:ext uri="{FF2B5EF4-FFF2-40B4-BE49-F238E27FC236}">
                    <a16:creationId xmlns:a16="http://schemas.microsoft.com/office/drawing/2014/main" id="{AAC3FCFB-5952-E8AA-DA3F-2AC0C34A4770}"/>
                  </a:ext>
                </a:extLst>
              </p:cNvPr>
              <p:cNvSpPr/>
              <p:nvPr/>
            </p:nvSpPr>
            <p:spPr>
              <a:xfrm>
                <a:off x="-2609266" y="1831193"/>
                <a:ext cx="7826" cy="485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4857" extrusionOk="0">
                    <a:moveTo>
                      <a:pt x="0" y="0"/>
                    </a:moveTo>
                    <a:cubicBezTo>
                      <a:pt x="2631" y="1552"/>
                      <a:pt x="5263" y="3171"/>
                      <a:pt x="7826" y="4858"/>
                    </a:cubicBezTo>
                    <a:cubicBezTo>
                      <a:pt x="5195" y="3239"/>
                      <a:pt x="2631" y="161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g3acbb144eea_1_9619">
                <a:extLst>
                  <a:ext uri="{FF2B5EF4-FFF2-40B4-BE49-F238E27FC236}">
                    <a16:creationId xmlns:a16="http://schemas.microsoft.com/office/drawing/2014/main" id="{44A7DA4A-077B-738D-D182-44B7ED7FC67C}"/>
                  </a:ext>
                </a:extLst>
              </p:cNvPr>
              <p:cNvSpPr/>
              <p:nvPr/>
            </p:nvSpPr>
            <p:spPr>
              <a:xfrm>
                <a:off x="-2689217" y="1796311"/>
                <a:ext cx="6881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2024" extrusionOk="0">
                    <a:moveTo>
                      <a:pt x="0" y="0"/>
                    </a:moveTo>
                    <a:cubicBezTo>
                      <a:pt x="2294" y="675"/>
                      <a:pt x="4588" y="1349"/>
                      <a:pt x="6882" y="2024"/>
                    </a:cubicBezTo>
                    <a:cubicBezTo>
                      <a:pt x="4588" y="1282"/>
                      <a:pt x="2294" y="67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g3acbb144eea_1_9619">
                <a:extLst>
                  <a:ext uri="{FF2B5EF4-FFF2-40B4-BE49-F238E27FC236}">
                    <a16:creationId xmlns:a16="http://schemas.microsoft.com/office/drawing/2014/main" id="{A9330E7E-BE02-3E51-675E-18634BEE8C16}"/>
                  </a:ext>
                </a:extLst>
              </p:cNvPr>
              <p:cNvSpPr/>
              <p:nvPr/>
            </p:nvSpPr>
            <p:spPr>
              <a:xfrm>
                <a:off x="-2673294" y="1801371"/>
                <a:ext cx="6544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2293" extrusionOk="0">
                    <a:moveTo>
                      <a:pt x="0" y="0"/>
                    </a:moveTo>
                    <a:cubicBezTo>
                      <a:pt x="2159" y="742"/>
                      <a:pt x="4385" y="1484"/>
                      <a:pt x="6544" y="2294"/>
                    </a:cubicBezTo>
                    <a:cubicBezTo>
                      <a:pt x="4385" y="1484"/>
                      <a:pt x="2226" y="81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g3acbb144eea_1_9619">
                <a:extLst>
                  <a:ext uri="{FF2B5EF4-FFF2-40B4-BE49-F238E27FC236}">
                    <a16:creationId xmlns:a16="http://schemas.microsoft.com/office/drawing/2014/main" id="{925AD1E2-71E8-8F9F-52E0-20303E4BD11C}"/>
                  </a:ext>
                </a:extLst>
              </p:cNvPr>
              <p:cNvSpPr/>
              <p:nvPr/>
            </p:nvSpPr>
            <p:spPr>
              <a:xfrm>
                <a:off x="-2705342" y="1791926"/>
                <a:ext cx="7016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754" extrusionOk="0">
                    <a:moveTo>
                      <a:pt x="0" y="0"/>
                    </a:moveTo>
                    <a:cubicBezTo>
                      <a:pt x="2361" y="607"/>
                      <a:pt x="4723" y="1147"/>
                      <a:pt x="7017" y="1754"/>
                    </a:cubicBezTo>
                    <a:cubicBezTo>
                      <a:pt x="4655" y="1147"/>
                      <a:pt x="2361" y="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g3acbb144eea_1_9619">
                <a:extLst>
                  <a:ext uri="{FF2B5EF4-FFF2-40B4-BE49-F238E27FC236}">
                    <a16:creationId xmlns:a16="http://schemas.microsoft.com/office/drawing/2014/main" id="{8AAA8B77-8E1B-C816-C712-93FFAECB9445}"/>
                  </a:ext>
                </a:extLst>
              </p:cNvPr>
              <p:cNvSpPr/>
              <p:nvPr/>
            </p:nvSpPr>
            <p:spPr>
              <a:xfrm>
                <a:off x="-2721601" y="1788350"/>
                <a:ext cx="708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7084" h="1484" extrusionOk="0">
                    <a:moveTo>
                      <a:pt x="0" y="0"/>
                    </a:moveTo>
                    <a:cubicBezTo>
                      <a:pt x="2361" y="472"/>
                      <a:pt x="4723" y="945"/>
                      <a:pt x="7084" y="1484"/>
                    </a:cubicBezTo>
                    <a:cubicBezTo>
                      <a:pt x="4723" y="945"/>
                      <a:pt x="2361" y="47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g3acbb144eea_1_9619">
                <a:extLst>
                  <a:ext uri="{FF2B5EF4-FFF2-40B4-BE49-F238E27FC236}">
                    <a16:creationId xmlns:a16="http://schemas.microsoft.com/office/drawing/2014/main" id="{FB992C31-E6A6-43B1-8F9D-78365A2DD781}"/>
                  </a:ext>
                </a:extLst>
              </p:cNvPr>
              <p:cNvSpPr/>
              <p:nvPr/>
            </p:nvSpPr>
            <p:spPr>
              <a:xfrm>
                <a:off x="-2595840" y="1839559"/>
                <a:ext cx="7893" cy="5329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5329" extrusionOk="0">
                    <a:moveTo>
                      <a:pt x="0" y="0"/>
                    </a:moveTo>
                    <a:cubicBezTo>
                      <a:pt x="2631" y="1754"/>
                      <a:pt x="5330" y="3508"/>
                      <a:pt x="7894" y="5330"/>
                    </a:cubicBezTo>
                    <a:cubicBezTo>
                      <a:pt x="5263" y="3508"/>
                      <a:pt x="2631" y="175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g3acbb144eea_1_9619">
                <a:extLst>
                  <a:ext uri="{FF2B5EF4-FFF2-40B4-BE49-F238E27FC236}">
                    <a16:creationId xmlns:a16="http://schemas.microsoft.com/office/drawing/2014/main" id="{5C74EADF-3C3E-C207-E719-668DA2D38D7E}"/>
                  </a:ext>
                </a:extLst>
              </p:cNvPr>
              <p:cNvSpPr/>
              <p:nvPr/>
            </p:nvSpPr>
            <p:spPr>
              <a:xfrm>
                <a:off x="-2570809" y="1857708"/>
                <a:ext cx="8433" cy="6814"/>
              </a:xfrm>
              <a:custGeom>
                <a:avLst/>
                <a:gdLst/>
                <a:ahLst/>
                <a:cxnLst/>
                <a:rect l="l" t="t" r="r" b="b"/>
                <a:pathLst>
                  <a:path w="8433" h="6814" extrusionOk="0">
                    <a:moveTo>
                      <a:pt x="0" y="0"/>
                    </a:moveTo>
                    <a:cubicBezTo>
                      <a:pt x="2834" y="2226"/>
                      <a:pt x="5668" y="4520"/>
                      <a:pt x="8434" y="6814"/>
                    </a:cubicBezTo>
                    <a:cubicBezTo>
                      <a:pt x="5668" y="4453"/>
                      <a:pt x="2834" y="222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g3acbb144eea_1_9619">
                <a:extLst>
                  <a:ext uri="{FF2B5EF4-FFF2-40B4-BE49-F238E27FC236}">
                    <a16:creationId xmlns:a16="http://schemas.microsoft.com/office/drawing/2014/main" id="{1E7C7523-416F-8DF2-3D77-B76F942180CB}"/>
                  </a:ext>
                </a:extLst>
              </p:cNvPr>
              <p:cNvSpPr/>
              <p:nvPr/>
            </p:nvSpPr>
            <p:spPr>
              <a:xfrm>
                <a:off x="-2437626" y="2107072"/>
                <a:ext cx="742" cy="10794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0794" extrusionOk="0">
                    <a:moveTo>
                      <a:pt x="0" y="0"/>
                    </a:moveTo>
                    <a:cubicBezTo>
                      <a:pt x="270" y="3576"/>
                      <a:pt x="540" y="7219"/>
                      <a:pt x="742" y="10795"/>
                    </a:cubicBezTo>
                    <a:cubicBezTo>
                      <a:pt x="540" y="7152"/>
                      <a:pt x="270" y="357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g3acbb144eea_1_9619">
                <a:extLst>
                  <a:ext uri="{FF2B5EF4-FFF2-40B4-BE49-F238E27FC236}">
                    <a16:creationId xmlns:a16="http://schemas.microsoft.com/office/drawing/2014/main" id="{D7E090A5-B15C-5FE0-571E-07B7E7B625A9}"/>
                  </a:ext>
                </a:extLst>
              </p:cNvPr>
              <p:cNvSpPr/>
              <p:nvPr/>
            </p:nvSpPr>
            <p:spPr>
              <a:xfrm>
                <a:off x="-2582953" y="1848465"/>
                <a:ext cx="8096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8096" h="6004" extrusionOk="0">
                    <a:moveTo>
                      <a:pt x="0" y="0"/>
                    </a:moveTo>
                    <a:cubicBezTo>
                      <a:pt x="2699" y="1957"/>
                      <a:pt x="5397" y="3981"/>
                      <a:pt x="8096" y="6005"/>
                    </a:cubicBezTo>
                    <a:cubicBezTo>
                      <a:pt x="5465" y="3981"/>
                      <a:pt x="2766" y="195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g3acbb144eea_1_9619">
                <a:extLst>
                  <a:ext uri="{FF2B5EF4-FFF2-40B4-BE49-F238E27FC236}">
                    <a16:creationId xmlns:a16="http://schemas.microsoft.com/office/drawing/2014/main" id="{3D776C8F-CB76-2110-5501-F415F8469525}"/>
                  </a:ext>
                </a:extLst>
              </p:cNvPr>
              <p:cNvSpPr/>
              <p:nvPr/>
            </p:nvSpPr>
            <p:spPr>
              <a:xfrm>
                <a:off x="-2484449" y="1957089"/>
                <a:ext cx="44664" cy="12980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129809" extrusionOk="0">
                    <a:moveTo>
                      <a:pt x="44664" y="129810"/>
                    </a:moveTo>
                    <a:cubicBezTo>
                      <a:pt x="38322" y="82987"/>
                      <a:pt x="22872" y="39132"/>
                      <a:pt x="0" y="0"/>
                    </a:cubicBezTo>
                    <a:cubicBezTo>
                      <a:pt x="20308" y="34881"/>
                      <a:pt x="34881" y="73608"/>
                      <a:pt x="42236" y="114764"/>
                    </a:cubicBezTo>
                    <a:cubicBezTo>
                      <a:pt x="43112" y="119757"/>
                      <a:pt x="43922" y="124750"/>
                      <a:pt x="44597" y="12981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g3acbb144eea_1_9619">
                <a:extLst>
                  <a:ext uri="{FF2B5EF4-FFF2-40B4-BE49-F238E27FC236}">
                    <a16:creationId xmlns:a16="http://schemas.microsoft.com/office/drawing/2014/main" id="{CD3CE651-8053-E6E8-AE79-17A198B61ED2}"/>
                  </a:ext>
                </a:extLst>
              </p:cNvPr>
              <p:cNvSpPr/>
              <p:nvPr/>
            </p:nvSpPr>
            <p:spPr>
              <a:xfrm>
                <a:off x="-2439582" y="2088046"/>
                <a:ext cx="1619" cy="1403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4033" extrusionOk="0">
                    <a:moveTo>
                      <a:pt x="0" y="0"/>
                    </a:moveTo>
                    <a:cubicBezTo>
                      <a:pt x="607" y="4655"/>
                      <a:pt x="1147" y="9311"/>
                      <a:pt x="1619" y="14033"/>
                    </a:cubicBezTo>
                    <a:cubicBezTo>
                      <a:pt x="1214" y="9311"/>
                      <a:pt x="607" y="465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g3acbb144eea_1_9619">
                <a:extLst>
                  <a:ext uri="{FF2B5EF4-FFF2-40B4-BE49-F238E27FC236}">
                    <a16:creationId xmlns:a16="http://schemas.microsoft.com/office/drawing/2014/main" id="{4BE99717-DDC5-327C-164E-B326AF84D8EA}"/>
                  </a:ext>
                </a:extLst>
              </p:cNvPr>
              <p:cNvSpPr/>
              <p:nvPr/>
            </p:nvSpPr>
            <p:spPr>
              <a:xfrm>
                <a:off x="-2440459" y="2152681"/>
                <a:ext cx="3575" cy="35488"/>
              </a:xfrm>
              <a:custGeom>
                <a:avLst/>
                <a:gdLst/>
                <a:ahLst/>
                <a:cxnLst/>
                <a:rect l="l" t="t" r="r" b="b"/>
                <a:pathLst>
                  <a:path w="3575" h="35488" extrusionOk="0">
                    <a:moveTo>
                      <a:pt x="3576" y="0"/>
                    </a:moveTo>
                    <a:cubicBezTo>
                      <a:pt x="2969" y="12009"/>
                      <a:pt x="1754" y="23816"/>
                      <a:pt x="0" y="35489"/>
                    </a:cubicBezTo>
                    <a:cubicBezTo>
                      <a:pt x="1754" y="23816"/>
                      <a:pt x="2969" y="12009"/>
                      <a:pt x="3576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g3acbb144eea_1_9619">
                <a:extLst>
                  <a:ext uri="{FF2B5EF4-FFF2-40B4-BE49-F238E27FC236}">
                    <a16:creationId xmlns:a16="http://schemas.microsoft.com/office/drawing/2014/main" id="{5B677D67-20EC-33A7-E0D8-31E20E72B7C7}"/>
                  </a:ext>
                </a:extLst>
              </p:cNvPr>
              <p:cNvSpPr/>
              <p:nvPr/>
            </p:nvSpPr>
            <p:spPr>
              <a:xfrm>
                <a:off x="-2492005" y="1944675"/>
                <a:ext cx="7488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2279" extrusionOk="0">
                    <a:moveTo>
                      <a:pt x="0" y="0"/>
                    </a:moveTo>
                    <a:cubicBezTo>
                      <a:pt x="2564" y="4048"/>
                      <a:pt x="5060" y="8096"/>
                      <a:pt x="7489" y="12279"/>
                    </a:cubicBezTo>
                    <a:cubicBezTo>
                      <a:pt x="5060" y="8164"/>
                      <a:pt x="2564" y="404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g3acbb144eea_1_9619">
                <a:extLst>
                  <a:ext uri="{FF2B5EF4-FFF2-40B4-BE49-F238E27FC236}">
                    <a16:creationId xmlns:a16="http://schemas.microsoft.com/office/drawing/2014/main" id="{9BC0C368-86B8-7E83-5693-ED1F7D4D8D25}"/>
                  </a:ext>
                </a:extLst>
              </p:cNvPr>
              <p:cNvSpPr/>
              <p:nvPr/>
            </p:nvSpPr>
            <p:spPr>
              <a:xfrm>
                <a:off x="-2559676" y="1866816"/>
                <a:ext cx="49386" cy="51883"/>
              </a:xfrm>
              <a:custGeom>
                <a:avLst/>
                <a:gdLst/>
                <a:ahLst/>
                <a:cxnLst/>
                <a:rect l="l" t="t" r="r" b="b"/>
                <a:pathLst>
                  <a:path w="49386" h="51883" extrusionOk="0">
                    <a:moveTo>
                      <a:pt x="49387" y="51883"/>
                    </a:moveTo>
                    <a:cubicBezTo>
                      <a:pt x="34746" y="32992"/>
                      <a:pt x="18149" y="15585"/>
                      <a:pt x="0" y="0"/>
                    </a:cubicBezTo>
                    <a:cubicBezTo>
                      <a:pt x="18149" y="15585"/>
                      <a:pt x="34679" y="32925"/>
                      <a:pt x="49387" y="5188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g3acbb144eea_1_9619">
                <a:extLst>
                  <a:ext uri="{FF2B5EF4-FFF2-40B4-BE49-F238E27FC236}">
                    <a16:creationId xmlns:a16="http://schemas.microsoft.com/office/drawing/2014/main" id="{77BFC6E3-6ACB-841B-B5B8-1EBC0737923A}"/>
                  </a:ext>
                </a:extLst>
              </p:cNvPr>
              <p:cNvSpPr/>
              <p:nvPr/>
            </p:nvSpPr>
            <p:spPr>
              <a:xfrm>
                <a:off x="-2738199" y="1785516"/>
                <a:ext cx="7016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079" extrusionOk="0">
                    <a:moveTo>
                      <a:pt x="0" y="0"/>
                    </a:moveTo>
                    <a:cubicBezTo>
                      <a:pt x="2361" y="337"/>
                      <a:pt x="4655" y="742"/>
                      <a:pt x="7017" y="1079"/>
                    </a:cubicBezTo>
                    <a:cubicBezTo>
                      <a:pt x="4723" y="675"/>
                      <a:pt x="2361" y="33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g3acbb144eea_1_9619">
                <a:extLst>
                  <a:ext uri="{FF2B5EF4-FFF2-40B4-BE49-F238E27FC236}">
                    <a16:creationId xmlns:a16="http://schemas.microsoft.com/office/drawing/2014/main" id="{554781D9-A98B-8FB8-F7E1-081D8EA75CC8}"/>
                  </a:ext>
                </a:extLst>
              </p:cNvPr>
              <p:cNvSpPr/>
              <p:nvPr/>
            </p:nvSpPr>
            <p:spPr>
              <a:xfrm>
                <a:off x="-2500439" y="1932058"/>
                <a:ext cx="7691" cy="11469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11469" extrusionOk="0">
                    <a:moveTo>
                      <a:pt x="0" y="0"/>
                    </a:moveTo>
                    <a:cubicBezTo>
                      <a:pt x="2631" y="3778"/>
                      <a:pt x="5195" y="7624"/>
                      <a:pt x="7691" y="11470"/>
                    </a:cubicBezTo>
                    <a:cubicBezTo>
                      <a:pt x="5195" y="7624"/>
                      <a:pt x="2631" y="377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g3acbb144eea_1_9619">
                <a:extLst>
                  <a:ext uri="{FF2B5EF4-FFF2-40B4-BE49-F238E27FC236}">
                    <a16:creationId xmlns:a16="http://schemas.microsoft.com/office/drawing/2014/main" id="{AAEE2788-2E36-33B4-E482-6B66EDFEDB08}"/>
                  </a:ext>
                </a:extLst>
              </p:cNvPr>
              <p:cNvSpPr/>
              <p:nvPr/>
            </p:nvSpPr>
            <p:spPr>
              <a:xfrm>
                <a:off x="-2509615" y="1919644"/>
                <a:ext cx="8163" cy="11132"/>
              </a:xfrm>
              <a:custGeom>
                <a:avLst/>
                <a:gdLst/>
                <a:ahLst/>
                <a:cxnLst/>
                <a:rect l="l" t="t" r="r" b="b"/>
                <a:pathLst>
                  <a:path w="8163" h="11132" extrusionOk="0">
                    <a:moveTo>
                      <a:pt x="0" y="0"/>
                    </a:moveTo>
                    <a:cubicBezTo>
                      <a:pt x="2834" y="3643"/>
                      <a:pt x="5532" y="7354"/>
                      <a:pt x="8164" y="11132"/>
                    </a:cubicBezTo>
                    <a:cubicBezTo>
                      <a:pt x="5532" y="7354"/>
                      <a:pt x="2766" y="364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g3acbb144eea_1_9619">
                <a:extLst>
                  <a:ext uri="{FF2B5EF4-FFF2-40B4-BE49-F238E27FC236}">
                    <a16:creationId xmlns:a16="http://schemas.microsoft.com/office/drawing/2014/main" id="{2A676B60-C156-FD30-CF6A-03A3D979ED91}"/>
                  </a:ext>
                </a:extLst>
              </p:cNvPr>
              <p:cNvSpPr/>
              <p:nvPr/>
            </p:nvSpPr>
            <p:spPr>
              <a:xfrm>
                <a:off x="-2844327" y="1785449"/>
                <a:ext cx="4992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674" extrusionOk="0">
                    <a:moveTo>
                      <a:pt x="0" y="675"/>
                    </a:moveTo>
                    <a:cubicBezTo>
                      <a:pt x="1619" y="405"/>
                      <a:pt x="3306" y="202"/>
                      <a:pt x="4993" y="0"/>
                    </a:cubicBezTo>
                    <a:cubicBezTo>
                      <a:pt x="3306" y="202"/>
                      <a:pt x="1687" y="472"/>
                      <a:pt x="0" y="6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g3acbb144eea_1_9619">
                <a:extLst>
                  <a:ext uri="{FF2B5EF4-FFF2-40B4-BE49-F238E27FC236}">
                    <a16:creationId xmlns:a16="http://schemas.microsoft.com/office/drawing/2014/main" id="{4ECE20B3-1DF5-E614-3B04-933C9477C945}"/>
                  </a:ext>
                </a:extLst>
              </p:cNvPr>
              <p:cNvSpPr/>
              <p:nvPr/>
            </p:nvSpPr>
            <p:spPr>
              <a:xfrm>
                <a:off x="-3094569" y="1904396"/>
                <a:ext cx="38120" cy="53570"/>
              </a:xfrm>
              <a:custGeom>
                <a:avLst/>
                <a:gdLst/>
                <a:ahLst/>
                <a:cxnLst/>
                <a:rect l="l" t="t" r="r" b="b"/>
                <a:pathLst>
                  <a:path w="38120" h="53570" extrusionOk="0">
                    <a:moveTo>
                      <a:pt x="0" y="53570"/>
                    </a:moveTo>
                    <a:cubicBezTo>
                      <a:pt x="11065" y="34477"/>
                      <a:pt x="23817" y="16597"/>
                      <a:pt x="38120" y="0"/>
                    </a:cubicBezTo>
                    <a:cubicBezTo>
                      <a:pt x="23817" y="16597"/>
                      <a:pt x="11065" y="34544"/>
                      <a:pt x="0" y="535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g3acbb144eea_1_9619">
                <a:extLst>
                  <a:ext uri="{FF2B5EF4-FFF2-40B4-BE49-F238E27FC236}">
                    <a16:creationId xmlns:a16="http://schemas.microsoft.com/office/drawing/2014/main" id="{B6BF186F-1E1F-A9F9-6A7F-21FD77D38395}"/>
                  </a:ext>
                </a:extLst>
              </p:cNvPr>
              <p:cNvSpPr/>
              <p:nvPr/>
            </p:nvSpPr>
            <p:spPr>
              <a:xfrm>
                <a:off x="-3122838" y="1958439"/>
                <a:ext cx="28067" cy="61599"/>
              </a:xfrm>
              <a:custGeom>
                <a:avLst/>
                <a:gdLst/>
                <a:ahLst/>
                <a:cxnLst/>
                <a:rect l="l" t="t" r="r" b="b"/>
                <a:pathLst>
                  <a:path w="28067" h="61599" extrusionOk="0">
                    <a:moveTo>
                      <a:pt x="0" y="61599"/>
                    </a:moveTo>
                    <a:cubicBezTo>
                      <a:pt x="7422" y="40009"/>
                      <a:pt x="16867" y="19431"/>
                      <a:pt x="28067" y="0"/>
                    </a:cubicBezTo>
                    <a:cubicBezTo>
                      <a:pt x="16800" y="19431"/>
                      <a:pt x="7422" y="40076"/>
                      <a:pt x="0" y="6159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g3acbb144eea_1_9619">
                <a:extLst>
                  <a:ext uri="{FF2B5EF4-FFF2-40B4-BE49-F238E27FC236}">
                    <a16:creationId xmlns:a16="http://schemas.microsoft.com/office/drawing/2014/main" id="{9D284A6C-CA7E-87C5-48BA-35F807748815}"/>
                  </a:ext>
                </a:extLst>
              </p:cNvPr>
              <p:cNvSpPr/>
              <p:nvPr/>
            </p:nvSpPr>
            <p:spPr>
              <a:xfrm>
                <a:off x="-3016642" y="1858720"/>
                <a:ext cx="7623" cy="6274"/>
              </a:xfrm>
              <a:custGeom>
                <a:avLst/>
                <a:gdLst/>
                <a:ahLst/>
                <a:cxnLst/>
                <a:rect l="l" t="t" r="r" b="b"/>
                <a:pathLst>
                  <a:path w="7623" h="6274" extrusionOk="0">
                    <a:moveTo>
                      <a:pt x="0" y="6275"/>
                    </a:moveTo>
                    <a:cubicBezTo>
                      <a:pt x="2496" y="4183"/>
                      <a:pt x="5060" y="2092"/>
                      <a:pt x="7624" y="0"/>
                    </a:cubicBezTo>
                    <a:cubicBezTo>
                      <a:pt x="5060" y="2024"/>
                      <a:pt x="2496" y="4116"/>
                      <a:pt x="0" y="62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g3acbb144eea_1_9619">
                <a:extLst>
                  <a:ext uri="{FF2B5EF4-FFF2-40B4-BE49-F238E27FC236}">
                    <a16:creationId xmlns:a16="http://schemas.microsoft.com/office/drawing/2014/main" id="{E89EBC14-120D-C04D-FEF4-61FA41A32A54}"/>
                  </a:ext>
                </a:extLst>
              </p:cNvPr>
              <p:cNvSpPr/>
              <p:nvPr/>
            </p:nvSpPr>
            <p:spPr>
              <a:xfrm>
                <a:off x="-3141527" y="2111795"/>
                <a:ext cx="404" cy="6139"/>
              </a:xfrm>
              <a:custGeom>
                <a:avLst/>
                <a:gdLst/>
                <a:ahLst/>
                <a:cxnLst/>
                <a:rect l="l" t="t" r="r" b="b"/>
                <a:pathLst>
                  <a:path w="404" h="6139" extrusionOk="0">
                    <a:moveTo>
                      <a:pt x="0" y="6140"/>
                    </a:moveTo>
                    <a:cubicBezTo>
                      <a:pt x="68" y="4048"/>
                      <a:pt x="270" y="2024"/>
                      <a:pt x="405" y="0"/>
                    </a:cubicBezTo>
                    <a:cubicBezTo>
                      <a:pt x="270" y="2024"/>
                      <a:pt x="135" y="4116"/>
                      <a:pt x="0" y="61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g3acbb144eea_1_9619">
                <a:extLst>
                  <a:ext uri="{FF2B5EF4-FFF2-40B4-BE49-F238E27FC236}">
                    <a16:creationId xmlns:a16="http://schemas.microsoft.com/office/drawing/2014/main" id="{1E1AAFBC-EFA2-4BD9-1C23-8F1437A5A5B2}"/>
                  </a:ext>
                </a:extLst>
              </p:cNvPr>
              <p:cNvSpPr/>
              <p:nvPr/>
            </p:nvSpPr>
            <p:spPr>
              <a:xfrm>
                <a:off x="-3004768" y="1849747"/>
                <a:ext cx="7489" cy="5667"/>
              </a:xfrm>
              <a:custGeom>
                <a:avLst/>
                <a:gdLst/>
                <a:ahLst/>
                <a:cxnLst/>
                <a:rect l="l" t="t" r="r" b="b"/>
                <a:pathLst>
                  <a:path w="7489" h="5667" extrusionOk="0">
                    <a:moveTo>
                      <a:pt x="0" y="5667"/>
                    </a:moveTo>
                    <a:cubicBezTo>
                      <a:pt x="2496" y="3778"/>
                      <a:pt x="4993" y="1822"/>
                      <a:pt x="7489" y="0"/>
                    </a:cubicBezTo>
                    <a:cubicBezTo>
                      <a:pt x="4925" y="1889"/>
                      <a:pt x="2429" y="3778"/>
                      <a:pt x="0" y="566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g3acbb144eea_1_9619">
                <a:extLst>
                  <a:ext uri="{FF2B5EF4-FFF2-40B4-BE49-F238E27FC236}">
                    <a16:creationId xmlns:a16="http://schemas.microsoft.com/office/drawing/2014/main" id="{9C4B3CE8-95B1-3722-56AF-5E1DA266E58C}"/>
                  </a:ext>
                </a:extLst>
              </p:cNvPr>
              <p:cNvSpPr/>
              <p:nvPr/>
            </p:nvSpPr>
            <p:spPr>
              <a:xfrm>
                <a:off x="-3140380" y="2093983"/>
                <a:ext cx="809" cy="7826"/>
              </a:xfrm>
              <a:custGeom>
                <a:avLst/>
                <a:gdLst/>
                <a:ahLst/>
                <a:cxnLst/>
                <a:rect l="l" t="t" r="r" b="b"/>
                <a:pathLst>
                  <a:path w="809" h="7826" extrusionOk="0">
                    <a:moveTo>
                      <a:pt x="0" y="7826"/>
                    </a:moveTo>
                    <a:cubicBezTo>
                      <a:pt x="270" y="5195"/>
                      <a:pt x="540" y="2564"/>
                      <a:pt x="810" y="0"/>
                    </a:cubicBezTo>
                    <a:cubicBezTo>
                      <a:pt x="540" y="2631"/>
                      <a:pt x="202" y="5195"/>
                      <a:pt x="0" y="78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g3acbb144eea_1_9619">
                <a:extLst>
                  <a:ext uri="{FF2B5EF4-FFF2-40B4-BE49-F238E27FC236}">
                    <a16:creationId xmlns:a16="http://schemas.microsoft.com/office/drawing/2014/main" id="{565D097D-3B5A-A01A-9976-1FBE806F0FAD}"/>
                  </a:ext>
                </a:extLst>
              </p:cNvPr>
              <p:cNvSpPr/>
              <p:nvPr/>
            </p:nvSpPr>
            <p:spPr>
              <a:xfrm>
                <a:off x="-3138626" y="2077116"/>
                <a:ext cx="1349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9175" extrusionOk="0">
                    <a:moveTo>
                      <a:pt x="0" y="9176"/>
                    </a:moveTo>
                    <a:cubicBezTo>
                      <a:pt x="405" y="6072"/>
                      <a:pt x="877" y="3036"/>
                      <a:pt x="1349" y="0"/>
                    </a:cubicBezTo>
                    <a:cubicBezTo>
                      <a:pt x="877" y="3036"/>
                      <a:pt x="405" y="6140"/>
                      <a:pt x="0" y="91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g3acbb144eea_1_9619">
                <a:extLst>
                  <a:ext uri="{FF2B5EF4-FFF2-40B4-BE49-F238E27FC236}">
                    <a16:creationId xmlns:a16="http://schemas.microsoft.com/office/drawing/2014/main" id="{4BADCCD6-8894-EC34-8B08-CE196CF6AF41}"/>
                  </a:ext>
                </a:extLst>
              </p:cNvPr>
              <p:cNvSpPr/>
              <p:nvPr/>
            </p:nvSpPr>
            <p:spPr>
              <a:xfrm>
                <a:off x="-3136399" y="2020038"/>
                <a:ext cx="13493" cy="52153"/>
              </a:xfrm>
              <a:custGeom>
                <a:avLst/>
                <a:gdLst/>
                <a:ahLst/>
                <a:cxnLst/>
                <a:rect l="l" t="t" r="r" b="b"/>
                <a:pathLst>
                  <a:path w="13493" h="52153" extrusionOk="0">
                    <a:moveTo>
                      <a:pt x="0" y="52153"/>
                    </a:moveTo>
                    <a:cubicBezTo>
                      <a:pt x="3238" y="34274"/>
                      <a:pt x="7759" y="16800"/>
                      <a:pt x="13494" y="0"/>
                    </a:cubicBezTo>
                    <a:cubicBezTo>
                      <a:pt x="7691" y="16867"/>
                      <a:pt x="3171" y="34274"/>
                      <a:pt x="0" y="5215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g3acbb144eea_1_9619">
                <a:extLst>
                  <a:ext uri="{FF2B5EF4-FFF2-40B4-BE49-F238E27FC236}">
                    <a16:creationId xmlns:a16="http://schemas.microsoft.com/office/drawing/2014/main" id="{2C606AD4-38A1-A6F8-3846-4E7DEF39AA71}"/>
                  </a:ext>
                </a:extLst>
              </p:cNvPr>
              <p:cNvSpPr/>
              <p:nvPr/>
            </p:nvSpPr>
            <p:spPr>
              <a:xfrm>
                <a:off x="-3054762" y="1893871"/>
                <a:ext cx="7826" cy="8635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8635" extrusionOk="0">
                    <a:moveTo>
                      <a:pt x="0" y="8636"/>
                    </a:moveTo>
                    <a:cubicBezTo>
                      <a:pt x="2564" y="5735"/>
                      <a:pt x="5128" y="2834"/>
                      <a:pt x="7826" y="0"/>
                    </a:cubicBezTo>
                    <a:cubicBezTo>
                      <a:pt x="5195" y="2834"/>
                      <a:pt x="2564" y="5735"/>
                      <a:pt x="0" y="863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g3acbb144eea_1_9619">
                <a:extLst>
                  <a:ext uri="{FF2B5EF4-FFF2-40B4-BE49-F238E27FC236}">
                    <a16:creationId xmlns:a16="http://schemas.microsoft.com/office/drawing/2014/main" id="{459B7C9E-D625-73FB-0F03-F7BA68BB9044}"/>
                  </a:ext>
                </a:extLst>
              </p:cNvPr>
              <p:cNvSpPr/>
              <p:nvPr/>
            </p:nvSpPr>
            <p:spPr>
              <a:xfrm>
                <a:off x="-2911863" y="1801844"/>
                <a:ext cx="546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1889" extrusionOk="0">
                    <a:moveTo>
                      <a:pt x="0" y="1889"/>
                    </a:moveTo>
                    <a:cubicBezTo>
                      <a:pt x="1822" y="1214"/>
                      <a:pt x="3643" y="607"/>
                      <a:pt x="5465" y="0"/>
                    </a:cubicBezTo>
                    <a:cubicBezTo>
                      <a:pt x="3643" y="607"/>
                      <a:pt x="1822" y="1282"/>
                      <a:pt x="0" y="188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g3acbb144eea_1_9619">
                <a:extLst>
                  <a:ext uri="{FF2B5EF4-FFF2-40B4-BE49-F238E27FC236}">
                    <a16:creationId xmlns:a16="http://schemas.microsoft.com/office/drawing/2014/main" id="{B24C7C71-0944-8563-F245-9A9011A85F64}"/>
                  </a:ext>
                </a:extLst>
              </p:cNvPr>
              <p:cNvSpPr/>
              <p:nvPr/>
            </p:nvSpPr>
            <p:spPr>
              <a:xfrm>
                <a:off x="-2896818" y="1796784"/>
                <a:ext cx="5937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5937" h="1821" extrusionOk="0">
                    <a:moveTo>
                      <a:pt x="0" y="1822"/>
                    </a:moveTo>
                    <a:cubicBezTo>
                      <a:pt x="1957" y="1214"/>
                      <a:pt x="3981" y="607"/>
                      <a:pt x="5937" y="0"/>
                    </a:cubicBezTo>
                    <a:cubicBezTo>
                      <a:pt x="3913" y="607"/>
                      <a:pt x="1957" y="1214"/>
                      <a:pt x="0" y="18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g3acbb144eea_1_9619">
                <a:extLst>
                  <a:ext uri="{FF2B5EF4-FFF2-40B4-BE49-F238E27FC236}">
                    <a16:creationId xmlns:a16="http://schemas.microsoft.com/office/drawing/2014/main" id="{F875D929-A0E4-7DD9-DC62-BFF241AE2344}"/>
                  </a:ext>
                </a:extLst>
              </p:cNvPr>
              <p:cNvSpPr/>
              <p:nvPr/>
            </p:nvSpPr>
            <p:spPr>
              <a:xfrm>
                <a:off x="-2992556" y="1837535"/>
                <a:ext cx="13224" cy="8905"/>
              </a:xfrm>
              <a:custGeom>
                <a:avLst/>
                <a:gdLst/>
                <a:ahLst/>
                <a:cxnLst/>
                <a:rect l="l" t="t" r="r" b="b"/>
                <a:pathLst>
                  <a:path w="13224" h="8905" extrusionOk="0">
                    <a:moveTo>
                      <a:pt x="0" y="8906"/>
                    </a:moveTo>
                    <a:cubicBezTo>
                      <a:pt x="4318" y="5870"/>
                      <a:pt x="8771" y="2901"/>
                      <a:pt x="13224" y="0"/>
                    </a:cubicBezTo>
                    <a:cubicBezTo>
                      <a:pt x="8771" y="2901"/>
                      <a:pt x="4318" y="5870"/>
                      <a:pt x="0" y="890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g3acbb144eea_1_9619">
                <a:extLst>
                  <a:ext uri="{FF2B5EF4-FFF2-40B4-BE49-F238E27FC236}">
                    <a16:creationId xmlns:a16="http://schemas.microsoft.com/office/drawing/2014/main" id="{F00355C1-96C7-2546-EB44-F9C83D0DB62B}"/>
                  </a:ext>
                </a:extLst>
              </p:cNvPr>
              <p:cNvSpPr/>
              <p:nvPr/>
            </p:nvSpPr>
            <p:spPr>
              <a:xfrm>
                <a:off x="-2862476" y="1788957"/>
                <a:ext cx="2496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539" extrusionOk="0">
                    <a:moveTo>
                      <a:pt x="0" y="540"/>
                    </a:moveTo>
                    <a:cubicBezTo>
                      <a:pt x="810" y="337"/>
                      <a:pt x="1619" y="135"/>
                      <a:pt x="2496" y="0"/>
                    </a:cubicBezTo>
                    <a:cubicBezTo>
                      <a:pt x="1687" y="202"/>
                      <a:pt x="877" y="405"/>
                      <a:pt x="0" y="5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g3acbb144eea_1_9619">
                <a:extLst>
                  <a:ext uri="{FF2B5EF4-FFF2-40B4-BE49-F238E27FC236}">
                    <a16:creationId xmlns:a16="http://schemas.microsoft.com/office/drawing/2014/main" id="{A2A6D46E-CF61-38EE-FF36-54F91BA28505}"/>
                  </a:ext>
                </a:extLst>
              </p:cNvPr>
              <p:cNvSpPr/>
              <p:nvPr/>
            </p:nvSpPr>
            <p:spPr>
              <a:xfrm>
                <a:off x="-2881098" y="1792466"/>
                <a:ext cx="5600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1484" extrusionOk="0">
                    <a:moveTo>
                      <a:pt x="0" y="1484"/>
                    </a:moveTo>
                    <a:cubicBezTo>
                      <a:pt x="1889" y="1012"/>
                      <a:pt x="3711" y="472"/>
                      <a:pt x="5600" y="0"/>
                    </a:cubicBezTo>
                    <a:cubicBezTo>
                      <a:pt x="3711" y="472"/>
                      <a:pt x="1889" y="1012"/>
                      <a:pt x="0" y="148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g3acbb144eea_1_9619">
                <a:extLst>
                  <a:ext uri="{FF2B5EF4-FFF2-40B4-BE49-F238E27FC236}">
                    <a16:creationId xmlns:a16="http://schemas.microsoft.com/office/drawing/2014/main" id="{53E3D7F5-2E1E-83D6-92C6-DB75C7B4EBB0}"/>
                  </a:ext>
                </a:extLst>
              </p:cNvPr>
              <p:cNvSpPr/>
              <p:nvPr/>
            </p:nvSpPr>
            <p:spPr>
              <a:xfrm>
                <a:off x="-2960238" y="1822422"/>
                <a:ext cx="6814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3643" extrusionOk="0">
                    <a:moveTo>
                      <a:pt x="0" y="3643"/>
                    </a:moveTo>
                    <a:cubicBezTo>
                      <a:pt x="2226" y="2361"/>
                      <a:pt x="4520" y="1214"/>
                      <a:pt x="6814" y="0"/>
                    </a:cubicBezTo>
                    <a:cubicBezTo>
                      <a:pt x="4520" y="1214"/>
                      <a:pt x="2294" y="2429"/>
                      <a:pt x="0" y="36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g3acbb144eea_1_9619">
                <a:extLst>
                  <a:ext uri="{FF2B5EF4-FFF2-40B4-BE49-F238E27FC236}">
                    <a16:creationId xmlns:a16="http://schemas.microsoft.com/office/drawing/2014/main" id="{97C9908A-8296-D049-A90E-9DD2CD8C07FF}"/>
                  </a:ext>
                </a:extLst>
              </p:cNvPr>
              <p:cNvSpPr/>
              <p:nvPr/>
            </p:nvSpPr>
            <p:spPr>
              <a:xfrm>
                <a:off x="-2973665" y="1829776"/>
                <a:ext cx="6881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4048" extrusionOk="0">
                    <a:moveTo>
                      <a:pt x="0" y="4048"/>
                    </a:moveTo>
                    <a:cubicBezTo>
                      <a:pt x="2226" y="2631"/>
                      <a:pt x="4588" y="1349"/>
                      <a:pt x="6882" y="0"/>
                    </a:cubicBezTo>
                    <a:cubicBezTo>
                      <a:pt x="4588" y="1349"/>
                      <a:pt x="2294" y="2631"/>
                      <a:pt x="0" y="404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g3acbb144eea_1_9619">
                <a:extLst>
                  <a:ext uri="{FF2B5EF4-FFF2-40B4-BE49-F238E27FC236}">
                    <a16:creationId xmlns:a16="http://schemas.microsoft.com/office/drawing/2014/main" id="{DB202345-4420-7CEA-1B8C-3E75A7238E8C}"/>
                  </a:ext>
                </a:extLst>
              </p:cNvPr>
              <p:cNvSpPr/>
              <p:nvPr/>
            </p:nvSpPr>
            <p:spPr>
              <a:xfrm>
                <a:off x="-2930890" y="1809198"/>
                <a:ext cx="5195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2293" extrusionOk="0">
                    <a:moveTo>
                      <a:pt x="0" y="2294"/>
                    </a:moveTo>
                    <a:cubicBezTo>
                      <a:pt x="1754" y="1552"/>
                      <a:pt x="3441" y="742"/>
                      <a:pt x="5195" y="0"/>
                    </a:cubicBezTo>
                    <a:cubicBezTo>
                      <a:pt x="3441" y="742"/>
                      <a:pt x="1754" y="1552"/>
                      <a:pt x="0" y="22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g3acbb144eea_1_9619">
                <a:extLst>
                  <a:ext uri="{FF2B5EF4-FFF2-40B4-BE49-F238E27FC236}">
                    <a16:creationId xmlns:a16="http://schemas.microsoft.com/office/drawing/2014/main" id="{AEB0DC24-6621-F3DB-8F5B-A6CF98F44530}"/>
                  </a:ext>
                </a:extLst>
              </p:cNvPr>
              <p:cNvSpPr/>
              <p:nvPr/>
            </p:nvSpPr>
            <p:spPr>
              <a:xfrm>
                <a:off x="-2946272" y="1815472"/>
                <a:ext cx="6544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238" extrusionOk="0">
                    <a:moveTo>
                      <a:pt x="0" y="3239"/>
                    </a:moveTo>
                    <a:cubicBezTo>
                      <a:pt x="2159" y="2159"/>
                      <a:pt x="4318" y="1080"/>
                      <a:pt x="6544" y="0"/>
                    </a:cubicBezTo>
                    <a:cubicBezTo>
                      <a:pt x="4318" y="1012"/>
                      <a:pt x="2159" y="2092"/>
                      <a:pt x="0" y="323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g3acbb144eea_1_9619">
                <a:extLst>
                  <a:ext uri="{FF2B5EF4-FFF2-40B4-BE49-F238E27FC236}">
                    <a16:creationId xmlns:a16="http://schemas.microsoft.com/office/drawing/2014/main" id="{1CF13B6B-FE49-73AB-F9E8-C06696F12593}"/>
                  </a:ext>
                </a:extLst>
              </p:cNvPr>
              <p:cNvSpPr/>
              <p:nvPr/>
            </p:nvSpPr>
            <p:spPr>
              <a:xfrm>
                <a:off x="-2656832" y="1807579"/>
                <a:ext cx="998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985" h="4250" extrusionOk="0">
                    <a:moveTo>
                      <a:pt x="0" y="0"/>
                    </a:moveTo>
                    <a:cubicBezTo>
                      <a:pt x="3373" y="1349"/>
                      <a:pt x="6680" y="2766"/>
                      <a:pt x="9985" y="4251"/>
                    </a:cubicBezTo>
                    <a:cubicBezTo>
                      <a:pt x="6680" y="2766"/>
                      <a:pt x="3373" y="134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g3acbb144eea_1_9619">
                <a:extLst>
                  <a:ext uri="{FF2B5EF4-FFF2-40B4-BE49-F238E27FC236}">
                    <a16:creationId xmlns:a16="http://schemas.microsoft.com/office/drawing/2014/main" id="{98FBC3DF-99D9-8EDB-6C90-1E0716B3BF08}"/>
                  </a:ext>
                </a:extLst>
              </p:cNvPr>
              <p:cNvSpPr/>
              <p:nvPr/>
            </p:nvSpPr>
            <p:spPr>
              <a:xfrm>
                <a:off x="-2828067" y="1783492"/>
                <a:ext cx="472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72" extrusionOk="0">
                    <a:moveTo>
                      <a:pt x="4655" y="0"/>
                    </a:moveTo>
                    <a:cubicBezTo>
                      <a:pt x="3104" y="135"/>
                      <a:pt x="1552" y="337"/>
                      <a:pt x="0" y="472"/>
                    </a:cubicBezTo>
                    <a:cubicBezTo>
                      <a:pt x="1552" y="270"/>
                      <a:pt x="3171" y="135"/>
                      <a:pt x="4723" y="0"/>
                    </a:cubicBezTo>
                    <a:lnTo>
                      <a:pt x="4655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g3acbb144eea_1_9619">
                <a:extLst>
                  <a:ext uri="{FF2B5EF4-FFF2-40B4-BE49-F238E27FC236}">
                    <a16:creationId xmlns:a16="http://schemas.microsoft.com/office/drawing/2014/main" id="{BD3BBDF4-A36A-EACE-BD1D-C0701306348B}"/>
                  </a:ext>
                </a:extLst>
              </p:cNvPr>
              <p:cNvSpPr/>
              <p:nvPr/>
            </p:nvSpPr>
            <p:spPr>
              <a:xfrm>
                <a:off x="-3045384" y="1867491"/>
                <a:ext cx="25840" cy="24693"/>
              </a:xfrm>
              <a:custGeom>
                <a:avLst/>
                <a:gdLst/>
                <a:ahLst/>
                <a:cxnLst/>
                <a:rect l="l" t="t" r="r" b="b"/>
                <a:pathLst>
                  <a:path w="25840" h="24693" extrusionOk="0">
                    <a:moveTo>
                      <a:pt x="25840" y="0"/>
                    </a:moveTo>
                    <a:cubicBezTo>
                      <a:pt x="16800" y="7826"/>
                      <a:pt x="8163" y="16058"/>
                      <a:pt x="0" y="24694"/>
                    </a:cubicBezTo>
                    <a:cubicBezTo>
                      <a:pt x="8163" y="16058"/>
                      <a:pt x="16800" y="7826"/>
                      <a:pt x="2584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g3acbb144eea_1_9619">
                <a:extLst>
                  <a:ext uri="{FF2B5EF4-FFF2-40B4-BE49-F238E27FC236}">
                    <a16:creationId xmlns:a16="http://schemas.microsoft.com/office/drawing/2014/main" id="{EAF2E560-8F50-C6FE-140B-258EBFFC948D}"/>
                  </a:ext>
                </a:extLst>
              </p:cNvPr>
              <p:cNvSpPr/>
              <p:nvPr/>
            </p:nvSpPr>
            <p:spPr>
              <a:xfrm>
                <a:off x="-3158192" y="2258742"/>
                <a:ext cx="740806" cy="72798"/>
              </a:xfrm>
              <a:custGeom>
                <a:avLst/>
                <a:gdLst/>
                <a:ahLst/>
                <a:cxnLst/>
                <a:rect l="l" t="t" r="r" b="b"/>
                <a:pathLst>
                  <a:path w="740806" h="72798" extrusionOk="0">
                    <a:moveTo>
                      <a:pt x="704441" y="0"/>
                    </a:moveTo>
                    <a:lnTo>
                      <a:pt x="699179" y="0"/>
                    </a:lnTo>
                    <a:cubicBezTo>
                      <a:pt x="697560" y="4251"/>
                      <a:pt x="695940" y="8569"/>
                      <a:pt x="694186" y="12752"/>
                    </a:cubicBezTo>
                    <a:lnTo>
                      <a:pt x="369054" y="12954"/>
                    </a:lnTo>
                    <a:lnTo>
                      <a:pt x="43922" y="13156"/>
                    </a:lnTo>
                    <a:lnTo>
                      <a:pt x="43922" y="13156"/>
                    </a:lnTo>
                    <a:cubicBezTo>
                      <a:pt x="42100" y="8838"/>
                      <a:pt x="40414" y="4453"/>
                      <a:pt x="38727" y="68"/>
                    </a:cubicBezTo>
                    <a:lnTo>
                      <a:pt x="36366" y="68"/>
                    </a:lnTo>
                    <a:cubicBezTo>
                      <a:pt x="16327" y="68"/>
                      <a:pt x="0" y="16462"/>
                      <a:pt x="0" y="36433"/>
                    </a:cubicBezTo>
                    <a:cubicBezTo>
                      <a:pt x="0" y="56404"/>
                      <a:pt x="16395" y="72799"/>
                      <a:pt x="36366" y="72799"/>
                    </a:cubicBezTo>
                    <a:lnTo>
                      <a:pt x="704441" y="72799"/>
                    </a:lnTo>
                    <a:cubicBezTo>
                      <a:pt x="724480" y="72799"/>
                      <a:pt x="740807" y="56404"/>
                      <a:pt x="740807" y="36433"/>
                    </a:cubicBezTo>
                    <a:cubicBezTo>
                      <a:pt x="740807" y="16462"/>
                      <a:pt x="724412" y="68"/>
                      <a:pt x="704441" y="68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g3acbb144eea_1_9619">
                <a:extLst>
                  <a:ext uri="{FF2B5EF4-FFF2-40B4-BE49-F238E27FC236}">
                    <a16:creationId xmlns:a16="http://schemas.microsoft.com/office/drawing/2014/main" id="{DC0D1BEB-AB70-5E25-521B-8DEF73E27730}"/>
                  </a:ext>
                </a:extLst>
              </p:cNvPr>
              <p:cNvSpPr/>
              <p:nvPr/>
            </p:nvSpPr>
            <p:spPr>
              <a:xfrm>
                <a:off x="-3114270" y="2271696"/>
                <a:ext cx="32513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325131" h="202" extrusionOk="0">
                    <a:moveTo>
                      <a:pt x="0" y="202"/>
                    </a:moveTo>
                    <a:lnTo>
                      <a:pt x="325132" y="0"/>
                    </a:lnTo>
                    <a:lnTo>
                      <a:pt x="0" y="202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g3acbb144eea_1_9619">
                <a:extLst>
                  <a:ext uri="{FF2B5EF4-FFF2-40B4-BE49-F238E27FC236}">
                    <a16:creationId xmlns:a16="http://schemas.microsoft.com/office/drawing/2014/main" id="{18846106-63E4-7107-24ED-0238DF5DF601}"/>
                  </a:ext>
                </a:extLst>
              </p:cNvPr>
              <p:cNvSpPr/>
              <p:nvPr/>
            </p:nvSpPr>
            <p:spPr>
              <a:xfrm>
                <a:off x="-2459013" y="2255504"/>
                <a:ext cx="1281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238" extrusionOk="0">
                    <a:moveTo>
                      <a:pt x="0" y="3238"/>
                    </a:moveTo>
                    <a:cubicBezTo>
                      <a:pt x="405" y="2159"/>
                      <a:pt x="877" y="1080"/>
                      <a:pt x="1282" y="0"/>
                    </a:cubicBezTo>
                    <a:cubicBezTo>
                      <a:pt x="877" y="1080"/>
                      <a:pt x="405" y="2159"/>
                      <a:pt x="0" y="3238"/>
                    </a:cubicBezTo>
                    <a:lnTo>
                      <a:pt x="0" y="323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g3acbb144eea_1_9619">
                <a:extLst>
                  <a:ext uri="{FF2B5EF4-FFF2-40B4-BE49-F238E27FC236}">
                    <a16:creationId xmlns:a16="http://schemas.microsoft.com/office/drawing/2014/main" id="{94776CCA-8062-3E3F-3AA9-ABF09505C57D}"/>
                  </a:ext>
                </a:extLst>
              </p:cNvPr>
              <p:cNvSpPr/>
              <p:nvPr/>
            </p:nvSpPr>
            <p:spPr>
              <a:xfrm>
                <a:off x="-2439785" y="2086899"/>
                <a:ext cx="134" cy="114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47" extrusionOk="0">
                    <a:moveTo>
                      <a:pt x="0" y="0"/>
                    </a:moveTo>
                    <a:cubicBezTo>
                      <a:pt x="0" y="405"/>
                      <a:pt x="68" y="810"/>
                      <a:pt x="135" y="1147"/>
                    </a:cubicBezTo>
                    <a:cubicBezTo>
                      <a:pt x="135" y="742"/>
                      <a:pt x="68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g3acbb144eea_1_9619">
                <a:extLst>
                  <a:ext uri="{FF2B5EF4-FFF2-40B4-BE49-F238E27FC236}">
                    <a16:creationId xmlns:a16="http://schemas.microsoft.com/office/drawing/2014/main" id="{8144E287-EF21-8DBC-92D4-B943B6505DF2}"/>
                  </a:ext>
                </a:extLst>
              </p:cNvPr>
              <p:cNvSpPr/>
              <p:nvPr/>
            </p:nvSpPr>
            <p:spPr>
              <a:xfrm>
                <a:off x="-3137276" y="2072191"/>
                <a:ext cx="877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925" extrusionOk="0">
                    <a:moveTo>
                      <a:pt x="0" y="4925"/>
                    </a:moveTo>
                    <a:cubicBezTo>
                      <a:pt x="270" y="3306"/>
                      <a:pt x="607" y="1687"/>
                      <a:pt x="877" y="0"/>
                    </a:cubicBezTo>
                    <a:cubicBezTo>
                      <a:pt x="607" y="1619"/>
                      <a:pt x="270" y="3239"/>
                      <a:pt x="0" y="49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g3acbb144eea_1_9619">
                <a:extLst>
                  <a:ext uri="{FF2B5EF4-FFF2-40B4-BE49-F238E27FC236}">
                    <a16:creationId xmlns:a16="http://schemas.microsoft.com/office/drawing/2014/main" id="{7B7A9EFB-9384-9C8C-0086-624B888048C6}"/>
                  </a:ext>
                </a:extLst>
              </p:cNvPr>
              <p:cNvSpPr/>
              <p:nvPr/>
            </p:nvSpPr>
            <p:spPr>
              <a:xfrm>
                <a:off x="-3139570" y="2086359"/>
                <a:ext cx="944" cy="762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624" extrusionOk="0">
                    <a:moveTo>
                      <a:pt x="0" y="7624"/>
                    </a:moveTo>
                    <a:cubicBezTo>
                      <a:pt x="270" y="5060"/>
                      <a:pt x="607" y="2496"/>
                      <a:pt x="945" y="0"/>
                    </a:cubicBezTo>
                    <a:cubicBezTo>
                      <a:pt x="607" y="2564"/>
                      <a:pt x="270" y="5060"/>
                      <a:pt x="0" y="762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g3acbb144eea_1_9619">
                <a:extLst>
                  <a:ext uri="{FF2B5EF4-FFF2-40B4-BE49-F238E27FC236}">
                    <a16:creationId xmlns:a16="http://schemas.microsoft.com/office/drawing/2014/main" id="{AFC5E202-63BC-9EC5-EF00-2990FE88826F}"/>
                  </a:ext>
                </a:extLst>
              </p:cNvPr>
              <p:cNvSpPr/>
              <p:nvPr/>
            </p:nvSpPr>
            <p:spPr>
              <a:xfrm>
                <a:off x="-3141190" y="2101810"/>
                <a:ext cx="742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9985" extrusionOk="0">
                    <a:moveTo>
                      <a:pt x="0" y="9985"/>
                    </a:moveTo>
                    <a:cubicBezTo>
                      <a:pt x="202" y="6612"/>
                      <a:pt x="472" y="3306"/>
                      <a:pt x="742" y="0"/>
                    </a:cubicBezTo>
                    <a:cubicBezTo>
                      <a:pt x="405" y="3306"/>
                      <a:pt x="202" y="6679"/>
                      <a:pt x="0" y="99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g3acbb144eea_1_9619">
                <a:extLst>
                  <a:ext uri="{FF2B5EF4-FFF2-40B4-BE49-F238E27FC236}">
                    <a16:creationId xmlns:a16="http://schemas.microsoft.com/office/drawing/2014/main" id="{E15B2832-02E2-38EE-A11C-40B8192D0749}"/>
                  </a:ext>
                </a:extLst>
              </p:cNvPr>
              <p:cNvSpPr/>
              <p:nvPr/>
            </p:nvSpPr>
            <p:spPr>
              <a:xfrm>
                <a:off x="-3120544" y="2255841"/>
                <a:ext cx="1146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901" extrusionOk="0">
                    <a:moveTo>
                      <a:pt x="0" y="0"/>
                    </a:moveTo>
                    <a:cubicBezTo>
                      <a:pt x="337" y="1012"/>
                      <a:pt x="810" y="1957"/>
                      <a:pt x="1147" y="2901"/>
                    </a:cubicBezTo>
                    <a:lnTo>
                      <a:pt x="1147" y="2901"/>
                    </a:lnTo>
                    <a:cubicBezTo>
                      <a:pt x="810" y="1957"/>
                      <a:pt x="337" y="94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g3acbb144eea_1_9619">
                <a:extLst>
                  <a:ext uri="{FF2B5EF4-FFF2-40B4-BE49-F238E27FC236}">
                    <a16:creationId xmlns:a16="http://schemas.microsoft.com/office/drawing/2014/main" id="{AAD36A5E-4868-2B7F-5C05-99598681EE1C}"/>
                  </a:ext>
                </a:extLst>
              </p:cNvPr>
              <p:cNvSpPr/>
              <p:nvPr/>
            </p:nvSpPr>
            <p:spPr>
              <a:xfrm>
                <a:off x="-3141999" y="2118002"/>
                <a:ext cx="404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597" extrusionOk="0">
                    <a:moveTo>
                      <a:pt x="0" y="16597"/>
                    </a:moveTo>
                    <a:cubicBezTo>
                      <a:pt x="0" y="10997"/>
                      <a:pt x="135" y="5465"/>
                      <a:pt x="405" y="0"/>
                    </a:cubicBezTo>
                    <a:cubicBezTo>
                      <a:pt x="135" y="5532"/>
                      <a:pt x="0" y="11065"/>
                      <a:pt x="0" y="1659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g3acbb144eea_1_9619">
                <a:extLst>
                  <a:ext uri="{FF2B5EF4-FFF2-40B4-BE49-F238E27FC236}">
                    <a16:creationId xmlns:a16="http://schemas.microsoft.com/office/drawing/2014/main" id="{456E49FD-1082-4CB8-A1CE-D0849373D318}"/>
                  </a:ext>
                </a:extLst>
              </p:cNvPr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g3acbb144eea_1_9619">
                <a:extLst>
                  <a:ext uri="{FF2B5EF4-FFF2-40B4-BE49-F238E27FC236}">
                    <a16:creationId xmlns:a16="http://schemas.microsoft.com/office/drawing/2014/main" id="{58FCF066-A53C-C657-73FD-56B3DE1B3049}"/>
                  </a:ext>
                </a:extLst>
              </p:cNvPr>
              <p:cNvSpPr/>
              <p:nvPr/>
            </p:nvSpPr>
            <p:spPr>
              <a:xfrm>
                <a:off x="-2438030" y="2102080"/>
                <a:ext cx="404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992" extrusionOk="0">
                    <a:moveTo>
                      <a:pt x="0" y="0"/>
                    </a:moveTo>
                    <a:cubicBezTo>
                      <a:pt x="135" y="1687"/>
                      <a:pt x="270" y="3306"/>
                      <a:pt x="405" y="4993"/>
                    </a:cubicBezTo>
                    <a:cubicBezTo>
                      <a:pt x="270" y="3306"/>
                      <a:pt x="202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g3acbb144eea_1_9619">
                <a:extLst>
                  <a:ext uri="{FF2B5EF4-FFF2-40B4-BE49-F238E27FC236}">
                    <a16:creationId xmlns:a16="http://schemas.microsoft.com/office/drawing/2014/main" id="{20571948-B59B-9073-0A39-BB2C2A42747E}"/>
                  </a:ext>
                </a:extLst>
              </p:cNvPr>
              <p:cNvSpPr/>
              <p:nvPr/>
            </p:nvSpPr>
            <p:spPr>
              <a:xfrm>
                <a:off x="-3130867" y="2222714"/>
                <a:ext cx="10322" cy="33127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33127" extrusionOk="0">
                    <a:moveTo>
                      <a:pt x="10323" y="33127"/>
                    </a:moveTo>
                    <a:cubicBezTo>
                      <a:pt x="6342" y="22332"/>
                      <a:pt x="2902" y="11267"/>
                      <a:pt x="0" y="0"/>
                    </a:cubicBezTo>
                    <a:cubicBezTo>
                      <a:pt x="2902" y="11267"/>
                      <a:pt x="6342" y="22332"/>
                      <a:pt x="10323" y="3312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g3acbb144eea_1_9619">
                <a:extLst>
                  <a:ext uri="{FF2B5EF4-FFF2-40B4-BE49-F238E27FC236}">
                    <a16:creationId xmlns:a16="http://schemas.microsoft.com/office/drawing/2014/main" id="{58A4F4EA-CE54-8B20-03A0-0F67C112DCD5}"/>
                  </a:ext>
                </a:extLst>
              </p:cNvPr>
              <p:cNvSpPr/>
              <p:nvPr/>
            </p:nvSpPr>
            <p:spPr>
              <a:xfrm>
                <a:off x="-2436883" y="2117867"/>
                <a:ext cx="404" cy="1673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732" extrusionOk="0">
                    <a:moveTo>
                      <a:pt x="0" y="0"/>
                    </a:moveTo>
                    <a:cubicBezTo>
                      <a:pt x="270" y="5532"/>
                      <a:pt x="405" y="11133"/>
                      <a:pt x="405" y="16732"/>
                    </a:cubicBezTo>
                    <a:cubicBezTo>
                      <a:pt x="405" y="11133"/>
                      <a:pt x="270" y="553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g3acbb144eea_1_9619">
                <a:extLst>
                  <a:ext uri="{FF2B5EF4-FFF2-40B4-BE49-F238E27FC236}">
                    <a16:creationId xmlns:a16="http://schemas.microsoft.com/office/drawing/2014/main" id="{669C79CC-8FC4-940B-B849-65E59129FB55}"/>
                  </a:ext>
                </a:extLst>
              </p:cNvPr>
              <p:cNvSpPr/>
              <p:nvPr/>
            </p:nvSpPr>
            <p:spPr>
              <a:xfrm>
                <a:off x="-3141865" y="1950545"/>
                <a:ext cx="705453" cy="308197"/>
              </a:xfrm>
              <a:custGeom>
                <a:avLst/>
                <a:gdLst/>
                <a:ahLst/>
                <a:cxnLst/>
                <a:rect l="l" t="t" r="r" b="b"/>
                <a:pathLst>
                  <a:path w="705453" h="308197" extrusionOk="0">
                    <a:moveTo>
                      <a:pt x="682851" y="308197"/>
                    </a:moveTo>
                    <a:cubicBezTo>
                      <a:pt x="683256" y="307118"/>
                      <a:pt x="683729" y="306038"/>
                      <a:pt x="684133" y="304959"/>
                    </a:cubicBezTo>
                    <a:cubicBezTo>
                      <a:pt x="692027" y="283369"/>
                      <a:pt x="697829" y="260834"/>
                      <a:pt x="701405" y="237557"/>
                    </a:cubicBezTo>
                    <a:cubicBezTo>
                      <a:pt x="703160" y="225885"/>
                      <a:pt x="704374" y="214078"/>
                      <a:pt x="704981" y="202069"/>
                    </a:cubicBezTo>
                    <a:cubicBezTo>
                      <a:pt x="705251" y="196064"/>
                      <a:pt x="705453" y="190060"/>
                      <a:pt x="705453" y="183987"/>
                    </a:cubicBezTo>
                    <a:cubicBezTo>
                      <a:pt x="705453" y="178387"/>
                      <a:pt x="705319" y="172855"/>
                      <a:pt x="705049" y="167255"/>
                    </a:cubicBezTo>
                    <a:cubicBezTo>
                      <a:pt x="704846" y="163612"/>
                      <a:pt x="704576" y="160036"/>
                      <a:pt x="704306" y="156460"/>
                    </a:cubicBezTo>
                    <a:cubicBezTo>
                      <a:pt x="704172" y="154773"/>
                      <a:pt x="704104" y="153087"/>
                      <a:pt x="703902" y="151467"/>
                    </a:cubicBezTo>
                    <a:cubicBezTo>
                      <a:pt x="703429" y="146745"/>
                      <a:pt x="702957" y="142089"/>
                      <a:pt x="702282" y="137434"/>
                    </a:cubicBezTo>
                    <a:cubicBezTo>
                      <a:pt x="702282" y="137029"/>
                      <a:pt x="702215" y="136624"/>
                      <a:pt x="702148" y="136287"/>
                    </a:cubicBezTo>
                    <a:cubicBezTo>
                      <a:pt x="701473" y="131227"/>
                      <a:pt x="700663" y="126234"/>
                      <a:pt x="699786" y="121241"/>
                    </a:cubicBezTo>
                    <a:cubicBezTo>
                      <a:pt x="682312" y="140672"/>
                      <a:pt x="657146" y="153019"/>
                      <a:pt x="629146" y="153019"/>
                    </a:cubicBezTo>
                    <a:cubicBezTo>
                      <a:pt x="576791" y="153019"/>
                      <a:pt x="534015" y="110176"/>
                      <a:pt x="534015" y="57888"/>
                    </a:cubicBezTo>
                    <a:lnTo>
                      <a:pt x="534015" y="0"/>
                    </a:lnTo>
                    <a:cubicBezTo>
                      <a:pt x="523288" y="40751"/>
                      <a:pt x="486112" y="71112"/>
                      <a:pt x="442055" y="71112"/>
                    </a:cubicBezTo>
                    <a:cubicBezTo>
                      <a:pt x="397998" y="71112"/>
                      <a:pt x="360823" y="40751"/>
                      <a:pt x="350095" y="0"/>
                    </a:cubicBezTo>
                    <a:lnTo>
                      <a:pt x="350095" y="93984"/>
                    </a:lnTo>
                    <a:cubicBezTo>
                      <a:pt x="350095" y="146340"/>
                      <a:pt x="307253" y="189115"/>
                      <a:pt x="254965" y="189115"/>
                    </a:cubicBezTo>
                    <a:cubicBezTo>
                      <a:pt x="202676" y="189115"/>
                      <a:pt x="159833" y="146272"/>
                      <a:pt x="159833" y="93984"/>
                    </a:cubicBezTo>
                    <a:lnTo>
                      <a:pt x="159833" y="12009"/>
                    </a:lnTo>
                    <a:cubicBezTo>
                      <a:pt x="149106" y="52761"/>
                      <a:pt x="111931" y="83122"/>
                      <a:pt x="67874" y="83122"/>
                    </a:cubicBezTo>
                    <a:cubicBezTo>
                      <a:pt x="50062" y="83122"/>
                      <a:pt x="33330" y="78061"/>
                      <a:pt x="19026" y="69425"/>
                    </a:cubicBezTo>
                    <a:cubicBezTo>
                      <a:pt x="19026" y="69425"/>
                      <a:pt x="19026" y="69425"/>
                      <a:pt x="19026" y="69425"/>
                    </a:cubicBezTo>
                    <a:cubicBezTo>
                      <a:pt x="13224" y="86293"/>
                      <a:pt x="8704" y="103699"/>
                      <a:pt x="5532" y="121579"/>
                    </a:cubicBezTo>
                    <a:cubicBezTo>
                      <a:pt x="5263" y="123198"/>
                      <a:pt x="4925" y="124817"/>
                      <a:pt x="4655" y="126504"/>
                    </a:cubicBezTo>
                    <a:cubicBezTo>
                      <a:pt x="4183" y="129540"/>
                      <a:pt x="3711" y="132644"/>
                      <a:pt x="3306" y="135680"/>
                    </a:cubicBezTo>
                    <a:cubicBezTo>
                      <a:pt x="2969" y="138243"/>
                      <a:pt x="2631" y="140740"/>
                      <a:pt x="2362" y="143304"/>
                    </a:cubicBezTo>
                    <a:cubicBezTo>
                      <a:pt x="2092" y="145935"/>
                      <a:pt x="1754" y="148499"/>
                      <a:pt x="1552" y="151130"/>
                    </a:cubicBezTo>
                    <a:cubicBezTo>
                      <a:pt x="1215" y="154436"/>
                      <a:pt x="1012" y="157810"/>
                      <a:pt x="810" y="161115"/>
                    </a:cubicBezTo>
                    <a:cubicBezTo>
                      <a:pt x="675" y="163139"/>
                      <a:pt x="540" y="165231"/>
                      <a:pt x="405" y="167255"/>
                    </a:cubicBezTo>
                    <a:cubicBezTo>
                      <a:pt x="135" y="172788"/>
                      <a:pt x="0" y="178320"/>
                      <a:pt x="0" y="183852"/>
                    </a:cubicBezTo>
                    <a:cubicBezTo>
                      <a:pt x="0" y="214281"/>
                      <a:pt x="3846" y="243832"/>
                      <a:pt x="11133" y="272034"/>
                    </a:cubicBezTo>
                    <a:cubicBezTo>
                      <a:pt x="14034" y="283301"/>
                      <a:pt x="17475" y="294366"/>
                      <a:pt x="21455" y="305161"/>
                    </a:cubicBezTo>
                    <a:cubicBezTo>
                      <a:pt x="21793" y="306173"/>
                      <a:pt x="22265" y="307118"/>
                      <a:pt x="22602" y="308062"/>
                    </a:cubicBezTo>
                    <a:lnTo>
                      <a:pt x="682986" y="308062"/>
                    </a:lnTo>
                    <a:close/>
                    <a:moveTo>
                      <a:pt x="567952" y="231080"/>
                    </a:moveTo>
                    <a:cubicBezTo>
                      <a:pt x="567952" y="221365"/>
                      <a:pt x="575913" y="213471"/>
                      <a:pt x="585562" y="213471"/>
                    </a:cubicBezTo>
                    <a:cubicBezTo>
                      <a:pt x="595210" y="213471"/>
                      <a:pt x="603171" y="221432"/>
                      <a:pt x="603171" y="231080"/>
                    </a:cubicBezTo>
                    <a:lnTo>
                      <a:pt x="603171" y="231080"/>
                    </a:lnTo>
                    <a:cubicBezTo>
                      <a:pt x="603171" y="240796"/>
                      <a:pt x="595210" y="248690"/>
                      <a:pt x="585562" y="248690"/>
                    </a:cubicBezTo>
                    <a:cubicBezTo>
                      <a:pt x="575913" y="248690"/>
                      <a:pt x="567952" y="240728"/>
                      <a:pt x="567952" y="231080"/>
                    </a:cubicBezTo>
                    <a:lnTo>
                      <a:pt x="567952" y="231080"/>
                    </a:lnTo>
                    <a:close/>
                    <a:moveTo>
                      <a:pt x="486382" y="94389"/>
                    </a:moveTo>
                    <a:cubicBezTo>
                      <a:pt x="496098" y="94389"/>
                      <a:pt x="503992" y="102350"/>
                      <a:pt x="503992" y="111998"/>
                    </a:cubicBezTo>
                    <a:cubicBezTo>
                      <a:pt x="503992" y="121646"/>
                      <a:pt x="496030" y="129607"/>
                      <a:pt x="486382" y="129607"/>
                    </a:cubicBezTo>
                    <a:cubicBezTo>
                      <a:pt x="476734" y="129607"/>
                      <a:pt x="468773" y="121646"/>
                      <a:pt x="468773" y="111998"/>
                    </a:cubicBezTo>
                    <a:cubicBezTo>
                      <a:pt x="468773" y="102350"/>
                      <a:pt x="476734" y="94389"/>
                      <a:pt x="486382" y="94389"/>
                    </a:cubicBezTo>
                    <a:close/>
                    <a:moveTo>
                      <a:pt x="329855" y="233240"/>
                    </a:moveTo>
                    <a:cubicBezTo>
                      <a:pt x="329855" y="223524"/>
                      <a:pt x="337816" y="215630"/>
                      <a:pt x="347464" y="215630"/>
                    </a:cubicBezTo>
                    <a:cubicBezTo>
                      <a:pt x="357112" y="215630"/>
                      <a:pt x="365074" y="223592"/>
                      <a:pt x="365074" y="233240"/>
                    </a:cubicBezTo>
                    <a:lnTo>
                      <a:pt x="365074" y="233240"/>
                    </a:lnTo>
                    <a:cubicBezTo>
                      <a:pt x="365074" y="242955"/>
                      <a:pt x="357112" y="250849"/>
                      <a:pt x="347464" y="250849"/>
                    </a:cubicBezTo>
                    <a:cubicBezTo>
                      <a:pt x="337816" y="250849"/>
                      <a:pt x="329855" y="242888"/>
                      <a:pt x="329855" y="233240"/>
                    </a:cubicBezTo>
                    <a:lnTo>
                      <a:pt x="329855" y="233240"/>
                    </a:lnTo>
                    <a:close/>
                    <a:moveTo>
                      <a:pt x="93984" y="195794"/>
                    </a:moveTo>
                    <a:cubicBezTo>
                      <a:pt x="103700" y="195794"/>
                      <a:pt x="111594" y="203756"/>
                      <a:pt x="111594" y="213404"/>
                    </a:cubicBezTo>
                    <a:cubicBezTo>
                      <a:pt x="111594" y="223052"/>
                      <a:pt x="103632" y="231013"/>
                      <a:pt x="93984" y="231013"/>
                    </a:cubicBezTo>
                    <a:cubicBezTo>
                      <a:pt x="84336" y="231013"/>
                      <a:pt x="76375" y="223052"/>
                      <a:pt x="76375" y="213404"/>
                    </a:cubicBezTo>
                    <a:cubicBezTo>
                      <a:pt x="76375" y="203756"/>
                      <a:pt x="84336" y="195794"/>
                      <a:pt x="93984" y="1957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g3acbb144eea_1_9619">
                <a:extLst>
                  <a:ext uri="{FF2B5EF4-FFF2-40B4-BE49-F238E27FC236}">
                    <a16:creationId xmlns:a16="http://schemas.microsoft.com/office/drawing/2014/main" id="{6DAB3BB5-AF1A-DDCA-B51E-858A336E5FEB}"/>
                  </a:ext>
                </a:extLst>
              </p:cNvPr>
              <p:cNvSpPr/>
              <p:nvPr/>
            </p:nvSpPr>
            <p:spPr>
              <a:xfrm>
                <a:off x="-3065490" y="2146339"/>
                <a:ext cx="35100" cy="351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g3acbb144eea_1_9619">
                <a:extLst>
                  <a:ext uri="{FF2B5EF4-FFF2-40B4-BE49-F238E27FC236}">
                    <a16:creationId xmlns:a16="http://schemas.microsoft.com/office/drawing/2014/main" id="{311C17AD-7200-E00B-2B95-00D4DB0E20EC}"/>
                  </a:ext>
                </a:extLst>
              </p:cNvPr>
              <p:cNvSpPr/>
              <p:nvPr/>
            </p:nvSpPr>
            <p:spPr>
              <a:xfrm>
                <a:off x="-2811942" y="2166242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g3acbb144eea_1_9619">
                <a:extLst>
                  <a:ext uri="{FF2B5EF4-FFF2-40B4-BE49-F238E27FC236}">
                    <a16:creationId xmlns:a16="http://schemas.microsoft.com/office/drawing/2014/main" id="{35FA452A-E773-E895-B2D8-A83D0657FB4B}"/>
                  </a:ext>
                </a:extLst>
              </p:cNvPr>
              <p:cNvSpPr/>
              <p:nvPr/>
            </p:nvSpPr>
            <p:spPr>
              <a:xfrm>
                <a:off x="-2573845" y="2164016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g3acbb144eea_1_9619">
                <a:extLst>
                  <a:ext uri="{FF2B5EF4-FFF2-40B4-BE49-F238E27FC236}">
                    <a16:creationId xmlns:a16="http://schemas.microsoft.com/office/drawing/2014/main" id="{DE47AE01-6F97-B984-18D0-54755DF2FAB8}"/>
                  </a:ext>
                </a:extLst>
              </p:cNvPr>
              <p:cNvSpPr/>
              <p:nvPr/>
            </p:nvSpPr>
            <p:spPr>
              <a:xfrm>
                <a:off x="-2673091" y="2045001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cubicBezTo>
                      <a:pt x="35219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g3acbb144eea_1_9619">
                <a:extLst>
                  <a:ext uri="{FF2B5EF4-FFF2-40B4-BE49-F238E27FC236}">
                    <a16:creationId xmlns:a16="http://schemas.microsoft.com/office/drawing/2014/main" id="{57C93B06-D19E-24EF-D1CE-804071145D64}"/>
                  </a:ext>
                </a:extLst>
              </p:cNvPr>
              <p:cNvSpPr/>
              <p:nvPr/>
            </p:nvSpPr>
            <p:spPr>
              <a:xfrm>
                <a:off x="-3119465" y="2258810"/>
                <a:ext cx="5195" cy="13088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13088" extrusionOk="0">
                    <a:moveTo>
                      <a:pt x="5195" y="13089"/>
                    </a:moveTo>
                    <a:cubicBezTo>
                      <a:pt x="3373" y="8771"/>
                      <a:pt x="1687" y="4385"/>
                      <a:pt x="0" y="0"/>
                    </a:cubicBezTo>
                    <a:lnTo>
                      <a:pt x="0" y="0"/>
                    </a:lnTo>
                    <a:cubicBezTo>
                      <a:pt x="1687" y="4385"/>
                      <a:pt x="3373" y="8771"/>
                      <a:pt x="5195" y="13089"/>
                    </a:cubicBezTo>
                    <a:lnTo>
                      <a:pt x="5195" y="13089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g3acbb144eea_1_9619">
                <a:extLst>
                  <a:ext uri="{FF2B5EF4-FFF2-40B4-BE49-F238E27FC236}">
                    <a16:creationId xmlns:a16="http://schemas.microsoft.com/office/drawing/2014/main" id="{D82BEA09-C1F2-9ABE-86AE-3D073264BFCD}"/>
                  </a:ext>
                </a:extLst>
              </p:cNvPr>
              <p:cNvSpPr/>
              <p:nvPr/>
            </p:nvSpPr>
            <p:spPr>
              <a:xfrm>
                <a:off x="-2789138" y="2258742"/>
                <a:ext cx="330124" cy="12954"/>
              </a:xfrm>
              <a:custGeom>
                <a:avLst/>
                <a:gdLst/>
                <a:ahLst/>
                <a:cxnLst/>
                <a:rect l="l" t="t" r="r" b="b"/>
                <a:pathLst>
                  <a:path w="330124" h="12954" extrusionOk="0">
                    <a:moveTo>
                      <a:pt x="325132" y="12752"/>
                    </a:moveTo>
                    <a:lnTo>
                      <a:pt x="0" y="12954"/>
                    </a:lnTo>
                    <a:lnTo>
                      <a:pt x="325132" y="12752"/>
                    </a:lnTo>
                    <a:cubicBezTo>
                      <a:pt x="326886" y="8569"/>
                      <a:pt x="328505" y="4318"/>
                      <a:pt x="330125" y="0"/>
                    </a:cubicBezTo>
                    <a:lnTo>
                      <a:pt x="330125" y="0"/>
                    </a:lnTo>
                    <a:cubicBezTo>
                      <a:pt x="328505" y="4251"/>
                      <a:pt x="326886" y="8569"/>
                      <a:pt x="325132" y="12752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g3acbb144eea_1_9619">
                <a:extLst>
                  <a:ext uri="{FF2B5EF4-FFF2-40B4-BE49-F238E27FC236}">
                    <a16:creationId xmlns:a16="http://schemas.microsoft.com/office/drawing/2014/main" id="{9B22D6DB-44AF-DDF8-9B85-0CD759A9CB3F}"/>
                  </a:ext>
                </a:extLst>
              </p:cNvPr>
              <p:cNvSpPr/>
              <p:nvPr/>
            </p:nvSpPr>
            <p:spPr>
              <a:xfrm>
                <a:off x="-3119397" y="2258675"/>
                <a:ext cx="660451" cy="13156"/>
              </a:xfrm>
              <a:custGeom>
                <a:avLst/>
                <a:gdLst/>
                <a:ahLst/>
                <a:cxnLst/>
                <a:rect l="l" t="t" r="r" b="b"/>
                <a:pathLst>
                  <a:path w="660451" h="13156" extrusionOk="0">
                    <a:moveTo>
                      <a:pt x="660384" y="67"/>
                    </a:moveTo>
                    <a:lnTo>
                      <a:pt x="0" y="67"/>
                    </a:lnTo>
                    <a:cubicBezTo>
                      <a:pt x="1687" y="4453"/>
                      <a:pt x="3373" y="8838"/>
                      <a:pt x="5195" y="13156"/>
                    </a:cubicBezTo>
                    <a:lnTo>
                      <a:pt x="330327" y="12954"/>
                    </a:lnTo>
                    <a:lnTo>
                      <a:pt x="655459" y="12751"/>
                    </a:lnTo>
                    <a:cubicBezTo>
                      <a:pt x="657213" y="8568"/>
                      <a:pt x="658833" y="4318"/>
                      <a:pt x="66045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g3acbb144eea_1_9619">
                <a:extLst>
                  <a:ext uri="{FF2B5EF4-FFF2-40B4-BE49-F238E27FC236}">
                    <a16:creationId xmlns:a16="http://schemas.microsoft.com/office/drawing/2014/main" id="{B2EF07EF-0D80-94FD-DF48-129FEEE7979E}"/>
                  </a:ext>
                </a:extLst>
              </p:cNvPr>
              <p:cNvSpPr/>
              <p:nvPr/>
            </p:nvSpPr>
            <p:spPr>
              <a:xfrm>
                <a:off x="-2906466" y="1798605"/>
                <a:ext cx="9580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3238" extrusionOk="0">
                    <a:moveTo>
                      <a:pt x="0" y="3239"/>
                    </a:moveTo>
                    <a:cubicBezTo>
                      <a:pt x="3171" y="2092"/>
                      <a:pt x="6342" y="1012"/>
                      <a:pt x="9581" y="0"/>
                    </a:cubicBezTo>
                    <a:cubicBezTo>
                      <a:pt x="6342" y="1012"/>
                      <a:pt x="3171" y="2159"/>
                      <a:pt x="0" y="32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g3acbb144eea_1_9619">
                <a:extLst>
                  <a:ext uri="{FF2B5EF4-FFF2-40B4-BE49-F238E27FC236}">
                    <a16:creationId xmlns:a16="http://schemas.microsoft.com/office/drawing/2014/main" id="{CAF4B385-E5B5-9572-FAA1-33CEE9DC1BAA}"/>
                  </a:ext>
                </a:extLst>
              </p:cNvPr>
              <p:cNvSpPr/>
              <p:nvPr/>
            </p:nvSpPr>
            <p:spPr>
              <a:xfrm>
                <a:off x="-2925694" y="1803733"/>
                <a:ext cx="13831" cy="5464"/>
              </a:xfrm>
              <a:custGeom>
                <a:avLst/>
                <a:gdLst/>
                <a:ahLst/>
                <a:cxnLst/>
                <a:rect l="l" t="t" r="r" b="b"/>
                <a:pathLst>
                  <a:path w="13831" h="5464" extrusionOk="0">
                    <a:moveTo>
                      <a:pt x="0" y="5465"/>
                    </a:moveTo>
                    <a:cubicBezTo>
                      <a:pt x="4588" y="3576"/>
                      <a:pt x="9176" y="1754"/>
                      <a:pt x="13831" y="0"/>
                    </a:cubicBezTo>
                    <a:cubicBezTo>
                      <a:pt x="9176" y="1754"/>
                      <a:pt x="4588" y="3508"/>
                      <a:pt x="0" y="54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g3acbb144eea_1_9619">
                <a:extLst>
                  <a:ext uri="{FF2B5EF4-FFF2-40B4-BE49-F238E27FC236}">
                    <a16:creationId xmlns:a16="http://schemas.microsoft.com/office/drawing/2014/main" id="{5F00ECC0-F875-563C-EB51-71BEA3907619}"/>
                  </a:ext>
                </a:extLst>
              </p:cNvPr>
              <p:cNvSpPr/>
              <p:nvPr/>
            </p:nvSpPr>
            <p:spPr>
              <a:xfrm>
                <a:off x="-2939728" y="1811559"/>
                <a:ext cx="8838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3980" extrusionOk="0">
                    <a:moveTo>
                      <a:pt x="0" y="3981"/>
                    </a:moveTo>
                    <a:cubicBezTo>
                      <a:pt x="2901" y="2631"/>
                      <a:pt x="5870" y="1282"/>
                      <a:pt x="8838" y="0"/>
                    </a:cubicBezTo>
                    <a:cubicBezTo>
                      <a:pt x="5870" y="1282"/>
                      <a:pt x="2901" y="2631"/>
                      <a:pt x="0" y="39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g3acbb144eea_1_9619">
                <a:extLst>
                  <a:ext uri="{FF2B5EF4-FFF2-40B4-BE49-F238E27FC236}">
                    <a16:creationId xmlns:a16="http://schemas.microsoft.com/office/drawing/2014/main" id="{6066E772-6D2E-1C26-2799-ABC83C901B2B}"/>
                  </a:ext>
                </a:extLst>
              </p:cNvPr>
              <p:cNvSpPr/>
              <p:nvPr/>
            </p:nvSpPr>
            <p:spPr>
              <a:xfrm>
                <a:off x="-2839335" y="1784032"/>
                <a:ext cx="11334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11334" h="1416" extrusionOk="0">
                    <a:moveTo>
                      <a:pt x="0" y="1417"/>
                    </a:moveTo>
                    <a:cubicBezTo>
                      <a:pt x="3778" y="877"/>
                      <a:pt x="7489" y="405"/>
                      <a:pt x="11335" y="0"/>
                    </a:cubicBezTo>
                    <a:cubicBezTo>
                      <a:pt x="7556" y="405"/>
                      <a:pt x="3778" y="877"/>
                      <a:pt x="0" y="14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g3acbb144eea_1_9619">
                <a:extLst>
                  <a:ext uri="{FF2B5EF4-FFF2-40B4-BE49-F238E27FC236}">
                    <a16:creationId xmlns:a16="http://schemas.microsoft.com/office/drawing/2014/main" id="{190A3766-D27E-F143-633A-C54F8D6BDA07}"/>
                  </a:ext>
                </a:extLst>
              </p:cNvPr>
              <p:cNvSpPr/>
              <p:nvPr/>
            </p:nvSpPr>
            <p:spPr>
              <a:xfrm>
                <a:off x="-2859980" y="1786124"/>
                <a:ext cx="15652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15652" h="2766" extrusionOk="0">
                    <a:moveTo>
                      <a:pt x="0" y="2766"/>
                    </a:moveTo>
                    <a:cubicBezTo>
                      <a:pt x="5195" y="1687"/>
                      <a:pt x="10390" y="810"/>
                      <a:pt x="15653" y="0"/>
                    </a:cubicBezTo>
                    <a:cubicBezTo>
                      <a:pt x="10390" y="810"/>
                      <a:pt x="5195" y="1754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g3acbb144eea_1_9619">
                <a:extLst>
                  <a:ext uri="{FF2B5EF4-FFF2-40B4-BE49-F238E27FC236}">
                    <a16:creationId xmlns:a16="http://schemas.microsoft.com/office/drawing/2014/main" id="{A24FBBE1-B613-EE89-FEF6-B29252DE3AE6}"/>
                  </a:ext>
                </a:extLst>
              </p:cNvPr>
              <p:cNvSpPr/>
              <p:nvPr/>
            </p:nvSpPr>
            <p:spPr>
              <a:xfrm>
                <a:off x="-2890881" y="1793950"/>
                <a:ext cx="9783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9783" h="2766" extrusionOk="0">
                    <a:moveTo>
                      <a:pt x="0" y="2766"/>
                    </a:moveTo>
                    <a:cubicBezTo>
                      <a:pt x="3239" y="1822"/>
                      <a:pt x="6545" y="877"/>
                      <a:pt x="9783" y="0"/>
                    </a:cubicBezTo>
                    <a:cubicBezTo>
                      <a:pt x="6477" y="877"/>
                      <a:pt x="3239" y="1822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g3acbb144eea_1_9619">
                <a:extLst>
                  <a:ext uri="{FF2B5EF4-FFF2-40B4-BE49-F238E27FC236}">
                    <a16:creationId xmlns:a16="http://schemas.microsoft.com/office/drawing/2014/main" id="{9D4E3CC8-47DB-452C-2E4B-7BD285367081}"/>
                  </a:ext>
                </a:extLst>
              </p:cNvPr>
              <p:cNvSpPr/>
              <p:nvPr/>
            </p:nvSpPr>
            <p:spPr>
              <a:xfrm>
                <a:off x="-2731182" y="1786663"/>
                <a:ext cx="9580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686" extrusionOk="0">
                    <a:moveTo>
                      <a:pt x="0" y="0"/>
                    </a:moveTo>
                    <a:cubicBezTo>
                      <a:pt x="3171" y="540"/>
                      <a:pt x="6410" y="1079"/>
                      <a:pt x="9581" y="1687"/>
                    </a:cubicBezTo>
                    <a:cubicBezTo>
                      <a:pt x="6410" y="1079"/>
                      <a:pt x="3239" y="5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g3acbb144eea_1_9619">
                <a:extLst>
                  <a:ext uri="{FF2B5EF4-FFF2-40B4-BE49-F238E27FC236}">
                    <a16:creationId xmlns:a16="http://schemas.microsoft.com/office/drawing/2014/main" id="{9230135B-2314-C43C-6304-8F17CF5DAE5C}"/>
                  </a:ext>
                </a:extLst>
              </p:cNvPr>
              <p:cNvSpPr/>
              <p:nvPr/>
            </p:nvSpPr>
            <p:spPr>
              <a:xfrm>
                <a:off x="-2875498" y="1789429"/>
                <a:ext cx="13021" cy="3036"/>
              </a:xfrm>
              <a:custGeom>
                <a:avLst/>
                <a:gdLst/>
                <a:ahLst/>
                <a:cxnLst/>
                <a:rect l="l" t="t" r="r" b="b"/>
                <a:pathLst>
                  <a:path w="13021" h="3036" extrusionOk="0">
                    <a:moveTo>
                      <a:pt x="0" y="3036"/>
                    </a:moveTo>
                    <a:cubicBezTo>
                      <a:pt x="4318" y="1957"/>
                      <a:pt x="8636" y="945"/>
                      <a:pt x="13021" y="0"/>
                    </a:cubicBezTo>
                    <a:cubicBezTo>
                      <a:pt x="8636" y="945"/>
                      <a:pt x="4318" y="1957"/>
                      <a:pt x="0" y="30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g3acbb144eea_1_9619">
                <a:extLst>
                  <a:ext uri="{FF2B5EF4-FFF2-40B4-BE49-F238E27FC236}">
                    <a16:creationId xmlns:a16="http://schemas.microsoft.com/office/drawing/2014/main" id="{583661D5-5530-E889-A66B-9D8C518E534E}"/>
                  </a:ext>
                </a:extLst>
              </p:cNvPr>
              <p:cNvSpPr/>
              <p:nvPr/>
            </p:nvSpPr>
            <p:spPr>
              <a:xfrm>
                <a:off x="-3056381" y="1902507"/>
                <a:ext cx="1619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89" extrusionOk="0">
                    <a:moveTo>
                      <a:pt x="0" y="1889"/>
                    </a:moveTo>
                    <a:cubicBezTo>
                      <a:pt x="539" y="1282"/>
                      <a:pt x="1079" y="607"/>
                      <a:pt x="1619" y="0"/>
                    </a:cubicBezTo>
                    <a:cubicBezTo>
                      <a:pt x="1079" y="607"/>
                      <a:pt x="539" y="1282"/>
                      <a:pt x="0" y="18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g3acbb144eea_1_9619">
                <a:extLst>
                  <a:ext uri="{FF2B5EF4-FFF2-40B4-BE49-F238E27FC236}">
                    <a16:creationId xmlns:a16="http://schemas.microsoft.com/office/drawing/2014/main" id="{E3D5C3B5-BEA9-738A-2804-BDC715FEEF14}"/>
                  </a:ext>
                </a:extLst>
              </p:cNvPr>
              <p:cNvSpPr/>
              <p:nvPr/>
            </p:nvSpPr>
            <p:spPr>
              <a:xfrm>
                <a:off x="-3008951" y="1855414"/>
                <a:ext cx="4183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306" extrusionOk="0">
                    <a:moveTo>
                      <a:pt x="0" y="3306"/>
                    </a:moveTo>
                    <a:cubicBezTo>
                      <a:pt x="1417" y="2226"/>
                      <a:pt x="2766" y="1080"/>
                      <a:pt x="4183" y="0"/>
                    </a:cubicBezTo>
                    <a:cubicBezTo>
                      <a:pt x="2766" y="1080"/>
                      <a:pt x="1417" y="2159"/>
                      <a:pt x="0" y="33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g3acbb144eea_1_9619">
                <a:extLst>
                  <a:ext uri="{FF2B5EF4-FFF2-40B4-BE49-F238E27FC236}">
                    <a16:creationId xmlns:a16="http://schemas.microsoft.com/office/drawing/2014/main" id="{83447845-1F95-137C-4B4F-0E563187C0AB}"/>
                  </a:ext>
                </a:extLst>
              </p:cNvPr>
              <p:cNvSpPr/>
              <p:nvPr/>
            </p:nvSpPr>
            <p:spPr>
              <a:xfrm>
                <a:off x="-3046936" y="1892184"/>
                <a:ext cx="1552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19" extrusionOk="0">
                    <a:moveTo>
                      <a:pt x="0" y="1619"/>
                    </a:moveTo>
                    <a:cubicBezTo>
                      <a:pt x="540" y="1079"/>
                      <a:pt x="1012" y="540"/>
                      <a:pt x="1552" y="0"/>
                    </a:cubicBezTo>
                    <a:cubicBezTo>
                      <a:pt x="1012" y="540"/>
                      <a:pt x="540" y="1079"/>
                      <a:pt x="0" y="16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g3acbb144eea_1_9619">
                <a:extLst>
                  <a:ext uri="{FF2B5EF4-FFF2-40B4-BE49-F238E27FC236}">
                    <a16:creationId xmlns:a16="http://schemas.microsoft.com/office/drawing/2014/main" id="{C1AD9D28-7173-DC4B-E2F9-3D015C5A6DFF}"/>
                  </a:ext>
                </a:extLst>
              </p:cNvPr>
              <p:cNvSpPr/>
              <p:nvPr/>
            </p:nvSpPr>
            <p:spPr>
              <a:xfrm>
                <a:off x="-2953492" y="1818778"/>
                <a:ext cx="7151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3643" extrusionOk="0">
                    <a:moveTo>
                      <a:pt x="0" y="3643"/>
                    </a:moveTo>
                    <a:cubicBezTo>
                      <a:pt x="2361" y="2361"/>
                      <a:pt x="4790" y="1147"/>
                      <a:pt x="7152" y="0"/>
                    </a:cubicBezTo>
                    <a:cubicBezTo>
                      <a:pt x="4723" y="1214"/>
                      <a:pt x="2361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g3acbb144eea_1_9619">
                <a:extLst>
                  <a:ext uri="{FF2B5EF4-FFF2-40B4-BE49-F238E27FC236}">
                    <a16:creationId xmlns:a16="http://schemas.microsoft.com/office/drawing/2014/main" id="{B206BB13-4943-E0D2-3EE4-B5E25174ABA2}"/>
                  </a:ext>
                </a:extLst>
              </p:cNvPr>
              <p:cNvSpPr/>
              <p:nvPr/>
            </p:nvSpPr>
            <p:spPr>
              <a:xfrm>
                <a:off x="-3094771" y="1957966"/>
                <a:ext cx="26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404" extrusionOk="0">
                    <a:moveTo>
                      <a:pt x="0" y="405"/>
                    </a:moveTo>
                    <a:cubicBezTo>
                      <a:pt x="0" y="405"/>
                      <a:pt x="135" y="135"/>
                      <a:pt x="270" y="0"/>
                    </a:cubicBezTo>
                    <a:cubicBezTo>
                      <a:pt x="202" y="135"/>
                      <a:pt x="135" y="270"/>
                      <a:pt x="0" y="4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g3acbb144eea_1_9619">
                <a:extLst>
                  <a:ext uri="{FF2B5EF4-FFF2-40B4-BE49-F238E27FC236}">
                    <a16:creationId xmlns:a16="http://schemas.microsoft.com/office/drawing/2014/main" id="{461A3E00-08A8-0EC4-E6EB-724B6CFB22E2}"/>
                  </a:ext>
                </a:extLst>
              </p:cNvPr>
              <p:cNvSpPr/>
              <p:nvPr/>
            </p:nvSpPr>
            <p:spPr>
              <a:xfrm>
                <a:off x="-3019544" y="1864927"/>
                <a:ext cx="2968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2563" extrusionOk="0">
                    <a:moveTo>
                      <a:pt x="0" y="2564"/>
                    </a:moveTo>
                    <a:cubicBezTo>
                      <a:pt x="1012" y="1687"/>
                      <a:pt x="1957" y="877"/>
                      <a:pt x="2969" y="0"/>
                    </a:cubicBezTo>
                    <a:cubicBezTo>
                      <a:pt x="1957" y="810"/>
                      <a:pt x="1012" y="1687"/>
                      <a:pt x="0" y="25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g3acbb144eea_1_9619">
                <a:extLst>
                  <a:ext uri="{FF2B5EF4-FFF2-40B4-BE49-F238E27FC236}">
                    <a16:creationId xmlns:a16="http://schemas.microsoft.com/office/drawing/2014/main" id="{3923A632-B350-4033-C33F-D8BB9F038739}"/>
                  </a:ext>
                </a:extLst>
              </p:cNvPr>
              <p:cNvSpPr/>
              <p:nvPr/>
            </p:nvSpPr>
            <p:spPr>
              <a:xfrm>
                <a:off x="-2997279" y="1846373"/>
                <a:ext cx="472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373" extrusionOk="0">
                    <a:moveTo>
                      <a:pt x="0" y="3373"/>
                    </a:moveTo>
                    <a:cubicBezTo>
                      <a:pt x="1552" y="2226"/>
                      <a:pt x="3171" y="1147"/>
                      <a:pt x="4722" y="0"/>
                    </a:cubicBezTo>
                    <a:cubicBezTo>
                      <a:pt x="3171" y="1147"/>
                      <a:pt x="1552" y="2226"/>
                      <a:pt x="0" y="33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g3acbb144eea_1_9619">
                <a:extLst>
                  <a:ext uri="{FF2B5EF4-FFF2-40B4-BE49-F238E27FC236}">
                    <a16:creationId xmlns:a16="http://schemas.microsoft.com/office/drawing/2014/main" id="{8A53700E-97C3-C182-0C72-46BF7E92B531}"/>
                  </a:ext>
                </a:extLst>
              </p:cNvPr>
              <p:cNvSpPr/>
              <p:nvPr/>
            </p:nvSpPr>
            <p:spPr>
              <a:xfrm>
                <a:off x="-2966783" y="1826065"/>
                <a:ext cx="6544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778" extrusionOk="0">
                    <a:moveTo>
                      <a:pt x="0" y="3778"/>
                    </a:moveTo>
                    <a:cubicBezTo>
                      <a:pt x="2159" y="2496"/>
                      <a:pt x="4318" y="1214"/>
                      <a:pt x="6545" y="0"/>
                    </a:cubicBezTo>
                    <a:cubicBezTo>
                      <a:pt x="4318" y="1214"/>
                      <a:pt x="2159" y="2496"/>
                      <a:pt x="0" y="37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g3acbb144eea_1_9619">
                <a:extLst>
                  <a:ext uri="{FF2B5EF4-FFF2-40B4-BE49-F238E27FC236}">
                    <a16:creationId xmlns:a16="http://schemas.microsoft.com/office/drawing/2014/main" id="{B3F11D6B-C540-9F89-51FC-5B42076F613D}"/>
                  </a:ext>
                </a:extLst>
              </p:cNvPr>
              <p:cNvSpPr/>
              <p:nvPr/>
            </p:nvSpPr>
            <p:spPr>
              <a:xfrm>
                <a:off x="-2979332" y="1833891"/>
                <a:ext cx="5667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3643" extrusionOk="0">
                    <a:moveTo>
                      <a:pt x="0" y="3643"/>
                    </a:moveTo>
                    <a:cubicBezTo>
                      <a:pt x="1889" y="2429"/>
                      <a:pt x="3778" y="1147"/>
                      <a:pt x="5668" y="0"/>
                    </a:cubicBezTo>
                    <a:cubicBezTo>
                      <a:pt x="3778" y="1214"/>
                      <a:pt x="1889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g3acbb144eea_1_9619">
                <a:extLst>
                  <a:ext uri="{FF2B5EF4-FFF2-40B4-BE49-F238E27FC236}">
                    <a16:creationId xmlns:a16="http://schemas.microsoft.com/office/drawing/2014/main" id="{20209F07-7F18-AEE8-E3EC-7AA20D9E9A9C}"/>
                  </a:ext>
                </a:extLst>
              </p:cNvPr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g3acbb144eea_1_9619">
                <a:extLst>
                  <a:ext uri="{FF2B5EF4-FFF2-40B4-BE49-F238E27FC236}">
                    <a16:creationId xmlns:a16="http://schemas.microsoft.com/office/drawing/2014/main" id="{CDABC654-0B7D-BD23-3BB6-CEABAF87084E}"/>
                  </a:ext>
                </a:extLst>
              </p:cNvPr>
              <p:cNvSpPr/>
              <p:nvPr/>
            </p:nvSpPr>
            <p:spPr>
              <a:xfrm>
                <a:off x="-2698257" y="1793680"/>
                <a:ext cx="9040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2563" extrusionOk="0">
                    <a:moveTo>
                      <a:pt x="0" y="0"/>
                    </a:moveTo>
                    <a:cubicBezTo>
                      <a:pt x="3036" y="810"/>
                      <a:pt x="6072" y="1687"/>
                      <a:pt x="9041" y="2564"/>
                    </a:cubicBezTo>
                    <a:cubicBezTo>
                      <a:pt x="6005" y="1687"/>
                      <a:pt x="3036" y="8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g3acbb144eea_1_9619">
                <a:extLst>
                  <a:ext uri="{FF2B5EF4-FFF2-40B4-BE49-F238E27FC236}">
                    <a16:creationId xmlns:a16="http://schemas.microsoft.com/office/drawing/2014/main" id="{9E291673-0537-77BF-23E3-5C9901350D86}"/>
                  </a:ext>
                </a:extLst>
              </p:cNvPr>
              <p:cNvSpPr/>
              <p:nvPr/>
            </p:nvSpPr>
            <p:spPr>
              <a:xfrm>
                <a:off x="-2587946" y="1844956"/>
                <a:ext cx="4925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3508" extrusionOk="0">
                    <a:moveTo>
                      <a:pt x="0" y="0"/>
                    </a:moveTo>
                    <a:cubicBezTo>
                      <a:pt x="1687" y="1147"/>
                      <a:pt x="3306" y="2361"/>
                      <a:pt x="4925" y="3508"/>
                    </a:cubicBezTo>
                    <a:cubicBezTo>
                      <a:pt x="3306" y="2294"/>
                      <a:pt x="1619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g3acbb144eea_1_9619">
                <a:extLst>
                  <a:ext uri="{FF2B5EF4-FFF2-40B4-BE49-F238E27FC236}">
                    <a16:creationId xmlns:a16="http://schemas.microsoft.com/office/drawing/2014/main" id="{B2B40832-916D-9CB0-46C8-35499DB08D1C}"/>
                  </a:ext>
                </a:extLst>
              </p:cNvPr>
              <p:cNvSpPr/>
              <p:nvPr/>
            </p:nvSpPr>
            <p:spPr>
              <a:xfrm>
                <a:off x="-2682335" y="1798335"/>
                <a:ext cx="9040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3103" extrusionOk="0">
                    <a:moveTo>
                      <a:pt x="0" y="0"/>
                    </a:moveTo>
                    <a:cubicBezTo>
                      <a:pt x="3036" y="945"/>
                      <a:pt x="6072" y="2024"/>
                      <a:pt x="9041" y="3104"/>
                    </a:cubicBezTo>
                    <a:cubicBezTo>
                      <a:pt x="6005" y="2024"/>
                      <a:pt x="3036" y="10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g3acbb144eea_1_9619">
                <a:extLst>
                  <a:ext uri="{FF2B5EF4-FFF2-40B4-BE49-F238E27FC236}">
                    <a16:creationId xmlns:a16="http://schemas.microsoft.com/office/drawing/2014/main" id="{D8E1D7F6-3BB5-310A-4D75-F0B73C1FDC79}"/>
                  </a:ext>
                </a:extLst>
              </p:cNvPr>
              <p:cNvSpPr/>
              <p:nvPr/>
            </p:nvSpPr>
            <p:spPr>
              <a:xfrm>
                <a:off x="-2615338" y="1827684"/>
                <a:ext cx="6139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3508" extrusionOk="0">
                    <a:moveTo>
                      <a:pt x="0" y="0"/>
                    </a:moveTo>
                    <a:cubicBezTo>
                      <a:pt x="2024" y="1147"/>
                      <a:pt x="4115" y="2294"/>
                      <a:pt x="6140" y="3508"/>
                    </a:cubicBezTo>
                    <a:cubicBezTo>
                      <a:pt x="4115" y="2294"/>
                      <a:pt x="2092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g3acbb144eea_1_9619">
                <a:extLst>
                  <a:ext uri="{FF2B5EF4-FFF2-40B4-BE49-F238E27FC236}">
                    <a16:creationId xmlns:a16="http://schemas.microsoft.com/office/drawing/2014/main" id="{F9664278-589F-F94C-4F25-25CC3CC60520}"/>
                  </a:ext>
                </a:extLst>
              </p:cNvPr>
              <p:cNvSpPr/>
              <p:nvPr/>
            </p:nvSpPr>
            <p:spPr>
              <a:xfrm>
                <a:off x="-2601372" y="1836050"/>
                <a:ext cx="560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575" extrusionOk="0">
                    <a:moveTo>
                      <a:pt x="0" y="0"/>
                    </a:moveTo>
                    <a:cubicBezTo>
                      <a:pt x="1889" y="1147"/>
                      <a:pt x="3711" y="2361"/>
                      <a:pt x="5600" y="3576"/>
                    </a:cubicBezTo>
                    <a:cubicBezTo>
                      <a:pt x="3778" y="2361"/>
                      <a:pt x="1889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g3acbb144eea_1_9619">
                <a:extLst>
                  <a:ext uri="{FF2B5EF4-FFF2-40B4-BE49-F238E27FC236}">
                    <a16:creationId xmlns:a16="http://schemas.microsoft.com/office/drawing/2014/main" id="{FA2290B9-857B-F6E8-E082-0187118DA4F9}"/>
                  </a:ext>
                </a:extLst>
              </p:cNvPr>
              <p:cNvSpPr/>
              <p:nvPr/>
            </p:nvSpPr>
            <p:spPr>
              <a:xfrm>
                <a:off x="-2574925" y="1854469"/>
                <a:ext cx="4115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238" extrusionOk="0">
                    <a:moveTo>
                      <a:pt x="0" y="0"/>
                    </a:moveTo>
                    <a:cubicBezTo>
                      <a:pt x="1417" y="1080"/>
                      <a:pt x="2766" y="2159"/>
                      <a:pt x="4115" y="3239"/>
                    </a:cubicBezTo>
                    <a:cubicBezTo>
                      <a:pt x="2766" y="2159"/>
                      <a:pt x="1417" y="10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g3acbb144eea_1_9619">
                <a:extLst>
                  <a:ext uri="{FF2B5EF4-FFF2-40B4-BE49-F238E27FC236}">
                    <a16:creationId xmlns:a16="http://schemas.microsoft.com/office/drawing/2014/main" id="{7B1DC4A7-9BE8-5C45-9207-28C2B89F6322}"/>
                  </a:ext>
                </a:extLst>
              </p:cNvPr>
              <p:cNvSpPr/>
              <p:nvPr/>
            </p:nvSpPr>
            <p:spPr>
              <a:xfrm>
                <a:off x="-2629979" y="1819858"/>
                <a:ext cx="6881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3508" extrusionOk="0">
                    <a:moveTo>
                      <a:pt x="0" y="0"/>
                    </a:moveTo>
                    <a:cubicBezTo>
                      <a:pt x="2294" y="1147"/>
                      <a:pt x="4588" y="2294"/>
                      <a:pt x="6882" y="3508"/>
                    </a:cubicBezTo>
                    <a:cubicBezTo>
                      <a:pt x="4655" y="2294"/>
                      <a:pt x="2294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g3acbb144eea_1_9619">
                <a:extLst>
                  <a:ext uri="{FF2B5EF4-FFF2-40B4-BE49-F238E27FC236}">
                    <a16:creationId xmlns:a16="http://schemas.microsoft.com/office/drawing/2014/main" id="{34885556-D924-9AEE-CAE5-40CA402A1E41}"/>
                  </a:ext>
                </a:extLst>
              </p:cNvPr>
              <p:cNvSpPr/>
              <p:nvPr/>
            </p:nvSpPr>
            <p:spPr>
              <a:xfrm>
                <a:off x="-2646846" y="1811829"/>
                <a:ext cx="944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5" h="4250" extrusionOk="0">
                    <a:moveTo>
                      <a:pt x="0" y="0"/>
                    </a:moveTo>
                    <a:cubicBezTo>
                      <a:pt x="3171" y="1417"/>
                      <a:pt x="6342" y="2766"/>
                      <a:pt x="9446" y="4251"/>
                    </a:cubicBezTo>
                    <a:cubicBezTo>
                      <a:pt x="6342" y="2766"/>
                      <a:pt x="3171" y="1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g3acbb144eea_1_9619">
                <a:extLst>
                  <a:ext uri="{FF2B5EF4-FFF2-40B4-BE49-F238E27FC236}">
                    <a16:creationId xmlns:a16="http://schemas.microsoft.com/office/drawing/2014/main" id="{39C6C806-B05A-FCAA-4D0A-BFE9811756FA}"/>
                  </a:ext>
                </a:extLst>
              </p:cNvPr>
              <p:cNvSpPr/>
              <p:nvPr/>
            </p:nvSpPr>
            <p:spPr>
              <a:xfrm>
                <a:off x="-2666749" y="1803665"/>
                <a:ext cx="9917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9917" h="3913" extrusionOk="0">
                    <a:moveTo>
                      <a:pt x="0" y="0"/>
                    </a:moveTo>
                    <a:cubicBezTo>
                      <a:pt x="3373" y="1214"/>
                      <a:pt x="6612" y="2564"/>
                      <a:pt x="9918" y="3913"/>
                    </a:cubicBezTo>
                    <a:cubicBezTo>
                      <a:pt x="6612" y="2564"/>
                      <a:pt x="3306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g3acbb144eea_1_9619">
                <a:extLst>
                  <a:ext uri="{FF2B5EF4-FFF2-40B4-BE49-F238E27FC236}">
                    <a16:creationId xmlns:a16="http://schemas.microsoft.com/office/drawing/2014/main" id="{FEFB1090-251C-6D7E-7DB3-5A662CC0501A}"/>
                  </a:ext>
                </a:extLst>
              </p:cNvPr>
              <p:cNvSpPr/>
              <p:nvPr/>
            </p:nvSpPr>
            <p:spPr>
              <a:xfrm>
                <a:off x="-2714517" y="1789834"/>
                <a:ext cx="9243" cy="2158"/>
              </a:xfrm>
              <a:custGeom>
                <a:avLst/>
                <a:gdLst/>
                <a:ahLst/>
                <a:cxnLst/>
                <a:rect l="l" t="t" r="r" b="b"/>
                <a:pathLst>
                  <a:path w="9243" h="2158" extrusionOk="0">
                    <a:moveTo>
                      <a:pt x="0" y="0"/>
                    </a:moveTo>
                    <a:cubicBezTo>
                      <a:pt x="3104" y="675"/>
                      <a:pt x="6140" y="1417"/>
                      <a:pt x="9243" y="2159"/>
                    </a:cubicBezTo>
                    <a:cubicBezTo>
                      <a:pt x="6207" y="1417"/>
                      <a:pt x="3104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g3acbb144eea_1_9619">
                <a:extLst>
                  <a:ext uri="{FF2B5EF4-FFF2-40B4-BE49-F238E27FC236}">
                    <a16:creationId xmlns:a16="http://schemas.microsoft.com/office/drawing/2014/main" id="{BA1C4711-9B93-7087-BB2E-AE43E83E138C}"/>
                  </a:ext>
                </a:extLst>
              </p:cNvPr>
              <p:cNvSpPr/>
              <p:nvPr/>
            </p:nvSpPr>
            <p:spPr>
              <a:xfrm>
                <a:off x="-2501384" y="1930709"/>
                <a:ext cx="94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9" extrusionOk="0">
                    <a:moveTo>
                      <a:pt x="0" y="0"/>
                    </a:moveTo>
                    <a:cubicBezTo>
                      <a:pt x="337" y="472"/>
                      <a:pt x="607" y="877"/>
                      <a:pt x="945" y="1349"/>
                    </a:cubicBezTo>
                    <a:cubicBezTo>
                      <a:pt x="607" y="877"/>
                      <a:pt x="337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g3acbb144eea_1_9619">
                <a:extLst>
                  <a:ext uri="{FF2B5EF4-FFF2-40B4-BE49-F238E27FC236}">
                    <a16:creationId xmlns:a16="http://schemas.microsoft.com/office/drawing/2014/main" id="{E2F08914-E61D-3125-96B8-C35CEA318FD9}"/>
                  </a:ext>
                </a:extLst>
              </p:cNvPr>
              <p:cNvSpPr/>
              <p:nvPr/>
            </p:nvSpPr>
            <p:spPr>
              <a:xfrm>
                <a:off x="-2492748" y="1943528"/>
                <a:ext cx="742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146" extrusionOk="0">
                    <a:moveTo>
                      <a:pt x="0" y="0"/>
                    </a:moveTo>
                    <a:cubicBezTo>
                      <a:pt x="270" y="405"/>
                      <a:pt x="472" y="742"/>
                      <a:pt x="742" y="1147"/>
                    </a:cubicBezTo>
                    <a:cubicBezTo>
                      <a:pt x="472" y="742"/>
                      <a:pt x="270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g3acbb144eea_1_9619">
                <a:extLst>
                  <a:ext uri="{FF2B5EF4-FFF2-40B4-BE49-F238E27FC236}">
                    <a16:creationId xmlns:a16="http://schemas.microsoft.com/office/drawing/2014/main" id="{3E2C6BF0-C06B-77BB-466C-E19550FB6054}"/>
                  </a:ext>
                </a:extLst>
              </p:cNvPr>
              <p:cNvSpPr/>
              <p:nvPr/>
            </p:nvSpPr>
            <p:spPr>
              <a:xfrm>
                <a:off x="-2484516" y="1956887"/>
                <a:ext cx="135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02" extrusionOk="0">
                    <a:moveTo>
                      <a:pt x="0" y="0"/>
                    </a:moveTo>
                    <a:cubicBezTo>
                      <a:pt x="0" y="0"/>
                      <a:pt x="68" y="135"/>
                      <a:pt x="135" y="202"/>
                    </a:cubicBezTo>
                    <a:cubicBezTo>
                      <a:pt x="135" y="202"/>
                      <a:pt x="68" y="6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g3acbb144eea_1_9619">
                <a:extLst>
                  <a:ext uri="{FF2B5EF4-FFF2-40B4-BE49-F238E27FC236}">
                    <a16:creationId xmlns:a16="http://schemas.microsoft.com/office/drawing/2014/main" id="{040061F4-5D08-6BDB-D2A0-99BF706F6796}"/>
                  </a:ext>
                </a:extLst>
              </p:cNvPr>
              <p:cNvSpPr/>
              <p:nvPr/>
            </p:nvSpPr>
            <p:spPr>
              <a:xfrm>
                <a:off x="-2562375" y="1864522"/>
                <a:ext cx="269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293" extrusionOk="0">
                    <a:moveTo>
                      <a:pt x="0" y="0"/>
                    </a:moveTo>
                    <a:cubicBezTo>
                      <a:pt x="877" y="742"/>
                      <a:pt x="1754" y="1552"/>
                      <a:pt x="2699" y="2294"/>
                    </a:cubicBezTo>
                    <a:cubicBezTo>
                      <a:pt x="1822" y="1552"/>
                      <a:pt x="94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g3acbb144eea_1_9619">
                <a:extLst>
                  <a:ext uri="{FF2B5EF4-FFF2-40B4-BE49-F238E27FC236}">
                    <a16:creationId xmlns:a16="http://schemas.microsoft.com/office/drawing/2014/main" id="{923F0719-3E3A-574A-840D-2D5B32900244}"/>
                  </a:ext>
                </a:extLst>
              </p:cNvPr>
              <p:cNvSpPr/>
              <p:nvPr/>
            </p:nvSpPr>
            <p:spPr>
              <a:xfrm>
                <a:off x="-2745081" y="1784572"/>
                <a:ext cx="688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944" extrusionOk="0">
                    <a:moveTo>
                      <a:pt x="6882" y="945"/>
                    </a:moveTo>
                    <a:cubicBezTo>
                      <a:pt x="4588" y="607"/>
                      <a:pt x="2294" y="33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94" y="270"/>
                      <a:pt x="4588" y="540"/>
                      <a:pt x="6882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g3acbb144eea_1_9619">
                <a:extLst>
                  <a:ext uri="{FF2B5EF4-FFF2-40B4-BE49-F238E27FC236}">
                    <a16:creationId xmlns:a16="http://schemas.microsoft.com/office/drawing/2014/main" id="{122C1F6B-4938-E33A-152A-0451B8AF8A16}"/>
                  </a:ext>
                </a:extLst>
              </p:cNvPr>
              <p:cNvSpPr/>
              <p:nvPr/>
            </p:nvSpPr>
            <p:spPr>
              <a:xfrm>
                <a:off x="-2510290" y="1918700"/>
                <a:ext cx="74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742" h="877" extrusionOk="0">
                    <a:moveTo>
                      <a:pt x="0" y="0"/>
                    </a:moveTo>
                    <a:cubicBezTo>
                      <a:pt x="0" y="0"/>
                      <a:pt x="472" y="607"/>
                      <a:pt x="742" y="877"/>
                    </a:cubicBezTo>
                    <a:cubicBezTo>
                      <a:pt x="540" y="540"/>
                      <a:pt x="270" y="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g3acbb144eea_1_9619">
                <a:extLst>
                  <a:ext uri="{FF2B5EF4-FFF2-40B4-BE49-F238E27FC236}">
                    <a16:creationId xmlns:a16="http://schemas.microsoft.com/office/drawing/2014/main" id="{E1F95BC8-B2D9-6DCC-F0BD-7BE5B2E9FDB8}"/>
                  </a:ext>
                </a:extLst>
              </p:cNvPr>
              <p:cNvSpPr/>
              <p:nvPr/>
            </p:nvSpPr>
            <p:spPr>
              <a:xfrm>
                <a:off x="-3122905" y="1783425"/>
                <a:ext cx="680759" cy="356302"/>
              </a:xfrm>
              <a:custGeom>
                <a:avLst/>
                <a:gdLst/>
                <a:ahLst/>
                <a:cxnLst/>
                <a:rect l="l" t="t" r="r" b="b"/>
                <a:pathLst>
                  <a:path w="680759" h="356302" extrusionOk="0">
                    <a:moveTo>
                      <a:pt x="48847" y="250309"/>
                    </a:moveTo>
                    <a:cubicBezTo>
                      <a:pt x="92904" y="250309"/>
                      <a:pt x="130080" y="219948"/>
                      <a:pt x="140807" y="179197"/>
                    </a:cubicBezTo>
                    <a:lnTo>
                      <a:pt x="140807" y="261172"/>
                    </a:lnTo>
                    <a:cubicBezTo>
                      <a:pt x="140807" y="313527"/>
                      <a:pt x="183650" y="356303"/>
                      <a:pt x="235938" y="356303"/>
                    </a:cubicBezTo>
                    <a:cubicBezTo>
                      <a:pt x="288226" y="356303"/>
                      <a:pt x="331069" y="313460"/>
                      <a:pt x="331069" y="261172"/>
                    </a:cubicBezTo>
                    <a:lnTo>
                      <a:pt x="331069" y="167188"/>
                    </a:lnTo>
                    <a:cubicBezTo>
                      <a:pt x="341797" y="207939"/>
                      <a:pt x="378972" y="238300"/>
                      <a:pt x="423029" y="238300"/>
                    </a:cubicBezTo>
                    <a:cubicBezTo>
                      <a:pt x="467086" y="238300"/>
                      <a:pt x="504261" y="207939"/>
                      <a:pt x="514989" y="167188"/>
                    </a:cubicBezTo>
                    <a:lnTo>
                      <a:pt x="514989" y="225076"/>
                    </a:lnTo>
                    <a:cubicBezTo>
                      <a:pt x="514989" y="277432"/>
                      <a:pt x="557831" y="320207"/>
                      <a:pt x="610120" y="320207"/>
                    </a:cubicBezTo>
                    <a:cubicBezTo>
                      <a:pt x="638119" y="320207"/>
                      <a:pt x="663353" y="307860"/>
                      <a:pt x="680759" y="288429"/>
                    </a:cubicBezTo>
                    <a:cubicBezTo>
                      <a:pt x="673338" y="247273"/>
                      <a:pt x="658832" y="208546"/>
                      <a:pt x="638524" y="173665"/>
                    </a:cubicBezTo>
                    <a:cubicBezTo>
                      <a:pt x="638524" y="173665"/>
                      <a:pt x="638457" y="173530"/>
                      <a:pt x="638389" y="173462"/>
                    </a:cubicBezTo>
                    <a:cubicBezTo>
                      <a:pt x="635960" y="169347"/>
                      <a:pt x="633464" y="165231"/>
                      <a:pt x="630900" y="161183"/>
                    </a:cubicBezTo>
                    <a:cubicBezTo>
                      <a:pt x="630630" y="160778"/>
                      <a:pt x="630428" y="160441"/>
                      <a:pt x="630158" y="160036"/>
                    </a:cubicBezTo>
                    <a:cubicBezTo>
                      <a:pt x="627662" y="156190"/>
                      <a:pt x="625098" y="152344"/>
                      <a:pt x="622467" y="148566"/>
                    </a:cubicBezTo>
                    <a:cubicBezTo>
                      <a:pt x="622129" y="148094"/>
                      <a:pt x="621859" y="147689"/>
                      <a:pt x="621522" y="147217"/>
                    </a:cubicBezTo>
                    <a:cubicBezTo>
                      <a:pt x="618891" y="143439"/>
                      <a:pt x="616124" y="139728"/>
                      <a:pt x="613358" y="136084"/>
                    </a:cubicBezTo>
                    <a:cubicBezTo>
                      <a:pt x="613156" y="135815"/>
                      <a:pt x="612886" y="135477"/>
                      <a:pt x="612616" y="135207"/>
                    </a:cubicBezTo>
                    <a:cubicBezTo>
                      <a:pt x="597975" y="116249"/>
                      <a:pt x="581378" y="98909"/>
                      <a:pt x="563229" y="83324"/>
                    </a:cubicBezTo>
                    <a:cubicBezTo>
                      <a:pt x="562352" y="82582"/>
                      <a:pt x="561475" y="81772"/>
                      <a:pt x="560530" y="81030"/>
                    </a:cubicBezTo>
                    <a:cubicBezTo>
                      <a:pt x="557764" y="78669"/>
                      <a:pt x="554930" y="76442"/>
                      <a:pt x="552097" y="74216"/>
                    </a:cubicBezTo>
                    <a:cubicBezTo>
                      <a:pt x="550747" y="73136"/>
                      <a:pt x="549398" y="72057"/>
                      <a:pt x="547981" y="70977"/>
                    </a:cubicBezTo>
                    <a:cubicBezTo>
                      <a:pt x="545350" y="68953"/>
                      <a:pt x="542651" y="66929"/>
                      <a:pt x="539885" y="64972"/>
                    </a:cubicBezTo>
                    <a:cubicBezTo>
                      <a:pt x="538266" y="63758"/>
                      <a:pt x="536579" y="62611"/>
                      <a:pt x="534960" y="61464"/>
                    </a:cubicBezTo>
                    <a:cubicBezTo>
                      <a:pt x="532328" y="59642"/>
                      <a:pt x="529697" y="57888"/>
                      <a:pt x="527066" y="56134"/>
                    </a:cubicBezTo>
                    <a:cubicBezTo>
                      <a:pt x="525244" y="54920"/>
                      <a:pt x="523355" y="53773"/>
                      <a:pt x="521466" y="52558"/>
                    </a:cubicBezTo>
                    <a:cubicBezTo>
                      <a:pt x="518902" y="50939"/>
                      <a:pt x="516271" y="49320"/>
                      <a:pt x="513639" y="47700"/>
                    </a:cubicBezTo>
                    <a:cubicBezTo>
                      <a:pt x="511615" y="46486"/>
                      <a:pt x="509591" y="45339"/>
                      <a:pt x="507500" y="44192"/>
                    </a:cubicBezTo>
                    <a:cubicBezTo>
                      <a:pt x="504936" y="42708"/>
                      <a:pt x="502372" y="41291"/>
                      <a:pt x="499741" y="39874"/>
                    </a:cubicBezTo>
                    <a:cubicBezTo>
                      <a:pt x="497514" y="38660"/>
                      <a:pt x="495153" y="37513"/>
                      <a:pt x="492859" y="36366"/>
                    </a:cubicBezTo>
                    <a:cubicBezTo>
                      <a:pt x="490363" y="35084"/>
                      <a:pt x="487934" y="33802"/>
                      <a:pt x="485438" y="32587"/>
                    </a:cubicBezTo>
                    <a:cubicBezTo>
                      <a:pt x="482334" y="31103"/>
                      <a:pt x="479163" y="29686"/>
                      <a:pt x="475992" y="28337"/>
                    </a:cubicBezTo>
                    <a:cubicBezTo>
                      <a:pt x="472686" y="26853"/>
                      <a:pt x="469380" y="25436"/>
                      <a:pt x="466007" y="24086"/>
                    </a:cubicBezTo>
                    <a:cubicBezTo>
                      <a:pt x="462700" y="22737"/>
                      <a:pt x="459395" y="21388"/>
                      <a:pt x="456089" y="20173"/>
                    </a:cubicBezTo>
                    <a:cubicBezTo>
                      <a:pt x="453930" y="19364"/>
                      <a:pt x="451771" y="18689"/>
                      <a:pt x="449544" y="17879"/>
                    </a:cubicBezTo>
                    <a:cubicBezTo>
                      <a:pt x="446508" y="16800"/>
                      <a:pt x="443539" y="15788"/>
                      <a:pt x="440503" y="14776"/>
                    </a:cubicBezTo>
                    <a:cubicBezTo>
                      <a:pt x="438209" y="14034"/>
                      <a:pt x="435916" y="13426"/>
                      <a:pt x="433621" y="12752"/>
                    </a:cubicBezTo>
                    <a:cubicBezTo>
                      <a:pt x="430585" y="11875"/>
                      <a:pt x="427617" y="10997"/>
                      <a:pt x="424581" y="10188"/>
                    </a:cubicBezTo>
                    <a:cubicBezTo>
                      <a:pt x="422219" y="9581"/>
                      <a:pt x="419925" y="8973"/>
                      <a:pt x="417564" y="8434"/>
                    </a:cubicBezTo>
                    <a:cubicBezTo>
                      <a:pt x="414528" y="7691"/>
                      <a:pt x="411424" y="6949"/>
                      <a:pt x="408321" y="6275"/>
                    </a:cubicBezTo>
                    <a:cubicBezTo>
                      <a:pt x="405959" y="5735"/>
                      <a:pt x="403598" y="5263"/>
                      <a:pt x="401236" y="4790"/>
                    </a:cubicBezTo>
                    <a:cubicBezTo>
                      <a:pt x="398065" y="4183"/>
                      <a:pt x="394894" y="3643"/>
                      <a:pt x="391656" y="3104"/>
                    </a:cubicBezTo>
                    <a:cubicBezTo>
                      <a:pt x="389362" y="2699"/>
                      <a:pt x="387001" y="2361"/>
                      <a:pt x="384639" y="2024"/>
                    </a:cubicBezTo>
                    <a:cubicBezTo>
                      <a:pt x="382345" y="1687"/>
                      <a:pt x="380051" y="1417"/>
                      <a:pt x="377757" y="1147"/>
                    </a:cubicBezTo>
                    <a:cubicBezTo>
                      <a:pt x="368379" y="10053"/>
                      <a:pt x="355695" y="15518"/>
                      <a:pt x="341797" y="15518"/>
                    </a:cubicBezTo>
                    <a:cubicBezTo>
                      <a:pt x="327898" y="15518"/>
                      <a:pt x="315146" y="9985"/>
                      <a:pt x="305768" y="1080"/>
                    </a:cubicBezTo>
                    <a:lnTo>
                      <a:pt x="299561" y="0"/>
                    </a:lnTo>
                    <a:cubicBezTo>
                      <a:pt x="298009" y="135"/>
                      <a:pt x="296390" y="337"/>
                      <a:pt x="294838" y="472"/>
                    </a:cubicBezTo>
                    <a:cubicBezTo>
                      <a:pt x="291060" y="877"/>
                      <a:pt x="287282" y="1349"/>
                      <a:pt x="283503" y="1889"/>
                    </a:cubicBezTo>
                    <a:cubicBezTo>
                      <a:pt x="281817" y="2092"/>
                      <a:pt x="280198" y="2361"/>
                      <a:pt x="278511" y="2564"/>
                    </a:cubicBezTo>
                    <a:cubicBezTo>
                      <a:pt x="273248" y="3373"/>
                      <a:pt x="268053" y="4318"/>
                      <a:pt x="262858" y="5330"/>
                    </a:cubicBezTo>
                    <a:cubicBezTo>
                      <a:pt x="262048" y="5532"/>
                      <a:pt x="261239" y="5735"/>
                      <a:pt x="260362" y="5870"/>
                    </a:cubicBezTo>
                    <a:cubicBezTo>
                      <a:pt x="255976" y="6814"/>
                      <a:pt x="251658" y="7826"/>
                      <a:pt x="247340" y="8906"/>
                    </a:cubicBezTo>
                    <a:cubicBezTo>
                      <a:pt x="245451" y="9378"/>
                      <a:pt x="243630" y="9918"/>
                      <a:pt x="241740" y="10390"/>
                    </a:cubicBezTo>
                    <a:cubicBezTo>
                      <a:pt x="238434" y="11267"/>
                      <a:pt x="235196" y="12212"/>
                      <a:pt x="231957" y="13156"/>
                    </a:cubicBezTo>
                    <a:cubicBezTo>
                      <a:pt x="229933" y="13764"/>
                      <a:pt x="227977" y="14371"/>
                      <a:pt x="226020" y="14978"/>
                    </a:cubicBezTo>
                    <a:cubicBezTo>
                      <a:pt x="222782" y="15990"/>
                      <a:pt x="219611" y="17137"/>
                      <a:pt x="216439" y="18217"/>
                    </a:cubicBezTo>
                    <a:cubicBezTo>
                      <a:pt x="214618" y="18824"/>
                      <a:pt x="212796" y="19498"/>
                      <a:pt x="210975" y="20106"/>
                    </a:cubicBezTo>
                    <a:cubicBezTo>
                      <a:pt x="206319" y="21860"/>
                      <a:pt x="201731" y="23614"/>
                      <a:pt x="197143" y="25571"/>
                    </a:cubicBezTo>
                    <a:cubicBezTo>
                      <a:pt x="195389" y="26313"/>
                      <a:pt x="193703" y="27122"/>
                      <a:pt x="191948" y="27865"/>
                    </a:cubicBezTo>
                    <a:cubicBezTo>
                      <a:pt x="188980" y="29147"/>
                      <a:pt x="186011" y="30496"/>
                      <a:pt x="183110" y="31845"/>
                    </a:cubicBezTo>
                    <a:cubicBezTo>
                      <a:pt x="180884" y="32857"/>
                      <a:pt x="178725" y="33937"/>
                      <a:pt x="176566" y="35084"/>
                    </a:cubicBezTo>
                    <a:cubicBezTo>
                      <a:pt x="174137" y="36298"/>
                      <a:pt x="171775" y="37513"/>
                      <a:pt x="169414" y="38727"/>
                    </a:cubicBezTo>
                    <a:cubicBezTo>
                      <a:pt x="167120" y="39941"/>
                      <a:pt x="164893" y="41156"/>
                      <a:pt x="162600" y="42370"/>
                    </a:cubicBezTo>
                    <a:cubicBezTo>
                      <a:pt x="160373" y="43585"/>
                      <a:pt x="158214" y="44867"/>
                      <a:pt x="156055" y="46149"/>
                    </a:cubicBezTo>
                    <a:cubicBezTo>
                      <a:pt x="153761" y="47498"/>
                      <a:pt x="151467" y="48780"/>
                      <a:pt x="149173" y="50197"/>
                    </a:cubicBezTo>
                    <a:cubicBezTo>
                      <a:pt x="147216" y="51411"/>
                      <a:pt x="145395" y="52626"/>
                      <a:pt x="143506" y="53840"/>
                    </a:cubicBezTo>
                    <a:cubicBezTo>
                      <a:pt x="139053" y="56741"/>
                      <a:pt x="134600" y="59710"/>
                      <a:pt x="130282" y="62746"/>
                    </a:cubicBezTo>
                    <a:cubicBezTo>
                      <a:pt x="128730" y="63825"/>
                      <a:pt x="127111" y="64972"/>
                      <a:pt x="125559" y="66119"/>
                    </a:cubicBezTo>
                    <a:cubicBezTo>
                      <a:pt x="122995" y="68009"/>
                      <a:pt x="120499" y="69898"/>
                      <a:pt x="118070" y="71787"/>
                    </a:cubicBezTo>
                    <a:cubicBezTo>
                      <a:pt x="116653" y="72866"/>
                      <a:pt x="115304" y="73946"/>
                      <a:pt x="113887" y="75093"/>
                    </a:cubicBezTo>
                    <a:cubicBezTo>
                      <a:pt x="111323" y="77117"/>
                      <a:pt x="108760" y="79208"/>
                      <a:pt x="106263" y="81367"/>
                    </a:cubicBezTo>
                    <a:cubicBezTo>
                      <a:pt x="105251" y="82177"/>
                      <a:pt x="104306" y="83054"/>
                      <a:pt x="103295" y="83931"/>
                    </a:cubicBezTo>
                    <a:cubicBezTo>
                      <a:pt x="94254" y="91758"/>
                      <a:pt x="85617" y="99989"/>
                      <a:pt x="77454" y="108625"/>
                    </a:cubicBezTo>
                    <a:cubicBezTo>
                      <a:pt x="76914" y="109164"/>
                      <a:pt x="76442" y="109704"/>
                      <a:pt x="75902" y="110244"/>
                    </a:cubicBezTo>
                    <a:cubicBezTo>
                      <a:pt x="73271" y="113078"/>
                      <a:pt x="70640" y="115979"/>
                      <a:pt x="68076" y="118880"/>
                    </a:cubicBezTo>
                    <a:cubicBezTo>
                      <a:pt x="67536" y="119487"/>
                      <a:pt x="66996" y="120162"/>
                      <a:pt x="66457" y="120769"/>
                    </a:cubicBezTo>
                    <a:cubicBezTo>
                      <a:pt x="52153" y="137366"/>
                      <a:pt x="39402" y="155313"/>
                      <a:pt x="28337" y="174339"/>
                    </a:cubicBezTo>
                    <a:cubicBezTo>
                      <a:pt x="28269" y="174474"/>
                      <a:pt x="28202" y="174609"/>
                      <a:pt x="28067" y="174744"/>
                    </a:cubicBezTo>
                    <a:cubicBezTo>
                      <a:pt x="16867" y="194175"/>
                      <a:pt x="7421" y="214821"/>
                      <a:pt x="0" y="236343"/>
                    </a:cubicBezTo>
                    <a:cubicBezTo>
                      <a:pt x="0" y="236343"/>
                      <a:pt x="0" y="236343"/>
                      <a:pt x="0" y="236343"/>
                    </a:cubicBezTo>
                    <a:cubicBezTo>
                      <a:pt x="14303" y="244979"/>
                      <a:pt x="30968" y="250039"/>
                      <a:pt x="48847" y="250039"/>
                    </a:cubicBezTo>
                    <a:close/>
                    <a:moveTo>
                      <a:pt x="216102" y="206387"/>
                    </a:moveTo>
                    <a:cubicBezTo>
                      <a:pt x="225818" y="206387"/>
                      <a:pt x="233711" y="214348"/>
                      <a:pt x="233711" y="223996"/>
                    </a:cubicBezTo>
                    <a:cubicBezTo>
                      <a:pt x="233711" y="233644"/>
                      <a:pt x="225750" y="241606"/>
                      <a:pt x="216102" y="241606"/>
                    </a:cubicBezTo>
                    <a:cubicBezTo>
                      <a:pt x="206454" y="241606"/>
                      <a:pt x="198493" y="233644"/>
                      <a:pt x="198493" y="223996"/>
                    </a:cubicBezTo>
                    <a:cubicBezTo>
                      <a:pt x="198493" y="214348"/>
                      <a:pt x="206454" y="206387"/>
                      <a:pt x="216102" y="206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g3acbb144eea_1_9619">
                <a:extLst>
                  <a:ext uri="{FF2B5EF4-FFF2-40B4-BE49-F238E27FC236}">
                    <a16:creationId xmlns:a16="http://schemas.microsoft.com/office/drawing/2014/main" id="{E0B81155-B20A-37D9-F7BE-5130F389D45B}"/>
                  </a:ext>
                </a:extLst>
              </p:cNvPr>
              <p:cNvSpPr/>
              <p:nvPr/>
            </p:nvSpPr>
            <p:spPr>
              <a:xfrm>
                <a:off x="-2980207" y="1942921"/>
                <a:ext cx="140432" cy="140432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8" y="27257"/>
                      <a:pt x="35218" y="17609"/>
                    </a:cubicBezTo>
                    <a:cubicBezTo>
                      <a:pt x="35218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g3acbb144eea_1_9619">
                <a:extLst>
                  <a:ext uri="{FF2B5EF4-FFF2-40B4-BE49-F238E27FC236}">
                    <a16:creationId xmlns:a16="http://schemas.microsoft.com/office/drawing/2014/main" id="{3A464B28-7F7D-01EE-2E15-B7F212EA6EEC}"/>
                  </a:ext>
                </a:extLst>
              </p:cNvPr>
              <p:cNvSpPr/>
              <p:nvPr/>
            </p:nvSpPr>
            <p:spPr>
              <a:xfrm>
                <a:off x="-3029866" y="1585606"/>
                <a:ext cx="211244" cy="197953"/>
              </a:xfrm>
              <a:custGeom>
                <a:avLst/>
                <a:gdLst/>
                <a:ahLst/>
                <a:cxnLst/>
                <a:rect l="l" t="t" r="r" b="b"/>
                <a:pathLst>
                  <a:path w="211244" h="197953" extrusionOk="0">
                    <a:moveTo>
                      <a:pt x="211177" y="197414"/>
                    </a:moveTo>
                    <a:cubicBezTo>
                      <a:pt x="202001" y="187968"/>
                      <a:pt x="196334" y="175081"/>
                      <a:pt x="196334" y="160913"/>
                    </a:cubicBezTo>
                    <a:cubicBezTo>
                      <a:pt x="196334" y="146745"/>
                      <a:pt x="202001" y="133925"/>
                      <a:pt x="211110" y="124480"/>
                    </a:cubicBezTo>
                    <a:lnTo>
                      <a:pt x="177915" y="33262"/>
                    </a:lnTo>
                    <a:lnTo>
                      <a:pt x="179332" y="31575"/>
                    </a:lnTo>
                    <a:lnTo>
                      <a:pt x="0" y="0"/>
                    </a:lnTo>
                    <a:lnTo>
                      <a:pt x="62071" y="170561"/>
                    </a:lnTo>
                    <a:lnTo>
                      <a:pt x="60654" y="172248"/>
                    </a:lnTo>
                    <a:lnTo>
                      <a:pt x="206522" y="197953"/>
                    </a:lnTo>
                    <a:cubicBezTo>
                      <a:pt x="206859" y="197953"/>
                      <a:pt x="207264" y="197953"/>
                      <a:pt x="207601" y="197886"/>
                    </a:cubicBezTo>
                    <a:cubicBezTo>
                      <a:pt x="208816" y="197751"/>
                      <a:pt x="210030" y="197616"/>
                      <a:pt x="211245" y="19754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g3acbb144eea_1_9619">
                <a:extLst>
                  <a:ext uri="{FF2B5EF4-FFF2-40B4-BE49-F238E27FC236}">
                    <a16:creationId xmlns:a16="http://schemas.microsoft.com/office/drawing/2014/main" id="{5B42BA21-C06F-3DF7-DE92-A224DE69B301}"/>
                  </a:ext>
                </a:extLst>
              </p:cNvPr>
              <p:cNvSpPr/>
              <p:nvPr/>
            </p:nvSpPr>
            <p:spPr>
              <a:xfrm>
                <a:off x="-2823412" y="1783425"/>
                <a:ext cx="1079" cy="67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67" extrusionOk="0">
                    <a:moveTo>
                      <a:pt x="1079" y="0"/>
                    </a:moveTo>
                    <a:cubicBezTo>
                      <a:pt x="742" y="0"/>
                      <a:pt x="337" y="0"/>
                      <a:pt x="0" y="68"/>
                    </a:cubicBezTo>
                    <a:lnTo>
                      <a:pt x="67" y="68"/>
                    </a:lnTo>
                    <a:cubicBezTo>
                      <a:pt x="67" y="68"/>
                      <a:pt x="742" y="68"/>
                      <a:pt x="101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g3acbb144eea_1_9619">
                <a:extLst>
                  <a:ext uri="{FF2B5EF4-FFF2-40B4-BE49-F238E27FC236}">
                    <a16:creationId xmlns:a16="http://schemas.microsoft.com/office/drawing/2014/main" id="{F45A3F4A-C6DC-9140-CF1F-E5FC1E6147EF}"/>
                  </a:ext>
                </a:extLst>
              </p:cNvPr>
              <p:cNvSpPr/>
              <p:nvPr/>
            </p:nvSpPr>
            <p:spPr>
              <a:xfrm>
                <a:off x="-2822332" y="1783020"/>
                <a:ext cx="3710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337" extrusionOk="0">
                    <a:moveTo>
                      <a:pt x="3643" y="0"/>
                    </a:moveTo>
                    <a:cubicBezTo>
                      <a:pt x="2429" y="68"/>
                      <a:pt x="1215" y="270"/>
                      <a:pt x="0" y="337"/>
                    </a:cubicBezTo>
                    <a:cubicBezTo>
                      <a:pt x="1215" y="202"/>
                      <a:pt x="2497" y="135"/>
                      <a:pt x="3711" y="68"/>
                    </a:cubicBezTo>
                    <a:cubicBezTo>
                      <a:pt x="3711" y="68"/>
                      <a:pt x="3711" y="68"/>
                      <a:pt x="364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g3acbb144eea_1_9619">
                <a:extLst>
                  <a:ext uri="{FF2B5EF4-FFF2-40B4-BE49-F238E27FC236}">
                    <a16:creationId xmlns:a16="http://schemas.microsoft.com/office/drawing/2014/main" id="{E6090C90-2B4D-A80B-5C0F-1C39717EC90D}"/>
                  </a:ext>
                </a:extLst>
              </p:cNvPr>
              <p:cNvSpPr/>
              <p:nvPr/>
            </p:nvSpPr>
            <p:spPr>
              <a:xfrm>
                <a:off x="-2823277" y="1783087"/>
                <a:ext cx="6207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84" extrusionOk="0">
                    <a:moveTo>
                      <a:pt x="4655" y="67"/>
                    </a:moveTo>
                    <a:cubicBezTo>
                      <a:pt x="3441" y="202"/>
                      <a:pt x="2159" y="202"/>
                      <a:pt x="944" y="337"/>
                    </a:cubicBezTo>
                    <a:cubicBezTo>
                      <a:pt x="607" y="337"/>
                      <a:pt x="270" y="337"/>
                      <a:pt x="0" y="405"/>
                    </a:cubicBezTo>
                    <a:lnTo>
                      <a:pt x="6207" y="1484"/>
                    </a:lnTo>
                    <a:cubicBezTo>
                      <a:pt x="5667" y="1012"/>
                      <a:pt x="5195" y="540"/>
                      <a:pt x="465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g3acbb144eea_1_9619">
                <a:extLst>
                  <a:ext uri="{FF2B5EF4-FFF2-40B4-BE49-F238E27FC236}">
                    <a16:creationId xmlns:a16="http://schemas.microsoft.com/office/drawing/2014/main" id="{B5D77470-CC2F-D5D7-BC9C-81CAA8CBA6D2}"/>
                  </a:ext>
                </a:extLst>
              </p:cNvPr>
              <p:cNvSpPr/>
              <p:nvPr/>
            </p:nvSpPr>
            <p:spPr>
              <a:xfrm>
                <a:off x="-2748589" y="1585539"/>
                <a:ext cx="209422" cy="197548"/>
              </a:xfrm>
              <a:custGeom>
                <a:avLst/>
                <a:gdLst/>
                <a:ahLst/>
                <a:cxnLst/>
                <a:rect l="l" t="t" r="r" b="b"/>
                <a:pathLst>
                  <a:path w="209422" h="197548" extrusionOk="0">
                    <a:moveTo>
                      <a:pt x="19971" y="160980"/>
                    </a:moveTo>
                    <a:cubicBezTo>
                      <a:pt x="19971" y="175216"/>
                      <a:pt x="14303" y="188103"/>
                      <a:pt x="5127" y="197549"/>
                    </a:cubicBezTo>
                    <a:lnTo>
                      <a:pt x="148769" y="172248"/>
                    </a:lnTo>
                    <a:lnTo>
                      <a:pt x="147352" y="170561"/>
                    </a:lnTo>
                    <a:lnTo>
                      <a:pt x="209423" y="0"/>
                    </a:lnTo>
                    <a:lnTo>
                      <a:pt x="30091" y="31575"/>
                    </a:lnTo>
                    <a:lnTo>
                      <a:pt x="31508" y="33262"/>
                    </a:lnTo>
                    <a:lnTo>
                      <a:pt x="0" y="119757"/>
                    </a:lnTo>
                    <a:cubicBezTo>
                      <a:pt x="12144" y="129338"/>
                      <a:pt x="20038" y="144248"/>
                      <a:pt x="20038" y="1609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g3acbb144eea_1_9619">
                <a:extLst>
                  <a:ext uri="{FF2B5EF4-FFF2-40B4-BE49-F238E27FC236}">
                    <a16:creationId xmlns:a16="http://schemas.microsoft.com/office/drawing/2014/main" id="{FF898744-41FC-2D5E-DF8E-8C3C1ECE0BD2}"/>
                  </a:ext>
                </a:extLst>
              </p:cNvPr>
              <p:cNvSpPr/>
              <p:nvPr/>
            </p:nvSpPr>
            <p:spPr>
              <a:xfrm>
                <a:off x="-2818757" y="1694096"/>
                <a:ext cx="70167" cy="87979"/>
              </a:xfrm>
              <a:custGeom>
                <a:avLst/>
                <a:gdLst/>
                <a:ahLst/>
                <a:cxnLst/>
                <a:rect l="l" t="t" r="r" b="b"/>
                <a:pathLst>
                  <a:path w="70167" h="87979" extrusionOk="0">
                    <a:moveTo>
                      <a:pt x="29551" y="87709"/>
                    </a:moveTo>
                    <a:lnTo>
                      <a:pt x="29551" y="87709"/>
                    </a:lnTo>
                    <a:cubicBezTo>
                      <a:pt x="33802" y="87709"/>
                      <a:pt x="37985" y="87844"/>
                      <a:pt x="42236" y="87979"/>
                    </a:cubicBezTo>
                    <a:lnTo>
                      <a:pt x="70168" y="11267"/>
                    </a:lnTo>
                    <a:cubicBezTo>
                      <a:pt x="61262" y="4183"/>
                      <a:pt x="49994" y="0"/>
                      <a:pt x="37715" y="0"/>
                    </a:cubicBezTo>
                    <a:cubicBezTo>
                      <a:pt x="22872" y="0"/>
                      <a:pt x="9513" y="6140"/>
                      <a:pt x="0" y="16057"/>
                    </a:cubicBezTo>
                    <a:lnTo>
                      <a:pt x="26111" y="87844"/>
                    </a:lnTo>
                    <a:cubicBezTo>
                      <a:pt x="27257" y="87844"/>
                      <a:pt x="28404" y="87777"/>
                      <a:pt x="29551" y="8777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g3acbb144eea_1_9619">
                <a:extLst>
                  <a:ext uri="{FF2B5EF4-FFF2-40B4-BE49-F238E27FC236}">
                    <a16:creationId xmlns:a16="http://schemas.microsoft.com/office/drawing/2014/main" id="{A233A8A8-1990-0403-5A0C-8A1ECEAD2791}"/>
                  </a:ext>
                </a:extLst>
              </p:cNvPr>
              <p:cNvSpPr/>
              <p:nvPr/>
            </p:nvSpPr>
            <p:spPr>
              <a:xfrm>
                <a:off x="-2749264" y="1783087"/>
                <a:ext cx="5802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5802" h="1551" extrusionOk="0">
                    <a:moveTo>
                      <a:pt x="944" y="1147"/>
                    </a:moveTo>
                    <a:cubicBezTo>
                      <a:pt x="2024" y="1282"/>
                      <a:pt x="3171" y="1417"/>
                      <a:pt x="4251" y="1552"/>
                    </a:cubicBezTo>
                    <a:cubicBezTo>
                      <a:pt x="4790" y="1079"/>
                      <a:pt x="5330" y="540"/>
                      <a:pt x="5802" y="0"/>
                    </a:cubicBezTo>
                    <a:lnTo>
                      <a:pt x="0" y="1012"/>
                    </a:lnTo>
                    <a:cubicBezTo>
                      <a:pt x="0" y="1012"/>
                      <a:pt x="607" y="1079"/>
                      <a:pt x="944" y="11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g3acbb144eea_1_9619">
                <a:extLst>
                  <a:ext uri="{FF2B5EF4-FFF2-40B4-BE49-F238E27FC236}">
                    <a16:creationId xmlns:a16="http://schemas.microsoft.com/office/drawing/2014/main" id="{2CDA50CD-308A-3439-ABA7-F417B9F3FED5}"/>
                  </a:ext>
                </a:extLst>
              </p:cNvPr>
              <p:cNvSpPr/>
              <p:nvPr/>
            </p:nvSpPr>
            <p:spPr>
              <a:xfrm>
                <a:off x="-2789205" y="178180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g3acbb144eea_1_9619">
                <a:extLst>
                  <a:ext uri="{FF2B5EF4-FFF2-40B4-BE49-F238E27FC236}">
                    <a16:creationId xmlns:a16="http://schemas.microsoft.com/office/drawing/2014/main" id="{983C3B26-7D3F-C2A4-A66B-FA9289B30BD1}"/>
                  </a:ext>
                </a:extLst>
              </p:cNvPr>
              <p:cNvSpPr/>
              <p:nvPr/>
            </p:nvSpPr>
            <p:spPr>
              <a:xfrm>
                <a:off x="-2749264" y="1784099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944" y="135"/>
                    </a:moveTo>
                    <a:cubicBezTo>
                      <a:pt x="944" y="135"/>
                      <a:pt x="337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675" y="67"/>
                      <a:pt x="1012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g3acbb144eea_1_9619">
                <a:extLst>
                  <a:ext uri="{FF2B5EF4-FFF2-40B4-BE49-F238E27FC236}">
                    <a16:creationId xmlns:a16="http://schemas.microsoft.com/office/drawing/2014/main" id="{44A39F0E-1FF0-7A35-4747-10A3CC30DD09}"/>
                  </a:ext>
                </a:extLst>
              </p:cNvPr>
              <p:cNvSpPr/>
              <p:nvPr/>
            </p:nvSpPr>
            <p:spPr>
              <a:xfrm>
                <a:off x="-2789205" y="1781806"/>
                <a:ext cx="126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2684" h="337" extrusionOk="0">
                    <a:moveTo>
                      <a:pt x="12684" y="270"/>
                    </a:moveTo>
                    <a:cubicBezTo>
                      <a:pt x="8501" y="135"/>
                      <a:pt x="4251" y="0"/>
                      <a:pt x="0" y="0"/>
                    </a:cubicBezTo>
                    <a:lnTo>
                      <a:pt x="0" y="0"/>
                    </a:lnTo>
                    <a:cubicBezTo>
                      <a:pt x="4251" y="0"/>
                      <a:pt x="8434" y="202"/>
                      <a:pt x="12684" y="337"/>
                    </a:cubicBezTo>
                    <a:lnTo>
                      <a:pt x="12684" y="33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g3acbb144eea_1_9619">
                <a:extLst>
                  <a:ext uri="{FF2B5EF4-FFF2-40B4-BE49-F238E27FC236}">
                    <a16:creationId xmlns:a16="http://schemas.microsoft.com/office/drawing/2014/main" id="{BE5E9BAD-8717-02E6-3EC4-AE3368EE5EEE}"/>
                  </a:ext>
                </a:extLst>
              </p:cNvPr>
              <p:cNvSpPr/>
              <p:nvPr/>
            </p:nvSpPr>
            <p:spPr>
              <a:xfrm>
                <a:off x="-2792646" y="1781806"/>
                <a:ext cx="3440" cy="67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67" extrusionOk="0">
                    <a:moveTo>
                      <a:pt x="3441" y="0"/>
                    </a:moveTo>
                    <a:cubicBezTo>
                      <a:pt x="2294" y="0"/>
                      <a:pt x="1147" y="0"/>
                      <a:pt x="0" y="67"/>
                    </a:cubicBezTo>
                    <a:lnTo>
                      <a:pt x="0" y="67"/>
                    </a:lnTo>
                    <a:cubicBezTo>
                      <a:pt x="1147" y="67"/>
                      <a:pt x="2294" y="0"/>
                      <a:pt x="344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g3acbb144eea_1_9619">
                <a:extLst>
                  <a:ext uri="{FF2B5EF4-FFF2-40B4-BE49-F238E27FC236}">
                    <a16:creationId xmlns:a16="http://schemas.microsoft.com/office/drawing/2014/main" id="{B04C7909-A3BE-5E11-465B-6E9A114EA344}"/>
                  </a:ext>
                </a:extLst>
              </p:cNvPr>
              <p:cNvSpPr/>
              <p:nvPr/>
            </p:nvSpPr>
            <p:spPr>
              <a:xfrm>
                <a:off x="-2748387" y="1784234"/>
                <a:ext cx="3305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404" extrusionOk="0">
                    <a:moveTo>
                      <a:pt x="3306" y="405"/>
                    </a:moveTo>
                    <a:cubicBezTo>
                      <a:pt x="3306" y="405"/>
                      <a:pt x="3306" y="405"/>
                      <a:pt x="3306" y="405"/>
                    </a:cubicBezTo>
                    <a:cubicBezTo>
                      <a:pt x="2226" y="270"/>
                      <a:pt x="1080" y="135"/>
                      <a:pt x="0" y="0"/>
                    </a:cubicBezTo>
                    <a:cubicBezTo>
                      <a:pt x="1080" y="135"/>
                      <a:pt x="2159" y="270"/>
                      <a:pt x="3238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g3acbb144eea_1_9619">
                <a:extLst>
                  <a:ext uri="{FF2B5EF4-FFF2-40B4-BE49-F238E27FC236}">
                    <a16:creationId xmlns:a16="http://schemas.microsoft.com/office/drawing/2014/main" id="{DFD377C0-3A71-2C98-BC01-1B1C54B4A99C}"/>
                  </a:ext>
                </a:extLst>
              </p:cNvPr>
              <p:cNvSpPr/>
              <p:nvPr/>
            </p:nvSpPr>
            <p:spPr>
              <a:xfrm>
                <a:off x="-2817205" y="1781738"/>
                <a:ext cx="71989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71989" h="17204" extrusionOk="0">
                    <a:moveTo>
                      <a:pt x="67874" y="2361"/>
                    </a:moveTo>
                    <a:lnTo>
                      <a:pt x="37985" y="7624"/>
                    </a:lnTo>
                    <a:lnTo>
                      <a:pt x="40616" y="337"/>
                    </a:lnTo>
                    <a:cubicBezTo>
                      <a:pt x="36433" y="202"/>
                      <a:pt x="32183" y="0"/>
                      <a:pt x="27932" y="0"/>
                    </a:cubicBezTo>
                    <a:lnTo>
                      <a:pt x="27932" y="0"/>
                    </a:lnTo>
                    <a:cubicBezTo>
                      <a:pt x="26785" y="0"/>
                      <a:pt x="25638" y="68"/>
                      <a:pt x="24491" y="68"/>
                    </a:cubicBezTo>
                    <a:lnTo>
                      <a:pt x="27190" y="7557"/>
                    </a:lnTo>
                    <a:lnTo>
                      <a:pt x="0" y="2766"/>
                    </a:lnTo>
                    <a:cubicBezTo>
                      <a:pt x="9378" y="11672"/>
                      <a:pt x="22062" y="17205"/>
                      <a:pt x="36028" y="17205"/>
                    </a:cubicBezTo>
                    <a:cubicBezTo>
                      <a:pt x="49994" y="17205"/>
                      <a:pt x="62611" y="11740"/>
                      <a:pt x="71989" y="2834"/>
                    </a:cubicBezTo>
                    <a:cubicBezTo>
                      <a:pt x="70910" y="2699"/>
                      <a:pt x="69830" y="2564"/>
                      <a:pt x="68751" y="2429"/>
                    </a:cubicBezTo>
                    <a:cubicBezTo>
                      <a:pt x="68413" y="2429"/>
                      <a:pt x="68076" y="2361"/>
                      <a:pt x="67739" y="22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g3acbb144eea_1_9619">
                <a:extLst>
                  <a:ext uri="{FF2B5EF4-FFF2-40B4-BE49-F238E27FC236}">
                    <a16:creationId xmlns:a16="http://schemas.microsoft.com/office/drawing/2014/main" id="{FE2012EE-48BC-D0D3-58F3-10ECF58C0CF8}"/>
                  </a:ext>
                </a:extLst>
              </p:cNvPr>
              <p:cNvSpPr/>
              <p:nvPr/>
            </p:nvSpPr>
            <p:spPr>
              <a:xfrm>
                <a:off x="-2833465" y="1710086"/>
                <a:ext cx="40886" cy="72933"/>
              </a:xfrm>
              <a:custGeom>
                <a:avLst/>
                <a:gdLst/>
                <a:ahLst/>
                <a:cxnLst/>
                <a:rect l="l" t="t" r="r" b="b"/>
                <a:pathLst>
                  <a:path w="40886" h="72933" extrusionOk="0">
                    <a:moveTo>
                      <a:pt x="14776" y="72934"/>
                    </a:moveTo>
                    <a:cubicBezTo>
                      <a:pt x="17340" y="72731"/>
                      <a:pt x="19971" y="72596"/>
                      <a:pt x="22602" y="72461"/>
                    </a:cubicBezTo>
                    <a:cubicBezTo>
                      <a:pt x="24289" y="72327"/>
                      <a:pt x="26043" y="72259"/>
                      <a:pt x="27730" y="72124"/>
                    </a:cubicBezTo>
                    <a:cubicBezTo>
                      <a:pt x="32115" y="71922"/>
                      <a:pt x="36501" y="71787"/>
                      <a:pt x="40886" y="71787"/>
                    </a:cubicBezTo>
                    <a:lnTo>
                      <a:pt x="14776" y="0"/>
                    </a:lnTo>
                    <a:cubicBezTo>
                      <a:pt x="5667" y="9446"/>
                      <a:pt x="0" y="22265"/>
                      <a:pt x="0" y="36433"/>
                    </a:cubicBezTo>
                    <a:cubicBezTo>
                      <a:pt x="0" y="50602"/>
                      <a:pt x="5667" y="63488"/>
                      <a:pt x="14843" y="7293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g3acbb144eea_1_9619">
                <a:extLst>
                  <a:ext uri="{FF2B5EF4-FFF2-40B4-BE49-F238E27FC236}">
                    <a16:creationId xmlns:a16="http://schemas.microsoft.com/office/drawing/2014/main" id="{7C2CCF8A-DF17-DE7C-AECD-AABEE1A6D57D}"/>
                  </a:ext>
                </a:extLst>
              </p:cNvPr>
              <p:cNvSpPr/>
              <p:nvPr/>
            </p:nvSpPr>
            <p:spPr>
              <a:xfrm>
                <a:off x="-2810930" y="1782210"/>
                <a:ext cx="5127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5127" h="337" extrusionOk="0">
                    <a:moveTo>
                      <a:pt x="0" y="337"/>
                    </a:moveTo>
                    <a:cubicBezTo>
                      <a:pt x="1687" y="202"/>
                      <a:pt x="3441" y="135"/>
                      <a:pt x="5128" y="0"/>
                    </a:cubicBezTo>
                    <a:cubicBezTo>
                      <a:pt x="3441" y="67"/>
                      <a:pt x="1687" y="202"/>
                      <a:pt x="0" y="3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g3acbb144eea_1_9619">
                <a:extLst>
                  <a:ext uri="{FF2B5EF4-FFF2-40B4-BE49-F238E27FC236}">
                    <a16:creationId xmlns:a16="http://schemas.microsoft.com/office/drawing/2014/main" id="{539FF376-2C3B-F196-84FF-895C4A40460B}"/>
                  </a:ext>
                </a:extLst>
              </p:cNvPr>
              <p:cNvSpPr/>
              <p:nvPr/>
            </p:nvSpPr>
            <p:spPr>
              <a:xfrm>
                <a:off x="-2818757" y="1782480"/>
                <a:ext cx="7826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607" extrusionOk="0">
                    <a:moveTo>
                      <a:pt x="7826" y="68"/>
                    </a:moveTo>
                    <a:cubicBezTo>
                      <a:pt x="5195" y="202"/>
                      <a:pt x="2631" y="337"/>
                      <a:pt x="0" y="540"/>
                    </a:cubicBezTo>
                    <a:cubicBezTo>
                      <a:pt x="0" y="540"/>
                      <a:pt x="0" y="540"/>
                      <a:pt x="68" y="607"/>
                    </a:cubicBezTo>
                    <a:cubicBezTo>
                      <a:pt x="2631" y="405"/>
                      <a:pt x="5195" y="202"/>
                      <a:pt x="775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g3acbb144eea_1_9619">
                <a:extLst>
                  <a:ext uri="{FF2B5EF4-FFF2-40B4-BE49-F238E27FC236}">
                    <a16:creationId xmlns:a16="http://schemas.microsoft.com/office/drawing/2014/main" id="{B76BB741-A4F5-D23C-4978-298414AF07DB}"/>
                  </a:ext>
                </a:extLst>
              </p:cNvPr>
              <p:cNvSpPr/>
              <p:nvPr/>
            </p:nvSpPr>
            <p:spPr>
              <a:xfrm>
                <a:off x="-2805803" y="1781873"/>
                <a:ext cx="13156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3156" h="337" extrusionOk="0">
                    <a:moveTo>
                      <a:pt x="13156" y="0"/>
                    </a:moveTo>
                    <a:cubicBezTo>
                      <a:pt x="8771" y="0"/>
                      <a:pt x="4385" y="135"/>
                      <a:pt x="0" y="337"/>
                    </a:cubicBezTo>
                    <a:cubicBezTo>
                      <a:pt x="4385" y="135"/>
                      <a:pt x="8771" y="67"/>
                      <a:pt x="13156" y="0"/>
                    </a:cubicBezTo>
                    <a:lnTo>
                      <a:pt x="1315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g3acbb144eea_1_9619">
                <a:extLst>
                  <a:ext uri="{FF2B5EF4-FFF2-40B4-BE49-F238E27FC236}">
                    <a16:creationId xmlns:a16="http://schemas.microsoft.com/office/drawing/2014/main" id="{36E446D1-EF32-4146-3C89-171B0AA7F4EB}"/>
                  </a:ext>
                </a:extLst>
              </p:cNvPr>
              <p:cNvSpPr/>
              <p:nvPr/>
            </p:nvSpPr>
            <p:spPr>
              <a:xfrm>
                <a:off x="-2818622" y="1781873"/>
                <a:ext cx="28741" cy="7556"/>
              </a:xfrm>
              <a:custGeom>
                <a:avLst/>
                <a:gdLst/>
                <a:ahLst/>
                <a:cxnLst/>
                <a:rect l="l" t="t" r="r" b="b"/>
                <a:pathLst>
                  <a:path w="28741" h="7556" extrusionOk="0">
                    <a:moveTo>
                      <a:pt x="25976" y="0"/>
                    </a:moveTo>
                    <a:cubicBezTo>
                      <a:pt x="21590" y="0"/>
                      <a:pt x="17204" y="135"/>
                      <a:pt x="12819" y="337"/>
                    </a:cubicBezTo>
                    <a:cubicBezTo>
                      <a:pt x="11132" y="405"/>
                      <a:pt x="9378" y="540"/>
                      <a:pt x="7691" y="675"/>
                    </a:cubicBezTo>
                    <a:cubicBezTo>
                      <a:pt x="5128" y="810"/>
                      <a:pt x="2564" y="1080"/>
                      <a:pt x="0" y="1282"/>
                    </a:cubicBezTo>
                    <a:cubicBezTo>
                      <a:pt x="472" y="1822"/>
                      <a:pt x="1012" y="2294"/>
                      <a:pt x="1552" y="2766"/>
                    </a:cubicBezTo>
                    <a:lnTo>
                      <a:pt x="28742" y="7556"/>
                    </a:lnTo>
                    <a:lnTo>
                      <a:pt x="26043" y="6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g3acbb144eea_1_9619">
                <a:extLst>
                  <a:ext uri="{FF2B5EF4-FFF2-40B4-BE49-F238E27FC236}">
                    <a16:creationId xmlns:a16="http://schemas.microsoft.com/office/drawing/2014/main" id="{E8D86DC2-93DD-144B-10D5-F58C0A79CEBC}"/>
                  </a:ext>
                </a:extLst>
              </p:cNvPr>
              <p:cNvSpPr/>
              <p:nvPr/>
            </p:nvSpPr>
            <p:spPr>
              <a:xfrm>
                <a:off x="-2776656" y="1705431"/>
                <a:ext cx="47970" cy="78736"/>
              </a:xfrm>
              <a:custGeom>
                <a:avLst/>
                <a:gdLst/>
                <a:ahLst/>
                <a:cxnLst/>
                <a:rect l="l" t="t" r="r" b="b"/>
                <a:pathLst>
                  <a:path w="47970" h="78736" extrusionOk="0">
                    <a:moveTo>
                      <a:pt x="4655" y="76847"/>
                    </a:moveTo>
                    <a:cubicBezTo>
                      <a:pt x="6544" y="76914"/>
                      <a:pt x="8434" y="77117"/>
                      <a:pt x="10255" y="77252"/>
                    </a:cubicBezTo>
                    <a:cubicBezTo>
                      <a:pt x="14033" y="77522"/>
                      <a:pt x="17879" y="77724"/>
                      <a:pt x="21657" y="78129"/>
                    </a:cubicBezTo>
                    <a:cubicBezTo>
                      <a:pt x="23547" y="78331"/>
                      <a:pt x="25436" y="78534"/>
                      <a:pt x="27325" y="78736"/>
                    </a:cubicBezTo>
                    <a:lnTo>
                      <a:pt x="33127" y="77724"/>
                    </a:lnTo>
                    <a:cubicBezTo>
                      <a:pt x="42303" y="68278"/>
                      <a:pt x="47970" y="55392"/>
                      <a:pt x="47970" y="41156"/>
                    </a:cubicBezTo>
                    <a:cubicBezTo>
                      <a:pt x="47970" y="24424"/>
                      <a:pt x="40144" y="9581"/>
                      <a:pt x="27932" y="0"/>
                    </a:cubicBezTo>
                    <a:lnTo>
                      <a:pt x="0" y="76712"/>
                    </a:lnTo>
                    <a:cubicBezTo>
                      <a:pt x="1552" y="76712"/>
                      <a:pt x="3036" y="76779"/>
                      <a:pt x="4588" y="76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g3acbb144eea_1_9619">
                <a:extLst>
                  <a:ext uri="{FF2B5EF4-FFF2-40B4-BE49-F238E27FC236}">
                    <a16:creationId xmlns:a16="http://schemas.microsoft.com/office/drawing/2014/main" id="{A0144F26-2643-AA01-DE8A-1B311534F67C}"/>
                  </a:ext>
                </a:extLst>
              </p:cNvPr>
              <p:cNvSpPr/>
              <p:nvPr/>
            </p:nvSpPr>
            <p:spPr>
              <a:xfrm>
                <a:off x="-2754931" y="1783492"/>
                <a:ext cx="5667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607" extrusionOk="0">
                    <a:moveTo>
                      <a:pt x="5667" y="607"/>
                    </a:moveTo>
                    <a:cubicBezTo>
                      <a:pt x="3778" y="405"/>
                      <a:pt x="1889" y="135"/>
                      <a:pt x="0" y="0"/>
                    </a:cubicBezTo>
                    <a:cubicBezTo>
                      <a:pt x="1889" y="202"/>
                      <a:pt x="3778" y="405"/>
                      <a:pt x="5667" y="607"/>
                    </a:cubicBezTo>
                    <a:lnTo>
                      <a:pt x="5667" y="60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g3acbb144eea_1_9619">
                <a:extLst>
                  <a:ext uri="{FF2B5EF4-FFF2-40B4-BE49-F238E27FC236}">
                    <a16:creationId xmlns:a16="http://schemas.microsoft.com/office/drawing/2014/main" id="{BE8BB056-C2E7-191E-3F1D-B81F3C605326}"/>
                  </a:ext>
                </a:extLst>
              </p:cNvPr>
              <p:cNvSpPr/>
              <p:nvPr/>
            </p:nvSpPr>
            <p:spPr>
              <a:xfrm>
                <a:off x="-2772001" y="1782278"/>
                <a:ext cx="559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404" extrusionOk="0">
                    <a:moveTo>
                      <a:pt x="0" y="0"/>
                    </a:moveTo>
                    <a:cubicBezTo>
                      <a:pt x="1889" y="68"/>
                      <a:pt x="3778" y="270"/>
                      <a:pt x="5600" y="405"/>
                    </a:cubicBezTo>
                    <a:cubicBezTo>
                      <a:pt x="3711" y="270"/>
                      <a:pt x="1889" y="135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g3acbb144eea_1_9619">
                <a:extLst>
                  <a:ext uri="{FF2B5EF4-FFF2-40B4-BE49-F238E27FC236}">
                    <a16:creationId xmlns:a16="http://schemas.microsoft.com/office/drawing/2014/main" id="{3DBE5183-F7F2-D51D-2BEB-D3C277BA64E9}"/>
                  </a:ext>
                </a:extLst>
              </p:cNvPr>
              <p:cNvSpPr/>
              <p:nvPr/>
            </p:nvSpPr>
            <p:spPr>
              <a:xfrm>
                <a:off x="-2766333" y="1782615"/>
                <a:ext cx="1140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1402" h="877" extrusionOk="0">
                    <a:moveTo>
                      <a:pt x="0" y="0"/>
                    </a:moveTo>
                    <a:cubicBezTo>
                      <a:pt x="3778" y="270"/>
                      <a:pt x="7624" y="472"/>
                      <a:pt x="11402" y="877"/>
                    </a:cubicBezTo>
                    <a:cubicBezTo>
                      <a:pt x="7624" y="540"/>
                      <a:pt x="3846" y="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g3acbb144eea_1_9619">
                <a:extLst>
                  <a:ext uri="{FF2B5EF4-FFF2-40B4-BE49-F238E27FC236}">
                    <a16:creationId xmlns:a16="http://schemas.microsoft.com/office/drawing/2014/main" id="{B1402C27-7BDA-6D90-AC97-9359F3569FCE}"/>
                  </a:ext>
                </a:extLst>
              </p:cNvPr>
              <p:cNvSpPr/>
              <p:nvPr/>
            </p:nvSpPr>
            <p:spPr>
              <a:xfrm>
                <a:off x="-2776589" y="1782143"/>
                <a:ext cx="4588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134" extrusionOk="0">
                    <a:moveTo>
                      <a:pt x="4588" y="135"/>
                    </a:moveTo>
                    <a:cubicBezTo>
                      <a:pt x="3104" y="67"/>
                      <a:pt x="1552" y="67"/>
                      <a:pt x="0" y="0"/>
                    </a:cubicBezTo>
                    <a:lnTo>
                      <a:pt x="0" y="0"/>
                    </a:lnTo>
                    <a:cubicBezTo>
                      <a:pt x="1552" y="67"/>
                      <a:pt x="3036" y="67"/>
                      <a:pt x="4588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g3acbb144eea_1_9619">
                <a:extLst>
                  <a:ext uri="{FF2B5EF4-FFF2-40B4-BE49-F238E27FC236}">
                    <a16:creationId xmlns:a16="http://schemas.microsoft.com/office/drawing/2014/main" id="{643D290D-CB46-64B5-4AAF-285D4CA09F84}"/>
                  </a:ext>
                </a:extLst>
              </p:cNvPr>
              <p:cNvSpPr/>
              <p:nvPr/>
            </p:nvSpPr>
            <p:spPr>
              <a:xfrm>
                <a:off x="-2779220" y="1782075"/>
                <a:ext cx="29888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7286" extrusionOk="0">
                    <a:moveTo>
                      <a:pt x="0" y="7287"/>
                    </a:moveTo>
                    <a:lnTo>
                      <a:pt x="29889" y="2024"/>
                    </a:lnTo>
                    <a:cubicBezTo>
                      <a:pt x="27999" y="1822"/>
                      <a:pt x="26110" y="1552"/>
                      <a:pt x="24221" y="1417"/>
                    </a:cubicBezTo>
                    <a:cubicBezTo>
                      <a:pt x="20443" y="1080"/>
                      <a:pt x="16665" y="810"/>
                      <a:pt x="12819" y="540"/>
                    </a:cubicBezTo>
                    <a:cubicBezTo>
                      <a:pt x="10930" y="405"/>
                      <a:pt x="9108" y="270"/>
                      <a:pt x="7219" y="135"/>
                    </a:cubicBezTo>
                    <a:cubicBezTo>
                      <a:pt x="5735" y="68"/>
                      <a:pt x="4183" y="135"/>
                      <a:pt x="2631" y="0"/>
                    </a:cubicBezTo>
                    <a:lnTo>
                      <a:pt x="0" y="728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271" name="Google Shape;1271;g3acbb144eea_1_9619">
            <a:extLst>
              <a:ext uri="{FF2B5EF4-FFF2-40B4-BE49-F238E27FC236}">
                <a16:creationId xmlns:a16="http://schemas.microsoft.com/office/drawing/2014/main" id="{A0EEB96A-7D04-B01B-3F67-A938556FE2F8}"/>
              </a:ext>
            </a:extLst>
          </p:cNvPr>
          <p:cNvSpPr/>
          <p:nvPr/>
        </p:nvSpPr>
        <p:spPr>
          <a:xfrm>
            <a:off x="6966925" y="0"/>
            <a:ext cx="3483300" cy="1713000"/>
          </a:xfrm>
          <a:prstGeom prst="rect">
            <a:avLst/>
          </a:prstGeom>
          <a:solidFill>
            <a:srgbClr val="254C5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2" name="Google Shape;1272;g3acbb144eea_1_9619">
            <a:extLst>
              <a:ext uri="{FF2B5EF4-FFF2-40B4-BE49-F238E27FC236}">
                <a16:creationId xmlns:a16="http://schemas.microsoft.com/office/drawing/2014/main" id="{BF247D0E-84C9-7C85-BB08-62563CFD208F}"/>
              </a:ext>
            </a:extLst>
          </p:cNvPr>
          <p:cNvGrpSpPr/>
          <p:nvPr/>
        </p:nvGrpSpPr>
        <p:grpSpPr>
          <a:xfrm>
            <a:off x="7627677" y="384900"/>
            <a:ext cx="2174091" cy="917220"/>
            <a:chOff x="-2927449" y="588486"/>
            <a:chExt cx="1387157" cy="585223"/>
          </a:xfrm>
        </p:grpSpPr>
        <p:sp>
          <p:nvSpPr>
            <p:cNvPr id="1273" name="Google Shape;1273;g3acbb144eea_1_9619">
              <a:extLst>
                <a:ext uri="{FF2B5EF4-FFF2-40B4-BE49-F238E27FC236}">
                  <a16:creationId xmlns:a16="http://schemas.microsoft.com/office/drawing/2014/main" id="{90842DD2-0D85-6C90-0826-2A13EFFBFBE6}"/>
                </a:ext>
              </a:extLst>
            </p:cNvPr>
            <p:cNvSpPr/>
            <p:nvPr/>
          </p:nvSpPr>
          <p:spPr>
            <a:xfrm>
              <a:off x="-2863151" y="1104217"/>
              <a:ext cx="1258561" cy="69492"/>
            </a:xfrm>
            <a:custGeom>
              <a:avLst/>
              <a:gdLst/>
              <a:ahLst/>
              <a:cxnLst/>
              <a:rect l="l" t="t" r="r" b="b"/>
              <a:pathLst>
                <a:path w="1258561" h="69492" extrusionOk="0">
                  <a:moveTo>
                    <a:pt x="0" y="2429"/>
                  </a:moveTo>
                  <a:cubicBezTo>
                    <a:pt x="0" y="39334"/>
                    <a:pt x="30158" y="69493"/>
                    <a:pt x="67064" y="69493"/>
                  </a:cubicBezTo>
                  <a:lnTo>
                    <a:pt x="1191498" y="69493"/>
                  </a:lnTo>
                  <a:cubicBezTo>
                    <a:pt x="1228403" y="69493"/>
                    <a:pt x="1258562" y="39334"/>
                    <a:pt x="1258562" y="2429"/>
                  </a:cubicBezTo>
                  <a:lnTo>
                    <a:pt x="1258562" y="0"/>
                  </a:lnTo>
                  <a:lnTo>
                    <a:pt x="0" y="0"/>
                  </a:lnTo>
                  <a:lnTo>
                    <a:pt x="0" y="2429"/>
                  </a:ln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g3acbb144eea_1_9619">
              <a:extLst>
                <a:ext uri="{FF2B5EF4-FFF2-40B4-BE49-F238E27FC236}">
                  <a16:creationId xmlns:a16="http://schemas.microsoft.com/office/drawing/2014/main" id="{86AED8B2-C1D6-ED52-E20B-7BDD6F80C155}"/>
                </a:ext>
              </a:extLst>
            </p:cNvPr>
            <p:cNvSpPr/>
            <p:nvPr/>
          </p:nvSpPr>
          <p:spPr>
            <a:xfrm>
              <a:off x="-2700754" y="630586"/>
              <a:ext cx="4992" cy="11874"/>
            </a:xfrm>
            <a:custGeom>
              <a:avLst/>
              <a:gdLst/>
              <a:ahLst/>
              <a:cxnLst/>
              <a:rect l="l" t="t" r="r" b="b"/>
              <a:pathLst>
                <a:path w="4992" h="11874" extrusionOk="0">
                  <a:moveTo>
                    <a:pt x="0" y="11875"/>
                  </a:moveTo>
                  <a:cubicBezTo>
                    <a:pt x="1484" y="7826"/>
                    <a:pt x="3104" y="3846"/>
                    <a:pt x="4993" y="0"/>
                  </a:cubicBezTo>
                  <a:cubicBezTo>
                    <a:pt x="3104" y="3846"/>
                    <a:pt x="1417" y="7826"/>
                    <a:pt x="0" y="11875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g3acbb144eea_1_9619">
              <a:extLst>
                <a:ext uri="{FF2B5EF4-FFF2-40B4-BE49-F238E27FC236}">
                  <a16:creationId xmlns:a16="http://schemas.microsoft.com/office/drawing/2014/main" id="{906929EE-C63C-B031-9354-0167E71D8A78}"/>
                </a:ext>
              </a:extLst>
            </p:cNvPr>
            <p:cNvSpPr/>
            <p:nvPr/>
          </p:nvSpPr>
          <p:spPr>
            <a:xfrm>
              <a:off x="-1661600" y="1000787"/>
              <a:ext cx="3710" cy="7489"/>
            </a:xfrm>
            <a:custGeom>
              <a:avLst/>
              <a:gdLst/>
              <a:ahLst/>
              <a:cxnLst/>
              <a:rect l="l" t="t" r="r" b="b"/>
              <a:pathLst>
                <a:path w="3710" h="7489" extrusionOk="0">
                  <a:moveTo>
                    <a:pt x="0" y="7489"/>
                  </a:moveTo>
                  <a:cubicBezTo>
                    <a:pt x="1417" y="5060"/>
                    <a:pt x="2699" y="2564"/>
                    <a:pt x="3711" y="0"/>
                  </a:cubicBezTo>
                  <a:cubicBezTo>
                    <a:pt x="2699" y="2564"/>
                    <a:pt x="1417" y="5060"/>
                    <a:pt x="0" y="7489"/>
                  </a:cubicBezTo>
                  <a:lnTo>
                    <a:pt x="0" y="7489"/>
                  </a:ln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g3acbb144eea_1_9619">
              <a:extLst>
                <a:ext uri="{FF2B5EF4-FFF2-40B4-BE49-F238E27FC236}">
                  <a16:creationId xmlns:a16="http://schemas.microsoft.com/office/drawing/2014/main" id="{D2AD9614-B8B3-BED7-03A4-43AC7E8F8AE5}"/>
                </a:ext>
              </a:extLst>
            </p:cNvPr>
            <p:cNvSpPr/>
            <p:nvPr/>
          </p:nvSpPr>
          <p:spPr>
            <a:xfrm>
              <a:off x="-2741977" y="642461"/>
              <a:ext cx="41223" cy="154503"/>
            </a:xfrm>
            <a:custGeom>
              <a:avLst/>
              <a:gdLst/>
              <a:ahLst/>
              <a:cxnLst/>
              <a:rect l="l" t="t" r="r" b="b"/>
              <a:pathLst>
                <a:path w="41223" h="154503" extrusionOk="0">
                  <a:moveTo>
                    <a:pt x="41224" y="0"/>
                  </a:moveTo>
                  <a:cubicBezTo>
                    <a:pt x="39739" y="4048"/>
                    <a:pt x="38457" y="8164"/>
                    <a:pt x="37445" y="12212"/>
                  </a:cubicBezTo>
                  <a:lnTo>
                    <a:pt x="0" y="154503"/>
                  </a:lnTo>
                  <a:lnTo>
                    <a:pt x="37445" y="12212"/>
                  </a:lnTo>
                  <a:cubicBezTo>
                    <a:pt x="38525" y="8096"/>
                    <a:pt x="39807" y="4048"/>
                    <a:pt x="41224" y="0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g3acbb144eea_1_9619">
              <a:extLst>
                <a:ext uri="{FF2B5EF4-FFF2-40B4-BE49-F238E27FC236}">
                  <a16:creationId xmlns:a16="http://schemas.microsoft.com/office/drawing/2014/main" id="{95E05191-0183-3552-C254-B510F0B96314}"/>
                </a:ext>
              </a:extLst>
            </p:cNvPr>
            <p:cNvSpPr/>
            <p:nvPr/>
          </p:nvSpPr>
          <p:spPr>
            <a:xfrm>
              <a:off x="-1657957" y="988778"/>
              <a:ext cx="2901" cy="12009"/>
            </a:xfrm>
            <a:custGeom>
              <a:avLst/>
              <a:gdLst/>
              <a:ahLst/>
              <a:cxnLst/>
              <a:rect l="l" t="t" r="r" b="b"/>
              <a:pathLst>
                <a:path w="2901" h="12009" extrusionOk="0">
                  <a:moveTo>
                    <a:pt x="2901" y="0"/>
                  </a:moveTo>
                  <a:cubicBezTo>
                    <a:pt x="2496" y="4116"/>
                    <a:pt x="1552" y="8096"/>
                    <a:pt x="0" y="12009"/>
                  </a:cubicBezTo>
                  <a:cubicBezTo>
                    <a:pt x="1552" y="8096"/>
                    <a:pt x="2496" y="4048"/>
                    <a:pt x="2901" y="0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g3acbb144eea_1_9619">
              <a:extLst>
                <a:ext uri="{FF2B5EF4-FFF2-40B4-BE49-F238E27FC236}">
                  <a16:creationId xmlns:a16="http://schemas.microsoft.com/office/drawing/2014/main" id="{24480197-5FA6-99BF-9C52-42CABD51067A}"/>
                </a:ext>
              </a:extLst>
            </p:cNvPr>
            <p:cNvSpPr/>
            <p:nvPr/>
          </p:nvSpPr>
          <p:spPr>
            <a:xfrm>
              <a:off x="-1763006" y="609334"/>
              <a:ext cx="13763" cy="21185"/>
            </a:xfrm>
            <a:custGeom>
              <a:avLst/>
              <a:gdLst/>
              <a:ahLst/>
              <a:cxnLst/>
              <a:rect l="l" t="t" r="r" b="b"/>
              <a:pathLst>
                <a:path w="13763" h="21185" extrusionOk="0">
                  <a:moveTo>
                    <a:pt x="0" y="0"/>
                  </a:moveTo>
                  <a:cubicBezTo>
                    <a:pt x="5465" y="6207"/>
                    <a:pt x="10053" y="13494"/>
                    <a:pt x="13764" y="21185"/>
                  </a:cubicBezTo>
                  <a:cubicBezTo>
                    <a:pt x="9985" y="13426"/>
                    <a:pt x="5465" y="6207"/>
                    <a:pt x="0" y="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g3acbb144eea_1_9619">
              <a:extLst>
                <a:ext uri="{FF2B5EF4-FFF2-40B4-BE49-F238E27FC236}">
                  <a16:creationId xmlns:a16="http://schemas.microsoft.com/office/drawing/2014/main" id="{BCAFFA06-DC95-27C1-E772-13EE4335264B}"/>
                </a:ext>
              </a:extLst>
            </p:cNvPr>
            <p:cNvSpPr/>
            <p:nvPr/>
          </p:nvSpPr>
          <p:spPr>
            <a:xfrm>
              <a:off x="-1749242" y="630519"/>
              <a:ext cx="94451" cy="358259"/>
            </a:xfrm>
            <a:custGeom>
              <a:avLst/>
              <a:gdLst/>
              <a:ahLst/>
              <a:cxnLst/>
              <a:rect l="l" t="t" r="r" b="b"/>
              <a:pathLst>
                <a:path w="94451" h="358259" extrusionOk="0">
                  <a:moveTo>
                    <a:pt x="93512" y="346182"/>
                  </a:moveTo>
                  <a:cubicBezTo>
                    <a:pt x="94389" y="350230"/>
                    <a:pt x="94591" y="354278"/>
                    <a:pt x="94254" y="358259"/>
                  </a:cubicBezTo>
                  <a:cubicBezTo>
                    <a:pt x="94659" y="354278"/>
                    <a:pt x="94456" y="350230"/>
                    <a:pt x="93512" y="346182"/>
                  </a:cubicBezTo>
                  <a:lnTo>
                    <a:pt x="8838" y="24154"/>
                  </a:lnTo>
                  <a:cubicBezTo>
                    <a:pt x="6679" y="15990"/>
                    <a:pt x="3778" y="7759"/>
                    <a:pt x="0" y="0"/>
                  </a:cubicBezTo>
                  <a:cubicBezTo>
                    <a:pt x="3778" y="7759"/>
                    <a:pt x="6679" y="15923"/>
                    <a:pt x="8838" y="24154"/>
                  </a:cubicBezTo>
                  <a:lnTo>
                    <a:pt x="93512" y="346182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g3acbb144eea_1_9619">
              <a:extLst>
                <a:ext uri="{FF2B5EF4-FFF2-40B4-BE49-F238E27FC236}">
                  <a16:creationId xmlns:a16="http://schemas.microsoft.com/office/drawing/2014/main" id="{409040F4-07BB-F0D9-78F2-59A13A31387D}"/>
                </a:ext>
              </a:extLst>
            </p:cNvPr>
            <p:cNvSpPr/>
            <p:nvPr/>
          </p:nvSpPr>
          <p:spPr>
            <a:xfrm>
              <a:off x="-1945981" y="588486"/>
              <a:ext cx="291190" cy="419790"/>
            </a:xfrm>
            <a:custGeom>
              <a:avLst/>
              <a:gdLst/>
              <a:ahLst/>
              <a:cxnLst/>
              <a:rect l="l" t="t" r="r" b="b"/>
              <a:pathLst>
                <a:path w="291190" h="419790" extrusionOk="0">
                  <a:moveTo>
                    <a:pt x="66187" y="66187"/>
                  </a:moveTo>
                  <a:lnTo>
                    <a:pt x="150860" y="388215"/>
                  </a:lnTo>
                  <a:cubicBezTo>
                    <a:pt x="153221" y="399078"/>
                    <a:pt x="150725" y="410008"/>
                    <a:pt x="144990" y="419791"/>
                  </a:cubicBezTo>
                  <a:lnTo>
                    <a:pt x="284381" y="419791"/>
                  </a:lnTo>
                  <a:cubicBezTo>
                    <a:pt x="285798" y="417362"/>
                    <a:pt x="287079" y="414865"/>
                    <a:pt x="288092" y="412302"/>
                  </a:cubicBezTo>
                  <a:cubicBezTo>
                    <a:pt x="289643" y="408388"/>
                    <a:pt x="290588" y="404340"/>
                    <a:pt x="290993" y="400292"/>
                  </a:cubicBezTo>
                  <a:cubicBezTo>
                    <a:pt x="291398" y="396311"/>
                    <a:pt x="291195" y="392263"/>
                    <a:pt x="290251" y="388215"/>
                  </a:cubicBezTo>
                  <a:lnTo>
                    <a:pt x="205577" y="66187"/>
                  </a:lnTo>
                  <a:cubicBezTo>
                    <a:pt x="203418" y="58023"/>
                    <a:pt x="200517" y="49792"/>
                    <a:pt x="196739" y="42033"/>
                  </a:cubicBezTo>
                  <a:cubicBezTo>
                    <a:pt x="192961" y="34274"/>
                    <a:pt x="188440" y="27055"/>
                    <a:pt x="182975" y="20848"/>
                  </a:cubicBezTo>
                  <a:cubicBezTo>
                    <a:pt x="172045" y="8366"/>
                    <a:pt x="157674" y="0"/>
                    <a:pt x="139390" y="0"/>
                  </a:cubicBezTo>
                  <a:lnTo>
                    <a:pt x="0" y="0"/>
                  </a:lnTo>
                  <a:cubicBezTo>
                    <a:pt x="36568" y="0"/>
                    <a:pt x="57618" y="33464"/>
                    <a:pt x="66187" y="66187"/>
                  </a:cubicBezTo>
                  <a:close/>
                  <a:moveTo>
                    <a:pt x="223591" y="390981"/>
                  </a:moveTo>
                  <a:cubicBezTo>
                    <a:pt x="223591" y="399145"/>
                    <a:pt x="216980" y="405757"/>
                    <a:pt x="208816" y="405757"/>
                  </a:cubicBezTo>
                  <a:cubicBezTo>
                    <a:pt x="200652" y="405757"/>
                    <a:pt x="194040" y="399145"/>
                    <a:pt x="194040" y="390981"/>
                  </a:cubicBezTo>
                  <a:cubicBezTo>
                    <a:pt x="194040" y="382818"/>
                    <a:pt x="200652" y="376206"/>
                    <a:pt x="208816" y="376206"/>
                  </a:cubicBezTo>
                  <a:cubicBezTo>
                    <a:pt x="216980" y="376206"/>
                    <a:pt x="223591" y="382818"/>
                    <a:pt x="223591" y="390981"/>
                  </a:cubicBezTo>
                  <a:close/>
                  <a:moveTo>
                    <a:pt x="204093" y="221567"/>
                  </a:moveTo>
                  <a:cubicBezTo>
                    <a:pt x="219678" y="242888"/>
                    <a:pt x="213943" y="273586"/>
                    <a:pt x="206184" y="279253"/>
                  </a:cubicBezTo>
                  <a:cubicBezTo>
                    <a:pt x="198493" y="284853"/>
                    <a:pt x="167457" y="280940"/>
                    <a:pt x="151940" y="259620"/>
                  </a:cubicBezTo>
                  <a:cubicBezTo>
                    <a:pt x="136354" y="238300"/>
                    <a:pt x="142426" y="207399"/>
                    <a:pt x="149848" y="201934"/>
                  </a:cubicBezTo>
                  <a:cubicBezTo>
                    <a:pt x="157202" y="196536"/>
                    <a:pt x="188575" y="200247"/>
                    <a:pt x="204093" y="221567"/>
                  </a:cubicBezTo>
                  <a:close/>
                  <a:moveTo>
                    <a:pt x="143506" y="101608"/>
                  </a:moveTo>
                  <a:cubicBezTo>
                    <a:pt x="151670" y="101608"/>
                    <a:pt x="158282" y="108220"/>
                    <a:pt x="158282" y="116384"/>
                  </a:cubicBezTo>
                  <a:cubicBezTo>
                    <a:pt x="158282" y="124547"/>
                    <a:pt x="151670" y="131159"/>
                    <a:pt x="143506" y="131159"/>
                  </a:cubicBezTo>
                  <a:cubicBezTo>
                    <a:pt x="135342" y="131159"/>
                    <a:pt x="128730" y="124547"/>
                    <a:pt x="128730" y="116384"/>
                  </a:cubicBezTo>
                  <a:cubicBezTo>
                    <a:pt x="128730" y="108220"/>
                    <a:pt x="135342" y="101608"/>
                    <a:pt x="143506" y="101608"/>
                  </a:cubicBezTo>
                  <a:close/>
                </a:path>
              </a:pathLst>
            </a:custGeom>
            <a:solidFill>
              <a:srgbClr val="D47E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g3acbb144eea_1_9619">
              <a:extLst>
                <a:ext uri="{FF2B5EF4-FFF2-40B4-BE49-F238E27FC236}">
                  <a16:creationId xmlns:a16="http://schemas.microsoft.com/office/drawing/2014/main" id="{50D183F5-2FB1-961D-0B32-EC687098459F}"/>
                </a:ext>
              </a:extLst>
            </p:cNvPr>
            <p:cNvSpPr/>
            <p:nvPr/>
          </p:nvSpPr>
          <p:spPr>
            <a:xfrm>
              <a:off x="-2747779" y="796964"/>
              <a:ext cx="5734" cy="21994"/>
            </a:xfrm>
            <a:custGeom>
              <a:avLst/>
              <a:gdLst/>
              <a:ahLst/>
              <a:cxnLst/>
              <a:rect l="l" t="t" r="r" b="b"/>
              <a:pathLst>
                <a:path w="5734" h="21994" extrusionOk="0">
                  <a:moveTo>
                    <a:pt x="5735" y="0"/>
                  </a:moveTo>
                  <a:lnTo>
                    <a:pt x="0" y="21995"/>
                  </a:lnTo>
                  <a:lnTo>
                    <a:pt x="0" y="21995"/>
                  </a:lnTo>
                  <a:lnTo>
                    <a:pt x="5735" y="0"/>
                  </a:ln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g3acbb144eea_1_9619">
              <a:extLst>
                <a:ext uri="{FF2B5EF4-FFF2-40B4-BE49-F238E27FC236}">
                  <a16:creationId xmlns:a16="http://schemas.microsoft.com/office/drawing/2014/main" id="{1FF7D019-3B18-C525-24D1-657421C32838}"/>
                </a:ext>
              </a:extLst>
            </p:cNvPr>
            <p:cNvSpPr/>
            <p:nvPr/>
          </p:nvSpPr>
          <p:spPr>
            <a:xfrm>
              <a:off x="-2747779" y="588486"/>
              <a:ext cx="953544" cy="419790"/>
            </a:xfrm>
            <a:custGeom>
              <a:avLst/>
              <a:gdLst/>
              <a:ahLst/>
              <a:cxnLst/>
              <a:rect l="l" t="t" r="r" b="b"/>
              <a:pathLst>
                <a:path w="953544" h="419790" extrusionOk="0">
                  <a:moveTo>
                    <a:pt x="71652" y="324052"/>
                  </a:moveTo>
                  <a:cubicBezTo>
                    <a:pt x="78736" y="359878"/>
                    <a:pt x="64972" y="395704"/>
                    <a:pt x="51883" y="419791"/>
                  </a:cubicBezTo>
                  <a:lnTo>
                    <a:pt x="946789" y="419791"/>
                  </a:lnTo>
                  <a:cubicBezTo>
                    <a:pt x="952524" y="410008"/>
                    <a:pt x="955020" y="399078"/>
                    <a:pt x="952659" y="388215"/>
                  </a:cubicBezTo>
                  <a:lnTo>
                    <a:pt x="867985" y="66187"/>
                  </a:lnTo>
                  <a:cubicBezTo>
                    <a:pt x="859417" y="33532"/>
                    <a:pt x="838367" y="0"/>
                    <a:pt x="801799" y="0"/>
                  </a:cubicBezTo>
                  <a:lnTo>
                    <a:pt x="109367" y="0"/>
                  </a:lnTo>
                  <a:cubicBezTo>
                    <a:pt x="81974" y="0"/>
                    <a:pt x="63286" y="18824"/>
                    <a:pt x="52018" y="42033"/>
                  </a:cubicBezTo>
                  <a:cubicBezTo>
                    <a:pt x="50129" y="45879"/>
                    <a:pt x="48443" y="49859"/>
                    <a:pt x="47026" y="53908"/>
                  </a:cubicBezTo>
                  <a:cubicBezTo>
                    <a:pt x="45541" y="57956"/>
                    <a:pt x="44259" y="62071"/>
                    <a:pt x="43247" y="66119"/>
                  </a:cubicBezTo>
                  <a:lnTo>
                    <a:pt x="5802" y="208411"/>
                  </a:lnTo>
                  <a:lnTo>
                    <a:pt x="0" y="230406"/>
                  </a:lnTo>
                  <a:cubicBezTo>
                    <a:pt x="20713" y="244304"/>
                    <a:pt x="62476" y="277499"/>
                    <a:pt x="71652" y="323985"/>
                  </a:cubicBezTo>
                  <a:close/>
                  <a:moveTo>
                    <a:pt x="805172" y="319802"/>
                  </a:moveTo>
                  <a:cubicBezTo>
                    <a:pt x="826492" y="304217"/>
                    <a:pt x="857393" y="310289"/>
                    <a:pt x="862858" y="317710"/>
                  </a:cubicBezTo>
                  <a:cubicBezTo>
                    <a:pt x="868255" y="325064"/>
                    <a:pt x="864544" y="356437"/>
                    <a:pt x="843224" y="371955"/>
                  </a:cubicBezTo>
                  <a:cubicBezTo>
                    <a:pt x="821904" y="387540"/>
                    <a:pt x="791206" y="381806"/>
                    <a:pt x="785539" y="374047"/>
                  </a:cubicBezTo>
                  <a:cubicBezTo>
                    <a:pt x="779939" y="366355"/>
                    <a:pt x="783852" y="335320"/>
                    <a:pt x="805172" y="319802"/>
                  </a:cubicBezTo>
                  <a:close/>
                  <a:moveTo>
                    <a:pt x="777645" y="84471"/>
                  </a:moveTo>
                  <a:cubicBezTo>
                    <a:pt x="788710" y="84471"/>
                    <a:pt x="797683" y="93444"/>
                    <a:pt x="797683" y="104509"/>
                  </a:cubicBezTo>
                  <a:cubicBezTo>
                    <a:pt x="797683" y="115574"/>
                    <a:pt x="788710" y="124547"/>
                    <a:pt x="777645" y="124547"/>
                  </a:cubicBezTo>
                  <a:cubicBezTo>
                    <a:pt x="766580" y="124547"/>
                    <a:pt x="757607" y="115574"/>
                    <a:pt x="757607" y="104509"/>
                  </a:cubicBezTo>
                  <a:cubicBezTo>
                    <a:pt x="757607" y="93444"/>
                    <a:pt x="766580" y="84471"/>
                    <a:pt x="777645" y="84471"/>
                  </a:cubicBezTo>
                  <a:close/>
                  <a:moveTo>
                    <a:pt x="766310" y="202069"/>
                  </a:moveTo>
                  <a:cubicBezTo>
                    <a:pt x="774474" y="202069"/>
                    <a:pt x="781086" y="208681"/>
                    <a:pt x="781086" y="216845"/>
                  </a:cubicBezTo>
                  <a:cubicBezTo>
                    <a:pt x="781086" y="225008"/>
                    <a:pt x="774474" y="231620"/>
                    <a:pt x="766310" y="231620"/>
                  </a:cubicBezTo>
                  <a:cubicBezTo>
                    <a:pt x="758146" y="231620"/>
                    <a:pt x="751534" y="225008"/>
                    <a:pt x="751534" y="216845"/>
                  </a:cubicBezTo>
                  <a:cubicBezTo>
                    <a:pt x="751534" y="208681"/>
                    <a:pt x="758146" y="202069"/>
                    <a:pt x="766310" y="202069"/>
                  </a:cubicBezTo>
                  <a:close/>
                  <a:moveTo>
                    <a:pt x="723670" y="363454"/>
                  </a:moveTo>
                  <a:cubicBezTo>
                    <a:pt x="723670" y="377892"/>
                    <a:pt x="711930" y="389632"/>
                    <a:pt x="697492" y="389632"/>
                  </a:cubicBezTo>
                  <a:cubicBezTo>
                    <a:pt x="683054" y="389632"/>
                    <a:pt x="671314" y="377892"/>
                    <a:pt x="671314" y="363454"/>
                  </a:cubicBezTo>
                  <a:cubicBezTo>
                    <a:pt x="671314" y="349016"/>
                    <a:pt x="683054" y="337276"/>
                    <a:pt x="697492" y="337276"/>
                  </a:cubicBezTo>
                  <a:cubicBezTo>
                    <a:pt x="711930" y="337276"/>
                    <a:pt x="723670" y="349016"/>
                    <a:pt x="723670" y="363454"/>
                  </a:cubicBezTo>
                  <a:close/>
                  <a:moveTo>
                    <a:pt x="638322" y="87979"/>
                  </a:moveTo>
                  <a:cubicBezTo>
                    <a:pt x="645676" y="82582"/>
                    <a:pt x="677049" y="86293"/>
                    <a:pt x="692567" y="107613"/>
                  </a:cubicBezTo>
                  <a:cubicBezTo>
                    <a:pt x="708152" y="128933"/>
                    <a:pt x="702417" y="159631"/>
                    <a:pt x="694658" y="165298"/>
                  </a:cubicBezTo>
                  <a:cubicBezTo>
                    <a:pt x="686967" y="170898"/>
                    <a:pt x="655931" y="166985"/>
                    <a:pt x="640413" y="145665"/>
                  </a:cubicBezTo>
                  <a:cubicBezTo>
                    <a:pt x="624828" y="124345"/>
                    <a:pt x="630900" y="93444"/>
                    <a:pt x="638322" y="87979"/>
                  </a:cubicBezTo>
                  <a:close/>
                  <a:moveTo>
                    <a:pt x="587990" y="219678"/>
                  </a:moveTo>
                  <a:cubicBezTo>
                    <a:pt x="609310" y="204093"/>
                    <a:pt x="640211" y="210165"/>
                    <a:pt x="645676" y="217587"/>
                  </a:cubicBezTo>
                  <a:cubicBezTo>
                    <a:pt x="651073" y="224941"/>
                    <a:pt x="647363" y="256314"/>
                    <a:pt x="626043" y="271832"/>
                  </a:cubicBezTo>
                  <a:cubicBezTo>
                    <a:pt x="604722" y="287417"/>
                    <a:pt x="574024" y="281682"/>
                    <a:pt x="568357" y="273923"/>
                  </a:cubicBezTo>
                  <a:cubicBezTo>
                    <a:pt x="562757" y="266232"/>
                    <a:pt x="566670" y="235196"/>
                    <a:pt x="587990" y="219678"/>
                  </a:cubicBezTo>
                  <a:close/>
                  <a:moveTo>
                    <a:pt x="537186" y="58968"/>
                  </a:moveTo>
                  <a:cubicBezTo>
                    <a:pt x="548251" y="58968"/>
                    <a:pt x="557224" y="67941"/>
                    <a:pt x="557224" y="79006"/>
                  </a:cubicBezTo>
                  <a:cubicBezTo>
                    <a:pt x="557224" y="90071"/>
                    <a:pt x="548251" y="99044"/>
                    <a:pt x="537186" y="99044"/>
                  </a:cubicBezTo>
                  <a:cubicBezTo>
                    <a:pt x="526121" y="99044"/>
                    <a:pt x="517148" y="90071"/>
                    <a:pt x="517148" y="79006"/>
                  </a:cubicBezTo>
                  <a:cubicBezTo>
                    <a:pt x="517148" y="67941"/>
                    <a:pt x="526121" y="58968"/>
                    <a:pt x="537186" y="58968"/>
                  </a:cubicBezTo>
                  <a:close/>
                  <a:moveTo>
                    <a:pt x="516473" y="332284"/>
                  </a:moveTo>
                  <a:cubicBezTo>
                    <a:pt x="527538" y="332284"/>
                    <a:pt x="536511" y="341257"/>
                    <a:pt x="536511" y="352322"/>
                  </a:cubicBezTo>
                  <a:cubicBezTo>
                    <a:pt x="536511" y="363387"/>
                    <a:pt x="527538" y="372360"/>
                    <a:pt x="516473" y="372360"/>
                  </a:cubicBezTo>
                  <a:cubicBezTo>
                    <a:pt x="505408" y="372360"/>
                    <a:pt x="496435" y="363387"/>
                    <a:pt x="496435" y="352322"/>
                  </a:cubicBezTo>
                  <a:cubicBezTo>
                    <a:pt x="496435" y="341257"/>
                    <a:pt x="505408" y="332284"/>
                    <a:pt x="516473" y="332284"/>
                  </a:cubicBezTo>
                  <a:close/>
                  <a:moveTo>
                    <a:pt x="484561" y="189722"/>
                  </a:moveTo>
                  <a:cubicBezTo>
                    <a:pt x="492724" y="189722"/>
                    <a:pt x="499336" y="196334"/>
                    <a:pt x="499336" y="204498"/>
                  </a:cubicBezTo>
                  <a:cubicBezTo>
                    <a:pt x="499336" y="212661"/>
                    <a:pt x="492724" y="219273"/>
                    <a:pt x="484561" y="219273"/>
                  </a:cubicBezTo>
                  <a:cubicBezTo>
                    <a:pt x="476397" y="219273"/>
                    <a:pt x="469785" y="212661"/>
                    <a:pt x="469785" y="204498"/>
                  </a:cubicBezTo>
                  <a:cubicBezTo>
                    <a:pt x="469785" y="196334"/>
                    <a:pt x="476397" y="189722"/>
                    <a:pt x="484561" y="189722"/>
                  </a:cubicBezTo>
                  <a:close/>
                  <a:moveTo>
                    <a:pt x="422017" y="324525"/>
                  </a:moveTo>
                  <a:cubicBezTo>
                    <a:pt x="400697" y="340110"/>
                    <a:pt x="369999" y="334375"/>
                    <a:pt x="364331" y="326616"/>
                  </a:cubicBezTo>
                  <a:cubicBezTo>
                    <a:pt x="358731" y="318925"/>
                    <a:pt x="362645" y="287889"/>
                    <a:pt x="383965" y="272371"/>
                  </a:cubicBezTo>
                  <a:cubicBezTo>
                    <a:pt x="405285" y="256786"/>
                    <a:pt x="436185" y="262858"/>
                    <a:pt x="441650" y="270280"/>
                  </a:cubicBezTo>
                  <a:cubicBezTo>
                    <a:pt x="447048" y="277634"/>
                    <a:pt x="443337" y="309007"/>
                    <a:pt x="422017" y="324525"/>
                  </a:cubicBezTo>
                  <a:close/>
                  <a:moveTo>
                    <a:pt x="380726" y="92162"/>
                  </a:moveTo>
                  <a:cubicBezTo>
                    <a:pt x="402046" y="76577"/>
                    <a:pt x="432947" y="82649"/>
                    <a:pt x="438412" y="90071"/>
                  </a:cubicBezTo>
                  <a:cubicBezTo>
                    <a:pt x="443809" y="97425"/>
                    <a:pt x="440166" y="128798"/>
                    <a:pt x="418779" y="144316"/>
                  </a:cubicBezTo>
                  <a:cubicBezTo>
                    <a:pt x="397391" y="159833"/>
                    <a:pt x="366760" y="154166"/>
                    <a:pt x="361093" y="146407"/>
                  </a:cubicBezTo>
                  <a:cubicBezTo>
                    <a:pt x="355493" y="138716"/>
                    <a:pt x="359406" y="107680"/>
                    <a:pt x="380726" y="92162"/>
                  </a:cubicBezTo>
                  <a:close/>
                  <a:moveTo>
                    <a:pt x="297335" y="346587"/>
                  </a:moveTo>
                  <a:cubicBezTo>
                    <a:pt x="305499" y="346587"/>
                    <a:pt x="312111" y="353199"/>
                    <a:pt x="312111" y="361363"/>
                  </a:cubicBezTo>
                  <a:cubicBezTo>
                    <a:pt x="312111" y="369526"/>
                    <a:pt x="305499" y="376138"/>
                    <a:pt x="297335" y="376138"/>
                  </a:cubicBezTo>
                  <a:cubicBezTo>
                    <a:pt x="289171" y="376138"/>
                    <a:pt x="282559" y="369526"/>
                    <a:pt x="282559" y="361363"/>
                  </a:cubicBezTo>
                  <a:cubicBezTo>
                    <a:pt x="282559" y="353199"/>
                    <a:pt x="289171" y="346587"/>
                    <a:pt x="297335" y="346587"/>
                  </a:cubicBezTo>
                  <a:close/>
                  <a:moveTo>
                    <a:pt x="265759" y="103092"/>
                  </a:moveTo>
                  <a:cubicBezTo>
                    <a:pt x="276824" y="103092"/>
                    <a:pt x="285798" y="112066"/>
                    <a:pt x="285798" y="123130"/>
                  </a:cubicBezTo>
                  <a:cubicBezTo>
                    <a:pt x="285798" y="134195"/>
                    <a:pt x="276824" y="143169"/>
                    <a:pt x="265759" y="143169"/>
                  </a:cubicBezTo>
                  <a:cubicBezTo>
                    <a:pt x="254695" y="143169"/>
                    <a:pt x="245721" y="134195"/>
                    <a:pt x="245721" y="123130"/>
                  </a:cubicBezTo>
                  <a:cubicBezTo>
                    <a:pt x="245721" y="112066"/>
                    <a:pt x="254695" y="103092"/>
                    <a:pt x="265759" y="103092"/>
                  </a:cubicBezTo>
                  <a:close/>
                  <a:moveTo>
                    <a:pt x="214348" y="176903"/>
                  </a:moveTo>
                  <a:cubicBezTo>
                    <a:pt x="221702" y="171506"/>
                    <a:pt x="253075" y="175216"/>
                    <a:pt x="268593" y="196536"/>
                  </a:cubicBezTo>
                  <a:cubicBezTo>
                    <a:pt x="284178" y="217857"/>
                    <a:pt x="278443" y="248555"/>
                    <a:pt x="270685" y="254222"/>
                  </a:cubicBezTo>
                  <a:cubicBezTo>
                    <a:pt x="262993" y="259822"/>
                    <a:pt x="231958" y="255976"/>
                    <a:pt x="216440" y="234589"/>
                  </a:cubicBezTo>
                  <a:cubicBezTo>
                    <a:pt x="200922" y="213201"/>
                    <a:pt x="206927" y="182368"/>
                    <a:pt x="214348" y="176903"/>
                  </a:cubicBezTo>
                  <a:close/>
                  <a:moveTo>
                    <a:pt x="197279" y="334038"/>
                  </a:moveTo>
                  <a:cubicBezTo>
                    <a:pt x="212864" y="355358"/>
                    <a:pt x="207129" y="386056"/>
                    <a:pt x="199370" y="391724"/>
                  </a:cubicBezTo>
                  <a:cubicBezTo>
                    <a:pt x="191679" y="397323"/>
                    <a:pt x="160643" y="393410"/>
                    <a:pt x="145125" y="372090"/>
                  </a:cubicBezTo>
                  <a:cubicBezTo>
                    <a:pt x="129540" y="350770"/>
                    <a:pt x="135612" y="319869"/>
                    <a:pt x="143034" y="314404"/>
                  </a:cubicBezTo>
                  <a:cubicBezTo>
                    <a:pt x="150388" y="309007"/>
                    <a:pt x="181761" y="312718"/>
                    <a:pt x="197279" y="334038"/>
                  </a:cubicBezTo>
                  <a:close/>
                  <a:moveTo>
                    <a:pt x="135477" y="67671"/>
                  </a:moveTo>
                  <a:cubicBezTo>
                    <a:pt x="146542" y="67671"/>
                    <a:pt x="155515" y="76644"/>
                    <a:pt x="155515" y="87709"/>
                  </a:cubicBezTo>
                  <a:cubicBezTo>
                    <a:pt x="155515" y="98774"/>
                    <a:pt x="146542" y="107748"/>
                    <a:pt x="135477" y="107748"/>
                  </a:cubicBezTo>
                  <a:cubicBezTo>
                    <a:pt x="124412" y="107748"/>
                    <a:pt x="115439" y="98774"/>
                    <a:pt x="115439" y="87709"/>
                  </a:cubicBezTo>
                  <a:cubicBezTo>
                    <a:pt x="115439" y="76644"/>
                    <a:pt x="124412" y="67671"/>
                    <a:pt x="135477" y="67671"/>
                  </a:cubicBezTo>
                  <a:close/>
                  <a:moveTo>
                    <a:pt x="96683" y="161183"/>
                  </a:moveTo>
                  <a:cubicBezTo>
                    <a:pt x="111121" y="161183"/>
                    <a:pt x="122861" y="172922"/>
                    <a:pt x="122861" y="187361"/>
                  </a:cubicBezTo>
                  <a:cubicBezTo>
                    <a:pt x="122861" y="201799"/>
                    <a:pt x="111121" y="213539"/>
                    <a:pt x="96683" y="213539"/>
                  </a:cubicBezTo>
                  <a:cubicBezTo>
                    <a:pt x="82244" y="213539"/>
                    <a:pt x="70505" y="201799"/>
                    <a:pt x="70505" y="187361"/>
                  </a:cubicBezTo>
                  <a:cubicBezTo>
                    <a:pt x="70505" y="172922"/>
                    <a:pt x="82244" y="161183"/>
                    <a:pt x="96683" y="161183"/>
                  </a:cubicBezTo>
                  <a:close/>
                </a:path>
              </a:pathLst>
            </a:custGeom>
            <a:solidFill>
              <a:srgbClr val="EA891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g3acbb144eea_1_9619">
              <a:extLst>
                <a:ext uri="{FF2B5EF4-FFF2-40B4-BE49-F238E27FC236}">
                  <a16:creationId xmlns:a16="http://schemas.microsoft.com/office/drawing/2014/main" id="{5C2A8EA4-208F-83D6-C763-FAAF0633648B}"/>
                </a:ext>
              </a:extLst>
            </p:cNvPr>
            <p:cNvSpPr/>
            <p:nvPr/>
          </p:nvSpPr>
          <p:spPr>
            <a:xfrm>
              <a:off x="-2541099" y="763175"/>
              <a:ext cx="71764" cy="81844"/>
            </a:xfrm>
            <a:custGeom>
              <a:avLst/>
              <a:gdLst/>
              <a:ahLst/>
              <a:cxnLst/>
              <a:rect l="l" t="t" r="r" b="b"/>
              <a:pathLst>
                <a:path w="71764" h="81844" extrusionOk="0">
                  <a:moveTo>
                    <a:pt x="64004" y="79533"/>
                  </a:move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8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ubicBezTo>
                    <a:pt x="25345" y="81287"/>
                    <a:pt x="56380" y="85133"/>
                    <a:pt x="64004" y="7953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g3acbb144eea_1_9619">
              <a:extLst>
                <a:ext uri="{FF2B5EF4-FFF2-40B4-BE49-F238E27FC236}">
                  <a16:creationId xmlns:a16="http://schemas.microsoft.com/office/drawing/2014/main" id="{B1E25426-10CE-2830-721D-C6FA7B50A4DA}"/>
                </a:ext>
              </a:extLst>
            </p:cNvPr>
            <p:cNvSpPr/>
            <p:nvPr/>
          </p:nvSpPr>
          <p:spPr>
            <a:xfrm>
              <a:off x="-2612414" y="900676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7668" y="2214"/>
                  </a:moveTo>
                  <a:cubicBezTo>
                    <a:pt x="179" y="7679"/>
                    <a:pt x="-5826" y="38512"/>
                    <a:pt x="9760" y="59900"/>
                  </a:cubicBezTo>
                  <a:cubicBezTo>
                    <a:pt x="25345" y="81220"/>
                    <a:pt x="56380" y="85133"/>
                    <a:pt x="64004" y="79533"/>
                  </a:cubicBez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7" y="527"/>
                    <a:pt x="15022" y="-3184"/>
                    <a:pt x="7668" y="2214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g3acbb144eea_1_9619">
              <a:extLst>
                <a:ext uri="{FF2B5EF4-FFF2-40B4-BE49-F238E27FC236}">
                  <a16:creationId xmlns:a16="http://schemas.microsoft.com/office/drawing/2014/main" id="{A1B279A9-FDF7-8DAE-E61D-916D510BFCAF}"/>
                </a:ext>
              </a:extLst>
            </p:cNvPr>
            <p:cNvSpPr/>
            <p:nvPr/>
          </p:nvSpPr>
          <p:spPr>
            <a:xfrm>
              <a:off x="-2388988" y="670956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59987" y="61913"/>
                  </a:move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g3acbb144eea_1_9619">
              <a:extLst>
                <a:ext uri="{FF2B5EF4-FFF2-40B4-BE49-F238E27FC236}">
                  <a16:creationId xmlns:a16="http://schemas.microsoft.com/office/drawing/2014/main" id="{5D36C62C-1403-7FB6-84C1-F67CAAD7D381}"/>
                </a:ext>
              </a:extLst>
            </p:cNvPr>
            <p:cNvSpPr/>
            <p:nvPr/>
          </p:nvSpPr>
          <p:spPr>
            <a:xfrm>
              <a:off x="-1964542" y="898528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2301" y="64004"/>
                  </a:moveTo>
                  <a:cubicBezTo>
                    <a:pt x="7968" y="71763"/>
                    <a:pt x="38599" y="77498"/>
                    <a:pt x="59987" y="61913"/>
                  </a:cubicBez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g3acbb144eea_1_9619">
              <a:extLst>
                <a:ext uri="{FF2B5EF4-FFF2-40B4-BE49-F238E27FC236}">
                  <a16:creationId xmlns:a16="http://schemas.microsoft.com/office/drawing/2014/main" id="{C6238721-F8F3-A6DB-B701-B766BCC39C38}"/>
                </a:ext>
              </a:extLst>
            </p:cNvPr>
            <p:cNvSpPr/>
            <p:nvPr/>
          </p:nvSpPr>
          <p:spPr>
            <a:xfrm>
              <a:off x="-2181724" y="798472"/>
              <a:ext cx="81833" cy="71764"/>
            </a:xfrm>
            <a:custGeom>
              <a:avLst/>
              <a:gdLst/>
              <a:ahLst/>
              <a:cxnLst/>
              <a:rect l="l" t="t" r="r" b="b"/>
              <a:pathLst>
                <a:path w="81833" h="71764" extrusionOk="0">
                  <a:moveTo>
                    <a:pt x="59987" y="61913"/>
                  </a:move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g3acbb144eea_1_9619">
              <a:extLst>
                <a:ext uri="{FF2B5EF4-FFF2-40B4-BE49-F238E27FC236}">
                  <a16:creationId xmlns:a16="http://schemas.microsoft.com/office/drawing/2014/main" id="{2CBBEB69-D6F8-7ADF-CD61-12B1EBA5787D}"/>
                </a:ext>
              </a:extLst>
            </p:cNvPr>
            <p:cNvSpPr/>
            <p:nvPr/>
          </p:nvSpPr>
          <p:spPr>
            <a:xfrm>
              <a:off x="-2385749" y="851030"/>
              <a:ext cx="81834" cy="71764"/>
            </a:xfrm>
            <a:custGeom>
              <a:avLst/>
              <a:gdLst/>
              <a:ahLst/>
              <a:cxnLst/>
              <a:rect l="l" t="t" r="r" b="b"/>
              <a:pathLst>
                <a:path w="81834" h="71764" extrusionOk="0">
                  <a:moveTo>
                    <a:pt x="21934" y="9759"/>
                  </a:moveTo>
                  <a:cubicBezTo>
                    <a:pt x="614" y="25345"/>
                    <a:pt x="-3299" y="56380"/>
                    <a:pt x="2301" y="64004"/>
                  </a:cubicBezTo>
                  <a:cubicBezTo>
                    <a:pt x="7968" y="71763"/>
                    <a:pt x="38599" y="77498"/>
                    <a:pt x="59987" y="61913"/>
                  </a:cubicBezTo>
                  <a:cubicBezTo>
                    <a:pt x="81307" y="46327"/>
                    <a:pt x="85018" y="15022"/>
                    <a:pt x="79620" y="7668"/>
                  </a:cubicBezTo>
                  <a:cubicBezTo>
                    <a:pt x="74155" y="179"/>
                    <a:pt x="43322" y="-5826"/>
                    <a:pt x="21934" y="9759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g3acbb144eea_1_9619">
              <a:extLst>
                <a:ext uri="{FF2B5EF4-FFF2-40B4-BE49-F238E27FC236}">
                  <a16:creationId xmlns:a16="http://schemas.microsoft.com/office/drawing/2014/main" id="{878DDCF4-10DD-529F-5B0E-01DB315DB1BE}"/>
                </a:ext>
              </a:extLst>
            </p:cNvPr>
            <p:cNvSpPr/>
            <p:nvPr/>
          </p:nvSpPr>
          <p:spPr>
            <a:xfrm>
              <a:off x="-2117125" y="674251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64004" y="79533"/>
                  </a:move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8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ubicBezTo>
                    <a:pt x="25345" y="81220"/>
                    <a:pt x="56380" y="85133"/>
                    <a:pt x="64004" y="79533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g3acbb144eea_1_9619">
              <a:extLst>
                <a:ext uri="{FF2B5EF4-FFF2-40B4-BE49-F238E27FC236}">
                  <a16:creationId xmlns:a16="http://schemas.microsoft.com/office/drawing/2014/main" id="{C33404B6-6A9D-7A4D-6128-ACAECD433CCB}"/>
                </a:ext>
              </a:extLst>
            </p:cNvPr>
            <p:cNvSpPr/>
            <p:nvPr/>
          </p:nvSpPr>
          <p:spPr>
            <a:xfrm>
              <a:off x="-1803868" y="788206"/>
              <a:ext cx="71764" cy="81834"/>
            </a:xfrm>
            <a:custGeom>
              <a:avLst/>
              <a:gdLst/>
              <a:ahLst/>
              <a:cxnLst/>
              <a:rect l="l" t="t" r="r" b="b"/>
              <a:pathLst>
                <a:path w="71764" h="81834" extrusionOk="0">
                  <a:moveTo>
                    <a:pt x="9759" y="59900"/>
                  </a:moveTo>
                  <a:cubicBezTo>
                    <a:pt x="25345" y="81220"/>
                    <a:pt x="56380" y="85133"/>
                    <a:pt x="64004" y="79533"/>
                  </a:cubicBezTo>
                  <a:cubicBezTo>
                    <a:pt x="71763" y="73866"/>
                    <a:pt x="77498" y="43235"/>
                    <a:pt x="61913" y="21847"/>
                  </a:cubicBezTo>
                  <a:cubicBezTo>
                    <a:pt x="46327" y="527"/>
                    <a:pt x="15022" y="-3184"/>
                    <a:pt x="7668" y="2214"/>
                  </a:cubicBezTo>
                  <a:cubicBezTo>
                    <a:pt x="179" y="7679"/>
                    <a:pt x="-5826" y="38512"/>
                    <a:pt x="9759" y="59900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g3acbb144eea_1_9619">
              <a:extLst>
                <a:ext uri="{FF2B5EF4-FFF2-40B4-BE49-F238E27FC236}">
                  <a16:creationId xmlns:a16="http://schemas.microsoft.com/office/drawing/2014/main" id="{C022210D-136B-9F19-3DED-C9079AB0C718}"/>
                </a:ext>
              </a:extLst>
            </p:cNvPr>
            <p:cNvSpPr/>
            <p:nvPr/>
          </p:nvSpPr>
          <p:spPr>
            <a:xfrm>
              <a:off x="-2502058" y="691578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g3acbb144eea_1_9619">
              <a:extLst>
                <a:ext uri="{FF2B5EF4-FFF2-40B4-BE49-F238E27FC236}">
                  <a16:creationId xmlns:a16="http://schemas.microsoft.com/office/drawing/2014/main" id="{9FA2C56F-D129-1E73-BE56-146FBA2B015E}"/>
                </a:ext>
              </a:extLst>
            </p:cNvPr>
            <p:cNvSpPr/>
            <p:nvPr/>
          </p:nvSpPr>
          <p:spPr>
            <a:xfrm>
              <a:off x="-2632340" y="656157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g3acbb144eea_1_9619">
              <a:extLst>
                <a:ext uri="{FF2B5EF4-FFF2-40B4-BE49-F238E27FC236}">
                  <a16:creationId xmlns:a16="http://schemas.microsoft.com/office/drawing/2014/main" id="{0989B93F-A530-0848-DE17-2261F3B3EA0C}"/>
                </a:ext>
              </a:extLst>
            </p:cNvPr>
            <p:cNvSpPr/>
            <p:nvPr/>
          </p:nvSpPr>
          <p:spPr>
            <a:xfrm>
              <a:off x="-2230631" y="647453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g3acbb144eea_1_9619">
              <a:extLst>
                <a:ext uri="{FF2B5EF4-FFF2-40B4-BE49-F238E27FC236}">
                  <a16:creationId xmlns:a16="http://schemas.microsoft.com/office/drawing/2014/main" id="{A26F49A5-6A62-4557-3B06-765EC7143593}"/>
                </a:ext>
              </a:extLst>
            </p:cNvPr>
            <p:cNvSpPr/>
            <p:nvPr/>
          </p:nvSpPr>
          <p:spPr>
            <a:xfrm>
              <a:off x="-1990173" y="672957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g3acbb144eea_1_9619">
              <a:extLst>
                <a:ext uri="{FF2B5EF4-FFF2-40B4-BE49-F238E27FC236}">
                  <a16:creationId xmlns:a16="http://schemas.microsoft.com/office/drawing/2014/main" id="{5B6EE128-33D5-A609-20C5-E46F56F23004}"/>
                </a:ext>
              </a:extLst>
            </p:cNvPr>
            <p:cNvSpPr/>
            <p:nvPr/>
          </p:nvSpPr>
          <p:spPr>
            <a:xfrm>
              <a:off x="-2251344" y="920769"/>
              <a:ext cx="40076" cy="40076"/>
            </a:xfrm>
            <a:custGeom>
              <a:avLst/>
              <a:gdLst/>
              <a:ahLst/>
              <a:cxnLst/>
              <a:rect l="l" t="t" r="r" b="b"/>
              <a:pathLst>
                <a:path w="40076" h="40076" extrusionOk="0">
                  <a:moveTo>
                    <a:pt x="20038" y="40076"/>
                  </a:moveTo>
                  <a:cubicBezTo>
                    <a:pt x="31103" y="40076"/>
                    <a:pt x="40076" y="31103"/>
                    <a:pt x="40076" y="20038"/>
                  </a:cubicBezTo>
                  <a:cubicBezTo>
                    <a:pt x="40076" y="8973"/>
                    <a:pt x="31103" y="0"/>
                    <a:pt x="20038" y="0"/>
                  </a:cubicBezTo>
                  <a:cubicBezTo>
                    <a:pt x="8973" y="0"/>
                    <a:pt x="0" y="8973"/>
                    <a:pt x="0" y="20038"/>
                  </a:cubicBezTo>
                  <a:cubicBezTo>
                    <a:pt x="0" y="31103"/>
                    <a:pt x="8973" y="40076"/>
                    <a:pt x="20038" y="40076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g3acbb144eea_1_9619">
              <a:extLst>
                <a:ext uri="{FF2B5EF4-FFF2-40B4-BE49-F238E27FC236}">
                  <a16:creationId xmlns:a16="http://schemas.microsoft.com/office/drawing/2014/main" id="{C79B2B9D-A3E3-4132-B297-2CDCE267FCD3}"/>
                </a:ext>
              </a:extLst>
            </p:cNvPr>
            <p:cNvSpPr/>
            <p:nvPr/>
          </p:nvSpPr>
          <p:spPr>
            <a:xfrm>
              <a:off x="-1996245" y="790555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g3acbb144eea_1_9619">
              <a:extLst>
                <a:ext uri="{FF2B5EF4-FFF2-40B4-BE49-F238E27FC236}">
                  <a16:creationId xmlns:a16="http://schemas.microsoft.com/office/drawing/2014/main" id="{645831D1-015C-2ABA-7149-361E6DDAC035}"/>
                </a:ext>
              </a:extLst>
            </p:cNvPr>
            <p:cNvSpPr/>
            <p:nvPr/>
          </p:nvSpPr>
          <p:spPr>
            <a:xfrm>
              <a:off x="-1817250" y="690094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g3acbb144eea_1_9619">
              <a:extLst>
                <a:ext uri="{FF2B5EF4-FFF2-40B4-BE49-F238E27FC236}">
                  <a16:creationId xmlns:a16="http://schemas.microsoft.com/office/drawing/2014/main" id="{6E8A0BEB-8BD2-CD14-CB12-FE15183AF2AF}"/>
                </a:ext>
              </a:extLst>
            </p:cNvPr>
            <p:cNvSpPr/>
            <p:nvPr/>
          </p:nvSpPr>
          <p:spPr>
            <a:xfrm>
              <a:off x="-1751941" y="964692"/>
              <a:ext cx="29700" cy="297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g3acbb144eea_1_9619">
              <a:extLst>
                <a:ext uri="{FF2B5EF4-FFF2-40B4-BE49-F238E27FC236}">
                  <a16:creationId xmlns:a16="http://schemas.microsoft.com/office/drawing/2014/main" id="{4A1941BE-B2DC-CC8E-5BF8-AACCBD3E9A67}"/>
                </a:ext>
              </a:extLst>
            </p:cNvPr>
            <p:cNvSpPr/>
            <p:nvPr/>
          </p:nvSpPr>
          <p:spPr>
            <a:xfrm>
              <a:off x="-2465220" y="935073"/>
              <a:ext cx="29551" cy="29551"/>
            </a:xfrm>
            <a:custGeom>
              <a:avLst/>
              <a:gdLst/>
              <a:ahLst/>
              <a:cxnLst/>
              <a:rect l="l" t="t" r="r" b="b"/>
              <a:pathLst>
                <a:path w="29551" h="29551" extrusionOk="0">
                  <a:moveTo>
                    <a:pt x="14776" y="29551"/>
                  </a:moveTo>
                  <a:cubicBezTo>
                    <a:pt x="22939" y="29551"/>
                    <a:pt x="29551" y="22939"/>
                    <a:pt x="29551" y="14776"/>
                  </a:cubicBezTo>
                  <a:cubicBezTo>
                    <a:pt x="29551" y="6612"/>
                    <a:pt x="22939" y="0"/>
                    <a:pt x="14776" y="0"/>
                  </a:cubicBezTo>
                  <a:cubicBezTo>
                    <a:pt x="6612" y="0"/>
                    <a:pt x="0" y="6612"/>
                    <a:pt x="0" y="14776"/>
                  </a:cubicBezTo>
                  <a:cubicBezTo>
                    <a:pt x="0" y="22939"/>
                    <a:pt x="6612" y="29551"/>
                    <a:pt x="14776" y="29551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g3acbb144eea_1_9619">
              <a:extLst>
                <a:ext uri="{FF2B5EF4-FFF2-40B4-BE49-F238E27FC236}">
                  <a16:creationId xmlns:a16="http://schemas.microsoft.com/office/drawing/2014/main" id="{FAED162E-B178-2B37-E318-D3CE1CDB3CCD}"/>
                </a:ext>
              </a:extLst>
            </p:cNvPr>
            <p:cNvSpPr/>
            <p:nvPr/>
          </p:nvSpPr>
          <p:spPr>
            <a:xfrm>
              <a:off x="-2277994" y="778208"/>
              <a:ext cx="29551" cy="29551"/>
            </a:xfrm>
            <a:custGeom>
              <a:avLst/>
              <a:gdLst/>
              <a:ahLst/>
              <a:cxnLst/>
              <a:rect l="l" t="t" r="r" b="b"/>
              <a:pathLst>
                <a:path w="29551" h="29551" extrusionOk="0">
                  <a:moveTo>
                    <a:pt x="14776" y="29551"/>
                  </a:moveTo>
                  <a:cubicBezTo>
                    <a:pt x="22939" y="29551"/>
                    <a:pt x="29551" y="22939"/>
                    <a:pt x="29551" y="14776"/>
                  </a:cubicBezTo>
                  <a:cubicBezTo>
                    <a:pt x="29551" y="6612"/>
                    <a:pt x="22939" y="0"/>
                    <a:pt x="14776" y="0"/>
                  </a:cubicBezTo>
                  <a:cubicBezTo>
                    <a:pt x="6612" y="0"/>
                    <a:pt x="0" y="6612"/>
                    <a:pt x="0" y="14776"/>
                  </a:cubicBezTo>
                  <a:cubicBezTo>
                    <a:pt x="0" y="22939"/>
                    <a:pt x="6612" y="29551"/>
                    <a:pt x="14776" y="29551"/>
                  </a:cubicBezTo>
                  <a:close/>
                </a:path>
              </a:pathLst>
            </a:cu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g3acbb144eea_1_9619">
              <a:extLst>
                <a:ext uri="{FF2B5EF4-FFF2-40B4-BE49-F238E27FC236}">
                  <a16:creationId xmlns:a16="http://schemas.microsoft.com/office/drawing/2014/main" id="{42D03091-2BA4-0803-6695-17AB420D7742}"/>
                </a:ext>
              </a:extLst>
            </p:cNvPr>
            <p:cNvSpPr/>
            <p:nvPr/>
          </p:nvSpPr>
          <p:spPr>
            <a:xfrm>
              <a:off x="-2677275" y="749669"/>
              <a:ext cx="52500" cy="525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g3acbb144eea_1_9619">
              <a:extLst>
                <a:ext uri="{FF2B5EF4-FFF2-40B4-BE49-F238E27FC236}">
                  <a16:creationId xmlns:a16="http://schemas.microsoft.com/office/drawing/2014/main" id="{37CA7438-8428-5056-E25F-35F52EBB1427}"/>
                </a:ext>
              </a:extLst>
            </p:cNvPr>
            <p:cNvSpPr/>
            <p:nvPr/>
          </p:nvSpPr>
          <p:spPr>
            <a:xfrm>
              <a:off x="-2076465" y="925762"/>
              <a:ext cx="52500" cy="52500"/>
            </a:xfrm>
            <a:prstGeom prst="ellipse">
              <a:avLst/>
            </a:prstGeom>
            <a:solidFill>
              <a:srgbClr val="804F1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g3acbb144eea_1_9619">
              <a:extLst>
                <a:ext uri="{FF2B5EF4-FFF2-40B4-BE49-F238E27FC236}">
                  <a16:creationId xmlns:a16="http://schemas.microsoft.com/office/drawing/2014/main" id="{5B34317B-E2B3-6F47-4F85-EDB1D9A4669C}"/>
                </a:ext>
              </a:extLst>
            </p:cNvPr>
            <p:cNvSpPr/>
            <p:nvPr/>
          </p:nvSpPr>
          <p:spPr>
            <a:xfrm>
              <a:off x="-2758035" y="812482"/>
              <a:ext cx="10255" cy="25975"/>
            </a:xfrm>
            <a:custGeom>
              <a:avLst/>
              <a:gdLst/>
              <a:ahLst/>
              <a:cxnLst/>
              <a:rect l="l" t="t" r="r" b="b"/>
              <a:pathLst>
                <a:path w="10255" h="25975" extrusionOk="0">
                  <a:moveTo>
                    <a:pt x="10255" y="6477"/>
                  </a:moveTo>
                  <a:cubicBezTo>
                    <a:pt x="5532" y="3306"/>
                    <a:pt x="1889" y="1147"/>
                    <a:pt x="0" y="0"/>
                  </a:cubicBezTo>
                  <a:lnTo>
                    <a:pt x="5128" y="25975"/>
                  </a:lnTo>
                  <a:lnTo>
                    <a:pt x="10255" y="6477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g3acbb144eea_1_9619">
              <a:extLst>
                <a:ext uri="{FF2B5EF4-FFF2-40B4-BE49-F238E27FC236}">
                  <a16:creationId xmlns:a16="http://schemas.microsoft.com/office/drawing/2014/main" id="{2EE39238-BE79-BD3F-EA6A-B8BFBE27D7B4}"/>
                </a:ext>
              </a:extLst>
            </p:cNvPr>
            <p:cNvSpPr/>
            <p:nvPr/>
          </p:nvSpPr>
          <p:spPr>
            <a:xfrm>
              <a:off x="-2752907" y="818959"/>
              <a:ext cx="78701" cy="189317"/>
            </a:xfrm>
            <a:custGeom>
              <a:avLst/>
              <a:gdLst/>
              <a:ahLst/>
              <a:cxnLst/>
              <a:rect l="l" t="t" r="r" b="b"/>
              <a:pathLst>
                <a:path w="78701" h="189317" extrusionOk="0">
                  <a:moveTo>
                    <a:pt x="57011" y="189317"/>
                  </a:moveTo>
                  <a:cubicBezTo>
                    <a:pt x="70033" y="165231"/>
                    <a:pt x="83864" y="129405"/>
                    <a:pt x="76779" y="93579"/>
                  </a:cubicBezTo>
                  <a:cubicBezTo>
                    <a:pt x="67604" y="47093"/>
                    <a:pt x="25908" y="13966"/>
                    <a:pt x="5128" y="0"/>
                  </a:cubicBezTo>
                  <a:lnTo>
                    <a:pt x="0" y="19498"/>
                  </a:lnTo>
                  <a:lnTo>
                    <a:pt x="33600" y="189250"/>
                  </a:lnTo>
                  <a:lnTo>
                    <a:pt x="57079" y="189250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g3acbb144eea_1_9619">
              <a:extLst>
                <a:ext uri="{FF2B5EF4-FFF2-40B4-BE49-F238E27FC236}">
                  <a16:creationId xmlns:a16="http://schemas.microsoft.com/office/drawing/2014/main" id="{4EC7EA6E-0C1B-D295-26E5-FFF7EFDA3F27}"/>
                </a:ext>
              </a:extLst>
            </p:cNvPr>
            <p:cNvSpPr/>
            <p:nvPr/>
          </p:nvSpPr>
          <p:spPr>
            <a:xfrm>
              <a:off x="-2799730" y="811470"/>
              <a:ext cx="46823" cy="106600"/>
            </a:xfrm>
            <a:custGeom>
              <a:avLst/>
              <a:gdLst/>
              <a:ahLst/>
              <a:cxnLst/>
              <a:rect l="l" t="t" r="r" b="b"/>
              <a:pathLst>
                <a:path w="46823" h="106600" extrusionOk="0">
                  <a:moveTo>
                    <a:pt x="46823" y="26988"/>
                  </a:moveTo>
                  <a:lnTo>
                    <a:pt x="41696" y="1012"/>
                  </a:lnTo>
                  <a:cubicBezTo>
                    <a:pt x="40886" y="540"/>
                    <a:pt x="40346" y="202"/>
                    <a:pt x="40144" y="135"/>
                  </a:cubicBezTo>
                  <a:lnTo>
                    <a:pt x="40144" y="0"/>
                  </a:lnTo>
                  <a:cubicBezTo>
                    <a:pt x="40144" y="0"/>
                    <a:pt x="40076" y="67"/>
                    <a:pt x="40076" y="67"/>
                  </a:cubicBezTo>
                  <a:cubicBezTo>
                    <a:pt x="40076" y="67"/>
                    <a:pt x="40009" y="67"/>
                    <a:pt x="40009" y="67"/>
                  </a:cubicBezTo>
                  <a:lnTo>
                    <a:pt x="40009" y="202"/>
                  </a:lnTo>
                  <a:cubicBezTo>
                    <a:pt x="38795" y="1687"/>
                    <a:pt x="4858" y="44125"/>
                    <a:pt x="0" y="93579"/>
                  </a:cubicBezTo>
                  <a:cubicBezTo>
                    <a:pt x="8973" y="96683"/>
                    <a:pt x="17744" y="101001"/>
                    <a:pt x="25908" y="106601"/>
                  </a:cubicBezTo>
                  <a:lnTo>
                    <a:pt x="46823" y="26988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g3acbb144eea_1_9619">
              <a:extLst>
                <a:ext uri="{FF2B5EF4-FFF2-40B4-BE49-F238E27FC236}">
                  <a16:creationId xmlns:a16="http://schemas.microsoft.com/office/drawing/2014/main" id="{782C7AEB-B2AB-4825-A642-042EE6E0792E}"/>
                </a:ext>
              </a:extLst>
            </p:cNvPr>
            <p:cNvSpPr/>
            <p:nvPr/>
          </p:nvSpPr>
          <p:spPr>
            <a:xfrm>
              <a:off x="-2773890" y="838457"/>
              <a:ext cx="20982" cy="79613"/>
            </a:xfrm>
            <a:custGeom>
              <a:avLst/>
              <a:gdLst/>
              <a:ahLst/>
              <a:cxnLst/>
              <a:rect l="l" t="t" r="r" b="b"/>
              <a:pathLst>
                <a:path w="20982" h="79613" extrusionOk="0">
                  <a:moveTo>
                    <a:pt x="20983" y="0"/>
                  </a:moveTo>
                  <a:lnTo>
                    <a:pt x="20983" y="0"/>
                  </a:lnTo>
                  <a:lnTo>
                    <a:pt x="0" y="79613"/>
                  </a:lnTo>
                  <a:lnTo>
                    <a:pt x="0" y="79613"/>
                  </a:lnTo>
                  <a:lnTo>
                    <a:pt x="20983" y="0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g3acbb144eea_1_9619">
              <a:extLst>
                <a:ext uri="{FF2B5EF4-FFF2-40B4-BE49-F238E27FC236}">
                  <a16:creationId xmlns:a16="http://schemas.microsoft.com/office/drawing/2014/main" id="{739FFF4E-2207-D2CA-3365-3EDD83462DBD}"/>
                </a:ext>
              </a:extLst>
            </p:cNvPr>
            <p:cNvSpPr/>
            <p:nvPr/>
          </p:nvSpPr>
          <p:spPr>
            <a:xfrm>
              <a:off x="-2773890" y="838525"/>
              <a:ext cx="54514" cy="169751"/>
            </a:xfrm>
            <a:custGeom>
              <a:avLst/>
              <a:gdLst/>
              <a:ahLst/>
              <a:cxnLst/>
              <a:rect l="l" t="t" r="r" b="b"/>
              <a:pathLst>
                <a:path w="54514" h="169751" extrusionOk="0">
                  <a:moveTo>
                    <a:pt x="1956" y="80828"/>
                  </a:moveTo>
                  <a:cubicBezTo>
                    <a:pt x="33667" y="103699"/>
                    <a:pt x="47835" y="142831"/>
                    <a:pt x="54110" y="169751"/>
                  </a:cubicBezTo>
                  <a:lnTo>
                    <a:pt x="54515" y="169751"/>
                  </a:lnTo>
                  <a:lnTo>
                    <a:pt x="20915" y="0"/>
                  </a:lnTo>
                  <a:lnTo>
                    <a:pt x="0" y="79613"/>
                  </a:lnTo>
                  <a:cubicBezTo>
                    <a:pt x="675" y="80085"/>
                    <a:pt x="1349" y="80423"/>
                    <a:pt x="1956" y="80895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g3acbb144eea_1_9619">
              <a:extLst>
                <a:ext uri="{FF2B5EF4-FFF2-40B4-BE49-F238E27FC236}">
                  <a16:creationId xmlns:a16="http://schemas.microsoft.com/office/drawing/2014/main" id="{9D549546-E432-872B-FD75-276A2502B310}"/>
                </a:ext>
              </a:extLst>
            </p:cNvPr>
            <p:cNvSpPr/>
            <p:nvPr/>
          </p:nvSpPr>
          <p:spPr>
            <a:xfrm>
              <a:off x="-2900056" y="896976"/>
              <a:ext cx="113077" cy="84582"/>
            </a:xfrm>
            <a:custGeom>
              <a:avLst/>
              <a:gdLst/>
              <a:ahLst/>
              <a:cxnLst/>
              <a:rect l="l" t="t" r="r" b="b"/>
              <a:pathLst>
                <a:path w="113077" h="84582" extrusionOk="0">
                  <a:moveTo>
                    <a:pt x="110784" y="79725"/>
                  </a:moveTo>
                  <a:lnTo>
                    <a:pt x="113078" y="70954"/>
                  </a:lnTo>
                  <a:cubicBezTo>
                    <a:pt x="107815" y="61373"/>
                    <a:pt x="103699" y="50983"/>
                    <a:pt x="101540" y="39783"/>
                  </a:cubicBezTo>
                  <a:cubicBezTo>
                    <a:pt x="99449" y="29123"/>
                    <a:pt x="99246" y="18463"/>
                    <a:pt x="100259" y="8140"/>
                  </a:cubicBezTo>
                  <a:cubicBezTo>
                    <a:pt x="57348" y="-6770"/>
                    <a:pt x="9580" y="2945"/>
                    <a:pt x="0" y="5104"/>
                  </a:cubicBezTo>
                  <a:lnTo>
                    <a:pt x="110109" y="84582"/>
                  </a:lnTo>
                  <a:cubicBezTo>
                    <a:pt x="110244" y="82963"/>
                    <a:pt x="110446" y="81344"/>
                    <a:pt x="110784" y="79725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g3acbb144eea_1_9619">
              <a:extLst>
                <a:ext uri="{FF2B5EF4-FFF2-40B4-BE49-F238E27FC236}">
                  <a16:creationId xmlns:a16="http://schemas.microsoft.com/office/drawing/2014/main" id="{5ACBD723-9D3E-0E45-6283-CD346BBF0D70}"/>
                </a:ext>
              </a:extLst>
            </p:cNvPr>
            <p:cNvSpPr/>
            <p:nvPr/>
          </p:nvSpPr>
          <p:spPr>
            <a:xfrm>
              <a:off x="-2789947" y="967930"/>
              <a:ext cx="2968" cy="13628"/>
            </a:xfrm>
            <a:custGeom>
              <a:avLst/>
              <a:gdLst/>
              <a:ahLst/>
              <a:cxnLst/>
              <a:rect l="l" t="t" r="r" b="b"/>
              <a:pathLst>
                <a:path w="2968" h="13628" extrusionOk="0">
                  <a:moveTo>
                    <a:pt x="675" y="8771"/>
                  </a:moveTo>
                  <a:lnTo>
                    <a:pt x="2969" y="0"/>
                  </a:lnTo>
                  <a:lnTo>
                    <a:pt x="2969" y="0"/>
                  </a:lnTo>
                  <a:cubicBezTo>
                    <a:pt x="2969" y="0"/>
                    <a:pt x="675" y="8771"/>
                    <a:pt x="675" y="8771"/>
                  </a:cubicBezTo>
                  <a:cubicBezTo>
                    <a:pt x="337" y="10390"/>
                    <a:pt x="135" y="12009"/>
                    <a:pt x="0" y="13629"/>
                  </a:cubicBezTo>
                  <a:lnTo>
                    <a:pt x="0" y="13629"/>
                  </a:lnTo>
                  <a:cubicBezTo>
                    <a:pt x="135" y="12009"/>
                    <a:pt x="337" y="10390"/>
                    <a:pt x="675" y="8771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g3acbb144eea_1_9619">
              <a:extLst>
                <a:ext uri="{FF2B5EF4-FFF2-40B4-BE49-F238E27FC236}">
                  <a16:creationId xmlns:a16="http://schemas.microsoft.com/office/drawing/2014/main" id="{816F5D55-55AC-D7FC-7E68-32B1E6CA2CEE}"/>
                </a:ext>
              </a:extLst>
            </p:cNvPr>
            <p:cNvSpPr/>
            <p:nvPr/>
          </p:nvSpPr>
          <p:spPr>
            <a:xfrm>
              <a:off x="-2789947" y="967863"/>
              <a:ext cx="29888" cy="35218"/>
            </a:xfrm>
            <a:custGeom>
              <a:avLst/>
              <a:gdLst/>
              <a:ahLst/>
              <a:cxnLst/>
              <a:rect l="l" t="t" r="r" b="b"/>
              <a:pathLst>
                <a:path w="29888" h="35218" extrusionOk="0">
                  <a:moveTo>
                    <a:pt x="2969" y="0"/>
                  </a:moveTo>
                  <a:lnTo>
                    <a:pt x="675" y="8771"/>
                  </a:lnTo>
                  <a:cubicBezTo>
                    <a:pt x="337" y="10390"/>
                    <a:pt x="135" y="12009"/>
                    <a:pt x="0" y="13629"/>
                  </a:cubicBezTo>
                  <a:lnTo>
                    <a:pt x="29889" y="35219"/>
                  </a:lnTo>
                  <a:cubicBezTo>
                    <a:pt x="20038" y="25368"/>
                    <a:pt x="10390" y="13561"/>
                    <a:pt x="2969" y="0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g3acbb144eea_1_9619">
              <a:extLst>
                <a:ext uri="{FF2B5EF4-FFF2-40B4-BE49-F238E27FC236}">
                  <a16:creationId xmlns:a16="http://schemas.microsoft.com/office/drawing/2014/main" id="{24247A67-5F62-89E9-7204-5C5273A66C94}"/>
                </a:ext>
              </a:extLst>
            </p:cNvPr>
            <p:cNvSpPr/>
            <p:nvPr/>
          </p:nvSpPr>
          <p:spPr>
            <a:xfrm>
              <a:off x="-2800407" y="905049"/>
              <a:ext cx="26516" cy="62813"/>
            </a:xfrm>
            <a:custGeom>
              <a:avLst/>
              <a:gdLst/>
              <a:ahLst/>
              <a:cxnLst/>
              <a:rect l="l" t="t" r="r" b="b"/>
              <a:pathLst>
                <a:path w="26516" h="62813" extrusionOk="0">
                  <a:moveTo>
                    <a:pt x="1891" y="31643"/>
                  </a:moveTo>
                  <a:cubicBezTo>
                    <a:pt x="4117" y="42843"/>
                    <a:pt x="8233" y="53233"/>
                    <a:pt x="13428" y="62813"/>
                  </a:cubicBezTo>
                  <a:lnTo>
                    <a:pt x="26517" y="13021"/>
                  </a:lnTo>
                  <a:cubicBezTo>
                    <a:pt x="18353" y="7422"/>
                    <a:pt x="9582" y="3104"/>
                    <a:pt x="609" y="0"/>
                  </a:cubicBezTo>
                  <a:cubicBezTo>
                    <a:pt x="-403" y="10323"/>
                    <a:pt x="-268" y="20983"/>
                    <a:pt x="1891" y="31643"/>
                  </a:cubicBez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g3acbb144eea_1_9619">
              <a:extLst>
                <a:ext uri="{FF2B5EF4-FFF2-40B4-BE49-F238E27FC236}">
                  <a16:creationId xmlns:a16="http://schemas.microsoft.com/office/drawing/2014/main" id="{FA852757-4F65-5460-E7CE-F4648026A9B8}"/>
                </a:ext>
              </a:extLst>
            </p:cNvPr>
            <p:cNvSpPr/>
            <p:nvPr/>
          </p:nvSpPr>
          <p:spPr>
            <a:xfrm>
              <a:off x="-2786979" y="918071"/>
              <a:ext cx="13088" cy="49791"/>
            </a:xfrm>
            <a:custGeom>
              <a:avLst/>
              <a:gdLst/>
              <a:ahLst/>
              <a:cxnLst/>
              <a:rect l="l" t="t" r="r" b="b"/>
              <a:pathLst>
                <a:path w="13088" h="49791" extrusionOk="0">
                  <a:moveTo>
                    <a:pt x="13089" y="0"/>
                  </a:moveTo>
                  <a:lnTo>
                    <a:pt x="13089" y="0"/>
                  </a:lnTo>
                  <a:lnTo>
                    <a:pt x="0" y="49792"/>
                  </a:lnTo>
                  <a:lnTo>
                    <a:pt x="0" y="49792"/>
                  </a:lnTo>
                  <a:lnTo>
                    <a:pt x="13089" y="0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g3acbb144eea_1_9619">
              <a:extLst>
                <a:ext uri="{FF2B5EF4-FFF2-40B4-BE49-F238E27FC236}">
                  <a16:creationId xmlns:a16="http://schemas.microsoft.com/office/drawing/2014/main" id="{49A62375-881E-999D-8C28-0406D82B39ED}"/>
                </a:ext>
              </a:extLst>
            </p:cNvPr>
            <p:cNvSpPr/>
            <p:nvPr/>
          </p:nvSpPr>
          <p:spPr>
            <a:xfrm>
              <a:off x="-2786979" y="918071"/>
              <a:ext cx="67198" cy="90205"/>
            </a:xfrm>
            <a:custGeom>
              <a:avLst/>
              <a:gdLst/>
              <a:ahLst/>
              <a:cxnLst/>
              <a:rect l="l" t="t" r="r" b="b"/>
              <a:pathLst>
                <a:path w="67198" h="90205" extrusionOk="0">
                  <a:moveTo>
                    <a:pt x="67199" y="90206"/>
                  </a:moveTo>
                  <a:cubicBezTo>
                    <a:pt x="60924" y="63353"/>
                    <a:pt x="46756" y="24154"/>
                    <a:pt x="15045" y="1282"/>
                  </a:cubicBezTo>
                  <a:cubicBezTo>
                    <a:pt x="14438" y="810"/>
                    <a:pt x="13696" y="472"/>
                    <a:pt x="13089" y="0"/>
                  </a:cubicBezTo>
                  <a:lnTo>
                    <a:pt x="0" y="49792"/>
                  </a:lnTo>
                  <a:cubicBezTo>
                    <a:pt x="7422" y="63286"/>
                    <a:pt x="17070" y="75093"/>
                    <a:pt x="26920" y="85011"/>
                  </a:cubicBezTo>
                  <a:lnTo>
                    <a:pt x="34072" y="90206"/>
                  </a:lnTo>
                  <a:lnTo>
                    <a:pt x="67199" y="90206"/>
                  </a:lnTo>
                  <a:close/>
                </a:path>
              </a:pathLst>
            </a:custGeom>
            <a:solidFill>
              <a:srgbClr val="00C3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g3acbb144eea_1_9619">
              <a:extLst>
                <a:ext uri="{FF2B5EF4-FFF2-40B4-BE49-F238E27FC236}">
                  <a16:creationId xmlns:a16="http://schemas.microsoft.com/office/drawing/2014/main" id="{0744A087-430D-0C00-876B-595711D44AB2}"/>
                </a:ext>
              </a:extLst>
            </p:cNvPr>
            <p:cNvSpPr/>
            <p:nvPr/>
          </p:nvSpPr>
          <p:spPr>
            <a:xfrm>
              <a:off x="-2902013" y="902013"/>
              <a:ext cx="118542" cy="106128"/>
            </a:xfrm>
            <a:custGeom>
              <a:avLst/>
              <a:gdLst/>
              <a:ahLst/>
              <a:cxnLst/>
              <a:rect l="l" t="t" r="r" b="b"/>
              <a:pathLst>
                <a:path w="118542" h="106128" extrusionOk="0">
                  <a:moveTo>
                    <a:pt x="114899" y="98774"/>
                  </a:moveTo>
                  <a:cubicBezTo>
                    <a:pt x="112470" y="92567"/>
                    <a:pt x="111458" y="86023"/>
                    <a:pt x="112065" y="79478"/>
                  </a:cubicBezTo>
                  <a:lnTo>
                    <a:pt x="1956" y="0"/>
                  </a:lnTo>
                  <a:cubicBezTo>
                    <a:pt x="1012" y="202"/>
                    <a:pt x="405" y="337"/>
                    <a:pt x="270" y="405"/>
                  </a:cubicBezTo>
                  <a:lnTo>
                    <a:pt x="135" y="405"/>
                  </a:lnTo>
                  <a:cubicBezTo>
                    <a:pt x="135" y="405"/>
                    <a:pt x="135" y="405"/>
                    <a:pt x="135" y="405"/>
                  </a:cubicBezTo>
                  <a:cubicBezTo>
                    <a:pt x="135" y="405"/>
                    <a:pt x="0" y="405"/>
                    <a:pt x="0" y="405"/>
                  </a:cubicBezTo>
                  <a:lnTo>
                    <a:pt x="135" y="405"/>
                  </a:lnTo>
                  <a:cubicBezTo>
                    <a:pt x="270" y="2564"/>
                    <a:pt x="5060" y="66592"/>
                    <a:pt x="43045" y="106128"/>
                  </a:cubicBezTo>
                  <a:lnTo>
                    <a:pt x="118542" y="106128"/>
                  </a:lnTo>
                  <a:cubicBezTo>
                    <a:pt x="117126" y="103699"/>
                    <a:pt x="115844" y="101203"/>
                    <a:pt x="114832" y="98639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g3acbb144eea_1_9619">
              <a:extLst>
                <a:ext uri="{FF2B5EF4-FFF2-40B4-BE49-F238E27FC236}">
                  <a16:creationId xmlns:a16="http://schemas.microsoft.com/office/drawing/2014/main" id="{CB4E60B5-BDDF-A230-98B8-C681FF4E2B7E}"/>
                </a:ext>
              </a:extLst>
            </p:cNvPr>
            <p:cNvSpPr/>
            <p:nvPr/>
          </p:nvSpPr>
          <p:spPr>
            <a:xfrm>
              <a:off x="-2787114" y="1000787"/>
              <a:ext cx="3710" cy="7489"/>
            </a:xfrm>
            <a:custGeom>
              <a:avLst/>
              <a:gdLst/>
              <a:ahLst/>
              <a:cxnLst/>
              <a:rect l="l" t="t" r="r" b="b"/>
              <a:pathLst>
                <a:path w="3710" h="7489" extrusionOk="0">
                  <a:moveTo>
                    <a:pt x="0" y="0"/>
                  </a:moveTo>
                  <a:cubicBezTo>
                    <a:pt x="1012" y="2564"/>
                    <a:pt x="2294" y="5060"/>
                    <a:pt x="3711" y="7489"/>
                  </a:cubicBezTo>
                  <a:lnTo>
                    <a:pt x="3711" y="7489"/>
                  </a:lnTo>
                  <a:cubicBezTo>
                    <a:pt x="2294" y="5060"/>
                    <a:pt x="1012" y="2564"/>
                    <a:pt x="0" y="0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g3acbb144eea_1_9619">
              <a:extLst>
                <a:ext uri="{FF2B5EF4-FFF2-40B4-BE49-F238E27FC236}">
                  <a16:creationId xmlns:a16="http://schemas.microsoft.com/office/drawing/2014/main" id="{3911E59C-1C7D-FBE6-37E3-B70FFDADDE5D}"/>
                </a:ext>
              </a:extLst>
            </p:cNvPr>
            <p:cNvSpPr/>
            <p:nvPr/>
          </p:nvSpPr>
          <p:spPr>
            <a:xfrm>
              <a:off x="-2790120" y="981491"/>
              <a:ext cx="3005" cy="19296"/>
            </a:xfrm>
            <a:custGeom>
              <a:avLst/>
              <a:gdLst/>
              <a:ahLst/>
              <a:cxnLst/>
              <a:rect l="l" t="t" r="r" b="b"/>
              <a:pathLst>
                <a:path w="3005" h="19296" extrusionOk="0">
                  <a:moveTo>
                    <a:pt x="172" y="0"/>
                  </a:moveTo>
                  <a:lnTo>
                    <a:pt x="172" y="0"/>
                  </a:lnTo>
                  <a:cubicBezTo>
                    <a:pt x="-435" y="6544"/>
                    <a:pt x="577" y="13089"/>
                    <a:pt x="3006" y="19296"/>
                  </a:cubicBezTo>
                  <a:cubicBezTo>
                    <a:pt x="577" y="13089"/>
                    <a:pt x="-435" y="6544"/>
                    <a:pt x="172" y="0"/>
                  </a:cubicBez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g3acbb144eea_1_9619">
              <a:extLst>
                <a:ext uri="{FF2B5EF4-FFF2-40B4-BE49-F238E27FC236}">
                  <a16:creationId xmlns:a16="http://schemas.microsoft.com/office/drawing/2014/main" id="{D349C185-49B5-0AAB-4E41-5E3E39DE1CAA}"/>
                </a:ext>
              </a:extLst>
            </p:cNvPr>
            <p:cNvSpPr/>
            <p:nvPr/>
          </p:nvSpPr>
          <p:spPr>
            <a:xfrm>
              <a:off x="-2790120" y="981491"/>
              <a:ext cx="35458" cy="26785"/>
            </a:xfrm>
            <a:custGeom>
              <a:avLst/>
              <a:gdLst/>
              <a:ahLst/>
              <a:cxnLst/>
              <a:rect l="l" t="t" r="r" b="b"/>
              <a:pathLst>
                <a:path w="35458" h="26785" extrusionOk="0">
                  <a:moveTo>
                    <a:pt x="35458" y="26785"/>
                  </a:moveTo>
                  <a:cubicBezTo>
                    <a:pt x="33637" y="25098"/>
                    <a:pt x="31882" y="23412"/>
                    <a:pt x="30061" y="21590"/>
                  </a:cubicBezTo>
                  <a:lnTo>
                    <a:pt x="172" y="0"/>
                  </a:lnTo>
                  <a:cubicBezTo>
                    <a:pt x="-435" y="6544"/>
                    <a:pt x="577" y="13089"/>
                    <a:pt x="3006" y="19296"/>
                  </a:cubicBezTo>
                  <a:cubicBezTo>
                    <a:pt x="4018" y="21860"/>
                    <a:pt x="5300" y="24356"/>
                    <a:pt x="6717" y="26785"/>
                  </a:cubicBezTo>
                  <a:lnTo>
                    <a:pt x="35458" y="26785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g3acbb144eea_1_9619">
              <a:extLst>
                <a:ext uri="{FF2B5EF4-FFF2-40B4-BE49-F238E27FC236}">
                  <a16:creationId xmlns:a16="http://schemas.microsoft.com/office/drawing/2014/main" id="{1F02DF62-DA50-A170-C305-04F23080F9FA}"/>
                </a:ext>
              </a:extLst>
            </p:cNvPr>
            <p:cNvSpPr/>
            <p:nvPr/>
          </p:nvSpPr>
          <p:spPr>
            <a:xfrm>
              <a:off x="-2760059" y="1003081"/>
              <a:ext cx="7219" cy="5195"/>
            </a:xfrm>
            <a:custGeom>
              <a:avLst/>
              <a:gdLst/>
              <a:ahLst/>
              <a:cxnLst/>
              <a:rect l="l" t="t" r="r" b="b"/>
              <a:pathLst>
                <a:path w="7219" h="5195" extrusionOk="0">
                  <a:moveTo>
                    <a:pt x="0" y="0"/>
                  </a:moveTo>
                  <a:cubicBezTo>
                    <a:pt x="1822" y="1822"/>
                    <a:pt x="3576" y="3508"/>
                    <a:pt x="5397" y="5195"/>
                  </a:cubicBezTo>
                  <a:lnTo>
                    <a:pt x="7219" y="519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A58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g3acbb144eea_1_9619">
              <a:extLst>
                <a:ext uri="{FF2B5EF4-FFF2-40B4-BE49-F238E27FC236}">
                  <a16:creationId xmlns:a16="http://schemas.microsoft.com/office/drawing/2014/main" id="{F204D9A1-12F5-19BB-217B-7377D103DA99}"/>
                </a:ext>
              </a:extLst>
            </p:cNvPr>
            <p:cNvSpPr/>
            <p:nvPr/>
          </p:nvSpPr>
          <p:spPr>
            <a:xfrm>
              <a:off x="-1671046" y="1008209"/>
              <a:ext cx="130754" cy="95940"/>
            </a:xfrm>
            <a:custGeom>
              <a:avLst/>
              <a:gdLst/>
              <a:ahLst/>
              <a:cxnLst/>
              <a:rect l="l" t="t" r="r" b="b"/>
              <a:pathLst>
                <a:path w="130754" h="95940" extrusionOk="0">
                  <a:moveTo>
                    <a:pt x="82717" y="67"/>
                  </a:moveTo>
                  <a:lnTo>
                    <a:pt x="9446" y="67"/>
                  </a:lnTo>
                  <a:cubicBezTo>
                    <a:pt x="9108" y="607"/>
                    <a:pt x="8838" y="1147"/>
                    <a:pt x="8501" y="1619"/>
                  </a:cubicBezTo>
                  <a:cubicBezTo>
                    <a:pt x="6949" y="4116"/>
                    <a:pt x="5195" y="6612"/>
                    <a:pt x="3239" y="8906"/>
                  </a:cubicBezTo>
                  <a:cubicBezTo>
                    <a:pt x="2226" y="10120"/>
                    <a:pt x="1147" y="11200"/>
                    <a:pt x="0" y="12347"/>
                  </a:cubicBezTo>
                  <a:cubicBezTo>
                    <a:pt x="36635" y="12684"/>
                    <a:pt x="66457" y="42708"/>
                    <a:pt x="66457" y="79343"/>
                  </a:cubicBezTo>
                  <a:lnTo>
                    <a:pt x="66457" y="95941"/>
                  </a:lnTo>
                  <a:lnTo>
                    <a:pt x="82784" y="95941"/>
                  </a:lnTo>
                  <a:cubicBezTo>
                    <a:pt x="109164" y="95941"/>
                    <a:pt x="130754" y="74351"/>
                    <a:pt x="130754" y="47970"/>
                  </a:cubicBezTo>
                  <a:cubicBezTo>
                    <a:pt x="130754" y="21590"/>
                    <a:pt x="109164" y="0"/>
                    <a:pt x="82784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g3acbb144eea_1_9619">
              <a:extLst>
                <a:ext uri="{FF2B5EF4-FFF2-40B4-BE49-F238E27FC236}">
                  <a16:creationId xmlns:a16="http://schemas.microsoft.com/office/drawing/2014/main" id="{7EA4B211-A121-E620-0B9B-F2C1CDD717D2}"/>
                </a:ext>
              </a:extLst>
            </p:cNvPr>
            <p:cNvSpPr/>
            <p:nvPr/>
          </p:nvSpPr>
          <p:spPr>
            <a:xfrm>
              <a:off x="-2927449" y="1008276"/>
              <a:ext cx="97897" cy="95940"/>
            </a:xfrm>
            <a:custGeom>
              <a:avLst/>
              <a:gdLst/>
              <a:ahLst/>
              <a:cxnLst/>
              <a:rect l="l" t="t" r="r" b="b"/>
              <a:pathLst>
                <a:path w="97897" h="95940" extrusionOk="0">
                  <a:moveTo>
                    <a:pt x="97897" y="21320"/>
                  </a:moveTo>
                  <a:cubicBezTo>
                    <a:pt x="92567" y="18756"/>
                    <a:pt x="87439" y="15720"/>
                    <a:pt x="82514" y="12212"/>
                  </a:cubicBezTo>
                  <a:cubicBezTo>
                    <a:pt x="77386" y="8501"/>
                    <a:pt x="72799" y="4385"/>
                    <a:pt x="68548" y="0"/>
                  </a:cubicBezTo>
                  <a:lnTo>
                    <a:pt x="47970" y="0"/>
                  </a:lnTo>
                  <a:cubicBezTo>
                    <a:pt x="21590" y="0"/>
                    <a:pt x="0" y="21590"/>
                    <a:pt x="0" y="47970"/>
                  </a:cubicBezTo>
                  <a:cubicBezTo>
                    <a:pt x="0" y="74351"/>
                    <a:pt x="21590" y="95941"/>
                    <a:pt x="47970" y="95941"/>
                  </a:cubicBezTo>
                  <a:lnTo>
                    <a:pt x="64298" y="95941"/>
                  </a:lnTo>
                  <a:lnTo>
                    <a:pt x="64298" y="79343"/>
                  </a:lnTo>
                  <a:cubicBezTo>
                    <a:pt x="64298" y="54650"/>
                    <a:pt x="77859" y="32992"/>
                    <a:pt x="97897" y="2132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g3acbb144eea_1_9619">
              <a:extLst>
                <a:ext uri="{FF2B5EF4-FFF2-40B4-BE49-F238E27FC236}">
                  <a16:creationId xmlns:a16="http://schemas.microsoft.com/office/drawing/2014/main" id="{317262A9-0E7A-3736-7D19-0E788884B226}"/>
                </a:ext>
              </a:extLst>
            </p:cNvPr>
            <p:cNvSpPr/>
            <p:nvPr/>
          </p:nvSpPr>
          <p:spPr>
            <a:xfrm>
              <a:off x="-2863218" y="1020556"/>
              <a:ext cx="1258561" cy="83593"/>
            </a:xfrm>
            <a:custGeom>
              <a:avLst/>
              <a:gdLst/>
              <a:ahLst/>
              <a:cxnLst/>
              <a:rect l="l" t="t" r="r" b="b"/>
              <a:pathLst>
                <a:path w="1258561" h="83593" extrusionOk="0">
                  <a:moveTo>
                    <a:pt x="1192105" y="0"/>
                  </a:moveTo>
                  <a:cubicBezTo>
                    <a:pt x="1190081" y="2092"/>
                    <a:pt x="1187990" y="4048"/>
                    <a:pt x="1185696" y="5870"/>
                  </a:cubicBezTo>
                  <a:cubicBezTo>
                    <a:pt x="1173349" y="15788"/>
                    <a:pt x="1157291" y="22197"/>
                    <a:pt x="1141301" y="22197"/>
                  </a:cubicBezTo>
                  <a:lnTo>
                    <a:pt x="140065" y="22197"/>
                  </a:lnTo>
                  <a:cubicBezTo>
                    <a:pt x="135410" y="22197"/>
                    <a:pt x="130687" y="21657"/>
                    <a:pt x="126099" y="20578"/>
                  </a:cubicBezTo>
                  <a:cubicBezTo>
                    <a:pt x="102957" y="23412"/>
                    <a:pt x="65579" y="24424"/>
                    <a:pt x="33599" y="8973"/>
                  </a:cubicBezTo>
                  <a:cubicBezTo>
                    <a:pt x="13561" y="20578"/>
                    <a:pt x="0" y="42235"/>
                    <a:pt x="0" y="66996"/>
                  </a:cubicBezTo>
                  <a:lnTo>
                    <a:pt x="0" y="83594"/>
                  </a:lnTo>
                  <a:lnTo>
                    <a:pt x="1258562" y="83594"/>
                  </a:lnTo>
                  <a:lnTo>
                    <a:pt x="1258562" y="66996"/>
                  </a:lnTo>
                  <a:cubicBezTo>
                    <a:pt x="1258562" y="30293"/>
                    <a:pt x="1228741" y="337"/>
                    <a:pt x="1192105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g3acbb144eea_1_9619">
              <a:extLst>
                <a:ext uri="{FF2B5EF4-FFF2-40B4-BE49-F238E27FC236}">
                  <a16:creationId xmlns:a16="http://schemas.microsoft.com/office/drawing/2014/main" id="{A3394209-C83A-726F-5649-B46A7782997F}"/>
                </a:ext>
              </a:extLst>
            </p:cNvPr>
            <p:cNvSpPr/>
            <p:nvPr/>
          </p:nvSpPr>
          <p:spPr>
            <a:xfrm>
              <a:off x="-1671113" y="1017115"/>
              <a:ext cx="3238" cy="3440"/>
            </a:xfrm>
            <a:custGeom>
              <a:avLst/>
              <a:gdLst/>
              <a:ahLst/>
              <a:cxnLst/>
              <a:rect l="l" t="t" r="r" b="b"/>
              <a:pathLst>
                <a:path w="3238" h="3440" extrusionOk="0">
                  <a:moveTo>
                    <a:pt x="0" y="3441"/>
                  </a:moveTo>
                  <a:cubicBezTo>
                    <a:pt x="1080" y="2294"/>
                    <a:pt x="2227" y="1214"/>
                    <a:pt x="3239" y="0"/>
                  </a:cubicBezTo>
                  <a:cubicBezTo>
                    <a:pt x="2227" y="1214"/>
                    <a:pt x="1147" y="2294"/>
                    <a:pt x="0" y="3441"/>
                  </a:cubicBezTo>
                  <a:lnTo>
                    <a:pt x="0" y="3441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g3acbb144eea_1_9619">
              <a:extLst>
                <a:ext uri="{FF2B5EF4-FFF2-40B4-BE49-F238E27FC236}">
                  <a16:creationId xmlns:a16="http://schemas.microsoft.com/office/drawing/2014/main" id="{F95F2365-1616-9B77-0978-99B7A4594EF3}"/>
                </a:ext>
              </a:extLst>
            </p:cNvPr>
            <p:cNvSpPr/>
            <p:nvPr/>
          </p:nvSpPr>
          <p:spPr>
            <a:xfrm>
              <a:off x="-1662612" y="1008276"/>
              <a:ext cx="944" cy="1551"/>
            </a:xfrm>
            <a:custGeom>
              <a:avLst/>
              <a:gdLst/>
              <a:ahLst/>
              <a:cxnLst/>
              <a:rect l="l" t="t" r="r" b="b"/>
              <a:pathLst>
                <a:path w="944" h="1551" extrusionOk="0">
                  <a:moveTo>
                    <a:pt x="0" y="1552"/>
                  </a:moveTo>
                  <a:cubicBezTo>
                    <a:pt x="337" y="1012"/>
                    <a:pt x="675" y="472"/>
                    <a:pt x="944" y="0"/>
                  </a:cubicBezTo>
                  <a:lnTo>
                    <a:pt x="944" y="0"/>
                  </a:lnTo>
                  <a:cubicBezTo>
                    <a:pt x="607" y="540"/>
                    <a:pt x="337" y="1079"/>
                    <a:pt x="0" y="1552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g3acbb144eea_1_9619">
              <a:extLst>
                <a:ext uri="{FF2B5EF4-FFF2-40B4-BE49-F238E27FC236}">
                  <a16:creationId xmlns:a16="http://schemas.microsoft.com/office/drawing/2014/main" id="{F4FB0FE3-C38B-5EC5-B474-B964F3A1C7F6}"/>
                </a:ext>
              </a:extLst>
            </p:cNvPr>
            <p:cNvSpPr/>
            <p:nvPr/>
          </p:nvSpPr>
          <p:spPr>
            <a:xfrm>
              <a:off x="-2737119" y="1026493"/>
              <a:ext cx="1059596" cy="16327"/>
            </a:xfrm>
            <a:custGeom>
              <a:avLst/>
              <a:gdLst/>
              <a:ahLst/>
              <a:cxnLst/>
              <a:rect l="l" t="t" r="r" b="b"/>
              <a:pathLst>
                <a:path w="1059596" h="16327" extrusionOk="0">
                  <a:moveTo>
                    <a:pt x="922838" y="16327"/>
                  </a:moveTo>
                  <a:lnTo>
                    <a:pt x="13966" y="16327"/>
                  </a:lnTo>
                  <a:cubicBezTo>
                    <a:pt x="9311" y="16327"/>
                    <a:pt x="4588" y="15788"/>
                    <a:pt x="0" y="14708"/>
                  </a:cubicBezTo>
                  <a:cubicBezTo>
                    <a:pt x="0" y="14708"/>
                    <a:pt x="0" y="14708"/>
                    <a:pt x="0" y="14708"/>
                  </a:cubicBezTo>
                  <a:cubicBezTo>
                    <a:pt x="4588" y="15720"/>
                    <a:pt x="9311" y="16327"/>
                    <a:pt x="13966" y="16327"/>
                  </a:cubicBezTo>
                  <a:lnTo>
                    <a:pt x="1015202" y="16327"/>
                  </a:lnTo>
                  <a:cubicBezTo>
                    <a:pt x="1031192" y="16327"/>
                    <a:pt x="1047250" y="9918"/>
                    <a:pt x="1059597" y="0"/>
                  </a:cubicBezTo>
                  <a:cubicBezTo>
                    <a:pt x="1047183" y="9918"/>
                    <a:pt x="1031192" y="16327"/>
                    <a:pt x="1015202" y="16327"/>
                  </a:cubicBezTo>
                  <a:lnTo>
                    <a:pt x="922838" y="16327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g3acbb144eea_1_9619">
              <a:extLst>
                <a:ext uri="{FF2B5EF4-FFF2-40B4-BE49-F238E27FC236}">
                  <a16:creationId xmlns:a16="http://schemas.microsoft.com/office/drawing/2014/main" id="{8C9F326A-0242-295C-C129-4D58A9611F13}"/>
                </a:ext>
              </a:extLst>
            </p:cNvPr>
            <p:cNvSpPr/>
            <p:nvPr/>
          </p:nvSpPr>
          <p:spPr>
            <a:xfrm>
              <a:off x="-1677523" y="1020623"/>
              <a:ext cx="6409" cy="5869"/>
            </a:xfrm>
            <a:custGeom>
              <a:avLst/>
              <a:gdLst/>
              <a:ahLst/>
              <a:cxnLst/>
              <a:rect l="l" t="t" r="r" b="b"/>
              <a:pathLst>
                <a:path w="6409" h="5869" extrusionOk="0">
                  <a:moveTo>
                    <a:pt x="0" y="5870"/>
                  </a:moveTo>
                  <a:cubicBezTo>
                    <a:pt x="2294" y="4048"/>
                    <a:pt x="4385" y="2024"/>
                    <a:pt x="6409" y="0"/>
                  </a:cubicBezTo>
                  <a:lnTo>
                    <a:pt x="6409" y="0"/>
                  </a:lnTo>
                  <a:cubicBezTo>
                    <a:pt x="4385" y="2092"/>
                    <a:pt x="2294" y="4048"/>
                    <a:pt x="0" y="587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g3acbb144eea_1_9619">
              <a:extLst>
                <a:ext uri="{FF2B5EF4-FFF2-40B4-BE49-F238E27FC236}">
                  <a16:creationId xmlns:a16="http://schemas.microsoft.com/office/drawing/2014/main" id="{0224BF11-A7D2-4582-537B-329C655D250A}"/>
                </a:ext>
              </a:extLst>
            </p:cNvPr>
            <p:cNvSpPr/>
            <p:nvPr/>
          </p:nvSpPr>
          <p:spPr>
            <a:xfrm>
              <a:off x="-1667875" y="1009828"/>
              <a:ext cx="5262" cy="7286"/>
            </a:xfrm>
            <a:custGeom>
              <a:avLst/>
              <a:gdLst/>
              <a:ahLst/>
              <a:cxnLst/>
              <a:rect l="l" t="t" r="r" b="b"/>
              <a:pathLst>
                <a:path w="5262" h="7286" extrusionOk="0">
                  <a:moveTo>
                    <a:pt x="5263" y="0"/>
                  </a:moveTo>
                  <a:cubicBezTo>
                    <a:pt x="3711" y="2496"/>
                    <a:pt x="1957" y="4993"/>
                    <a:pt x="0" y="7287"/>
                  </a:cubicBezTo>
                  <a:cubicBezTo>
                    <a:pt x="1957" y="4925"/>
                    <a:pt x="3711" y="2496"/>
                    <a:pt x="5263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g3acbb144eea_1_9619">
              <a:extLst>
                <a:ext uri="{FF2B5EF4-FFF2-40B4-BE49-F238E27FC236}">
                  <a16:creationId xmlns:a16="http://schemas.microsoft.com/office/drawing/2014/main" id="{54F67870-B854-4F8C-8B6F-DFD1CC8F6FDE}"/>
                </a:ext>
              </a:extLst>
            </p:cNvPr>
            <p:cNvSpPr/>
            <p:nvPr/>
          </p:nvSpPr>
          <p:spPr>
            <a:xfrm>
              <a:off x="-1810436" y="1008276"/>
              <a:ext cx="148836" cy="12279"/>
            </a:xfrm>
            <a:custGeom>
              <a:avLst/>
              <a:gdLst/>
              <a:ahLst/>
              <a:cxnLst/>
              <a:rect l="l" t="t" r="r" b="b"/>
              <a:pathLst>
                <a:path w="148836" h="12279" extrusionOk="0">
                  <a:moveTo>
                    <a:pt x="9446" y="0"/>
                  </a:moveTo>
                  <a:cubicBezTo>
                    <a:pt x="6882" y="4385"/>
                    <a:pt x="3711" y="8501"/>
                    <a:pt x="0" y="12279"/>
                  </a:cubicBezTo>
                  <a:lnTo>
                    <a:pt x="138783" y="12279"/>
                  </a:lnTo>
                  <a:cubicBezTo>
                    <a:pt x="138783" y="12279"/>
                    <a:pt x="139188" y="12279"/>
                    <a:pt x="139390" y="12279"/>
                  </a:cubicBezTo>
                  <a:cubicBezTo>
                    <a:pt x="140470" y="11132"/>
                    <a:pt x="141617" y="10053"/>
                    <a:pt x="142629" y="8838"/>
                  </a:cubicBezTo>
                  <a:cubicBezTo>
                    <a:pt x="144585" y="6477"/>
                    <a:pt x="146340" y="4048"/>
                    <a:pt x="147892" y="1552"/>
                  </a:cubicBezTo>
                  <a:cubicBezTo>
                    <a:pt x="148229" y="1012"/>
                    <a:pt x="148566" y="472"/>
                    <a:pt x="148836" y="0"/>
                  </a:cubicBezTo>
                  <a:lnTo>
                    <a:pt x="9446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g3acbb144eea_1_9619">
              <a:extLst>
                <a:ext uri="{FF2B5EF4-FFF2-40B4-BE49-F238E27FC236}">
                  <a16:creationId xmlns:a16="http://schemas.microsoft.com/office/drawing/2014/main" id="{CD168B08-94DF-7878-9263-0DD7A7D436BC}"/>
                </a:ext>
              </a:extLst>
            </p:cNvPr>
            <p:cNvSpPr/>
            <p:nvPr/>
          </p:nvSpPr>
          <p:spPr>
            <a:xfrm>
              <a:off x="-1861375" y="1020556"/>
              <a:ext cx="190261" cy="22264"/>
            </a:xfrm>
            <a:custGeom>
              <a:avLst/>
              <a:gdLst/>
              <a:ahLst/>
              <a:cxnLst/>
              <a:rect l="l" t="t" r="r" b="b"/>
              <a:pathLst>
                <a:path w="190261" h="22264" extrusionOk="0">
                  <a:moveTo>
                    <a:pt x="190262" y="0"/>
                  </a:moveTo>
                  <a:cubicBezTo>
                    <a:pt x="190262" y="0"/>
                    <a:pt x="189857" y="0"/>
                    <a:pt x="189655" y="0"/>
                  </a:cubicBezTo>
                  <a:lnTo>
                    <a:pt x="50871" y="0"/>
                  </a:lnTo>
                  <a:cubicBezTo>
                    <a:pt x="37985" y="13224"/>
                    <a:pt x="18959" y="22265"/>
                    <a:pt x="0" y="22265"/>
                  </a:cubicBezTo>
                  <a:lnTo>
                    <a:pt x="139390" y="22265"/>
                  </a:lnTo>
                  <a:cubicBezTo>
                    <a:pt x="155381" y="22265"/>
                    <a:pt x="171438" y="15855"/>
                    <a:pt x="183785" y="5937"/>
                  </a:cubicBezTo>
                  <a:cubicBezTo>
                    <a:pt x="186079" y="4116"/>
                    <a:pt x="188170" y="2092"/>
                    <a:pt x="190194" y="6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g3acbb144eea_1_9619">
              <a:extLst>
                <a:ext uri="{FF2B5EF4-FFF2-40B4-BE49-F238E27FC236}">
                  <a16:creationId xmlns:a16="http://schemas.microsoft.com/office/drawing/2014/main" id="{147D0E1D-3851-02E8-7500-0F391D566827}"/>
                </a:ext>
              </a:extLst>
            </p:cNvPr>
            <p:cNvSpPr/>
            <p:nvPr/>
          </p:nvSpPr>
          <p:spPr>
            <a:xfrm>
              <a:off x="-2703048" y="1008276"/>
              <a:ext cx="902057" cy="12279"/>
            </a:xfrm>
            <a:custGeom>
              <a:avLst/>
              <a:gdLst/>
              <a:ahLst/>
              <a:cxnLst/>
              <a:rect l="l" t="t" r="r" b="b"/>
              <a:pathLst>
                <a:path w="902057" h="12279" extrusionOk="0">
                  <a:moveTo>
                    <a:pt x="892612" y="12279"/>
                  </a:moveTo>
                  <a:cubicBezTo>
                    <a:pt x="896322" y="8501"/>
                    <a:pt x="899493" y="4385"/>
                    <a:pt x="902057" y="0"/>
                  </a:cubicBezTo>
                  <a:lnTo>
                    <a:pt x="7152" y="0"/>
                  </a:lnTo>
                  <a:cubicBezTo>
                    <a:pt x="4655" y="4520"/>
                    <a:pt x="2226" y="8703"/>
                    <a:pt x="0" y="12279"/>
                  </a:cubicBezTo>
                  <a:lnTo>
                    <a:pt x="892612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g3acbb144eea_1_9619">
              <a:extLst>
                <a:ext uri="{FF2B5EF4-FFF2-40B4-BE49-F238E27FC236}">
                  <a16:creationId xmlns:a16="http://schemas.microsoft.com/office/drawing/2014/main" id="{8781F93F-E24B-802E-1F7D-E10D60B6EBBE}"/>
                </a:ext>
              </a:extLst>
            </p:cNvPr>
            <p:cNvSpPr/>
            <p:nvPr/>
          </p:nvSpPr>
          <p:spPr>
            <a:xfrm>
              <a:off x="-2737052" y="1020623"/>
              <a:ext cx="926683" cy="22264"/>
            </a:xfrm>
            <a:custGeom>
              <a:avLst/>
              <a:gdLst/>
              <a:ahLst/>
              <a:cxnLst/>
              <a:rect l="l" t="t" r="r" b="b"/>
              <a:pathLst>
                <a:path w="926683" h="22264" extrusionOk="0">
                  <a:moveTo>
                    <a:pt x="23209" y="15585"/>
                  </a:moveTo>
                  <a:cubicBezTo>
                    <a:pt x="22602" y="16327"/>
                    <a:pt x="22265" y="16800"/>
                    <a:pt x="22130" y="16935"/>
                  </a:cubicBezTo>
                  <a:lnTo>
                    <a:pt x="22130" y="17070"/>
                  </a:lnTo>
                  <a:cubicBezTo>
                    <a:pt x="22130" y="17070"/>
                    <a:pt x="22130" y="17070"/>
                    <a:pt x="22062" y="17070"/>
                  </a:cubicBezTo>
                  <a:cubicBezTo>
                    <a:pt x="22062" y="17070"/>
                    <a:pt x="22062" y="17137"/>
                    <a:pt x="22062" y="17137"/>
                  </a:cubicBezTo>
                  <a:lnTo>
                    <a:pt x="22062" y="17002"/>
                  </a:lnTo>
                  <a:cubicBezTo>
                    <a:pt x="22062" y="17002"/>
                    <a:pt x="21860" y="16935"/>
                    <a:pt x="21725" y="16867"/>
                  </a:cubicBezTo>
                  <a:cubicBezTo>
                    <a:pt x="20106" y="17272"/>
                    <a:pt x="12009" y="19229"/>
                    <a:pt x="0" y="20645"/>
                  </a:cubicBezTo>
                  <a:cubicBezTo>
                    <a:pt x="4588" y="21658"/>
                    <a:pt x="9311" y="22265"/>
                    <a:pt x="13966" y="22265"/>
                  </a:cubicBezTo>
                  <a:lnTo>
                    <a:pt x="875812" y="22265"/>
                  </a:lnTo>
                  <a:cubicBezTo>
                    <a:pt x="894771" y="22265"/>
                    <a:pt x="913729" y="13224"/>
                    <a:pt x="926683" y="0"/>
                  </a:cubicBezTo>
                  <a:lnTo>
                    <a:pt x="34072" y="0"/>
                  </a:lnTo>
                  <a:cubicBezTo>
                    <a:pt x="29214" y="7759"/>
                    <a:pt x="25166" y="13224"/>
                    <a:pt x="23277" y="15653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g3acbb144eea_1_9619">
              <a:extLst>
                <a:ext uri="{FF2B5EF4-FFF2-40B4-BE49-F238E27FC236}">
                  <a16:creationId xmlns:a16="http://schemas.microsoft.com/office/drawing/2014/main" id="{A95B8969-B87D-F49E-ACDB-CCEF8ECB2DB4}"/>
                </a:ext>
              </a:extLst>
            </p:cNvPr>
            <p:cNvSpPr/>
            <p:nvPr/>
          </p:nvSpPr>
          <p:spPr>
            <a:xfrm>
              <a:off x="-2719443" y="1008276"/>
              <a:ext cx="23479" cy="12279"/>
            </a:xfrm>
            <a:custGeom>
              <a:avLst/>
              <a:gdLst/>
              <a:ahLst/>
              <a:cxnLst/>
              <a:rect l="l" t="t" r="r" b="b"/>
              <a:pathLst>
                <a:path w="23479" h="12279" extrusionOk="0">
                  <a:moveTo>
                    <a:pt x="2497" y="12279"/>
                  </a:moveTo>
                  <a:lnTo>
                    <a:pt x="16328" y="12279"/>
                  </a:lnTo>
                  <a:cubicBezTo>
                    <a:pt x="18621" y="8636"/>
                    <a:pt x="21050" y="4520"/>
                    <a:pt x="23479" y="0"/>
                  </a:cubicBezTo>
                  <a:lnTo>
                    <a:pt x="0" y="0"/>
                  </a:lnTo>
                  <a:lnTo>
                    <a:pt x="2429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g3acbb144eea_1_9619">
              <a:extLst>
                <a:ext uri="{FF2B5EF4-FFF2-40B4-BE49-F238E27FC236}">
                  <a16:creationId xmlns:a16="http://schemas.microsoft.com/office/drawing/2014/main" id="{426B2CB6-B8D7-9017-4F38-C87AF1AF1D9E}"/>
                </a:ext>
              </a:extLst>
            </p:cNvPr>
            <p:cNvSpPr/>
            <p:nvPr/>
          </p:nvSpPr>
          <p:spPr>
            <a:xfrm>
              <a:off x="-2716879" y="1020556"/>
              <a:ext cx="13898" cy="15652"/>
            </a:xfrm>
            <a:custGeom>
              <a:avLst/>
              <a:gdLst/>
              <a:ahLst/>
              <a:cxnLst/>
              <a:rect l="l" t="t" r="r" b="b"/>
              <a:pathLst>
                <a:path w="13898" h="15652" extrusionOk="0">
                  <a:moveTo>
                    <a:pt x="13831" y="0"/>
                  </a:moveTo>
                  <a:lnTo>
                    <a:pt x="0" y="0"/>
                  </a:lnTo>
                  <a:lnTo>
                    <a:pt x="3104" y="15653"/>
                  </a:lnTo>
                  <a:cubicBezTo>
                    <a:pt x="4993" y="13224"/>
                    <a:pt x="9041" y="7759"/>
                    <a:pt x="13899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g3acbb144eea_1_9619">
              <a:extLst>
                <a:ext uri="{FF2B5EF4-FFF2-40B4-BE49-F238E27FC236}">
                  <a16:creationId xmlns:a16="http://schemas.microsoft.com/office/drawing/2014/main" id="{B17AD202-BAF7-B48C-9000-69E2BE2DC40D}"/>
                </a:ext>
              </a:extLst>
            </p:cNvPr>
            <p:cNvSpPr/>
            <p:nvPr/>
          </p:nvSpPr>
          <p:spPr>
            <a:xfrm>
              <a:off x="-2719780" y="1008276"/>
              <a:ext cx="2833" cy="12279"/>
            </a:xfrm>
            <a:custGeom>
              <a:avLst/>
              <a:gdLst/>
              <a:ahLst/>
              <a:cxnLst/>
              <a:rect l="l" t="t" r="r" b="b"/>
              <a:pathLst>
                <a:path w="2833" h="12279" extrusionOk="0">
                  <a:moveTo>
                    <a:pt x="2834" y="12279"/>
                  </a:moveTo>
                  <a:lnTo>
                    <a:pt x="405" y="0"/>
                  </a:lnTo>
                  <a:lnTo>
                    <a:pt x="0" y="0"/>
                  </a:lnTo>
                  <a:cubicBezTo>
                    <a:pt x="1080" y="4520"/>
                    <a:pt x="1889" y="8636"/>
                    <a:pt x="2496" y="12279"/>
                  </a:cubicBezTo>
                  <a:lnTo>
                    <a:pt x="2834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g3acbb144eea_1_9619">
              <a:extLst>
                <a:ext uri="{FF2B5EF4-FFF2-40B4-BE49-F238E27FC236}">
                  <a16:creationId xmlns:a16="http://schemas.microsoft.com/office/drawing/2014/main" id="{5D5B36E3-E54C-60F8-E2D9-CCBEE31C00DB}"/>
                </a:ext>
              </a:extLst>
            </p:cNvPr>
            <p:cNvSpPr/>
            <p:nvPr/>
          </p:nvSpPr>
          <p:spPr>
            <a:xfrm>
              <a:off x="-2717351" y="1020556"/>
              <a:ext cx="3440" cy="17204"/>
            </a:xfrm>
            <a:custGeom>
              <a:avLst/>
              <a:gdLst/>
              <a:ahLst/>
              <a:cxnLst/>
              <a:rect l="l" t="t" r="r" b="b"/>
              <a:pathLst>
                <a:path w="3440" h="17204" extrusionOk="0">
                  <a:moveTo>
                    <a:pt x="2226" y="14911"/>
                  </a:moveTo>
                  <a:cubicBezTo>
                    <a:pt x="2294" y="15855"/>
                    <a:pt x="2361" y="16462"/>
                    <a:pt x="2361" y="16665"/>
                  </a:cubicBezTo>
                  <a:lnTo>
                    <a:pt x="2496" y="16665"/>
                  </a:lnTo>
                  <a:cubicBezTo>
                    <a:pt x="2496" y="16665"/>
                    <a:pt x="2429" y="16800"/>
                    <a:pt x="2361" y="16800"/>
                  </a:cubicBezTo>
                  <a:cubicBezTo>
                    <a:pt x="2361" y="16800"/>
                    <a:pt x="2361" y="16935"/>
                    <a:pt x="2361" y="16935"/>
                  </a:cubicBezTo>
                  <a:lnTo>
                    <a:pt x="2226" y="16935"/>
                  </a:lnTo>
                  <a:cubicBezTo>
                    <a:pt x="2226" y="16935"/>
                    <a:pt x="2024" y="16935"/>
                    <a:pt x="1956" y="16935"/>
                  </a:cubicBezTo>
                  <a:cubicBezTo>
                    <a:pt x="2092" y="16935"/>
                    <a:pt x="2226" y="17070"/>
                    <a:pt x="2226" y="17070"/>
                  </a:cubicBezTo>
                  <a:lnTo>
                    <a:pt x="2226" y="17205"/>
                  </a:lnTo>
                  <a:cubicBezTo>
                    <a:pt x="2226" y="17205"/>
                    <a:pt x="2294" y="17137"/>
                    <a:pt x="2294" y="17137"/>
                  </a:cubicBezTo>
                  <a:cubicBezTo>
                    <a:pt x="2294" y="17137"/>
                    <a:pt x="2361" y="17137"/>
                    <a:pt x="2361" y="17137"/>
                  </a:cubicBezTo>
                  <a:lnTo>
                    <a:pt x="2361" y="17002"/>
                  </a:lnTo>
                  <a:cubicBezTo>
                    <a:pt x="2361" y="17002"/>
                    <a:pt x="2834" y="16395"/>
                    <a:pt x="3441" y="15653"/>
                  </a:cubicBezTo>
                  <a:lnTo>
                    <a:pt x="337" y="0"/>
                  </a:lnTo>
                  <a:lnTo>
                    <a:pt x="0" y="0"/>
                  </a:lnTo>
                  <a:cubicBezTo>
                    <a:pt x="1214" y="7017"/>
                    <a:pt x="1822" y="12347"/>
                    <a:pt x="2092" y="14911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g3acbb144eea_1_9619">
              <a:extLst>
                <a:ext uri="{FF2B5EF4-FFF2-40B4-BE49-F238E27FC236}">
                  <a16:creationId xmlns:a16="http://schemas.microsoft.com/office/drawing/2014/main" id="{D69A3F71-F384-8C30-1A66-B84D17D77C93}"/>
                </a:ext>
              </a:extLst>
            </p:cNvPr>
            <p:cNvSpPr/>
            <p:nvPr/>
          </p:nvSpPr>
          <p:spPr>
            <a:xfrm>
              <a:off x="-2752840" y="1008276"/>
              <a:ext cx="35623" cy="12279"/>
            </a:xfrm>
            <a:custGeom>
              <a:avLst/>
              <a:gdLst/>
              <a:ahLst/>
              <a:cxnLst/>
              <a:rect l="l" t="t" r="r" b="b"/>
              <a:pathLst>
                <a:path w="35623" h="12279" extrusionOk="0">
                  <a:moveTo>
                    <a:pt x="17002" y="12279"/>
                  </a:moveTo>
                  <a:lnTo>
                    <a:pt x="35623" y="12279"/>
                  </a:lnTo>
                  <a:cubicBezTo>
                    <a:pt x="34949" y="8569"/>
                    <a:pt x="34139" y="4520"/>
                    <a:pt x="33127" y="0"/>
                  </a:cubicBezTo>
                  <a:lnTo>
                    <a:pt x="0" y="0"/>
                  </a:lnTo>
                  <a:lnTo>
                    <a:pt x="17070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g3acbb144eea_1_9619">
              <a:extLst>
                <a:ext uri="{FF2B5EF4-FFF2-40B4-BE49-F238E27FC236}">
                  <a16:creationId xmlns:a16="http://schemas.microsoft.com/office/drawing/2014/main" id="{35520B2D-295D-DD83-4D01-33467A0C2110}"/>
                </a:ext>
              </a:extLst>
            </p:cNvPr>
            <p:cNvSpPr/>
            <p:nvPr/>
          </p:nvSpPr>
          <p:spPr>
            <a:xfrm>
              <a:off x="-2735838" y="1020556"/>
              <a:ext cx="20712" cy="14910"/>
            </a:xfrm>
            <a:custGeom>
              <a:avLst/>
              <a:gdLst/>
              <a:ahLst/>
              <a:cxnLst/>
              <a:rect l="l" t="t" r="r" b="b"/>
              <a:pathLst>
                <a:path w="20712" h="14910" extrusionOk="0">
                  <a:moveTo>
                    <a:pt x="0" y="0"/>
                  </a:moveTo>
                  <a:lnTo>
                    <a:pt x="20713" y="14911"/>
                  </a:lnTo>
                  <a:cubicBezTo>
                    <a:pt x="20443" y="12347"/>
                    <a:pt x="19836" y="6949"/>
                    <a:pt x="186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g3acbb144eea_1_9619">
              <a:extLst>
                <a:ext uri="{FF2B5EF4-FFF2-40B4-BE49-F238E27FC236}">
                  <a16:creationId xmlns:a16="http://schemas.microsoft.com/office/drawing/2014/main" id="{3E58371B-794E-D3A1-7B81-9EAF7ED4D22A}"/>
                </a:ext>
              </a:extLst>
            </p:cNvPr>
            <p:cNvSpPr/>
            <p:nvPr/>
          </p:nvSpPr>
          <p:spPr>
            <a:xfrm>
              <a:off x="-2858833" y="1008276"/>
              <a:ext cx="84875" cy="21320"/>
            </a:xfrm>
            <a:custGeom>
              <a:avLst/>
              <a:gdLst/>
              <a:ahLst/>
              <a:cxnLst/>
              <a:rect l="l" t="t" r="r" b="b"/>
              <a:pathLst>
                <a:path w="84875" h="21320" extrusionOk="0">
                  <a:moveTo>
                    <a:pt x="13899" y="12212"/>
                  </a:moveTo>
                  <a:cubicBezTo>
                    <a:pt x="18824" y="15788"/>
                    <a:pt x="23952" y="18756"/>
                    <a:pt x="29282" y="21320"/>
                  </a:cubicBezTo>
                  <a:cubicBezTo>
                    <a:pt x="39132" y="15585"/>
                    <a:pt x="50534" y="12279"/>
                    <a:pt x="62679" y="12279"/>
                  </a:cubicBezTo>
                  <a:lnTo>
                    <a:pt x="84876" y="12279"/>
                  </a:lnTo>
                  <a:cubicBezTo>
                    <a:pt x="83796" y="11132"/>
                    <a:pt x="82649" y="10053"/>
                    <a:pt x="81705" y="8906"/>
                  </a:cubicBezTo>
                  <a:cubicBezTo>
                    <a:pt x="79411" y="6207"/>
                    <a:pt x="77454" y="3306"/>
                    <a:pt x="75700" y="405"/>
                  </a:cubicBezTo>
                  <a:cubicBezTo>
                    <a:pt x="75633" y="270"/>
                    <a:pt x="75565" y="135"/>
                    <a:pt x="75498" y="0"/>
                  </a:cubicBezTo>
                  <a:lnTo>
                    <a:pt x="0" y="0"/>
                  </a:lnTo>
                  <a:cubicBezTo>
                    <a:pt x="4251" y="4385"/>
                    <a:pt x="8906" y="8569"/>
                    <a:pt x="13966" y="12212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g3acbb144eea_1_9619">
              <a:extLst>
                <a:ext uri="{FF2B5EF4-FFF2-40B4-BE49-F238E27FC236}">
                  <a16:creationId xmlns:a16="http://schemas.microsoft.com/office/drawing/2014/main" id="{CEE8B0F7-00D3-521F-B73F-BD388E4616BA}"/>
                </a:ext>
              </a:extLst>
            </p:cNvPr>
            <p:cNvSpPr/>
            <p:nvPr/>
          </p:nvSpPr>
          <p:spPr>
            <a:xfrm>
              <a:off x="-2829551" y="1020488"/>
              <a:ext cx="92499" cy="22397"/>
            </a:xfrm>
            <a:custGeom>
              <a:avLst/>
              <a:gdLst/>
              <a:ahLst/>
              <a:cxnLst/>
              <a:rect l="l" t="t" r="r" b="b"/>
              <a:pathLst>
                <a:path w="92499" h="22397" extrusionOk="0">
                  <a:moveTo>
                    <a:pt x="55594" y="67"/>
                  </a:moveTo>
                  <a:lnTo>
                    <a:pt x="33397" y="67"/>
                  </a:lnTo>
                  <a:cubicBezTo>
                    <a:pt x="21253" y="67"/>
                    <a:pt x="9850" y="3373"/>
                    <a:pt x="0" y="9108"/>
                  </a:cubicBezTo>
                  <a:cubicBezTo>
                    <a:pt x="31913" y="24559"/>
                    <a:pt x="69358" y="23547"/>
                    <a:pt x="92500" y="20713"/>
                  </a:cubicBezTo>
                  <a:cubicBezTo>
                    <a:pt x="81367" y="18217"/>
                    <a:pt x="70842" y="12954"/>
                    <a:pt x="62071" y="5937"/>
                  </a:cubicBezTo>
                  <a:cubicBezTo>
                    <a:pt x="59777" y="4116"/>
                    <a:pt x="57686" y="2092"/>
                    <a:pt x="55662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g3acbb144eea_1_9619">
              <a:extLst>
                <a:ext uri="{FF2B5EF4-FFF2-40B4-BE49-F238E27FC236}">
                  <a16:creationId xmlns:a16="http://schemas.microsoft.com/office/drawing/2014/main" id="{35EC931A-41D5-F04F-34C3-BB0C8D211D55}"/>
                </a:ext>
              </a:extLst>
            </p:cNvPr>
            <p:cNvSpPr/>
            <p:nvPr/>
          </p:nvSpPr>
          <p:spPr>
            <a:xfrm>
              <a:off x="-2783133" y="1008681"/>
              <a:ext cx="6004" cy="8501"/>
            </a:xfrm>
            <a:custGeom>
              <a:avLst/>
              <a:gdLst/>
              <a:ahLst/>
              <a:cxnLst/>
              <a:rect l="l" t="t" r="r" b="b"/>
              <a:pathLst>
                <a:path w="6004" h="8501" extrusionOk="0">
                  <a:moveTo>
                    <a:pt x="6005" y="8501"/>
                  </a:moveTo>
                  <a:cubicBezTo>
                    <a:pt x="3711" y="5802"/>
                    <a:pt x="1754" y="2901"/>
                    <a:pt x="0" y="0"/>
                  </a:cubicBezTo>
                  <a:cubicBezTo>
                    <a:pt x="1754" y="2969"/>
                    <a:pt x="3711" y="5802"/>
                    <a:pt x="6005" y="8501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g3acbb144eea_1_9619">
              <a:extLst>
                <a:ext uri="{FF2B5EF4-FFF2-40B4-BE49-F238E27FC236}">
                  <a16:creationId xmlns:a16="http://schemas.microsoft.com/office/drawing/2014/main" id="{EE43AF77-3D18-EADA-8830-57BADE482FE2}"/>
                </a:ext>
              </a:extLst>
            </p:cNvPr>
            <p:cNvSpPr/>
            <p:nvPr/>
          </p:nvSpPr>
          <p:spPr>
            <a:xfrm>
              <a:off x="-2777128" y="1017182"/>
              <a:ext cx="3171" cy="3373"/>
            </a:xfrm>
            <a:custGeom>
              <a:avLst/>
              <a:gdLst/>
              <a:ahLst/>
              <a:cxnLst/>
              <a:rect l="l" t="t" r="r" b="b"/>
              <a:pathLst>
                <a:path w="3171" h="3373" extrusionOk="0">
                  <a:moveTo>
                    <a:pt x="0" y="0"/>
                  </a:moveTo>
                  <a:cubicBezTo>
                    <a:pt x="1012" y="1147"/>
                    <a:pt x="2092" y="2294"/>
                    <a:pt x="3171" y="3373"/>
                  </a:cubicBezTo>
                  <a:lnTo>
                    <a:pt x="3171" y="3373"/>
                  </a:lnTo>
                  <a:cubicBezTo>
                    <a:pt x="2092" y="2226"/>
                    <a:pt x="945" y="1147"/>
                    <a:pt x="0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g3acbb144eea_1_9619">
              <a:extLst>
                <a:ext uri="{FF2B5EF4-FFF2-40B4-BE49-F238E27FC236}">
                  <a16:creationId xmlns:a16="http://schemas.microsoft.com/office/drawing/2014/main" id="{61692A79-797A-E21B-85E3-6E6D0CC6B58D}"/>
                </a:ext>
              </a:extLst>
            </p:cNvPr>
            <p:cNvSpPr/>
            <p:nvPr/>
          </p:nvSpPr>
          <p:spPr>
            <a:xfrm>
              <a:off x="-2773957" y="1020556"/>
              <a:ext cx="6409" cy="5937"/>
            </a:xfrm>
            <a:custGeom>
              <a:avLst/>
              <a:gdLst/>
              <a:ahLst/>
              <a:cxnLst/>
              <a:rect l="l" t="t" r="r" b="b"/>
              <a:pathLst>
                <a:path w="6409" h="5937" extrusionOk="0">
                  <a:moveTo>
                    <a:pt x="6410" y="5937"/>
                  </a:moveTo>
                  <a:cubicBezTo>
                    <a:pt x="4115" y="4116"/>
                    <a:pt x="2024" y="2092"/>
                    <a:pt x="0" y="0"/>
                  </a:cubicBezTo>
                  <a:lnTo>
                    <a:pt x="0" y="0"/>
                  </a:lnTo>
                  <a:cubicBezTo>
                    <a:pt x="2024" y="2092"/>
                    <a:pt x="4115" y="4048"/>
                    <a:pt x="6410" y="593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g3acbb144eea_1_9619">
              <a:extLst>
                <a:ext uri="{FF2B5EF4-FFF2-40B4-BE49-F238E27FC236}">
                  <a16:creationId xmlns:a16="http://schemas.microsoft.com/office/drawing/2014/main" id="{F26010DC-CFB7-49D5-C496-9D0A501666C7}"/>
                </a:ext>
              </a:extLst>
            </p:cNvPr>
            <p:cNvSpPr/>
            <p:nvPr/>
          </p:nvSpPr>
          <p:spPr>
            <a:xfrm>
              <a:off x="-2767548" y="1026493"/>
              <a:ext cx="30428" cy="14775"/>
            </a:xfrm>
            <a:custGeom>
              <a:avLst/>
              <a:gdLst/>
              <a:ahLst/>
              <a:cxnLst/>
              <a:rect l="l" t="t" r="r" b="b"/>
              <a:pathLst>
                <a:path w="30428" h="14775" extrusionOk="0">
                  <a:moveTo>
                    <a:pt x="0" y="0"/>
                  </a:moveTo>
                  <a:cubicBezTo>
                    <a:pt x="8771" y="7017"/>
                    <a:pt x="19363" y="12279"/>
                    <a:pt x="30428" y="14776"/>
                  </a:cubicBezTo>
                  <a:cubicBezTo>
                    <a:pt x="30428" y="14776"/>
                    <a:pt x="30428" y="14776"/>
                    <a:pt x="30428" y="14776"/>
                  </a:cubicBezTo>
                  <a:cubicBezTo>
                    <a:pt x="19296" y="12279"/>
                    <a:pt x="8771" y="7017"/>
                    <a:pt x="0" y="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g3acbb144eea_1_9619">
              <a:extLst>
                <a:ext uri="{FF2B5EF4-FFF2-40B4-BE49-F238E27FC236}">
                  <a16:creationId xmlns:a16="http://schemas.microsoft.com/office/drawing/2014/main" id="{722C79C4-8B68-E861-78F9-234365CE2CBE}"/>
                </a:ext>
              </a:extLst>
            </p:cNvPr>
            <p:cNvSpPr/>
            <p:nvPr/>
          </p:nvSpPr>
          <p:spPr>
            <a:xfrm>
              <a:off x="-2783403" y="1008276"/>
              <a:ext cx="202" cy="404"/>
            </a:xfrm>
            <a:custGeom>
              <a:avLst/>
              <a:gdLst/>
              <a:ahLst/>
              <a:cxnLst/>
              <a:rect l="l" t="t" r="r" b="b"/>
              <a:pathLst>
                <a:path w="202" h="404" extrusionOk="0">
                  <a:moveTo>
                    <a:pt x="0" y="0"/>
                  </a:moveTo>
                  <a:cubicBezTo>
                    <a:pt x="0" y="0"/>
                    <a:pt x="135" y="270"/>
                    <a:pt x="202" y="405"/>
                  </a:cubicBezTo>
                  <a:cubicBezTo>
                    <a:pt x="135" y="270"/>
                    <a:pt x="67" y="13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g3acbb144eea_1_9619">
              <a:extLst>
                <a:ext uri="{FF2B5EF4-FFF2-40B4-BE49-F238E27FC236}">
                  <a16:creationId xmlns:a16="http://schemas.microsoft.com/office/drawing/2014/main" id="{3A57017B-C96A-164F-8B77-088EAD675A0D}"/>
                </a:ext>
              </a:extLst>
            </p:cNvPr>
            <p:cNvSpPr/>
            <p:nvPr/>
          </p:nvSpPr>
          <p:spPr>
            <a:xfrm>
              <a:off x="-2783470" y="1008276"/>
              <a:ext cx="43179" cy="12279"/>
            </a:xfrm>
            <a:custGeom>
              <a:avLst/>
              <a:gdLst/>
              <a:ahLst/>
              <a:cxnLst/>
              <a:rect l="l" t="t" r="r" b="b"/>
              <a:pathLst>
                <a:path w="43179" h="12279" extrusionOk="0">
                  <a:moveTo>
                    <a:pt x="43180" y="12279"/>
                  </a:moveTo>
                  <a:cubicBezTo>
                    <a:pt x="38592" y="8703"/>
                    <a:pt x="33734" y="4588"/>
                    <a:pt x="28742" y="0"/>
                  </a:cubicBezTo>
                  <a:lnTo>
                    <a:pt x="0" y="0"/>
                  </a:lnTo>
                  <a:cubicBezTo>
                    <a:pt x="0" y="0"/>
                    <a:pt x="135" y="270"/>
                    <a:pt x="202" y="405"/>
                  </a:cubicBezTo>
                  <a:cubicBezTo>
                    <a:pt x="1957" y="3373"/>
                    <a:pt x="3913" y="6207"/>
                    <a:pt x="6207" y="8906"/>
                  </a:cubicBezTo>
                  <a:cubicBezTo>
                    <a:pt x="7219" y="10053"/>
                    <a:pt x="8299" y="11200"/>
                    <a:pt x="9378" y="12279"/>
                  </a:cubicBezTo>
                  <a:lnTo>
                    <a:pt x="43045" y="12279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g3acbb144eea_1_9619">
              <a:extLst>
                <a:ext uri="{FF2B5EF4-FFF2-40B4-BE49-F238E27FC236}">
                  <a16:creationId xmlns:a16="http://schemas.microsoft.com/office/drawing/2014/main" id="{3BF879DF-33EA-CF70-600C-34FB1125DD98}"/>
                </a:ext>
              </a:extLst>
            </p:cNvPr>
            <p:cNvSpPr/>
            <p:nvPr/>
          </p:nvSpPr>
          <p:spPr>
            <a:xfrm>
              <a:off x="-2773957" y="1020556"/>
              <a:ext cx="58562" cy="20712"/>
            </a:xfrm>
            <a:custGeom>
              <a:avLst/>
              <a:gdLst/>
              <a:ahLst/>
              <a:cxnLst/>
              <a:rect l="l" t="t" r="r" b="b"/>
              <a:pathLst>
                <a:path w="58562" h="20712" extrusionOk="0">
                  <a:moveTo>
                    <a:pt x="33667" y="0"/>
                  </a:moveTo>
                  <a:lnTo>
                    <a:pt x="0" y="0"/>
                  </a:lnTo>
                  <a:cubicBezTo>
                    <a:pt x="2024" y="2092"/>
                    <a:pt x="4115" y="4048"/>
                    <a:pt x="6410" y="5937"/>
                  </a:cubicBezTo>
                  <a:cubicBezTo>
                    <a:pt x="15180" y="12954"/>
                    <a:pt x="25773" y="18217"/>
                    <a:pt x="36838" y="20713"/>
                  </a:cubicBezTo>
                  <a:cubicBezTo>
                    <a:pt x="48847" y="19229"/>
                    <a:pt x="56944" y="17339"/>
                    <a:pt x="58563" y="16935"/>
                  </a:cubicBezTo>
                  <a:cubicBezTo>
                    <a:pt x="56741" y="15923"/>
                    <a:pt x="46486" y="10053"/>
                    <a:pt x="33667" y="67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g3acbb144eea_1_9619">
              <a:extLst>
                <a:ext uri="{FF2B5EF4-FFF2-40B4-BE49-F238E27FC236}">
                  <a16:creationId xmlns:a16="http://schemas.microsoft.com/office/drawing/2014/main" id="{7B79F948-7EFB-C9F6-53BE-4ED64E254F31}"/>
                </a:ext>
              </a:extLst>
            </p:cNvPr>
            <p:cNvSpPr/>
            <p:nvPr/>
          </p:nvSpPr>
          <p:spPr>
            <a:xfrm>
              <a:off x="-2754729" y="1008276"/>
              <a:ext cx="18891" cy="12279"/>
            </a:xfrm>
            <a:custGeom>
              <a:avLst/>
              <a:gdLst/>
              <a:ahLst/>
              <a:cxnLst/>
              <a:rect l="l" t="t" r="r" b="b"/>
              <a:pathLst>
                <a:path w="18891" h="12279" extrusionOk="0">
                  <a:moveTo>
                    <a:pt x="1822" y="0"/>
                  </a:moveTo>
                  <a:lnTo>
                    <a:pt x="0" y="0"/>
                  </a:lnTo>
                  <a:cubicBezTo>
                    <a:pt x="4925" y="4588"/>
                    <a:pt x="9850" y="8703"/>
                    <a:pt x="14438" y="12279"/>
                  </a:cubicBezTo>
                  <a:lnTo>
                    <a:pt x="18891" y="12279"/>
                  </a:lnTo>
                  <a:lnTo>
                    <a:pt x="1822" y="0"/>
                  </a:ln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g3acbb144eea_1_9619">
              <a:extLst>
                <a:ext uri="{FF2B5EF4-FFF2-40B4-BE49-F238E27FC236}">
                  <a16:creationId xmlns:a16="http://schemas.microsoft.com/office/drawing/2014/main" id="{E9E64F3A-405A-D79D-9057-9724929F7111}"/>
                </a:ext>
              </a:extLst>
            </p:cNvPr>
            <p:cNvSpPr/>
            <p:nvPr/>
          </p:nvSpPr>
          <p:spPr>
            <a:xfrm>
              <a:off x="-2740290" y="1020623"/>
              <a:ext cx="25435" cy="16867"/>
            </a:xfrm>
            <a:custGeom>
              <a:avLst/>
              <a:gdLst/>
              <a:ahLst/>
              <a:cxnLst/>
              <a:rect l="l" t="t" r="r" b="b"/>
              <a:pathLst>
                <a:path w="25435" h="16867" extrusionOk="0">
                  <a:moveTo>
                    <a:pt x="25166" y="16732"/>
                  </a:moveTo>
                  <a:lnTo>
                    <a:pt x="25301" y="16732"/>
                  </a:lnTo>
                  <a:cubicBezTo>
                    <a:pt x="25301" y="16732"/>
                    <a:pt x="25301" y="16732"/>
                    <a:pt x="25301" y="16732"/>
                  </a:cubicBezTo>
                  <a:cubicBezTo>
                    <a:pt x="25301" y="16732"/>
                    <a:pt x="25436" y="16732"/>
                    <a:pt x="25436" y="16732"/>
                  </a:cubicBezTo>
                  <a:lnTo>
                    <a:pt x="25301" y="16732"/>
                  </a:lnTo>
                  <a:cubicBezTo>
                    <a:pt x="25301" y="16732"/>
                    <a:pt x="25301" y="15855"/>
                    <a:pt x="25166" y="14911"/>
                  </a:cubicBezTo>
                  <a:lnTo>
                    <a:pt x="4453" y="0"/>
                  </a:lnTo>
                  <a:lnTo>
                    <a:pt x="0" y="0"/>
                  </a:lnTo>
                  <a:cubicBezTo>
                    <a:pt x="12819" y="9985"/>
                    <a:pt x="23074" y="15855"/>
                    <a:pt x="24896" y="16867"/>
                  </a:cubicBezTo>
                  <a:cubicBezTo>
                    <a:pt x="25031" y="16867"/>
                    <a:pt x="25098" y="16867"/>
                    <a:pt x="25166" y="16800"/>
                  </a:cubicBezTo>
                  <a:close/>
                </a:path>
              </a:pathLst>
            </a:cu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81758907"/>
      </p:ext>
    </p:extLst>
  </p:cSld>
  <p:clrMapOvr>
    <a:masterClrMapping/>
  </p:clrMapOvr>
  <p:transition spd="slow"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57" name="Google Shape;5157;p1"/>
          <p:cNvGrpSpPr/>
          <p:nvPr/>
        </p:nvGrpSpPr>
        <p:grpSpPr>
          <a:xfrm>
            <a:off x="-3" y="0"/>
            <a:ext cx="12192075" cy="6852233"/>
            <a:chOff x="-3" y="0"/>
            <a:chExt cx="12192075" cy="6852233"/>
          </a:xfrm>
        </p:grpSpPr>
        <p:sp>
          <p:nvSpPr>
            <p:cNvPr id="5158" name="Google Shape;5158;p1"/>
            <p:cNvSpPr/>
            <p:nvPr/>
          </p:nvSpPr>
          <p:spPr>
            <a:xfrm>
              <a:off x="5225211" y="0"/>
              <a:ext cx="3483600" cy="3426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1"/>
            <p:cNvSpPr/>
            <p:nvPr/>
          </p:nvSpPr>
          <p:spPr>
            <a:xfrm>
              <a:off x="0" y="3426075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1"/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1"/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1"/>
            <p:cNvSpPr/>
            <p:nvPr/>
          </p:nvSpPr>
          <p:spPr>
            <a:xfrm>
              <a:off x="870865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1"/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1"/>
            <p:cNvSpPr/>
            <p:nvPr/>
          </p:nvSpPr>
          <p:spPr>
            <a:xfrm>
              <a:off x="5225189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1"/>
            <p:cNvSpPr/>
            <p:nvPr/>
          </p:nvSpPr>
          <p:spPr>
            <a:xfrm>
              <a:off x="10450272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1"/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1"/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1"/>
            <p:cNvSpPr/>
            <p:nvPr/>
          </p:nvSpPr>
          <p:spPr>
            <a:xfrm>
              <a:off x="-3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1"/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1"/>
            <p:cNvSpPr/>
            <p:nvPr/>
          </p:nvSpPr>
          <p:spPr>
            <a:xfrm>
              <a:off x="1741727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1"/>
            <p:cNvSpPr/>
            <p:nvPr/>
          </p:nvSpPr>
          <p:spPr>
            <a:xfrm>
              <a:off x="1741727" y="0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1"/>
            <p:cNvSpPr/>
            <p:nvPr/>
          </p:nvSpPr>
          <p:spPr>
            <a:xfrm>
              <a:off x="8708650" y="3426233"/>
              <a:ext cx="1741800" cy="3426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1"/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1"/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1"/>
            <p:cNvSpPr/>
            <p:nvPr/>
          </p:nvSpPr>
          <p:spPr>
            <a:xfrm>
              <a:off x="348345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1"/>
            <p:cNvSpPr/>
            <p:nvPr/>
          </p:nvSpPr>
          <p:spPr>
            <a:xfrm>
              <a:off x="8708652" y="0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1"/>
            <p:cNvSpPr/>
            <p:nvPr/>
          </p:nvSpPr>
          <p:spPr>
            <a:xfrm>
              <a:off x="3483459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1"/>
            <p:cNvSpPr/>
            <p:nvPr/>
          </p:nvSpPr>
          <p:spPr>
            <a:xfrm>
              <a:off x="6966852" y="3426144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179" name="Google Shape;5179;p1"/>
            <p:cNvGrpSpPr/>
            <p:nvPr/>
          </p:nvGrpSpPr>
          <p:grpSpPr>
            <a:xfrm>
              <a:off x="3669770" y="3915515"/>
              <a:ext cx="1348634" cy="726228"/>
              <a:chOff x="3669770" y="3915515"/>
              <a:chExt cx="1348634" cy="726228"/>
            </a:xfrm>
          </p:grpSpPr>
          <p:grpSp>
            <p:nvGrpSpPr>
              <p:cNvPr id="5180" name="Google Shape;5180;p1"/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5181" name="Google Shape;5181;p1"/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2" name="Google Shape;5182;p1"/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3" name="Google Shape;5183;p1"/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4" name="Google Shape;5184;p1"/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5" name="Google Shape;5185;p1"/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86" name="Google Shape;5186;p1"/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5187" name="Google Shape;5187;p1"/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8" name="Google Shape;5188;p1"/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9" name="Google Shape;5189;p1"/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190" name="Google Shape;5190;p1"/>
            <p:cNvGrpSpPr/>
            <p:nvPr/>
          </p:nvGrpSpPr>
          <p:grpSpPr>
            <a:xfrm>
              <a:off x="2017242" y="2045055"/>
              <a:ext cx="1072500" cy="1181274"/>
              <a:chOff x="2017242" y="2045055"/>
              <a:chExt cx="1072500" cy="1181274"/>
            </a:xfrm>
          </p:grpSpPr>
          <p:grpSp>
            <p:nvGrpSpPr>
              <p:cNvPr id="5191" name="Google Shape;5191;p1"/>
              <p:cNvGrpSpPr/>
              <p:nvPr/>
            </p:nvGrpSpPr>
            <p:grpSpPr>
              <a:xfrm>
                <a:off x="2017242" y="2045055"/>
                <a:ext cx="1072500" cy="1181274"/>
                <a:chOff x="2017242" y="2045055"/>
                <a:chExt cx="1072500" cy="1181274"/>
              </a:xfrm>
            </p:grpSpPr>
            <p:sp>
              <p:nvSpPr>
                <p:cNvPr id="5192" name="Google Shape;5192;p1"/>
                <p:cNvSpPr/>
                <p:nvPr/>
              </p:nvSpPr>
              <p:spPr>
                <a:xfrm>
                  <a:off x="2515975" y="2297006"/>
                  <a:ext cx="75000" cy="15300"/>
                </a:xfrm>
                <a:prstGeom prst="ellipse">
                  <a:avLst/>
                </a:prstGeom>
                <a:solidFill>
                  <a:srgbClr val="F08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3" name="Google Shape;5193;p1"/>
                <p:cNvSpPr/>
                <p:nvPr/>
              </p:nvSpPr>
              <p:spPr>
                <a:xfrm>
                  <a:off x="2476588" y="2149902"/>
                  <a:ext cx="94420" cy="16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20" h="160650" extrusionOk="0">
                      <a:moveTo>
                        <a:pt x="76218" y="160545"/>
                      </a:moveTo>
                      <a:cubicBezTo>
                        <a:pt x="66164" y="160545"/>
                        <a:pt x="58014" y="152396"/>
                        <a:pt x="58014" y="142342"/>
                      </a:cubicBezTo>
                      <a:cubicBezTo>
                        <a:pt x="58014" y="57675"/>
                        <a:pt x="12612" y="35556"/>
                        <a:pt x="10601" y="34709"/>
                      </a:cubicBezTo>
                      <a:cubicBezTo>
                        <a:pt x="1605" y="30476"/>
                        <a:pt x="-2522" y="19787"/>
                        <a:pt x="1605" y="10791"/>
                      </a:cubicBezTo>
                      <a:cubicBezTo>
                        <a:pt x="5627" y="1689"/>
                        <a:pt x="16210" y="-2438"/>
                        <a:pt x="25312" y="1477"/>
                      </a:cubicBezTo>
                      <a:cubicBezTo>
                        <a:pt x="28169" y="2747"/>
                        <a:pt x="94421" y="32592"/>
                        <a:pt x="94421" y="142448"/>
                      </a:cubicBezTo>
                      <a:cubicBezTo>
                        <a:pt x="94421" y="152502"/>
                        <a:pt x="86272" y="160651"/>
                        <a:pt x="76218" y="16065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4" name="Google Shape;5194;p1"/>
                <p:cNvSpPr/>
                <p:nvPr/>
              </p:nvSpPr>
              <p:spPr>
                <a:xfrm rot="-1349847">
                  <a:off x="2143056" y="2279644"/>
                  <a:ext cx="820871" cy="820871"/>
                </a:xfrm>
                <a:prstGeom prst="ellipse">
                  <a:avLst/>
                </a:prstGeom>
                <a:solidFill>
                  <a:srgbClr val="FF81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5195" name="Google Shape;5195;p1"/>
                <p:cNvGrpSpPr/>
                <p:nvPr/>
              </p:nvGrpSpPr>
              <p:grpSpPr>
                <a:xfrm>
                  <a:off x="2143125" y="2279755"/>
                  <a:ext cx="820843" cy="820843"/>
                  <a:chOff x="2143125" y="2279755"/>
                  <a:chExt cx="820843" cy="820843"/>
                </a:xfrm>
              </p:grpSpPr>
              <p:sp>
                <p:nvSpPr>
                  <p:cNvPr id="5196" name="Google Shape;5196;p1"/>
                  <p:cNvSpPr/>
                  <p:nvPr/>
                </p:nvSpPr>
                <p:spPr>
                  <a:xfrm>
                    <a:off x="2436495" y="2279755"/>
                    <a:ext cx="527473" cy="8208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7473" h="820843" extrusionOk="0">
                        <a:moveTo>
                          <a:pt x="117052" y="0"/>
                        </a:moveTo>
                        <a:cubicBezTo>
                          <a:pt x="76412" y="0"/>
                          <a:pt x="37147" y="6032"/>
                          <a:pt x="0" y="17039"/>
                        </a:cubicBezTo>
                        <a:cubicBezTo>
                          <a:pt x="169651" y="67416"/>
                          <a:pt x="293370" y="224367"/>
                          <a:pt x="293370" y="410422"/>
                        </a:cubicBezTo>
                        <a:cubicBezTo>
                          <a:pt x="293370" y="596477"/>
                          <a:pt x="169651" y="753428"/>
                          <a:pt x="0" y="803804"/>
                        </a:cubicBezTo>
                        <a:cubicBezTo>
                          <a:pt x="37147" y="814811"/>
                          <a:pt x="76306" y="820843"/>
                          <a:pt x="117052" y="820843"/>
                        </a:cubicBezTo>
                        <a:cubicBezTo>
                          <a:pt x="343747" y="820843"/>
                          <a:pt x="527473" y="637117"/>
                          <a:pt x="527473" y="410422"/>
                        </a:cubicBezTo>
                        <a:cubicBezTo>
                          <a:pt x="527473" y="183727"/>
                          <a:pt x="343747" y="0"/>
                          <a:pt x="1170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97" name="Google Shape;5197;p1"/>
                  <p:cNvSpPr/>
                  <p:nvPr/>
                </p:nvSpPr>
                <p:spPr>
                  <a:xfrm>
                    <a:off x="2143125" y="2296689"/>
                    <a:ext cx="586740" cy="786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740" h="786765" extrusionOk="0">
                        <a:moveTo>
                          <a:pt x="586740" y="393382"/>
                        </a:moveTo>
                        <a:cubicBezTo>
                          <a:pt x="586740" y="207433"/>
                          <a:pt x="463021" y="50377"/>
                          <a:pt x="293370" y="0"/>
                        </a:cubicBezTo>
                        <a:cubicBezTo>
                          <a:pt x="123719" y="50377"/>
                          <a:pt x="0" y="207328"/>
                          <a:pt x="0" y="393382"/>
                        </a:cubicBezTo>
                        <a:cubicBezTo>
                          <a:pt x="0" y="579438"/>
                          <a:pt x="123719" y="736388"/>
                          <a:pt x="293370" y="786765"/>
                        </a:cubicBezTo>
                        <a:cubicBezTo>
                          <a:pt x="463021" y="736388"/>
                          <a:pt x="586740" y="579438"/>
                          <a:pt x="586740" y="393382"/>
                        </a:cubicBezTo>
                        <a:close/>
                      </a:path>
                    </a:pathLst>
                  </a:custGeom>
                  <a:solidFill>
                    <a:srgbClr val="FF8C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198" name="Google Shape;5198;p1"/>
                <p:cNvGrpSpPr/>
                <p:nvPr/>
              </p:nvGrpSpPr>
              <p:grpSpPr>
                <a:xfrm>
                  <a:off x="2556509" y="2045055"/>
                  <a:ext cx="348932" cy="213329"/>
                  <a:chOff x="2556509" y="2045055"/>
                  <a:chExt cx="348932" cy="213329"/>
                </a:xfrm>
              </p:grpSpPr>
              <p:sp>
                <p:nvSpPr>
                  <p:cNvPr id="5199" name="Google Shape;5199;p1"/>
                  <p:cNvSpPr/>
                  <p:nvPr/>
                </p:nvSpPr>
                <p:spPr>
                  <a:xfrm>
                    <a:off x="2557674" y="2045055"/>
                    <a:ext cx="344910" cy="1731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4910" h="173105" extrusionOk="0">
                        <a:moveTo>
                          <a:pt x="344911" y="35946"/>
                        </a:moveTo>
                        <a:cubicBezTo>
                          <a:pt x="327448" y="27055"/>
                          <a:pt x="223732" y="-22686"/>
                          <a:pt x="135784" y="12345"/>
                        </a:cubicBezTo>
                        <a:cubicBezTo>
                          <a:pt x="47837" y="47270"/>
                          <a:pt x="6562" y="154691"/>
                          <a:pt x="0" y="173105"/>
                        </a:cubicBezTo>
                        <a:lnTo>
                          <a:pt x="344911" y="35946"/>
                        </a:lnTo>
                        <a:close/>
                      </a:path>
                    </a:pathLst>
                  </a:cu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200" name="Google Shape;5200;p1"/>
                  <p:cNvSpPr/>
                  <p:nvPr/>
                </p:nvSpPr>
                <p:spPr>
                  <a:xfrm>
                    <a:off x="2556509" y="2080894"/>
                    <a:ext cx="348932" cy="1774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8932" h="177490" extrusionOk="0">
                        <a:moveTo>
                          <a:pt x="212" y="139912"/>
                        </a:moveTo>
                        <a:lnTo>
                          <a:pt x="0" y="139912"/>
                        </a:lnTo>
                        <a:cubicBezTo>
                          <a:pt x="0" y="139912"/>
                          <a:pt x="106" y="140123"/>
                          <a:pt x="106" y="140123"/>
                        </a:cubicBezTo>
                        <a:cubicBezTo>
                          <a:pt x="106" y="140123"/>
                          <a:pt x="106" y="140335"/>
                          <a:pt x="106" y="140335"/>
                        </a:cubicBezTo>
                        <a:lnTo>
                          <a:pt x="317" y="140335"/>
                        </a:lnTo>
                        <a:cubicBezTo>
                          <a:pt x="3704" y="142028"/>
                          <a:pt x="117052" y="202882"/>
                          <a:pt x="211984" y="165206"/>
                        </a:cubicBezTo>
                        <a:cubicBezTo>
                          <a:pt x="306917" y="127423"/>
                          <a:pt x="347557" y="5292"/>
                          <a:pt x="348721" y="1693"/>
                        </a:cubicBezTo>
                        <a:lnTo>
                          <a:pt x="348933" y="1693"/>
                        </a:lnTo>
                        <a:cubicBezTo>
                          <a:pt x="348933" y="1693"/>
                          <a:pt x="348827" y="1482"/>
                          <a:pt x="348827" y="1482"/>
                        </a:cubicBezTo>
                        <a:cubicBezTo>
                          <a:pt x="348827" y="1482"/>
                          <a:pt x="348827" y="1270"/>
                          <a:pt x="348827" y="1270"/>
                        </a:cubicBezTo>
                        <a:lnTo>
                          <a:pt x="348615" y="1270"/>
                        </a:lnTo>
                        <a:cubicBezTo>
                          <a:pt x="348615" y="1270"/>
                          <a:pt x="347451" y="741"/>
                          <a:pt x="346075" y="0"/>
                        </a:cubicBezTo>
                        <a:lnTo>
                          <a:pt x="1164" y="137160"/>
                        </a:lnTo>
                        <a:cubicBezTo>
                          <a:pt x="635" y="138642"/>
                          <a:pt x="317" y="139594"/>
                          <a:pt x="212" y="139806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5201" name="Google Shape;5201;p1"/>
              <p:cNvGrpSpPr/>
              <p:nvPr/>
            </p:nvGrpSpPr>
            <p:grpSpPr>
              <a:xfrm>
                <a:off x="2368258" y="2441469"/>
                <a:ext cx="683869" cy="683763"/>
                <a:chOff x="2368258" y="2441469"/>
                <a:chExt cx="683869" cy="683763"/>
              </a:xfrm>
            </p:grpSpPr>
            <p:sp>
              <p:nvSpPr>
                <p:cNvPr id="5202" name="Google Shape;5202;p1"/>
                <p:cNvSpPr/>
                <p:nvPr/>
              </p:nvSpPr>
              <p:spPr>
                <a:xfrm>
                  <a:off x="2368258" y="2441469"/>
                  <a:ext cx="683869" cy="683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869" h="683763" extrusionOk="0">
                      <a:moveTo>
                        <a:pt x="117766" y="567161"/>
                      </a:moveTo>
                      <a:cubicBezTo>
                        <a:pt x="274082" y="722948"/>
                        <a:pt x="527130" y="722630"/>
                        <a:pt x="683022" y="566208"/>
                      </a:cubicBezTo>
                      <a:cubicBezTo>
                        <a:pt x="683340" y="565891"/>
                        <a:pt x="683551" y="565573"/>
                        <a:pt x="683869" y="565256"/>
                      </a:cubicBezTo>
                      <a:lnTo>
                        <a:pt x="630317" y="511704"/>
                      </a:lnTo>
                      <a:cubicBezTo>
                        <a:pt x="630317" y="511704"/>
                        <a:pt x="629682" y="512339"/>
                        <a:pt x="629365" y="512763"/>
                      </a:cubicBezTo>
                      <a:cubicBezTo>
                        <a:pt x="568828" y="573511"/>
                        <a:pt x="490194" y="605049"/>
                        <a:pt x="410819" y="607801"/>
                      </a:cubicBezTo>
                      <a:cubicBezTo>
                        <a:pt x="403834" y="608013"/>
                        <a:pt x="396955" y="608013"/>
                        <a:pt x="389970" y="607801"/>
                      </a:cubicBezTo>
                      <a:cubicBezTo>
                        <a:pt x="312394" y="605472"/>
                        <a:pt x="235559" y="575416"/>
                        <a:pt x="175446" y="517525"/>
                      </a:cubicBezTo>
                      <a:cubicBezTo>
                        <a:pt x="174070" y="516149"/>
                        <a:pt x="172588" y="514879"/>
                        <a:pt x="171107" y="513503"/>
                      </a:cubicBezTo>
                      <a:cubicBezTo>
                        <a:pt x="167614" y="510011"/>
                        <a:pt x="164121" y="506413"/>
                        <a:pt x="160841" y="502708"/>
                      </a:cubicBezTo>
                      <a:cubicBezTo>
                        <a:pt x="106231" y="443124"/>
                        <a:pt x="77973" y="368088"/>
                        <a:pt x="76068" y="292418"/>
                      </a:cubicBezTo>
                      <a:cubicBezTo>
                        <a:pt x="75857" y="285433"/>
                        <a:pt x="75857" y="278553"/>
                        <a:pt x="76068" y="271568"/>
                      </a:cubicBezTo>
                      <a:cubicBezTo>
                        <a:pt x="79032" y="193040"/>
                        <a:pt x="110464" y="115358"/>
                        <a:pt x="170260" y="55245"/>
                      </a:cubicBezTo>
                      <a:cubicBezTo>
                        <a:pt x="170789" y="54716"/>
                        <a:pt x="171424" y="54081"/>
                        <a:pt x="172059" y="53552"/>
                      </a:cubicBezTo>
                      <a:lnTo>
                        <a:pt x="118507" y="0"/>
                      </a:lnTo>
                      <a:cubicBezTo>
                        <a:pt x="117872" y="635"/>
                        <a:pt x="117237" y="1164"/>
                        <a:pt x="116602" y="1799"/>
                      </a:cubicBezTo>
                      <a:cubicBezTo>
                        <a:pt x="-39184" y="158115"/>
                        <a:pt x="-38867" y="411163"/>
                        <a:pt x="117555" y="567055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3" name="Google Shape;5203;p1"/>
                <p:cNvSpPr/>
                <p:nvPr/>
              </p:nvSpPr>
              <p:spPr>
                <a:xfrm>
                  <a:off x="2444432" y="2733463"/>
                  <a:ext cx="276965" cy="210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965" h="210714" extrusionOk="0">
                      <a:moveTo>
                        <a:pt x="273262" y="0"/>
                      </a:moveTo>
                      <a:lnTo>
                        <a:pt x="0" y="423"/>
                      </a:lnTo>
                      <a:cubicBezTo>
                        <a:pt x="1905" y="76094"/>
                        <a:pt x="30163" y="151130"/>
                        <a:pt x="84772" y="210714"/>
                      </a:cubicBezTo>
                      <a:lnTo>
                        <a:pt x="276966" y="17886"/>
                      </a:lnTo>
                      <a:cubicBezTo>
                        <a:pt x="274743" y="12065"/>
                        <a:pt x="273579" y="6033"/>
                        <a:pt x="273262" y="0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4" name="Google Shape;5204;p1"/>
                <p:cNvSpPr/>
                <p:nvPr/>
              </p:nvSpPr>
              <p:spPr>
                <a:xfrm>
                  <a:off x="2543598" y="2769552"/>
                  <a:ext cx="214524" cy="279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524" h="279717" extrusionOk="0">
                      <a:moveTo>
                        <a:pt x="190923" y="2434"/>
                      </a:moveTo>
                      <a:cubicBezTo>
                        <a:pt x="190183" y="1693"/>
                        <a:pt x="189653" y="847"/>
                        <a:pt x="188913" y="0"/>
                      </a:cubicBezTo>
                      <a:lnTo>
                        <a:pt x="0" y="189442"/>
                      </a:lnTo>
                      <a:cubicBezTo>
                        <a:pt x="60113" y="247227"/>
                        <a:pt x="136948" y="277283"/>
                        <a:pt x="214524" y="279717"/>
                      </a:cubicBezTo>
                      <a:lnTo>
                        <a:pt x="214101" y="16404"/>
                      </a:lnTo>
                      <a:cubicBezTo>
                        <a:pt x="205634" y="13653"/>
                        <a:pt x="197591" y="9207"/>
                        <a:pt x="190817" y="2434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5" name="Google Shape;5205;p1"/>
                <p:cNvSpPr/>
                <p:nvPr/>
              </p:nvSpPr>
              <p:spPr>
                <a:xfrm>
                  <a:off x="2778654" y="2771774"/>
                  <a:ext cx="219921" cy="277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921" h="277495" extrusionOk="0">
                      <a:moveTo>
                        <a:pt x="0" y="17039"/>
                      </a:moveTo>
                      <a:lnTo>
                        <a:pt x="423" y="277495"/>
                      </a:lnTo>
                      <a:cubicBezTo>
                        <a:pt x="79798" y="274849"/>
                        <a:pt x="158433" y="243205"/>
                        <a:pt x="218969" y="182457"/>
                      </a:cubicBezTo>
                      <a:cubicBezTo>
                        <a:pt x="219287" y="182139"/>
                        <a:pt x="219604" y="181822"/>
                        <a:pt x="219922" y="181398"/>
                      </a:cubicBezTo>
                      <a:lnTo>
                        <a:pt x="38523" y="0"/>
                      </a:lnTo>
                      <a:cubicBezTo>
                        <a:pt x="38523" y="0"/>
                        <a:pt x="38523" y="0"/>
                        <a:pt x="38523" y="0"/>
                      </a:cubicBezTo>
                      <a:cubicBezTo>
                        <a:pt x="27834" y="10689"/>
                        <a:pt x="14076" y="16192"/>
                        <a:pt x="0" y="16933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6" name="Google Shape;5206;p1"/>
                <p:cNvSpPr/>
                <p:nvPr/>
              </p:nvSpPr>
              <p:spPr>
                <a:xfrm>
                  <a:off x="2444432" y="2495232"/>
                  <a:ext cx="290089" cy="2180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089" h="218016" extrusionOk="0">
                      <a:moveTo>
                        <a:pt x="0" y="217911"/>
                      </a:moveTo>
                      <a:lnTo>
                        <a:pt x="276013" y="217488"/>
                      </a:lnTo>
                      <a:cubicBezTo>
                        <a:pt x="278765" y="209021"/>
                        <a:pt x="283210" y="200977"/>
                        <a:pt x="289983" y="194204"/>
                      </a:cubicBezTo>
                      <a:cubicBezTo>
                        <a:pt x="289983" y="194204"/>
                        <a:pt x="290089" y="194204"/>
                        <a:pt x="290089" y="194098"/>
                      </a:cubicBezTo>
                      <a:lnTo>
                        <a:pt x="95991" y="0"/>
                      </a:lnTo>
                      <a:cubicBezTo>
                        <a:pt x="95462" y="529"/>
                        <a:pt x="94827" y="1058"/>
                        <a:pt x="94192" y="1693"/>
                      </a:cubicBezTo>
                      <a:cubicBezTo>
                        <a:pt x="34290" y="61807"/>
                        <a:pt x="2963" y="139382"/>
                        <a:pt x="0" y="218017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7" name="Google Shape;5207;p1"/>
                <p:cNvSpPr/>
                <p:nvPr/>
              </p:nvSpPr>
              <p:spPr>
                <a:xfrm>
                  <a:off x="2529099" y="2751455"/>
                  <a:ext cx="203517" cy="207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517" h="207644" extrusionOk="0">
                      <a:moveTo>
                        <a:pt x="192193" y="0"/>
                      </a:moveTo>
                      <a:lnTo>
                        <a:pt x="0" y="192828"/>
                      </a:lnTo>
                      <a:cubicBezTo>
                        <a:pt x="3387" y="196427"/>
                        <a:pt x="6773" y="200131"/>
                        <a:pt x="10266" y="203623"/>
                      </a:cubicBezTo>
                      <a:cubicBezTo>
                        <a:pt x="11642" y="204999"/>
                        <a:pt x="13123" y="206269"/>
                        <a:pt x="14605" y="207645"/>
                      </a:cubicBezTo>
                      <a:lnTo>
                        <a:pt x="203518" y="18203"/>
                      </a:lnTo>
                      <a:cubicBezTo>
                        <a:pt x="198543" y="12700"/>
                        <a:pt x="194733" y="6562"/>
                        <a:pt x="192299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8" name="Google Shape;5208;p1"/>
                <p:cNvSpPr/>
                <p:nvPr/>
              </p:nvSpPr>
              <p:spPr>
                <a:xfrm>
                  <a:off x="2757804" y="2785956"/>
                  <a:ext cx="21272" cy="263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263472" extrusionOk="0">
                      <a:moveTo>
                        <a:pt x="0" y="0"/>
                      </a:moveTo>
                      <a:lnTo>
                        <a:pt x="423" y="263313"/>
                      </a:lnTo>
                      <a:cubicBezTo>
                        <a:pt x="7408" y="263525"/>
                        <a:pt x="14288" y="263525"/>
                        <a:pt x="21273" y="263313"/>
                      </a:cubicBezTo>
                      <a:lnTo>
                        <a:pt x="20849" y="2858"/>
                      </a:lnTo>
                      <a:cubicBezTo>
                        <a:pt x="13864" y="3175"/>
                        <a:pt x="6773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9" name="Google Shape;5209;p1"/>
                <p:cNvSpPr/>
                <p:nvPr/>
              </p:nvSpPr>
              <p:spPr>
                <a:xfrm>
                  <a:off x="2444232" y="2712720"/>
                  <a:ext cx="276319" cy="21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319" h="21272" extrusionOk="0">
                      <a:moveTo>
                        <a:pt x="276214" y="0"/>
                      </a:moveTo>
                      <a:lnTo>
                        <a:pt x="200" y="423"/>
                      </a:lnTo>
                      <a:cubicBezTo>
                        <a:pt x="-11" y="7408"/>
                        <a:pt x="-117" y="14288"/>
                        <a:pt x="200" y="21272"/>
                      </a:cubicBezTo>
                      <a:lnTo>
                        <a:pt x="273462" y="20849"/>
                      </a:lnTo>
                      <a:cubicBezTo>
                        <a:pt x="273145" y="13864"/>
                        <a:pt x="274097" y="6773"/>
                        <a:pt x="27632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0" name="Google Shape;5210;p1"/>
                <p:cNvSpPr/>
                <p:nvPr/>
              </p:nvSpPr>
              <p:spPr>
                <a:xfrm>
                  <a:off x="2717588" y="2733463"/>
                  <a:ext cx="21590" cy="179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0" h="17991" extrusionOk="0">
                      <a:moveTo>
                        <a:pt x="21590" y="0"/>
                      </a:moveTo>
                      <a:lnTo>
                        <a:pt x="0" y="0"/>
                      </a:lnTo>
                      <a:cubicBezTo>
                        <a:pt x="317" y="6138"/>
                        <a:pt x="1482" y="12171"/>
                        <a:pt x="3704" y="17992"/>
                      </a:cubicBezTo>
                      <a:lnTo>
                        <a:pt x="21590" y="0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1" name="Google Shape;5211;p1"/>
                <p:cNvSpPr/>
                <p:nvPr/>
              </p:nvSpPr>
              <p:spPr>
                <a:xfrm>
                  <a:off x="2732616" y="2719175"/>
                  <a:ext cx="84560" cy="69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60" h="69744" extrusionOk="0">
                      <a:moveTo>
                        <a:pt x="39053" y="11218"/>
                      </a:moveTo>
                      <a:lnTo>
                        <a:pt x="0" y="50483"/>
                      </a:lnTo>
                      <a:cubicBezTo>
                        <a:pt x="741" y="51223"/>
                        <a:pt x="1270" y="52176"/>
                        <a:pt x="2011" y="52917"/>
                      </a:cubicBezTo>
                      <a:cubicBezTo>
                        <a:pt x="8784" y="59690"/>
                        <a:pt x="16827" y="64135"/>
                        <a:pt x="25294" y="66887"/>
                      </a:cubicBezTo>
                      <a:lnTo>
                        <a:pt x="25294" y="27093"/>
                      </a:lnTo>
                      <a:cubicBezTo>
                        <a:pt x="25294" y="27093"/>
                        <a:pt x="46037" y="27093"/>
                        <a:pt x="46037" y="27093"/>
                      </a:cubicBezTo>
                      <a:lnTo>
                        <a:pt x="46037" y="69744"/>
                      </a:lnTo>
                      <a:cubicBezTo>
                        <a:pt x="60113" y="69109"/>
                        <a:pt x="73977" y="63606"/>
                        <a:pt x="84561" y="52811"/>
                      </a:cubicBezTo>
                      <a:cubicBezTo>
                        <a:pt x="84561" y="52811"/>
                        <a:pt x="84561" y="52811"/>
                        <a:pt x="84561" y="52811"/>
                      </a:cubicBezTo>
                      <a:lnTo>
                        <a:pt x="40111" y="8361"/>
                      </a:lnTo>
                      <a:lnTo>
                        <a:pt x="39370" y="9102"/>
                      </a:lnTo>
                      <a:lnTo>
                        <a:pt x="40111" y="8361"/>
                      </a:lnTo>
                      <a:lnTo>
                        <a:pt x="31750" y="0"/>
                      </a:lnTo>
                      <a:lnTo>
                        <a:pt x="31750" y="4022"/>
                      </a:lnTo>
                      <a:cubicBezTo>
                        <a:pt x="31750" y="4022"/>
                        <a:pt x="39158" y="11324"/>
                        <a:pt x="39158" y="11324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2" name="Google Shape;5212;p1"/>
                <p:cNvSpPr/>
                <p:nvPr/>
              </p:nvSpPr>
              <p:spPr>
                <a:xfrm>
                  <a:off x="2720445" y="2689330"/>
                  <a:ext cx="37465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65" h="23389" extrusionOk="0">
                      <a:moveTo>
                        <a:pt x="0" y="23389"/>
                      </a:moveTo>
                      <a:lnTo>
                        <a:pt x="37465" y="23389"/>
                      </a:lnTo>
                      <a:cubicBezTo>
                        <a:pt x="37465" y="23389"/>
                        <a:pt x="14076" y="0"/>
                        <a:pt x="14076" y="0"/>
                      </a:cubicBezTo>
                      <a:cubicBezTo>
                        <a:pt x="14076" y="0"/>
                        <a:pt x="13970" y="0"/>
                        <a:pt x="13970" y="106"/>
                      </a:cubicBezTo>
                      <a:cubicBezTo>
                        <a:pt x="7197" y="6879"/>
                        <a:pt x="2752" y="14923"/>
                        <a:pt x="0" y="2338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3" name="Google Shape;5213;p1"/>
                <p:cNvSpPr/>
                <p:nvPr/>
              </p:nvSpPr>
              <p:spPr>
                <a:xfrm>
                  <a:off x="2721292" y="2723091"/>
                  <a:ext cx="50376" cy="46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6" h="46566" extrusionOk="0">
                      <a:moveTo>
                        <a:pt x="11324" y="46567"/>
                      </a:moveTo>
                      <a:lnTo>
                        <a:pt x="50377" y="7303"/>
                      </a:lnTo>
                      <a:lnTo>
                        <a:pt x="42968" y="0"/>
                      </a:lnTo>
                      <a:lnTo>
                        <a:pt x="42968" y="10372"/>
                      </a:lnTo>
                      <a:cubicBezTo>
                        <a:pt x="42968" y="10372"/>
                        <a:pt x="17886" y="10372"/>
                        <a:pt x="17886" y="10372"/>
                      </a:cubicBezTo>
                      <a:lnTo>
                        <a:pt x="0" y="28364"/>
                      </a:lnTo>
                      <a:cubicBezTo>
                        <a:pt x="2540" y="34925"/>
                        <a:pt x="6350" y="41063"/>
                        <a:pt x="11218" y="46567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4" name="Google Shape;5214;p1"/>
                <p:cNvSpPr/>
                <p:nvPr/>
              </p:nvSpPr>
              <p:spPr>
                <a:xfrm>
                  <a:off x="2757804" y="2746163"/>
                  <a:ext cx="20849" cy="42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42710" extrusionOk="0">
                      <a:moveTo>
                        <a:pt x="20849" y="42651"/>
                      </a:moveTo>
                      <a:lnTo>
                        <a:pt x="20849" y="0"/>
                      </a:lnTo>
                      <a:cubicBezTo>
                        <a:pt x="20849" y="0"/>
                        <a:pt x="0" y="0"/>
                        <a:pt x="0" y="0"/>
                      </a:cubicBezTo>
                      <a:lnTo>
                        <a:pt x="0" y="39793"/>
                      </a:lnTo>
                      <a:cubicBezTo>
                        <a:pt x="6879" y="42016"/>
                        <a:pt x="13864" y="42968"/>
                        <a:pt x="20849" y="42651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5" name="Google Shape;5215;p1"/>
                <p:cNvSpPr/>
                <p:nvPr/>
              </p:nvSpPr>
              <p:spPr>
                <a:xfrm>
                  <a:off x="2717694" y="2712614"/>
                  <a:ext cx="46778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78" h="20849" extrusionOk="0">
                      <a:moveTo>
                        <a:pt x="0" y="20849"/>
                      </a:moveTo>
                      <a:lnTo>
                        <a:pt x="21590" y="20849"/>
                      </a:lnTo>
                      <a:cubicBezTo>
                        <a:pt x="21590" y="20849"/>
                        <a:pt x="39370" y="3069"/>
                        <a:pt x="39370" y="3069"/>
                      </a:cubicBezTo>
                      <a:lnTo>
                        <a:pt x="46778" y="10372"/>
                      </a:lnTo>
                      <a:lnTo>
                        <a:pt x="46778" y="6350"/>
                      </a:lnTo>
                      <a:cubicBezTo>
                        <a:pt x="46778" y="6350"/>
                        <a:pt x="40428" y="0"/>
                        <a:pt x="40428" y="0"/>
                      </a:cubicBezTo>
                      <a:lnTo>
                        <a:pt x="2963" y="0"/>
                      </a:lnTo>
                      <a:cubicBezTo>
                        <a:pt x="741" y="6879"/>
                        <a:pt x="-212" y="13864"/>
                        <a:pt x="106" y="2084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6" name="Google Shape;5216;p1"/>
                <p:cNvSpPr/>
                <p:nvPr/>
              </p:nvSpPr>
              <p:spPr>
                <a:xfrm>
                  <a:off x="2739178" y="2715683"/>
                  <a:ext cx="25188" cy="1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88" h="17779" extrusionOk="0">
                      <a:moveTo>
                        <a:pt x="25082" y="7303"/>
                      </a:moveTo>
                      <a:lnTo>
                        <a:pt x="17780" y="0"/>
                      </a:lnTo>
                      <a:lnTo>
                        <a:pt x="0" y="17780"/>
                      </a:lnTo>
                      <a:lnTo>
                        <a:pt x="25188" y="17780"/>
                      </a:lnTo>
                      <a:lnTo>
                        <a:pt x="25082" y="7303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217" name="Google Shape;5217;p1"/>
            <p:cNvGrpSpPr/>
            <p:nvPr/>
          </p:nvGrpSpPr>
          <p:grpSpPr>
            <a:xfrm>
              <a:off x="3710784" y="633094"/>
              <a:ext cx="1287544" cy="557742"/>
              <a:chOff x="3710784" y="633094"/>
              <a:chExt cx="1287544" cy="557742"/>
            </a:xfrm>
          </p:grpSpPr>
          <p:sp>
            <p:nvSpPr>
              <p:cNvPr id="5218" name="Google Shape;5218;p1"/>
              <p:cNvSpPr/>
              <p:nvPr/>
            </p:nvSpPr>
            <p:spPr>
              <a:xfrm>
                <a:off x="3761845" y="653097"/>
                <a:ext cx="1178030" cy="413279"/>
              </a:xfrm>
              <a:custGeom>
                <a:avLst/>
                <a:gdLst/>
                <a:ahLst/>
                <a:cxnLst/>
                <a:rect l="l" t="t" r="r" b="b"/>
                <a:pathLst>
                  <a:path w="1178030" h="413279" extrusionOk="0">
                    <a:moveTo>
                      <a:pt x="1178031" y="316759"/>
                    </a:moveTo>
                    <a:lnTo>
                      <a:pt x="1178031" y="316759"/>
                    </a:lnTo>
                    <a:cubicBezTo>
                      <a:pt x="1178031" y="171556"/>
                      <a:pt x="1084897" y="46990"/>
                      <a:pt x="955357" y="0"/>
                    </a:cubicBezTo>
                    <a:cubicBezTo>
                      <a:pt x="1012719" y="59796"/>
                      <a:pt x="1048173" y="140758"/>
                      <a:pt x="1048173" y="229658"/>
                    </a:cubicBezTo>
                    <a:lnTo>
                      <a:pt x="1048173" y="238548"/>
                    </a:lnTo>
                    <a:cubicBezTo>
                      <a:pt x="1048173" y="305435"/>
                      <a:pt x="993457" y="360151"/>
                      <a:pt x="926571" y="360151"/>
                    </a:cubicBezTo>
                    <a:lnTo>
                      <a:pt x="0" y="360151"/>
                    </a:lnTo>
                    <a:cubicBezTo>
                      <a:pt x="7726" y="381000"/>
                      <a:pt x="20637" y="399309"/>
                      <a:pt x="37359" y="413279"/>
                    </a:cubicBezTo>
                    <a:lnTo>
                      <a:pt x="1132734" y="413279"/>
                    </a:lnTo>
                    <a:cubicBezTo>
                      <a:pt x="1160357" y="390102"/>
                      <a:pt x="1178031" y="355388"/>
                      <a:pt x="1178031" y="316759"/>
                    </a:cubicBezTo>
                    <a:close/>
                  </a:path>
                </a:pathLst>
              </a:custGeom>
              <a:solidFill>
                <a:srgbClr val="C978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19" name="Google Shape;5219;p1"/>
              <p:cNvSpPr/>
              <p:nvPr/>
            </p:nvSpPr>
            <p:spPr>
              <a:xfrm>
                <a:off x="3753908" y="633094"/>
                <a:ext cx="1056110" cy="380259"/>
              </a:xfrm>
              <a:custGeom>
                <a:avLst/>
                <a:gdLst/>
                <a:ahLst/>
                <a:cxnLst/>
                <a:rect l="l" t="t" r="r" b="b"/>
                <a:pathLst>
                  <a:path w="1056110" h="380259" extrusionOk="0">
                    <a:moveTo>
                      <a:pt x="1056111" y="258551"/>
                    </a:moveTo>
                    <a:lnTo>
                      <a:pt x="1056111" y="249661"/>
                    </a:lnTo>
                    <a:cubicBezTo>
                      <a:pt x="1056111" y="160761"/>
                      <a:pt x="1020657" y="79798"/>
                      <a:pt x="963295" y="20002"/>
                    </a:cubicBezTo>
                    <a:cubicBezTo>
                      <a:pt x="927629" y="7091"/>
                      <a:pt x="889212" y="0"/>
                      <a:pt x="849207" y="0"/>
                    </a:cubicBezTo>
                    <a:lnTo>
                      <a:pt x="818938" y="0"/>
                    </a:lnTo>
                    <a:lnTo>
                      <a:pt x="947843" y="128905"/>
                    </a:lnTo>
                    <a:cubicBezTo>
                      <a:pt x="968481" y="149542"/>
                      <a:pt x="968481" y="183303"/>
                      <a:pt x="947843" y="203941"/>
                    </a:cubicBezTo>
                    <a:lnTo>
                      <a:pt x="947843" y="203941"/>
                    </a:lnTo>
                    <a:cubicBezTo>
                      <a:pt x="929111" y="222673"/>
                      <a:pt x="898419" y="222673"/>
                      <a:pt x="879687" y="203941"/>
                    </a:cubicBezTo>
                    <a:lnTo>
                      <a:pt x="675746" y="0"/>
                    </a:lnTo>
                    <a:lnTo>
                      <a:pt x="585893" y="0"/>
                    </a:lnTo>
                    <a:lnTo>
                      <a:pt x="714798" y="128905"/>
                    </a:lnTo>
                    <a:cubicBezTo>
                      <a:pt x="735436" y="149542"/>
                      <a:pt x="735436" y="183303"/>
                      <a:pt x="714798" y="203941"/>
                    </a:cubicBezTo>
                    <a:lnTo>
                      <a:pt x="714798" y="203941"/>
                    </a:lnTo>
                    <a:cubicBezTo>
                      <a:pt x="696066" y="222673"/>
                      <a:pt x="665374" y="222673"/>
                      <a:pt x="646641" y="203941"/>
                    </a:cubicBezTo>
                    <a:lnTo>
                      <a:pt x="442701" y="0"/>
                    </a:lnTo>
                    <a:lnTo>
                      <a:pt x="352848" y="0"/>
                    </a:lnTo>
                    <a:lnTo>
                      <a:pt x="481753" y="128905"/>
                    </a:lnTo>
                    <a:cubicBezTo>
                      <a:pt x="502391" y="149542"/>
                      <a:pt x="502391" y="183303"/>
                      <a:pt x="481753" y="203941"/>
                    </a:cubicBezTo>
                    <a:cubicBezTo>
                      <a:pt x="463021" y="222673"/>
                      <a:pt x="432329" y="222673"/>
                      <a:pt x="413597" y="203941"/>
                    </a:cubicBezTo>
                    <a:lnTo>
                      <a:pt x="227965" y="18309"/>
                    </a:lnTo>
                    <a:cubicBezTo>
                      <a:pt x="95779" y="63817"/>
                      <a:pt x="0" y="189653"/>
                      <a:pt x="0" y="336868"/>
                    </a:cubicBezTo>
                    <a:lnTo>
                      <a:pt x="0" y="336868"/>
                    </a:lnTo>
                    <a:cubicBezTo>
                      <a:pt x="0" y="352107"/>
                      <a:pt x="2857" y="366713"/>
                      <a:pt x="7938" y="380259"/>
                    </a:cubicBezTo>
                    <a:lnTo>
                      <a:pt x="934508" y="380259"/>
                    </a:lnTo>
                    <a:cubicBezTo>
                      <a:pt x="1001395" y="380259"/>
                      <a:pt x="1056111" y="325543"/>
                      <a:pt x="1056111" y="258657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0" name="Google Shape;5220;p1"/>
              <p:cNvSpPr/>
              <p:nvPr/>
            </p:nvSpPr>
            <p:spPr>
              <a:xfrm>
                <a:off x="3981873" y="633094"/>
                <a:ext cx="269266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69266" h="217990" extrusionOk="0">
                    <a:moveTo>
                      <a:pt x="253788" y="203941"/>
                    </a:moveTo>
                    <a:cubicBezTo>
                      <a:pt x="274426" y="183303"/>
                      <a:pt x="274426" y="149542"/>
                      <a:pt x="253788" y="128905"/>
                    </a:cubicBezTo>
                    <a:lnTo>
                      <a:pt x="124884" y="0"/>
                    </a:lnTo>
                    <a:lnTo>
                      <a:pt x="108797" y="0"/>
                    </a:lnTo>
                    <a:cubicBezTo>
                      <a:pt x="70697" y="0"/>
                      <a:pt x="34184" y="6456"/>
                      <a:pt x="0" y="18309"/>
                    </a:cubicBezTo>
                    <a:lnTo>
                      <a:pt x="185632" y="203941"/>
                    </a:lnTo>
                    <a:cubicBezTo>
                      <a:pt x="204364" y="222673"/>
                      <a:pt x="235056" y="222673"/>
                      <a:pt x="253788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1" name="Google Shape;5221;p1"/>
              <p:cNvSpPr/>
              <p:nvPr/>
            </p:nvSpPr>
            <p:spPr>
              <a:xfrm>
                <a:off x="4196503" y="633094"/>
                <a:ext cx="287575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87575" h="217990" extrusionOk="0">
                    <a:moveTo>
                      <a:pt x="272098" y="203941"/>
                    </a:moveTo>
                    <a:lnTo>
                      <a:pt x="272098" y="203941"/>
                    </a:lnTo>
                    <a:cubicBezTo>
                      <a:pt x="292735" y="183303"/>
                      <a:pt x="292735" y="149542"/>
                      <a:pt x="272098" y="128905"/>
                    </a:cubicBezTo>
                    <a:lnTo>
                      <a:pt x="143192" y="0"/>
                    </a:lnTo>
                    <a:lnTo>
                      <a:pt x="0" y="0"/>
                    </a:lnTo>
                    <a:lnTo>
                      <a:pt x="203941" y="203941"/>
                    </a:lnTo>
                    <a:cubicBezTo>
                      <a:pt x="222673" y="222673"/>
                      <a:pt x="253365" y="222673"/>
                      <a:pt x="272098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2" name="Google Shape;5222;p1"/>
              <p:cNvSpPr/>
              <p:nvPr/>
            </p:nvSpPr>
            <p:spPr>
              <a:xfrm>
                <a:off x="4429548" y="633094"/>
                <a:ext cx="287575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87575" h="217990" extrusionOk="0">
                    <a:moveTo>
                      <a:pt x="272097" y="203941"/>
                    </a:moveTo>
                    <a:lnTo>
                      <a:pt x="272097" y="203941"/>
                    </a:lnTo>
                    <a:cubicBezTo>
                      <a:pt x="292735" y="183303"/>
                      <a:pt x="292735" y="149542"/>
                      <a:pt x="272097" y="128905"/>
                    </a:cubicBezTo>
                    <a:lnTo>
                      <a:pt x="143192" y="0"/>
                    </a:lnTo>
                    <a:lnTo>
                      <a:pt x="0" y="0"/>
                    </a:lnTo>
                    <a:lnTo>
                      <a:pt x="203941" y="203941"/>
                    </a:lnTo>
                    <a:cubicBezTo>
                      <a:pt x="222673" y="222673"/>
                      <a:pt x="253365" y="222673"/>
                      <a:pt x="272097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3" name="Google Shape;5223;p1"/>
              <p:cNvSpPr/>
              <p:nvPr/>
            </p:nvSpPr>
            <p:spPr>
              <a:xfrm>
                <a:off x="3710796" y="1101513"/>
                <a:ext cx="1287411" cy="89323"/>
              </a:xfrm>
              <a:custGeom>
                <a:avLst/>
                <a:gdLst/>
                <a:ahLst/>
                <a:cxnLst/>
                <a:rect l="l" t="t" r="r" b="b"/>
                <a:pathLst>
                  <a:path w="1287411" h="89323" extrusionOk="0">
                    <a:moveTo>
                      <a:pt x="1287183" y="23601"/>
                    </a:moveTo>
                    <a:lnTo>
                      <a:pt x="567" y="23601"/>
                    </a:lnTo>
                    <a:cubicBezTo>
                      <a:pt x="567" y="15240"/>
                      <a:pt x="144" y="7197"/>
                      <a:pt x="38" y="0"/>
                    </a:cubicBezTo>
                    <a:cubicBezTo>
                      <a:pt x="-174" y="8890"/>
                      <a:pt x="567" y="19368"/>
                      <a:pt x="567" y="30586"/>
                    </a:cubicBezTo>
                    <a:lnTo>
                      <a:pt x="567" y="30586"/>
                    </a:lnTo>
                    <a:cubicBezTo>
                      <a:pt x="567" y="62865"/>
                      <a:pt x="22792" y="89323"/>
                      <a:pt x="49886" y="89323"/>
                    </a:cubicBezTo>
                    <a:lnTo>
                      <a:pt x="1237759" y="89323"/>
                    </a:lnTo>
                    <a:cubicBezTo>
                      <a:pt x="1264958" y="89323"/>
                      <a:pt x="1287077" y="62865"/>
                      <a:pt x="1287077" y="30586"/>
                    </a:cubicBezTo>
                    <a:cubicBezTo>
                      <a:pt x="1287077" y="20955"/>
                      <a:pt x="1287501" y="11853"/>
                      <a:pt x="1287395" y="3810"/>
                    </a:cubicBezTo>
                    <a:cubicBezTo>
                      <a:pt x="1287395" y="10054"/>
                      <a:pt x="1287077" y="16722"/>
                      <a:pt x="1287077" y="2360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4" name="Google Shape;5224;p1"/>
              <p:cNvSpPr/>
              <p:nvPr/>
            </p:nvSpPr>
            <p:spPr>
              <a:xfrm>
                <a:off x="3710784" y="1066482"/>
                <a:ext cx="97415" cy="35030"/>
              </a:xfrm>
              <a:custGeom>
                <a:avLst/>
                <a:gdLst/>
                <a:ahLst/>
                <a:cxnLst/>
                <a:rect l="l" t="t" r="r" b="b"/>
                <a:pathLst>
                  <a:path w="97415" h="35030" extrusionOk="0">
                    <a:moveTo>
                      <a:pt x="21639" y="6879"/>
                    </a:moveTo>
                    <a:lnTo>
                      <a:pt x="97416" y="6879"/>
                    </a:lnTo>
                    <a:cubicBezTo>
                      <a:pt x="94347" y="4657"/>
                      <a:pt x="91278" y="2434"/>
                      <a:pt x="88314" y="0"/>
                    </a:cubicBezTo>
                    <a:lnTo>
                      <a:pt x="21639" y="0"/>
                    </a:lnTo>
                    <a:cubicBezTo>
                      <a:pt x="1531" y="0"/>
                      <a:pt x="-374" y="14499"/>
                      <a:pt x="49" y="35031"/>
                    </a:cubicBezTo>
                    <a:cubicBezTo>
                      <a:pt x="367" y="18203"/>
                      <a:pt x="3859" y="6879"/>
                      <a:pt x="21639" y="687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5" name="Google Shape;5225;p1"/>
              <p:cNvSpPr/>
              <p:nvPr/>
            </p:nvSpPr>
            <p:spPr>
              <a:xfrm>
                <a:off x="4885478" y="1066482"/>
                <a:ext cx="112850" cy="38840"/>
              </a:xfrm>
              <a:custGeom>
                <a:avLst/>
                <a:gdLst/>
                <a:ahLst/>
                <a:cxnLst/>
                <a:rect l="l" t="t" r="r" b="b"/>
                <a:pathLst>
                  <a:path w="112850" h="38840" extrusionOk="0">
                    <a:moveTo>
                      <a:pt x="90170" y="6879"/>
                    </a:moveTo>
                    <a:cubicBezTo>
                      <a:pt x="109220" y="6879"/>
                      <a:pt x="112501" y="19897"/>
                      <a:pt x="112818" y="38841"/>
                    </a:cubicBezTo>
                    <a:cubicBezTo>
                      <a:pt x="113136" y="16298"/>
                      <a:pt x="111442" y="0"/>
                      <a:pt x="90170" y="0"/>
                    </a:cubicBezTo>
                    <a:lnTo>
                      <a:pt x="9102" y="0"/>
                    </a:lnTo>
                    <a:cubicBezTo>
                      <a:pt x="6244" y="2434"/>
                      <a:pt x="3175" y="4763"/>
                      <a:pt x="0" y="6879"/>
                    </a:cubicBezTo>
                    <a:lnTo>
                      <a:pt x="90170" y="6879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6" name="Google Shape;5226;p1"/>
              <p:cNvSpPr/>
              <p:nvPr/>
            </p:nvSpPr>
            <p:spPr>
              <a:xfrm>
                <a:off x="3799205" y="1066482"/>
                <a:ext cx="1095375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1095375" h="6879" extrusionOk="0">
                    <a:moveTo>
                      <a:pt x="1086273" y="6879"/>
                    </a:moveTo>
                    <a:cubicBezTo>
                      <a:pt x="1089342" y="4657"/>
                      <a:pt x="1092412" y="2434"/>
                      <a:pt x="1095375" y="0"/>
                    </a:cubicBezTo>
                    <a:lnTo>
                      <a:pt x="0" y="0"/>
                    </a:lnTo>
                    <a:cubicBezTo>
                      <a:pt x="2857" y="2434"/>
                      <a:pt x="5927" y="4763"/>
                      <a:pt x="9102" y="6879"/>
                    </a:cubicBezTo>
                    <a:lnTo>
                      <a:pt x="1086379" y="6879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7" name="Google Shape;5227;p1"/>
              <p:cNvSpPr/>
              <p:nvPr/>
            </p:nvSpPr>
            <p:spPr>
              <a:xfrm>
                <a:off x="3710834" y="1073361"/>
                <a:ext cx="1287462" cy="51752"/>
              </a:xfrm>
              <a:custGeom>
                <a:avLst/>
                <a:gdLst/>
                <a:ahLst/>
                <a:cxnLst/>
                <a:rect l="l" t="t" r="r" b="b"/>
                <a:pathLst>
                  <a:path w="1287462" h="51752" extrusionOk="0">
                    <a:moveTo>
                      <a:pt x="1287145" y="51752"/>
                    </a:moveTo>
                    <a:cubicBezTo>
                      <a:pt x="1287145" y="44768"/>
                      <a:pt x="1287357" y="38100"/>
                      <a:pt x="1287462" y="31962"/>
                    </a:cubicBezTo>
                    <a:cubicBezTo>
                      <a:pt x="1287145" y="13018"/>
                      <a:pt x="1283864" y="0"/>
                      <a:pt x="1264814" y="0"/>
                    </a:cubicBezTo>
                    <a:lnTo>
                      <a:pt x="1174644" y="0"/>
                    </a:lnTo>
                    <a:cubicBezTo>
                      <a:pt x="1154218" y="14182"/>
                      <a:pt x="1129559" y="22648"/>
                      <a:pt x="1102995" y="22648"/>
                    </a:cubicBezTo>
                    <a:lnTo>
                      <a:pt x="169016" y="22648"/>
                    </a:lnTo>
                    <a:cubicBezTo>
                      <a:pt x="142452" y="22648"/>
                      <a:pt x="117687" y="14287"/>
                      <a:pt x="97366" y="0"/>
                    </a:cubicBezTo>
                    <a:lnTo>
                      <a:pt x="21590" y="0"/>
                    </a:lnTo>
                    <a:cubicBezTo>
                      <a:pt x="3810" y="0"/>
                      <a:pt x="317" y="11324"/>
                      <a:pt x="0" y="28152"/>
                    </a:cubicBezTo>
                    <a:cubicBezTo>
                      <a:pt x="106" y="35348"/>
                      <a:pt x="529" y="43392"/>
                      <a:pt x="529" y="51752"/>
                    </a:cubicBezTo>
                    <a:lnTo>
                      <a:pt x="1287145" y="51752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8" name="Google Shape;5228;p1"/>
              <p:cNvSpPr/>
              <p:nvPr/>
            </p:nvSpPr>
            <p:spPr>
              <a:xfrm>
                <a:off x="3808200" y="1073255"/>
                <a:ext cx="1077277" cy="22648"/>
              </a:xfrm>
              <a:custGeom>
                <a:avLst/>
                <a:gdLst/>
                <a:ahLst/>
                <a:cxnLst/>
                <a:rect l="l" t="t" r="r" b="b"/>
                <a:pathLst>
                  <a:path w="1077277" h="22648" extrusionOk="0">
                    <a:moveTo>
                      <a:pt x="71649" y="22648"/>
                    </a:moveTo>
                    <a:lnTo>
                      <a:pt x="1005629" y="22648"/>
                    </a:lnTo>
                    <a:cubicBezTo>
                      <a:pt x="1032193" y="22648"/>
                      <a:pt x="1056958" y="14287"/>
                      <a:pt x="1077278" y="0"/>
                    </a:cubicBezTo>
                    <a:lnTo>
                      <a:pt x="0" y="0"/>
                    </a:lnTo>
                    <a:cubicBezTo>
                      <a:pt x="20426" y="14182"/>
                      <a:pt x="45085" y="22648"/>
                      <a:pt x="71649" y="2264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29" name="Google Shape;5229;p1"/>
            <p:cNvGrpSpPr/>
            <p:nvPr/>
          </p:nvGrpSpPr>
          <p:grpSpPr>
            <a:xfrm>
              <a:off x="3759729" y="1952625"/>
              <a:ext cx="1162050" cy="1170198"/>
              <a:chOff x="3769889" y="1952625"/>
              <a:chExt cx="1162050" cy="1170198"/>
            </a:xfrm>
          </p:grpSpPr>
          <p:sp>
            <p:nvSpPr>
              <p:cNvPr id="5230" name="Google Shape;5230;p1"/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1" name="Google Shape;5231;p1"/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2" name="Google Shape;5232;p1"/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3" name="Google Shape;5233;p1"/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4" name="Google Shape;5234;p1"/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5" name="Google Shape;5235;p1"/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6" name="Google Shape;5236;p1"/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7" name="Google Shape;5237;p1"/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8" name="Google Shape;5238;p1"/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9" name="Google Shape;5239;p1"/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0" name="Google Shape;5240;p1"/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1" name="Google Shape;5241;p1"/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2" name="Google Shape;5242;p1"/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3" name="Google Shape;5243;p1"/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4" name="Google Shape;5244;p1"/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5" name="Google Shape;5245;p1"/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6" name="Google Shape;5246;p1"/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7" name="Google Shape;5247;p1"/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8" name="Google Shape;5248;p1"/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9" name="Google Shape;5249;p1"/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0" name="Google Shape;5250;p1"/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1" name="Google Shape;5251;p1"/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2" name="Google Shape;5252;p1"/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3" name="Google Shape;5253;p1"/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4" name="Google Shape;5254;p1"/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5" name="Google Shape;5255;p1"/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6" name="Google Shape;5256;p1"/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7" name="Google Shape;5257;p1"/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8" name="Google Shape;5258;p1"/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9" name="Google Shape;5259;p1"/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0" name="Google Shape;5260;p1"/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1" name="Google Shape;5261;p1"/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2" name="Google Shape;5262;p1"/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3" name="Google Shape;5263;p1"/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4" name="Google Shape;5264;p1"/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5" name="Google Shape;5265;p1"/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6" name="Google Shape;5266;p1"/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7" name="Google Shape;5267;p1"/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8" name="Google Shape;5268;p1"/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9" name="Google Shape;5269;p1"/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0" name="Google Shape;5270;p1"/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1" name="Google Shape;5271;p1"/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2" name="Google Shape;5272;p1"/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3" name="Google Shape;5273;p1"/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4" name="Google Shape;5274;p1"/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5" name="Google Shape;5275;p1"/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6" name="Google Shape;5276;p1"/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7" name="Google Shape;5277;p1"/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8" name="Google Shape;5278;p1"/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9" name="Google Shape;5279;p1"/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0" name="Google Shape;5280;p1"/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1" name="Google Shape;5281;p1"/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2" name="Google Shape;5282;p1"/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3" name="Google Shape;5283;p1"/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4" name="Google Shape;5284;p1"/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5" name="Google Shape;5285;p1"/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6" name="Google Shape;5286;p1"/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7" name="Google Shape;5287;p1"/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8" name="Google Shape;5288;p1"/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9" name="Google Shape;5289;p1"/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0" name="Google Shape;5290;p1"/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1" name="Google Shape;5291;p1"/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2" name="Google Shape;5292;p1"/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3" name="Google Shape;5293;p1"/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4" name="Google Shape;5294;p1"/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5" name="Google Shape;5295;p1"/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6" name="Google Shape;5296;p1"/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7" name="Google Shape;5297;p1"/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8" name="Google Shape;5298;p1"/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9" name="Google Shape;5299;p1"/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0" name="Google Shape;5300;p1"/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1" name="Google Shape;5301;p1"/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2" name="Google Shape;5302;p1"/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3" name="Google Shape;5303;p1"/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4" name="Google Shape;5304;p1"/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5" name="Google Shape;5305;p1"/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6" name="Google Shape;5306;p1"/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7" name="Google Shape;5307;p1"/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8" name="Google Shape;5308;p1"/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9" name="Google Shape;5309;p1"/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0" name="Google Shape;5310;p1"/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1" name="Google Shape;5311;p1"/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2" name="Google Shape;5312;p1"/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3" name="Google Shape;5313;p1"/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4" name="Google Shape;5314;p1"/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5" name="Google Shape;5315;p1"/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6" name="Google Shape;5316;p1"/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7" name="Google Shape;5317;p1"/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8" name="Google Shape;5318;p1"/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9" name="Google Shape;5319;p1"/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0" name="Google Shape;5320;p1"/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1" name="Google Shape;5321;p1"/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2" name="Google Shape;5322;p1"/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3" name="Google Shape;5323;p1"/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4" name="Google Shape;5324;p1"/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5" name="Google Shape;5325;p1"/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6" name="Google Shape;5326;p1"/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7" name="Google Shape;5327;p1"/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8" name="Google Shape;5328;p1"/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9" name="Google Shape;5329;p1"/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0" name="Google Shape;5330;p1"/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1" name="Google Shape;5331;p1"/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2" name="Google Shape;5332;p1"/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3" name="Google Shape;5333;p1"/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4" name="Google Shape;5334;p1"/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5" name="Google Shape;5335;p1"/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6" name="Google Shape;5336;p1"/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7" name="Google Shape;5337;p1"/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8" name="Google Shape;5338;p1"/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9" name="Google Shape;5339;p1"/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0" name="Google Shape;5340;p1"/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1" name="Google Shape;5341;p1"/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2" name="Google Shape;5342;p1"/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3" name="Google Shape;5343;p1"/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4" name="Google Shape;5344;p1"/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5" name="Google Shape;5345;p1"/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6" name="Google Shape;5346;p1"/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7" name="Google Shape;5347;p1"/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8" name="Google Shape;5348;p1"/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9" name="Google Shape;5349;p1"/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0" name="Google Shape;5350;p1"/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1" name="Google Shape;5351;p1"/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52" name="Google Shape;5352;p1"/>
            <p:cNvGrpSpPr/>
            <p:nvPr/>
          </p:nvGrpSpPr>
          <p:grpSpPr>
            <a:xfrm>
              <a:off x="2041948" y="464185"/>
              <a:ext cx="1117493" cy="819361"/>
              <a:chOff x="2041948" y="464185"/>
              <a:chExt cx="1117493" cy="819361"/>
            </a:xfrm>
          </p:grpSpPr>
          <p:grpSp>
            <p:nvGrpSpPr>
              <p:cNvPr id="5353" name="Google Shape;5353;p1"/>
              <p:cNvGrpSpPr/>
              <p:nvPr/>
            </p:nvGrpSpPr>
            <p:grpSpPr>
              <a:xfrm>
                <a:off x="2044276" y="708130"/>
                <a:ext cx="1102471" cy="163200"/>
                <a:chOff x="2044276" y="708130"/>
                <a:chExt cx="1102471" cy="163200"/>
              </a:xfrm>
            </p:grpSpPr>
            <p:sp>
              <p:nvSpPr>
                <p:cNvPr id="5354" name="Google Shape;5354;p1"/>
                <p:cNvSpPr/>
                <p:nvPr/>
              </p:nvSpPr>
              <p:spPr>
                <a:xfrm>
                  <a:off x="2044276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55" name="Google Shape;5355;p1"/>
                <p:cNvSpPr/>
                <p:nvPr/>
              </p:nvSpPr>
              <p:spPr>
                <a:xfrm>
                  <a:off x="2207471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56" name="Google Shape;5356;p1"/>
                <p:cNvSpPr/>
                <p:nvPr/>
              </p:nvSpPr>
              <p:spPr>
                <a:xfrm>
                  <a:off x="2370772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57" name="Google Shape;5357;p1"/>
                <p:cNvSpPr/>
                <p:nvPr/>
              </p:nvSpPr>
              <p:spPr>
                <a:xfrm>
                  <a:off x="2534073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58" name="Google Shape;5358;p1"/>
                <p:cNvSpPr/>
                <p:nvPr/>
              </p:nvSpPr>
              <p:spPr>
                <a:xfrm>
                  <a:off x="2697268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59" name="Google Shape;5359;p1"/>
                <p:cNvSpPr/>
                <p:nvPr/>
              </p:nvSpPr>
              <p:spPr>
                <a:xfrm>
                  <a:off x="2860569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60" name="Google Shape;5360;p1"/>
                <p:cNvSpPr/>
                <p:nvPr/>
              </p:nvSpPr>
              <p:spPr>
                <a:xfrm>
                  <a:off x="2983547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361" name="Google Shape;5361;p1"/>
              <p:cNvGrpSpPr/>
              <p:nvPr/>
            </p:nvGrpSpPr>
            <p:grpSpPr>
              <a:xfrm>
                <a:off x="2119100" y="621665"/>
                <a:ext cx="939276" cy="163200"/>
                <a:chOff x="2119100" y="621665"/>
                <a:chExt cx="939276" cy="163200"/>
              </a:xfrm>
            </p:grpSpPr>
            <p:sp>
              <p:nvSpPr>
                <p:cNvPr id="5362" name="Google Shape;5362;p1"/>
                <p:cNvSpPr/>
                <p:nvPr/>
              </p:nvSpPr>
              <p:spPr>
                <a:xfrm>
                  <a:off x="2282401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63" name="Google Shape;5363;p1"/>
                <p:cNvSpPr/>
                <p:nvPr/>
              </p:nvSpPr>
              <p:spPr>
                <a:xfrm>
                  <a:off x="2119100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64" name="Google Shape;5364;p1"/>
                <p:cNvSpPr/>
                <p:nvPr/>
              </p:nvSpPr>
              <p:spPr>
                <a:xfrm>
                  <a:off x="2445596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65" name="Google Shape;5365;p1"/>
                <p:cNvSpPr/>
                <p:nvPr/>
              </p:nvSpPr>
              <p:spPr>
                <a:xfrm>
                  <a:off x="2608897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66" name="Google Shape;5366;p1"/>
                <p:cNvSpPr/>
                <p:nvPr/>
              </p:nvSpPr>
              <p:spPr>
                <a:xfrm>
                  <a:off x="2772198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67" name="Google Shape;5367;p1"/>
                <p:cNvSpPr/>
                <p:nvPr/>
              </p:nvSpPr>
              <p:spPr>
                <a:xfrm>
                  <a:off x="2895176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368" name="Google Shape;5368;p1"/>
              <p:cNvGrpSpPr/>
              <p:nvPr/>
            </p:nvGrpSpPr>
            <p:grpSpPr>
              <a:xfrm>
                <a:off x="2234035" y="464185"/>
                <a:ext cx="706231" cy="262471"/>
                <a:chOff x="2234035" y="464185"/>
                <a:chExt cx="706231" cy="262471"/>
              </a:xfrm>
            </p:grpSpPr>
            <p:sp>
              <p:nvSpPr>
                <p:cNvPr id="5369" name="Google Shape;5369;p1"/>
                <p:cNvSpPr/>
                <p:nvPr/>
              </p:nvSpPr>
              <p:spPr>
                <a:xfrm>
                  <a:off x="2234035" y="563456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70" name="Google Shape;5370;p1"/>
                <p:cNvSpPr/>
                <p:nvPr/>
              </p:nvSpPr>
              <p:spPr>
                <a:xfrm>
                  <a:off x="2362411" y="50704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71" name="Google Shape;5371;p1"/>
                <p:cNvSpPr/>
                <p:nvPr/>
              </p:nvSpPr>
              <p:spPr>
                <a:xfrm>
                  <a:off x="2648690" y="50704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72" name="Google Shape;5372;p1"/>
                <p:cNvSpPr/>
                <p:nvPr/>
              </p:nvSpPr>
              <p:spPr>
                <a:xfrm>
                  <a:off x="2508144" y="46418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73" name="Google Shape;5373;p1"/>
                <p:cNvSpPr/>
                <p:nvPr/>
              </p:nvSpPr>
              <p:spPr>
                <a:xfrm>
                  <a:off x="2777066" y="563456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74" name="Google Shape;5374;p1"/>
                <p:cNvSpPr/>
                <p:nvPr/>
              </p:nvSpPr>
              <p:spPr>
                <a:xfrm>
                  <a:off x="2525712" y="53117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375" name="Google Shape;5375;p1"/>
              <p:cNvGrpSpPr/>
              <p:nvPr/>
            </p:nvGrpSpPr>
            <p:grpSpPr>
              <a:xfrm>
                <a:off x="2398395" y="574675"/>
                <a:ext cx="425666" cy="184684"/>
                <a:chOff x="2398395" y="574675"/>
                <a:chExt cx="425666" cy="184684"/>
              </a:xfrm>
            </p:grpSpPr>
            <p:sp>
              <p:nvSpPr>
                <p:cNvPr id="5376" name="Google Shape;5376;p1"/>
                <p:cNvSpPr/>
                <p:nvPr/>
              </p:nvSpPr>
              <p:spPr>
                <a:xfrm>
                  <a:off x="2398395" y="57467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77" name="Google Shape;5377;p1"/>
                <p:cNvSpPr/>
                <p:nvPr/>
              </p:nvSpPr>
              <p:spPr>
                <a:xfrm>
                  <a:off x="2660861" y="596159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378" name="Google Shape;5378;p1"/>
              <p:cNvGrpSpPr/>
              <p:nvPr/>
            </p:nvGrpSpPr>
            <p:grpSpPr>
              <a:xfrm>
                <a:off x="2041948" y="757237"/>
                <a:ext cx="1117493" cy="526309"/>
                <a:chOff x="2041948" y="757237"/>
                <a:chExt cx="1117493" cy="526309"/>
              </a:xfrm>
            </p:grpSpPr>
            <p:sp>
              <p:nvSpPr>
                <p:cNvPr id="5379" name="Google Shape;5379;p1"/>
                <p:cNvSpPr/>
                <p:nvPr/>
              </p:nvSpPr>
              <p:spPr>
                <a:xfrm>
                  <a:off x="2600536" y="757237"/>
                  <a:ext cx="558905" cy="526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905" h="526309" extrusionOk="0">
                      <a:moveTo>
                        <a:pt x="403331" y="0"/>
                      </a:moveTo>
                      <a:cubicBezTo>
                        <a:pt x="403331" y="224472"/>
                        <a:pt x="271039" y="417936"/>
                        <a:pt x="80116" y="506836"/>
                      </a:cubicBezTo>
                      <a:cubicBezTo>
                        <a:pt x="54928" y="518583"/>
                        <a:pt x="27728" y="524827"/>
                        <a:pt x="0" y="526098"/>
                      </a:cubicBezTo>
                      <a:lnTo>
                        <a:pt x="145415" y="526309"/>
                      </a:lnTo>
                      <a:cubicBezTo>
                        <a:pt x="176530" y="526309"/>
                        <a:pt x="207433" y="519959"/>
                        <a:pt x="235691" y="506836"/>
                      </a:cubicBezTo>
                      <a:cubicBezTo>
                        <a:pt x="426614" y="417936"/>
                        <a:pt x="558906" y="224472"/>
                        <a:pt x="558906" y="0"/>
                      </a:cubicBezTo>
                      <a:lnTo>
                        <a:pt x="403331" y="0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80" name="Google Shape;5380;p1"/>
                <p:cNvSpPr/>
                <p:nvPr/>
              </p:nvSpPr>
              <p:spPr>
                <a:xfrm>
                  <a:off x="2041948" y="757237"/>
                  <a:ext cx="961918" cy="526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1918" h="526097" extrusionOk="0">
                      <a:moveTo>
                        <a:pt x="961919" y="0"/>
                      </a:moveTo>
                      <a:lnTo>
                        <a:pt x="0" y="0"/>
                      </a:lnTo>
                      <a:cubicBezTo>
                        <a:pt x="0" y="223732"/>
                        <a:pt x="131551" y="416878"/>
                        <a:pt x="321522" y="506095"/>
                      </a:cubicBezTo>
                      <a:cubicBezTo>
                        <a:pt x="349673" y="519324"/>
                        <a:pt x="380577" y="525780"/>
                        <a:pt x="411692" y="525886"/>
                      </a:cubicBezTo>
                      <a:lnTo>
                        <a:pt x="558483" y="526098"/>
                      </a:lnTo>
                      <a:cubicBezTo>
                        <a:pt x="586105" y="524933"/>
                        <a:pt x="613410" y="518583"/>
                        <a:pt x="638598" y="506836"/>
                      </a:cubicBezTo>
                      <a:cubicBezTo>
                        <a:pt x="829522" y="417936"/>
                        <a:pt x="961813" y="224472"/>
                        <a:pt x="961813" y="0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381" name="Google Shape;5381;p1"/>
              <p:cNvSpPr/>
              <p:nvPr/>
            </p:nvSpPr>
            <p:spPr>
              <a:xfrm>
                <a:off x="2097616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2" name="Google Shape;5382;p1"/>
              <p:cNvSpPr/>
              <p:nvPr/>
            </p:nvSpPr>
            <p:spPr>
              <a:xfrm>
                <a:off x="2192549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3" name="Google Shape;5383;p1"/>
              <p:cNvSpPr/>
              <p:nvPr/>
            </p:nvSpPr>
            <p:spPr>
              <a:xfrm>
                <a:off x="2287375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4" name="Google Shape;5384;p1"/>
              <p:cNvSpPr/>
              <p:nvPr/>
            </p:nvSpPr>
            <p:spPr>
              <a:xfrm>
                <a:off x="2382202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5" name="Google Shape;5385;p1"/>
              <p:cNvSpPr/>
              <p:nvPr/>
            </p:nvSpPr>
            <p:spPr>
              <a:xfrm>
                <a:off x="2477135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6" name="Google Shape;5386;p1"/>
              <p:cNvSpPr/>
              <p:nvPr/>
            </p:nvSpPr>
            <p:spPr>
              <a:xfrm>
                <a:off x="2571961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7" name="Google Shape;5387;p1"/>
              <p:cNvSpPr/>
              <p:nvPr/>
            </p:nvSpPr>
            <p:spPr>
              <a:xfrm>
                <a:off x="2666894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8" name="Google Shape;5388;p1"/>
              <p:cNvSpPr/>
              <p:nvPr/>
            </p:nvSpPr>
            <p:spPr>
              <a:xfrm>
                <a:off x="2761720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9" name="Google Shape;5389;p1"/>
              <p:cNvSpPr/>
              <p:nvPr/>
            </p:nvSpPr>
            <p:spPr>
              <a:xfrm>
                <a:off x="2856547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0" name="Google Shape;5390;p1"/>
              <p:cNvSpPr/>
              <p:nvPr/>
            </p:nvSpPr>
            <p:spPr>
              <a:xfrm>
                <a:off x="2951480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91" name="Google Shape;5391;p1"/>
              <p:cNvSpPr/>
              <p:nvPr/>
            </p:nvSpPr>
            <p:spPr>
              <a:xfrm>
                <a:off x="3046306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92" name="Google Shape;5392;p1"/>
            <p:cNvGrpSpPr/>
            <p:nvPr/>
          </p:nvGrpSpPr>
          <p:grpSpPr>
            <a:xfrm>
              <a:off x="512477" y="3804602"/>
              <a:ext cx="2443483" cy="2835454"/>
              <a:chOff x="512477" y="3804602"/>
              <a:chExt cx="2443483" cy="2835454"/>
            </a:xfrm>
          </p:grpSpPr>
          <p:grpSp>
            <p:nvGrpSpPr>
              <p:cNvPr id="5393" name="Google Shape;5393;p1"/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5394" name="Google Shape;5394;p1"/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5395" name="Google Shape;5395;p1"/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5396" name="Google Shape;5396;p1"/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97" name="Google Shape;5397;p1"/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98" name="Google Shape;5398;p1"/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99" name="Google Shape;5399;p1"/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0" name="Google Shape;5400;p1"/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1" name="Google Shape;5401;p1"/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2" name="Google Shape;5402;p1"/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3" name="Google Shape;5403;p1"/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4" name="Google Shape;5404;p1"/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5" name="Google Shape;5405;p1"/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6" name="Google Shape;5406;p1"/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7" name="Google Shape;5407;p1"/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8" name="Google Shape;5408;p1"/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09" name="Google Shape;5409;p1"/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0" name="Google Shape;5410;p1"/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1" name="Google Shape;5411;p1"/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2" name="Google Shape;5412;p1"/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3" name="Google Shape;5413;p1"/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4" name="Google Shape;5414;p1"/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5" name="Google Shape;5415;p1"/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6" name="Google Shape;5416;p1"/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7" name="Google Shape;5417;p1"/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8" name="Google Shape;5418;p1"/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19" name="Google Shape;5419;p1"/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0" name="Google Shape;5420;p1"/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1" name="Google Shape;5421;p1"/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2" name="Google Shape;5422;p1"/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3" name="Google Shape;5423;p1"/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4" name="Google Shape;5424;p1"/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5" name="Google Shape;5425;p1"/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6" name="Google Shape;5426;p1"/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7" name="Google Shape;5427;p1"/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8" name="Google Shape;5428;p1"/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29" name="Google Shape;5429;p1"/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0" name="Google Shape;5430;p1"/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1" name="Google Shape;5431;p1"/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2" name="Google Shape;5432;p1"/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3" name="Google Shape;5433;p1"/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4" name="Google Shape;5434;p1"/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5" name="Google Shape;5435;p1"/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6" name="Google Shape;5436;p1"/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7" name="Google Shape;5437;p1"/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8" name="Google Shape;5438;p1"/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39" name="Google Shape;5439;p1"/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0" name="Google Shape;5440;p1"/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1" name="Google Shape;5441;p1"/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2" name="Google Shape;5442;p1"/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3" name="Google Shape;5443;p1"/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4" name="Google Shape;5444;p1"/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5" name="Google Shape;5445;p1"/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6" name="Google Shape;5446;p1"/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7" name="Google Shape;5447;p1"/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8" name="Google Shape;5448;p1"/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49" name="Google Shape;5449;p1"/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50" name="Google Shape;5450;p1"/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51" name="Google Shape;5451;p1"/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52" name="Google Shape;5452;p1"/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53" name="Google Shape;5453;p1"/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54" name="Google Shape;5454;p1"/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55" name="Google Shape;5455;p1"/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5456" name="Google Shape;5456;p1"/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5457" name="Google Shape;5457;p1"/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58" name="Google Shape;5458;p1"/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59" name="Google Shape;5459;p1"/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0" name="Google Shape;5460;p1"/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1" name="Google Shape;5461;p1"/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2" name="Google Shape;5462;p1"/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3" name="Google Shape;5463;p1"/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4" name="Google Shape;5464;p1"/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5" name="Google Shape;5465;p1"/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6" name="Google Shape;5466;p1"/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7" name="Google Shape;5467;p1"/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8" name="Google Shape;5468;p1"/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69" name="Google Shape;5469;p1"/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0" name="Google Shape;5470;p1"/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1" name="Google Shape;5471;p1"/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2" name="Google Shape;5472;p1"/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3" name="Google Shape;5473;p1"/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4" name="Google Shape;5474;p1"/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5" name="Google Shape;5475;p1"/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6" name="Google Shape;5476;p1"/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7" name="Google Shape;5477;p1"/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8" name="Google Shape;5478;p1"/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79" name="Google Shape;5479;p1"/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0" name="Google Shape;5480;p1"/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1" name="Google Shape;5481;p1"/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2" name="Google Shape;5482;p1"/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3" name="Google Shape;5483;p1"/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4" name="Google Shape;5484;p1"/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5" name="Google Shape;5485;p1"/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6" name="Google Shape;5486;p1"/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7" name="Google Shape;5487;p1"/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8" name="Google Shape;5488;p1"/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89" name="Google Shape;5489;p1"/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0" name="Google Shape;5490;p1"/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1" name="Google Shape;5491;p1"/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2" name="Google Shape;5492;p1"/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3" name="Google Shape;5493;p1"/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4" name="Google Shape;5494;p1"/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5" name="Google Shape;5495;p1"/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6" name="Google Shape;5496;p1"/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7" name="Google Shape;5497;p1"/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8" name="Google Shape;5498;p1"/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99" name="Google Shape;5499;p1"/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0" name="Google Shape;5500;p1"/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1" name="Google Shape;5501;p1"/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2" name="Google Shape;5502;p1"/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3" name="Google Shape;5503;p1"/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4" name="Google Shape;5504;p1"/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5" name="Google Shape;5505;p1"/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6" name="Google Shape;5506;p1"/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7" name="Google Shape;5507;p1"/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8" name="Google Shape;5508;p1"/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09" name="Google Shape;5509;p1"/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0" name="Google Shape;5510;p1"/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1" name="Google Shape;5511;p1"/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2" name="Google Shape;5512;p1"/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3" name="Google Shape;5513;p1"/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4" name="Google Shape;5514;p1"/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5" name="Google Shape;5515;p1"/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6" name="Google Shape;5516;p1"/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7" name="Google Shape;5517;p1"/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8" name="Google Shape;5518;p1"/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19" name="Google Shape;5519;p1"/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0" name="Google Shape;5520;p1"/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1" name="Google Shape;5521;p1"/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2" name="Google Shape;5522;p1"/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3" name="Google Shape;5523;p1"/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4" name="Google Shape;5524;p1"/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5" name="Google Shape;5525;p1"/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6" name="Google Shape;5526;p1"/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7" name="Google Shape;5527;p1"/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8" name="Google Shape;5528;p1"/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29" name="Google Shape;5529;p1"/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0" name="Google Shape;5530;p1"/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1" name="Google Shape;5531;p1"/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2" name="Google Shape;5532;p1"/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3" name="Google Shape;5533;p1"/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4" name="Google Shape;5534;p1"/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5" name="Google Shape;5535;p1"/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6" name="Google Shape;5536;p1"/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7" name="Google Shape;5537;p1"/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8" name="Google Shape;5538;p1"/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39" name="Google Shape;5539;p1"/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0" name="Google Shape;5540;p1"/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1" name="Google Shape;5541;p1"/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2" name="Google Shape;5542;p1"/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3" name="Google Shape;5543;p1"/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4" name="Google Shape;5544;p1"/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5" name="Google Shape;5545;p1"/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6" name="Google Shape;5546;p1"/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7" name="Google Shape;5547;p1"/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8" name="Google Shape;5548;p1"/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49" name="Google Shape;5549;p1"/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0" name="Google Shape;5550;p1"/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1" name="Google Shape;5551;p1"/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2" name="Google Shape;5552;p1"/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3" name="Google Shape;5553;p1"/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4" name="Google Shape;5554;p1"/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5" name="Google Shape;5555;p1"/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6" name="Google Shape;5556;p1"/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7" name="Google Shape;5557;p1"/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8" name="Google Shape;5558;p1"/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59" name="Google Shape;5559;p1"/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0" name="Google Shape;5560;p1"/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1" name="Google Shape;5561;p1"/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2" name="Google Shape;5562;p1"/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3" name="Google Shape;5563;p1"/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4" name="Google Shape;5564;p1"/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5" name="Google Shape;5565;p1"/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6" name="Google Shape;5566;p1"/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7" name="Google Shape;5567;p1"/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8" name="Google Shape;5568;p1"/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69" name="Google Shape;5569;p1"/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0" name="Google Shape;5570;p1"/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1" name="Google Shape;5571;p1"/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2" name="Google Shape;5572;p1"/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3" name="Google Shape;5573;p1"/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4" name="Google Shape;5574;p1"/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5" name="Google Shape;5575;p1"/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6" name="Google Shape;5576;p1"/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7" name="Google Shape;5577;p1"/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8" name="Google Shape;5578;p1"/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79" name="Google Shape;5579;p1"/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0" name="Google Shape;5580;p1"/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1" name="Google Shape;5581;p1"/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2" name="Google Shape;5582;p1"/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3" name="Google Shape;5583;p1"/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4" name="Google Shape;5584;p1"/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5" name="Google Shape;5585;p1"/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6" name="Google Shape;5586;p1"/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7" name="Google Shape;5587;p1"/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8" name="Google Shape;5588;p1"/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89" name="Google Shape;5589;p1"/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0" name="Google Shape;5590;p1"/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1" name="Google Shape;5591;p1"/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2" name="Google Shape;5592;p1"/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3" name="Google Shape;5593;p1"/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4" name="Google Shape;5594;p1"/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5" name="Google Shape;5595;p1"/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6" name="Google Shape;5596;p1"/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7" name="Google Shape;5597;p1"/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8" name="Google Shape;5598;p1"/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99" name="Google Shape;5599;p1"/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0" name="Google Shape;5600;p1"/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1" name="Google Shape;5601;p1"/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2" name="Google Shape;5602;p1"/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3" name="Google Shape;5603;p1"/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4" name="Google Shape;5604;p1"/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5" name="Google Shape;5605;p1"/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6" name="Google Shape;5606;p1"/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7" name="Google Shape;5607;p1"/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8" name="Google Shape;5608;p1"/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09" name="Google Shape;5609;p1"/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0" name="Google Shape;5610;p1"/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1" name="Google Shape;5611;p1"/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2" name="Google Shape;5612;p1"/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3" name="Google Shape;5613;p1"/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4" name="Google Shape;5614;p1"/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5" name="Google Shape;5615;p1"/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6" name="Google Shape;5616;p1"/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7" name="Google Shape;5617;p1"/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8" name="Google Shape;5618;p1"/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19" name="Google Shape;5619;p1"/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0" name="Google Shape;5620;p1"/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1" name="Google Shape;5621;p1"/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2" name="Google Shape;5622;p1"/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3" name="Google Shape;5623;p1"/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4" name="Google Shape;5624;p1"/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5" name="Google Shape;5625;p1"/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6" name="Google Shape;5626;p1"/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7" name="Google Shape;5627;p1"/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8" name="Google Shape;5628;p1"/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29" name="Google Shape;5629;p1"/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0" name="Google Shape;5630;p1"/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1" name="Google Shape;5631;p1"/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2" name="Google Shape;5632;p1"/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3" name="Google Shape;5633;p1"/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4" name="Google Shape;5634;p1"/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5" name="Google Shape;5635;p1"/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6" name="Google Shape;5636;p1"/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7" name="Google Shape;5637;p1"/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8" name="Google Shape;5638;p1"/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39" name="Google Shape;5639;p1"/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0" name="Google Shape;5640;p1"/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1" name="Google Shape;5641;p1"/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2" name="Google Shape;5642;p1"/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3" name="Google Shape;5643;p1"/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4" name="Google Shape;5644;p1"/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5" name="Google Shape;5645;p1"/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6" name="Google Shape;5646;p1"/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7" name="Google Shape;5647;p1"/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8" name="Google Shape;5648;p1"/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49" name="Google Shape;5649;p1"/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0" name="Google Shape;5650;p1"/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1" name="Google Shape;5651;p1"/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2" name="Google Shape;5652;p1"/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3" name="Google Shape;5653;p1"/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4" name="Google Shape;5654;p1"/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5" name="Google Shape;5655;p1"/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6" name="Google Shape;5656;p1"/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7" name="Google Shape;5657;p1"/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8" name="Google Shape;5658;p1"/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59" name="Google Shape;5659;p1"/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0" name="Google Shape;5660;p1"/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1" name="Google Shape;5661;p1"/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2" name="Google Shape;5662;p1"/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3" name="Google Shape;5663;p1"/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4" name="Google Shape;5664;p1"/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5" name="Google Shape;5665;p1"/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6" name="Google Shape;5666;p1"/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7" name="Google Shape;5667;p1"/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8" name="Google Shape;5668;p1"/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69" name="Google Shape;5669;p1"/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0" name="Google Shape;5670;p1"/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1" name="Google Shape;5671;p1"/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2" name="Google Shape;5672;p1"/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3" name="Google Shape;5673;p1"/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4" name="Google Shape;5674;p1"/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5" name="Google Shape;5675;p1"/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6" name="Google Shape;5676;p1"/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7" name="Google Shape;5677;p1"/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8" name="Google Shape;5678;p1"/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79" name="Google Shape;5679;p1"/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0" name="Google Shape;5680;p1"/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1" name="Google Shape;5681;p1"/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2" name="Google Shape;5682;p1"/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3" name="Google Shape;5683;p1"/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4" name="Google Shape;5684;p1"/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5" name="Google Shape;5685;p1"/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6" name="Google Shape;5686;p1"/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7" name="Google Shape;5687;p1"/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8" name="Google Shape;5688;p1"/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89" name="Google Shape;5689;p1"/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0" name="Google Shape;5690;p1"/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1" name="Google Shape;5691;p1"/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2" name="Google Shape;5692;p1"/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3" name="Google Shape;5693;p1"/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4" name="Google Shape;5694;p1"/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5" name="Google Shape;5695;p1"/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6" name="Google Shape;5696;p1"/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7" name="Google Shape;5697;p1"/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8" name="Google Shape;5698;p1"/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99" name="Google Shape;5699;p1"/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0" name="Google Shape;5700;p1"/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1" name="Google Shape;5701;p1"/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2" name="Google Shape;5702;p1"/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3" name="Google Shape;5703;p1"/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4" name="Google Shape;5704;p1"/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5" name="Google Shape;5705;p1"/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6" name="Google Shape;5706;p1"/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7" name="Google Shape;5707;p1"/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8" name="Google Shape;5708;p1"/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09" name="Google Shape;5709;p1"/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0" name="Google Shape;5710;p1"/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1" name="Google Shape;5711;p1"/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2" name="Google Shape;5712;p1"/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3" name="Google Shape;5713;p1"/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4" name="Google Shape;5714;p1"/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5" name="Google Shape;5715;p1"/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6" name="Google Shape;5716;p1"/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17" name="Google Shape;5717;p1"/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718" name="Google Shape;5718;p1"/>
            <p:cNvGrpSpPr/>
            <p:nvPr/>
          </p:nvGrpSpPr>
          <p:grpSpPr>
            <a:xfrm>
              <a:off x="335491" y="2054542"/>
              <a:ext cx="1081800" cy="1053900"/>
              <a:chOff x="335491" y="2054542"/>
              <a:chExt cx="1081800" cy="1053900"/>
            </a:xfrm>
          </p:grpSpPr>
          <p:sp>
            <p:nvSpPr>
              <p:cNvPr id="5719" name="Google Shape;5719;p1"/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0" name="Google Shape;5720;p1"/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1" name="Google Shape;5721;p1"/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2" name="Google Shape;5722;p1"/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723" name="Google Shape;5723;p1"/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5724" name="Google Shape;5724;p1"/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25" name="Google Shape;5725;p1"/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26" name="Google Shape;5726;p1"/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5727" name="Google Shape;5727;p1"/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28" name="Google Shape;5728;p1"/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29" name="Google Shape;5729;p1"/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5730" name="Google Shape;5730;p1"/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1" name="Google Shape;5731;p1"/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2" name="Google Shape;5732;p1"/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3" name="Google Shape;5733;p1"/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4" name="Google Shape;5734;p1"/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5" name="Google Shape;5735;p1"/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6" name="Google Shape;5736;p1"/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7" name="Google Shape;5737;p1"/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8" name="Google Shape;5738;p1"/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39" name="Google Shape;5739;p1"/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0" name="Google Shape;5740;p1"/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1" name="Google Shape;5741;p1"/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2" name="Google Shape;5742;p1"/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3" name="Google Shape;5743;p1"/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4" name="Google Shape;5744;p1"/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5" name="Google Shape;5745;p1"/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6" name="Google Shape;5746;p1"/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7" name="Google Shape;5747;p1"/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8" name="Google Shape;5748;p1"/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49" name="Google Shape;5749;p1"/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0" name="Google Shape;5750;p1"/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1" name="Google Shape;5751;p1"/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2" name="Google Shape;5752;p1"/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53" name="Google Shape;5753;p1"/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5754" name="Google Shape;5754;p1"/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5" name="Google Shape;5755;p1"/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6" name="Google Shape;5756;p1"/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7" name="Google Shape;5757;p1"/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8" name="Google Shape;5758;p1"/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59" name="Google Shape;5759;p1"/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0" name="Google Shape;5760;p1"/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1" name="Google Shape;5761;p1"/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2" name="Google Shape;5762;p1"/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3" name="Google Shape;5763;p1"/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4" name="Google Shape;5764;p1"/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5" name="Google Shape;5765;p1"/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6" name="Google Shape;5766;p1"/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7" name="Google Shape;5767;p1"/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8" name="Google Shape;5768;p1"/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69" name="Google Shape;5769;p1"/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0" name="Google Shape;5770;p1"/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1" name="Google Shape;5771;p1"/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2" name="Google Shape;5772;p1"/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3" name="Google Shape;5773;p1"/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4" name="Google Shape;5774;p1"/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5" name="Google Shape;5775;p1"/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6" name="Google Shape;5776;p1"/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7" name="Google Shape;5777;p1"/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8" name="Google Shape;5778;p1"/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9" name="Google Shape;5779;p1"/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0" name="Google Shape;5780;p1"/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1" name="Google Shape;5781;p1"/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2" name="Google Shape;5782;p1"/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3" name="Google Shape;5783;p1"/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4" name="Google Shape;5784;p1"/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5" name="Google Shape;5785;p1"/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6" name="Google Shape;5786;p1"/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7" name="Google Shape;5787;p1"/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8" name="Google Shape;5788;p1"/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9" name="Google Shape;5789;p1"/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0" name="Google Shape;5790;p1"/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1" name="Google Shape;5791;p1"/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2" name="Google Shape;5792;p1"/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3" name="Google Shape;5793;p1"/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4" name="Google Shape;5794;p1"/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5" name="Google Shape;5795;p1"/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6" name="Google Shape;5796;p1"/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7" name="Google Shape;5797;p1"/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8" name="Google Shape;5798;p1"/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99" name="Google Shape;5799;p1"/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0" name="Google Shape;5800;p1"/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1" name="Google Shape;5801;p1"/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2" name="Google Shape;5802;p1"/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3" name="Google Shape;5803;p1"/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4" name="Google Shape;5804;p1"/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5" name="Google Shape;5805;p1"/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6" name="Google Shape;5806;p1"/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7" name="Google Shape;5807;p1"/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8" name="Google Shape;5808;p1"/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09" name="Google Shape;5809;p1"/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0" name="Google Shape;5810;p1"/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1" name="Google Shape;5811;p1"/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2" name="Google Shape;5812;p1"/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3" name="Google Shape;5813;p1"/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4" name="Google Shape;5814;p1"/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5" name="Google Shape;5815;p1"/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6" name="Google Shape;5816;p1"/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7" name="Google Shape;5817;p1"/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8" name="Google Shape;5818;p1"/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9" name="Google Shape;5819;p1"/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0" name="Google Shape;5820;p1"/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1" name="Google Shape;5821;p1"/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2" name="Google Shape;5822;p1"/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3" name="Google Shape;5823;p1"/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4" name="Google Shape;5824;p1"/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5" name="Google Shape;5825;p1"/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6" name="Google Shape;5826;p1"/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7" name="Google Shape;5827;p1"/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8" name="Google Shape;5828;p1"/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9" name="Google Shape;5829;p1"/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0" name="Google Shape;5830;p1"/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1" name="Google Shape;5831;p1"/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2" name="Google Shape;5832;p1"/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3" name="Google Shape;5833;p1"/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4" name="Google Shape;5834;p1"/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5" name="Google Shape;5835;p1"/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6" name="Google Shape;5836;p1"/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7" name="Google Shape;5837;p1"/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8" name="Google Shape;5838;p1"/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39" name="Google Shape;5839;p1"/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0" name="Google Shape;5840;p1"/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1" name="Google Shape;5841;p1"/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2" name="Google Shape;5842;p1"/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3" name="Google Shape;5843;p1"/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4" name="Google Shape;5844;p1"/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5" name="Google Shape;5845;p1"/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6" name="Google Shape;5846;p1"/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7" name="Google Shape;5847;p1"/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8" name="Google Shape;5848;p1"/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49" name="Google Shape;5849;p1"/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50" name="Google Shape;5850;p1"/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51" name="Google Shape;5851;p1"/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52" name="Google Shape;5852;p1"/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53" name="Google Shape;5853;p1"/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54" name="Google Shape;5854;p1"/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55" name="Google Shape;5855;p1"/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56" name="Google Shape;5856;p1"/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857" name="Google Shape;5857;p1"/>
            <p:cNvGrpSpPr/>
            <p:nvPr/>
          </p:nvGrpSpPr>
          <p:grpSpPr>
            <a:xfrm>
              <a:off x="3826803" y="5451898"/>
              <a:ext cx="1081720" cy="1081721"/>
              <a:chOff x="3802380" y="5451898"/>
              <a:chExt cx="1081720" cy="1081721"/>
            </a:xfrm>
          </p:grpSpPr>
          <p:sp>
            <p:nvSpPr>
              <p:cNvPr id="5858" name="Google Shape;5858;p1"/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859" name="Google Shape;5859;p1"/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5860" name="Google Shape;5860;p1"/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1" name="Google Shape;5861;p1"/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862" name="Google Shape;5862;p1"/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5863" name="Google Shape;5863;p1"/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4" name="Google Shape;5864;p1"/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5" name="Google Shape;5865;p1"/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6" name="Google Shape;5866;p1"/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7" name="Google Shape;5867;p1"/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8" name="Google Shape;5868;p1"/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9" name="Google Shape;5869;p1"/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870" name="Google Shape;5870;p1"/>
            <p:cNvGrpSpPr/>
            <p:nvPr/>
          </p:nvGrpSpPr>
          <p:grpSpPr>
            <a:xfrm>
              <a:off x="420264" y="220027"/>
              <a:ext cx="1038118" cy="1290954"/>
              <a:chOff x="420264" y="220027"/>
              <a:chExt cx="1038118" cy="1290954"/>
            </a:xfrm>
          </p:grpSpPr>
          <p:sp>
            <p:nvSpPr>
              <p:cNvPr id="5871" name="Google Shape;5871;p1"/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2" name="Google Shape;5872;p1"/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873" name="Google Shape;5873;p1"/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5874" name="Google Shape;5874;p1"/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5875" name="Google Shape;5875;p1"/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5876" name="Google Shape;5876;p1"/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877" name="Google Shape;5877;p1"/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5878" name="Google Shape;5878;p1"/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79" name="Google Shape;5879;p1"/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0" name="Google Shape;5880;p1"/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1" name="Google Shape;5881;p1"/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2" name="Google Shape;5882;p1"/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3" name="Google Shape;5883;p1"/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4" name="Google Shape;5884;p1"/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85" name="Google Shape;5885;p1"/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886" name="Google Shape;5886;p1"/>
            <p:cNvGrpSpPr/>
            <p:nvPr/>
          </p:nvGrpSpPr>
          <p:grpSpPr>
            <a:xfrm>
              <a:off x="8959056" y="1951306"/>
              <a:ext cx="1226955" cy="1151002"/>
              <a:chOff x="8959056" y="1951306"/>
              <a:chExt cx="1226955" cy="1151002"/>
            </a:xfrm>
          </p:grpSpPr>
          <p:grpSp>
            <p:nvGrpSpPr>
              <p:cNvPr id="5887" name="Google Shape;5887;p1"/>
              <p:cNvGrpSpPr/>
              <p:nvPr/>
            </p:nvGrpSpPr>
            <p:grpSpPr>
              <a:xfrm>
                <a:off x="8959056" y="1951306"/>
                <a:ext cx="1226955" cy="1151002"/>
                <a:chOff x="8959056" y="1951306"/>
                <a:chExt cx="1226955" cy="1151002"/>
              </a:xfrm>
            </p:grpSpPr>
            <p:sp>
              <p:nvSpPr>
                <p:cNvPr id="5888" name="Google Shape;5888;p1"/>
                <p:cNvSpPr/>
                <p:nvPr/>
              </p:nvSpPr>
              <p:spPr>
                <a:xfrm>
                  <a:off x="8959056" y="2668693"/>
                  <a:ext cx="469740" cy="389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9740" h="389723" extrusionOk="0">
                      <a:moveTo>
                        <a:pt x="407828" y="0"/>
                      </a:moveTo>
                      <a:cubicBezTo>
                        <a:pt x="407828" y="0"/>
                        <a:pt x="242517" y="5927"/>
                        <a:pt x="167163" y="5715"/>
                      </a:cubicBezTo>
                      <a:cubicBezTo>
                        <a:pt x="91810" y="5397"/>
                        <a:pt x="9472" y="13970"/>
                        <a:pt x="1005" y="93239"/>
                      </a:cubicBezTo>
                      <a:cubicBezTo>
                        <a:pt x="-7462" y="172508"/>
                        <a:pt x="36671" y="242358"/>
                        <a:pt x="167481" y="325967"/>
                      </a:cubicBezTo>
                      <a:cubicBezTo>
                        <a:pt x="298291" y="409575"/>
                        <a:pt x="469741" y="386927"/>
                        <a:pt x="469741" y="386927"/>
                      </a:cubicBezTo>
                      <a:lnTo>
                        <a:pt x="407722" y="106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89" name="Google Shape;5889;p1"/>
                <p:cNvSpPr/>
                <p:nvPr/>
              </p:nvSpPr>
              <p:spPr>
                <a:xfrm>
                  <a:off x="9279255" y="2550995"/>
                  <a:ext cx="493092" cy="551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092" h="551313" extrusionOk="0">
                      <a:moveTo>
                        <a:pt x="491595" y="384504"/>
                      </a:moveTo>
                      <a:cubicBezTo>
                        <a:pt x="487256" y="371909"/>
                        <a:pt x="474344" y="363231"/>
                        <a:pt x="455401" y="358257"/>
                      </a:cubicBezTo>
                      <a:lnTo>
                        <a:pt x="477096" y="348414"/>
                      </a:lnTo>
                      <a:lnTo>
                        <a:pt x="244581" y="26999"/>
                      </a:lnTo>
                      <a:cubicBezTo>
                        <a:pt x="244581" y="26999"/>
                        <a:pt x="244263" y="25940"/>
                        <a:pt x="244052" y="25517"/>
                      </a:cubicBezTo>
                      <a:cubicBezTo>
                        <a:pt x="229235" y="-6868"/>
                        <a:pt x="163618" y="-8667"/>
                        <a:pt x="97366" y="21495"/>
                      </a:cubicBezTo>
                      <a:cubicBezTo>
                        <a:pt x="35242" y="49859"/>
                        <a:pt x="-5292" y="96425"/>
                        <a:pt x="2222" y="128810"/>
                      </a:cubicBezTo>
                      <a:lnTo>
                        <a:pt x="0" y="129869"/>
                      </a:lnTo>
                      <a:lnTo>
                        <a:pt x="100542" y="520288"/>
                      </a:lnTo>
                      <a:cubicBezTo>
                        <a:pt x="114300" y="559975"/>
                        <a:pt x="213042" y="561880"/>
                        <a:pt x="320992" y="524309"/>
                      </a:cubicBezTo>
                      <a:cubicBezTo>
                        <a:pt x="428942" y="486845"/>
                        <a:pt x="505248" y="424191"/>
                        <a:pt x="491489" y="384504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90" name="Google Shape;5890;p1"/>
                <p:cNvSpPr/>
                <p:nvPr/>
              </p:nvSpPr>
              <p:spPr>
                <a:xfrm>
                  <a:off x="9763125" y="1951306"/>
                  <a:ext cx="391244" cy="51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244" h="512810" extrusionOk="0">
                      <a:moveTo>
                        <a:pt x="362585" y="204518"/>
                      </a:moveTo>
                      <a:cubicBezTo>
                        <a:pt x="302895" y="61220"/>
                        <a:pt x="241829" y="5657"/>
                        <a:pt x="162243" y="260"/>
                      </a:cubicBezTo>
                      <a:cubicBezTo>
                        <a:pt x="82656" y="-5138"/>
                        <a:pt x="60007" y="74555"/>
                        <a:pt x="47307" y="148744"/>
                      </a:cubicBezTo>
                      <a:cubicBezTo>
                        <a:pt x="34502" y="222933"/>
                        <a:pt x="0" y="384752"/>
                        <a:pt x="0" y="384752"/>
                      </a:cubicBezTo>
                      <a:lnTo>
                        <a:pt x="370205" y="512811"/>
                      </a:lnTo>
                      <a:cubicBezTo>
                        <a:pt x="370205" y="512811"/>
                        <a:pt x="422275" y="347817"/>
                        <a:pt x="362585" y="204518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91" name="Google Shape;5891;p1"/>
                <p:cNvSpPr/>
                <p:nvPr/>
              </p:nvSpPr>
              <p:spPr>
                <a:xfrm>
                  <a:off x="9636907" y="2243619"/>
                  <a:ext cx="549104" cy="532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104" h="532784" extrusionOk="0">
                      <a:moveTo>
                        <a:pt x="529125" y="167581"/>
                      </a:moveTo>
                      <a:lnTo>
                        <a:pt x="161989" y="894"/>
                      </a:lnTo>
                      <a:lnTo>
                        <a:pt x="160613" y="2904"/>
                      </a:lnTo>
                      <a:cubicBezTo>
                        <a:pt x="130027" y="-10113"/>
                        <a:pt x="77111" y="21637"/>
                        <a:pt x="38482" y="77940"/>
                      </a:cubicBezTo>
                      <a:cubicBezTo>
                        <a:pt x="-2793" y="137948"/>
                        <a:pt x="-12319" y="202929"/>
                        <a:pt x="16997" y="223038"/>
                      </a:cubicBezTo>
                      <a:cubicBezTo>
                        <a:pt x="17420" y="223355"/>
                        <a:pt x="17950" y="223567"/>
                        <a:pt x="18373" y="223778"/>
                      </a:cubicBezTo>
                      <a:lnTo>
                        <a:pt x="294598" y="508470"/>
                      </a:lnTo>
                      <a:lnTo>
                        <a:pt x="308145" y="488891"/>
                      </a:lnTo>
                      <a:cubicBezTo>
                        <a:pt x="309733" y="508364"/>
                        <a:pt x="316082" y="522546"/>
                        <a:pt x="327724" y="529002"/>
                      </a:cubicBezTo>
                      <a:cubicBezTo>
                        <a:pt x="364448" y="549428"/>
                        <a:pt x="439379" y="485081"/>
                        <a:pt x="494941" y="385280"/>
                      </a:cubicBezTo>
                      <a:cubicBezTo>
                        <a:pt x="550504" y="285479"/>
                        <a:pt x="565849" y="187901"/>
                        <a:pt x="529125" y="16747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92" name="Google Shape;5892;p1"/>
                <p:cNvSpPr/>
                <p:nvPr/>
              </p:nvSpPr>
              <p:spPr>
                <a:xfrm>
                  <a:off x="9412483" y="2350158"/>
                  <a:ext cx="678663" cy="708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663" h="708868" extrusionOk="0">
                      <a:moveTo>
                        <a:pt x="669199" y="350285"/>
                      </a:moveTo>
                      <a:cubicBezTo>
                        <a:pt x="666659" y="347216"/>
                        <a:pt x="663484" y="344782"/>
                        <a:pt x="659992" y="342665"/>
                      </a:cubicBezTo>
                      <a:lnTo>
                        <a:pt x="270631" y="17228"/>
                      </a:lnTo>
                      <a:cubicBezTo>
                        <a:pt x="241104" y="-17909"/>
                        <a:pt x="158977" y="2411"/>
                        <a:pt x="87116" y="62630"/>
                      </a:cubicBezTo>
                      <a:cubicBezTo>
                        <a:pt x="15361" y="122849"/>
                        <a:pt x="-18929" y="200319"/>
                        <a:pt x="10599" y="235456"/>
                      </a:cubicBezTo>
                      <a:lnTo>
                        <a:pt x="254438" y="681438"/>
                      </a:lnTo>
                      <a:cubicBezTo>
                        <a:pt x="256026" y="685671"/>
                        <a:pt x="257931" y="689693"/>
                        <a:pt x="260789" y="693079"/>
                      </a:cubicBezTo>
                      <a:cubicBezTo>
                        <a:pt x="295608" y="734566"/>
                        <a:pt x="415305" y="691492"/>
                        <a:pt x="528018" y="596771"/>
                      </a:cubicBezTo>
                      <a:cubicBezTo>
                        <a:pt x="640730" y="502156"/>
                        <a:pt x="703913" y="391772"/>
                        <a:pt x="669094" y="350285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893" name="Google Shape;5893;p1"/>
              <p:cNvSpPr/>
              <p:nvPr/>
            </p:nvSpPr>
            <p:spPr>
              <a:xfrm>
                <a:off x="9182688" y="2207318"/>
                <a:ext cx="882846" cy="799511"/>
              </a:xfrm>
              <a:custGeom>
                <a:avLst/>
                <a:gdLst/>
                <a:ahLst/>
                <a:cxnLst/>
                <a:rect l="l" t="t" r="r" b="b"/>
                <a:pathLst>
                  <a:path w="882846" h="799511" extrusionOk="0">
                    <a:moveTo>
                      <a:pt x="306858" y="799512"/>
                    </a:moveTo>
                    <a:cubicBezTo>
                      <a:pt x="260714" y="799512"/>
                      <a:pt x="209491" y="765328"/>
                      <a:pt x="162713" y="734213"/>
                    </a:cubicBezTo>
                    <a:cubicBezTo>
                      <a:pt x="136572" y="716750"/>
                      <a:pt x="88630" y="684895"/>
                      <a:pt x="70955" y="684154"/>
                    </a:cubicBezTo>
                    <a:cubicBezTo>
                      <a:pt x="51799" y="697700"/>
                      <a:pt x="25130" y="694208"/>
                      <a:pt x="10101" y="675793"/>
                    </a:cubicBezTo>
                    <a:cubicBezTo>
                      <a:pt x="-5562" y="656531"/>
                      <a:pt x="-2704" y="628168"/>
                      <a:pt x="16557" y="612399"/>
                    </a:cubicBezTo>
                    <a:cubicBezTo>
                      <a:pt x="73072" y="566361"/>
                      <a:pt x="147261" y="615679"/>
                      <a:pt x="212560" y="659283"/>
                    </a:cubicBezTo>
                    <a:cubicBezTo>
                      <a:pt x="236690" y="675370"/>
                      <a:pt x="279341" y="703733"/>
                      <a:pt x="299661" y="708601"/>
                    </a:cubicBezTo>
                    <a:cubicBezTo>
                      <a:pt x="299026" y="687752"/>
                      <a:pt x="279870" y="640127"/>
                      <a:pt x="269075" y="613245"/>
                    </a:cubicBezTo>
                    <a:cubicBezTo>
                      <a:pt x="239759" y="540432"/>
                      <a:pt x="206422" y="457776"/>
                      <a:pt x="263043" y="411739"/>
                    </a:cubicBezTo>
                    <a:cubicBezTo>
                      <a:pt x="319663" y="365701"/>
                      <a:pt x="393747" y="415020"/>
                      <a:pt x="459152" y="458517"/>
                    </a:cubicBezTo>
                    <a:cubicBezTo>
                      <a:pt x="483282" y="474604"/>
                      <a:pt x="526038" y="503073"/>
                      <a:pt x="546359" y="507835"/>
                    </a:cubicBezTo>
                    <a:cubicBezTo>
                      <a:pt x="545723" y="486986"/>
                      <a:pt x="526568" y="439361"/>
                      <a:pt x="515773" y="412479"/>
                    </a:cubicBezTo>
                    <a:cubicBezTo>
                      <a:pt x="486457" y="339666"/>
                      <a:pt x="453119" y="257010"/>
                      <a:pt x="509740" y="210973"/>
                    </a:cubicBezTo>
                    <a:cubicBezTo>
                      <a:pt x="566361" y="164935"/>
                      <a:pt x="640444" y="214254"/>
                      <a:pt x="705849" y="257751"/>
                    </a:cubicBezTo>
                    <a:cubicBezTo>
                      <a:pt x="729980" y="273838"/>
                      <a:pt x="772736" y="302307"/>
                      <a:pt x="793056" y="307070"/>
                    </a:cubicBezTo>
                    <a:cubicBezTo>
                      <a:pt x="792527" y="286220"/>
                      <a:pt x="773265" y="238595"/>
                      <a:pt x="762470" y="211608"/>
                    </a:cubicBezTo>
                    <a:cubicBezTo>
                      <a:pt x="733154" y="138689"/>
                      <a:pt x="699923" y="56139"/>
                      <a:pt x="756438" y="10101"/>
                    </a:cubicBezTo>
                    <a:cubicBezTo>
                      <a:pt x="775700" y="-5562"/>
                      <a:pt x="804063" y="-2705"/>
                      <a:pt x="819832" y="16557"/>
                    </a:cubicBezTo>
                    <a:cubicBezTo>
                      <a:pt x="834860" y="35078"/>
                      <a:pt x="832849" y="61854"/>
                      <a:pt x="815704" y="77835"/>
                    </a:cubicBezTo>
                    <a:cubicBezTo>
                      <a:pt x="812741" y="95191"/>
                      <a:pt x="834331" y="148743"/>
                      <a:pt x="846078" y="177847"/>
                    </a:cubicBezTo>
                    <a:cubicBezTo>
                      <a:pt x="875394" y="250766"/>
                      <a:pt x="908626" y="333316"/>
                      <a:pt x="852111" y="379354"/>
                    </a:cubicBezTo>
                    <a:cubicBezTo>
                      <a:pt x="795490" y="425391"/>
                      <a:pt x="721407" y="376073"/>
                      <a:pt x="656002" y="332575"/>
                    </a:cubicBezTo>
                    <a:cubicBezTo>
                      <a:pt x="631872" y="316489"/>
                      <a:pt x="589115" y="288020"/>
                      <a:pt x="568796" y="283257"/>
                    </a:cubicBezTo>
                    <a:cubicBezTo>
                      <a:pt x="569431" y="304106"/>
                      <a:pt x="588586" y="351731"/>
                      <a:pt x="599381" y="378613"/>
                    </a:cubicBezTo>
                    <a:cubicBezTo>
                      <a:pt x="628697" y="451426"/>
                      <a:pt x="662035" y="534082"/>
                      <a:pt x="605413" y="580120"/>
                    </a:cubicBezTo>
                    <a:cubicBezTo>
                      <a:pt x="548793" y="626157"/>
                      <a:pt x="474710" y="576839"/>
                      <a:pt x="409305" y="533341"/>
                    </a:cubicBezTo>
                    <a:cubicBezTo>
                      <a:pt x="385174" y="517255"/>
                      <a:pt x="342418" y="488785"/>
                      <a:pt x="322098" y="484023"/>
                    </a:cubicBezTo>
                    <a:cubicBezTo>
                      <a:pt x="322733" y="504872"/>
                      <a:pt x="341889" y="552497"/>
                      <a:pt x="352683" y="579379"/>
                    </a:cubicBezTo>
                    <a:cubicBezTo>
                      <a:pt x="381999" y="652192"/>
                      <a:pt x="415337" y="734848"/>
                      <a:pt x="358716" y="780885"/>
                    </a:cubicBezTo>
                    <a:cubicBezTo>
                      <a:pt x="342630" y="794009"/>
                      <a:pt x="325167" y="799300"/>
                      <a:pt x="306858" y="79940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894" name="Google Shape;5894;p1"/>
            <p:cNvGrpSpPr/>
            <p:nvPr/>
          </p:nvGrpSpPr>
          <p:grpSpPr>
            <a:xfrm>
              <a:off x="10748750" y="2165561"/>
              <a:ext cx="1142470" cy="830580"/>
              <a:chOff x="10748750" y="2165561"/>
              <a:chExt cx="1142470" cy="830580"/>
            </a:xfrm>
          </p:grpSpPr>
          <p:sp>
            <p:nvSpPr>
              <p:cNvPr id="5895" name="Google Shape;5895;p1"/>
              <p:cNvSpPr/>
              <p:nvPr/>
            </p:nvSpPr>
            <p:spPr>
              <a:xfrm>
                <a:off x="10876174" y="2562648"/>
                <a:ext cx="172085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172085" h="57255" extrusionOk="0">
                    <a:moveTo>
                      <a:pt x="171979" y="0"/>
                    </a:move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4078"/>
                      <a:pt x="15451" y="52599"/>
                      <a:pt x="36088" y="57256"/>
                    </a:cubicBezTo>
                    <a:lnTo>
                      <a:pt x="172085" y="57256"/>
                    </a:lnTo>
                    <a:lnTo>
                      <a:pt x="1720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6" name="Google Shape;5896;p1"/>
              <p:cNvSpPr/>
              <p:nvPr/>
            </p:nvSpPr>
            <p:spPr>
              <a:xfrm>
                <a:off x="11134302" y="2562648"/>
                <a:ext cx="629812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629812" h="58525" extrusionOk="0">
                    <a:moveTo>
                      <a:pt x="122131" y="13335"/>
                    </a:moveTo>
                    <a:cubicBezTo>
                      <a:pt x="109960" y="13335"/>
                      <a:pt x="98954" y="8149"/>
                      <a:pt x="91122" y="0"/>
                    </a:cubicBezTo>
                    <a:lnTo>
                      <a:pt x="0" y="0"/>
                    </a:lnTo>
                    <a:lnTo>
                      <a:pt x="0" y="57256"/>
                    </a:lnTo>
                    <a:lnTo>
                      <a:pt x="554566" y="57256"/>
                    </a:lnTo>
                    <a:cubicBezTo>
                      <a:pt x="558165" y="57256"/>
                      <a:pt x="561551" y="57785"/>
                      <a:pt x="564937" y="58526"/>
                    </a:cubicBezTo>
                    <a:lnTo>
                      <a:pt x="583458" y="58526"/>
                    </a:lnTo>
                    <a:cubicBezTo>
                      <a:pt x="608964" y="58526"/>
                      <a:pt x="629813" y="37677"/>
                      <a:pt x="629813" y="12171"/>
                    </a:cubicBezTo>
                    <a:lnTo>
                      <a:pt x="629813" y="0"/>
                    </a:lnTo>
                    <a:lnTo>
                      <a:pt x="153246" y="0"/>
                    </a:lnTo>
                    <a:cubicBezTo>
                      <a:pt x="145415" y="8149"/>
                      <a:pt x="134408" y="13335"/>
                      <a:pt x="122237" y="1333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7" name="Google Shape;5897;p1"/>
              <p:cNvSpPr/>
              <p:nvPr/>
            </p:nvSpPr>
            <p:spPr>
              <a:xfrm>
                <a:off x="10876068" y="2507509"/>
                <a:ext cx="172085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172085" h="55033" extrusionOk="0">
                    <a:moveTo>
                      <a:pt x="172085" y="0"/>
                    </a:moveTo>
                    <a:lnTo>
                      <a:pt x="36088" y="0"/>
                    </a:lnTo>
                    <a:cubicBezTo>
                      <a:pt x="15557" y="4763"/>
                      <a:pt x="0" y="23178"/>
                      <a:pt x="0" y="45085"/>
                    </a:cubicBezTo>
                    <a:lnTo>
                      <a:pt x="0" y="55033"/>
                    </a:lnTo>
                    <a:lnTo>
                      <a:pt x="171979" y="55033"/>
                    </a:lnTo>
                    <a:lnTo>
                      <a:pt x="17197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8" name="Google Shape;5898;p1"/>
              <p:cNvSpPr/>
              <p:nvPr/>
            </p:nvSpPr>
            <p:spPr>
              <a:xfrm>
                <a:off x="11287442" y="2506239"/>
                <a:ext cx="476567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476567" h="56303" extrusionOk="0">
                    <a:moveTo>
                      <a:pt x="11959" y="1270"/>
                    </a:moveTo>
                    <a:lnTo>
                      <a:pt x="11959" y="26670"/>
                    </a:lnTo>
                    <a:cubicBezTo>
                      <a:pt x="11959" y="38206"/>
                      <a:pt x="7408" y="48577"/>
                      <a:pt x="0" y="56303"/>
                    </a:cubicBezTo>
                    <a:lnTo>
                      <a:pt x="476568" y="56303"/>
                    </a:lnTo>
                    <a:lnTo>
                      <a:pt x="476568" y="46355"/>
                    </a:lnTo>
                    <a:cubicBezTo>
                      <a:pt x="476568" y="20849"/>
                      <a:pt x="455718" y="0"/>
                      <a:pt x="430213" y="0"/>
                    </a:cubicBezTo>
                    <a:lnTo>
                      <a:pt x="394441" y="0"/>
                    </a:lnTo>
                    <a:cubicBezTo>
                      <a:pt x="391054" y="741"/>
                      <a:pt x="387668" y="1270"/>
                      <a:pt x="384068" y="1270"/>
                    </a:cubicBezTo>
                    <a:lnTo>
                      <a:pt x="11959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9" name="Google Shape;5899;p1"/>
              <p:cNvSpPr/>
              <p:nvPr/>
            </p:nvSpPr>
            <p:spPr>
              <a:xfrm>
                <a:off x="11134196" y="2507509"/>
                <a:ext cx="9112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91122" h="55033" extrusionOk="0">
                    <a:moveTo>
                      <a:pt x="79163" y="0"/>
                    </a:moveTo>
                    <a:lnTo>
                      <a:pt x="0" y="0"/>
                    </a:lnTo>
                    <a:lnTo>
                      <a:pt x="0" y="55033"/>
                    </a:lnTo>
                    <a:lnTo>
                      <a:pt x="91122" y="55033"/>
                    </a:lnTo>
                    <a:cubicBezTo>
                      <a:pt x="83713" y="47308"/>
                      <a:pt x="79163" y="36936"/>
                      <a:pt x="79163" y="25400"/>
                    </a:cubicBezTo>
                    <a:lnTo>
                      <a:pt x="79163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0" name="Google Shape;5900;p1"/>
              <p:cNvSpPr/>
              <p:nvPr/>
            </p:nvSpPr>
            <p:spPr>
              <a:xfrm>
                <a:off x="11134196" y="2449089"/>
                <a:ext cx="79163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79163" h="57255" extrusionOk="0">
                    <a:moveTo>
                      <a:pt x="42650" y="33655"/>
                    </a:moveTo>
                    <a:lnTo>
                      <a:pt x="42650" y="33655"/>
                    </a:lnTo>
                    <a:cubicBezTo>
                      <a:pt x="22119" y="33655"/>
                      <a:pt x="4974" y="19262"/>
                      <a:pt x="740" y="0"/>
                    </a:cubicBezTo>
                    <a:lnTo>
                      <a:pt x="0" y="0"/>
                    </a:lnTo>
                    <a:lnTo>
                      <a:pt x="0" y="57256"/>
                    </a:lnTo>
                    <a:lnTo>
                      <a:pt x="79163" y="57256"/>
                    </a:lnTo>
                    <a:lnTo>
                      <a:pt x="79163" y="13123"/>
                    </a:lnTo>
                    <a:cubicBezTo>
                      <a:pt x="71543" y="25400"/>
                      <a:pt x="58102" y="33655"/>
                      <a:pt x="42650" y="336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1" name="Google Shape;5901;p1"/>
              <p:cNvSpPr/>
              <p:nvPr/>
            </p:nvSpPr>
            <p:spPr>
              <a:xfrm>
                <a:off x="11299402" y="2448983"/>
                <a:ext cx="418464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418464" h="57255" extrusionOk="0">
                    <a:moveTo>
                      <a:pt x="0" y="57256"/>
                    </a:moveTo>
                    <a:lnTo>
                      <a:pt x="382376" y="57256"/>
                    </a:lnTo>
                    <a:cubicBezTo>
                      <a:pt x="402907" y="52493"/>
                      <a:pt x="418464" y="34078"/>
                      <a:pt x="418464" y="12171"/>
                    </a:cubicBezTo>
                    <a:lnTo>
                      <a:pt x="418464" y="0"/>
                    </a:lnTo>
                    <a:lnTo>
                      <a:pt x="0" y="0"/>
                    </a:lnTo>
                    <a:lnTo>
                      <a:pt x="0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2" name="Google Shape;5902;p1"/>
              <p:cNvSpPr/>
              <p:nvPr/>
            </p:nvSpPr>
            <p:spPr>
              <a:xfrm>
                <a:off x="10830030" y="2448983"/>
                <a:ext cx="218122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18122" h="58525" extrusionOk="0">
                    <a:moveTo>
                      <a:pt x="218123" y="57256"/>
                    </a:moveTo>
                    <a:lnTo>
                      <a:pt x="218123" y="0"/>
                    </a:ln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7677"/>
                      <a:pt x="20850" y="58526"/>
                      <a:pt x="46354" y="58526"/>
                    </a:cubicBezTo>
                    <a:lnTo>
                      <a:pt x="82126" y="58526"/>
                    </a:lnTo>
                    <a:cubicBezTo>
                      <a:pt x="85514" y="57785"/>
                      <a:pt x="88900" y="57256"/>
                      <a:pt x="92499" y="57256"/>
                    </a:cubicBezTo>
                    <a:lnTo>
                      <a:pt x="218123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3" name="Google Shape;5903;p1"/>
              <p:cNvSpPr/>
              <p:nvPr/>
            </p:nvSpPr>
            <p:spPr>
              <a:xfrm>
                <a:off x="11299402" y="2506239"/>
                <a:ext cx="382481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82481" h="1269" extrusionOk="0">
                    <a:moveTo>
                      <a:pt x="0" y="1270"/>
                    </a:moveTo>
                    <a:lnTo>
                      <a:pt x="372109" y="1270"/>
                    </a:lnTo>
                    <a:cubicBezTo>
                      <a:pt x="375708" y="1270"/>
                      <a:pt x="379094" y="741"/>
                      <a:pt x="382482" y="0"/>
                    </a:cubicBezTo>
                    <a:lnTo>
                      <a:pt x="106" y="0"/>
                    </a:lnTo>
                    <a:lnTo>
                      <a:pt x="106" y="127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4" name="Google Shape;5904;p1"/>
              <p:cNvSpPr/>
              <p:nvPr/>
            </p:nvSpPr>
            <p:spPr>
              <a:xfrm>
                <a:off x="11134195" y="2506239"/>
                <a:ext cx="79200" cy="12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5" name="Google Shape;5905;p1"/>
              <p:cNvSpPr/>
              <p:nvPr/>
            </p:nvSpPr>
            <p:spPr>
              <a:xfrm>
                <a:off x="10912156" y="2506239"/>
                <a:ext cx="135996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35996" h="1269" extrusionOk="0">
                    <a:moveTo>
                      <a:pt x="135997" y="0"/>
                    </a:moveTo>
                    <a:lnTo>
                      <a:pt x="10373" y="0"/>
                    </a:lnTo>
                    <a:cubicBezTo>
                      <a:pt x="6773" y="0"/>
                      <a:pt x="3387" y="529"/>
                      <a:pt x="0" y="1270"/>
                    </a:cubicBezTo>
                    <a:lnTo>
                      <a:pt x="135997" y="1270"/>
                    </a:lnTo>
                    <a:lnTo>
                      <a:pt x="1359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6" name="Google Shape;5906;p1"/>
              <p:cNvSpPr/>
              <p:nvPr/>
            </p:nvSpPr>
            <p:spPr>
              <a:xfrm>
                <a:off x="11134196" y="2443480"/>
                <a:ext cx="740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5609" extrusionOk="0">
                    <a:moveTo>
                      <a:pt x="0" y="0"/>
                    </a:moveTo>
                    <a:lnTo>
                      <a:pt x="0" y="5609"/>
                    </a:lnTo>
                    <a:lnTo>
                      <a:pt x="740" y="5609"/>
                    </a:lnTo>
                    <a:cubicBezTo>
                      <a:pt x="317" y="3810"/>
                      <a:pt x="211" y="190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7" name="Google Shape;5907;p1"/>
              <p:cNvSpPr/>
              <p:nvPr/>
            </p:nvSpPr>
            <p:spPr>
              <a:xfrm>
                <a:off x="10829924" y="2392680"/>
                <a:ext cx="218228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218228" h="56303" extrusionOk="0">
                    <a:moveTo>
                      <a:pt x="218229" y="1270"/>
                    </a:moveTo>
                    <a:lnTo>
                      <a:pt x="121391" y="1270"/>
                    </a:lnTo>
                    <a:cubicBezTo>
                      <a:pt x="117793" y="1270"/>
                      <a:pt x="114406" y="741"/>
                      <a:pt x="111020" y="0"/>
                    </a:cubicBezTo>
                    <a:lnTo>
                      <a:pt x="46356" y="0"/>
                    </a:lnTo>
                    <a:cubicBezTo>
                      <a:pt x="20850" y="0"/>
                      <a:pt x="0" y="20849"/>
                      <a:pt x="0" y="46355"/>
                    </a:cubicBezTo>
                    <a:lnTo>
                      <a:pt x="0" y="56303"/>
                    </a:lnTo>
                    <a:lnTo>
                      <a:pt x="218123" y="56303"/>
                    </a:lnTo>
                    <a:lnTo>
                      <a:pt x="218123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8" name="Google Shape;5908;p1"/>
              <p:cNvSpPr/>
              <p:nvPr/>
            </p:nvSpPr>
            <p:spPr>
              <a:xfrm>
                <a:off x="11299402" y="2394055"/>
                <a:ext cx="418464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418464" h="55033" extrusionOk="0">
                    <a:moveTo>
                      <a:pt x="0" y="55033"/>
                    </a:moveTo>
                    <a:lnTo>
                      <a:pt x="418464" y="55033"/>
                    </a:lnTo>
                    <a:lnTo>
                      <a:pt x="418464" y="45085"/>
                    </a:lnTo>
                    <a:cubicBezTo>
                      <a:pt x="418464" y="23177"/>
                      <a:pt x="403013" y="4657"/>
                      <a:pt x="382376" y="0"/>
                    </a:cubicBezTo>
                    <a:lnTo>
                      <a:pt x="0" y="0"/>
                    </a:lnTo>
                    <a:lnTo>
                      <a:pt x="0" y="55033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9" name="Google Shape;5909;p1"/>
              <p:cNvSpPr/>
              <p:nvPr/>
            </p:nvSpPr>
            <p:spPr>
              <a:xfrm>
                <a:off x="10884746" y="2789660"/>
                <a:ext cx="887835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887835" h="58525" extrusionOk="0">
                    <a:moveTo>
                      <a:pt x="0" y="12171"/>
                    </a:moveTo>
                    <a:cubicBezTo>
                      <a:pt x="0" y="37677"/>
                      <a:pt x="20849" y="58526"/>
                      <a:pt x="46355" y="58526"/>
                    </a:cubicBezTo>
                    <a:lnTo>
                      <a:pt x="841481" y="58526"/>
                    </a:lnTo>
                    <a:cubicBezTo>
                      <a:pt x="866987" y="58526"/>
                      <a:pt x="887836" y="37677"/>
                      <a:pt x="887836" y="12171"/>
                    </a:cubicBezTo>
                    <a:lnTo>
                      <a:pt x="887836" y="0"/>
                    </a:lnTo>
                    <a:lnTo>
                      <a:pt x="0" y="0"/>
                    </a:lnTo>
                    <a:lnTo>
                      <a:pt x="0" y="1217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0" name="Google Shape;5910;p1"/>
              <p:cNvSpPr/>
              <p:nvPr/>
            </p:nvSpPr>
            <p:spPr>
              <a:xfrm>
                <a:off x="10884746" y="2733463"/>
                <a:ext cx="887835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887835" h="56303" extrusionOk="0">
                    <a:moveTo>
                      <a:pt x="36090" y="1270"/>
                    </a:moveTo>
                    <a:cubicBezTo>
                      <a:pt x="15557" y="6033"/>
                      <a:pt x="0" y="24447"/>
                      <a:pt x="0" y="46355"/>
                    </a:cubicBezTo>
                    <a:lnTo>
                      <a:pt x="0" y="56303"/>
                    </a:lnTo>
                    <a:lnTo>
                      <a:pt x="887836" y="56303"/>
                    </a:lnTo>
                    <a:lnTo>
                      <a:pt x="887836" y="46355"/>
                    </a:lnTo>
                    <a:cubicBezTo>
                      <a:pt x="887836" y="20849"/>
                      <a:pt x="866987" y="0"/>
                      <a:pt x="841481" y="0"/>
                    </a:cubicBezTo>
                    <a:lnTo>
                      <a:pt x="814388" y="0"/>
                    </a:lnTo>
                    <a:cubicBezTo>
                      <a:pt x="811001" y="741"/>
                      <a:pt x="807615" y="1270"/>
                      <a:pt x="804016" y="1270"/>
                    </a:cubicBezTo>
                    <a:lnTo>
                      <a:pt x="36090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1" name="Google Shape;5911;p1"/>
              <p:cNvSpPr/>
              <p:nvPr/>
            </p:nvSpPr>
            <p:spPr>
              <a:xfrm>
                <a:off x="10847386" y="2676101"/>
                <a:ext cx="887835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887835" h="58525" extrusionOk="0">
                    <a:moveTo>
                      <a:pt x="243840" y="22860"/>
                    </a:moveTo>
                    <a:cubicBezTo>
                      <a:pt x="227436" y="22860"/>
                      <a:pt x="213360" y="13547"/>
                      <a:pt x="206058" y="0"/>
                    </a:cubicBez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7677"/>
                      <a:pt x="20850" y="58526"/>
                      <a:pt x="46355" y="58526"/>
                    </a:cubicBezTo>
                    <a:lnTo>
                      <a:pt x="73449" y="58526"/>
                    </a:lnTo>
                    <a:cubicBezTo>
                      <a:pt x="76835" y="57785"/>
                      <a:pt x="80222" y="57256"/>
                      <a:pt x="83820" y="57256"/>
                    </a:cubicBezTo>
                    <a:lnTo>
                      <a:pt x="851748" y="57256"/>
                    </a:lnTo>
                    <a:cubicBezTo>
                      <a:pt x="872279" y="52493"/>
                      <a:pt x="887836" y="34078"/>
                      <a:pt x="887836" y="12171"/>
                    </a:cubicBezTo>
                    <a:lnTo>
                      <a:pt x="887836" y="0"/>
                    </a:lnTo>
                    <a:lnTo>
                      <a:pt x="281624" y="0"/>
                    </a:lnTo>
                    <a:cubicBezTo>
                      <a:pt x="274320" y="13547"/>
                      <a:pt x="260245" y="22860"/>
                      <a:pt x="243840" y="2286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2" name="Google Shape;5912;p1"/>
              <p:cNvSpPr/>
              <p:nvPr/>
            </p:nvSpPr>
            <p:spPr>
              <a:xfrm>
                <a:off x="10920835" y="2733463"/>
                <a:ext cx="778298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778298" h="1269" extrusionOk="0">
                    <a:moveTo>
                      <a:pt x="0" y="1270"/>
                    </a:moveTo>
                    <a:lnTo>
                      <a:pt x="767926" y="1270"/>
                    </a:lnTo>
                    <a:cubicBezTo>
                      <a:pt x="771525" y="1270"/>
                      <a:pt x="774911" y="741"/>
                      <a:pt x="778299" y="0"/>
                    </a:cubicBezTo>
                    <a:lnTo>
                      <a:pt x="10371" y="0"/>
                    </a:lnTo>
                    <a:cubicBezTo>
                      <a:pt x="6773" y="0"/>
                      <a:pt x="3386" y="529"/>
                      <a:pt x="0" y="127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3" name="Google Shape;5913;p1"/>
              <p:cNvSpPr/>
              <p:nvPr/>
            </p:nvSpPr>
            <p:spPr>
              <a:xfrm>
                <a:off x="10847281" y="2619798"/>
                <a:ext cx="206058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206058" h="56303" extrusionOk="0">
                    <a:moveTo>
                      <a:pt x="200873" y="36195"/>
                    </a:moveTo>
                    <a:lnTo>
                      <a:pt x="200873" y="1270"/>
                    </a:lnTo>
                    <a:lnTo>
                      <a:pt x="75249" y="1270"/>
                    </a:lnTo>
                    <a:cubicBezTo>
                      <a:pt x="71649" y="1270"/>
                      <a:pt x="68263" y="741"/>
                      <a:pt x="64876" y="0"/>
                    </a:cubicBezTo>
                    <a:lnTo>
                      <a:pt x="46355" y="0"/>
                    </a:lnTo>
                    <a:cubicBezTo>
                      <a:pt x="20850" y="0"/>
                      <a:pt x="0" y="20849"/>
                      <a:pt x="0" y="46355"/>
                    </a:cubicBezTo>
                    <a:lnTo>
                      <a:pt x="0" y="56303"/>
                    </a:lnTo>
                    <a:lnTo>
                      <a:pt x="206058" y="56303"/>
                    </a:lnTo>
                    <a:cubicBezTo>
                      <a:pt x="202777" y="50271"/>
                      <a:pt x="200767" y="43498"/>
                      <a:pt x="200767" y="36089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4" name="Google Shape;5914;p1"/>
              <p:cNvSpPr/>
              <p:nvPr/>
            </p:nvSpPr>
            <p:spPr>
              <a:xfrm>
                <a:off x="11128904" y="2621174"/>
                <a:ext cx="60621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606212" h="55033" extrusionOk="0">
                    <a:moveTo>
                      <a:pt x="5292" y="34819"/>
                    </a:moveTo>
                    <a:cubicBezTo>
                      <a:pt x="5292" y="42122"/>
                      <a:pt x="3280" y="49001"/>
                      <a:pt x="0" y="55033"/>
                    </a:cubicBezTo>
                    <a:lnTo>
                      <a:pt x="606212" y="55033"/>
                    </a:lnTo>
                    <a:lnTo>
                      <a:pt x="606212" y="45085"/>
                    </a:lnTo>
                    <a:cubicBezTo>
                      <a:pt x="606212" y="23178"/>
                      <a:pt x="590761" y="4657"/>
                      <a:pt x="570124" y="0"/>
                    </a:cubicBezTo>
                    <a:lnTo>
                      <a:pt x="5186" y="0"/>
                    </a:lnTo>
                    <a:lnTo>
                      <a:pt x="5186" y="3492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5" name="Google Shape;5915;p1"/>
              <p:cNvSpPr/>
              <p:nvPr/>
            </p:nvSpPr>
            <p:spPr>
              <a:xfrm>
                <a:off x="10912156" y="2619798"/>
                <a:ext cx="135996" cy="1270"/>
              </a:xfrm>
              <a:custGeom>
                <a:avLst/>
                <a:gdLst/>
                <a:ahLst/>
                <a:cxnLst/>
                <a:rect l="l" t="t" r="r" b="b"/>
                <a:pathLst>
                  <a:path w="135996" h="1270" extrusionOk="0">
                    <a:moveTo>
                      <a:pt x="135997" y="1270"/>
                    </a:moveTo>
                    <a:lnTo>
                      <a:pt x="135997" y="0"/>
                    </a:lnTo>
                    <a:lnTo>
                      <a:pt x="0" y="0"/>
                    </a:lnTo>
                    <a:cubicBezTo>
                      <a:pt x="3387" y="741"/>
                      <a:pt x="6773" y="1270"/>
                      <a:pt x="10373" y="1270"/>
                    </a:cubicBezTo>
                    <a:lnTo>
                      <a:pt x="135997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6" name="Google Shape;5916;p1"/>
              <p:cNvSpPr/>
              <p:nvPr/>
            </p:nvSpPr>
            <p:spPr>
              <a:xfrm>
                <a:off x="11134196" y="2619904"/>
                <a:ext cx="564938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564938" h="1269" extrusionOk="0">
                    <a:moveTo>
                      <a:pt x="0" y="0"/>
                    </a:moveTo>
                    <a:lnTo>
                      <a:pt x="0" y="1270"/>
                    </a:lnTo>
                    <a:lnTo>
                      <a:pt x="564938" y="1270"/>
                    </a:lnTo>
                    <a:cubicBezTo>
                      <a:pt x="561551" y="529"/>
                      <a:pt x="558165" y="0"/>
                      <a:pt x="55456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7" name="Google Shape;5917;p1"/>
              <p:cNvSpPr/>
              <p:nvPr/>
            </p:nvSpPr>
            <p:spPr>
              <a:xfrm>
                <a:off x="10904960" y="2335424"/>
                <a:ext cx="143192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143192" h="57255" extrusionOk="0">
                    <a:moveTo>
                      <a:pt x="143193" y="0"/>
                    </a:move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4078"/>
                      <a:pt x="15451" y="52599"/>
                      <a:pt x="36090" y="57256"/>
                    </a:cubicBezTo>
                    <a:lnTo>
                      <a:pt x="143193" y="57256"/>
                    </a:lnTo>
                    <a:lnTo>
                      <a:pt x="143193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8" name="Google Shape;5918;p1"/>
              <p:cNvSpPr/>
              <p:nvPr/>
            </p:nvSpPr>
            <p:spPr>
              <a:xfrm>
                <a:off x="11299402" y="2335424"/>
                <a:ext cx="49350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493500" h="58525" extrusionOk="0">
                    <a:moveTo>
                      <a:pt x="0" y="57256"/>
                    </a:moveTo>
                    <a:lnTo>
                      <a:pt x="372109" y="57256"/>
                    </a:lnTo>
                    <a:cubicBezTo>
                      <a:pt x="375708" y="57256"/>
                      <a:pt x="379094" y="57785"/>
                      <a:pt x="382482" y="58526"/>
                    </a:cubicBezTo>
                    <a:lnTo>
                      <a:pt x="447146" y="58526"/>
                    </a:lnTo>
                    <a:cubicBezTo>
                      <a:pt x="472651" y="58526"/>
                      <a:pt x="493501" y="37677"/>
                      <a:pt x="493501" y="12171"/>
                    </a:cubicBezTo>
                    <a:lnTo>
                      <a:pt x="493501" y="0"/>
                    </a:lnTo>
                    <a:lnTo>
                      <a:pt x="106" y="0"/>
                    </a:lnTo>
                    <a:lnTo>
                      <a:pt x="106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9" name="Google Shape;5919;p1"/>
              <p:cNvSpPr/>
              <p:nvPr/>
            </p:nvSpPr>
            <p:spPr>
              <a:xfrm>
                <a:off x="10941050" y="2392680"/>
                <a:ext cx="107209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7209" h="1269" extrusionOk="0">
                    <a:moveTo>
                      <a:pt x="107103" y="1270"/>
                    </a:moveTo>
                    <a:lnTo>
                      <a:pt x="107103" y="0"/>
                    </a:lnTo>
                    <a:lnTo>
                      <a:pt x="0" y="0"/>
                    </a:lnTo>
                    <a:cubicBezTo>
                      <a:pt x="3386" y="741"/>
                      <a:pt x="6772" y="1270"/>
                      <a:pt x="10371" y="1270"/>
                    </a:cubicBezTo>
                    <a:lnTo>
                      <a:pt x="107209" y="127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0" name="Google Shape;5920;p1"/>
              <p:cNvSpPr/>
              <p:nvPr/>
            </p:nvSpPr>
            <p:spPr>
              <a:xfrm>
                <a:off x="11299296" y="2392680"/>
                <a:ext cx="382481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82481" h="1269" extrusionOk="0">
                    <a:moveTo>
                      <a:pt x="106" y="0"/>
                    </a:moveTo>
                    <a:lnTo>
                      <a:pt x="106" y="1270"/>
                    </a:lnTo>
                    <a:lnTo>
                      <a:pt x="382482" y="1270"/>
                    </a:lnTo>
                    <a:cubicBezTo>
                      <a:pt x="379094" y="529"/>
                      <a:pt x="375708" y="0"/>
                      <a:pt x="3721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1" name="Google Shape;5921;p1"/>
              <p:cNvSpPr/>
              <p:nvPr/>
            </p:nvSpPr>
            <p:spPr>
              <a:xfrm>
                <a:off x="10904960" y="2280390"/>
                <a:ext cx="14319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143192" h="55033" extrusionOk="0">
                    <a:moveTo>
                      <a:pt x="143193" y="0"/>
                    </a:moveTo>
                    <a:lnTo>
                      <a:pt x="36090" y="0"/>
                    </a:lnTo>
                    <a:cubicBezTo>
                      <a:pt x="15557" y="4762"/>
                      <a:pt x="0" y="23178"/>
                      <a:pt x="0" y="45085"/>
                    </a:cubicBezTo>
                    <a:lnTo>
                      <a:pt x="0" y="55033"/>
                    </a:lnTo>
                    <a:lnTo>
                      <a:pt x="143193" y="55033"/>
                    </a:lnTo>
                    <a:lnTo>
                      <a:pt x="143193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2" name="Google Shape;5922;p1"/>
              <p:cNvSpPr/>
              <p:nvPr/>
            </p:nvSpPr>
            <p:spPr>
              <a:xfrm>
                <a:off x="11299296" y="2279120"/>
                <a:ext cx="493394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493394" h="56303" extrusionOk="0">
                    <a:moveTo>
                      <a:pt x="447146" y="0"/>
                    </a:moveTo>
                    <a:lnTo>
                      <a:pt x="394017" y="0"/>
                    </a:lnTo>
                    <a:cubicBezTo>
                      <a:pt x="390631" y="741"/>
                      <a:pt x="387244" y="1270"/>
                      <a:pt x="383646" y="1270"/>
                    </a:cubicBezTo>
                    <a:lnTo>
                      <a:pt x="0" y="1270"/>
                    </a:lnTo>
                    <a:lnTo>
                      <a:pt x="0" y="56303"/>
                    </a:lnTo>
                    <a:lnTo>
                      <a:pt x="493395" y="56303"/>
                    </a:lnTo>
                    <a:lnTo>
                      <a:pt x="493395" y="46355"/>
                    </a:lnTo>
                    <a:cubicBezTo>
                      <a:pt x="493395" y="20849"/>
                      <a:pt x="472546" y="0"/>
                      <a:pt x="44704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3" name="Google Shape;5923;p1"/>
              <p:cNvSpPr/>
              <p:nvPr/>
            </p:nvSpPr>
            <p:spPr>
              <a:xfrm>
                <a:off x="11299402" y="2221865"/>
                <a:ext cx="430000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430000" h="57255" extrusionOk="0">
                    <a:moveTo>
                      <a:pt x="0" y="57256"/>
                    </a:moveTo>
                    <a:lnTo>
                      <a:pt x="393911" y="57256"/>
                    </a:lnTo>
                    <a:cubicBezTo>
                      <a:pt x="414442" y="52493"/>
                      <a:pt x="430001" y="34078"/>
                      <a:pt x="430001" y="12171"/>
                    </a:cubicBezTo>
                    <a:lnTo>
                      <a:pt x="430001" y="0"/>
                    </a:lnTo>
                    <a:lnTo>
                      <a:pt x="0" y="0"/>
                    </a:lnTo>
                    <a:lnTo>
                      <a:pt x="0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4" name="Google Shape;5924;p1"/>
              <p:cNvSpPr/>
              <p:nvPr/>
            </p:nvSpPr>
            <p:spPr>
              <a:xfrm>
                <a:off x="10841566" y="2221865"/>
                <a:ext cx="206692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06692" h="58525" extrusionOk="0">
                    <a:moveTo>
                      <a:pt x="206587" y="57256"/>
                    </a:moveTo>
                    <a:lnTo>
                      <a:pt x="206587" y="0"/>
                    </a:ln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7677"/>
                      <a:pt x="20849" y="58526"/>
                      <a:pt x="46355" y="58526"/>
                    </a:cubicBezTo>
                    <a:lnTo>
                      <a:pt x="99484" y="58526"/>
                    </a:lnTo>
                    <a:cubicBezTo>
                      <a:pt x="102870" y="57785"/>
                      <a:pt x="106256" y="57256"/>
                      <a:pt x="109855" y="57256"/>
                    </a:cubicBezTo>
                    <a:lnTo>
                      <a:pt x="206693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5" name="Google Shape;5925;p1"/>
              <p:cNvSpPr/>
              <p:nvPr/>
            </p:nvSpPr>
            <p:spPr>
              <a:xfrm>
                <a:off x="11299402" y="2279120"/>
                <a:ext cx="394017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94017" h="1269" extrusionOk="0">
                    <a:moveTo>
                      <a:pt x="0" y="1270"/>
                    </a:moveTo>
                    <a:lnTo>
                      <a:pt x="383646" y="1270"/>
                    </a:lnTo>
                    <a:cubicBezTo>
                      <a:pt x="387244" y="1270"/>
                      <a:pt x="390630" y="741"/>
                      <a:pt x="394017" y="0"/>
                    </a:cubicBezTo>
                    <a:lnTo>
                      <a:pt x="106" y="0"/>
                    </a:lnTo>
                    <a:lnTo>
                      <a:pt x="106" y="127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6" name="Google Shape;5926;p1"/>
              <p:cNvSpPr/>
              <p:nvPr/>
            </p:nvSpPr>
            <p:spPr>
              <a:xfrm>
                <a:off x="10940944" y="2279120"/>
                <a:ext cx="107209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7209" h="1269" extrusionOk="0">
                    <a:moveTo>
                      <a:pt x="107209" y="0"/>
                    </a:moveTo>
                    <a:lnTo>
                      <a:pt x="10371" y="0"/>
                    </a:lnTo>
                    <a:cubicBezTo>
                      <a:pt x="6773" y="0"/>
                      <a:pt x="3386" y="529"/>
                      <a:pt x="0" y="1270"/>
                    </a:cubicBezTo>
                    <a:lnTo>
                      <a:pt x="107103" y="1270"/>
                    </a:lnTo>
                    <a:lnTo>
                      <a:pt x="107103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7" name="Google Shape;5927;p1"/>
              <p:cNvSpPr/>
              <p:nvPr/>
            </p:nvSpPr>
            <p:spPr>
              <a:xfrm>
                <a:off x="11294110" y="2165561"/>
                <a:ext cx="435292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435292" h="56303" extrusionOk="0">
                    <a:moveTo>
                      <a:pt x="5292" y="5292"/>
                    </a:moveTo>
                    <a:lnTo>
                      <a:pt x="5292" y="56303"/>
                    </a:lnTo>
                    <a:lnTo>
                      <a:pt x="435293" y="56303"/>
                    </a:lnTo>
                    <a:lnTo>
                      <a:pt x="435293" y="46355"/>
                    </a:lnTo>
                    <a:cubicBezTo>
                      <a:pt x="435293" y="20849"/>
                      <a:pt x="414442" y="0"/>
                      <a:pt x="388938" y="0"/>
                    </a:cubicBezTo>
                    <a:lnTo>
                      <a:pt x="0" y="0"/>
                    </a:lnTo>
                    <a:cubicBezTo>
                      <a:pt x="2962" y="0"/>
                      <a:pt x="5292" y="2328"/>
                      <a:pt x="5292" y="5292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8" name="Google Shape;5928;p1"/>
              <p:cNvSpPr/>
              <p:nvPr/>
            </p:nvSpPr>
            <p:spPr>
              <a:xfrm>
                <a:off x="10841566" y="2165561"/>
                <a:ext cx="206586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206586" h="56303" extrusionOk="0">
                    <a:moveTo>
                      <a:pt x="206587" y="0"/>
                    </a:moveTo>
                    <a:lnTo>
                      <a:pt x="46355" y="0"/>
                    </a:lnTo>
                    <a:cubicBezTo>
                      <a:pt x="20849" y="0"/>
                      <a:pt x="0" y="20849"/>
                      <a:pt x="0" y="46355"/>
                    </a:cubicBezTo>
                    <a:lnTo>
                      <a:pt x="0" y="56303"/>
                    </a:lnTo>
                    <a:lnTo>
                      <a:pt x="206587" y="56303"/>
                    </a:lnTo>
                    <a:lnTo>
                      <a:pt x="20658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9" name="Google Shape;5929;p1"/>
              <p:cNvSpPr/>
              <p:nvPr/>
            </p:nvSpPr>
            <p:spPr>
              <a:xfrm>
                <a:off x="10809710" y="2943436"/>
                <a:ext cx="1018328" cy="52705"/>
              </a:xfrm>
              <a:custGeom>
                <a:avLst/>
                <a:gdLst/>
                <a:ahLst/>
                <a:cxnLst/>
                <a:rect l="l" t="t" r="r" b="b"/>
                <a:pathLst>
                  <a:path w="1018328" h="52705" extrusionOk="0">
                    <a:moveTo>
                      <a:pt x="0" y="2328"/>
                    </a:moveTo>
                    <a:lnTo>
                      <a:pt x="0" y="10160"/>
                    </a:lnTo>
                    <a:cubicBezTo>
                      <a:pt x="0" y="33549"/>
                      <a:pt x="19156" y="52705"/>
                      <a:pt x="42545" y="52705"/>
                    </a:cubicBezTo>
                    <a:lnTo>
                      <a:pt x="975783" y="52705"/>
                    </a:lnTo>
                    <a:cubicBezTo>
                      <a:pt x="999173" y="52705"/>
                      <a:pt x="1018328" y="33549"/>
                      <a:pt x="1018328" y="10160"/>
                    </a:cubicBezTo>
                    <a:lnTo>
                      <a:pt x="1018328" y="2328"/>
                    </a:lnTo>
                    <a:cubicBezTo>
                      <a:pt x="1018328" y="1482"/>
                      <a:pt x="1018116" y="741"/>
                      <a:pt x="1018116" y="0"/>
                    </a:cubicBezTo>
                    <a:lnTo>
                      <a:pt x="317" y="0"/>
                    </a:lnTo>
                    <a:cubicBezTo>
                      <a:pt x="317" y="847"/>
                      <a:pt x="106" y="1587"/>
                      <a:pt x="106" y="2328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0" name="Google Shape;5930;p1"/>
              <p:cNvSpPr/>
              <p:nvPr/>
            </p:nvSpPr>
            <p:spPr>
              <a:xfrm>
                <a:off x="11048153" y="2562648"/>
                <a:ext cx="861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1" name="Google Shape;5931;p1"/>
              <p:cNvSpPr/>
              <p:nvPr/>
            </p:nvSpPr>
            <p:spPr>
              <a:xfrm>
                <a:off x="11048153" y="2507509"/>
                <a:ext cx="861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2" name="Google Shape;5932;p1"/>
              <p:cNvSpPr/>
              <p:nvPr/>
            </p:nvSpPr>
            <p:spPr>
              <a:xfrm>
                <a:off x="11048153" y="2449089"/>
                <a:ext cx="861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3" name="Google Shape;5933;p1"/>
              <p:cNvSpPr/>
              <p:nvPr/>
            </p:nvSpPr>
            <p:spPr>
              <a:xfrm>
                <a:off x="11048153" y="2506239"/>
                <a:ext cx="861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4" name="Google Shape;5934;p1"/>
              <p:cNvSpPr/>
              <p:nvPr/>
            </p:nvSpPr>
            <p:spPr>
              <a:xfrm>
                <a:off x="11048153" y="2393949"/>
                <a:ext cx="8604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86042" h="55033" extrusionOk="0">
                    <a:moveTo>
                      <a:pt x="86043" y="49530"/>
                    </a:moveTo>
                    <a:cubicBezTo>
                      <a:pt x="85937" y="48260"/>
                      <a:pt x="85619" y="46990"/>
                      <a:pt x="85619" y="45720"/>
                    </a:cubicBezTo>
                    <a:lnTo>
                      <a:pt x="85619" y="0"/>
                    </a:lnTo>
                    <a:lnTo>
                      <a:pt x="0" y="0"/>
                    </a:lnTo>
                    <a:lnTo>
                      <a:pt x="0" y="55033"/>
                    </a:lnTo>
                    <a:lnTo>
                      <a:pt x="86043" y="55033"/>
                    </a:lnTo>
                    <a:lnTo>
                      <a:pt x="86043" y="4942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5" name="Google Shape;5935;p1"/>
              <p:cNvSpPr/>
              <p:nvPr/>
            </p:nvSpPr>
            <p:spPr>
              <a:xfrm>
                <a:off x="11053445" y="2676101"/>
                <a:ext cx="75565" cy="22860"/>
              </a:xfrm>
              <a:custGeom>
                <a:avLst/>
                <a:gdLst/>
                <a:ahLst/>
                <a:cxnLst/>
                <a:rect l="l" t="t" r="r" b="b"/>
                <a:pathLst>
                  <a:path w="75565" h="22860" extrusionOk="0">
                    <a:moveTo>
                      <a:pt x="37782" y="22860"/>
                    </a:moveTo>
                    <a:cubicBezTo>
                      <a:pt x="54187" y="22860"/>
                      <a:pt x="68262" y="13547"/>
                      <a:pt x="75565" y="0"/>
                    </a:cubicBezTo>
                    <a:lnTo>
                      <a:pt x="0" y="0"/>
                    </a:lnTo>
                    <a:cubicBezTo>
                      <a:pt x="7302" y="13547"/>
                      <a:pt x="21377" y="22860"/>
                      <a:pt x="37782" y="22860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6" name="Google Shape;5936;p1"/>
              <p:cNvSpPr/>
              <p:nvPr/>
            </p:nvSpPr>
            <p:spPr>
              <a:xfrm>
                <a:off x="11048153" y="2621068"/>
                <a:ext cx="86148" cy="55139"/>
              </a:xfrm>
              <a:custGeom>
                <a:avLst/>
                <a:gdLst/>
                <a:ahLst/>
                <a:cxnLst/>
                <a:rect l="l" t="t" r="r" b="b"/>
                <a:pathLst>
                  <a:path w="86148" h="55139" extrusionOk="0">
                    <a:moveTo>
                      <a:pt x="0" y="34925"/>
                    </a:moveTo>
                    <a:cubicBezTo>
                      <a:pt x="0" y="42227"/>
                      <a:pt x="2010" y="49107"/>
                      <a:pt x="5292" y="55139"/>
                    </a:cubicBezTo>
                    <a:lnTo>
                      <a:pt x="80857" y="55139"/>
                    </a:lnTo>
                    <a:cubicBezTo>
                      <a:pt x="84137" y="49107"/>
                      <a:pt x="86148" y="42333"/>
                      <a:pt x="86148" y="34925"/>
                    </a:cubicBezTo>
                    <a:lnTo>
                      <a:pt x="86148" y="0"/>
                    </a:lnTo>
                    <a:lnTo>
                      <a:pt x="106" y="0"/>
                    </a:lnTo>
                    <a:lnTo>
                      <a:pt x="106" y="3492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7" name="Google Shape;5937;p1"/>
              <p:cNvSpPr/>
              <p:nvPr/>
            </p:nvSpPr>
            <p:spPr>
              <a:xfrm>
                <a:off x="11048153" y="2619904"/>
                <a:ext cx="861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8" name="Google Shape;5938;p1"/>
              <p:cNvSpPr/>
              <p:nvPr/>
            </p:nvSpPr>
            <p:spPr>
              <a:xfrm>
                <a:off x="11048153" y="2335424"/>
                <a:ext cx="85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9" name="Google Shape;5939;p1"/>
              <p:cNvSpPr/>
              <p:nvPr/>
            </p:nvSpPr>
            <p:spPr>
              <a:xfrm>
                <a:off x="11048153" y="2392680"/>
                <a:ext cx="85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0" name="Google Shape;5940;p1"/>
              <p:cNvSpPr/>
              <p:nvPr/>
            </p:nvSpPr>
            <p:spPr>
              <a:xfrm>
                <a:off x="11048153" y="2280390"/>
                <a:ext cx="855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1" name="Google Shape;5941;p1"/>
              <p:cNvSpPr/>
              <p:nvPr/>
            </p:nvSpPr>
            <p:spPr>
              <a:xfrm>
                <a:off x="11048153" y="2221865"/>
                <a:ext cx="85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2" name="Google Shape;5942;p1"/>
              <p:cNvSpPr/>
              <p:nvPr/>
            </p:nvSpPr>
            <p:spPr>
              <a:xfrm>
                <a:off x="11048153" y="2279120"/>
                <a:ext cx="85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3" name="Google Shape;5943;p1"/>
              <p:cNvSpPr/>
              <p:nvPr/>
            </p:nvSpPr>
            <p:spPr>
              <a:xfrm>
                <a:off x="11048153" y="2165561"/>
                <a:ext cx="85500" cy="564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4" name="Google Shape;5944;p1"/>
              <p:cNvSpPr/>
              <p:nvPr/>
            </p:nvSpPr>
            <p:spPr>
              <a:xfrm>
                <a:off x="11225424" y="2562648"/>
                <a:ext cx="62018" cy="13334"/>
              </a:xfrm>
              <a:custGeom>
                <a:avLst/>
                <a:gdLst/>
                <a:ahLst/>
                <a:cxnLst/>
                <a:rect l="l" t="t" r="r" b="b"/>
                <a:pathLst>
                  <a:path w="62018" h="13334" extrusionOk="0">
                    <a:moveTo>
                      <a:pt x="31008" y="13335"/>
                    </a:moveTo>
                    <a:cubicBezTo>
                      <a:pt x="43180" y="13335"/>
                      <a:pt x="54187" y="8149"/>
                      <a:pt x="62018" y="0"/>
                    </a:cubicBezTo>
                    <a:lnTo>
                      <a:pt x="0" y="0"/>
                    </a:lnTo>
                    <a:cubicBezTo>
                      <a:pt x="7832" y="8149"/>
                      <a:pt x="18837" y="13335"/>
                      <a:pt x="31008" y="13335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5" name="Google Shape;5945;p1"/>
              <p:cNvSpPr/>
              <p:nvPr/>
            </p:nvSpPr>
            <p:spPr>
              <a:xfrm>
                <a:off x="11213253" y="2507509"/>
                <a:ext cx="8604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86042" h="55033" extrusionOk="0">
                    <a:moveTo>
                      <a:pt x="106" y="25400"/>
                    </a:moveTo>
                    <a:cubicBezTo>
                      <a:pt x="106" y="36936"/>
                      <a:pt x="4656" y="47308"/>
                      <a:pt x="12065" y="55033"/>
                    </a:cubicBezTo>
                    <a:lnTo>
                      <a:pt x="74083" y="55033"/>
                    </a:lnTo>
                    <a:cubicBezTo>
                      <a:pt x="81491" y="47308"/>
                      <a:pt x="86043" y="36936"/>
                      <a:pt x="86043" y="25400"/>
                    </a:cubicBezTo>
                    <a:lnTo>
                      <a:pt x="86043" y="0"/>
                    </a:lnTo>
                    <a:lnTo>
                      <a:pt x="0" y="0"/>
                    </a:lnTo>
                    <a:lnTo>
                      <a:pt x="0" y="2540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6" name="Google Shape;5946;p1"/>
              <p:cNvSpPr/>
              <p:nvPr/>
            </p:nvSpPr>
            <p:spPr>
              <a:xfrm>
                <a:off x="11213359" y="2449089"/>
                <a:ext cx="86042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86042" h="57255" extrusionOk="0">
                    <a:moveTo>
                      <a:pt x="0" y="13123"/>
                    </a:moveTo>
                    <a:lnTo>
                      <a:pt x="0" y="57256"/>
                    </a:lnTo>
                    <a:lnTo>
                      <a:pt x="86043" y="57256"/>
                    </a:lnTo>
                    <a:lnTo>
                      <a:pt x="86043" y="0"/>
                    </a:lnTo>
                    <a:lnTo>
                      <a:pt x="5398" y="0"/>
                    </a:lnTo>
                    <a:cubicBezTo>
                      <a:pt x="4338" y="4762"/>
                      <a:pt x="2434" y="9102"/>
                      <a:pt x="0" y="1312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7" name="Google Shape;5947;p1"/>
              <p:cNvSpPr/>
              <p:nvPr/>
            </p:nvSpPr>
            <p:spPr>
              <a:xfrm>
                <a:off x="11213359" y="2506239"/>
                <a:ext cx="861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8" name="Google Shape;5948;p1"/>
              <p:cNvSpPr/>
              <p:nvPr/>
            </p:nvSpPr>
            <p:spPr>
              <a:xfrm>
                <a:off x="11218863" y="2393949"/>
                <a:ext cx="80644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80644" h="55033" extrusionOk="0">
                    <a:moveTo>
                      <a:pt x="1058" y="45720"/>
                    </a:moveTo>
                    <a:cubicBezTo>
                      <a:pt x="1058" y="48895"/>
                      <a:pt x="634" y="52070"/>
                      <a:pt x="0" y="55033"/>
                    </a:cubicBezTo>
                    <a:lnTo>
                      <a:pt x="80645" y="55033"/>
                    </a:lnTo>
                    <a:lnTo>
                      <a:pt x="80645" y="0"/>
                    </a:lnTo>
                    <a:lnTo>
                      <a:pt x="1058" y="0"/>
                    </a:lnTo>
                    <a:lnTo>
                      <a:pt x="1058" y="4572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9" name="Google Shape;5949;p1"/>
              <p:cNvSpPr/>
              <p:nvPr/>
            </p:nvSpPr>
            <p:spPr>
              <a:xfrm>
                <a:off x="11219920" y="2335424"/>
                <a:ext cx="79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0" name="Google Shape;5950;p1"/>
              <p:cNvSpPr/>
              <p:nvPr/>
            </p:nvSpPr>
            <p:spPr>
              <a:xfrm>
                <a:off x="11219920" y="2392680"/>
                <a:ext cx="79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1" name="Google Shape;5951;p1"/>
              <p:cNvSpPr/>
              <p:nvPr/>
            </p:nvSpPr>
            <p:spPr>
              <a:xfrm>
                <a:off x="11219920" y="2280390"/>
                <a:ext cx="795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2" name="Google Shape;5952;p1"/>
              <p:cNvSpPr/>
              <p:nvPr/>
            </p:nvSpPr>
            <p:spPr>
              <a:xfrm>
                <a:off x="11219920" y="2221865"/>
                <a:ext cx="79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3" name="Google Shape;5953;p1"/>
              <p:cNvSpPr/>
              <p:nvPr/>
            </p:nvSpPr>
            <p:spPr>
              <a:xfrm>
                <a:off x="11219920" y="2279120"/>
                <a:ext cx="79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4" name="Google Shape;5954;p1"/>
              <p:cNvSpPr/>
              <p:nvPr/>
            </p:nvSpPr>
            <p:spPr>
              <a:xfrm>
                <a:off x="11219815" y="2165561"/>
                <a:ext cx="79586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79586" h="56303" extrusionOk="0">
                    <a:moveTo>
                      <a:pt x="79587" y="56303"/>
                    </a:moveTo>
                    <a:lnTo>
                      <a:pt x="79587" y="5292"/>
                    </a:lnTo>
                    <a:cubicBezTo>
                      <a:pt x="79587" y="2328"/>
                      <a:pt x="77258" y="0"/>
                      <a:pt x="74295" y="0"/>
                    </a:cubicBezTo>
                    <a:lnTo>
                      <a:pt x="0" y="0"/>
                    </a:lnTo>
                    <a:lnTo>
                      <a:pt x="0" y="56303"/>
                    </a:lnTo>
                    <a:lnTo>
                      <a:pt x="79587" y="5630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5" name="Google Shape;5955;p1"/>
              <p:cNvSpPr/>
              <p:nvPr/>
            </p:nvSpPr>
            <p:spPr>
              <a:xfrm>
                <a:off x="11134936" y="2449089"/>
                <a:ext cx="78422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78422" h="33654" extrusionOk="0">
                    <a:moveTo>
                      <a:pt x="0" y="0"/>
                    </a:moveTo>
                    <a:cubicBezTo>
                      <a:pt x="4234" y="19262"/>
                      <a:pt x="21379" y="33655"/>
                      <a:pt x="41910" y="33655"/>
                    </a:cubicBezTo>
                    <a:lnTo>
                      <a:pt x="41910" y="33655"/>
                    </a:lnTo>
                    <a:cubicBezTo>
                      <a:pt x="57362" y="33655"/>
                      <a:pt x="70803" y="25400"/>
                      <a:pt x="78423" y="13123"/>
                    </a:cubicBezTo>
                    <a:lnTo>
                      <a:pt x="784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6" name="Google Shape;5956;p1"/>
              <p:cNvSpPr/>
              <p:nvPr/>
            </p:nvSpPr>
            <p:spPr>
              <a:xfrm>
                <a:off x="11134196" y="2394055"/>
                <a:ext cx="79163" cy="55139"/>
              </a:xfrm>
              <a:custGeom>
                <a:avLst/>
                <a:gdLst/>
                <a:ahLst/>
                <a:cxnLst/>
                <a:rect l="l" t="t" r="r" b="b"/>
                <a:pathLst>
                  <a:path w="79163" h="55139" extrusionOk="0">
                    <a:moveTo>
                      <a:pt x="79163" y="55033"/>
                    </a:moveTo>
                    <a:lnTo>
                      <a:pt x="79163" y="0"/>
                    </a:lnTo>
                    <a:lnTo>
                      <a:pt x="0" y="0"/>
                    </a:lnTo>
                    <a:lnTo>
                      <a:pt x="0" y="49530"/>
                    </a:lnTo>
                    <a:cubicBezTo>
                      <a:pt x="211" y="51435"/>
                      <a:pt x="317" y="53340"/>
                      <a:pt x="740" y="55139"/>
                    </a:cubicBezTo>
                    <a:lnTo>
                      <a:pt x="79163" y="55139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7" name="Google Shape;5957;p1"/>
              <p:cNvSpPr/>
              <p:nvPr/>
            </p:nvSpPr>
            <p:spPr>
              <a:xfrm>
                <a:off x="11134195" y="2335424"/>
                <a:ext cx="792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8" name="Google Shape;5958;p1"/>
              <p:cNvSpPr/>
              <p:nvPr/>
            </p:nvSpPr>
            <p:spPr>
              <a:xfrm>
                <a:off x="11134195" y="2392680"/>
                <a:ext cx="792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9" name="Google Shape;5959;p1"/>
              <p:cNvSpPr/>
              <p:nvPr/>
            </p:nvSpPr>
            <p:spPr>
              <a:xfrm>
                <a:off x="11134195" y="2280390"/>
                <a:ext cx="792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0" name="Google Shape;5960;p1"/>
              <p:cNvSpPr/>
              <p:nvPr/>
            </p:nvSpPr>
            <p:spPr>
              <a:xfrm>
                <a:off x="11134195" y="2221865"/>
                <a:ext cx="792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1" name="Google Shape;5961;p1"/>
              <p:cNvSpPr/>
              <p:nvPr/>
            </p:nvSpPr>
            <p:spPr>
              <a:xfrm>
                <a:off x="11134195" y="2279120"/>
                <a:ext cx="792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2" name="Google Shape;5962;p1"/>
              <p:cNvSpPr/>
              <p:nvPr/>
            </p:nvSpPr>
            <p:spPr>
              <a:xfrm>
                <a:off x="11134196" y="2165561"/>
                <a:ext cx="84454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84454" h="56303" extrusionOk="0">
                    <a:moveTo>
                      <a:pt x="79163" y="56303"/>
                    </a:moveTo>
                    <a:lnTo>
                      <a:pt x="79163" y="5292"/>
                    </a:lnTo>
                    <a:cubicBezTo>
                      <a:pt x="79163" y="2328"/>
                      <a:pt x="81491" y="0"/>
                      <a:pt x="84455" y="0"/>
                    </a:cubicBezTo>
                    <a:lnTo>
                      <a:pt x="0" y="0"/>
                    </a:lnTo>
                    <a:lnTo>
                      <a:pt x="0" y="56303"/>
                    </a:lnTo>
                    <a:lnTo>
                      <a:pt x="79163" y="5630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3" name="Google Shape;5963;p1"/>
              <p:cNvSpPr/>
              <p:nvPr/>
            </p:nvSpPr>
            <p:spPr>
              <a:xfrm>
                <a:off x="11133878" y="2393949"/>
                <a:ext cx="423" cy="4953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49530" extrusionOk="0">
                    <a:moveTo>
                      <a:pt x="0" y="0"/>
                    </a:moveTo>
                    <a:lnTo>
                      <a:pt x="0" y="45720"/>
                    </a:lnTo>
                    <a:cubicBezTo>
                      <a:pt x="0" y="46990"/>
                      <a:pt x="318" y="48260"/>
                      <a:pt x="424" y="49530"/>
                    </a:cubicBezTo>
                    <a:lnTo>
                      <a:pt x="4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4" name="Google Shape;5964;p1"/>
              <p:cNvSpPr/>
              <p:nvPr/>
            </p:nvSpPr>
            <p:spPr>
              <a:xfrm>
                <a:off x="11133878" y="2335424"/>
                <a:ext cx="3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5" name="Google Shape;5965;p1"/>
              <p:cNvSpPr/>
              <p:nvPr/>
            </p:nvSpPr>
            <p:spPr>
              <a:xfrm>
                <a:off x="11133878" y="2392680"/>
                <a:ext cx="3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6" name="Google Shape;5966;p1"/>
              <p:cNvSpPr/>
              <p:nvPr/>
            </p:nvSpPr>
            <p:spPr>
              <a:xfrm>
                <a:off x="11133878" y="2280390"/>
                <a:ext cx="3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7" name="Google Shape;5967;p1"/>
              <p:cNvSpPr/>
              <p:nvPr/>
            </p:nvSpPr>
            <p:spPr>
              <a:xfrm>
                <a:off x="11133878" y="2221865"/>
                <a:ext cx="3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8" name="Google Shape;5968;p1"/>
              <p:cNvSpPr/>
              <p:nvPr/>
            </p:nvSpPr>
            <p:spPr>
              <a:xfrm>
                <a:off x="11133878" y="2279120"/>
                <a:ext cx="3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9" name="Google Shape;5969;p1"/>
              <p:cNvSpPr/>
              <p:nvPr/>
            </p:nvSpPr>
            <p:spPr>
              <a:xfrm>
                <a:off x="11133878" y="2165561"/>
                <a:ext cx="300" cy="564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0" name="Google Shape;5970;p1"/>
              <p:cNvSpPr/>
              <p:nvPr/>
            </p:nvSpPr>
            <p:spPr>
              <a:xfrm>
                <a:off x="11213359" y="2449089"/>
                <a:ext cx="5397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3123" extrusionOk="0">
                    <a:moveTo>
                      <a:pt x="0" y="13123"/>
                    </a:moveTo>
                    <a:cubicBezTo>
                      <a:pt x="2434" y="9102"/>
                      <a:pt x="4338" y="4762"/>
                      <a:pt x="5398" y="0"/>
                    </a:cubicBezTo>
                    <a:lnTo>
                      <a:pt x="0" y="0"/>
                    </a:lnTo>
                    <a:lnTo>
                      <a:pt x="0" y="1312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1" name="Google Shape;5971;p1"/>
              <p:cNvSpPr/>
              <p:nvPr/>
            </p:nvSpPr>
            <p:spPr>
              <a:xfrm>
                <a:off x="11213359" y="2394055"/>
                <a:ext cx="6455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5033" extrusionOk="0">
                    <a:moveTo>
                      <a:pt x="0" y="55033"/>
                    </a:moveTo>
                    <a:lnTo>
                      <a:pt x="5398" y="55033"/>
                    </a:lnTo>
                    <a:cubicBezTo>
                      <a:pt x="6032" y="51964"/>
                      <a:pt x="6456" y="48895"/>
                      <a:pt x="6456" y="45720"/>
                    </a:cubicBezTo>
                    <a:lnTo>
                      <a:pt x="6456" y="0"/>
                    </a:lnTo>
                    <a:lnTo>
                      <a:pt x="0" y="0"/>
                    </a:lnTo>
                    <a:lnTo>
                      <a:pt x="0" y="5503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2" name="Google Shape;5972;p1"/>
              <p:cNvSpPr/>
              <p:nvPr/>
            </p:nvSpPr>
            <p:spPr>
              <a:xfrm>
                <a:off x="11213359" y="2335424"/>
                <a:ext cx="66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3" name="Google Shape;5973;p1"/>
              <p:cNvSpPr/>
              <p:nvPr/>
            </p:nvSpPr>
            <p:spPr>
              <a:xfrm>
                <a:off x="11213359" y="2392680"/>
                <a:ext cx="66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4" name="Google Shape;5974;p1"/>
              <p:cNvSpPr/>
              <p:nvPr/>
            </p:nvSpPr>
            <p:spPr>
              <a:xfrm>
                <a:off x="11213359" y="2280390"/>
                <a:ext cx="66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5" name="Google Shape;5975;p1"/>
              <p:cNvSpPr/>
              <p:nvPr/>
            </p:nvSpPr>
            <p:spPr>
              <a:xfrm>
                <a:off x="11213359" y="2221865"/>
                <a:ext cx="66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6" name="Google Shape;5976;p1"/>
              <p:cNvSpPr/>
              <p:nvPr/>
            </p:nvSpPr>
            <p:spPr>
              <a:xfrm>
                <a:off x="11213359" y="2279120"/>
                <a:ext cx="66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7" name="Google Shape;5977;p1"/>
              <p:cNvSpPr/>
              <p:nvPr/>
            </p:nvSpPr>
            <p:spPr>
              <a:xfrm>
                <a:off x="11213359" y="2165561"/>
                <a:ext cx="6455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6303" extrusionOk="0">
                    <a:moveTo>
                      <a:pt x="0" y="5292"/>
                    </a:moveTo>
                    <a:lnTo>
                      <a:pt x="0" y="56303"/>
                    </a:lnTo>
                    <a:lnTo>
                      <a:pt x="6456" y="56303"/>
                    </a:lnTo>
                    <a:lnTo>
                      <a:pt x="6456" y="0"/>
                    </a:lnTo>
                    <a:lnTo>
                      <a:pt x="5292" y="0"/>
                    </a:lnTo>
                    <a:cubicBezTo>
                      <a:pt x="2328" y="0"/>
                      <a:pt x="0" y="2328"/>
                      <a:pt x="0" y="5292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8" name="Google Shape;5978;p1"/>
              <p:cNvSpPr/>
              <p:nvPr/>
            </p:nvSpPr>
            <p:spPr>
              <a:xfrm>
                <a:off x="10748750" y="2850409"/>
                <a:ext cx="1142470" cy="92921"/>
              </a:xfrm>
              <a:custGeom>
                <a:avLst/>
                <a:gdLst/>
                <a:ahLst/>
                <a:cxnLst/>
                <a:rect l="l" t="t" r="r" b="b"/>
                <a:pathLst>
                  <a:path w="1142470" h="92921" extrusionOk="0">
                    <a:moveTo>
                      <a:pt x="1100137" y="0"/>
                    </a:moveTo>
                    <a:lnTo>
                      <a:pt x="42545" y="0"/>
                    </a:lnTo>
                    <a:cubicBezTo>
                      <a:pt x="19156" y="0"/>
                      <a:pt x="0" y="19156"/>
                      <a:pt x="0" y="42545"/>
                    </a:cubicBezTo>
                    <a:lnTo>
                      <a:pt x="0" y="50377"/>
                    </a:lnTo>
                    <a:cubicBezTo>
                      <a:pt x="0" y="73766"/>
                      <a:pt x="19156" y="92922"/>
                      <a:pt x="42545" y="92922"/>
                    </a:cubicBezTo>
                    <a:lnTo>
                      <a:pt x="61171" y="92922"/>
                    </a:lnTo>
                    <a:cubicBezTo>
                      <a:pt x="62442" y="70697"/>
                      <a:pt x="80857" y="52811"/>
                      <a:pt x="103399" y="52811"/>
                    </a:cubicBezTo>
                    <a:lnTo>
                      <a:pt x="1036637" y="52811"/>
                    </a:lnTo>
                    <a:cubicBezTo>
                      <a:pt x="1059180" y="52811"/>
                      <a:pt x="1077700" y="70697"/>
                      <a:pt x="1078864" y="92922"/>
                    </a:cubicBezTo>
                    <a:lnTo>
                      <a:pt x="1099926" y="92922"/>
                    </a:lnTo>
                    <a:cubicBezTo>
                      <a:pt x="1123315" y="92922"/>
                      <a:pt x="1142470" y="73766"/>
                      <a:pt x="1142470" y="50377"/>
                    </a:cubicBezTo>
                    <a:lnTo>
                      <a:pt x="1142470" y="42545"/>
                    </a:lnTo>
                    <a:cubicBezTo>
                      <a:pt x="1142470" y="19156"/>
                      <a:pt x="1123315" y="0"/>
                      <a:pt x="1099926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9" name="Google Shape;5979;p1"/>
              <p:cNvSpPr/>
              <p:nvPr/>
            </p:nvSpPr>
            <p:spPr>
              <a:xfrm>
                <a:off x="10810028" y="2903220"/>
                <a:ext cx="1017798" cy="40110"/>
              </a:xfrm>
              <a:custGeom>
                <a:avLst/>
                <a:gdLst/>
                <a:ahLst/>
                <a:cxnLst/>
                <a:rect l="l" t="t" r="r" b="b"/>
                <a:pathLst>
                  <a:path w="1017798" h="40110" extrusionOk="0">
                    <a:moveTo>
                      <a:pt x="975466" y="0"/>
                    </a:moveTo>
                    <a:lnTo>
                      <a:pt x="42228" y="0"/>
                    </a:lnTo>
                    <a:cubicBezTo>
                      <a:pt x="19685" y="0"/>
                      <a:pt x="1165" y="17886"/>
                      <a:pt x="0" y="40111"/>
                    </a:cubicBezTo>
                    <a:lnTo>
                      <a:pt x="1017799" y="40111"/>
                    </a:lnTo>
                    <a:cubicBezTo>
                      <a:pt x="1016529" y="17886"/>
                      <a:pt x="998114" y="0"/>
                      <a:pt x="97557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980" name="Google Shape;5980;p1"/>
            <p:cNvGrpSpPr/>
            <p:nvPr/>
          </p:nvGrpSpPr>
          <p:grpSpPr>
            <a:xfrm>
              <a:off x="5596200" y="930169"/>
              <a:ext cx="2724679" cy="1650999"/>
              <a:chOff x="5529050" y="930169"/>
              <a:chExt cx="2724679" cy="1650999"/>
            </a:xfrm>
          </p:grpSpPr>
          <p:sp>
            <p:nvSpPr>
              <p:cNvPr id="5981" name="Google Shape;5981;p1"/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2" name="Google Shape;5982;p1"/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3" name="Google Shape;5983;p1"/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984" name="Google Shape;5984;p1"/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5985" name="Google Shape;5985;p1"/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86" name="Google Shape;5986;p1"/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87" name="Google Shape;5987;p1"/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988" name="Google Shape;5988;p1"/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5989" name="Google Shape;5989;p1"/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5990" name="Google Shape;5990;p1"/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91" name="Google Shape;5991;p1"/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92" name="Google Shape;5992;p1"/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993" name="Google Shape;5993;p1"/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5994" name="Google Shape;5994;p1"/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995" name="Google Shape;5995;p1"/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5996" name="Google Shape;5996;p1"/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97" name="Google Shape;5997;p1"/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5998" name="Google Shape;5998;p1"/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5999" name="Google Shape;5999;p1"/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00" name="Google Shape;6000;p1"/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01" name="Google Shape;6001;p1"/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6002" name="Google Shape;6002;p1"/>
            <p:cNvGrpSpPr/>
            <p:nvPr/>
          </p:nvGrpSpPr>
          <p:grpSpPr>
            <a:xfrm>
              <a:off x="10696046" y="483658"/>
              <a:ext cx="1255394" cy="863494"/>
              <a:chOff x="10696046" y="483658"/>
              <a:chExt cx="1255394" cy="863494"/>
            </a:xfrm>
          </p:grpSpPr>
          <p:sp>
            <p:nvSpPr>
              <p:cNvPr id="6003" name="Google Shape;6003;p1"/>
              <p:cNvSpPr/>
              <p:nvPr/>
            </p:nvSpPr>
            <p:spPr>
              <a:xfrm>
                <a:off x="11691513" y="529166"/>
                <a:ext cx="259927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259927" h="413596" extrusionOk="0">
                    <a:moveTo>
                      <a:pt x="53129" y="106"/>
                    </a:moveTo>
                    <a:lnTo>
                      <a:pt x="0" y="106"/>
                    </a:lnTo>
                    <a:cubicBezTo>
                      <a:pt x="3070" y="7938"/>
                      <a:pt x="4763" y="16298"/>
                      <a:pt x="4763" y="25188"/>
                    </a:cubicBezTo>
                    <a:lnTo>
                      <a:pt x="4763" y="413597"/>
                    </a:lnTo>
                    <a:lnTo>
                      <a:pt x="53129" y="413597"/>
                    </a:lnTo>
                    <a:cubicBezTo>
                      <a:pt x="167323" y="413597"/>
                      <a:pt x="259927" y="320993"/>
                      <a:pt x="259927" y="206798"/>
                    </a:cubicBezTo>
                    <a:cubicBezTo>
                      <a:pt x="259927" y="92604"/>
                      <a:pt x="167323" y="0"/>
                      <a:pt x="53129" y="0"/>
                    </a:cubicBezTo>
                    <a:close/>
                  </a:path>
                </a:pathLst>
              </a:custGeom>
              <a:noFill/>
              <a:ln w="88150" cap="flat" cmpd="sng">
                <a:solidFill>
                  <a:srgbClr val="CE3220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4" name="Google Shape;6004;p1"/>
              <p:cNvSpPr/>
              <p:nvPr/>
            </p:nvSpPr>
            <p:spPr>
              <a:xfrm>
                <a:off x="11420262" y="926994"/>
                <a:ext cx="276014" cy="420158"/>
              </a:xfrm>
              <a:custGeom>
                <a:avLst/>
                <a:gdLst/>
                <a:ahLst/>
                <a:cxnLst/>
                <a:rect l="l" t="t" r="r" b="b"/>
                <a:pathLst>
                  <a:path w="276014" h="420158" extrusionOk="0">
                    <a:moveTo>
                      <a:pt x="131975" y="0"/>
                    </a:moveTo>
                    <a:lnTo>
                      <a:pt x="131975" y="288184"/>
                    </a:lnTo>
                    <a:cubicBezTo>
                      <a:pt x="131975" y="360998"/>
                      <a:pt x="72919" y="420158"/>
                      <a:pt x="0" y="420158"/>
                    </a:cubicBezTo>
                    <a:lnTo>
                      <a:pt x="144039" y="420158"/>
                    </a:lnTo>
                    <a:cubicBezTo>
                      <a:pt x="216852" y="420158"/>
                      <a:pt x="276014" y="361103"/>
                      <a:pt x="276014" y="288184"/>
                    </a:cubicBezTo>
                    <a:lnTo>
                      <a:pt x="276014" y="15875"/>
                    </a:lnTo>
                    <a:lnTo>
                      <a:pt x="174097" y="15875"/>
                    </a:lnTo>
                    <a:cubicBezTo>
                      <a:pt x="157904" y="15875"/>
                      <a:pt x="143193" y="9843"/>
                      <a:pt x="131975" y="0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5" name="Google Shape;6005;p1"/>
              <p:cNvSpPr/>
              <p:nvPr/>
            </p:nvSpPr>
            <p:spPr>
              <a:xfrm>
                <a:off x="11483128" y="485140"/>
                <a:ext cx="208491" cy="60642"/>
              </a:xfrm>
              <a:custGeom>
                <a:avLst/>
                <a:gdLst/>
                <a:ahLst/>
                <a:cxnLst/>
                <a:rect l="l" t="t" r="r" b="b"/>
                <a:pathLst>
                  <a:path w="208491" h="60642" extrusionOk="0">
                    <a:moveTo>
                      <a:pt x="68580" y="60642"/>
                    </a:moveTo>
                    <a:cubicBezTo>
                      <a:pt x="79903" y="50483"/>
                      <a:pt x="94826" y="44132"/>
                      <a:pt x="111337" y="44132"/>
                    </a:cubicBezTo>
                    <a:lnTo>
                      <a:pt x="208491" y="44132"/>
                    </a:lnTo>
                    <a:cubicBezTo>
                      <a:pt x="198438" y="18309"/>
                      <a:pt x="173355" y="0"/>
                      <a:pt x="144039" y="0"/>
                    </a:cubicBezTo>
                    <a:lnTo>
                      <a:pt x="0" y="0"/>
                    </a:lnTo>
                    <a:cubicBezTo>
                      <a:pt x="35242" y="0"/>
                      <a:pt x="64346" y="26458"/>
                      <a:pt x="68580" y="60537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6" name="Google Shape;6006;p1"/>
              <p:cNvSpPr/>
              <p:nvPr/>
            </p:nvSpPr>
            <p:spPr>
              <a:xfrm>
                <a:off x="11551602" y="529272"/>
                <a:ext cx="144674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144674" h="413596" extrusionOk="0">
                    <a:moveTo>
                      <a:pt x="139911" y="0"/>
                    </a:moveTo>
                    <a:lnTo>
                      <a:pt x="42757" y="0"/>
                    </a:lnTo>
                    <a:cubicBezTo>
                      <a:pt x="26352" y="0"/>
                      <a:pt x="11325" y="6244"/>
                      <a:pt x="0" y="16510"/>
                    </a:cubicBezTo>
                    <a:cubicBezTo>
                      <a:pt x="318" y="19368"/>
                      <a:pt x="636" y="22225"/>
                      <a:pt x="636" y="25188"/>
                    </a:cubicBezTo>
                    <a:lnTo>
                      <a:pt x="636" y="397722"/>
                    </a:lnTo>
                    <a:cubicBezTo>
                      <a:pt x="11853" y="407564"/>
                      <a:pt x="26670" y="413597"/>
                      <a:pt x="42757" y="413597"/>
                    </a:cubicBezTo>
                    <a:lnTo>
                      <a:pt x="144675" y="413597"/>
                    </a:lnTo>
                    <a:lnTo>
                      <a:pt x="144675" y="25188"/>
                    </a:lnTo>
                    <a:cubicBezTo>
                      <a:pt x="144675" y="16298"/>
                      <a:pt x="142981" y="7832"/>
                      <a:pt x="139911" y="106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7" name="Google Shape;6007;p1"/>
              <p:cNvSpPr/>
              <p:nvPr/>
            </p:nvSpPr>
            <p:spPr>
              <a:xfrm>
                <a:off x="10696046" y="485245"/>
                <a:ext cx="283738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283738" h="122131" extrusionOk="0">
                    <a:moveTo>
                      <a:pt x="175895" y="56198"/>
                    </a:moveTo>
                    <a:cubicBezTo>
                      <a:pt x="199707" y="22437"/>
                      <a:pt x="238865" y="0"/>
                      <a:pt x="283739" y="0"/>
                    </a:cubicBezTo>
                    <a:lnTo>
                      <a:pt x="61065" y="0"/>
                    </a:lnTo>
                    <a:cubicBezTo>
                      <a:pt x="27305" y="0"/>
                      <a:pt x="0" y="27305"/>
                      <a:pt x="0" y="61066"/>
                    </a:cubicBezTo>
                    <a:lnTo>
                      <a:pt x="0" y="61066"/>
                    </a:lnTo>
                    <a:cubicBezTo>
                      <a:pt x="0" y="94827"/>
                      <a:pt x="27305" y="122132"/>
                      <a:pt x="61065" y="122132"/>
                    </a:cubicBezTo>
                    <a:cubicBezTo>
                      <a:pt x="104352" y="67204"/>
                      <a:pt x="153564" y="57573"/>
                      <a:pt x="175895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8" name="Google Shape;6008;p1"/>
              <p:cNvSpPr/>
              <p:nvPr/>
            </p:nvSpPr>
            <p:spPr>
              <a:xfrm>
                <a:off x="10757111" y="607377"/>
                <a:ext cx="111125" cy="143509"/>
              </a:xfrm>
              <a:custGeom>
                <a:avLst/>
                <a:gdLst/>
                <a:ahLst/>
                <a:cxnLst/>
                <a:rect l="l" t="t" r="r" b="b"/>
                <a:pathLst>
                  <a:path w="111125" h="143509" extrusionOk="0">
                    <a:moveTo>
                      <a:pt x="91335" y="0"/>
                    </a:moveTo>
                    <a:lnTo>
                      <a:pt x="0" y="0"/>
                    </a:lnTo>
                    <a:cubicBezTo>
                      <a:pt x="95461" y="0"/>
                      <a:pt x="110914" y="143510"/>
                      <a:pt x="110914" y="143510"/>
                    </a:cubicBezTo>
                    <a:lnTo>
                      <a:pt x="111126" y="143192"/>
                    </a:lnTo>
                    <a:lnTo>
                      <a:pt x="91335" y="21484"/>
                    </a:lnTo>
                    <a:cubicBezTo>
                      <a:pt x="90699" y="14182"/>
                      <a:pt x="90805" y="6985"/>
                      <a:pt x="9133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9" name="Google Shape;6009;p1"/>
              <p:cNvSpPr/>
              <p:nvPr/>
            </p:nvSpPr>
            <p:spPr>
              <a:xfrm>
                <a:off x="10757111" y="541443"/>
                <a:ext cx="114829" cy="65934"/>
              </a:xfrm>
              <a:custGeom>
                <a:avLst/>
                <a:gdLst/>
                <a:ahLst/>
                <a:cxnLst/>
                <a:rect l="l" t="t" r="r" b="b"/>
                <a:pathLst>
                  <a:path w="114829" h="65934" extrusionOk="0">
                    <a:moveTo>
                      <a:pt x="114830" y="0"/>
                    </a:moveTo>
                    <a:cubicBezTo>
                      <a:pt x="92499" y="1376"/>
                      <a:pt x="43286" y="11007"/>
                      <a:pt x="0" y="65934"/>
                    </a:cubicBezTo>
                    <a:lnTo>
                      <a:pt x="91335" y="65934"/>
                    </a:lnTo>
                    <a:cubicBezTo>
                      <a:pt x="93133" y="41593"/>
                      <a:pt x="101494" y="19050"/>
                      <a:pt x="11483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0" name="Google Shape;6010;p1"/>
              <p:cNvSpPr/>
              <p:nvPr/>
            </p:nvSpPr>
            <p:spPr>
              <a:xfrm>
                <a:off x="11047941" y="485245"/>
                <a:ext cx="23070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070" h="4550" extrusionOk="0">
                    <a:moveTo>
                      <a:pt x="23071" y="0"/>
                    </a:moveTo>
                    <a:lnTo>
                      <a:pt x="0" y="0"/>
                    </a:lnTo>
                    <a:cubicBezTo>
                      <a:pt x="8149" y="0"/>
                      <a:pt x="15981" y="1588"/>
                      <a:pt x="23071" y="4551"/>
                    </a:cubicBezTo>
                    <a:lnTo>
                      <a:pt x="23071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1" name="Google Shape;6011;p1"/>
              <p:cNvSpPr/>
              <p:nvPr/>
            </p:nvSpPr>
            <p:spPr>
              <a:xfrm>
                <a:off x="10868553" y="485351"/>
                <a:ext cx="684106" cy="861694"/>
              </a:xfrm>
              <a:custGeom>
                <a:avLst/>
                <a:gdLst/>
                <a:ahLst/>
                <a:cxnLst/>
                <a:rect l="l" t="t" r="r" b="b"/>
                <a:pathLst>
                  <a:path w="684106" h="861694" extrusionOk="0">
                    <a:moveTo>
                      <a:pt x="683684" y="729827"/>
                    </a:moveTo>
                    <a:lnTo>
                      <a:pt x="683684" y="441642"/>
                    </a:lnTo>
                    <a:cubicBezTo>
                      <a:pt x="670349" y="429895"/>
                      <a:pt x="661882" y="412750"/>
                      <a:pt x="661882" y="393594"/>
                    </a:cubicBezTo>
                    <a:lnTo>
                      <a:pt x="661882" y="108056"/>
                    </a:lnTo>
                    <a:cubicBezTo>
                      <a:pt x="661882" y="89112"/>
                      <a:pt x="670137" y="72284"/>
                      <a:pt x="683155" y="60537"/>
                    </a:cubicBezTo>
                    <a:cubicBezTo>
                      <a:pt x="678921" y="26352"/>
                      <a:pt x="649817" y="0"/>
                      <a:pt x="614575" y="0"/>
                    </a:cubicBezTo>
                    <a:lnTo>
                      <a:pt x="510964" y="0"/>
                    </a:lnTo>
                    <a:lnTo>
                      <a:pt x="510964" y="133668"/>
                    </a:lnTo>
                    <a:cubicBezTo>
                      <a:pt x="510964" y="176530"/>
                      <a:pt x="476144" y="211349"/>
                      <a:pt x="433282" y="211349"/>
                    </a:cubicBezTo>
                    <a:lnTo>
                      <a:pt x="433282" y="211349"/>
                    </a:lnTo>
                    <a:cubicBezTo>
                      <a:pt x="396875" y="211349"/>
                      <a:pt x="366395" y="186267"/>
                      <a:pt x="357929" y="152400"/>
                    </a:cubicBezTo>
                    <a:lnTo>
                      <a:pt x="357929" y="317183"/>
                    </a:lnTo>
                    <a:cubicBezTo>
                      <a:pt x="357929" y="359939"/>
                      <a:pt x="323215" y="394547"/>
                      <a:pt x="280564" y="394547"/>
                    </a:cubicBezTo>
                    <a:lnTo>
                      <a:pt x="280036" y="394547"/>
                    </a:lnTo>
                    <a:cubicBezTo>
                      <a:pt x="237279" y="394547"/>
                      <a:pt x="202671" y="359939"/>
                      <a:pt x="202671" y="317183"/>
                    </a:cubicBezTo>
                    <a:lnTo>
                      <a:pt x="202671" y="117475"/>
                    </a:lnTo>
                    <a:cubicBezTo>
                      <a:pt x="195581" y="120438"/>
                      <a:pt x="187748" y="122026"/>
                      <a:pt x="179600" y="122026"/>
                    </a:cubicBezTo>
                    <a:lnTo>
                      <a:pt x="89748" y="122026"/>
                    </a:lnTo>
                    <a:lnTo>
                      <a:pt x="0" y="265218"/>
                    </a:lnTo>
                    <a:lnTo>
                      <a:pt x="77471" y="741468"/>
                    </a:lnTo>
                    <a:cubicBezTo>
                      <a:pt x="83503" y="809519"/>
                      <a:pt x="140547" y="861695"/>
                      <a:pt x="208915" y="861695"/>
                    </a:cubicBezTo>
                    <a:lnTo>
                      <a:pt x="552133" y="861695"/>
                    </a:lnTo>
                    <a:cubicBezTo>
                      <a:pt x="624946" y="861695"/>
                      <a:pt x="684107" y="802640"/>
                      <a:pt x="684107" y="72972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2" name="Google Shape;6012;p1"/>
              <p:cNvSpPr/>
              <p:nvPr/>
            </p:nvSpPr>
            <p:spPr>
              <a:xfrm>
                <a:off x="11530329" y="545676"/>
                <a:ext cx="21908" cy="381211"/>
              </a:xfrm>
              <a:custGeom>
                <a:avLst/>
                <a:gdLst/>
                <a:ahLst/>
                <a:cxnLst/>
                <a:rect l="l" t="t" r="r" b="b"/>
                <a:pathLst>
                  <a:path w="21908" h="381211" extrusionOk="0">
                    <a:moveTo>
                      <a:pt x="106" y="47625"/>
                    </a:moveTo>
                    <a:lnTo>
                      <a:pt x="106" y="333163"/>
                    </a:lnTo>
                    <a:cubicBezTo>
                      <a:pt x="106" y="352319"/>
                      <a:pt x="8573" y="369464"/>
                      <a:pt x="21908" y="381212"/>
                    </a:cubicBezTo>
                    <a:lnTo>
                      <a:pt x="21908" y="8678"/>
                    </a:lnTo>
                    <a:cubicBezTo>
                      <a:pt x="21908" y="5715"/>
                      <a:pt x="21696" y="2858"/>
                      <a:pt x="21273" y="0"/>
                    </a:cubicBezTo>
                    <a:cubicBezTo>
                      <a:pt x="8255" y="11747"/>
                      <a:pt x="0" y="28681"/>
                      <a:pt x="0" y="4751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3" name="Google Shape;6013;p1"/>
              <p:cNvSpPr/>
              <p:nvPr/>
            </p:nvSpPr>
            <p:spPr>
              <a:xfrm>
                <a:off x="10871941" y="485245"/>
                <a:ext cx="199071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199071" h="122131" extrusionOk="0">
                    <a:moveTo>
                      <a:pt x="0" y="56198"/>
                    </a:moveTo>
                    <a:cubicBezTo>
                      <a:pt x="7620" y="55774"/>
                      <a:pt x="12171" y="56198"/>
                      <a:pt x="12171" y="56198"/>
                    </a:cubicBezTo>
                    <a:lnTo>
                      <a:pt x="89746" y="116311"/>
                    </a:lnTo>
                    <a:lnTo>
                      <a:pt x="86148" y="122132"/>
                    </a:lnTo>
                    <a:lnTo>
                      <a:pt x="176001" y="122132"/>
                    </a:lnTo>
                    <a:cubicBezTo>
                      <a:pt x="184150" y="122132"/>
                      <a:pt x="191982" y="120544"/>
                      <a:pt x="199072" y="117581"/>
                    </a:cubicBezTo>
                    <a:lnTo>
                      <a:pt x="199072" y="4551"/>
                    </a:lnTo>
                    <a:cubicBezTo>
                      <a:pt x="191982" y="1588"/>
                      <a:pt x="184150" y="0"/>
                      <a:pt x="176001" y="0"/>
                    </a:cubicBezTo>
                    <a:lnTo>
                      <a:pt x="107949" y="0"/>
                    </a:lnTo>
                    <a:cubicBezTo>
                      <a:pt x="63076" y="0"/>
                      <a:pt x="23813" y="22437"/>
                      <a:pt x="106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4" name="Google Shape;6014;p1"/>
              <p:cNvSpPr/>
              <p:nvPr/>
            </p:nvSpPr>
            <p:spPr>
              <a:xfrm>
                <a:off x="10848008" y="607377"/>
                <a:ext cx="109975" cy="143192"/>
              </a:xfrm>
              <a:custGeom>
                <a:avLst/>
                <a:gdLst/>
                <a:ahLst/>
                <a:cxnLst/>
                <a:rect l="l" t="t" r="r" b="b"/>
                <a:pathLst>
                  <a:path w="109975" h="143192" extrusionOk="0">
                    <a:moveTo>
                      <a:pt x="438" y="0"/>
                    </a:moveTo>
                    <a:cubicBezTo>
                      <a:pt x="-92" y="7091"/>
                      <a:pt x="-198" y="14182"/>
                      <a:pt x="438" y="21484"/>
                    </a:cubicBezTo>
                    <a:lnTo>
                      <a:pt x="20229" y="143192"/>
                    </a:lnTo>
                    <a:lnTo>
                      <a:pt x="109975" y="0"/>
                    </a:lnTo>
                    <a:lnTo>
                      <a:pt x="4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5" name="Google Shape;6015;p1"/>
              <p:cNvSpPr/>
              <p:nvPr/>
            </p:nvSpPr>
            <p:spPr>
              <a:xfrm>
                <a:off x="10848446" y="541208"/>
                <a:ext cx="113135" cy="66169"/>
              </a:xfrm>
              <a:custGeom>
                <a:avLst/>
                <a:gdLst/>
                <a:ahLst/>
                <a:cxnLst/>
                <a:rect l="l" t="t" r="r" b="b"/>
                <a:pathLst>
                  <a:path w="113135" h="66169" extrusionOk="0">
                    <a:moveTo>
                      <a:pt x="35666" y="235"/>
                    </a:moveTo>
                    <a:cubicBezTo>
                      <a:pt x="35666" y="235"/>
                      <a:pt x="31114" y="-294"/>
                      <a:pt x="23495" y="235"/>
                    </a:cubicBezTo>
                    <a:cubicBezTo>
                      <a:pt x="10160" y="19285"/>
                      <a:pt x="1798" y="41828"/>
                      <a:pt x="0" y="66169"/>
                    </a:cubicBezTo>
                    <a:lnTo>
                      <a:pt x="109537" y="66169"/>
                    </a:lnTo>
                    <a:lnTo>
                      <a:pt x="113135" y="60349"/>
                    </a:lnTo>
                    <a:lnTo>
                      <a:pt x="35560" y="23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6" name="Google Shape;6016;p1"/>
              <p:cNvSpPr/>
              <p:nvPr/>
            </p:nvSpPr>
            <p:spPr>
              <a:xfrm>
                <a:off x="11071012" y="483658"/>
                <a:ext cx="155469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155469" h="1587" extrusionOk="0">
                    <a:moveTo>
                      <a:pt x="153036" y="635"/>
                    </a:moveTo>
                    <a:lnTo>
                      <a:pt x="155470" y="635"/>
                    </a:lnTo>
                    <a:lnTo>
                      <a:pt x="155470" y="0"/>
                    </a:lnTo>
                    <a:lnTo>
                      <a:pt x="0" y="0"/>
                    </a:lnTo>
                    <a:lnTo>
                      <a:pt x="0" y="1587"/>
                    </a:lnTo>
                    <a:lnTo>
                      <a:pt x="153036" y="1587"/>
                    </a:lnTo>
                    <a:lnTo>
                      <a:pt x="153036" y="635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7" name="Google Shape;6017;p1"/>
              <p:cNvSpPr/>
              <p:nvPr/>
            </p:nvSpPr>
            <p:spPr>
              <a:xfrm>
                <a:off x="11070906" y="485351"/>
                <a:ext cx="155363" cy="394546"/>
              </a:xfrm>
              <a:custGeom>
                <a:avLst/>
                <a:gdLst/>
                <a:ahLst/>
                <a:cxnLst/>
                <a:rect l="l" t="t" r="r" b="b"/>
                <a:pathLst>
                  <a:path w="155363" h="394546" extrusionOk="0">
                    <a:moveTo>
                      <a:pt x="38101" y="60960"/>
                    </a:moveTo>
                    <a:lnTo>
                      <a:pt x="38101" y="60960"/>
                    </a:lnTo>
                    <a:cubicBezTo>
                      <a:pt x="38101" y="86466"/>
                      <a:pt x="22437" y="108373"/>
                      <a:pt x="106" y="117475"/>
                    </a:cubicBezTo>
                    <a:lnTo>
                      <a:pt x="106" y="317183"/>
                    </a:lnTo>
                    <a:cubicBezTo>
                      <a:pt x="106" y="359939"/>
                      <a:pt x="34714" y="394547"/>
                      <a:pt x="77471" y="394547"/>
                    </a:cubicBezTo>
                    <a:lnTo>
                      <a:pt x="77999" y="394547"/>
                    </a:lnTo>
                    <a:cubicBezTo>
                      <a:pt x="120756" y="394547"/>
                      <a:pt x="155364" y="359939"/>
                      <a:pt x="155364" y="317183"/>
                    </a:cubicBezTo>
                    <a:lnTo>
                      <a:pt x="155364" y="152400"/>
                    </a:lnTo>
                    <a:cubicBezTo>
                      <a:pt x="153882" y="146367"/>
                      <a:pt x="153036" y="140123"/>
                      <a:pt x="153036" y="133668"/>
                    </a:cubicBezTo>
                    <a:lnTo>
                      <a:pt x="153036" y="0"/>
                    </a:lnTo>
                    <a:lnTo>
                      <a:pt x="0" y="0"/>
                    </a:lnTo>
                    <a:lnTo>
                      <a:pt x="0" y="4551"/>
                    </a:lnTo>
                    <a:cubicBezTo>
                      <a:pt x="22226" y="13653"/>
                      <a:pt x="37995" y="35560"/>
                      <a:pt x="37995" y="61066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8" name="Google Shape;6018;p1"/>
              <p:cNvSpPr/>
              <p:nvPr/>
            </p:nvSpPr>
            <p:spPr>
              <a:xfrm>
                <a:off x="11071012" y="489796"/>
                <a:ext cx="37995" cy="113030"/>
              </a:xfrm>
              <a:custGeom>
                <a:avLst/>
                <a:gdLst/>
                <a:ahLst/>
                <a:cxnLst/>
                <a:rect l="l" t="t" r="r" b="b"/>
                <a:pathLst>
                  <a:path w="37995" h="113030" extrusionOk="0">
                    <a:moveTo>
                      <a:pt x="37995" y="56515"/>
                    </a:moveTo>
                    <a:lnTo>
                      <a:pt x="37995" y="56515"/>
                    </a:lnTo>
                    <a:cubicBezTo>
                      <a:pt x="37995" y="31009"/>
                      <a:pt x="22331" y="9102"/>
                      <a:pt x="0" y="0"/>
                    </a:cubicBezTo>
                    <a:lnTo>
                      <a:pt x="0" y="113030"/>
                    </a:lnTo>
                    <a:cubicBezTo>
                      <a:pt x="22226" y="103928"/>
                      <a:pt x="37995" y="82021"/>
                      <a:pt x="37995" y="56515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9" name="Google Shape;6019;p1"/>
              <p:cNvSpPr/>
              <p:nvPr/>
            </p:nvSpPr>
            <p:spPr>
              <a:xfrm>
                <a:off x="11226482" y="484293"/>
                <a:ext cx="1530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0" name="Google Shape;6020;p1"/>
              <p:cNvSpPr/>
              <p:nvPr/>
            </p:nvSpPr>
            <p:spPr>
              <a:xfrm>
                <a:off x="11226482" y="485245"/>
                <a:ext cx="153034" cy="211349"/>
              </a:xfrm>
              <a:custGeom>
                <a:avLst/>
                <a:gdLst/>
                <a:ahLst/>
                <a:cxnLst/>
                <a:rect l="l" t="t" r="r" b="b"/>
                <a:pathLst>
                  <a:path w="153034" h="211349" extrusionOk="0">
                    <a:moveTo>
                      <a:pt x="0" y="152400"/>
                    </a:moveTo>
                    <a:cubicBezTo>
                      <a:pt x="8361" y="186267"/>
                      <a:pt x="38840" y="211349"/>
                      <a:pt x="75353" y="211349"/>
                    </a:cubicBezTo>
                    <a:lnTo>
                      <a:pt x="75353" y="211349"/>
                    </a:lnTo>
                    <a:cubicBezTo>
                      <a:pt x="118215" y="211349"/>
                      <a:pt x="153035" y="176530"/>
                      <a:pt x="153035" y="133668"/>
                    </a:cubicBezTo>
                    <a:lnTo>
                      <a:pt x="153035" y="0"/>
                    </a:lnTo>
                    <a:lnTo>
                      <a:pt x="0" y="0"/>
                    </a:lnTo>
                    <a:lnTo>
                      <a:pt x="0" y="15240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1" name="Google Shape;6021;p1"/>
              <p:cNvSpPr/>
              <p:nvPr/>
            </p:nvSpPr>
            <p:spPr>
              <a:xfrm>
                <a:off x="11224048" y="484293"/>
                <a:ext cx="24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2" name="Google Shape;6022;p1"/>
              <p:cNvSpPr/>
              <p:nvPr/>
            </p:nvSpPr>
            <p:spPr>
              <a:xfrm>
                <a:off x="11224048" y="485245"/>
                <a:ext cx="2328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52400" extrusionOk="0">
                    <a:moveTo>
                      <a:pt x="0" y="0"/>
                    </a:moveTo>
                    <a:lnTo>
                      <a:pt x="0" y="133668"/>
                    </a:lnTo>
                    <a:cubicBezTo>
                      <a:pt x="0" y="140123"/>
                      <a:pt x="846" y="146368"/>
                      <a:pt x="2328" y="152400"/>
                    </a:cubicBezTo>
                    <a:lnTo>
                      <a:pt x="23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23" name="Google Shape;6023;p1"/>
            <p:cNvGrpSpPr/>
            <p:nvPr/>
          </p:nvGrpSpPr>
          <p:grpSpPr>
            <a:xfrm>
              <a:off x="9027056" y="368088"/>
              <a:ext cx="1098333" cy="986304"/>
              <a:chOff x="9027056" y="368088"/>
              <a:chExt cx="1098333" cy="986304"/>
            </a:xfrm>
          </p:grpSpPr>
          <p:grpSp>
            <p:nvGrpSpPr>
              <p:cNvPr id="6024" name="Google Shape;6024;p1"/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6025" name="Google Shape;6025;p1"/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26" name="Google Shape;6026;p1"/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27" name="Google Shape;6027;p1"/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28" name="Google Shape;6028;p1"/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29" name="Google Shape;6029;p1"/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30" name="Google Shape;6030;p1"/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6031" name="Google Shape;6031;p1"/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32" name="Google Shape;6032;p1"/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33" name="Google Shape;6033;p1"/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34" name="Google Shape;6034;p1"/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35" name="Google Shape;6035;p1"/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36" name="Google Shape;6036;p1"/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6037" name="Google Shape;6037;p1"/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38" name="Google Shape;6038;p1"/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39" name="Google Shape;6039;p1"/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40" name="Google Shape;6040;p1"/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41" name="Google Shape;6041;p1"/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42" name="Google Shape;6042;p1"/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6043" name="Google Shape;6043;p1"/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44" name="Google Shape;6044;p1"/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45" name="Google Shape;6045;p1"/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46" name="Google Shape;6046;p1"/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47" name="Google Shape;6047;p1"/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048" name="Google Shape;6048;p1"/>
            <p:cNvGrpSpPr/>
            <p:nvPr/>
          </p:nvGrpSpPr>
          <p:grpSpPr>
            <a:xfrm>
              <a:off x="8947150" y="4211212"/>
              <a:ext cx="1157393" cy="2050839"/>
              <a:chOff x="8947150" y="4211212"/>
              <a:chExt cx="1157393" cy="2050839"/>
            </a:xfrm>
          </p:grpSpPr>
          <p:grpSp>
            <p:nvGrpSpPr>
              <p:cNvPr id="6049" name="Google Shape;6049;p1"/>
              <p:cNvGrpSpPr/>
              <p:nvPr/>
            </p:nvGrpSpPr>
            <p:grpSpPr>
              <a:xfrm>
                <a:off x="8947150" y="4235555"/>
                <a:ext cx="818100" cy="818100"/>
                <a:chOff x="8947150" y="4235555"/>
                <a:chExt cx="818100" cy="818100"/>
              </a:xfrm>
            </p:grpSpPr>
            <p:grpSp>
              <p:nvGrpSpPr>
                <p:cNvPr id="6050" name="Google Shape;6050;p1"/>
                <p:cNvGrpSpPr/>
                <p:nvPr/>
              </p:nvGrpSpPr>
              <p:grpSpPr>
                <a:xfrm>
                  <a:off x="8947150" y="4235555"/>
                  <a:ext cx="818100" cy="818100"/>
                  <a:chOff x="8947150" y="4235555"/>
                  <a:chExt cx="818100" cy="818100"/>
                </a:xfrm>
              </p:grpSpPr>
              <p:sp>
                <p:nvSpPr>
                  <p:cNvPr id="6051" name="Google Shape;6051;p1"/>
                  <p:cNvSpPr/>
                  <p:nvPr/>
                </p:nvSpPr>
                <p:spPr>
                  <a:xfrm>
                    <a:off x="8947150" y="4235555"/>
                    <a:ext cx="818100" cy="818100"/>
                  </a:xfrm>
                  <a:prstGeom prst="ellipse">
                    <a:avLst/>
                  </a:prstGeom>
                  <a:solidFill>
                    <a:srgbClr val="FF970A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52" name="Google Shape;6052;p1"/>
                  <p:cNvSpPr/>
                  <p:nvPr/>
                </p:nvSpPr>
                <p:spPr>
                  <a:xfrm>
                    <a:off x="9024620" y="4313025"/>
                    <a:ext cx="663300" cy="663300"/>
                  </a:xfrm>
                  <a:prstGeom prst="ellipse">
                    <a:avLst/>
                  </a:prstGeom>
                  <a:solidFill>
                    <a:srgbClr val="FFEEBE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053" name="Google Shape;6053;p1"/>
                <p:cNvGrpSpPr/>
                <p:nvPr/>
              </p:nvGrpSpPr>
              <p:grpSpPr>
                <a:xfrm>
                  <a:off x="8988636" y="4272385"/>
                  <a:ext cx="735224" cy="744326"/>
                  <a:chOff x="8988636" y="4272385"/>
                  <a:chExt cx="735224" cy="744326"/>
                </a:xfrm>
              </p:grpSpPr>
              <p:sp>
                <p:nvSpPr>
                  <p:cNvPr id="6054" name="Google Shape;6054;p1"/>
                  <p:cNvSpPr/>
                  <p:nvPr/>
                </p:nvSpPr>
                <p:spPr>
                  <a:xfrm>
                    <a:off x="9356407" y="4649258"/>
                    <a:ext cx="367453" cy="59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453" h="59160" extrusionOk="0">
                        <a:moveTo>
                          <a:pt x="367453" y="5916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21250" cap="flat" cmpd="sng">
                    <a:solidFill>
                      <a:srgbClr val="FFB05B"/>
                    </a:solidFill>
                    <a:prstDash val="solid"/>
                    <a:miter lim="8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6055" name="Google Shape;6055;p1"/>
                  <p:cNvGrpSpPr/>
                  <p:nvPr/>
                </p:nvGrpSpPr>
                <p:grpSpPr>
                  <a:xfrm>
                    <a:off x="8988636" y="4272385"/>
                    <a:ext cx="686329" cy="744326"/>
                    <a:chOff x="8988636" y="4272385"/>
                    <a:chExt cx="686329" cy="744326"/>
                  </a:xfrm>
                </p:grpSpPr>
                <p:sp>
                  <p:nvSpPr>
                    <p:cNvPr id="6056" name="Google Shape;6056;p1"/>
                    <p:cNvSpPr/>
                    <p:nvPr/>
                  </p:nvSpPr>
                  <p:spPr>
                    <a:xfrm>
                      <a:off x="9356090" y="4272385"/>
                      <a:ext cx="59160" cy="36745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9160" h="367453" extrusionOk="0">
                          <a:moveTo>
                            <a:pt x="59161" y="0"/>
                          </a:moveTo>
                          <a:lnTo>
                            <a:pt x="0" y="367453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057" name="Google Shape;6057;p1"/>
                    <p:cNvSpPr/>
                    <p:nvPr/>
                  </p:nvSpPr>
                  <p:spPr>
                    <a:xfrm>
                      <a:off x="9373340" y="4414202"/>
                      <a:ext cx="301625" cy="21801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1625" h="218016" extrusionOk="0">
                          <a:moveTo>
                            <a:pt x="301625" y="0"/>
                          </a:moveTo>
                          <a:lnTo>
                            <a:pt x="0" y="218017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058" name="Google Shape;6058;p1"/>
                    <p:cNvSpPr/>
                    <p:nvPr/>
                  </p:nvSpPr>
                  <p:spPr>
                    <a:xfrm>
                      <a:off x="9297246" y="4649258"/>
                      <a:ext cx="59160" cy="36745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9160" h="367453" extrusionOk="0">
                          <a:moveTo>
                            <a:pt x="0" y="367453"/>
                          </a:moveTo>
                          <a:lnTo>
                            <a:pt x="59161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059" name="Google Shape;6059;p1"/>
                    <p:cNvSpPr/>
                    <p:nvPr/>
                  </p:nvSpPr>
                  <p:spPr>
                    <a:xfrm>
                      <a:off x="8988636" y="4580678"/>
                      <a:ext cx="367453" cy="5916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7453" h="59160" extrusionOk="0">
                          <a:moveTo>
                            <a:pt x="0" y="0"/>
                          </a:moveTo>
                          <a:lnTo>
                            <a:pt x="367453" y="59161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060" name="Google Shape;6060;p1"/>
                    <p:cNvSpPr/>
                    <p:nvPr/>
                  </p:nvSpPr>
                  <p:spPr>
                    <a:xfrm>
                      <a:off x="9037531" y="4656878"/>
                      <a:ext cx="301625" cy="21801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1625" h="218016" extrusionOk="0">
                          <a:moveTo>
                            <a:pt x="0" y="218017"/>
                          </a:moveTo>
                          <a:lnTo>
                            <a:pt x="301625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061" name="Google Shape;6061;p1"/>
                    <p:cNvSpPr/>
                    <p:nvPr/>
                  </p:nvSpPr>
                  <p:spPr>
                    <a:xfrm>
                      <a:off x="9345930" y="4639310"/>
                      <a:ext cx="218016" cy="3016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8016" h="301625" extrusionOk="0">
                          <a:moveTo>
                            <a:pt x="218017" y="301625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6062" name="Google Shape;6062;p1"/>
                    <p:cNvSpPr/>
                    <p:nvPr/>
                  </p:nvSpPr>
                  <p:spPr>
                    <a:xfrm>
                      <a:off x="9138073" y="4338214"/>
                      <a:ext cx="218016" cy="3016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8016" h="301625" extrusionOk="0">
                          <a:moveTo>
                            <a:pt x="0" y="0"/>
                          </a:moveTo>
                          <a:lnTo>
                            <a:pt x="218016" y="301625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6063" name="Google Shape;6063;p1"/>
                <p:cNvSpPr/>
                <p:nvPr/>
              </p:nvSpPr>
              <p:spPr>
                <a:xfrm>
                  <a:off x="9296823" y="4594119"/>
                  <a:ext cx="119700" cy="119700"/>
                </a:xfrm>
                <a:prstGeom prst="ellipse">
                  <a:avLst/>
                </a:pr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064" name="Google Shape;6064;p1"/>
              <p:cNvSpPr/>
              <p:nvPr/>
            </p:nvSpPr>
            <p:spPr>
              <a:xfrm>
                <a:off x="9395354" y="6102667"/>
                <a:ext cx="534352" cy="159384"/>
              </a:xfrm>
              <a:custGeom>
                <a:avLst/>
                <a:gdLst/>
                <a:ahLst/>
                <a:cxnLst/>
                <a:rect l="l" t="t" r="r" b="b"/>
                <a:pathLst>
                  <a:path w="534352" h="159384" extrusionOk="0">
                    <a:moveTo>
                      <a:pt x="159385" y="0"/>
                    </a:moveTo>
                    <a:lnTo>
                      <a:pt x="374967" y="0"/>
                    </a:lnTo>
                    <a:cubicBezTo>
                      <a:pt x="462915" y="0"/>
                      <a:pt x="534352" y="71438"/>
                      <a:pt x="534352" y="159385"/>
                    </a:cubicBezTo>
                    <a:lnTo>
                      <a:pt x="0" y="159385"/>
                    </a:lnTo>
                    <a:cubicBezTo>
                      <a:pt x="0" y="71438"/>
                      <a:pt x="71438" y="0"/>
                      <a:pt x="159385" y="0"/>
                    </a:cubicBez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5" name="Google Shape;6065;p1"/>
              <p:cNvSpPr/>
              <p:nvPr/>
            </p:nvSpPr>
            <p:spPr>
              <a:xfrm>
                <a:off x="9602470" y="5698595"/>
                <a:ext cx="143700" cy="446100"/>
              </a:xfrm>
              <a:prstGeom prst="rect">
                <a:avLst/>
              </a:pr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6" name="Google Shape;6066;p1"/>
              <p:cNvSpPr/>
              <p:nvPr/>
            </p:nvSpPr>
            <p:spPr>
              <a:xfrm>
                <a:off x="9270788" y="4577820"/>
                <a:ext cx="833755" cy="1293812"/>
              </a:xfrm>
              <a:custGeom>
                <a:avLst/>
                <a:gdLst/>
                <a:ahLst/>
                <a:cxnLst/>
                <a:rect l="l" t="t" r="r" b="b"/>
                <a:pathLst>
                  <a:path w="833755" h="1293812" extrusionOk="0">
                    <a:moveTo>
                      <a:pt x="67628" y="0"/>
                    </a:moveTo>
                    <a:lnTo>
                      <a:pt x="766234" y="0"/>
                    </a:lnTo>
                    <a:cubicBezTo>
                      <a:pt x="803487" y="0"/>
                      <a:pt x="833755" y="30269"/>
                      <a:pt x="833755" y="67522"/>
                    </a:cubicBezTo>
                    <a:lnTo>
                      <a:pt x="833755" y="889635"/>
                    </a:lnTo>
                    <a:cubicBezTo>
                      <a:pt x="833755" y="1112732"/>
                      <a:pt x="652675" y="1293813"/>
                      <a:pt x="429578" y="1293813"/>
                    </a:cubicBezTo>
                    <a:lnTo>
                      <a:pt x="404178" y="1293813"/>
                    </a:lnTo>
                    <a:cubicBezTo>
                      <a:pt x="181081" y="1293813"/>
                      <a:pt x="0" y="1112732"/>
                      <a:pt x="0" y="889635"/>
                    </a:cubicBezTo>
                    <a:lnTo>
                      <a:pt x="0" y="67522"/>
                    </a:lnTo>
                    <a:cubicBezTo>
                      <a:pt x="0" y="30269"/>
                      <a:pt x="30269" y="0"/>
                      <a:pt x="67522" y="0"/>
                    </a:cubicBez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7" name="Google Shape;6067;p1"/>
              <p:cNvSpPr/>
              <p:nvPr/>
            </p:nvSpPr>
            <p:spPr>
              <a:xfrm rot="5400000">
                <a:off x="9200832" y="4967816"/>
                <a:ext cx="973666" cy="682413"/>
              </a:xfrm>
              <a:custGeom>
                <a:avLst/>
                <a:gdLst/>
                <a:ahLst/>
                <a:cxnLst/>
                <a:rect l="l" t="t" r="r" b="b"/>
                <a:pathLst>
                  <a:path w="973666" h="682413" extrusionOk="0">
                    <a:moveTo>
                      <a:pt x="0" y="0"/>
                    </a:moveTo>
                    <a:lnTo>
                      <a:pt x="645160" y="0"/>
                    </a:lnTo>
                    <a:cubicBezTo>
                      <a:pt x="826453" y="0"/>
                      <a:pt x="973667" y="147214"/>
                      <a:pt x="973667" y="328507"/>
                    </a:cubicBezTo>
                    <a:lnTo>
                      <a:pt x="973667" y="353907"/>
                    </a:lnTo>
                    <a:cubicBezTo>
                      <a:pt x="973667" y="535199"/>
                      <a:pt x="826453" y="682413"/>
                      <a:pt x="645160" y="682413"/>
                    </a:cubicBezTo>
                    <a:lnTo>
                      <a:pt x="0" y="6824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1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8" name="Google Shape;6068;p1"/>
              <p:cNvSpPr/>
              <p:nvPr/>
            </p:nvSpPr>
            <p:spPr>
              <a:xfrm rot="806291">
                <a:off x="9745498" y="4208618"/>
                <a:ext cx="139417" cy="1372866"/>
              </a:xfrm>
              <a:prstGeom prst="rect">
                <a:avLst/>
              </a:prstGeom>
              <a:solidFill>
                <a:srgbClr val="91581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69" name="Google Shape;6069;p1"/>
            <p:cNvGrpSpPr/>
            <p:nvPr/>
          </p:nvGrpSpPr>
          <p:grpSpPr>
            <a:xfrm>
              <a:off x="5515477" y="5573574"/>
              <a:ext cx="1161203" cy="851640"/>
              <a:chOff x="7274242" y="3892867"/>
              <a:chExt cx="1161203" cy="851640"/>
            </a:xfrm>
          </p:grpSpPr>
          <p:grpSp>
            <p:nvGrpSpPr>
              <p:cNvPr id="6070" name="Google Shape;6070;p1"/>
              <p:cNvGrpSpPr/>
              <p:nvPr/>
            </p:nvGrpSpPr>
            <p:grpSpPr>
              <a:xfrm>
                <a:off x="7276570" y="4146338"/>
                <a:ext cx="1145901" cy="169800"/>
                <a:chOff x="7276570" y="4146338"/>
                <a:chExt cx="1145901" cy="169800"/>
              </a:xfrm>
            </p:grpSpPr>
            <p:sp>
              <p:nvSpPr>
                <p:cNvPr id="6071" name="Google Shape;6071;p1"/>
                <p:cNvSpPr/>
                <p:nvPr/>
              </p:nvSpPr>
              <p:spPr>
                <a:xfrm>
                  <a:off x="7276570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72" name="Google Shape;6072;p1"/>
                <p:cNvSpPr/>
                <p:nvPr/>
              </p:nvSpPr>
              <p:spPr>
                <a:xfrm>
                  <a:off x="7446221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73" name="Google Shape;6073;p1"/>
                <p:cNvSpPr/>
                <p:nvPr/>
              </p:nvSpPr>
              <p:spPr>
                <a:xfrm>
                  <a:off x="7615872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74" name="Google Shape;6074;p1"/>
                <p:cNvSpPr/>
                <p:nvPr/>
              </p:nvSpPr>
              <p:spPr>
                <a:xfrm>
                  <a:off x="7785523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75" name="Google Shape;6075;p1"/>
                <p:cNvSpPr/>
                <p:nvPr/>
              </p:nvSpPr>
              <p:spPr>
                <a:xfrm>
                  <a:off x="7955174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76" name="Google Shape;6076;p1"/>
                <p:cNvSpPr/>
                <p:nvPr/>
              </p:nvSpPr>
              <p:spPr>
                <a:xfrm>
                  <a:off x="8124825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77" name="Google Shape;6077;p1"/>
                <p:cNvSpPr/>
                <p:nvPr/>
              </p:nvSpPr>
              <p:spPr>
                <a:xfrm>
                  <a:off x="8252671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78" name="Google Shape;6078;p1"/>
              <p:cNvGrpSpPr/>
              <p:nvPr/>
            </p:nvGrpSpPr>
            <p:grpSpPr>
              <a:xfrm>
                <a:off x="7354358" y="4056485"/>
                <a:ext cx="976250" cy="169800"/>
                <a:chOff x="7354358" y="4056485"/>
                <a:chExt cx="976250" cy="169800"/>
              </a:xfrm>
            </p:grpSpPr>
            <p:sp>
              <p:nvSpPr>
                <p:cNvPr id="6079" name="Google Shape;6079;p1"/>
                <p:cNvSpPr/>
                <p:nvPr/>
              </p:nvSpPr>
              <p:spPr>
                <a:xfrm>
                  <a:off x="7524009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0" name="Google Shape;6080;p1"/>
                <p:cNvSpPr/>
                <p:nvPr/>
              </p:nvSpPr>
              <p:spPr>
                <a:xfrm>
                  <a:off x="7354358" y="4056485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1" name="Google Shape;6081;p1"/>
                <p:cNvSpPr/>
                <p:nvPr/>
              </p:nvSpPr>
              <p:spPr>
                <a:xfrm>
                  <a:off x="7693660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2" name="Google Shape;6082;p1"/>
                <p:cNvSpPr/>
                <p:nvPr/>
              </p:nvSpPr>
              <p:spPr>
                <a:xfrm>
                  <a:off x="7863310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3" name="Google Shape;6083;p1"/>
                <p:cNvSpPr/>
                <p:nvPr/>
              </p:nvSpPr>
              <p:spPr>
                <a:xfrm>
                  <a:off x="8032961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4" name="Google Shape;6084;p1"/>
                <p:cNvSpPr/>
                <p:nvPr/>
              </p:nvSpPr>
              <p:spPr>
                <a:xfrm>
                  <a:off x="8160808" y="4056485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85" name="Google Shape;6085;p1"/>
              <p:cNvGrpSpPr/>
              <p:nvPr/>
            </p:nvGrpSpPr>
            <p:grpSpPr>
              <a:xfrm>
                <a:off x="7473738" y="3892867"/>
                <a:ext cx="734103" cy="272882"/>
                <a:chOff x="7473738" y="3892867"/>
                <a:chExt cx="734103" cy="272882"/>
              </a:xfrm>
            </p:grpSpPr>
            <p:sp>
              <p:nvSpPr>
                <p:cNvPr id="6086" name="Google Shape;6086;p1"/>
                <p:cNvSpPr/>
                <p:nvPr/>
              </p:nvSpPr>
              <p:spPr>
                <a:xfrm>
                  <a:off x="7473738" y="3995949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7" name="Google Shape;6087;p1"/>
                <p:cNvSpPr/>
                <p:nvPr/>
              </p:nvSpPr>
              <p:spPr>
                <a:xfrm>
                  <a:off x="7607194" y="3937423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8" name="Google Shape;6088;p1"/>
                <p:cNvSpPr/>
                <p:nvPr/>
              </p:nvSpPr>
              <p:spPr>
                <a:xfrm>
                  <a:off x="7904691" y="3937423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89" name="Google Shape;6089;p1"/>
                <p:cNvSpPr/>
                <p:nvPr/>
              </p:nvSpPr>
              <p:spPr>
                <a:xfrm>
                  <a:off x="7758535" y="3892867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90" name="Google Shape;6090;p1"/>
                <p:cNvSpPr/>
                <p:nvPr/>
              </p:nvSpPr>
              <p:spPr>
                <a:xfrm>
                  <a:off x="8038041" y="3995949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91" name="Google Shape;6091;p1"/>
                <p:cNvSpPr/>
                <p:nvPr/>
              </p:nvSpPr>
              <p:spPr>
                <a:xfrm>
                  <a:off x="7776845" y="396250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92" name="Google Shape;6092;p1"/>
              <p:cNvGrpSpPr/>
              <p:nvPr/>
            </p:nvGrpSpPr>
            <p:grpSpPr>
              <a:xfrm>
                <a:off x="7644553" y="4007696"/>
                <a:ext cx="442638" cy="192131"/>
                <a:chOff x="7644553" y="4007696"/>
                <a:chExt cx="442638" cy="192131"/>
              </a:xfrm>
            </p:grpSpPr>
            <p:sp>
              <p:nvSpPr>
                <p:cNvPr id="6093" name="Google Shape;6093;p1"/>
                <p:cNvSpPr/>
                <p:nvPr/>
              </p:nvSpPr>
              <p:spPr>
                <a:xfrm>
                  <a:off x="7644553" y="4007696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94" name="Google Shape;6094;p1"/>
                <p:cNvSpPr/>
                <p:nvPr/>
              </p:nvSpPr>
              <p:spPr>
                <a:xfrm>
                  <a:off x="7917391" y="4030027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095" name="Google Shape;6095;p1"/>
              <p:cNvSpPr/>
              <p:nvPr/>
            </p:nvSpPr>
            <p:spPr>
              <a:xfrm>
                <a:off x="7274242" y="4197561"/>
                <a:ext cx="1161203" cy="546946"/>
              </a:xfrm>
              <a:custGeom>
                <a:avLst/>
                <a:gdLst/>
                <a:ahLst/>
                <a:cxnLst/>
                <a:rect l="l" t="t" r="r" b="b"/>
                <a:pathLst>
                  <a:path w="1161203" h="546946" extrusionOk="0">
                    <a:moveTo>
                      <a:pt x="825288" y="526627"/>
                    </a:moveTo>
                    <a:cubicBezTo>
                      <a:pt x="1023620" y="434340"/>
                      <a:pt x="1161203" y="233151"/>
                      <a:pt x="1161203" y="0"/>
                    </a:cubicBezTo>
                    <a:lnTo>
                      <a:pt x="0" y="0"/>
                    </a:lnTo>
                    <a:cubicBezTo>
                      <a:pt x="0" y="232516"/>
                      <a:pt x="136736" y="433176"/>
                      <a:pt x="334116" y="525886"/>
                    </a:cubicBezTo>
                    <a:cubicBezTo>
                      <a:pt x="363431" y="539644"/>
                      <a:pt x="395499" y="546418"/>
                      <a:pt x="427778" y="546418"/>
                    </a:cubicBezTo>
                    <a:lnTo>
                      <a:pt x="731414" y="546947"/>
                    </a:lnTo>
                    <a:cubicBezTo>
                      <a:pt x="763799" y="546947"/>
                      <a:pt x="795867" y="540385"/>
                      <a:pt x="825288" y="526733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096" name="Google Shape;6096;p1"/>
              <p:cNvGrpSpPr/>
              <p:nvPr/>
            </p:nvGrpSpPr>
            <p:grpSpPr>
              <a:xfrm>
                <a:off x="7274242" y="4197561"/>
                <a:ext cx="1161203" cy="546840"/>
                <a:chOff x="7274242" y="4197561"/>
                <a:chExt cx="1161203" cy="546840"/>
              </a:xfrm>
            </p:grpSpPr>
            <p:sp>
              <p:nvSpPr>
                <p:cNvPr id="6097" name="Google Shape;6097;p1"/>
                <p:cNvSpPr/>
                <p:nvPr/>
              </p:nvSpPr>
              <p:spPr>
                <a:xfrm>
                  <a:off x="7853891" y="4197561"/>
                  <a:ext cx="581554" cy="546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554" h="546840" extrusionOk="0">
                      <a:moveTo>
                        <a:pt x="419100" y="0"/>
                      </a:moveTo>
                      <a:cubicBezTo>
                        <a:pt x="419100" y="233257"/>
                        <a:pt x="281623" y="434340"/>
                        <a:pt x="83185" y="526627"/>
                      </a:cubicBezTo>
                      <a:cubicBezTo>
                        <a:pt x="57044" y="538798"/>
                        <a:pt x="28787" y="545359"/>
                        <a:pt x="0" y="546629"/>
                      </a:cubicBezTo>
                      <a:lnTo>
                        <a:pt x="151765" y="546841"/>
                      </a:lnTo>
                      <a:cubicBezTo>
                        <a:pt x="184150" y="546841"/>
                        <a:pt x="216218" y="540279"/>
                        <a:pt x="245639" y="526627"/>
                      </a:cubicBezTo>
                      <a:cubicBezTo>
                        <a:pt x="443971" y="434340"/>
                        <a:pt x="581554" y="233151"/>
                        <a:pt x="581554" y="0"/>
                      </a:cubicBezTo>
                      <a:lnTo>
                        <a:pt x="41910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98" name="Google Shape;6098;p1"/>
                <p:cNvSpPr/>
                <p:nvPr/>
              </p:nvSpPr>
              <p:spPr>
                <a:xfrm>
                  <a:off x="7274242" y="4197561"/>
                  <a:ext cx="998749" cy="546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8749" h="546629" extrusionOk="0">
                      <a:moveTo>
                        <a:pt x="998749" y="0"/>
                      </a:moveTo>
                      <a:lnTo>
                        <a:pt x="0" y="0"/>
                      </a:lnTo>
                      <a:cubicBezTo>
                        <a:pt x="0" y="232516"/>
                        <a:pt x="136736" y="433176"/>
                        <a:pt x="334116" y="525886"/>
                      </a:cubicBezTo>
                      <a:cubicBezTo>
                        <a:pt x="363431" y="539644"/>
                        <a:pt x="395499" y="546418"/>
                        <a:pt x="427778" y="546418"/>
                      </a:cubicBezTo>
                      <a:lnTo>
                        <a:pt x="579649" y="546629"/>
                      </a:lnTo>
                      <a:cubicBezTo>
                        <a:pt x="608436" y="545359"/>
                        <a:pt x="636693" y="538798"/>
                        <a:pt x="662834" y="526627"/>
                      </a:cubicBezTo>
                      <a:cubicBezTo>
                        <a:pt x="861166" y="434340"/>
                        <a:pt x="998749" y="233151"/>
                        <a:pt x="99874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099" name="Google Shape;6099;p1"/>
              <p:cNvSpPr/>
              <p:nvPr/>
            </p:nvSpPr>
            <p:spPr>
              <a:xfrm>
                <a:off x="7332133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0" name="Google Shape;6100;p1"/>
              <p:cNvSpPr/>
              <p:nvPr/>
            </p:nvSpPr>
            <p:spPr>
              <a:xfrm>
                <a:off x="7430664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1" name="Google Shape;6101;p1"/>
              <p:cNvSpPr/>
              <p:nvPr/>
            </p:nvSpPr>
            <p:spPr>
              <a:xfrm>
                <a:off x="7529300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2" name="Google Shape;6102;p1"/>
              <p:cNvSpPr/>
              <p:nvPr/>
            </p:nvSpPr>
            <p:spPr>
              <a:xfrm>
                <a:off x="7627831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3" name="Google Shape;6103;p1"/>
              <p:cNvSpPr/>
              <p:nvPr/>
            </p:nvSpPr>
            <p:spPr>
              <a:xfrm>
                <a:off x="7726362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4" name="Google Shape;6104;p1"/>
              <p:cNvSpPr/>
              <p:nvPr/>
            </p:nvSpPr>
            <p:spPr>
              <a:xfrm>
                <a:off x="7824999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5" name="Google Shape;6105;p1"/>
              <p:cNvSpPr/>
              <p:nvPr/>
            </p:nvSpPr>
            <p:spPr>
              <a:xfrm>
                <a:off x="7923530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6" name="Google Shape;6106;p1"/>
              <p:cNvSpPr/>
              <p:nvPr/>
            </p:nvSpPr>
            <p:spPr>
              <a:xfrm>
                <a:off x="8022166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7" name="Google Shape;6107;p1"/>
              <p:cNvSpPr/>
              <p:nvPr/>
            </p:nvSpPr>
            <p:spPr>
              <a:xfrm>
                <a:off x="8120697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8" name="Google Shape;6108;p1"/>
              <p:cNvSpPr/>
              <p:nvPr/>
            </p:nvSpPr>
            <p:spPr>
              <a:xfrm>
                <a:off x="8219334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9" name="Google Shape;6109;p1"/>
              <p:cNvSpPr/>
              <p:nvPr/>
            </p:nvSpPr>
            <p:spPr>
              <a:xfrm>
                <a:off x="8317865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110" name="Google Shape;6110;p1"/>
            <p:cNvGrpSpPr/>
            <p:nvPr/>
          </p:nvGrpSpPr>
          <p:grpSpPr>
            <a:xfrm>
              <a:off x="10796384" y="5304366"/>
              <a:ext cx="1054735" cy="1318045"/>
              <a:chOff x="10767271" y="5304366"/>
              <a:chExt cx="1054735" cy="1318045"/>
            </a:xfrm>
          </p:grpSpPr>
          <p:sp>
            <p:nvSpPr>
              <p:cNvPr id="6111" name="Google Shape;6111;p1"/>
              <p:cNvSpPr/>
              <p:nvPr/>
            </p:nvSpPr>
            <p:spPr>
              <a:xfrm>
                <a:off x="10767271" y="5304366"/>
                <a:ext cx="1054629" cy="1318045"/>
              </a:xfrm>
              <a:custGeom>
                <a:avLst/>
                <a:gdLst/>
                <a:ahLst/>
                <a:cxnLst/>
                <a:rect l="l" t="t" r="r" b="b"/>
                <a:pathLst>
                  <a:path w="1054629" h="1318045" extrusionOk="0">
                    <a:moveTo>
                      <a:pt x="895879" y="456035"/>
                    </a:moveTo>
                    <a:lnTo>
                      <a:pt x="711941" y="456035"/>
                    </a:lnTo>
                    <a:cubicBezTo>
                      <a:pt x="761788" y="407776"/>
                      <a:pt x="792798" y="340254"/>
                      <a:pt x="792798" y="265430"/>
                    </a:cubicBezTo>
                    <a:cubicBezTo>
                      <a:pt x="792798" y="118851"/>
                      <a:pt x="673947" y="0"/>
                      <a:pt x="527367" y="0"/>
                    </a:cubicBezTo>
                    <a:cubicBezTo>
                      <a:pt x="380788" y="0"/>
                      <a:pt x="261938" y="118851"/>
                      <a:pt x="261938" y="265430"/>
                    </a:cubicBezTo>
                    <a:cubicBezTo>
                      <a:pt x="261938" y="340254"/>
                      <a:pt x="292947" y="407776"/>
                      <a:pt x="342794" y="456035"/>
                    </a:cubicBezTo>
                    <a:lnTo>
                      <a:pt x="158856" y="456035"/>
                    </a:lnTo>
                    <a:cubicBezTo>
                      <a:pt x="71120" y="456035"/>
                      <a:pt x="0" y="527156"/>
                      <a:pt x="0" y="614891"/>
                    </a:cubicBezTo>
                    <a:lnTo>
                      <a:pt x="0" y="614891"/>
                    </a:lnTo>
                    <a:cubicBezTo>
                      <a:pt x="0" y="702628"/>
                      <a:pt x="71120" y="773747"/>
                      <a:pt x="158856" y="773747"/>
                    </a:cubicBezTo>
                    <a:lnTo>
                      <a:pt x="285326" y="773747"/>
                    </a:lnTo>
                    <a:lnTo>
                      <a:pt x="121708" y="1073997"/>
                    </a:lnTo>
                    <a:cubicBezTo>
                      <a:pt x="79799" y="1150938"/>
                      <a:pt x="108161" y="1247458"/>
                      <a:pt x="185102" y="1289368"/>
                    </a:cubicBezTo>
                    <a:lnTo>
                      <a:pt x="201401" y="1298257"/>
                    </a:lnTo>
                    <a:cubicBezTo>
                      <a:pt x="278342" y="1340168"/>
                      <a:pt x="374862" y="1311804"/>
                      <a:pt x="416772" y="1234863"/>
                    </a:cubicBezTo>
                    <a:lnTo>
                      <a:pt x="526097" y="1034309"/>
                    </a:lnTo>
                    <a:lnTo>
                      <a:pt x="635846" y="1235710"/>
                    </a:lnTo>
                    <a:cubicBezTo>
                      <a:pt x="677545" y="1312227"/>
                      <a:pt x="773430" y="1340485"/>
                      <a:pt x="849947" y="1298786"/>
                    </a:cubicBezTo>
                    <a:lnTo>
                      <a:pt x="867833" y="1289050"/>
                    </a:lnTo>
                    <a:cubicBezTo>
                      <a:pt x="944351" y="1247352"/>
                      <a:pt x="972609" y="1151467"/>
                      <a:pt x="930910" y="1074949"/>
                    </a:cubicBezTo>
                    <a:lnTo>
                      <a:pt x="766868" y="773959"/>
                    </a:lnTo>
                    <a:lnTo>
                      <a:pt x="895774" y="773959"/>
                    </a:lnTo>
                    <a:cubicBezTo>
                      <a:pt x="983510" y="773959"/>
                      <a:pt x="1054629" y="702839"/>
                      <a:pt x="1054629" y="615103"/>
                    </a:cubicBezTo>
                    <a:lnTo>
                      <a:pt x="1054629" y="615103"/>
                    </a:lnTo>
                    <a:cubicBezTo>
                      <a:pt x="1054629" y="527368"/>
                      <a:pt x="983510" y="456247"/>
                      <a:pt x="895774" y="456247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112" name="Google Shape;6112;p1"/>
              <p:cNvGrpSpPr/>
              <p:nvPr/>
            </p:nvGrpSpPr>
            <p:grpSpPr>
              <a:xfrm>
                <a:off x="11037570" y="5304366"/>
                <a:ext cx="784436" cy="1317790"/>
                <a:chOff x="11037570" y="5304366"/>
                <a:chExt cx="784436" cy="1317790"/>
              </a:xfrm>
            </p:grpSpPr>
            <p:sp>
              <p:nvSpPr>
                <p:cNvPr id="6113" name="Google Shape;6113;p1"/>
                <p:cNvSpPr/>
                <p:nvPr/>
              </p:nvSpPr>
              <p:spPr>
                <a:xfrm>
                  <a:off x="11037570" y="6338569"/>
                  <a:ext cx="248602" cy="2833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602" h="283358" extrusionOk="0">
                      <a:moveTo>
                        <a:pt x="132186" y="200554"/>
                      </a:moveTo>
                      <a:cubicBezTo>
                        <a:pt x="104669" y="251143"/>
                        <a:pt x="53657" y="280670"/>
                        <a:pt x="0" y="283210"/>
                      </a:cubicBezTo>
                      <a:cubicBezTo>
                        <a:pt x="58631" y="285750"/>
                        <a:pt x="116523" y="255588"/>
                        <a:pt x="146473" y="200554"/>
                      </a:cubicBezTo>
                      <a:lnTo>
                        <a:pt x="248602" y="13123"/>
                      </a:lnTo>
                      <a:lnTo>
                        <a:pt x="241405" y="0"/>
                      </a:lnTo>
                      <a:lnTo>
                        <a:pt x="132080" y="20055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14" name="Google Shape;6114;p1"/>
                <p:cNvSpPr/>
                <p:nvPr/>
              </p:nvSpPr>
              <p:spPr>
                <a:xfrm>
                  <a:off x="11287442" y="5304366"/>
                  <a:ext cx="272626" cy="456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626" h="456035" extrusionOk="0">
                      <a:moveTo>
                        <a:pt x="258234" y="265430"/>
                      </a:moveTo>
                      <a:cubicBezTo>
                        <a:pt x="258234" y="340254"/>
                        <a:pt x="227224" y="407776"/>
                        <a:pt x="177377" y="456035"/>
                      </a:cubicBezTo>
                      <a:lnTo>
                        <a:pt x="191770" y="456035"/>
                      </a:lnTo>
                      <a:cubicBezTo>
                        <a:pt x="241617" y="407776"/>
                        <a:pt x="272627" y="340254"/>
                        <a:pt x="272627" y="265430"/>
                      </a:cubicBezTo>
                      <a:cubicBezTo>
                        <a:pt x="272627" y="118851"/>
                        <a:pt x="153776" y="0"/>
                        <a:pt x="7196" y="0"/>
                      </a:cubicBezTo>
                      <a:cubicBezTo>
                        <a:pt x="4762" y="0"/>
                        <a:pt x="2434" y="106"/>
                        <a:pt x="0" y="212"/>
                      </a:cubicBezTo>
                      <a:cubicBezTo>
                        <a:pt x="143193" y="4021"/>
                        <a:pt x="258234" y="121285"/>
                        <a:pt x="258234" y="26543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15" name="Google Shape;6115;p1"/>
                <p:cNvSpPr/>
                <p:nvPr/>
              </p:nvSpPr>
              <p:spPr>
                <a:xfrm>
                  <a:off x="11519958" y="6078114"/>
                  <a:ext cx="197694" cy="5440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94" h="544042" extrusionOk="0">
                      <a:moveTo>
                        <a:pt x="164042" y="300990"/>
                      </a:moveTo>
                      <a:cubicBezTo>
                        <a:pt x="205739" y="377507"/>
                        <a:pt x="177483" y="473392"/>
                        <a:pt x="100965" y="515091"/>
                      </a:cubicBezTo>
                      <a:lnTo>
                        <a:pt x="83079" y="524828"/>
                      </a:lnTo>
                      <a:cubicBezTo>
                        <a:pt x="61278" y="536681"/>
                        <a:pt x="37888" y="542925"/>
                        <a:pt x="14711" y="543878"/>
                      </a:cubicBezTo>
                      <a:cubicBezTo>
                        <a:pt x="42545" y="545148"/>
                        <a:pt x="71226" y="539115"/>
                        <a:pt x="97472" y="524828"/>
                      </a:cubicBezTo>
                      <a:lnTo>
                        <a:pt x="115359" y="515091"/>
                      </a:lnTo>
                      <a:cubicBezTo>
                        <a:pt x="191876" y="473392"/>
                        <a:pt x="220134" y="377507"/>
                        <a:pt x="178435" y="300990"/>
                      </a:cubicBezTo>
                      <a:lnTo>
                        <a:pt x="14393" y="0"/>
                      </a:lnTo>
                      <a:lnTo>
                        <a:pt x="0" y="0"/>
                      </a:lnTo>
                      <a:lnTo>
                        <a:pt x="164042" y="30099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16" name="Google Shape;6116;p1"/>
                <p:cNvSpPr/>
                <p:nvPr/>
              </p:nvSpPr>
              <p:spPr>
                <a:xfrm>
                  <a:off x="11648757" y="5760402"/>
                  <a:ext cx="173249" cy="31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249" h="317711" extrusionOk="0">
                      <a:moveTo>
                        <a:pt x="14393" y="0"/>
                      </a:moveTo>
                      <a:lnTo>
                        <a:pt x="0" y="0"/>
                      </a:lnTo>
                      <a:cubicBezTo>
                        <a:pt x="87735" y="0"/>
                        <a:pt x="158856" y="71120"/>
                        <a:pt x="158856" y="158856"/>
                      </a:cubicBezTo>
                      <a:lnTo>
                        <a:pt x="158856" y="158856"/>
                      </a:lnTo>
                      <a:cubicBezTo>
                        <a:pt x="158856" y="246592"/>
                        <a:pt x="87735" y="317712"/>
                        <a:pt x="0" y="317712"/>
                      </a:cubicBezTo>
                      <a:lnTo>
                        <a:pt x="14393" y="317712"/>
                      </a:lnTo>
                      <a:cubicBezTo>
                        <a:pt x="102128" y="317712"/>
                        <a:pt x="173249" y="246592"/>
                        <a:pt x="173249" y="158856"/>
                      </a:cubicBezTo>
                      <a:lnTo>
                        <a:pt x="173249" y="158856"/>
                      </a:lnTo>
                      <a:cubicBezTo>
                        <a:pt x="173249" y="71120"/>
                        <a:pt x="102128" y="0"/>
                        <a:pt x="1439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117" name="Google Shape;6117;p1"/>
              <p:cNvSpPr/>
              <p:nvPr/>
            </p:nvSpPr>
            <p:spPr>
              <a:xfrm>
                <a:off x="11182138" y="5501005"/>
                <a:ext cx="60300" cy="603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8" name="Google Shape;6118;p1"/>
              <p:cNvSpPr/>
              <p:nvPr/>
            </p:nvSpPr>
            <p:spPr>
              <a:xfrm>
                <a:off x="11355705" y="5501005"/>
                <a:ext cx="60300" cy="603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9" name="Google Shape;6119;p1"/>
              <p:cNvSpPr/>
              <p:nvPr/>
            </p:nvSpPr>
            <p:spPr>
              <a:xfrm>
                <a:off x="11248554" y="5628274"/>
                <a:ext cx="101877" cy="50530"/>
              </a:xfrm>
              <a:custGeom>
                <a:avLst/>
                <a:gdLst/>
                <a:ahLst/>
                <a:cxnLst/>
                <a:rect l="l" t="t" r="r" b="b"/>
                <a:pathLst>
                  <a:path w="101877" h="50530" extrusionOk="0">
                    <a:moveTo>
                      <a:pt x="51482" y="50531"/>
                    </a:moveTo>
                    <a:cubicBezTo>
                      <a:pt x="28411" y="50531"/>
                      <a:pt x="7985" y="35820"/>
                      <a:pt x="577" y="14018"/>
                    </a:cubicBezTo>
                    <a:cubicBezTo>
                      <a:pt x="-1328" y="8514"/>
                      <a:pt x="1635" y="2482"/>
                      <a:pt x="7245" y="577"/>
                    </a:cubicBezTo>
                    <a:cubicBezTo>
                      <a:pt x="12748" y="-1328"/>
                      <a:pt x="18780" y="1636"/>
                      <a:pt x="20686" y="7244"/>
                    </a:cubicBezTo>
                    <a:cubicBezTo>
                      <a:pt x="25130" y="20474"/>
                      <a:pt x="37513" y="29364"/>
                      <a:pt x="51588" y="29364"/>
                    </a:cubicBezTo>
                    <a:cubicBezTo>
                      <a:pt x="64712" y="29364"/>
                      <a:pt x="76459" y="21532"/>
                      <a:pt x="81540" y="9467"/>
                    </a:cubicBezTo>
                    <a:cubicBezTo>
                      <a:pt x="83762" y="4070"/>
                      <a:pt x="90006" y="1530"/>
                      <a:pt x="95403" y="3858"/>
                    </a:cubicBezTo>
                    <a:cubicBezTo>
                      <a:pt x="100801" y="6080"/>
                      <a:pt x="103341" y="12324"/>
                      <a:pt x="101013" y="17722"/>
                    </a:cubicBezTo>
                    <a:cubicBezTo>
                      <a:pt x="92546" y="37619"/>
                      <a:pt x="73179" y="50531"/>
                      <a:pt x="51482" y="50531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0" name="Google Shape;6120;p1"/>
              <p:cNvSpPr/>
              <p:nvPr/>
            </p:nvSpPr>
            <p:spPr>
              <a:xfrm>
                <a:off x="10919354" y="5802524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41063" y="245322"/>
                    </a:moveTo>
                    <a:cubicBezTo>
                      <a:pt x="35242" y="245322"/>
                      <a:pt x="30480" y="240559"/>
                      <a:pt x="30480" y="234738"/>
                    </a:cubicBezTo>
                    <a:cubicBezTo>
                      <a:pt x="30480" y="231775"/>
                      <a:pt x="27940" y="229764"/>
                      <a:pt x="20320" y="225107"/>
                    </a:cubicBezTo>
                    <a:cubicBezTo>
                      <a:pt x="11747" y="219815"/>
                      <a:pt x="0" y="212619"/>
                      <a:pt x="0" y="197379"/>
                    </a:cubicBezTo>
                    <a:cubicBezTo>
                      <a:pt x="0" y="182139"/>
                      <a:pt x="11747" y="174942"/>
                      <a:pt x="20320" y="169651"/>
                    </a:cubicBezTo>
                    <a:cubicBezTo>
                      <a:pt x="27940" y="164994"/>
                      <a:pt x="30480" y="162877"/>
                      <a:pt x="30480" y="160020"/>
                    </a:cubicBezTo>
                    <a:cubicBezTo>
                      <a:pt x="30480" y="157162"/>
                      <a:pt x="27940" y="155045"/>
                      <a:pt x="20320" y="150389"/>
                    </a:cubicBezTo>
                    <a:cubicBezTo>
                      <a:pt x="11747" y="145097"/>
                      <a:pt x="0" y="138006"/>
                      <a:pt x="0" y="122660"/>
                    </a:cubicBezTo>
                    <a:cubicBezTo>
                      <a:pt x="0" y="107315"/>
                      <a:pt x="11747" y="100224"/>
                      <a:pt x="20320" y="94932"/>
                    </a:cubicBezTo>
                    <a:cubicBezTo>
                      <a:pt x="27940" y="90276"/>
                      <a:pt x="30480" y="88159"/>
                      <a:pt x="30480" y="85302"/>
                    </a:cubicBezTo>
                    <a:cubicBezTo>
                      <a:pt x="30480" y="82444"/>
                      <a:pt x="27940" y="80327"/>
                      <a:pt x="20320" y="75670"/>
                    </a:cubicBezTo>
                    <a:cubicBezTo>
                      <a:pt x="11747" y="70379"/>
                      <a:pt x="0" y="63288"/>
                      <a:pt x="0" y="47942"/>
                    </a:cubicBezTo>
                    <a:cubicBezTo>
                      <a:pt x="0" y="32596"/>
                      <a:pt x="11747" y="25506"/>
                      <a:pt x="20320" y="20214"/>
                    </a:cubicBezTo>
                    <a:cubicBezTo>
                      <a:pt x="27940" y="15557"/>
                      <a:pt x="30480" y="13440"/>
                      <a:pt x="30480" y="10583"/>
                    </a:cubicBezTo>
                    <a:cubicBezTo>
                      <a:pt x="30480" y="4762"/>
                      <a:pt x="35242" y="0"/>
                      <a:pt x="41063" y="0"/>
                    </a:cubicBezTo>
                    <a:cubicBezTo>
                      <a:pt x="46885" y="0"/>
                      <a:pt x="51647" y="4762"/>
                      <a:pt x="51647" y="10583"/>
                    </a:cubicBezTo>
                    <a:cubicBezTo>
                      <a:pt x="51647" y="25823"/>
                      <a:pt x="39899" y="33020"/>
                      <a:pt x="31326" y="38312"/>
                    </a:cubicBezTo>
                    <a:cubicBezTo>
                      <a:pt x="23707" y="42968"/>
                      <a:pt x="21167" y="45085"/>
                      <a:pt x="21167" y="47942"/>
                    </a:cubicBezTo>
                    <a:cubicBezTo>
                      <a:pt x="21167" y="50800"/>
                      <a:pt x="23707" y="52917"/>
                      <a:pt x="31326" y="57573"/>
                    </a:cubicBezTo>
                    <a:cubicBezTo>
                      <a:pt x="39899" y="62865"/>
                      <a:pt x="51647" y="69956"/>
                      <a:pt x="51647" y="85302"/>
                    </a:cubicBezTo>
                    <a:cubicBezTo>
                      <a:pt x="51647" y="100648"/>
                      <a:pt x="39899" y="107738"/>
                      <a:pt x="31326" y="113030"/>
                    </a:cubicBezTo>
                    <a:cubicBezTo>
                      <a:pt x="23707" y="117687"/>
                      <a:pt x="21167" y="119803"/>
                      <a:pt x="21167" y="122660"/>
                    </a:cubicBezTo>
                    <a:cubicBezTo>
                      <a:pt x="21167" y="125518"/>
                      <a:pt x="23707" y="127635"/>
                      <a:pt x="31326" y="132292"/>
                    </a:cubicBezTo>
                    <a:cubicBezTo>
                      <a:pt x="39899" y="137583"/>
                      <a:pt x="51647" y="144674"/>
                      <a:pt x="51647" y="160020"/>
                    </a:cubicBezTo>
                    <a:cubicBezTo>
                      <a:pt x="51647" y="175366"/>
                      <a:pt x="39899" y="182457"/>
                      <a:pt x="31326" y="187748"/>
                    </a:cubicBezTo>
                    <a:cubicBezTo>
                      <a:pt x="23707" y="192405"/>
                      <a:pt x="21167" y="194522"/>
                      <a:pt x="21167" y="197379"/>
                    </a:cubicBezTo>
                    <a:cubicBezTo>
                      <a:pt x="21167" y="200236"/>
                      <a:pt x="23707" y="202353"/>
                      <a:pt x="31326" y="207010"/>
                    </a:cubicBezTo>
                    <a:cubicBezTo>
                      <a:pt x="39899" y="212302"/>
                      <a:pt x="51647" y="219498"/>
                      <a:pt x="51647" y="234738"/>
                    </a:cubicBezTo>
                    <a:cubicBezTo>
                      <a:pt x="51647" y="240559"/>
                      <a:pt x="46885" y="245322"/>
                      <a:pt x="41063" y="245322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1" name="Google Shape;6121;p1"/>
              <p:cNvSpPr/>
              <p:nvPr/>
            </p:nvSpPr>
            <p:spPr>
              <a:xfrm>
                <a:off x="11649921" y="5802524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10583" y="245322"/>
                    </a:moveTo>
                    <a:cubicBezTo>
                      <a:pt x="4762" y="245322"/>
                      <a:pt x="0" y="240559"/>
                      <a:pt x="0" y="234738"/>
                    </a:cubicBezTo>
                    <a:cubicBezTo>
                      <a:pt x="0" y="219498"/>
                      <a:pt x="11747" y="212302"/>
                      <a:pt x="20319" y="207010"/>
                    </a:cubicBezTo>
                    <a:cubicBezTo>
                      <a:pt x="27940" y="202353"/>
                      <a:pt x="30480" y="200236"/>
                      <a:pt x="30480" y="197379"/>
                    </a:cubicBezTo>
                    <a:cubicBezTo>
                      <a:pt x="30480" y="194522"/>
                      <a:pt x="27940" y="192405"/>
                      <a:pt x="20319" y="187748"/>
                    </a:cubicBezTo>
                    <a:cubicBezTo>
                      <a:pt x="11747" y="182457"/>
                      <a:pt x="0" y="175366"/>
                      <a:pt x="0" y="160020"/>
                    </a:cubicBezTo>
                    <a:cubicBezTo>
                      <a:pt x="0" y="144674"/>
                      <a:pt x="11747" y="137583"/>
                      <a:pt x="20319" y="132292"/>
                    </a:cubicBezTo>
                    <a:cubicBezTo>
                      <a:pt x="27940" y="127635"/>
                      <a:pt x="30480" y="125518"/>
                      <a:pt x="30480" y="122660"/>
                    </a:cubicBezTo>
                    <a:cubicBezTo>
                      <a:pt x="30480" y="119803"/>
                      <a:pt x="27940" y="117687"/>
                      <a:pt x="20319" y="113030"/>
                    </a:cubicBezTo>
                    <a:cubicBezTo>
                      <a:pt x="11747" y="107738"/>
                      <a:pt x="0" y="100648"/>
                      <a:pt x="0" y="85302"/>
                    </a:cubicBezTo>
                    <a:cubicBezTo>
                      <a:pt x="0" y="69956"/>
                      <a:pt x="11747" y="62865"/>
                      <a:pt x="20319" y="57573"/>
                    </a:cubicBezTo>
                    <a:cubicBezTo>
                      <a:pt x="27940" y="52917"/>
                      <a:pt x="30480" y="50800"/>
                      <a:pt x="30480" y="47942"/>
                    </a:cubicBezTo>
                    <a:cubicBezTo>
                      <a:pt x="30480" y="45085"/>
                      <a:pt x="27940" y="42968"/>
                      <a:pt x="20319" y="38312"/>
                    </a:cubicBezTo>
                    <a:cubicBezTo>
                      <a:pt x="11747" y="33020"/>
                      <a:pt x="0" y="25823"/>
                      <a:pt x="0" y="10583"/>
                    </a:cubicBezTo>
                    <a:cubicBezTo>
                      <a:pt x="0" y="4762"/>
                      <a:pt x="4762" y="0"/>
                      <a:pt x="10583" y="0"/>
                    </a:cubicBezTo>
                    <a:cubicBezTo>
                      <a:pt x="16403" y="0"/>
                      <a:pt x="21167" y="4762"/>
                      <a:pt x="21167" y="10583"/>
                    </a:cubicBezTo>
                    <a:cubicBezTo>
                      <a:pt x="21167" y="13546"/>
                      <a:pt x="23707" y="15557"/>
                      <a:pt x="31326" y="20214"/>
                    </a:cubicBezTo>
                    <a:cubicBezTo>
                      <a:pt x="39899" y="25506"/>
                      <a:pt x="51647" y="32702"/>
                      <a:pt x="51647" y="47942"/>
                    </a:cubicBezTo>
                    <a:cubicBezTo>
                      <a:pt x="51647" y="63182"/>
                      <a:pt x="39899" y="70379"/>
                      <a:pt x="31326" y="75670"/>
                    </a:cubicBezTo>
                    <a:cubicBezTo>
                      <a:pt x="23707" y="80327"/>
                      <a:pt x="21167" y="82444"/>
                      <a:pt x="21167" y="85302"/>
                    </a:cubicBezTo>
                    <a:cubicBezTo>
                      <a:pt x="21167" y="88159"/>
                      <a:pt x="23707" y="90276"/>
                      <a:pt x="31326" y="94932"/>
                    </a:cubicBezTo>
                    <a:cubicBezTo>
                      <a:pt x="39899" y="100224"/>
                      <a:pt x="51647" y="107315"/>
                      <a:pt x="51647" y="122660"/>
                    </a:cubicBezTo>
                    <a:cubicBezTo>
                      <a:pt x="51647" y="138006"/>
                      <a:pt x="39899" y="145097"/>
                      <a:pt x="31326" y="150389"/>
                    </a:cubicBezTo>
                    <a:cubicBezTo>
                      <a:pt x="23707" y="155045"/>
                      <a:pt x="21167" y="157162"/>
                      <a:pt x="21167" y="160020"/>
                    </a:cubicBezTo>
                    <a:cubicBezTo>
                      <a:pt x="21167" y="162877"/>
                      <a:pt x="23707" y="164994"/>
                      <a:pt x="31326" y="169651"/>
                    </a:cubicBezTo>
                    <a:cubicBezTo>
                      <a:pt x="39899" y="174942"/>
                      <a:pt x="51647" y="182033"/>
                      <a:pt x="51647" y="197379"/>
                    </a:cubicBezTo>
                    <a:cubicBezTo>
                      <a:pt x="51647" y="212725"/>
                      <a:pt x="39899" y="219815"/>
                      <a:pt x="31326" y="225107"/>
                    </a:cubicBezTo>
                    <a:cubicBezTo>
                      <a:pt x="23707" y="229764"/>
                      <a:pt x="21167" y="231881"/>
                      <a:pt x="21167" y="234738"/>
                    </a:cubicBezTo>
                    <a:cubicBezTo>
                      <a:pt x="21167" y="240559"/>
                      <a:pt x="16403" y="245322"/>
                      <a:pt x="10583" y="245322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2" name="Google Shape;6122;p1"/>
              <p:cNvSpPr/>
              <p:nvPr/>
            </p:nvSpPr>
            <p:spPr>
              <a:xfrm>
                <a:off x="11185525" y="5768657"/>
                <a:ext cx="245320" cy="51646"/>
              </a:xfrm>
              <a:custGeom>
                <a:avLst/>
                <a:gdLst/>
                <a:ahLst/>
                <a:cxnLst/>
                <a:rect l="l" t="t" r="r" b="b"/>
                <a:pathLst>
                  <a:path w="245320" h="51646" extrusionOk="0">
                    <a:moveTo>
                      <a:pt x="197379" y="51647"/>
                    </a:moveTo>
                    <a:cubicBezTo>
                      <a:pt x="182139" y="51647"/>
                      <a:pt x="174943" y="39899"/>
                      <a:pt x="169651" y="31327"/>
                    </a:cubicBezTo>
                    <a:cubicBezTo>
                      <a:pt x="164994" y="23707"/>
                      <a:pt x="162878" y="21167"/>
                      <a:pt x="160020" y="21167"/>
                    </a:cubicBezTo>
                    <a:cubicBezTo>
                      <a:pt x="157162" y="21167"/>
                      <a:pt x="155046" y="23707"/>
                      <a:pt x="150389" y="31327"/>
                    </a:cubicBezTo>
                    <a:cubicBezTo>
                      <a:pt x="145097" y="39899"/>
                      <a:pt x="138006" y="51647"/>
                      <a:pt x="122660" y="51647"/>
                    </a:cubicBezTo>
                    <a:cubicBezTo>
                      <a:pt x="107315" y="51647"/>
                      <a:pt x="100224" y="39899"/>
                      <a:pt x="94932" y="31327"/>
                    </a:cubicBezTo>
                    <a:cubicBezTo>
                      <a:pt x="90276" y="23707"/>
                      <a:pt x="88159" y="21167"/>
                      <a:pt x="85301" y="21167"/>
                    </a:cubicBezTo>
                    <a:cubicBezTo>
                      <a:pt x="82443" y="21167"/>
                      <a:pt x="80327" y="23707"/>
                      <a:pt x="75671" y="31327"/>
                    </a:cubicBezTo>
                    <a:cubicBezTo>
                      <a:pt x="70379" y="39899"/>
                      <a:pt x="63288" y="51647"/>
                      <a:pt x="47943" y="51647"/>
                    </a:cubicBezTo>
                    <a:cubicBezTo>
                      <a:pt x="32596" y="51647"/>
                      <a:pt x="25506" y="39899"/>
                      <a:pt x="20215" y="31327"/>
                    </a:cubicBezTo>
                    <a:cubicBezTo>
                      <a:pt x="15557" y="23707"/>
                      <a:pt x="13441" y="21167"/>
                      <a:pt x="10583" y="21167"/>
                    </a:cubicBezTo>
                    <a:cubicBezTo>
                      <a:pt x="4762" y="21167"/>
                      <a:pt x="0" y="16404"/>
                      <a:pt x="0" y="10583"/>
                    </a:cubicBezTo>
                    <a:cubicBezTo>
                      <a:pt x="0" y="4763"/>
                      <a:pt x="4762" y="0"/>
                      <a:pt x="10583" y="0"/>
                    </a:cubicBezTo>
                    <a:cubicBezTo>
                      <a:pt x="25823" y="0"/>
                      <a:pt x="33020" y="11747"/>
                      <a:pt x="38312" y="20320"/>
                    </a:cubicBezTo>
                    <a:cubicBezTo>
                      <a:pt x="42968" y="27940"/>
                      <a:pt x="45085" y="30480"/>
                      <a:pt x="47943" y="30480"/>
                    </a:cubicBezTo>
                    <a:cubicBezTo>
                      <a:pt x="50799" y="30480"/>
                      <a:pt x="52917" y="27940"/>
                      <a:pt x="57573" y="20320"/>
                    </a:cubicBezTo>
                    <a:cubicBezTo>
                      <a:pt x="62864" y="11747"/>
                      <a:pt x="69956" y="0"/>
                      <a:pt x="85301" y="0"/>
                    </a:cubicBezTo>
                    <a:cubicBezTo>
                      <a:pt x="100648" y="0"/>
                      <a:pt x="107738" y="11747"/>
                      <a:pt x="113029" y="20320"/>
                    </a:cubicBezTo>
                    <a:cubicBezTo>
                      <a:pt x="117687" y="27940"/>
                      <a:pt x="119803" y="30480"/>
                      <a:pt x="122660" y="30480"/>
                    </a:cubicBezTo>
                    <a:cubicBezTo>
                      <a:pt x="125518" y="30480"/>
                      <a:pt x="127634" y="27940"/>
                      <a:pt x="132292" y="20320"/>
                    </a:cubicBezTo>
                    <a:cubicBezTo>
                      <a:pt x="137583" y="11747"/>
                      <a:pt x="144673" y="0"/>
                      <a:pt x="160020" y="0"/>
                    </a:cubicBezTo>
                    <a:cubicBezTo>
                      <a:pt x="175365" y="0"/>
                      <a:pt x="182457" y="11747"/>
                      <a:pt x="187748" y="20320"/>
                    </a:cubicBezTo>
                    <a:cubicBezTo>
                      <a:pt x="192404" y="27940"/>
                      <a:pt x="194522" y="30480"/>
                      <a:pt x="197379" y="30480"/>
                    </a:cubicBezTo>
                    <a:cubicBezTo>
                      <a:pt x="200236" y="30480"/>
                      <a:pt x="202353" y="27940"/>
                      <a:pt x="207009" y="20320"/>
                    </a:cubicBezTo>
                    <a:cubicBezTo>
                      <a:pt x="212301" y="11747"/>
                      <a:pt x="219498" y="0"/>
                      <a:pt x="234738" y="0"/>
                    </a:cubicBezTo>
                    <a:cubicBezTo>
                      <a:pt x="240559" y="0"/>
                      <a:pt x="245321" y="4763"/>
                      <a:pt x="245321" y="10583"/>
                    </a:cubicBezTo>
                    <a:cubicBezTo>
                      <a:pt x="245321" y="16404"/>
                      <a:pt x="240559" y="21167"/>
                      <a:pt x="234738" y="21167"/>
                    </a:cubicBezTo>
                    <a:cubicBezTo>
                      <a:pt x="231775" y="21167"/>
                      <a:pt x="229764" y="23707"/>
                      <a:pt x="225108" y="31327"/>
                    </a:cubicBezTo>
                    <a:cubicBezTo>
                      <a:pt x="219816" y="39899"/>
                      <a:pt x="212619" y="51647"/>
                      <a:pt x="197379" y="51647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3" name="Google Shape;6123;p1"/>
              <p:cNvSpPr/>
              <p:nvPr/>
            </p:nvSpPr>
            <p:spPr>
              <a:xfrm>
                <a:off x="10935251" y="6390144"/>
                <a:ext cx="221147" cy="134162"/>
              </a:xfrm>
              <a:custGeom>
                <a:avLst/>
                <a:gdLst/>
                <a:ahLst/>
                <a:cxnLst/>
                <a:rect l="l" t="t" r="r" b="b"/>
                <a:pathLst>
                  <a:path w="221147" h="134162" extrusionOk="0">
                    <a:moveTo>
                      <a:pt x="210586" y="134163"/>
                    </a:moveTo>
                    <a:cubicBezTo>
                      <a:pt x="208998" y="134163"/>
                      <a:pt x="207305" y="133845"/>
                      <a:pt x="205823" y="132999"/>
                    </a:cubicBezTo>
                    <a:cubicBezTo>
                      <a:pt x="192171" y="126120"/>
                      <a:pt x="191113" y="112361"/>
                      <a:pt x="190266" y="102413"/>
                    </a:cubicBezTo>
                    <a:cubicBezTo>
                      <a:pt x="189525" y="93523"/>
                      <a:pt x="188890" y="90242"/>
                      <a:pt x="186244" y="88972"/>
                    </a:cubicBezTo>
                    <a:cubicBezTo>
                      <a:pt x="183704" y="87702"/>
                      <a:pt x="180634" y="88972"/>
                      <a:pt x="173015" y="93735"/>
                    </a:cubicBezTo>
                    <a:cubicBezTo>
                      <a:pt x="164443" y="99026"/>
                      <a:pt x="152800" y="106223"/>
                      <a:pt x="139149" y="99344"/>
                    </a:cubicBezTo>
                    <a:cubicBezTo>
                      <a:pt x="125496" y="92465"/>
                      <a:pt x="124438" y="78706"/>
                      <a:pt x="123591" y="68758"/>
                    </a:cubicBezTo>
                    <a:cubicBezTo>
                      <a:pt x="122850" y="59868"/>
                      <a:pt x="122216" y="56587"/>
                      <a:pt x="119570" y="55317"/>
                    </a:cubicBezTo>
                    <a:cubicBezTo>
                      <a:pt x="116924" y="54047"/>
                      <a:pt x="113960" y="55317"/>
                      <a:pt x="106341" y="60079"/>
                    </a:cubicBezTo>
                    <a:cubicBezTo>
                      <a:pt x="97767" y="65371"/>
                      <a:pt x="86126" y="72568"/>
                      <a:pt x="72473" y="65689"/>
                    </a:cubicBezTo>
                    <a:cubicBezTo>
                      <a:pt x="58821" y="58809"/>
                      <a:pt x="57762" y="45051"/>
                      <a:pt x="56916" y="35103"/>
                    </a:cubicBezTo>
                    <a:cubicBezTo>
                      <a:pt x="56176" y="26213"/>
                      <a:pt x="55540" y="22932"/>
                      <a:pt x="52894" y="21662"/>
                    </a:cubicBezTo>
                    <a:cubicBezTo>
                      <a:pt x="50248" y="20392"/>
                      <a:pt x="47285" y="21662"/>
                      <a:pt x="39665" y="26424"/>
                    </a:cubicBezTo>
                    <a:cubicBezTo>
                      <a:pt x="31092" y="31716"/>
                      <a:pt x="19451" y="38913"/>
                      <a:pt x="5799" y="32034"/>
                    </a:cubicBezTo>
                    <a:cubicBezTo>
                      <a:pt x="613" y="29388"/>
                      <a:pt x="-1504" y="23038"/>
                      <a:pt x="1142" y="17852"/>
                    </a:cubicBezTo>
                    <a:cubicBezTo>
                      <a:pt x="3787" y="12666"/>
                      <a:pt x="10137" y="10549"/>
                      <a:pt x="15323" y="13195"/>
                    </a:cubicBezTo>
                    <a:cubicBezTo>
                      <a:pt x="17969" y="14465"/>
                      <a:pt x="20932" y="13195"/>
                      <a:pt x="28552" y="8433"/>
                    </a:cubicBezTo>
                    <a:cubicBezTo>
                      <a:pt x="37125" y="3141"/>
                      <a:pt x="48767" y="-4056"/>
                      <a:pt x="62419" y="2824"/>
                    </a:cubicBezTo>
                    <a:cubicBezTo>
                      <a:pt x="76071" y="9703"/>
                      <a:pt x="77130" y="23461"/>
                      <a:pt x="77977" y="33410"/>
                    </a:cubicBezTo>
                    <a:cubicBezTo>
                      <a:pt x="78717" y="42299"/>
                      <a:pt x="79353" y="45580"/>
                      <a:pt x="81998" y="46850"/>
                    </a:cubicBezTo>
                    <a:cubicBezTo>
                      <a:pt x="84644" y="48121"/>
                      <a:pt x="87608" y="46850"/>
                      <a:pt x="95228" y="42088"/>
                    </a:cubicBezTo>
                    <a:cubicBezTo>
                      <a:pt x="103801" y="36796"/>
                      <a:pt x="115442" y="29600"/>
                      <a:pt x="129094" y="36479"/>
                    </a:cubicBezTo>
                    <a:cubicBezTo>
                      <a:pt x="142747" y="43358"/>
                      <a:pt x="143805" y="57116"/>
                      <a:pt x="144652" y="67065"/>
                    </a:cubicBezTo>
                    <a:cubicBezTo>
                      <a:pt x="145392" y="75954"/>
                      <a:pt x="146028" y="79236"/>
                      <a:pt x="148674" y="80506"/>
                    </a:cubicBezTo>
                    <a:cubicBezTo>
                      <a:pt x="151320" y="81776"/>
                      <a:pt x="154282" y="80506"/>
                      <a:pt x="161903" y="75743"/>
                    </a:cubicBezTo>
                    <a:cubicBezTo>
                      <a:pt x="170475" y="70451"/>
                      <a:pt x="182116" y="63255"/>
                      <a:pt x="195769" y="70133"/>
                    </a:cubicBezTo>
                    <a:cubicBezTo>
                      <a:pt x="209422" y="77013"/>
                      <a:pt x="210480" y="90771"/>
                      <a:pt x="211326" y="100719"/>
                    </a:cubicBezTo>
                    <a:cubicBezTo>
                      <a:pt x="212068" y="109610"/>
                      <a:pt x="212702" y="112891"/>
                      <a:pt x="215348" y="114161"/>
                    </a:cubicBezTo>
                    <a:cubicBezTo>
                      <a:pt x="220534" y="116806"/>
                      <a:pt x="222651" y="123156"/>
                      <a:pt x="220005" y="128342"/>
                    </a:cubicBezTo>
                    <a:cubicBezTo>
                      <a:pt x="218100" y="132046"/>
                      <a:pt x="214396" y="134163"/>
                      <a:pt x="210586" y="13416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4" name="Google Shape;6124;p1"/>
              <p:cNvSpPr/>
              <p:nvPr/>
            </p:nvSpPr>
            <p:spPr>
              <a:xfrm>
                <a:off x="11464603" y="6399039"/>
                <a:ext cx="213685" cy="145059"/>
              </a:xfrm>
              <a:custGeom>
                <a:avLst/>
                <a:gdLst/>
                <a:ahLst/>
                <a:cxnLst/>
                <a:rect l="l" t="t" r="r" b="b"/>
                <a:pathLst>
                  <a:path w="213685" h="145059" extrusionOk="0">
                    <a:moveTo>
                      <a:pt x="10588" y="144954"/>
                    </a:moveTo>
                    <a:cubicBezTo>
                      <a:pt x="6990" y="144954"/>
                      <a:pt x="3496" y="143154"/>
                      <a:pt x="1486" y="139768"/>
                    </a:cubicBezTo>
                    <a:cubicBezTo>
                      <a:pt x="-1478" y="134793"/>
                      <a:pt x="110" y="128232"/>
                      <a:pt x="5190" y="125268"/>
                    </a:cubicBezTo>
                    <a:cubicBezTo>
                      <a:pt x="7730" y="123787"/>
                      <a:pt x="8154" y="120506"/>
                      <a:pt x="8260" y="111616"/>
                    </a:cubicBezTo>
                    <a:cubicBezTo>
                      <a:pt x="8366" y="101562"/>
                      <a:pt x="8576" y="87803"/>
                      <a:pt x="21699" y="79972"/>
                    </a:cubicBezTo>
                    <a:cubicBezTo>
                      <a:pt x="34824" y="72140"/>
                      <a:pt x="46994" y="78596"/>
                      <a:pt x="55885" y="83253"/>
                    </a:cubicBezTo>
                    <a:cubicBezTo>
                      <a:pt x="63822" y="87380"/>
                      <a:pt x="66890" y="88544"/>
                      <a:pt x="69430" y="87062"/>
                    </a:cubicBezTo>
                    <a:cubicBezTo>
                      <a:pt x="71970" y="85581"/>
                      <a:pt x="72394" y="82300"/>
                      <a:pt x="72500" y="73410"/>
                    </a:cubicBezTo>
                    <a:cubicBezTo>
                      <a:pt x="72606" y="63356"/>
                      <a:pt x="72818" y="49598"/>
                      <a:pt x="85941" y="41766"/>
                    </a:cubicBezTo>
                    <a:cubicBezTo>
                      <a:pt x="99064" y="33935"/>
                      <a:pt x="111235" y="40390"/>
                      <a:pt x="120125" y="45047"/>
                    </a:cubicBezTo>
                    <a:cubicBezTo>
                      <a:pt x="128062" y="49280"/>
                      <a:pt x="131132" y="50339"/>
                      <a:pt x="133566" y="48857"/>
                    </a:cubicBezTo>
                    <a:cubicBezTo>
                      <a:pt x="136106" y="47375"/>
                      <a:pt x="136530" y="44094"/>
                      <a:pt x="136636" y="35204"/>
                    </a:cubicBezTo>
                    <a:cubicBezTo>
                      <a:pt x="136740" y="25150"/>
                      <a:pt x="136952" y="11392"/>
                      <a:pt x="150075" y="3666"/>
                    </a:cubicBezTo>
                    <a:cubicBezTo>
                      <a:pt x="163199" y="-4166"/>
                      <a:pt x="175370" y="2290"/>
                      <a:pt x="184261" y="6946"/>
                    </a:cubicBezTo>
                    <a:cubicBezTo>
                      <a:pt x="192198" y="11074"/>
                      <a:pt x="195266" y="12238"/>
                      <a:pt x="197700" y="10757"/>
                    </a:cubicBezTo>
                    <a:cubicBezTo>
                      <a:pt x="202675" y="7793"/>
                      <a:pt x="209237" y="9381"/>
                      <a:pt x="212199" y="14461"/>
                    </a:cubicBezTo>
                    <a:cubicBezTo>
                      <a:pt x="215163" y="19541"/>
                      <a:pt x="213575" y="25997"/>
                      <a:pt x="208495" y="28960"/>
                    </a:cubicBezTo>
                    <a:cubicBezTo>
                      <a:pt x="195372" y="36792"/>
                      <a:pt x="183201" y="30336"/>
                      <a:pt x="174312" y="25679"/>
                    </a:cubicBezTo>
                    <a:cubicBezTo>
                      <a:pt x="166374" y="21552"/>
                      <a:pt x="163304" y="20388"/>
                      <a:pt x="160870" y="21869"/>
                    </a:cubicBezTo>
                    <a:cubicBezTo>
                      <a:pt x="158331" y="23351"/>
                      <a:pt x="157907" y="26632"/>
                      <a:pt x="157802" y="35522"/>
                    </a:cubicBezTo>
                    <a:cubicBezTo>
                      <a:pt x="157696" y="45576"/>
                      <a:pt x="157484" y="59334"/>
                      <a:pt x="144361" y="67166"/>
                    </a:cubicBezTo>
                    <a:cubicBezTo>
                      <a:pt x="131238" y="74997"/>
                      <a:pt x="119067" y="68542"/>
                      <a:pt x="110177" y="63885"/>
                    </a:cubicBezTo>
                    <a:cubicBezTo>
                      <a:pt x="102240" y="59652"/>
                      <a:pt x="99170" y="58593"/>
                      <a:pt x="96736" y="60075"/>
                    </a:cubicBezTo>
                    <a:cubicBezTo>
                      <a:pt x="94196" y="61557"/>
                      <a:pt x="93773" y="64838"/>
                      <a:pt x="93667" y="73727"/>
                    </a:cubicBezTo>
                    <a:cubicBezTo>
                      <a:pt x="93561" y="83782"/>
                      <a:pt x="93349" y="97540"/>
                      <a:pt x="80226" y="105372"/>
                    </a:cubicBezTo>
                    <a:cubicBezTo>
                      <a:pt x="67102" y="113204"/>
                      <a:pt x="54931" y="106747"/>
                      <a:pt x="46042" y="102091"/>
                    </a:cubicBezTo>
                    <a:cubicBezTo>
                      <a:pt x="38104" y="97964"/>
                      <a:pt x="35034" y="96800"/>
                      <a:pt x="32495" y="98281"/>
                    </a:cubicBezTo>
                    <a:cubicBezTo>
                      <a:pt x="29955" y="99763"/>
                      <a:pt x="29532" y="103043"/>
                      <a:pt x="29426" y="111934"/>
                    </a:cubicBezTo>
                    <a:cubicBezTo>
                      <a:pt x="29320" y="121987"/>
                      <a:pt x="29108" y="135746"/>
                      <a:pt x="15985" y="143578"/>
                    </a:cubicBezTo>
                    <a:cubicBezTo>
                      <a:pt x="14292" y="144636"/>
                      <a:pt x="12386" y="145060"/>
                      <a:pt x="10588" y="145060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5" name="Google Shape;6125;p1"/>
              <p:cNvSpPr/>
              <p:nvPr/>
            </p:nvSpPr>
            <p:spPr>
              <a:xfrm>
                <a:off x="11249871" y="5892270"/>
                <a:ext cx="128400" cy="1284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6" name="Google Shape;6126;p1"/>
              <p:cNvSpPr/>
              <p:nvPr/>
            </p:nvSpPr>
            <p:spPr>
              <a:xfrm>
                <a:off x="11249871" y="6099492"/>
                <a:ext cx="128400" cy="1284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7" name="Google Shape;6127;p1"/>
              <p:cNvSpPr/>
              <p:nvPr/>
            </p:nvSpPr>
            <p:spPr>
              <a:xfrm>
                <a:off x="11229975" y="5882428"/>
                <a:ext cx="128400" cy="1284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8" name="Google Shape;6128;p1"/>
              <p:cNvSpPr/>
              <p:nvPr/>
            </p:nvSpPr>
            <p:spPr>
              <a:xfrm>
                <a:off x="11229975" y="6089544"/>
                <a:ext cx="128400" cy="1284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9" name="Google Shape;6129;p1"/>
              <p:cNvSpPr/>
              <p:nvPr/>
            </p:nvSpPr>
            <p:spPr>
              <a:xfrm>
                <a:off x="10908770" y="5797232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41063" y="245322"/>
                    </a:moveTo>
                    <a:cubicBezTo>
                      <a:pt x="35242" y="245322"/>
                      <a:pt x="30480" y="240559"/>
                      <a:pt x="30480" y="234738"/>
                    </a:cubicBezTo>
                    <a:cubicBezTo>
                      <a:pt x="30480" y="231775"/>
                      <a:pt x="27940" y="229764"/>
                      <a:pt x="20320" y="225107"/>
                    </a:cubicBezTo>
                    <a:cubicBezTo>
                      <a:pt x="11747" y="219815"/>
                      <a:pt x="0" y="212619"/>
                      <a:pt x="0" y="197379"/>
                    </a:cubicBezTo>
                    <a:cubicBezTo>
                      <a:pt x="0" y="182139"/>
                      <a:pt x="11747" y="174942"/>
                      <a:pt x="20320" y="169651"/>
                    </a:cubicBezTo>
                    <a:cubicBezTo>
                      <a:pt x="27940" y="164994"/>
                      <a:pt x="30480" y="162877"/>
                      <a:pt x="30480" y="160020"/>
                    </a:cubicBezTo>
                    <a:cubicBezTo>
                      <a:pt x="30480" y="157162"/>
                      <a:pt x="27940" y="155045"/>
                      <a:pt x="20320" y="150389"/>
                    </a:cubicBezTo>
                    <a:cubicBezTo>
                      <a:pt x="11747" y="145097"/>
                      <a:pt x="0" y="138006"/>
                      <a:pt x="0" y="122660"/>
                    </a:cubicBezTo>
                    <a:cubicBezTo>
                      <a:pt x="0" y="107315"/>
                      <a:pt x="11747" y="100224"/>
                      <a:pt x="20320" y="94932"/>
                    </a:cubicBezTo>
                    <a:cubicBezTo>
                      <a:pt x="27940" y="90276"/>
                      <a:pt x="30480" y="88159"/>
                      <a:pt x="30480" y="85302"/>
                    </a:cubicBezTo>
                    <a:cubicBezTo>
                      <a:pt x="30480" y="82444"/>
                      <a:pt x="27940" y="80327"/>
                      <a:pt x="20320" y="75670"/>
                    </a:cubicBezTo>
                    <a:cubicBezTo>
                      <a:pt x="11747" y="70379"/>
                      <a:pt x="0" y="63288"/>
                      <a:pt x="0" y="47942"/>
                    </a:cubicBezTo>
                    <a:cubicBezTo>
                      <a:pt x="0" y="32596"/>
                      <a:pt x="11747" y="25506"/>
                      <a:pt x="20320" y="20214"/>
                    </a:cubicBezTo>
                    <a:cubicBezTo>
                      <a:pt x="27940" y="15557"/>
                      <a:pt x="30480" y="13440"/>
                      <a:pt x="30480" y="10583"/>
                    </a:cubicBezTo>
                    <a:cubicBezTo>
                      <a:pt x="30480" y="4762"/>
                      <a:pt x="35242" y="0"/>
                      <a:pt x="41063" y="0"/>
                    </a:cubicBezTo>
                    <a:cubicBezTo>
                      <a:pt x="46885" y="0"/>
                      <a:pt x="51647" y="4762"/>
                      <a:pt x="51647" y="10583"/>
                    </a:cubicBezTo>
                    <a:cubicBezTo>
                      <a:pt x="51647" y="25823"/>
                      <a:pt x="39899" y="33020"/>
                      <a:pt x="31326" y="38312"/>
                    </a:cubicBezTo>
                    <a:cubicBezTo>
                      <a:pt x="23707" y="42968"/>
                      <a:pt x="21167" y="45085"/>
                      <a:pt x="21167" y="47942"/>
                    </a:cubicBezTo>
                    <a:cubicBezTo>
                      <a:pt x="21167" y="50800"/>
                      <a:pt x="23707" y="52917"/>
                      <a:pt x="31326" y="57573"/>
                    </a:cubicBezTo>
                    <a:cubicBezTo>
                      <a:pt x="39899" y="62865"/>
                      <a:pt x="51647" y="69956"/>
                      <a:pt x="51647" y="85302"/>
                    </a:cubicBezTo>
                    <a:cubicBezTo>
                      <a:pt x="51647" y="100648"/>
                      <a:pt x="39899" y="107738"/>
                      <a:pt x="31326" y="113030"/>
                    </a:cubicBezTo>
                    <a:cubicBezTo>
                      <a:pt x="23707" y="117687"/>
                      <a:pt x="21167" y="119803"/>
                      <a:pt x="21167" y="122660"/>
                    </a:cubicBezTo>
                    <a:cubicBezTo>
                      <a:pt x="21167" y="125518"/>
                      <a:pt x="23707" y="127635"/>
                      <a:pt x="31326" y="132292"/>
                    </a:cubicBezTo>
                    <a:cubicBezTo>
                      <a:pt x="39899" y="137583"/>
                      <a:pt x="51647" y="144674"/>
                      <a:pt x="51647" y="160020"/>
                    </a:cubicBezTo>
                    <a:cubicBezTo>
                      <a:pt x="51647" y="175366"/>
                      <a:pt x="39899" y="182457"/>
                      <a:pt x="31326" y="187748"/>
                    </a:cubicBezTo>
                    <a:cubicBezTo>
                      <a:pt x="23707" y="192405"/>
                      <a:pt x="21167" y="194522"/>
                      <a:pt x="21167" y="197379"/>
                    </a:cubicBezTo>
                    <a:cubicBezTo>
                      <a:pt x="21167" y="200236"/>
                      <a:pt x="23707" y="202353"/>
                      <a:pt x="31326" y="207010"/>
                    </a:cubicBezTo>
                    <a:cubicBezTo>
                      <a:pt x="39899" y="212302"/>
                      <a:pt x="51647" y="219498"/>
                      <a:pt x="51647" y="234738"/>
                    </a:cubicBezTo>
                    <a:cubicBezTo>
                      <a:pt x="51647" y="240559"/>
                      <a:pt x="46885" y="245322"/>
                      <a:pt x="41063" y="2453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0" name="Google Shape;6130;p1"/>
              <p:cNvSpPr/>
              <p:nvPr/>
            </p:nvSpPr>
            <p:spPr>
              <a:xfrm>
                <a:off x="11639338" y="5797232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10583" y="245322"/>
                    </a:moveTo>
                    <a:cubicBezTo>
                      <a:pt x="4762" y="245322"/>
                      <a:pt x="0" y="240559"/>
                      <a:pt x="0" y="234738"/>
                    </a:cubicBezTo>
                    <a:cubicBezTo>
                      <a:pt x="0" y="219498"/>
                      <a:pt x="11747" y="212302"/>
                      <a:pt x="20319" y="207010"/>
                    </a:cubicBezTo>
                    <a:cubicBezTo>
                      <a:pt x="27940" y="202353"/>
                      <a:pt x="30480" y="200236"/>
                      <a:pt x="30480" y="197379"/>
                    </a:cubicBezTo>
                    <a:cubicBezTo>
                      <a:pt x="30480" y="194522"/>
                      <a:pt x="27940" y="192405"/>
                      <a:pt x="20319" y="187748"/>
                    </a:cubicBezTo>
                    <a:cubicBezTo>
                      <a:pt x="11747" y="182457"/>
                      <a:pt x="0" y="175366"/>
                      <a:pt x="0" y="160020"/>
                    </a:cubicBezTo>
                    <a:cubicBezTo>
                      <a:pt x="0" y="144674"/>
                      <a:pt x="11747" y="137583"/>
                      <a:pt x="20319" y="132292"/>
                    </a:cubicBezTo>
                    <a:cubicBezTo>
                      <a:pt x="27940" y="127635"/>
                      <a:pt x="30480" y="125518"/>
                      <a:pt x="30480" y="122660"/>
                    </a:cubicBezTo>
                    <a:cubicBezTo>
                      <a:pt x="30480" y="119803"/>
                      <a:pt x="27940" y="117687"/>
                      <a:pt x="20319" y="113030"/>
                    </a:cubicBezTo>
                    <a:cubicBezTo>
                      <a:pt x="11747" y="107738"/>
                      <a:pt x="0" y="100648"/>
                      <a:pt x="0" y="85302"/>
                    </a:cubicBezTo>
                    <a:cubicBezTo>
                      <a:pt x="0" y="69956"/>
                      <a:pt x="11747" y="62865"/>
                      <a:pt x="20319" y="57573"/>
                    </a:cubicBezTo>
                    <a:cubicBezTo>
                      <a:pt x="27940" y="52917"/>
                      <a:pt x="30480" y="50800"/>
                      <a:pt x="30480" y="47942"/>
                    </a:cubicBezTo>
                    <a:cubicBezTo>
                      <a:pt x="30480" y="45085"/>
                      <a:pt x="27940" y="42968"/>
                      <a:pt x="20319" y="38312"/>
                    </a:cubicBezTo>
                    <a:cubicBezTo>
                      <a:pt x="11747" y="33020"/>
                      <a:pt x="0" y="25823"/>
                      <a:pt x="0" y="10583"/>
                    </a:cubicBezTo>
                    <a:cubicBezTo>
                      <a:pt x="0" y="4762"/>
                      <a:pt x="4762" y="0"/>
                      <a:pt x="10583" y="0"/>
                    </a:cubicBezTo>
                    <a:cubicBezTo>
                      <a:pt x="16403" y="0"/>
                      <a:pt x="21167" y="4762"/>
                      <a:pt x="21167" y="10583"/>
                    </a:cubicBezTo>
                    <a:cubicBezTo>
                      <a:pt x="21167" y="13546"/>
                      <a:pt x="23707" y="15557"/>
                      <a:pt x="31326" y="20214"/>
                    </a:cubicBezTo>
                    <a:cubicBezTo>
                      <a:pt x="39899" y="25506"/>
                      <a:pt x="51647" y="32702"/>
                      <a:pt x="51647" y="47942"/>
                    </a:cubicBezTo>
                    <a:cubicBezTo>
                      <a:pt x="51647" y="63182"/>
                      <a:pt x="39899" y="70379"/>
                      <a:pt x="31326" y="75670"/>
                    </a:cubicBezTo>
                    <a:cubicBezTo>
                      <a:pt x="23707" y="80327"/>
                      <a:pt x="21167" y="82444"/>
                      <a:pt x="21167" y="85302"/>
                    </a:cubicBezTo>
                    <a:cubicBezTo>
                      <a:pt x="21167" y="88159"/>
                      <a:pt x="23707" y="90276"/>
                      <a:pt x="31326" y="94932"/>
                    </a:cubicBezTo>
                    <a:cubicBezTo>
                      <a:pt x="39899" y="100224"/>
                      <a:pt x="51647" y="107315"/>
                      <a:pt x="51647" y="122660"/>
                    </a:cubicBezTo>
                    <a:cubicBezTo>
                      <a:pt x="51647" y="138006"/>
                      <a:pt x="39899" y="145097"/>
                      <a:pt x="31326" y="150389"/>
                    </a:cubicBezTo>
                    <a:cubicBezTo>
                      <a:pt x="23707" y="155045"/>
                      <a:pt x="21167" y="157162"/>
                      <a:pt x="21167" y="160020"/>
                    </a:cubicBezTo>
                    <a:cubicBezTo>
                      <a:pt x="21167" y="162877"/>
                      <a:pt x="23707" y="164994"/>
                      <a:pt x="31326" y="169651"/>
                    </a:cubicBezTo>
                    <a:cubicBezTo>
                      <a:pt x="39899" y="174942"/>
                      <a:pt x="51647" y="182033"/>
                      <a:pt x="51647" y="197379"/>
                    </a:cubicBezTo>
                    <a:cubicBezTo>
                      <a:pt x="51647" y="212725"/>
                      <a:pt x="39899" y="219815"/>
                      <a:pt x="31326" y="225107"/>
                    </a:cubicBezTo>
                    <a:cubicBezTo>
                      <a:pt x="23707" y="229764"/>
                      <a:pt x="21167" y="231881"/>
                      <a:pt x="21167" y="234738"/>
                    </a:cubicBezTo>
                    <a:cubicBezTo>
                      <a:pt x="21167" y="240559"/>
                      <a:pt x="16403" y="245322"/>
                      <a:pt x="10583" y="2453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1" name="Google Shape;6131;p1"/>
              <p:cNvSpPr/>
              <p:nvPr/>
            </p:nvSpPr>
            <p:spPr>
              <a:xfrm>
                <a:off x="11174941" y="5763365"/>
                <a:ext cx="245320" cy="51646"/>
              </a:xfrm>
              <a:custGeom>
                <a:avLst/>
                <a:gdLst/>
                <a:ahLst/>
                <a:cxnLst/>
                <a:rect l="l" t="t" r="r" b="b"/>
                <a:pathLst>
                  <a:path w="245320" h="51646" extrusionOk="0">
                    <a:moveTo>
                      <a:pt x="197379" y="51647"/>
                    </a:moveTo>
                    <a:cubicBezTo>
                      <a:pt x="182139" y="51647"/>
                      <a:pt x="174943" y="39899"/>
                      <a:pt x="169651" y="31327"/>
                    </a:cubicBezTo>
                    <a:cubicBezTo>
                      <a:pt x="164994" y="23707"/>
                      <a:pt x="162878" y="21167"/>
                      <a:pt x="160020" y="21167"/>
                    </a:cubicBezTo>
                    <a:cubicBezTo>
                      <a:pt x="157162" y="21167"/>
                      <a:pt x="155046" y="23707"/>
                      <a:pt x="150389" y="31327"/>
                    </a:cubicBezTo>
                    <a:cubicBezTo>
                      <a:pt x="145097" y="39899"/>
                      <a:pt x="138006" y="51647"/>
                      <a:pt x="122660" y="51647"/>
                    </a:cubicBezTo>
                    <a:cubicBezTo>
                      <a:pt x="107315" y="51647"/>
                      <a:pt x="100224" y="39899"/>
                      <a:pt x="94932" y="31327"/>
                    </a:cubicBezTo>
                    <a:cubicBezTo>
                      <a:pt x="90276" y="23707"/>
                      <a:pt x="88159" y="21167"/>
                      <a:pt x="85301" y="21167"/>
                    </a:cubicBezTo>
                    <a:cubicBezTo>
                      <a:pt x="82443" y="21167"/>
                      <a:pt x="80327" y="23707"/>
                      <a:pt x="75671" y="31327"/>
                    </a:cubicBezTo>
                    <a:cubicBezTo>
                      <a:pt x="70379" y="39899"/>
                      <a:pt x="63288" y="51647"/>
                      <a:pt x="47943" y="51647"/>
                    </a:cubicBezTo>
                    <a:cubicBezTo>
                      <a:pt x="32596" y="51647"/>
                      <a:pt x="25506" y="39899"/>
                      <a:pt x="20215" y="31327"/>
                    </a:cubicBezTo>
                    <a:cubicBezTo>
                      <a:pt x="15557" y="23707"/>
                      <a:pt x="13441" y="21167"/>
                      <a:pt x="10583" y="21167"/>
                    </a:cubicBezTo>
                    <a:cubicBezTo>
                      <a:pt x="4762" y="21167"/>
                      <a:pt x="0" y="16404"/>
                      <a:pt x="0" y="10583"/>
                    </a:cubicBezTo>
                    <a:cubicBezTo>
                      <a:pt x="0" y="4763"/>
                      <a:pt x="4762" y="0"/>
                      <a:pt x="10583" y="0"/>
                    </a:cubicBezTo>
                    <a:cubicBezTo>
                      <a:pt x="25823" y="0"/>
                      <a:pt x="33020" y="11747"/>
                      <a:pt x="38312" y="20320"/>
                    </a:cubicBezTo>
                    <a:cubicBezTo>
                      <a:pt x="42968" y="27940"/>
                      <a:pt x="45085" y="30480"/>
                      <a:pt x="47943" y="30480"/>
                    </a:cubicBezTo>
                    <a:cubicBezTo>
                      <a:pt x="50799" y="30480"/>
                      <a:pt x="52917" y="27940"/>
                      <a:pt x="57573" y="20320"/>
                    </a:cubicBezTo>
                    <a:cubicBezTo>
                      <a:pt x="62864" y="11747"/>
                      <a:pt x="69956" y="0"/>
                      <a:pt x="85301" y="0"/>
                    </a:cubicBezTo>
                    <a:cubicBezTo>
                      <a:pt x="100648" y="0"/>
                      <a:pt x="107738" y="11747"/>
                      <a:pt x="113029" y="20320"/>
                    </a:cubicBezTo>
                    <a:cubicBezTo>
                      <a:pt x="117687" y="27940"/>
                      <a:pt x="119803" y="30480"/>
                      <a:pt x="122660" y="30480"/>
                    </a:cubicBezTo>
                    <a:cubicBezTo>
                      <a:pt x="125518" y="30480"/>
                      <a:pt x="127634" y="27940"/>
                      <a:pt x="132292" y="20320"/>
                    </a:cubicBezTo>
                    <a:cubicBezTo>
                      <a:pt x="137583" y="11747"/>
                      <a:pt x="144673" y="0"/>
                      <a:pt x="160020" y="0"/>
                    </a:cubicBezTo>
                    <a:cubicBezTo>
                      <a:pt x="175365" y="0"/>
                      <a:pt x="182457" y="11747"/>
                      <a:pt x="187748" y="20320"/>
                    </a:cubicBezTo>
                    <a:cubicBezTo>
                      <a:pt x="192404" y="27940"/>
                      <a:pt x="194522" y="30480"/>
                      <a:pt x="197379" y="30480"/>
                    </a:cubicBezTo>
                    <a:cubicBezTo>
                      <a:pt x="200236" y="30480"/>
                      <a:pt x="202353" y="27940"/>
                      <a:pt x="207009" y="20320"/>
                    </a:cubicBezTo>
                    <a:cubicBezTo>
                      <a:pt x="212301" y="11747"/>
                      <a:pt x="219498" y="0"/>
                      <a:pt x="234738" y="0"/>
                    </a:cubicBezTo>
                    <a:cubicBezTo>
                      <a:pt x="240559" y="0"/>
                      <a:pt x="245321" y="4763"/>
                      <a:pt x="245321" y="10583"/>
                    </a:cubicBezTo>
                    <a:cubicBezTo>
                      <a:pt x="245321" y="16404"/>
                      <a:pt x="240559" y="21167"/>
                      <a:pt x="234738" y="21167"/>
                    </a:cubicBezTo>
                    <a:cubicBezTo>
                      <a:pt x="231775" y="21167"/>
                      <a:pt x="229764" y="23707"/>
                      <a:pt x="225108" y="31327"/>
                    </a:cubicBezTo>
                    <a:cubicBezTo>
                      <a:pt x="219816" y="39899"/>
                      <a:pt x="212619" y="51647"/>
                      <a:pt x="197379" y="516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2" name="Google Shape;6132;p1"/>
              <p:cNvSpPr/>
              <p:nvPr/>
            </p:nvSpPr>
            <p:spPr>
              <a:xfrm>
                <a:off x="10935123" y="6395473"/>
                <a:ext cx="200131" cy="112958"/>
              </a:xfrm>
              <a:custGeom>
                <a:avLst/>
                <a:gdLst/>
                <a:ahLst/>
                <a:cxnLst/>
                <a:rect l="l" t="t" r="r" b="b"/>
                <a:pathLst>
                  <a:path w="200131" h="112958" extrusionOk="0">
                    <a:moveTo>
                      <a:pt x="200131" y="112959"/>
                    </a:moveTo>
                    <a:cubicBezTo>
                      <a:pt x="183515" y="104598"/>
                      <a:pt x="197273" y="77399"/>
                      <a:pt x="180552" y="68932"/>
                    </a:cubicBezTo>
                    <a:cubicBezTo>
                      <a:pt x="163830" y="60466"/>
                      <a:pt x="150178" y="87771"/>
                      <a:pt x="133456" y="79304"/>
                    </a:cubicBezTo>
                    <a:cubicBezTo>
                      <a:pt x="116734" y="70837"/>
                      <a:pt x="130492" y="43638"/>
                      <a:pt x="113877" y="35277"/>
                    </a:cubicBezTo>
                    <a:cubicBezTo>
                      <a:pt x="97262" y="26917"/>
                      <a:pt x="83503" y="54010"/>
                      <a:pt x="66781" y="45649"/>
                    </a:cubicBezTo>
                    <a:cubicBezTo>
                      <a:pt x="50059" y="37288"/>
                      <a:pt x="63818" y="9983"/>
                      <a:pt x="47095" y="1622"/>
                    </a:cubicBezTo>
                    <a:cubicBezTo>
                      <a:pt x="30374" y="-6739"/>
                      <a:pt x="16617" y="20355"/>
                      <a:pt x="0" y="11994"/>
                    </a:cubicBezTo>
                  </a:path>
                </a:pathLst>
              </a:custGeom>
              <a:noFill/>
              <a:ln w="211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3" name="Google Shape;6133;p1"/>
              <p:cNvSpPr/>
              <p:nvPr/>
            </p:nvSpPr>
            <p:spPr>
              <a:xfrm>
                <a:off x="11454020" y="6393747"/>
                <a:ext cx="213685" cy="145059"/>
              </a:xfrm>
              <a:custGeom>
                <a:avLst/>
                <a:gdLst/>
                <a:ahLst/>
                <a:cxnLst/>
                <a:rect l="l" t="t" r="r" b="b"/>
                <a:pathLst>
                  <a:path w="213685" h="145059" extrusionOk="0">
                    <a:moveTo>
                      <a:pt x="10588" y="144954"/>
                    </a:moveTo>
                    <a:cubicBezTo>
                      <a:pt x="6990" y="144954"/>
                      <a:pt x="3496" y="143154"/>
                      <a:pt x="1486" y="139768"/>
                    </a:cubicBezTo>
                    <a:cubicBezTo>
                      <a:pt x="-1478" y="134793"/>
                      <a:pt x="110" y="128232"/>
                      <a:pt x="5190" y="125268"/>
                    </a:cubicBezTo>
                    <a:cubicBezTo>
                      <a:pt x="7730" y="123787"/>
                      <a:pt x="8154" y="120506"/>
                      <a:pt x="8260" y="111616"/>
                    </a:cubicBezTo>
                    <a:cubicBezTo>
                      <a:pt x="8366" y="101562"/>
                      <a:pt x="8576" y="87803"/>
                      <a:pt x="21699" y="79972"/>
                    </a:cubicBezTo>
                    <a:cubicBezTo>
                      <a:pt x="34824" y="72140"/>
                      <a:pt x="46994" y="78596"/>
                      <a:pt x="55885" y="83253"/>
                    </a:cubicBezTo>
                    <a:cubicBezTo>
                      <a:pt x="63822" y="87380"/>
                      <a:pt x="66890" y="88544"/>
                      <a:pt x="69430" y="87062"/>
                    </a:cubicBezTo>
                    <a:cubicBezTo>
                      <a:pt x="71970" y="85581"/>
                      <a:pt x="72394" y="82300"/>
                      <a:pt x="72500" y="73410"/>
                    </a:cubicBezTo>
                    <a:cubicBezTo>
                      <a:pt x="72606" y="63356"/>
                      <a:pt x="72818" y="49598"/>
                      <a:pt x="85941" y="41766"/>
                    </a:cubicBezTo>
                    <a:cubicBezTo>
                      <a:pt x="99064" y="33935"/>
                      <a:pt x="111235" y="40390"/>
                      <a:pt x="120125" y="45047"/>
                    </a:cubicBezTo>
                    <a:cubicBezTo>
                      <a:pt x="128062" y="49280"/>
                      <a:pt x="131132" y="50339"/>
                      <a:pt x="133566" y="48857"/>
                    </a:cubicBezTo>
                    <a:cubicBezTo>
                      <a:pt x="136106" y="47375"/>
                      <a:pt x="136530" y="44094"/>
                      <a:pt x="136636" y="35204"/>
                    </a:cubicBezTo>
                    <a:cubicBezTo>
                      <a:pt x="136740" y="25150"/>
                      <a:pt x="136952" y="11392"/>
                      <a:pt x="150075" y="3666"/>
                    </a:cubicBezTo>
                    <a:cubicBezTo>
                      <a:pt x="163199" y="-4166"/>
                      <a:pt x="175370" y="2290"/>
                      <a:pt x="184261" y="6946"/>
                    </a:cubicBezTo>
                    <a:cubicBezTo>
                      <a:pt x="192198" y="11074"/>
                      <a:pt x="195266" y="12238"/>
                      <a:pt x="197700" y="10757"/>
                    </a:cubicBezTo>
                    <a:cubicBezTo>
                      <a:pt x="202675" y="7793"/>
                      <a:pt x="209237" y="9381"/>
                      <a:pt x="212199" y="14461"/>
                    </a:cubicBezTo>
                    <a:cubicBezTo>
                      <a:pt x="215163" y="19541"/>
                      <a:pt x="213575" y="25997"/>
                      <a:pt x="208495" y="28960"/>
                    </a:cubicBezTo>
                    <a:cubicBezTo>
                      <a:pt x="195372" y="36792"/>
                      <a:pt x="183201" y="30336"/>
                      <a:pt x="174312" y="25679"/>
                    </a:cubicBezTo>
                    <a:cubicBezTo>
                      <a:pt x="166374" y="21552"/>
                      <a:pt x="163304" y="20388"/>
                      <a:pt x="160870" y="21869"/>
                    </a:cubicBezTo>
                    <a:cubicBezTo>
                      <a:pt x="158331" y="23351"/>
                      <a:pt x="157907" y="26632"/>
                      <a:pt x="157802" y="35522"/>
                    </a:cubicBezTo>
                    <a:cubicBezTo>
                      <a:pt x="157696" y="45576"/>
                      <a:pt x="157484" y="59334"/>
                      <a:pt x="144361" y="67166"/>
                    </a:cubicBezTo>
                    <a:cubicBezTo>
                      <a:pt x="131238" y="74997"/>
                      <a:pt x="119067" y="68542"/>
                      <a:pt x="110177" y="63885"/>
                    </a:cubicBezTo>
                    <a:cubicBezTo>
                      <a:pt x="102240" y="59652"/>
                      <a:pt x="99170" y="58593"/>
                      <a:pt x="96736" y="60075"/>
                    </a:cubicBezTo>
                    <a:cubicBezTo>
                      <a:pt x="94196" y="61557"/>
                      <a:pt x="93773" y="64838"/>
                      <a:pt x="93667" y="73727"/>
                    </a:cubicBezTo>
                    <a:cubicBezTo>
                      <a:pt x="93561" y="83782"/>
                      <a:pt x="93349" y="97540"/>
                      <a:pt x="80226" y="105372"/>
                    </a:cubicBezTo>
                    <a:cubicBezTo>
                      <a:pt x="67102" y="113204"/>
                      <a:pt x="54931" y="106747"/>
                      <a:pt x="46042" y="102091"/>
                    </a:cubicBezTo>
                    <a:cubicBezTo>
                      <a:pt x="38104" y="97964"/>
                      <a:pt x="35034" y="96800"/>
                      <a:pt x="32495" y="98281"/>
                    </a:cubicBezTo>
                    <a:cubicBezTo>
                      <a:pt x="29955" y="99763"/>
                      <a:pt x="29532" y="103043"/>
                      <a:pt x="29426" y="111934"/>
                    </a:cubicBezTo>
                    <a:cubicBezTo>
                      <a:pt x="29320" y="121987"/>
                      <a:pt x="29108" y="135746"/>
                      <a:pt x="15985" y="143578"/>
                    </a:cubicBezTo>
                    <a:cubicBezTo>
                      <a:pt x="14292" y="144636"/>
                      <a:pt x="12386" y="145060"/>
                      <a:pt x="10588" y="1450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4" name="Google Shape;6134;p1"/>
              <p:cNvSpPr/>
              <p:nvPr/>
            </p:nvSpPr>
            <p:spPr>
              <a:xfrm>
                <a:off x="11171555" y="5495713"/>
                <a:ext cx="60300" cy="603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5" name="Google Shape;6135;p1"/>
              <p:cNvSpPr/>
              <p:nvPr/>
            </p:nvSpPr>
            <p:spPr>
              <a:xfrm>
                <a:off x="11345121" y="5495713"/>
                <a:ext cx="60300" cy="603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6" name="Google Shape;6136;p1"/>
              <p:cNvSpPr/>
              <p:nvPr/>
            </p:nvSpPr>
            <p:spPr>
              <a:xfrm>
                <a:off x="11243262" y="5628274"/>
                <a:ext cx="101877" cy="50530"/>
              </a:xfrm>
              <a:custGeom>
                <a:avLst/>
                <a:gdLst/>
                <a:ahLst/>
                <a:cxnLst/>
                <a:rect l="l" t="t" r="r" b="b"/>
                <a:pathLst>
                  <a:path w="101877" h="50530" extrusionOk="0">
                    <a:moveTo>
                      <a:pt x="51482" y="50531"/>
                    </a:moveTo>
                    <a:cubicBezTo>
                      <a:pt x="28411" y="50531"/>
                      <a:pt x="7985" y="35820"/>
                      <a:pt x="577" y="14018"/>
                    </a:cubicBezTo>
                    <a:cubicBezTo>
                      <a:pt x="-1328" y="8514"/>
                      <a:pt x="1635" y="2482"/>
                      <a:pt x="7245" y="577"/>
                    </a:cubicBezTo>
                    <a:cubicBezTo>
                      <a:pt x="12748" y="-1328"/>
                      <a:pt x="18780" y="1636"/>
                      <a:pt x="20686" y="7244"/>
                    </a:cubicBezTo>
                    <a:cubicBezTo>
                      <a:pt x="25130" y="20474"/>
                      <a:pt x="37513" y="29364"/>
                      <a:pt x="51588" y="29364"/>
                    </a:cubicBezTo>
                    <a:cubicBezTo>
                      <a:pt x="64712" y="29364"/>
                      <a:pt x="76459" y="21532"/>
                      <a:pt x="81540" y="9467"/>
                    </a:cubicBezTo>
                    <a:cubicBezTo>
                      <a:pt x="83762" y="4070"/>
                      <a:pt x="90006" y="1530"/>
                      <a:pt x="95403" y="3858"/>
                    </a:cubicBezTo>
                    <a:cubicBezTo>
                      <a:pt x="100801" y="6080"/>
                      <a:pt x="103341" y="12324"/>
                      <a:pt x="101013" y="17722"/>
                    </a:cubicBezTo>
                    <a:cubicBezTo>
                      <a:pt x="92546" y="37619"/>
                      <a:pt x="73179" y="50531"/>
                      <a:pt x="51482" y="5053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137" name="Google Shape;6137;p1"/>
            <p:cNvGrpSpPr/>
            <p:nvPr/>
          </p:nvGrpSpPr>
          <p:grpSpPr>
            <a:xfrm>
              <a:off x="7215945" y="5540233"/>
              <a:ext cx="1244705" cy="918316"/>
              <a:chOff x="7201429" y="5546089"/>
              <a:chExt cx="1244705" cy="918316"/>
            </a:xfrm>
          </p:grpSpPr>
          <p:sp>
            <p:nvSpPr>
              <p:cNvPr id="6138" name="Google Shape;6138;p1"/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9" name="Google Shape;6139;p1"/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0" name="Google Shape;6140;p1"/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1" name="Google Shape;6141;p1"/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2" name="Google Shape;6142;p1"/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3" name="Google Shape;6143;p1"/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4" name="Google Shape;6144;p1"/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5" name="Google Shape;6145;p1"/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6" name="Google Shape;6146;p1"/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7" name="Google Shape;6147;p1"/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8" name="Google Shape;6148;p1"/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9" name="Google Shape;6149;p1"/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0" name="Google Shape;6150;p1"/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1" name="Google Shape;6151;p1"/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2" name="Google Shape;6152;p1"/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3" name="Google Shape;6153;p1"/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4" name="Google Shape;6154;p1"/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5" name="Google Shape;6155;p1"/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156" name="Google Shape;6156;p1"/>
            <p:cNvGrpSpPr/>
            <p:nvPr/>
          </p:nvGrpSpPr>
          <p:grpSpPr>
            <a:xfrm>
              <a:off x="7214029" y="3991526"/>
              <a:ext cx="1320876" cy="679873"/>
              <a:chOff x="5465432" y="5740505"/>
              <a:chExt cx="1320876" cy="679873"/>
            </a:xfrm>
          </p:grpSpPr>
          <p:sp>
            <p:nvSpPr>
              <p:cNvPr id="6157" name="Google Shape;6157;p1"/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158" name="Google Shape;6158;p1"/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6159" name="Google Shape;6159;p1"/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60" name="Google Shape;6160;p1"/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61" name="Google Shape;6161;p1"/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62" name="Google Shape;6162;p1"/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63" name="Google Shape;6163;p1"/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64" name="Google Shape;6164;p1"/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165" name="Google Shape;6165;p1"/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6166" name="Google Shape;6166;p1"/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67" name="Google Shape;6167;p1"/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68" name="Google Shape;6168;p1"/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169" name="Google Shape;6169;p1"/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170" name="Google Shape;6170;p1"/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6171" name="Google Shape;6171;p1"/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72" name="Google Shape;6172;p1"/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73" name="Google Shape;6173;p1"/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174" name="Google Shape;6174;p1"/>
            <p:cNvGrpSpPr/>
            <p:nvPr/>
          </p:nvGrpSpPr>
          <p:grpSpPr>
            <a:xfrm>
              <a:off x="5777441" y="3835505"/>
              <a:ext cx="610128" cy="1014730"/>
              <a:chOff x="5777441" y="3835505"/>
              <a:chExt cx="610128" cy="1014730"/>
            </a:xfrm>
          </p:grpSpPr>
          <p:sp>
            <p:nvSpPr>
              <p:cNvPr id="6175" name="Google Shape;6175;p1"/>
              <p:cNvSpPr/>
              <p:nvPr/>
            </p:nvSpPr>
            <p:spPr>
              <a:xfrm>
                <a:off x="5777441" y="3835505"/>
                <a:ext cx="610128" cy="1014730"/>
              </a:xfrm>
              <a:custGeom>
                <a:avLst/>
                <a:gdLst/>
                <a:ahLst/>
                <a:cxnLst/>
                <a:rect l="l" t="t" r="r" b="b"/>
                <a:pathLst>
                  <a:path w="610128" h="1014730" extrusionOk="0">
                    <a:moveTo>
                      <a:pt x="582295" y="0"/>
                    </a:moveTo>
                    <a:lnTo>
                      <a:pt x="27940" y="0"/>
                    </a:lnTo>
                    <a:cubicBezTo>
                      <a:pt x="12594" y="0"/>
                      <a:pt x="0" y="12594"/>
                      <a:pt x="0" y="27940"/>
                    </a:cubicBezTo>
                    <a:lnTo>
                      <a:pt x="0" y="898842"/>
                    </a:lnTo>
                    <a:cubicBezTo>
                      <a:pt x="0" y="962554"/>
                      <a:pt x="52176" y="1014730"/>
                      <a:pt x="115887" y="1014730"/>
                    </a:cubicBezTo>
                    <a:lnTo>
                      <a:pt x="494241" y="1014730"/>
                    </a:lnTo>
                    <a:cubicBezTo>
                      <a:pt x="557953" y="1014730"/>
                      <a:pt x="610129" y="962554"/>
                      <a:pt x="610129" y="898842"/>
                    </a:cubicBezTo>
                    <a:lnTo>
                      <a:pt x="610129" y="27940"/>
                    </a:lnTo>
                    <a:cubicBezTo>
                      <a:pt x="610129" y="12594"/>
                      <a:pt x="597535" y="0"/>
                      <a:pt x="582189" y="0"/>
                    </a:cubicBezTo>
                    <a:close/>
                    <a:moveTo>
                      <a:pt x="545042" y="305012"/>
                    </a:moveTo>
                    <a:lnTo>
                      <a:pt x="545042" y="920856"/>
                    </a:lnTo>
                    <a:cubicBezTo>
                      <a:pt x="545042" y="936731"/>
                      <a:pt x="532236" y="949537"/>
                      <a:pt x="516361" y="949537"/>
                    </a:cubicBezTo>
                    <a:lnTo>
                      <a:pt x="115993" y="949537"/>
                    </a:lnTo>
                    <a:cubicBezTo>
                      <a:pt x="87947" y="949537"/>
                      <a:pt x="65299" y="926888"/>
                      <a:pt x="65299" y="898842"/>
                    </a:cubicBezTo>
                    <a:lnTo>
                      <a:pt x="65299" y="305012"/>
                    </a:lnTo>
                    <a:cubicBezTo>
                      <a:pt x="65299" y="290407"/>
                      <a:pt x="77152" y="278659"/>
                      <a:pt x="91651" y="278659"/>
                    </a:cubicBezTo>
                    <a:lnTo>
                      <a:pt x="530013" y="278659"/>
                    </a:lnTo>
                    <a:cubicBezTo>
                      <a:pt x="538268" y="278659"/>
                      <a:pt x="544936" y="285327"/>
                      <a:pt x="544936" y="293582"/>
                    </a:cubicBezTo>
                    <a:lnTo>
                      <a:pt x="544936" y="305012"/>
                    </a:ln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6" name="Google Shape;6176;p1"/>
              <p:cNvSpPr/>
              <p:nvPr/>
            </p:nvSpPr>
            <p:spPr>
              <a:xfrm>
                <a:off x="5842740" y="4114059"/>
                <a:ext cx="354541" cy="670877"/>
              </a:xfrm>
              <a:custGeom>
                <a:avLst/>
                <a:gdLst/>
                <a:ahLst/>
                <a:cxnLst/>
                <a:rect l="l" t="t" r="r" b="b"/>
                <a:pathLst>
                  <a:path w="354541" h="670877" extrusionOk="0">
                    <a:moveTo>
                      <a:pt x="325755" y="642197"/>
                    </a:moveTo>
                    <a:lnTo>
                      <a:pt x="325755" y="14923"/>
                    </a:lnTo>
                    <a:cubicBezTo>
                      <a:pt x="325755" y="6667"/>
                      <a:pt x="332422" y="0"/>
                      <a:pt x="340678" y="0"/>
                    </a:cubicBezTo>
                    <a:lnTo>
                      <a:pt x="26352" y="0"/>
                    </a:lnTo>
                    <a:cubicBezTo>
                      <a:pt x="11747" y="0"/>
                      <a:pt x="0" y="11853"/>
                      <a:pt x="0" y="26352"/>
                    </a:cubicBezTo>
                    <a:lnTo>
                      <a:pt x="0" y="620183"/>
                    </a:lnTo>
                    <a:cubicBezTo>
                      <a:pt x="0" y="648229"/>
                      <a:pt x="22648" y="670877"/>
                      <a:pt x="50694" y="670877"/>
                    </a:cubicBezTo>
                    <a:lnTo>
                      <a:pt x="354542" y="670877"/>
                    </a:lnTo>
                    <a:cubicBezTo>
                      <a:pt x="338667" y="670877"/>
                      <a:pt x="325861" y="658072"/>
                      <a:pt x="325861" y="642197"/>
                    </a:cubicBezTo>
                    <a:close/>
                  </a:path>
                </a:pathLst>
              </a:cu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7" name="Google Shape;6177;p1"/>
              <p:cNvSpPr/>
              <p:nvPr/>
            </p:nvSpPr>
            <p:spPr>
              <a:xfrm>
                <a:off x="6271789" y="4734348"/>
                <a:ext cx="50694" cy="50694"/>
              </a:xfrm>
              <a:custGeom>
                <a:avLst/>
                <a:gdLst/>
                <a:ahLst/>
                <a:cxnLst/>
                <a:rect l="l" t="t" r="r" b="b"/>
                <a:pathLst>
                  <a:path w="50694" h="50694" extrusionOk="0">
                    <a:moveTo>
                      <a:pt x="0" y="50694"/>
                    </a:moveTo>
                    <a:lnTo>
                      <a:pt x="22014" y="50694"/>
                    </a:lnTo>
                    <a:cubicBezTo>
                      <a:pt x="37889" y="50694"/>
                      <a:pt x="50695" y="37889"/>
                      <a:pt x="50695" y="22014"/>
                    </a:cubicBezTo>
                    <a:lnTo>
                      <a:pt x="50695" y="0"/>
                    </a:lnTo>
                    <a:cubicBezTo>
                      <a:pt x="50695" y="28046"/>
                      <a:pt x="28046" y="50694"/>
                      <a:pt x="0" y="50694"/>
                    </a:cubicBezTo>
                    <a:close/>
                  </a:path>
                </a:pathLst>
              </a:custGeom>
              <a:solidFill>
                <a:srgbClr val="FDFDC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8" name="Google Shape;6178;p1"/>
              <p:cNvSpPr/>
              <p:nvPr/>
            </p:nvSpPr>
            <p:spPr>
              <a:xfrm>
                <a:off x="6296130" y="4114059"/>
                <a:ext cx="26353" cy="26352"/>
              </a:xfrm>
              <a:custGeom>
                <a:avLst/>
                <a:gdLst/>
                <a:ahLst/>
                <a:cxnLst/>
                <a:rect l="l" t="t" r="r" b="b"/>
                <a:pathLst>
                  <a:path w="26353" h="26352" extrusionOk="0">
                    <a:moveTo>
                      <a:pt x="11430" y="0"/>
                    </a:moveTo>
                    <a:lnTo>
                      <a:pt x="0" y="0"/>
                    </a:lnTo>
                    <a:cubicBezTo>
                      <a:pt x="14605" y="0"/>
                      <a:pt x="26353" y="11853"/>
                      <a:pt x="26353" y="26352"/>
                    </a:cubicBezTo>
                    <a:lnTo>
                      <a:pt x="26353" y="14923"/>
                    </a:lnTo>
                    <a:cubicBezTo>
                      <a:pt x="26353" y="6667"/>
                      <a:pt x="19685" y="0"/>
                      <a:pt x="11430" y="0"/>
                    </a:cubicBezTo>
                    <a:close/>
                  </a:path>
                </a:pathLst>
              </a:custGeom>
              <a:solidFill>
                <a:srgbClr val="FDFDC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9" name="Google Shape;6179;p1"/>
              <p:cNvSpPr/>
              <p:nvPr/>
            </p:nvSpPr>
            <p:spPr>
              <a:xfrm>
                <a:off x="6168601" y="4114059"/>
                <a:ext cx="153882" cy="670877"/>
              </a:xfrm>
              <a:custGeom>
                <a:avLst/>
                <a:gdLst/>
                <a:ahLst/>
                <a:cxnLst/>
                <a:rect l="l" t="t" r="r" b="b"/>
                <a:pathLst>
                  <a:path w="153882" h="670877" extrusionOk="0">
                    <a:moveTo>
                      <a:pt x="127529" y="0"/>
                    </a:moveTo>
                    <a:lnTo>
                      <a:pt x="14923" y="0"/>
                    </a:lnTo>
                    <a:cubicBezTo>
                      <a:pt x="6668" y="0"/>
                      <a:pt x="0" y="6667"/>
                      <a:pt x="0" y="14923"/>
                    </a:cubicBezTo>
                    <a:lnTo>
                      <a:pt x="0" y="642197"/>
                    </a:lnTo>
                    <a:cubicBezTo>
                      <a:pt x="0" y="658072"/>
                      <a:pt x="12806" y="670877"/>
                      <a:pt x="28681" y="670877"/>
                    </a:cubicBezTo>
                    <a:lnTo>
                      <a:pt x="103188" y="670877"/>
                    </a:lnTo>
                    <a:cubicBezTo>
                      <a:pt x="131234" y="670877"/>
                      <a:pt x="153882" y="648229"/>
                      <a:pt x="153882" y="620183"/>
                    </a:cubicBezTo>
                    <a:lnTo>
                      <a:pt x="153882" y="26352"/>
                    </a:lnTo>
                    <a:cubicBezTo>
                      <a:pt x="153882" y="11747"/>
                      <a:pt x="142029" y="0"/>
                      <a:pt x="127529" y="0"/>
                    </a:cubicBezTo>
                    <a:close/>
                  </a:path>
                </a:pathLst>
              </a:custGeom>
              <a:solidFill>
                <a:srgbClr val="FDFDC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180" name="Google Shape;6180;p1"/>
            <p:cNvGrpSpPr/>
            <p:nvPr/>
          </p:nvGrpSpPr>
          <p:grpSpPr>
            <a:xfrm>
              <a:off x="10657090" y="3821290"/>
              <a:ext cx="1296949" cy="922720"/>
              <a:chOff x="-5420487" y="602317"/>
              <a:chExt cx="827505" cy="588732"/>
            </a:xfrm>
          </p:grpSpPr>
          <p:sp>
            <p:nvSpPr>
              <p:cNvPr id="6181" name="Google Shape;6181;p1"/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2" name="Google Shape;6182;p1"/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3" name="Google Shape;6183;p1"/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4" name="Google Shape;6184;p1"/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5" name="Google Shape;6185;p1"/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6" name="Google Shape;6186;p1"/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7" name="Google Shape;6187;p1"/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8" name="Google Shape;6188;p1"/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9" name="Google Shape;6189;p1"/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0" name="Google Shape;6190;p1"/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1" name="Google Shape;6191;p1"/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2" name="Google Shape;6192;p1"/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3" name="Google Shape;6193;p1"/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4" name="Google Shape;6194;p1"/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5" name="Google Shape;6195;p1"/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6" name="Google Shape;6196;p1"/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7" name="Google Shape;6197;p1"/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8" name="Google Shape;6198;p1"/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9" name="Google Shape;6199;p1"/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0" name="Google Shape;6200;p1"/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1" name="Google Shape;6201;p1"/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2" name="Google Shape;6202;p1"/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3" name="Google Shape;6203;p1"/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4" name="Google Shape;6204;p1"/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5" name="Google Shape;6205;p1"/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6" name="Google Shape;6206;p1"/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7" name="Google Shape;6207;p1"/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8" name="Google Shape;6208;p1"/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9" name="Google Shape;6209;p1"/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0" name="Google Shape;6210;p1"/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1" name="Google Shape;6211;p1"/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2" name="Google Shape;6212;p1"/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3" name="Google Shape;6213;p1"/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4" name="Google Shape;6214;p1"/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5" name="Google Shape;6215;p1"/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6" name="Google Shape;6216;p1"/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7" name="Google Shape;6217;p1"/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8" name="Google Shape;6218;p1"/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9" name="Google Shape;6219;p1"/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0" name="Google Shape;6220;p1"/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1" name="Google Shape;6221;p1"/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2" name="Google Shape;6222;p1"/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3" name="Google Shape;6223;p1"/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4" name="Google Shape;6224;p1"/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5" name="Google Shape;6225;p1"/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6" name="Google Shape;6226;p1"/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7" name="Google Shape;6227;p1"/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8" name="Google Shape;6228;p1"/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9" name="Google Shape;6229;p1"/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0" name="Google Shape;6230;p1"/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1" name="Google Shape;6231;p1"/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2" name="Google Shape;6232;p1"/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3" name="Google Shape;6233;p1"/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4" name="Google Shape;6234;p1"/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5" name="Google Shape;6235;p1"/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6" name="Google Shape;6236;p1"/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7" name="Google Shape;6237;p1"/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8" name="Google Shape;6238;p1"/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9" name="Google Shape;6239;p1"/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0" name="Google Shape;6240;p1"/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1" name="Google Shape;6241;p1"/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2" name="Google Shape;6242;p1"/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3" name="Google Shape;6243;p1"/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4" name="Google Shape;6244;p1"/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5" name="Google Shape;6245;p1"/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6" name="Google Shape;6246;p1"/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7" name="Google Shape;6247;p1"/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8" name="Google Shape;6248;p1"/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9" name="Google Shape;6249;p1"/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0" name="Google Shape;6250;p1"/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1" name="Google Shape;6251;p1"/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2" name="Google Shape;6252;p1"/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3" name="Google Shape;6253;p1"/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4" name="Google Shape;6254;p1"/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5" name="Google Shape;6255;p1"/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6" name="Google Shape;6256;p1"/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7" name="Google Shape;6257;p1"/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8" name="Google Shape;6258;p1"/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9" name="Google Shape;6259;p1"/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0" name="Google Shape;6260;p1"/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1" name="Google Shape;6261;p1"/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2" name="Google Shape;6262;p1"/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3" name="Google Shape;6263;p1"/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4" name="Google Shape;6264;p1"/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5" name="Google Shape;6265;p1"/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6" name="Google Shape;6266;p1"/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7" name="Google Shape;6267;p1"/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8" name="Google Shape;6268;p1"/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9" name="Google Shape;6269;p1"/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0" name="Google Shape;6270;p1"/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1" name="Google Shape;6271;p1"/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2" name="Google Shape;6272;p1"/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3" name="Google Shape;6273;p1"/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4" name="Google Shape;6274;p1"/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5" name="Google Shape;6275;p1"/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276" name="Google Shape;6276;p1"/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6277" name="Google Shape;6277;p1"/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78" name="Google Shape;6278;p1"/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79" name="Google Shape;6279;p1"/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80" name="Google Shape;6280;p1"/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81" name="Google Shape;6281;p1"/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82" name="Google Shape;6282;p1"/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283" name="Google Shape;6283;p1"/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4" name="Google Shape;6284;p1"/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5" name="Google Shape;6285;p1"/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6" name="Google Shape;6286;p1"/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7" name="Google Shape;6287;p1"/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8" name="Google Shape;6288;p1"/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9" name="Google Shape;6289;p1"/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0" name="Google Shape;6290;p1"/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1" name="Google Shape;6291;p1"/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2" name="Google Shape;6292;p1"/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3" name="Google Shape;6293;p1"/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4" name="Google Shape;6294;p1"/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5" name="Google Shape;6295;p1"/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6" name="Google Shape;6296;p1"/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7" name="Google Shape;6297;p1"/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8" name="Google Shape;6298;p1"/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9" name="Google Shape;6299;p1"/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0" name="Google Shape;6300;p1"/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1" name="Google Shape;6301;p1"/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2" name="Google Shape;6302;p1"/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3" name="Google Shape;6303;p1"/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4" name="Google Shape;6304;p1"/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5" name="Google Shape;6305;p1"/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6" name="Google Shape;6306;p1"/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7" name="Google Shape;6307;p1"/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8" name="Google Shape;6308;p1"/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9" name="Google Shape;6309;p1"/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0" name="Google Shape;6310;p1"/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311" name="Google Shape;6311;p1"/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6312" name="Google Shape;6312;p1"/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13" name="Google Shape;6313;p1"/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14" name="Google Shape;6314;p1"/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15" name="Google Shape;6315;p1"/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16" name="Google Shape;6316;p1"/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317" name="Google Shape;6317;p1"/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8" name="Google Shape;6318;p1"/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9" name="Google Shape;6319;p1"/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0" name="Google Shape;6320;p1"/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1" name="Google Shape;6321;p1"/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2" name="Google Shape;6322;p1"/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3" name="Google Shape;6323;p1"/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4" name="Google Shape;6324;p1"/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5" name="Google Shape;6325;p1"/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6" name="Google Shape;6326;p1"/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7" name="Google Shape;6327;p1"/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8" name="Google Shape;6328;p1"/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9" name="Google Shape;6329;p1"/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0" name="Google Shape;6330;p1"/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1" name="Google Shape;6331;p1"/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2" name="Google Shape;6332;p1"/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3" name="Google Shape;6333;p1"/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4" name="Google Shape;6334;p1"/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5" name="Google Shape;6335;p1"/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6" name="Google Shape;6336;p1"/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7" name="Google Shape;6337;p1"/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8" name="Google Shape;6338;p1"/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9" name="Google Shape;6339;p1"/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0" name="Google Shape;6340;p1"/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1" name="Google Shape;6341;p1"/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2" name="Google Shape;6342;p1"/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3" name="Google Shape;6343;p1"/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4" name="Google Shape;6344;p1"/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5" name="Google Shape;6345;p1"/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6" name="Google Shape;6346;p1"/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7" name="Google Shape;6347;p1"/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8" name="Google Shape;6348;p1"/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9" name="Google Shape;6349;p1"/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0" name="Google Shape;6350;p1"/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1" name="Google Shape;6351;p1"/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2" name="Google Shape;6352;p1"/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3" name="Google Shape;6353;p1"/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4" name="Google Shape;6354;p1"/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5" name="Google Shape;6355;p1"/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6" name="Google Shape;6356;p1"/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7" name="Google Shape;6357;p1"/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8" name="Google Shape;6358;p1"/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59" name="Google Shape;6359;p1"/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0" name="Google Shape;6360;p1"/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1" name="Google Shape;6361;p1"/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2" name="Google Shape;6362;p1"/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3" name="Google Shape;6363;p1"/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4" name="Google Shape;6364;p1"/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5" name="Google Shape;6365;p1"/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6" name="Google Shape;6366;p1"/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7" name="Google Shape;6367;p1"/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8" name="Google Shape;6368;p1"/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69" name="Google Shape;6369;p1"/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0" name="Google Shape;6370;p1"/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1" name="Google Shape;6371;p1"/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2" name="Google Shape;6372;p1"/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3" name="Google Shape;6373;p1"/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4" name="Google Shape;6374;p1"/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5" name="Google Shape;6375;p1"/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6" name="Google Shape;6376;p1"/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7" name="Google Shape;6377;p1"/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8" name="Google Shape;6378;p1"/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79" name="Google Shape;6379;p1"/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0" name="Google Shape;6380;p1"/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1" name="Google Shape;6381;p1"/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2" name="Google Shape;6382;p1"/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3" name="Google Shape;6383;p1"/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4" name="Google Shape;6384;p1"/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5" name="Google Shape;6385;p1"/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6" name="Google Shape;6386;p1"/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7" name="Google Shape;6387;p1"/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8" name="Google Shape;6388;p1"/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9" name="Google Shape;6389;p1"/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390" name="Google Shape;6390;p1"/>
          <p:cNvGrpSpPr/>
          <p:nvPr/>
        </p:nvGrpSpPr>
        <p:grpSpPr>
          <a:xfrm>
            <a:off x="10450272" y="3426144"/>
            <a:ext cx="1741728" cy="1713071"/>
            <a:chOff x="10450272" y="3426144"/>
            <a:chExt cx="1741728" cy="1713071"/>
          </a:xfrm>
        </p:grpSpPr>
        <p:sp>
          <p:nvSpPr>
            <p:cNvPr id="6391" name="Google Shape;6391;p1"/>
            <p:cNvSpPr/>
            <p:nvPr/>
          </p:nvSpPr>
          <p:spPr>
            <a:xfrm>
              <a:off x="10450272" y="3426144"/>
              <a:ext cx="1741728" cy="1713071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392" name="Google Shape;6392;p1"/>
            <p:cNvGrpSpPr/>
            <p:nvPr/>
          </p:nvGrpSpPr>
          <p:grpSpPr>
            <a:xfrm>
              <a:off x="10768246" y="3712434"/>
              <a:ext cx="1071590" cy="1180383"/>
              <a:chOff x="-923627" y="2711549"/>
              <a:chExt cx="683707" cy="753121"/>
            </a:xfrm>
          </p:grpSpPr>
          <p:grpSp>
            <p:nvGrpSpPr>
              <p:cNvPr id="6393" name="Google Shape;6393;p1"/>
              <p:cNvGrpSpPr/>
              <p:nvPr/>
            </p:nvGrpSpPr>
            <p:grpSpPr>
              <a:xfrm>
                <a:off x="-923627" y="2711549"/>
                <a:ext cx="683707" cy="753121"/>
                <a:chOff x="-923627" y="2711549"/>
                <a:chExt cx="683707" cy="753121"/>
              </a:xfrm>
            </p:grpSpPr>
            <p:sp>
              <p:nvSpPr>
                <p:cNvPr id="6394" name="Google Shape;6394;p1"/>
                <p:cNvSpPr/>
                <p:nvPr/>
              </p:nvSpPr>
              <p:spPr>
                <a:xfrm>
                  <a:off x="-605714" y="2872235"/>
                  <a:ext cx="47902" cy="9715"/>
                </a:xfrm>
                <a:prstGeom prst="ellipse">
                  <a:avLst/>
                </a:prstGeom>
                <a:solidFill>
                  <a:srgbClr val="F08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95" name="Google Shape;6395;p1"/>
                <p:cNvSpPr/>
                <p:nvPr/>
              </p:nvSpPr>
              <p:spPr>
                <a:xfrm>
                  <a:off x="-630824" y="2778457"/>
                  <a:ext cx="60193" cy="1024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93" h="102414" extrusionOk="0">
                      <a:moveTo>
                        <a:pt x="48589" y="102347"/>
                      </a:moveTo>
                      <a:cubicBezTo>
                        <a:pt x="42179" y="102347"/>
                        <a:pt x="36984" y="97152"/>
                        <a:pt x="36984" y="90743"/>
                      </a:cubicBezTo>
                      <a:cubicBezTo>
                        <a:pt x="36984" y="36768"/>
                        <a:pt x="8040" y="22667"/>
                        <a:pt x="6758" y="22127"/>
                      </a:cubicBezTo>
                      <a:cubicBezTo>
                        <a:pt x="1023" y="19428"/>
                        <a:pt x="-1608" y="12614"/>
                        <a:pt x="1023" y="6879"/>
                      </a:cubicBezTo>
                      <a:cubicBezTo>
                        <a:pt x="3587" y="1077"/>
                        <a:pt x="10334" y="-1554"/>
                        <a:pt x="16136" y="942"/>
                      </a:cubicBezTo>
                      <a:cubicBezTo>
                        <a:pt x="17958" y="1751"/>
                        <a:pt x="60193" y="20778"/>
                        <a:pt x="60193" y="90810"/>
                      </a:cubicBezTo>
                      <a:cubicBezTo>
                        <a:pt x="60193" y="97220"/>
                        <a:pt x="54998" y="102415"/>
                        <a:pt x="48589" y="102415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96" name="Google Shape;6396;p1"/>
                <p:cNvSpPr/>
                <p:nvPr/>
              </p:nvSpPr>
              <p:spPr>
                <a:xfrm rot="-1350000">
                  <a:off x="-843417" y="2861173"/>
                  <a:ext cx="523287" cy="523287"/>
                </a:xfrm>
                <a:prstGeom prst="ellipse">
                  <a:avLst/>
                </a:prstGeom>
                <a:solidFill>
                  <a:srgbClr val="FF81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397" name="Google Shape;6397;p1"/>
                <p:cNvGrpSpPr/>
                <p:nvPr/>
              </p:nvGrpSpPr>
              <p:grpSpPr>
                <a:xfrm>
                  <a:off x="-843407" y="2861238"/>
                  <a:ext cx="523288" cy="523287"/>
                  <a:chOff x="-843407" y="2861238"/>
                  <a:chExt cx="523288" cy="523287"/>
                </a:xfrm>
              </p:grpSpPr>
              <p:sp>
                <p:nvSpPr>
                  <p:cNvPr id="6398" name="Google Shape;6398;p1"/>
                  <p:cNvSpPr/>
                  <p:nvPr/>
                </p:nvSpPr>
                <p:spPr>
                  <a:xfrm>
                    <a:off x="-656383" y="2861238"/>
                    <a:ext cx="336264" cy="5232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6264" h="523287" extrusionOk="0">
                        <a:moveTo>
                          <a:pt x="74620" y="0"/>
                        </a:moveTo>
                        <a:cubicBezTo>
                          <a:pt x="48712" y="0"/>
                          <a:pt x="23681" y="3846"/>
                          <a:pt x="0" y="10862"/>
                        </a:cubicBezTo>
                        <a:cubicBezTo>
                          <a:pt x="108152" y="42978"/>
                          <a:pt x="187023" y="143034"/>
                          <a:pt x="187023" y="261644"/>
                        </a:cubicBezTo>
                        <a:cubicBezTo>
                          <a:pt x="187023" y="380254"/>
                          <a:pt x="108152" y="480310"/>
                          <a:pt x="0" y="512425"/>
                        </a:cubicBezTo>
                        <a:cubicBezTo>
                          <a:pt x="23681" y="519442"/>
                          <a:pt x="48645" y="523288"/>
                          <a:pt x="74620" y="523288"/>
                        </a:cubicBezTo>
                        <a:cubicBezTo>
                          <a:pt x="219138" y="523288"/>
                          <a:pt x="336264" y="406162"/>
                          <a:pt x="336264" y="261644"/>
                        </a:cubicBezTo>
                        <a:cubicBezTo>
                          <a:pt x="336264" y="117126"/>
                          <a:pt x="219138" y="0"/>
                          <a:pt x="7462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399" name="Google Shape;6399;p1"/>
                  <p:cNvSpPr/>
                  <p:nvPr/>
                </p:nvSpPr>
                <p:spPr>
                  <a:xfrm>
                    <a:off x="-843407" y="2872033"/>
                    <a:ext cx="374046" cy="5015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4046" h="501562" extrusionOk="0">
                        <a:moveTo>
                          <a:pt x="374047" y="250781"/>
                        </a:moveTo>
                        <a:cubicBezTo>
                          <a:pt x="374047" y="132239"/>
                          <a:pt x="295176" y="32115"/>
                          <a:pt x="187023" y="0"/>
                        </a:cubicBezTo>
                        <a:cubicBezTo>
                          <a:pt x="78871" y="32115"/>
                          <a:pt x="0" y="132171"/>
                          <a:pt x="0" y="250781"/>
                        </a:cubicBezTo>
                        <a:cubicBezTo>
                          <a:pt x="0" y="369391"/>
                          <a:pt x="78871" y="469448"/>
                          <a:pt x="187023" y="501563"/>
                        </a:cubicBezTo>
                        <a:cubicBezTo>
                          <a:pt x="295176" y="469448"/>
                          <a:pt x="374047" y="369391"/>
                          <a:pt x="374047" y="250781"/>
                        </a:cubicBezTo>
                        <a:close/>
                      </a:path>
                    </a:pathLst>
                  </a:custGeom>
                  <a:solidFill>
                    <a:srgbClr val="FF8C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400" name="Google Shape;6400;p1"/>
                <p:cNvGrpSpPr/>
                <p:nvPr/>
              </p:nvGrpSpPr>
              <p:grpSpPr>
                <a:xfrm>
                  <a:off x="-579874" y="2711549"/>
                  <a:ext cx="222444" cy="136065"/>
                  <a:chOff x="-579874" y="2711549"/>
                  <a:chExt cx="222444" cy="136065"/>
                </a:xfrm>
              </p:grpSpPr>
              <p:sp>
                <p:nvSpPr>
                  <p:cNvPr id="6401" name="Google Shape;6401;p1"/>
                  <p:cNvSpPr/>
                  <p:nvPr/>
                </p:nvSpPr>
                <p:spPr>
                  <a:xfrm>
                    <a:off x="-579131" y="2711549"/>
                    <a:ext cx="219880" cy="1103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9880" h="110354" extrusionOk="0">
                        <a:moveTo>
                          <a:pt x="219881" y="22915"/>
                        </a:moveTo>
                        <a:cubicBezTo>
                          <a:pt x="208748" y="17248"/>
                          <a:pt x="142629" y="-14462"/>
                          <a:pt x="86562" y="7870"/>
                        </a:cubicBezTo>
                        <a:cubicBezTo>
                          <a:pt x="30496" y="30134"/>
                          <a:pt x="4183" y="98615"/>
                          <a:pt x="0" y="110355"/>
                        </a:cubicBezTo>
                        <a:lnTo>
                          <a:pt x="219881" y="22915"/>
                        </a:lnTo>
                        <a:close/>
                      </a:path>
                    </a:pathLst>
                  </a:cu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402" name="Google Shape;6402;p1"/>
                  <p:cNvSpPr/>
                  <p:nvPr/>
                </p:nvSpPr>
                <p:spPr>
                  <a:xfrm>
                    <a:off x="-579874" y="2734464"/>
                    <a:ext cx="222444" cy="113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2444" h="113150" extrusionOk="0">
                        <a:moveTo>
                          <a:pt x="135" y="89194"/>
                        </a:moveTo>
                        <a:lnTo>
                          <a:pt x="0" y="89194"/>
                        </a:lnTo>
                        <a:cubicBezTo>
                          <a:pt x="0" y="89194"/>
                          <a:pt x="68" y="89329"/>
                          <a:pt x="68" y="89329"/>
                        </a:cubicBezTo>
                        <a:cubicBezTo>
                          <a:pt x="68" y="89329"/>
                          <a:pt x="68" y="89464"/>
                          <a:pt x="68" y="89464"/>
                        </a:cubicBezTo>
                        <a:lnTo>
                          <a:pt x="202" y="89464"/>
                        </a:lnTo>
                        <a:cubicBezTo>
                          <a:pt x="2361" y="90543"/>
                          <a:pt x="74620" y="129338"/>
                          <a:pt x="135140" y="105319"/>
                        </a:cubicBezTo>
                        <a:cubicBezTo>
                          <a:pt x="195659" y="81232"/>
                          <a:pt x="221567" y="3373"/>
                          <a:pt x="222310" y="1080"/>
                        </a:cubicBezTo>
                        <a:lnTo>
                          <a:pt x="222444" y="1080"/>
                        </a:lnTo>
                        <a:cubicBezTo>
                          <a:pt x="222444" y="1080"/>
                          <a:pt x="222377" y="944"/>
                          <a:pt x="222377" y="944"/>
                        </a:cubicBezTo>
                        <a:cubicBezTo>
                          <a:pt x="222377" y="944"/>
                          <a:pt x="222377" y="810"/>
                          <a:pt x="222377" y="810"/>
                        </a:cubicBezTo>
                        <a:lnTo>
                          <a:pt x="222242" y="810"/>
                        </a:lnTo>
                        <a:cubicBezTo>
                          <a:pt x="222242" y="810"/>
                          <a:pt x="221500" y="472"/>
                          <a:pt x="220623" y="0"/>
                        </a:cubicBezTo>
                        <a:lnTo>
                          <a:pt x="742" y="87439"/>
                        </a:lnTo>
                        <a:cubicBezTo>
                          <a:pt x="405" y="88384"/>
                          <a:pt x="202" y="88991"/>
                          <a:pt x="135" y="89126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403" name="Google Shape;6403;p1"/>
              <p:cNvGrpSpPr/>
              <p:nvPr/>
            </p:nvGrpSpPr>
            <p:grpSpPr>
              <a:xfrm>
                <a:off x="-699884" y="2964330"/>
                <a:ext cx="435966" cy="435899"/>
                <a:chOff x="-699884" y="2964330"/>
                <a:chExt cx="435966" cy="435899"/>
              </a:xfrm>
            </p:grpSpPr>
            <p:sp>
              <p:nvSpPr>
                <p:cNvPr id="6404" name="Google Shape;6404;p1"/>
                <p:cNvSpPr/>
                <p:nvPr/>
              </p:nvSpPr>
              <p:spPr>
                <a:xfrm>
                  <a:off x="-699884" y="2964330"/>
                  <a:ext cx="435966" cy="435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966" h="435899" extrusionOk="0">
                      <a:moveTo>
                        <a:pt x="75076" y="361565"/>
                      </a:moveTo>
                      <a:cubicBezTo>
                        <a:pt x="174727" y="460879"/>
                        <a:pt x="336045" y="460677"/>
                        <a:pt x="435427" y="360958"/>
                      </a:cubicBezTo>
                      <a:cubicBezTo>
                        <a:pt x="435629" y="360755"/>
                        <a:pt x="435764" y="360553"/>
                        <a:pt x="435966" y="360351"/>
                      </a:cubicBezTo>
                      <a:lnTo>
                        <a:pt x="401827" y="326211"/>
                      </a:lnTo>
                      <a:cubicBezTo>
                        <a:pt x="401827" y="326211"/>
                        <a:pt x="401423" y="326616"/>
                        <a:pt x="401220" y="326886"/>
                      </a:cubicBezTo>
                      <a:cubicBezTo>
                        <a:pt x="362628" y="365613"/>
                        <a:pt x="312499" y="385719"/>
                        <a:pt x="261897" y="387473"/>
                      </a:cubicBezTo>
                      <a:cubicBezTo>
                        <a:pt x="257444" y="387608"/>
                        <a:pt x="253059" y="387608"/>
                        <a:pt x="248606" y="387473"/>
                      </a:cubicBezTo>
                      <a:cubicBezTo>
                        <a:pt x="199151" y="385989"/>
                        <a:pt x="150169" y="366828"/>
                        <a:pt x="111847" y="329922"/>
                      </a:cubicBezTo>
                      <a:cubicBezTo>
                        <a:pt x="110970" y="329045"/>
                        <a:pt x="110025" y="328235"/>
                        <a:pt x="109080" y="327358"/>
                      </a:cubicBezTo>
                      <a:cubicBezTo>
                        <a:pt x="106854" y="325132"/>
                        <a:pt x="104627" y="322838"/>
                        <a:pt x="102536" y="320477"/>
                      </a:cubicBezTo>
                      <a:cubicBezTo>
                        <a:pt x="67722" y="282492"/>
                        <a:pt x="49708" y="234656"/>
                        <a:pt x="48493" y="186416"/>
                      </a:cubicBezTo>
                      <a:cubicBezTo>
                        <a:pt x="48359" y="181963"/>
                        <a:pt x="48359" y="177578"/>
                        <a:pt x="48493" y="173125"/>
                      </a:cubicBezTo>
                      <a:cubicBezTo>
                        <a:pt x="50383" y="123063"/>
                        <a:pt x="70421" y="73541"/>
                        <a:pt x="108541" y="35219"/>
                      </a:cubicBezTo>
                      <a:cubicBezTo>
                        <a:pt x="108878" y="34881"/>
                        <a:pt x="109283" y="34476"/>
                        <a:pt x="109688" y="34139"/>
                      </a:cubicBezTo>
                      <a:lnTo>
                        <a:pt x="75548" y="0"/>
                      </a:lnTo>
                      <a:cubicBezTo>
                        <a:pt x="75144" y="405"/>
                        <a:pt x="74739" y="742"/>
                        <a:pt x="74334" y="1147"/>
                      </a:cubicBezTo>
                      <a:cubicBezTo>
                        <a:pt x="-24980" y="100798"/>
                        <a:pt x="-24778" y="262116"/>
                        <a:pt x="74941" y="361497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5" name="Google Shape;6405;p1"/>
                <p:cNvSpPr/>
                <p:nvPr/>
              </p:nvSpPr>
              <p:spPr>
                <a:xfrm>
                  <a:off x="-651323" y="3150477"/>
                  <a:ext cx="176565" cy="1343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65" h="134330" extrusionOk="0">
                      <a:moveTo>
                        <a:pt x="174204" y="0"/>
                      </a:moveTo>
                      <a:lnTo>
                        <a:pt x="0" y="270"/>
                      </a:lnTo>
                      <a:cubicBezTo>
                        <a:pt x="1214" y="48510"/>
                        <a:pt x="19229" y="96345"/>
                        <a:pt x="54042" y="134330"/>
                      </a:cubicBezTo>
                      <a:lnTo>
                        <a:pt x="176566" y="11402"/>
                      </a:lnTo>
                      <a:cubicBezTo>
                        <a:pt x="175149" y="7691"/>
                        <a:pt x="174407" y="3846"/>
                        <a:pt x="174204" y="0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6" name="Google Shape;6406;p1"/>
                <p:cNvSpPr/>
                <p:nvPr/>
              </p:nvSpPr>
              <p:spPr>
                <a:xfrm>
                  <a:off x="-588105" y="3173483"/>
                  <a:ext cx="136759" cy="178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759" h="178319" extrusionOk="0">
                      <a:moveTo>
                        <a:pt x="121714" y="1552"/>
                      </a:moveTo>
                      <a:cubicBezTo>
                        <a:pt x="121241" y="1080"/>
                        <a:pt x="120904" y="540"/>
                        <a:pt x="120432" y="0"/>
                      </a:cubicBezTo>
                      <a:lnTo>
                        <a:pt x="0" y="120769"/>
                      </a:lnTo>
                      <a:cubicBezTo>
                        <a:pt x="38322" y="157607"/>
                        <a:pt x="87305" y="176768"/>
                        <a:pt x="136759" y="178320"/>
                      </a:cubicBezTo>
                      <a:lnTo>
                        <a:pt x="136489" y="10458"/>
                      </a:lnTo>
                      <a:cubicBezTo>
                        <a:pt x="131092" y="8703"/>
                        <a:pt x="125964" y="5870"/>
                        <a:pt x="121646" y="1552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7" name="Google Shape;6407;p1"/>
                <p:cNvSpPr/>
                <p:nvPr/>
              </p:nvSpPr>
              <p:spPr>
                <a:xfrm>
                  <a:off x="-438257" y="3174833"/>
                  <a:ext cx="140200" cy="176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00" h="176903" extrusionOk="0">
                      <a:moveTo>
                        <a:pt x="0" y="10863"/>
                      </a:moveTo>
                      <a:lnTo>
                        <a:pt x="270" y="176903"/>
                      </a:lnTo>
                      <a:cubicBezTo>
                        <a:pt x="50871" y="175216"/>
                        <a:pt x="101001" y="155043"/>
                        <a:pt x="139593" y="116316"/>
                      </a:cubicBezTo>
                      <a:cubicBezTo>
                        <a:pt x="139795" y="116114"/>
                        <a:pt x="139998" y="115911"/>
                        <a:pt x="140200" y="115642"/>
                      </a:cubicBezTo>
                      <a:lnTo>
                        <a:pt x="24559" y="0"/>
                      </a:lnTo>
                      <a:cubicBezTo>
                        <a:pt x="24559" y="0"/>
                        <a:pt x="24559" y="0"/>
                        <a:pt x="24559" y="0"/>
                      </a:cubicBezTo>
                      <a:cubicBezTo>
                        <a:pt x="17744" y="6814"/>
                        <a:pt x="8973" y="10323"/>
                        <a:pt x="0" y="10795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8" name="Google Shape;6408;p1"/>
                <p:cNvSpPr/>
                <p:nvPr/>
              </p:nvSpPr>
              <p:spPr>
                <a:xfrm>
                  <a:off x="-651323" y="2998604"/>
                  <a:ext cx="184931" cy="13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931" h="138985" extrusionOk="0">
                      <a:moveTo>
                        <a:pt x="0" y="138918"/>
                      </a:moveTo>
                      <a:lnTo>
                        <a:pt x="175959" y="138648"/>
                      </a:lnTo>
                      <a:cubicBezTo>
                        <a:pt x="177713" y="133251"/>
                        <a:pt x="180546" y="128123"/>
                        <a:pt x="184864" y="123805"/>
                      </a:cubicBezTo>
                      <a:cubicBezTo>
                        <a:pt x="184864" y="123805"/>
                        <a:pt x="184932" y="123805"/>
                        <a:pt x="184932" y="123738"/>
                      </a:cubicBezTo>
                      <a:lnTo>
                        <a:pt x="61194" y="0"/>
                      </a:lnTo>
                      <a:cubicBezTo>
                        <a:pt x="60857" y="337"/>
                        <a:pt x="60452" y="675"/>
                        <a:pt x="60047" y="1080"/>
                      </a:cubicBezTo>
                      <a:cubicBezTo>
                        <a:pt x="21860" y="39402"/>
                        <a:pt x="1889" y="88856"/>
                        <a:pt x="0" y="138986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9" name="Google Shape;6409;p1"/>
                <p:cNvSpPr/>
                <p:nvPr/>
              </p:nvSpPr>
              <p:spPr>
                <a:xfrm>
                  <a:off x="-597348" y="3161946"/>
                  <a:ext cx="129742" cy="132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42" h="132373" extrusionOk="0">
                      <a:moveTo>
                        <a:pt x="122523" y="0"/>
                      </a:moveTo>
                      <a:lnTo>
                        <a:pt x="0" y="122928"/>
                      </a:lnTo>
                      <a:cubicBezTo>
                        <a:pt x="2159" y="125222"/>
                        <a:pt x="4318" y="127583"/>
                        <a:pt x="6544" y="129810"/>
                      </a:cubicBezTo>
                      <a:cubicBezTo>
                        <a:pt x="7422" y="130687"/>
                        <a:pt x="8366" y="131497"/>
                        <a:pt x="9311" y="132374"/>
                      </a:cubicBezTo>
                      <a:lnTo>
                        <a:pt x="129742" y="11605"/>
                      </a:lnTo>
                      <a:cubicBezTo>
                        <a:pt x="126571" y="8096"/>
                        <a:pt x="124142" y="4183"/>
                        <a:pt x="122591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0" name="Google Shape;6410;p1"/>
                <p:cNvSpPr/>
                <p:nvPr/>
              </p:nvSpPr>
              <p:spPr>
                <a:xfrm>
                  <a:off x="-451548" y="3183941"/>
                  <a:ext cx="13561" cy="167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61" h="167963" extrusionOk="0">
                      <a:moveTo>
                        <a:pt x="0" y="0"/>
                      </a:moveTo>
                      <a:lnTo>
                        <a:pt x="270" y="167862"/>
                      </a:lnTo>
                      <a:cubicBezTo>
                        <a:pt x="4723" y="167997"/>
                        <a:pt x="9108" y="167997"/>
                        <a:pt x="13561" y="167862"/>
                      </a:cubicBezTo>
                      <a:lnTo>
                        <a:pt x="13291" y="1822"/>
                      </a:lnTo>
                      <a:cubicBezTo>
                        <a:pt x="8838" y="2024"/>
                        <a:pt x="4318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1" name="Google Shape;6411;p1"/>
                <p:cNvSpPr/>
                <p:nvPr/>
              </p:nvSpPr>
              <p:spPr>
                <a:xfrm>
                  <a:off x="-651451" y="3137253"/>
                  <a:ext cx="176153" cy="13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153" h="13561" extrusionOk="0">
                      <a:moveTo>
                        <a:pt x="176086" y="0"/>
                      </a:moveTo>
                      <a:lnTo>
                        <a:pt x="128" y="270"/>
                      </a:lnTo>
                      <a:cubicBezTo>
                        <a:pt x="-7" y="4723"/>
                        <a:pt x="-75" y="9108"/>
                        <a:pt x="128" y="13561"/>
                      </a:cubicBezTo>
                      <a:lnTo>
                        <a:pt x="174332" y="13291"/>
                      </a:lnTo>
                      <a:cubicBezTo>
                        <a:pt x="174130" y="8838"/>
                        <a:pt x="174737" y="4318"/>
                        <a:pt x="176154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2" name="Google Shape;6412;p1"/>
                <p:cNvSpPr/>
                <p:nvPr/>
              </p:nvSpPr>
              <p:spPr>
                <a:xfrm>
                  <a:off x="-477186" y="3150477"/>
                  <a:ext cx="13763" cy="114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3" h="11469" extrusionOk="0">
                      <a:moveTo>
                        <a:pt x="13764" y="0"/>
                      </a:moveTo>
                      <a:lnTo>
                        <a:pt x="0" y="0"/>
                      </a:lnTo>
                      <a:cubicBezTo>
                        <a:pt x="202" y="3913"/>
                        <a:pt x="945" y="7759"/>
                        <a:pt x="2361" y="11470"/>
                      </a:cubicBezTo>
                      <a:lnTo>
                        <a:pt x="13764" y="0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3" name="Google Shape;6413;p1"/>
                <p:cNvSpPr/>
                <p:nvPr/>
              </p:nvSpPr>
              <p:spPr>
                <a:xfrm>
                  <a:off x="-467606" y="3141368"/>
                  <a:ext cx="53907" cy="444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07" h="44461" extrusionOk="0">
                      <a:moveTo>
                        <a:pt x="24896" y="7152"/>
                      </a:moveTo>
                      <a:lnTo>
                        <a:pt x="0" y="32183"/>
                      </a:lnTo>
                      <a:cubicBezTo>
                        <a:pt x="472" y="32655"/>
                        <a:pt x="810" y="33262"/>
                        <a:pt x="1282" y="33734"/>
                      </a:cubicBezTo>
                      <a:cubicBezTo>
                        <a:pt x="5600" y="38052"/>
                        <a:pt x="10728" y="40886"/>
                        <a:pt x="16125" y="42640"/>
                      </a:cubicBezTo>
                      <a:lnTo>
                        <a:pt x="16125" y="17272"/>
                      </a:lnTo>
                      <a:cubicBezTo>
                        <a:pt x="16125" y="17272"/>
                        <a:pt x="29349" y="17272"/>
                        <a:pt x="29349" y="17272"/>
                      </a:cubicBezTo>
                      <a:lnTo>
                        <a:pt x="29349" y="44462"/>
                      </a:lnTo>
                      <a:cubicBezTo>
                        <a:pt x="38322" y="44057"/>
                        <a:pt x="47161" y="40549"/>
                        <a:pt x="53908" y="33667"/>
                      </a:cubicBezTo>
                      <a:cubicBezTo>
                        <a:pt x="53908" y="33667"/>
                        <a:pt x="53908" y="33667"/>
                        <a:pt x="53908" y="33667"/>
                      </a:cubicBezTo>
                      <a:lnTo>
                        <a:pt x="25571" y="5330"/>
                      </a:lnTo>
                      <a:lnTo>
                        <a:pt x="25098" y="5802"/>
                      </a:lnTo>
                      <a:lnTo>
                        <a:pt x="25571" y="5330"/>
                      </a:lnTo>
                      <a:lnTo>
                        <a:pt x="20241" y="0"/>
                      </a:lnTo>
                      <a:lnTo>
                        <a:pt x="20241" y="2564"/>
                      </a:lnTo>
                      <a:cubicBezTo>
                        <a:pt x="20241" y="2564"/>
                        <a:pt x="24963" y="7219"/>
                        <a:pt x="24963" y="721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4" name="Google Shape;6414;p1"/>
                <p:cNvSpPr/>
                <p:nvPr/>
              </p:nvSpPr>
              <p:spPr>
                <a:xfrm>
                  <a:off x="-475364" y="3122342"/>
                  <a:ext cx="23883" cy="14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83" h="14910" extrusionOk="0">
                      <a:moveTo>
                        <a:pt x="0" y="14911"/>
                      </a:moveTo>
                      <a:lnTo>
                        <a:pt x="23884" y="14911"/>
                      </a:lnTo>
                      <a:cubicBezTo>
                        <a:pt x="23884" y="14911"/>
                        <a:pt x="8973" y="0"/>
                        <a:pt x="8973" y="0"/>
                      </a:cubicBezTo>
                      <a:cubicBezTo>
                        <a:pt x="8973" y="0"/>
                        <a:pt x="8906" y="0"/>
                        <a:pt x="8906" y="68"/>
                      </a:cubicBezTo>
                      <a:cubicBezTo>
                        <a:pt x="4588" y="4385"/>
                        <a:pt x="1754" y="9513"/>
                        <a:pt x="0" y="14911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5" name="Google Shape;6415;p1"/>
                <p:cNvSpPr/>
                <p:nvPr/>
              </p:nvSpPr>
              <p:spPr>
                <a:xfrm>
                  <a:off x="-474825" y="3143797"/>
                  <a:ext cx="32115" cy="2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15" h="29686" extrusionOk="0">
                      <a:moveTo>
                        <a:pt x="7219" y="29686"/>
                      </a:moveTo>
                      <a:lnTo>
                        <a:pt x="32115" y="4655"/>
                      </a:lnTo>
                      <a:lnTo>
                        <a:pt x="27392" y="0"/>
                      </a:lnTo>
                      <a:lnTo>
                        <a:pt x="27392" y="6612"/>
                      </a:lnTo>
                      <a:cubicBezTo>
                        <a:pt x="27392" y="6612"/>
                        <a:pt x="11402" y="6612"/>
                        <a:pt x="11402" y="6612"/>
                      </a:cubicBezTo>
                      <a:lnTo>
                        <a:pt x="0" y="18082"/>
                      </a:lnTo>
                      <a:cubicBezTo>
                        <a:pt x="1619" y="22265"/>
                        <a:pt x="4048" y="26178"/>
                        <a:pt x="7152" y="29686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6" name="Google Shape;6416;p1"/>
                <p:cNvSpPr/>
                <p:nvPr/>
              </p:nvSpPr>
              <p:spPr>
                <a:xfrm>
                  <a:off x="-451548" y="3158505"/>
                  <a:ext cx="13291" cy="27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91" h="27227" extrusionOk="0">
                      <a:moveTo>
                        <a:pt x="13291" y="27190"/>
                      </a:moveTo>
                      <a:lnTo>
                        <a:pt x="13291" y="0"/>
                      </a:lnTo>
                      <a:cubicBezTo>
                        <a:pt x="13291" y="0"/>
                        <a:pt x="0" y="0"/>
                        <a:pt x="0" y="0"/>
                      </a:cubicBezTo>
                      <a:lnTo>
                        <a:pt x="0" y="25368"/>
                      </a:lnTo>
                      <a:cubicBezTo>
                        <a:pt x="4385" y="26785"/>
                        <a:pt x="8838" y="27392"/>
                        <a:pt x="13291" y="27190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7" name="Google Shape;6417;p1"/>
                <p:cNvSpPr/>
                <p:nvPr/>
              </p:nvSpPr>
              <p:spPr>
                <a:xfrm>
                  <a:off x="-477119" y="3137185"/>
                  <a:ext cx="29821" cy="13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21" h="13291" extrusionOk="0">
                      <a:moveTo>
                        <a:pt x="0" y="13291"/>
                      </a:moveTo>
                      <a:lnTo>
                        <a:pt x="13764" y="13291"/>
                      </a:lnTo>
                      <a:cubicBezTo>
                        <a:pt x="13764" y="13291"/>
                        <a:pt x="25098" y="1957"/>
                        <a:pt x="25098" y="1957"/>
                      </a:cubicBezTo>
                      <a:lnTo>
                        <a:pt x="29821" y="6612"/>
                      </a:lnTo>
                      <a:lnTo>
                        <a:pt x="29821" y="4048"/>
                      </a:lnTo>
                      <a:cubicBezTo>
                        <a:pt x="29821" y="4048"/>
                        <a:pt x="25773" y="0"/>
                        <a:pt x="25773" y="0"/>
                      </a:cubicBezTo>
                      <a:lnTo>
                        <a:pt x="1889" y="0"/>
                      </a:lnTo>
                      <a:cubicBezTo>
                        <a:pt x="472" y="4385"/>
                        <a:pt x="-135" y="8838"/>
                        <a:pt x="68" y="13291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8" name="Google Shape;6418;p1"/>
                <p:cNvSpPr/>
                <p:nvPr/>
              </p:nvSpPr>
              <p:spPr>
                <a:xfrm>
                  <a:off x="-463422" y="3139142"/>
                  <a:ext cx="16057" cy="11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7" h="11334" extrusionOk="0">
                      <a:moveTo>
                        <a:pt x="15990" y="4655"/>
                      </a:moveTo>
                      <a:lnTo>
                        <a:pt x="11335" y="0"/>
                      </a:lnTo>
                      <a:lnTo>
                        <a:pt x="0" y="11335"/>
                      </a:lnTo>
                      <a:lnTo>
                        <a:pt x="16057" y="11267"/>
                      </a:lnTo>
                      <a:lnTo>
                        <a:pt x="15990" y="4655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6419" name="Google Shape;6419;p1"/>
          <p:cNvGrpSpPr/>
          <p:nvPr/>
        </p:nvGrpSpPr>
        <p:grpSpPr>
          <a:xfrm>
            <a:off x="10450272" y="5139217"/>
            <a:ext cx="1741728" cy="1713071"/>
            <a:chOff x="10450272" y="5139217"/>
            <a:chExt cx="1741728" cy="1713071"/>
          </a:xfrm>
        </p:grpSpPr>
        <p:sp>
          <p:nvSpPr>
            <p:cNvPr id="6420" name="Google Shape;6420;p1"/>
            <p:cNvSpPr/>
            <p:nvPr/>
          </p:nvSpPr>
          <p:spPr>
            <a:xfrm>
              <a:off x="10450272" y="5139217"/>
              <a:ext cx="1741728" cy="1713071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421" name="Google Shape;6421;p1"/>
            <p:cNvGrpSpPr/>
            <p:nvPr/>
          </p:nvGrpSpPr>
          <p:grpSpPr>
            <a:xfrm>
              <a:off x="10763704" y="5631566"/>
              <a:ext cx="1116563" cy="818784"/>
              <a:chOff x="-865469" y="3936015"/>
              <a:chExt cx="712402" cy="522410"/>
            </a:xfrm>
          </p:grpSpPr>
          <p:grpSp>
            <p:nvGrpSpPr>
              <p:cNvPr id="6422" name="Google Shape;6422;p1"/>
              <p:cNvGrpSpPr/>
              <p:nvPr/>
            </p:nvGrpSpPr>
            <p:grpSpPr>
              <a:xfrm>
                <a:off x="-864052" y="4091531"/>
                <a:ext cx="702889" cy="104036"/>
                <a:chOff x="-864052" y="4091531"/>
                <a:chExt cx="702889" cy="104036"/>
              </a:xfrm>
            </p:grpSpPr>
            <p:sp>
              <p:nvSpPr>
                <p:cNvPr id="6423" name="Google Shape;6423;p1"/>
                <p:cNvSpPr/>
                <p:nvPr/>
              </p:nvSpPr>
              <p:spPr>
                <a:xfrm>
                  <a:off x="-864052" y="409153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4" name="Google Shape;6424;p1"/>
                <p:cNvSpPr/>
                <p:nvPr/>
              </p:nvSpPr>
              <p:spPr>
                <a:xfrm>
                  <a:off x="-759948" y="409153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5" name="Google Shape;6425;p1"/>
                <p:cNvSpPr/>
                <p:nvPr/>
              </p:nvSpPr>
              <p:spPr>
                <a:xfrm>
                  <a:off x="-655843" y="409153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6" name="Google Shape;6426;p1"/>
                <p:cNvSpPr/>
                <p:nvPr/>
              </p:nvSpPr>
              <p:spPr>
                <a:xfrm>
                  <a:off x="-551807" y="409153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7" name="Google Shape;6427;p1"/>
                <p:cNvSpPr/>
                <p:nvPr/>
              </p:nvSpPr>
              <p:spPr>
                <a:xfrm>
                  <a:off x="-447702" y="409153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8" name="Google Shape;6428;p1"/>
                <p:cNvSpPr/>
                <p:nvPr/>
              </p:nvSpPr>
              <p:spPr>
                <a:xfrm>
                  <a:off x="-343598" y="409153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9" name="Google Shape;6429;p1"/>
                <p:cNvSpPr/>
                <p:nvPr/>
              </p:nvSpPr>
              <p:spPr>
                <a:xfrm>
                  <a:off x="-265199" y="409153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30" name="Google Shape;6430;p1"/>
              <p:cNvGrpSpPr/>
              <p:nvPr/>
            </p:nvGrpSpPr>
            <p:grpSpPr>
              <a:xfrm>
                <a:off x="-816284" y="4036409"/>
                <a:ext cx="598784" cy="104036"/>
                <a:chOff x="-816284" y="4036409"/>
                <a:chExt cx="598784" cy="104036"/>
              </a:xfrm>
            </p:grpSpPr>
            <p:sp>
              <p:nvSpPr>
                <p:cNvPr id="6431" name="Google Shape;6431;p1"/>
                <p:cNvSpPr/>
                <p:nvPr/>
              </p:nvSpPr>
              <p:spPr>
                <a:xfrm>
                  <a:off x="-712247" y="4036409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32" name="Google Shape;6432;p1"/>
                <p:cNvSpPr/>
                <p:nvPr/>
              </p:nvSpPr>
              <p:spPr>
                <a:xfrm>
                  <a:off x="-816284" y="4036409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33" name="Google Shape;6433;p1"/>
                <p:cNvSpPr/>
                <p:nvPr/>
              </p:nvSpPr>
              <p:spPr>
                <a:xfrm>
                  <a:off x="-608143" y="4036409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34" name="Google Shape;6434;p1"/>
                <p:cNvSpPr/>
                <p:nvPr/>
              </p:nvSpPr>
              <p:spPr>
                <a:xfrm>
                  <a:off x="-504039" y="4036409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35" name="Google Shape;6435;p1"/>
                <p:cNvSpPr/>
                <p:nvPr/>
              </p:nvSpPr>
              <p:spPr>
                <a:xfrm>
                  <a:off x="-400002" y="4036409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36" name="Google Shape;6436;p1"/>
                <p:cNvSpPr/>
                <p:nvPr/>
              </p:nvSpPr>
              <p:spPr>
                <a:xfrm>
                  <a:off x="-321536" y="4036409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37" name="Google Shape;6437;p1"/>
              <p:cNvGrpSpPr/>
              <p:nvPr/>
            </p:nvGrpSpPr>
            <p:grpSpPr>
              <a:xfrm>
                <a:off x="-743013" y="3936015"/>
                <a:ext cx="450218" cy="167322"/>
                <a:chOff x="-743013" y="3936015"/>
                <a:chExt cx="450218" cy="167322"/>
              </a:xfrm>
            </p:grpSpPr>
            <p:sp>
              <p:nvSpPr>
                <p:cNvPr id="6438" name="Google Shape;6438;p1"/>
                <p:cNvSpPr/>
                <p:nvPr/>
              </p:nvSpPr>
              <p:spPr>
                <a:xfrm>
                  <a:off x="-743013" y="399930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39" name="Google Shape;6439;p1"/>
                <p:cNvSpPr/>
                <p:nvPr/>
              </p:nvSpPr>
              <p:spPr>
                <a:xfrm>
                  <a:off x="-661173" y="3963408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40" name="Google Shape;6440;p1"/>
                <p:cNvSpPr/>
                <p:nvPr/>
              </p:nvSpPr>
              <p:spPr>
                <a:xfrm>
                  <a:off x="-478670" y="3963408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41" name="Google Shape;6441;p1"/>
                <p:cNvSpPr/>
                <p:nvPr/>
              </p:nvSpPr>
              <p:spPr>
                <a:xfrm>
                  <a:off x="-568269" y="3936015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42" name="Google Shape;6442;p1"/>
                <p:cNvSpPr/>
                <p:nvPr/>
              </p:nvSpPr>
              <p:spPr>
                <a:xfrm>
                  <a:off x="-396831" y="3999301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43" name="Google Shape;6443;p1"/>
                <p:cNvSpPr/>
                <p:nvPr/>
              </p:nvSpPr>
              <p:spPr>
                <a:xfrm>
                  <a:off x="-557069" y="3978790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44" name="Google Shape;6444;p1"/>
              <p:cNvGrpSpPr/>
              <p:nvPr/>
            </p:nvGrpSpPr>
            <p:grpSpPr>
              <a:xfrm>
                <a:off x="-638234" y="4006453"/>
                <a:ext cx="271358" cy="117732"/>
                <a:chOff x="-638234" y="4006453"/>
                <a:chExt cx="271358" cy="117732"/>
              </a:xfrm>
            </p:grpSpPr>
            <p:sp>
              <p:nvSpPr>
                <p:cNvPr id="6445" name="Google Shape;6445;p1"/>
                <p:cNvSpPr/>
                <p:nvPr/>
              </p:nvSpPr>
              <p:spPr>
                <a:xfrm>
                  <a:off x="-638234" y="4006453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46" name="Google Shape;6446;p1"/>
                <p:cNvSpPr/>
                <p:nvPr/>
              </p:nvSpPr>
              <p:spPr>
                <a:xfrm>
                  <a:off x="-470912" y="4020149"/>
                  <a:ext cx="104036" cy="104036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47" name="Google Shape;6447;p1"/>
              <p:cNvGrpSpPr/>
              <p:nvPr/>
            </p:nvGrpSpPr>
            <p:grpSpPr>
              <a:xfrm>
                <a:off x="-865469" y="4122904"/>
                <a:ext cx="712402" cy="335521"/>
                <a:chOff x="-865469" y="4122904"/>
                <a:chExt cx="712402" cy="335521"/>
              </a:xfrm>
            </p:grpSpPr>
            <p:sp>
              <p:nvSpPr>
                <p:cNvPr id="6448" name="Google Shape;6448;p1"/>
                <p:cNvSpPr/>
                <p:nvPr/>
              </p:nvSpPr>
              <p:spPr>
                <a:xfrm>
                  <a:off x="-509369" y="4122904"/>
                  <a:ext cx="356302" cy="335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302" h="335521" extrusionOk="0">
                      <a:moveTo>
                        <a:pt x="257123" y="0"/>
                      </a:moveTo>
                      <a:cubicBezTo>
                        <a:pt x="257123" y="143101"/>
                        <a:pt x="172787" y="266434"/>
                        <a:pt x="51074" y="323108"/>
                      </a:cubicBezTo>
                      <a:cubicBezTo>
                        <a:pt x="35016" y="330597"/>
                        <a:pt x="17677" y="334577"/>
                        <a:pt x="0" y="335387"/>
                      </a:cubicBezTo>
                      <a:lnTo>
                        <a:pt x="92702" y="335522"/>
                      </a:lnTo>
                      <a:cubicBezTo>
                        <a:pt x="112538" y="335522"/>
                        <a:pt x="132239" y="331474"/>
                        <a:pt x="150253" y="323108"/>
                      </a:cubicBezTo>
                      <a:cubicBezTo>
                        <a:pt x="271967" y="266434"/>
                        <a:pt x="356303" y="143101"/>
                        <a:pt x="356303" y="0"/>
                      </a:cubicBezTo>
                      <a:lnTo>
                        <a:pt x="257123" y="0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49" name="Google Shape;6449;p1"/>
                <p:cNvSpPr/>
                <p:nvPr/>
              </p:nvSpPr>
              <p:spPr>
                <a:xfrm>
                  <a:off x="-865469" y="4122904"/>
                  <a:ext cx="613223" cy="335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223" h="335386" extrusionOk="0">
                      <a:moveTo>
                        <a:pt x="613224" y="0"/>
                      </a:moveTo>
                      <a:lnTo>
                        <a:pt x="0" y="0"/>
                      </a:lnTo>
                      <a:cubicBezTo>
                        <a:pt x="0" y="142629"/>
                        <a:pt x="83864" y="265760"/>
                        <a:pt x="204970" y="322636"/>
                      </a:cubicBezTo>
                      <a:cubicBezTo>
                        <a:pt x="222917" y="331069"/>
                        <a:pt x="242618" y="335185"/>
                        <a:pt x="262454" y="335252"/>
                      </a:cubicBezTo>
                      <a:lnTo>
                        <a:pt x="356033" y="335387"/>
                      </a:lnTo>
                      <a:cubicBezTo>
                        <a:pt x="373642" y="334645"/>
                        <a:pt x="391049" y="330597"/>
                        <a:pt x="407107" y="323108"/>
                      </a:cubicBezTo>
                      <a:cubicBezTo>
                        <a:pt x="528820" y="266434"/>
                        <a:pt x="613156" y="143101"/>
                        <a:pt x="613156" y="0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450" name="Google Shape;6450;p1"/>
              <p:cNvSpPr/>
              <p:nvPr/>
            </p:nvSpPr>
            <p:spPr>
              <a:xfrm>
                <a:off x="-829980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1" name="Google Shape;6451;p1"/>
              <p:cNvSpPr/>
              <p:nvPr/>
            </p:nvSpPr>
            <p:spPr>
              <a:xfrm>
                <a:off x="-769461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2" name="Google Shape;6452;p1"/>
              <p:cNvSpPr/>
              <p:nvPr/>
            </p:nvSpPr>
            <p:spPr>
              <a:xfrm>
                <a:off x="-709009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3" name="Google Shape;6453;p1"/>
              <p:cNvSpPr/>
              <p:nvPr/>
            </p:nvSpPr>
            <p:spPr>
              <a:xfrm>
                <a:off x="-648557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4" name="Google Shape;6454;p1"/>
              <p:cNvSpPr/>
              <p:nvPr/>
            </p:nvSpPr>
            <p:spPr>
              <a:xfrm>
                <a:off x="-588037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5" name="Google Shape;6455;p1"/>
              <p:cNvSpPr/>
              <p:nvPr/>
            </p:nvSpPr>
            <p:spPr>
              <a:xfrm>
                <a:off x="-527585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6" name="Google Shape;6456;p1"/>
              <p:cNvSpPr/>
              <p:nvPr/>
            </p:nvSpPr>
            <p:spPr>
              <a:xfrm>
                <a:off x="-467133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7" name="Google Shape;6457;p1"/>
              <p:cNvSpPr/>
              <p:nvPr/>
            </p:nvSpPr>
            <p:spPr>
              <a:xfrm>
                <a:off x="-406614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8" name="Google Shape;6458;p1"/>
              <p:cNvSpPr/>
              <p:nvPr/>
            </p:nvSpPr>
            <p:spPr>
              <a:xfrm>
                <a:off x="-346162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9" name="Google Shape;6459;p1"/>
              <p:cNvSpPr/>
              <p:nvPr/>
            </p:nvSpPr>
            <p:spPr>
              <a:xfrm>
                <a:off x="-285642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0" name="Google Shape;6460;p1"/>
              <p:cNvSpPr/>
              <p:nvPr/>
            </p:nvSpPr>
            <p:spPr>
              <a:xfrm>
                <a:off x="-225190" y="4144966"/>
                <a:ext cx="33329" cy="333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461" name="Google Shape;6461;p1"/>
          <p:cNvGrpSpPr/>
          <p:nvPr/>
        </p:nvGrpSpPr>
        <p:grpSpPr>
          <a:xfrm>
            <a:off x="6966919" y="3426144"/>
            <a:ext cx="3483458" cy="3426144"/>
            <a:chOff x="6966919" y="3426144"/>
            <a:chExt cx="3483458" cy="3426144"/>
          </a:xfrm>
        </p:grpSpPr>
        <p:grpSp>
          <p:nvGrpSpPr>
            <p:cNvPr id="6462" name="Google Shape;6462;p1"/>
            <p:cNvGrpSpPr/>
            <p:nvPr/>
          </p:nvGrpSpPr>
          <p:grpSpPr>
            <a:xfrm>
              <a:off x="6966919" y="3426144"/>
              <a:ext cx="3483458" cy="3426144"/>
              <a:chOff x="6966919" y="3426144"/>
              <a:chExt cx="3483458" cy="3426144"/>
            </a:xfrm>
          </p:grpSpPr>
          <p:sp>
            <p:nvSpPr>
              <p:cNvPr id="6463" name="Google Shape;6463;p1"/>
              <p:cNvSpPr/>
              <p:nvPr/>
            </p:nvSpPr>
            <p:spPr>
              <a:xfrm>
                <a:off x="6966919" y="3426144"/>
                <a:ext cx="3483458" cy="3426144"/>
              </a:xfrm>
              <a:prstGeom prst="rect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4" name="Google Shape;6464;p1"/>
              <p:cNvSpPr/>
              <p:nvPr/>
            </p:nvSpPr>
            <p:spPr>
              <a:xfrm>
                <a:off x="7655003" y="3856527"/>
                <a:ext cx="2107395" cy="26333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65" name="Google Shape;6465;p1"/>
            <p:cNvGrpSpPr/>
            <p:nvPr/>
          </p:nvGrpSpPr>
          <p:grpSpPr>
            <a:xfrm>
              <a:off x="8194937" y="3856527"/>
              <a:ext cx="1567354" cy="2633514"/>
              <a:chOff x="-2565479" y="2803485"/>
              <a:chExt cx="1000021" cy="1680264"/>
            </a:xfrm>
          </p:grpSpPr>
          <p:sp>
            <p:nvSpPr>
              <p:cNvPr id="6466" name="Google Shape;6466;p1"/>
              <p:cNvSpPr/>
              <p:nvPr/>
            </p:nvSpPr>
            <p:spPr>
              <a:xfrm>
                <a:off x="-2565479" y="4121892"/>
                <a:ext cx="317035" cy="361357"/>
              </a:xfrm>
              <a:custGeom>
                <a:avLst/>
                <a:gdLst/>
                <a:ahLst/>
                <a:cxnLst/>
                <a:rect l="l" t="t" r="r" b="b"/>
                <a:pathLst>
                  <a:path w="317035" h="361357" extrusionOk="0">
                    <a:moveTo>
                      <a:pt x="168537" y="255774"/>
                    </a:moveTo>
                    <a:cubicBezTo>
                      <a:pt x="133386" y="320207"/>
                      <a:pt x="68346" y="357989"/>
                      <a:pt x="0" y="361160"/>
                    </a:cubicBezTo>
                    <a:cubicBezTo>
                      <a:pt x="74823" y="364466"/>
                      <a:pt x="148566" y="325942"/>
                      <a:pt x="186821" y="255774"/>
                    </a:cubicBezTo>
                    <a:lnTo>
                      <a:pt x="317036" y="16800"/>
                    </a:lnTo>
                    <a:lnTo>
                      <a:pt x="307860" y="0"/>
                    </a:lnTo>
                    <a:lnTo>
                      <a:pt x="168469" y="255774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7" name="Google Shape;6467;p1"/>
              <p:cNvSpPr/>
              <p:nvPr/>
            </p:nvSpPr>
            <p:spPr>
              <a:xfrm>
                <a:off x="-2246891" y="2803485"/>
                <a:ext cx="347531" cy="581378"/>
              </a:xfrm>
              <a:custGeom>
                <a:avLst/>
                <a:gdLst/>
                <a:ahLst/>
                <a:cxnLst/>
                <a:rect l="l" t="t" r="r" b="b"/>
                <a:pathLst>
                  <a:path w="347531" h="581378" extrusionOk="0">
                    <a:moveTo>
                      <a:pt x="329248" y="338356"/>
                    </a:moveTo>
                    <a:cubicBezTo>
                      <a:pt x="329248" y="433756"/>
                      <a:pt x="289711" y="519847"/>
                      <a:pt x="226223" y="581378"/>
                    </a:cubicBezTo>
                    <a:lnTo>
                      <a:pt x="244507" y="581378"/>
                    </a:lnTo>
                    <a:cubicBezTo>
                      <a:pt x="307995" y="519847"/>
                      <a:pt x="347532" y="433756"/>
                      <a:pt x="347532" y="338356"/>
                    </a:cubicBezTo>
                    <a:cubicBezTo>
                      <a:pt x="347532" y="151467"/>
                      <a:pt x="196064" y="0"/>
                      <a:pt x="9176" y="0"/>
                    </a:cubicBezTo>
                    <a:cubicBezTo>
                      <a:pt x="6140" y="0"/>
                      <a:pt x="3104" y="135"/>
                      <a:pt x="0" y="202"/>
                    </a:cubicBezTo>
                    <a:cubicBezTo>
                      <a:pt x="182638" y="5060"/>
                      <a:pt x="329248" y="154503"/>
                      <a:pt x="329248" y="33835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8" name="Google Shape;6468;p1"/>
              <p:cNvSpPr/>
              <p:nvPr/>
            </p:nvSpPr>
            <p:spPr>
              <a:xfrm>
                <a:off x="-1950569" y="3789878"/>
                <a:ext cx="252006" cy="693871"/>
              </a:xfrm>
              <a:custGeom>
                <a:avLst/>
                <a:gdLst/>
                <a:ahLst/>
                <a:cxnLst/>
                <a:rect l="l" t="t" r="r" b="b"/>
                <a:pathLst>
                  <a:path w="252006" h="693871" extrusionOk="0">
                    <a:moveTo>
                      <a:pt x="209153" y="383830"/>
                    </a:moveTo>
                    <a:cubicBezTo>
                      <a:pt x="262319" y="481457"/>
                      <a:pt x="226358" y="603643"/>
                      <a:pt x="128730" y="656876"/>
                    </a:cubicBezTo>
                    <a:lnTo>
                      <a:pt x="105926" y="669290"/>
                    </a:lnTo>
                    <a:cubicBezTo>
                      <a:pt x="78129" y="684470"/>
                      <a:pt x="48308" y="692297"/>
                      <a:pt x="18689" y="693646"/>
                    </a:cubicBezTo>
                    <a:cubicBezTo>
                      <a:pt x="54245" y="695333"/>
                      <a:pt x="90678" y="687574"/>
                      <a:pt x="124210" y="669290"/>
                    </a:cubicBezTo>
                    <a:lnTo>
                      <a:pt x="147014" y="656876"/>
                    </a:lnTo>
                    <a:cubicBezTo>
                      <a:pt x="244642" y="603710"/>
                      <a:pt x="280603" y="481457"/>
                      <a:pt x="227437" y="383830"/>
                    </a:cubicBezTo>
                    <a:lnTo>
                      <a:pt x="18284" y="0"/>
                    </a:lnTo>
                    <a:lnTo>
                      <a:pt x="0" y="0"/>
                    </a:lnTo>
                    <a:lnTo>
                      <a:pt x="209153" y="38383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9" name="Google Shape;6469;p1"/>
              <p:cNvSpPr/>
              <p:nvPr/>
            </p:nvSpPr>
            <p:spPr>
              <a:xfrm>
                <a:off x="-1786215" y="3384863"/>
                <a:ext cx="220757" cy="404947"/>
              </a:xfrm>
              <a:custGeom>
                <a:avLst/>
                <a:gdLst/>
                <a:ahLst/>
                <a:cxnLst/>
                <a:rect l="l" t="t" r="r" b="b"/>
                <a:pathLst>
                  <a:path w="220757" h="404947" extrusionOk="0">
                    <a:moveTo>
                      <a:pt x="18284" y="0"/>
                    </a:moveTo>
                    <a:lnTo>
                      <a:pt x="0" y="0"/>
                    </a:lnTo>
                    <a:cubicBezTo>
                      <a:pt x="111863" y="0"/>
                      <a:pt x="202474" y="90678"/>
                      <a:pt x="202474" y="202474"/>
                    </a:cubicBezTo>
                    <a:lnTo>
                      <a:pt x="202474" y="202474"/>
                    </a:lnTo>
                    <a:cubicBezTo>
                      <a:pt x="202474" y="314337"/>
                      <a:pt x="111796" y="404948"/>
                      <a:pt x="0" y="404948"/>
                    </a:cubicBezTo>
                    <a:lnTo>
                      <a:pt x="18284" y="404948"/>
                    </a:lnTo>
                    <a:cubicBezTo>
                      <a:pt x="130147" y="404948"/>
                      <a:pt x="220758" y="314270"/>
                      <a:pt x="220758" y="202474"/>
                    </a:cubicBezTo>
                    <a:lnTo>
                      <a:pt x="220758" y="202474"/>
                    </a:lnTo>
                    <a:cubicBezTo>
                      <a:pt x="220758" y="90610"/>
                      <a:pt x="130080" y="0"/>
                      <a:pt x="1828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470" name="Google Shape;6470;p1"/>
            <p:cNvSpPr/>
            <p:nvPr/>
          </p:nvSpPr>
          <p:spPr>
            <a:xfrm>
              <a:off x="8483622" y="4249265"/>
              <a:ext cx="120761" cy="120761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"/>
            <p:cNvSpPr/>
            <p:nvPr/>
          </p:nvSpPr>
          <p:spPr>
            <a:xfrm>
              <a:off x="8830572" y="4249265"/>
              <a:ext cx="120761" cy="120761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"/>
            <p:cNvSpPr/>
            <p:nvPr/>
          </p:nvSpPr>
          <p:spPr>
            <a:xfrm>
              <a:off x="8616498" y="4503814"/>
              <a:ext cx="203278" cy="100860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"/>
            <p:cNvSpPr/>
            <p:nvPr/>
          </p:nvSpPr>
          <p:spPr>
            <a:xfrm>
              <a:off x="7958596" y="4852013"/>
              <a:ext cx="103313" cy="490128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"/>
            <p:cNvSpPr/>
            <p:nvPr/>
          </p:nvSpPr>
          <p:spPr>
            <a:xfrm>
              <a:off x="9418620" y="4852013"/>
              <a:ext cx="103418" cy="490128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"/>
            <p:cNvSpPr/>
            <p:nvPr/>
          </p:nvSpPr>
          <p:spPr>
            <a:xfrm>
              <a:off x="8490813" y="4784336"/>
              <a:ext cx="490023" cy="103418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"/>
            <p:cNvSpPr/>
            <p:nvPr/>
          </p:nvSpPr>
          <p:spPr>
            <a:xfrm>
              <a:off x="7990345" y="6026169"/>
              <a:ext cx="442069" cy="268208"/>
            </a:xfrm>
            <a:custGeom>
              <a:avLst/>
              <a:gdLst/>
              <a:ahLst/>
              <a:cxnLst/>
              <a:rect l="l" t="t" r="r" b="b"/>
              <a:pathLst>
                <a:path w="282054" h="171125" extrusionOk="0">
                  <a:moveTo>
                    <a:pt x="268577" y="171125"/>
                  </a:moveTo>
                  <a:cubicBezTo>
                    <a:pt x="266553" y="171125"/>
                    <a:pt x="264461" y="170653"/>
                    <a:pt x="262505" y="169708"/>
                  </a:cubicBezTo>
                  <a:cubicBezTo>
                    <a:pt x="245165" y="160937"/>
                    <a:pt x="243681" y="143463"/>
                    <a:pt x="242669" y="130711"/>
                  </a:cubicBezTo>
                  <a:cubicBezTo>
                    <a:pt x="241724" y="119309"/>
                    <a:pt x="240847" y="115261"/>
                    <a:pt x="237541" y="113574"/>
                  </a:cubicBezTo>
                  <a:cubicBezTo>
                    <a:pt x="234235" y="111888"/>
                    <a:pt x="230457" y="113574"/>
                    <a:pt x="220674" y="119646"/>
                  </a:cubicBezTo>
                  <a:cubicBezTo>
                    <a:pt x="209812" y="126393"/>
                    <a:pt x="194833" y="135569"/>
                    <a:pt x="177494" y="126798"/>
                  </a:cubicBezTo>
                  <a:cubicBezTo>
                    <a:pt x="160155" y="118027"/>
                    <a:pt x="158670" y="100553"/>
                    <a:pt x="157658" y="87801"/>
                  </a:cubicBezTo>
                  <a:cubicBezTo>
                    <a:pt x="156714" y="76399"/>
                    <a:pt x="155837" y="72351"/>
                    <a:pt x="152531" y="70664"/>
                  </a:cubicBezTo>
                  <a:cubicBezTo>
                    <a:pt x="149225" y="68977"/>
                    <a:pt x="145446" y="70664"/>
                    <a:pt x="135663" y="76669"/>
                  </a:cubicBezTo>
                  <a:cubicBezTo>
                    <a:pt x="124734" y="83416"/>
                    <a:pt x="109823" y="92591"/>
                    <a:pt x="92484" y="83820"/>
                  </a:cubicBezTo>
                  <a:cubicBezTo>
                    <a:pt x="75076" y="75050"/>
                    <a:pt x="73660" y="57575"/>
                    <a:pt x="72580" y="44824"/>
                  </a:cubicBezTo>
                  <a:cubicBezTo>
                    <a:pt x="71636" y="33422"/>
                    <a:pt x="70759" y="29373"/>
                    <a:pt x="67452" y="27686"/>
                  </a:cubicBezTo>
                  <a:cubicBezTo>
                    <a:pt x="64147" y="26000"/>
                    <a:pt x="60301" y="27686"/>
                    <a:pt x="50585" y="33691"/>
                  </a:cubicBezTo>
                  <a:cubicBezTo>
                    <a:pt x="39655" y="40438"/>
                    <a:pt x="24745" y="49614"/>
                    <a:pt x="7405" y="40843"/>
                  </a:cubicBezTo>
                  <a:cubicBezTo>
                    <a:pt x="726" y="37469"/>
                    <a:pt x="-1905" y="29373"/>
                    <a:pt x="1468" y="22694"/>
                  </a:cubicBezTo>
                  <a:cubicBezTo>
                    <a:pt x="4841" y="16082"/>
                    <a:pt x="12938" y="13383"/>
                    <a:pt x="19617" y="16757"/>
                  </a:cubicBezTo>
                  <a:cubicBezTo>
                    <a:pt x="22923" y="18443"/>
                    <a:pt x="26769" y="16757"/>
                    <a:pt x="36484" y="10752"/>
                  </a:cubicBezTo>
                  <a:cubicBezTo>
                    <a:pt x="47414" y="4005"/>
                    <a:pt x="62257" y="-5171"/>
                    <a:pt x="79664" y="3600"/>
                  </a:cubicBezTo>
                  <a:cubicBezTo>
                    <a:pt x="97071" y="12371"/>
                    <a:pt x="98488" y="29845"/>
                    <a:pt x="99500" y="42597"/>
                  </a:cubicBezTo>
                  <a:cubicBezTo>
                    <a:pt x="100445" y="53999"/>
                    <a:pt x="101322" y="58047"/>
                    <a:pt x="104628" y="59734"/>
                  </a:cubicBezTo>
                  <a:cubicBezTo>
                    <a:pt x="107934" y="61421"/>
                    <a:pt x="111779" y="59734"/>
                    <a:pt x="121495" y="53662"/>
                  </a:cubicBezTo>
                  <a:cubicBezTo>
                    <a:pt x="132425" y="46915"/>
                    <a:pt x="147336" y="37739"/>
                    <a:pt x="164675" y="46510"/>
                  </a:cubicBezTo>
                  <a:cubicBezTo>
                    <a:pt x="182014" y="55281"/>
                    <a:pt x="183499" y="72756"/>
                    <a:pt x="184511" y="85507"/>
                  </a:cubicBezTo>
                  <a:cubicBezTo>
                    <a:pt x="185455" y="96909"/>
                    <a:pt x="186333" y="100958"/>
                    <a:pt x="189638" y="102645"/>
                  </a:cubicBezTo>
                  <a:cubicBezTo>
                    <a:pt x="192944" y="104331"/>
                    <a:pt x="196723" y="102645"/>
                    <a:pt x="206506" y="96572"/>
                  </a:cubicBezTo>
                  <a:cubicBezTo>
                    <a:pt x="217368" y="89825"/>
                    <a:pt x="232279" y="80650"/>
                    <a:pt x="249686" y="89420"/>
                  </a:cubicBezTo>
                  <a:cubicBezTo>
                    <a:pt x="267025" y="98191"/>
                    <a:pt x="268509" y="115666"/>
                    <a:pt x="269521" y="128417"/>
                  </a:cubicBezTo>
                  <a:cubicBezTo>
                    <a:pt x="270466" y="139819"/>
                    <a:pt x="271343" y="143868"/>
                    <a:pt x="274649" y="145555"/>
                  </a:cubicBezTo>
                  <a:cubicBezTo>
                    <a:pt x="281328" y="148928"/>
                    <a:pt x="283960" y="157024"/>
                    <a:pt x="280586" y="163704"/>
                  </a:cubicBezTo>
                  <a:cubicBezTo>
                    <a:pt x="278225" y="168427"/>
                    <a:pt x="273435" y="171125"/>
                    <a:pt x="268509" y="171125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"/>
            <p:cNvSpPr/>
            <p:nvPr/>
          </p:nvSpPr>
          <p:spPr>
            <a:xfrm>
              <a:off x="9048210" y="6043889"/>
              <a:ext cx="427285" cy="289719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"/>
            <p:cNvSpPr/>
            <p:nvPr/>
          </p:nvSpPr>
          <p:spPr>
            <a:xfrm>
              <a:off x="8619081" y="5031357"/>
              <a:ext cx="256749" cy="256749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"/>
            <p:cNvSpPr/>
            <p:nvPr/>
          </p:nvSpPr>
          <p:spPr>
            <a:xfrm>
              <a:off x="8619081" y="5445349"/>
              <a:ext cx="256749" cy="256749"/>
            </a:xfrm>
            <a:prstGeom prst="ellipse">
              <a:avLst/>
            </a:prstGeom>
            <a:solidFill>
              <a:srgbClr val="D99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"/>
            <p:cNvSpPr/>
            <p:nvPr/>
          </p:nvSpPr>
          <p:spPr>
            <a:xfrm>
              <a:off x="8579321" y="5011582"/>
              <a:ext cx="256749" cy="256749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"/>
            <p:cNvSpPr/>
            <p:nvPr/>
          </p:nvSpPr>
          <p:spPr>
            <a:xfrm>
              <a:off x="8579321" y="5425574"/>
              <a:ext cx="256749" cy="256749"/>
            </a:xfrm>
            <a:prstGeom prst="ellipse">
              <a:avLst/>
            </a:prstGeom>
            <a:solidFill>
              <a:srgbClr val="E0352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"/>
            <p:cNvSpPr/>
            <p:nvPr/>
          </p:nvSpPr>
          <p:spPr>
            <a:xfrm>
              <a:off x="7937448" y="4841438"/>
              <a:ext cx="103313" cy="490128"/>
            </a:xfrm>
            <a:custGeom>
              <a:avLst/>
              <a:gdLst/>
              <a:ahLst/>
              <a:cxnLst/>
              <a:rect l="l" t="t" r="r" b="b"/>
              <a:pathLst>
                <a:path w="65917" h="312717" extrusionOk="0">
                  <a:moveTo>
                    <a:pt x="52356" y="312718"/>
                  </a:moveTo>
                  <a:cubicBezTo>
                    <a:pt x="44934" y="312718"/>
                    <a:pt x="38862" y="306646"/>
                    <a:pt x="38862" y="299224"/>
                  </a:cubicBezTo>
                  <a:cubicBezTo>
                    <a:pt x="38862" y="295513"/>
                    <a:pt x="35623" y="292882"/>
                    <a:pt x="25841" y="286877"/>
                  </a:cubicBezTo>
                  <a:cubicBezTo>
                    <a:pt x="14911" y="280198"/>
                    <a:pt x="0" y="271022"/>
                    <a:pt x="0" y="251523"/>
                  </a:cubicBezTo>
                  <a:cubicBezTo>
                    <a:pt x="0" y="232025"/>
                    <a:pt x="14978" y="222917"/>
                    <a:pt x="25841" y="216170"/>
                  </a:cubicBezTo>
                  <a:cubicBezTo>
                    <a:pt x="35623" y="210165"/>
                    <a:pt x="38862" y="207601"/>
                    <a:pt x="38862" y="203823"/>
                  </a:cubicBezTo>
                  <a:cubicBezTo>
                    <a:pt x="38862" y="200045"/>
                    <a:pt x="35623" y="197481"/>
                    <a:pt x="25908" y="191476"/>
                  </a:cubicBezTo>
                  <a:cubicBezTo>
                    <a:pt x="14978" y="184797"/>
                    <a:pt x="68" y="175621"/>
                    <a:pt x="68" y="156190"/>
                  </a:cubicBezTo>
                  <a:cubicBezTo>
                    <a:pt x="68" y="136759"/>
                    <a:pt x="15046" y="127583"/>
                    <a:pt x="25976" y="120904"/>
                  </a:cubicBezTo>
                  <a:cubicBezTo>
                    <a:pt x="35691" y="114967"/>
                    <a:pt x="38930" y="112335"/>
                    <a:pt x="38930" y="108625"/>
                  </a:cubicBezTo>
                  <a:cubicBezTo>
                    <a:pt x="38930" y="104914"/>
                    <a:pt x="35691" y="102283"/>
                    <a:pt x="25976" y="96345"/>
                  </a:cubicBezTo>
                  <a:cubicBezTo>
                    <a:pt x="15046" y="89666"/>
                    <a:pt x="135" y="80490"/>
                    <a:pt x="135" y="61059"/>
                  </a:cubicBezTo>
                  <a:cubicBezTo>
                    <a:pt x="135" y="41628"/>
                    <a:pt x="15113" y="32452"/>
                    <a:pt x="25976" y="25773"/>
                  </a:cubicBezTo>
                  <a:cubicBezTo>
                    <a:pt x="35691" y="19836"/>
                    <a:pt x="38930" y="17205"/>
                    <a:pt x="38930" y="13494"/>
                  </a:cubicBezTo>
                  <a:cubicBezTo>
                    <a:pt x="38930" y="6072"/>
                    <a:pt x="45002" y="0"/>
                    <a:pt x="52423" y="0"/>
                  </a:cubicBezTo>
                  <a:cubicBezTo>
                    <a:pt x="59845" y="0"/>
                    <a:pt x="65917" y="6072"/>
                    <a:pt x="65917" y="13494"/>
                  </a:cubicBezTo>
                  <a:cubicBezTo>
                    <a:pt x="65917" y="32925"/>
                    <a:pt x="50939" y="42100"/>
                    <a:pt x="40076" y="48780"/>
                  </a:cubicBezTo>
                  <a:cubicBezTo>
                    <a:pt x="30361" y="54717"/>
                    <a:pt x="27123" y="57348"/>
                    <a:pt x="27123" y="61059"/>
                  </a:cubicBezTo>
                  <a:cubicBezTo>
                    <a:pt x="27123" y="64770"/>
                    <a:pt x="30361" y="67401"/>
                    <a:pt x="40076" y="73339"/>
                  </a:cubicBezTo>
                  <a:cubicBezTo>
                    <a:pt x="51006" y="80018"/>
                    <a:pt x="65917" y="89194"/>
                    <a:pt x="65917" y="108625"/>
                  </a:cubicBezTo>
                  <a:cubicBezTo>
                    <a:pt x="65917" y="128056"/>
                    <a:pt x="50939" y="137231"/>
                    <a:pt x="40009" y="143911"/>
                  </a:cubicBezTo>
                  <a:cubicBezTo>
                    <a:pt x="30294" y="149848"/>
                    <a:pt x="27055" y="152479"/>
                    <a:pt x="27055" y="156190"/>
                  </a:cubicBezTo>
                  <a:cubicBezTo>
                    <a:pt x="27055" y="159901"/>
                    <a:pt x="30294" y="162532"/>
                    <a:pt x="40009" y="168469"/>
                  </a:cubicBezTo>
                  <a:cubicBezTo>
                    <a:pt x="50939" y="175149"/>
                    <a:pt x="65850" y="184325"/>
                    <a:pt x="65850" y="203823"/>
                  </a:cubicBezTo>
                  <a:cubicBezTo>
                    <a:pt x="65850" y="223322"/>
                    <a:pt x="50871" y="232497"/>
                    <a:pt x="40009" y="239177"/>
                  </a:cubicBezTo>
                  <a:cubicBezTo>
                    <a:pt x="30294" y="245181"/>
                    <a:pt x="27055" y="247745"/>
                    <a:pt x="27055" y="251523"/>
                  </a:cubicBezTo>
                  <a:cubicBezTo>
                    <a:pt x="27055" y="255302"/>
                    <a:pt x="30294" y="257866"/>
                    <a:pt x="40076" y="263870"/>
                  </a:cubicBezTo>
                  <a:cubicBezTo>
                    <a:pt x="51006" y="270550"/>
                    <a:pt x="65917" y="279725"/>
                    <a:pt x="65917" y="299224"/>
                  </a:cubicBezTo>
                  <a:cubicBezTo>
                    <a:pt x="65917" y="306646"/>
                    <a:pt x="59845" y="312718"/>
                    <a:pt x="52423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"/>
            <p:cNvSpPr/>
            <p:nvPr/>
          </p:nvSpPr>
          <p:spPr>
            <a:xfrm>
              <a:off x="9397472" y="4841438"/>
              <a:ext cx="103418" cy="490128"/>
            </a:xfrm>
            <a:custGeom>
              <a:avLst/>
              <a:gdLst/>
              <a:ahLst/>
              <a:cxnLst/>
              <a:rect l="l" t="t" r="r" b="b"/>
              <a:pathLst>
                <a:path w="65984" h="312717" extrusionOk="0">
                  <a:moveTo>
                    <a:pt x="13494" y="312718"/>
                  </a:moveTo>
                  <a:cubicBezTo>
                    <a:pt x="6072" y="312718"/>
                    <a:pt x="0" y="306646"/>
                    <a:pt x="0" y="299224"/>
                  </a:cubicBezTo>
                  <a:cubicBezTo>
                    <a:pt x="0" y="279793"/>
                    <a:pt x="14978" y="270617"/>
                    <a:pt x="25841" y="263938"/>
                  </a:cubicBezTo>
                  <a:cubicBezTo>
                    <a:pt x="35556" y="258000"/>
                    <a:pt x="38795" y="255369"/>
                    <a:pt x="38795" y="251659"/>
                  </a:cubicBezTo>
                  <a:cubicBezTo>
                    <a:pt x="38795" y="247948"/>
                    <a:pt x="35556" y="245316"/>
                    <a:pt x="25841" y="239379"/>
                  </a:cubicBezTo>
                  <a:cubicBezTo>
                    <a:pt x="14911" y="232700"/>
                    <a:pt x="0" y="223524"/>
                    <a:pt x="0" y="204093"/>
                  </a:cubicBezTo>
                  <a:cubicBezTo>
                    <a:pt x="0" y="184662"/>
                    <a:pt x="14978" y="175486"/>
                    <a:pt x="25908" y="168807"/>
                  </a:cubicBezTo>
                  <a:cubicBezTo>
                    <a:pt x="35623" y="162870"/>
                    <a:pt x="38862" y="160238"/>
                    <a:pt x="38862" y="156528"/>
                  </a:cubicBezTo>
                  <a:cubicBezTo>
                    <a:pt x="38862" y="152817"/>
                    <a:pt x="35623" y="150186"/>
                    <a:pt x="25908" y="144181"/>
                  </a:cubicBezTo>
                  <a:cubicBezTo>
                    <a:pt x="14978" y="137501"/>
                    <a:pt x="68" y="128325"/>
                    <a:pt x="68" y="108895"/>
                  </a:cubicBezTo>
                  <a:cubicBezTo>
                    <a:pt x="68" y="89464"/>
                    <a:pt x="15046" y="80220"/>
                    <a:pt x="25908" y="73541"/>
                  </a:cubicBezTo>
                  <a:cubicBezTo>
                    <a:pt x="35691" y="67536"/>
                    <a:pt x="38930" y="64972"/>
                    <a:pt x="38930" y="61194"/>
                  </a:cubicBezTo>
                  <a:cubicBezTo>
                    <a:pt x="38930" y="57416"/>
                    <a:pt x="35691" y="54852"/>
                    <a:pt x="25976" y="48847"/>
                  </a:cubicBezTo>
                  <a:cubicBezTo>
                    <a:pt x="15046" y="42168"/>
                    <a:pt x="135" y="32992"/>
                    <a:pt x="135" y="13494"/>
                  </a:cubicBezTo>
                  <a:cubicBezTo>
                    <a:pt x="135" y="6072"/>
                    <a:pt x="6207" y="0"/>
                    <a:pt x="13629" y="0"/>
                  </a:cubicBezTo>
                  <a:cubicBezTo>
                    <a:pt x="21050" y="0"/>
                    <a:pt x="27123" y="6072"/>
                    <a:pt x="27123" y="13494"/>
                  </a:cubicBezTo>
                  <a:cubicBezTo>
                    <a:pt x="27123" y="17205"/>
                    <a:pt x="30361" y="19836"/>
                    <a:pt x="40144" y="25841"/>
                  </a:cubicBezTo>
                  <a:cubicBezTo>
                    <a:pt x="51074" y="32520"/>
                    <a:pt x="65984" y="41696"/>
                    <a:pt x="65984" y="61194"/>
                  </a:cubicBezTo>
                  <a:cubicBezTo>
                    <a:pt x="65984" y="80693"/>
                    <a:pt x="51006" y="89868"/>
                    <a:pt x="40144" y="96548"/>
                  </a:cubicBezTo>
                  <a:cubicBezTo>
                    <a:pt x="30361" y="102553"/>
                    <a:pt x="27123" y="105116"/>
                    <a:pt x="27123" y="108895"/>
                  </a:cubicBezTo>
                  <a:cubicBezTo>
                    <a:pt x="27123" y="112673"/>
                    <a:pt x="30361" y="115237"/>
                    <a:pt x="40076" y="121174"/>
                  </a:cubicBezTo>
                  <a:cubicBezTo>
                    <a:pt x="51006" y="127853"/>
                    <a:pt x="65917" y="137029"/>
                    <a:pt x="65917" y="156528"/>
                  </a:cubicBezTo>
                  <a:cubicBezTo>
                    <a:pt x="65917" y="176026"/>
                    <a:pt x="50939" y="185134"/>
                    <a:pt x="40009" y="191814"/>
                  </a:cubicBezTo>
                  <a:cubicBezTo>
                    <a:pt x="30293" y="197751"/>
                    <a:pt x="27055" y="200382"/>
                    <a:pt x="27055" y="204093"/>
                  </a:cubicBezTo>
                  <a:cubicBezTo>
                    <a:pt x="27055" y="207804"/>
                    <a:pt x="30293" y="210435"/>
                    <a:pt x="40009" y="216372"/>
                  </a:cubicBezTo>
                  <a:cubicBezTo>
                    <a:pt x="50939" y="223052"/>
                    <a:pt x="65850" y="232228"/>
                    <a:pt x="65850" y="251659"/>
                  </a:cubicBezTo>
                  <a:cubicBezTo>
                    <a:pt x="65850" y="271089"/>
                    <a:pt x="50871" y="280265"/>
                    <a:pt x="40009" y="286945"/>
                  </a:cubicBezTo>
                  <a:cubicBezTo>
                    <a:pt x="30293" y="292882"/>
                    <a:pt x="27055" y="295513"/>
                    <a:pt x="27055" y="299224"/>
                  </a:cubicBezTo>
                  <a:cubicBezTo>
                    <a:pt x="27055" y="306646"/>
                    <a:pt x="20983" y="312718"/>
                    <a:pt x="13561" y="312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"/>
            <p:cNvSpPr/>
            <p:nvPr/>
          </p:nvSpPr>
          <p:spPr>
            <a:xfrm>
              <a:off x="8469664" y="4773761"/>
              <a:ext cx="490023" cy="103418"/>
            </a:xfrm>
            <a:custGeom>
              <a:avLst/>
              <a:gdLst/>
              <a:ahLst/>
              <a:cxnLst/>
              <a:rect l="l" t="t" r="r" b="b"/>
              <a:pathLst>
                <a:path w="312650" h="65984" extrusionOk="0">
                  <a:moveTo>
                    <a:pt x="251456" y="65850"/>
                  </a:moveTo>
                  <a:cubicBezTo>
                    <a:pt x="231958" y="65850"/>
                    <a:pt x="222782" y="50871"/>
                    <a:pt x="216102" y="40009"/>
                  </a:cubicBezTo>
                  <a:cubicBezTo>
                    <a:pt x="210098" y="30226"/>
                    <a:pt x="207534" y="26988"/>
                    <a:pt x="203756" y="26988"/>
                  </a:cubicBezTo>
                  <a:cubicBezTo>
                    <a:pt x="199977" y="26988"/>
                    <a:pt x="197414" y="30226"/>
                    <a:pt x="191476" y="39941"/>
                  </a:cubicBezTo>
                  <a:cubicBezTo>
                    <a:pt x="184797" y="50871"/>
                    <a:pt x="175621" y="65782"/>
                    <a:pt x="156190" y="65782"/>
                  </a:cubicBezTo>
                  <a:cubicBezTo>
                    <a:pt x="136759" y="65782"/>
                    <a:pt x="127583" y="50804"/>
                    <a:pt x="120904" y="39941"/>
                  </a:cubicBezTo>
                  <a:cubicBezTo>
                    <a:pt x="114967" y="30226"/>
                    <a:pt x="112335" y="26988"/>
                    <a:pt x="108625" y="26988"/>
                  </a:cubicBezTo>
                  <a:cubicBezTo>
                    <a:pt x="104914" y="26988"/>
                    <a:pt x="102283" y="30226"/>
                    <a:pt x="96345" y="39941"/>
                  </a:cubicBezTo>
                  <a:cubicBezTo>
                    <a:pt x="89666" y="50871"/>
                    <a:pt x="80490" y="65782"/>
                    <a:pt x="61059" y="65782"/>
                  </a:cubicBezTo>
                  <a:cubicBezTo>
                    <a:pt x="41628" y="65782"/>
                    <a:pt x="32452" y="50804"/>
                    <a:pt x="25773" y="39941"/>
                  </a:cubicBezTo>
                  <a:cubicBezTo>
                    <a:pt x="19836" y="30226"/>
                    <a:pt x="17204" y="26988"/>
                    <a:pt x="13494" y="26988"/>
                  </a:cubicBezTo>
                  <a:cubicBezTo>
                    <a:pt x="6072" y="26988"/>
                    <a:pt x="0" y="20915"/>
                    <a:pt x="0" y="13494"/>
                  </a:cubicBezTo>
                  <a:cubicBezTo>
                    <a:pt x="0" y="6072"/>
                    <a:pt x="6072" y="0"/>
                    <a:pt x="13494" y="0"/>
                  </a:cubicBezTo>
                  <a:cubicBezTo>
                    <a:pt x="32925" y="0"/>
                    <a:pt x="42100" y="14978"/>
                    <a:pt x="48780" y="25908"/>
                  </a:cubicBezTo>
                  <a:cubicBezTo>
                    <a:pt x="54717" y="35623"/>
                    <a:pt x="57348" y="38862"/>
                    <a:pt x="61059" y="38862"/>
                  </a:cubicBezTo>
                  <a:cubicBezTo>
                    <a:pt x="64770" y="38862"/>
                    <a:pt x="67401" y="35623"/>
                    <a:pt x="73339" y="25908"/>
                  </a:cubicBezTo>
                  <a:cubicBezTo>
                    <a:pt x="80018" y="14978"/>
                    <a:pt x="89194" y="68"/>
                    <a:pt x="108625" y="68"/>
                  </a:cubicBezTo>
                  <a:cubicBezTo>
                    <a:pt x="128056" y="68"/>
                    <a:pt x="137231" y="15046"/>
                    <a:pt x="143911" y="25976"/>
                  </a:cubicBezTo>
                  <a:cubicBezTo>
                    <a:pt x="149848" y="35691"/>
                    <a:pt x="152479" y="38929"/>
                    <a:pt x="156190" y="38929"/>
                  </a:cubicBezTo>
                  <a:cubicBezTo>
                    <a:pt x="159901" y="38929"/>
                    <a:pt x="162532" y="35691"/>
                    <a:pt x="168469" y="25976"/>
                  </a:cubicBezTo>
                  <a:cubicBezTo>
                    <a:pt x="175149" y="15046"/>
                    <a:pt x="184325" y="135"/>
                    <a:pt x="203756" y="135"/>
                  </a:cubicBezTo>
                  <a:cubicBezTo>
                    <a:pt x="223187" y="135"/>
                    <a:pt x="232430" y="15113"/>
                    <a:pt x="239109" y="25976"/>
                  </a:cubicBezTo>
                  <a:cubicBezTo>
                    <a:pt x="245114" y="35758"/>
                    <a:pt x="247678" y="38997"/>
                    <a:pt x="251456" y="38997"/>
                  </a:cubicBezTo>
                  <a:cubicBezTo>
                    <a:pt x="255234" y="38997"/>
                    <a:pt x="257798" y="35758"/>
                    <a:pt x="263803" y="25976"/>
                  </a:cubicBezTo>
                  <a:cubicBezTo>
                    <a:pt x="270482" y="15046"/>
                    <a:pt x="279658" y="135"/>
                    <a:pt x="299156" y="135"/>
                  </a:cubicBezTo>
                  <a:cubicBezTo>
                    <a:pt x="306578" y="135"/>
                    <a:pt x="312650" y="6207"/>
                    <a:pt x="312650" y="13629"/>
                  </a:cubicBezTo>
                  <a:cubicBezTo>
                    <a:pt x="312650" y="21050"/>
                    <a:pt x="306578" y="27122"/>
                    <a:pt x="299156" y="27122"/>
                  </a:cubicBezTo>
                  <a:cubicBezTo>
                    <a:pt x="295446" y="27122"/>
                    <a:pt x="292814" y="30361"/>
                    <a:pt x="286810" y="40144"/>
                  </a:cubicBezTo>
                  <a:cubicBezTo>
                    <a:pt x="280130" y="51074"/>
                    <a:pt x="270955" y="65984"/>
                    <a:pt x="251456" y="659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"/>
            <p:cNvSpPr/>
            <p:nvPr/>
          </p:nvSpPr>
          <p:spPr>
            <a:xfrm>
              <a:off x="7990320" y="6036759"/>
              <a:ext cx="399822" cy="225895"/>
            </a:xfrm>
            <a:custGeom>
              <a:avLst/>
              <a:gdLst/>
              <a:ahLst/>
              <a:cxnLst/>
              <a:rect l="l" t="t" r="r" b="b"/>
              <a:pathLst>
                <a:path w="255099" h="144128" extrusionOk="0">
                  <a:moveTo>
                    <a:pt x="255099" y="144128"/>
                  </a:moveTo>
                  <a:cubicBezTo>
                    <a:pt x="233847" y="133401"/>
                    <a:pt x="251389" y="98722"/>
                    <a:pt x="230136" y="87994"/>
                  </a:cubicBezTo>
                  <a:cubicBezTo>
                    <a:pt x="208883" y="77267"/>
                    <a:pt x="191341" y="111945"/>
                    <a:pt x="170089" y="101218"/>
                  </a:cubicBezTo>
                  <a:cubicBezTo>
                    <a:pt x="148836" y="90490"/>
                    <a:pt x="166378" y="55812"/>
                    <a:pt x="145125" y="45084"/>
                  </a:cubicBezTo>
                  <a:cubicBezTo>
                    <a:pt x="123873" y="34356"/>
                    <a:pt x="106331" y="69035"/>
                    <a:pt x="85078" y="58308"/>
                  </a:cubicBezTo>
                  <a:cubicBezTo>
                    <a:pt x="63826" y="47580"/>
                    <a:pt x="81367" y="12901"/>
                    <a:pt x="60047" y="2106"/>
                  </a:cubicBezTo>
                  <a:cubicBezTo>
                    <a:pt x="38727" y="-8688"/>
                    <a:pt x="21253" y="26058"/>
                    <a:pt x="0" y="15330"/>
                  </a:cubicBezTo>
                </a:path>
              </a:pathLst>
            </a:custGeom>
            <a:noFill/>
            <a:ln w="26975" cap="rnd" cmpd="sng">
              <a:solidFill>
                <a:srgbClr val="FFFFFF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"/>
            <p:cNvSpPr/>
            <p:nvPr/>
          </p:nvSpPr>
          <p:spPr>
            <a:xfrm>
              <a:off x="9027061" y="6033314"/>
              <a:ext cx="427285" cy="289719"/>
            </a:xfrm>
            <a:custGeom>
              <a:avLst/>
              <a:gdLst/>
              <a:ahLst/>
              <a:cxnLst/>
              <a:rect l="l" t="t" r="r" b="b"/>
              <a:pathLst>
                <a:path w="272621" h="184850" extrusionOk="0">
                  <a:moveTo>
                    <a:pt x="13484" y="184850"/>
                  </a:moveTo>
                  <a:cubicBezTo>
                    <a:pt x="8896" y="184850"/>
                    <a:pt x="4376" y="182489"/>
                    <a:pt x="1879" y="178238"/>
                  </a:cubicBezTo>
                  <a:cubicBezTo>
                    <a:pt x="-1899" y="171829"/>
                    <a:pt x="193" y="163530"/>
                    <a:pt x="6602" y="159752"/>
                  </a:cubicBezTo>
                  <a:cubicBezTo>
                    <a:pt x="9841" y="157863"/>
                    <a:pt x="10380" y="153747"/>
                    <a:pt x="10583" y="142278"/>
                  </a:cubicBezTo>
                  <a:cubicBezTo>
                    <a:pt x="10785" y="129458"/>
                    <a:pt x="10988" y="111917"/>
                    <a:pt x="27720" y="101998"/>
                  </a:cubicBezTo>
                  <a:cubicBezTo>
                    <a:pt x="44452" y="92081"/>
                    <a:pt x="59970" y="100244"/>
                    <a:pt x="71305" y="106182"/>
                  </a:cubicBezTo>
                  <a:cubicBezTo>
                    <a:pt x="81425" y="111512"/>
                    <a:pt x="85338" y="112928"/>
                    <a:pt x="88509" y="111039"/>
                  </a:cubicBezTo>
                  <a:cubicBezTo>
                    <a:pt x="91680" y="109150"/>
                    <a:pt x="92287" y="105035"/>
                    <a:pt x="92490" y="93565"/>
                  </a:cubicBezTo>
                  <a:cubicBezTo>
                    <a:pt x="92692" y="80746"/>
                    <a:pt x="92895" y="63204"/>
                    <a:pt x="109627" y="53286"/>
                  </a:cubicBezTo>
                  <a:cubicBezTo>
                    <a:pt x="126359" y="43368"/>
                    <a:pt x="141877" y="51532"/>
                    <a:pt x="153212" y="57537"/>
                  </a:cubicBezTo>
                  <a:cubicBezTo>
                    <a:pt x="163332" y="62867"/>
                    <a:pt x="167245" y="64351"/>
                    <a:pt x="170416" y="62394"/>
                  </a:cubicBezTo>
                  <a:cubicBezTo>
                    <a:pt x="173587" y="60505"/>
                    <a:pt x="174195" y="56390"/>
                    <a:pt x="174329" y="44920"/>
                  </a:cubicBezTo>
                  <a:cubicBezTo>
                    <a:pt x="174532" y="32101"/>
                    <a:pt x="174734" y="14559"/>
                    <a:pt x="191467" y="4641"/>
                  </a:cubicBezTo>
                  <a:cubicBezTo>
                    <a:pt x="208199" y="-5277"/>
                    <a:pt x="223717" y="2887"/>
                    <a:pt x="235051" y="8892"/>
                  </a:cubicBezTo>
                  <a:cubicBezTo>
                    <a:pt x="245172" y="14222"/>
                    <a:pt x="249085" y="15706"/>
                    <a:pt x="252256" y="13750"/>
                  </a:cubicBezTo>
                  <a:cubicBezTo>
                    <a:pt x="258665" y="9971"/>
                    <a:pt x="266964" y="12063"/>
                    <a:pt x="270742" y="18472"/>
                  </a:cubicBezTo>
                  <a:cubicBezTo>
                    <a:pt x="274521" y="24882"/>
                    <a:pt x="272429" y="33180"/>
                    <a:pt x="266019" y="36959"/>
                  </a:cubicBezTo>
                  <a:cubicBezTo>
                    <a:pt x="249287" y="46877"/>
                    <a:pt x="233769" y="38713"/>
                    <a:pt x="222435" y="32708"/>
                  </a:cubicBezTo>
                  <a:cubicBezTo>
                    <a:pt x="212314" y="27378"/>
                    <a:pt x="208401" y="25894"/>
                    <a:pt x="205230" y="27850"/>
                  </a:cubicBezTo>
                  <a:cubicBezTo>
                    <a:pt x="202059" y="29740"/>
                    <a:pt x="201452" y="33855"/>
                    <a:pt x="201317" y="45257"/>
                  </a:cubicBezTo>
                  <a:cubicBezTo>
                    <a:pt x="201115" y="58076"/>
                    <a:pt x="200912" y="75618"/>
                    <a:pt x="184180" y="85536"/>
                  </a:cubicBezTo>
                  <a:cubicBezTo>
                    <a:pt x="167448" y="95454"/>
                    <a:pt x="151930" y="87290"/>
                    <a:pt x="140595" y="81286"/>
                  </a:cubicBezTo>
                  <a:cubicBezTo>
                    <a:pt x="130475" y="75956"/>
                    <a:pt x="126629" y="74472"/>
                    <a:pt x="123391" y="76428"/>
                  </a:cubicBezTo>
                  <a:cubicBezTo>
                    <a:pt x="120220" y="78317"/>
                    <a:pt x="119612" y="82433"/>
                    <a:pt x="119410" y="93902"/>
                  </a:cubicBezTo>
                  <a:cubicBezTo>
                    <a:pt x="119208" y="106721"/>
                    <a:pt x="119005" y="124263"/>
                    <a:pt x="102273" y="134181"/>
                  </a:cubicBezTo>
                  <a:cubicBezTo>
                    <a:pt x="85541" y="144099"/>
                    <a:pt x="70023" y="135935"/>
                    <a:pt x="58688" y="129998"/>
                  </a:cubicBezTo>
                  <a:cubicBezTo>
                    <a:pt x="48568" y="124668"/>
                    <a:pt x="44654" y="123184"/>
                    <a:pt x="41483" y="125140"/>
                  </a:cubicBezTo>
                  <a:cubicBezTo>
                    <a:pt x="38245" y="127030"/>
                    <a:pt x="37705" y="131145"/>
                    <a:pt x="37503" y="142615"/>
                  </a:cubicBezTo>
                  <a:cubicBezTo>
                    <a:pt x="37300" y="155434"/>
                    <a:pt x="37098" y="172976"/>
                    <a:pt x="20366" y="182893"/>
                  </a:cubicBezTo>
                  <a:cubicBezTo>
                    <a:pt x="18207" y="184175"/>
                    <a:pt x="15845" y="184783"/>
                    <a:pt x="13484" y="1847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"/>
            <p:cNvSpPr/>
            <p:nvPr/>
          </p:nvSpPr>
          <p:spPr>
            <a:xfrm>
              <a:off x="8462473" y="4238690"/>
              <a:ext cx="120761" cy="120761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"/>
            <p:cNvSpPr/>
            <p:nvPr/>
          </p:nvSpPr>
          <p:spPr>
            <a:xfrm>
              <a:off x="8809423" y="4238690"/>
              <a:ext cx="120761" cy="120761"/>
            </a:xfrm>
            <a:prstGeom prst="ellipse">
              <a:avLst/>
            </a:prstGeom>
            <a:solidFill>
              <a:srgbClr val="241F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"/>
            <p:cNvSpPr/>
            <p:nvPr/>
          </p:nvSpPr>
          <p:spPr>
            <a:xfrm>
              <a:off x="8605923" y="4503814"/>
              <a:ext cx="203278" cy="100860"/>
            </a:xfrm>
            <a:custGeom>
              <a:avLst/>
              <a:gdLst/>
              <a:ahLst/>
              <a:cxnLst/>
              <a:rect l="l" t="t" r="r" b="b"/>
              <a:pathLst>
                <a:path w="129698" h="64352" extrusionOk="0">
                  <a:moveTo>
                    <a:pt x="65608" y="64353"/>
                  </a:moveTo>
                  <a:cubicBezTo>
                    <a:pt x="36192" y="64353"/>
                    <a:pt x="10082" y="45664"/>
                    <a:pt x="703" y="17799"/>
                  </a:cubicBezTo>
                  <a:cubicBezTo>
                    <a:pt x="-1658" y="10715"/>
                    <a:pt x="2120" y="3091"/>
                    <a:pt x="9137" y="729"/>
                  </a:cubicBezTo>
                  <a:cubicBezTo>
                    <a:pt x="16221" y="-1699"/>
                    <a:pt x="23845" y="2146"/>
                    <a:pt x="26207" y="9163"/>
                  </a:cubicBezTo>
                  <a:cubicBezTo>
                    <a:pt x="31874" y="26030"/>
                    <a:pt x="47729" y="37365"/>
                    <a:pt x="65541" y="37365"/>
                  </a:cubicBezTo>
                  <a:cubicBezTo>
                    <a:pt x="82273" y="37365"/>
                    <a:pt x="97251" y="27447"/>
                    <a:pt x="103796" y="11997"/>
                  </a:cubicBezTo>
                  <a:cubicBezTo>
                    <a:pt x="106697" y="5115"/>
                    <a:pt x="114591" y="1944"/>
                    <a:pt x="121472" y="4845"/>
                  </a:cubicBezTo>
                  <a:cubicBezTo>
                    <a:pt x="128354" y="7746"/>
                    <a:pt x="131525" y="15640"/>
                    <a:pt x="128624" y="22522"/>
                  </a:cubicBezTo>
                  <a:cubicBezTo>
                    <a:pt x="117897" y="47958"/>
                    <a:pt x="93136" y="64353"/>
                    <a:pt x="65541" y="643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90" name="Google Shape;6490;p1"/>
          <p:cNvGrpSpPr/>
          <p:nvPr/>
        </p:nvGrpSpPr>
        <p:grpSpPr>
          <a:xfrm>
            <a:off x="1741730" y="5139217"/>
            <a:ext cx="1741728" cy="1713071"/>
            <a:chOff x="1741730" y="5139217"/>
            <a:chExt cx="1741728" cy="1713071"/>
          </a:xfrm>
        </p:grpSpPr>
        <p:sp>
          <p:nvSpPr>
            <p:cNvPr id="6491" name="Google Shape;6491;p1"/>
            <p:cNvSpPr/>
            <p:nvPr/>
          </p:nvSpPr>
          <p:spPr>
            <a:xfrm>
              <a:off x="1741730" y="5139217"/>
              <a:ext cx="1741728" cy="1713071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492" name="Google Shape;6492;p1"/>
            <p:cNvGrpSpPr/>
            <p:nvPr/>
          </p:nvGrpSpPr>
          <p:grpSpPr>
            <a:xfrm>
              <a:off x="2080615" y="5680951"/>
              <a:ext cx="1082092" cy="793618"/>
              <a:chOff x="-6462744" y="3967523"/>
              <a:chExt cx="690408" cy="506353"/>
            </a:xfrm>
          </p:grpSpPr>
          <p:grpSp>
            <p:nvGrpSpPr>
              <p:cNvPr id="6493" name="Google Shape;6493;p1"/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6494" name="Google Shape;6494;p1"/>
                <p:cNvGrpSpPr/>
                <p:nvPr/>
              </p:nvGrpSpPr>
              <p:grpSpPr>
                <a:xfrm>
                  <a:off x="-6461327" y="4118248"/>
                  <a:ext cx="681232" cy="100933"/>
                  <a:chOff x="-6461327" y="4118248"/>
                  <a:chExt cx="681232" cy="100933"/>
                </a:xfrm>
              </p:grpSpPr>
              <p:sp>
                <p:nvSpPr>
                  <p:cNvPr id="6495" name="Google Shape;6495;p1"/>
                  <p:cNvSpPr/>
                  <p:nvPr/>
                </p:nvSpPr>
                <p:spPr>
                  <a:xfrm>
                    <a:off x="-6461327" y="411824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496" name="Google Shape;6496;p1"/>
                  <p:cNvSpPr/>
                  <p:nvPr/>
                </p:nvSpPr>
                <p:spPr>
                  <a:xfrm>
                    <a:off x="-6360461" y="411824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497" name="Google Shape;6497;p1"/>
                  <p:cNvSpPr/>
                  <p:nvPr/>
                </p:nvSpPr>
                <p:spPr>
                  <a:xfrm>
                    <a:off x="-6259595" y="411824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498" name="Google Shape;6498;p1"/>
                  <p:cNvSpPr/>
                  <p:nvPr/>
                </p:nvSpPr>
                <p:spPr>
                  <a:xfrm>
                    <a:off x="-6158730" y="411824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499" name="Google Shape;6499;p1"/>
                  <p:cNvSpPr/>
                  <p:nvPr/>
                </p:nvSpPr>
                <p:spPr>
                  <a:xfrm>
                    <a:off x="-6057864" y="411824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00" name="Google Shape;6500;p1"/>
                  <p:cNvSpPr/>
                  <p:nvPr/>
                </p:nvSpPr>
                <p:spPr>
                  <a:xfrm>
                    <a:off x="-5956998" y="411824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01" name="Google Shape;6501;p1"/>
                  <p:cNvSpPr/>
                  <p:nvPr/>
                </p:nvSpPr>
                <p:spPr>
                  <a:xfrm>
                    <a:off x="-5881028" y="411824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502" name="Google Shape;6502;p1"/>
                <p:cNvGrpSpPr/>
                <p:nvPr/>
              </p:nvGrpSpPr>
              <p:grpSpPr>
                <a:xfrm>
                  <a:off x="-6415111" y="4064813"/>
                  <a:ext cx="580434" cy="100933"/>
                  <a:chOff x="-6415111" y="4064813"/>
                  <a:chExt cx="580434" cy="100933"/>
                </a:xfrm>
              </p:grpSpPr>
              <p:sp>
                <p:nvSpPr>
                  <p:cNvPr id="6503" name="Google Shape;6503;p1"/>
                  <p:cNvSpPr/>
                  <p:nvPr/>
                </p:nvSpPr>
                <p:spPr>
                  <a:xfrm>
                    <a:off x="-6314245" y="406481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04" name="Google Shape;6504;p1"/>
                  <p:cNvSpPr/>
                  <p:nvPr/>
                </p:nvSpPr>
                <p:spPr>
                  <a:xfrm>
                    <a:off x="-6415111" y="406481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05" name="Google Shape;6505;p1"/>
                  <p:cNvSpPr/>
                  <p:nvPr/>
                </p:nvSpPr>
                <p:spPr>
                  <a:xfrm>
                    <a:off x="-6213379" y="406481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06" name="Google Shape;6506;p1"/>
                  <p:cNvSpPr/>
                  <p:nvPr/>
                </p:nvSpPr>
                <p:spPr>
                  <a:xfrm>
                    <a:off x="-6112513" y="406481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07" name="Google Shape;6507;p1"/>
                  <p:cNvSpPr/>
                  <p:nvPr/>
                </p:nvSpPr>
                <p:spPr>
                  <a:xfrm>
                    <a:off x="-6011648" y="406481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08" name="Google Shape;6508;p1"/>
                  <p:cNvSpPr/>
                  <p:nvPr/>
                </p:nvSpPr>
                <p:spPr>
                  <a:xfrm>
                    <a:off x="-5935610" y="406481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509" name="Google Shape;6509;p1"/>
                <p:cNvGrpSpPr/>
                <p:nvPr/>
              </p:nvGrpSpPr>
              <p:grpSpPr>
                <a:xfrm>
                  <a:off x="-6344066" y="3967523"/>
                  <a:ext cx="436455" cy="162262"/>
                  <a:chOff x="-6344066" y="3967523"/>
                  <a:chExt cx="436455" cy="162262"/>
                </a:xfrm>
              </p:grpSpPr>
              <p:sp>
                <p:nvSpPr>
                  <p:cNvPr id="6510" name="Google Shape;6510;p1"/>
                  <p:cNvSpPr/>
                  <p:nvPr/>
                </p:nvSpPr>
                <p:spPr>
                  <a:xfrm>
                    <a:off x="-6344066" y="4028852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11" name="Google Shape;6511;p1"/>
                  <p:cNvSpPr/>
                  <p:nvPr/>
                </p:nvSpPr>
                <p:spPr>
                  <a:xfrm>
                    <a:off x="-6264790" y="399403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12" name="Google Shape;6512;p1"/>
                  <p:cNvSpPr/>
                  <p:nvPr/>
                </p:nvSpPr>
                <p:spPr>
                  <a:xfrm>
                    <a:off x="-6087887" y="3994038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13" name="Google Shape;6513;p1"/>
                  <p:cNvSpPr/>
                  <p:nvPr/>
                </p:nvSpPr>
                <p:spPr>
                  <a:xfrm>
                    <a:off x="-6174720" y="396752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14" name="Google Shape;6514;p1"/>
                  <p:cNvSpPr/>
                  <p:nvPr/>
                </p:nvSpPr>
                <p:spPr>
                  <a:xfrm>
                    <a:off x="-6008544" y="4028852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15" name="Google Shape;6515;p1"/>
                  <p:cNvSpPr/>
                  <p:nvPr/>
                </p:nvSpPr>
                <p:spPr>
                  <a:xfrm>
                    <a:off x="-6163925" y="4008949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516" name="Google Shape;6516;p1"/>
                <p:cNvGrpSpPr/>
                <p:nvPr/>
              </p:nvGrpSpPr>
              <p:grpSpPr>
                <a:xfrm>
                  <a:off x="-6242526" y="4035802"/>
                  <a:ext cx="263128" cy="114224"/>
                  <a:chOff x="-6242526" y="4035802"/>
                  <a:chExt cx="263128" cy="114224"/>
                </a:xfrm>
              </p:grpSpPr>
              <p:sp>
                <p:nvSpPr>
                  <p:cNvPr id="6517" name="Google Shape;6517;p1"/>
                  <p:cNvSpPr/>
                  <p:nvPr/>
                </p:nvSpPr>
                <p:spPr>
                  <a:xfrm>
                    <a:off x="-6242526" y="4035802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518" name="Google Shape;6518;p1"/>
                  <p:cNvSpPr/>
                  <p:nvPr/>
                </p:nvSpPr>
                <p:spPr>
                  <a:xfrm>
                    <a:off x="-6080331" y="4049093"/>
                    <a:ext cx="100933" cy="100933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6519" name="Google Shape;6519;p1"/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20" name="Google Shape;6520;p1"/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6521" name="Google Shape;6521;p1"/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22" name="Google Shape;6522;p1"/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6523" name="Google Shape;6523;p1"/>
          <p:cNvGrpSpPr/>
          <p:nvPr/>
        </p:nvGrpSpPr>
        <p:grpSpPr>
          <a:xfrm>
            <a:off x="0" y="5139217"/>
            <a:ext cx="1741728" cy="1713071"/>
            <a:chOff x="0" y="5139217"/>
            <a:chExt cx="1741728" cy="1713071"/>
          </a:xfrm>
        </p:grpSpPr>
        <p:sp>
          <p:nvSpPr>
            <p:cNvPr id="6524" name="Google Shape;6524;p1"/>
            <p:cNvSpPr/>
            <p:nvPr/>
          </p:nvSpPr>
          <p:spPr>
            <a:xfrm>
              <a:off x="0" y="5139217"/>
              <a:ext cx="1741728" cy="1713071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525" name="Google Shape;6525;p1"/>
            <p:cNvGrpSpPr/>
            <p:nvPr/>
          </p:nvGrpSpPr>
          <p:grpSpPr>
            <a:xfrm>
              <a:off x="238014" y="5530897"/>
              <a:ext cx="1243668" cy="917551"/>
              <a:chOff x="-7611129" y="3871785"/>
              <a:chExt cx="793499" cy="585426"/>
            </a:xfrm>
          </p:grpSpPr>
          <p:sp>
            <p:nvSpPr>
              <p:cNvPr id="6526" name="Google Shape;6526;p1"/>
              <p:cNvSpPr/>
              <p:nvPr/>
            </p:nvSpPr>
            <p:spPr>
              <a:xfrm>
                <a:off x="-7553174" y="3871785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1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4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7" name="Google Shape;6527;p1"/>
              <p:cNvSpPr/>
              <p:nvPr/>
            </p:nvSpPr>
            <p:spPr>
              <a:xfrm>
                <a:off x="-6878756" y="3945528"/>
                <a:ext cx="6105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70" extrusionOk="0">
                    <a:moveTo>
                      <a:pt x="607" y="60452"/>
                    </a:moveTo>
                    <a:cubicBezTo>
                      <a:pt x="607" y="60857"/>
                      <a:pt x="607" y="61262"/>
                      <a:pt x="607" y="61667"/>
                    </a:cubicBezTo>
                    <a:lnTo>
                      <a:pt x="607" y="61667"/>
                    </a:lnTo>
                    <a:cubicBezTo>
                      <a:pt x="607" y="65782"/>
                      <a:pt x="338" y="69763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8" name="Google Shape;6528;p1"/>
              <p:cNvSpPr/>
              <p:nvPr/>
            </p:nvSpPr>
            <p:spPr>
              <a:xfrm>
                <a:off x="-6885030" y="4006048"/>
                <a:ext cx="7016" cy="13358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8" extrusionOk="0">
                    <a:moveTo>
                      <a:pt x="6949" y="1214"/>
                    </a:moveTo>
                    <a:cubicBezTo>
                      <a:pt x="6949" y="810"/>
                      <a:pt x="6949" y="405"/>
                      <a:pt x="6949" y="0"/>
                    </a:cubicBez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lnTo>
                      <a:pt x="7016" y="121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29" name="Google Shape;6529;p1"/>
              <p:cNvSpPr/>
              <p:nvPr/>
            </p:nvSpPr>
            <p:spPr>
              <a:xfrm>
                <a:off x="-7611129" y="3945528"/>
                <a:ext cx="58629" cy="134870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70" extrusionOk="0">
                    <a:moveTo>
                      <a:pt x="57820" y="61734"/>
                    </a:moveTo>
                    <a:cubicBezTo>
                      <a:pt x="57820" y="60520"/>
                      <a:pt x="57955" y="59305"/>
                      <a:pt x="58023" y="58023"/>
                    </a:cubicBez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50"/>
                      <a:pt x="57820" y="66659"/>
                      <a:pt x="57820" y="61734"/>
                    </a:cubicBezTo>
                    <a:lnTo>
                      <a:pt x="57820" y="61734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0" name="Google Shape;6530;p1"/>
              <p:cNvSpPr/>
              <p:nvPr/>
            </p:nvSpPr>
            <p:spPr>
              <a:xfrm>
                <a:off x="-7553309" y="4003552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lnTo>
                      <a:pt x="0" y="3711"/>
                    </a:ln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5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1" name="Google Shape;6531;p1"/>
              <p:cNvSpPr/>
              <p:nvPr/>
            </p:nvSpPr>
            <p:spPr>
              <a:xfrm>
                <a:off x="-7432404" y="3871785"/>
                <a:ext cx="124075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5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2" name="Google Shape;6532;p1"/>
              <p:cNvSpPr/>
              <p:nvPr/>
            </p:nvSpPr>
            <p:spPr>
              <a:xfrm>
                <a:off x="-7340579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3" name="Google Shape;6533;p1"/>
              <p:cNvSpPr/>
              <p:nvPr/>
            </p:nvSpPr>
            <p:spPr>
              <a:xfrm>
                <a:off x="-7247945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4" name="Google Shape;6534;p1"/>
              <p:cNvSpPr/>
              <p:nvPr/>
            </p:nvSpPr>
            <p:spPr>
              <a:xfrm>
                <a:off x="-7155311" y="3871785"/>
                <a:ext cx="124884" cy="100325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5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5" name="Google Shape;6535;p1"/>
              <p:cNvSpPr/>
              <p:nvPr/>
            </p:nvSpPr>
            <p:spPr>
              <a:xfrm>
                <a:off x="-7553174" y="4186324"/>
                <a:ext cx="675024" cy="270887"/>
              </a:xfrm>
              <a:custGeom>
                <a:avLst/>
                <a:gdLst/>
                <a:ahLst/>
                <a:cxnLst/>
                <a:rect l="l" t="t" r="r" b="b"/>
                <a:pathLst>
                  <a:path w="675024" h="270887" extrusionOk="0">
                    <a:moveTo>
                      <a:pt x="675024" y="134195"/>
                    </a:moveTo>
                    <a:cubicBezTo>
                      <a:pt x="674350" y="60250"/>
                      <a:pt x="613763" y="0"/>
                      <a:pt x="539682" y="0"/>
                    </a:cubicBezTo>
                    <a:lnTo>
                      <a:pt x="446980" y="0"/>
                    </a:lnTo>
                    <a:lnTo>
                      <a:pt x="517688" y="70708"/>
                    </a:lnTo>
                    <a:cubicBezTo>
                      <a:pt x="524434" y="77454"/>
                      <a:pt x="524434" y="88519"/>
                      <a:pt x="517688" y="95266"/>
                    </a:cubicBezTo>
                    <a:cubicBezTo>
                      <a:pt x="510941" y="102013"/>
                      <a:pt x="499876" y="102013"/>
                      <a:pt x="493129" y="95266"/>
                    </a:cubicBezTo>
                    <a:lnTo>
                      <a:pt x="397863" y="0"/>
                    </a:lnTo>
                    <a:lnTo>
                      <a:pt x="354346" y="0"/>
                    </a:lnTo>
                    <a:lnTo>
                      <a:pt x="425053" y="70708"/>
                    </a:lnTo>
                    <a:cubicBezTo>
                      <a:pt x="431800" y="77454"/>
                      <a:pt x="431800" y="88519"/>
                      <a:pt x="425053" y="95266"/>
                    </a:cubicBezTo>
                    <a:cubicBezTo>
                      <a:pt x="418306" y="102013"/>
                      <a:pt x="407241" y="102013"/>
                      <a:pt x="400494" y="95266"/>
                    </a:cubicBezTo>
                    <a:lnTo>
                      <a:pt x="305229" y="0"/>
                    </a:lnTo>
                    <a:lnTo>
                      <a:pt x="261712" y="0"/>
                    </a:lnTo>
                    <a:lnTo>
                      <a:pt x="332419" y="70708"/>
                    </a:lnTo>
                    <a:cubicBezTo>
                      <a:pt x="339166" y="77454"/>
                      <a:pt x="339166" y="88519"/>
                      <a:pt x="332419" y="95266"/>
                    </a:cubicBezTo>
                    <a:cubicBezTo>
                      <a:pt x="325672" y="102013"/>
                      <a:pt x="314607" y="102013"/>
                      <a:pt x="307860" y="95266"/>
                    </a:cubicBezTo>
                    <a:lnTo>
                      <a:pt x="212594" y="0"/>
                    </a:lnTo>
                    <a:lnTo>
                      <a:pt x="169076" y="0"/>
                    </a:lnTo>
                    <a:lnTo>
                      <a:pt x="239784" y="70708"/>
                    </a:lnTo>
                    <a:cubicBezTo>
                      <a:pt x="246531" y="77454"/>
                      <a:pt x="246531" y="88519"/>
                      <a:pt x="239784" y="95266"/>
                    </a:cubicBezTo>
                    <a:cubicBezTo>
                      <a:pt x="233037" y="102013"/>
                      <a:pt x="221972" y="102013"/>
                      <a:pt x="215225" y="95266"/>
                    </a:cubicBezTo>
                    <a:lnTo>
                      <a:pt x="120769" y="810"/>
                    </a:lnTo>
                    <a:cubicBezTo>
                      <a:pt x="54245" y="7962"/>
                      <a:pt x="1889" y="63826"/>
                      <a:pt x="0" y="131767"/>
                    </a:cubicBezTo>
                    <a:lnTo>
                      <a:pt x="9446" y="141212"/>
                    </a:lnTo>
                    <a:lnTo>
                      <a:pt x="675" y="149983"/>
                    </a:lnTo>
                    <a:cubicBezTo>
                      <a:pt x="7961" y="217722"/>
                      <a:pt x="65715" y="270887"/>
                      <a:pt x="135274" y="270887"/>
                    </a:cubicBezTo>
                    <a:lnTo>
                      <a:pt x="539615" y="270887"/>
                    </a:lnTo>
                    <a:cubicBezTo>
                      <a:pt x="609985" y="270887"/>
                      <a:pt x="668211" y="216440"/>
                      <a:pt x="674417" y="147555"/>
                    </a:cubicBezTo>
                    <a:lnTo>
                      <a:pt x="668008" y="141145"/>
                    </a:lnTo>
                    <a:lnTo>
                      <a:pt x="674958" y="13419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6" name="Google Shape;6536;p1"/>
              <p:cNvSpPr/>
              <p:nvPr/>
            </p:nvSpPr>
            <p:spPr>
              <a:xfrm>
                <a:off x="-6878689" y="4260068"/>
                <a:ext cx="6105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61059" h="134869" extrusionOk="0">
                    <a:moveTo>
                      <a:pt x="607" y="61666"/>
                    </a:moveTo>
                    <a:cubicBezTo>
                      <a:pt x="607" y="65782"/>
                      <a:pt x="338" y="69762"/>
                      <a:pt x="0" y="73811"/>
                    </a:cubicBezTo>
                    <a:lnTo>
                      <a:pt x="61060" y="134870"/>
                    </a:lnTo>
                    <a:lnTo>
                      <a:pt x="61060" y="0"/>
                    </a:lnTo>
                    <a:lnTo>
                      <a:pt x="607" y="60452"/>
                    </a:lnTo>
                    <a:cubicBezTo>
                      <a:pt x="607" y="60857"/>
                      <a:pt x="607" y="61261"/>
                      <a:pt x="607" y="6166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7" name="Google Shape;6537;p1"/>
              <p:cNvSpPr/>
              <p:nvPr/>
            </p:nvSpPr>
            <p:spPr>
              <a:xfrm>
                <a:off x="-6885098" y="4320520"/>
                <a:ext cx="7016" cy="1335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3359" extrusionOk="0">
                    <a:moveTo>
                      <a:pt x="6949" y="0"/>
                    </a:moveTo>
                    <a:lnTo>
                      <a:pt x="0" y="6949"/>
                    </a:lnTo>
                    <a:lnTo>
                      <a:pt x="6409" y="13359"/>
                    </a:lnTo>
                    <a:cubicBezTo>
                      <a:pt x="6747" y="9378"/>
                      <a:pt x="7016" y="5330"/>
                      <a:pt x="7016" y="1214"/>
                    </a:cubicBezTo>
                    <a:cubicBezTo>
                      <a:pt x="7016" y="810"/>
                      <a:pt x="7016" y="405"/>
                      <a:pt x="701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8" name="Google Shape;6538;p1"/>
              <p:cNvSpPr/>
              <p:nvPr/>
            </p:nvSpPr>
            <p:spPr>
              <a:xfrm>
                <a:off x="-7611129" y="4260000"/>
                <a:ext cx="58629" cy="134869"/>
              </a:xfrm>
              <a:custGeom>
                <a:avLst/>
                <a:gdLst/>
                <a:ahLst/>
                <a:cxnLst/>
                <a:rect l="l" t="t" r="r" b="b"/>
                <a:pathLst>
                  <a:path w="58629" h="134869" extrusionOk="0">
                    <a:moveTo>
                      <a:pt x="58023" y="58023"/>
                    </a:moveTo>
                    <a:lnTo>
                      <a:pt x="0" y="0"/>
                    </a:lnTo>
                    <a:lnTo>
                      <a:pt x="0" y="134870"/>
                    </a:lnTo>
                    <a:lnTo>
                      <a:pt x="58630" y="76240"/>
                    </a:lnTo>
                    <a:cubicBezTo>
                      <a:pt x="58090" y="71449"/>
                      <a:pt x="57820" y="66659"/>
                      <a:pt x="57820" y="61734"/>
                    </a:cubicBezTo>
                    <a:cubicBezTo>
                      <a:pt x="57820" y="60519"/>
                      <a:pt x="57955" y="59305"/>
                      <a:pt x="58023" y="58023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39" name="Google Shape;6539;p1"/>
              <p:cNvSpPr/>
              <p:nvPr/>
            </p:nvSpPr>
            <p:spPr>
              <a:xfrm>
                <a:off x="-7553309" y="4318023"/>
                <a:ext cx="9580" cy="1821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8216" extrusionOk="0">
                    <a:moveTo>
                      <a:pt x="203" y="0"/>
                    </a:moveTo>
                    <a:cubicBezTo>
                      <a:pt x="203" y="1214"/>
                      <a:pt x="0" y="2429"/>
                      <a:pt x="0" y="3711"/>
                    </a:cubicBezTo>
                    <a:cubicBezTo>
                      <a:pt x="0" y="8636"/>
                      <a:pt x="270" y="13426"/>
                      <a:pt x="810" y="18217"/>
                    </a:cubicBezTo>
                    <a:lnTo>
                      <a:pt x="9581" y="9446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0" name="Google Shape;6540;p1"/>
              <p:cNvSpPr/>
              <p:nvPr/>
            </p:nvSpPr>
            <p:spPr>
              <a:xfrm>
                <a:off x="-7432404" y="4186324"/>
                <a:ext cx="124075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075" h="100326" extrusionOk="0">
                    <a:moveTo>
                      <a:pt x="119015" y="95266"/>
                    </a:moveTo>
                    <a:cubicBezTo>
                      <a:pt x="125762" y="88519"/>
                      <a:pt x="125762" y="77454"/>
                      <a:pt x="119015" y="70708"/>
                    </a:cubicBezTo>
                    <a:lnTo>
                      <a:pt x="48307" y="0"/>
                    </a:lnTo>
                    <a:lnTo>
                      <a:pt x="14505" y="0"/>
                    </a:lnTo>
                    <a:cubicBezTo>
                      <a:pt x="9580" y="0"/>
                      <a:pt x="4790" y="270"/>
                      <a:pt x="0" y="810"/>
                    </a:cubicBezTo>
                    <a:lnTo>
                      <a:pt x="94456" y="95266"/>
                    </a:lnTo>
                    <a:cubicBezTo>
                      <a:pt x="101203" y="102013"/>
                      <a:pt x="112268" y="102013"/>
                      <a:pt x="11901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1" name="Google Shape;6541;p1"/>
              <p:cNvSpPr/>
              <p:nvPr/>
            </p:nvSpPr>
            <p:spPr>
              <a:xfrm>
                <a:off x="-7340579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2" name="Google Shape;6542;p1"/>
              <p:cNvSpPr/>
              <p:nvPr/>
            </p:nvSpPr>
            <p:spPr>
              <a:xfrm>
                <a:off x="-7247945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3" name="Google Shape;6543;p1"/>
              <p:cNvSpPr/>
              <p:nvPr/>
            </p:nvSpPr>
            <p:spPr>
              <a:xfrm>
                <a:off x="-7155311" y="4186324"/>
                <a:ext cx="124884" cy="100326"/>
              </a:xfrm>
              <a:custGeom>
                <a:avLst/>
                <a:gdLst/>
                <a:ahLst/>
                <a:cxnLst/>
                <a:rect l="l" t="t" r="r" b="b"/>
                <a:pathLst>
                  <a:path w="124884" h="100326" extrusionOk="0">
                    <a:moveTo>
                      <a:pt x="119825" y="95266"/>
                    </a:moveTo>
                    <a:cubicBezTo>
                      <a:pt x="126571" y="88519"/>
                      <a:pt x="126571" y="77454"/>
                      <a:pt x="119825" y="70708"/>
                    </a:cubicBezTo>
                    <a:lnTo>
                      <a:pt x="49117" y="0"/>
                    </a:lnTo>
                    <a:lnTo>
                      <a:pt x="0" y="0"/>
                    </a:lnTo>
                    <a:lnTo>
                      <a:pt x="95266" y="95266"/>
                    </a:lnTo>
                    <a:cubicBezTo>
                      <a:pt x="102013" y="102013"/>
                      <a:pt x="113078" y="102013"/>
                      <a:pt x="119825" y="95266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544" name="Google Shape;6544;p1"/>
          <p:cNvGrpSpPr/>
          <p:nvPr/>
        </p:nvGrpSpPr>
        <p:grpSpPr>
          <a:xfrm>
            <a:off x="1741730" y="3426144"/>
            <a:ext cx="1741728" cy="1713071"/>
            <a:chOff x="1741730" y="3426144"/>
            <a:chExt cx="1741728" cy="1713071"/>
          </a:xfrm>
        </p:grpSpPr>
        <p:sp>
          <p:nvSpPr>
            <p:cNvPr id="6545" name="Google Shape;6545;p1"/>
            <p:cNvSpPr/>
            <p:nvPr/>
          </p:nvSpPr>
          <p:spPr>
            <a:xfrm>
              <a:off x="1741730" y="3426144"/>
              <a:ext cx="1741728" cy="1713071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546" name="Google Shape;6546;p1"/>
            <p:cNvGrpSpPr/>
            <p:nvPr/>
          </p:nvGrpSpPr>
          <p:grpSpPr>
            <a:xfrm>
              <a:off x="2042152" y="3896815"/>
              <a:ext cx="1141518" cy="829889"/>
              <a:chOff x="-6491148" y="2829190"/>
              <a:chExt cx="728324" cy="529495"/>
            </a:xfrm>
          </p:grpSpPr>
          <p:sp>
            <p:nvSpPr>
              <p:cNvPr id="6547" name="Google Shape;6547;p1"/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8" name="Google Shape;6548;p1"/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49" name="Google Shape;6549;p1"/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0" name="Google Shape;6550;p1"/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1" name="Google Shape;6551;p1"/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2" name="Google Shape;6552;p1"/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3" name="Google Shape;6553;p1"/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4" name="Google Shape;6554;p1"/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5" name="Google Shape;6555;p1"/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6" name="Google Shape;6556;p1"/>
              <p:cNvSpPr/>
              <p:nvPr/>
            </p:nvSpPr>
            <p:spPr>
              <a:xfrm>
                <a:off x="-6245427" y="3046440"/>
                <a:ext cx="50466" cy="809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7" name="Google Shape;6557;p1"/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8" name="Google Shape;6558;p1"/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9" name="Google Shape;6559;p1"/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0" name="Google Shape;6560;p1"/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1" name="Google Shape;6561;p1"/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2" name="Google Shape;6562;p1"/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3" name="Google Shape;6563;p1"/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4" name="Google Shape;6564;p1"/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5" name="Google Shape;6565;p1"/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6" name="Google Shape;6566;p1"/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7" name="Google Shape;6567;p1"/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8" name="Google Shape;6568;p1"/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9" name="Google Shape;6569;p1"/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0" name="Google Shape;6570;p1"/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1" name="Google Shape;6571;p1"/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2" name="Google Shape;6572;p1"/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3" name="Google Shape;6573;p1"/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4" name="Google Shape;6574;p1"/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5" name="Google Shape;6575;p1"/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6" name="Google Shape;6576;p1"/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7" name="Google Shape;6577;p1"/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8" name="Google Shape;6578;p1"/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9" name="Google Shape;6579;p1"/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0" name="Google Shape;6580;p1"/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1" name="Google Shape;6581;p1"/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2" name="Google Shape;6582;p1"/>
              <p:cNvSpPr/>
              <p:nvPr/>
            </p:nvSpPr>
            <p:spPr>
              <a:xfrm>
                <a:off x="-6300279" y="3082333"/>
                <a:ext cx="54852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3" name="Google Shape;6583;p1"/>
              <p:cNvSpPr/>
              <p:nvPr/>
            </p:nvSpPr>
            <p:spPr>
              <a:xfrm>
                <a:off x="-6300279" y="3047249"/>
                <a:ext cx="54852" cy="3508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4" name="Google Shape;6584;p1"/>
              <p:cNvSpPr/>
              <p:nvPr/>
            </p:nvSpPr>
            <p:spPr>
              <a:xfrm>
                <a:off x="-6300279" y="3009939"/>
                <a:ext cx="54852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5" name="Google Shape;6585;p1"/>
              <p:cNvSpPr/>
              <p:nvPr/>
            </p:nvSpPr>
            <p:spPr>
              <a:xfrm>
                <a:off x="-6300279" y="3046440"/>
                <a:ext cx="54852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6" name="Google Shape;6586;p1"/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7" name="Google Shape;6587;p1"/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8" name="Google Shape;6588;p1"/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89" name="Google Shape;6589;p1"/>
              <p:cNvSpPr/>
              <p:nvPr/>
            </p:nvSpPr>
            <p:spPr>
              <a:xfrm>
                <a:off x="-6300279" y="3118834"/>
                <a:ext cx="54852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0" name="Google Shape;6590;p1"/>
              <p:cNvSpPr/>
              <p:nvPr/>
            </p:nvSpPr>
            <p:spPr>
              <a:xfrm>
                <a:off x="-6300279" y="2937545"/>
                <a:ext cx="54582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1" name="Google Shape;6591;p1"/>
              <p:cNvSpPr/>
              <p:nvPr/>
            </p:nvSpPr>
            <p:spPr>
              <a:xfrm>
                <a:off x="-6300279" y="2974046"/>
                <a:ext cx="54582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2" name="Google Shape;6592;p1"/>
              <p:cNvSpPr/>
              <p:nvPr/>
            </p:nvSpPr>
            <p:spPr>
              <a:xfrm>
                <a:off x="-6300279" y="2902394"/>
                <a:ext cx="54582" cy="3508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3" name="Google Shape;6593;p1"/>
              <p:cNvSpPr/>
              <p:nvPr/>
            </p:nvSpPr>
            <p:spPr>
              <a:xfrm>
                <a:off x="-6300279" y="2865151"/>
                <a:ext cx="54582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4" name="Google Shape;6594;p1"/>
              <p:cNvSpPr/>
              <p:nvPr/>
            </p:nvSpPr>
            <p:spPr>
              <a:xfrm>
                <a:off x="-6300279" y="2901652"/>
                <a:ext cx="54582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5" name="Google Shape;6595;p1"/>
              <p:cNvSpPr/>
              <p:nvPr/>
            </p:nvSpPr>
            <p:spPr>
              <a:xfrm>
                <a:off x="-6300279" y="2829190"/>
                <a:ext cx="54582" cy="3589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6" name="Google Shape;6596;p1"/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7" name="Google Shape;6597;p1"/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8" name="Google Shape;6598;p1"/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99" name="Google Shape;6599;p1"/>
              <p:cNvSpPr/>
              <p:nvPr/>
            </p:nvSpPr>
            <p:spPr>
              <a:xfrm>
                <a:off x="-6194960" y="3046440"/>
                <a:ext cx="54852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0" name="Google Shape;6600;p1"/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1" name="Google Shape;6601;p1"/>
              <p:cNvSpPr/>
              <p:nvPr/>
            </p:nvSpPr>
            <p:spPr>
              <a:xfrm>
                <a:off x="-6190777" y="2937545"/>
                <a:ext cx="50736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2" name="Google Shape;6602;p1"/>
              <p:cNvSpPr/>
              <p:nvPr/>
            </p:nvSpPr>
            <p:spPr>
              <a:xfrm>
                <a:off x="-6190777" y="2974046"/>
                <a:ext cx="50736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3" name="Google Shape;6603;p1"/>
              <p:cNvSpPr/>
              <p:nvPr/>
            </p:nvSpPr>
            <p:spPr>
              <a:xfrm>
                <a:off x="-6190777" y="2902394"/>
                <a:ext cx="50736" cy="3508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4" name="Google Shape;6604;p1"/>
              <p:cNvSpPr/>
              <p:nvPr/>
            </p:nvSpPr>
            <p:spPr>
              <a:xfrm>
                <a:off x="-6190777" y="2865151"/>
                <a:ext cx="50736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5" name="Google Shape;6605;p1"/>
              <p:cNvSpPr/>
              <p:nvPr/>
            </p:nvSpPr>
            <p:spPr>
              <a:xfrm>
                <a:off x="-6190777" y="2901652"/>
                <a:ext cx="50736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6" name="Google Shape;6606;p1"/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7" name="Google Shape;6607;p1"/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8" name="Google Shape;6608;p1"/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09" name="Google Shape;6609;p1"/>
              <p:cNvSpPr/>
              <p:nvPr/>
            </p:nvSpPr>
            <p:spPr>
              <a:xfrm>
                <a:off x="-6245427" y="2937545"/>
                <a:ext cx="50466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0" name="Google Shape;6610;p1"/>
              <p:cNvSpPr/>
              <p:nvPr/>
            </p:nvSpPr>
            <p:spPr>
              <a:xfrm>
                <a:off x="-6245427" y="2974046"/>
                <a:ext cx="50466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1" name="Google Shape;6611;p1"/>
              <p:cNvSpPr/>
              <p:nvPr/>
            </p:nvSpPr>
            <p:spPr>
              <a:xfrm>
                <a:off x="-6245427" y="2902394"/>
                <a:ext cx="50466" cy="3508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2" name="Google Shape;6612;p1"/>
              <p:cNvSpPr/>
              <p:nvPr/>
            </p:nvSpPr>
            <p:spPr>
              <a:xfrm>
                <a:off x="-6245427" y="2865151"/>
                <a:ext cx="50466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3" name="Google Shape;6613;p1"/>
              <p:cNvSpPr/>
              <p:nvPr/>
            </p:nvSpPr>
            <p:spPr>
              <a:xfrm>
                <a:off x="-6245427" y="2901652"/>
                <a:ext cx="50466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4" name="Google Shape;6614;p1"/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5" name="Google Shape;6615;p1"/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6" name="Google Shape;6616;p1"/>
              <p:cNvSpPr/>
              <p:nvPr/>
            </p:nvSpPr>
            <p:spPr>
              <a:xfrm>
                <a:off x="-6245629" y="2937545"/>
                <a:ext cx="269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7" name="Google Shape;6617;p1"/>
              <p:cNvSpPr/>
              <p:nvPr/>
            </p:nvSpPr>
            <p:spPr>
              <a:xfrm>
                <a:off x="-6245629" y="2974046"/>
                <a:ext cx="269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8" name="Google Shape;6618;p1"/>
              <p:cNvSpPr/>
              <p:nvPr/>
            </p:nvSpPr>
            <p:spPr>
              <a:xfrm>
                <a:off x="-6245629" y="2902394"/>
                <a:ext cx="269" cy="3508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19" name="Google Shape;6619;p1"/>
              <p:cNvSpPr/>
              <p:nvPr/>
            </p:nvSpPr>
            <p:spPr>
              <a:xfrm>
                <a:off x="-6245629" y="2865151"/>
                <a:ext cx="269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0" name="Google Shape;6620;p1"/>
              <p:cNvSpPr/>
              <p:nvPr/>
            </p:nvSpPr>
            <p:spPr>
              <a:xfrm>
                <a:off x="-6245629" y="2901652"/>
                <a:ext cx="269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1" name="Google Shape;6621;p1"/>
              <p:cNvSpPr/>
              <p:nvPr/>
            </p:nvSpPr>
            <p:spPr>
              <a:xfrm>
                <a:off x="-6245629" y="2829190"/>
                <a:ext cx="269" cy="3589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2" name="Google Shape;6622;p1"/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3" name="Google Shape;6623;p1"/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4" name="Google Shape;6624;p1"/>
              <p:cNvSpPr/>
              <p:nvPr/>
            </p:nvSpPr>
            <p:spPr>
              <a:xfrm>
                <a:off x="-6194960" y="2937545"/>
                <a:ext cx="4115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5" name="Google Shape;6625;p1"/>
              <p:cNvSpPr/>
              <p:nvPr/>
            </p:nvSpPr>
            <p:spPr>
              <a:xfrm>
                <a:off x="-6194960" y="2974046"/>
                <a:ext cx="4115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6" name="Google Shape;6626;p1"/>
              <p:cNvSpPr/>
              <p:nvPr/>
            </p:nvSpPr>
            <p:spPr>
              <a:xfrm>
                <a:off x="-6194960" y="2902394"/>
                <a:ext cx="4115" cy="35083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7" name="Google Shape;6627;p1"/>
              <p:cNvSpPr/>
              <p:nvPr/>
            </p:nvSpPr>
            <p:spPr>
              <a:xfrm>
                <a:off x="-6194960" y="2865151"/>
                <a:ext cx="4115" cy="365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8" name="Google Shape;6628;p1"/>
              <p:cNvSpPr/>
              <p:nvPr/>
            </p:nvSpPr>
            <p:spPr>
              <a:xfrm>
                <a:off x="-6194960" y="2901652"/>
                <a:ext cx="4115" cy="809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9" name="Google Shape;6629;p1"/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0" name="Google Shape;6630;p1"/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1" name="Google Shape;6631;p1"/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632" name="Google Shape;6632;p1"/>
          <p:cNvGrpSpPr/>
          <p:nvPr/>
        </p:nvGrpSpPr>
        <p:grpSpPr>
          <a:xfrm>
            <a:off x="0" y="3426144"/>
            <a:ext cx="1741728" cy="1713071"/>
            <a:chOff x="0" y="3426144"/>
            <a:chExt cx="1741728" cy="1713071"/>
          </a:xfrm>
        </p:grpSpPr>
        <p:sp>
          <p:nvSpPr>
            <p:cNvPr id="6633" name="Google Shape;6633;p1"/>
            <p:cNvSpPr/>
            <p:nvPr/>
          </p:nvSpPr>
          <p:spPr>
            <a:xfrm>
              <a:off x="0" y="3426144"/>
              <a:ext cx="1741728" cy="1713071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34" name="Google Shape;6634;p1"/>
            <p:cNvGrpSpPr/>
            <p:nvPr/>
          </p:nvGrpSpPr>
          <p:grpSpPr>
            <a:xfrm>
              <a:off x="231713" y="4033862"/>
              <a:ext cx="1286471" cy="557277"/>
              <a:chOff x="-7638486" y="2916630"/>
              <a:chExt cx="820809" cy="355560"/>
            </a:xfrm>
          </p:grpSpPr>
          <p:sp>
            <p:nvSpPr>
              <p:cNvPr id="6635" name="Google Shape;6635;p1"/>
              <p:cNvSpPr/>
              <p:nvPr/>
            </p:nvSpPr>
            <p:spPr>
              <a:xfrm>
                <a:off x="-7605935" y="2929381"/>
                <a:ext cx="750995" cy="263465"/>
              </a:xfrm>
              <a:custGeom>
                <a:avLst/>
                <a:gdLst/>
                <a:ahLst/>
                <a:cxnLst/>
                <a:rect l="l" t="t" r="r" b="b"/>
                <a:pathLst>
                  <a:path w="750995" h="263465" extrusionOk="0">
                    <a:moveTo>
                      <a:pt x="750995" y="201934"/>
                    </a:moveTo>
                    <a:lnTo>
                      <a:pt x="750995" y="201934"/>
                    </a:lnTo>
                    <a:cubicBezTo>
                      <a:pt x="750995" y="109367"/>
                      <a:pt x="691622" y="29956"/>
                      <a:pt x="609041" y="0"/>
                    </a:cubicBezTo>
                    <a:cubicBezTo>
                      <a:pt x="645609" y="38120"/>
                      <a:pt x="668211" y="89734"/>
                      <a:pt x="668211" y="146407"/>
                    </a:cubicBezTo>
                    <a:lnTo>
                      <a:pt x="668211" y="152075"/>
                    </a:lnTo>
                    <a:cubicBezTo>
                      <a:pt x="668211" y="194715"/>
                      <a:pt x="633329" y="229596"/>
                      <a:pt x="590689" y="229596"/>
                    </a:cubicBezTo>
                    <a:lnTo>
                      <a:pt x="0" y="229596"/>
                    </a:lnTo>
                    <a:cubicBezTo>
                      <a:pt x="4926" y="242888"/>
                      <a:pt x="13157" y="254560"/>
                      <a:pt x="23817" y="263466"/>
                    </a:cubicBezTo>
                    <a:lnTo>
                      <a:pt x="722118" y="263466"/>
                    </a:lnTo>
                    <a:cubicBezTo>
                      <a:pt x="739728" y="248690"/>
                      <a:pt x="750995" y="226560"/>
                      <a:pt x="750995" y="201934"/>
                    </a:cubicBezTo>
                    <a:close/>
                  </a:path>
                </a:pathLst>
              </a:custGeom>
              <a:solidFill>
                <a:srgbClr val="C978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6" name="Google Shape;6636;p1"/>
              <p:cNvSpPr/>
              <p:nvPr/>
            </p:nvSpPr>
            <p:spPr>
              <a:xfrm>
                <a:off x="-7610995" y="2916630"/>
                <a:ext cx="673270" cy="242415"/>
              </a:xfrm>
              <a:custGeom>
                <a:avLst/>
                <a:gdLst/>
                <a:ahLst/>
                <a:cxnLst/>
                <a:rect l="l" t="t" r="r" b="b"/>
                <a:pathLst>
                  <a:path w="673270" h="242415" extrusionOk="0">
                    <a:moveTo>
                      <a:pt x="673271" y="164826"/>
                    </a:moveTo>
                    <a:lnTo>
                      <a:pt x="673271" y="159159"/>
                    </a:lnTo>
                    <a:cubicBezTo>
                      <a:pt x="673271" y="102485"/>
                      <a:pt x="650669" y="50871"/>
                      <a:pt x="614101" y="12751"/>
                    </a:cubicBezTo>
                    <a:cubicBezTo>
                      <a:pt x="591364" y="4520"/>
                      <a:pt x="566873" y="0"/>
                      <a:pt x="541370" y="0"/>
                    </a:cubicBezTo>
                    <a:lnTo>
                      <a:pt x="522073" y="0"/>
                    </a:lnTo>
                    <a:lnTo>
                      <a:pt x="604251" y="82177"/>
                    </a:lnTo>
                    <a:cubicBezTo>
                      <a:pt x="617407" y="95333"/>
                      <a:pt x="617407" y="116856"/>
                      <a:pt x="604251" y="130012"/>
                    </a:cubicBezTo>
                    <a:lnTo>
                      <a:pt x="604251" y="130012"/>
                    </a:lnTo>
                    <a:cubicBezTo>
                      <a:pt x="592308" y="141954"/>
                      <a:pt x="572742" y="141954"/>
                      <a:pt x="560800" y="130012"/>
                    </a:cubicBezTo>
                    <a:lnTo>
                      <a:pt x="430789" y="0"/>
                    </a:lnTo>
                    <a:lnTo>
                      <a:pt x="373508" y="0"/>
                    </a:lnTo>
                    <a:lnTo>
                      <a:pt x="455684" y="82177"/>
                    </a:lnTo>
                    <a:cubicBezTo>
                      <a:pt x="468841" y="95333"/>
                      <a:pt x="468841" y="116856"/>
                      <a:pt x="455684" y="130012"/>
                    </a:cubicBezTo>
                    <a:lnTo>
                      <a:pt x="455684" y="130012"/>
                    </a:lnTo>
                    <a:cubicBezTo>
                      <a:pt x="443742" y="141954"/>
                      <a:pt x="424176" y="141954"/>
                      <a:pt x="412235" y="130012"/>
                    </a:cubicBezTo>
                    <a:lnTo>
                      <a:pt x="282222" y="0"/>
                    </a:lnTo>
                    <a:lnTo>
                      <a:pt x="224941" y="0"/>
                    </a:lnTo>
                    <a:lnTo>
                      <a:pt x="307118" y="82177"/>
                    </a:lnTo>
                    <a:cubicBezTo>
                      <a:pt x="320275" y="95333"/>
                      <a:pt x="320275" y="116856"/>
                      <a:pt x="307118" y="130012"/>
                    </a:cubicBezTo>
                    <a:cubicBezTo>
                      <a:pt x="295176" y="141954"/>
                      <a:pt x="275611" y="141954"/>
                      <a:pt x="263668" y="130012"/>
                    </a:cubicBezTo>
                    <a:lnTo>
                      <a:pt x="145328" y="11672"/>
                    </a:lnTo>
                    <a:cubicBezTo>
                      <a:pt x="61060" y="40684"/>
                      <a:pt x="0" y="120904"/>
                      <a:pt x="0" y="214753"/>
                    </a:cubicBezTo>
                    <a:lnTo>
                      <a:pt x="0" y="214753"/>
                    </a:lnTo>
                    <a:cubicBezTo>
                      <a:pt x="0" y="224468"/>
                      <a:pt x="1822" y="233779"/>
                      <a:pt x="5060" y="242415"/>
                    </a:cubicBezTo>
                    <a:lnTo>
                      <a:pt x="595749" y="242415"/>
                    </a:lnTo>
                    <a:cubicBezTo>
                      <a:pt x="638389" y="242415"/>
                      <a:pt x="673271" y="207534"/>
                      <a:pt x="673271" y="164894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7" name="Google Shape;6637;p1"/>
              <p:cNvSpPr/>
              <p:nvPr/>
            </p:nvSpPr>
            <p:spPr>
              <a:xfrm>
                <a:off x="-7465667" y="2916630"/>
                <a:ext cx="171657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71657" h="138968" extrusionOk="0">
                    <a:moveTo>
                      <a:pt x="161790" y="130012"/>
                    </a:moveTo>
                    <a:cubicBezTo>
                      <a:pt x="174947" y="116856"/>
                      <a:pt x="174947" y="95333"/>
                      <a:pt x="161790" y="82177"/>
                    </a:cubicBezTo>
                    <a:lnTo>
                      <a:pt x="79613" y="0"/>
                    </a:lnTo>
                    <a:lnTo>
                      <a:pt x="69358" y="0"/>
                    </a:lnTo>
                    <a:cubicBezTo>
                      <a:pt x="45069" y="0"/>
                      <a:pt x="21792" y="4115"/>
                      <a:pt x="0" y="11672"/>
                    </a:cubicBezTo>
                    <a:lnTo>
                      <a:pt x="118340" y="130012"/>
                    </a:lnTo>
                    <a:cubicBezTo>
                      <a:pt x="130283" y="141954"/>
                      <a:pt x="149848" y="141954"/>
                      <a:pt x="161790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8" name="Google Shape;6638;p1"/>
              <p:cNvSpPr/>
              <p:nvPr/>
            </p:nvSpPr>
            <p:spPr>
              <a:xfrm>
                <a:off x="-7328840" y="2916630"/>
                <a:ext cx="183329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9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9" y="116856"/>
                      <a:pt x="186619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5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9" name="Google Shape;6639;p1"/>
              <p:cNvSpPr/>
              <p:nvPr/>
            </p:nvSpPr>
            <p:spPr>
              <a:xfrm>
                <a:off x="-7180274" y="2916630"/>
                <a:ext cx="183328" cy="138968"/>
              </a:xfrm>
              <a:custGeom>
                <a:avLst/>
                <a:gdLst/>
                <a:ahLst/>
                <a:cxnLst/>
                <a:rect l="l" t="t" r="r" b="b"/>
                <a:pathLst>
                  <a:path w="183328" h="138968" extrusionOk="0">
                    <a:moveTo>
                      <a:pt x="173462" y="130012"/>
                    </a:moveTo>
                    <a:lnTo>
                      <a:pt x="173462" y="130012"/>
                    </a:lnTo>
                    <a:cubicBezTo>
                      <a:pt x="186618" y="116856"/>
                      <a:pt x="186618" y="95333"/>
                      <a:pt x="173462" y="82177"/>
                    </a:cubicBezTo>
                    <a:lnTo>
                      <a:pt x="91285" y="0"/>
                    </a:lnTo>
                    <a:lnTo>
                      <a:pt x="0" y="0"/>
                    </a:lnTo>
                    <a:lnTo>
                      <a:pt x="130012" y="130012"/>
                    </a:lnTo>
                    <a:cubicBezTo>
                      <a:pt x="141954" y="141954"/>
                      <a:pt x="161520" y="141954"/>
                      <a:pt x="173462" y="130012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0" name="Google Shape;6640;p1"/>
              <p:cNvSpPr/>
              <p:nvPr/>
            </p:nvSpPr>
            <p:spPr>
              <a:xfrm>
                <a:off x="-7638478" y="3215247"/>
                <a:ext cx="820725" cy="56943"/>
              </a:xfrm>
              <a:custGeom>
                <a:avLst/>
                <a:gdLst/>
                <a:ahLst/>
                <a:cxnLst/>
                <a:rect l="l" t="t" r="r" b="b"/>
                <a:pathLst>
                  <a:path w="820725" h="56943" extrusionOk="0">
                    <a:moveTo>
                      <a:pt x="820579" y="15045"/>
                    </a:moveTo>
                    <a:lnTo>
                      <a:pt x="362" y="15045"/>
                    </a:lnTo>
                    <a:cubicBezTo>
                      <a:pt x="362" y="9716"/>
                      <a:pt x="92" y="4588"/>
                      <a:pt x="24" y="0"/>
                    </a:cubicBezTo>
                    <a:cubicBezTo>
                      <a:pt x="-111" y="5667"/>
                      <a:pt x="362" y="12347"/>
                      <a:pt x="362" y="19498"/>
                    </a:cubicBezTo>
                    <a:lnTo>
                      <a:pt x="362" y="19498"/>
                    </a:lnTo>
                    <a:cubicBezTo>
                      <a:pt x="362" y="40076"/>
                      <a:pt x="14530" y="56944"/>
                      <a:pt x="31802" y="56944"/>
                    </a:cubicBezTo>
                    <a:lnTo>
                      <a:pt x="789071" y="56944"/>
                    </a:lnTo>
                    <a:cubicBezTo>
                      <a:pt x="806411" y="56944"/>
                      <a:pt x="820512" y="40076"/>
                      <a:pt x="820512" y="19498"/>
                    </a:cubicBezTo>
                    <a:cubicBezTo>
                      <a:pt x="820512" y="13359"/>
                      <a:pt x="820782" y="7556"/>
                      <a:pt x="820714" y="2429"/>
                    </a:cubicBezTo>
                    <a:cubicBezTo>
                      <a:pt x="820714" y="6409"/>
                      <a:pt x="820512" y="10660"/>
                      <a:pt x="820512" y="1504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1" name="Google Shape;6641;p1"/>
              <p:cNvSpPr/>
              <p:nvPr/>
            </p:nvSpPr>
            <p:spPr>
              <a:xfrm>
                <a:off x="-7638486" y="3192915"/>
                <a:ext cx="62102" cy="22332"/>
              </a:xfrm>
              <a:custGeom>
                <a:avLst/>
                <a:gdLst/>
                <a:ahLst/>
                <a:cxnLst/>
                <a:rect l="l" t="t" r="r" b="b"/>
                <a:pathLst>
                  <a:path w="62102" h="22332" extrusionOk="0">
                    <a:moveTo>
                      <a:pt x="13795" y="4385"/>
                    </a:moveTo>
                    <a:lnTo>
                      <a:pt x="62102" y="4385"/>
                    </a:lnTo>
                    <a:cubicBezTo>
                      <a:pt x="60146" y="2968"/>
                      <a:pt x="58190" y="1552"/>
                      <a:pt x="56300" y="0"/>
                    </a:cubicBezTo>
                    <a:lnTo>
                      <a:pt x="13795" y="0"/>
                    </a:lnTo>
                    <a:cubicBezTo>
                      <a:pt x="976" y="0"/>
                      <a:pt x="-239" y="9243"/>
                      <a:pt x="31" y="22332"/>
                    </a:cubicBezTo>
                    <a:cubicBezTo>
                      <a:pt x="234" y="11605"/>
                      <a:pt x="2460" y="4385"/>
                      <a:pt x="13795" y="438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2" name="Google Shape;6642;p1"/>
              <p:cNvSpPr/>
              <p:nvPr/>
            </p:nvSpPr>
            <p:spPr>
              <a:xfrm>
                <a:off x="-6889619" y="3192915"/>
                <a:ext cx="71942" cy="24760"/>
              </a:xfrm>
              <a:custGeom>
                <a:avLst/>
                <a:gdLst/>
                <a:ahLst/>
                <a:cxnLst/>
                <a:rect l="l" t="t" r="r" b="b"/>
                <a:pathLst>
                  <a:path w="71942" h="24760" extrusionOk="0">
                    <a:moveTo>
                      <a:pt x="57484" y="4385"/>
                    </a:moveTo>
                    <a:cubicBezTo>
                      <a:pt x="69628" y="4385"/>
                      <a:pt x="71719" y="12684"/>
                      <a:pt x="71922" y="24761"/>
                    </a:cubicBezTo>
                    <a:cubicBezTo>
                      <a:pt x="72125" y="10390"/>
                      <a:pt x="71045" y="0"/>
                      <a:pt x="57484" y="0"/>
                    </a:cubicBezTo>
                    <a:lnTo>
                      <a:pt x="5802" y="0"/>
                    </a:lnTo>
                    <a:cubicBezTo>
                      <a:pt x="3980" y="1552"/>
                      <a:pt x="2024" y="3036"/>
                      <a:pt x="0" y="4385"/>
                    </a:cubicBezTo>
                    <a:lnTo>
                      <a:pt x="57484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3" name="Google Shape;6643;p1"/>
              <p:cNvSpPr/>
              <p:nvPr/>
            </p:nvSpPr>
            <p:spPr>
              <a:xfrm>
                <a:off x="-7582118" y="3192915"/>
                <a:ext cx="698301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698301" h="4385" extrusionOk="0">
                    <a:moveTo>
                      <a:pt x="692499" y="4385"/>
                    </a:moveTo>
                    <a:cubicBezTo>
                      <a:pt x="694456" y="2968"/>
                      <a:pt x="696412" y="1552"/>
                      <a:pt x="698302" y="0"/>
                    </a:cubicBezTo>
                    <a:lnTo>
                      <a:pt x="0" y="0"/>
                    </a:lnTo>
                    <a:cubicBezTo>
                      <a:pt x="1822" y="1552"/>
                      <a:pt x="3779" y="3036"/>
                      <a:pt x="5802" y="4385"/>
                    </a:cubicBezTo>
                    <a:lnTo>
                      <a:pt x="692567" y="43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4" name="Google Shape;6644;p1"/>
              <p:cNvSpPr/>
              <p:nvPr/>
            </p:nvSpPr>
            <p:spPr>
              <a:xfrm>
                <a:off x="-7638454" y="3197300"/>
                <a:ext cx="820757" cy="32992"/>
              </a:xfrm>
              <a:custGeom>
                <a:avLst/>
                <a:gdLst/>
                <a:ahLst/>
                <a:cxnLst/>
                <a:rect l="l" t="t" r="r" b="b"/>
                <a:pathLst>
                  <a:path w="820757" h="32992" extrusionOk="0">
                    <a:moveTo>
                      <a:pt x="820555" y="32992"/>
                    </a:moveTo>
                    <a:cubicBezTo>
                      <a:pt x="820555" y="28539"/>
                      <a:pt x="820690" y="24289"/>
                      <a:pt x="820758" y="20375"/>
                    </a:cubicBezTo>
                    <a:cubicBezTo>
                      <a:pt x="820555" y="8299"/>
                      <a:pt x="818464" y="0"/>
                      <a:pt x="806319" y="0"/>
                    </a:cubicBezTo>
                    <a:lnTo>
                      <a:pt x="748836" y="0"/>
                    </a:lnTo>
                    <a:cubicBezTo>
                      <a:pt x="735815" y="9041"/>
                      <a:pt x="720094" y="14438"/>
                      <a:pt x="703159" y="14438"/>
                    </a:cubicBezTo>
                    <a:lnTo>
                      <a:pt x="107747" y="14438"/>
                    </a:lnTo>
                    <a:cubicBezTo>
                      <a:pt x="90813" y="14438"/>
                      <a:pt x="75025" y="9108"/>
                      <a:pt x="62071" y="0"/>
                    </a:cubicBezTo>
                    <a:lnTo>
                      <a:pt x="13764" y="0"/>
                    </a:lnTo>
                    <a:cubicBezTo>
                      <a:pt x="2429" y="0"/>
                      <a:pt x="203" y="7219"/>
                      <a:pt x="0" y="17947"/>
                    </a:cubicBezTo>
                    <a:cubicBezTo>
                      <a:pt x="68" y="22535"/>
                      <a:pt x="338" y="27662"/>
                      <a:pt x="338" y="32992"/>
                    </a:cubicBezTo>
                    <a:lnTo>
                      <a:pt x="820555" y="32992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5" name="Google Shape;6645;p1"/>
              <p:cNvSpPr/>
              <p:nvPr/>
            </p:nvSpPr>
            <p:spPr>
              <a:xfrm>
                <a:off x="-7576383" y="3197232"/>
                <a:ext cx="686764" cy="14438"/>
              </a:xfrm>
              <a:custGeom>
                <a:avLst/>
                <a:gdLst/>
                <a:ahLst/>
                <a:cxnLst/>
                <a:rect l="l" t="t" r="r" b="b"/>
                <a:pathLst>
                  <a:path w="686764" h="14438" extrusionOk="0">
                    <a:moveTo>
                      <a:pt x="45676" y="14438"/>
                    </a:moveTo>
                    <a:lnTo>
                      <a:pt x="641088" y="14438"/>
                    </a:lnTo>
                    <a:cubicBezTo>
                      <a:pt x="658023" y="14438"/>
                      <a:pt x="673810" y="9108"/>
                      <a:pt x="686765" y="0"/>
                    </a:cubicBezTo>
                    <a:lnTo>
                      <a:pt x="0" y="0"/>
                    </a:lnTo>
                    <a:cubicBezTo>
                      <a:pt x="13022" y="9041"/>
                      <a:pt x="28742" y="14438"/>
                      <a:pt x="45676" y="1443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646" name="Google Shape;6646;p1"/>
          <p:cNvGrpSpPr/>
          <p:nvPr/>
        </p:nvGrpSpPr>
        <p:grpSpPr>
          <a:xfrm>
            <a:off x="8708542" y="1713071"/>
            <a:ext cx="1741728" cy="1713071"/>
            <a:chOff x="8708542" y="1713071"/>
            <a:chExt cx="1741728" cy="1713071"/>
          </a:xfrm>
        </p:grpSpPr>
        <p:sp>
          <p:nvSpPr>
            <p:cNvPr id="6647" name="Google Shape;6647;p1"/>
            <p:cNvSpPr/>
            <p:nvPr/>
          </p:nvSpPr>
          <p:spPr>
            <a:xfrm>
              <a:off x="8708542" y="1713071"/>
              <a:ext cx="1741728" cy="1713071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48" name="Google Shape;6648;p1"/>
            <p:cNvGrpSpPr/>
            <p:nvPr/>
          </p:nvGrpSpPr>
          <p:grpSpPr>
            <a:xfrm>
              <a:off x="8961276" y="1889983"/>
              <a:ext cx="1227106" cy="1423777"/>
              <a:chOff x="-2076531" y="1548768"/>
              <a:chExt cx="782932" cy="908414"/>
            </a:xfrm>
          </p:grpSpPr>
          <p:grpSp>
            <p:nvGrpSpPr>
              <p:cNvPr id="6649" name="Google Shape;6649;p1"/>
              <p:cNvGrpSpPr/>
              <p:nvPr/>
            </p:nvGrpSpPr>
            <p:grpSpPr>
              <a:xfrm>
                <a:off x="-2076531" y="1907832"/>
                <a:ext cx="607036" cy="549350"/>
                <a:chOff x="-2076531" y="1907832"/>
                <a:chExt cx="607036" cy="549350"/>
              </a:xfrm>
            </p:grpSpPr>
            <p:sp>
              <p:nvSpPr>
                <p:cNvPr id="6650" name="Google Shape;6650;p1"/>
                <p:cNvSpPr/>
                <p:nvPr/>
              </p:nvSpPr>
              <p:spPr>
                <a:xfrm>
                  <a:off x="-2076479" y="1907883"/>
                  <a:ext cx="606984" cy="549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6984" h="549299" extrusionOk="0">
                      <a:moveTo>
                        <a:pt x="7301" y="473923"/>
                      </a:moveTo>
                      <a:lnTo>
                        <a:pt x="238583" y="95153"/>
                      </a:lnTo>
                      <a:cubicBezTo>
                        <a:pt x="295730" y="1574"/>
                        <a:pt x="418320" y="-28045"/>
                        <a:pt x="511832" y="29101"/>
                      </a:cubicBezTo>
                      <a:cubicBezTo>
                        <a:pt x="605411" y="86247"/>
                        <a:pt x="635030" y="208838"/>
                        <a:pt x="577884" y="302349"/>
                      </a:cubicBezTo>
                      <a:cubicBezTo>
                        <a:pt x="563581" y="325761"/>
                        <a:pt x="533085" y="333115"/>
                        <a:pt x="509673" y="318812"/>
                      </a:cubicBezTo>
                      <a:cubicBezTo>
                        <a:pt x="486261" y="304508"/>
                        <a:pt x="478907" y="274013"/>
                        <a:pt x="493211" y="250601"/>
                      </a:cubicBezTo>
                      <a:cubicBezTo>
                        <a:pt x="521817" y="203710"/>
                        <a:pt x="506974" y="142314"/>
                        <a:pt x="460151" y="113707"/>
                      </a:cubicBezTo>
                      <a:cubicBezTo>
                        <a:pt x="413260" y="85100"/>
                        <a:pt x="351864" y="99943"/>
                        <a:pt x="323257" y="146767"/>
                      </a:cubicBezTo>
                      <a:lnTo>
                        <a:pt x="91974" y="525536"/>
                      </a:lnTo>
                      <a:cubicBezTo>
                        <a:pt x="77671" y="548948"/>
                        <a:pt x="47175" y="556302"/>
                        <a:pt x="23763" y="541999"/>
                      </a:cubicBezTo>
                      <a:cubicBezTo>
                        <a:pt x="351" y="527695"/>
                        <a:pt x="-7003" y="497199"/>
                        <a:pt x="7301" y="473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651" name="Google Shape;6651;p1"/>
                <p:cNvGrpSpPr/>
                <p:nvPr/>
              </p:nvGrpSpPr>
              <p:grpSpPr>
                <a:xfrm>
                  <a:off x="-2076531" y="1907832"/>
                  <a:ext cx="606996" cy="549335"/>
                  <a:chOff x="-2076531" y="1907832"/>
                  <a:chExt cx="606996" cy="549335"/>
                </a:xfrm>
              </p:grpSpPr>
              <p:sp>
                <p:nvSpPr>
                  <p:cNvPr id="6652" name="Google Shape;6652;p1"/>
                  <p:cNvSpPr/>
                  <p:nvPr/>
                </p:nvSpPr>
                <p:spPr>
                  <a:xfrm>
                    <a:off x="-1999821" y="2447655"/>
                    <a:ext cx="2226" cy="14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26" h="1484" extrusionOk="0">
                        <a:moveTo>
                          <a:pt x="2227" y="0"/>
                        </a:moveTo>
                        <a:cubicBezTo>
                          <a:pt x="1484" y="540"/>
                          <a:pt x="742" y="1012"/>
                          <a:pt x="0" y="1484"/>
                        </a:cubicBezTo>
                        <a:cubicBezTo>
                          <a:pt x="742" y="1012"/>
                          <a:pt x="1484" y="540"/>
                          <a:pt x="22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53" name="Google Shape;6653;p1"/>
                  <p:cNvSpPr/>
                  <p:nvPr/>
                </p:nvSpPr>
                <p:spPr>
                  <a:xfrm>
                    <a:off x="-1714023" y="2012549"/>
                    <a:ext cx="13223" cy="5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23" h="5667" extrusionOk="0">
                        <a:moveTo>
                          <a:pt x="13224" y="0"/>
                        </a:moveTo>
                        <a:cubicBezTo>
                          <a:pt x="8704" y="1552"/>
                          <a:pt x="4251" y="3441"/>
                          <a:pt x="0" y="5667"/>
                        </a:cubicBezTo>
                        <a:cubicBezTo>
                          <a:pt x="4251" y="3441"/>
                          <a:pt x="8704" y="1552"/>
                          <a:pt x="1322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54" name="Google Shape;6654;p1"/>
                  <p:cNvSpPr/>
                  <p:nvPr/>
                </p:nvSpPr>
                <p:spPr>
                  <a:xfrm>
                    <a:off x="-2008457" y="2452377"/>
                    <a:ext cx="2901" cy="12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01" h="1214" extrusionOk="0">
                        <a:moveTo>
                          <a:pt x="2901" y="0"/>
                        </a:moveTo>
                        <a:cubicBezTo>
                          <a:pt x="1957" y="472"/>
                          <a:pt x="945" y="877"/>
                          <a:pt x="0" y="1214"/>
                        </a:cubicBezTo>
                        <a:cubicBezTo>
                          <a:pt x="1012" y="810"/>
                          <a:pt x="1957" y="405"/>
                          <a:pt x="2901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55" name="Google Shape;6655;p1"/>
                  <p:cNvSpPr/>
                  <p:nvPr/>
                </p:nvSpPr>
                <p:spPr>
                  <a:xfrm>
                    <a:off x="-2004004" y="2450218"/>
                    <a:ext cx="2563" cy="14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63" h="1416" extrusionOk="0">
                        <a:moveTo>
                          <a:pt x="2564" y="0"/>
                        </a:moveTo>
                        <a:cubicBezTo>
                          <a:pt x="1754" y="472"/>
                          <a:pt x="877" y="945"/>
                          <a:pt x="0" y="1417"/>
                        </a:cubicBezTo>
                        <a:cubicBezTo>
                          <a:pt x="877" y="945"/>
                          <a:pt x="1754" y="540"/>
                          <a:pt x="256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56" name="Google Shape;6656;p1"/>
                  <p:cNvSpPr/>
                  <p:nvPr/>
                </p:nvSpPr>
                <p:spPr>
                  <a:xfrm>
                    <a:off x="-2041112" y="2455076"/>
                    <a:ext cx="4452" cy="11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52" h="1147" extrusionOk="0">
                        <a:moveTo>
                          <a:pt x="4453" y="1147"/>
                        </a:moveTo>
                        <a:cubicBezTo>
                          <a:pt x="2969" y="810"/>
                          <a:pt x="1484" y="472"/>
                          <a:pt x="0" y="0"/>
                        </a:cubicBezTo>
                        <a:cubicBezTo>
                          <a:pt x="1484" y="472"/>
                          <a:pt x="2969" y="810"/>
                          <a:pt x="4453" y="114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57" name="Google Shape;6657;p1"/>
                  <p:cNvSpPr/>
                  <p:nvPr/>
                </p:nvSpPr>
                <p:spPr>
                  <a:xfrm>
                    <a:off x="-1991995" y="2441312"/>
                    <a:ext cx="1551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1" h="1551" extrusionOk="0">
                        <a:moveTo>
                          <a:pt x="1552" y="0"/>
                        </a:moveTo>
                        <a:cubicBezTo>
                          <a:pt x="1080" y="540"/>
                          <a:pt x="540" y="1012"/>
                          <a:pt x="0" y="1552"/>
                        </a:cubicBezTo>
                        <a:cubicBezTo>
                          <a:pt x="540" y="1012"/>
                          <a:pt x="1080" y="540"/>
                          <a:pt x="15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58" name="Google Shape;6658;p1"/>
                  <p:cNvSpPr/>
                  <p:nvPr/>
                </p:nvSpPr>
                <p:spPr>
                  <a:xfrm>
                    <a:off x="-1995773" y="2444686"/>
                    <a:ext cx="1889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9" h="1551" extrusionOk="0">
                        <a:moveTo>
                          <a:pt x="1889" y="0"/>
                        </a:moveTo>
                        <a:cubicBezTo>
                          <a:pt x="1282" y="540"/>
                          <a:pt x="607" y="1012"/>
                          <a:pt x="0" y="1552"/>
                        </a:cubicBezTo>
                        <a:cubicBezTo>
                          <a:pt x="607" y="1012"/>
                          <a:pt x="1282" y="540"/>
                          <a:pt x="1889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59" name="Google Shape;6659;p1"/>
                  <p:cNvSpPr/>
                  <p:nvPr/>
                </p:nvSpPr>
                <p:spPr>
                  <a:xfrm>
                    <a:off x="-2013045" y="2454132"/>
                    <a:ext cx="3238" cy="10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38" h="1079" extrusionOk="0">
                        <a:moveTo>
                          <a:pt x="3239" y="0"/>
                        </a:moveTo>
                        <a:cubicBezTo>
                          <a:pt x="2159" y="405"/>
                          <a:pt x="1080" y="742"/>
                          <a:pt x="0" y="1079"/>
                        </a:cubicBezTo>
                        <a:cubicBezTo>
                          <a:pt x="1080" y="742"/>
                          <a:pt x="2159" y="405"/>
                          <a:pt x="3239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0" name="Google Shape;6660;p1"/>
                  <p:cNvSpPr/>
                  <p:nvPr/>
                </p:nvSpPr>
                <p:spPr>
                  <a:xfrm>
                    <a:off x="-2031936" y="2456898"/>
                    <a:ext cx="4317" cy="2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7" h="269" extrusionOk="0">
                        <a:moveTo>
                          <a:pt x="4318" y="270"/>
                        </a:moveTo>
                        <a:cubicBezTo>
                          <a:pt x="2901" y="270"/>
                          <a:pt x="1484" y="135"/>
                          <a:pt x="0" y="0"/>
                        </a:cubicBezTo>
                        <a:cubicBezTo>
                          <a:pt x="1417" y="135"/>
                          <a:pt x="2834" y="202"/>
                          <a:pt x="4318" y="27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1" name="Google Shape;6661;p1"/>
                  <p:cNvSpPr/>
                  <p:nvPr/>
                </p:nvSpPr>
                <p:spPr>
                  <a:xfrm>
                    <a:off x="-2036591" y="2456223"/>
                    <a:ext cx="4452" cy="6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52" h="674" extrusionOk="0">
                        <a:moveTo>
                          <a:pt x="4453" y="675"/>
                        </a:moveTo>
                        <a:cubicBezTo>
                          <a:pt x="2969" y="540"/>
                          <a:pt x="1484" y="270"/>
                          <a:pt x="0" y="0"/>
                        </a:cubicBezTo>
                        <a:cubicBezTo>
                          <a:pt x="1484" y="270"/>
                          <a:pt x="2969" y="540"/>
                          <a:pt x="4453" y="67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2" name="Google Shape;6662;p1"/>
                  <p:cNvSpPr/>
                  <p:nvPr/>
                </p:nvSpPr>
                <p:spPr>
                  <a:xfrm>
                    <a:off x="-2027146" y="2457033"/>
                    <a:ext cx="4115" cy="1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15" h="134" extrusionOk="0">
                        <a:moveTo>
                          <a:pt x="4115" y="0"/>
                        </a:moveTo>
                        <a:cubicBezTo>
                          <a:pt x="2766" y="135"/>
                          <a:pt x="1349" y="135"/>
                          <a:pt x="0" y="135"/>
                        </a:cubicBezTo>
                        <a:cubicBezTo>
                          <a:pt x="1349" y="135"/>
                          <a:pt x="2766" y="135"/>
                          <a:pt x="411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3" name="Google Shape;6663;p1"/>
                  <p:cNvSpPr/>
                  <p:nvPr/>
                </p:nvSpPr>
                <p:spPr>
                  <a:xfrm>
                    <a:off x="-2017700" y="2455549"/>
                    <a:ext cx="3575" cy="8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75" h="809" extrusionOk="0">
                        <a:moveTo>
                          <a:pt x="3576" y="0"/>
                        </a:moveTo>
                        <a:cubicBezTo>
                          <a:pt x="2361" y="337"/>
                          <a:pt x="1214" y="540"/>
                          <a:pt x="0" y="810"/>
                        </a:cubicBezTo>
                        <a:cubicBezTo>
                          <a:pt x="1214" y="607"/>
                          <a:pt x="2429" y="337"/>
                          <a:pt x="357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4" name="Google Shape;6664;p1"/>
                  <p:cNvSpPr/>
                  <p:nvPr/>
                </p:nvSpPr>
                <p:spPr>
                  <a:xfrm>
                    <a:off x="-2022423" y="2456493"/>
                    <a:ext cx="3845" cy="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845" h="472" extrusionOk="0">
                        <a:moveTo>
                          <a:pt x="3846" y="0"/>
                        </a:moveTo>
                        <a:cubicBezTo>
                          <a:pt x="2564" y="202"/>
                          <a:pt x="1282" y="405"/>
                          <a:pt x="0" y="472"/>
                        </a:cubicBezTo>
                        <a:cubicBezTo>
                          <a:pt x="1282" y="337"/>
                          <a:pt x="2564" y="202"/>
                          <a:pt x="384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5" name="Google Shape;6665;p1"/>
                  <p:cNvSpPr/>
                  <p:nvPr/>
                </p:nvSpPr>
                <p:spPr>
                  <a:xfrm>
                    <a:off x="-1988486" y="2437602"/>
                    <a:ext cx="1146" cy="1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6" h="1349" extrusionOk="0">
                        <a:moveTo>
                          <a:pt x="1147" y="0"/>
                        </a:moveTo>
                        <a:cubicBezTo>
                          <a:pt x="810" y="472"/>
                          <a:pt x="405" y="877"/>
                          <a:pt x="0" y="1349"/>
                        </a:cubicBezTo>
                        <a:cubicBezTo>
                          <a:pt x="337" y="877"/>
                          <a:pt x="742" y="472"/>
                          <a:pt x="114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6" name="Google Shape;6666;p1"/>
                  <p:cNvSpPr/>
                  <p:nvPr/>
                </p:nvSpPr>
                <p:spPr>
                  <a:xfrm>
                    <a:off x="-1586237" y="2162801"/>
                    <a:ext cx="674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4" h="1551" extrusionOk="0">
                        <a:moveTo>
                          <a:pt x="0" y="1552"/>
                        </a:moveTo>
                        <a:cubicBezTo>
                          <a:pt x="202" y="1080"/>
                          <a:pt x="405" y="540"/>
                          <a:pt x="675" y="0"/>
                        </a:cubicBezTo>
                        <a:cubicBezTo>
                          <a:pt x="405" y="472"/>
                          <a:pt x="270" y="1012"/>
                          <a:pt x="0" y="155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7" name="Google Shape;6667;p1"/>
                  <p:cNvSpPr/>
                  <p:nvPr/>
                </p:nvSpPr>
                <p:spPr>
                  <a:xfrm>
                    <a:off x="-1588194" y="2199370"/>
                    <a:ext cx="742" cy="21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42" h="2159" extrusionOk="0">
                        <a:moveTo>
                          <a:pt x="742" y="2159"/>
                        </a:moveTo>
                        <a:cubicBezTo>
                          <a:pt x="472" y="1417"/>
                          <a:pt x="202" y="675"/>
                          <a:pt x="0" y="0"/>
                        </a:cubicBezTo>
                        <a:cubicBezTo>
                          <a:pt x="202" y="742"/>
                          <a:pt x="472" y="1484"/>
                          <a:pt x="742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8" name="Google Shape;6668;p1"/>
                  <p:cNvSpPr/>
                  <p:nvPr/>
                </p:nvSpPr>
                <p:spPr>
                  <a:xfrm>
                    <a:off x="-1584551" y="2207803"/>
                    <a:ext cx="1146" cy="20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6" h="2091" extrusionOk="0">
                        <a:moveTo>
                          <a:pt x="1147" y="2092"/>
                        </a:moveTo>
                        <a:cubicBezTo>
                          <a:pt x="742" y="1417"/>
                          <a:pt x="337" y="675"/>
                          <a:pt x="0" y="0"/>
                        </a:cubicBezTo>
                        <a:cubicBezTo>
                          <a:pt x="405" y="675"/>
                          <a:pt x="742" y="1417"/>
                          <a:pt x="1147" y="20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69" name="Google Shape;6669;p1"/>
                  <p:cNvSpPr/>
                  <p:nvPr/>
                </p:nvSpPr>
                <p:spPr>
                  <a:xfrm>
                    <a:off x="-1589341" y="2194849"/>
                    <a:ext cx="539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9" h="2226" extrusionOk="0">
                        <a:moveTo>
                          <a:pt x="540" y="2227"/>
                        </a:moveTo>
                        <a:cubicBezTo>
                          <a:pt x="337" y="1484"/>
                          <a:pt x="202" y="742"/>
                          <a:pt x="0" y="0"/>
                        </a:cubicBezTo>
                        <a:cubicBezTo>
                          <a:pt x="135" y="742"/>
                          <a:pt x="337" y="1484"/>
                          <a:pt x="540" y="222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0" name="Google Shape;6670;p1"/>
                  <p:cNvSpPr/>
                  <p:nvPr/>
                </p:nvSpPr>
                <p:spPr>
                  <a:xfrm>
                    <a:off x="-1579491" y="2215495"/>
                    <a:ext cx="1619" cy="19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19" h="1956" extrusionOk="0">
                        <a:moveTo>
                          <a:pt x="1619" y="1957"/>
                        </a:moveTo>
                        <a:cubicBezTo>
                          <a:pt x="1080" y="1349"/>
                          <a:pt x="540" y="675"/>
                          <a:pt x="0" y="0"/>
                        </a:cubicBezTo>
                        <a:cubicBezTo>
                          <a:pt x="540" y="675"/>
                          <a:pt x="1012" y="1282"/>
                          <a:pt x="1619" y="195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1" name="Google Shape;6671;p1"/>
                  <p:cNvSpPr/>
                  <p:nvPr/>
                </p:nvSpPr>
                <p:spPr>
                  <a:xfrm>
                    <a:off x="-1576319" y="2219003"/>
                    <a:ext cx="1821" cy="1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21" h="1821" extrusionOk="0">
                        <a:moveTo>
                          <a:pt x="1822" y="1822"/>
                        </a:moveTo>
                        <a:cubicBezTo>
                          <a:pt x="1214" y="1214"/>
                          <a:pt x="607" y="607"/>
                          <a:pt x="0" y="0"/>
                        </a:cubicBezTo>
                        <a:cubicBezTo>
                          <a:pt x="607" y="607"/>
                          <a:pt x="1214" y="1214"/>
                          <a:pt x="1822" y="182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2" name="Google Shape;6672;p1"/>
                  <p:cNvSpPr/>
                  <p:nvPr/>
                </p:nvSpPr>
                <p:spPr>
                  <a:xfrm>
                    <a:off x="-1586575" y="2203620"/>
                    <a:ext cx="944" cy="2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44" h="2158" extrusionOk="0">
                        <a:moveTo>
                          <a:pt x="945" y="2159"/>
                        </a:moveTo>
                        <a:cubicBezTo>
                          <a:pt x="607" y="1484"/>
                          <a:pt x="270" y="742"/>
                          <a:pt x="0" y="0"/>
                        </a:cubicBezTo>
                        <a:cubicBezTo>
                          <a:pt x="337" y="742"/>
                          <a:pt x="607" y="1417"/>
                          <a:pt x="945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3" name="Google Shape;6673;p1"/>
                  <p:cNvSpPr/>
                  <p:nvPr/>
                </p:nvSpPr>
                <p:spPr>
                  <a:xfrm>
                    <a:off x="-1589341" y="2171842"/>
                    <a:ext cx="472" cy="20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2" h="2024" extrusionOk="0">
                        <a:moveTo>
                          <a:pt x="0" y="2024"/>
                        </a:moveTo>
                        <a:cubicBezTo>
                          <a:pt x="135" y="1349"/>
                          <a:pt x="270" y="675"/>
                          <a:pt x="472" y="0"/>
                        </a:cubicBezTo>
                        <a:cubicBezTo>
                          <a:pt x="270" y="675"/>
                          <a:pt x="202" y="1349"/>
                          <a:pt x="0" y="202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4" name="Google Shape;6674;p1"/>
                  <p:cNvSpPr/>
                  <p:nvPr/>
                </p:nvSpPr>
                <p:spPr>
                  <a:xfrm>
                    <a:off x="-1590151" y="2176498"/>
                    <a:ext cx="269" cy="20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9" h="2091" extrusionOk="0">
                        <a:moveTo>
                          <a:pt x="0" y="2092"/>
                        </a:moveTo>
                        <a:cubicBezTo>
                          <a:pt x="68" y="1417"/>
                          <a:pt x="135" y="675"/>
                          <a:pt x="270" y="0"/>
                        </a:cubicBezTo>
                        <a:cubicBezTo>
                          <a:pt x="135" y="675"/>
                          <a:pt x="68" y="1417"/>
                          <a:pt x="0" y="20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5" name="Google Shape;6675;p1"/>
                  <p:cNvSpPr/>
                  <p:nvPr/>
                </p:nvSpPr>
                <p:spPr>
                  <a:xfrm>
                    <a:off x="-1590151" y="2190329"/>
                    <a:ext cx="337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" h="2226" extrusionOk="0">
                        <a:moveTo>
                          <a:pt x="337" y="2226"/>
                        </a:moveTo>
                        <a:cubicBezTo>
                          <a:pt x="202" y="1484"/>
                          <a:pt x="135" y="742"/>
                          <a:pt x="0" y="0"/>
                        </a:cubicBezTo>
                        <a:cubicBezTo>
                          <a:pt x="68" y="742"/>
                          <a:pt x="202" y="1484"/>
                          <a:pt x="337" y="222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6" name="Google Shape;6676;p1"/>
                  <p:cNvSpPr/>
                  <p:nvPr/>
                </p:nvSpPr>
                <p:spPr>
                  <a:xfrm>
                    <a:off x="-1588059" y="2167322"/>
                    <a:ext cx="607" cy="1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" h="1821" extrusionOk="0">
                        <a:moveTo>
                          <a:pt x="0" y="1822"/>
                        </a:moveTo>
                        <a:cubicBezTo>
                          <a:pt x="202" y="1214"/>
                          <a:pt x="337" y="607"/>
                          <a:pt x="607" y="0"/>
                        </a:cubicBezTo>
                        <a:cubicBezTo>
                          <a:pt x="405" y="607"/>
                          <a:pt x="202" y="1214"/>
                          <a:pt x="0" y="182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7" name="Google Shape;6677;p1"/>
                  <p:cNvSpPr/>
                  <p:nvPr/>
                </p:nvSpPr>
                <p:spPr>
                  <a:xfrm>
                    <a:off x="-1590488" y="2185741"/>
                    <a:ext cx="134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" h="2226" extrusionOk="0">
                        <a:moveTo>
                          <a:pt x="135" y="2226"/>
                        </a:moveTo>
                        <a:cubicBezTo>
                          <a:pt x="135" y="1484"/>
                          <a:pt x="0" y="742"/>
                          <a:pt x="0" y="0"/>
                        </a:cubicBezTo>
                        <a:cubicBezTo>
                          <a:pt x="0" y="742"/>
                          <a:pt x="68" y="1484"/>
                          <a:pt x="135" y="222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8" name="Google Shape;6678;p1"/>
                  <p:cNvSpPr/>
                  <p:nvPr/>
                </p:nvSpPr>
                <p:spPr>
                  <a:xfrm>
                    <a:off x="-1590488" y="2181086"/>
                    <a:ext cx="67" cy="2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" h="2158" extrusionOk="0">
                        <a:moveTo>
                          <a:pt x="0" y="2159"/>
                        </a:moveTo>
                        <a:cubicBezTo>
                          <a:pt x="0" y="1417"/>
                          <a:pt x="0" y="742"/>
                          <a:pt x="68" y="0"/>
                        </a:cubicBezTo>
                        <a:cubicBezTo>
                          <a:pt x="68" y="742"/>
                          <a:pt x="68" y="1417"/>
                          <a:pt x="0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79" name="Google Shape;6679;p1"/>
                  <p:cNvSpPr/>
                  <p:nvPr/>
                </p:nvSpPr>
                <p:spPr>
                  <a:xfrm>
                    <a:off x="-1582189" y="2211784"/>
                    <a:ext cx="1349" cy="2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9" h="2023" extrusionOk="0">
                        <a:moveTo>
                          <a:pt x="1349" y="2024"/>
                        </a:moveTo>
                        <a:cubicBezTo>
                          <a:pt x="877" y="1349"/>
                          <a:pt x="405" y="675"/>
                          <a:pt x="0" y="0"/>
                        </a:cubicBezTo>
                        <a:cubicBezTo>
                          <a:pt x="472" y="675"/>
                          <a:pt x="877" y="1349"/>
                          <a:pt x="1349" y="202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0" name="Google Shape;6680;p1"/>
                  <p:cNvSpPr/>
                  <p:nvPr/>
                </p:nvSpPr>
                <p:spPr>
                  <a:xfrm>
                    <a:off x="-1995638" y="2194377"/>
                    <a:ext cx="72124" cy="113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124" h="113414" extrusionOk="0">
                        <a:moveTo>
                          <a:pt x="72124" y="42100"/>
                        </a:moveTo>
                        <a:cubicBezTo>
                          <a:pt x="61801" y="29416"/>
                          <a:pt x="51209" y="15383"/>
                          <a:pt x="40886" y="0"/>
                        </a:cubicBezTo>
                        <a:lnTo>
                          <a:pt x="0" y="66996"/>
                        </a:lnTo>
                        <a:cubicBezTo>
                          <a:pt x="9446" y="83931"/>
                          <a:pt x="19431" y="99449"/>
                          <a:pt x="29484" y="113415"/>
                        </a:cubicBezTo>
                        <a:lnTo>
                          <a:pt x="72124" y="4210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1" name="Google Shape;6681;p1"/>
                  <p:cNvSpPr/>
                  <p:nvPr/>
                </p:nvSpPr>
                <p:spPr>
                  <a:xfrm>
                    <a:off x="-1903610" y="2035893"/>
                    <a:ext cx="76374" cy="1196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374" h="119689" extrusionOk="0">
                        <a:moveTo>
                          <a:pt x="76375" y="39672"/>
                        </a:moveTo>
                        <a:cubicBezTo>
                          <a:pt x="65580" y="26920"/>
                          <a:pt x="55324" y="13696"/>
                          <a:pt x="45609" y="0"/>
                        </a:cubicBezTo>
                        <a:lnTo>
                          <a:pt x="0" y="74688"/>
                        </a:lnTo>
                        <a:cubicBezTo>
                          <a:pt x="9108" y="91083"/>
                          <a:pt x="18756" y="106061"/>
                          <a:pt x="28472" y="119690"/>
                        </a:cubicBezTo>
                        <a:lnTo>
                          <a:pt x="76375" y="39672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2" name="Google Shape;6682;p1"/>
                  <p:cNvSpPr/>
                  <p:nvPr/>
                </p:nvSpPr>
                <p:spPr>
                  <a:xfrm>
                    <a:off x="-1583269" y="2128460"/>
                    <a:ext cx="12144" cy="30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44" h="30023" extrusionOk="0">
                        <a:moveTo>
                          <a:pt x="12144" y="0"/>
                        </a:moveTo>
                        <a:lnTo>
                          <a:pt x="12144" y="0"/>
                        </a:lnTo>
                        <a:cubicBezTo>
                          <a:pt x="9850" y="10323"/>
                          <a:pt x="5802" y="20511"/>
                          <a:pt x="0" y="30024"/>
                        </a:cubicBezTo>
                        <a:cubicBezTo>
                          <a:pt x="0" y="30024"/>
                          <a:pt x="0" y="30024"/>
                          <a:pt x="0" y="30024"/>
                        </a:cubicBezTo>
                        <a:cubicBezTo>
                          <a:pt x="0" y="30024"/>
                          <a:pt x="0" y="30024"/>
                          <a:pt x="0" y="30024"/>
                        </a:cubicBezTo>
                        <a:cubicBezTo>
                          <a:pt x="5802" y="20511"/>
                          <a:pt x="9850" y="10323"/>
                          <a:pt x="1214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3" name="Google Shape;6683;p1"/>
                  <p:cNvSpPr/>
                  <p:nvPr/>
                </p:nvSpPr>
                <p:spPr>
                  <a:xfrm>
                    <a:off x="-2076531" y="2345102"/>
                    <a:ext cx="62001" cy="1099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001" h="109973" extrusionOk="0">
                        <a:moveTo>
                          <a:pt x="31101" y="95131"/>
                        </a:moveTo>
                        <a:lnTo>
                          <a:pt x="62002" y="43450"/>
                        </a:lnTo>
                        <a:cubicBezTo>
                          <a:pt x="51274" y="30428"/>
                          <a:pt x="40412" y="15923"/>
                          <a:pt x="29684" y="0"/>
                        </a:cubicBezTo>
                        <a:lnTo>
                          <a:pt x="7285" y="36635"/>
                        </a:lnTo>
                        <a:cubicBezTo>
                          <a:pt x="-7019" y="60047"/>
                          <a:pt x="403" y="90543"/>
                          <a:pt x="23747" y="104846"/>
                        </a:cubicBezTo>
                        <a:cubicBezTo>
                          <a:pt x="27458" y="107073"/>
                          <a:pt x="31304" y="108760"/>
                          <a:pt x="35284" y="109974"/>
                        </a:cubicBezTo>
                        <a:cubicBezTo>
                          <a:pt x="32248" y="109030"/>
                          <a:pt x="29347" y="107882"/>
                          <a:pt x="26446" y="106331"/>
                        </a:cubicBezTo>
                        <a:cubicBezTo>
                          <a:pt x="27390" y="102485"/>
                          <a:pt x="28875" y="98707"/>
                          <a:pt x="31034" y="9513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4" name="Google Shape;6684;p1"/>
                  <p:cNvSpPr/>
                  <p:nvPr/>
                </p:nvSpPr>
                <p:spPr>
                  <a:xfrm>
                    <a:off x="-1743440" y="2023006"/>
                    <a:ext cx="21050" cy="183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50" h="18351" extrusionOk="0">
                        <a:moveTo>
                          <a:pt x="0" y="18352"/>
                        </a:moveTo>
                        <a:lnTo>
                          <a:pt x="0" y="18352"/>
                        </a:lnTo>
                        <a:cubicBezTo>
                          <a:pt x="6207" y="11200"/>
                          <a:pt x="13359" y="4993"/>
                          <a:pt x="21050" y="0"/>
                        </a:cubicBezTo>
                        <a:cubicBezTo>
                          <a:pt x="13291" y="4993"/>
                          <a:pt x="6207" y="11132"/>
                          <a:pt x="0" y="1835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5" name="Google Shape;6685;p1"/>
                  <p:cNvSpPr/>
                  <p:nvPr/>
                </p:nvSpPr>
                <p:spPr>
                  <a:xfrm>
                    <a:off x="-1617745" y="2020847"/>
                    <a:ext cx="37107" cy="38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07" h="38524" extrusionOk="0">
                        <a:moveTo>
                          <a:pt x="1417" y="810"/>
                        </a:moveTo>
                        <a:cubicBezTo>
                          <a:pt x="945" y="540"/>
                          <a:pt x="472" y="27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472" y="270"/>
                          <a:pt x="945" y="540"/>
                          <a:pt x="1417" y="810"/>
                        </a:cubicBezTo>
                        <a:cubicBezTo>
                          <a:pt x="17002" y="10323"/>
                          <a:pt x="29012" y="23479"/>
                          <a:pt x="37108" y="38525"/>
                        </a:cubicBezTo>
                        <a:lnTo>
                          <a:pt x="37108" y="38525"/>
                        </a:lnTo>
                        <a:cubicBezTo>
                          <a:pt x="29012" y="23479"/>
                          <a:pt x="17002" y="10323"/>
                          <a:pt x="1417" y="81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6" name="Google Shape;6686;p1"/>
                  <p:cNvSpPr/>
                  <p:nvPr/>
                </p:nvSpPr>
                <p:spPr>
                  <a:xfrm>
                    <a:off x="-1572879" y="2124479"/>
                    <a:ext cx="96345" cy="1094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345" h="109499" extrusionOk="0">
                        <a:moveTo>
                          <a:pt x="45541" y="0"/>
                        </a:moveTo>
                        <a:cubicBezTo>
                          <a:pt x="42033" y="30361"/>
                          <a:pt x="32048" y="60385"/>
                          <a:pt x="16665" y="85618"/>
                        </a:cubicBezTo>
                        <a:cubicBezTo>
                          <a:pt x="12954" y="91623"/>
                          <a:pt x="7894" y="96278"/>
                          <a:pt x="2092" y="99449"/>
                        </a:cubicBezTo>
                        <a:cubicBezTo>
                          <a:pt x="1349" y="98909"/>
                          <a:pt x="675" y="98302"/>
                          <a:pt x="0" y="97695"/>
                        </a:cubicBezTo>
                        <a:cubicBezTo>
                          <a:pt x="1889" y="99314"/>
                          <a:pt x="3913" y="100866"/>
                          <a:pt x="6140" y="102215"/>
                        </a:cubicBezTo>
                        <a:cubicBezTo>
                          <a:pt x="29551" y="116518"/>
                          <a:pt x="60047" y="109097"/>
                          <a:pt x="74351" y="85753"/>
                        </a:cubicBezTo>
                        <a:cubicBezTo>
                          <a:pt x="84269" y="69493"/>
                          <a:pt x="91488" y="52356"/>
                          <a:pt x="96345" y="34881"/>
                        </a:cubicBezTo>
                        <a:cubicBezTo>
                          <a:pt x="81098" y="15518"/>
                          <a:pt x="63960" y="3981"/>
                          <a:pt x="45609" y="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7" name="Google Shape;6687;p1"/>
                  <p:cNvSpPr/>
                  <p:nvPr/>
                </p:nvSpPr>
                <p:spPr>
                  <a:xfrm>
                    <a:off x="-1600878" y="1939008"/>
                    <a:ext cx="126436" cy="1240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436" h="124007" extrusionOk="0">
                        <a:moveTo>
                          <a:pt x="0" y="31238"/>
                        </a:moveTo>
                        <a:cubicBezTo>
                          <a:pt x="5128" y="33667"/>
                          <a:pt x="10120" y="36298"/>
                          <a:pt x="15046" y="39334"/>
                        </a:cubicBezTo>
                        <a:cubicBezTo>
                          <a:pt x="42236" y="55932"/>
                          <a:pt x="59440" y="81974"/>
                          <a:pt x="68076" y="111931"/>
                        </a:cubicBezTo>
                        <a:cubicBezTo>
                          <a:pt x="85550" y="111728"/>
                          <a:pt x="103025" y="114629"/>
                          <a:pt x="119622" y="121174"/>
                        </a:cubicBezTo>
                        <a:cubicBezTo>
                          <a:pt x="121916" y="122051"/>
                          <a:pt x="124142" y="122996"/>
                          <a:pt x="126436" y="124007"/>
                        </a:cubicBezTo>
                        <a:cubicBezTo>
                          <a:pt x="115237" y="74418"/>
                          <a:pt x="85281" y="29214"/>
                          <a:pt x="39267" y="0"/>
                        </a:cubicBezTo>
                        <a:cubicBezTo>
                          <a:pt x="37378" y="675"/>
                          <a:pt x="35489" y="1417"/>
                          <a:pt x="33667" y="2159"/>
                        </a:cubicBezTo>
                        <a:cubicBezTo>
                          <a:pt x="19094" y="8299"/>
                          <a:pt x="8096" y="18621"/>
                          <a:pt x="0" y="313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8" name="Google Shape;6688;p1"/>
                  <p:cNvSpPr/>
                  <p:nvPr/>
                </p:nvSpPr>
                <p:spPr>
                  <a:xfrm>
                    <a:off x="-1800586" y="1907832"/>
                    <a:ext cx="134127" cy="91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127" h="91559" extrusionOk="0">
                        <a:moveTo>
                          <a:pt x="111998" y="49190"/>
                        </a:moveTo>
                        <a:cubicBezTo>
                          <a:pt x="116923" y="31850"/>
                          <a:pt x="124210" y="15253"/>
                          <a:pt x="134128" y="5"/>
                        </a:cubicBezTo>
                        <a:cubicBezTo>
                          <a:pt x="85281" y="-333"/>
                          <a:pt x="37175" y="17277"/>
                          <a:pt x="0" y="50404"/>
                        </a:cubicBezTo>
                        <a:cubicBezTo>
                          <a:pt x="7624" y="64505"/>
                          <a:pt x="15990" y="78269"/>
                          <a:pt x="25031" y="91560"/>
                        </a:cubicBezTo>
                        <a:cubicBezTo>
                          <a:pt x="49117" y="68216"/>
                          <a:pt x="79748" y="53710"/>
                          <a:pt x="111998" y="491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89" name="Google Shape;6689;p1"/>
                  <p:cNvSpPr/>
                  <p:nvPr/>
                </p:nvSpPr>
                <p:spPr>
                  <a:xfrm>
                    <a:off x="-2046779" y="2261373"/>
                    <a:ext cx="80625" cy="1272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625" h="127245" extrusionOk="0">
                        <a:moveTo>
                          <a:pt x="80625" y="46419"/>
                        </a:moveTo>
                        <a:cubicBezTo>
                          <a:pt x="70572" y="32452"/>
                          <a:pt x="60587" y="16935"/>
                          <a:pt x="51141" y="0"/>
                        </a:cubicBezTo>
                        <a:lnTo>
                          <a:pt x="0" y="83796"/>
                        </a:lnTo>
                        <a:cubicBezTo>
                          <a:pt x="10728" y="99719"/>
                          <a:pt x="21657" y="114225"/>
                          <a:pt x="32318" y="127246"/>
                        </a:cubicBezTo>
                        <a:lnTo>
                          <a:pt x="80625" y="464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0" name="Google Shape;6690;p1"/>
                  <p:cNvSpPr/>
                  <p:nvPr/>
                </p:nvSpPr>
                <p:spPr>
                  <a:xfrm>
                    <a:off x="-1954752" y="2110581"/>
                    <a:ext cx="79613" cy="1258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613" h="125896" extrusionOk="0">
                        <a:moveTo>
                          <a:pt x="79613" y="45002"/>
                        </a:moveTo>
                        <a:cubicBezTo>
                          <a:pt x="69898" y="31373"/>
                          <a:pt x="60250" y="16395"/>
                          <a:pt x="51141" y="0"/>
                        </a:cubicBezTo>
                        <a:lnTo>
                          <a:pt x="0" y="83796"/>
                        </a:lnTo>
                        <a:cubicBezTo>
                          <a:pt x="10390" y="99179"/>
                          <a:pt x="20915" y="113213"/>
                          <a:pt x="31238" y="125897"/>
                        </a:cubicBezTo>
                        <a:lnTo>
                          <a:pt x="79613" y="4500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1" name="Google Shape;6691;p1"/>
                  <p:cNvSpPr/>
                  <p:nvPr/>
                </p:nvSpPr>
                <p:spPr>
                  <a:xfrm>
                    <a:off x="-1868864" y="2198290"/>
                    <a:ext cx="27999" cy="458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999" h="45811" extrusionOk="0">
                        <a:moveTo>
                          <a:pt x="0" y="45811"/>
                        </a:moveTo>
                        <a:lnTo>
                          <a:pt x="27999" y="0"/>
                        </a:lnTo>
                        <a:lnTo>
                          <a:pt x="27999" y="0"/>
                        </a:lnTo>
                        <a:lnTo>
                          <a:pt x="0" y="4581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2" name="Google Shape;6692;p1"/>
                  <p:cNvSpPr/>
                  <p:nvPr/>
                </p:nvSpPr>
                <p:spPr>
                  <a:xfrm>
                    <a:off x="-1790128" y="2041358"/>
                    <a:ext cx="46688" cy="73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688" h="73878" extrusionOk="0">
                        <a:moveTo>
                          <a:pt x="36905" y="13359"/>
                        </a:moveTo>
                        <a:lnTo>
                          <a:pt x="0" y="73878"/>
                        </a:lnTo>
                        <a:lnTo>
                          <a:pt x="0" y="73878"/>
                        </a:lnTo>
                        <a:cubicBezTo>
                          <a:pt x="0" y="73878"/>
                          <a:pt x="36905" y="13359"/>
                          <a:pt x="36905" y="13359"/>
                        </a:cubicBezTo>
                        <a:cubicBezTo>
                          <a:pt x="39807" y="8568"/>
                          <a:pt x="43112" y="4116"/>
                          <a:pt x="46688" y="0"/>
                        </a:cubicBezTo>
                        <a:lnTo>
                          <a:pt x="46688" y="0"/>
                        </a:lnTo>
                        <a:cubicBezTo>
                          <a:pt x="43112" y="4116"/>
                          <a:pt x="39807" y="8568"/>
                          <a:pt x="36905" y="13359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3" name="Google Shape;6693;p1"/>
                  <p:cNvSpPr/>
                  <p:nvPr/>
                </p:nvSpPr>
                <p:spPr>
                  <a:xfrm>
                    <a:off x="-1858001" y="1958304"/>
                    <a:ext cx="82446" cy="1172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446" h="117260" extrusionOk="0">
                        <a:moveTo>
                          <a:pt x="57956" y="71787"/>
                        </a:moveTo>
                        <a:cubicBezTo>
                          <a:pt x="64972" y="60317"/>
                          <a:pt x="73203" y="50062"/>
                          <a:pt x="82447" y="41156"/>
                        </a:cubicBezTo>
                        <a:cubicBezTo>
                          <a:pt x="73406" y="27865"/>
                          <a:pt x="65040" y="14101"/>
                          <a:pt x="57416" y="0"/>
                        </a:cubicBezTo>
                        <a:cubicBezTo>
                          <a:pt x="43180" y="12684"/>
                          <a:pt x="30496" y="27662"/>
                          <a:pt x="20106" y="44732"/>
                        </a:cubicBezTo>
                        <a:lnTo>
                          <a:pt x="0" y="77589"/>
                        </a:lnTo>
                        <a:cubicBezTo>
                          <a:pt x="9648" y="91285"/>
                          <a:pt x="19903" y="104509"/>
                          <a:pt x="30766" y="117261"/>
                        </a:cubicBezTo>
                        <a:lnTo>
                          <a:pt x="57956" y="71854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4" name="Google Shape;6694;p1"/>
                  <p:cNvSpPr/>
                  <p:nvPr/>
                </p:nvSpPr>
                <p:spPr>
                  <a:xfrm>
                    <a:off x="-1653504" y="2008163"/>
                    <a:ext cx="9580" cy="18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80" h="1889" extrusionOk="0">
                        <a:moveTo>
                          <a:pt x="9580" y="1889"/>
                        </a:moveTo>
                        <a:cubicBezTo>
                          <a:pt x="6409" y="1079"/>
                          <a:pt x="3238" y="472"/>
                          <a:pt x="0" y="0"/>
                        </a:cubicBezTo>
                        <a:cubicBezTo>
                          <a:pt x="3171" y="472"/>
                          <a:pt x="6409" y="1079"/>
                          <a:pt x="9580" y="1889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5" name="Google Shape;6695;p1"/>
                  <p:cNvSpPr/>
                  <p:nvPr/>
                </p:nvSpPr>
                <p:spPr>
                  <a:xfrm>
                    <a:off x="-1688588" y="1907905"/>
                    <a:ext cx="126976" cy="623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976" h="62341" extrusionOk="0">
                        <a:moveTo>
                          <a:pt x="87709" y="62341"/>
                        </a:moveTo>
                        <a:cubicBezTo>
                          <a:pt x="95738" y="49657"/>
                          <a:pt x="106803" y="39267"/>
                          <a:pt x="121376" y="33195"/>
                        </a:cubicBezTo>
                        <a:cubicBezTo>
                          <a:pt x="123198" y="32385"/>
                          <a:pt x="125087" y="31710"/>
                          <a:pt x="126976" y="31036"/>
                        </a:cubicBezTo>
                        <a:cubicBezTo>
                          <a:pt x="125964" y="30361"/>
                          <a:pt x="125020" y="29686"/>
                          <a:pt x="123940" y="29079"/>
                        </a:cubicBezTo>
                        <a:cubicBezTo>
                          <a:pt x="92095" y="9648"/>
                          <a:pt x="56944" y="270"/>
                          <a:pt x="22130" y="0"/>
                        </a:cubicBezTo>
                        <a:cubicBezTo>
                          <a:pt x="12212" y="15180"/>
                          <a:pt x="4925" y="31845"/>
                          <a:pt x="0" y="49185"/>
                        </a:cubicBezTo>
                        <a:cubicBezTo>
                          <a:pt x="29214" y="45069"/>
                          <a:pt x="59710" y="49185"/>
                          <a:pt x="87777" y="62341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6" name="Google Shape;6696;p1"/>
                  <p:cNvSpPr/>
                  <p:nvPr/>
                </p:nvSpPr>
                <p:spPr>
                  <a:xfrm>
                    <a:off x="-1667942" y="2007084"/>
                    <a:ext cx="9647" cy="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47" h="472" extrusionOk="0">
                        <a:moveTo>
                          <a:pt x="9648" y="472"/>
                        </a:moveTo>
                        <a:cubicBezTo>
                          <a:pt x="6410" y="135"/>
                          <a:pt x="3239" y="0"/>
                          <a:pt x="0" y="0"/>
                        </a:cubicBezTo>
                        <a:cubicBezTo>
                          <a:pt x="3171" y="0"/>
                          <a:pt x="6410" y="135"/>
                          <a:pt x="9648" y="47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7" name="Google Shape;6697;p1"/>
                  <p:cNvSpPr/>
                  <p:nvPr/>
                </p:nvSpPr>
                <p:spPr>
                  <a:xfrm>
                    <a:off x="-1696279" y="2008096"/>
                    <a:ext cx="14033" cy="30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033" h="3036" extrusionOk="0">
                        <a:moveTo>
                          <a:pt x="14033" y="0"/>
                        </a:moveTo>
                        <a:cubicBezTo>
                          <a:pt x="9311" y="675"/>
                          <a:pt x="4588" y="1687"/>
                          <a:pt x="0" y="3036"/>
                        </a:cubicBezTo>
                        <a:cubicBezTo>
                          <a:pt x="4588" y="1687"/>
                          <a:pt x="9243" y="675"/>
                          <a:pt x="1403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8" name="Google Shape;6698;p1"/>
                  <p:cNvSpPr/>
                  <p:nvPr/>
                </p:nvSpPr>
                <p:spPr>
                  <a:xfrm>
                    <a:off x="-1643923" y="2010052"/>
                    <a:ext cx="26177" cy="107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77" h="10794" extrusionOk="0">
                        <a:moveTo>
                          <a:pt x="0" y="0"/>
                        </a:moveTo>
                        <a:cubicBezTo>
                          <a:pt x="8973" y="2226"/>
                          <a:pt x="17812" y="5870"/>
                          <a:pt x="26178" y="10795"/>
                        </a:cubicBezTo>
                        <a:cubicBezTo>
                          <a:pt x="26178" y="10795"/>
                          <a:pt x="26178" y="10795"/>
                          <a:pt x="26178" y="10795"/>
                        </a:cubicBezTo>
                        <a:cubicBezTo>
                          <a:pt x="17812" y="5870"/>
                          <a:pt x="8973" y="229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99" name="Google Shape;6699;p1"/>
                  <p:cNvSpPr/>
                  <p:nvPr/>
                </p:nvSpPr>
                <p:spPr>
                  <a:xfrm>
                    <a:off x="-1580638" y="2059304"/>
                    <a:ext cx="11974" cy="691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74" h="6915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1267" y="20983"/>
                          <a:pt x="14843" y="45609"/>
                          <a:pt x="9581" y="69155"/>
                        </a:cubicBezTo>
                        <a:lnTo>
                          <a:pt x="9581" y="69155"/>
                        </a:lnTo>
                        <a:cubicBezTo>
                          <a:pt x="14843" y="45541"/>
                          <a:pt x="11335" y="2098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0" name="Google Shape;6700;p1"/>
                  <p:cNvSpPr/>
                  <p:nvPr/>
                </p:nvSpPr>
                <p:spPr>
                  <a:xfrm>
                    <a:off x="-1532802" y="2050794"/>
                    <a:ext cx="63267" cy="1084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67" h="108499" extrusionOk="0">
                        <a:moveTo>
                          <a:pt x="68" y="77"/>
                        </a:moveTo>
                        <a:cubicBezTo>
                          <a:pt x="6747" y="23152"/>
                          <a:pt x="8366" y="48520"/>
                          <a:pt x="5465" y="73686"/>
                        </a:cubicBezTo>
                        <a:cubicBezTo>
                          <a:pt x="23816" y="77666"/>
                          <a:pt x="41021" y="89136"/>
                          <a:pt x="56202" y="108500"/>
                        </a:cubicBezTo>
                        <a:cubicBezTo>
                          <a:pt x="64972" y="76654"/>
                          <a:pt x="65445" y="43527"/>
                          <a:pt x="58360" y="12087"/>
                        </a:cubicBezTo>
                        <a:cubicBezTo>
                          <a:pt x="56134" y="11142"/>
                          <a:pt x="53840" y="10130"/>
                          <a:pt x="51546" y="9253"/>
                        </a:cubicBezTo>
                        <a:cubicBezTo>
                          <a:pt x="34949" y="2709"/>
                          <a:pt x="17474" y="-193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1" name="Google Shape;6701;p1"/>
                  <p:cNvSpPr/>
                  <p:nvPr/>
                </p:nvSpPr>
                <p:spPr>
                  <a:xfrm>
                    <a:off x="-1590555" y="2122916"/>
                    <a:ext cx="63150" cy="1012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150" h="101214" extrusionOk="0">
                        <a:moveTo>
                          <a:pt x="34274" y="87181"/>
                        </a:moveTo>
                        <a:cubicBezTo>
                          <a:pt x="49724" y="61948"/>
                          <a:pt x="59710" y="31924"/>
                          <a:pt x="63151" y="1563"/>
                        </a:cubicBezTo>
                        <a:cubicBezTo>
                          <a:pt x="49185" y="-1473"/>
                          <a:pt x="34477" y="-56"/>
                          <a:pt x="19431" y="5544"/>
                        </a:cubicBezTo>
                        <a:cubicBezTo>
                          <a:pt x="17137" y="15867"/>
                          <a:pt x="13089" y="26055"/>
                          <a:pt x="7287" y="35568"/>
                        </a:cubicBezTo>
                        <a:cubicBezTo>
                          <a:pt x="7287" y="35568"/>
                          <a:pt x="7287" y="35568"/>
                          <a:pt x="7287" y="35568"/>
                        </a:cubicBezTo>
                        <a:cubicBezTo>
                          <a:pt x="6410" y="36985"/>
                          <a:pt x="5667" y="38401"/>
                          <a:pt x="4925" y="39886"/>
                        </a:cubicBezTo>
                        <a:cubicBezTo>
                          <a:pt x="4655" y="40358"/>
                          <a:pt x="4520" y="40898"/>
                          <a:pt x="4251" y="41437"/>
                        </a:cubicBezTo>
                        <a:cubicBezTo>
                          <a:pt x="3846" y="42382"/>
                          <a:pt x="3373" y="43394"/>
                          <a:pt x="3036" y="44406"/>
                        </a:cubicBezTo>
                        <a:cubicBezTo>
                          <a:pt x="2834" y="45013"/>
                          <a:pt x="2631" y="45621"/>
                          <a:pt x="2429" y="46228"/>
                        </a:cubicBezTo>
                        <a:cubicBezTo>
                          <a:pt x="2159" y="47105"/>
                          <a:pt x="1822" y="48050"/>
                          <a:pt x="1619" y="48926"/>
                        </a:cubicBezTo>
                        <a:cubicBezTo>
                          <a:pt x="1417" y="49601"/>
                          <a:pt x="1349" y="50276"/>
                          <a:pt x="1147" y="50951"/>
                        </a:cubicBezTo>
                        <a:cubicBezTo>
                          <a:pt x="945" y="51828"/>
                          <a:pt x="742" y="52705"/>
                          <a:pt x="607" y="53582"/>
                        </a:cubicBezTo>
                        <a:cubicBezTo>
                          <a:pt x="472" y="54257"/>
                          <a:pt x="405" y="54999"/>
                          <a:pt x="337" y="55673"/>
                        </a:cubicBezTo>
                        <a:cubicBezTo>
                          <a:pt x="270" y="56550"/>
                          <a:pt x="135" y="57360"/>
                          <a:pt x="68" y="58237"/>
                        </a:cubicBezTo>
                        <a:cubicBezTo>
                          <a:pt x="68" y="58979"/>
                          <a:pt x="68" y="59654"/>
                          <a:pt x="0" y="60396"/>
                        </a:cubicBezTo>
                        <a:cubicBezTo>
                          <a:pt x="0" y="61206"/>
                          <a:pt x="0" y="62015"/>
                          <a:pt x="0" y="62893"/>
                        </a:cubicBezTo>
                        <a:cubicBezTo>
                          <a:pt x="0" y="63635"/>
                          <a:pt x="68" y="64377"/>
                          <a:pt x="135" y="65119"/>
                        </a:cubicBezTo>
                        <a:cubicBezTo>
                          <a:pt x="135" y="65929"/>
                          <a:pt x="270" y="66738"/>
                          <a:pt x="337" y="67548"/>
                        </a:cubicBezTo>
                        <a:cubicBezTo>
                          <a:pt x="405" y="68290"/>
                          <a:pt x="540" y="69032"/>
                          <a:pt x="675" y="69774"/>
                        </a:cubicBezTo>
                        <a:cubicBezTo>
                          <a:pt x="810" y="70584"/>
                          <a:pt x="945" y="71326"/>
                          <a:pt x="1147" y="72068"/>
                        </a:cubicBezTo>
                        <a:cubicBezTo>
                          <a:pt x="1282" y="72810"/>
                          <a:pt x="1484" y="73553"/>
                          <a:pt x="1687" y="74295"/>
                        </a:cubicBezTo>
                        <a:cubicBezTo>
                          <a:pt x="1889" y="75037"/>
                          <a:pt x="2092" y="75779"/>
                          <a:pt x="2361" y="76521"/>
                        </a:cubicBezTo>
                        <a:cubicBezTo>
                          <a:pt x="2564" y="77263"/>
                          <a:pt x="2834" y="78006"/>
                          <a:pt x="3104" y="78680"/>
                        </a:cubicBezTo>
                        <a:cubicBezTo>
                          <a:pt x="3373" y="79422"/>
                          <a:pt x="3643" y="80097"/>
                          <a:pt x="3981" y="80839"/>
                        </a:cubicBezTo>
                        <a:cubicBezTo>
                          <a:pt x="4318" y="81581"/>
                          <a:pt x="4588" y="82256"/>
                          <a:pt x="4925" y="82998"/>
                        </a:cubicBezTo>
                        <a:cubicBezTo>
                          <a:pt x="5263" y="83673"/>
                          <a:pt x="5600" y="84348"/>
                          <a:pt x="5937" y="85022"/>
                        </a:cubicBezTo>
                        <a:cubicBezTo>
                          <a:pt x="6342" y="85697"/>
                          <a:pt x="6680" y="86439"/>
                          <a:pt x="7084" y="87114"/>
                        </a:cubicBezTo>
                        <a:cubicBezTo>
                          <a:pt x="7489" y="87721"/>
                          <a:pt x="7894" y="88396"/>
                          <a:pt x="8299" y="89003"/>
                        </a:cubicBezTo>
                        <a:cubicBezTo>
                          <a:pt x="8771" y="89678"/>
                          <a:pt x="9176" y="90352"/>
                          <a:pt x="9648" y="91027"/>
                        </a:cubicBezTo>
                        <a:cubicBezTo>
                          <a:pt x="10053" y="91634"/>
                          <a:pt x="10593" y="92174"/>
                          <a:pt x="10997" y="92781"/>
                        </a:cubicBezTo>
                        <a:cubicBezTo>
                          <a:pt x="11537" y="93456"/>
                          <a:pt x="12009" y="94063"/>
                          <a:pt x="12617" y="94738"/>
                        </a:cubicBezTo>
                        <a:cubicBezTo>
                          <a:pt x="13089" y="95278"/>
                          <a:pt x="13629" y="95750"/>
                          <a:pt x="14168" y="96290"/>
                        </a:cubicBezTo>
                        <a:cubicBezTo>
                          <a:pt x="14776" y="96897"/>
                          <a:pt x="15383" y="97504"/>
                          <a:pt x="15990" y="98111"/>
                        </a:cubicBezTo>
                        <a:cubicBezTo>
                          <a:pt x="16530" y="98584"/>
                          <a:pt x="17070" y="98988"/>
                          <a:pt x="17609" y="99461"/>
                        </a:cubicBezTo>
                        <a:cubicBezTo>
                          <a:pt x="18284" y="100068"/>
                          <a:pt x="18959" y="100675"/>
                          <a:pt x="19701" y="101215"/>
                        </a:cubicBezTo>
                        <a:cubicBezTo>
                          <a:pt x="25503" y="98044"/>
                          <a:pt x="30563" y="93389"/>
                          <a:pt x="34274" y="87384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2" name="Google Shape;6702;p1"/>
                  <p:cNvSpPr/>
                  <p:nvPr/>
                </p:nvSpPr>
                <p:spPr>
                  <a:xfrm>
                    <a:off x="-2050018" y="2388619"/>
                    <a:ext cx="69695" cy="685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695" h="68548" extrusionOk="0">
                        <a:moveTo>
                          <a:pt x="4588" y="51614"/>
                        </a:moveTo>
                        <a:cubicBezTo>
                          <a:pt x="2429" y="55190"/>
                          <a:pt x="877" y="58968"/>
                          <a:pt x="0" y="62813"/>
                        </a:cubicBezTo>
                        <a:cubicBezTo>
                          <a:pt x="2901" y="64365"/>
                          <a:pt x="5802" y="65512"/>
                          <a:pt x="8838" y="66457"/>
                        </a:cubicBezTo>
                        <a:cubicBezTo>
                          <a:pt x="8838" y="66457"/>
                          <a:pt x="8838" y="66457"/>
                          <a:pt x="8838" y="66457"/>
                        </a:cubicBezTo>
                        <a:cubicBezTo>
                          <a:pt x="10323" y="66929"/>
                          <a:pt x="11807" y="67266"/>
                          <a:pt x="13291" y="67604"/>
                        </a:cubicBezTo>
                        <a:cubicBezTo>
                          <a:pt x="13291" y="67604"/>
                          <a:pt x="13359" y="67604"/>
                          <a:pt x="13426" y="67604"/>
                        </a:cubicBezTo>
                        <a:cubicBezTo>
                          <a:pt x="14911" y="67874"/>
                          <a:pt x="16395" y="68143"/>
                          <a:pt x="17879" y="68278"/>
                        </a:cubicBezTo>
                        <a:cubicBezTo>
                          <a:pt x="17947" y="68278"/>
                          <a:pt x="18082" y="68278"/>
                          <a:pt x="18149" y="68278"/>
                        </a:cubicBezTo>
                        <a:cubicBezTo>
                          <a:pt x="19566" y="68413"/>
                          <a:pt x="20983" y="68481"/>
                          <a:pt x="22467" y="68548"/>
                        </a:cubicBezTo>
                        <a:cubicBezTo>
                          <a:pt x="22602" y="68548"/>
                          <a:pt x="22737" y="68548"/>
                          <a:pt x="22872" y="68548"/>
                        </a:cubicBezTo>
                        <a:cubicBezTo>
                          <a:pt x="24221" y="68548"/>
                          <a:pt x="25638" y="68548"/>
                          <a:pt x="26988" y="68413"/>
                        </a:cubicBezTo>
                        <a:cubicBezTo>
                          <a:pt x="27190" y="68413"/>
                          <a:pt x="27392" y="68413"/>
                          <a:pt x="27595" y="68413"/>
                        </a:cubicBezTo>
                        <a:cubicBezTo>
                          <a:pt x="28877" y="68278"/>
                          <a:pt x="30159" y="68143"/>
                          <a:pt x="31440" y="67941"/>
                        </a:cubicBezTo>
                        <a:cubicBezTo>
                          <a:pt x="31710" y="67941"/>
                          <a:pt x="31980" y="67806"/>
                          <a:pt x="32318" y="67806"/>
                        </a:cubicBezTo>
                        <a:cubicBezTo>
                          <a:pt x="33532" y="67604"/>
                          <a:pt x="34747" y="67334"/>
                          <a:pt x="35893" y="66997"/>
                        </a:cubicBezTo>
                        <a:cubicBezTo>
                          <a:pt x="36231" y="66929"/>
                          <a:pt x="36636" y="66794"/>
                          <a:pt x="36973" y="66659"/>
                        </a:cubicBezTo>
                        <a:cubicBezTo>
                          <a:pt x="38052" y="66322"/>
                          <a:pt x="39132" y="65984"/>
                          <a:pt x="40212" y="65580"/>
                        </a:cubicBezTo>
                        <a:cubicBezTo>
                          <a:pt x="40684" y="65445"/>
                          <a:pt x="41089" y="65242"/>
                          <a:pt x="41493" y="65040"/>
                        </a:cubicBezTo>
                        <a:cubicBezTo>
                          <a:pt x="42505" y="64635"/>
                          <a:pt x="43450" y="64230"/>
                          <a:pt x="44395" y="63826"/>
                        </a:cubicBezTo>
                        <a:cubicBezTo>
                          <a:pt x="44934" y="63556"/>
                          <a:pt x="45407" y="63286"/>
                          <a:pt x="45879" y="63083"/>
                        </a:cubicBezTo>
                        <a:cubicBezTo>
                          <a:pt x="46756" y="62611"/>
                          <a:pt x="47633" y="62206"/>
                          <a:pt x="48443" y="61667"/>
                        </a:cubicBezTo>
                        <a:cubicBezTo>
                          <a:pt x="48982" y="61329"/>
                          <a:pt x="49522" y="60924"/>
                          <a:pt x="50129" y="60587"/>
                        </a:cubicBezTo>
                        <a:cubicBezTo>
                          <a:pt x="50871" y="60115"/>
                          <a:pt x="51614" y="59642"/>
                          <a:pt x="52356" y="59103"/>
                        </a:cubicBezTo>
                        <a:cubicBezTo>
                          <a:pt x="52963" y="58630"/>
                          <a:pt x="53570" y="58158"/>
                          <a:pt x="54110" y="57686"/>
                        </a:cubicBezTo>
                        <a:cubicBezTo>
                          <a:pt x="54717" y="57146"/>
                          <a:pt x="55392" y="56674"/>
                          <a:pt x="55999" y="56134"/>
                        </a:cubicBezTo>
                        <a:cubicBezTo>
                          <a:pt x="56674" y="55527"/>
                          <a:pt x="57281" y="54920"/>
                          <a:pt x="57888" y="54312"/>
                        </a:cubicBezTo>
                        <a:cubicBezTo>
                          <a:pt x="58428" y="53773"/>
                          <a:pt x="58968" y="53300"/>
                          <a:pt x="59440" y="52761"/>
                        </a:cubicBezTo>
                        <a:cubicBezTo>
                          <a:pt x="60115" y="52019"/>
                          <a:pt x="60789" y="51209"/>
                          <a:pt x="61464" y="50399"/>
                        </a:cubicBezTo>
                        <a:cubicBezTo>
                          <a:pt x="61801" y="49927"/>
                          <a:pt x="62206" y="49522"/>
                          <a:pt x="62611" y="49050"/>
                        </a:cubicBezTo>
                        <a:cubicBezTo>
                          <a:pt x="63623" y="47768"/>
                          <a:pt x="64568" y="46351"/>
                          <a:pt x="65445" y="44934"/>
                        </a:cubicBezTo>
                        <a:lnTo>
                          <a:pt x="69695" y="37985"/>
                        </a:lnTo>
                        <a:cubicBezTo>
                          <a:pt x="58968" y="27123"/>
                          <a:pt x="47363" y="14438"/>
                          <a:pt x="35489" y="0"/>
                        </a:cubicBezTo>
                        <a:lnTo>
                          <a:pt x="4588" y="51681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3" name="Google Shape;6703;p1"/>
                  <p:cNvSpPr/>
                  <p:nvPr/>
                </p:nvSpPr>
                <p:spPr>
                  <a:xfrm>
                    <a:off x="-1875139" y="2075564"/>
                    <a:ext cx="84943" cy="122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943" h="122725" extrusionOk="0">
                        <a:moveTo>
                          <a:pt x="47903" y="0"/>
                        </a:moveTo>
                        <a:lnTo>
                          <a:pt x="0" y="80018"/>
                        </a:lnTo>
                        <a:cubicBezTo>
                          <a:pt x="11605" y="96211"/>
                          <a:pt x="23209" y="110446"/>
                          <a:pt x="34207" y="122726"/>
                        </a:cubicBezTo>
                        <a:lnTo>
                          <a:pt x="84943" y="39672"/>
                        </a:lnTo>
                        <a:cubicBezTo>
                          <a:pt x="71922" y="27055"/>
                          <a:pt x="59575" y="13831"/>
                          <a:pt x="47903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4" name="Google Shape;6704;p1"/>
                  <p:cNvSpPr/>
                  <p:nvPr/>
                </p:nvSpPr>
                <p:spPr>
                  <a:xfrm>
                    <a:off x="-1617745" y="1970246"/>
                    <a:ext cx="85010" cy="890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010" h="89058" extrusionOk="0">
                        <a:moveTo>
                          <a:pt x="31913" y="8096"/>
                        </a:moveTo>
                        <a:cubicBezTo>
                          <a:pt x="26988" y="5060"/>
                          <a:pt x="21995" y="2429"/>
                          <a:pt x="16867" y="0"/>
                        </a:cubicBezTo>
                        <a:cubicBezTo>
                          <a:pt x="7489" y="14776"/>
                          <a:pt x="2159" y="32655"/>
                          <a:pt x="0" y="50534"/>
                        </a:cubicBezTo>
                        <a:cubicBezTo>
                          <a:pt x="472" y="50804"/>
                          <a:pt x="945" y="51074"/>
                          <a:pt x="1417" y="51344"/>
                        </a:cubicBezTo>
                        <a:cubicBezTo>
                          <a:pt x="17002" y="60857"/>
                          <a:pt x="29012" y="74013"/>
                          <a:pt x="37108" y="89059"/>
                        </a:cubicBezTo>
                        <a:cubicBezTo>
                          <a:pt x="52558" y="83796"/>
                          <a:pt x="68751" y="80828"/>
                          <a:pt x="85011" y="80625"/>
                        </a:cubicBezTo>
                        <a:cubicBezTo>
                          <a:pt x="76375" y="50669"/>
                          <a:pt x="59103" y="24626"/>
                          <a:pt x="31980" y="8029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5" name="Google Shape;6705;p1"/>
                  <p:cNvSpPr/>
                  <p:nvPr/>
                </p:nvSpPr>
                <p:spPr>
                  <a:xfrm>
                    <a:off x="-1775555" y="1957022"/>
                    <a:ext cx="86967" cy="843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967" h="84335" extrusionOk="0">
                        <a:moveTo>
                          <a:pt x="0" y="42438"/>
                        </a:moveTo>
                        <a:cubicBezTo>
                          <a:pt x="9918" y="57011"/>
                          <a:pt x="20645" y="70977"/>
                          <a:pt x="32115" y="84336"/>
                        </a:cubicBezTo>
                        <a:cubicBezTo>
                          <a:pt x="38322" y="77184"/>
                          <a:pt x="45474" y="70977"/>
                          <a:pt x="53165" y="65984"/>
                        </a:cubicBezTo>
                        <a:cubicBezTo>
                          <a:pt x="55864" y="64230"/>
                          <a:pt x="58630" y="62611"/>
                          <a:pt x="61531" y="61127"/>
                        </a:cubicBezTo>
                        <a:cubicBezTo>
                          <a:pt x="65782" y="58900"/>
                          <a:pt x="70235" y="57011"/>
                          <a:pt x="74755" y="55459"/>
                        </a:cubicBezTo>
                        <a:cubicBezTo>
                          <a:pt x="76172" y="54987"/>
                          <a:pt x="77589" y="54515"/>
                          <a:pt x="79006" y="54110"/>
                        </a:cubicBezTo>
                        <a:cubicBezTo>
                          <a:pt x="79411" y="35826"/>
                          <a:pt x="81974" y="17542"/>
                          <a:pt x="86967" y="0"/>
                        </a:cubicBezTo>
                        <a:cubicBezTo>
                          <a:pt x="54717" y="4520"/>
                          <a:pt x="24086" y="19094"/>
                          <a:pt x="0" y="4237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6" name="Google Shape;6706;p1"/>
                  <p:cNvSpPr/>
                  <p:nvPr/>
                </p:nvSpPr>
                <p:spPr>
                  <a:xfrm>
                    <a:off x="-1966154" y="2236477"/>
                    <a:ext cx="77926" cy="1126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7926" h="112605" extrusionOk="0">
                        <a:moveTo>
                          <a:pt x="0" y="71315"/>
                        </a:moveTo>
                        <a:cubicBezTo>
                          <a:pt x="11267" y="86967"/>
                          <a:pt x="22535" y="100663"/>
                          <a:pt x="33195" y="112605"/>
                        </a:cubicBezTo>
                        <a:lnTo>
                          <a:pt x="77926" y="39334"/>
                        </a:lnTo>
                        <a:cubicBezTo>
                          <a:pt x="66862" y="28134"/>
                          <a:pt x="54919" y="14978"/>
                          <a:pt x="42640" y="0"/>
                        </a:cubicBezTo>
                        <a:lnTo>
                          <a:pt x="0" y="71315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7" name="Google Shape;6707;p1"/>
                  <p:cNvSpPr/>
                  <p:nvPr/>
                </p:nvSpPr>
                <p:spPr>
                  <a:xfrm>
                    <a:off x="-2014529" y="2307724"/>
                    <a:ext cx="81569" cy="1188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569" h="118812" extrusionOk="0">
                        <a:moveTo>
                          <a:pt x="0" y="80828"/>
                        </a:moveTo>
                        <a:cubicBezTo>
                          <a:pt x="11875" y="95266"/>
                          <a:pt x="23479" y="107950"/>
                          <a:pt x="34207" y="118812"/>
                        </a:cubicBezTo>
                        <a:lnTo>
                          <a:pt x="81570" y="41291"/>
                        </a:lnTo>
                        <a:cubicBezTo>
                          <a:pt x="70910" y="29416"/>
                          <a:pt x="59575" y="15653"/>
                          <a:pt x="48375" y="0"/>
                        </a:cubicBezTo>
                        <a:lnTo>
                          <a:pt x="68" y="80760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8" name="Google Shape;6708;p1"/>
                  <p:cNvSpPr/>
                  <p:nvPr/>
                </p:nvSpPr>
                <p:spPr>
                  <a:xfrm>
                    <a:off x="-1923514" y="2155582"/>
                    <a:ext cx="82649" cy="1202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649" h="120229" extrusionOk="0">
                        <a:moveTo>
                          <a:pt x="48375" y="0"/>
                        </a:moveTo>
                        <a:lnTo>
                          <a:pt x="0" y="80895"/>
                        </a:lnTo>
                        <a:cubicBezTo>
                          <a:pt x="12279" y="95873"/>
                          <a:pt x="24221" y="109029"/>
                          <a:pt x="35286" y="120229"/>
                        </a:cubicBezTo>
                        <a:lnTo>
                          <a:pt x="54650" y="88519"/>
                        </a:lnTo>
                        <a:lnTo>
                          <a:pt x="82649" y="42708"/>
                        </a:lnTo>
                        <a:cubicBezTo>
                          <a:pt x="71652" y="30496"/>
                          <a:pt x="59980" y="16260"/>
                          <a:pt x="484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09" name="Google Shape;6709;p1"/>
                  <p:cNvSpPr/>
                  <p:nvPr/>
                </p:nvSpPr>
                <p:spPr>
                  <a:xfrm>
                    <a:off x="-1827236" y="1999392"/>
                    <a:ext cx="83728" cy="115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728" h="115776" extrusionOk="0">
                        <a:moveTo>
                          <a:pt x="27190" y="30698"/>
                        </a:moveTo>
                        <a:lnTo>
                          <a:pt x="0" y="76105"/>
                        </a:lnTo>
                        <a:cubicBezTo>
                          <a:pt x="11672" y="89936"/>
                          <a:pt x="24086" y="103160"/>
                          <a:pt x="37040" y="115776"/>
                        </a:cubicBezTo>
                        <a:lnTo>
                          <a:pt x="73946" y="55257"/>
                        </a:lnTo>
                        <a:cubicBezTo>
                          <a:pt x="76847" y="50467"/>
                          <a:pt x="80153" y="46014"/>
                          <a:pt x="83729" y="41898"/>
                        </a:cubicBezTo>
                        <a:cubicBezTo>
                          <a:pt x="72259" y="28539"/>
                          <a:pt x="61531" y="14573"/>
                          <a:pt x="51614" y="0"/>
                        </a:cubicBezTo>
                        <a:cubicBezTo>
                          <a:pt x="42370" y="8973"/>
                          <a:pt x="34139" y="19161"/>
                          <a:pt x="27122" y="30631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10" name="Google Shape;6710;p1"/>
                  <p:cNvSpPr/>
                  <p:nvPr/>
                </p:nvSpPr>
                <p:spPr>
                  <a:xfrm>
                    <a:off x="-1696616" y="1955558"/>
                    <a:ext cx="95738" cy="652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738" h="65288" extrusionOk="0">
                        <a:moveTo>
                          <a:pt x="95738" y="14687"/>
                        </a:moveTo>
                        <a:cubicBezTo>
                          <a:pt x="67671" y="1531"/>
                          <a:pt x="37175" y="-2585"/>
                          <a:pt x="7961" y="1531"/>
                        </a:cubicBezTo>
                        <a:cubicBezTo>
                          <a:pt x="2969" y="19073"/>
                          <a:pt x="405" y="37424"/>
                          <a:pt x="0" y="55641"/>
                        </a:cubicBezTo>
                        <a:cubicBezTo>
                          <a:pt x="68" y="55641"/>
                          <a:pt x="202" y="55641"/>
                          <a:pt x="270" y="55573"/>
                        </a:cubicBezTo>
                        <a:cubicBezTo>
                          <a:pt x="4858" y="54224"/>
                          <a:pt x="9513" y="53212"/>
                          <a:pt x="14303" y="52537"/>
                        </a:cubicBezTo>
                        <a:cubicBezTo>
                          <a:pt x="15855" y="52335"/>
                          <a:pt x="17474" y="52132"/>
                          <a:pt x="19026" y="51998"/>
                        </a:cubicBezTo>
                        <a:cubicBezTo>
                          <a:pt x="22197" y="51728"/>
                          <a:pt x="25436" y="51525"/>
                          <a:pt x="28607" y="51525"/>
                        </a:cubicBezTo>
                        <a:cubicBezTo>
                          <a:pt x="31778" y="51525"/>
                          <a:pt x="35016" y="51660"/>
                          <a:pt x="38255" y="51998"/>
                        </a:cubicBezTo>
                        <a:cubicBezTo>
                          <a:pt x="39874" y="52132"/>
                          <a:pt x="41493" y="52335"/>
                          <a:pt x="43045" y="52605"/>
                        </a:cubicBezTo>
                        <a:cubicBezTo>
                          <a:pt x="46216" y="53077"/>
                          <a:pt x="49455" y="53684"/>
                          <a:pt x="52626" y="54494"/>
                        </a:cubicBezTo>
                        <a:cubicBezTo>
                          <a:pt x="61599" y="56720"/>
                          <a:pt x="70437" y="60364"/>
                          <a:pt x="78803" y="65289"/>
                        </a:cubicBezTo>
                        <a:cubicBezTo>
                          <a:pt x="80963" y="47410"/>
                          <a:pt x="86293" y="29530"/>
                          <a:pt x="95671" y="14755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11" name="Google Shape;6711;p1"/>
                  <p:cNvSpPr/>
                  <p:nvPr/>
                </p:nvSpPr>
                <p:spPr>
                  <a:xfrm>
                    <a:off x="-1580638" y="2050871"/>
                    <a:ext cx="54679" cy="775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679" h="77589" extrusionOk="0">
                        <a:moveTo>
                          <a:pt x="47903" y="0"/>
                        </a:moveTo>
                        <a:cubicBezTo>
                          <a:pt x="31643" y="202"/>
                          <a:pt x="15450" y="3171"/>
                          <a:pt x="0" y="8434"/>
                        </a:cubicBezTo>
                        <a:cubicBezTo>
                          <a:pt x="11267" y="29416"/>
                          <a:pt x="14843" y="54043"/>
                          <a:pt x="9581" y="77589"/>
                        </a:cubicBezTo>
                        <a:cubicBezTo>
                          <a:pt x="24626" y="71989"/>
                          <a:pt x="39334" y="70572"/>
                          <a:pt x="53300" y="73608"/>
                        </a:cubicBezTo>
                        <a:cubicBezTo>
                          <a:pt x="56202" y="48443"/>
                          <a:pt x="54582" y="23074"/>
                          <a:pt x="4790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6712" name="Google Shape;6712;p1"/>
              <p:cNvGrpSpPr/>
              <p:nvPr/>
            </p:nvGrpSpPr>
            <p:grpSpPr>
              <a:xfrm>
                <a:off x="-1913623" y="1548768"/>
                <a:ext cx="620024" cy="538265"/>
                <a:chOff x="-1913623" y="1548768"/>
                <a:chExt cx="620024" cy="538265"/>
              </a:xfrm>
            </p:grpSpPr>
            <p:sp>
              <p:nvSpPr>
                <p:cNvPr id="6713" name="Google Shape;6713;p1"/>
                <p:cNvSpPr/>
                <p:nvPr/>
              </p:nvSpPr>
              <p:spPr>
                <a:xfrm>
                  <a:off x="-1793029" y="1847115"/>
                  <a:ext cx="1214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171" extrusionOk="0">
                      <a:moveTo>
                        <a:pt x="0" y="3171"/>
                      </a:moveTo>
                      <a:cubicBezTo>
                        <a:pt x="472" y="2159"/>
                        <a:pt x="810" y="1080"/>
                        <a:pt x="1214" y="0"/>
                      </a:cubicBezTo>
                      <a:cubicBezTo>
                        <a:pt x="1079" y="337"/>
                        <a:pt x="1012" y="675"/>
                        <a:pt x="877" y="1012"/>
                      </a:cubicBezTo>
                      <a:cubicBezTo>
                        <a:pt x="607" y="1754"/>
                        <a:pt x="337" y="2496"/>
                        <a:pt x="0" y="31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4" name="Google Shape;6714;p1"/>
                <p:cNvSpPr/>
                <p:nvPr/>
              </p:nvSpPr>
              <p:spPr>
                <a:xfrm>
                  <a:off x="-1795391" y="1852310"/>
                  <a:ext cx="1416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2698" extrusionOk="0">
                      <a:moveTo>
                        <a:pt x="0" y="2699"/>
                      </a:moveTo>
                      <a:cubicBezTo>
                        <a:pt x="472" y="1822"/>
                        <a:pt x="944" y="877"/>
                        <a:pt x="1417" y="0"/>
                      </a:cubicBezTo>
                      <a:cubicBezTo>
                        <a:pt x="1080" y="742"/>
                        <a:pt x="742" y="1417"/>
                        <a:pt x="337" y="2159"/>
                      </a:cubicBezTo>
                      <a:cubicBezTo>
                        <a:pt x="202" y="2361"/>
                        <a:pt x="135" y="2564"/>
                        <a:pt x="0" y="2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5" name="Google Shape;6715;p1"/>
                <p:cNvSpPr/>
                <p:nvPr/>
              </p:nvSpPr>
              <p:spPr>
                <a:xfrm>
                  <a:off x="-1811583" y="1770876"/>
                  <a:ext cx="876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" h="3710" extrusionOk="0">
                      <a:moveTo>
                        <a:pt x="877" y="3711"/>
                      </a:moveTo>
                      <a:cubicBezTo>
                        <a:pt x="540" y="2496"/>
                        <a:pt x="270" y="1282"/>
                        <a:pt x="0" y="0"/>
                      </a:cubicBezTo>
                      <a:cubicBezTo>
                        <a:pt x="202" y="945"/>
                        <a:pt x="337" y="1822"/>
                        <a:pt x="607" y="2766"/>
                      </a:cubicBezTo>
                      <a:cubicBezTo>
                        <a:pt x="675" y="3104"/>
                        <a:pt x="810" y="3373"/>
                        <a:pt x="877" y="37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6" name="Google Shape;6716;p1"/>
                <p:cNvSpPr/>
                <p:nvPr/>
              </p:nvSpPr>
              <p:spPr>
                <a:xfrm>
                  <a:off x="-1900237" y="1667041"/>
                  <a:ext cx="3643" cy="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8770" extrusionOk="0">
                      <a:moveTo>
                        <a:pt x="0" y="8771"/>
                      </a:moveTo>
                      <a:cubicBezTo>
                        <a:pt x="1147" y="5802"/>
                        <a:pt x="2361" y="2901"/>
                        <a:pt x="3643" y="0"/>
                      </a:cubicBezTo>
                      <a:cubicBezTo>
                        <a:pt x="2361" y="2901"/>
                        <a:pt x="1147" y="5802"/>
                        <a:pt x="0" y="87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7" name="Google Shape;6717;p1"/>
                <p:cNvSpPr/>
                <p:nvPr/>
              </p:nvSpPr>
              <p:spPr>
                <a:xfrm>
                  <a:off x="-1810908" y="1867019"/>
                  <a:ext cx="6139" cy="4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4992" extrusionOk="0">
                      <a:moveTo>
                        <a:pt x="3913" y="2024"/>
                      </a:moveTo>
                      <a:cubicBezTo>
                        <a:pt x="3913" y="2024"/>
                        <a:pt x="3778" y="2024"/>
                        <a:pt x="3778" y="1957"/>
                      </a:cubicBezTo>
                      <a:cubicBezTo>
                        <a:pt x="2564" y="2969"/>
                        <a:pt x="1349" y="4048"/>
                        <a:pt x="0" y="4993"/>
                      </a:cubicBezTo>
                      <a:cubicBezTo>
                        <a:pt x="2227" y="3508"/>
                        <a:pt x="4251" y="1822"/>
                        <a:pt x="6140" y="0"/>
                      </a:cubicBezTo>
                      <a:cubicBezTo>
                        <a:pt x="6072" y="0"/>
                        <a:pt x="6005" y="135"/>
                        <a:pt x="5937" y="202"/>
                      </a:cubicBezTo>
                      <a:cubicBezTo>
                        <a:pt x="5263" y="810"/>
                        <a:pt x="4655" y="1484"/>
                        <a:pt x="3913" y="20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8" name="Google Shape;6718;p1"/>
                <p:cNvSpPr/>
                <p:nvPr/>
              </p:nvSpPr>
              <p:spPr>
                <a:xfrm>
                  <a:off x="-1790330" y="1839154"/>
                  <a:ext cx="539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631" extrusionOk="0">
                      <a:moveTo>
                        <a:pt x="0" y="2631"/>
                      </a:moveTo>
                      <a:cubicBezTo>
                        <a:pt x="202" y="1754"/>
                        <a:pt x="405" y="877"/>
                        <a:pt x="540" y="0"/>
                      </a:cubicBezTo>
                      <a:cubicBezTo>
                        <a:pt x="405" y="742"/>
                        <a:pt x="270" y="1484"/>
                        <a:pt x="135" y="2226"/>
                      </a:cubicBezTo>
                      <a:cubicBezTo>
                        <a:pt x="135" y="2361"/>
                        <a:pt x="135" y="2496"/>
                        <a:pt x="67" y="26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9" name="Google Shape;6719;p1"/>
                <p:cNvSpPr/>
                <p:nvPr/>
              </p:nvSpPr>
              <p:spPr>
                <a:xfrm>
                  <a:off x="-1896594" y="1658338"/>
                  <a:ext cx="4048" cy="86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8635" extrusionOk="0">
                      <a:moveTo>
                        <a:pt x="0" y="8636"/>
                      </a:moveTo>
                      <a:cubicBezTo>
                        <a:pt x="1282" y="5735"/>
                        <a:pt x="2631" y="2834"/>
                        <a:pt x="4048" y="0"/>
                      </a:cubicBezTo>
                      <a:cubicBezTo>
                        <a:pt x="2631" y="2834"/>
                        <a:pt x="1282" y="5735"/>
                        <a:pt x="0" y="86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0" name="Google Shape;6720;p1"/>
                <p:cNvSpPr/>
                <p:nvPr/>
              </p:nvSpPr>
              <p:spPr>
                <a:xfrm>
                  <a:off x="-1550074" y="1636410"/>
                  <a:ext cx="41493" cy="61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3" h="61599" extrusionOk="0">
                      <a:moveTo>
                        <a:pt x="41493" y="61599"/>
                      </a:moveTo>
                      <a:lnTo>
                        <a:pt x="0" y="0"/>
                      </a:lnTo>
                      <a:lnTo>
                        <a:pt x="21523" y="31913"/>
                      </a:lnTo>
                      <a:lnTo>
                        <a:pt x="41493" y="615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1" name="Google Shape;6721;p1"/>
                <p:cNvSpPr/>
                <p:nvPr/>
              </p:nvSpPr>
              <p:spPr>
                <a:xfrm>
                  <a:off x="-1888025" y="1582638"/>
                  <a:ext cx="62003" cy="67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03" h="67198" extrusionOk="0">
                      <a:moveTo>
                        <a:pt x="59103" y="2092"/>
                      </a:moveTo>
                      <a:cubicBezTo>
                        <a:pt x="60115" y="1417"/>
                        <a:pt x="61059" y="675"/>
                        <a:pt x="62004" y="0"/>
                      </a:cubicBezTo>
                      <a:cubicBezTo>
                        <a:pt x="35489" y="17879"/>
                        <a:pt x="14708" y="41088"/>
                        <a:pt x="0" y="67199"/>
                      </a:cubicBezTo>
                      <a:cubicBezTo>
                        <a:pt x="14168" y="42033"/>
                        <a:pt x="33937" y="19633"/>
                        <a:pt x="59035" y="20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2" name="Google Shape;6722;p1"/>
                <p:cNvSpPr/>
                <p:nvPr/>
              </p:nvSpPr>
              <p:spPr>
                <a:xfrm>
                  <a:off x="-1596155" y="1588103"/>
                  <a:ext cx="16799" cy="1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9" h="14033" extrusionOk="0">
                      <a:moveTo>
                        <a:pt x="16800" y="14034"/>
                      </a:moveTo>
                      <a:cubicBezTo>
                        <a:pt x="11402" y="9041"/>
                        <a:pt x="5870" y="4318"/>
                        <a:pt x="0" y="0"/>
                      </a:cubicBezTo>
                      <a:cubicBezTo>
                        <a:pt x="2294" y="1687"/>
                        <a:pt x="4520" y="3441"/>
                        <a:pt x="6747" y="5195"/>
                      </a:cubicBezTo>
                      <a:cubicBezTo>
                        <a:pt x="10188" y="7961"/>
                        <a:pt x="13494" y="10930"/>
                        <a:pt x="16800" y="139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3" name="Google Shape;6723;p1"/>
                <p:cNvSpPr/>
                <p:nvPr/>
              </p:nvSpPr>
              <p:spPr>
                <a:xfrm>
                  <a:off x="-1913623" y="1724592"/>
                  <a:ext cx="1376" cy="36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" h="36095" extrusionOk="0">
                      <a:moveTo>
                        <a:pt x="1376" y="0"/>
                      </a:moveTo>
                      <a:cubicBezTo>
                        <a:pt x="-41" y="11942"/>
                        <a:pt x="-310" y="24019"/>
                        <a:pt x="432" y="36096"/>
                      </a:cubicBezTo>
                      <a:cubicBezTo>
                        <a:pt x="-378" y="24019"/>
                        <a:pt x="-41" y="11942"/>
                        <a:pt x="13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4" name="Google Shape;6724;p1"/>
                <p:cNvSpPr/>
                <p:nvPr/>
              </p:nvSpPr>
              <p:spPr>
                <a:xfrm>
                  <a:off x="-1892478" y="1649904"/>
                  <a:ext cx="4452" cy="8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8433" extrusionOk="0">
                      <a:moveTo>
                        <a:pt x="0" y="8434"/>
                      </a:moveTo>
                      <a:cubicBezTo>
                        <a:pt x="1417" y="5600"/>
                        <a:pt x="2901" y="2766"/>
                        <a:pt x="4453" y="0"/>
                      </a:cubicBezTo>
                      <a:cubicBezTo>
                        <a:pt x="2901" y="2766"/>
                        <a:pt x="1417" y="5600"/>
                        <a:pt x="0" y="8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5" name="Google Shape;6725;p1"/>
                <p:cNvSpPr/>
                <p:nvPr/>
              </p:nvSpPr>
              <p:spPr>
                <a:xfrm>
                  <a:off x="-1903476" y="1675880"/>
                  <a:ext cx="3171" cy="8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1" h="8905" extrusionOk="0">
                      <a:moveTo>
                        <a:pt x="0" y="8906"/>
                      </a:moveTo>
                      <a:cubicBezTo>
                        <a:pt x="1012" y="5937"/>
                        <a:pt x="2024" y="2969"/>
                        <a:pt x="3171" y="0"/>
                      </a:cubicBezTo>
                      <a:cubicBezTo>
                        <a:pt x="2024" y="2969"/>
                        <a:pt x="945" y="5937"/>
                        <a:pt x="0" y="8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6" name="Google Shape;6726;p1"/>
                <p:cNvSpPr/>
                <p:nvPr/>
              </p:nvSpPr>
              <p:spPr>
                <a:xfrm>
                  <a:off x="-1826021" y="1576026"/>
                  <a:ext cx="10592" cy="6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92" h="6611" extrusionOk="0">
                      <a:moveTo>
                        <a:pt x="0" y="6612"/>
                      </a:moveTo>
                      <a:cubicBezTo>
                        <a:pt x="3441" y="4250"/>
                        <a:pt x="7017" y="2092"/>
                        <a:pt x="10593" y="0"/>
                      </a:cubicBezTo>
                      <a:cubicBezTo>
                        <a:pt x="7017" y="2092"/>
                        <a:pt x="3508" y="4250"/>
                        <a:pt x="0" y="66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7" name="Google Shape;6727;p1"/>
                <p:cNvSpPr/>
                <p:nvPr/>
              </p:nvSpPr>
              <p:spPr>
                <a:xfrm>
                  <a:off x="-1805646" y="1703339"/>
                  <a:ext cx="1551" cy="3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306" extrusionOk="0">
                      <a:moveTo>
                        <a:pt x="68" y="3306"/>
                      </a:moveTo>
                      <a:cubicBezTo>
                        <a:pt x="540" y="2226"/>
                        <a:pt x="1012" y="1080"/>
                        <a:pt x="1552" y="0"/>
                      </a:cubicBezTo>
                      <a:cubicBezTo>
                        <a:pt x="1417" y="270"/>
                        <a:pt x="1215" y="540"/>
                        <a:pt x="1080" y="810"/>
                      </a:cubicBezTo>
                      <a:cubicBezTo>
                        <a:pt x="675" y="1619"/>
                        <a:pt x="405" y="2496"/>
                        <a:pt x="0" y="33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8" name="Google Shape;6728;p1"/>
                <p:cNvSpPr/>
                <p:nvPr/>
              </p:nvSpPr>
              <p:spPr>
                <a:xfrm>
                  <a:off x="-1904015" y="1808726"/>
                  <a:ext cx="10120" cy="25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0" h="25233" extrusionOk="0">
                      <a:moveTo>
                        <a:pt x="10120" y="25233"/>
                      </a:moveTo>
                      <a:cubicBezTo>
                        <a:pt x="6140" y="17002"/>
                        <a:pt x="2766" y="8569"/>
                        <a:pt x="0" y="0"/>
                      </a:cubicBezTo>
                      <a:cubicBezTo>
                        <a:pt x="2766" y="8569"/>
                        <a:pt x="6140" y="17002"/>
                        <a:pt x="10120" y="252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9" name="Google Shape;6729;p1"/>
                <p:cNvSpPr/>
                <p:nvPr/>
              </p:nvSpPr>
              <p:spPr>
                <a:xfrm>
                  <a:off x="-1886608" y="1847655"/>
                  <a:ext cx="6814" cy="109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4" h="10929" extrusionOk="0">
                      <a:moveTo>
                        <a:pt x="6814" y="10930"/>
                      </a:moveTo>
                      <a:cubicBezTo>
                        <a:pt x="4386" y="7354"/>
                        <a:pt x="2159" y="3711"/>
                        <a:pt x="0" y="0"/>
                      </a:cubicBezTo>
                      <a:cubicBezTo>
                        <a:pt x="2159" y="3711"/>
                        <a:pt x="4386" y="7354"/>
                        <a:pt x="6814" y="109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0" name="Google Shape;6730;p1"/>
                <p:cNvSpPr/>
                <p:nvPr/>
              </p:nvSpPr>
              <p:spPr>
                <a:xfrm>
                  <a:off x="-1791140" y="1681142"/>
                  <a:ext cx="2091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2361" extrusionOk="0">
                      <a:moveTo>
                        <a:pt x="0" y="2361"/>
                      </a:moveTo>
                      <a:cubicBezTo>
                        <a:pt x="675" y="1552"/>
                        <a:pt x="1349" y="810"/>
                        <a:pt x="2092" y="0"/>
                      </a:cubicBezTo>
                      <a:cubicBezTo>
                        <a:pt x="1687" y="472"/>
                        <a:pt x="1147" y="877"/>
                        <a:pt x="742" y="1417"/>
                      </a:cubicBezTo>
                      <a:cubicBezTo>
                        <a:pt x="472" y="1687"/>
                        <a:pt x="270" y="2024"/>
                        <a:pt x="67" y="2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1" name="Google Shape;6731;p1"/>
                <p:cNvSpPr/>
                <p:nvPr/>
              </p:nvSpPr>
              <p:spPr>
                <a:xfrm>
                  <a:off x="-1893423" y="1834836"/>
                  <a:ext cx="5397" cy="10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10255" extrusionOk="0">
                      <a:moveTo>
                        <a:pt x="5397" y="10255"/>
                      </a:moveTo>
                      <a:cubicBezTo>
                        <a:pt x="3508" y="6882"/>
                        <a:pt x="1687" y="3441"/>
                        <a:pt x="0" y="0"/>
                      </a:cubicBezTo>
                      <a:cubicBezTo>
                        <a:pt x="1687" y="3441"/>
                        <a:pt x="3508" y="6882"/>
                        <a:pt x="5397" y="102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2" name="Google Shape;6732;p1"/>
                <p:cNvSpPr/>
                <p:nvPr/>
              </p:nvSpPr>
              <p:spPr>
                <a:xfrm>
                  <a:off x="-1906242" y="1684853"/>
                  <a:ext cx="2766" cy="9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9040" extrusionOk="0">
                      <a:moveTo>
                        <a:pt x="0" y="9041"/>
                      </a:moveTo>
                      <a:cubicBezTo>
                        <a:pt x="877" y="6005"/>
                        <a:pt x="1754" y="2969"/>
                        <a:pt x="2766" y="0"/>
                      </a:cubicBezTo>
                      <a:cubicBezTo>
                        <a:pt x="1754" y="2969"/>
                        <a:pt x="877" y="6005"/>
                        <a:pt x="0" y="90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3" name="Google Shape;6733;p1"/>
                <p:cNvSpPr/>
                <p:nvPr/>
              </p:nvSpPr>
              <p:spPr>
                <a:xfrm>
                  <a:off x="-1908603" y="1693961"/>
                  <a:ext cx="2361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9175" extrusionOk="0">
                      <a:moveTo>
                        <a:pt x="0" y="9176"/>
                      </a:moveTo>
                      <a:cubicBezTo>
                        <a:pt x="675" y="6072"/>
                        <a:pt x="1484" y="3036"/>
                        <a:pt x="2361" y="0"/>
                      </a:cubicBezTo>
                      <a:cubicBezTo>
                        <a:pt x="1484" y="3036"/>
                        <a:pt x="742" y="6140"/>
                        <a:pt x="0" y="91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4" name="Google Shape;6734;p1"/>
                <p:cNvSpPr/>
                <p:nvPr/>
              </p:nvSpPr>
              <p:spPr>
                <a:xfrm>
                  <a:off x="-1912246" y="1712515"/>
                  <a:ext cx="1754" cy="11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1739" extrusionOk="0">
                      <a:moveTo>
                        <a:pt x="0" y="11740"/>
                      </a:moveTo>
                      <a:cubicBezTo>
                        <a:pt x="472" y="7826"/>
                        <a:pt x="1012" y="3913"/>
                        <a:pt x="1754" y="0"/>
                      </a:cubicBezTo>
                      <a:cubicBezTo>
                        <a:pt x="1080" y="3913"/>
                        <a:pt x="472" y="7759"/>
                        <a:pt x="0" y="11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5" name="Google Shape;6735;p1"/>
                <p:cNvSpPr/>
                <p:nvPr/>
              </p:nvSpPr>
              <p:spPr>
                <a:xfrm>
                  <a:off x="-1910492" y="1703204"/>
                  <a:ext cx="1889" cy="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9310" extrusionOk="0">
                      <a:moveTo>
                        <a:pt x="0" y="9311"/>
                      </a:moveTo>
                      <a:cubicBezTo>
                        <a:pt x="540" y="6207"/>
                        <a:pt x="1214" y="3104"/>
                        <a:pt x="1889" y="0"/>
                      </a:cubicBezTo>
                      <a:cubicBezTo>
                        <a:pt x="1214" y="3104"/>
                        <a:pt x="540" y="6207"/>
                        <a:pt x="0" y="93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6" name="Google Shape;6736;p1"/>
                <p:cNvSpPr/>
                <p:nvPr/>
              </p:nvSpPr>
              <p:spPr>
                <a:xfrm>
                  <a:off x="-1913191" y="1760755"/>
                  <a:ext cx="9175" cy="47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5" h="47970" extrusionOk="0">
                      <a:moveTo>
                        <a:pt x="9176" y="47970"/>
                      </a:moveTo>
                      <a:cubicBezTo>
                        <a:pt x="4116" y="32250"/>
                        <a:pt x="1080" y="16125"/>
                        <a:pt x="0" y="0"/>
                      </a:cubicBezTo>
                      <a:cubicBezTo>
                        <a:pt x="1080" y="16125"/>
                        <a:pt x="4116" y="32250"/>
                        <a:pt x="9176" y="47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7" name="Google Shape;6737;p1"/>
                <p:cNvSpPr/>
                <p:nvPr/>
              </p:nvSpPr>
              <p:spPr>
                <a:xfrm>
                  <a:off x="-1635287" y="1565433"/>
                  <a:ext cx="6207" cy="2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833" extrusionOk="0">
                      <a:moveTo>
                        <a:pt x="0" y="0"/>
                      </a:moveTo>
                      <a:cubicBezTo>
                        <a:pt x="2092" y="877"/>
                        <a:pt x="4183" y="1822"/>
                        <a:pt x="6207" y="2834"/>
                      </a:cubicBezTo>
                      <a:cubicBezTo>
                        <a:pt x="4183" y="1822"/>
                        <a:pt x="2092" y="94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8" name="Google Shape;6738;p1"/>
                <p:cNvSpPr/>
                <p:nvPr/>
              </p:nvSpPr>
              <p:spPr>
                <a:xfrm>
                  <a:off x="-1782706" y="1672439"/>
                  <a:ext cx="2496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293" extrusionOk="0">
                      <a:moveTo>
                        <a:pt x="0" y="2294"/>
                      </a:moveTo>
                      <a:cubicBezTo>
                        <a:pt x="810" y="1552"/>
                        <a:pt x="1619" y="742"/>
                        <a:pt x="2496" y="0"/>
                      </a:cubicBezTo>
                      <a:cubicBezTo>
                        <a:pt x="1619" y="742"/>
                        <a:pt x="810" y="1552"/>
                        <a:pt x="0" y="22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9" name="Google Shape;6739;p1"/>
                <p:cNvSpPr/>
                <p:nvPr/>
              </p:nvSpPr>
              <p:spPr>
                <a:xfrm>
                  <a:off x="-1626921" y="1569346"/>
                  <a:ext cx="6207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3171" extrusionOk="0">
                      <a:moveTo>
                        <a:pt x="0" y="0"/>
                      </a:moveTo>
                      <a:cubicBezTo>
                        <a:pt x="2092" y="1012"/>
                        <a:pt x="4183" y="2092"/>
                        <a:pt x="6207" y="3171"/>
                      </a:cubicBezTo>
                      <a:cubicBezTo>
                        <a:pt x="4183" y="2092"/>
                        <a:pt x="2092" y="101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0" name="Google Shape;6740;p1"/>
                <p:cNvSpPr/>
                <p:nvPr/>
              </p:nvSpPr>
              <p:spPr>
                <a:xfrm>
                  <a:off x="-1643788" y="1561992"/>
                  <a:ext cx="6207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496" extrusionOk="0">
                      <a:moveTo>
                        <a:pt x="0" y="0"/>
                      </a:moveTo>
                      <a:cubicBezTo>
                        <a:pt x="2092" y="810"/>
                        <a:pt x="4183" y="1619"/>
                        <a:pt x="6207" y="2496"/>
                      </a:cubicBezTo>
                      <a:cubicBezTo>
                        <a:pt x="4115" y="1619"/>
                        <a:pt x="2092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1" name="Google Shape;6741;p1"/>
                <p:cNvSpPr/>
                <p:nvPr/>
              </p:nvSpPr>
              <p:spPr>
                <a:xfrm>
                  <a:off x="-1652424" y="1558889"/>
                  <a:ext cx="6207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159" extrusionOk="0">
                      <a:moveTo>
                        <a:pt x="0" y="0"/>
                      </a:moveTo>
                      <a:cubicBezTo>
                        <a:pt x="2092" y="675"/>
                        <a:pt x="4183" y="1417"/>
                        <a:pt x="6207" y="2159"/>
                      </a:cubicBezTo>
                      <a:cubicBezTo>
                        <a:pt x="4115" y="1417"/>
                        <a:pt x="2092" y="6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2" name="Google Shape;6742;p1"/>
                <p:cNvSpPr/>
                <p:nvPr/>
              </p:nvSpPr>
              <p:spPr>
                <a:xfrm>
                  <a:off x="-1610931" y="1578117"/>
                  <a:ext cx="6342" cy="4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4048" extrusionOk="0">
                      <a:moveTo>
                        <a:pt x="0" y="0"/>
                      </a:moveTo>
                      <a:cubicBezTo>
                        <a:pt x="2159" y="1282"/>
                        <a:pt x="4251" y="2631"/>
                        <a:pt x="6342" y="4048"/>
                      </a:cubicBezTo>
                      <a:cubicBezTo>
                        <a:pt x="4251" y="2631"/>
                        <a:pt x="2092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3" name="Google Shape;6743;p1"/>
                <p:cNvSpPr/>
                <p:nvPr/>
              </p:nvSpPr>
              <p:spPr>
                <a:xfrm>
                  <a:off x="-1618825" y="1573529"/>
                  <a:ext cx="6274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3575" extrusionOk="0">
                      <a:moveTo>
                        <a:pt x="0" y="0"/>
                      </a:moveTo>
                      <a:cubicBezTo>
                        <a:pt x="2092" y="1147"/>
                        <a:pt x="4183" y="2361"/>
                        <a:pt x="6275" y="3576"/>
                      </a:cubicBezTo>
                      <a:cubicBezTo>
                        <a:pt x="4183" y="2361"/>
                        <a:pt x="2092" y="114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4" name="Google Shape;6744;p1"/>
                <p:cNvSpPr/>
                <p:nvPr/>
              </p:nvSpPr>
              <p:spPr>
                <a:xfrm>
                  <a:off x="-1661263" y="1556190"/>
                  <a:ext cx="6274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1889" extrusionOk="0">
                      <a:moveTo>
                        <a:pt x="0" y="0"/>
                      </a:moveTo>
                      <a:cubicBezTo>
                        <a:pt x="2092" y="607"/>
                        <a:pt x="4183" y="1214"/>
                        <a:pt x="6275" y="1889"/>
                      </a:cubicBezTo>
                      <a:cubicBezTo>
                        <a:pt x="4183" y="1214"/>
                        <a:pt x="2092" y="6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5" name="Google Shape;6745;p1"/>
                <p:cNvSpPr/>
                <p:nvPr/>
              </p:nvSpPr>
              <p:spPr>
                <a:xfrm>
                  <a:off x="-1688452" y="1550590"/>
                  <a:ext cx="6544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44" h="1011" extrusionOk="0">
                      <a:moveTo>
                        <a:pt x="0" y="0"/>
                      </a:moveTo>
                      <a:cubicBezTo>
                        <a:pt x="2226" y="270"/>
                        <a:pt x="4385" y="675"/>
                        <a:pt x="6544" y="1012"/>
                      </a:cubicBezTo>
                      <a:cubicBezTo>
                        <a:pt x="4385" y="675"/>
                        <a:pt x="2159" y="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6" name="Google Shape;6746;p1"/>
                <p:cNvSpPr/>
                <p:nvPr/>
              </p:nvSpPr>
              <p:spPr>
                <a:xfrm>
                  <a:off x="-1697696" y="1549578"/>
                  <a:ext cx="6746" cy="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742" extrusionOk="0">
                      <a:moveTo>
                        <a:pt x="0" y="0"/>
                      </a:moveTo>
                      <a:cubicBezTo>
                        <a:pt x="2227" y="202"/>
                        <a:pt x="4453" y="472"/>
                        <a:pt x="6747" y="742"/>
                      </a:cubicBezTo>
                      <a:cubicBezTo>
                        <a:pt x="4520" y="472"/>
                        <a:pt x="2294" y="2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7" name="Google Shape;6747;p1"/>
                <p:cNvSpPr/>
                <p:nvPr/>
              </p:nvSpPr>
              <p:spPr>
                <a:xfrm>
                  <a:off x="-1603375" y="1583043"/>
                  <a:ext cx="6476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4587" extrusionOk="0">
                      <a:moveTo>
                        <a:pt x="0" y="0"/>
                      </a:moveTo>
                      <a:cubicBezTo>
                        <a:pt x="2159" y="1484"/>
                        <a:pt x="4385" y="2969"/>
                        <a:pt x="6477" y="4588"/>
                      </a:cubicBezTo>
                      <a:cubicBezTo>
                        <a:pt x="4318" y="3036"/>
                        <a:pt x="2159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8" name="Google Shape;6748;p1"/>
                <p:cNvSpPr/>
                <p:nvPr/>
              </p:nvSpPr>
              <p:spPr>
                <a:xfrm>
                  <a:off x="-1679277" y="1552074"/>
                  <a:ext cx="6476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1281" extrusionOk="0">
                      <a:moveTo>
                        <a:pt x="0" y="0"/>
                      </a:moveTo>
                      <a:cubicBezTo>
                        <a:pt x="2159" y="405"/>
                        <a:pt x="4318" y="810"/>
                        <a:pt x="6477" y="1282"/>
                      </a:cubicBezTo>
                      <a:cubicBezTo>
                        <a:pt x="4318" y="810"/>
                        <a:pt x="2159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9" name="Google Shape;6749;p1"/>
                <p:cNvSpPr/>
                <p:nvPr/>
              </p:nvSpPr>
              <p:spPr>
                <a:xfrm>
                  <a:off x="-1670236" y="1553896"/>
                  <a:ext cx="6342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1551" extrusionOk="0">
                      <a:moveTo>
                        <a:pt x="0" y="0"/>
                      </a:moveTo>
                      <a:cubicBezTo>
                        <a:pt x="2159" y="472"/>
                        <a:pt x="4251" y="1012"/>
                        <a:pt x="6342" y="1552"/>
                      </a:cubicBezTo>
                      <a:cubicBezTo>
                        <a:pt x="4251" y="1012"/>
                        <a:pt x="2092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0" name="Google Shape;6750;p1"/>
                <p:cNvSpPr/>
                <p:nvPr/>
              </p:nvSpPr>
              <p:spPr>
                <a:xfrm>
                  <a:off x="-1737570" y="1549038"/>
                  <a:ext cx="11942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2" h="1011" extrusionOk="0">
                      <a:moveTo>
                        <a:pt x="0" y="1012"/>
                      </a:moveTo>
                      <a:cubicBezTo>
                        <a:pt x="3981" y="540"/>
                        <a:pt x="7961" y="202"/>
                        <a:pt x="11942" y="0"/>
                      </a:cubicBezTo>
                      <a:cubicBezTo>
                        <a:pt x="7961" y="202"/>
                        <a:pt x="3981" y="540"/>
                        <a:pt x="0" y="1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1" name="Google Shape;6751;p1"/>
                <p:cNvSpPr/>
                <p:nvPr/>
              </p:nvSpPr>
              <p:spPr>
                <a:xfrm>
                  <a:off x="-1764018" y="1552142"/>
                  <a:ext cx="12211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11" h="2698" extrusionOk="0">
                      <a:moveTo>
                        <a:pt x="0" y="2699"/>
                      </a:moveTo>
                      <a:cubicBezTo>
                        <a:pt x="4048" y="1687"/>
                        <a:pt x="8096" y="742"/>
                        <a:pt x="12212" y="0"/>
                      </a:cubicBezTo>
                      <a:cubicBezTo>
                        <a:pt x="8164" y="742"/>
                        <a:pt x="4048" y="1687"/>
                        <a:pt x="0" y="2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2" name="Google Shape;6752;p1"/>
                <p:cNvSpPr/>
                <p:nvPr/>
              </p:nvSpPr>
              <p:spPr>
                <a:xfrm>
                  <a:off x="-1812393" y="1569819"/>
                  <a:ext cx="8366" cy="4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6" h="4452" extrusionOk="0">
                      <a:moveTo>
                        <a:pt x="0" y="4453"/>
                      </a:moveTo>
                      <a:cubicBezTo>
                        <a:pt x="2766" y="2901"/>
                        <a:pt x="5532" y="1417"/>
                        <a:pt x="8366" y="0"/>
                      </a:cubicBezTo>
                      <a:cubicBezTo>
                        <a:pt x="5532" y="1417"/>
                        <a:pt x="2766" y="2901"/>
                        <a:pt x="0" y="44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3" name="Google Shape;6753;p1"/>
                <p:cNvSpPr/>
                <p:nvPr/>
              </p:nvSpPr>
              <p:spPr>
                <a:xfrm>
                  <a:off x="-1578006" y="1603418"/>
                  <a:ext cx="9647" cy="9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9715" extrusionOk="0">
                      <a:moveTo>
                        <a:pt x="0" y="0"/>
                      </a:moveTo>
                      <a:cubicBezTo>
                        <a:pt x="3306" y="3104"/>
                        <a:pt x="6544" y="6342"/>
                        <a:pt x="9648" y="9716"/>
                      </a:cubicBezTo>
                      <a:cubicBezTo>
                        <a:pt x="6544" y="6342"/>
                        <a:pt x="3306" y="310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4" name="Google Shape;6754;p1"/>
                <p:cNvSpPr/>
                <p:nvPr/>
              </p:nvSpPr>
              <p:spPr>
                <a:xfrm>
                  <a:off x="-1775757" y="1555313"/>
                  <a:ext cx="10052" cy="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2" h="2968" extrusionOk="0">
                      <a:moveTo>
                        <a:pt x="0" y="2969"/>
                      </a:moveTo>
                      <a:cubicBezTo>
                        <a:pt x="3373" y="1889"/>
                        <a:pt x="6679" y="877"/>
                        <a:pt x="10053" y="0"/>
                      </a:cubicBezTo>
                      <a:cubicBezTo>
                        <a:pt x="6679" y="877"/>
                        <a:pt x="3306" y="1889"/>
                        <a:pt x="0" y="29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5" name="Google Shape;6755;p1"/>
                <p:cNvSpPr/>
                <p:nvPr/>
              </p:nvSpPr>
              <p:spPr>
                <a:xfrm>
                  <a:off x="-1788981" y="1559159"/>
                  <a:ext cx="10457" cy="3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7" h="3845" extrusionOk="0">
                      <a:moveTo>
                        <a:pt x="0" y="3846"/>
                      </a:moveTo>
                      <a:cubicBezTo>
                        <a:pt x="3441" y="2429"/>
                        <a:pt x="6949" y="1147"/>
                        <a:pt x="10458" y="0"/>
                      </a:cubicBezTo>
                      <a:cubicBezTo>
                        <a:pt x="6949" y="1214"/>
                        <a:pt x="3441" y="2429"/>
                        <a:pt x="0" y="38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6" name="Google Shape;6756;p1"/>
                <p:cNvSpPr/>
                <p:nvPr/>
              </p:nvSpPr>
              <p:spPr>
                <a:xfrm>
                  <a:off x="-1801193" y="1563409"/>
                  <a:ext cx="11199" cy="4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" h="4992" extrusionOk="0">
                      <a:moveTo>
                        <a:pt x="0" y="4993"/>
                      </a:moveTo>
                      <a:cubicBezTo>
                        <a:pt x="3711" y="3239"/>
                        <a:pt x="7422" y="1552"/>
                        <a:pt x="11200" y="0"/>
                      </a:cubicBezTo>
                      <a:cubicBezTo>
                        <a:pt x="7422" y="1552"/>
                        <a:pt x="3711" y="3239"/>
                        <a:pt x="0" y="49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7" name="Google Shape;6757;p1"/>
                <p:cNvSpPr/>
                <p:nvPr/>
              </p:nvSpPr>
              <p:spPr>
                <a:xfrm>
                  <a:off x="-1750861" y="1550320"/>
                  <a:ext cx="11132" cy="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32" h="1686" extrusionOk="0">
                      <a:moveTo>
                        <a:pt x="0" y="1687"/>
                      </a:moveTo>
                      <a:cubicBezTo>
                        <a:pt x="3711" y="1012"/>
                        <a:pt x="7421" y="472"/>
                        <a:pt x="11132" y="0"/>
                      </a:cubicBezTo>
                      <a:cubicBezTo>
                        <a:pt x="7421" y="472"/>
                        <a:pt x="3711" y="1012"/>
                        <a:pt x="0" y="16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8" name="Google Shape;6758;p1"/>
                <p:cNvSpPr/>
                <p:nvPr/>
              </p:nvSpPr>
              <p:spPr>
                <a:xfrm>
                  <a:off x="-1568223" y="1613269"/>
                  <a:ext cx="8366" cy="97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6" h="9783" extrusionOk="0">
                      <a:moveTo>
                        <a:pt x="0" y="0"/>
                      </a:moveTo>
                      <a:cubicBezTo>
                        <a:pt x="2901" y="3171"/>
                        <a:pt x="5667" y="6410"/>
                        <a:pt x="8366" y="9783"/>
                      </a:cubicBezTo>
                      <a:cubicBezTo>
                        <a:pt x="5667" y="6410"/>
                        <a:pt x="2901" y="310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9" name="Google Shape;6759;p1"/>
                <p:cNvSpPr/>
                <p:nvPr/>
              </p:nvSpPr>
              <p:spPr>
                <a:xfrm>
                  <a:off x="-1557968" y="1625615"/>
                  <a:ext cx="7893" cy="10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93" h="10795" extrusionOk="0">
                      <a:moveTo>
                        <a:pt x="0" y="0"/>
                      </a:moveTo>
                      <a:cubicBezTo>
                        <a:pt x="2699" y="3508"/>
                        <a:pt x="5397" y="7084"/>
                        <a:pt x="7894" y="10795"/>
                      </a:cubicBezTo>
                      <a:cubicBezTo>
                        <a:pt x="5397" y="7084"/>
                        <a:pt x="2699" y="350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0" name="Google Shape;6760;p1"/>
                <p:cNvSpPr/>
                <p:nvPr/>
              </p:nvSpPr>
              <p:spPr>
                <a:xfrm>
                  <a:off x="-1706939" y="1548971"/>
                  <a:ext cx="6949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49" h="404" extrusionOk="0">
                      <a:moveTo>
                        <a:pt x="0" y="0"/>
                      </a:moveTo>
                      <a:cubicBezTo>
                        <a:pt x="2294" y="68"/>
                        <a:pt x="4655" y="270"/>
                        <a:pt x="6949" y="405"/>
                      </a:cubicBezTo>
                      <a:cubicBezTo>
                        <a:pt x="4655" y="202"/>
                        <a:pt x="2294" y="6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1" name="Google Shape;6761;p1"/>
                <p:cNvSpPr/>
                <p:nvPr/>
              </p:nvSpPr>
              <p:spPr>
                <a:xfrm>
                  <a:off x="-1725628" y="1548836"/>
                  <a:ext cx="7961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1" h="202" extrusionOk="0">
                      <a:moveTo>
                        <a:pt x="0" y="202"/>
                      </a:moveTo>
                      <a:cubicBezTo>
                        <a:pt x="2631" y="67"/>
                        <a:pt x="5330" y="0"/>
                        <a:pt x="7961" y="0"/>
                      </a:cubicBezTo>
                      <a:cubicBezTo>
                        <a:pt x="5330" y="0"/>
                        <a:pt x="2631" y="67"/>
                        <a:pt x="0" y="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2" name="Google Shape;6762;p1"/>
                <p:cNvSpPr/>
                <p:nvPr/>
              </p:nvSpPr>
              <p:spPr>
                <a:xfrm>
                  <a:off x="-1716250" y="1548768"/>
                  <a:ext cx="7354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4" h="134" extrusionOk="0">
                      <a:moveTo>
                        <a:pt x="0" y="0"/>
                      </a:moveTo>
                      <a:cubicBezTo>
                        <a:pt x="2429" y="0"/>
                        <a:pt x="4858" y="0"/>
                        <a:pt x="7354" y="135"/>
                      </a:cubicBezTo>
                      <a:cubicBezTo>
                        <a:pt x="4925" y="68"/>
                        <a:pt x="2497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3" name="Google Shape;6763;p1"/>
                <p:cNvSpPr/>
                <p:nvPr/>
              </p:nvSpPr>
              <p:spPr>
                <a:xfrm>
                  <a:off x="-1809424" y="1778702"/>
                  <a:ext cx="1619" cy="4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520" extrusionOk="0">
                      <a:moveTo>
                        <a:pt x="0" y="0"/>
                      </a:moveTo>
                      <a:cubicBezTo>
                        <a:pt x="472" y="1552"/>
                        <a:pt x="1012" y="3036"/>
                        <a:pt x="1619" y="4520"/>
                      </a:cubicBezTo>
                      <a:cubicBezTo>
                        <a:pt x="1012" y="3036"/>
                        <a:pt x="540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4" name="Google Shape;6764;p1"/>
                <p:cNvSpPr/>
                <p:nvPr/>
              </p:nvSpPr>
              <p:spPr>
                <a:xfrm>
                  <a:off x="-1813337" y="1762037"/>
                  <a:ext cx="472" cy="3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306" extrusionOk="0">
                      <a:moveTo>
                        <a:pt x="0" y="0"/>
                      </a:moveTo>
                      <a:cubicBezTo>
                        <a:pt x="135" y="1080"/>
                        <a:pt x="270" y="2226"/>
                        <a:pt x="472" y="3306"/>
                      </a:cubicBezTo>
                      <a:cubicBezTo>
                        <a:pt x="270" y="2226"/>
                        <a:pt x="135" y="108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5" name="Google Shape;6765;p1"/>
                <p:cNvSpPr/>
                <p:nvPr/>
              </p:nvSpPr>
              <p:spPr>
                <a:xfrm>
                  <a:off x="-1802272" y="1795164"/>
                  <a:ext cx="4790" cy="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7893" extrusionOk="0">
                      <a:moveTo>
                        <a:pt x="0" y="0"/>
                      </a:moveTo>
                      <a:cubicBezTo>
                        <a:pt x="1484" y="2699"/>
                        <a:pt x="3036" y="5330"/>
                        <a:pt x="4790" y="7894"/>
                      </a:cubicBezTo>
                      <a:cubicBezTo>
                        <a:pt x="3036" y="5330"/>
                        <a:pt x="1484" y="263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6" name="Google Shape;6766;p1"/>
                <p:cNvSpPr/>
                <p:nvPr/>
              </p:nvSpPr>
              <p:spPr>
                <a:xfrm>
                  <a:off x="-1806253" y="1787068"/>
                  <a:ext cx="2428" cy="5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5127" extrusionOk="0">
                      <a:moveTo>
                        <a:pt x="0" y="0"/>
                      </a:moveTo>
                      <a:cubicBezTo>
                        <a:pt x="742" y="1754"/>
                        <a:pt x="1552" y="3441"/>
                        <a:pt x="2429" y="5128"/>
                      </a:cubicBezTo>
                      <a:cubicBezTo>
                        <a:pt x="1552" y="3441"/>
                        <a:pt x="742" y="175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7" name="Google Shape;6767;p1"/>
                <p:cNvSpPr/>
                <p:nvPr/>
              </p:nvSpPr>
              <p:spPr>
                <a:xfrm>
                  <a:off x="-1659846" y="1664612"/>
                  <a:ext cx="688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1" h="4925" extrusionOk="0">
                      <a:moveTo>
                        <a:pt x="68" y="0"/>
                      </a:moveTo>
                      <a:cubicBezTo>
                        <a:pt x="2429" y="1552"/>
                        <a:pt x="4655" y="3171"/>
                        <a:pt x="6882" y="4925"/>
                      </a:cubicBezTo>
                      <a:cubicBezTo>
                        <a:pt x="6882" y="4925"/>
                        <a:pt x="6747" y="4790"/>
                        <a:pt x="6679" y="4790"/>
                      </a:cubicBezTo>
                      <a:cubicBezTo>
                        <a:pt x="4520" y="3104"/>
                        <a:pt x="2294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8" name="Google Shape;6768;p1"/>
                <p:cNvSpPr/>
                <p:nvPr/>
              </p:nvSpPr>
              <p:spPr>
                <a:xfrm>
                  <a:off x="-1814214" y="1753671"/>
                  <a:ext cx="134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563" extrusionOk="0">
                      <a:moveTo>
                        <a:pt x="0" y="0"/>
                      </a:moveTo>
                      <a:cubicBezTo>
                        <a:pt x="0" y="877"/>
                        <a:pt x="0" y="1687"/>
                        <a:pt x="135" y="2564"/>
                      </a:cubicBezTo>
                      <a:cubicBezTo>
                        <a:pt x="68" y="1687"/>
                        <a:pt x="68" y="8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9" name="Google Shape;6769;p1"/>
                <p:cNvSpPr/>
                <p:nvPr/>
              </p:nvSpPr>
              <p:spPr>
                <a:xfrm>
                  <a:off x="-1811448" y="1720274"/>
                  <a:ext cx="80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3373" extrusionOk="0">
                      <a:moveTo>
                        <a:pt x="810" y="0"/>
                      </a:moveTo>
                      <a:cubicBezTo>
                        <a:pt x="472" y="1080"/>
                        <a:pt x="270" y="2226"/>
                        <a:pt x="0" y="3373"/>
                      </a:cubicBezTo>
                      <a:cubicBezTo>
                        <a:pt x="270" y="2226"/>
                        <a:pt x="472" y="1147"/>
                        <a:pt x="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0" name="Google Shape;6770;p1"/>
                <p:cNvSpPr/>
                <p:nvPr/>
              </p:nvSpPr>
              <p:spPr>
                <a:xfrm>
                  <a:off x="-1813067" y="1729247"/>
                  <a:ext cx="337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428" extrusionOk="0">
                      <a:moveTo>
                        <a:pt x="337" y="0"/>
                      </a:moveTo>
                      <a:cubicBezTo>
                        <a:pt x="202" y="810"/>
                        <a:pt x="135" y="1619"/>
                        <a:pt x="0" y="2429"/>
                      </a:cubicBezTo>
                      <a:cubicBezTo>
                        <a:pt x="135" y="1619"/>
                        <a:pt x="202" y="810"/>
                        <a:pt x="3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1" name="Google Shape;6771;p1"/>
                <p:cNvSpPr/>
                <p:nvPr/>
              </p:nvSpPr>
              <p:spPr>
                <a:xfrm>
                  <a:off x="-1666728" y="1660429"/>
                  <a:ext cx="4992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2" h="2901" extrusionOk="0">
                      <a:moveTo>
                        <a:pt x="0" y="0"/>
                      </a:moveTo>
                      <a:cubicBezTo>
                        <a:pt x="1687" y="945"/>
                        <a:pt x="3306" y="1889"/>
                        <a:pt x="4993" y="2901"/>
                      </a:cubicBezTo>
                      <a:cubicBezTo>
                        <a:pt x="4048" y="2294"/>
                        <a:pt x="3104" y="1687"/>
                        <a:pt x="2159" y="1147"/>
                      </a:cubicBezTo>
                      <a:cubicBezTo>
                        <a:pt x="1484" y="742"/>
                        <a:pt x="742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2" name="Google Shape;6772;p1"/>
                <p:cNvSpPr/>
                <p:nvPr/>
              </p:nvSpPr>
              <p:spPr>
                <a:xfrm>
                  <a:off x="-1792894" y="1811762"/>
                  <a:ext cx="674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754" extrusionOk="0">
                      <a:moveTo>
                        <a:pt x="0" y="0"/>
                      </a:moveTo>
                      <a:cubicBezTo>
                        <a:pt x="270" y="607"/>
                        <a:pt x="472" y="1214"/>
                        <a:pt x="675" y="1754"/>
                      </a:cubicBezTo>
                      <a:cubicBezTo>
                        <a:pt x="472" y="1147"/>
                        <a:pt x="270" y="54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3" name="Google Shape;6773;p1"/>
                <p:cNvSpPr/>
                <p:nvPr/>
              </p:nvSpPr>
              <p:spPr>
                <a:xfrm>
                  <a:off x="-1712539" y="1648082"/>
                  <a:ext cx="7151" cy="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1" h="337" extrusionOk="0">
                      <a:moveTo>
                        <a:pt x="0" y="0"/>
                      </a:moveTo>
                      <a:cubicBezTo>
                        <a:pt x="2361" y="0"/>
                        <a:pt x="4790" y="135"/>
                        <a:pt x="7152" y="337"/>
                      </a:cubicBezTo>
                      <a:cubicBezTo>
                        <a:pt x="5600" y="202"/>
                        <a:pt x="3981" y="68"/>
                        <a:pt x="2361" y="0"/>
                      </a:cubicBezTo>
                      <a:cubicBezTo>
                        <a:pt x="1552" y="0"/>
                        <a:pt x="74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4" name="Google Shape;6774;p1"/>
                <p:cNvSpPr/>
                <p:nvPr/>
              </p:nvSpPr>
              <p:spPr>
                <a:xfrm>
                  <a:off x="-1694322" y="1650107"/>
                  <a:ext cx="7759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59" h="1889" extrusionOk="0">
                      <a:moveTo>
                        <a:pt x="3104" y="675"/>
                      </a:moveTo>
                      <a:cubicBezTo>
                        <a:pt x="2092" y="405"/>
                        <a:pt x="1012" y="270"/>
                        <a:pt x="0" y="0"/>
                      </a:cubicBezTo>
                      <a:cubicBezTo>
                        <a:pt x="2564" y="540"/>
                        <a:pt x="5195" y="1147"/>
                        <a:pt x="7759" y="1889"/>
                      </a:cubicBezTo>
                      <a:cubicBezTo>
                        <a:pt x="6342" y="1484"/>
                        <a:pt x="4858" y="1080"/>
                        <a:pt x="3441" y="742"/>
                      </a:cubicBezTo>
                      <a:cubicBezTo>
                        <a:pt x="3373" y="742"/>
                        <a:pt x="3239" y="742"/>
                        <a:pt x="3171" y="6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5" name="Google Shape;6775;p1"/>
                <p:cNvSpPr/>
                <p:nvPr/>
              </p:nvSpPr>
              <p:spPr>
                <a:xfrm>
                  <a:off x="-1808884" y="1711571"/>
                  <a:ext cx="1214" cy="35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508" extrusionOk="0">
                      <a:moveTo>
                        <a:pt x="1214" y="0"/>
                      </a:moveTo>
                      <a:cubicBezTo>
                        <a:pt x="742" y="1147"/>
                        <a:pt x="405" y="2361"/>
                        <a:pt x="0" y="3508"/>
                      </a:cubicBezTo>
                      <a:cubicBezTo>
                        <a:pt x="405" y="2361"/>
                        <a:pt x="810" y="1147"/>
                        <a:pt x="12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6" name="Google Shape;6776;p1"/>
                <p:cNvSpPr/>
                <p:nvPr/>
              </p:nvSpPr>
              <p:spPr>
                <a:xfrm>
                  <a:off x="-1676106" y="1655909"/>
                  <a:ext cx="5060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0" h="2361" extrusionOk="0">
                      <a:moveTo>
                        <a:pt x="0" y="0"/>
                      </a:moveTo>
                      <a:cubicBezTo>
                        <a:pt x="1687" y="742"/>
                        <a:pt x="3373" y="1484"/>
                        <a:pt x="5060" y="2361"/>
                      </a:cubicBezTo>
                      <a:cubicBezTo>
                        <a:pt x="4318" y="2024"/>
                        <a:pt x="3643" y="1619"/>
                        <a:pt x="2969" y="1282"/>
                      </a:cubicBezTo>
                      <a:cubicBezTo>
                        <a:pt x="2024" y="810"/>
                        <a:pt x="1012" y="472"/>
                        <a:pt x="0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7" name="Google Shape;6777;p1"/>
                <p:cNvSpPr/>
                <p:nvPr/>
              </p:nvSpPr>
              <p:spPr>
                <a:xfrm>
                  <a:off x="-1794986" y="1807376"/>
                  <a:ext cx="674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416" extrusionOk="0">
                      <a:moveTo>
                        <a:pt x="0" y="0"/>
                      </a:moveTo>
                      <a:cubicBezTo>
                        <a:pt x="270" y="472"/>
                        <a:pt x="472" y="945"/>
                        <a:pt x="675" y="1417"/>
                      </a:cubicBezTo>
                      <a:cubicBezTo>
                        <a:pt x="405" y="945"/>
                        <a:pt x="202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8" name="Google Shape;6778;p1"/>
                <p:cNvSpPr/>
                <p:nvPr/>
              </p:nvSpPr>
              <p:spPr>
                <a:xfrm>
                  <a:off x="-1320815" y="2041560"/>
                  <a:ext cx="26312" cy="34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2" h="34746" extrusionOk="0">
                      <a:moveTo>
                        <a:pt x="5330" y="31710"/>
                      </a:moveTo>
                      <a:cubicBezTo>
                        <a:pt x="4453" y="32317"/>
                        <a:pt x="3576" y="32722"/>
                        <a:pt x="2699" y="33262"/>
                      </a:cubicBezTo>
                      <a:cubicBezTo>
                        <a:pt x="2699" y="33262"/>
                        <a:pt x="2699" y="33262"/>
                        <a:pt x="2699" y="33262"/>
                      </a:cubicBezTo>
                      <a:cubicBezTo>
                        <a:pt x="2294" y="33465"/>
                        <a:pt x="1889" y="33667"/>
                        <a:pt x="1552" y="33869"/>
                      </a:cubicBezTo>
                      <a:cubicBezTo>
                        <a:pt x="1012" y="34139"/>
                        <a:pt x="540" y="34477"/>
                        <a:pt x="0" y="34746"/>
                      </a:cubicBezTo>
                      <a:cubicBezTo>
                        <a:pt x="1822" y="33802"/>
                        <a:pt x="3576" y="32857"/>
                        <a:pt x="5330" y="31643"/>
                      </a:cubicBezTo>
                      <a:cubicBezTo>
                        <a:pt x="16665" y="24019"/>
                        <a:pt x="23884" y="12482"/>
                        <a:pt x="26313" y="0"/>
                      </a:cubicBezTo>
                      <a:cubicBezTo>
                        <a:pt x="23884" y="12482"/>
                        <a:pt x="16732" y="24019"/>
                        <a:pt x="5330" y="316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9" name="Google Shape;6779;p1"/>
                <p:cNvSpPr/>
                <p:nvPr/>
              </p:nvSpPr>
              <p:spPr>
                <a:xfrm>
                  <a:off x="-1363051" y="2077588"/>
                  <a:ext cx="3575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5" h="1416" extrusionOk="0">
                      <a:moveTo>
                        <a:pt x="0" y="0"/>
                      </a:moveTo>
                      <a:cubicBezTo>
                        <a:pt x="1147" y="540"/>
                        <a:pt x="2361" y="945"/>
                        <a:pt x="3576" y="1417"/>
                      </a:cubicBezTo>
                      <a:cubicBezTo>
                        <a:pt x="2564" y="1080"/>
                        <a:pt x="1552" y="742"/>
                        <a:pt x="607" y="337"/>
                      </a:cubicBezTo>
                      <a:cubicBezTo>
                        <a:pt x="405" y="270"/>
                        <a:pt x="202" y="135"/>
                        <a:pt x="0" y="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0" name="Google Shape;6780;p1"/>
                <p:cNvSpPr/>
                <p:nvPr/>
              </p:nvSpPr>
              <p:spPr>
                <a:xfrm>
                  <a:off x="-1381335" y="2063892"/>
                  <a:ext cx="1214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1349" extrusionOk="0">
                      <a:moveTo>
                        <a:pt x="0" y="0"/>
                      </a:moveTo>
                      <a:cubicBezTo>
                        <a:pt x="405" y="472"/>
                        <a:pt x="810" y="877"/>
                        <a:pt x="1214" y="1349"/>
                      </a:cubicBezTo>
                      <a:cubicBezTo>
                        <a:pt x="1214" y="1349"/>
                        <a:pt x="1214" y="1349"/>
                        <a:pt x="1214" y="1349"/>
                      </a:cubicBezTo>
                      <a:cubicBezTo>
                        <a:pt x="810" y="945"/>
                        <a:pt x="405" y="540"/>
                        <a:pt x="68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1" name="Google Shape;6781;p1"/>
                <p:cNvSpPr/>
                <p:nvPr/>
              </p:nvSpPr>
              <p:spPr>
                <a:xfrm>
                  <a:off x="-1354685" y="2080287"/>
                  <a:ext cx="23344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44" h="1425" extrusionOk="0">
                      <a:moveTo>
                        <a:pt x="18689" y="877"/>
                      </a:moveTo>
                      <a:cubicBezTo>
                        <a:pt x="17272" y="1080"/>
                        <a:pt x="15855" y="1214"/>
                        <a:pt x="14438" y="1349"/>
                      </a:cubicBezTo>
                      <a:cubicBezTo>
                        <a:pt x="14304" y="1349"/>
                        <a:pt x="14168" y="1349"/>
                        <a:pt x="14034" y="1349"/>
                      </a:cubicBezTo>
                      <a:cubicBezTo>
                        <a:pt x="12684" y="1417"/>
                        <a:pt x="11267" y="1417"/>
                        <a:pt x="9918" y="1349"/>
                      </a:cubicBezTo>
                      <a:cubicBezTo>
                        <a:pt x="9716" y="1349"/>
                        <a:pt x="9513" y="1349"/>
                        <a:pt x="9311" y="1349"/>
                      </a:cubicBezTo>
                      <a:cubicBezTo>
                        <a:pt x="8029" y="1349"/>
                        <a:pt x="6747" y="1214"/>
                        <a:pt x="5398" y="1012"/>
                      </a:cubicBezTo>
                      <a:cubicBezTo>
                        <a:pt x="5128" y="1012"/>
                        <a:pt x="4790" y="944"/>
                        <a:pt x="4520" y="877"/>
                      </a:cubicBezTo>
                      <a:cubicBezTo>
                        <a:pt x="3306" y="675"/>
                        <a:pt x="2092" y="472"/>
                        <a:pt x="877" y="270"/>
                      </a:cubicBezTo>
                      <a:cubicBezTo>
                        <a:pt x="607" y="270"/>
                        <a:pt x="270" y="135"/>
                        <a:pt x="0" y="67"/>
                      </a:cubicBezTo>
                      <a:cubicBezTo>
                        <a:pt x="7624" y="1889"/>
                        <a:pt x="15585" y="1889"/>
                        <a:pt x="23344" y="0"/>
                      </a:cubicBezTo>
                      <a:cubicBezTo>
                        <a:pt x="21860" y="337"/>
                        <a:pt x="20443" y="675"/>
                        <a:pt x="18959" y="877"/>
                      </a:cubicBezTo>
                      <a:cubicBezTo>
                        <a:pt x="18891" y="877"/>
                        <a:pt x="18757" y="877"/>
                        <a:pt x="18689" y="8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2" name="Google Shape;6782;p1"/>
                <p:cNvSpPr/>
                <p:nvPr/>
              </p:nvSpPr>
              <p:spPr>
                <a:xfrm>
                  <a:off x="-1791275" y="1816215"/>
                  <a:ext cx="539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956" extrusionOk="0">
                      <a:moveTo>
                        <a:pt x="0" y="0"/>
                      </a:moveTo>
                      <a:cubicBezTo>
                        <a:pt x="202" y="675"/>
                        <a:pt x="337" y="1282"/>
                        <a:pt x="540" y="1957"/>
                      </a:cubicBezTo>
                      <a:cubicBezTo>
                        <a:pt x="337" y="1282"/>
                        <a:pt x="202" y="6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3" name="Google Shape;6783;p1"/>
                <p:cNvSpPr/>
                <p:nvPr/>
              </p:nvSpPr>
              <p:spPr>
                <a:xfrm>
                  <a:off x="-1644058" y="1677634"/>
                  <a:ext cx="3643" cy="3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3913" extrusionOk="0">
                      <a:moveTo>
                        <a:pt x="0" y="0"/>
                      </a:moveTo>
                      <a:cubicBezTo>
                        <a:pt x="1214" y="1282"/>
                        <a:pt x="2429" y="2564"/>
                        <a:pt x="3643" y="3913"/>
                      </a:cubicBezTo>
                      <a:cubicBezTo>
                        <a:pt x="2834" y="3036"/>
                        <a:pt x="2159" y="2092"/>
                        <a:pt x="1349" y="1282"/>
                      </a:cubicBezTo>
                      <a:cubicBezTo>
                        <a:pt x="944" y="810"/>
                        <a:pt x="472" y="405"/>
                        <a:pt x="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4" name="Google Shape;6784;p1"/>
                <p:cNvSpPr/>
                <p:nvPr/>
              </p:nvSpPr>
              <p:spPr>
                <a:xfrm>
                  <a:off x="-1294503" y="2027392"/>
                  <a:ext cx="904" cy="14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4" h="14235" extrusionOk="0">
                      <a:moveTo>
                        <a:pt x="675" y="0"/>
                      </a:moveTo>
                      <a:cubicBezTo>
                        <a:pt x="1147" y="4790"/>
                        <a:pt x="877" y="9581"/>
                        <a:pt x="0" y="14236"/>
                      </a:cubicBezTo>
                      <a:cubicBezTo>
                        <a:pt x="877" y="9581"/>
                        <a:pt x="1147" y="4790"/>
                        <a:pt x="6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5" name="Google Shape;6785;p1"/>
                <p:cNvSpPr/>
                <p:nvPr/>
              </p:nvSpPr>
              <p:spPr>
                <a:xfrm>
                  <a:off x="-1358193" y="2079410"/>
                  <a:ext cx="3305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5" h="877" extrusionOk="0">
                      <a:moveTo>
                        <a:pt x="3306" y="877"/>
                      </a:moveTo>
                      <a:cubicBezTo>
                        <a:pt x="2227" y="607"/>
                        <a:pt x="1080" y="337"/>
                        <a:pt x="0" y="0"/>
                      </a:cubicBezTo>
                      <a:cubicBezTo>
                        <a:pt x="1080" y="337"/>
                        <a:pt x="2159" y="607"/>
                        <a:pt x="3306" y="8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6" name="Google Shape;6786;p1"/>
                <p:cNvSpPr/>
                <p:nvPr/>
              </p:nvSpPr>
              <p:spPr>
                <a:xfrm>
                  <a:off x="-1331206" y="2076644"/>
                  <a:ext cx="9850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50" h="3575" extrusionOk="0">
                      <a:moveTo>
                        <a:pt x="4453" y="2226"/>
                      </a:moveTo>
                      <a:cubicBezTo>
                        <a:pt x="4453" y="2226"/>
                        <a:pt x="4453" y="2226"/>
                        <a:pt x="4453" y="2226"/>
                      </a:cubicBezTo>
                      <a:cubicBezTo>
                        <a:pt x="2969" y="2766"/>
                        <a:pt x="1484" y="3171"/>
                        <a:pt x="0" y="3576"/>
                      </a:cubicBezTo>
                      <a:cubicBezTo>
                        <a:pt x="3373" y="2766"/>
                        <a:pt x="6612" y="1552"/>
                        <a:pt x="9850" y="0"/>
                      </a:cubicBezTo>
                      <a:cubicBezTo>
                        <a:pt x="9716" y="68"/>
                        <a:pt x="9513" y="135"/>
                        <a:pt x="9378" y="202"/>
                      </a:cubicBezTo>
                      <a:cubicBezTo>
                        <a:pt x="7759" y="944"/>
                        <a:pt x="6140" y="1687"/>
                        <a:pt x="4520" y="22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7" name="Google Shape;6787;p1"/>
                <p:cNvSpPr/>
                <p:nvPr/>
              </p:nvSpPr>
              <p:spPr>
                <a:xfrm>
                  <a:off x="-1366627" y="2075834"/>
                  <a:ext cx="2631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281" extrusionOk="0">
                      <a:moveTo>
                        <a:pt x="2631" y="1282"/>
                      </a:moveTo>
                      <a:cubicBezTo>
                        <a:pt x="1754" y="877"/>
                        <a:pt x="877" y="472"/>
                        <a:pt x="0" y="0"/>
                      </a:cubicBezTo>
                      <a:cubicBezTo>
                        <a:pt x="877" y="472"/>
                        <a:pt x="1754" y="877"/>
                        <a:pt x="2631" y="12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8" name="Google Shape;6788;p1"/>
                <p:cNvSpPr/>
                <p:nvPr/>
              </p:nvSpPr>
              <p:spPr>
                <a:xfrm>
                  <a:off x="-1637851" y="1684448"/>
                  <a:ext cx="5464" cy="7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7286" extrusionOk="0">
                      <a:moveTo>
                        <a:pt x="0" y="0"/>
                      </a:moveTo>
                      <a:cubicBezTo>
                        <a:pt x="1889" y="2361"/>
                        <a:pt x="3778" y="4723"/>
                        <a:pt x="5465" y="7287"/>
                      </a:cubicBezTo>
                      <a:cubicBezTo>
                        <a:pt x="3913" y="4993"/>
                        <a:pt x="2294" y="2766"/>
                        <a:pt x="540" y="607"/>
                      </a:cubicBezTo>
                      <a:cubicBezTo>
                        <a:pt x="337" y="405"/>
                        <a:pt x="135" y="2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9" name="Google Shape;6789;p1"/>
                <p:cNvSpPr/>
                <p:nvPr/>
              </p:nvSpPr>
              <p:spPr>
                <a:xfrm>
                  <a:off x="-1759969" y="1656111"/>
                  <a:ext cx="5667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67" h="2698" extrusionOk="0">
                      <a:moveTo>
                        <a:pt x="5667" y="0"/>
                      </a:moveTo>
                      <a:cubicBezTo>
                        <a:pt x="3778" y="810"/>
                        <a:pt x="1889" y="1687"/>
                        <a:pt x="0" y="2699"/>
                      </a:cubicBezTo>
                      <a:cubicBezTo>
                        <a:pt x="1889" y="1754"/>
                        <a:pt x="3778" y="877"/>
                        <a:pt x="566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0" name="Google Shape;6790;p1"/>
                <p:cNvSpPr/>
                <p:nvPr/>
              </p:nvSpPr>
              <p:spPr>
                <a:xfrm>
                  <a:off x="-1705320" y="1648420"/>
                  <a:ext cx="8500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0" h="1214" extrusionOk="0">
                      <a:moveTo>
                        <a:pt x="8501" y="1214"/>
                      </a:moveTo>
                      <a:cubicBezTo>
                        <a:pt x="5667" y="675"/>
                        <a:pt x="2834" y="270"/>
                        <a:pt x="0" y="0"/>
                      </a:cubicBezTo>
                      <a:cubicBezTo>
                        <a:pt x="2834" y="270"/>
                        <a:pt x="5667" y="742"/>
                        <a:pt x="8501" y="1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1" name="Google Shape;6791;p1"/>
                <p:cNvSpPr/>
                <p:nvPr/>
              </p:nvSpPr>
              <p:spPr>
                <a:xfrm>
                  <a:off x="-1651210" y="1671022"/>
                  <a:ext cx="4722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4183" extrusionOk="0">
                      <a:moveTo>
                        <a:pt x="4723" y="4183"/>
                      </a:moveTo>
                      <a:cubicBezTo>
                        <a:pt x="3171" y="2699"/>
                        <a:pt x="1619" y="1349"/>
                        <a:pt x="0" y="0"/>
                      </a:cubicBezTo>
                      <a:cubicBezTo>
                        <a:pt x="1619" y="1349"/>
                        <a:pt x="3171" y="2766"/>
                        <a:pt x="4723" y="41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2" name="Google Shape;6792;p1"/>
                <p:cNvSpPr/>
                <p:nvPr/>
              </p:nvSpPr>
              <p:spPr>
                <a:xfrm>
                  <a:off x="-1686563" y="1652063"/>
                  <a:ext cx="8096" cy="2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6" h="2833" extrusionOk="0">
                      <a:moveTo>
                        <a:pt x="8096" y="2834"/>
                      </a:moveTo>
                      <a:cubicBezTo>
                        <a:pt x="5397" y="1754"/>
                        <a:pt x="2699" y="810"/>
                        <a:pt x="0" y="0"/>
                      </a:cubicBezTo>
                      <a:cubicBezTo>
                        <a:pt x="2766" y="810"/>
                        <a:pt x="5465" y="1754"/>
                        <a:pt x="8096" y="2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3" name="Google Shape;6793;p1"/>
                <p:cNvSpPr/>
                <p:nvPr/>
              </p:nvSpPr>
              <p:spPr>
                <a:xfrm>
                  <a:off x="-1378029" y="2067401"/>
                  <a:ext cx="11199" cy="8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" h="8298" extrusionOk="0">
                      <a:moveTo>
                        <a:pt x="7354" y="6072"/>
                      </a:moveTo>
                      <a:cubicBezTo>
                        <a:pt x="6747" y="5667"/>
                        <a:pt x="6140" y="5195"/>
                        <a:pt x="5532" y="4723"/>
                      </a:cubicBezTo>
                      <a:cubicBezTo>
                        <a:pt x="4858" y="4251"/>
                        <a:pt x="4183" y="3778"/>
                        <a:pt x="3576" y="3238"/>
                      </a:cubicBezTo>
                      <a:cubicBezTo>
                        <a:pt x="2901" y="2699"/>
                        <a:pt x="2294" y="2092"/>
                        <a:pt x="1619" y="1484"/>
                      </a:cubicBezTo>
                      <a:cubicBezTo>
                        <a:pt x="1080" y="1012"/>
                        <a:pt x="540" y="540"/>
                        <a:pt x="0" y="0"/>
                      </a:cubicBezTo>
                      <a:cubicBezTo>
                        <a:pt x="3373" y="3306"/>
                        <a:pt x="7152" y="6072"/>
                        <a:pt x="11200" y="8299"/>
                      </a:cubicBezTo>
                      <a:cubicBezTo>
                        <a:pt x="10660" y="8029"/>
                        <a:pt x="10188" y="7691"/>
                        <a:pt x="9716" y="7422"/>
                      </a:cubicBezTo>
                      <a:cubicBezTo>
                        <a:pt x="8973" y="6949"/>
                        <a:pt x="8164" y="6544"/>
                        <a:pt x="7422" y="60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4" name="Google Shape;6794;p1"/>
                <p:cNvSpPr/>
                <p:nvPr/>
              </p:nvSpPr>
              <p:spPr>
                <a:xfrm>
                  <a:off x="-1789386" y="1825390"/>
                  <a:ext cx="202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159" extrusionOk="0">
                      <a:moveTo>
                        <a:pt x="0" y="0"/>
                      </a:moveTo>
                      <a:cubicBezTo>
                        <a:pt x="68" y="742"/>
                        <a:pt x="135" y="1417"/>
                        <a:pt x="202" y="2159"/>
                      </a:cubicBezTo>
                      <a:cubicBezTo>
                        <a:pt x="202" y="1417"/>
                        <a:pt x="135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5" name="Google Shape;6795;p1"/>
                <p:cNvSpPr/>
                <p:nvPr/>
              </p:nvSpPr>
              <p:spPr>
                <a:xfrm>
                  <a:off x="-1789453" y="1834634"/>
                  <a:ext cx="202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226" extrusionOk="0">
                      <a:moveTo>
                        <a:pt x="202" y="0"/>
                      </a:moveTo>
                      <a:cubicBezTo>
                        <a:pt x="202" y="742"/>
                        <a:pt x="67" y="1484"/>
                        <a:pt x="0" y="2226"/>
                      </a:cubicBezTo>
                      <a:cubicBezTo>
                        <a:pt x="67" y="1484"/>
                        <a:pt x="202" y="742"/>
                        <a:pt x="2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6" name="Google Shape;6796;p1"/>
                <p:cNvSpPr/>
                <p:nvPr/>
              </p:nvSpPr>
              <p:spPr>
                <a:xfrm>
                  <a:off x="-1722120" y="1648082"/>
                  <a:ext cx="4790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202" extrusionOk="0">
                      <a:moveTo>
                        <a:pt x="0" y="202"/>
                      </a:moveTo>
                      <a:cubicBezTo>
                        <a:pt x="1619" y="68"/>
                        <a:pt x="3171" y="0"/>
                        <a:pt x="4790" y="0"/>
                      </a:cubicBezTo>
                      <a:cubicBezTo>
                        <a:pt x="3981" y="0"/>
                        <a:pt x="3171" y="0"/>
                        <a:pt x="2361" y="0"/>
                      </a:cubicBezTo>
                      <a:cubicBezTo>
                        <a:pt x="1552" y="0"/>
                        <a:pt x="742" y="202"/>
                        <a:pt x="0" y="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7" name="Google Shape;6797;p1"/>
                <p:cNvSpPr/>
                <p:nvPr/>
              </p:nvSpPr>
              <p:spPr>
                <a:xfrm>
                  <a:off x="-1789048" y="1830046"/>
                  <a:ext cx="6746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2226" extrusionOk="0">
                      <a:moveTo>
                        <a:pt x="0" y="0"/>
                      </a:moveTo>
                      <a:cubicBezTo>
                        <a:pt x="0" y="742"/>
                        <a:pt x="0" y="1484"/>
                        <a:pt x="0" y="2226"/>
                      </a:cubicBezTo>
                      <a:cubicBezTo>
                        <a:pt x="0" y="1484"/>
                        <a:pt x="0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8" name="Google Shape;6798;p1"/>
                <p:cNvSpPr/>
                <p:nvPr/>
              </p:nvSpPr>
              <p:spPr>
                <a:xfrm>
                  <a:off x="-1751671" y="1652063"/>
                  <a:ext cx="8163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63" h="2901" extrusionOk="0">
                      <a:moveTo>
                        <a:pt x="0" y="2901"/>
                      </a:moveTo>
                      <a:cubicBezTo>
                        <a:pt x="2699" y="1822"/>
                        <a:pt x="5398" y="810"/>
                        <a:pt x="8164" y="0"/>
                      </a:cubicBezTo>
                      <a:cubicBezTo>
                        <a:pt x="5937" y="675"/>
                        <a:pt x="3711" y="1417"/>
                        <a:pt x="1552" y="2226"/>
                      </a:cubicBezTo>
                      <a:cubicBezTo>
                        <a:pt x="1012" y="2429"/>
                        <a:pt x="540" y="2699"/>
                        <a:pt x="0" y="29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9" name="Google Shape;6799;p1"/>
                <p:cNvSpPr/>
                <p:nvPr/>
              </p:nvSpPr>
              <p:spPr>
                <a:xfrm>
                  <a:off x="-1790061" y="1820802"/>
                  <a:ext cx="337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091" extrusionOk="0">
                      <a:moveTo>
                        <a:pt x="0" y="0"/>
                      </a:moveTo>
                      <a:cubicBezTo>
                        <a:pt x="135" y="675"/>
                        <a:pt x="270" y="1349"/>
                        <a:pt x="337" y="2092"/>
                      </a:cubicBezTo>
                      <a:cubicBezTo>
                        <a:pt x="202" y="1417"/>
                        <a:pt x="135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0" name="Google Shape;6800;p1"/>
                <p:cNvSpPr/>
                <p:nvPr/>
              </p:nvSpPr>
              <p:spPr>
                <a:xfrm>
                  <a:off x="-1734061" y="1648757"/>
                  <a:ext cx="721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9" h="1011" extrusionOk="0">
                      <a:moveTo>
                        <a:pt x="0" y="1012"/>
                      </a:moveTo>
                      <a:cubicBezTo>
                        <a:pt x="2361" y="540"/>
                        <a:pt x="4790" y="270"/>
                        <a:pt x="7219" y="0"/>
                      </a:cubicBezTo>
                      <a:cubicBezTo>
                        <a:pt x="6409" y="67"/>
                        <a:pt x="5600" y="135"/>
                        <a:pt x="4790" y="202"/>
                      </a:cubicBezTo>
                      <a:cubicBezTo>
                        <a:pt x="3171" y="405"/>
                        <a:pt x="1619" y="675"/>
                        <a:pt x="0" y="1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1" name="Google Shape;6801;p1"/>
                <p:cNvSpPr/>
                <p:nvPr/>
              </p:nvSpPr>
              <p:spPr>
                <a:xfrm>
                  <a:off x="-1791410" y="1843674"/>
                  <a:ext cx="607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2226" extrusionOk="0">
                      <a:moveTo>
                        <a:pt x="607" y="0"/>
                      </a:moveTo>
                      <a:cubicBezTo>
                        <a:pt x="405" y="742"/>
                        <a:pt x="202" y="1484"/>
                        <a:pt x="0" y="2226"/>
                      </a:cubicBezTo>
                      <a:cubicBezTo>
                        <a:pt x="202" y="1484"/>
                        <a:pt x="472" y="742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2" name="Google Shape;6802;p1"/>
                <p:cNvSpPr/>
                <p:nvPr/>
              </p:nvSpPr>
              <p:spPr>
                <a:xfrm>
                  <a:off x="-1800248" y="1860272"/>
                  <a:ext cx="1484" cy="2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024" extrusionOk="0">
                      <a:moveTo>
                        <a:pt x="1484" y="0"/>
                      </a:moveTo>
                      <a:cubicBezTo>
                        <a:pt x="1012" y="675"/>
                        <a:pt x="540" y="1349"/>
                        <a:pt x="0" y="2024"/>
                      </a:cubicBezTo>
                      <a:cubicBezTo>
                        <a:pt x="540" y="1349"/>
                        <a:pt x="1012" y="675"/>
                        <a:pt x="14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3" name="Google Shape;6803;p1"/>
                <p:cNvSpPr/>
                <p:nvPr/>
              </p:nvSpPr>
              <p:spPr>
                <a:xfrm>
                  <a:off x="-1803487" y="1863915"/>
                  <a:ext cx="1754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889" extrusionOk="0">
                      <a:moveTo>
                        <a:pt x="1754" y="0"/>
                      </a:moveTo>
                      <a:cubicBezTo>
                        <a:pt x="1214" y="607"/>
                        <a:pt x="607" y="1282"/>
                        <a:pt x="0" y="1889"/>
                      </a:cubicBezTo>
                      <a:cubicBezTo>
                        <a:pt x="607" y="1282"/>
                        <a:pt x="1147" y="607"/>
                        <a:pt x="17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4" name="Google Shape;6804;p1"/>
                <p:cNvSpPr/>
                <p:nvPr/>
              </p:nvSpPr>
              <p:spPr>
                <a:xfrm>
                  <a:off x="-1797415" y="1856359"/>
                  <a:ext cx="1281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2091" extrusionOk="0">
                      <a:moveTo>
                        <a:pt x="1282" y="0"/>
                      </a:moveTo>
                      <a:cubicBezTo>
                        <a:pt x="877" y="675"/>
                        <a:pt x="472" y="1417"/>
                        <a:pt x="0" y="2092"/>
                      </a:cubicBezTo>
                      <a:cubicBezTo>
                        <a:pt x="472" y="1417"/>
                        <a:pt x="877" y="742"/>
                        <a:pt x="12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5" name="Google Shape;6805;p1"/>
                <p:cNvSpPr/>
                <p:nvPr/>
              </p:nvSpPr>
              <p:spPr>
                <a:xfrm>
                  <a:off x="-1770562" y="1660092"/>
                  <a:ext cx="8028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8" h="4790" extrusionOk="0">
                      <a:moveTo>
                        <a:pt x="1349" y="3913"/>
                      </a:moveTo>
                      <a:cubicBezTo>
                        <a:pt x="877" y="4183"/>
                        <a:pt x="405" y="4520"/>
                        <a:pt x="0" y="4790"/>
                      </a:cubicBezTo>
                      <a:cubicBezTo>
                        <a:pt x="2631" y="3036"/>
                        <a:pt x="5263" y="1417"/>
                        <a:pt x="8029" y="0"/>
                      </a:cubicBezTo>
                      <a:cubicBezTo>
                        <a:pt x="7894" y="68"/>
                        <a:pt x="7759" y="135"/>
                        <a:pt x="7624" y="202"/>
                      </a:cubicBezTo>
                      <a:cubicBezTo>
                        <a:pt x="5532" y="1349"/>
                        <a:pt x="3441" y="2631"/>
                        <a:pt x="1417" y="39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6" name="Google Shape;6806;p1"/>
                <p:cNvSpPr/>
                <p:nvPr/>
              </p:nvSpPr>
              <p:spPr>
                <a:xfrm>
                  <a:off x="-1454134" y="1822287"/>
                  <a:ext cx="73203" cy="1128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03" h="112807" extrusionOk="0">
                      <a:moveTo>
                        <a:pt x="45811" y="112808"/>
                      </a:moveTo>
                      <a:cubicBezTo>
                        <a:pt x="55257" y="98369"/>
                        <a:pt x="64500" y="82447"/>
                        <a:pt x="73204" y="65107"/>
                      </a:cubicBezTo>
                      <a:lnTo>
                        <a:pt x="29349" y="0"/>
                      </a:lnTo>
                      <a:cubicBezTo>
                        <a:pt x="19701" y="15855"/>
                        <a:pt x="9783" y="30293"/>
                        <a:pt x="0" y="43450"/>
                      </a:cubicBezTo>
                      <a:lnTo>
                        <a:pt x="45811" y="1128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7" name="Google Shape;6807;p1"/>
                <p:cNvSpPr/>
                <p:nvPr/>
              </p:nvSpPr>
              <p:spPr>
                <a:xfrm>
                  <a:off x="-1508581" y="1698009"/>
                  <a:ext cx="28944" cy="42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44" h="42910" extrusionOk="0">
                      <a:moveTo>
                        <a:pt x="28944" y="42910"/>
                      </a:moveTo>
                      <a:lnTo>
                        <a:pt x="0" y="0"/>
                      </a:lnTo>
                      <a:lnTo>
                        <a:pt x="28944" y="42910"/>
                      </a:lnTo>
                      <a:lnTo>
                        <a:pt x="28944" y="4291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8" name="Google Shape;6808;p1"/>
                <p:cNvSpPr/>
                <p:nvPr/>
              </p:nvSpPr>
              <p:spPr>
                <a:xfrm>
                  <a:off x="-1557496" y="1668323"/>
                  <a:ext cx="77858" cy="118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58" h="118812" extrusionOk="0">
                      <a:moveTo>
                        <a:pt x="0" y="41021"/>
                      </a:moveTo>
                      <a:lnTo>
                        <a:pt x="51411" y="118812"/>
                      </a:lnTo>
                      <a:cubicBezTo>
                        <a:pt x="60519" y="104779"/>
                        <a:pt x="69493" y="89396"/>
                        <a:pt x="77859" y="72596"/>
                      </a:cubicBezTo>
                      <a:lnTo>
                        <a:pt x="48915" y="29686"/>
                      </a:lnTo>
                      <a:lnTo>
                        <a:pt x="28944" y="0"/>
                      </a:lnTo>
                      <a:cubicBezTo>
                        <a:pt x="19903" y="14101"/>
                        <a:pt x="10255" y="27730"/>
                        <a:pt x="0" y="410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9" name="Google Shape;6809;p1"/>
                <p:cNvSpPr/>
                <p:nvPr/>
              </p:nvSpPr>
              <p:spPr>
                <a:xfrm>
                  <a:off x="-1803824" y="1792128"/>
                  <a:ext cx="1551" cy="3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036" extrusionOk="0">
                      <a:moveTo>
                        <a:pt x="1552" y="3036"/>
                      </a:moveTo>
                      <a:cubicBezTo>
                        <a:pt x="1552" y="3036"/>
                        <a:pt x="1552" y="3036"/>
                        <a:pt x="1552" y="3036"/>
                      </a:cubicBezTo>
                      <a:cubicBezTo>
                        <a:pt x="1012" y="2024"/>
                        <a:pt x="540" y="101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012"/>
                        <a:pt x="944" y="2024"/>
                        <a:pt x="1484" y="29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0" name="Google Shape;6810;p1"/>
                <p:cNvSpPr/>
                <p:nvPr/>
              </p:nvSpPr>
              <p:spPr>
                <a:xfrm>
                  <a:off x="-1797550" y="1803126"/>
                  <a:ext cx="67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" extrusionOk="0">
                      <a:moveTo>
                        <a:pt x="68" y="68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68" y="0"/>
                      </a:lnTo>
                      <a:lnTo>
                        <a:pt x="68" y="68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1" name="Google Shape;6811;p1"/>
                <p:cNvSpPr/>
                <p:nvPr/>
              </p:nvSpPr>
              <p:spPr>
                <a:xfrm>
                  <a:off x="-1810706" y="1774586"/>
                  <a:ext cx="1281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115" extrusionOk="0">
                      <a:moveTo>
                        <a:pt x="1282" y="4116"/>
                      </a:moveTo>
                      <a:cubicBezTo>
                        <a:pt x="1282" y="4116"/>
                        <a:pt x="1282" y="4116"/>
                        <a:pt x="1282" y="4116"/>
                      </a:cubicBezTo>
                      <a:cubicBezTo>
                        <a:pt x="810" y="2766"/>
                        <a:pt x="405" y="134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05" y="1349"/>
                        <a:pt x="877" y="2766"/>
                        <a:pt x="1282" y="411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2" name="Google Shape;6812;p1"/>
                <p:cNvSpPr/>
                <p:nvPr/>
              </p:nvSpPr>
              <p:spPr>
                <a:xfrm>
                  <a:off x="-1807805" y="1783290"/>
                  <a:ext cx="1551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778" extrusionOk="0">
                      <a:moveTo>
                        <a:pt x="1552" y="3778"/>
                      </a:moveTo>
                      <a:cubicBezTo>
                        <a:pt x="1552" y="3778"/>
                        <a:pt x="1552" y="3778"/>
                        <a:pt x="1552" y="3778"/>
                      </a:cubicBezTo>
                      <a:cubicBezTo>
                        <a:pt x="1012" y="2496"/>
                        <a:pt x="472" y="128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282"/>
                        <a:pt x="1012" y="2496"/>
                        <a:pt x="1552" y="377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3" name="Google Shape;6813;p1"/>
                <p:cNvSpPr/>
                <p:nvPr/>
              </p:nvSpPr>
              <p:spPr>
                <a:xfrm>
                  <a:off x="-1810976" y="1773642"/>
                  <a:ext cx="269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944" extrusionOk="0">
                      <a:moveTo>
                        <a:pt x="0" y="0"/>
                      </a:moveTo>
                      <a:cubicBezTo>
                        <a:pt x="0" y="0"/>
                        <a:pt x="202" y="607"/>
                        <a:pt x="270" y="945"/>
                      </a:cubicBezTo>
                      <a:cubicBezTo>
                        <a:pt x="270" y="945"/>
                        <a:pt x="270" y="945"/>
                        <a:pt x="270" y="945"/>
                      </a:cubicBezTo>
                      <a:cubicBezTo>
                        <a:pt x="202" y="607"/>
                        <a:pt x="67" y="337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4" name="Google Shape;6814;p1"/>
                <p:cNvSpPr/>
                <p:nvPr/>
              </p:nvSpPr>
              <p:spPr>
                <a:xfrm>
                  <a:off x="-1809424" y="1778769"/>
                  <a:ext cx="1619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587" extrusionOk="0">
                      <a:moveTo>
                        <a:pt x="1619" y="4520"/>
                      </a:moveTo>
                      <a:cubicBezTo>
                        <a:pt x="1619" y="4520"/>
                        <a:pt x="1619" y="4520"/>
                        <a:pt x="1619" y="4520"/>
                      </a:cubicBezTo>
                      <a:cubicBezTo>
                        <a:pt x="1012" y="3036"/>
                        <a:pt x="540" y="14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552"/>
                        <a:pt x="1012" y="3036"/>
                        <a:pt x="1619" y="4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5" name="Google Shape;6815;p1"/>
                <p:cNvSpPr/>
                <p:nvPr/>
              </p:nvSpPr>
              <p:spPr>
                <a:xfrm>
                  <a:off x="-1802272" y="1795232"/>
                  <a:ext cx="4790" cy="7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7961" extrusionOk="0">
                      <a:moveTo>
                        <a:pt x="4790" y="7894"/>
                      </a:moveTo>
                      <a:cubicBezTo>
                        <a:pt x="4790" y="7894"/>
                        <a:pt x="4790" y="7894"/>
                        <a:pt x="4790" y="7894"/>
                      </a:cubicBezTo>
                      <a:cubicBezTo>
                        <a:pt x="3036" y="5330"/>
                        <a:pt x="1484" y="263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4" y="2699"/>
                        <a:pt x="3036" y="5330"/>
                        <a:pt x="4790" y="79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6" name="Google Shape;6816;p1"/>
                <p:cNvSpPr/>
                <p:nvPr/>
              </p:nvSpPr>
              <p:spPr>
                <a:xfrm>
                  <a:off x="-1806253" y="1787068"/>
                  <a:ext cx="2428" cy="5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5127" extrusionOk="0">
                      <a:moveTo>
                        <a:pt x="2429" y="5128"/>
                      </a:moveTo>
                      <a:cubicBezTo>
                        <a:pt x="2429" y="5128"/>
                        <a:pt x="2429" y="5128"/>
                        <a:pt x="2429" y="5128"/>
                      </a:cubicBezTo>
                      <a:cubicBezTo>
                        <a:pt x="1552" y="3441"/>
                        <a:pt x="742" y="175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2" y="1754"/>
                        <a:pt x="1552" y="3441"/>
                        <a:pt x="2429" y="51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7" name="Google Shape;6817;p1"/>
                <p:cNvSpPr/>
                <p:nvPr/>
              </p:nvSpPr>
              <p:spPr>
                <a:xfrm>
                  <a:off x="-1299428" y="2008770"/>
                  <a:ext cx="4925" cy="13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13831" extrusionOk="0">
                      <a:moveTo>
                        <a:pt x="0" y="0"/>
                      </a:moveTo>
                      <a:cubicBezTo>
                        <a:pt x="2361" y="4453"/>
                        <a:pt x="3981" y="9108"/>
                        <a:pt x="4925" y="13831"/>
                      </a:cubicBezTo>
                      <a:cubicBezTo>
                        <a:pt x="3981" y="9108"/>
                        <a:pt x="2361" y="44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8" name="Google Shape;6818;p1"/>
                <p:cNvSpPr/>
                <p:nvPr/>
              </p:nvSpPr>
              <p:spPr>
                <a:xfrm>
                  <a:off x="-1326078" y="1968829"/>
                  <a:ext cx="26650" cy="39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0" h="39941" extrusionOk="0">
                      <a:moveTo>
                        <a:pt x="24019" y="35623"/>
                      </a:moveTo>
                      <a:cubicBezTo>
                        <a:pt x="24963" y="37040"/>
                        <a:pt x="25840" y="38525"/>
                        <a:pt x="26650" y="39941"/>
                      </a:cubicBezTo>
                      <a:cubicBezTo>
                        <a:pt x="25840" y="38457"/>
                        <a:pt x="24963" y="37040"/>
                        <a:pt x="24019" y="35623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24019" y="35623"/>
                        <a:pt x="24019" y="3562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9" name="Google Shape;6819;p1"/>
                <p:cNvSpPr/>
                <p:nvPr/>
              </p:nvSpPr>
              <p:spPr>
                <a:xfrm>
                  <a:off x="-1321355" y="2076374"/>
                  <a:ext cx="539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69" extrusionOk="0">
                      <a:moveTo>
                        <a:pt x="540" y="0"/>
                      </a:moveTo>
                      <a:cubicBezTo>
                        <a:pt x="540" y="0"/>
                        <a:pt x="135" y="202"/>
                        <a:pt x="0" y="270"/>
                      </a:cubicBezTo>
                      <a:cubicBezTo>
                        <a:pt x="202" y="202"/>
                        <a:pt x="405" y="68"/>
                        <a:pt x="54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0" name="Google Shape;6820;p1"/>
                <p:cNvSpPr/>
                <p:nvPr/>
              </p:nvSpPr>
              <p:spPr>
                <a:xfrm>
                  <a:off x="-1356439" y="1968829"/>
                  <a:ext cx="62773" cy="105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73" h="105993" extrusionOk="0">
                      <a:moveTo>
                        <a:pt x="62611" y="58563"/>
                      </a:moveTo>
                      <a:cubicBezTo>
                        <a:pt x="62476" y="56944"/>
                        <a:pt x="62206" y="55392"/>
                        <a:pt x="61936" y="53773"/>
                      </a:cubicBezTo>
                      <a:cubicBezTo>
                        <a:pt x="60992" y="49050"/>
                        <a:pt x="59372" y="44394"/>
                        <a:pt x="57011" y="39941"/>
                      </a:cubicBezTo>
                      <a:cubicBezTo>
                        <a:pt x="56201" y="38457"/>
                        <a:pt x="55324" y="37040"/>
                        <a:pt x="54380" y="35623"/>
                      </a:cubicBezTo>
                      <a:lnTo>
                        <a:pt x="30361" y="0"/>
                      </a:lnTo>
                      <a:cubicBezTo>
                        <a:pt x="20375" y="16395"/>
                        <a:pt x="10120" y="31373"/>
                        <a:pt x="0" y="44799"/>
                      </a:cubicBezTo>
                      <a:lnTo>
                        <a:pt x="33195" y="95063"/>
                      </a:lnTo>
                      <a:cubicBezTo>
                        <a:pt x="35488" y="98504"/>
                        <a:pt x="37175" y="102215"/>
                        <a:pt x="38255" y="105993"/>
                      </a:cubicBezTo>
                      <a:cubicBezTo>
                        <a:pt x="39132" y="105454"/>
                        <a:pt x="40009" y="105049"/>
                        <a:pt x="40886" y="104442"/>
                      </a:cubicBezTo>
                      <a:cubicBezTo>
                        <a:pt x="52221" y="96818"/>
                        <a:pt x="59440" y="85280"/>
                        <a:pt x="61869" y="72799"/>
                      </a:cubicBezTo>
                      <a:cubicBezTo>
                        <a:pt x="62746" y="68143"/>
                        <a:pt x="63016" y="63353"/>
                        <a:pt x="62543" y="585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1" name="Google Shape;6821;p1"/>
                <p:cNvSpPr/>
                <p:nvPr/>
              </p:nvSpPr>
              <p:spPr>
                <a:xfrm>
                  <a:off x="-1321962" y="2075497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68" y="1349"/>
                      </a:moveTo>
                      <a:cubicBezTo>
                        <a:pt x="68" y="1349"/>
                        <a:pt x="405" y="1215"/>
                        <a:pt x="540" y="1147"/>
                      </a:cubicBezTo>
                      <a:cubicBezTo>
                        <a:pt x="742" y="1080"/>
                        <a:pt x="945" y="945"/>
                        <a:pt x="1080" y="877"/>
                      </a:cubicBezTo>
                      <a:cubicBezTo>
                        <a:pt x="1619" y="607"/>
                        <a:pt x="2092" y="270"/>
                        <a:pt x="2631" y="0"/>
                      </a:cubicBezTo>
                      <a:cubicBezTo>
                        <a:pt x="1754" y="472"/>
                        <a:pt x="877" y="945"/>
                        <a:pt x="0" y="13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2" name="Google Shape;6822;p1"/>
                <p:cNvSpPr/>
                <p:nvPr/>
              </p:nvSpPr>
              <p:spPr>
                <a:xfrm>
                  <a:off x="-1592715" y="1750635"/>
                  <a:ext cx="54380" cy="80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80" h="80692" extrusionOk="0">
                      <a:moveTo>
                        <a:pt x="0" y="0"/>
                      </a:moveTo>
                      <a:lnTo>
                        <a:pt x="54380" y="8069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3" name="Google Shape;6823;p1"/>
                <p:cNvSpPr/>
                <p:nvPr/>
              </p:nvSpPr>
              <p:spPr>
                <a:xfrm>
                  <a:off x="-1804094" y="1692949"/>
                  <a:ext cx="5869" cy="103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9" h="10390" extrusionOk="0">
                      <a:moveTo>
                        <a:pt x="0" y="10390"/>
                      </a:moveTo>
                      <a:cubicBezTo>
                        <a:pt x="1754" y="6814"/>
                        <a:pt x="3643" y="3373"/>
                        <a:pt x="5870" y="0"/>
                      </a:cubicBezTo>
                      <a:cubicBezTo>
                        <a:pt x="3711" y="3373"/>
                        <a:pt x="1754" y="6814"/>
                        <a:pt x="0" y="10390"/>
                      </a:cubicBezTo>
                      <a:cubicBezTo>
                        <a:pt x="0" y="10390"/>
                        <a:pt x="0" y="10390"/>
                        <a:pt x="0" y="103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4" name="Google Shape;6824;p1"/>
                <p:cNvSpPr/>
                <p:nvPr/>
              </p:nvSpPr>
              <p:spPr>
                <a:xfrm>
                  <a:off x="-1789116" y="1674733"/>
                  <a:ext cx="6342" cy="6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6477" extrusionOk="0">
                      <a:moveTo>
                        <a:pt x="0" y="6477"/>
                      </a:moveTo>
                      <a:cubicBezTo>
                        <a:pt x="0" y="6477"/>
                        <a:pt x="0" y="6477"/>
                        <a:pt x="0" y="6477"/>
                      </a:cubicBezTo>
                      <a:cubicBezTo>
                        <a:pt x="2024" y="4251"/>
                        <a:pt x="4115" y="2092"/>
                        <a:pt x="6342" y="0"/>
                      </a:cubicBezTo>
                      <a:cubicBezTo>
                        <a:pt x="6342" y="0"/>
                        <a:pt x="6342" y="0"/>
                        <a:pt x="6342" y="0"/>
                      </a:cubicBezTo>
                      <a:cubicBezTo>
                        <a:pt x="4115" y="2092"/>
                        <a:pt x="1957" y="4251"/>
                        <a:pt x="0" y="64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5" name="Google Shape;6825;p1"/>
                <p:cNvSpPr/>
                <p:nvPr/>
              </p:nvSpPr>
              <p:spPr>
                <a:xfrm>
                  <a:off x="-1780210" y="1664882"/>
                  <a:ext cx="9647" cy="74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7489" extrusionOk="0">
                      <a:moveTo>
                        <a:pt x="0" y="7489"/>
                      </a:moveTo>
                      <a:cubicBezTo>
                        <a:pt x="3036" y="4858"/>
                        <a:pt x="6207" y="2294"/>
                        <a:pt x="9648" y="0"/>
                      </a:cubicBezTo>
                      <a:cubicBezTo>
                        <a:pt x="6207" y="2294"/>
                        <a:pt x="3036" y="4858"/>
                        <a:pt x="0" y="7489"/>
                      </a:cubicBezTo>
                      <a:cubicBezTo>
                        <a:pt x="0" y="7489"/>
                        <a:pt x="0" y="7489"/>
                        <a:pt x="0" y="74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6" name="Google Shape;6826;p1"/>
                <p:cNvSpPr/>
                <p:nvPr/>
              </p:nvSpPr>
              <p:spPr>
                <a:xfrm>
                  <a:off x="-1782706" y="1672439"/>
                  <a:ext cx="2496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293" extrusionOk="0">
                      <a:moveTo>
                        <a:pt x="0" y="2294"/>
                      </a:moveTo>
                      <a:cubicBezTo>
                        <a:pt x="0" y="2294"/>
                        <a:pt x="0" y="2294"/>
                        <a:pt x="0" y="2294"/>
                      </a:cubicBezTo>
                      <a:cubicBezTo>
                        <a:pt x="810" y="1484"/>
                        <a:pt x="1619" y="742"/>
                        <a:pt x="2496" y="0"/>
                      </a:cubicBezTo>
                      <a:cubicBezTo>
                        <a:pt x="2496" y="0"/>
                        <a:pt x="2496" y="0"/>
                        <a:pt x="2496" y="0"/>
                      </a:cubicBezTo>
                      <a:cubicBezTo>
                        <a:pt x="1619" y="742"/>
                        <a:pt x="810" y="1552"/>
                        <a:pt x="0" y="22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7" name="Google Shape;6827;p1"/>
                <p:cNvSpPr/>
                <p:nvPr/>
              </p:nvSpPr>
              <p:spPr>
                <a:xfrm>
                  <a:off x="-1790465" y="1681142"/>
                  <a:ext cx="1349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416" extrusionOk="0">
                      <a:moveTo>
                        <a:pt x="0" y="1417"/>
                      </a:moveTo>
                      <a:cubicBezTo>
                        <a:pt x="405" y="945"/>
                        <a:pt x="945" y="540"/>
                        <a:pt x="1349" y="0"/>
                      </a:cubicBezTo>
                      <a:cubicBezTo>
                        <a:pt x="1349" y="0"/>
                        <a:pt x="1349" y="0"/>
                        <a:pt x="1349" y="0"/>
                      </a:cubicBezTo>
                      <a:cubicBezTo>
                        <a:pt x="945" y="472"/>
                        <a:pt x="405" y="877"/>
                        <a:pt x="0" y="14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8" name="Google Shape;6828;p1"/>
                <p:cNvSpPr/>
                <p:nvPr/>
              </p:nvSpPr>
              <p:spPr>
                <a:xfrm>
                  <a:off x="-1804499" y="1703339"/>
                  <a:ext cx="472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09" extrusionOk="0">
                      <a:moveTo>
                        <a:pt x="0" y="810"/>
                      </a:moveTo>
                      <a:lnTo>
                        <a:pt x="0" y="810"/>
                      </a:lnTo>
                      <a:cubicBezTo>
                        <a:pt x="0" y="810"/>
                        <a:pt x="337" y="270"/>
                        <a:pt x="472" y="0"/>
                      </a:cubicBezTo>
                      <a:cubicBezTo>
                        <a:pt x="472" y="0"/>
                        <a:pt x="472" y="0"/>
                        <a:pt x="472" y="0"/>
                      </a:cubicBezTo>
                      <a:cubicBezTo>
                        <a:pt x="337" y="270"/>
                        <a:pt x="135" y="540"/>
                        <a:pt x="0" y="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9" name="Google Shape;6829;p1"/>
                <p:cNvSpPr/>
                <p:nvPr/>
              </p:nvSpPr>
              <p:spPr>
                <a:xfrm>
                  <a:off x="-1770562" y="1664005"/>
                  <a:ext cx="1349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877" extrusionOk="0">
                      <a:moveTo>
                        <a:pt x="1349" y="0"/>
                      </a:moveTo>
                      <a:cubicBezTo>
                        <a:pt x="877" y="270"/>
                        <a:pt x="405" y="607"/>
                        <a:pt x="0" y="877"/>
                      </a:cubicBezTo>
                      <a:cubicBezTo>
                        <a:pt x="472" y="540"/>
                        <a:pt x="944" y="270"/>
                        <a:pt x="1349" y="0"/>
                      </a:cubicBezTo>
                      <a:lnTo>
                        <a:pt x="13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0" name="Google Shape;6830;p1"/>
                <p:cNvSpPr/>
                <p:nvPr/>
              </p:nvSpPr>
              <p:spPr>
                <a:xfrm>
                  <a:off x="-1865761" y="1872416"/>
                  <a:ext cx="8501" cy="4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1" h="4452" extrusionOk="0">
                      <a:moveTo>
                        <a:pt x="8501" y="4453"/>
                      </a:moveTo>
                      <a:cubicBezTo>
                        <a:pt x="5532" y="3238"/>
                        <a:pt x="2699" y="1754"/>
                        <a:pt x="0" y="0"/>
                      </a:cubicBezTo>
                      <a:cubicBezTo>
                        <a:pt x="2699" y="1754"/>
                        <a:pt x="5532" y="3238"/>
                        <a:pt x="8501" y="445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1" name="Google Shape;6831;p1"/>
                <p:cNvSpPr/>
                <p:nvPr/>
              </p:nvSpPr>
              <p:spPr>
                <a:xfrm>
                  <a:off x="-1888093" y="1845091"/>
                  <a:ext cx="1484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563" extrusionOk="0">
                      <a:moveTo>
                        <a:pt x="1484" y="2564"/>
                      </a:moveTo>
                      <a:cubicBezTo>
                        <a:pt x="1012" y="1687"/>
                        <a:pt x="472" y="877"/>
                        <a:pt x="0" y="0"/>
                      </a:cubicBezTo>
                      <a:cubicBezTo>
                        <a:pt x="472" y="877"/>
                        <a:pt x="945" y="1754"/>
                        <a:pt x="1484" y="25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2" name="Google Shape;6832;p1"/>
                <p:cNvSpPr/>
                <p:nvPr/>
              </p:nvSpPr>
              <p:spPr>
                <a:xfrm>
                  <a:off x="-1893962" y="1833959"/>
                  <a:ext cx="472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77" extrusionOk="0">
                      <a:moveTo>
                        <a:pt x="472" y="877"/>
                      </a:moveTo>
                      <a:cubicBezTo>
                        <a:pt x="472" y="877"/>
                        <a:pt x="135" y="270"/>
                        <a:pt x="0" y="0"/>
                      </a:cubicBezTo>
                      <a:cubicBezTo>
                        <a:pt x="135" y="270"/>
                        <a:pt x="270" y="607"/>
                        <a:pt x="472" y="8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3" name="Google Shape;6833;p1"/>
                <p:cNvSpPr/>
                <p:nvPr/>
              </p:nvSpPr>
              <p:spPr>
                <a:xfrm>
                  <a:off x="-1904015" y="1808726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4" name="Google Shape;6834;p1"/>
                <p:cNvSpPr/>
                <p:nvPr/>
              </p:nvSpPr>
              <p:spPr>
                <a:xfrm>
                  <a:off x="-1879794" y="1858585"/>
                  <a:ext cx="14033" cy="13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3" h="1383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846" y="5667"/>
                        <a:pt x="8636" y="10323"/>
                        <a:pt x="14033" y="13831"/>
                      </a:cubicBezTo>
                      <a:cubicBezTo>
                        <a:pt x="8636" y="10323"/>
                        <a:pt x="3846" y="56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5" name="Google Shape;6835;p1"/>
                <p:cNvSpPr/>
                <p:nvPr/>
              </p:nvSpPr>
              <p:spPr>
                <a:xfrm>
                  <a:off x="-1904083" y="1771618"/>
                  <a:ext cx="96952" cy="1088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52" h="108865" extrusionOk="0">
                      <a:moveTo>
                        <a:pt x="81907" y="84269"/>
                      </a:moveTo>
                      <a:cubicBezTo>
                        <a:pt x="65377" y="59710"/>
                        <a:pt x="54043" y="30159"/>
                        <a:pt x="49185" y="0"/>
                      </a:cubicBezTo>
                      <a:cubicBezTo>
                        <a:pt x="30968" y="4790"/>
                        <a:pt x="14371" y="17070"/>
                        <a:pt x="0" y="37108"/>
                      </a:cubicBezTo>
                      <a:cubicBezTo>
                        <a:pt x="0" y="37108"/>
                        <a:pt x="0" y="37108"/>
                        <a:pt x="0" y="37108"/>
                      </a:cubicBezTo>
                      <a:cubicBezTo>
                        <a:pt x="2766" y="45676"/>
                        <a:pt x="6140" y="54110"/>
                        <a:pt x="10120" y="62341"/>
                      </a:cubicBezTo>
                      <a:cubicBezTo>
                        <a:pt x="10255" y="62611"/>
                        <a:pt x="10390" y="62948"/>
                        <a:pt x="10593" y="63218"/>
                      </a:cubicBezTo>
                      <a:cubicBezTo>
                        <a:pt x="12279" y="66659"/>
                        <a:pt x="14101" y="70100"/>
                        <a:pt x="15990" y="73473"/>
                      </a:cubicBezTo>
                      <a:cubicBezTo>
                        <a:pt x="16462" y="74351"/>
                        <a:pt x="16935" y="75228"/>
                        <a:pt x="17474" y="76037"/>
                      </a:cubicBezTo>
                      <a:cubicBezTo>
                        <a:pt x="19633" y="79748"/>
                        <a:pt x="21860" y="83391"/>
                        <a:pt x="24289" y="86967"/>
                      </a:cubicBezTo>
                      <a:lnTo>
                        <a:pt x="24289" y="86967"/>
                      </a:lnTo>
                      <a:cubicBezTo>
                        <a:pt x="28135" y="92635"/>
                        <a:pt x="32925" y="97290"/>
                        <a:pt x="38322" y="100798"/>
                      </a:cubicBezTo>
                      <a:cubicBezTo>
                        <a:pt x="41021" y="102553"/>
                        <a:pt x="43855" y="104037"/>
                        <a:pt x="46823" y="105251"/>
                      </a:cubicBezTo>
                      <a:cubicBezTo>
                        <a:pt x="61599" y="111189"/>
                        <a:pt x="78939" y="109974"/>
                        <a:pt x="93174" y="100394"/>
                      </a:cubicBezTo>
                      <a:cubicBezTo>
                        <a:pt x="94524" y="99449"/>
                        <a:pt x="95738" y="98369"/>
                        <a:pt x="96953" y="97357"/>
                      </a:cubicBezTo>
                      <a:cubicBezTo>
                        <a:pt x="91083" y="94456"/>
                        <a:pt x="85888" y="90071"/>
                        <a:pt x="81974" y="842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6" name="Google Shape;6836;p1"/>
                <p:cNvSpPr/>
                <p:nvPr/>
              </p:nvSpPr>
              <p:spPr>
                <a:xfrm>
                  <a:off x="-1908603" y="1703204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7" name="Google Shape;6837;p1"/>
                <p:cNvSpPr/>
                <p:nvPr/>
              </p:nvSpPr>
              <p:spPr>
                <a:xfrm>
                  <a:off x="-1910492" y="171251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8" name="Google Shape;6838;p1"/>
                <p:cNvSpPr/>
                <p:nvPr/>
              </p:nvSpPr>
              <p:spPr>
                <a:xfrm>
                  <a:off x="-1892545" y="16583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9" name="Google Shape;6839;p1"/>
                <p:cNvSpPr/>
                <p:nvPr/>
              </p:nvSpPr>
              <p:spPr>
                <a:xfrm>
                  <a:off x="-1906242" y="1693961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0" name="Google Shape;6840;p1"/>
                <p:cNvSpPr/>
                <p:nvPr/>
              </p:nvSpPr>
              <p:spPr>
                <a:xfrm>
                  <a:off x="-1888025" y="1649904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1" name="Google Shape;6841;p1"/>
                <p:cNvSpPr/>
                <p:nvPr/>
              </p:nvSpPr>
              <p:spPr>
                <a:xfrm>
                  <a:off x="-1896594" y="1667041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2" name="Google Shape;6842;p1"/>
                <p:cNvSpPr/>
                <p:nvPr/>
              </p:nvSpPr>
              <p:spPr>
                <a:xfrm>
                  <a:off x="-1903476" y="1684785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7"/>
                      </a:moveTo>
                      <a:cubicBezTo>
                        <a:pt x="0" y="67"/>
                        <a:pt x="0" y="67"/>
                        <a:pt x="0" y="0"/>
                      </a:cubicBezTo>
                      <a:cubicBezTo>
                        <a:pt x="0" y="0"/>
                        <a:pt x="0" y="0"/>
                        <a:pt x="0" y="6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3" name="Google Shape;6843;p1"/>
                <p:cNvSpPr/>
                <p:nvPr/>
              </p:nvSpPr>
              <p:spPr>
                <a:xfrm>
                  <a:off x="-1900237" y="1675812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8"/>
                      </a:moveTo>
                      <a:cubicBezTo>
                        <a:pt x="0" y="68"/>
                        <a:pt x="0" y="68"/>
                        <a:pt x="0" y="0"/>
                      </a:cubicBezTo>
                      <a:cubicBezTo>
                        <a:pt x="0" y="0"/>
                        <a:pt x="0" y="0"/>
                        <a:pt x="0" y="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4" name="Google Shape;6844;p1"/>
                <p:cNvSpPr/>
                <p:nvPr/>
              </p:nvSpPr>
              <p:spPr>
                <a:xfrm>
                  <a:off x="-1910290" y="1584594"/>
                  <a:ext cx="121983" cy="127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983" h="127515" extrusionOk="0">
                      <a:moveTo>
                        <a:pt x="6477" y="124817"/>
                      </a:moveTo>
                      <a:cubicBezTo>
                        <a:pt x="22737" y="117531"/>
                        <a:pt x="40076" y="113887"/>
                        <a:pt x="57551" y="113280"/>
                      </a:cubicBezTo>
                      <a:cubicBezTo>
                        <a:pt x="64837" y="82987"/>
                        <a:pt x="80895" y="56201"/>
                        <a:pt x="107275" y="38390"/>
                      </a:cubicBezTo>
                      <a:cubicBezTo>
                        <a:pt x="112065" y="35151"/>
                        <a:pt x="116991" y="32250"/>
                        <a:pt x="121983" y="29619"/>
                      </a:cubicBezTo>
                      <a:cubicBezTo>
                        <a:pt x="113347" y="17340"/>
                        <a:pt x="101878" y="7422"/>
                        <a:pt x="87035" y="1957"/>
                      </a:cubicBezTo>
                      <a:cubicBezTo>
                        <a:pt x="85213" y="1282"/>
                        <a:pt x="83256" y="607"/>
                        <a:pt x="81367" y="0"/>
                      </a:cubicBezTo>
                      <a:cubicBezTo>
                        <a:pt x="56269" y="17609"/>
                        <a:pt x="36433" y="40009"/>
                        <a:pt x="22332" y="65107"/>
                      </a:cubicBezTo>
                      <a:cubicBezTo>
                        <a:pt x="22332" y="65107"/>
                        <a:pt x="22332" y="65107"/>
                        <a:pt x="22332" y="65107"/>
                      </a:cubicBezTo>
                      <a:cubicBezTo>
                        <a:pt x="20780" y="67874"/>
                        <a:pt x="19296" y="70707"/>
                        <a:pt x="17879" y="73541"/>
                      </a:cubicBezTo>
                      <a:cubicBezTo>
                        <a:pt x="17879" y="73541"/>
                        <a:pt x="17879" y="73541"/>
                        <a:pt x="17879" y="73541"/>
                      </a:cubicBezTo>
                      <a:cubicBezTo>
                        <a:pt x="16462" y="76375"/>
                        <a:pt x="15113" y="79276"/>
                        <a:pt x="13831" y="82177"/>
                      </a:cubicBezTo>
                      <a:cubicBezTo>
                        <a:pt x="13831" y="82177"/>
                        <a:pt x="13831" y="82177"/>
                        <a:pt x="13831" y="82177"/>
                      </a:cubicBezTo>
                      <a:cubicBezTo>
                        <a:pt x="12549" y="85078"/>
                        <a:pt x="11335" y="87979"/>
                        <a:pt x="10188" y="90948"/>
                      </a:cubicBezTo>
                      <a:cubicBezTo>
                        <a:pt x="10188" y="90948"/>
                        <a:pt x="10188" y="90948"/>
                        <a:pt x="10188" y="91015"/>
                      </a:cubicBezTo>
                      <a:cubicBezTo>
                        <a:pt x="9041" y="93984"/>
                        <a:pt x="7961" y="96953"/>
                        <a:pt x="7017" y="99921"/>
                      </a:cubicBezTo>
                      <a:cubicBezTo>
                        <a:pt x="7017" y="99921"/>
                        <a:pt x="7017" y="99921"/>
                        <a:pt x="7017" y="99989"/>
                      </a:cubicBezTo>
                      <a:cubicBezTo>
                        <a:pt x="6005" y="102957"/>
                        <a:pt x="5127" y="105993"/>
                        <a:pt x="4251" y="109030"/>
                      </a:cubicBezTo>
                      <a:cubicBezTo>
                        <a:pt x="4251" y="109030"/>
                        <a:pt x="4251" y="109030"/>
                        <a:pt x="4251" y="109030"/>
                      </a:cubicBezTo>
                      <a:cubicBezTo>
                        <a:pt x="3373" y="112066"/>
                        <a:pt x="2631" y="115169"/>
                        <a:pt x="1889" y="118205"/>
                      </a:cubicBezTo>
                      <a:cubicBezTo>
                        <a:pt x="1889" y="118205"/>
                        <a:pt x="1889" y="118205"/>
                        <a:pt x="1889" y="118205"/>
                      </a:cubicBezTo>
                      <a:cubicBezTo>
                        <a:pt x="1214" y="121309"/>
                        <a:pt x="540" y="124412"/>
                        <a:pt x="0" y="127516"/>
                      </a:cubicBezTo>
                      <a:cubicBezTo>
                        <a:pt x="0" y="127516"/>
                        <a:pt x="0" y="127516"/>
                        <a:pt x="0" y="127516"/>
                      </a:cubicBezTo>
                      <a:cubicBezTo>
                        <a:pt x="2226" y="126436"/>
                        <a:pt x="4385" y="125357"/>
                        <a:pt x="6679" y="124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5" name="Google Shape;6845;p1"/>
                <p:cNvSpPr/>
                <p:nvPr/>
              </p:nvSpPr>
              <p:spPr>
                <a:xfrm>
                  <a:off x="-1604589" y="1582165"/>
                  <a:ext cx="1214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877" extrusionOk="0">
                      <a:moveTo>
                        <a:pt x="0" y="0"/>
                      </a:moveTo>
                      <a:cubicBezTo>
                        <a:pt x="405" y="270"/>
                        <a:pt x="810" y="540"/>
                        <a:pt x="1214" y="877"/>
                      </a:cubicBezTo>
                      <a:cubicBezTo>
                        <a:pt x="810" y="607"/>
                        <a:pt x="405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6" name="Google Shape;6846;p1"/>
                <p:cNvSpPr/>
                <p:nvPr/>
              </p:nvSpPr>
              <p:spPr>
                <a:xfrm>
                  <a:off x="-1620714" y="1572517"/>
                  <a:ext cx="188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1011" extrusionOk="0">
                      <a:moveTo>
                        <a:pt x="0" y="0"/>
                      </a:moveTo>
                      <a:cubicBezTo>
                        <a:pt x="607" y="337"/>
                        <a:pt x="1282" y="675"/>
                        <a:pt x="1889" y="1012"/>
                      </a:cubicBezTo>
                      <a:cubicBezTo>
                        <a:pt x="1282" y="675"/>
                        <a:pt x="607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7" name="Google Shape;6847;p1"/>
                <p:cNvSpPr/>
                <p:nvPr/>
              </p:nvSpPr>
              <p:spPr>
                <a:xfrm>
                  <a:off x="-1629080" y="1568267"/>
                  <a:ext cx="2091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1012" extrusionOk="0">
                      <a:moveTo>
                        <a:pt x="0" y="0"/>
                      </a:moveTo>
                      <a:cubicBezTo>
                        <a:pt x="742" y="337"/>
                        <a:pt x="1417" y="675"/>
                        <a:pt x="2092" y="1012"/>
                      </a:cubicBezTo>
                      <a:cubicBezTo>
                        <a:pt x="1417" y="675"/>
                        <a:pt x="675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8" name="Google Shape;6848;p1"/>
                <p:cNvSpPr/>
                <p:nvPr/>
              </p:nvSpPr>
              <p:spPr>
                <a:xfrm>
                  <a:off x="-1612550" y="1577173"/>
                  <a:ext cx="161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1011" extrusionOk="0">
                      <a:moveTo>
                        <a:pt x="0" y="0"/>
                      </a:moveTo>
                      <a:cubicBezTo>
                        <a:pt x="540" y="337"/>
                        <a:pt x="1079" y="675"/>
                        <a:pt x="1619" y="1012"/>
                      </a:cubicBezTo>
                      <a:cubicBezTo>
                        <a:pt x="1079" y="675"/>
                        <a:pt x="540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49" name="Google Shape;6849;p1"/>
                <p:cNvSpPr/>
                <p:nvPr/>
              </p:nvSpPr>
              <p:spPr>
                <a:xfrm>
                  <a:off x="-1690949" y="1550253"/>
                  <a:ext cx="2496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69" extrusionOk="0">
                      <a:moveTo>
                        <a:pt x="0" y="0"/>
                      </a:moveTo>
                      <a:cubicBezTo>
                        <a:pt x="810" y="135"/>
                        <a:pt x="1687" y="202"/>
                        <a:pt x="2497" y="270"/>
                      </a:cubicBezTo>
                      <a:cubicBezTo>
                        <a:pt x="1687" y="135"/>
                        <a:pt x="810" y="6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0" name="Google Shape;6850;p1"/>
                <p:cNvSpPr/>
                <p:nvPr/>
              </p:nvSpPr>
              <p:spPr>
                <a:xfrm>
                  <a:off x="-1681908" y="1551602"/>
                  <a:ext cx="2563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472" extrusionOk="0">
                      <a:moveTo>
                        <a:pt x="0" y="0"/>
                      </a:moveTo>
                      <a:cubicBezTo>
                        <a:pt x="877" y="135"/>
                        <a:pt x="1754" y="270"/>
                        <a:pt x="2564" y="472"/>
                      </a:cubicBezTo>
                      <a:cubicBezTo>
                        <a:pt x="1687" y="337"/>
                        <a:pt x="810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1" name="Google Shape;6851;p1"/>
                <p:cNvSpPr/>
                <p:nvPr/>
              </p:nvSpPr>
              <p:spPr>
                <a:xfrm>
                  <a:off x="-1725628" y="15490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2" name="Google Shape;6852;p1"/>
                <p:cNvSpPr/>
                <p:nvPr/>
              </p:nvSpPr>
              <p:spPr>
                <a:xfrm>
                  <a:off x="-1654988" y="1558079"/>
                  <a:ext cx="2563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809" extrusionOk="0">
                      <a:moveTo>
                        <a:pt x="0" y="0"/>
                      </a:moveTo>
                      <a:cubicBezTo>
                        <a:pt x="877" y="270"/>
                        <a:pt x="1687" y="540"/>
                        <a:pt x="2564" y="810"/>
                      </a:cubicBezTo>
                      <a:cubicBezTo>
                        <a:pt x="1687" y="540"/>
                        <a:pt x="877" y="27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3" name="Google Shape;6853;p1"/>
                <p:cNvSpPr/>
                <p:nvPr/>
              </p:nvSpPr>
              <p:spPr>
                <a:xfrm>
                  <a:off x="-1672867" y="1553356"/>
                  <a:ext cx="2631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607" extrusionOk="0">
                      <a:moveTo>
                        <a:pt x="0" y="0"/>
                      </a:moveTo>
                      <a:cubicBezTo>
                        <a:pt x="877" y="202"/>
                        <a:pt x="1754" y="405"/>
                        <a:pt x="2631" y="607"/>
                      </a:cubicBezTo>
                      <a:cubicBezTo>
                        <a:pt x="1754" y="405"/>
                        <a:pt x="877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4" name="Google Shape;6854;p1"/>
                <p:cNvSpPr/>
                <p:nvPr/>
              </p:nvSpPr>
              <p:spPr>
                <a:xfrm>
                  <a:off x="-1663894" y="1555515"/>
                  <a:ext cx="2631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674" extrusionOk="0">
                      <a:moveTo>
                        <a:pt x="0" y="0"/>
                      </a:moveTo>
                      <a:cubicBezTo>
                        <a:pt x="877" y="202"/>
                        <a:pt x="1754" y="472"/>
                        <a:pt x="2631" y="675"/>
                      </a:cubicBezTo>
                      <a:cubicBezTo>
                        <a:pt x="1754" y="405"/>
                        <a:pt x="877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5" name="Google Shape;6855;p1"/>
                <p:cNvSpPr/>
                <p:nvPr/>
              </p:nvSpPr>
              <p:spPr>
                <a:xfrm>
                  <a:off x="-1637581" y="1564489"/>
                  <a:ext cx="2293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3" h="1012" extrusionOk="0">
                      <a:moveTo>
                        <a:pt x="0" y="0"/>
                      </a:moveTo>
                      <a:cubicBezTo>
                        <a:pt x="742" y="337"/>
                        <a:pt x="1552" y="675"/>
                        <a:pt x="2294" y="1012"/>
                      </a:cubicBezTo>
                      <a:cubicBezTo>
                        <a:pt x="1552" y="675"/>
                        <a:pt x="742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6" name="Google Shape;6856;p1"/>
                <p:cNvSpPr/>
                <p:nvPr/>
              </p:nvSpPr>
              <p:spPr>
                <a:xfrm>
                  <a:off x="-1646217" y="1561048"/>
                  <a:ext cx="2428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944" extrusionOk="0">
                      <a:moveTo>
                        <a:pt x="0" y="0"/>
                      </a:moveTo>
                      <a:cubicBezTo>
                        <a:pt x="810" y="270"/>
                        <a:pt x="1619" y="607"/>
                        <a:pt x="2429" y="945"/>
                      </a:cubicBezTo>
                      <a:cubicBezTo>
                        <a:pt x="1619" y="607"/>
                        <a:pt x="810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7" name="Google Shape;6857;p1"/>
                <p:cNvSpPr/>
                <p:nvPr/>
              </p:nvSpPr>
              <p:spPr>
                <a:xfrm>
                  <a:off x="-1699990" y="1549376"/>
                  <a:ext cx="2293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3" h="202" extrusionOk="0">
                      <a:moveTo>
                        <a:pt x="0" y="0"/>
                      </a:moveTo>
                      <a:cubicBezTo>
                        <a:pt x="742" y="0"/>
                        <a:pt x="1552" y="135"/>
                        <a:pt x="2294" y="202"/>
                      </a:cubicBezTo>
                      <a:cubicBezTo>
                        <a:pt x="1552" y="135"/>
                        <a:pt x="742" y="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8" name="Google Shape;6858;p1"/>
                <p:cNvSpPr/>
                <p:nvPr/>
              </p:nvSpPr>
              <p:spPr>
                <a:xfrm>
                  <a:off x="-1596830" y="1587563"/>
                  <a:ext cx="742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607" extrusionOk="0">
                      <a:moveTo>
                        <a:pt x="0" y="0"/>
                      </a:moveTo>
                      <a:cubicBezTo>
                        <a:pt x="0" y="0"/>
                        <a:pt x="472" y="405"/>
                        <a:pt x="742" y="607"/>
                      </a:cubicBezTo>
                      <a:cubicBezTo>
                        <a:pt x="472" y="405"/>
                        <a:pt x="270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9" name="Google Shape;6859;p1"/>
                <p:cNvSpPr/>
                <p:nvPr/>
              </p:nvSpPr>
              <p:spPr>
                <a:xfrm>
                  <a:off x="-1708896" y="1548903"/>
                  <a:ext cx="195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6746" extrusionOk="0">
                      <a:moveTo>
                        <a:pt x="0" y="0"/>
                      </a:moveTo>
                      <a:cubicBezTo>
                        <a:pt x="675" y="0"/>
                        <a:pt x="1349" y="0"/>
                        <a:pt x="1957" y="0"/>
                      </a:cubicBezTo>
                      <a:cubicBezTo>
                        <a:pt x="1282" y="0"/>
                        <a:pt x="607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0" name="Google Shape;6860;p1"/>
                <p:cNvSpPr/>
                <p:nvPr/>
              </p:nvSpPr>
              <p:spPr>
                <a:xfrm>
                  <a:off x="-1717667" y="1548836"/>
                  <a:ext cx="141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6746" extrusionOk="0">
                      <a:moveTo>
                        <a:pt x="0" y="0"/>
                      </a:moveTo>
                      <a:cubicBezTo>
                        <a:pt x="472" y="0"/>
                        <a:pt x="945" y="0"/>
                        <a:pt x="1417" y="0"/>
                      </a:cubicBezTo>
                      <a:cubicBezTo>
                        <a:pt x="945" y="0"/>
                        <a:pt x="47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1" name="Google Shape;6861;p1"/>
                <p:cNvSpPr/>
                <p:nvPr/>
              </p:nvSpPr>
              <p:spPr>
                <a:xfrm>
                  <a:off x="-1725493" y="1548768"/>
                  <a:ext cx="136151" cy="86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51" h="86832" extrusionOk="0">
                      <a:moveTo>
                        <a:pt x="24221" y="48375"/>
                      </a:moveTo>
                      <a:cubicBezTo>
                        <a:pt x="56606" y="51479"/>
                        <a:pt x="87912" y="64635"/>
                        <a:pt x="113010" y="86832"/>
                      </a:cubicBezTo>
                      <a:cubicBezTo>
                        <a:pt x="121444" y="73136"/>
                        <a:pt x="129135" y="59035"/>
                        <a:pt x="136152" y="44597"/>
                      </a:cubicBezTo>
                      <a:cubicBezTo>
                        <a:pt x="133926" y="42775"/>
                        <a:pt x="131699" y="41089"/>
                        <a:pt x="129405" y="39402"/>
                      </a:cubicBezTo>
                      <a:cubicBezTo>
                        <a:pt x="129135" y="39199"/>
                        <a:pt x="128933" y="38997"/>
                        <a:pt x="128663" y="38795"/>
                      </a:cubicBezTo>
                      <a:cubicBezTo>
                        <a:pt x="126504" y="37243"/>
                        <a:pt x="124345" y="35691"/>
                        <a:pt x="122186" y="34207"/>
                      </a:cubicBezTo>
                      <a:cubicBezTo>
                        <a:pt x="121781" y="33937"/>
                        <a:pt x="121376" y="33667"/>
                        <a:pt x="120971" y="33330"/>
                      </a:cubicBezTo>
                      <a:cubicBezTo>
                        <a:pt x="118880" y="31913"/>
                        <a:pt x="116721" y="30631"/>
                        <a:pt x="114630" y="29282"/>
                      </a:cubicBezTo>
                      <a:cubicBezTo>
                        <a:pt x="114090" y="28944"/>
                        <a:pt x="113550" y="28607"/>
                        <a:pt x="113010" y="28269"/>
                      </a:cubicBezTo>
                      <a:cubicBezTo>
                        <a:pt x="110919" y="27055"/>
                        <a:pt x="108827" y="25841"/>
                        <a:pt x="106736" y="24694"/>
                      </a:cubicBezTo>
                      <a:cubicBezTo>
                        <a:pt x="106128" y="24356"/>
                        <a:pt x="105454" y="24019"/>
                        <a:pt x="104846" y="23682"/>
                      </a:cubicBezTo>
                      <a:cubicBezTo>
                        <a:pt x="102823" y="22602"/>
                        <a:pt x="100731" y="21523"/>
                        <a:pt x="98639" y="20511"/>
                      </a:cubicBezTo>
                      <a:cubicBezTo>
                        <a:pt x="97965" y="20173"/>
                        <a:pt x="97222" y="19836"/>
                        <a:pt x="96548" y="19498"/>
                      </a:cubicBezTo>
                      <a:cubicBezTo>
                        <a:pt x="94524" y="18486"/>
                        <a:pt x="92432" y="17609"/>
                        <a:pt x="90341" y="16665"/>
                      </a:cubicBezTo>
                      <a:cubicBezTo>
                        <a:pt x="89598" y="16327"/>
                        <a:pt x="88789" y="15990"/>
                        <a:pt x="88047" y="15653"/>
                      </a:cubicBezTo>
                      <a:cubicBezTo>
                        <a:pt x="85955" y="14776"/>
                        <a:pt x="83931" y="13966"/>
                        <a:pt x="81840" y="13156"/>
                      </a:cubicBezTo>
                      <a:cubicBezTo>
                        <a:pt x="81030" y="12819"/>
                        <a:pt x="80220" y="12549"/>
                        <a:pt x="79411" y="12212"/>
                      </a:cubicBezTo>
                      <a:cubicBezTo>
                        <a:pt x="77319" y="11470"/>
                        <a:pt x="75295" y="10728"/>
                        <a:pt x="73204" y="10053"/>
                      </a:cubicBezTo>
                      <a:cubicBezTo>
                        <a:pt x="72327" y="9783"/>
                        <a:pt x="71517" y="9513"/>
                        <a:pt x="70640" y="9243"/>
                      </a:cubicBezTo>
                      <a:cubicBezTo>
                        <a:pt x="68548" y="8569"/>
                        <a:pt x="66457" y="7961"/>
                        <a:pt x="64365" y="7354"/>
                      </a:cubicBezTo>
                      <a:cubicBezTo>
                        <a:pt x="63488" y="7084"/>
                        <a:pt x="62611" y="6882"/>
                        <a:pt x="61734" y="6679"/>
                      </a:cubicBezTo>
                      <a:cubicBezTo>
                        <a:pt x="59642" y="6140"/>
                        <a:pt x="57484" y="5600"/>
                        <a:pt x="55392" y="5128"/>
                      </a:cubicBezTo>
                      <a:cubicBezTo>
                        <a:pt x="54515" y="4925"/>
                        <a:pt x="53638" y="4723"/>
                        <a:pt x="52761" y="4520"/>
                      </a:cubicBezTo>
                      <a:cubicBezTo>
                        <a:pt x="50602" y="4048"/>
                        <a:pt x="48443" y="3643"/>
                        <a:pt x="46284" y="3239"/>
                      </a:cubicBezTo>
                      <a:cubicBezTo>
                        <a:pt x="45407" y="3104"/>
                        <a:pt x="44529" y="2969"/>
                        <a:pt x="43720" y="2766"/>
                      </a:cubicBezTo>
                      <a:cubicBezTo>
                        <a:pt x="41561" y="2429"/>
                        <a:pt x="39334" y="2024"/>
                        <a:pt x="37175" y="1754"/>
                      </a:cubicBezTo>
                      <a:cubicBezTo>
                        <a:pt x="36366" y="1619"/>
                        <a:pt x="35489" y="1552"/>
                        <a:pt x="34679" y="1484"/>
                      </a:cubicBezTo>
                      <a:cubicBezTo>
                        <a:pt x="32452" y="1214"/>
                        <a:pt x="30226" y="945"/>
                        <a:pt x="27932" y="742"/>
                      </a:cubicBezTo>
                      <a:cubicBezTo>
                        <a:pt x="27190" y="675"/>
                        <a:pt x="26380" y="607"/>
                        <a:pt x="25638" y="540"/>
                      </a:cubicBezTo>
                      <a:cubicBezTo>
                        <a:pt x="23344" y="337"/>
                        <a:pt x="20983" y="202"/>
                        <a:pt x="18689" y="135"/>
                      </a:cubicBezTo>
                      <a:cubicBezTo>
                        <a:pt x="18014" y="135"/>
                        <a:pt x="17340" y="135"/>
                        <a:pt x="16732" y="135"/>
                      </a:cubicBezTo>
                      <a:cubicBezTo>
                        <a:pt x="14303" y="68"/>
                        <a:pt x="11875" y="0"/>
                        <a:pt x="9378" y="0"/>
                      </a:cubicBezTo>
                      <a:cubicBezTo>
                        <a:pt x="8906" y="0"/>
                        <a:pt x="8434" y="0"/>
                        <a:pt x="7961" y="0"/>
                      </a:cubicBezTo>
                      <a:cubicBezTo>
                        <a:pt x="5330" y="0"/>
                        <a:pt x="2631" y="68"/>
                        <a:pt x="0" y="202"/>
                      </a:cubicBezTo>
                      <a:cubicBezTo>
                        <a:pt x="0" y="202"/>
                        <a:pt x="0" y="202"/>
                        <a:pt x="0" y="202"/>
                      </a:cubicBezTo>
                      <a:cubicBezTo>
                        <a:pt x="10593" y="14911"/>
                        <a:pt x="18621" y="31238"/>
                        <a:pt x="24356" y="483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2" name="Google Shape;6862;p1"/>
                <p:cNvSpPr/>
                <p:nvPr/>
              </p:nvSpPr>
              <p:spPr>
                <a:xfrm>
                  <a:off x="-1408322" y="1887394"/>
                  <a:ext cx="82244" cy="1262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44" h="126234" extrusionOk="0">
                      <a:moveTo>
                        <a:pt x="0" y="47700"/>
                      </a:moveTo>
                      <a:lnTo>
                        <a:pt x="51883" y="126234"/>
                      </a:lnTo>
                      <a:cubicBezTo>
                        <a:pt x="62004" y="112740"/>
                        <a:pt x="72259" y="97762"/>
                        <a:pt x="82244" y="81435"/>
                      </a:cubicBezTo>
                      <a:lnTo>
                        <a:pt x="27392" y="0"/>
                      </a:lnTo>
                      <a:cubicBezTo>
                        <a:pt x="18756" y="17340"/>
                        <a:pt x="9446" y="33262"/>
                        <a:pt x="0" y="4770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3" name="Google Shape;6863;p1"/>
                <p:cNvSpPr/>
                <p:nvPr/>
              </p:nvSpPr>
              <p:spPr>
                <a:xfrm>
                  <a:off x="-1506084" y="1740852"/>
                  <a:ext cx="81299" cy="1248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99" h="124884" extrusionOk="0">
                      <a:moveTo>
                        <a:pt x="81300" y="81435"/>
                      </a:moveTo>
                      <a:lnTo>
                        <a:pt x="26448" y="0"/>
                      </a:lnTo>
                      <a:cubicBezTo>
                        <a:pt x="18082" y="16800"/>
                        <a:pt x="9108" y="32183"/>
                        <a:pt x="0" y="46216"/>
                      </a:cubicBezTo>
                      <a:lnTo>
                        <a:pt x="51951" y="124885"/>
                      </a:lnTo>
                      <a:cubicBezTo>
                        <a:pt x="61734" y="111728"/>
                        <a:pt x="71652" y="97290"/>
                        <a:pt x="81300" y="814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4" name="Google Shape;6864;p1"/>
                <p:cNvSpPr/>
                <p:nvPr/>
              </p:nvSpPr>
              <p:spPr>
                <a:xfrm>
                  <a:off x="-1632386" y="1691802"/>
                  <a:ext cx="39671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58832" extrusionOk="0">
                      <a:moveTo>
                        <a:pt x="67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7" y="0"/>
                      </a:lnTo>
                      <a:lnTo>
                        <a:pt x="39671" y="58833"/>
                      </a:lnTo>
                      <a:lnTo>
                        <a:pt x="39671" y="58833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5" name="Google Shape;6865;p1"/>
                <p:cNvSpPr/>
                <p:nvPr/>
              </p:nvSpPr>
              <p:spPr>
                <a:xfrm>
                  <a:off x="-1637311" y="1685123"/>
                  <a:ext cx="4925" cy="6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6679" extrusionOk="0">
                      <a:moveTo>
                        <a:pt x="0" y="0"/>
                      </a:moveTo>
                      <a:cubicBezTo>
                        <a:pt x="1687" y="2159"/>
                        <a:pt x="3373" y="4385"/>
                        <a:pt x="4925" y="6679"/>
                      </a:cubicBezTo>
                      <a:cubicBezTo>
                        <a:pt x="4925" y="6679"/>
                        <a:pt x="4925" y="6679"/>
                        <a:pt x="4925" y="6679"/>
                      </a:cubicBezTo>
                      <a:cubicBezTo>
                        <a:pt x="3373" y="4385"/>
                        <a:pt x="1687" y="2159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6" name="Google Shape;6866;p1"/>
                <p:cNvSpPr/>
                <p:nvPr/>
              </p:nvSpPr>
              <p:spPr>
                <a:xfrm>
                  <a:off x="-1579356" y="1602136"/>
                  <a:ext cx="1349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214" extrusionOk="0">
                      <a:moveTo>
                        <a:pt x="0" y="0"/>
                      </a:moveTo>
                      <a:cubicBezTo>
                        <a:pt x="472" y="405"/>
                        <a:pt x="877" y="810"/>
                        <a:pt x="1349" y="1214"/>
                      </a:cubicBezTo>
                      <a:cubicBezTo>
                        <a:pt x="945" y="810"/>
                        <a:pt x="472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7" name="Google Shape;6867;p1"/>
                <p:cNvSpPr/>
                <p:nvPr/>
              </p:nvSpPr>
              <p:spPr>
                <a:xfrm>
                  <a:off x="-1568426" y="1613134"/>
                  <a:ext cx="135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134" extrusionOk="0">
                      <a:moveTo>
                        <a:pt x="0" y="0"/>
                      </a:moveTo>
                      <a:cubicBezTo>
                        <a:pt x="0" y="0"/>
                        <a:pt x="68" y="135"/>
                        <a:pt x="135" y="135"/>
                      </a:cubicBezTo>
                      <a:cubicBezTo>
                        <a:pt x="135" y="135"/>
                        <a:pt x="6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8" name="Google Shape;6868;p1"/>
                <p:cNvSpPr/>
                <p:nvPr/>
              </p:nvSpPr>
              <p:spPr>
                <a:xfrm>
                  <a:off x="-1559925" y="1623119"/>
                  <a:ext cx="1956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2496" extrusionOk="0">
                      <a:moveTo>
                        <a:pt x="0" y="0"/>
                      </a:moveTo>
                      <a:cubicBezTo>
                        <a:pt x="675" y="810"/>
                        <a:pt x="1349" y="1687"/>
                        <a:pt x="1957" y="2496"/>
                      </a:cubicBezTo>
                      <a:cubicBezTo>
                        <a:pt x="1282" y="1687"/>
                        <a:pt x="675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9" name="Google Shape;6869;p1"/>
                <p:cNvSpPr/>
                <p:nvPr/>
              </p:nvSpPr>
              <p:spPr>
                <a:xfrm>
                  <a:off x="-1612550" y="1593500"/>
                  <a:ext cx="84066" cy="115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66" h="115843" extrusionOk="0">
                      <a:moveTo>
                        <a:pt x="67" y="42101"/>
                      </a:moveTo>
                      <a:cubicBezTo>
                        <a:pt x="9715" y="50602"/>
                        <a:pt x="18419" y="60519"/>
                        <a:pt x="25908" y="71652"/>
                      </a:cubicBezTo>
                      <a:lnTo>
                        <a:pt x="55122" y="115844"/>
                      </a:lnTo>
                      <a:cubicBezTo>
                        <a:pt x="65377" y="102620"/>
                        <a:pt x="75025" y="88924"/>
                        <a:pt x="84066" y="74823"/>
                      </a:cubicBezTo>
                      <a:lnTo>
                        <a:pt x="62543" y="42910"/>
                      </a:lnTo>
                      <a:cubicBezTo>
                        <a:pt x="60047" y="39199"/>
                        <a:pt x="57348" y="35623"/>
                        <a:pt x="54650" y="32115"/>
                      </a:cubicBezTo>
                      <a:cubicBezTo>
                        <a:pt x="53975" y="31305"/>
                        <a:pt x="53368" y="30428"/>
                        <a:pt x="52693" y="29619"/>
                      </a:cubicBezTo>
                      <a:cubicBezTo>
                        <a:pt x="49994" y="26245"/>
                        <a:pt x="47228" y="22939"/>
                        <a:pt x="44327" y="19836"/>
                      </a:cubicBezTo>
                      <a:cubicBezTo>
                        <a:pt x="44327" y="19836"/>
                        <a:pt x="44259" y="19701"/>
                        <a:pt x="44192" y="19701"/>
                      </a:cubicBezTo>
                      <a:cubicBezTo>
                        <a:pt x="41088" y="16327"/>
                        <a:pt x="37850" y="13089"/>
                        <a:pt x="34544" y="9985"/>
                      </a:cubicBezTo>
                      <a:cubicBezTo>
                        <a:pt x="34139" y="9581"/>
                        <a:pt x="33667" y="9176"/>
                        <a:pt x="33195" y="8771"/>
                      </a:cubicBezTo>
                      <a:cubicBezTo>
                        <a:pt x="29956" y="5735"/>
                        <a:pt x="26582" y="2766"/>
                        <a:pt x="23142" y="0"/>
                      </a:cubicBezTo>
                      <a:cubicBezTo>
                        <a:pt x="16125" y="14438"/>
                        <a:pt x="8434" y="28539"/>
                        <a:pt x="0" y="422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0" name="Google Shape;6870;p1"/>
                <p:cNvSpPr/>
                <p:nvPr/>
              </p:nvSpPr>
              <p:spPr>
                <a:xfrm>
                  <a:off x="-1751873" y="1552074"/>
                  <a:ext cx="1012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34" extrusionOk="0">
                      <a:moveTo>
                        <a:pt x="0" y="135"/>
                      </a:moveTo>
                      <a:cubicBezTo>
                        <a:pt x="0" y="135"/>
                        <a:pt x="675" y="0"/>
                        <a:pt x="1012" y="0"/>
                      </a:cubicBezTo>
                      <a:cubicBezTo>
                        <a:pt x="675" y="0"/>
                        <a:pt x="337" y="135"/>
                        <a:pt x="0" y="1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1" name="Google Shape;6871;p1"/>
                <p:cNvSpPr/>
                <p:nvPr/>
              </p:nvSpPr>
              <p:spPr>
                <a:xfrm>
                  <a:off x="-1778523" y="1558282"/>
                  <a:ext cx="2766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877" extrusionOk="0">
                      <a:moveTo>
                        <a:pt x="0" y="877"/>
                      </a:moveTo>
                      <a:cubicBezTo>
                        <a:pt x="944" y="540"/>
                        <a:pt x="1822" y="270"/>
                        <a:pt x="2766" y="0"/>
                      </a:cubicBezTo>
                      <a:cubicBezTo>
                        <a:pt x="1822" y="270"/>
                        <a:pt x="944" y="607"/>
                        <a:pt x="0" y="87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2" name="Google Shape;6872;p1"/>
                <p:cNvSpPr/>
                <p:nvPr/>
              </p:nvSpPr>
              <p:spPr>
                <a:xfrm>
                  <a:off x="-1789993" y="1563004"/>
                  <a:ext cx="1011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" h="404" extrusionOk="0">
                      <a:moveTo>
                        <a:pt x="0" y="405"/>
                      </a:moveTo>
                      <a:cubicBezTo>
                        <a:pt x="337" y="270"/>
                        <a:pt x="675" y="135"/>
                        <a:pt x="1012" y="0"/>
                      </a:cubicBezTo>
                      <a:cubicBezTo>
                        <a:pt x="675" y="135"/>
                        <a:pt x="337" y="270"/>
                        <a:pt x="0" y="40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3" name="Google Shape;6873;p1"/>
                <p:cNvSpPr/>
                <p:nvPr/>
              </p:nvSpPr>
              <p:spPr>
                <a:xfrm>
                  <a:off x="-1765704" y="1554841"/>
                  <a:ext cx="1619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72" extrusionOk="0">
                      <a:moveTo>
                        <a:pt x="0" y="472"/>
                      </a:moveTo>
                      <a:cubicBezTo>
                        <a:pt x="540" y="337"/>
                        <a:pt x="1080" y="135"/>
                        <a:pt x="1619" y="0"/>
                      </a:cubicBezTo>
                      <a:cubicBezTo>
                        <a:pt x="1080" y="135"/>
                        <a:pt x="540" y="270"/>
                        <a:pt x="0" y="47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4" name="Google Shape;6874;p1"/>
                <p:cNvSpPr/>
                <p:nvPr/>
              </p:nvSpPr>
              <p:spPr>
                <a:xfrm>
                  <a:off x="-1725628" y="15490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5" name="Google Shape;6875;p1"/>
                <p:cNvSpPr/>
                <p:nvPr/>
              </p:nvSpPr>
              <p:spPr>
                <a:xfrm>
                  <a:off x="-1815429" y="1574272"/>
                  <a:ext cx="3035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1754" extrusionOk="0">
                      <a:moveTo>
                        <a:pt x="0" y="1754"/>
                      </a:moveTo>
                      <a:cubicBezTo>
                        <a:pt x="1012" y="1147"/>
                        <a:pt x="2024" y="607"/>
                        <a:pt x="3036" y="0"/>
                      </a:cubicBezTo>
                      <a:cubicBezTo>
                        <a:pt x="2024" y="607"/>
                        <a:pt x="1012" y="1147"/>
                        <a:pt x="0" y="1754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6" name="Google Shape;6876;p1"/>
                <p:cNvSpPr/>
                <p:nvPr/>
              </p:nvSpPr>
              <p:spPr>
                <a:xfrm>
                  <a:off x="-1804026" y="1568402"/>
                  <a:ext cx="2766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1416" extrusionOk="0">
                      <a:moveTo>
                        <a:pt x="0" y="1417"/>
                      </a:moveTo>
                      <a:cubicBezTo>
                        <a:pt x="944" y="945"/>
                        <a:pt x="1822" y="472"/>
                        <a:pt x="2766" y="0"/>
                      </a:cubicBezTo>
                      <a:cubicBezTo>
                        <a:pt x="1822" y="472"/>
                        <a:pt x="944" y="945"/>
                        <a:pt x="0" y="141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7" name="Google Shape;6877;p1"/>
                <p:cNvSpPr/>
                <p:nvPr/>
              </p:nvSpPr>
              <p:spPr>
                <a:xfrm>
                  <a:off x="-1739729" y="1550050"/>
                  <a:ext cx="2158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69" extrusionOk="0">
                      <a:moveTo>
                        <a:pt x="0" y="270"/>
                      </a:moveTo>
                      <a:cubicBezTo>
                        <a:pt x="742" y="202"/>
                        <a:pt x="1484" y="67"/>
                        <a:pt x="2159" y="0"/>
                      </a:cubicBezTo>
                      <a:cubicBezTo>
                        <a:pt x="1417" y="67"/>
                        <a:pt x="675" y="202"/>
                        <a:pt x="0" y="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8" name="Google Shape;6878;p1"/>
                <p:cNvSpPr/>
                <p:nvPr/>
              </p:nvSpPr>
              <p:spPr>
                <a:xfrm>
                  <a:off x="-1828855" y="1549106"/>
                  <a:ext cx="127583" cy="65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583" h="65174" extrusionOk="0">
                      <a:moveTo>
                        <a:pt x="5600" y="37513"/>
                      </a:moveTo>
                      <a:cubicBezTo>
                        <a:pt x="20443" y="42978"/>
                        <a:pt x="31913" y="52828"/>
                        <a:pt x="40549" y="65175"/>
                      </a:cubicBezTo>
                      <a:cubicBezTo>
                        <a:pt x="68009" y="50737"/>
                        <a:pt x="98302" y="45272"/>
                        <a:pt x="127583" y="48105"/>
                      </a:cubicBezTo>
                      <a:cubicBezTo>
                        <a:pt x="121849" y="31036"/>
                        <a:pt x="113820" y="14708"/>
                        <a:pt x="103227" y="0"/>
                      </a:cubicBezTo>
                      <a:cubicBezTo>
                        <a:pt x="103227" y="0"/>
                        <a:pt x="103227" y="0"/>
                        <a:pt x="103227" y="0"/>
                      </a:cubicBezTo>
                      <a:cubicBezTo>
                        <a:pt x="99247" y="202"/>
                        <a:pt x="95266" y="540"/>
                        <a:pt x="91285" y="1012"/>
                      </a:cubicBezTo>
                      <a:cubicBezTo>
                        <a:pt x="90543" y="1080"/>
                        <a:pt x="89801" y="1214"/>
                        <a:pt x="89126" y="1282"/>
                      </a:cubicBezTo>
                      <a:cubicBezTo>
                        <a:pt x="85415" y="1754"/>
                        <a:pt x="81705" y="2294"/>
                        <a:pt x="77994" y="2969"/>
                      </a:cubicBezTo>
                      <a:cubicBezTo>
                        <a:pt x="77657" y="2969"/>
                        <a:pt x="77319" y="3104"/>
                        <a:pt x="76982" y="3104"/>
                      </a:cubicBezTo>
                      <a:cubicBezTo>
                        <a:pt x="72934" y="3846"/>
                        <a:pt x="68818" y="4790"/>
                        <a:pt x="64770" y="5802"/>
                      </a:cubicBezTo>
                      <a:cubicBezTo>
                        <a:pt x="64230" y="5937"/>
                        <a:pt x="63691" y="6072"/>
                        <a:pt x="63151" y="6275"/>
                      </a:cubicBezTo>
                      <a:cubicBezTo>
                        <a:pt x="59777" y="7152"/>
                        <a:pt x="56404" y="8164"/>
                        <a:pt x="53098" y="9243"/>
                      </a:cubicBezTo>
                      <a:cubicBezTo>
                        <a:pt x="52153" y="9513"/>
                        <a:pt x="51276" y="9850"/>
                        <a:pt x="50332" y="10120"/>
                      </a:cubicBezTo>
                      <a:cubicBezTo>
                        <a:pt x="46823" y="11335"/>
                        <a:pt x="43315" y="12549"/>
                        <a:pt x="39874" y="13966"/>
                      </a:cubicBezTo>
                      <a:cubicBezTo>
                        <a:pt x="39537" y="14101"/>
                        <a:pt x="39200" y="14236"/>
                        <a:pt x="38862" y="14371"/>
                      </a:cubicBezTo>
                      <a:cubicBezTo>
                        <a:pt x="35084" y="15923"/>
                        <a:pt x="31373" y="17609"/>
                        <a:pt x="27662" y="19363"/>
                      </a:cubicBezTo>
                      <a:cubicBezTo>
                        <a:pt x="26718" y="19836"/>
                        <a:pt x="25773" y="20308"/>
                        <a:pt x="24896" y="20780"/>
                      </a:cubicBezTo>
                      <a:cubicBezTo>
                        <a:pt x="22062" y="22197"/>
                        <a:pt x="19296" y="23681"/>
                        <a:pt x="16530" y="25233"/>
                      </a:cubicBezTo>
                      <a:cubicBezTo>
                        <a:pt x="15518" y="25841"/>
                        <a:pt x="14506" y="26380"/>
                        <a:pt x="13494" y="26988"/>
                      </a:cubicBezTo>
                      <a:cubicBezTo>
                        <a:pt x="9918" y="29079"/>
                        <a:pt x="6410" y="31238"/>
                        <a:pt x="2901" y="33599"/>
                      </a:cubicBezTo>
                      <a:cubicBezTo>
                        <a:pt x="1889" y="34274"/>
                        <a:pt x="945" y="35016"/>
                        <a:pt x="0" y="35691"/>
                      </a:cubicBezTo>
                      <a:cubicBezTo>
                        <a:pt x="1957" y="36298"/>
                        <a:pt x="3846" y="36905"/>
                        <a:pt x="5668" y="3764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9" name="Google Shape;6879;p1"/>
                <p:cNvSpPr/>
                <p:nvPr/>
              </p:nvSpPr>
              <p:spPr>
                <a:xfrm>
                  <a:off x="-1754302" y="1654964"/>
                  <a:ext cx="2631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079" extrusionOk="0">
                      <a:moveTo>
                        <a:pt x="0" y="1080"/>
                      </a:moveTo>
                      <a:cubicBezTo>
                        <a:pt x="0" y="1080"/>
                        <a:pt x="0" y="1080"/>
                        <a:pt x="0" y="1080"/>
                      </a:cubicBezTo>
                      <a:cubicBezTo>
                        <a:pt x="877" y="675"/>
                        <a:pt x="1754" y="337"/>
                        <a:pt x="2631" y="0"/>
                      </a:cubicBezTo>
                      <a:cubicBezTo>
                        <a:pt x="2631" y="0"/>
                        <a:pt x="2631" y="0"/>
                        <a:pt x="2631" y="0"/>
                      </a:cubicBezTo>
                      <a:cubicBezTo>
                        <a:pt x="1754" y="337"/>
                        <a:pt x="877" y="742"/>
                        <a:pt x="0" y="108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0" name="Google Shape;6880;p1"/>
                <p:cNvSpPr/>
                <p:nvPr/>
              </p:nvSpPr>
              <p:spPr>
                <a:xfrm>
                  <a:off x="-1762601" y="1658743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0" y="1349"/>
                      </a:moveTo>
                      <a:lnTo>
                        <a:pt x="0" y="1349"/>
                      </a:lnTo>
                      <a:cubicBezTo>
                        <a:pt x="877" y="877"/>
                        <a:pt x="1754" y="472"/>
                        <a:pt x="2631" y="0"/>
                      </a:cubicBezTo>
                      <a:cubicBezTo>
                        <a:pt x="2631" y="0"/>
                        <a:pt x="2631" y="0"/>
                        <a:pt x="2631" y="0"/>
                      </a:cubicBezTo>
                      <a:cubicBezTo>
                        <a:pt x="1754" y="472"/>
                        <a:pt x="877" y="877"/>
                        <a:pt x="0" y="13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1" name="Google Shape;6881;p1"/>
                <p:cNvSpPr/>
                <p:nvPr/>
              </p:nvSpPr>
              <p:spPr>
                <a:xfrm>
                  <a:off x="-1763006" y="1660092"/>
                  <a:ext cx="404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02" extrusionOk="0">
                      <a:moveTo>
                        <a:pt x="0" y="202"/>
                      </a:moveTo>
                      <a:cubicBezTo>
                        <a:pt x="0" y="202"/>
                        <a:pt x="270" y="68"/>
                        <a:pt x="405" y="0"/>
                      </a:cubicBezTo>
                      <a:lnTo>
                        <a:pt x="405" y="0"/>
                      </a:lnTo>
                      <a:cubicBezTo>
                        <a:pt x="405" y="0"/>
                        <a:pt x="135" y="135"/>
                        <a:pt x="0" y="20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2" name="Google Shape;6882;p1"/>
                <p:cNvSpPr/>
                <p:nvPr/>
              </p:nvSpPr>
              <p:spPr>
                <a:xfrm>
                  <a:off x="-1759969" y="1656044"/>
                  <a:ext cx="5667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67" h="2698" extrusionOk="0">
                      <a:moveTo>
                        <a:pt x="0" y="2699"/>
                      </a:moveTo>
                      <a:cubicBezTo>
                        <a:pt x="0" y="2699"/>
                        <a:pt x="0" y="2699"/>
                        <a:pt x="0" y="2699"/>
                      </a:cubicBezTo>
                      <a:cubicBezTo>
                        <a:pt x="1889" y="1754"/>
                        <a:pt x="3778" y="877"/>
                        <a:pt x="5667" y="0"/>
                      </a:cubicBezTo>
                      <a:cubicBezTo>
                        <a:pt x="5667" y="0"/>
                        <a:pt x="5667" y="0"/>
                        <a:pt x="5667" y="0"/>
                      </a:cubicBezTo>
                      <a:cubicBezTo>
                        <a:pt x="3778" y="810"/>
                        <a:pt x="1889" y="1754"/>
                        <a:pt x="0" y="269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3" name="Google Shape;6883;p1"/>
                <p:cNvSpPr/>
                <p:nvPr/>
              </p:nvSpPr>
              <p:spPr>
                <a:xfrm>
                  <a:off x="-1751671" y="1654290"/>
                  <a:ext cx="1551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674" extrusionOk="0">
                      <a:moveTo>
                        <a:pt x="0" y="675"/>
                      </a:moveTo>
                      <a:cubicBezTo>
                        <a:pt x="0" y="675"/>
                        <a:pt x="0" y="675"/>
                        <a:pt x="0" y="675"/>
                      </a:cubicBezTo>
                      <a:cubicBezTo>
                        <a:pt x="540" y="472"/>
                        <a:pt x="1012" y="202"/>
                        <a:pt x="1552" y="0"/>
                      </a:cubicBezTo>
                      <a:cubicBezTo>
                        <a:pt x="1012" y="202"/>
                        <a:pt x="540" y="472"/>
                        <a:pt x="0" y="6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4" name="Google Shape;6884;p1"/>
                <p:cNvSpPr/>
                <p:nvPr/>
              </p:nvSpPr>
              <p:spPr>
                <a:xfrm>
                  <a:off x="-1769213" y="1660294"/>
                  <a:ext cx="6207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3710" extrusionOk="0">
                      <a:moveTo>
                        <a:pt x="6207" y="0"/>
                      </a:moveTo>
                      <a:cubicBezTo>
                        <a:pt x="4115" y="1147"/>
                        <a:pt x="2024" y="2429"/>
                        <a:pt x="0" y="3711"/>
                      </a:cubicBezTo>
                      <a:lnTo>
                        <a:pt x="0" y="3711"/>
                      </a:lnTo>
                      <a:cubicBezTo>
                        <a:pt x="2024" y="2361"/>
                        <a:pt x="4115" y="1147"/>
                        <a:pt x="6207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5" name="Google Shape;6885;p1"/>
                <p:cNvSpPr/>
                <p:nvPr/>
              </p:nvSpPr>
              <p:spPr>
                <a:xfrm>
                  <a:off x="-1814079" y="1756167"/>
                  <a:ext cx="742" cy="5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5869" extrusionOk="0">
                      <a:moveTo>
                        <a:pt x="742" y="5870"/>
                      </a:moveTo>
                      <a:cubicBezTo>
                        <a:pt x="742" y="5870"/>
                        <a:pt x="742" y="5870"/>
                        <a:pt x="742" y="5870"/>
                      </a:cubicBezTo>
                      <a:cubicBezTo>
                        <a:pt x="472" y="3913"/>
                        <a:pt x="135" y="1957"/>
                        <a:pt x="0" y="0"/>
                      </a:cubicBezTo>
                      <a:lnTo>
                        <a:pt x="0" y="0"/>
                      </a:lnTo>
                      <a:cubicBezTo>
                        <a:pt x="135" y="1957"/>
                        <a:pt x="472" y="3913"/>
                        <a:pt x="742" y="58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6" name="Google Shape;6886;p1"/>
                <p:cNvSpPr/>
                <p:nvPr/>
              </p:nvSpPr>
              <p:spPr>
                <a:xfrm>
                  <a:off x="-1807670" y="1706645"/>
                  <a:ext cx="209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925" extrusionOk="0">
                      <a:moveTo>
                        <a:pt x="0" y="4925"/>
                      </a:moveTo>
                      <a:cubicBezTo>
                        <a:pt x="0" y="4925"/>
                        <a:pt x="0" y="4925"/>
                        <a:pt x="0" y="4925"/>
                      </a:cubicBezTo>
                      <a:cubicBezTo>
                        <a:pt x="675" y="3238"/>
                        <a:pt x="1349" y="1619"/>
                        <a:pt x="2092" y="0"/>
                      </a:cubicBezTo>
                      <a:cubicBezTo>
                        <a:pt x="2092" y="0"/>
                        <a:pt x="2092" y="0"/>
                        <a:pt x="2092" y="0"/>
                      </a:cubicBezTo>
                      <a:cubicBezTo>
                        <a:pt x="1349" y="1619"/>
                        <a:pt x="607" y="3238"/>
                        <a:pt x="0" y="492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7" name="Google Shape;6887;p1"/>
                <p:cNvSpPr/>
                <p:nvPr/>
              </p:nvSpPr>
              <p:spPr>
                <a:xfrm>
                  <a:off x="-1812730" y="1723647"/>
                  <a:ext cx="1281" cy="5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5599" extrusionOk="0">
                      <a:moveTo>
                        <a:pt x="0" y="5600"/>
                      </a:moveTo>
                      <a:cubicBezTo>
                        <a:pt x="0" y="5600"/>
                        <a:pt x="0" y="5600"/>
                        <a:pt x="0" y="5600"/>
                      </a:cubicBezTo>
                      <a:cubicBezTo>
                        <a:pt x="337" y="3711"/>
                        <a:pt x="810" y="1822"/>
                        <a:pt x="1282" y="0"/>
                      </a:cubicBezTo>
                      <a:cubicBezTo>
                        <a:pt x="1282" y="0"/>
                        <a:pt x="1282" y="0"/>
                        <a:pt x="1282" y="0"/>
                      </a:cubicBezTo>
                      <a:cubicBezTo>
                        <a:pt x="810" y="1822"/>
                        <a:pt x="337" y="3711"/>
                        <a:pt x="0" y="560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8" name="Google Shape;6888;p1"/>
                <p:cNvSpPr/>
                <p:nvPr/>
              </p:nvSpPr>
              <p:spPr>
                <a:xfrm>
                  <a:off x="-1812798" y="1765343"/>
                  <a:ext cx="1214" cy="55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5532" extrusionOk="0">
                      <a:moveTo>
                        <a:pt x="1215" y="5532"/>
                      </a:moveTo>
                      <a:cubicBezTo>
                        <a:pt x="1215" y="5532"/>
                        <a:pt x="1215" y="5532"/>
                        <a:pt x="1215" y="5532"/>
                      </a:cubicBezTo>
                      <a:cubicBezTo>
                        <a:pt x="742" y="3711"/>
                        <a:pt x="337" y="188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37" y="1822"/>
                        <a:pt x="810" y="3643"/>
                        <a:pt x="1215" y="546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9" name="Google Shape;6889;p1"/>
                <p:cNvSpPr/>
                <p:nvPr/>
              </p:nvSpPr>
              <p:spPr>
                <a:xfrm>
                  <a:off x="-1814408" y="1731676"/>
                  <a:ext cx="1273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3" h="21927" extrusionOk="0">
                      <a:moveTo>
                        <a:pt x="193" y="21927"/>
                      </a:moveTo>
                      <a:cubicBezTo>
                        <a:pt x="193" y="21927"/>
                        <a:pt x="193" y="21927"/>
                        <a:pt x="193" y="21927"/>
                      </a:cubicBezTo>
                      <a:cubicBezTo>
                        <a:pt x="-279" y="14573"/>
                        <a:pt x="126" y="7219"/>
                        <a:pt x="1273" y="0"/>
                      </a:cubicBezTo>
                      <a:cubicBezTo>
                        <a:pt x="1273" y="0"/>
                        <a:pt x="1273" y="0"/>
                        <a:pt x="1273" y="0"/>
                      </a:cubicBezTo>
                      <a:cubicBezTo>
                        <a:pt x="126" y="7219"/>
                        <a:pt x="-279" y="14506"/>
                        <a:pt x="193" y="217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0" name="Google Shape;6890;p1"/>
                <p:cNvSpPr/>
                <p:nvPr/>
              </p:nvSpPr>
              <p:spPr>
                <a:xfrm>
                  <a:off x="-1810639" y="1715079"/>
                  <a:ext cx="1686" cy="5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5195" extrusionOk="0">
                      <a:moveTo>
                        <a:pt x="0" y="5195"/>
                      </a:moveTo>
                      <a:cubicBezTo>
                        <a:pt x="0" y="5195"/>
                        <a:pt x="0" y="5195"/>
                        <a:pt x="0" y="5195"/>
                      </a:cubicBezTo>
                      <a:cubicBezTo>
                        <a:pt x="472" y="3441"/>
                        <a:pt x="1080" y="1687"/>
                        <a:pt x="1687" y="0"/>
                      </a:cubicBezTo>
                      <a:cubicBezTo>
                        <a:pt x="1687" y="0"/>
                        <a:pt x="1687" y="0"/>
                        <a:pt x="1687" y="0"/>
                      </a:cubicBezTo>
                      <a:cubicBezTo>
                        <a:pt x="1080" y="1754"/>
                        <a:pt x="472" y="3441"/>
                        <a:pt x="0" y="519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1" name="Google Shape;6891;p1"/>
                <p:cNvSpPr/>
                <p:nvPr/>
              </p:nvSpPr>
              <p:spPr>
                <a:xfrm>
                  <a:off x="-1805578" y="1704149"/>
                  <a:ext cx="1079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" h="2496" extrusionOk="0">
                      <a:moveTo>
                        <a:pt x="1080" y="0"/>
                      </a:moveTo>
                      <a:cubicBezTo>
                        <a:pt x="675" y="810"/>
                        <a:pt x="405" y="1687"/>
                        <a:pt x="0" y="2496"/>
                      </a:cubicBezTo>
                      <a:cubicBezTo>
                        <a:pt x="0" y="2496"/>
                        <a:pt x="0" y="2496"/>
                        <a:pt x="0" y="2496"/>
                      </a:cubicBezTo>
                      <a:cubicBezTo>
                        <a:pt x="337" y="1687"/>
                        <a:pt x="675" y="810"/>
                        <a:pt x="1080" y="0"/>
                      </a:cubicBezTo>
                      <a:lnTo>
                        <a:pt x="108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2" name="Google Shape;6892;p1"/>
                <p:cNvSpPr/>
                <p:nvPr/>
              </p:nvSpPr>
              <p:spPr>
                <a:xfrm>
                  <a:off x="-1813270" y="1762105"/>
                  <a:ext cx="472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373" extrusionOk="0">
                      <a:moveTo>
                        <a:pt x="472" y="3306"/>
                      </a:moveTo>
                      <a:cubicBezTo>
                        <a:pt x="472" y="3306"/>
                        <a:pt x="472" y="3306"/>
                        <a:pt x="472" y="3306"/>
                      </a:cubicBezTo>
                      <a:cubicBezTo>
                        <a:pt x="270" y="2226"/>
                        <a:pt x="135" y="107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5" y="1147"/>
                        <a:pt x="270" y="2226"/>
                        <a:pt x="472" y="337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3" name="Google Shape;6893;p1"/>
                <p:cNvSpPr/>
                <p:nvPr/>
              </p:nvSpPr>
              <p:spPr>
                <a:xfrm>
                  <a:off x="-1811448" y="1720274"/>
                  <a:ext cx="80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3373" extrusionOk="0">
                      <a:moveTo>
                        <a:pt x="0" y="3373"/>
                      </a:moveTo>
                      <a:cubicBezTo>
                        <a:pt x="0" y="3373"/>
                        <a:pt x="0" y="3373"/>
                        <a:pt x="0" y="3373"/>
                      </a:cubicBezTo>
                      <a:cubicBezTo>
                        <a:pt x="270" y="2226"/>
                        <a:pt x="472" y="1147"/>
                        <a:pt x="810" y="0"/>
                      </a:cubicBezTo>
                      <a:cubicBezTo>
                        <a:pt x="810" y="0"/>
                        <a:pt x="810" y="0"/>
                        <a:pt x="810" y="0"/>
                      </a:cubicBezTo>
                      <a:cubicBezTo>
                        <a:pt x="472" y="1147"/>
                        <a:pt x="270" y="2226"/>
                        <a:pt x="0" y="337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4" name="Google Shape;6894;p1"/>
                <p:cNvSpPr/>
                <p:nvPr/>
              </p:nvSpPr>
              <p:spPr>
                <a:xfrm>
                  <a:off x="-1811583" y="1770876"/>
                  <a:ext cx="607" cy="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2766" extrusionOk="0">
                      <a:moveTo>
                        <a:pt x="607" y="2766"/>
                      </a:moveTo>
                      <a:lnTo>
                        <a:pt x="607" y="2766"/>
                      </a:lnTo>
                      <a:cubicBezTo>
                        <a:pt x="337" y="1822"/>
                        <a:pt x="202" y="94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02" y="945"/>
                        <a:pt x="337" y="1822"/>
                        <a:pt x="607" y="276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5" name="Google Shape;6895;p1"/>
                <p:cNvSpPr/>
                <p:nvPr/>
              </p:nvSpPr>
              <p:spPr>
                <a:xfrm>
                  <a:off x="-1813135" y="1729315"/>
                  <a:ext cx="337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496" extrusionOk="0">
                      <a:moveTo>
                        <a:pt x="0" y="2429"/>
                      </a:moveTo>
                      <a:cubicBezTo>
                        <a:pt x="0" y="2429"/>
                        <a:pt x="0" y="2429"/>
                        <a:pt x="0" y="2429"/>
                      </a:cubicBezTo>
                      <a:cubicBezTo>
                        <a:pt x="135" y="1619"/>
                        <a:pt x="202" y="810"/>
                        <a:pt x="337" y="0"/>
                      </a:cubicBezTo>
                      <a:cubicBezTo>
                        <a:pt x="337" y="0"/>
                        <a:pt x="337" y="0"/>
                        <a:pt x="337" y="0"/>
                      </a:cubicBezTo>
                      <a:cubicBezTo>
                        <a:pt x="202" y="810"/>
                        <a:pt x="135" y="1687"/>
                        <a:pt x="0" y="249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6" name="Google Shape;6896;p1"/>
                <p:cNvSpPr/>
                <p:nvPr/>
              </p:nvSpPr>
              <p:spPr>
                <a:xfrm>
                  <a:off x="-1808952" y="1711571"/>
                  <a:ext cx="1214" cy="35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508" extrusionOk="0">
                      <a:moveTo>
                        <a:pt x="0" y="3508"/>
                      </a:moveTo>
                      <a:cubicBezTo>
                        <a:pt x="0" y="3508"/>
                        <a:pt x="0" y="3508"/>
                        <a:pt x="0" y="3508"/>
                      </a:cubicBezTo>
                      <a:cubicBezTo>
                        <a:pt x="405" y="2361"/>
                        <a:pt x="810" y="1147"/>
                        <a:pt x="1214" y="0"/>
                      </a:cubicBezTo>
                      <a:cubicBezTo>
                        <a:pt x="1214" y="0"/>
                        <a:pt x="1214" y="0"/>
                        <a:pt x="1214" y="0"/>
                      </a:cubicBezTo>
                      <a:cubicBezTo>
                        <a:pt x="742" y="1147"/>
                        <a:pt x="405" y="2361"/>
                        <a:pt x="0" y="35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7" name="Google Shape;6897;p1"/>
                <p:cNvSpPr/>
                <p:nvPr/>
              </p:nvSpPr>
              <p:spPr>
                <a:xfrm>
                  <a:off x="-1814214" y="1753604"/>
                  <a:ext cx="134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631" extrusionOk="0">
                      <a:moveTo>
                        <a:pt x="135" y="2564"/>
                      </a:moveTo>
                      <a:lnTo>
                        <a:pt x="135" y="2564"/>
                      </a:lnTo>
                      <a:cubicBezTo>
                        <a:pt x="68" y="1687"/>
                        <a:pt x="68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77"/>
                        <a:pt x="0" y="1754"/>
                        <a:pt x="135" y="263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8" name="Google Shape;6898;p1"/>
                <p:cNvSpPr/>
                <p:nvPr/>
              </p:nvSpPr>
              <p:spPr>
                <a:xfrm>
                  <a:off x="-1912246" y="1724187"/>
                  <a:ext cx="6746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404" extrusionOk="0">
                      <a:moveTo>
                        <a:pt x="0" y="405"/>
                      </a:moveTo>
                      <a:cubicBezTo>
                        <a:pt x="0" y="405"/>
                        <a:pt x="0" y="135"/>
                        <a:pt x="0" y="0"/>
                      </a:cubicBezTo>
                      <a:cubicBezTo>
                        <a:pt x="0" y="135"/>
                        <a:pt x="0" y="270"/>
                        <a:pt x="0" y="40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9" name="Google Shape;6899;p1"/>
                <p:cNvSpPr/>
                <p:nvPr/>
              </p:nvSpPr>
              <p:spPr>
                <a:xfrm>
                  <a:off x="-1913191" y="176075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0" name="Google Shape;6900;p1"/>
                <p:cNvSpPr/>
                <p:nvPr/>
              </p:nvSpPr>
              <p:spPr>
                <a:xfrm>
                  <a:off x="-1904015" y="1808726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1" name="Google Shape;6901;p1"/>
                <p:cNvSpPr/>
                <p:nvPr/>
              </p:nvSpPr>
              <p:spPr>
                <a:xfrm>
                  <a:off x="-1910492" y="171251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2" name="Google Shape;6902;p1"/>
                <p:cNvSpPr/>
                <p:nvPr/>
              </p:nvSpPr>
              <p:spPr>
                <a:xfrm>
                  <a:off x="-1913593" y="1697874"/>
                  <a:ext cx="60853" cy="110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53" h="110851" extrusionOk="0">
                      <a:moveTo>
                        <a:pt x="58762" y="73743"/>
                      </a:moveTo>
                      <a:cubicBezTo>
                        <a:pt x="54782" y="48712"/>
                        <a:pt x="55186" y="23344"/>
                        <a:pt x="60854" y="0"/>
                      </a:cubicBezTo>
                      <a:cubicBezTo>
                        <a:pt x="43379" y="540"/>
                        <a:pt x="26040" y="4251"/>
                        <a:pt x="9780" y="11537"/>
                      </a:cubicBezTo>
                      <a:cubicBezTo>
                        <a:pt x="7486" y="12482"/>
                        <a:pt x="5327" y="13561"/>
                        <a:pt x="3101" y="14641"/>
                      </a:cubicBezTo>
                      <a:cubicBezTo>
                        <a:pt x="3101" y="14641"/>
                        <a:pt x="3101" y="14641"/>
                        <a:pt x="3101" y="14641"/>
                      </a:cubicBezTo>
                      <a:cubicBezTo>
                        <a:pt x="2426" y="18554"/>
                        <a:pt x="1819" y="22467"/>
                        <a:pt x="1346" y="26380"/>
                      </a:cubicBezTo>
                      <a:cubicBezTo>
                        <a:pt x="1346" y="26515"/>
                        <a:pt x="1346" y="26650"/>
                        <a:pt x="1346" y="26785"/>
                      </a:cubicBezTo>
                      <a:cubicBezTo>
                        <a:pt x="-70" y="38727"/>
                        <a:pt x="-340" y="50804"/>
                        <a:pt x="402" y="62881"/>
                      </a:cubicBezTo>
                      <a:cubicBezTo>
                        <a:pt x="402" y="62881"/>
                        <a:pt x="402" y="62881"/>
                        <a:pt x="402" y="62881"/>
                      </a:cubicBezTo>
                      <a:cubicBezTo>
                        <a:pt x="1481" y="79006"/>
                        <a:pt x="4517" y="95131"/>
                        <a:pt x="9578" y="110851"/>
                      </a:cubicBezTo>
                      <a:cubicBezTo>
                        <a:pt x="9578" y="110851"/>
                        <a:pt x="9578" y="110851"/>
                        <a:pt x="9578" y="110851"/>
                      </a:cubicBezTo>
                      <a:cubicBezTo>
                        <a:pt x="23948" y="90813"/>
                        <a:pt x="40546" y="78534"/>
                        <a:pt x="58762" y="7374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3" name="Google Shape;6903;p1"/>
                <p:cNvSpPr/>
                <p:nvPr/>
              </p:nvSpPr>
              <p:spPr>
                <a:xfrm>
                  <a:off x="-1790803" y="1841785"/>
                  <a:ext cx="472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1889" extrusionOk="0">
                      <a:moveTo>
                        <a:pt x="0" y="1889"/>
                      </a:moveTo>
                      <a:cubicBezTo>
                        <a:pt x="135" y="1282"/>
                        <a:pt x="337" y="607"/>
                        <a:pt x="472" y="0"/>
                      </a:cubicBezTo>
                      <a:cubicBezTo>
                        <a:pt x="337" y="607"/>
                        <a:pt x="202" y="1282"/>
                        <a:pt x="0" y="1889"/>
                      </a:cubicBezTo>
                      <a:cubicBezTo>
                        <a:pt x="0" y="1889"/>
                        <a:pt x="0" y="1889"/>
                        <a:pt x="0" y="188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4" name="Google Shape;6904;p1"/>
                <p:cNvSpPr/>
                <p:nvPr/>
              </p:nvSpPr>
              <p:spPr>
                <a:xfrm>
                  <a:off x="-1794244" y="1808860"/>
                  <a:ext cx="1349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2901" extrusionOk="0">
                      <a:moveTo>
                        <a:pt x="1349" y="2901"/>
                      </a:moveTo>
                      <a:cubicBezTo>
                        <a:pt x="945" y="1957"/>
                        <a:pt x="472" y="94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945"/>
                        <a:pt x="945" y="1957"/>
                        <a:pt x="1349" y="2901"/>
                      </a:cubicBezTo>
                      <a:lnTo>
                        <a:pt x="1349" y="2901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5" name="Google Shape;6905;p1"/>
                <p:cNvSpPr/>
                <p:nvPr/>
              </p:nvSpPr>
              <p:spPr>
                <a:xfrm>
                  <a:off x="-1792219" y="1813583"/>
                  <a:ext cx="944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698" extrusionOk="0">
                      <a:moveTo>
                        <a:pt x="944" y="2631"/>
                      </a:moveTo>
                      <a:cubicBezTo>
                        <a:pt x="675" y="1754"/>
                        <a:pt x="337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37" y="877"/>
                        <a:pt x="675" y="1822"/>
                        <a:pt x="944" y="2699"/>
                      </a:cubicBezTo>
                      <a:cubicBezTo>
                        <a:pt x="944" y="2699"/>
                        <a:pt x="944" y="2699"/>
                        <a:pt x="944" y="269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6" name="Google Shape;6906;p1"/>
                <p:cNvSpPr/>
                <p:nvPr/>
              </p:nvSpPr>
              <p:spPr>
                <a:xfrm>
                  <a:off x="-1791815" y="1845901"/>
                  <a:ext cx="404" cy="1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1146" extrusionOk="0">
                      <a:moveTo>
                        <a:pt x="405" y="0"/>
                      </a:moveTo>
                      <a:cubicBezTo>
                        <a:pt x="405" y="0"/>
                        <a:pt x="405" y="0"/>
                        <a:pt x="405" y="0"/>
                      </a:cubicBezTo>
                      <a:cubicBezTo>
                        <a:pt x="270" y="405"/>
                        <a:pt x="135" y="810"/>
                        <a:pt x="0" y="1147"/>
                      </a:cubicBezTo>
                      <a:cubicBezTo>
                        <a:pt x="135" y="742"/>
                        <a:pt x="270" y="337"/>
                        <a:pt x="405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7" name="Google Shape;6907;p1"/>
                <p:cNvSpPr/>
                <p:nvPr/>
              </p:nvSpPr>
              <p:spPr>
                <a:xfrm>
                  <a:off x="-1790668" y="1818239"/>
                  <a:ext cx="674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2631" extrusionOk="0">
                      <a:moveTo>
                        <a:pt x="607" y="2564"/>
                      </a:moveTo>
                      <a:cubicBezTo>
                        <a:pt x="405" y="1687"/>
                        <a:pt x="202" y="81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02" y="877"/>
                        <a:pt x="472" y="1754"/>
                        <a:pt x="675" y="2631"/>
                      </a:cubicBezTo>
                      <a:cubicBezTo>
                        <a:pt x="675" y="2631"/>
                        <a:pt x="675" y="2631"/>
                        <a:pt x="675" y="263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8" name="Google Shape;6908;p1"/>
                <p:cNvSpPr/>
                <p:nvPr/>
              </p:nvSpPr>
              <p:spPr>
                <a:xfrm>
                  <a:off x="-1796133" y="1855009"/>
                  <a:ext cx="809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349" extrusionOk="0">
                      <a:moveTo>
                        <a:pt x="0" y="1349"/>
                      </a:moveTo>
                      <a:cubicBezTo>
                        <a:pt x="270" y="877"/>
                        <a:pt x="540" y="472"/>
                        <a:pt x="810" y="0"/>
                      </a:cubicBezTo>
                      <a:cubicBezTo>
                        <a:pt x="540" y="472"/>
                        <a:pt x="270" y="945"/>
                        <a:pt x="0" y="1349"/>
                      </a:cubicBezTo>
                      <a:cubicBezTo>
                        <a:pt x="0" y="1349"/>
                        <a:pt x="0" y="1349"/>
                        <a:pt x="0" y="13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9" name="Google Shape;6909;p1"/>
                <p:cNvSpPr/>
                <p:nvPr/>
              </p:nvSpPr>
              <p:spPr>
                <a:xfrm>
                  <a:off x="-1798764" y="1858450"/>
                  <a:ext cx="1281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1821" extrusionOk="0">
                      <a:moveTo>
                        <a:pt x="0" y="1822"/>
                      </a:moveTo>
                      <a:cubicBezTo>
                        <a:pt x="405" y="1214"/>
                        <a:pt x="877" y="675"/>
                        <a:pt x="1282" y="0"/>
                      </a:cubicBezTo>
                      <a:cubicBezTo>
                        <a:pt x="1282" y="0"/>
                        <a:pt x="1282" y="0"/>
                        <a:pt x="1282" y="0"/>
                      </a:cubicBezTo>
                      <a:cubicBezTo>
                        <a:pt x="877" y="607"/>
                        <a:pt x="405" y="1214"/>
                        <a:pt x="0" y="1822"/>
                      </a:cubicBezTo>
                      <a:cubicBezTo>
                        <a:pt x="0" y="1822"/>
                        <a:pt x="0" y="1822"/>
                        <a:pt x="0" y="182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0" name="Google Shape;6910;p1"/>
                <p:cNvSpPr/>
                <p:nvPr/>
              </p:nvSpPr>
              <p:spPr>
                <a:xfrm>
                  <a:off x="-1793974" y="1850286"/>
                  <a:ext cx="944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091" extrusionOk="0">
                      <a:moveTo>
                        <a:pt x="0" y="2024"/>
                      </a:moveTo>
                      <a:cubicBezTo>
                        <a:pt x="337" y="1349"/>
                        <a:pt x="675" y="675"/>
                        <a:pt x="945" y="0"/>
                      </a:cubicBezTo>
                      <a:cubicBezTo>
                        <a:pt x="945" y="0"/>
                        <a:pt x="945" y="0"/>
                        <a:pt x="945" y="0"/>
                      </a:cubicBezTo>
                      <a:cubicBezTo>
                        <a:pt x="675" y="675"/>
                        <a:pt x="337" y="1349"/>
                        <a:pt x="0" y="2092"/>
                      </a:cubicBezTo>
                      <a:cubicBezTo>
                        <a:pt x="0" y="2092"/>
                        <a:pt x="0" y="2092"/>
                        <a:pt x="0" y="20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1" name="Google Shape;6911;p1"/>
                <p:cNvSpPr/>
                <p:nvPr/>
              </p:nvSpPr>
              <p:spPr>
                <a:xfrm>
                  <a:off x="-1804769" y="1865804"/>
                  <a:ext cx="1349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214" extrusionOk="0">
                      <a:moveTo>
                        <a:pt x="1349" y="0"/>
                      </a:moveTo>
                      <a:cubicBezTo>
                        <a:pt x="1349" y="0"/>
                        <a:pt x="1349" y="0"/>
                        <a:pt x="1349" y="0"/>
                      </a:cubicBezTo>
                      <a:cubicBezTo>
                        <a:pt x="945" y="405"/>
                        <a:pt x="472" y="810"/>
                        <a:pt x="0" y="1214"/>
                      </a:cubicBezTo>
                      <a:cubicBezTo>
                        <a:pt x="472" y="810"/>
                        <a:pt x="945" y="405"/>
                        <a:pt x="1349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2" name="Google Shape;6912;p1"/>
                <p:cNvSpPr/>
                <p:nvPr/>
              </p:nvSpPr>
              <p:spPr>
                <a:xfrm>
                  <a:off x="-1801733" y="1862228"/>
                  <a:ext cx="1484" cy="16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1619" extrusionOk="0">
                      <a:moveTo>
                        <a:pt x="67" y="1619"/>
                      </a:moveTo>
                      <a:cubicBezTo>
                        <a:pt x="540" y="1080"/>
                        <a:pt x="1080" y="540"/>
                        <a:pt x="1484" y="0"/>
                      </a:cubicBezTo>
                      <a:cubicBezTo>
                        <a:pt x="1484" y="0"/>
                        <a:pt x="1484" y="0"/>
                        <a:pt x="1484" y="0"/>
                      </a:cubicBezTo>
                      <a:cubicBezTo>
                        <a:pt x="1012" y="540"/>
                        <a:pt x="540" y="1080"/>
                        <a:pt x="0" y="1619"/>
                      </a:cubicBezTo>
                      <a:cubicBezTo>
                        <a:pt x="0" y="1619"/>
                        <a:pt x="0" y="1619"/>
                        <a:pt x="0" y="161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3" name="Google Shape;6913;p1"/>
                <p:cNvSpPr/>
                <p:nvPr/>
              </p:nvSpPr>
              <p:spPr>
                <a:xfrm>
                  <a:off x="-1810706" y="1774586"/>
                  <a:ext cx="1281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115" extrusionOk="0">
                      <a:moveTo>
                        <a:pt x="0" y="0"/>
                      </a:moveTo>
                      <a:cubicBezTo>
                        <a:pt x="405" y="1349"/>
                        <a:pt x="810" y="2766"/>
                        <a:pt x="1282" y="4116"/>
                      </a:cubicBezTo>
                      <a:cubicBezTo>
                        <a:pt x="810" y="2766"/>
                        <a:pt x="405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4" name="Google Shape;6914;p1"/>
                <p:cNvSpPr/>
                <p:nvPr/>
              </p:nvSpPr>
              <p:spPr>
                <a:xfrm>
                  <a:off x="-1789183" y="1827549"/>
                  <a:ext cx="135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2496" extrusionOk="0">
                      <a:moveTo>
                        <a:pt x="135" y="2496"/>
                      </a:moveTo>
                      <a:cubicBezTo>
                        <a:pt x="135" y="1687"/>
                        <a:pt x="135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10"/>
                        <a:pt x="135" y="1619"/>
                        <a:pt x="135" y="2496"/>
                      </a:cubicBezTo>
                      <a:lnTo>
                        <a:pt x="135" y="249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5" name="Google Shape;6915;p1"/>
                <p:cNvSpPr/>
                <p:nvPr/>
              </p:nvSpPr>
              <p:spPr>
                <a:xfrm>
                  <a:off x="-1789251" y="1832205"/>
                  <a:ext cx="134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428" extrusionOk="0">
                      <a:moveTo>
                        <a:pt x="0" y="2429"/>
                      </a:moveTo>
                      <a:cubicBezTo>
                        <a:pt x="0" y="1619"/>
                        <a:pt x="67" y="810"/>
                        <a:pt x="135" y="0"/>
                      </a:cubicBezTo>
                      <a:lnTo>
                        <a:pt x="135" y="0"/>
                      </a:lnTo>
                      <a:cubicBezTo>
                        <a:pt x="135" y="810"/>
                        <a:pt x="135" y="1619"/>
                        <a:pt x="0" y="2429"/>
                      </a:cubicBezTo>
                      <a:cubicBezTo>
                        <a:pt x="0" y="2429"/>
                        <a:pt x="0" y="2429"/>
                        <a:pt x="0" y="24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6" name="Google Shape;6916;p1"/>
                <p:cNvSpPr/>
                <p:nvPr/>
              </p:nvSpPr>
              <p:spPr>
                <a:xfrm>
                  <a:off x="-1789791" y="1836860"/>
                  <a:ext cx="337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361" extrusionOk="0">
                      <a:moveTo>
                        <a:pt x="0" y="2361"/>
                      </a:moveTo>
                      <a:cubicBezTo>
                        <a:pt x="135" y="1552"/>
                        <a:pt x="270" y="810"/>
                        <a:pt x="337" y="0"/>
                      </a:cubicBezTo>
                      <a:cubicBezTo>
                        <a:pt x="337" y="0"/>
                        <a:pt x="337" y="0"/>
                        <a:pt x="337" y="0"/>
                      </a:cubicBezTo>
                      <a:cubicBezTo>
                        <a:pt x="270" y="810"/>
                        <a:pt x="135" y="1552"/>
                        <a:pt x="0" y="2361"/>
                      </a:cubicBezTo>
                      <a:cubicBezTo>
                        <a:pt x="0" y="2361"/>
                        <a:pt x="0" y="2361"/>
                        <a:pt x="0" y="236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7" name="Google Shape;6917;p1"/>
                <p:cNvSpPr/>
                <p:nvPr/>
              </p:nvSpPr>
              <p:spPr>
                <a:xfrm>
                  <a:off x="-1797482" y="1803193"/>
                  <a:ext cx="2563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4250" extrusionOk="0">
                      <a:moveTo>
                        <a:pt x="2496" y="4183"/>
                      </a:moveTo>
                      <a:cubicBezTo>
                        <a:pt x="2496" y="4183"/>
                        <a:pt x="2496" y="4183"/>
                        <a:pt x="2496" y="4183"/>
                      </a:cubicBezTo>
                      <a:cubicBezTo>
                        <a:pt x="1754" y="2766"/>
                        <a:pt x="877" y="134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944" y="1349"/>
                        <a:pt x="1754" y="2766"/>
                        <a:pt x="2564" y="42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8" name="Google Shape;6918;p1"/>
                <p:cNvSpPr/>
                <p:nvPr/>
              </p:nvSpPr>
              <p:spPr>
                <a:xfrm>
                  <a:off x="-1789723" y="1822894"/>
                  <a:ext cx="337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563" extrusionOk="0">
                      <a:moveTo>
                        <a:pt x="337" y="2496"/>
                      </a:moveTo>
                      <a:cubicBezTo>
                        <a:pt x="270" y="1687"/>
                        <a:pt x="135" y="81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5" y="877"/>
                        <a:pt x="270" y="1687"/>
                        <a:pt x="337" y="2564"/>
                      </a:cubicBezTo>
                      <a:cubicBezTo>
                        <a:pt x="337" y="2564"/>
                        <a:pt x="337" y="2564"/>
                        <a:pt x="337" y="256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9" name="Google Shape;6919;p1"/>
                <p:cNvSpPr/>
                <p:nvPr/>
              </p:nvSpPr>
              <p:spPr>
                <a:xfrm>
                  <a:off x="-1803824" y="1792196"/>
                  <a:ext cx="1484" cy="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968" extrusionOk="0">
                      <a:moveTo>
                        <a:pt x="0" y="0"/>
                      </a:moveTo>
                      <a:cubicBezTo>
                        <a:pt x="472" y="1012"/>
                        <a:pt x="944" y="2024"/>
                        <a:pt x="1484" y="2969"/>
                      </a:cubicBezTo>
                      <a:cubicBezTo>
                        <a:pt x="944" y="1957"/>
                        <a:pt x="472" y="94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0" name="Google Shape;6920;p1"/>
                <p:cNvSpPr/>
                <p:nvPr/>
              </p:nvSpPr>
              <p:spPr>
                <a:xfrm>
                  <a:off x="-1807805" y="1783290"/>
                  <a:ext cx="1551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778" extrusionOk="0">
                      <a:moveTo>
                        <a:pt x="0" y="0"/>
                      </a:moveTo>
                      <a:cubicBezTo>
                        <a:pt x="472" y="1282"/>
                        <a:pt x="1012" y="2496"/>
                        <a:pt x="1552" y="3778"/>
                      </a:cubicBezTo>
                      <a:cubicBezTo>
                        <a:pt x="1012" y="2496"/>
                        <a:pt x="472" y="1282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1" name="Google Shape;6921;p1"/>
                <p:cNvSpPr/>
                <p:nvPr/>
              </p:nvSpPr>
              <p:spPr>
                <a:xfrm>
                  <a:off x="-1854763" y="1769333"/>
                  <a:ext cx="65714" cy="99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14" h="99642" extrusionOk="0">
                      <a:moveTo>
                        <a:pt x="52491" y="25831"/>
                      </a:moveTo>
                      <a:cubicBezTo>
                        <a:pt x="51951" y="24819"/>
                        <a:pt x="51479" y="23807"/>
                        <a:pt x="51006" y="22863"/>
                      </a:cubicBezTo>
                      <a:cubicBezTo>
                        <a:pt x="50129" y="21176"/>
                        <a:pt x="49320" y="19422"/>
                        <a:pt x="48578" y="17735"/>
                      </a:cubicBezTo>
                      <a:cubicBezTo>
                        <a:pt x="48038" y="16453"/>
                        <a:pt x="47566" y="15239"/>
                        <a:pt x="47026" y="13957"/>
                      </a:cubicBezTo>
                      <a:cubicBezTo>
                        <a:pt x="46419" y="12473"/>
                        <a:pt x="45879" y="10921"/>
                        <a:pt x="45407" y="9369"/>
                      </a:cubicBezTo>
                      <a:cubicBezTo>
                        <a:pt x="44934" y="8020"/>
                        <a:pt x="44529" y="6670"/>
                        <a:pt x="44125" y="5253"/>
                      </a:cubicBezTo>
                      <a:cubicBezTo>
                        <a:pt x="44057" y="4916"/>
                        <a:pt x="43922" y="4646"/>
                        <a:pt x="43855" y="4309"/>
                      </a:cubicBezTo>
                      <a:cubicBezTo>
                        <a:pt x="28539" y="-616"/>
                        <a:pt x="13831" y="-1359"/>
                        <a:pt x="0" y="2285"/>
                      </a:cubicBezTo>
                      <a:cubicBezTo>
                        <a:pt x="4858" y="32443"/>
                        <a:pt x="16193" y="61995"/>
                        <a:pt x="32722" y="86553"/>
                      </a:cubicBezTo>
                      <a:cubicBezTo>
                        <a:pt x="36636" y="92356"/>
                        <a:pt x="41898" y="96741"/>
                        <a:pt x="47700" y="99642"/>
                      </a:cubicBezTo>
                      <a:cubicBezTo>
                        <a:pt x="48375" y="99035"/>
                        <a:pt x="49185" y="98495"/>
                        <a:pt x="49860" y="97888"/>
                      </a:cubicBezTo>
                      <a:cubicBezTo>
                        <a:pt x="49860" y="97888"/>
                        <a:pt x="49994" y="97753"/>
                        <a:pt x="50062" y="97686"/>
                      </a:cubicBezTo>
                      <a:cubicBezTo>
                        <a:pt x="50534" y="97281"/>
                        <a:pt x="51006" y="96876"/>
                        <a:pt x="51411" y="96471"/>
                      </a:cubicBezTo>
                      <a:cubicBezTo>
                        <a:pt x="52019" y="95864"/>
                        <a:pt x="52558" y="95189"/>
                        <a:pt x="53165" y="94582"/>
                      </a:cubicBezTo>
                      <a:cubicBezTo>
                        <a:pt x="53638" y="94042"/>
                        <a:pt x="54177" y="93503"/>
                        <a:pt x="54650" y="92963"/>
                      </a:cubicBezTo>
                      <a:cubicBezTo>
                        <a:pt x="55190" y="92288"/>
                        <a:pt x="55662" y="91613"/>
                        <a:pt x="56134" y="90939"/>
                      </a:cubicBezTo>
                      <a:cubicBezTo>
                        <a:pt x="56606" y="90331"/>
                        <a:pt x="57011" y="89724"/>
                        <a:pt x="57416" y="89117"/>
                      </a:cubicBezTo>
                      <a:cubicBezTo>
                        <a:pt x="57888" y="88442"/>
                        <a:pt x="58293" y="87768"/>
                        <a:pt x="58698" y="87026"/>
                      </a:cubicBezTo>
                      <a:cubicBezTo>
                        <a:pt x="58968" y="86553"/>
                        <a:pt x="59238" y="86148"/>
                        <a:pt x="59507" y="85676"/>
                      </a:cubicBezTo>
                      <a:cubicBezTo>
                        <a:pt x="59642" y="85474"/>
                        <a:pt x="59710" y="85271"/>
                        <a:pt x="59845" y="85136"/>
                      </a:cubicBezTo>
                      <a:cubicBezTo>
                        <a:pt x="60250" y="84462"/>
                        <a:pt x="60587" y="83720"/>
                        <a:pt x="60924" y="82977"/>
                      </a:cubicBezTo>
                      <a:cubicBezTo>
                        <a:pt x="61262" y="82303"/>
                        <a:pt x="61599" y="81628"/>
                        <a:pt x="61869" y="80886"/>
                      </a:cubicBezTo>
                      <a:cubicBezTo>
                        <a:pt x="62206" y="80144"/>
                        <a:pt x="62476" y="79402"/>
                        <a:pt x="62746" y="78727"/>
                      </a:cubicBezTo>
                      <a:cubicBezTo>
                        <a:pt x="62881" y="78389"/>
                        <a:pt x="62948" y="78052"/>
                        <a:pt x="63083" y="77715"/>
                      </a:cubicBezTo>
                      <a:cubicBezTo>
                        <a:pt x="63218" y="77310"/>
                        <a:pt x="63353" y="76905"/>
                        <a:pt x="63488" y="76568"/>
                      </a:cubicBezTo>
                      <a:cubicBezTo>
                        <a:pt x="63691" y="75826"/>
                        <a:pt x="63960" y="75084"/>
                        <a:pt x="64095" y="74341"/>
                      </a:cubicBezTo>
                      <a:cubicBezTo>
                        <a:pt x="64230" y="73734"/>
                        <a:pt x="64433" y="73060"/>
                        <a:pt x="64568" y="72452"/>
                      </a:cubicBezTo>
                      <a:cubicBezTo>
                        <a:pt x="64568" y="72317"/>
                        <a:pt x="64568" y="72182"/>
                        <a:pt x="64635" y="72048"/>
                      </a:cubicBezTo>
                      <a:cubicBezTo>
                        <a:pt x="64770" y="71305"/>
                        <a:pt x="64972" y="70563"/>
                        <a:pt x="65040" y="69821"/>
                      </a:cubicBezTo>
                      <a:cubicBezTo>
                        <a:pt x="65175" y="69011"/>
                        <a:pt x="65310" y="68269"/>
                        <a:pt x="65377" y="67460"/>
                      </a:cubicBezTo>
                      <a:cubicBezTo>
                        <a:pt x="65445" y="66717"/>
                        <a:pt x="65580" y="65975"/>
                        <a:pt x="65580" y="65233"/>
                      </a:cubicBezTo>
                      <a:cubicBezTo>
                        <a:pt x="65580" y="64424"/>
                        <a:pt x="65647" y="63614"/>
                        <a:pt x="65715" y="62804"/>
                      </a:cubicBezTo>
                      <a:cubicBezTo>
                        <a:pt x="65715" y="62062"/>
                        <a:pt x="65715" y="61320"/>
                        <a:pt x="65715" y="60578"/>
                      </a:cubicBezTo>
                      <a:cubicBezTo>
                        <a:pt x="65715" y="59768"/>
                        <a:pt x="65715" y="58959"/>
                        <a:pt x="65580" y="58081"/>
                      </a:cubicBezTo>
                      <a:cubicBezTo>
                        <a:pt x="65580" y="57339"/>
                        <a:pt x="65512" y="56665"/>
                        <a:pt x="65377" y="55922"/>
                      </a:cubicBezTo>
                      <a:cubicBezTo>
                        <a:pt x="65310" y="55045"/>
                        <a:pt x="65175" y="54236"/>
                        <a:pt x="65040" y="53359"/>
                      </a:cubicBezTo>
                      <a:cubicBezTo>
                        <a:pt x="64905" y="52684"/>
                        <a:pt x="64838" y="52009"/>
                        <a:pt x="64703" y="51267"/>
                      </a:cubicBezTo>
                      <a:cubicBezTo>
                        <a:pt x="64500" y="50390"/>
                        <a:pt x="64298" y="49513"/>
                        <a:pt x="64028" y="48636"/>
                      </a:cubicBezTo>
                      <a:cubicBezTo>
                        <a:pt x="63826" y="47961"/>
                        <a:pt x="63691" y="47354"/>
                        <a:pt x="63488" y="46679"/>
                      </a:cubicBezTo>
                      <a:cubicBezTo>
                        <a:pt x="63218" y="45802"/>
                        <a:pt x="62881" y="44858"/>
                        <a:pt x="62544" y="43980"/>
                      </a:cubicBezTo>
                      <a:cubicBezTo>
                        <a:pt x="62341" y="43373"/>
                        <a:pt x="62139" y="42766"/>
                        <a:pt x="61869" y="42226"/>
                      </a:cubicBezTo>
                      <a:cubicBezTo>
                        <a:pt x="61464" y="41214"/>
                        <a:pt x="60992" y="40270"/>
                        <a:pt x="60519" y="39325"/>
                      </a:cubicBezTo>
                      <a:cubicBezTo>
                        <a:pt x="60250" y="38853"/>
                        <a:pt x="60047" y="38381"/>
                        <a:pt x="59845" y="37908"/>
                      </a:cubicBezTo>
                      <a:cubicBezTo>
                        <a:pt x="59103" y="36491"/>
                        <a:pt x="58226" y="35075"/>
                        <a:pt x="57281" y="33658"/>
                      </a:cubicBezTo>
                      <a:cubicBezTo>
                        <a:pt x="55527" y="31094"/>
                        <a:pt x="53975" y="28395"/>
                        <a:pt x="52491" y="2569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2" name="Google Shape;6922;p1"/>
                <p:cNvSpPr/>
                <p:nvPr/>
              </p:nvSpPr>
              <p:spPr>
                <a:xfrm>
                  <a:off x="-1807130" y="1867221"/>
                  <a:ext cx="2159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" h="1821" extrusionOk="0">
                      <a:moveTo>
                        <a:pt x="2159" y="0"/>
                      </a:moveTo>
                      <a:cubicBezTo>
                        <a:pt x="1484" y="607"/>
                        <a:pt x="675" y="1147"/>
                        <a:pt x="0" y="1754"/>
                      </a:cubicBezTo>
                      <a:cubicBezTo>
                        <a:pt x="0" y="1754"/>
                        <a:pt x="135" y="1754"/>
                        <a:pt x="135" y="1822"/>
                      </a:cubicBezTo>
                      <a:cubicBezTo>
                        <a:pt x="810" y="1214"/>
                        <a:pt x="1484" y="607"/>
                        <a:pt x="2159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3" name="Google Shape;6923;p1"/>
                <p:cNvSpPr/>
                <p:nvPr/>
              </p:nvSpPr>
              <p:spPr>
                <a:xfrm>
                  <a:off x="-1359475" y="2078938"/>
                  <a:ext cx="1349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472" extrusionOk="0">
                      <a:moveTo>
                        <a:pt x="0" y="0"/>
                      </a:moveTo>
                      <a:cubicBezTo>
                        <a:pt x="472" y="135"/>
                        <a:pt x="877" y="337"/>
                        <a:pt x="1349" y="472"/>
                      </a:cubicBezTo>
                      <a:cubicBezTo>
                        <a:pt x="1349" y="472"/>
                        <a:pt x="1349" y="472"/>
                        <a:pt x="1349" y="472"/>
                      </a:cubicBezTo>
                      <a:cubicBezTo>
                        <a:pt x="877" y="337"/>
                        <a:pt x="472" y="13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4" name="Google Shape;6924;p1"/>
                <p:cNvSpPr/>
                <p:nvPr/>
              </p:nvSpPr>
              <p:spPr>
                <a:xfrm>
                  <a:off x="-1354887" y="2080287"/>
                  <a:ext cx="202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6746" extrusionOk="0">
                      <a:moveTo>
                        <a:pt x="0" y="0"/>
                      </a:moveTo>
                      <a:cubicBezTo>
                        <a:pt x="0" y="0"/>
                        <a:pt x="135" y="0"/>
                        <a:pt x="202" y="0"/>
                      </a:cubicBezTo>
                      <a:cubicBezTo>
                        <a:pt x="202" y="0"/>
                        <a:pt x="6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5" name="Google Shape;6925;p1"/>
                <p:cNvSpPr/>
                <p:nvPr/>
              </p:nvSpPr>
              <p:spPr>
                <a:xfrm>
                  <a:off x="-1363995" y="2077049"/>
                  <a:ext cx="944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472" extrusionOk="0">
                      <a:moveTo>
                        <a:pt x="0" y="68"/>
                      </a:moveTo>
                      <a:cubicBezTo>
                        <a:pt x="0" y="68"/>
                        <a:pt x="607" y="337"/>
                        <a:pt x="944" y="472"/>
                      </a:cubicBezTo>
                      <a:cubicBezTo>
                        <a:pt x="607" y="337"/>
                        <a:pt x="337" y="20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6" name="Google Shape;6926;p1"/>
                <p:cNvSpPr/>
                <p:nvPr/>
              </p:nvSpPr>
              <p:spPr>
                <a:xfrm>
                  <a:off x="-1388891" y="2053165"/>
                  <a:ext cx="7488" cy="10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8" h="1072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520" y="6747"/>
                      </a:lnTo>
                      <a:cubicBezTo>
                        <a:pt x="5465" y="8164"/>
                        <a:pt x="6477" y="9446"/>
                        <a:pt x="7489" y="10728"/>
                      </a:cubicBezTo>
                      <a:lnTo>
                        <a:pt x="7489" y="10728"/>
                      </a:lnTo>
                      <a:cubicBezTo>
                        <a:pt x="6409" y="9446"/>
                        <a:pt x="5465" y="8164"/>
                        <a:pt x="4520" y="674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7" name="Google Shape;6927;p1"/>
                <p:cNvSpPr/>
                <p:nvPr/>
              </p:nvSpPr>
              <p:spPr>
                <a:xfrm>
                  <a:off x="-1380120" y="2065174"/>
                  <a:ext cx="2091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2293" extrusionOk="0">
                      <a:moveTo>
                        <a:pt x="2092" y="2294"/>
                      </a:moveTo>
                      <a:lnTo>
                        <a:pt x="2092" y="2294"/>
                      </a:lnTo>
                      <a:cubicBezTo>
                        <a:pt x="1349" y="1552"/>
                        <a:pt x="675" y="810"/>
                        <a:pt x="0" y="0"/>
                      </a:cubicBezTo>
                      <a:cubicBezTo>
                        <a:pt x="675" y="742"/>
                        <a:pt x="1349" y="1552"/>
                        <a:pt x="2092" y="229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8" name="Google Shape;6928;p1"/>
                <p:cNvSpPr/>
                <p:nvPr/>
              </p:nvSpPr>
              <p:spPr>
                <a:xfrm>
                  <a:off x="-1366829" y="2075699"/>
                  <a:ext cx="202" cy="1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5" extrusionOk="0">
                      <a:moveTo>
                        <a:pt x="202" y="135"/>
                      </a:moveTo>
                      <a:lnTo>
                        <a:pt x="202" y="135"/>
                      </a:lnTo>
                      <a:cubicBezTo>
                        <a:pt x="202" y="135"/>
                        <a:pt x="68" y="68"/>
                        <a:pt x="0" y="0"/>
                      </a:cubicBezTo>
                      <a:cubicBezTo>
                        <a:pt x="0" y="0"/>
                        <a:pt x="135" y="68"/>
                        <a:pt x="202" y="1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9" name="Google Shape;6929;p1"/>
                <p:cNvSpPr/>
                <p:nvPr/>
              </p:nvSpPr>
              <p:spPr>
                <a:xfrm>
                  <a:off x="-1331340" y="2080287"/>
                  <a:ext cx="134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6746" extrusionOk="0">
                      <a:moveTo>
                        <a:pt x="0" y="0"/>
                      </a:moveTo>
                      <a:cubicBezTo>
                        <a:pt x="0" y="0"/>
                        <a:pt x="67" y="0"/>
                        <a:pt x="135" y="0"/>
                      </a:cubicBezTo>
                      <a:cubicBezTo>
                        <a:pt x="135" y="0"/>
                        <a:pt x="135" y="0"/>
                        <a:pt x="135" y="0"/>
                      </a:cubicBezTo>
                      <a:cubicBezTo>
                        <a:pt x="135" y="0"/>
                        <a:pt x="67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0" name="Google Shape;6930;p1"/>
                <p:cNvSpPr/>
                <p:nvPr/>
              </p:nvSpPr>
              <p:spPr>
                <a:xfrm>
                  <a:off x="-1388824" y="2013628"/>
                  <a:ext cx="70707" cy="68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07" h="68008" extrusionOk="0">
                      <a:moveTo>
                        <a:pt x="62071" y="65242"/>
                      </a:moveTo>
                      <a:cubicBezTo>
                        <a:pt x="63691" y="64635"/>
                        <a:pt x="65310" y="63960"/>
                        <a:pt x="66929" y="63218"/>
                      </a:cubicBezTo>
                      <a:cubicBezTo>
                        <a:pt x="67806" y="62813"/>
                        <a:pt x="68683" y="62341"/>
                        <a:pt x="69560" y="61869"/>
                      </a:cubicBezTo>
                      <a:cubicBezTo>
                        <a:pt x="69965" y="61666"/>
                        <a:pt x="70303" y="61397"/>
                        <a:pt x="70707" y="61194"/>
                      </a:cubicBezTo>
                      <a:cubicBezTo>
                        <a:pt x="69628" y="57416"/>
                        <a:pt x="67941" y="53705"/>
                        <a:pt x="65647" y="50264"/>
                      </a:cubicBezTo>
                      <a:lnTo>
                        <a:pt x="32452" y="0"/>
                      </a:lnTo>
                      <a:cubicBezTo>
                        <a:pt x="21253" y="14978"/>
                        <a:pt x="10255" y="28134"/>
                        <a:pt x="0" y="39469"/>
                      </a:cubicBezTo>
                      <a:lnTo>
                        <a:pt x="4520" y="46216"/>
                      </a:lnTo>
                      <a:cubicBezTo>
                        <a:pt x="5465" y="47633"/>
                        <a:pt x="6477" y="48915"/>
                        <a:pt x="7489" y="50197"/>
                      </a:cubicBezTo>
                      <a:cubicBezTo>
                        <a:pt x="7894" y="50669"/>
                        <a:pt x="8299" y="51074"/>
                        <a:pt x="8636" y="51479"/>
                      </a:cubicBezTo>
                      <a:cubicBezTo>
                        <a:pt x="8636" y="51479"/>
                        <a:pt x="8636" y="51479"/>
                        <a:pt x="8636" y="51479"/>
                      </a:cubicBezTo>
                      <a:cubicBezTo>
                        <a:pt x="9311" y="52221"/>
                        <a:pt x="9985" y="53030"/>
                        <a:pt x="10728" y="53773"/>
                      </a:cubicBezTo>
                      <a:cubicBezTo>
                        <a:pt x="11267" y="54312"/>
                        <a:pt x="11807" y="54717"/>
                        <a:pt x="12347" y="55257"/>
                      </a:cubicBezTo>
                      <a:cubicBezTo>
                        <a:pt x="13022" y="55864"/>
                        <a:pt x="13629" y="56471"/>
                        <a:pt x="14304" y="57011"/>
                      </a:cubicBezTo>
                      <a:cubicBezTo>
                        <a:pt x="14911" y="57551"/>
                        <a:pt x="15585" y="57956"/>
                        <a:pt x="16260" y="58495"/>
                      </a:cubicBezTo>
                      <a:cubicBezTo>
                        <a:pt x="16867" y="58968"/>
                        <a:pt x="17475" y="59440"/>
                        <a:pt x="18082" y="59845"/>
                      </a:cubicBezTo>
                      <a:cubicBezTo>
                        <a:pt x="18824" y="60317"/>
                        <a:pt x="19633" y="60789"/>
                        <a:pt x="20376" y="61262"/>
                      </a:cubicBezTo>
                      <a:cubicBezTo>
                        <a:pt x="20848" y="61531"/>
                        <a:pt x="21388" y="61869"/>
                        <a:pt x="21860" y="62139"/>
                      </a:cubicBezTo>
                      <a:cubicBezTo>
                        <a:pt x="21860" y="62139"/>
                        <a:pt x="21995" y="62206"/>
                        <a:pt x="22062" y="62274"/>
                      </a:cubicBezTo>
                      <a:cubicBezTo>
                        <a:pt x="22940" y="62746"/>
                        <a:pt x="23816" y="63151"/>
                        <a:pt x="24694" y="63555"/>
                      </a:cubicBezTo>
                      <a:cubicBezTo>
                        <a:pt x="25031" y="63691"/>
                        <a:pt x="25301" y="63825"/>
                        <a:pt x="25638" y="64028"/>
                      </a:cubicBezTo>
                      <a:cubicBezTo>
                        <a:pt x="25841" y="64095"/>
                        <a:pt x="26043" y="64230"/>
                        <a:pt x="26245" y="64298"/>
                      </a:cubicBezTo>
                      <a:cubicBezTo>
                        <a:pt x="27190" y="64703"/>
                        <a:pt x="28202" y="65040"/>
                        <a:pt x="29214" y="65377"/>
                      </a:cubicBezTo>
                      <a:cubicBezTo>
                        <a:pt x="29686" y="65512"/>
                        <a:pt x="30091" y="65715"/>
                        <a:pt x="30563" y="65850"/>
                      </a:cubicBezTo>
                      <a:cubicBezTo>
                        <a:pt x="31643" y="66187"/>
                        <a:pt x="32722" y="66457"/>
                        <a:pt x="33869" y="66726"/>
                      </a:cubicBezTo>
                      <a:cubicBezTo>
                        <a:pt x="33869" y="66726"/>
                        <a:pt x="34004" y="66726"/>
                        <a:pt x="34072" y="66726"/>
                      </a:cubicBezTo>
                      <a:cubicBezTo>
                        <a:pt x="34342" y="66794"/>
                        <a:pt x="34679" y="66862"/>
                        <a:pt x="34949" y="66929"/>
                      </a:cubicBezTo>
                      <a:cubicBezTo>
                        <a:pt x="36163" y="67199"/>
                        <a:pt x="37378" y="67401"/>
                        <a:pt x="38592" y="67536"/>
                      </a:cubicBezTo>
                      <a:cubicBezTo>
                        <a:pt x="38862" y="67536"/>
                        <a:pt x="39199" y="67604"/>
                        <a:pt x="39469" y="67671"/>
                      </a:cubicBezTo>
                      <a:cubicBezTo>
                        <a:pt x="40751" y="67806"/>
                        <a:pt x="42033" y="67941"/>
                        <a:pt x="43383" y="68008"/>
                      </a:cubicBezTo>
                      <a:cubicBezTo>
                        <a:pt x="43585" y="68008"/>
                        <a:pt x="43787" y="68008"/>
                        <a:pt x="43990" y="68008"/>
                      </a:cubicBezTo>
                      <a:cubicBezTo>
                        <a:pt x="45339" y="68008"/>
                        <a:pt x="46756" y="68008"/>
                        <a:pt x="48105" y="68008"/>
                      </a:cubicBezTo>
                      <a:cubicBezTo>
                        <a:pt x="48240" y="68008"/>
                        <a:pt x="48375" y="68008"/>
                        <a:pt x="48510" y="68008"/>
                      </a:cubicBezTo>
                      <a:cubicBezTo>
                        <a:pt x="49927" y="67941"/>
                        <a:pt x="51344" y="67806"/>
                        <a:pt x="52761" y="67536"/>
                      </a:cubicBezTo>
                      <a:cubicBezTo>
                        <a:pt x="52828" y="67536"/>
                        <a:pt x="52963" y="67536"/>
                        <a:pt x="53031" y="67536"/>
                      </a:cubicBezTo>
                      <a:cubicBezTo>
                        <a:pt x="54515" y="67334"/>
                        <a:pt x="55999" y="66996"/>
                        <a:pt x="57416" y="66659"/>
                      </a:cubicBezTo>
                      <a:cubicBezTo>
                        <a:pt x="57416" y="66659"/>
                        <a:pt x="57484" y="66659"/>
                        <a:pt x="57551" y="66659"/>
                      </a:cubicBezTo>
                      <a:cubicBezTo>
                        <a:pt x="59035" y="66254"/>
                        <a:pt x="60519" y="65850"/>
                        <a:pt x="62004" y="65310"/>
                      </a:cubicBezTo>
                      <a:cubicBezTo>
                        <a:pt x="62004" y="65310"/>
                        <a:pt x="62004" y="65310"/>
                        <a:pt x="62004" y="6531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1" name="Google Shape;6931;p1"/>
                <p:cNvSpPr/>
                <p:nvPr/>
              </p:nvSpPr>
              <p:spPr>
                <a:xfrm>
                  <a:off x="-1326753" y="2076846"/>
                  <a:ext cx="4857" cy="2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7" h="2023" extrusionOk="0">
                      <a:moveTo>
                        <a:pt x="4858" y="0"/>
                      </a:moveTo>
                      <a:cubicBezTo>
                        <a:pt x="3239" y="742"/>
                        <a:pt x="1619" y="1484"/>
                        <a:pt x="0" y="2024"/>
                      </a:cubicBezTo>
                      <a:cubicBezTo>
                        <a:pt x="1619" y="1417"/>
                        <a:pt x="3306" y="742"/>
                        <a:pt x="4858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2" name="Google Shape;6932;p1"/>
                <p:cNvSpPr/>
                <p:nvPr/>
              </p:nvSpPr>
              <p:spPr>
                <a:xfrm>
                  <a:off x="-1319196" y="2074890"/>
                  <a:ext cx="1147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7" h="674" extrusionOk="0">
                      <a:moveTo>
                        <a:pt x="1147" y="0"/>
                      </a:moveTo>
                      <a:cubicBezTo>
                        <a:pt x="1147" y="0"/>
                        <a:pt x="1147" y="0"/>
                        <a:pt x="1147" y="0"/>
                      </a:cubicBezTo>
                      <a:cubicBezTo>
                        <a:pt x="742" y="202"/>
                        <a:pt x="405" y="472"/>
                        <a:pt x="0" y="675"/>
                      </a:cubicBezTo>
                      <a:cubicBezTo>
                        <a:pt x="405" y="472"/>
                        <a:pt x="810" y="270"/>
                        <a:pt x="1147" y="6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3" name="Google Shape;6933;p1"/>
                <p:cNvSpPr/>
                <p:nvPr/>
              </p:nvSpPr>
              <p:spPr>
                <a:xfrm>
                  <a:off x="-1592715" y="1709344"/>
                  <a:ext cx="86630" cy="1219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630" h="121983" extrusionOk="0">
                      <a:moveTo>
                        <a:pt x="35219" y="0"/>
                      </a:moveTo>
                      <a:cubicBezTo>
                        <a:pt x="24154" y="14303"/>
                        <a:pt x="12414" y="28067"/>
                        <a:pt x="0" y="41291"/>
                      </a:cubicBezTo>
                      <a:lnTo>
                        <a:pt x="54380" y="121984"/>
                      </a:lnTo>
                      <a:cubicBezTo>
                        <a:pt x="64838" y="109232"/>
                        <a:pt x="75835" y="94524"/>
                        <a:pt x="86630" y="77791"/>
                      </a:cubicBezTo>
                      <a:lnTo>
                        <a:pt x="35219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4" name="Google Shape;6934;p1"/>
                <p:cNvSpPr/>
                <p:nvPr/>
              </p:nvSpPr>
              <p:spPr>
                <a:xfrm>
                  <a:off x="-1804094" y="1683504"/>
                  <a:ext cx="12954" cy="19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9835" extrusionOk="0">
                      <a:moveTo>
                        <a:pt x="5870" y="9446"/>
                      </a:moveTo>
                      <a:cubicBezTo>
                        <a:pt x="8029" y="6140"/>
                        <a:pt x="10390" y="3036"/>
                        <a:pt x="12954" y="0"/>
                      </a:cubicBezTo>
                      <a:cubicBezTo>
                        <a:pt x="7826" y="6140"/>
                        <a:pt x="3508" y="12819"/>
                        <a:pt x="0" y="19836"/>
                      </a:cubicBezTo>
                      <a:cubicBezTo>
                        <a:pt x="1754" y="16260"/>
                        <a:pt x="3643" y="12819"/>
                        <a:pt x="5870" y="944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5" name="Google Shape;6935;p1"/>
                <p:cNvSpPr/>
                <p:nvPr/>
              </p:nvSpPr>
              <p:spPr>
                <a:xfrm>
                  <a:off x="-1789116" y="1674733"/>
                  <a:ext cx="6342" cy="6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6477" extrusionOk="0">
                      <a:moveTo>
                        <a:pt x="0" y="6477"/>
                      </a:moveTo>
                      <a:cubicBezTo>
                        <a:pt x="2024" y="4251"/>
                        <a:pt x="4115" y="2092"/>
                        <a:pt x="6342" y="0"/>
                      </a:cubicBezTo>
                      <a:cubicBezTo>
                        <a:pt x="4115" y="2092"/>
                        <a:pt x="1957" y="4251"/>
                        <a:pt x="0" y="647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6" name="Google Shape;6936;p1"/>
                <p:cNvSpPr/>
                <p:nvPr/>
              </p:nvSpPr>
              <p:spPr>
                <a:xfrm>
                  <a:off x="-1780210" y="1664882"/>
                  <a:ext cx="9647" cy="74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7489" extrusionOk="0">
                      <a:moveTo>
                        <a:pt x="9648" y="0"/>
                      </a:moveTo>
                      <a:cubicBezTo>
                        <a:pt x="6207" y="2294"/>
                        <a:pt x="3036" y="4858"/>
                        <a:pt x="0" y="7489"/>
                      </a:cubicBezTo>
                      <a:cubicBezTo>
                        <a:pt x="3036" y="4858"/>
                        <a:pt x="6207" y="2294"/>
                        <a:pt x="9648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7" name="Google Shape;6937;p1"/>
                <p:cNvSpPr/>
                <p:nvPr/>
              </p:nvSpPr>
              <p:spPr>
                <a:xfrm>
                  <a:off x="-1852739" y="1614281"/>
                  <a:ext cx="83526" cy="899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26" h="89935" extrusionOk="0">
                      <a:moveTo>
                        <a:pt x="64433" y="0"/>
                      </a:moveTo>
                      <a:cubicBezTo>
                        <a:pt x="59440" y="2631"/>
                        <a:pt x="54515" y="5532"/>
                        <a:pt x="49724" y="8771"/>
                      </a:cubicBezTo>
                      <a:cubicBezTo>
                        <a:pt x="23344" y="26583"/>
                        <a:pt x="7287" y="53368"/>
                        <a:pt x="0" y="83661"/>
                      </a:cubicBezTo>
                      <a:cubicBezTo>
                        <a:pt x="16260" y="83121"/>
                        <a:pt x="32587" y="85348"/>
                        <a:pt x="48240" y="89936"/>
                      </a:cubicBezTo>
                      <a:cubicBezTo>
                        <a:pt x="48375" y="89666"/>
                        <a:pt x="48577" y="89396"/>
                        <a:pt x="48712" y="89126"/>
                      </a:cubicBezTo>
                      <a:cubicBezTo>
                        <a:pt x="52153" y="82109"/>
                        <a:pt x="56471" y="75430"/>
                        <a:pt x="61666" y="69290"/>
                      </a:cubicBezTo>
                      <a:cubicBezTo>
                        <a:pt x="61936" y="69021"/>
                        <a:pt x="62139" y="68616"/>
                        <a:pt x="62341" y="68346"/>
                      </a:cubicBezTo>
                      <a:cubicBezTo>
                        <a:pt x="62746" y="67874"/>
                        <a:pt x="63286" y="67469"/>
                        <a:pt x="63691" y="66929"/>
                      </a:cubicBezTo>
                      <a:cubicBezTo>
                        <a:pt x="65715" y="64703"/>
                        <a:pt x="67806" y="62544"/>
                        <a:pt x="70033" y="60452"/>
                      </a:cubicBezTo>
                      <a:cubicBezTo>
                        <a:pt x="70842" y="59642"/>
                        <a:pt x="71652" y="58900"/>
                        <a:pt x="72529" y="58158"/>
                      </a:cubicBezTo>
                      <a:cubicBezTo>
                        <a:pt x="75565" y="55527"/>
                        <a:pt x="78736" y="52963"/>
                        <a:pt x="82177" y="50669"/>
                      </a:cubicBezTo>
                      <a:cubicBezTo>
                        <a:pt x="82649" y="50332"/>
                        <a:pt x="83121" y="50062"/>
                        <a:pt x="83526" y="49792"/>
                      </a:cubicBezTo>
                      <a:cubicBezTo>
                        <a:pt x="80558" y="31980"/>
                        <a:pt x="74418" y="14371"/>
                        <a:pt x="64365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8" name="Google Shape;6938;p1"/>
                <p:cNvSpPr/>
                <p:nvPr/>
              </p:nvSpPr>
              <p:spPr>
                <a:xfrm>
                  <a:off x="-1686631" y="1652063"/>
                  <a:ext cx="67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46" extrusionOk="0">
                      <a:moveTo>
                        <a:pt x="0" y="0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9" name="Google Shape;6939;p1"/>
                <p:cNvSpPr/>
                <p:nvPr/>
              </p:nvSpPr>
              <p:spPr>
                <a:xfrm>
                  <a:off x="-1678467" y="1654897"/>
                  <a:ext cx="2361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1011" extrusionOk="0">
                      <a:moveTo>
                        <a:pt x="2361" y="1012"/>
                      </a:moveTo>
                      <a:cubicBezTo>
                        <a:pt x="1552" y="675"/>
                        <a:pt x="810" y="337"/>
                        <a:pt x="0" y="0"/>
                      </a:cubicBezTo>
                      <a:cubicBezTo>
                        <a:pt x="810" y="337"/>
                        <a:pt x="1552" y="675"/>
                        <a:pt x="2361" y="10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0" name="Google Shape;6940;p1"/>
                <p:cNvSpPr/>
                <p:nvPr/>
              </p:nvSpPr>
              <p:spPr>
                <a:xfrm>
                  <a:off x="-1661802" y="1663330"/>
                  <a:ext cx="2024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281" extrusionOk="0">
                      <a:moveTo>
                        <a:pt x="2024" y="1282"/>
                      </a:moveTo>
                      <a:cubicBezTo>
                        <a:pt x="1349" y="877"/>
                        <a:pt x="675" y="472"/>
                        <a:pt x="0" y="0"/>
                      </a:cubicBezTo>
                      <a:cubicBezTo>
                        <a:pt x="675" y="405"/>
                        <a:pt x="1349" y="810"/>
                        <a:pt x="2024" y="128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1" name="Google Shape;6941;p1"/>
                <p:cNvSpPr/>
                <p:nvPr/>
              </p:nvSpPr>
              <p:spPr>
                <a:xfrm>
                  <a:off x="-1670978" y="1658203"/>
                  <a:ext cx="4250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0" h="2226" extrusionOk="0">
                      <a:moveTo>
                        <a:pt x="4250" y="2226"/>
                      </a:moveTo>
                      <a:cubicBezTo>
                        <a:pt x="2834" y="1417"/>
                        <a:pt x="1417" y="742"/>
                        <a:pt x="0" y="0"/>
                      </a:cubicBezTo>
                      <a:cubicBezTo>
                        <a:pt x="1417" y="675"/>
                        <a:pt x="2834" y="1417"/>
                        <a:pt x="4250" y="222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2" name="Google Shape;6942;p1"/>
                <p:cNvSpPr/>
                <p:nvPr/>
              </p:nvSpPr>
              <p:spPr>
                <a:xfrm>
                  <a:off x="-1652964" y="1669538"/>
                  <a:ext cx="168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84" extrusionOk="0">
                      <a:moveTo>
                        <a:pt x="1687" y="1484"/>
                      </a:moveTo>
                      <a:cubicBezTo>
                        <a:pt x="1080" y="1012"/>
                        <a:pt x="540" y="472"/>
                        <a:pt x="0" y="0"/>
                      </a:cubicBezTo>
                      <a:cubicBezTo>
                        <a:pt x="607" y="472"/>
                        <a:pt x="1147" y="945"/>
                        <a:pt x="1687" y="148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3" name="Google Shape;6943;p1"/>
                <p:cNvSpPr/>
                <p:nvPr/>
              </p:nvSpPr>
              <p:spPr>
                <a:xfrm>
                  <a:off x="-1646487" y="1675205"/>
                  <a:ext cx="249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428" extrusionOk="0">
                      <a:moveTo>
                        <a:pt x="0" y="0"/>
                      </a:moveTo>
                      <a:cubicBezTo>
                        <a:pt x="810" y="810"/>
                        <a:pt x="1687" y="1619"/>
                        <a:pt x="2497" y="2429"/>
                      </a:cubicBezTo>
                      <a:cubicBezTo>
                        <a:pt x="1687" y="1619"/>
                        <a:pt x="877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4" name="Google Shape;6944;p1"/>
                <p:cNvSpPr/>
                <p:nvPr/>
              </p:nvSpPr>
              <p:spPr>
                <a:xfrm>
                  <a:off x="-1701272" y="1597144"/>
                  <a:ext cx="88788" cy="81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788" h="81772" extrusionOk="0">
                      <a:moveTo>
                        <a:pt x="39469" y="66187"/>
                      </a:moveTo>
                      <a:cubicBezTo>
                        <a:pt x="40144" y="66592"/>
                        <a:pt x="40819" y="66997"/>
                        <a:pt x="41493" y="67469"/>
                      </a:cubicBezTo>
                      <a:cubicBezTo>
                        <a:pt x="43787" y="68953"/>
                        <a:pt x="46014" y="70572"/>
                        <a:pt x="48173" y="72259"/>
                      </a:cubicBezTo>
                      <a:cubicBezTo>
                        <a:pt x="48173" y="72259"/>
                        <a:pt x="48308" y="72394"/>
                        <a:pt x="48375" y="72394"/>
                      </a:cubicBezTo>
                      <a:cubicBezTo>
                        <a:pt x="48982" y="72866"/>
                        <a:pt x="49522" y="73406"/>
                        <a:pt x="50062" y="73878"/>
                      </a:cubicBezTo>
                      <a:cubicBezTo>
                        <a:pt x="51681" y="75228"/>
                        <a:pt x="53233" y="76645"/>
                        <a:pt x="54785" y="78061"/>
                      </a:cubicBezTo>
                      <a:cubicBezTo>
                        <a:pt x="55594" y="78871"/>
                        <a:pt x="56471" y="79681"/>
                        <a:pt x="57281" y="80490"/>
                      </a:cubicBezTo>
                      <a:cubicBezTo>
                        <a:pt x="57686" y="80895"/>
                        <a:pt x="58158" y="81300"/>
                        <a:pt x="58563" y="81772"/>
                      </a:cubicBezTo>
                      <a:cubicBezTo>
                        <a:pt x="69425" y="67941"/>
                        <a:pt x="79546" y="53503"/>
                        <a:pt x="88789" y="38457"/>
                      </a:cubicBezTo>
                      <a:cubicBezTo>
                        <a:pt x="63691" y="16260"/>
                        <a:pt x="32452" y="3104"/>
                        <a:pt x="0" y="0"/>
                      </a:cubicBezTo>
                      <a:cubicBezTo>
                        <a:pt x="5802" y="17340"/>
                        <a:pt x="9176" y="35489"/>
                        <a:pt x="10323" y="53705"/>
                      </a:cubicBezTo>
                      <a:cubicBezTo>
                        <a:pt x="11740" y="54043"/>
                        <a:pt x="13224" y="54447"/>
                        <a:pt x="14641" y="54852"/>
                      </a:cubicBezTo>
                      <a:cubicBezTo>
                        <a:pt x="14641" y="54852"/>
                        <a:pt x="14641" y="54852"/>
                        <a:pt x="14641" y="54852"/>
                      </a:cubicBezTo>
                      <a:cubicBezTo>
                        <a:pt x="17407" y="55662"/>
                        <a:pt x="20106" y="56606"/>
                        <a:pt x="22737" y="57686"/>
                      </a:cubicBezTo>
                      <a:cubicBezTo>
                        <a:pt x="23547" y="58023"/>
                        <a:pt x="24289" y="58361"/>
                        <a:pt x="25098" y="58698"/>
                      </a:cubicBezTo>
                      <a:cubicBezTo>
                        <a:pt x="26110" y="59103"/>
                        <a:pt x="27055" y="59507"/>
                        <a:pt x="28067" y="59912"/>
                      </a:cubicBezTo>
                      <a:cubicBezTo>
                        <a:pt x="28809" y="60250"/>
                        <a:pt x="29484" y="60654"/>
                        <a:pt x="30159" y="60992"/>
                      </a:cubicBezTo>
                      <a:cubicBezTo>
                        <a:pt x="31576" y="61666"/>
                        <a:pt x="32992" y="62409"/>
                        <a:pt x="34409" y="63218"/>
                      </a:cubicBezTo>
                      <a:cubicBezTo>
                        <a:pt x="35151" y="63623"/>
                        <a:pt x="35893" y="63960"/>
                        <a:pt x="36568" y="64365"/>
                      </a:cubicBezTo>
                      <a:cubicBezTo>
                        <a:pt x="37513" y="64905"/>
                        <a:pt x="38457" y="65580"/>
                        <a:pt x="39402" y="6611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5" name="Google Shape;6945;p1"/>
                <p:cNvSpPr/>
                <p:nvPr/>
              </p:nvSpPr>
              <p:spPr>
                <a:xfrm>
                  <a:off x="-1661802" y="1663330"/>
                  <a:ext cx="2024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28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75" y="405"/>
                        <a:pt x="1349" y="810"/>
                        <a:pt x="2024" y="1282"/>
                      </a:cubicBezTo>
                      <a:lnTo>
                        <a:pt x="2024" y="1282"/>
                      </a:lnTo>
                      <a:cubicBezTo>
                        <a:pt x="1349" y="810"/>
                        <a:pt x="675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6" name="Google Shape;6946;p1"/>
                <p:cNvSpPr/>
                <p:nvPr/>
              </p:nvSpPr>
              <p:spPr>
                <a:xfrm>
                  <a:off x="-1652964" y="1669538"/>
                  <a:ext cx="168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8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607" y="472"/>
                        <a:pt x="1147" y="1012"/>
                        <a:pt x="1687" y="1484"/>
                      </a:cubicBezTo>
                      <a:cubicBezTo>
                        <a:pt x="1687" y="1484"/>
                        <a:pt x="1687" y="1484"/>
                        <a:pt x="1687" y="1484"/>
                      </a:cubicBezTo>
                      <a:cubicBezTo>
                        <a:pt x="1080" y="1012"/>
                        <a:pt x="540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7" name="Google Shape;6947;p1"/>
                <p:cNvSpPr/>
                <p:nvPr/>
              </p:nvSpPr>
              <p:spPr>
                <a:xfrm>
                  <a:off x="-1646487" y="1675205"/>
                  <a:ext cx="249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428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10" y="810"/>
                        <a:pt x="1687" y="1619"/>
                        <a:pt x="2497" y="2429"/>
                      </a:cubicBezTo>
                      <a:cubicBezTo>
                        <a:pt x="2497" y="2429"/>
                        <a:pt x="2497" y="2429"/>
                        <a:pt x="2497" y="2429"/>
                      </a:cubicBezTo>
                      <a:cubicBezTo>
                        <a:pt x="1687" y="1619"/>
                        <a:pt x="877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8" name="Google Shape;6948;p1"/>
                <p:cNvSpPr/>
                <p:nvPr/>
              </p:nvSpPr>
              <p:spPr>
                <a:xfrm>
                  <a:off x="-1653099" y="1669403"/>
                  <a:ext cx="202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4" extrusionOk="0">
                      <a:moveTo>
                        <a:pt x="0" y="0"/>
                      </a:moveTo>
                      <a:cubicBezTo>
                        <a:pt x="0" y="0"/>
                        <a:pt x="135" y="135"/>
                        <a:pt x="202" y="135"/>
                      </a:cubicBezTo>
                      <a:lnTo>
                        <a:pt x="202" y="135"/>
                      </a:lnTo>
                      <a:cubicBezTo>
                        <a:pt x="202" y="135"/>
                        <a:pt x="6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9" name="Google Shape;6949;p1"/>
                <p:cNvSpPr/>
                <p:nvPr/>
              </p:nvSpPr>
              <p:spPr>
                <a:xfrm>
                  <a:off x="-1651277" y="1671022"/>
                  <a:ext cx="4722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41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619" y="1349"/>
                        <a:pt x="3171" y="2766"/>
                        <a:pt x="4723" y="4183"/>
                      </a:cubicBezTo>
                      <a:cubicBezTo>
                        <a:pt x="4723" y="4183"/>
                        <a:pt x="4723" y="4183"/>
                        <a:pt x="4723" y="4183"/>
                      </a:cubicBezTo>
                      <a:cubicBezTo>
                        <a:pt x="3171" y="2699"/>
                        <a:pt x="1619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0" name="Google Shape;6950;p1"/>
                <p:cNvSpPr/>
                <p:nvPr/>
              </p:nvSpPr>
              <p:spPr>
                <a:xfrm>
                  <a:off x="-1644058" y="1677634"/>
                  <a:ext cx="1281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128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05" y="405"/>
                        <a:pt x="877" y="810"/>
                        <a:pt x="1282" y="1282"/>
                      </a:cubicBezTo>
                      <a:cubicBezTo>
                        <a:pt x="877" y="810"/>
                        <a:pt x="405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1" name="Google Shape;6951;p1"/>
                <p:cNvSpPr/>
                <p:nvPr/>
              </p:nvSpPr>
              <p:spPr>
                <a:xfrm>
                  <a:off x="-1659778" y="1664612"/>
                  <a:ext cx="6679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9" h="47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294" y="1484"/>
                        <a:pt x="4520" y="3104"/>
                        <a:pt x="6679" y="4790"/>
                      </a:cubicBezTo>
                      <a:cubicBezTo>
                        <a:pt x="4520" y="3104"/>
                        <a:pt x="2294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2" name="Google Shape;6952;p1"/>
                <p:cNvSpPr/>
                <p:nvPr/>
              </p:nvSpPr>
              <p:spPr>
                <a:xfrm>
                  <a:off x="-1664569" y="1661576"/>
                  <a:ext cx="2833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3" h="1754" extrusionOk="0">
                      <a:moveTo>
                        <a:pt x="0" y="0"/>
                      </a:moveTo>
                      <a:cubicBezTo>
                        <a:pt x="945" y="540"/>
                        <a:pt x="1889" y="1214"/>
                        <a:pt x="2834" y="1754"/>
                      </a:cubicBezTo>
                      <a:cubicBezTo>
                        <a:pt x="2834" y="1754"/>
                        <a:pt x="2834" y="1754"/>
                        <a:pt x="2834" y="1754"/>
                      </a:cubicBezTo>
                      <a:cubicBezTo>
                        <a:pt x="1889" y="1147"/>
                        <a:pt x="945" y="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3" name="Google Shape;6953;p1"/>
                <p:cNvSpPr/>
                <p:nvPr/>
              </p:nvSpPr>
              <p:spPr>
                <a:xfrm>
                  <a:off x="-1487598" y="1865737"/>
                  <a:ext cx="79275" cy="1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275" h="112065" extrusionOk="0">
                      <a:moveTo>
                        <a:pt x="33464" y="0"/>
                      </a:moveTo>
                      <a:cubicBezTo>
                        <a:pt x="21927" y="15518"/>
                        <a:pt x="10525" y="29146"/>
                        <a:pt x="0" y="40886"/>
                      </a:cubicBezTo>
                      <a:lnTo>
                        <a:pt x="47970" y="112066"/>
                      </a:lnTo>
                      <a:cubicBezTo>
                        <a:pt x="58090" y="99719"/>
                        <a:pt x="68751" y="85483"/>
                        <a:pt x="79276" y="69358"/>
                      </a:cubicBezTo>
                      <a:lnTo>
                        <a:pt x="33464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4" name="Google Shape;6954;p1"/>
                <p:cNvSpPr/>
                <p:nvPr/>
              </p:nvSpPr>
              <p:spPr>
                <a:xfrm>
                  <a:off x="-1439628" y="1935095"/>
                  <a:ext cx="83189" cy="118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89" h="118002" extrusionOk="0">
                      <a:moveTo>
                        <a:pt x="0" y="42708"/>
                      </a:moveTo>
                      <a:lnTo>
                        <a:pt x="50737" y="118003"/>
                      </a:lnTo>
                      <a:cubicBezTo>
                        <a:pt x="60992" y="106668"/>
                        <a:pt x="71989" y="93512"/>
                        <a:pt x="83189" y="78534"/>
                      </a:cubicBezTo>
                      <a:lnTo>
                        <a:pt x="31306" y="0"/>
                      </a:lnTo>
                      <a:cubicBezTo>
                        <a:pt x="20780" y="16125"/>
                        <a:pt x="10120" y="30361"/>
                        <a:pt x="0" y="4270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5" name="Google Shape;6955;p1"/>
                <p:cNvSpPr/>
                <p:nvPr/>
              </p:nvSpPr>
              <p:spPr>
                <a:xfrm>
                  <a:off x="-1538335" y="1831328"/>
                  <a:ext cx="50736" cy="7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36" h="7529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0023" y="44529"/>
                      </a:lnTo>
                      <a:lnTo>
                        <a:pt x="50736" y="75295"/>
                      </a:lnTo>
                      <a:lnTo>
                        <a:pt x="50736" y="752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6" name="Google Shape;6956;p1"/>
                <p:cNvSpPr/>
                <p:nvPr/>
              </p:nvSpPr>
              <p:spPr>
                <a:xfrm>
                  <a:off x="-1538335" y="1787068"/>
                  <a:ext cx="84200" cy="1195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00" h="119554" extrusionOk="0">
                      <a:moveTo>
                        <a:pt x="32250" y="67"/>
                      </a:moveTo>
                      <a:cubicBezTo>
                        <a:pt x="21387" y="16800"/>
                        <a:pt x="10390" y="31508"/>
                        <a:pt x="0" y="44259"/>
                      </a:cubicBezTo>
                      <a:lnTo>
                        <a:pt x="50736" y="119555"/>
                      </a:lnTo>
                      <a:cubicBezTo>
                        <a:pt x="61262" y="107882"/>
                        <a:pt x="72664" y="94186"/>
                        <a:pt x="84201" y="78669"/>
                      </a:cubicBezTo>
                      <a:lnTo>
                        <a:pt x="3225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7" name="Google Shape;6957;p1"/>
                <p:cNvSpPr/>
                <p:nvPr/>
              </p:nvSpPr>
              <p:spPr>
                <a:xfrm>
                  <a:off x="-1640415" y="1681547"/>
                  <a:ext cx="2563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2901" extrusionOk="0">
                      <a:moveTo>
                        <a:pt x="2564" y="2901"/>
                      </a:moveTo>
                      <a:cubicBezTo>
                        <a:pt x="1754" y="1889"/>
                        <a:pt x="877" y="945"/>
                        <a:pt x="0" y="0"/>
                      </a:cubicBezTo>
                      <a:cubicBezTo>
                        <a:pt x="877" y="945"/>
                        <a:pt x="1754" y="1889"/>
                        <a:pt x="2564" y="290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8" name="Google Shape;6958;p1"/>
                <p:cNvSpPr/>
                <p:nvPr/>
              </p:nvSpPr>
              <p:spPr>
                <a:xfrm>
                  <a:off x="-1632386" y="1691802"/>
                  <a:ext cx="39671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58832" extrusionOk="0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39671" y="58833"/>
                      </a:lnTo>
                      <a:lnTo>
                        <a:pt x="39671" y="58833"/>
                      </a:lnTo>
                      <a:lnTo>
                        <a:pt x="6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9" name="Google Shape;6959;p1"/>
                <p:cNvSpPr/>
                <p:nvPr/>
              </p:nvSpPr>
              <p:spPr>
                <a:xfrm>
                  <a:off x="-1642844" y="1635533"/>
                  <a:ext cx="85280" cy="115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80" h="115034" extrusionOk="0">
                      <a:moveTo>
                        <a:pt x="10458" y="56269"/>
                      </a:moveTo>
                      <a:cubicBezTo>
                        <a:pt x="10458" y="56269"/>
                        <a:pt x="10458" y="56269"/>
                        <a:pt x="10458" y="56269"/>
                      </a:cubicBezTo>
                      <a:lnTo>
                        <a:pt x="50062" y="115034"/>
                      </a:lnTo>
                      <a:cubicBezTo>
                        <a:pt x="62476" y="101878"/>
                        <a:pt x="74216" y="88047"/>
                        <a:pt x="85281" y="73743"/>
                      </a:cubicBezTo>
                      <a:lnTo>
                        <a:pt x="56067" y="29551"/>
                      </a:lnTo>
                      <a:cubicBezTo>
                        <a:pt x="48578" y="18419"/>
                        <a:pt x="39874" y="8569"/>
                        <a:pt x="30226" y="0"/>
                      </a:cubicBezTo>
                      <a:cubicBezTo>
                        <a:pt x="20983" y="14978"/>
                        <a:pt x="10863" y="29484"/>
                        <a:pt x="0" y="43315"/>
                      </a:cubicBezTo>
                      <a:cubicBezTo>
                        <a:pt x="810" y="44192"/>
                        <a:pt x="1552" y="45069"/>
                        <a:pt x="2294" y="45946"/>
                      </a:cubicBezTo>
                      <a:cubicBezTo>
                        <a:pt x="3171" y="46891"/>
                        <a:pt x="4048" y="47835"/>
                        <a:pt x="4858" y="48847"/>
                      </a:cubicBezTo>
                      <a:cubicBezTo>
                        <a:pt x="5060" y="49050"/>
                        <a:pt x="5263" y="49252"/>
                        <a:pt x="5398" y="49455"/>
                      </a:cubicBezTo>
                      <a:cubicBezTo>
                        <a:pt x="7152" y="51614"/>
                        <a:pt x="8771" y="53840"/>
                        <a:pt x="10323" y="56134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0" name="Google Shape;6960;p1"/>
                <p:cNvSpPr/>
                <p:nvPr/>
              </p:nvSpPr>
              <p:spPr>
                <a:xfrm>
                  <a:off x="-1754302" y="1654964"/>
                  <a:ext cx="2631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079" extrusionOk="0">
                      <a:moveTo>
                        <a:pt x="0" y="1080"/>
                      </a:moveTo>
                      <a:cubicBezTo>
                        <a:pt x="877" y="675"/>
                        <a:pt x="1754" y="337"/>
                        <a:pt x="2631" y="0"/>
                      </a:cubicBezTo>
                      <a:cubicBezTo>
                        <a:pt x="1754" y="337"/>
                        <a:pt x="877" y="742"/>
                        <a:pt x="0" y="108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1" name="Google Shape;6961;p1"/>
                <p:cNvSpPr/>
                <p:nvPr/>
              </p:nvSpPr>
              <p:spPr>
                <a:xfrm>
                  <a:off x="-1762601" y="1658743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0" y="1349"/>
                      </a:moveTo>
                      <a:cubicBezTo>
                        <a:pt x="877" y="877"/>
                        <a:pt x="1754" y="472"/>
                        <a:pt x="2631" y="0"/>
                      </a:cubicBezTo>
                      <a:cubicBezTo>
                        <a:pt x="1754" y="472"/>
                        <a:pt x="877" y="877"/>
                        <a:pt x="0" y="134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2" name="Google Shape;6962;p1"/>
                <p:cNvSpPr/>
                <p:nvPr/>
              </p:nvSpPr>
              <p:spPr>
                <a:xfrm>
                  <a:off x="-1696819" y="1649634"/>
                  <a:ext cx="2496" cy="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539" extrusionOk="0">
                      <a:moveTo>
                        <a:pt x="2496" y="540"/>
                      </a:moveTo>
                      <a:cubicBezTo>
                        <a:pt x="1687" y="337"/>
                        <a:pt x="810" y="203"/>
                        <a:pt x="0" y="0"/>
                      </a:cubicBezTo>
                      <a:cubicBezTo>
                        <a:pt x="810" y="135"/>
                        <a:pt x="1687" y="337"/>
                        <a:pt x="2496" y="54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3" name="Google Shape;6963;p1"/>
                <p:cNvSpPr/>
                <p:nvPr/>
              </p:nvSpPr>
              <p:spPr>
                <a:xfrm>
                  <a:off x="-1726910" y="1648285"/>
                  <a:ext cx="4790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472" extrusionOk="0">
                      <a:moveTo>
                        <a:pt x="4790" y="0"/>
                      </a:moveTo>
                      <a:cubicBezTo>
                        <a:pt x="3171" y="135"/>
                        <a:pt x="1619" y="270"/>
                        <a:pt x="0" y="472"/>
                      </a:cubicBezTo>
                      <a:cubicBezTo>
                        <a:pt x="1619" y="270"/>
                        <a:pt x="3171" y="135"/>
                        <a:pt x="479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4" name="Google Shape;6964;p1"/>
                <p:cNvSpPr/>
                <p:nvPr/>
              </p:nvSpPr>
              <p:spPr>
                <a:xfrm>
                  <a:off x="-1705387" y="1648420"/>
                  <a:ext cx="67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46" extrusionOk="0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5" name="Google Shape;6965;p1"/>
                <p:cNvSpPr/>
                <p:nvPr/>
              </p:nvSpPr>
              <p:spPr>
                <a:xfrm>
                  <a:off x="-1717329" y="1648015"/>
                  <a:ext cx="4790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6746" extrusionOk="0">
                      <a:moveTo>
                        <a:pt x="0" y="0"/>
                      </a:moveTo>
                      <a:cubicBezTo>
                        <a:pt x="1619" y="0"/>
                        <a:pt x="3171" y="0"/>
                        <a:pt x="4790" y="0"/>
                      </a:cubicBezTo>
                      <a:cubicBezTo>
                        <a:pt x="3171" y="0"/>
                        <a:pt x="161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6" name="Google Shape;6966;p1"/>
                <p:cNvSpPr/>
                <p:nvPr/>
              </p:nvSpPr>
              <p:spPr>
                <a:xfrm>
                  <a:off x="-1788306" y="1596517"/>
                  <a:ext cx="97424" cy="67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4" h="67555" extrusionOk="0">
                      <a:moveTo>
                        <a:pt x="97357" y="54399"/>
                      </a:moveTo>
                      <a:cubicBezTo>
                        <a:pt x="96143" y="36183"/>
                        <a:pt x="92770" y="17966"/>
                        <a:pt x="87035" y="694"/>
                      </a:cubicBezTo>
                      <a:cubicBezTo>
                        <a:pt x="57686" y="-2072"/>
                        <a:pt x="27392" y="3393"/>
                        <a:pt x="0" y="17764"/>
                      </a:cubicBezTo>
                      <a:cubicBezTo>
                        <a:pt x="10053" y="32135"/>
                        <a:pt x="16192" y="49744"/>
                        <a:pt x="19161" y="67556"/>
                      </a:cubicBezTo>
                      <a:cubicBezTo>
                        <a:pt x="21185" y="66206"/>
                        <a:pt x="23277" y="64992"/>
                        <a:pt x="25368" y="63845"/>
                      </a:cubicBezTo>
                      <a:cubicBezTo>
                        <a:pt x="25503" y="63777"/>
                        <a:pt x="25638" y="63710"/>
                        <a:pt x="25773" y="63642"/>
                      </a:cubicBezTo>
                      <a:cubicBezTo>
                        <a:pt x="26650" y="63170"/>
                        <a:pt x="27527" y="62765"/>
                        <a:pt x="28404" y="62293"/>
                      </a:cubicBezTo>
                      <a:cubicBezTo>
                        <a:pt x="30293" y="61348"/>
                        <a:pt x="32183" y="60471"/>
                        <a:pt x="34072" y="59594"/>
                      </a:cubicBezTo>
                      <a:cubicBezTo>
                        <a:pt x="34949" y="59189"/>
                        <a:pt x="35826" y="58852"/>
                        <a:pt x="36703" y="58515"/>
                      </a:cubicBezTo>
                      <a:cubicBezTo>
                        <a:pt x="37243" y="58312"/>
                        <a:pt x="37715" y="58043"/>
                        <a:pt x="38255" y="57840"/>
                      </a:cubicBezTo>
                      <a:cubicBezTo>
                        <a:pt x="40414" y="57030"/>
                        <a:pt x="42640" y="56288"/>
                        <a:pt x="44867" y="55614"/>
                      </a:cubicBezTo>
                      <a:cubicBezTo>
                        <a:pt x="47970" y="54669"/>
                        <a:pt x="51141" y="53927"/>
                        <a:pt x="54312" y="53252"/>
                      </a:cubicBezTo>
                      <a:cubicBezTo>
                        <a:pt x="55932" y="52915"/>
                        <a:pt x="57483" y="52645"/>
                        <a:pt x="59103" y="52443"/>
                      </a:cubicBezTo>
                      <a:cubicBezTo>
                        <a:pt x="59912" y="52308"/>
                        <a:pt x="60722" y="52308"/>
                        <a:pt x="61531" y="52240"/>
                      </a:cubicBezTo>
                      <a:cubicBezTo>
                        <a:pt x="63151" y="52038"/>
                        <a:pt x="64703" y="51903"/>
                        <a:pt x="66322" y="51768"/>
                      </a:cubicBezTo>
                      <a:cubicBezTo>
                        <a:pt x="67131" y="51768"/>
                        <a:pt x="67941" y="51565"/>
                        <a:pt x="68683" y="51565"/>
                      </a:cubicBezTo>
                      <a:cubicBezTo>
                        <a:pt x="69493" y="51565"/>
                        <a:pt x="70303" y="51565"/>
                        <a:pt x="71112" y="51565"/>
                      </a:cubicBezTo>
                      <a:cubicBezTo>
                        <a:pt x="72731" y="51565"/>
                        <a:pt x="74283" y="51565"/>
                        <a:pt x="75902" y="51565"/>
                      </a:cubicBezTo>
                      <a:cubicBezTo>
                        <a:pt x="76712" y="51565"/>
                        <a:pt x="77522" y="51565"/>
                        <a:pt x="78264" y="51565"/>
                      </a:cubicBezTo>
                      <a:cubicBezTo>
                        <a:pt x="79883" y="51633"/>
                        <a:pt x="81435" y="51768"/>
                        <a:pt x="83054" y="51903"/>
                      </a:cubicBezTo>
                      <a:cubicBezTo>
                        <a:pt x="83054" y="51903"/>
                        <a:pt x="83054" y="51903"/>
                        <a:pt x="83054" y="51903"/>
                      </a:cubicBezTo>
                      <a:cubicBezTo>
                        <a:pt x="85888" y="52173"/>
                        <a:pt x="88721" y="52645"/>
                        <a:pt x="91555" y="53117"/>
                      </a:cubicBezTo>
                      <a:cubicBezTo>
                        <a:pt x="92365" y="53252"/>
                        <a:pt x="93242" y="53455"/>
                        <a:pt x="94051" y="53657"/>
                      </a:cubicBezTo>
                      <a:cubicBezTo>
                        <a:pt x="95063" y="53859"/>
                        <a:pt x="96143" y="54062"/>
                        <a:pt x="97155" y="54332"/>
                      </a:cubicBezTo>
                      <a:cubicBezTo>
                        <a:pt x="97222" y="54332"/>
                        <a:pt x="97357" y="54332"/>
                        <a:pt x="97425" y="5439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7" name="Google Shape;6967;p1"/>
                <p:cNvSpPr/>
                <p:nvPr/>
              </p:nvSpPr>
              <p:spPr>
                <a:xfrm>
                  <a:off x="-1810639" y="1715079"/>
                  <a:ext cx="1686" cy="5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5195" extrusionOk="0">
                      <a:moveTo>
                        <a:pt x="1687" y="0"/>
                      </a:moveTo>
                      <a:cubicBezTo>
                        <a:pt x="1080" y="1754"/>
                        <a:pt x="472" y="3441"/>
                        <a:pt x="0" y="5195"/>
                      </a:cubicBezTo>
                      <a:cubicBezTo>
                        <a:pt x="472" y="3441"/>
                        <a:pt x="1080" y="1754"/>
                        <a:pt x="1687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8" name="Google Shape;6968;p1"/>
                <p:cNvSpPr/>
                <p:nvPr/>
              </p:nvSpPr>
              <p:spPr>
                <a:xfrm>
                  <a:off x="-1814408" y="1731811"/>
                  <a:ext cx="1273" cy="21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3" h="21792" extrusionOk="0">
                      <a:moveTo>
                        <a:pt x="193" y="21792"/>
                      </a:moveTo>
                      <a:cubicBezTo>
                        <a:pt x="-211" y="14506"/>
                        <a:pt x="126" y="7152"/>
                        <a:pt x="1273" y="0"/>
                      </a:cubicBezTo>
                      <a:cubicBezTo>
                        <a:pt x="126" y="7219"/>
                        <a:pt x="-279" y="14506"/>
                        <a:pt x="193" y="2179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9" name="Google Shape;6969;p1"/>
                <p:cNvSpPr/>
                <p:nvPr/>
              </p:nvSpPr>
              <p:spPr>
                <a:xfrm>
                  <a:off x="-1814079" y="1756167"/>
                  <a:ext cx="742" cy="5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5802" extrusionOk="0">
                      <a:moveTo>
                        <a:pt x="0" y="0"/>
                      </a:moveTo>
                      <a:cubicBezTo>
                        <a:pt x="135" y="1957"/>
                        <a:pt x="472" y="3913"/>
                        <a:pt x="742" y="5802"/>
                      </a:cubicBezTo>
                      <a:cubicBezTo>
                        <a:pt x="472" y="3846"/>
                        <a:pt x="135" y="1889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0" name="Google Shape;6970;p1"/>
                <p:cNvSpPr/>
                <p:nvPr/>
              </p:nvSpPr>
              <p:spPr>
                <a:xfrm>
                  <a:off x="-1807670" y="1706645"/>
                  <a:ext cx="209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925" extrusionOk="0">
                      <a:moveTo>
                        <a:pt x="2092" y="0"/>
                      </a:moveTo>
                      <a:cubicBezTo>
                        <a:pt x="1349" y="1619"/>
                        <a:pt x="607" y="3238"/>
                        <a:pt x="0" y="4925"/>
                      </a:cubicBezTo>
                      <a:cubicBezTo>
                        <a:pt x="607" y="3238"/>
                        <a:pt x="1349" y="1619"/>
                        <a:pt x="20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1" name="Google Shape;6971;p1"/>
                <p:cNvSpPr/>
                <p:nvPr/>
              </p:nvSpPr>
              <p:spPr>
                <a:xfrm>
                  <a:off x="-1812798" y="1765411"/>
                  <a:ext cx="1214" cy="5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5464" extrusionOk="0">
                      <a:moveTo>
                        <a:pt x="0" y="0"/>
                      </a:moveTo>
                      <a:cubicBezTo>
                        <a:pt x="337" y="1822"/>
                        <a:pt x="810" y="3643"/>
                        <a:pt x="1215" y="5465"/>
                      </a:cubicBezTo>
                      <a:cubicBezTo>
                        <a:pt x="742" y="3643"/>
                        <a:pt x="337" y="1822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2" name="Google Shape;6972;p1"/>
                <p:cNvSpPr/>
                <p:nvPr/>
              </p:nvSpPr>
              <p:spPr>
                <a:xfrm>
                  <a:off x="-1812730" y="1723647"/>
                  <a:ext cx="1281" cy="5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5599" extrusionOk="0">
                      <a:moveTo>
                        <a:pt x="1282" y="0"/>
                      </a:moveTo>
                      <a:cubicBezTo>
                        <a:pt x="810" y="1822"/>
                        <a:pt x="337" y="3711"/>
                        <a:pt x="0" y="5600"/>
                      </a:cubicBezTo>
                      <a:cubicBezTo>
                        <a:pt x="337" y="3711"/>
                        <a:pt x="810" y="1889"/>
                        <a:pt x="128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3" name="Google Shape;6973;p1"/>
                <p:cNvSpPr/>
                <p:nvPr/>
              </p:nvSpPr>
              <p:spPr>
                <a:xfrm>
                  <a:off x="-1857559" y="1697878"/>
                  <a:ext cx="52992" cy="75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92" h="75763" extrusionOk="0">
                      <a:moveTo>
                        <a:pt x="2729" y="73740"/>
                      </a:moveTo>
                      <a:cubicBezTo>
                        <a:pt x="16560" y="70096"/>
                        <a:pt x="31268" y="70838"/>
                        <a:pt x="46583" y="75764"/>
                      </a:cubicBezTo>
                      <a:cubicBezTo>
                        <a:pt x="46313" y="74819"/>
                        <a:pt x="46179" y="73942"/>
                        <a:pt x="45976" y="72997"/>
                      </a:cubicBezTo>
                      <a:cubicBezTo>
                        <a:pt x="45504" y="71176"/>
                        <a:pt x="45099" y="69354"/>
                        <a:pt x="44762" y="67532"/>
                      </a:cubicBezTo>
                      <a:cubicBezTo>
                        <a:pt x="44559" y="66386"/>
                        <a:pt x="44424" y="65306"/>
                        <a:pt x="44289" y="64159"/>
                      </a:cubicBezTo>
                      <a:cubicBezTo>
                        <a:pt x="44020" y="62202"/>
                        <a:pt x="43682" y="60246"/>
                        <a:pt x="43547" y="58357"/>
                      </a:cubicBezTo>
                      <a:cubicBezTo>
                        <a:pt x="43480" y="57480"/>
                        <a:pt x="43480" y="56603"/>
                        <a:pt x="43412" y="55725"/>
                      </a:cubicBezTo>
                      <a:cubicBezTo>
                        <a:pt x="43008" y="48439"/>
                        <a:pt x="43345" y="41085"/>
                        <a:pt x="44492" y="33933"/>
                      </a:cubicBezTo>
                      <a:cubicBezTo>
                        <a:pt x="44627" y="33123"/>
                        <a:pt x="44694" y="32246"/>
                        <a:pt x="44829" y="31437"/>
                      </a:cubicBezTo>
                      <a:cubicBezTo>
                        <a:pt x="45166" y="29548"/>
                        <a:pt x="45639" y="27726"/>
                        <a:pt x="46111" y="25837"/>
                      </a:cubicBezTo>
                      <a:cubicBezTo>
                        <a:pt x="46381" y="24690"/>
                        <a:pt x="46651" y="23543"/>
                        <a:pt x="46921" y="22463"/>
                      </a:cubicBezTo>
                      <a:cubicBezTo>
                        <a:pt x="47393" y="20709"/>
                        <a:pt x="48000" y="19022"/>
                        <a:pt x="48607" y="17268"/>
                      </a:cubicBezTo>
                      <a:cubicBezTo>
                        <a:pt x="49012" y="16054"/>
                        <a:pt x="49417" y="14907"/>
                        <a:pt x="49822" y="13760"/>
                      </a:cubicBezTo>
                      <a:cubicBezTo>
                        <a:pt x="50429" y="12073"/>
                        <a:pt x="51171" y="10454"/>
                        <a:pt x="51913" y="8835"/>
                      </a:cubicBezTo>
                      <a:cubicBezTo>
                        <a:pt x="52318" y="8025"/>
                        <a:pt x="52588" y="7148"/>
                        <a:pt x="52993" y="6338"/>
                      </a:cubicBezTo>
                      <a:cubicBezTo>
                        <a:pt x="37340" y="1750"/>
                        <a:pt x="21013" y="-409"/>
                        <a:pt x="4753" y="64"/>
                      </a:cubicBezTo>
                      <a:cubicBezTo>
                        <a:pt x="-915" y="23408"/>
                        <a:pt x="-1387" y="48844"/>
                        <a:pt x="2661" y="7380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6974" name="Google Shape;6974;p1"/>
          <p:cNvGrpSpPr/>
          <p:nvPr/>
        </p:nvGrpSpPr>
        <p:grpSpPr>
          <a:xfrm>
            <a:off x="3483459" y="3426144"/>
            <a:ext cx="1741728" cy="1713071"/>
            <a:chOff x="3483459" y="3426144"/>
            <a:chExt cx="1741728" cy="1713071"/>
          </a:xfrm>
        </p:grpSpPr>
        <p:sp>
          <p:nvSpPr>
            <p:cNvPr id="6975" name="Google Shape;6975;p1"/>
            <p:cNvSpPr/>
            <p:nvPr/>
          </p:nvSpPr>
          <p:spPr>
            <a:xfrm>
              <a:off x="3483459" y="3426144"/>
              <a:ext cx="1741728" cy="1713071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76" name="Google Shape;6976;p1"/>
            <p:cNvGrpSpPr/>
            <p:nvPr/>
          </p:nvGrpSpPr>
          <p:grpSpPr>
            <a:xfrm>
              <a:off x="4388005" y="3680672"/>
              <a:ext cx="313005" cy="1252130"/>
              <a:chOff x="-4994421" y="2691284"/>
              <a:chExt cx="199707" cy="798898"/>
            </a:xfrm>
          </p:grpSpPr>
          <p:grpSp>
            <p:nvGrpSpPr>
              <p:cNvPr id="6977" name="Google Shape;6977;p1"/>
              <p:cNvGrpSpPr/>
              <p:nvPr/>
            </p:nvGrpSpPr>
            <p:grpSpPr>
              <a:xfrm>
                <a:off x="-4994421" y="2691284"/>
                <a:ext cx="199707" cy="798898"/>
                <a:chOff x="-4994421" y="2691284"/>
                <a:chExt cx="199707" cy="798898"/>
              </a:xfrm>
            </p:grpSpPr>
            <p:sp>
              <p:nvSpPr>
                <p:cNvPr id="6978" name="Google Shape;6978;p1"/>
                <p:cNvSpPr/>
                <p:nvPr/>
              </p:nvSpPr>
              <p:spPr>
                <a:xfrm>
                  <a:off x="-4994421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2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9" name="Google Shape;6979;p1"/>
                <p:cNvSpPr/>
                <p:nvPr/>
              </p:nvSpPr>
              <p:spPr>
                <a:xfrm>
                  <a:off x="-4994421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0" name="Google Shape;6980;p1"/>
                <p:cNvSpPr/>
                <p:nvPr/>
              </p:nvSpPr>
              <p:spPr>
                <a:xfrm>
                  <a:off x="-4968109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81" name="Google Shape;6981;p1"/>
              <p:cNvGrpSpPr/>
              <p:nvPr/>
            </p:nvGrpSpPr>
            <p:grpSpPr>
              <a:xfrm>
                <a:off x="-4945911" y="2827909"/>
                <a:ext cx="105385" cy="274866"/>
                <a:chOff x="-4945911" y="2827909"/>
                <a:chExt cx="105385" cy="274866"/>
              </a:xfrm>
            </p:grpSpPr>
            <p:sp>
              <p:nvSpPr>
                <p:cNvPr id="6982" name="Google Shape;6982;p1"/>
                <p:cNvSpPr/>
                <p:nvPr/>
              </p:nvSpPr>
              <p:spPr>
                <a:xfrm>
                  <a:off x="-4867175" y="2900168"/>
                  <a:ext cx="14708" cy="14708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3" name="Google Shape;6983;p1"/>
                <p:cNvSpPr/>
                <p:nvPr/>
              </p:nvSpPr>
              <p:spPr>
                <a:xfrm>
                  <a:off x="-4936196" y="2945574"/>
                  <a:ext cx="33059" cy="33059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4" name="Google Shape;6984;p1"/>
                <p:cNvSpPr/>
                <p:nvPr/>
              </p:nvSpPr>
              <p:spPr>
                <a:xfrm>
                  <a:off x="-4901112" y="2827909"/>
                  <a:ext cx="33059" cy="33059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5" name="Google Shape;6985;p1"/>
                <p:cNvSpPr/>
                <p:nvPr/>
              </p:nvSpPr>
              <p:spPr>
                <a:xfrm>
                  <a:off x="-4873652" y="2971145"/>
                  <a:ext cx="21994" cy="21994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6" name="Google Shape;6986;p1"/>
                <p:cNvSpPr/>
                <p:nvPr/>
              </p:nvSpPr>
              <p:spPr>
                <a:xfrm>
                  <a:off x="-4929314" y="3028493"/>
                  <a:ext cx="21994" cy="21994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7" name="Google Shape;6987;p1"/>
                <p:cNvSpPr/>
                <p:nvPr/>
              </p:nvSpPr>
              <p:spPr>
                <a:xfrm>
                  <a:off x="-4945911" y="2877026"/>
                  <a:ext cx="21994" cy="21994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8" name="Google Shape;6988;p1"/>
                <p:cNvSpPr/>
                <p:nvPr/>
              </p:nvSpPr>
              <p:spPr>
                <a:xfrm>
                  <a:off x="-4898413" y="3087123"/>
                  <a:ext cx="15652" cy="15652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9" name="Google Shape;6989;p1"/>
                <p:cNvSpPr/>
                <p:nvPr/>
              </p:nvSpPr>
              <p:spPr>
                <a:xfrm>
                  <a:off x="-4856178" y="3057100"/>
                  <a:ext cx="15652" cy="15652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990" name="Google Shape;6990;p1"/>
            <p:cNvGrpSpPr/>
            <p:nvPr/>
          </p:nvGrpSpPr>
          <p:grpSpPr>
            <a:xfrm>
              <a:off x="3993574" y="3680672"/>
              <a:ext cx="313005" cy="1252130"/>
              <a:chOff x="-5246080" y="2691284"/>
              <a:chExt cx="199707" cy="798898"/>
            </a:xfrm>
          </p:grpSpPr>
          <p:grpSp>
            <p:nvGrpSpPr>
              <p:cNvPr id="6991" name="Google Shape;6991;p1"/>
              <p:cNvGrpSpPr/>
              <p:nvPr/>
            </p:nvGrpSpPr>
            <p:grpSpPr>
              <a:xfrm>
                <a:off x="-5246080" y="2691284"/>
                <a:ext cx="199707" cy="798898"/>
                <a:chOff x="-5246080" y="2691284"/>
                <a:chExt cx="199707" cy="798898"/>
              </a:xfrm>
            </p:grpSpPr>
            <p:sp>
              <p:nvSpPr>
                <p:cNvPr id="6992" name="Google Shape;6992;p1"/>
                <p:cNvSpPr/>
                <p:nvPr/>
              </p:nvSpPr>
              <p:spPr>
                <a:xfrm>
                  <a:off x="-5246080" y="2691284"/>
                  <a:ext cx="199707" cy="475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475114" extrusionOk="0">
                      <a:moveTo>
                        <a:pt x="0" y="0"/>
                      </a:moveTo>
                      <a:lnTo>
                        <a:pt x="199707" y="0"/>
                      </a:lnTo>
                      <a:lnTo>
                        <a:pt x="199707" y="375261"/>
                      </a:lnTo>
                      <a:cubicBezTo>
                        <a:pt x="199707" y="430383"/>
                        <a:pt x="154976" y="475115"/>
                        <a:pt x="99854" y="475115"/>
                      </a:cubicBezTo>
                      <a:lnTo>
                        <a:pt x="99854" y="475115"/>
                      </a:lnTo>
                      <a:cubicBezTo>
                        <a:pt x="44731" y="475115"/>
                        <a:pt x="0" y="430383"/>
                        <a:pt x="0" y="37526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3" name="Google Shape;6993;p1"/>
                <p:cNvSpPr/>
                <p:nvPr/>
              </p:nvSpPr>
              <p:spPr>
                <a:xfrm>
                  <a:off x="-5246080" y="2691352"/>
                  <a:ext cx="199707" cy="798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07" h="798830" extrusionOk="0">
                      <a:moveTo>
                        <a:pt x="199707" y="375261"/>
                      </a:moveTo>
                      <a:lnTo>
                        <a:pt x="199707" y="0"/>
                      </a:lnTo>
                      <a:lnTo>
                        <a:pt x="0" y="0"/>
                      </a:lnTo>
                      <a:lnTo>
                        <a:pt x="0" y="375261"/>
                      </a:lnTo>
                      <a:cubicBezTo>
                        <a:pt x="0" y="425930"/>
                        <a:pt x="37850" y="467761"/>
                        <a:pt x="86765" y="474170"/>
                      </a:cubicBezTo>
                      <a:lnTo>
                        <a:pt x="86765" y="740267"/>
                      </a:lnTo>
                      <a:lnTo>
                        <a:pt x="60250" y="740267"/>
                      </a:lnTo>
                      <a:cubicBezTo>
                        <a:pt x="27932" y="740267"/>
                        <a:pt x="1687" y="766445"/>
                        <a:pt x="1687" y="798830"/>
                      </a:cubicBezTo>
                      <a:lnTo>
                        <a:pt x="197953" y="798830"/>
                      </a:lnTo>
                      <a:cubicBezTo>
                        <a:pt x="197953" y="766513"/>
                        <a:pt x="171775" y="740267"/>
                        <a:pt x="139390" y="740267"/>
                      </a:cubicBezTo>
                      <a:lnTo>
                        <a:pt x="112875" y="740267"/>
                      </a:lnTo>
                      <a:lnTo>
                        <a:pt x="112875" y="474170"/>
                      </a:lnTo>
                      <a:cubicBezTo>
                        <a:pt x="161857" y="467761"/>
                        <a:pt x="199640" y="425998"/>
                        <a:pt x="199640" y="375261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4" name="Google Shape;6994;p1"/>
                <p:cNvSpPr/>
                <p:nvPr/>
              </p:nvSpPr>
              <p:spPr>
                <a:xfrm>
                  <a:off x="-5219767" y="2798020"/>
                  <a:ext cx="147014" cy="342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14" h="342066" extrusionOk="0">
                      <a:moveTo>
                        <a:pt x="73541" y="342066"/>
                      </a:moveTo>
                      <a:cubicBezTo>
                        <a:pt x="32992" y="342066"/>
                        <a:pt x="0" y="309074"/>
                        <a:pt x="0" y="268593"/>
                      </a:cubicBezTo>
                      <a:lnTo>
                        <a:pt x="0" y="0"/>
                      </a:lnTo>
                      <a:lnTo>
                        <a:pt x="147015" y="0"/>
                      </a:lnTo>
                      <a:lnTo>
                        <a:pt x="147015" y="268593"/>
                      </a:lnTo>
                      <a:cubicBezTo>
                        <a:pt x="147015" y="309142"/>
                        <a:pt x="114022" y="342066"/>
                        <a:pt x="73474" y="342066"/>
                      </a:cubicBezTo>
                      <a:close/>
                    </a:path>
                  </a:pathLst>
                </a:custGeom>
                <a:solidFill>
                  <a:srgbClr val="F6DE9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5" name="Google Shape;6995;p1"/>
              <p:cNvGrpSpPr/>
              <p:nvPr/>
            </p:nvGrpSpPr>
            <p:grpSpPr>
              <a:xfrm>
                <a:off x="-5197637" y="2827909"/>
                <a:ext cx="105385" cy="274866"/>
                <a:chOff x="-5197637" y="2827909"/>
                <a:chExt cx="105385" cy="274866"/>
              </a:xfrm>
            </p:grpSpPr>
            <p:sp>
              <p:nvSpPr>
                <p:cNvPr id="6996" name="Google Shape;6996;p1"/>
                <p:cNvSpPr/>
                <p:nvPr/>
              </p:nvSpPr>
              <p:spPr>
                <a:xfrm>
                  <a:off x="-5118834" y="2900168"/>
                  <a:ext cx="14708" cy="14708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7" name="Google Shape;6997;p1"/>
                <p:cNvSpPr/>
                <p:nvPr/>
              </p:nvSpPr>
              <p:spPr>
                <a:xfrm>
                  <a:off x="-5187854" y="2945574"/>
                  <a:ext cx="33059" cy="33059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8" name="Google Shape;6998;p1"/>
                <p:cNvSpPr/>
                <p:nvPr/>
              </p:nvSpPr>
              <p:spPr>
                <a:xfrm>
                  <a:off x="-5152771" y="2827909"/>
                  <a:ext cx="33059" cy="33059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9" name="Google Shape;6999;p1"/>
                <p:cNvSpPr/>
                <p:nvPr/>
              </p:nvSpPr>
              <p:spPr>
                <a:xfrm>
                  <a:off x="-5125378" y="2971145"/>
                  <a:ext cx="21994" cy="21994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0" name="Google Shape;7000;p1"/>
                <p:cNvSpPr/>
                <p:nvPr/>
              </p:nvSpPr>
              <p:spPr>
                <a:xfrm>
                  <a:off x="-5180972" y="3028493"/>
                  <a:ext cx="21994" cy="21994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1" name="Google Shape;7001;p1"/>
                <p:cNvSpPr/>
                <p:nvPr/>
              </p:nvSpPr>
              <p:spPr>
                <a:xfrm>
                  <a:off x="-5197637" y="2877026"/>
                  <a:ext cx="21994" cy="21994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2" name="Google Shape;7002;p1"/>
                <p:cNvSpPr/>
                <p:nvPr/>
              </p:nvSpPr>
              <p:spPr>
                <a:xfrm>
                  <a:off x="-5150139" y="3087123"/>
                  <a:ext cx="15652" cy="15652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3" name="Google Shape;7003;p1"/>
                <p:cNvSpPr/>
                <p:nvPr/>
              </p:nvSpPr>
              <p:spPr>
                <a:xfrm>
                  <a:off x="-5107904" y="3057100"/>
                  <a:ext cx="15652" cy="15652"/>
                </a:xfrm>
                <a:prstGeom prst="ellipse">
                  <a:avLst/>
                </a:prstGeom>
                <a:solidFill>
                  <a:srgbClr val="FFF4C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004" name="Google Shape;7004;p1"/>
          <p:cNvGrpSpPr/>
          <p:nvPr/>
        </p:nvGrpSpPr>
        <p:grpSpPr>
          <a:xfrm>
            <a:off x="5225189" y="3426144"/>
            <a:ext cx="1741728" cy="1713071"/>
            <a:chOff x="5225189" y="3426144"/>
            <a:chExt cx="1741728" cy="1713071"/>
          </a:xfrm>
        </p:grpSpPr>
        <p:sp>
          <p:nvSpPr>
            <p:cNvPr id="7005" name="Google Shape;7005;p1"/>
            <p:cNvSpPr/>
            <p:nvPr/>
          </p:nvSpPr>
          <p:spPr>
            <a:xfrm>
              <a:off x="5225189" y="3426144"/>
              <a:ext cx="1741728" cy="1713071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06" name="Google Shape;7006;p1"/>
            <p:cNvGrpSpPr/>
            <p:nvPr/>
          </p:nvGrpSpPr>
          <p:grpSpPr>
            <a:xfrm>
              <a:off x="5514191" y="3889626"/>
              <a:ext cx="1160235" cy="850930"/>
              <a:chOff x="-4275879" y="2824603"/>
              <a:chExt cx="740266" cy="542920"/>
            </a:xfrm>
          </p:grpSpPr>
          <p:grpSp>
            <p:nvGrpSpPr>
              <p:cNvPr id="7007" name="Google Shape;7007;p1"/>
              <p:cNvGrpSpPr/>
              <p:nvPr/>
            </p:nvGrpSpPr>
            <p:grpSpPr>
              <a:xfrm>
                <a:off x="-4274462" y="2986190"/>
                <a:ext cx="730483" cy="108219"/>
                <a:chOff x="-4274462" y="2986190"/>
                <a:chExt cx="730483" cy="108219"/>
              </a:xfrm>
            </p:grpSpPr>
            <p:sp>
              <p:nvSpPr>
                <p:cNvPr id="7008" name="Google Shape;7008;p1"/>
                <p:cNvSpPr/>
                <p:nvPr/>
              </p:nvSpPr>
              <p:spPr>
                <a:xfrm>
                  <a:off x="-4274462" y="2986190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9" name="Google Shape;7009;p1"/>
                <p:cNvSpPr/>
                <p:nvPr/>
              </p:nvSpPr>
              <p:spPr>
                <a:xfrm>
                  <a:off x="-4166310" y="2986190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0" name="Google Shape;7010;p1"/>
                <p:cNvSpPr/>
                <p:nvPr/>
              </p:nvSpPr>
              <p:spPr>
                <a:xfrm>
                  <a:off x="-4058158" y="2986190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1" name="Google Shape;7011;p1"/>
                <p:cNvSpPr/>
                <p:nvPr/>
              </p:nvSpPr>
              <p:spPr>
                <a:xfrm>
                  <a:off x="-3950005" y="2986190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2" name="Google Shape;7012;p1"/>
                <p:cNvSpPr/>
                <p:nvPr/>
              </p:nvSpPr>
              <p:spPr>
                <a:xfrm>
                  <a:off x="-3841853" y="2986190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3" name="Google Shape;7013;p1"/>
                <p:cNvSpPr/>
                <p:nvPr/>
              </p:nvSpPr>
              <p:spPr>
                <a:xfrm>
                  <a:off x="-3733700" y="2986190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4" name="Google Shape;7014;p1"/>
                <p:cNvSpPr/>
                <p:nvPr/>
              </p:nvSpPr>
              <p:spPr>
                <a:xfrm>
                  <a:off x="-3652198" y="2986190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15" name="Google Shape;7015;p1"/>
              <p:cNvGrpSpPr/>
              <p:nvPr/>
            </p:nvGrpSpPr>
            <p:grpSpPr>
              <a:xfrm>
                <a:off x="-4224873" y="2928909"/>
                <a:ext cx="622331" cy="108219"/>
                <a:chOff x="-4224873" y="2928909"/>
                <a:chExt cx="622331" cy="108219"/>
              </a:xfrm>
            </p:grpSpPr>
            <p:sp>
              <p:nvSpPr>
                <p:cNvPr id="7016" name="Google Shape;7016;p1"/>
                <p:cNvSpPr/>
                <p:nvPr/>
              </p:nvSpPr>
              <p:spPr>
                <a:xfrm>
                  <a:off x="-4116720" y="2928909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7" name="Google Shape;7017;p1"/>
                <p:cNvSpPr/>
                <p:nvPr/>
              </p:nvSpPr>
              <p:spPr>
                <a:xfrm>
                  <a:off x="-4224873" y="2928909"/>
                  <a:ext cx="108219" cy="108219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8" name="Google Shape;7018;p1"/>
                <p:cNvSpPr/>
                <p:nvPr/>
              </p:nvSpPr>
              <p:spPr>
                <a:xfrm>
                  <a:off x="-4008568" y="2928909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9" name="Google Shape;7019;p1"/>
                <p:cNvSpPr/>
                <p:nvPr/>
              </p:nvSpPr>
              <p:spPr>
                <a:xfrm>
                  <a:off x="-3900416" y="2928909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0" name="Google Shape;7020;p1"/>
                <p:cNvSpPr/>
                <p:nvPr/>
              </p:nvSpPr>
              <p:spPr>
                <a:xfrm>
                  <a:off x="-3792263" y="2928909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1" name="Google Shape;7021;p1"/>
                <p:cNvSpPr/>
                <p:nvPr/>
              </p:nvSpPr>
              <p:spPr>
                <a:xfrm>
                  <a:off x="-3710761" y="2928909"/>
                  <a:ext cx="108219" cy="108219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2" name="Google Shape;7022;p1"/>
              <p:cNvGrpSpPr/>
              <p:nvPr/>
            </p:nvGrpSpPr>
            <p:grpSpPr>
              <a:xfrm>
                <a:off x="-4148701" y="2824603"/>
                <a:ext cx="467963" cy="173933"/>
                <a:chOff x="-4148701" y="2824603"/>
                <a:chExt cx="467963" cy="173933"/>
              </a:xfrm>
            </p:grpSpPr>
            <p:sp>
              <p:nvSpPr>
                <p:cNvPr id="7023" name="Google Shape;7023;p1"/>
                <p:cNvSpPr/>
                <p:nvPr/>
              </p:nvSpPr>
              <p:spPr>
                <a:xfrm>
                  <a:off x="-4148701" y="2890317"/>
                  <a:ext cx="108219" cy="108219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4" name="Google Shape;7024;p1"/>
                <p:cNvSpPr/>
                <p:nvPr/>
              </p:nvSpPr>
              <p:spPr>
                <a:xfrm>
                  <a:off x="-4063690" y="2853007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5" name="Google Shape;7025;p1"/>
                <p:cNvSpPr/>
                <p:nvPr/>
              </p:nvSpPr>
              <p:spPr>
                <a:xfrm>
                  <a:off x="-3874035" y="2853007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6" name="Google Shape;7026;p1"/>
                <p:cNvSpPr/>
                <p:nvPr/>
              </p:nvSpPr>
              <p:spPr>
                <a:xfrm>
                  <a:off x="-3967142" y="2824603"/>
                  <a:ext cx="108219" cy="108219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7" name="Google Shape;7027;p1"/>
                <p:cNvSpPr/>
                <p:nvPr/>
              </p:nvSpPr>
              <p:spPr>
                <a:xfrm>
                  <a:off x="-3788957" y="2890317"/>
                  <a:ext cx="108219" cy="108219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8" name="Google Shape;7028;p1"/>
                <p:cNvSpPr/>
                <p:nvPr/>
              </p:nvSpPr>
              <p:spPr>
                <a:xfrm>
                  <a:off x="-3955538" y="2868997"/>
                  <a:ext cx="108219" cy="108219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9" name="Google Shape;7029;p1"/>
              <p:cNvGrpSpPr/>
              <p:nvPr/>
            </p:nvGrpSpPr>
            <p:grpSpPr>
              <a:xfrm>
                <a:off x="-4039806" y="2897806"/>
                <a:ext cx="282086" cy="122455"/>
                <a:chOff x="-4039806" y="2897806"/>
                <a:chExt cx="282086" cy="122455"/>
              </a:xfrm>
            </p:grpSpPr>
            <p:sp>
              <p:nvSpPr>
                <p:cNvPr id="7030" name="Google Shape;7030;p1"/>
                <p:cNvSpPr/>
                <p:nvPr/>
              </p:nvSpPr>
              <p:spPr>
                <a:xfrm>
                  <a:off x="-4039806" y="2897806"/>
                  <a:ext cx="108219" cy="108219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31" name="Google Shape;7031;p1"/>
                <p:cNvSpPr/>
                <p:nvPr/>
              </p:nvSpPr>
              <p:spPr>
                <a:xfrm>
                  <a:off x="-3865939" y="2912042"/>
                  <a:ext cx="108219" cy="108219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32" name="Google Shape;7032;p1"/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033" name="Google Shape;7033;p1"/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7034" name="Google Shape;7034;p1"/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35" name="Google Shape;7035;p1"/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36" name="Google Shape;7036;p1"/>
              <p:cNvSpPr/>
              <p:nvPr/>
            </p:nvSpPr>
            <p:spPr>
              <a:xfrm>
                <a:off x="-4239041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7" name="Google Shape;7037;p1"/>
              <p:cNvSpPr/>
              <p:nvPr/>
            </p:nvSpPr>
            <p:spPr>
              <a:xfrm>
                <a:off x="-4176160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8" name="Google Shape;7038;p1"/>
              <p:cNvSpPr/>
              <p:nvPr/>
            </p:nvSpPr>
            <p:spPr>
              <a:xfrm>
                <a:off x="-4113347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9" name="Google Shape;7039;p1"/>
              <p:cNvSpPr/>
              <p:nvPr/>
            </p:nvSpPr>
            <p:spPr>
              <a:xfrm>
                <a:off x="-4050466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0" name="Google Shape;7040;p1"/>
              <p:cNvSpPr/>
              <p:nvPr/>
            </p:nvSpPr>
            <p:spPr>
              <a:xfrm>
                <a:off x="-3987653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1" name="Google Shape;7041;p1"/>
              <p:cNvSpPr/>
              <p:nvPr/>
            </p:nvSpPr>
            <p:spPr>
              <a:xfrm>
                <a:off x="-3924839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2" name="Google Shape;7042;p1"/>
              <p:cNvSpPr/>
              <p:nvPr/>
            </p:nvSpPr>
            <p:spPr>
              <a:xfrm>
                <a:off x="-3861958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3" name="Google Shape;7043;p1"/>
              <p:cNvSpPr/>
              <p:nvPr/>
            </p:nvSpPr>
            <p:spPr>
              <a:xfrm>
                <a:off x="-3799145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4" name="Google Shape;7044;p1"/>
              <p:cNvSpPr/>
              <p:nvPr/>
            </p:nvSpPr>
            <p:spPr>
              <a:xfrm>
                <a:off x="-3736264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5" name="Google Shape;7045;p1"/>
              <p:cNvSpPr/>
              <p:nvPr/>
            </p:nvSpPr>
            <p:spPr>
              <a:xfrm>
                <a:off x="-3673451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46" name="Google Shape;7046;p1"/>
              <p:cNvSpPr/>
              <p:nvPr/>
            </p:nvSpPr>
            <p:spPr>
              <a:xfrm>
                <a:off x="-3610570" y="3041784"/>
                <a:ext cx="34678" cy="346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047" name="Google Shape;7047;p1"/>
          <p:cNvGrpSpPr/>
          <p:nvPr/>
        </p:nvGrpSpPr>
        <p:grpSpPr>
          <a:xfrm>
            <a:off x="10450272" y="0"/>
            <a:ext cx="1741728" cy="1713071"/>
            <a:chOff x="10450272" y="0"/>
            <a:chExt cx="1741728" cy="1713071"/>
          </a:xfrm>
        </p:grpSpPr>
        <p:sp>
          <p:nvSpPr>
            <p:cNvPr id="7048" name="Google Shape;7048;p1"/>
            <p:cNvSpPr/>
            <p:nvPr/>
          </p:nvSpPr>
          <p:spPr>
            <a:xfrm>
              <a:off x="10450272" y="0"/>
              <a:ext cx="1741728" cy="1713071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49" name="Google Shape;7049;p1"/>
            <p:cNvGrpSpPr/>
            <p:nvPr/>
          </p:nvGrpSpPr>
          <p:grpSpPr>
            <a:xfrm>
              <a:off x="10656524" y="493723"/>
              <a:ext cx="1347511" cy="725729"/>
              <a:chOff x="-1000744" y="657911"/>
              <a:chExt cx="859754" cy="463038"/>
            </a:xfrm>
          </p:grpSpPr>
          <p:grpSp>
            <p:nvGrpSpPr>
              <p:cNvPr id="7050" name="Google Shape;7050;p1"/>
              <p:cNvGrpSpPr/>
              <p:nvPr/>
            </p:nvGrpSpPr>
            <p:grpSpPr>
              <a:xfrm>
                <a:off x="-918067" y="657911"/>
                <a:ext cx="694875" cy="441245"/>
                <a:chOff x="-918067" y="657911"/>
                <a:chExt cx="694875" cy="441245"/>
              </a:xfrm>
            </p:grpSpPr>
            <p:sp>
              <p:nvSpPr>
                <p:cNvPr id="7051" name="Google Shape;7051;p1"/>
                <p:cNvSpPr/>
                <p:nvPr/>
              </p:nvSpPr>
              <p:spPr>
                <a:xfrm>
                  <a:off x="-642791" y="657911"/>
                  <a:ext cx="144254" cy="441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54" h="441245" extrusionOk="0">
                      <a:moveTo>
                        <a:pt x="72161" y="441246"/>
                      </a:moveTo>
                      <a:lnTo>
                        <a:pt x="72161" y="441246"/>
                      </a:lnTo>
                      <a:cubicBezTo>
                        <a:pt x="31207" y="441246"/>
                        <a:pt x="-1245" y="416080"/>
                        <a:pt x="37" y="385314"/>
                      </a:cubicBezTo>
                      <a:lnTo>
                        <a:pt x="13665" y="55932"/>
                      </a:lnTo>
                      <a:cubicBezTo>
                        <a:pt x="14947" y="25166"/>
                        <a:pt x="41125" y="0"/>
                        <a:pt x="71891" y="0"/>
                      </a:cubicBezTo>
                      <a:lnTo>
                        <a:pt x="71891" y="0"/>
                      </a:lnTo>
                      <a:cubicBezTo>
                        <a:pt x="102657" y="0"/>
                        <a:pt x="128902" y="25166"/>
                        <a:pt x="130184" y="55932"/>
                      </a:cubicBezTo>
                      <a:lnTo>
                        <a:pt x="144217" y="385314"/>
                      </a:lnTo>
                      <a:cubicBezTo>
                        <a:pt x="145499" y="416080"/>
                        <a:pt x="113114" y="441246"/>
                        <a:pt x="72093" y="441246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2" name="Google Shape;7052;p1"/>
                <p:cNvSpPr/>
                <p:nvPr/>
              </p:nvSpPr>
              <p:spPr>
                <a:xfrm>
                  <a:off x="-780302" y="657911"/>
                  <a:ext cx="156950" cy="441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950" h="441245" extrusionOk="0">
                      <a:moveTo>
                        <a:pt x="67988" y="441246"/>
                      </a:moveTo>
                      <a:lnTo>
                        <a:pt x="67988" y="441246"/>
                      </a:lnTo>
                      <a:cubicBezTo>
                        <a:pt x="27034" y="441246"/>
                        <a:pt x="-3462" y="416080"/>
                        <a:pt x="316" y="385314"/>
                      </a:cubicBezTo>
                      <a:lnTo>
                        <a:pt x="40326" y="55932"/>
                      </a:lnTo>
                      <a:cubicBezTo>
                        <a:pt x="44036" y="25166"/>
                        <a:pt x="72306" y="0"/>
                        <a:pt x="103071" y="0"/>
                      </a:cubicBezTo>
                      <a:lnTo>
                        <a:pt x="103071" y="0"/>
                      </a:lnTo>
                      <a:cubicBezTo>
                        <a:pt x="133837" y="0"/>
                        <a:pt x="158058" y="25166"/>
                        <a:pt x="156912" y="55932"/>
                      </a:cubicBezTo>
                      <a:lnTo>
                        <a:pt x="144565" y="385314"/>
                      </a:lnTo>
                      <a:cubicBezTo>
                        <a:pt x="143418" y="416080"/>
                        <a:pt x="108941" y="441246"/>
                        <a:pt x="67988" y="441246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3" name="Google Shape;7053;p1"/>
                <p:cNvSpPr/>
                <p:nvPr/>
              </p:nvSpPr>
              <p:spPr>
                <a:xfrm>
                  <a:off x="-918067" y="657911"/>
                  <a:ext cx="184135" cy="441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135" h="441245" extrusionOk="0">
                      <a:moveTo>
                        <a:pt x="64068" y="441246"/>
                      </a:moveTo>
                      <a:lnTo>
                        <a:pt x="64068" y="441246"/>
                      </a:lnTo>
                      <a:cubicBezTo>
                        <a:pt x="23115" y="441246"/>
                        <a:pt x="-5357" y="416080"/>
                        <a:pt x="850" y="385314"/>
                      </a:cubicBezTo>
                      <a:lnTo>
                        <a:pt x="67172" y="55932"/>
                      </a:lnTo>
                      <a:cubicBezTo>
                        <a:pt x="73379" y="25166"/>
                        <a:pt x="103605" y="0"/>
                        <a:pt x="134371" y="0"/>
                      </a:cubicBezTo>
                      <a:lnTo>
                        <a:pt x="134371" y="0"/>
                      </a:lnTo>
                      <a:cubicBezTo>
                        <a:pt x="165136" y="0"/>
                        <a:pt x="187334" y="25166"/>
                        <a:pt x="183758" y="55932"/>
                      </a:cubicBezTo>
                      <a:lnTo>
                        <a:pt x="145098" y="385314"/>
                      </a:lnTo>
                      <a:cubicBezTo>
                        <a:pt x="141522" y="416080"/>
                        <a:pt x="105022" y="441246"/>
                        <a:pt x="64068" y="441246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4" name="Google Shape;7054;p1"/>
                <p:cNvSpPr/>
                <p:nvPr/>
              </p:nvSpPr>
              <p:spPr>
                <a:xfrm>
                  <a:off x="-407680" y="657911"/>
                  <a:ext cx="184488" cy="441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488" h="441245" extrusionOk="0">
                      <a:moveTo>
                        <a:pt x="120486" y="441246"/>
                      </a:moveTo>
                      <a:lnTo>
                        <a:pt x="120486" y="441246"/>
                      </a:lnTo>
                      <a:cubicBezTo>
                        <a:pt x="79532" y="441246"/>
                        <a:pt x="43032" y="416080"/>
                        <a:pt x="39388" y="385314"/>
                      </a:cubicBezTo>
                      <a:lnTo>
                        <a:pt x="392" y="55932"/>
                      </a:lnTo>
                      <a:cubicBezTo>
                        <a:pt x="-3252" y="25166"/>
                        <a:pt x="18945" y="0"/>
                        <a:pt x="49711" y="0"/>
                      </a:cubicBezTo>
                      <a:lnTo>
                        <a:pt x="49711" y="0"/>
                      </a:lnTo>
                      <a:cubicBezTo>
                        <a:pt x="80477" y="0"/>
                        <a:pt x="110770" y="25166"/>
                        <a:pt x="116978" y="55932"/>
                      </a:cubicBezTo>
                      <a:lnTo>
                        <a:pt x="183637" y="385314"/>
                      </a:lnTo>
                      <a:cubicBezTo>
                        <a:pt x="189844" y="416080"/>
                        <a:pt x="161439" y="441246"/>
                        <a:pt x="120486" y="441246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5" name="Google Shape;7055;p1"/>
                <p:cNvSpPr/>
                <p:nvPr/>
              </p:nvSpPr>
              <p:spPr>
                <a:xfrm>
                  <a:off x="-518318" y="657911"/>
                  <a:ext cx="157293" cy="441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93" h="441245" extrusionOk="0">
                      <a:moveTo>
                        <a:pt x="89372" y="441246"/>
                      </a:moveTo>
                      <a:lnTo>
                        <a:pt x="89372" y="441246"/>
                      </a:lnTo>
                      <a:cubicBezTo>
                        <a:pt x="48419" y="441246"/>
                        <a:pt x="13942" y="416080"/>
                        <a:pt x="12728" y="385314"/>
                      </a:cubicBezTo>
                      <a:lnTo>
                        <a:pt x="44" y="55932"/>
                      </a:lnTo>
                      <a:cubicBezTo>
                        <a:pt x="-1171" y="25166"/>
                        <a:pt x="23051" y="0"/>
                        <a:pt x="53816" y="0"/>
                      </a:cubicBezTo>
                      <a:lnTo>
                        <a:pt x="53816" y="0"/>
                      </a:lnTo>
                      <a:cubicBezTo>
                        <a:pt x="84582" y="0"/>
                        <a:pt x="112852" y="25166"/>
                        <a:pt x="116630" y="55932"/>
                      </a:cubicBezTo>
                      <a:lnTo>
                        <a:pt x="156976" y="385314"/>
                      </a:lnTo>
                      <a:cubicBezTo>
                        <a:pt x="160754" y="416080"/>
                        <a:pt x="130326" y="441246"/>
                        <a:pt x="89372" y="441246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56" name="Google Shape;7056;p1"/>
              <p:cNvGrpSpPr/>
              <p:nvPr/>
            </p:nvGrpSpPr>
            <p:grpSpPr>
              <a:xfrm>
                <a:off x="-1000744" y="1018397"/>
                <a:ext cx="859754" cy="102552"/>
                <a:chOff x="-1000744" y="1018397"/>
                <a:chExt cx="859754" cy="102552"/>
              </a:xfrm>
            </p:grpSpPr>
            <p:sp>
              <p:nvSpPr>
                <p:cNvPr id="7057" name="Google Shape;7057;p1"/>
                <p:cNvSpPr/>
                <p:nvPr/>
              </p:nvSpPr>
              <p:spPr>
                <a:xfrm>
                  <a:off x="-960870" y="1077904"/>
                  <a:ext cx="780006" cy="43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006" h="43045" extrusionOk="0">
                      <a:moveTo>
                        <a:pt x="0" y="1484"/>
                      </a:moveTo>
                      <a:cubicBezTo>
                        <a:pt x="0" y="24356"/>
                        <a:pt x="18689" y="43045"/>
                        <a:pt x="41561" y="43045"/>
                      </a:cubicBezTo>
                      <a:lnTo>
                        <a:pt x="738446" y="43045"/>
                      </a:lnTo>
                      <a:cubicBezTo>
                        <a:pt x="761317" y="43045"/>
                        <a:pt x="780006" y="24356"/>
                        <a:pt x="780006" y="1484"/>
                      </a:cubicBezTo>
                      <a:lnTo>
                        <a:pt x="780006" y="0"/>
                      </a:lnTo>
                      <a:lnTo>
                        <a:pt x="0" y="0"/>
                      </a:lnTo>
                      <a:lnTo>
                        <a:pt x="0" y="1484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8" name="Google Shape;7058;p1"/>
                <p:cNvSpPr/>
                <p:nvPr/>
              </p:nvSpPr>
              <p:spPr>
                <a:xfrm>
                  <a:off x="-1000744" y="1018397"/>
                  <a:ext cx="859754" cy="595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754" h="59507" extrusionOk="0">
                      <a:moveTo>
                        <a:pt x="830001" y="0"/>
                      </a:moveTo>
                      <a:lnTo>
                        <a:pt x="29754" y="0"/>
                      </a:lnTo>
                      <a:cubicBezTo>
                        <a:pt x="13426" y="0"/>
                        <a:pt x="0" y="13359"/>
                        <a:pt x="0" y="29754"/>
                      </a:cubicBezTo>
                      <a:cubicBezTo>
                        <a:pt x="0" y="46149"/>
                        <a:pt x="13359" y="59507"/>
                        <a:pt x="29754" y="59507"/>
                      </a:cubicBezTo>
                      <a:lnTo>
                        <a:pt x="39874" y="59507"/>
                      </a:lnTo>
                      <a:lnTo>
                        <a:pt x="39874" y="49185"/>
                      </a:lnTo>
                      <a:cubicBezTo>
                        <a:pt x="39874" y="26313"/>
                        <a:pt x="58563" y="7624"/>
                        <a:pt x="81435" y="7624"/>
                      </a:cubicBezTo>
                      <a:lnTo>
                        <a:pt x="778319" y="7624"/>
                      </a:lnTo>
                      <a:cubicBezTo>
                        <a:pt x="801191" y="7624"/>
                        <a:pt x="819880" y="26313"/>
                        <a:pt x="819880" y="49185"/>
                      </a:cubicBezTo>
                      <a:lnTo>
                        <a:pt x="819880" y="59507"/>
                      </a:lnTo>
                      <a:lnTo>
                        <a:pt x="830001" y="59507"/>
                      </a:lnTo>
                      <a:cubicBezTo>
                        <a:pt x="846328" y="59507"/>
                        <a:pt x="859754" y="46149"/>
                        <a:pt x="859754" y="29754"/>
                      </a:cubicBezTo>
                      <a:cubicBezTo>
                        <a:pt x="859754" y="13359"/>
                        <a:pt x="846395" y="0"/>
                        <a:pt x="8300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9" name="Google Shape;7059;p1"/>
                <p:cNvSpPr/>
                <p:nvPr/>
              </p:nvSpPr>
              <p:spPr>
                <a:xfrm>
                  <a:off x="-960870" y="1026021"/>
                  <a:ext cx="780006" cy="51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006" h="51883" extrusionOk="0">
                      <a:moveTo>
                        <a:pt x="738446" y="0"/>
                      </a:moveTo>
                      <a:lnTo>
                        <a:pt x="41561" y="0"/>
                      </a:lnTo>
                      <a:cubicBezTo>
                        <a:pt x="18689" y="0"/>
                        <a:pt x="0" y="18689"/>
                        <a:pt x="0" y="41561"/>
                      </a:cubicBezTo>
                      <a:lnTo>
                        <a:pt x="0" y="51883"/>
                      </a:lnTo>
                      <a:lnTo>
                        <a:pt x="780006" y="51883"/>
                      </a:lnTo>
                      <a:lnTo>
                        <a:pt x="780006" y="41561"/>
                      </a:lnTo>
                      <a:cubicBezTo>
                        <a:pt x="780006" y="18689"/>
                        <a:pt x="761317" y="0"/>
                        <a:pt x="7384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060" name="Google Shape;7060;p1"/>
          <p:cNvGrpSpPr/>
          <p:nvPr/>
        </p:nvGrpSpPr>
        <p:grpSpPr>
          <a:xfrm>
            <a:off x="3483459" y="0"/>
            <a:ext cx="1741728" cy="1713071"/>
            <a:chOff x="3483459" y="0"/>
            <a:chExt cx="1741728" cy="1713071"/>
          </a:xfrm>
        </p:grpSpPr>
        <p:sp>
          <p:nvSpPr>
            <p:cNvPr id="7061" name="Google Shape;7061;p1"/>
            <p:cNvSpPr/>
            <p:nvPr/>
          </p:nvSpPr>
          <p:spPr>
            <a:xfrm>
              <a:off x="3483459" y="0"/>
              <a:ext cx="1741728" cy="1713071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62" name="Google Shape;7062;p1"/>
            <p:cNvGrpSpPr/>
            <p:nvPr/>
          </p:nvGrpSpPr>
          <p:grpSpPr>
            <a:xfrm>
              <a:off x="3720222" y="406590"/>
              <a:ext cx="1296967" cy="922732"/>
              <a:chOff x="-5420487" y="602317"/>
              <a:chExt cx="827505" cy="588732"/>
            </a:xfrm>
          </p:grpSpPr>
          <p:sp>
            <p:nvSpPr>
              <p:cNvPr id="7063" name="Google Shape;7063;p1"/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4" name="Google Shape;7064;p1"/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5" name="Google Shape;7065;p1"/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6" name="Google Shape;7066;p1"/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7" name="Google Shape;7067;p1"/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8" name="Google Shape;7068;p1"/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9" name="Google Shape;7069;p1"/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0" name="Google Shape;7070;p1"/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1" name="Google Shape;7071;p1"/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2" name="Google Shape;7072;p1"/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3" name="Google Shape;7073;p1"/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4" name="Google Shape;7074;p1"/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5" name="Google Shape;7075;p1"/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6" name="Google Shape;7076;p1"/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7" name="Google Shape;7077;p1"/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8" name="Google Shape;7078;p1"/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9" name="Google Shape;7079;p1"/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0" name="Google Shape;7080;p1"/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1" name="Google Shape;7081;p1"/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2" name="Google Shape;7082;p1"/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3" name="Google Shape;7083;p1"/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4" name="Google Shape;7084;p1"/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5" name="Google Shape;7085;p1"/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6" name="Google Shape;7086;p1"/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7" name="Google Shape;7087;p1"/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8" name="Google Shape;7088;p1"/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9" name="Google Shape;7089;p1"/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0" name="Google Shape;7090;p1"/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1" name="Google Shape;7091;p1"/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2" name="Google Shape;7092;p1"/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3" name="Google Shape;7093;p1"/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4" name="Google Shape;7094;p1"/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5" name="Google Shape;7095;p1"/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6" name="Google Shape;7096;p1"/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7" name="Google Shape;7097;p1"/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8" name="Google Shape;7098;p1"/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9" name="Google Shape;7099;p1"/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0" name="Google Shape;7100;p1"/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1" name="Google Shape;7101;p1"/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2" name="Google Shape;7102;p1"/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3" name="Google Shape;7103;p1"/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4" name="Google Shape;7104;p1"/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5" name="Google Shape;7105;p1"/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6" name="Google Shape;7106;p1"/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7" name="Google Shape;7107;p1"/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8" name="Google Shape;7108;p1"/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9" name="Google Shape;7109;p1"/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0" name="Google Shape;7110;p1"/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1" name="Google Shape;7111;p1"/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2" name="Google Shape;7112;p1"/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3" name="Google Shape;7113;p1"/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4" name="Google Shape;7114;p1"/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5" name="Google Shape;7115;p1"/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6" name="Google Shape;7116;p1"/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7" name="Google Shape;7117;p1"/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8" name="Google Shape;7118;p1"/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9" name="Google Shape;7119;p1"/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0" name="Google Shape;7120;p1"/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1" name="Google Shape;7121;p1"/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2" name="Google Shape;7122;p1"/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3" name="Google Shape;7123;p1"/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4" name="Google Shape;7124;p1"/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5" name="Google Shape;7125;p1"/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6" name="Google Shape;7126;p1"/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7" name="Google Shape;7127;p1"/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8" name="Google Shape;7128;p1"/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9" name="Google Shape;7129;p1"/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0" name="Google Shape;7130;p1"/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1" name="Google Shape;7131;p1"/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2" name="Google Shape;7132;p1"/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3" name="Google Shape;7133;p1"/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4" name="Google Shape;7134;p1"/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5" name="Google Shape;7135;p1"/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6" name="Google Shape;7136;p1"/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7" name="Google Shape;7137;p1"/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8" name="Google Shape;7138;p1"/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9" name="Google Shape;7139;p1"/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0" name="Google Shape;7140;p1"/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1" name="Google Shape;7141;p1"/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2" name="Google Shape;7142;p1"/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3" name="Google Shape;7143;p1"/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4" name="Google Shape;7144;p1"/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5" name="Google Shape;7145;p1"/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6" name="Google Shape;7146;p1"/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7" name="Google Shape;7147;p1"/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8" name="Google Shape;7148;p1"/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9" name="Google Shape;7149;p1"/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0" name="Google Shape;7150;p1"/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1" name="Google Shape;7151;p1"/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2" name="Google Shape;7152;p1"/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3" name="Google Shape;7153;p1"/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4" name="Google Shape;7154;p1"/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5" name="Google Shape;7155;p1"/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6" name="Google Shape;7156;p1"/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7" name="Google Shape;7157;p1"/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158" name="Google Shape;7158;p1"/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7159" name="Google Shape;7159;p1"/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0" name="Google Shape;7160;p1"/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1" name="Google Shape;7161;p1"/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2" name="Google Shape;7162;p1"/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3" name="Google Shape;7163;p1"/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4" name="Google Shape;7164;p1"/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165" name="Google Shape;7165;p1"/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6" name="Google Shape;7166;p1"/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7" name="Google Shape;7167;p1"/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8" name="Google Shape;7168;p1"/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9" name="Google Shape;7169;p1"/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0" name="Google Shape;7170;p1"/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1" name="Google Shape;7171;p1"/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2" name="Google Shape;7172;p1"/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3" name="Google Shape;7173;p1"/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4" name="Google Shape;7174;p1"/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5" name="Google Shape;7175;p1"/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6" name="Google Shape;7176;p1"/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7" name="Google Shape;7177;p1"/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8" name="Google Shape;7178;p1"/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9" name="Google Shape;7179;p1"/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0" name="Google Shape;7180;p1"/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1" name="Google Shape;7181;p1"/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2" name="Google Shape;7182;p1"/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3" name="Google Shape;7183;p1"/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4" name="Google Shape;7184;p1"/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5" name="Google Shape;7185;p1"/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6" name="Google Shape;7186;p1"/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7" name="Google Shape;7187;p1"/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8" name="Google Shape;7188;p1"/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9" name="Google Shape;7189;p1"/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0" name="Google Shape;7190;p1"/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1" name="Google Shape;7191;p1"/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2" name="Google Shape;7192;p1"/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193" name="Google Shape;7193;p1"/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7194" name="Google Shape;7194;p1"/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5" name="Google Shape;7195;p1"/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6" name="Google Shape;7196;p1"/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7" name="Google Shape;7197;p1"/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8" name="Google Shape;7198;p1"/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199" name="Google Shape;7199;p1"/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0" name="Google Shape;7200;p1"/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1" name="Google Shape;7201;p1"/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2" name="Google Shape;7202;p1"/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3" name="Google Shape;7203;p1"/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4" name="Google Shape;7204;p1"/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5" name="Google Shape;7205;p1"/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6" name="Google Shape;7206;p1"/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7" name="Google Shape;7207;p1"/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8" name="Google Shape;7208;p1"/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9" name="Google Shape;7209;p1"/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0" name="Google Shape;7210;p1"/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1" name="Google Shape;7211;p1"/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2" name="Google Shape;7212;p1"/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3" name="Google Shape;7213;p1"/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4" name="Google Shape;7214;p1"/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5" name="Google Shape;7215;p1"/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6" name="Google Shape;7216;p1"/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7" name="Google Shape;7217;p1"/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8" name="Google Shape;7218;p1"/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9" name="Google Shape;7219;p1"/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0" name="Google Shape;7220;p1"/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1" name="Google Shape;7221;p1"/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2" name="Google Shape;7222;p1"/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3" name="Google Shape;7223;p1"/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4" name="Google Shape;7224;p1"/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5" name="Google Shape;7225;p1"/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6" name="Google Shape;7226;p1"/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7" name="Google Shape;7227;p1"/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8" name="Google Shape;7228;p1"/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9" name="Google Shape;7229;p1"/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0" name="Google Shape;7230;p1"/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1" name="Google Shape;7231;p1"/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2" name="Google Shape;7232;p1"/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3" name="Google Shape;7233;p1"/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4" name="Google Shape;7234;p1"/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5" name="Google Shape;7235;p1"/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6" name="Google Shape;7236;p1"/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7" name="Google Shape;7237;p1"/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8" name="Google Shape;7238;p1"/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9" name="Google Shape;7239;p1"/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0" name="Google Shape;7240;p1"/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1" name="Google Shape;7241;p1"/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2" name="Google Shape;7242;p1"/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3" name="Google Shape;7243;p1"/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4" name="Google Shape;7244;p1"/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5" name="Google Shape;7245;p1"/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6" name="Google Shape;7246;p1"/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7" name="Google Shape;7247;p1"/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8" name="Google Shape;7248;p1"/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9" name="Google Shape;7249;p1"/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0" name="Google Shape;7250;p1"/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1" name="Google Shape;7251;p1"/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2" name="Google Shape;7252;p1"/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3" name="Google Shape;7253;p1"/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4" name="Google Shape;7254;p1"/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5" name="Google Shape;7255;p1"/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6" name="Google Shape;7256;p1"/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7" name="Google Shape;7257;p1"/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8" name="Google Shape;7258;p1"/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9" name="Google Shape;7259;p1"/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0" name="Google Shape;7260;p1"/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1" name="Google Shape;7261;p1"/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2" name="Google Shape;7262;p1"/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3" name="Google Shape;7263;p1"/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4" name="Google Shape;7264;p1"/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5" name="Google Shape;7265;p1"/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6" name="Google Shape;7266;p1"/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7" name="Google Shape;7267;p1"/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8" name="Google Shape;7268;p1"/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9" name="Google Shape;7269;p1"/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70" name="Google Shape;7270;p1"/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71" name="Google Shape;7271;p1"/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272" name="Google Shape;7272;p1"/>
          <p:cNvGrpSpPr/>
          <p:nvPr/>
        </p:nvGrpSpPr>
        <p:grpSpPr>
          <a:xfrm>
            <a:off x="3483459" y="1713071"/>
            <a:ext cx="1741728" cy="1713071"/>
            <a:chOff x="3483459" y="1713071"/>
            <a:chExt cx="1741728" cy="1713071"/>
          </a:xfrm>
        </p:grpSpPr>
        <p:sp>
          <p:nvSpPr>
            <p:cNvPr id="7273" name="Google Shape;7273;p1"/>
            <p:cNvSpPr/>
            <p:nvPr/>
          </p:nvSpPr>
          <p:spPr>
            <a:xfrm>
              <a:off x="3483459" y="1713071"/>
              <a:ext cx="1741728" cy="1713071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274" name="Google Shape;7274;p1"/>
            <p:cNvGrpSpPr/>
            <p:nvPr/>
          </p:nvGrpSpPr>
          <p:grpSpPr>
            <a:xfrm>
              <a:off x="3640703" y="2174016"/>
              <a:ext cx="1365065" cy="827348"/>
              <a:chOff x="-5471223" y="1729990"/>
              <a:chExt cx="870954" cy="527874"/>
            </a:xfrm>
          </p:grpSpPr>
          <p:sp>
            <p:nvSpPr>
              <p:cNvPr id="7275" name="Google Shape;7275;p1"/>
              <p:cNvSpPr/>
              <p:nvPr/>
            </p:nvSpPr>
            <p:spPr>
              <a:xfrm>
                <a:off x="-5409691" y="1729990"/>
                <a:ext cx="466613" cy="484965"/>
              </a:xfrm>
              <a:custGeom>
                <a:avLst/>
                <a:gdLst/>
                <a:ahLst/>
                <a:cxnLst/>
                <a:rect l="l" t="t" r="r" b="b"/>
                <a:pathLst>
                  <a:path w="466613" h="484965" extrusionOk="0">
                    <a:moveTo>
                      <a:pt x="0" y="68"/>
                    </a:moveTo>
                    <a:lnTo>
                      <a:pt x="0" y="60047"/>
                    </a:lnTo>
                    <a:cubicBezTo>
                      <a:pt x="16125" y="61666"/>
                      <a:pt x="28674" y="75295"/>
                      <a:pt x="28674" y="91825"/>
                    </a:cubicBezTo>
                    <a:cubicBezTo>
                      <a:pt x="28674" y="108355"/>
                      <a:pt x="16125" y="121984"/>
                      <a:pt x="0" y="123603"/>
                    </a:cubicBezTo>
                    <a:lnTo>
                      <a:pt x="0" y="484965"/>
                    </a:lnTo>
                    <a:lnTo>
                      <a:pt x="466614" y="484965"/>
                    </a:lnTo>
                    <a:lnTo>
                      <a:pt x="4666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76" name="Google Shape;7276;p1"/>
              <p:cNvSpPr/>
              <p:nvPr/>
            </p:nvSpPr>
            <p:spPr>
              <a:xfrm>
                <a:off x="-5308286" y="1730057"/>
                <a:ext cx="466613" cy="484965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77" name="Google Shape;7277;p1"/>
              <p:cNvSpPr/>
              <p:nvPr/>
            </p:nvSpPr>
            <p:spPr>
              <a:xfrm rot="-796800">
                <a:off x="-5342619" y="1897873"/>
                <a:ext cx="63825" cy="6382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278" name="Google Shape;7278;p1"/>
              <p:cNvGrpSpPr/>
              <p:nvPr/>
            </p:nvGrpSpPr>
            <p:grpSpPr>
              <a:xfrm>
                <a:off x="-5264238" y="1752289"/>
                <a:ext cx="386773" cy="182196"/>
                <a:chOff x="-5264238" y="1752289"/>
                <a:chExt cx="386773" cy="182196"/>
              </a:xfrm>
            </p:grpSpPr>
            <p:sp>
              <p:nvSpPr>
                <p:cNvPr id="7279" name="Google Shape;7279;p1"/>
                <p:cNvSpPr/>
                <p:nvPr/>
              </p:nvSpPr>
              <p:spPr>
                <a:xfrm rot="-2700000">
                  <a:off x="-5073651" y="1822747"/>
                  <a:ext cx="92567" cy="92567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0" name="Google Shape;7280;p1"/>
                <p:cNvSpPr/>
                <p:nvPr/>
              </p:nvSpPr>
              <p:spPr>
                <a:xfrm rot="-2700000">
                  <a:off x="-5251019" y="1775472"/>
                  <a:ext cx="63825" cy="63825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1" name="Google Shape;7281;p1"/>
                <p:cNvSpPr/>
                <p:nvPr/>
              </p:nvSpPr>
              <p:spPr>
                <a:xfrm rot="-2700000">
                  <a:off x="-4954508" y="1765508"/>
                  <a:ext cx="63825" cy="63825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82" name="Google Shape;7282;p1"/>
              <p:cNvGrpSpPr/>
              <p:nvPr/>
            </p:nvGrpSpPr>
            <p:grpSpPr>
              <a:xfrm>
                <a:off x="-5471223" y="1820668"/>
                <a:ext cx="870954" cy="437196"/>
                <a:chOff x="-5471223" y="1820668"/>
                <a:chExt cx="870954" cy="437196"/>
              </a:xfrm>
            </p:grpSpPr>
            <p:grpSp>
              <p:nvGrpSpPr>
                <p:cNvPr id="7283" name="Google Shape;7283;p1"/>
                <p:cNvGrpSpPr/>
                <p:nvPr/>
              </p:nvGrpSpPr>
              <p:grpSpPr>
                <a:xfrm>
                  <a:off x="-5122747" y="1864387"/>
                  <a:ext cx="506082" cy="389901"/>
                  <a:chOff x="-5122747" y="1864387"/>
                  <a:chExt cx="506082" cy="389901"/>
                </a:xfrm>
              </p:grpSpPr>
              <p:sp>
                <p:nvSpPr>
                  <p:cNvPr id="7284" name="Google Shape;7284;p1"/>
                  <p:cNvSpPr/>
                  <p:nvPr/>
                </p:nvSpPr>
                <p:spPr>
                  <a:xfrm>
                    <a:off x="-5122747" y="1864387"/>
                    <a:ext cx="337950" cy="389901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285" name="Google Shape;7285;p1"/>
                  <p:cNvSpPr/>
                  <p:nvPr/>
                </p:nvSpPr>
                <p:spPr>
                  <a:xfrm>
                    <a:off x="-4956369" y="1864387"/>
                    <a:ext cx="337950" cy="389901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286" name="Google Shape;7286;p1"/>
                  <p:cNvSpPr/>
                  <p:nvPr/>
                </p:nvSpPr>
                <p:spPr>
                  <a:xfrm>
                    <a:off x="-4927830" y="1885775"/>
                    <a:ext cx="311165" cy="347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1165" h="347733" extrusionOk="0">
                        <a:moveTo>
                          <a:pt x="19499" y="0"/>
                        </a:moveTo>
                        <a:cubicBezTo>
                          <a:pt x="8771" y="0"/>
                          <a:pt x="0" y="8704"/>
                          <a:pt x="0" y="19499"/>
                        </a:cubicBezTo>
                        <a:lnTo>
                          <a:pt x="0" y="328235"/>
                        </a:lnTo>
                        <a:cubicBezTo>
                          <a:pt x="0" y="338963"/>
                          <a:pt x="8703" y="347734"/>
                          <a:pt x="19499" y="347734"/>
                        </a:cubicBezTo>
                        <a:lnTo>
                          <a:pt x="311166" y="347734"/>
                        </a:lnTo>
                        <a:lnTo>
                          <a:pt x="311166" y="68"/>
                        </a:lnTo>
                        <a:lnTo>
                          <a:pt x="19499" y="68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287" name="Google Shape;7287;p1"/>
                <p:cNvGrpSpPr/>
                <p:nvPr/>
              </p:nvGrpSpPr>
              <p:grpSpPr>
                <a:xfrm>
                  <a:off x="-5471223" y="1820668"/>
                  <a:ext cx="426048" cy="426048"/>
                  <a:chOff x="-5471223" y="1820668"/>
                  <a:chExt cx="426048" cy="426048"/>
                </a:xfrm>
              </p:grpSpPr>
              <p:sp>
                <p:nvSpPr>
                  <p:cNvPr id="7288" name="Google Shape;7288;p1"/>
                  <p:cNvSpPr/>
                  <p:nvPr/>
                </p:nvSpPr>
                <p:spPr>
                  <a:xfrm>
                    <a:off x="-5471223" y="1820668"/>
                    <a:ext cx="426048" cy="4260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6048" h="426048" extrusionOk="0">
                        <a:moveTo>
                          <a:pt x="352929" y="0"/>
                        </a:moveTo>
                        <a:lnTo>
                          <a:pt x="0" y="352929"/>
                        </a:lnTo>
                        <a:cubicBezTo>
                          <a:pt x="97492" y="450421"/>
                          <a:pt x="255505" y="450421"/>
                          <a:pt x="352929" y="352929"/>
                        </a:cubicBezTo>
                        <a:cubicBezTo>
                          <a:pt x="450421" y="255437"/>
                          <a:pt x="450421" y="97425"/>
                          <a:pt x="35292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289" name="Google Shape;7289;p1"/>
                  <p:cNvSpPr/>
                  <p:nvPr/>
                </p:nvSpPr>
                <p:spPr>
                  <a:xfrm>
                    <a:off x="-5445517" y="1846171"/>
                    <a:ext cx="372092" cy="3741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2092" h="374148" extrusionOk="0">
                        <a:moveTo>
                          <a:pt x="314337" y="13022"/>
                        </a:moveTo>
                        <a:lnTo>
                          <a:pt x="301315" y="0"/>
                        </a:lnTo>
                        <a:lnTo>
                          <a:pt x="0" y="301518"/>
                        </a:lnTo>
                        <a:lnTo>
                          <a:pt x="12751" y="314539"/>
                        </a:lnTo>
                        <a:cubicBezTo>
                          <a:pt x="96008" y="397796"/>
                          <a:pt x="221297" y="391993"/>
                          <a:pt x="304554" y="308670"/>
                        </a:cubicBezTo>
                        <a:cubicBezTo>
                          <a:pt x="387810" y="225346"/>
                          <a:pt x="397593" y="96211"/>
                          <a:pt x="314269" y="12954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7290" name="Google Shape;7290;p1"/>
                <p:cNvSpPr/>
                <p:nvPr/>
              </p:nvSpPr>
              <p:spPr>
                <a:xfrm>
                  <a:off x="-5110535" y="1959653"/>
                  <a:ext cx="510266" cy="298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266" h="298211" extrusionOk="0">
                      <a:moveTo>
                        <a:pt x="218329" y="0"/>
                      </a:moveTo>
                      <a:lnTo>
                        <a:pt x="0" y="0"/>
                      </a:lnTo>
                      <a:lnTo>
                        <a:pt x="0" y="297267"/>
                      </a:lnTo>
                      <a:lnTo>
                        <a:pt x="510266" y="298212"/>
                      </a:lnTo>
                      <a:lnTo>
                        <a:pt x="218329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1" name="Google Shape;7291;p1"/>
                <p:cNvSpPr/>
                <p:nvPr/>
              </p:nvSpPr>
              <p:spPr>
                <a:xfrm>
                  <a:off x="-5250128" y="1959653"/>
                  <a:ext cx="431530" cy="298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530" h="298211" extrusionOk="0">
                      <a:moveTo>
                        <a:pt x="139593" y="0"/>
                      </a:moveTo>
                      <a:cubicBezTo>
                        <a:pt x="54245" y="71247"/>
                        <a:pt x="0" y="178387"/>
                        <a:pt x="0" y="298212"/>
                      </a:cubicBezTo>
                      <a:lnTo>
                        <a:pt x="431530" y="298212"/>
                      </a:lnTo>
                      <a:lnTo>
                        <a:pt x="139593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292" name="Google Shape;7292;p1"/>
                <p:cNvGrpSpPr/>
                <p:nvPr/>
              </p:nvGrpSpPr>
              <p:grpSpPr>
                <a:xfrm>
                  <a:off x="-5151354" y="2035960"/>
                  <a:ext cx="200180" cy="181963"/>
                  <a:chOff x="-5151354" y="2035960"/>
                  <a:chExt cx="200180" cy="181963"/>
                </a:xfrm>
              </p:grpSpPr>
              <p:sp>
                <p:nvSpPr>
                  <p:cNvPr id="7293" name="Google Shape;7293;p1"/>
                  <p:cNvSpPr/>
                  <p:nvPr/>
                </p:nvSpPr>
                <p:spPr>
                  <a:xfrm>
                    <a:off x="-5151354" y="2035960"/>
                    <a:ext cx="46823" cy="46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823" h="46823" extrusionOk="0">
                        <a:moveTo>
                          <a:pt x="23411" y="46823"/>
                        </a:moveTo>
                        <a:cubicBezTo>
                          <a:pt x="36366" y="46823"/>
                          <a:pt x="46823" y="36366"/>
                          <a:pt x="46823" y="23412"/>
                        </a:cubicBezTo>
                        <a:cubicBezTo>
                          <a:pt x="46823" y="10458"/>
                          <a:pt x="36366" y="0"/>
                          <a:pt x="23411" y="0"/>
                        </a:cubicBezTo>
                        <a:cubicBezTo>
                          <a:pt x="10458" y="0"/>
                          <a:pt x="0" y="10458"/>
                          <a:pt x="0" y="23412"/>
                        </a:cubicBezTo>
                        <a:cubicBezTo>
                          <a:pt x="0" y="36366"/>
                          <a:pt x="10458" y="46823"/>
                          <a:pt x="23411" y="4682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294" name="Google Shape;7294;p1"/>
                  <p:cNvSpPr/>
                  <p:nvPr/>
                </p:nvSpPr>
                <p:spPr>
                  <a:xfrm>
                    <a:off x="-4997997" y="2168536"/>
                    <a:ext cx="46823" cy="46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823" h="46823" extrusionOk="0">
                        <a:moveTo>
                          <a:pt x="23412" y="0"/>
                        </a:moveTo>
                        <a:cubicBezTo>
                          <a:pt x="10458" y="0"/>
                          <a:pt x="0" y="10458"/>
                          <a:pt x="0" y="23412"/>
                        </a:cubicBezTo>
                        <a:cubicBezTo>
                          <a:pt x="0" y="36366"/>
                          <a:pt x="10458" y="46823"/>
                          <a:pt x="23412" y="46823"/>
                        </a:cubicBezTo>
                        <a:cubicBezTo>
                          <a:pt x="36366" y="46823"/>
                          <a:pt x="46823" y="36366"/>
                          <a:pt x="46823" y="23412"/>
                        </a:cubicBezTo>
                        <a:cubicBezTo>
                          <a:pt x="46823" y="10458"/>
                          <a:pt x="36366" y="0"/>
                          <a:pt x="23412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295" name="Google Shape;7295;p1"/>
                  <p:cNvSpPr/>
                  <p:nvPr/>
                </p:nvSpPr>
                <p:spPr>
                  <a:xfrm>
                    <a:off x="-5146226" y="2139795"/>
                    <a:ext cx="78128" cy="78128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7296" name="Google Shape;7296;p1"/>
          <p:cNvGrpSpPr/>
          <p:nvPr/>
        </p:nvGrpSpPr>
        <p:grpSpPr>
          <a:xfrm>
            <a:off x="10450272" y="1713071"/>
            <a:ext cx="1741728" cy="1713071"/>
            <a:chOff x="10450272" y="1713071"/>
            <a:chExt cx="1741728" cy="1713071"/>
          </a:xfrm>
        </p:grpSpPr>
        <p:sp>
          <p:nvSpPr>
            <p:cNvPr id="7297" name="Google Shape;7297;p1"/>
            <p:cNvSpPr/>
            <p:nvPr/>
          </p:nvSpPr>
          <p:spPr>
            <a:xfrm>
              <a:off x="10450272" y="1713071"/>
              <a:ext cx="1741728" cy="1713071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298" name="Google Shape;7298;p1"/>
            <p:cNvGrpSpPr/>
            <p:nvPr/>
          </p:nvGrpSpPr>
          <p:grpSpPr>
            <a:xfrm>
              <a:off x="10704816" y="2040460"/>
              <a:ext cx="1234681" cy="967990"/>
              <a:chOff x="-934557" y="1644777"/>
              <a:chExt cx="787765" cy="617608"/>
            </a:xfrm>
          </p:grpSpPr>
          <p:grpSp>
            <p:nvGrpSpPr>
              <p:cNvPr id="7299" name="Google Shape;7299;p1"/>
              <p:cNvGrpSpPr/>
              <p:nvPr/>
            </p:nvGrpSpPr>
            <p:grpSpPr>
              <a:xfrm>
                <a:off x="-869045" y="1644777"/>
                <a:ext cx="658967" cy="585088"/>
                <a:chOff x="-869045" y="1644777"/>
                <a:chExt cx="658967" cy="585088"/>
              </a:xfrm>
            </p:grpSpPr>
            <p:sp>
              <p:nvSpPr>
                <p:cNvPr id="7300" name="Google Shape;7300;p1"/>
                <p:cNvSpPr/>
                <p:nvPr/>
              </p:nvSpPr>
              <p:spPr>
                <a:xfrm>
                  <a:off x="-547219" y="1987923"/>
                  <a:ext cx="4115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5" h="4317" extrusionOk="0">
                      <a:moveTo>
                        <a:pt x="0" y="4318"/>
                      </a:moveTo>
                      <a:cubicBezTo>
                        <a:pt x="1349" y="4250"/>
                        <a:pt x="2699" y="4183"/>
                        <a:pt x="4116" y="4115"/>
                      </a:cubicBezTo>
                      <a:cubicBezTo>
                        <a:pt x="3441" y="2766"/>
                        <a:pt x="2766" y="1349"/>
                        <a:pt x="2092" y="0"/>
                      </a:cubicBezTo>
                      <a:cubicBezTo>
                        <a:pt x="1417" y="1484"/>
                        <a:pt x="742" y="2901"/>
                        <a:pt x="0" y="431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1" name="Google Shape;7301;p1"/>
                <p:cNvSpPr/>
                <p:nvPr/>
              </p:nvSpPr>
              <p:spPr>
                <a:xfrm>
                  <a:off x="-546949" y="1882671"/>
                  <a:ext cx="3845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5" h="4115" extrusionOk="0">
                      <a:moveTo>
                        <a:pt x="0" y="202"/>
                      </a:moveTo>
                      <a:cubicBezTo>
                        <a:pt x="0" y="202"/>
                        <a:pt x="0" y="202"/>
                        <a:pt x="0" y="202"/>
                      </a:cubicBezTo>
                      <a:cubicBezTo>
                        <a:pt x="675" y="1484"/>
                        <a:pt x="1282" y="2766"/>
                        <a:pt x="1889" y="4116"/>
                      </a:cubicBezTo>
                      <a:cubicBezTo>
                        <a:pt x="2564" y="2766"/>
                        <a:pt x="3171" y="1349"/>
                        <a:pt x="3846" y="0"/>
                      </a:cubicBezTo>
                      <a:cubicBezTo>
                        <a:pt x="2564" y="0"/>
                        <a:pt x="1349" y="202"/>
                        <a:pt x="0" y="20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2" name="Google Shape;7302;p1"/>
                <p:cNvSpPr/>
                <p:nvPr/>
              </p:nvSpPr>
              <p:spPr>
                <a:xfrm>
                  <a:off x="-644374" y="2055931"/>
                  <a:ext cx="472" cy="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539" extrusionOk="0">
                      <a:moveTo>
                        <a:pt x="202" y="540"/>
                      </a:moveTo>
                      <a:cubicBezTo>
                        <a:pt x="202" y="540"/>
                        <a:pt x="337" y="202"/>
                        <a:pt x="472" y="0"/>
                      </a:cubicBezTo>
                      <a:cubicBezTo>
                        <a:pt x="337" y="0"/>
                        <a:pt x="135" y="0"/>
                        <a:pt x="0" y="0"/>
                      </a:cubicBezTo>
                      <a:cubicBezTo>
                        <a:pt x="67" y="135"/>
                        <a:pt x="135" y="337"/>
                        <a:pt x="270" y="47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3" name="Google Shape;7303;p1"/>
                <p:cNvSpPr/>
                <p:nvPr/>
              </p:nvSpPr>
              <p:spPr>
                <a:xfrm>
                  <a:off x="-577580" y="1644777"/>
                  <a:ext cx="149780" cy="238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780" h="238097" extrusionOk="0">
                      <a:moveTo>
                        <a:pt x="83594" y="86495"/>
                      </a:moveTo>
                      <a:cubicBezTo>
                        <a:pt x="85280" y="85146"/>
                        <a:pt x="87372" y="84268"/>
                        <a:pt x="89733" y="84268"/>
                      </a:cubicBezTo>
                      <a:cubicBezTo>
                        <a:pt x="95198" y="84268"/>
                        <a:pt x="99584" y="88654"/>
                        <a:pt x="99584" y="94119"/>
                      </a:cubicBezTo>
                      <a:cubicBezTo>
                        <a:pt x="99584" y="99584"/>
                        <a:pt x="95198" y="103969"/>
                        <a:pt x="89733" y="103969"/>
                      </a:cubicBezTo>
                      <a:cubicBezTo>
                        <a:pt x="88789" y="103969"/>
                        <a:pt x="87979" y="103834"/>
                        <a:pt x="87102" y="103564"/>
                      </a:cubicBezTo>
                      <a:cubicBezTo>
                        <a:pt x="87777" y="108625"/>
                        <a:pt x="88249" y="113752"/>
                        <a:pt x="88249" y="119015"/>
                      </a:cubicBezTo>
                      <a:cubicBezTo>
                        <a:pt x="88249" y="165366"/>
                        <a:pt x="61666" y="205442"/>
                        <a:pt x="23007" y="225143"/>
                      </a:cubicBezTo>
                      <a:cubicBezTo>
                        <a:pt x="25841" y="229259"/>
                        <a:pt x="28404" y="233577"/>
                        <a:pt x="30698" y="238097"/>
                      </a:cubicBezTo>
                      <a:cubicBezTo>
                        <a:pt x="30698" y="238097"/>
                        <a:pt x="30698" y="238097"/>
                        <a:pt x="30698" y="238097"/>
                      </a:cubicBezTo>
                      <a:cubicBezTo>
                        <a:pt x="31980" y="238097"/>
                        <a:pt x="33262" y="237962"/>
                        <a:pt x="34544" y="237895"/>
                      </a:cubicBezTo>
                      <a:cubicBezTo>
                        <a:pt x="48847" y="210233"/>
                        <a:pt x="73608" y="188913"/>
                        <a:pt x="103700" y="179264"/>
                      </a:cubicBezTo>
                      <a:cubicBezTo>
                        <a:pt x="114090" y="175958"/>
                        <a:pt x="125020" y="174069"/>
                        <a:pt x="136422" y="173665"/>
                      </a:cubicBezTo>
                      <a:cubicBezTo>
                        <a:pt x="144923" y="157270"/>
                        <a:pt x="149781" y="138716"/>
                        <a:pt x="149781" y="119015"/>
                      </a:cubicBezTo>
                      <a:cubicBezTo>
                        <a:pt x="149781" y="53300"/>
                        <a:pt x="96480" y="0"/>
                        <a:pt x="30766" y="0"/>
                      </a:cubicBezTo>
                      <a:cubicBezTo>
                        <a:pt x="20106" y="0"/>
                        <a:pt x="9850" y="1552"/>
                        <a:pt x="0" y="4183"/>
                      </a:cubicBezTo>
                      <a:cubicBezTo>
                        <a:pt x="40414" y="14978"/>
                        <a:pt x="72259" y="46351"/>
                        <a:pt x="83661" y="86495"/>
                      </a:cubicBezTo>
                      <a:close/>
                      <a:moveTo>
                        <a:pt x="105724" y="158147"/>
                      </a:moveTo>
                      <a:cubicBezTo>
                        <a:pt x="105724" y="163612"/>
                        <a:pt x="101338" y="167997"/>
                        <a:pt x="95873" y="167997"/>
                      </a:cubicBezTo>
                      <a:cubicBezTo>
                        <a:pt x="90408" y="167997"/>
                        <a:pt x="86023" y="163612"/>
                        <a:pt x="86023" y="158147"/>
                      </a:cubicBezTo>
                      <a:cubicBezTo>
                        <a:pt x="86023" y="152682"/>
                        <a:pt x="90408" y="148296"/>
                        <a:pt x="95873" y="148296"/>
                      </a:cubicBezTo>
                      <a:cubicBezTo>
                        <a:pt x="101338" y="148296"/>
                        <a:pt x="105724" y="152682"/>
                        <a:pt x="105724" y="158147"/>
                      </a:cubicBezTo>
                      <a:close/>
                    </a:path>
                  </a:pathLst>
                </a:custGeom>
                <a:solidFill>
                  <a:srgbClr val="D27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4" name="Google Shape;7304;p1"/>
                <p:cNvSpPr/>
                <p:nvPr/>
              </p:nvSpPr>
              <p:spPr>
                <a:xfrm>
                  <a:off x="-665964" y="1649027"/>
                  <a:ext cx="176633" cy="2209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633" h="220960" extrusionOk="0">
                      <a:moveTo>
                        <a:pt x="46823" y="168065"/>
                      </a:moveTo>
                      <a:cubicBezTo>
                        <a:pt x="46823" y="162600"/>
                        <a:pt x="51209" y="158214"/>
                        <a:pt x="56674" y="158214"/>
                      </a:cubicBezTo>
                      <a:cubicBezTo>
                        <a:pt x="62139" y="158214"/>
                        <a:pt x="66524" y="162600"/>
                        <a:pt x="66524" y="168065"/>
                      </a:cubicBezTo>
                      <a:cubicBezTo>
                        <a:pt x="66524" y="173530"/>
                        <a:pt x="62476" y="177443"/>
                        <a:pt x="57416" y="177848"/>
                      </a:cubicBezTo>
                      <a:cubicBezTo>
                        <a:pt x="79411" y="186619"/>
                        <a:pt x="98100" y="201732"/>
                        <a:pt x="111391" y="220960"/>
                      </a:cubicBezTo>
                      <a:cubicBezTo>
                        <a:pt x="150118" y="201327"/>
                        <a:pt x="176633" y="161250"/>
                        <a:pt x="176633" y="114832"/>
                      </a:cubicBezTo>
                      <a:cubicBezTo>
                        <a:pt x="176633" y="109569"/>
                        <a:pt x="176161" y="104442"/>
                        <a:pt x="175486" y="99382"/>
                      </a:cubicBezTo>
                      <a:cubicBezTo>
                        <a:pt x="171303" y="98234"/>
                        <a:pt x="168267" y="94456"/>
                        <a:pt x="168267" y="89936"/>
                      </a:cubicBezTo>
                      <a:cubicBezTo>
                        <a:pt x="168267" y="86832"/>
                        <a:pt x="169751" y="84066"/>
                        <a:pt x="171978" y="82312"/>
                      </a:cubicBezTo>
                      <a:cubicBezTo>
                        <a:pt x="160576" y="42168"/>
                        <a:pt x="128663" y="10795"/>
                        <a:pt x="88317" y="0"/>
                      </a:cubicBezTo>
                      <a:cubicBezTo>
                        <a:pt x="37513" y="13561"/>
                        <a:pt x="0" y="59777"/>
                        <a:pt x="0" y="114899"/>
                      </a:cubicBezTo>
                      <a:cubicBezTo>
                        <a:pt x="0" y="134533"/>
                        <a:pt x="4858" y="153019"/>
                        <a:pt x="13291" y="169347"/>
                      </a:cubicBezTo>
                      <a:cubicBezTo>
                        <a:pt x="25975" y="169347"/>
                        <a:pt x="38255" y="171371"/>
                        <a:pt x="49724" y="175081"/>
                      </a:cubicBezTo>
                      <a:cubicBezTo>
                        <a:pt x="47970" y="173327"/>
                        <a:pt x="46823" y="170831"/>
                        <a:pt x="46823" y="168132"/>
                      </a:cubicBezTo>
                      <a:close/>
                      <a:moveTo>
                        <a:pt x="121511" y="193298"/>
                      </a:moveTo>
                      <a:cubicBezTo>
                        <a:pt x="116046" y="193298"/>
                        <a:pt x="111661" y="188913"/>
                        <a:pt x="111661" y="183448"/>
                      </a:cubicBezTo>
                      <a:cubicBezTo>
                        <a:pt x="111661" y="177983"/>
                        <a:pt x="116046" y="173597"/>
                        <a:pt x="121511" y="173597"/>
                      </a:cubicBezTo>
                      <a:cubicBezTo>
                        <a:pt x="126976" y="173597"/>
                        <a:pt x="131362" y="177983"/>
                        <a:pt x="131362" y="183448"/>
                      </a:cubicBezTo>
                      <a:cubicBezTo>
                        <a:pt x="131362" y="188913"/>
                        <a:pt x="126976" y="193298"/>
                        <a:pt x="121511" y="193298"/>
                      </a:cubicBezTo>
                      <a:close/>
                      <a:moveTo>
                        <a:pt x="128865" y="28404"/>
                      </a:moveTo>
                      <a:cubicBezTo>
                        <a:pt x="134330" y="28404"/>
                        <a:pt x="138716" y="32790"/>
                        <a:pt x="138716" y="38255"/>
                      </a:cubicBezTo>
                      <a:cubicBezTo>
                        <a:pt x="138716" y="43720"/>
                        <a:pt x="134330" y="48105"/>
                        <a:pt x="128865" y="48105"/>
                      </a:cubicBezTo>
                      <a:cubicBezTo>
                        <a:pt x="123400" y="48105"/>
                        <a:pt x="119015" y="43720"/>
                        <a:pt x="119015" y="38255"/>
                      </a:cubicBezTo>
                      <a:cubicBezTo>
                        <a:pt x="119015" y="32790"/>
                        <a:pt x="123400" y="28404"/>
                        <a:pt x="128865" y="28404"/>
                      </a:cubicBezTo>
                      <a:close/>
                      <a:moveTo>
                        <a:pt x="117800" y="87440"/>
                      </a:moveTo>
                      <a:cubicBezTo>
                        <a:pt x="123265" y="87440"/>
                        <a:pt x="127651" y="91825"/>
                        <a:pt x="127651" y="97290"/>
                      </a:cubicBezTo>
                      <a:cubicBezTo>
                        <a:pt x="127651" y="102755"/>
                        <a:pt x="123265" y="107140"/>
                        <a:pt x="117800" y="107140"/>
                      </a:cubicBezTo>
                      <a:cubicBezTo>
                        <a:pt x="112335" y="107140"/>
                        <a:pt x="107950" y="102755"/>
                        <a:pt x="107950" y="97290"/>
                      </a:cubicBezTo>
                      <a:cubicBezTo>
                        <a:pt x="107950" y="91825"/>
                        <a:pt x="112335" y="87440"/>
                        <a:pt x="117800" y="87440"/>
                      </a:cubicBezTo>
                      <a:close/>
                      <a:moveTo>
                        <a:pt x="107950" y="147757"/>
                      </a:moveTo>
                      <a:cubicBezTo>
                        <a:pt x="107950" y="153222"/>
                        <a:pt x="103564" y="157607"/>
                        <a:pt x="98100" y="157607"/>
                      </a:cubicBezTo>
                      <a:cubicBezTo>
                        <a:pt x="92635" y="157607"/>
                        <a:pt x="88249" y="153222"/>
                        <a:pt x="88249" y="147757"/>
                      </a:cubicBezTo>
                      <a:cubicBezTo>
                        <a:pt x="88249" y="142292"/>
                        <a:pt x="92635" y="137906"/>
                        <a:pt x="98100" y="137906"/>
                      </a:cubicBezTo>
                      <a:cubicBezTo>
                        <a:pt x="103564" y="137906"/>
                        <a:pt x="107950" y="142292"/>
                        <a:pt x="107950" y="147757"/>
                      </a:cubicBezTo>
                      <a:close/>
                      <a:moveTo>
                        <a:pt x="82109" y="62881"/>
                      </a:moveTo>
                      <a:cubicBezTo>
                        <a:pt x="87574" y="62881"/>
                        <a:pt x="91960" y="67266"/>
                        <a:pt x="91960" y="72731"/>
                      </a:cubicBezTo>
                      <a:cubicBezTo>
                        <a:pt x="91960" y="78196"/>
                        <a:pt x="87574" y="82582"/>
                        <a:pt x="82109" y="82582"/>
                      </a:cubicBezTo>
                      <a:cubicBezTo>
                        <a:pt x="76645" y="82582"/>
                        <a:pt x="72259" y="78196"/>
                        <a:pt x="72259" y="72731"/>
                      </a:cubicBezTo>
                      <a:cubicBezTo>
                        <a:pt x="72259" y="67266"/>
                        <a:pt x="76645" y="62881"/>
                        <a:pt x="82109" y="62881"/>
                      </a:cubicBezTo>
                      <a:close/>
                      <a:moveTo>
                        <a:pt x="35354" y="97290"/>
                      </a:moveTo>
                      <a:cubicBezTo>
                        <a:pt x="29889" y="97290"/>
                        <a:pt x="25503" y="92905"/>
                        <a:pt x="25503" y="87440"/>
                      </a:cubicBezTo>
                      <a:cubicBezTo>
                        <a:pt x="25503" y="81975"/>
                        <a:pt x="29889" y="77589"/>
                        <a:pt x="35354" y="77589"/>
                      </a:cubicBezTo>
                      <a:cubicBezTo>
                        <a:pt x="40819" y="77589"/>
                        <a:pt x="45204" y="81975"/>
                        <a:pt x="45204" y="87440"/>
                      </a:cubicBezTo>
                      <a:cubicBezTo>
                        <a:pt x="45204" y="92905"/>
                        <a:pt x="40819" y="97290"/>
                        <a:pt x="35354" y="97290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5" name="Google Shape;7305;p1"/>
                <p:cNvSpPr/>
                <p:nvPr/>
              </p:nvSpPr>
              <p:spPr>
                <a:xfrm>
                  <a:off x="-593705" y="1711840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6" y="0"/>
                        <a:pt x="0" y="4386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6" name="Google Shape;7306;p1"/>
                <p:cNvSpPr/>
                <p:nvPr/>
              </p:nvSpPr>
              <p:spPr>
                <a:xfrm>
                  <a:off x="-558014" y="1736467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7" name="Google Shape;7307;p1"/>
                <p:cNvSpPr/>
                <p:nvPr/>
              </p:nvSpPr>
              <p:spPr>
                <a:xfrm>
                  <a:off x="-491557" y="1793073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8" name="Google Shape;7308;p1"/>
                <p:cNvSpPr/>
                <p:nvPr/>
              </p:nvSpPr>
              <p:spPr>
                <a:xfrm>
                  <a:off x="-640460" y="1726616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5" y="0"/>
                        <a:pt x="0" y="4386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9" name="Google Shape;7309;p1"/>
                <p:cNvSpPr/>
                <p:nvPr/>
              </p:nvSpPr>
              <p:spPr>
                <a:xfrm>
                  <a:off x="-546949" y="1677431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0" name="Google Shape;7310;p1"/>
                <p:cNvSpPr/>
                <p:nvPr/>
              </p:nvSpPr>
              <p:spPr>
                <a:xfrm>
                  <a:off x="-554303" y="1822624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1" name="Google Shape;7311;p1"/>
                <p:cNvSpPr/>
                <p:nvPr/>
              </p:nvSpPr>
              <p:spPr>
                <a:xfrm>
                  <a:off x="-577715" y="1786933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2" name="Google Shape;7312;p1"/>
                <p:cNvSpPr/>
                <p:nvPr/>
              </p:nvSpPr>
              <p:spPr>
                <a:xfrm>
                  <a:off x="-494053" y="1729112"/>
                  <a:ext cx="1599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90" h="19700" extrusionOk="0">
                      <a:moveTo>
                        <a:pt x="15990" y="9850"/>
                      </a:moveTo>
                      <a:cubicBezTo>
                        <a:pt x="15990" y="4385"/>
                        <a:pt x="11605" y="0"/>
                        <a:pt x="6140" y="0"/>
                      </a:cubicBezTo>
                      <a:cubicBezTo>
                        <a:pt x="3778" y="0"/>
                        <a:pt x="1687" y="877"/>
                        <a:pt x="0" y="2226"/>
                      </a:cubicBezTo>
                      <a:cubicBezTo>
                        <a:pt x="1552" y="7759"/>
                        <a:pt x="2766" y="13494"/>
                        <a:pt x="3508" y="19296"/>
                      </a:cubicBezTo>
                      <a:cubicBezTo>
                        <a:pt x="4318" y="19498"/>
                        <a:pt x="5195" y="19701"/>
                        <a:pt x="6140" y="19701"/>
                      </a:cubicBezTo>
                      <a:cubicBezTo>
                        <a:pt x="11605" y="19701"/>
                        <a:pt x="15990" y="15315"/>
                        <a:pt x="1599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3" name="Google Shape;7313;p1"/>
                <p:cNvSpPr/>
                <p:nvPr/>
              </p:nvSpPr>
              <p:spPr>
                <a:xfrm>
                  <a:off x="-497697" y="1731339"/>
                  <a:ext cx="7219" cy="17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9" h="17069" extrusionOk="0">
                      <a:moveTo>
                        <a:pt x="0" y="7624"/>
                      </a:moveTo>
                      <a:cubicBezTo>
                        <a:pt x="0" y="12144"/>
                        <a:pt x="3036" y="15923"/>
                        <a:pt x="7219" y="17070"/>
                      </a:cubicBezTo>
                      <a:cubicBezTo>
                        <a:pt x="6477" y="11200"/>
                        <a:pt x="5263" y="5532"/>
                        <a:pt x="3711" y="0"/>
                      </a:cubicBezTo>
                      <a:cubicBezTo>
                        <a:pt x="1484" y="1822"/>
                        <a:pt x="0" y="4520"/>
                        <a:pt x="0" y="7624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4" name="Google Shape;7314;p1"/>
                <p:cNvSpPr/>
                <p:nvPr/>
              </p:nvSpPr>
              <p:spPr>
                <a:xfrm>
                  <a:off x="-619208" y="1807241"/>
                  <a:ext cx="19700" cy="196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633" extrusionOk="0">
                      <a:moveTo>
                        <a:pt x="19701" y="9850"/>
                      </a:move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6" y="0"/>
                        <a:pt x="0" y="4386"/>
                        <a:pt x="0" y="9850"/>
                      </a:cubicBezTo>
                      <a:cubicBezTo>
                        <a:pt x="0" y="12549"/>
                        <a:pt x="1080" y="15046"/>
                        <a:pt x="2901" y="16800"/>
                      </a:cubicBezTo>
                      <a:cubicBezTo>
                        <a:pt x="5532" y="17609"/>
                        <a:pt x="8029" y="18621"/>
                        <a:pt x="10593" y="19633"/>
                      </a:cubicBezTo>
                      <a:cubicBezTo>
                        <a:pt x="15653" y="19229"/>
                        <a:pt x="19701" y="15046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5" name="Google Shape;7315;p1"/>
                <p:cNvSpPr/>
                <p:nvPr/>
              </p:nvSpPr>
              <p:spPr>
                <a:xfrm>
                  <a:off x="-689240" y="1818306"/>
                  <a:ext cx="144248" cy="237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48" h="237624" extrusionOk="0">
                      <a:moveTo>
                        <a:pt x="46351" y="32587"/>
                      </a:moveTo>
                      <a:cubicBezTo>
                        <a:pt x="51816" y="32587"/>
                        <a:pt x="56201" y="36973"/>
                        <a:pt x="56201" y="42438"/>
                      </a:cubicBezTo>
                      <a:cubicBezTo>
                        <a:pt x="56201" y="43113"/>
                        <a:pt x="56134" y="43787"/>
                        <a:pt x="55999" y="44462"/>
                      </a:cubicBezTo>
                      <a:cubicBezTo>
                        <a:pt x="72394" y="64837"/>
                        <a:pt x="82312" y="90746"/>
                        <a:pt x="82312" y="119015"/>
                      </a:cubicBezTo>
                      <a:cubicBezTo>
                        <a:pt x="82312" y="159496"/>
                        <a:pt x="62071" y="195255"/>
                        <a:pt x="31171" y="216710"/>
                      </a:cubicBezTo>
                      <a:cubicBezTo>
                        <a:pt x="36501" y="223119"/>
                        <a:pt x="41021" y="230136"/>
                        <a:pt x="44934" y="237625"/>
                      </a:cubicBezTo>
                      <a:cubicBezTo>
                        <a:pt x="45069" y="237625"/>
                        <a:pt x="45271" y="237625"/>
                        <a:pt x="45406" y="237625"/>
                      </a:cubicBezTo>
                      <a:cubicBezTo>
                        <a:pt x="59372" y="210840"/>
                        <a:pt x="83189" y="190060"/>
                        <a:pt x="112133" y="180074"/>
                      </a:cubicBezTo>
                      <a:cubicBezTo>
                        <a:pt x="121646" y="176768"/>
                        <a:pt x="131699" y="174677"/>
                        <a:pt x="142157" y="173935"/>
                      </a:cubicBezTo>
                      <a:cubicBezTo>
                        <a:pt x="142899" y="172518"/>
                        <a:pt x="143573" y="171033"/>
                        <a:pt x="144248" y="169617"/>
                      </a:cubicBezTo>
                      <a:cubicBezTo>
                        <a:pt x="137029" y="154234"/>
                        <a:pt x="132846" y="137164"/>
                        <a:pt x="132846" y="119082"/>
                      </a:cubicBezTo>
                      <a:cubicBezTo>
                        <a:pt x="132846" y="101001"/>
                        <a:pt x="137029" y="83931"/>
                        <a:pt x="144248" y="68548"/>
                      </a:cubicBezTo>
                      <a:cubicBezTo>
                        <a:pt x="143641" y="67266"/>
                        <a:pt x="143034" y="65917"/>
                        <a:pt x="142359" y="64635"/>
                      </a:cubicBezTo>
                      <a:cubicBezTo>
                        <a:pt x="131699" y="64635"/>
                        <a:pt x="121444" y="63083"/>
                        <a:pt x="111661" y="60452"/>
                      </a:cubicBezTo>
                      <a:cubicBezTo>
                        <a:pt x="78938" y="51749"/>
                        <a:pt x="51816" y="29484"/>
                        <a:pt x="36635" y="0"/>
                      </a:cubicBezTo>
                      <a:cubicBezTo>
                        <a:pt x="36635" y="0"/>
                        <a:pt x="36635" y="0"/>
                        <a:pt x="36635" y="0"/>
                      </a:cubicBezTo>
                      <a:cubicBezTo>
                        <a:pt x="23816" y="0"/>
                        <a:pt x="11537" y="2092"/>
                        <a:pt x="0" y="5802"/>
                      </a:cubicBezTo>
                      <a:cubicBezTo>
                        <a:pt x="17070" y="11335"/>
                        <a:pt x="32452" y="20646"/>
                        <a:pt x="45204" y="32722"/>
                      </a:cubicBezTo>
                      <a:cubicBezTo>
                        <a:pt x="45609" y="32722"/>
                        <a:pt x="46014" y="32587"/>
                        <a:pt x="46486" y="32587"/>
                      </a:cubicBezTo>
                      <a:close/>
                      <a:moveTo>
                        <a:pt x="95536" y="103969"/>
                      </a:moveTo>
                      <a:cubicBezTo>
                        <a:pt x="90071" y="103969"/>
                        <a:pt x="85685" y="99584"/>
                        <a:pt x="85685" y="94119"/>
                      </a:cubicBezTo>
                      <a:cubicBezTo>
                        <a:pt x="85685" y="88654"/>
                        <a:pt x="90071" y="84269"/>
                        <a:pt x="95536" y="84269"/>
                      </a:cubicBezTo>
                      <a:cubicBezTo>
                        <a:pt x="101001" y="84269"/>
                        <a:pt x="105386" y="88654"/>
                        <a:pt x="105386" y="94119"/>
                      </a:cubicBezTo>
                      <a:cubicBezTo>
                        <a:pt x="105386" y="99584"/>
                        <a:pt x="101001" y="103969"/>
                        <a:pt x="95536" y="103969"/>
                      </a:cubicBezTo>
                      <a:close/>
                      <a:moveTo>
                        <a:pt x="111526" y="158079"/>
                      </a:moveTo>
                      <a:cubicBezTo>
                        <a:pt x="111526" y="163544"/>
                        <a:pt x="107140" y="167930"/>
                        <a:pt x="101675" y="167930"/>
                      </a:cubicBezTo>
                      <a:cubicBezTo>
                        <a:pt x="96210" y="167930"/>
                        <a:pt x="91825" y="163544"/>
                        <a:pt x="91825" y="158079"/>
                      </a:cubicBezTo>
                      <a:cubicBezTo>
                        <a:pt x="91825" y="152614"/>
                        <a:pt x="96210" y="148229"/>
                        <a:pt x="101675" y="148229"/>
                      </a:cubicBezTo>
                      <a:cubicBezTo>
                        <a:pt x="107140" y="148229"/>
                        <a:pt x="111526" y="152614"/>
                        <a:pt x="111526" y="158079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6" name="Google Shape;7316;p1"/>
                <p:cNvSpPr/>
                <p:nvPr/>
              </p:nvSpPr>
              <p:spPr>
                <a:xfrm>
                  <a:off x="-577715" y="1869987"/>
                  <a:ext cx="30698" cy="12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8" h="12953" extrusionOk="0">
                      <a:moveTo>
                        <a:pt x="0" y="8771"/>
                      </a:moveTo>
                      <a:cubicBezTo>
                        <a:pt x="9783" y="11402"/>
                        <a:pt x="20106" y="12954"/>
                        <a:pt x="30698" y="12954"/>
                      </a:cubicBezTo>
                      <a:cubicBezTo>
                        <a:pt x="28404" y="8501"/>
                        <a:pt x="25841" y="4116"/>
                        <a:pt x="23007" y="0"/>
                      </a:cubicBezTo>
                      <a:cubicBezTo>
                        <a:pt x="15720" y="3711"/>
                        <a:pt x="8029" y="6612"/>
                        <a:pt x="0" y="8771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7" name="Google Shape;7317;p1"/>
                <p:cNvSpPr/>
                <p:nvPr/>
              </p:nvSpPr>
              <p:spPr>
                <a:xfrm>
                  <a:off x="-652807" y="1818306"/>
                  <a:ext cx="98099" cy="60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99" h="60452" extrusionOk="0">
                      <a:moveTo>
                        <a:pt x="75093" y="60452"/>
                      </a:moveTo>
                      <a:cubicBezTo>
                        <a:pt x="83122" y="58293"/>
                        <a:pt x="90813" y="55392"/>
                        <a:pt x="98100" y="51681"/>
                      </a:cubicBezTo>
                      <a:cubicBezTo>
                        <a:pt x="84876" y="32453"/>
                        <a:pt x="66119" y="17340"/>
                        <a:pt x="44125" y="8569"/>
                      </a:cubicBezTo>
                      <a:cubicBezTo>
                        <a:pt x="43855" y="8569"/>
                        <a:pt x="43652" y="8636"/>
                        <a:pt x="43382" y="8636"/>
                      </a:cubicBezTo>
                      <a:cubicBezTo>
                        <a:pt x="40684" y="8636"/>
                        <a:pt x="38187" y="7557"/>
                        <a:pt x="36433" y="5735"/>
                      </a:cubicBezTo>
                      <a:cubicBezTo>
                        <a:pt x="24963" y="2024"/>
                        <a:pt x="12684" y="0"/>
                        <a:pt x="0" y="0"/>
                      </a:cubicBezTo>
                      <a:cubicBezTo>
                        <a:pt x="15180" y="29484"/>
                        <a:pt x="42303" y="51681"/>
                        <a:pt x="75025" y="60452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8" name="Google Shape;7318;p1"/>
                <p:cNvSpPr/>
                <p:nvPr/>
              </p:nvSpPr>
              <p:spPr>
                <a:xfrm>
                  <a:off x="-616307" y="1824041"/>
                  <a:ext cx="7691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1" h="2901" extrusionOk="0">
                      <a:moveTo>
                        <a:pt x="6949" y="2901"/>
                      </a:moveTo>
                      <a:cubicBezTo>
                        <a:pt x="6949" y="2901"/>
                        <a:pt x="7422" y="2901"/>
                        <a:pt x="7691" y="2834"/>
                      </a:cubicBezTo>
                      <a:cubicBezTo>
                        <a:pt x="5195" y="1822"/>
                        <a:pt x="2631" y="877"/>
                        <a:pt x="0" y="0"/>
                      </a:cubicBezTo>
                      <a:cubicBezTo>
                        <a:pt x="1754" y="1754"/>
                        <a:pt x="4250" y="2901"/>
                        <a:pt x="6949" y="2901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9" name="Google Shape;7319;p1"/>
                <p:cNvSpPr/>
                <p:nvPr/>
              </p:nvSpPr>
              <p:spPr>
                <a:xfrm>
                  <a:off x="-771822" y="1824176"/>
                  <a:ext cx="164826" cy="210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26" h="210907" extrusionOk="0">
                      <a:moveTo>
                        <a:pt x="47768" y="170494"/>
                      </a:moveTo>
                      <a:cubicBezTo>
                        <a:pt x="47161" y="169212"/>
                        <a:pt x="46823" y="167862"/>
                        <a:pt x="46823" y="166378"/>
                      </a:cubicBezTo>
                      <a:cubicBezTo>
                        <a:pt x="46823" y="160913"/>
                        <a:pt x="51209" y="156527"/>
                        <a:pt x="56674" y="156527"/>
                      </a:cubicBezTo>
                      <a:cubicBezTo>
                        <a:pt x="62139" y="156527"/>
                        <a:pt x="66524" y="160913"/>
                        <a:pt x="66524" y="166378"/>
                      </a:cubicBezTo>
                      <a:cubicBezTo>
                        <a:pt x="66524" y="169886"/>
                        <a:pt x="64703" y="172922"/>
                        <a:pt x="61936" y="174677"/>
                      </a:cubicBezTo>
                      <a:cubicBezTo>
                        <a:pt x="82312" y="181963"/>
                        <a:pt x="100124" y="194512"/>
                        <a:pt x="113685" y="210907"/>
                      </a:cubicBezTo>
                      <a:cubicBezTo>
                        <a:pt x="144585" y="189385"/>
                        <a:pt x="164826" y="153694"/>
                        <a:pt x="164826" y="113213"/>
                      </a:cubicBezTo>
                      <a:cubicBezTo>
                        <a:pt x="164826" y="84943"/>
                        <a:pt x="154976" y="59103"/>
                        <a:pt x="138513" y="38660"/>
                      </a:cubicBezTo>
                      <a:cubicBezTo>
                        <a:pt x="137569" y="43113"/>
                        <a:pt x="133656" y="46486"/>
                        <a:pt x="128865" y="46486"/>
                      </a:cubicBezTo>
                      <a:cubicBezTo>
                        <a:pt x="123400" y="46486"/>
                        <a:pt x="119015" y="42100"/>
                        <a:pt x="119015" y="36635"/>
                      </a:cubicBezTo>
                      <a:cubicBezTo>
                        <a:pt x="119015" y="31643"/>
                        <a:pt x="122726" y="27527"/>
                        <a:pt x="127583" y="26920"/>
                      </a:cubicBezTo>
                      <a:cubicBezTo>
                        <a:pt x="114832" y="14843"/>
                        <a:pt x="99516" y="5532"/>
                        <a:pt x="82379" y="0"/>
                      </a:cubicBezTo>
                      <a:cubicBezTo>
                        <a:pt x="34544" y="15450"/>
                        <a:pt x="0" y="60250"/>
                        <a:pt x="0" y="113213"/>
                      </a:cubicBezTo>
                      <a:cubicBezTo>
                        <a:pt x="0" y="133048"/>
                        <a:pt x="4925" y="151670"/>
                        <a:pt x="13494" y="168065"/>
                      </a:cubicBezTo>
                      <a:cubicBezTo>
                        <a:pt x="16260" y="167862"/>
                        <a:pt x="19026" y="167660"/>
                        <a:pt x="21860" y="167660"/>
                      </a:cubicBezTo>
                      <a:cubicBezTo>
                        <a:pt x="30766" y="167660"/>
                        <a:pt x="39402" y="168739"/>
                        <a:pt x="47768" y="170561"/>
                      </a:cubicBezTo>
                      <a:close/>
                      <a:moveTo>
                        <a:pt x="72327" y="71045"/>
                      </a:moveTo>
                      <a:cubicBezTo>
                        <a:pt x="72327" y="65580"/>
                        <a:pt x="76712" y="61194"/>
                        <a:pt x="82177" y="61194"/>
                      </a:cubicBezTo>
                      <a:cubicBezTo>
                        <a:pt x="87642" y="61194"/>
                        <a:pt x="92027" y="65580"/>
                        <a:pt x="92027" y="71045"/>
                      </a:cubicBezTo>
                      <a:cubicBezTo>
                        <a:pt x="92027" y="76510"/>
                        <a:pt x="87642" y="80895"/>
                        <a:pt x="82177" y="80895"/>
                      </a:cubicBezTo>
                      <a:cubicBezTo>
                        <a:pt x="76712" y="80895"/>
                        <a:pt x="72327" y="76510"/>
                        <a:pt x="72327" y="71045"/>
                      </a:cubicBezTo>
                      <a:close/>
                      <a:moveTo>
                        <a:pt x="98167" y="136219"/>
                      </a:moveTo>
                      <a:cubicBezTo>
                        <a:pt x="103632" y="136219"/>
                        <a:pt x="108017" y="140605"/>
                        <a:pt x="108017" y="146070"/>
                      </a:cubicBezTo>
                      <a:cubicBezTo>
                        <a:pt x="108017" y="151535"/>
                        <a:pt x="103632" y="155920"/>
                        <a:pt x="98167" y="155920"/>
                      </a:cubicBezTo>
                      <a:cubicBezTo>
                        <a:pt x="92702" y="155920"/>
                        <a:pt x="88317" y="151535"/>
                        <a:pt x="88317" y="146070"/>
                      </a:cubicBezTo>
                      <a:cubicBezTo>
                        <a:pt x="88317" y="140605"/>
                        <a:pt x="92702" y="136219"/>
                        <a:pt x="98167" y="136219"/>
                      </a:cubicBezTo>
                      <a:close/>
                      <a:moveTo>
                        <a:pt x="108017" y="95603"/>
                      </a:moveTo>
                      <a:cubicBezTo>
                        <a:pt x="108017" y="90138"/>
                        <a:pt x="112403" y="85753"/>
                        <a:pt x="117868" y="85753"/>
                      </a:cubicBezTo>
                      <a:cubicBezTo>
                        <a:pt x="123333" y="85753"/>
                        <a:pt x="127718" y="90138"/>
                        <a:pt x="127718" y="95603"/>
                      </a:cubicBezTo>
                      <a:cubicBezTo>
                        <a:pt x="127718" y="101068"/>
                        <a:pt x="123333" y="105454"/>
                        <a:pt x="117868" y="105454"/>
                      </a:cubicBezTo>
                      <a:cubicBezTo>
                        <a:pt x="112403" y="105454"/>
                        <a:pt x="108017" y="101068"/>
                        <a:pt x="108017" y="95603"/>
                      </a:cubicBezTo>
                      <a:close/>
                      <a:moveTo>
                        <a:pt x="131362" y="181761"/>
                      </a:moveTo>
                      <a:cubicBezTo>
                        <a:pt x="131362" y="187226"/>
                        <a:pt x="126976" y="191611"/>
                        <a:pt x="121511" y="191611"/>
                      </a:cubicBezTo>
                      <a:cubicBezTo>
                        <a:pt x="116046" y="191611"/>
                        <a:pt x="111661" y="187226"/>
                        <a:pt x="111661" y="181761"/>
                      </a:cubicBezTo>
                      <a:cubicBezTo>
                        <a:pt x="111661" y="176296"/>
                        <a:pt x="116046" y="171910"/>
                        <a:pt x="121511" y="171910"/>
                      </a:cubicBezTo>
                      <a:cubicBezTo>
                        <a:pt x="126976" y="171910"/>
                        <a:pt x="131362" y="176296"/>
                        <a:pt x="131362" y="181761"/>
                      </a:cubicBezTo>
                      <a:close/>
                      <a:moveTo>
                        <a:pt x="35421" y="75970"/>
                      </a:moveTo>
                      <a:cubicBezTo>
                        <a:pt x="40886" y="75970"/>
                        <a:pt x="45272" y="80355"/>
                        <a:pt x="45272" y="85820"/>
                      </a:cubicBezTo>
                      <a:cubicBezTo>
                        <a:pt x="45272" y="91285"/>
                        <a:pt x="40886" y="95671"/>
                        <a:pt x="35421" y="95671"/>
                      </a:cubicBezTo>
                      <a:cubicBezTo>
                        <a:pt x="29956" y="95671"/>
                        <a:pt x="25571" y="91285"/>
                        <a:pt x="25571" y="85820"/>
                      </a:cubicBezTo>
                      <a:cubicBezTo>
                        <a:pt x="25571" y="80355"/>
                        <a:pt x="29956" y="75970"/>
                        <a:pt x="35421" y="75970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0" name="Google Shape;7320;p1"/>
                <p:cNvSpPr/>
                <p:nvPr/>
              </p:nvSpPr>
              <p:spPr>
                <a:xfrm>
                  <a:off x="-699496" y="1885370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0"/>
                      </a:move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5" y="0"/>
                        <a:pt x="0" y="4386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1" name="Google Shape;7321;p1"/>
                <p:cNvSpPr/>
                <p:nvPr/>
              </p:nvSpPr>
              <p:spPr>
                <a:xfrm>
                  <a:off x="-663872" y="1909929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0"/>
                      </a:move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5" y="0"/>
                        <a:pt x="0" y="4386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2" name="Google Shape;7322;p1"/>
                <p:cNvSpPr/>
                <p:nvPr/>
              </p:nvSpPr>
              <p:spPr>
                <a:xfrm>
                  <a:off x="-597415" y="196653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5" y="0"/>
                        <a:pt x="0" y="4386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3" name="Google Shape;7323;p1"/>
                <p:cNvSpPr/>
                <p:nvPr/>
              </p:nvSpPr>
              <p:spPr>
                <a:xfrm>
                  <a:off x="-746252" y="190007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4" name="Google Shape;7324;p1"/>
                <p:cNvSpPr/>
                <p:nvPr/>
              </p:nvSpPr>
              <p:spPr>
                <a:xfrm>
                  <a:off x="-644171" y="1850893"/>
                  <a:ext cx="11132" cy="118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32" h="11874" extrusionOk="0">
                      <a:moveTo>
                        <a:pt x="1282" y="0"/>
                      </a:moveTo>
                      <a:cubicBezTo>
                        <a:pt x="877" y="0"/>
                        <a:pt x="405" y="68"/>
                        <a:pt x="0" y="135"/>
                      </a:cubicBezTo>
                      <a:cubicBezTo>
                        <a:pt x="3913" y="3846"/>
                        <a:pt x="7556" y="7691"/>
                        <a:pt x="10930" y="11875"/>
                      </a:cubicBezTo>
                      <a:cubicBezTo>
                        <a:pt x="11065" y="11200"/>
                        <a:pt x="11132" y="10525"/>
                        <a:pt x="11132" y="9850"/>
                      </a:cubicBezTo>
                      <a:cubicBezTo>
                        <a:pt x="11132" y="4386"/>
                        <a:pt x="6747" y="0"/>
                        <a:pt x="1282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5" name="Google Shape;7325;p1"/>
                <p:cNvSpPr/>
                <p:nvPr/>
              </p:nvSpPr>
              <p:spPr>
                <a:xfrm>
                  <a:off x="-652740" y="1851028"/>
                  <a:ext cx="19498" cy="195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8" h="19565" extrusionOk="0">
                      <a:moveTo>
                        <a:pt x="8569" y="0"/>
                      </a:moveTo>
                      <a:cubicBezTo>
                        <a:pt x="3711" y="607"/>
                        <a:pt x="0" y="4723"/>
                        <a:pt x="0" y="9716"/>
                      </a:cubicBezTo>
                      <a:cubicBezTo>
                        <a:pt x="0" y="15180"/>
                        <a:pt x="4386" y="19566"/>
                        <a:pt x="9850" y="19566"/>
                      </a:cubicBezTo>
                      <a:cubicBezTo>
                        <a:pt x="14573" y="19566"/>
                        <a:pt x="18554" y="16192"/>
                        <a:pt x="19498" y="11740"/>
                      </a:cubicBezTo>
                      <a:cubicBezTo>
                        <a:pt x="16125" y="7556"/>
                        <a:pt x="12482" y="3643"/>
                        <a:pt x="8569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6" name="Google Shape;7326;p1"/>
                <p:cNvSpPr/>
                <p:nvPr/>
              </p:nvSpPr>
              <p:spPr>
                <a:xfrm>
                  <a:off x="-660161" y="1996086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7" name="Google Shape;7327;p1"/>
                <p:cNvSpPr/>
                <p:nvPr/>
              </p:nvSpPr>
              <p:spPr>
                <a:xfrm>
                  <a:off x="-683506" y="196039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8" name="Google Shape;7328;p1"/>
                <p:cNvSpPr/>
                <p:nvPr/>
              </p:nvSpPr>
              <p:spPr>
                <a:xfrm>
                  <a:off x="-603555" y="190257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5" y="0"/>
                        <a:pt x="0" y="4386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9" name="Google Shape;7329;p1"/>
                <p:cNvSpPr/>
                <p:nvPr/>
              </p:nvSpPr>
              <p:spPr>
                <a:xfrm>
                  <a:off x="-724999" y="1980703"/>
                  <a:ext cx="19700" cy="1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8149" extrusionOk="0">
                      <a:moveTo>
                        <a:pt x="19701" y="9850"/>
                      </a:move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1335"/>
                        <a:pt x="337" y="12752"/>
                        <a:pt x="945" y="13966"/>
                      </a:cubicBezTo>
                      <a:cubicBezTo>
                        <a:pt x="5802" y="15046"/>
                        <a:pt x="10525" y="16462"/>
                        <a:pt x="15113" y="18149"/>
                      </a:cubicBezTo>
                      <a:cubicBezTo>
                        <a:pt x="17879" y="16395"/>
                        <a:pt x="19701" y="13359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0" name="Google Shape;7330;p1"/>
                <p:cNvSpPr/>
                <p:nvPr/>
              </p:nvSpPr>
              <p:spPr>
                <a:xfrm>
                  <a:off x="-451076" y="1818306"/>
                  <a:ext cx="132711" cy="2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711" h="235600" extrusionOk="0">
                      <a:moveTo>
                        <a:pt x="22400" y="32722"/>
                      </a:moveTo>
                      <a:cubicBezTo>
                        <a:pt x="22737" y="32722"/>
                        <a:pt x="23142" y="32587"/>
                        <a:pt x="23547" y="32587"/>
                      </a:cubicBezTo>
                      <a:cubicBezTo>
                        <a:pt x="29012" y="32587"/>
                        <a:pt x="33397" y="36973"/>
                        <a:pt x="33397" y="42438"/>
                      </a:cubicBezTo>
                      <a:cubicBezTo>
                        <a:pt x="33397" y="43045"/>
                        <a:pt x="33330" y="43652"/>
                        <a:pt x="33195" y="44260"/>
                      </a:cubicBezTo>
                      <a:cubicBezTo>
                        <a:pt x="49725" y="64703"/>
                        <a:pt x="59642" y="90678"/>
                        <a:pt x="59642" y="119015"/>
                      </a:cubicBezTo>
                      <a:cubicBezTo>
                        <a:pt x="59642" y="160643"/>
                        <a:pt x="38255" y="197211"/>
                        <a:pt x="5937" y="218464"/>
                      </a:cubicBezTo>
                      <a:cubicBezTo>
                        <a:pt x="10188" y="223861"/>
                        <a:pt x="14101" y="229529"/>
                        <a:pt x="17407" y="235601"/>
                      </a:cubicBezTo>
                      <a:cubicBezTo>
                        <a:pt x="31980" y="208883"/>
                        <a:pt x="56539" y="188373"/>
                        <a:pt x="86023" y="178995"/>
                      </a:cubicBezTo>
                      <a:cubicBezTo>
                        <a:pt x="96615" y="175621"/>
                        <a:pt x="107815" y="173800"/>
                        <a:pt x="119420" y="173597"/>
                      </a:cubicBezTo>
                      <a:cubicBezTo>
                        <a:pt x="127853" y="157270"/>
                        <a:pt x="132711" y="138716"/>
                        <a:pt x="132711" y="119015"/>
                      </a:cubicBezTo>
                      <a:cubicBezTo>
                        <a:pt x="132711" y="53300"/>
                        <a:pt x="79411" y="0"/>
                        <a:pt x="13696" y="0"/>
                      </a:cubicBezTo>
                      <a:cubicBezTo>
                        <a:pt x="12414" y="0"/>
                        <a:pt x="11132" y="135"/>
                        <a:pt x="9850" y="203"/>
                      </a:cubicBezTo>
                      <a:cubicBezTo>
                        <a:pt x="6949" y="5735"/>
                        <a:pt x="3643" y="10997"/>
                        <a:pt x="0" y="15990"/>
                      </a:cubicBezTo>
                      <a:cubicBezTo>
                        <a:pt x="8164" y="20713"/>
                        <a:pt x="15653" y="26313"/>
                        <a:pt x="22400" y="32722"/>
                      </a:cubicBezTo>
                      <a:close/>
                      <a:moveTo>
                        <a:pt x="88721" y="158079"/>
                      </a:moveTo>
                      <a:cubicBezTo>
                        <a:pt x="88721" y="163544"/>
                        <a:pt x="84336" y="167930"/>
                        <a:pt x="78871" y="167930"/>
                      </a:cubicBezTo>
                      <a:cubicBezTo>
                        <a:pt x="73406" y="167930"/>
                        <a:pt x="69021" y="163544"/>
                        <a:pt x="69021" y="158079"/>
                      </a:cubicBezTo>
                      <a:cubicBezTo>
                        <a:pt x="69021" y="152614"/>
                        <a:pt x="73406" y="148229"/>
                        <a:pt x="78871" y="148229"/>
                      </a:cubicBezTo>
                      <a:cubicBezTo>
                        <a:pt x="84336" y="148229"/>
                        <a:pt x="88721" y="152614"/>
                        <a:pt x="88721" y="158079"/>
                      </a:cubicBezTo>
                      <a:close/>
                      <a:moveTo>
                        <a:pt x="72664" y="84269"/>
                      </a:moveTo>
                      <a:cubicBezTo>
                        <a:pt x="78129" y="84269"/>
                        <a:pt x="82514" y="88654"/>
                        <a:pt x="82514" y="94119"/>
                      </a:cubicBezTo>
                      <a:cubicBezTo>
                        <a:pt x="82514" y="99584"/>
                        <a:pt x="78129" y="103969"/>
                        <a:pt x="72664" y="103969"/>
                      </a:cubicBezTo>
                      <a:cubicBezTo>
                        <a:pt x="67199" y="103969"/>
                        <a:pt x="62813" y="99584"/>
                        <a:pt x="62813" y="94119"/>
                      </a:cubicBezTo>
                      <a:cubicBezTo>
                        <a:pt x="62813" y="88654"/>
                        <a:pt x="67199" y="84269"/>
                        <a:pt x="72664" y="84269"/>
                      </a:cubicBezTo>
                      <a:close/>
                    </a:path>
                  </a:pathLst>
                </a:custGeom>
                <a:solidFill>
                  <a:srgbClr val="D27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1" name="Google Shape;7331;p1"/>
                <p:cNvSpPr/>
                <p:nvPr/>
              </p:nvSpPr>
              <p:spPr>
                <a:xfrm>
                  <a:off x="-474015" y="1818509"/>
                  <a:ext cx="32722" cy="15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22" h="15787" extrusionOk="0">
                      <a:moveTo>
                        <a:pt x="22872" y="15788"/>
                      </a:moveTo>
                      <a:cubicBezTo>
                        <a:pt x="26515" y="10795"/>
                        <a:pt x="29889" y="5532"/>
                        <a:pt x="32722" y="0"/>
                      </a:cubicBezTo>
                      <a:cubicBezTo>
                        <a:pt x="21320" y="337"/>
                        <a:pt x="10323" y="2226"/>
                        <a:pt x="0" y="5600"/>
                      </a:cubicBezTo>
                      <a:cubicBezTo>
                        <a:pt x="8029" y="8164"/>
                        <a:pt x="15653" y="11672"/>
                        <a:pt x="22872" y="15788"/>
                      </a:cubicBezTo>
                      <a:close/>
                    </a:path>
                  </a:pathLst>
                </a:custGeom>
                <a:solidFill>
                  <a:srgbClr val="D27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2" name="Google Shape;7332;p1"/>
                <p:cNvSpPr/>
                <p:nvPr/>
              </p:nvSpPr>
              <p:spPr>
                <a:xfrm>
                  <a:off x="-545127" y="1834364"/>
                  <a:ext cx="153626" cy="2024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626" h="202473" extrusionOk="0">
                      <a:moveTo>
                        <a:pt x="36973" y="161453"/>
                      </a:moveTo>
                      <a:cubicBezTo>
                        <a:pt x="36028" y="159901"/>
                        <a:pt x="35421" y="158147"/>
                        <a:pt x="35421" y="156190"/>
                      </a:cubicBezTo>
                      <a:cubicBezTo>
                        <a:pt x="35421" y="150725"/>
                        <a:pt x="39807" y="146340"/>
                        <a:pt x="45271" y="146340"/>
                      </a:cubicBezTo>
                      <a:cubicBezTo>
                        <a:pt x="50736" y="146340"/>
                        <a:pt x="55122" y="150725"/>
                        <a:pt x="55122" y="156190"/>
                      </a:cubicBezTo>
                      <a:cubicBezTo>
                        <a:pt x="55122" y="160306"/>
                        <a:pt x="52626" y="163814"/>
                        <a:pt x="49050" y="165298"/>
                      </a:cubicBezTo>
                      <a:cubicBezTo>
                        <a:pt x="69223" y="172990"/>
                        <a:pt x="86697" y="185876"/>
                        <a:pt x="99921" y="202474"/>
                      </a:cubicBezTo>
                      <a:cubicBezTo>
                        <a:pt x="132239" y="181221"/>
                        <a:pt x="153626" y="144653"/>
                        <a:pt x="153626" y="103025"/>
                      </a:cubicBezTo>
                      <a:cubicBezTo>
                        <a:pt x="153626" y="74688"/>
                        <a:pt x="143708" y="48712"/>
                        <a:pt x="127179" y="28269"/>
                      </a:cubicBezTo>
                      <a:cubicBezTo>
                        <a:pt x="126302" y="32857"/>
                        <a:pt x="122321" y="36298"/>
                        <a:pt x="117531" y="36298"/>
                      </a:cubicBezTo>
                      <a:cubicBezTo>
                        <a:pt x="112066" y="36298"/>
                        <a:pt x="107680" y="31913"/>
                        <a:pt x="107680" y="26448"/>
                      </a:cubicBezTo>
                      <a:cubicBezTo>
                        <a:pt x="107680" y="21388"/>
                        <a:pt x="111526" y="17272"/>
                        <a:pt x="116384" y="16732"/>
                      </a:cubicBezTo>
                      <a:cubicBezTo>
                        <a:pt x="109637" y="10323"/>
                        <a:pt x="102080" y="4723"/>
                        <a:pt x="93984" y="0"/>
                      </a:cubicBezTo>
                      <a:cubicBezTo>
                        <a:pt x="73001" y="28472"/>
                        <a:pt x="39739" y="47228"/>
                        <a:pt x="1957" y="48443"/>
                      </a:cubicBezTo>
                      <a:cubicBezTo>
                        <a:pt x="1282" y="49792"/>
                        <a:pt x="607" y="51141"/>
                        <a:pt x="0" y="52558"/>
                      </a:cubicBezTo>
                      <a:cubicBezTo>
                        <a:pt x="7219" y="67941"/>
                        <a:pt x="11402" y="85011"/>
                        <a:pt x="11402" y="103092"/>
                      </a:cubicBezTo>
                      <a:cubicBezTo>
                        <a:pt x="11402" y="121174"/>
                        <a:pt x="7219" y="138244"/>
                        <a:pt x="0" y="153626"/>
                      </a:cubicBezTo>
                      <a:cubicBezTo>
                        <a:pt x="675" y="155043"/>
                        <a:pt x="1282" y="156393"/>
                        <a:pt x="2024" y="157742"/>
                      </a:cubicBezTo>
                      <a:cubicBezTo>
                        <a:pt x="3643" y="157742"/>
                        <a:pt x="5195" y="157472"/>
                        <a:pt x="6814" y="157472"/>
                      </a:cubicBezTo>
                      <a:cubicBezTo>
                        <a:pt x="17272" y="157472"/>
                        <a:pt x="27325" y="158956"/>
                        <a:pt x="37040" y="161520"/>
                      </a:cubicBezTo>
                      <a:close/>
                      <a:moveTo>
                        <a:pt x="119959" y="171573"/>
                      </a:moveTo>
                      <a:cubicBezTo>
                        <a:pt x="119959" y="177038"/>
                        <a:pt x="115574" y="181423"/>
                        <a:pt x="110109" y="181423"/>
                      </a:cubicBezTo>
                      <a:cubicBezTo>
                        <a:pt x="104644" y="181423"/>
                        <a:pt x="100259" y="177038"/>
                        <a:pt x="100259" y="171573"/>
                      </a:cubicBezTo>
                      <a:cubicBezTo>
                        <a:pt x="100259" y="166108"/>
                        <a:pt x="104644" y="161723"/>
                        <a:pt x="110109" y="161723"/>
                      </a:cubicBezTo>
                      <a:cubicBezTo>
                        <a:pt x="115574" y="161723"/>
                        <a:pt x="119959" y="166108"/>
                        <a:pt x="119959" y="171573"/>
                      </a:cubicBezTo>
                      <a:close/>
                      <a:moveTo>
                        <a:pt x="106466" y="75565"/>
                      </a:moveTo>
                      <a:cubicBezTo>
                        <a:pt x="111931" y="75565"/>
                        <a:pt x="116316" y="79951"/>
                        <a:pt x="116316" y="85415"/>
                      </a:cubicBezTo>
                      <a:cubicBezTo>
                        <a:pt x="116316" y="90880"/>
                        <a:pt x="111931" y="95266"/>
                        <a:pt x="106466" y="95266"/>
                      </a:cubicBezTo>
                      <a:cubicBezTo>
                        <a:pt x="101001" y="95266"/>
                        <a:pt x="96615" y="90880"/>
                        <a:pt x="96615" y="85415"/>
                      </a:cubicBezTo>
                      <a:cubicBezTo>
                        <a:pt x="96615" y="79951"/>
                        <a:pt x="101001" y="75565"/>
                        <a:pt x="106466" y="75565"/>
                      </a:cubicBezTo>
                      <a:close/>
                      <a:moveTo>
                        <a:pt x="86765" y="126032"/>
                      </a:moveTo>
                      <a:cubicBezTo>
                        <a:pt x="92230" y="126032"/>
                        <a:pt x="96615" y="130417"/>
                        <a:pt x="96615" y="135882"/>
                      </a:cubicBezTo>
                      <a:cubicBezTo>
                        <a:pt x="96615" y="141347"/>
                        <a:pt x="92230" y="145733"/>
                        <a:pt x="86765" y="145733"/>
                      </a:cubicBezTo>
                      <a:cubicBezTo>
                        <a:pt x="81300" y="145733"/>
                        <a:pt x="76914" y="141347"/>
                        <a:pt x="76914" y="135882"/>
                      </a:cubicBezTo>
                      <a:cubicBezTo>
                        <a:pt x="76914" y="130417"/>
                        <a:pt x="81300" y="126032"/>
                        <a:pt x="86765" y="126032"/>
                      </a:cubicBezTo>
                      <a:close/>
                      <a:moveTo>
                        <a:pt x="70775" y="51006"/>
                      </a:moveTo>
                      <a:cubicBezTo>
                        <a:pt x="76240" y="51006"/>
                        <a:pt x="80625" y="55392"/>
                        <a:pt x="80625" y="60857"/>
                      </a:cubicBezTo>
                      <a:cubicBezTo>
                        <a:pt x="80625" y="66322"/>
                        <a:pt x="76240" y="70707"/>
                        <a:pt x="70775" y="70707"/>
                      </a:cubicBezTo>
                      <a:cubicBezTo>
                        <a:pt x="65310" y="70707"/>
                        <a:pt x="60924" y="66322"/>
                        <a:pt x="60924" y="60857"/>
                      </a:cubicBezTo>
                      <a:cubicBezTo>
                        <a:pt x="60924" y="55392"/>
                        <a:pt x="65310" y="51006"/>
                        <a:pt x="70775" y="51006"/>
                      </a:cubicBezTo>
                      <a:close/>
                      <a:moveTo>
                        <a:pt x="24019" y="65782"/>
                      </a:moveTo>
                      <a:cubicBezTo>
                        <a:pt x="29484" y="65782"/>
                        <a:pt x="33869" y="70168"/>
                        <a:pt x="33869" y="75633"/>
                      </a:cubicBezTo>
                      <a:cubicBezTo>
                        <a:pt x="33869" y="81097"/>
                        <a:pt x="29484" y="85483"/>
                        <a:pt x="24019" y="85483"/>
                      </a:cubicBezTo>
                      <a:cubicBezTo>
                        <a:pt x="18554" y="85483"/>
                        <a:pt x="14168" y="81097"/>
                        <a:pt x="14168" y="75633"/>
                      </a:cubicBezTo>
                      <a:cubicBezTo>
                        <a:pt x="14168" y="70168"/>
                        <a:pt x="18554" y="65782"/>
                        <a:pt x="24019" y="65782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3" name="Google Shape;7333;p1"/>
                <p:cNvSpPr/>
                <p:nvPr/>
              </p:nvSpPr>
              <p:spPr>
                <a:xfrm>
                  <a:off x="-543171" y="1824108"/>
                  <a:ext cx="92027" cy="586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7" h="58630" extrusionOk="0">
                      <a:moveTo>
                        <a:pt x="92027" y="10188"/>
                      </a:moveTo>
                      <a:cubicBezTo>
                        <a:pt x="84808" y="6005"/>
                        <a:pt x="77184" y="2564"/>
                        <a:pt x="69155" y="0"/>
                      </a:cubicBezTo>
                      <a:cubicBezTo>
                        <a:pt x="39132" y="9716"/>
                        <a:pt x="14303" y="30968"/>
                        <a:pt x="0" y="58630"/>
                      </a:cubicBezTo>
                      <a:cubicBezTo>
                        <a:pt x="37783" y="57416"/>
                        <a:pt x="71045" y="38660"/>
                        <a:pt x="92027" y="10188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4" name="Google Shape;7334;p1"/>
                <p:cNvSpPr/>
                <p:nvPr/>
              </p:nvSpPr>
              <p:spPr>
                <a:xfrm>
                  <a:off x="-556529" y="1886787"/>
                  <a:ext cx="22804" cy="101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04" h="101068" extrusionOk="0">
                      <a:moveTo>
                        <a:pt x="11402" y="0"/>
                      </a:moveTo>
                      <a:cubicBezTo>
                        <a:pt x="4183" y="15383"/>
                        <a:pt x="0" y="32452"/>
                        <a:pt x="0" y="50534"/>
                      </a:cubicBezTo>
                      <a:cubicBezTo>
                        <a:pt x="0" y="68616"/>
                        <a:pt x="4183" y="85685"/>
                        <a:pt x="11402" y="101068"/>
                      </a:cubicBezTo>
                      <a:cubicBezTo>
                        <a:pt x="18621" y="85685"/>
                        <a:pt x="22804" y="68616"/>
                        <a:pt x="22804" y="50534"/>
                      </a:cubicBezTo>
                      <a:cubicBezTo>
                        <a:pt x="22804" y="32452"/>
                        <a:pt x="18621" y="15383"/>
                        <a:pt x="11402" y="0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5" name="Google Shape;7335;p1"/>
                <p:cNvSpPr/>
                <p:nvPr/>
              </p:nvSpPr>
              <p:spPr>
                <a:xfrm>
                  <a:off x="-484203" y="1885370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5" y="0"/>
                        <a:pt x="0" y="4386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6" name="Google Shape;7336;p1"/>
                <p:cNvSpPr/>
                <p:nvPr/>
              </p:nvSpPr>
              <p:spPr>
                <a:xfrm>
                  <a:off x="-448512" y="1909929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6" y="0"/>
                        <a:pt x="0" y="4386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7" name="Google Shape;7337;p1"/>
                <p:cNvSpPr/>
                <p:nvPr/>
              </p:nvSpPr>
              <p:spPr>
                <a:xfrm>
                  <a:off x="-382055" y="196653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5" y="0"/>
                        <a:pt x="0" y="4386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8" name="Google Shape;7338;p1"/>
                <p:cNvSpPr/>
                <p:nvPr/>
              </p:nvSpPr>
              <p:spPr>
                <a:xfrm>
                  <a:off x="-530959" y="190007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9" name="Google Shape;7339;p1"/>
                <p:cNvSpPr/>
                <p:nvPr/>
              </p:nvSpPr>
              <p:spPr>
                <a:xfrm>
                  <a:off x="-428744" y="1850893"/>
                  <a:ext cx="10997" cy="11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97" h="11739" extrusionOk="0">
                      <a:moveTo>
                        <a:pt x="10795" y="11672"/>
                      </a:moveTo>
                      <a:cubicBezTo>
                        <a:pt x="10930" y="11065"/>
                        <a:pt x="10997" y="10458"/>
                        <a:pt x="10997" y="9850"/>
                      </a:cubicBezTo>
                      <a:cubicBezTo>
                        <a:pt x="10997" y="4386"/>
                        <a:pt x="6612" y="0"/>
                        <a:pt x="1147" y="0"/>
                      </a:cubicBezTo>
                      <a:cubicBezTo>
                        <a:pt x="742" y="0"/>
                        <a:pt x="405" y="68"/>
                        <a:pt x="0" y="135"/>
                      </a:cubicBezTo>
                      <a:cubicBezTo>
                        <a:pt x="3846" y="3778"/>
                        <a:pt x="7422" y="7624"/>
                        <a:pt x="10795" y="1174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0" name="Google Shape;7340;p1"/>
                <p:cNvSpPr/>
                <p:nvPr/>
              </p:nvSpPr>
              <p:spPr>
                <a:xfrm>
                  <a:off x="-437447" y="1850961"/>
                  <a:ext cx="19498" cy="196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8" h="19633" extrusionOk="0">
                      <a:moveTo>
                        <a:pt x="0" y="9783"/>
                      </a:moveTo>
                      <a:cubicBezTo>
                        <a:pt x="0" y="15248"/>
                        <a:pt x="4386" y="19633"/>
                        <a:pt x="9850" y="19633"/>
                      </a:cubicBezTo>
                      <a:cubicBezTo>
                        <a:pt x="14641" y="19633"/>
                        <a:pt x="18621" y="16192"/>
                        <a:pt x="19498" y="11605"/>
                      </a:cubicBezTo>
                      <a:cubicBezTo>
                        <a:pt x="16193" y="7489"/>
                        <a:pt x="12549" y="3643"/>
                        <a:pt x="8704" y="0"/>
                      </a:cubicBezTo>
                      <a:cubicBezTo>
                        <a:pt x="3778" y="540"/>
                        <a:pt x="0" y="4655"/>
                        <a:pt x="0" y="9716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1" name="Google Shape;7341;p1"/>
                <p:cNvSpPr/>
                <p:nvPr/>
              </p:nvSpPr>
              <p:spPr>
                <a:xfrm>
                  <a:off x="-444801" y="1996086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2" name="Google Shape;7342;p1"/>
                <p:cNvSpPr/>
                <p:nvPr/>
              </p:nvSpPr>
              <p:spPr>
                <a:xfrm>
                  <a:off x="-468213" y="196039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3" name="Google Shape;7343;p1"/>
                <p:cNvSpPr/>
                <p:nvPr/>
              </p:nvSpPr>
              <p:spPr>
                <a:xfrm>
                  <a:off x="-388262" y="190257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5" y="0"/>
                        <a:pt x="0" y="4386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4" name="Google Shape;7344;p1"/>
                <p:cNvSpPr/>
                <p:nvPr/>
              </p:nvSpPr>
              <p:spPr>
                <a:xfrm>
                  <a:off x="-509706" y="1980703"/>
                  <a:ext cx="19700" cy="189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8958" extrusionOk="0">
                      <a:moveTo>
                        <a:pt x="19701" y="9850"/>
                      </a:move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1807"/>
                        <a:pt x="607" y="13561"/>
                        <a:pt x="1552" y="15113"/>
                      </a:cubicBezTo>
                      <a:cubicBezTo>
                        <a:pt x="5667" y="16192"/>
                        <a:pt x="9715" y="17474"/>
                        <a:pt x="13629" y="18959"/>
                      </a:cubicBezTo>
                      <a:cubicBezTo>
                        <a:pt x="17204" y="17474"/>
                        <a:pt x="19701" y="13966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5" name="Google Shape;7345;p1"/>
                <p:cNvSpPr/>
                <p:nvPr/>
              </p:nvSpPr>
              <p:spPr>
                <a:xfrm>
                  <a:off x="-787138" y="1992241"/>
                  <a:ext cx="143033" cy="237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033" h="237624" extrusionOk="0">
                      <a:moveTo>
                        <a:pt x="142966" y="64230"/>
                      </a:moveTo>
                      <a:cubicBezTo>
                        <a:pt x="142966" y="64230"/>
                        <a:pt x="142831" y="63893"/>
                        <a:pt x="142696" y="63758"/>
                      </a:cubicBezTo>
                      <a:cubicBezTo>
                        <a:pt x="139930" y="63960"/>
                        <a:pt x="137164" y="64163"/>
                        <a:pt x="134330" y="64163"/>
                      </a:cubicBezTo>
                      <a:cubicBezTo>
                        <a:pt x="121511" y="64163"/>
                        <a:pt x="109232" y="62071"/>
                        <a:pt x="97695" y="58360"/>
                      </a:cubicBezTo>
                      <a:cubicBezTo>
                        <a:pt x="67739" y="48712"/>
                        <a:pt x="43045" y="27460"/>
                        <a:pt x="28742" y="0"/>
                      </a:cubicBezTo>
                      <a:cubicBezTo>
                        <a:pt x="18756" y="675"/>
                        <a:pt x="9108" y="2564"/>
                        <a:pt x="0" y="5532"/>
                      </a:cubicBezTo>
                      <a:cubicBezTo>
                        <a:pt x="16935" y="11065"/>
                        <a:pt x="32183" y="20375"/>
                        <a:pt x="44867" y="32385"/>
                      </a:cubicBezTo>
                      <a:cubicBezTo>
                        <a:pt x="45541" y="32250"/>
                        <a:pt x="46284" y="32115"/>
                        <a:pt x="47026" y="32115"/>
                      </a:cubicBezTo>
                      <a:cubicBezTo>
                        <a:pt x="52491" y="32115"/>
                        <a:pt x="56876" y="36501"/>
                        <a:pt x="56876" y="41965"/>
                      </a:cubicBezTo>
                      <a:cubicBezTo>
                        <a:pt x="56876" y="42978"/>
                        <a:pt x="56674" y="43990"/>
                        <a:pt x="56404" y="44934"/>
                      </a:cubicBezTo>
                      <a:cubicBezTo>
                        <a:pt x="72394" y="65175"/>
                        <a:pt x="82042" y="90745"/>
                        <a:pt x="82042" y="118543"/>
                      </a:cubicBezTo>
                      <a:cubicBezTo>
                        <a:pt x="82042" y="171303"/>
                        <a:pt x="47700" y="215967"/>
                        <a:pt x="135" y="231620"/>
                      </a:cubicBezTo>
                      <a:cubicBezTo>
                        <a:pt x="11807" y="235466"/>
                        <a:pt x="24289" y="237625"/>
                        <a:pt x="37243" y="237625"/>
                      </a:cubicBezTo>
                      <a:cubicBezTo>
                        <a:pt x="83391" y="237625"/>
                        <a:pt x="123265" y="211312"/>
                        <a:pt x="143034" y="172990"/>
                      </a:cubicBezTo>
                      <a:cubicBezTo>
                        <a:pt x="134668" y="156662"/>
                        <a:pt x="129810" y="138244"/>
                        <a:pt x="129810" y="118610"/>
                      </a:cubicBezTo>
                      <a:cubicBezTo>
                        <a:pt x="129810" y="98977"/>
                        <a:pt x="134668" y="80558"/>
                        <a:pt x="143034" y="64230"/>
                      </a:cubicBezTo>
                      <a:close/>
                      <a:moveTo>
                        <a:pt x="106061" y="93647"/>
                      </a:moveTo>
                      <a:cubicBezTo>
                        <a:pt x="106061" y="99112"/>
                        <a:pt x="101675" y="103497"/>
                        <a:pt x="96211" y="103497"/>
                      </a:cubicBezTo>
                      <a:cubicBezTo>
                        <a:pt x="90745" y="103497"/>
                        <a:pt x="86360" y="99112"/>
                        <a:pt x="86360" y="93647"/>
                      </a:cubicBezTo>
                      <a:cubicBezTo>
                        <a:pt x="86360" y="88182"/>
                        <a:pt x="90745" y="83796"/>
                        <a:pt x="96211" y="83796"/>
                      </a:cubicBezTo>
                      <a:cubicBezTo>
                        <a:pt x="101675" y="83796"/>
                        <a:pt x="106061" y="88182"/>
                        <a:pt x="106061" y="93647"/>
                      </a:cubicBezTo>
                      <a:close/>
                      <a:moveTo>
                        <a:pt x="102418" y="167457"/>
                      </a:moveTo>
                      <a:cubicBezTo>
                        <a:pt x="96953" y="167457"/>
                        <a:pt x="92567" y="163072"/>
                        <a:pt x="92567" y="157607"/>
                      </a:cubicBezTo>
                      <a:cubicBezTo>
                        <a:pt x="92567" y="152142"/>
                        <a:pt x="96953" y="147756"/>
                        <a:pt x="102418" y="147756"/>
                      </a:cubicBezTo>
                      <a:cubicBezTo>
                        <a:pt x="107883" y="147756"/>
                        <a:pt x="112268" y="152142"/>
                        <a:pt x="112268" y="157607"/>
                      </a:cubicBezTo>
                      <a:cubicBezTo>
                        <a:pt x="112268" y="163072"/>
                        <a:pt x="107883" y="167457"/>
                        <a:pt x="102418" y="167457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6" name="Google Shape;7346;p1"/>
                <p:cNvSpPr/>
                <p:nvPr/>
              </p:nvSpPr>
              <p:spPr>
                <a:xfrm>
                  <a:off x="-689375" y="2035083"/>
                  <a:ext cx="45001" cy="213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01" h="21320" extrusionOk="0">
                      <a:moveTo>
                        <a:pt x="0" y="15518"/>
                      </a:moveTo>
                      <a:cubicBezTo>
                        <a:pt x="11537" y="19229"/>
                        <a:pt x="23816" y="21320"/>
                        <a:pt x="36635" y="21320"/>
                      </a:cubicBezTo>
                      <a:cubicBezTo>
                        <a:pt x="39469" y="21320"/>
                        <a:pt x="42235" y="21118"/>
                        <a:pt x="45002" y="20915"/>
                      </a:cubicBezTo>
                      <a:cubicBezTo>
                        <a:pt x="41088" y="13494"/>
                        <a:pt x="36568" y="6410"/>
                        <a:pt x="31238" y="0"/>
                      </a:cubicBezTo>
                      <a:cubicBezTo>
                        <a:pt x="21725" y="6612"/>
                        <a:pt x="11267" y="11875"/>
                        <a:pt x="0" y="15518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7" name="Google Shape;7347;p1"/>
                <p:cNvSpPr/>
                <p:nvPr/>
              </p:nvSpPr>
              <p:spPr>
                <a:xfrm>
                  <a:off x="-758328" y="1991768"/>
                  <a:ext cx="100191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91" h="58832" extrusionOk="0">
                      <a:moveTo>
                        <a:pt x="68953" y="58833"/>
                      </a:moveTo>
                      <a:cubicBezTo>
                        <a:pt x="80220" y="55189"/>
                        <a:pt x="90678" y="49927"/>
                        <a:pt x="100191" y="43315"/>
                      </a:cubicBezTo>
                      <a:cubicBezTo>
                        <a:pt x="86697" y="26988"/>
                        <a:pt x="68818" y="14371"/>
                        <a:pt x="48443" y="7084"/>
                      </a:cubicBezTo>
                      <a:cubicBezTo>
                        <a:pt x="46891" y="8029"/>
                        <a:pt x="45137" y="8636"/>
                        <a:pt x="43180" y="8636"/>
                      </a:cubicBezTo>
                      <a:cubicBezTo>
                        <a:pt x="39199" y="8636"/>
                        <a:pt x="35826" y="6275"/>
                        <a:pt x="34274" y="2901"/>
                      </a:cubicBezTo>
                      <a:cubicBezTo>
                        <a:pt x="25908" y="1012"/>
                        <a:pt x="17272" y="0"/>
                        <a:pt x="8366" y="0"/>
                      </a:cubicBezTo>
                      <a:cubicBezTo>
                        <a:pt x="5532" y="0"/>
                        <a:pt x="2766" y="202"/>
                        <a:pt x="0" y="405"/>
                      </a:cubicBezTo>
                      <a:cubicBezTo>
                        <a:pt x="14303" y="27932"/>
                        <a:pt x="38997" y="49117"/>
                        <a:pt x="68953" y="58765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8" name="Google Shape;7348;p1"/>
                <p:cNvSpPr/>
                <p:nvPr/>
              </p:nvSpPr>
              <p:spPr>
                <a:xfrm>
                  <a:off x="-724054" y="1994669"/>
                  <a:ext cx="14168" cy="57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8" h="5734" extrusionOk="0">
                      <a:moveTo>
                        <a:pt x="8906" y="5735"/>
                      </a:moveTo>
                      <a:cubicBezTo>
                        <a:pt x="10862" y="5735"/>
                        <a:pt x="12617" y="5128"/>
                        <a:pt x="14168" y="4183"/>
                      </a:cubicBezTo>
                      <a:cubicBezTo>
                        <a:pt x="9581" y="2564"/>
                        <a:pt x="4858" y="1079"/>
                        <a:pt x="0" y="0"/>
                      </a:cubicBezTo>
                      <a:cubicBezTo>
                        <a:pt x="1552" y="3373"/>
                        <a:pt x="4925" y="5735"/>
                        <a:pt x="8906" y="5735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9" name="Google Shape;7349;p1"/>
                <p:cNvSpPr/>
                <p:nvPr/>
              </p:nvSpPr>
              <p:spPr>
                <a:xfrm>
                  <a:off x="-869045" y="1997840"/>
                  <a:ext cx="163881" cy="226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81" h="226155" extrusionOk="0">
                      <a:moveTo>
                        <a:pt x="163882" y="113010"/>
                      </a:moveTo>
                      <a:cubicBezTo>
                        <a:pt x="163882" y="85213"/>
                        <a:pt x="154234" y="59642"/>
                        <a:pt x="138244" y="39402"/>
                      </a:cubicBezTo>
                      <a:cubicBezTo>
                        <a:pt x="136962" y="43382"/>
                        <a:pt x="133318" y="46284"/>
                        <a:pt x="128933" y="46284"/>
                      </a:cubicBezTo>
                      <a:cubicBezTo>
                        <a:pt x="123468" y="46284"/>
                        <a:pt x="119082" y="41898"/>
                        <a:pt x="119082" y="36433"/>
                      </a:cubicBezTo>
                      <a:cubicBezTo>
                        <a:pt x="119082" y="31710"/>
                        <a:pt x="122388" y="27797"/>
                        <a:pt x="126774" y="26853"/>
                      </a:cubicBezTo>
                      <a:cubicBezTo>
                        <a:pt x="114157" y="14843"/>
                        <a:pt x="98909" y="5532"/>
                        <a:pt x="81907" y="0"/>
                      </a:cubicBezTo>
                      <a:cubicBezTo>
                        <a:pt x="34342" y="15585"/>
                        <a:pt x="0" y="60317"/>
                        <a:pt x="0" y="113078"/>
                      </a:cubicBezTo>
                      <a:cubicBezTo>
                        <a:pt x="0" y="165838"/>
                        <a:pt x="34342" y="210502"/>
                        <a:pt x="81907" y="226155"/>
                      </a:cubicBezTo>
                      <a:cubicBezTo>
                        <a:pt x="129473" y="210570"/>
                        <a:pt x="163814" y="165838"/>
                        <a:pt x="163814" y="113078"/>
                      </a:cubicBezTo>
                      <a:close/>
                      <a:moveTo>
                        <a:pt x="35421" y="95468"/>
                      </a:moveTo>
                      <a:cubicBezTo>
                        <a:pt x="29956" y="95468"/>
                        <a:pt x="25571" y="91083"/>
                        <a:pt x="25571" y="85618"/>
                      </a:cubicBezTo>
                      <a:cubicBezTo>
                        <a:pt x="25571" y="80153"/>
                        <a:pt x="29956" y="75767"/>
                        <a:pt x="35421" y="75767"/>
                      </a:cubicBezTo>
                      <a:cubicBezTo>
                        <a:pt x="40886" y="75767"/>
                        <a:pt x="45272" y="80153"/>
                        <a:pt x="45272" y="85618"/>
                      </a:cubicBezTo>
                      <a:cubicBezTo>
                        <a:pt x="45272" y="91083"/>
                        <a:pt x="40886" y="95468"/>
                        <a:pt x="35421" y="95468"/>
                      </a:cubicBezTo>
                      <a:close/>
                      <a:moveTo>
                        <a:pt x="56674" y="176026"/>
                      </a:moveTo>
                      <a:cubicBezTo>
                        <a:pt x="51209" y="176026"/>
                        <a:pt x="46823" y="171641"/>
                        <a:pt x="46823" y="166176"/>
                      </a:cubicBezTo>
                      <a:cubicBezTo>
                        <a:pt x="46823" y="160711"/>
                        <a:pt x="51209" y="156325"/>
                        <a:pt x="56674" y="156325"/>
                      </a:cubicBezTo>
                      <a:cubicBezTo>
                        <a:pt x="62139" y="156325"/>
                        <a:pt x="66524" y="160711"/>
                        <a:pt x="66524" y="166176"/>
                      </a:cubicBezTo>
                      <a:cubicBezTo>
                        <a:pt x="66524" y="171641"/>
                        <a:pt x="62139" y="176026"/>
                        <a:pt x="56674" y="176026"/>
                      </a:cubicBezTo>
                      <a:close/>
                      <a:moveTo>
                        <a:pt x="72327" y="70842"/>
                      </a:moveTo>
                      <a:cubicBezTo>
                        <a:pt x="72327" y="65377"/>
                        <a:pt x="76712" y="60992"/>
                        <a:pt x="82177" y="60992"/>
                      </a:cubicBezTo>
                      <a:cubicBezTo>
                        <a:pt x="87642" y="60992"/>
                        <a:pt x="92027" y="65377"/>
                        <a:pt x="92027" y="70842"/>
                      </a:cubicBezTo>
                      <a:cubicBezTo>
                        <a:pt x="92027" y="76307"/>
                        <a:pt x="87642" y="80693"/>
                        <a:pt x="82177" y="80693"/>
                      </a:cubicBezTo>
                      <a:cubicBezTo>
                        <a:pt x="76712" y="80693"/>
                        <a:pt x="72327" y="76307"/>
                        <a:pt x="72327" y="70842"/>
                      </a:cubicBezTo>
                      <a:close/>
                      <a:moveTo>
                        <a:pt x="98167" y="155718"/>
                      </a:moveTo>
                      <a:cubicBezTo>
                        <a:pt x="92702" y="155718"/>
                        <a:pt x="88317" y="151332"/>
                        <a:pt x="88317" y="145868"/>
                      </a:cubicBezTo>
                      <a:cubicBezTo>
                        <a:pt x="88317" y="140403"/>
                        <a:pt x="92702" y="136017"/>
                        <a:pt x="98167" y="136017"/>
                      </a:cubicBezTo>
                      <a:cubicBezTo>
                        <a:pt x="103632" y="136017"/>
                        <a:pt x="108018" y="140403"/>
                        <a:pt x="108018" y="145868"/>
                      </a:cubicBezTo>
                      <a:cubicBezTo>
                        <a:pt x="108018" y="151332"/>
                        <a:pt x="103632" y="155718"/>
                        <a:pt x="98167" y="155718"/>
                      </a:cubicBezTo>
                      <a:close/>
                      <a:moveTo>
                        <a:pt x="108018" y="95468"/>
                      </a:moveTo>
                      <a:cubicBezTo>
                        <a:pt x="108018" y="90003"/>
                        <a:pt x="112403" y="85618"/>
                        <a:pt x="117868" y="85618"/>
                      </a:cubicBezTo>
                      <a:cubicBezTo>
                        <a:pt x="123333" y="85618"/>
                        <a:pt x="127718" y="90003"/>
                        <a:pt x="127718" y="95468"/>
                      </a:cubicBezTo>
                      <a:cubicBezTo>
                        <a:pt x="127718" y="100933"/>
                        <a:pt x="123333" y="105319"/>
                        <a:pt x="117868" y="105319"/>
                      </a:cubicBezTo>
                      <a:cubicBezTo>
                        <a:pt x="112403" y="105319"/>
                        <a:pt x="108018" y="100933"/>
                        <a:pt x="108018" y="95468"/>
                      </a:cubicBezTo>
                      <a:close/>
                      <a:moveTo>
                        <a:pt x="121579" y="191409"/>
                      </a:moveTo>
                      <a:cubicBezTo>
                        <a:pt x="116114" y="191409"/>
                        <a:pt x="111728" y="187023"/>
                        <a:pt x="111728" y="181559"/>
                      </a:cubicBezTo>
                      <a:cubicBezTo>
                        <a:pt x="111728" y="176094"/>
                        <a:pt x="116114" y="171708"/>
                        <a:pt x="121579" y="171708"/>
                      </a:cubicBezTo>
                      <a:cubicBezTo>
                        <a:pt x="127044" y="171708"/>
                        <a:pt x="131429" y="176094"/>
                        <a:pt x="131429" y="181559"/>
                      </a:cubicBezTo>
                      <a:cubicBezTo>
                        <a:pt x="131429" y="187023"/>
                        <a:pt x="127044" y="191409"/>
                        <a:pt x="121579" y="191409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0" name="Google Shape;7350;p1"/>
                <p:cNvSpPr/>
                <p:nvPr/>
              </p:nvSpPr>
              <p:spPr>
                <a:xfrm>
                  <a:off x="-796718" y="2058832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0"/>
                      </a:move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1" name="Google Shape;7351;p1"/>
                <p:cNvSpPr/>
                <p:nvPr/>
              </p:nvSpPr>
              <p:spPr>
                <a:xfrm>
                  <a:off x="-761027" y="208345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0"/>
                      </a:move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2" name="Google Shape;7352;p1"/>
                <p:cNvSpPr/>
                <p:nvPr/>
              </p:nvSpPr>
              <p:spPr>
                <a:xfrm>
                  <a:off x="-694570" y="214006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6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6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3" name="Google Shape;7353;p1"/>
                <p:cNvSpPr/>
                <p:nvPr/>
              </p:nvSpPr>
              <p:spPr>
                <a:xfrm>
                  <a:off x="-843474" y="207360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5" y="0"/>
                        <a:pt x="0" y="4386"/>
                        <a:pt x="0" y="9851"/>
                      </a:cubicBezTo>
                      <a:cubicBezTo>
                        <a:pt x="0" y="15316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6"/>
                        <a:pt x="19701" y="9851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4" name="Google Shape;7354;p1"/>
                <p:cNvSpPr/>
                <p:nvPr/>
              </p:nvSpPr>
              <p:spPr>
                <a:xfrm>
                  <a:off x="-742338" y="2024356"/>
                  <a:ext cx="12009" cy="128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9" h="12819" extrusionOk="0">
                      <a:moveTo>
                        <a:pt x="11537" y="12819"/>
                      </a:moveTo>
                      <a:cubicBezTo>
                        <a:pt x="11807" y="11874"/>
                        <a:pt x="12009" y="10862"/>
                        <a:pt x="12009" y="9850"/>
                      </a:cubicBezTo>
                      <a:cubicBezTo>
                        <a:pt x="12009" y="4385"/>
                        <a:pt x="7624" y="0"/>
                        <a:pt x="2159" y="0"/>
                      </a:cubicBezTo>
                      <a:cubicBezTo>
                        <a:pt x="1417" y="0"/>
                        <a:pt x="742" y="67"/>
                        <a:pt x="0" y="270"/>
                      </a:cubicBezTo>
                      <a:cubicBezTo>
                        <a:pt x="4116" y="4183"/>
                        <a:pt x="7961" y="8366"/>
                        <a:pt x="11470" y="12819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5" name="Google Shape;7355;p1"/>
                <p:cNvSpPr/>
                <p:nvPr/>
              </p:nvSpPr>
              <p:spPr>
                <a:xfrm>
                  <a:off x="-749962" y="2024626"/>
                  <a:ext cx="19161" cy="19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1" h="19431" extrusionOk="0">
                      <a:moveTo>
                        <a:pt x="0" y="9581"/>
                      </a:moveTo>
                      <a:cubicBezTo>
                        <a:pt x="0" y="15046"/>
                        <a:pt x="4385" y="19431"/>
                        <a:pt x="9850" y="19431"/>
                      </a:cubicBezTo>
                      <a:cubicBezTo>
                        <a:pt x="14236" y="19431"/>
                        <a:pt x="17947" y="16530"/>
                        <a:pt x="19161" y="12549"/>
                      </a:cubicBezTo>
                      <a:cubicBezTo>
                        <a:pt x="15653" y="8096"/>
                        <a:pt x="11807" y="3913"/>
                        <a:pt x="7691" y="0"/>
                      </a:cubicBezTo>
                      <a:cubicBezTo>
                        <a:pt x="3306" y="945"/>
                        <a:pt x="0" y="4925"/>
                        <a:pt x="0" y="958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6" name="Google Shape;7356;p1"/>
                <p:cNvSpPr/>
                <p:nvPr/>
              </p:nvSpPr>
              <p:spPr>
                <a:xfrm>
                  <a:off x="-757316" y="216954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6" y="0"/>
                        <a:pt x="0" y="4386"/>
                        <a:pt x="0" y="9851"/>
                      </a:cubicBezTo>
                      <a:cubicBezTo>
                        <a:pt x="0" y="15316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6"/>
                        <a:pt x="19701" y="9851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7" name="Google Shape;7357;p1"/>
                <p:cNvSpPr/>
                <p:nvPr/>
              </p:nvSpPr>
              <p:spPr>
                <a:xfrm>
                  <a:off x="-780728" y="213385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8" name="Google Shape;7358;p1"/>
                <p:cNvSpPr/>
                <p:nvPr/>
              </p:nvSpPr>
              <p:spPr>
                <a:xfrm>
                  <a:off x="-700710" y="2076037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9" name="Google Shape;7359;p1"/>
                <p:cNvSpPr/>
                <p:nvPr/>
              </p:nvSpPr>
              <p:spPr>
                <a:xfrm>
                  <a:off x="-822221" y="2154166"/>
                  <a:ext cx="19700" cy="19700"/>
                </a:xfrm>
                <a:prstGeom prst="ellipse">
                  <a:avLst/>
                </a:pr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0" name="Google Shape;7360;p1"/>
                <p:cNvSpPr/>
                <p:nvPr/>
              </p:nvSpPr>
              <p:spPr>
                <a:xfrm>
                  <a:off x="-577175" y="1992038"/>
                  <a:ext cx="143438" cy="2378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38" h="237827" extrusionOk="0">
                      <a:moveTo>
                        <a:pt x="142292" y="64230"/>
                      </a:moveTo>
                      <a:cubicBezTo>
                        <a:pt x="141414" y="64230"/>
                        <a:pt x="140605" y="64365"/>
                        <a:pt x="139728" y="64365"/>
                      </a:cubicBezTo>
                      <a:cubicBezTo>
                        <a:pt x="126976" y="64365"/>
                        <a:pt x="114697" y="62341"/>
                        <a:pt x="103160" y="58563"/>
                      </a:cubicBezTo>
                      <a:cubicBezTo>
                        <a:pt x="73136" y="48847"/>
                        <a:pt x="48375" y="27595"/>
                        <a:pt x="34004" y="0"/>
                      </a:cubicBezTo>
                      <a:cubicBezTo>
                        <a:pt x="32655" y="0"/>
                        <a:pt x="31238" y="135"/>
                        <a:pt x="29889" y="203"/>
                      </a:cubicBezTo>
                      <a:cubicBezTo>
                        <a:pt x="27055" y="5600"/>
                        <a:pt x="23816" y="10728"/>
                        <a:pt x="20241" y="15585"/>
                      </a:cubicBezTo>
                      <a:cubicBezTo>
                        <a:pt x="28944" y="20578"/>
                        <a:pt x="36905" y="26583"/>
                        <a:pt x="44057" y="33532"/>
                      </a:cubicBezTo>
                      <a:cubicBezTo>
                        <a:pt x="45406" y="32790"/>
                        <a:pt x="46958" y="32385"/>
                        <a:pt x="48645" y="32385"/>
                      </a:cubicBezTo>
                      <a:cubicBezTo>
                        <a:pt x="54110" y="32385"/>
                        <a:pt x="58495" y="36771"/>
                        <a:pt x="58495" y="42236"/>
                      </a:cubicBezTo>
                      <a:cubicBezTo>
                        <a:pt x="58495" y="44394"/>
                        <a:pt x="57753" y="46351"/>
                        <a:pt x="56606" y="47970"/>
                      </a:cubicBezTo>
                      <a:cubicBezTo>
                        <a:pt x="71314" y="67806"/>
                        <a:pt x="80153" y="92230"/>
                        <a:pt x="80153" y="118813"/>
                      </a:cubicBezTo>
                      <a:cubicBezTo>
                        <a:pt x="80153" y="170898"/>
                        <a:pt x="46621" y="215090"/>
                        <a:pt x="0" y="231216"/>
                      </a:cubicBezTo>
                      <a:cubicBezTo>
                        <a:pt x="12212" y="235399"/>
                        <a:pt x="25233" y="237827"/>
                        <a:pt x="38862" y="237827"/>
                      </a:cubicBezTo>
                      <a:cubicBezTo>
                        <a:pt x="83999" y="237827"/>
                        <a:pt x="123265" y="212729"/>
                        <a:pt x="143439" y="175689"/>
                      </a:cubicBezTo>
                      <a:cubicBezTo>
                        <a:pt x="134195" y="158754"/>
                        <a:pt x="129000" y="139390"/>
                        <a:pt x="129000" y="118813"/>
                      </a:cubicBezTo>
                      <a:cubicBezTo>
                        <a:pt x="129000" y="98234"/>
                        <a:pt x="133858" y="80625"/>
                        <a:pt x="142292" y="64230"/>
                      </a:cubicBezTo>
                      <a:close/>
                      <a:moveTo>
                        <a:pt x="107748" y="93849"/>
                      </a:moveTo>
                      <a:cubicBezTo>
                        <a:pt x="107748" y="99314"/>
                        <a:pt x="103362" y="103699"/>
                        <a:pt x="97897" y="103699"/>
                      </a:cubicBezTo>
                      <a:cubicBezTo>
                        <a:pt x="92432" y="103699"/>
                        <a:pt x="88047" y="99314"/>
                        <a:pt x="88047" y="93849"/>
                      </a:cubicBezTo>
                      <a:cubicBezTo>
                        <a:pt x="88047" y="88384"/>
                        <a:pt x="92432" y="83999"/>
                        <a:pt x="97897" y="83999"/>
                      </a:cubicBezTo>
                      <a:cubicBezTo>
                        <a:pt x="103362" y="83999"/>
                        <a:pt x="107748" y="88384"/>
                        <a:pt x="107748" y="93849"/>
                      </a:cubicBezTo>
                      <a:close/>
                      <a:moveTo>
                        <a:pt x="104037" y="167660"/>
                      </a:moveTo>
                      <a:cubicBezTo>
                        <a:pt x="98572" y="167660"/>
                        <a:pt x="94186" y="163274"/>
                        <a:pt x="94186" y="157810"/>
                      </a:cubicBezTo>
                      <a:cubicBezTo>
                        <a:pt x="94186" y="152345"/>
                        <a:pt x="98572" y="147959"/>
                        <a:pt x="104037" y="147959"/>
                      </a:cubicBezTo>
                      <a:cubicBezTo>
                        <a:pt x="109502" y="147959"/>
                        <a:pt x="113887" y="152345"/>
                        <a:pt x="113887" y="157810"/>
                      </a:cubicBezTo>
                      <a:cubicBezTo>
                        <a:pt x="113887" y="163274"/>
                        <a:pt x="109502" y="167660"/>
                        <a:pt x="104037" y="167660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1" name="Google Shape;7361;p1"/>
                <p:cNvSpPr/>
                <p:nvPr/>
              </p:nvSpPr>
              <p:spPr>
                <a:xfrm>
                  <a:off x="-577242" y="1992241"/>
                  <a:ext cx="30023" cy="15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23" h="15382" extrusionOk="0">
                      <a:moveTo>
                        <a:pt x="20376" y="15383"/>
                      </a:moveTo>
                      <a:cubicBezTo>
                        <a:pt x="23951" y="10525"/>
                        <a:pt x="27190" y="5397"/>
                        <a:pt x="30024" y="0"/>
                      </a:cubicBezTo>
                      <a:cubicBezTo>
                        <a:pt x="19566" y="742"/>
                        <a:pt x="9513" y="2901"/>
                        <a:pt x="0" y="6140"/>
                      </a:cubicBezTo>
                      <a:cubicBezTo>
                        <a:pt x="7084" y="8568"/>
                        <a:pt x="13899" y="11672"/>
                        <a:pt x="20308" y="15383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2" name="Google Shape;7362;p1"/>
                <p:cNvSpPr/>
                <p:nvPr/>
              </p:nvSpPr>
              <p:spPr>
                <a:xfrm>
                  <a:off x="-474015" y="2036770"/>
                  <a:ext cx="40278" cy="196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78" h="19633" extrusionOk="0">
                      <a:moveTo>
                        <a:pt x="28809" y="0"/>
                      </a:moveTo>
                      <a:cubicBezTo>
                        <a:pt x="19971" y="5802"/>
                        <a:pt x="10323" y="10525"/>
                        <a:pt x="0" y="13831"/>
                      </a:cubicBezTo>
                      <a:cubicBezTo>
                        <a:pt x="11537" y="17542"/>
                        <a:pt x="23816" y="19633"/>
                        <a:pt x="36568" y="19633"/>
                      </a:cubicBezTo>
                      <a:cubicBezTo>
                        <a:pt x="37445" y="19633"/>
                        <a:pt x="38255" y="19498"/>
                        <a:pt x="39132" y="19498"/>
                      </a:cubicBezTo>
                      <a:cubicBezTo>
                        <a:pt x="39537" y="18756"/>
                        <a:pt x="39874" y="17947"/>
                        <a:pt x="40279" y="17205"/>
                      </a:cubicBezTo>
                      <a:cubicBezTo>
                        <a:pt x="36973" y="11132"/>
                        <a:pt x="33127" y="5465"/>
                        <a:pt x="28809" y="68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3" name="Google Shape;7363;p1"/>
                <p:cNvSpPr/>
                <p:nvPr/>
              </p:nvSpPr>
              <p:spPr>
                <a:xfrm>
                  <a:off x="-543171" y="1991768"/>
                  <a:ext cx="97964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64" h="58832" extrusionOk="0">
                      <a:moveTo>
                        <a:pt x="47093" y="7894"/>
                      </a:moveTo>
                      <a:cubicBezTo>
                        <a:pt x="45946" y="8366"/>
                        <a:pt x="44664" y="8636"/>
                        <a:pt x="43315" y="8636"/>
                      </a:cubicBezTo>
                      <a:cubicBezTo>
                        <a:pt x="39807" y="8636"/>
                        <a:pt x="36770" y="6814"/>
                        <a:pt x="35016" y="4048"/>
                      </a:cubicBezTo>
                      <a:cubicBezTo>
                        <a:pt x="25368" y="1484"/>
                        <a:pt x="15248" y="0"/>
                        <a:pt x="4790" y="0"/>
                      </a:cubicBezTo>
                      <a:cubicBezTo>
                        <a:pt x="3171" y="0"/>
                        <a:pt x="1619" y="202"/>
                        <a:pt x="0" y="270"/>
                      </a:cubicBezTo>
                      <a:cubicBezTo>
                        <a:pt x="14303" y="27865"/>
                        <a:pt x="39064" y="49185"/>
                        <a:pt x="69155" y="58833"/>
                      </a:cubicBezTo>
                      <a:cubicBezTo>
                        <a:pt x="79411" y="55527"/>
                        <a:pt x="89059" y="50871"/>
                        <a:pt x="97965" y="45002"/>
                      </a:cubicBezTo>
                      <a:cubicBezTo>
                        <a:pt x="84741" y="28404"/>
                        <a:pt x="67266" y="15518"/>
                        <a:pt x="47093" y="7826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4" name="Google Shape;7364;p1"/>
                <p:cNvSpPr/>
                <p:nvPr/>
              </p:nvSpPr>
              <p:spPr>
                <a:xfrm>
                  <a:off x="-508154" y="1995816"/>
                  <a:ext cx="12076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76" h="4587" extrusionOk="0">
                      <a:moveTo>
                        <a:pt x="8299" y="4588"/>
                      </a:moveTo>
                      <a:cubicBezTo>
                        <a:pt x="9648" y="4588"/>
                        <a:pt x="10930" y="4318"/>
                        <a:pt x="12077" y="3846"/>
                      </a:cubicBezTo>
                      <a:cubicBezTo>
                        <a:pt x="8164" y="2361"/>
                        <a:pt x="4116" y="1079"/>
                        <a:pt x="0" y="0"/>
                      </a:cubicBezTo>
                      <a:cubicBezTo>
                        <a:pt x="1754" y="2766"/>
                        <a:pt x="4790" y="4588"/>
                        <a:pt x="8299" y="4588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5" name="Google Shape;7365;p1"/>
                <p:cNvSpPr/>
                <p:nvPr/>
              </p:nvSpPr>
              <p:spPr>
                <a:xfrm>
                  <a:off x="-644239" y="2007691"/>
                  <a:ext cx="147216" cy="2156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16" h="215630" extrusionOk="0">
                      <a:moveTo>
                        <a:pt x="147217" y="103160"/>
                      </a:moveTo>
                      <a:cubicBezTo>
                        <a:pt x="147217" y="76577"/>
                        <a:pt x="138378" y="52153"/>
                        <a:pt x="123670" y="32317"/>
                      </a:cubicBezTo>
                      <a:cubicBezTo>
                        <a:pt x="121849" y="34814"/>
                        <a:pt x="119015" y="36433"/>
                        <a:pt x="115709" y="36433"/>
                      </a:cubicBezTo>
                      <a:cubicBezTo>
                        <a:pt x="110244" y="36433"/>
                        <a:pt x="105858" y="32048"/>
                        <a:pt x="105858" y="26583"/>
                      </a:cubicBezTo>
                      <a:cubicBezTo>
                        <a:pt x="105858" y="22804"/>
                        <a:pt x="108017" y="19566"/>
                        <a:pt x="111121" y="17947"/>
                      </a:cubicBezTo>
                      <a:cubicBezTo>
                        <a:pt x="103969" y="10997"/>
                        <a:pt x="96008" y="4993"/>
                        <a:pt x="87305" y="0"/>
                      </a:cubicBezTo>
                      <a:cubicBezTo>
                        <a:pt x="67266" y="27257"/>
                        <a:pt x="36028" y="45676"/>
                        <a:pt x="270" y="48308"/>
                      </a:cubicBezTo>
                      <a:cubicBezTo>
                        <a:pt x="202" y="48510"/>
                        <a:pt x="135" y="48645"/>
                        <a:pt x="0" y="48847"/>
                      </a:cubicBezTo>
                      <a:cubicBezTo>
                        <a:pt x="8366" y="65175"/>
                        <a:pt x="13224" y="83594"/>
                        <a:pt x="13224" y="103227"/>
                      </a:cubicBezTo>
                      <a:cubicBezTo>
                        <a:pt x="13224" y="122861"/>
                        <a:pt x="8366" y="141280"/>
                        <a:pt x="0" y="157607"/>
                      </a:cubicBezTo>
                      <a:cubicBezTo>
                        <a:pt x="13899" y="184662"/>
                        <a:pt x="37850" y="205577"/>
                        <a:pt x="66929" y="215630"/>
                      </a:cubicBezTo>
                      <a:cubicBezTo>
                        <a:pt x="113550" y="199505"/>
                        <a:pt x="147082" y="155313"/>
                        <a:pt x="147082" y="103227"/>
                      </a:cubicBezTo>
                      <a:close/>
                      <a:moveTo>
                        <a:pt x="22265" y="85618"/>
                      </a:moveTo>
                      <a:cubicBezTo>
                        <a:pt x="16800" y="85618"/>
                        <a:pt x="12414" y="81232"/>
                        <a:pt x="12414" y="75767"/>
                      </a:cubicBezTo>
                      <a:cubicBezTo>
                        <a:pt x="12414" y="70303"/>
                        <a:pt x="16800" y="65917"/>
                        <a:pt x="22265" y="65917"/>
                      </a:cubicBezTo>
                      <a:cubicBezTo>
                        <a:pt x="27730" y="65917"/>
                        <a:pt x="32115" y="70303"/>
                        <a:pt x="32115" y="75767"/>
                      </a:cubicBezTo>
                      <a:cubicBezTo>
                        <a:pt x="32115" y="81232"/>
                        <a:pt x="27730" y="85618"/>
                        <a:pt x="22265" y="85618"/>
                      </a:cubicBezTo>
                      <a:close/>
                      <a:moveTo>
                        <a:pt x="43517" y="166176"/>
                      </a:moveTo>
                      <a:cubicBezTo>
                        <a:pt x="38052" y="166176"/>
                        <a:pt x="33667" y="161790"/>
                        <a:pt x="33667" y="156325"/>
                      </a:cubicBezTo>
                      <a:cubicBezTo>
                        <a:pt x="33667" y="150860"/>
                        <a:pt x="38052" y="146475"/>
                        <a:pt x="43517" y="146475"/>
                      </a:cubicBezTo>
                      <a:cubicBezTo>
                        <a:pt x="48982" y="146475"/>
                        <a:pt x="53368" y="150860"/>
                        <a:pt x="53368" y="156325"/>
                      </a:cubicBezTo>
                      <a:cubicBezTo>
                        <a:pt x="53368" y="161790"/>
                        <a:pt x="48982" y="166176"/>
                        <a:pt x="43517" y="166176"/>
                      </a:cubicBezTo>
                      <a:close/>
                      <a:moveTo>
                        <a:pt x="59170" y="60992"/>
                      </a:moveTo>
                      <a:cubicBezTo>
                        <a:pt x="59170" y="55527"/>
                        <a:pt x="63556" y="51141"/>
                        <a:pt x="69021" y="51141"/>
                      </a:cubicBezTo>
                      <a:cubicBezTo>
                        <a:pt x="74485" y="51141"/>
                        <a:pt x="78871" y="55527"/>
                        <a:pt x="78871" y="60992"/>
                      </a:cubicBezTo>
                      <a:cubicBezTo>
                        <a:pt x="78871" y="66457"/>
                        <a:pt x="74485" y="70842"/>
                        <a:pt x="69021" y="70842"/>
                      </a:cubicBezTo>
                      <a:cubicBezTo>
                        <a:pt x="63556" y="70842"/>
                        <a:pt x="59170" y="66457"/>
                        <a:pt x="59170" y="60992"/>
                      </a:cubicBezTo>
                      <a:close/>
                      <a:moveTo>
                        <a:pt x="85011" y="145867"/>
                      </a:moveTo>
                      <a:cubicBezTo>
                        <a:pt x="79546" y="145867"/>
                        <a:pt x="75160" y="141482"/>
                        <a:pt x="75160" y="136017"/>
                      </a:cubicBezTo>
                      <a:cubicBezTo>
                        <a:pt x="75160" y="130552"/>
                        <a:pt x="79546" y="126167"/>
                        <a:pt x="85011" y="126167"/>
                      </a:cubicBezTo>
                      <a:cubicBezTo>
                        <a:pt x="90476" y="126167"/>
                        <a:pt x="94861" y="130552"/>
                        <a:pt x="94861" y="136017"/>
                      </a:cubicBezTo>
                      <a:cubicBezTo>
                        <a:pt x="94861" y="141482"/>
                        <a:pt x="90476" y="145867"/>
                        <a:pt x="85011" y="145867"/>
                      </a:cubicBezTo>
                      <a:close/>
                      <a:moveTo>
                        <a:pt x="94861" y="85618"/>
                      </a:moveTo>
                      <a:cubicBezTo>
                        <a:pt x="94861" y="80153"/>
                        <a:pt x="99246" y="75767"/>
                        <a:pt x="104711" y="75767"/>
                      </a:cubicBezTo>
                      <a:cubicBezTo>
                        <a:pt x="110176" y="75767"/>
                        <a:pt x="114562" y="80153"/>
                        <a:pt x="114562" y="85618"/>
                      </a:cubicBezTo>
                      <a:cubicBezTo>
                        <a:pt x="114562" y="91083"/>
                        <a:pt x="110176" y="95468"/>
                        <a:pt x="104711" y="95468"/>
                      </a:cubicBezTo>
                      <a:cubicBezTo>
                        <a:pt x="99246" y="95468"/>
                        <a:pt x="94861" y="91083"/>
                        <a:pt x="94861" y="85618"/>
                      </a:cubicBezTo>
                      <a:close/>
                      <a:moveTo>
                        <a:pt x="98504" y="171708"/>
                      </a:moveTo>
                      <a:cubicBezTo>
                        <a:pt x="98504" y="166243"/>
                        <a:pt x="102890" y="161857"/>
                        <a:pt x="108355" y="161857"/>
                      </a:cubicBezTo>
                      <a:cubicBezTo>
                        <a:pt x="113820" y="161857"/>
                        <a:pt x="118205" y="166243"/>
                        <a:pt x="118205" y="171708"/>
                      </a:cubicBezTo>
                      <a:cubicBezTo>
                        <a:pt x="118205" y="177173"/>
                        <a:pt x="113820" y="181558"/>
                        <a:pt x="108355" y="181558"/>
                      </a:cubicBezTo>
                      <a:cubicBezTo>
                        <a:pt x="102890" y="181558"/>
                        <a:pt x="98504" y="177173"/>
                        <a:pt x="98504" y="171708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6" name="Google Shape;7366;p1"/>
                <p:cNvSpPr/>
                <p:nvPr/>
              </p:nvSpPr>
              <p:spPr>
                <a:xfrm>
                  <a:off x="-643901" y="1998380"/>
                  <a:ext cx="87034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034" h="57550" extrusionOk="0">
                      <a:moveTo>
                        <a:pt x="0" y="57551"/>
                      </a:moveTo>
                      <a:cubicBezTo>
                        <a:pt x="35758" y="54920"/>
                        <a:pt x="66996" y="36501"/>
                        <a:pt x="87035" y="9243"/>
                      </a:cubicBezTo>
                      <a:cubicBezTo>
                        <a:pt x="80625" y="5532"/>
                        <a:pt x="73811" y="2429"/>
                        <a:pt x="66727" y="0"/>
                      </a:cubicBezTo>
                      <a:cubicBezTo>
                        <a:pt x="37850" y="9985"/>
                        <a:pt x="13966" y="30766"/>
                        <a:pt x="0" y="57551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7" name="Google Shape;7367;p1"/>
                <p:cNvSpPr/>
                <p:nvPr/>
              </p:nvSpPr>
              <p:spPr>
                <a:xfrm>
                  <a:off x="-657395" y="2056471"/>
                  <a:ext cx="26447" cy="108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47" h="108759" extrusionOk="0">
                      <a:moveTo>
                        <a:pt x="13224" y="0"/>
                      </a:moveTo>
                      <a:cubicBezTo>
                        <a:pt x="4858" y="16327"/>
                        <a:pt x="0" y="34746"/>
                        <a:pt x="0" y="54380"/>
                      </a:cubicBezTo>
                      <a:cubicBezTo>
                        <a:pt x="0" y="74013"/>
                        <a:pt x="4858" y="92432"/>
                        <a:pt x="13224" y="108760"/>
                      </a:cubicBezTo>
                      <a:cubicBezTo>
                        <a:pt x="21590" y="92432"/>
                        <a:pt x="26448" y="74013"/>
                        <a:pt x="26448" y="54380"/>
                      </a:cubicBezTo>
                      <a:cubicBezTo>
                        <a:pt x="26448" y="34746"/>
                        <a:pt x="21590" y="16327"/>
                        <a:pt x="13224" y="0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8" name="Google Shape;7368;p1"/>
                <p:cNvSpPr/>
                <p:nvPr/>
              </p:nvSpPr>
              <p:spPr>
                <a:xfrm>
                  <a:off x="-585069" y="2058832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0"/>
                      </a:move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9" name="Google Shape;7369;p1"/>
                <p:cNvSpPr/>
                <p:nvPr/>
              </p:nvSpPr>
              <p:spPr>
                <a:xfrm>
                  <a:off x="-549445" y="208345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0"/>
                      </a:move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0" name="Google Shape;7370;p1"/>
                <p:cNvSpPr/>
                <p:nvPr/>
              </p:nvSpPr>
              <p:spPr>
                <a:xfrm>
                  <a:off x="-482988" y="214006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6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6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1" name="Google Shape;7371;p1"/>
                <p:cNvSpPr/>
                <p:nvPr/>
              </p:nvSpPr>
              <p:spPr>
                <a:xfrm>
                  <a:off x="-631825" y="2073608"/>
                  <a:ext cx="19700" cy="19700"/>
                </a:xfrm>
                <a:prstGeom prst="ellipse">
                  <a:avLst/>
                </a:pr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2" name="Google Shape;7372;p1"/>
                <p:cNvSpPr/>
                <p:nvPr/>
              </p:nvSpPr>
              <p:spPr>
                <a:xfrm>
                  <a:off x="-533118" y="2024423"/>
                  <a:ext cx="14438" cy="1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8" h="15585" extrusionOk="0">
                      <a:moveTo>
                        <a:pt x="12549" y="15585"/>
                      </a:moveTo>
                      <a:cubicBezTo>
                        <a:pt x="13696" y="13966"/>
                        <a:pt x="14438" y="12009"/>
                        <a:pt x="14438" y="9850"/>
                      </a:cubicBezTo>
                      <a:cubicBezTo>
                        <a:pt x="14438" y="4386"/>
                        <a:pt x="10053" y="0"/>
                        <a:pt x="4588" y="0"/>
                      </a:cubicBezTo>
                      <a:cubicBezTo>
                        <a:pt x="2901" y="0"/>
                        <a:pt x="1417" y="472"/>
                        <a:pt x="0" y="1147"/>
                      </a:cubicBezTo>
                      <a:cubicBezTo>
                        <a:pt x="4588" y="5600"/>
                        <a:pt x="8703" y="10458"/>
                        <a:pt x="12549" y="15585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3" name="Google Shape;7373;p1"/>
                <p:cNvSpPr/>
                <p:nvPr/>
              </p:nvSpPr>
              <p:spPr>
                <a:xfrm>
                  <a:off x="-538313" y="2025503"/>
                  <a:ext cx="17811" cy="18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11" h="18553" extrusionOk="0">
                      <a:moveTo>
                        <a:pt x="0" y="8703"/>
                      </a:moveTo>
                      <a:cubicBezTo>
                        <a:pt x="0" y="14168"/>
                        <a:pt x="4385" y="18554"/>
                        <a:pt x="9850" y="18554"/>
                      </a:cubicBezTo>
                      <a:cubicBezTo>
                        <a:pt x="13156" y="18554"/>
                        <a:pt x="15990" y="16935"/>
                        <a:pt x="17812" y="14438"/>
                      </a:cubicBezTo>
                      <a:cubicBezTo>
                        <a:pt x="14034" y="9311"/>
                        <a:pt x="9850" y="4453"/>
                        <a:pt x="5263" y="0"/>
                      </a:cubicBezTo>
                      <a:cubicBezTo>
                        <a:pt x="2159" y="1619"/>
                        <a:pt x="0" y="4858"/>
                        <a:pt x="0" y="8636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4" name="Google Shape;7374;p1"/>
                <p:cNvSpPr/>
                <p:nvPr/>
              </p:nvSpPr>
              <p:spPr>
                <a:xfrm>
                  <a:off x="-545734" y="216954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1"/>
                      </a:move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6" y="0"/>
                        <a:pt x="0" y="4386"/>
                        <a:pt x="0" y="9851"/>
                      </a:cubicBezTo>
                      <a:cubicBezTo>
                        <a:pt x="0" y="15316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6"/>
                        <a:pt x="19701" y="985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5" name="Google Shape;7375;p1"/>
                <p:cNvSpPr/>
                <p:nvPr/>
              </p:nvSpPr>
              <p:spPr>
                <a:xfrm>
                  <a:off x="-569079" y="213385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6" name="Google Shape;7376;p1"/>
                <p:cNvSpPr/>
                <p:nvPr/>
              </p:nvSpPr>
              <p:spPr>
                <a:xfrm>
                  <a:off x="-489128" y="2076037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0" y="9850"/>
                      </a:move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7" name="Google Shape;7377;p1"/>
                <p:cNvSpPr/>
                <p:nvPr/>
              </p:nvSpPr>
              <p:spPr>
                <a:xfrm>
                  <a:off x="-610572" y="2154166"/>
                  <a:ext cx="19700" cy="19700"/>
                </a:xfrm>
                <a:prstGeom prst="ellipse">
                  <a:avLst/>
                </a:pr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8" name="Google Shape;7378;p1"/>
                <p:cNvSpPr/>
                <p:nvPr/>
              </p:nvSpPr>
              <p:spPr>
                <a:xfrm>
                  <a:off x="-365053" y="1991768"/>
                  <a:ext cx="154975" cy="238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75" h="238029" extrusionOk="0">
                      <a:moveTo>
                        <a:pt x="35893" y="0"/>
                      </a:moveTo>
                      <a:cubicBezTo>
                        <a:pt x="35016" y="0"/>
                        <a:pt x="34207" y="135"/>
                        <a:pt x="33330" y="135"/>
                      </a:cubicBezTo>
                      <a:cubicBezTo>
                        <a:pt x="30428" y="5735"/>
                        <a:pt x="27122" y="10997"/>
                        <a:pt x="23412" y="15990"/>
                      </a:cubicBezTo>
                      <a:cubicBezTo>
                        <a:pt x="31508" y="20645"/>
                        <a:pt x="38929" y="26245"/>
                        <a:pt x="45676" y="32587"/>
                      </a:cubicBezTo>
                      <a:cubicBezTo>
                        <a:pt x="45676" y="32587"/>
                        <a:pt x="45676" y="32587"/>
                        <a:pt x="45744" y="32587"/>
                      </a:cubicBezTo>
                      <a:cubicBezTo>
                        <a:pt x="51209" y="32587"/>
                        <a:pt x="55594" y="36973"/>
                        <a:pt x="55594" y="42438"/>
                      </a:cubicBezTo>
                      <a:cubicBezTo>
                        <a:pt x="55594" y="42640"/>
                        <a:pt x="55594" y="42775"/>
                        <a:pt x="55594" y="42978"/>
                      </a:cubicBezTo>
                      <a:cubicBezTo>
                        <a:pt x="72731" y="63623"/>
                        <a:pt x="83054" y="90138"/>
                        <a:pt x="83054" y="119015"/>
                      </a:cubicBezTo>
                      <a:cubicBezTo>
                        <a:pt x="83054" y="172248"/>
                        <a:pt x="48105" y="217249"/>
                        <a:pt x="0" y="232497"/>
                      </a:cubicBezTo>
                      <a:cubicBezTo>
                        <a:pt x="11335" y="236073"/>
                        <a:pt x="23412" y="238030"/>
                        <a:pt x="35961" y="238030"/>
                      </a:cubicBezTo>
                      <a:cubicBezTo>
                        <a:pt x="101675" y="238030"/>
                        <a:pt x="154976" y="184729"/>
                        <a:pt x="154976" y="119015"/>
                      </a:cubicBezTo>
                      <a:cubicBezTo>
                        <a:pt x="154976" y="53300"/>
                        <a:pt x="101675" y="0"/>
                        <a:pt x="35961" y="0"/>
                      </a:cubicBezTo>
                      <a:close/>
                      <a:moveTo>
                        <a:pt x="85078" y="94119"/>
                      </a:moveTo>
                      <a:cubicBezTo>
                        <a:pt x="85078" y="88654"/>
                        <a:pt x="89464" y="84269"/>
                        <a:pt x="94929" y="84269"/>
                      </a:cubicBezTo>
                      <a:cubicBezTo>
                        <a:pt x="100394" y="84269"/>
                        <a:pt x="104779" y="88654"/>
                        <a:pt x="104779" y="94119"/>
                      </a:cubicBezTo>
                      <a:cubicBezTo>
                        <a:pt x="104779" y="99584"/>
                        <a:pt x="100394" y="103969"/>
                        <a:pt x="94929" y="103969"/>
                      </a:cubicBezTo>
                      <a:cubicBezTo>
                        <a:pt x="89464" y="103969"/>
                        <a:pt x="85078" y="99584"/>
                        <a:pt x="85078" y="94119"/>
                      </a:cubicBezTo>
                      <a:close/>
                      <a:moveTo>
                        <a:pt x="101068" y="167930"/>
                      </a:moveTo>
                      <a:cubicBezTo>
                        <a:pt x="95603" y="167930"/>
                        <a:pt x="91218" y="163544"/>
                        <a:pt x="91218" y="158079"/>
                      </a:cubicBezTo>
                      <a:cubicBezTo>
                        <a:pt x="91218" y="152614"/>
                        <a:pt x="95603" y="148229"/>
                        <a:pt x="101068" y="148229"/>
                      </a:cubicBezTo>
                      <a:cubicBezTo>
                        <a:pt x="106533" y="148229"/>
                        <a:pt x="110919" y="152614"/>
                        <a:pt x="110919" y="158079"/>
                      </a:cubicBezTo>
                      <a:cubicBezTo>
                        <a:pt x="110919" y="163544"/>
                        <a:pt x="106533" y="167930"/>
                        <a:pt x="101068" y="167930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9" name="Google Shape;7379;p1"/>
                <p:cNvSpPr/>
                <p:nvPr/>
              </p:nvSpPr>
              <p:spPr>
                <a:xfrm>
                  <a:off x="-365121" y="1991903"/>
                  <a:ext cx="33397" cy="158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97" h="15855" extrusionOk="0">
                      <a:moveTo>
                        <a:pt x="23479" y="15855"/>
                      </a:moveTo>
                      <a:cubicBezTo>
                        <a:pt x="27190" y="10862"/>
                        <a:pt x="30496" y="5532"/>
                        <a:pt x="33397" y="0"/>
                      </a:cubicBezTo>
                      <a:cubicBezTo>
                        <a:pt x="21792" y="270"/>
                        <a:pt x="10593" y="2092"/>
                        <a:pt x="0" y="5398"/>
                      </a:cubicBezTo>
                      <a:cubicBezTo>
                        <a:pt x="8299" y="8029"/>
                        <a:pt x="16125" y="11605"/>
                        <a:pt x="23479" y="15855"/>
                      </a:cubicBezTo>
                      <a:close/>
                    </a:path>
                  </a:pathLst>
                </a:custGeom>
                <a:solidFill>
                  <a:srgbClr val="DB80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0" name="Google Shape;7380;p1"/>
                <p:cNvSpPr/>
                <p:nvPr/>
              </p:nvSpPr>
              <p:spPr>
                <a:xfrm>
                  <a:off x="-433669" y="2007826"/>
                  <a:ext cx="151669" cy="216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669" h="216574" extrusionOk="0">
                      <a:moveTo>
                        <a:pt x="151602" y="103025"/>
                      </a:moveTo>
                      <a:cubicBezTo>
                        <a:pt x="151602" y="74081"/>
                        <a:pt x="141280" y="47565"/>
                        <a:pt x="124143" y="26988"/>
                      </a:cubicBezTo>
                      <a:cubicBezTo>
                        <a:pt x="123873" y="32183"/>
                        <a:pt x="119622" y="36298"/>
                        <a:pt x="114360" y="36298"/>
                      </a:cubicBezTo>
                      <a:cubicBezTo>
                        <a:pt x="109097" y="36298"/>
                        <a:pt x="104509" y="31913"/>
                        <a:pt x="104509" y="26448"/>
                      </a:cubicBezTo>
                      <a:cubicBezTo>
                        <a:pt x="104509" y="20983"/>
                        <a:pt x="108895" y="16665"/>
                        <a:pt x="114292" y="16597"/>
                      </a:cubicBezTo>
                      <a:cubicBezTo>
                        <a:pt x="107545" y="10255"/>
                        <a:pt x="100124" y="4655"/>
                        <a:pt x="92027" y="0"/>
                      </a:cubicBezTo>
                      <a:cubicBezTo>
                        <a:pt x="71247" y="28202"/>
                        <a:pt x="38390" y="46891"/>
                        <a:pt x="1012" y="48375"/>
                      </a:cubicBezTo>
                      <a:cubicBezTo>
                        <a:pt x="5398" y="56876"/>
                        <a:pt x="8771" y="65917"/>
                        <a:pt x="11065" y="75430"/>
                      </a:cubicBezTo>
                      <a:cubicBezTo>
                        <a:pt x="11200" y="70100"/>
                        <a:pt x="15518" y="65849"/>
                        <a:pt x="20915" y="65849"/>
                      </a:cubicBezTo>
                      <a:cubicBezTo>
                        <a:pt x="26313" y="65849"/>
                        <a:pt x="30766" y="70235"/>
                        <a:pt x="30766" y="75700"/>
                      </a:cubicBezTo>
                      <a:cubicBezTo>
                        <a:pt x="30766" y="81165"/>
                        <a:pt x="26380" y="85550"/>
                        <a:pt x="20915" y="85550"/>
                      </a:cubicBezTo>
                      <a:cubicBezTo>
                        <a:pt x="17137" y="85550"/>
                        <a:pt x="13831" y="83391"/>
                        <a:pt x="12212" y="80220"/>
                      </a:cubicBezTo>
                      <a:cubicBezTo>
                        <a:pt x="13629" y="87642"/>
                        <a:pt x="14438" y="95266"/>
                        <a:pt x="14438" y="103092"/>
                      </a:cubicBezTo>
                      <a:cubicBezTo>
                        <a:pt x="14438" y="123670"/>
                        <a:pt x="9176" y="143101"/>
                        <a:pt x="0" y="159968"/>
                      </a:cubicBezTo>
                      <a:cubicBezTo>
                        <a:pt x="14573" y="186686"/>
                        <a:pt x="39132" y="207197"/>
                        <a:pt x="68616" y="216575"/>
                      </a:cubicBezTo>
                      <a:cubicBezTo>
                        <a:pt x="116788" y="201327"/>
                        <a:pt x="151670" y="156325"/>
                        <a:pt x="151670" y="103092"/>
                      </a:cubicBezTo>
                      <a:close/>
                      <a:moveTo>
                        <a:pt x="42101" y="166041"/>
                      </a:moveTo>
                      <a:cubicBezTo>
                        <a:pt x="36636" y="166041"/>
                        <a:pt x="32250" y="161655"/>
                        <a:pt x="32250" y="156190"/>
                      </a:cubicBezTo>
                      <a:cubicBezTo>
                        <a:pt x="32250" y="150725"/>
                        <a:pt x="36636" y="146340"/>
                        <a:pt x="42101" y="146340"/>
                      </a:cubicBezTo>
                      <a:cubicBezTo>
                        <a:pt x="47565" y="146340"/>
                        <a:pt x="51951" y="150725"/>
                        <a:pt x="51951" y="156190"/>
                      </a:cubicBezTo>
                      <a:cubicBezTo>
                        <a:pt x="51951" y="161655"/>
                        <a:pt x="47565" y="166041"/>
                        <a:pt x="42101" y="166041"/>
                      </a:cubicBezTo>
                      <a:close/>
                      <a:moveTo>
                        <a:pt x="57753" y="60857"/>
                      </a:moveTo>
                      <a:cubicBezTo>
                        <a:pt x="57753" y="55392"/>
                        <a:pt x="62139" y="51006"/>
                        <a:pt x="67604" y="51006"/>
                      </a:cubicBezTo>
                      <a:cubicBezTo>
                        <a:pt x="73069" y="51006"/>
                        <a:pt x="77454" y="55392"/>
                        <a:pt x="77454" y="60857"/>
                      </a:cubicBezTo>
                      <a:cubicBezTo>
                        <a:pt x="77454" y="66322"/>
                        <a:pt x="73069" y="70707"/>
                        <a:pt x="67604" y="70707"/>
                      </a:cubicBezTo>
                      <a:cubicBezTo>
                        <a:pt x="62139" y="70707"/>
                        <a:pt x="57753" y="66322"/>
                        <a:pt x="57753" y="60857"/>
                      </a:cubicBezTo>
                      <a:close/>
                      <a:moveTo>
                        <a:pt x="83594" y="145732"/>
                      </a:moveTo>
                      <a:cubicBezTo>
                        <a:pt x="78129" y="145732"/>
                        <a:pt x="73743" y="141347"/>
                        <a:pt x="73743" y="135882"/>
                      </a:cubicBezTo>
                      <a:cubicBezTo>
                        <a:pt x="73743" y="130417"/>
                        <a:pt x="78129" y="126032"/>
                        <a:pt x="83594" y="126032"/>
                      </a:cubicBezTo>
                      <a:cubicBezTo>
                        <a:pt x="89059" y="126032"/>
                        <a:pt x="93444" y="130417"/>
                        <a:pt x="93444" y="135882"/>
                      </a:cubicBezTo>
                      <a:cubicBezTo>
                        <a:pt x="93444" y="141347"/>
                        <a:pt x="89059" y="145732"/>
                        <a:pt x="83594" y="145732"/>
                      </a:cubicBezTo>
                      <a:close/>
                      <a:moveTo>
                        <a:pt x="93444" y="85483"/>
                      </a:moveTo>
                      <a:cubicBezTo>
                        <a:pt x="93444" y="80018"/>
                        <a:pt x="97830" y="75633"/>
                        <a:pt x="103295" y="75633"/>
                      </a:cubicBezTo>
                      <a:cubicBezTo>
                        <a:pt x="108760" y="75633"/>
                        <a:pt x="113145" y="80018"/>
                        <a:pt x="113145" y="85483"/>
                      </a:cubicBezTo>
                      <a:cubicBezTo>
                        <a:pt x="113145" y="90948"/>
                        <a:pt x="108760" y="95333"/>
                        <a:pt x="103295" y="95333"/>
                      </a:cubicBezTo>
                      <a:cubicBezTo>
                        <a:pt x="97830" y="95333"/>
                        <a:pt x="93444" y="90948"/>
                        <a:pt x="93444" y="85483"/>
                      </a:cubicBezTo>
                      <a:close/>
                      <a:moveTo>
                        <a:pt x="106938" y="181423"/>
                      </a:moveTo>
                      <a:cubicBezTo>
                        <a:pt x="101473" y="181423"/>
                        <a:pt x="97088" y="177038"/>
                        <a:pt x="97088" y="171573"/>
                      </a:cubicBezTo>
                      <a:cubicBezTo>
                        <a:pt x="97088" y="166108"/>
                        <a:pt x="101473" y="161723"/>
                        <a:pt x="106938" y="161723"/>
                      </a:cubicBezTo>
                      <a:cubicBezTo>
                        <a:pt x="112403" y="161723"/>
                        <a:pt x="116788" y="166108"/>
                        <a:pt x="116788" y="171573"/>
                      </a:cubicBezTo>
                      <a:cubicBezTo>
                        <a:pt x="116788" y="177038"/>
                        <a:pt x="112403" y="181423"/>
                        <a:pt x="106938" y="181423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1" name="Google Shape;7381;p1"/>
                <p:cNvSpPr/>
                <p:nvPr/>
              </p:nvSpPr>
              <p:spPr>
                <a:xfrm>
                  <a:off x="-433736" y="1997301"/>
                  <a:ext cx="92094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94" h="58832" extrusionOk="0">
                      <a:moveTo>
                        <a:pt x="0" y="56606"/>
                      </a:moveTo>
                      <a:cubicBezTo>
                        <a:pt x="405" y="57348"/>
                        <a:pt x="675" y="58091"/>
                        <a:pt x="1080" y="58833"/>
                      </a:cubicBezTo>
                      <a:cubicBezTo>
                        <a:pt x="38457" y="57348"/>
                        <a:pt x="71314" y="38727"/>
                        <a:pt x="92095" y="10458"/>
                      </a:cubicBezTo>
                      <a:cubicBezTo>
                        <a:pt x="84741" y="6207"/>
                        <a:pt x="76914" y="2631"/>
                        <a:pt x="68616" y="0"/>
                      </a:cubicBezTo>
                      <a:cubicBezTo>
                        <a:pt x="39132" y="9311"/>
                        <a:pt x="14573" y="29821"/>
                        <a:pt x="0" y="56606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2" name="Google Shape;7382;p1"/>
                <p:cNvSpPr/>
                <p:nvPr/>
              </p:nvSpPr>
              <p:spPr>
                <a:xfrm>
                  <a:off x="-448242" y="2056066"/>
                  <a:ext cx="28876" cy="1115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76" h="111593" extrusionOk="0">
                      <a:moveTo>
                        <a:pt x="26718" y="31845"/>
                      </a:moveTo>
                      <a:cubicBezTo>
                        <a:pt x="26043" y="30496"/>
                        <a:pt x="25571" y="29012"/>
                        <a:pt x="25571" y="27325"/>
                      </a:cubicBezTo>
                      <a:cubicBezTo>
                        <a:pt x="25571" y="27257"/>
                        <a:pt x="25571" y="27122"/>
                        <a:pt x="25571" y="27055"/>
                      </a:cubicBezTo>
                      <a:cubicBezTo>
                        <a:pt x="23277" y="17542"/>
                        <a:pt x="19971" y="8501"/>
                        <a:pt x="15518" y="0"/>
                      </a:cubicBezTo>
                      <a:cubicBezTo>
                        <a:pt x="14776" y="0"/>
                        <a:pt x="14033" y="67"/>
                        <a:pt x="13291" y="135"/>
                      </a:cubicBezTo>
                      <a:cubicBezTo>
                        <a:pt x="4858" y="16462"/>
                        <a:pt x="0" y="35016"/>
                        <a:pt x="0" y="54717"/>
                      </a:cubicBezTo>
                      <a:cubicBezTo>
                        <a:pt x="0" y="74418"/>
                        <a:pt x="5263" y="94726"/>
                        <a:pt x="14438" y="111593"/>
                      </a:cubicBezTo>
                      <a:cubicBezTo>
                        <a:pt x="23681" y="94659"/>
                        <a:pt x="28877" y="75295"/>
                        <a:pt x="28877" y="54717"/>
                      </a:cubicBezTo>
                      <a:cubicBezTo>
                        <a:pt x="28877" y="46891"/>
                        <a:pt x="28067" y="39267"/>
                        <a:pt x="26650" y="31845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3" name="Google Shape;7383;p1"/>
                <p:cNvSpPr/>
                <p:nvPr/>
              </p:nvSpPr>
              <p:spPr>
                <a:xfrm>
                  <a:off x="-434883" y="2053907"/>
                  <a:ext cx="2226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2361" extrusionOk="0">
                      <a:moveTo>
                        <a:pt x="0" y="2361"/>
                      </a:moveTo>
                      <a:cubicBezTo>
                        <a:pt x="742" y="2361"/>
                        <a:pt x="1484" y="2294"/>
                        <a:pt x="2226" y="2226"/>
                      </a:cubicBezTo>
                      <a:cubicBezTo>
                        <a:pt x="1822" y="1484"/>
                        <a:pt x="1552" y="742"/>
                        <a:pt x="1147" y="0"/>
                      </a:cubicBezTo>
                      <a:cubicBezTo>
                        <a:pt x="742" y="742"/>
                        <a:pt x="405" y="1552"/>
                        <a:pt x="0" y="2294"/>
                      </a:cubicBezTo>
                      <a:close/>
                    </a:path>
                  </a:pathLst>
                </a:custGeom>
                <a:solidFill>
                  <a:srgbClr val="EA89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4" name="Google Shape;7384;p1"/>
                <p:cNvSpPr/>
                <p:nvPr/>
              </p:nvSpPr>
              <p:spPr>
                <a:xfrm>
                  <a:off x="-375916" y="2058832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19701" y="9850"/>
                      </a:moveTo>
                      <a:cubicBezTo>
                        <a:pt x="19701" y="4385"/>
                        <a:pt x="15315" y="0"/>
                        <a:pt x="9850" y="0"/>
                      </a:cubicBez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5" name="Google Shape;7385;p1"/>
                <p:cNvSpPr/>
                <p:nvPr/>
              </p:nvSpPr>
              <p:spPr>
                <a:xfrm>
                  <a:off x="-340225" y="2083458"/>
                  <a:ext cx="19700" cy="19700"/>
                </a:xfrm>
                <a:prstGeom prst="ellipse">
                  <a:avLst/>
                </a:pr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6" name="Google Shape;7386;p1"/>
                <p:cNvSpPr/>
                <p:nvPr/>
              </p:nvSpPr>
              <p:spPr>
                <a:xfrm>
                  <a:off x="-273835" y="2140065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6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6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7" name="Google Shape;7387;p1"/>
                <p:cNvSpPr/>
                <p:nvPr/>
              </p:nvSpPr>
              <p:spPr>
                <a:xfrm>
                  <a:off x="-422671" y="207360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19701"/>
                      </a:moveTo>
                      <a:cubicBezTo>
                        <a:pt x="15315" y="19701"/>
                        <a:pt x="19701" y="15316"/>
                        <a:pt x="19701" y="9851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ubicBezTo>
                        <a:pt x="4385" y="0"/>
                        <a:pt x="202" y="4251"/>
                        <a:pt x="0" y="9581"/>
                      </a:cubicBezTo>
                      <a:cubicBezTo>
                        <a:pt x="405" y="11133"/>
                        <a:pt x="810" y="12752"/>
                        <a:pt x="1080" y="14371"/>
                      </a:cubicBezTo>
                      <a:cubicBezTo>
                        <a:pt x="2699" y="17542"/>
                        <a:pt x="6005" y="19701"/>
                        <a:pt x="9783" y="19701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8" name="Google Shape;7388;p1"/>
                <p:cNvSpPr/>
                <p:nvPr/>
              </p:nvSpPr>
              <p:spPr>
                <a:xfrm>
                  <a:off x="-422604" y="2083121"/>
                  <a:ext cx="1146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4790" extrusionOk="0">
                      <a:moveTo>
                        <a:pt x="1080" y="4790"/>
                      </a:moveTo>
                      <a:cubicBezTo>
                        <a:pt x="742" y="3171"/>
                        <a:pt x="337" y="1619"/>
                        <a:pt x="0" y="0"/>
                      </a:cubicBezTo>
                      <a:cubicBezTo>
                        <a:pt x="0" y="68"/>
                        <a:pt x="0" y="202"/>
                        <a:pt x="0" y="270"/>
                      </a:cubicBezTo>
                      <a:cubicBezTo>
                        <a:pt x="0" y="1889"/>
                        <a:pt x="405" y="3441"/>
                        <a:pt x="1147" y="479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9" name="Google Shape;7389;p1"/>
                <p:cNvSpPr/>
                <p:nvPr/>
              </p:nvSpPr>
              <p:spPr>
                <a:xfrm>
                  <a:off x="-319444" y="2024356"/>
                  <a:ext cx="9917" cy="103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" h="10390" extrusionOk="0">
                      <a:moveTo>
                        <a:pt x="9918" y="10390"/>
                      </a:moveTo>
                      <a:cubicBezTo>
                        <a:pt x="9918" y="10390"/>
                        <a:pt x="9918" y="10053"/>
                        <a:pt x="9918" y="9850"/>
                      </a:cubicBezTo>
                      <a:cubicBezTo>
                        <a:pt x="9918" y="4385"/>
                        <a:pt x="5532" y="0"/>
                        <a:pt x="67" y="0"/>
                      </a:cubicBezTo>
                      <a:cubicBezTo>
                        <a:pt x="67" y="0"/>
                        <a:pt x="67" y="0"/>
                        <a:pt x="0" y="0"/>
                      </a:cubicBezTo>
                      <a:cubicBezTo>
                        <a:pt x="3441" y="3306"/>
                        <a:pt x="6814" y="6679"/>
                        <a:pt x="9850" y="1039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0" name="Google Shape;7390;p1"/>
                <p:cNvSpPr/>
                <p:nvPr/>
              </p:nvSpPr>
              <p:spPr>
                <a:xfrm>
                  <a:off x="-329160" y="2024356"/>
                  <a:ext cx="19633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33" h="19700" extrusionOk="0">
                      <a:moveTo>
                        <a:pt x="0" y="9850"/>
                      </a:move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363" y="15585"/>
                        <a:pt x="19633" y="10390"/>
                      </a:cubicBezTo>
                      <a:cubicBezTo>
                        <a:pt x="16597" y="6747"/>
                        <a:pt x="13224" y="3306"/>
                        <a:pt x="9783" y="0"/>
                      </a:cubicBezTo>
                      <a:cubicBezTo>
                        <a:pt x="4385" y="0"/>
                        <a:pt x="0" y="4453"/>
                        <a:pt x="0" y="985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1" name="Google Shape;7391;p1"/>
                <p:cNvSpPr/>
                <p:nvPr/>
              </p:nvSpPr>
              <p:spPr>
                <a:xfrm>
                  <a:off x="-336581" y="216954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6" y="0"/>
                        <a:pt x="0" y="4386"/>
                        <a:pt x="0" y="9851"/>
                      </a:cubicBezTo>
                      <a:cubicBezTo>
                        <a:pt x="0" y="15316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6"/>
                        <a:pt x="19701" y="9851"/>
                      </a:cubicBezTo>
                      <a:cubicBezTo>
                        <a:pt x="19701" y="4386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2" name="Google Shape;7392;p1"/>
                <p:cNvSpPr/>
                <p:nvPr/>
              </p:nvSpPr>
              <p:spPr>
                <a:xfrm>
                  <a:off x="-359925" y="2133858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5" y="0"/>
                        <a:pt x="0" y="4385"/>
                        <a:pt x="0" y="9850"/>
                      </a:cubicBezTo>
                      <a:cubicBezTo>
                        <a:pt x="0" y="15315"/>
                        <a:pt x="4385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3" name="Google Shape;7393;p1"/>
                <p:cNvSpPr/>
                <p:nvPr/>
              </p:nvSpPr>
              <p:spPr>
                <a:xfrm>
                  <a:off x="-279975" y="2076037"/>
                  <a:ext cx="19700" cy="19700"/>
                </a:xfrm>
                <a:prstGeom prst="ellipse">
                  <a:avLst/>
                </a:pr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4" name="Google Shape;7394;p1"/>
                <p:cNvSpPr/>
                <p:nvPr/>
              </p:nvSpPr>
              <p:spPr>
                <a:xfrm>
                  <a:off x="-401419" y="2154233"/>
                  <a:ext cx="19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0" h="19700" extrusionOk="0">
                      <a:moveTo>
                        <a:pt x="9850" y="0"/>
                      </a:moveTo>
                      <a:cubicBezTo>
                        <a:pt x="4386" y="0"/>
                        <a:pt x="0" y="4385"/>
                        <a:pt x="0" y="9850"/>
                      </a:cubicBezTo>
                      <a:cubicBezTo>
                        <a:pt x="0" y="15315"/>
                        <a:pt x="4386" y="19701"/>
                        <a:pt x="9850" y="19701"/>
                      </a:cubicBezTo>
                      <a:cubicBezTo>
                        <a:pt x="15315" y="19701"/>
                        <a:pt x="19701" y="15315"/>
                        <a:pt x="19701" y="9850"/>
                      </a:cubicBezTo>
                      <a:cubicBezTo>
                        <a:pt x="19701" y="4385"/>
                        <a:pt x="15315" y="0"/>
                        <a:pt x="9850" y="0"/>
                      </a:cubicBezTo>
                      <a:close/>
                    </a:path>
                  </a:pathLst>
                </a:custGeom>
                <a:solidFill>
                  <a:srgbClr val="B16A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95" name="Google Shape;7395;p1"/>
              <p:cNvGrpSpPr/>
              <p:nvPr/>
            </p:nvGrpSpPr>
            <p:grpSpPr>
              <a:xfrm>
                <a:off x="-870524" y="2066996"/>
                <a:ext cx="94462" cy="136421"/>
                <a:chOff x="-870524" y="2066996"/>
                <a:chExt cx="94462" cy="136421"/>
              </a:xfrm>
            </p:grpSpPr>
            <p:sp>
              <p:nvSpPr>
                <p:cNvPr id="7396" name="Google Shape;7396;p1"/>
                <p:cNvSpPr/>
                <p:nvPr/>
              </p:nvSpPr>
              <p:spPr>
                <a:xfrm>
                  <a:off x="-861488" y="2067401"/>
                  <a:ext cx="85426" cy="134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26" h="134802" extrusionOk="0">
                      <a:moveTo>
                        <a:pt x="0" y="0"/>
                      </a:moveTo>
                      <a:cubicBezTo>
                        <a:pt x="8029" y="1619"/>
                        <a:pt x="55122" y="12212"/>
                        <a:pt x="75025" y="46553"/>
                      </a:cubicBezTo>
                      <a:cubicBezTo>
                        <a:pt x="94928" y="80895"/>
                        <a:pt x="80625" y="127044"/>
                        <a:pt x="77994" y="13480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7" name="Google Shape;7397;p1"/>
                <p:cNvSpPr/>
                <p:nvPr/>
              </p:nvSpPr>
              <p:spPr>
                <a:xfrm>
                  <a:off x="-870524" y="2066996"/>
                  <a:ext cx="87030" cy="136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030" h="136421" extrusionOk="0">
                      <a:moveTo>
                        <a:pt x="86625" y="136287"/>
                      </a:moveTo>
                      <a:lnTo>
                        <a:pt x="86625" y="136287"/>
                      </a:lnTo>
                      <a:cubicBezTo>
                        <a:pt x="86625" y="136287"/>
                        <a:pt x="86625" y="136354"/>
                        <a:pt x="86558" y="136354"/>
                      </a:cubicBezTo>
                      <a:cubicBezTo>
                        <a:pt x="86558" y="136354"/>
                        <a:pt x="86558" y="136422"/>
                        <a:pt x="86558" y="136422"/>
                      </a:cubicBezTo>
                      <a:lnTo>
                        <a:pt x="86558" y="136422"/>
                      </a:lnTo>
                      <a:cubicBezTo>
                        <a:pt x="85006" y="136084"/>
                        <a:pt x="31841" y="126639"/>
                        <a:pt x="10386" y="89531"/>
                      </a:cubicBezTo>
                      <a:cubicBezTo>
                        <a:pt x="-11069" y="52423"/>
                        <a:pt x="7282" y="1619"/>
                        <a:pt x="7822" y="135"/>
                      </a:cubicBezTo>
                      <a:lnTo>
                        <a:pt x="7822" y="135"/>
                      </a:lnTo>
                      <a:cubicBezTo>
                        <a:pt x="7822" y="135"/>
                        <a:pt x="7822" y="68"/>
                        <a:pt x="7889" y="68"/>
                      </a:cubicBezTo>
                      <a:cubicBezTo>
                        <a:pt x="7889" y="68"/>
                        <a:pt x="7889" y="0"/>
                        <a:pt x="7889" y="0"/>
                      </a:cubicBezTo>
                      <a:lnTo>
                        <a:pt x="7889" y="0"/>
                      </a:lnTo>
                      <a:cubicBezTo>
                        <a:pt x="7889" y="0"/>
                        <a:pt x="8429" y="203"/>
                        <a:pt x="9036" y="337"/>
                      </a:cubicBezTo>
                      <a:lnTo>
                        <a:pt x="87030" y="135140"/>
                      </a:lnTo>
                      <a:cubicBezTo>
                        <a:pt x="86828" y="135747"/>
                        <a:pt x="86693" y="136152"/>
                        <a:pt x="86625" y="136287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98" name="Google Shape;7398;p1"/>
              <p:cNvGrpSpPr/>
              <p:nvPr/>
            </p:nvGrpSpPr>
            <p:grpSpPr>
              <a:xfrm>
                <a:off x="-934557" y="2136385"/>
                <a:ext cx="150590" cy="87728"/>
                <a:chOff x="-934557" y="2136385"/>
                <a:chExt cx="150590" cy="87728"/>
              </a:xfrm>
            </p:grpSpPr>
            <p:sp>
              <p:nvSpPr>
                <p:cNvPr id="7399" name="Google Shape;7399;p1"/>
                <p:cNvSpPr/>
                <p:nvPr/>
              </p:nvSpPr>
              <p:spPr>
                <a:xfrm>
                  <a:off x="-933477" y="2136385"/>
                  <a:ext cx="148971" cy="65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971" h="65616" extrusionOk="0">
                      <a:moveTo>
                        <a:pt x="0" y="20210"/>
                      </a:moveTo>
                      <a:cubicBezTo>
                        <a:pt x="6949" y="15892"/>
                        <a:pt x="48645" y="-8464"/>
                        <a:pt x="86630" y="3073"/>
                      </a:cubicBezTo>
                      <a:cubicBezTo>
                        <a:pt x="124615" y="14677"/>
                        <a:pt x="145598" y="58127"/>
                        <a:pt x="148971" y="65616"/>
                      </a:cubicBezTo>
                      <a:lnTo>
                        <a:pt x="0" y="20210"/>
                      </a:ln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00" name="Google Shape;7400;p1"/>
                <p:cNvSpPr/>
                <p:nvPr/>
              </p:nvSpPr>
              <p:spPr>
                <a:xfrm>
                  <a:off x="-934557" y="2156662"/>
                  <a:ext cx="150590" cy="67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590" h="67451" extrusionOk="0">
                      <a:moveTo>
                        <a:pt x="150523" y="46486"/>
                      </a:moveTo>
                      <a:lnTo>
                        <a:pt x="150590" y="46486"/>
                      </a:lnTo>
                      <a:cubicBezTo>
                        <a:pt x="150590" y="46486"/>
                        <a:pt x="150590" y="46486"/>
                        <a:pt x="150590" y="46554"/>
                      </a:cubicBezTo>
                      <a:cubicBezTo>
                        <a:pt x="150590" y="46554"/>
                        <a:pt x="150590" y="46621"/>
                        <a:pt x="150590" y="46621"/>
                      </a:cubicBezTo>
                      <a:lnTo>
                        <a:pt x="150523" y="46621"/>
                      </a:lnTo>
                      <a:cubicBezTo>
                        <a:pt x="149173" y="47498"/>
                        <a:pt x="103902" y="76847"/>
                        <a:pt x="62881" y="64365"/>
                      </a:cubicBezTo>
                      <a:cubicBezTo>
                        <a:pt x="21927" y="51883"/>
                        <a:pt x="675" y="2227"/>
                        <a:pt x="67" y="742"/>
                      </a:cubicBezTo>
                      <a:lnTo>
                        <a:pt x="0" y="742"/>
                      </a:lnTo>
                      <a:cubicBezTo>
                        <a:pt x="0" y="742"/>
                        <a:pt x="0" y="742"/>
                        <a:pt x="0" y="675"/>
                      </a:cubicBezTo>
                      <a:cubicBezTo>
                        <a:pt x="0" y="675"/>
                        <a:pt x="0" y="607"/>
                        <a:pt x="0" y="607"/>
                      </a:cubicBezTo>
                      <a:lnTo>
                        <a:pt x="67" y="607"/>
                      </a:lnTo>
                      <a:cubicBezTo>
                        <a:pt x="67" y="607"/>
                        <a:pt x="540" y="337"/>
                        <a:pt x="1079" y="0"/>
                      </a:cubicBezTo>
                      <a:lnTo>
                        <a:pt x="150050" y="45407"/>
                      </a:lnTo>
                      <a:cubicBezTo>
                        <a:pt x="150320" y="46014"/>
                        <a:pt x="150455" y="46419"/>
                        <a:pt x="150523" y="46486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401" name="Google Shape;7401;p1"/>
              <p:cNvSpPr/>
              <p:nvPr/>
            </p:nvSpPr>
            <p:spPr>
              <a:xfrm>
                <a:off x="-898056" y="2175418"/>
                <a:ext cx="714763" cy="86967"/>
              </a:xfrm>
              <a:prstGeom prst="rect">
                <a:avLst/>
              </a:pr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2" name="Google Shape;7402;p1"/>
              <p:cNvSpPr/>
              <p:nvPr/>
            </p:nvSpPr>
            <p:spPr>
              <a:xfrm>
                <a:off x="-934557" y="2168469"/>
                <a:ext cx="787765" cy="54514"/>
              </a:xfrm>
              <a:custGeom>
                <a:avLst/>
                <a:gdLst/>
                <a:ahLst/>
                <a:cxnLst/>
                <a:rect l="l" t="t" r="r" b="b"/>
                <a:pathLst>
                  <a:path w="787765" h="54514" extrusionOk="0">
                    <a:moveTo>
                      <a:pt x="760508" y="0"/>
                    </a:moveTo>
                    <a:lnTo>
                      <a:pt x="27257" y="0"/>
                    </a:lnTo>
                    <a:cubicBezTo>
                      <a:pt x="12279" y="0"/>
                      <a:pt x="0" y="12279"/>
                      <a:pt x="0" y="27257"/>
                    </a:cubicBezTo>
                    <a:cubicBezTo>
                      <a:pt x="0" y="42236"/>
                      <a:pt x="12279" y="54515"/>
                      <a:pt x="27257" y="54515"/>
                    </a:cubicBezTo>
                    <a:lnTo>
                      <a:pt x="760508" y="54515"/>
                    </a:lnTo>
                    <a:cubicBezTo>
                      <a:pt x="775486" y="54515"/>
                      <a:pt x="787765" y="42236"/>
                      <a:pt x="787765" y="27257"/>
                    </a:cubicBezTo>
                    <a:cubicBezTo>
                      <a:pt x="787765" y="12279"/>
                      <a:pt x="775486" y="0"/>
                      <a:pt x="76050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403" name="Google Shape;7403;p1"/>
          <p:cNvGrpSpPr/>
          <p:nvPr/>
        </p:nvGrpSpPr>
        <p:grpSpPr>
          <a:xfrm>
            <a:off x="0" y="0"/>
            <a:ext cx="3483458" cy="3426144"/>
            <a:chOff x="0" y="0"/>
            <a:chExt cx="3483458" cy="3426144"/>
          </a:xfrm>
        </p:grpSpPr>
        <p:sp>
          <p:nvSpPr>
            <p:cNvPr id="7404" name="Google Shape;7404;p1"/>
            <p:cNvSpPr/>
            <p:nvPr/>
          </p:nvSpPr>
          <p:spPr>
            <a:xfrm>
              <a:off x="0" y="0"/>
              <a:ext cx="3483458" cy="3426144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"/>
            <p:cNvSpPr/>
            <p:nvPr/>
          </p:nvSpPr>
          <p:spPr>
            <a:xfrm>
              <a:off x="1052483" y="547760"/>
              <a:ext cx="1413497" cy="981209"/>
            </a:xfrm>
            <a:custGeom>
              <a:avLst/>
              <a:gdLst/>
              <a:ahLst/>
              <a:cxnLst/>
              <a:rect l="l" t="t" r="r" b="b"/>
              <a:pathLst>
                <a:path w="901855" h="626042" extrusionOk="0">
                  <a:moveTo>
                    <a:pt x="777173" y="376678"/>
                  </a:moveTo>
                  <a:lnTo>
                    <a:pt x="754233" y="376678"/>
                  </a:lnTo>
                  <a:cubicBezTo>
                    <a:pt x="766446" y="357449"/>
                    <a:pt x="773597" y="334713"/>
                    <a:pt x="773597" y="310356"/>
                  </a:cubicBezTo>
                  <a:lnTo>
                    <a:pt x="773597" y="310356"/>
                  </a:lnTo>
                  <a:cubicBezTo>
                    <a:pt x="773597" y="241808"/>
                    <a:pt x="717531" y="185674"/>
                    <a:pt x="648915" y="185674"/>
                  </a:cubicBezTo>
                  <a:lnTo>
                    <a:pt x="587113" y="185674"/>
                  </a:lnTo>
                  <a:cubicBezTo>
                    <a:pt x="597369" y="167592"/>
                    <a:pt x="603238" y="146812"/>
                    <a:pt x="603238" y="124682"/>
                  </a:cubicBezTo>
                  <a:cubicBezTo>
                    <a:pt x="603238" y="56134"/>
                    <a:pt x="547172" y="0"/>
                    <a:pt x="478556" y="0"/>
                  </a:cubicBezTo>
                  <a:lnTo>
                    <a:pt x="423299" y="0"/>
                  </a:lnTo>
                  <a:cubicBezTo>
                    <a:pt x="354751" y="0"/>
                    <a:pt x="298617" y="56067"/>
                    <a:pt x="298617" y="124682"/>
                  </a:cubicBezTo>
                  <a:cubicBezTo>
                    <a:pt x="298617" y="146812"/>
                    <a:pt x="304554" y="167592"/>
                    <a:pt x="314742" y="185674"/>
                  </a:cubicBezTo>
                  <a:lnTo>
                    <a:pt x="252940" y="185674"/>
                  </a:lnTo>
                  <a:cubicBezTo>
                    <a:pt x="184393" y="185674"/>
                    <a:pt x="128258" y="241741"/>
                    <a:pt x="128258" y="310356"/>
                  </a:cubicBezTo>
                  <a:lnTo>
                    <a:pt x="128258" y="310356"/>
                  </a:lnTo>
                  <a:cubicBezTo>
                    <a:pt x="128258" y="334713"/>
                    <a:pt x="135410" y="357382"/>
                    <a:pt x="147622" y="376678"/>
                  </a:cubicBezTo>
                  <a:lnTo>
                    <a:pt x="124682" y="376678"/>
                  </a:lnTo>
                  <a:cubicBezTo>
                    <a:pt x="56134" y="376678"/>
                    <a:pt x="0" y="432745"/>
                    <a:pt x="0" y="501360"/>
                  </a:cubicBezTo>
                  <a:lnTo>
                    <a:pt x="0" y="501360"/>
                  </a:lnTo>
                  <a:cubicBezTo>
                    <a:pt x="0" y="569909"/>
                    <a:pt x="56067" y="626043"/>
                    <a:pt x="124682" y="626043"/>
                  </a:cubicBezTo>
                  <a:lnTo>
                    <a:pt x="777173" y="626043"/>
                  </a:lnTo>
                  <a:cubicBezTo>
                    <a:pt x="845721" y="626043"/>
                    <a:pt x="901855" y="569976"/>
                    <a:pt x="901855" y="501360"/>
                  </a:cubicBezTo>
                  <a:lnTo>
                    <a:pt x="901855" y="501360"/>
                  </a:lnTo>
                  <a:cubicBezTo>
                    <a:pt x="901855" y="432812"/>
                    <a:pt x="845789" y="376678"/>
                    <a:pt x="777173" y="3766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"/>
            <p:cNvSpPr/>
            <p:nvPr/>
          </p:nvSpPr>
          <p:spPr>
            <a:xfrm>
              <a:off x="2062349" y="1398692"/>
              <a:ext cx="839617" cy="839616"/>
            </a:xfrm>
            <a:custGeom>
              <a:avLst/>
              <a:gdLst/>
              <a:ahLst/>
              <a:cxnLst/>
              <a:rect l="l" t="t" r="r" b="b"/>
              <a:pathLst>
                <a:path w="535702" h="535701" extrusionOk="0">
                  <a:moveTo>
                    <a:pt x="267851" y="535702"/>
                  </a:moveTo>
                  <a:cubicBezTo>
                    <a:pt x="120162" y="535702"/>
                    <a:pt x="0" y="415540"/>
                    <a:pt x="0" y="267851"/>
                  </a:cubicBezTo>
                  <a:cubicBezTo>
                    <a:pt x="0" y="120162"/>
                    <a:pt x="120162" y="0"/>
                    <a:pt x="267851" y="0"/>
                  </a:cubicBezTo>
                  <a:cubicBezTo>
                    <a:pt x="415540" y="0"/>
                    <a:pt x="535702" y="120162"/>
                    <a:pt x="535702" y="267851"/>
                  </a:cubicBezTo>
                  <a:cubicBezTo>
                    <a:pt x="535702" y="415540"/>
                    <a:pt x="415540" y="535702"/>
                    <a:pt x="267851" y="535702"/>
                  </a:cubicBezTo>
                  <a:close/>
                  <a:moveTo>
                    <a:pt x="267851" y="103295"/>
                  </a:moveTo>
                  <a:cubicBezTo>
                    <a:pt x="177105" y="103295"/>
                    <a:pt x="103295" y="177105"/>
                    <a:pt x="103295" y="267851"/>
                  </a:cubicBezTo>
                  <a:cubicBezTo>
                    <a:pt x="103295" y="358596"/>
                    <a:pt x="177105" y="432407"/>
                    <a:pt x="267851" y="432407"/>
                  </a:cubicBezTo>
                  <a:cubicBezTo>
                    <a:pt x="358597" y="432407"/>
                    <a:pt x="432407" y="358596"/>
                    <a:pt x="432407" y="267851"/>
                  </a:cubicBezTo>
                  <a:cubicBezTo>
                    <a:pt x="432407" y="177105"/>
                    <a:pt x="358597" y="103295"/>
                    <a:pt x="267851" y="103295"/>
                  </a:cubicBezTo>
                  <a:close/>
                </a:path>
              </a:pathLst>
            </a:custGeom>
            <a:solidFill>
              <a:srgbClr val="F0A2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"/>
            <p:cNvSpPr/>
            <p:nvPr/>
          </p:nvSpPr>
          <p:spPr>
            <a:xfrm>
              <a:off x="1027738" y="1395836"/>
              <a:ext cx="1484133" cy="1482546"/>
            </a:xfrm>
            <a:custGeom>
              <a:avLst/>
              <a:gdLst/>
              <a:ahLst/>
              <a:cxnLst/>
              <a:rect l="l" t="t" r="r" b="b"/>
              <a:pathLst>
                <a:path w="946923" h="945911" extrusionOk="0">
                  <a:moveTo>
                    <a:pt x="0" y="0"/>
                  </a:moveTo>
                  <a:lnTo>
                    <a:pt x="0" y="596694"/>
                  </a:lnTo>
                  <a:cubicBezTo>
                    <a:pt x="0" y="789519"/>
                    <a:pt x="156325" y="945912"/>
                    <a:pt x="349218" y="945912"/>
                  </a:cubicBezTo>
                  <a:lnTo>
                    <a:pt x="597705" y="945912"/>
                  </a:lnTo>
                  <a:cubicBezTo>
                    <a:pt x="790532" y="945912"/>
                    <a:pt x="946924" y="789587"/>
                    <a:pt x="946924" y="596694"/>
                  </a:cubicBezTo>
                  <a:lnTo>
                    <a:pt x="946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322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08" name="Google Shape;7408;p1"/>
            <p:cNvGrpSpPr/>
            <p:nvPr/>
          </p:nvGrpSpPr>
          <p:grpSpPr>
            <a:xfrm>
              <a:off x="1027738" y="1395836"/>
              <a:ext cx="1484135" cy="1482546"/>
              <a:chOff x="-7138376" y="1233487"/>
              <a:chExt cx="946924" cy="945911"/>
            </a:xfrm>
          </p:grpSpPr>
          <p:sp>
            <p:nvSpPr>
              <p:cNvPr id="7409" name="Google Shape;7409;p1"/>
              <p:cNvSpPr/>
              <p:nvPr/>
            </p:nvSpPr>
            <p:spPr>
              <a:xfrm>
                <a:off x="-7042772" y="1233487"/>
                <a:ext cx="851320" cy="945911"/>
              </a:xfrm>
              <a:custGeom>
                <a:avLst/>
                <a:gdLst/>
                <a:ahLst/>
                <a:cxnLst/>
                <a:rect l="l" t="t" r="r" b="b"/>
                <a:pathLst>
                  <a:path w="851320" h="945911" extrusionOk="0">
                    <a:moveTo>
                      <a:pt x="577937" y="0"/>
                    </a:moveTo>
                    <a:lnTo>
                      <a:pt x="577937" y="487394"/>
                    </a:lnTo>
                    <a:cubicBezTo>
                      <a:pt x="577937" y="680220"/>
                      <a:pt x="421612" y="836613"/>
                      <a:pt x="228718" y="836613"/>
                    </a:cubicBezTo>
                    <a:lnTo>
                      <a:pt x="0" y="836613"/>
                    </a:lnTo>
                    <a:cubicBezTo>
                      <a:pt x="63623" y="903879"/>
                      <a:pt x="153693" y="945912"/>
                      <a:pt x="253615" y="945912"/>
                    </a:cubicBezTo>
                    <a:lnTo>
                      <a:pt x="502102" y="945912"/>
                    </a:lnTo>
                    <a:cubicBezTo>
                      <a:pt x="694928" y="945912"/>
                      <a:pt x="851320" y="789587"/>
                      <a:pt x="851320" y="596694"/>
                    </a:cubicBezTo>
                    <a:lnTo>
                      <a:pt x="851320" y="0"/>
                    </a:lnTo>
                    <a:lnTo>
                      <a:pt x="577937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0" name="Google Shape;7410;p1"/>
              <p:cNvSpPr/>
              <p:nvPr/>
            </p:nvSpPr>
            <p:spPr>
              <a:xfrm>
                <a:off x="-7138376" y="1233487"/>
                <a:ext cx="673540" cy="836612"/>
              </a:xfrm>
              <a:custGeom>
                <a:avLst/>
                <a:gdLst/>
                <a:ahLst/>
                <a:cxnLst/>
                <a:rect l="l" t="t" r="r" b="b"/>
                <a:pathLst>
                  <a:path w="673540" h="836612" extrusionOk="0">
                    <a:moveTo>
                      <a:pt x="673540" y="487394"/>
                    </a:moveTo>
                    <a:lnTo>
                      <a:pt x="673540" y="0"/>
                    </a:lnTo>
                    <a:lnTo>
                      <a:pt x="0" y="0"/>
                    </a:lnTo>
                    <a:lnTo>
                      <a:pt x="0" y="596694"/>
                    </a:lnTo>
                    <a:cubicBezTo>
                      <a:pt x="0" y="689666"/>
                      <a:pt x="36366" y="774069"/>
                      <a:pt x="95604" y="836613"/>
                    </a:cubicBezTo>
                    <a:lnTo>
                      <a:pt x="324322" y="836613"/>
                    </a:lnTo>
                    <a:cubicBezTo>
                      <a:pt x="517148" y="836613"/>
                      <a:pt x="673540" y="680287"/>
                      <a:pt x="673540" y="4873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11" name="Google Shape;7411;p1"/>
            <p:cNvSpPr/>
            <p:nvPr/>
          </p:nvSpPr>
          <p:spPr>
            <a:xfrm rot="2509800">
              <a:off x="1474443" y="936210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"/>
            <p:cNvSpPr/>
            <p:nvPr/>
          </p:nvSpPr>
          <p:spPr>
            <a:xfrm rot="2509800">
              <a:off x="2157582" y="1190721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"/>
            <p:cNvSpPr/>
            <p:nvPr/>
          </p:nvSpPr>
          <p:spPr>
            <a:xfrm rot="2509800">
              <a:off x="1749765" y="628535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"/>
            <p:cNvSpPr/>
            <p:nvPr/>
          </p:nvSpPr>
          <p:spPr>
            <a:xfrm rot="2509800">
              <a:off x="2015022" y="936136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"/>
            <p:cNvSpPr/>
            <p:nvPr/>
          </p:nvSpPr>
          <p:spPr>
            <a:xfrm rot="-2700000">
              <a:off x="1651425" y="1165012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"/>
            <p:cNvSpPr/>
            <p:nvPr/>
          </p:nvSpPr>
          <p:spPr>
            <a:xfrm rot="-2700000">
              <a:off x="1886177" y="1096746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"/>
            <p:cNvSpPr/>
            <p:nvPr/>
          </p:nvSpPr>
          <p:spPr>
            <a:xfrm rot="-2700000">
              <a:off x="1357778" y="1190426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"/>
            <p:cNvSpPr/>
            <p:nvPr/>
          </p:nvSpPr>
          <p:spPr>
            <a:xfrm rot="-2700000">
              <a:off x="1733424" y="867975"/>
              <a:ext cx="51709" cy="141064"/>
            </a:xfrm>
            <a:prstGeom prst="rect">
              <a:avLst/>
            </a:prstGeom>
            <a:solidFill>
              <a:srgbClr val="8F341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19" name="Google Shape;7419;p1"/>
          <p:cNvGrpSpPr/>
          <p:nvPr/>
        </p:nvGrpSpPr>
        <p:grpSpPr>
          <a:xfrm>
            <a:off x="5225189" y="1713071"/>
            <a:ext cx="1741728" cy="1713071"/>
            <a:chOff x="5225189" y="1713071"/>
            <a:chExt cx="1741728" cy="1713071"/>
          </a:xfrm>
        </p:grpSpPr>
        <p:sp>
          <p:nvSpPr>
            <p:cNvPr id="7420" name="Google Shape;7420;p1"/>
            <p:cNvSpPr/>
            <p:nvPr/>
          </p:nvSpPr>
          <p:spPr>
            <a:xfrm>
              <a:off x="5225189" y="1713071"/>
              <a:ext cx="1741728" cy="1713071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21" name="Google Shape;7421;p1"/>
            <p:cNvGrpSpPr/>
            <p:nvPr/>
          </p:nvGrpSpPr>
          <p:grpSpPr>
            <a:xfrm>
              <a:off x="5469936" y="1922716"/>
              <a:ext cx="1225934" cy="1149937"/>
              <a:chOff x="-4304115" y="1569653"/>
              <a:chExt cx="782184" cy="733696"/>
            </a:xfrm>
          </p:grpSpPr>
          <p:grpSp>
            <p:nvGrpSpPr>
              <p:cNvPr id="7422" name="Google Shape;7422;p1"/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7423" name="Google Shape;7423;p1"/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24" name="Google Shape;7424;p1"/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25" name="Google Shape;7425;p1"/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26" name="Google Shape;7426;p1"/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27" name="Google Shape;7427;p1"/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428" name="Google Shape;7428;p1"/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429" name="Google Shape;7429;p1"/>
          <p:cNvGrpSpPr/>
          <p:nvPr/>
        </p:nvGrpSpPr>
        <p:grpSpPr>
          <a:xfrm>
            <a:off x="5225189" y="0"/>
            <a:ext cx="1741728" cy="1713071"/>
            <a:chOff x="5225189" y="0"/>
            <a:chExt cx="1741728" cy="1713071"/>
          </a:xfrm>
        </p:grpSpPr>
        <p:sp>
          <p:nvSpPr>
            <p:cNvPr id="7430" name="Google Shape;7430;p1"/>
            <p:cNvSpPr/>
            <p:nvPr/>
          </p:nvSpPr>
          <p:spPr>
            <a:xfrm>
              <a:off x="5225189" y="0"/>
              <a:ext cx="1741728" cy="1713071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31" name="Google Shape;7431;p1"/>
            <p:cNvGrpSpPr/>
            <p:nvPr/>
          </p:nvGrpSpPr>
          <p:grpSpPr>
            <a:xfrm>
              <a:off x="5473762" y="505779"/>
              <a:ext cx="1232777" cy="803133"/>
              <a:chOff x="5514402" y="505779"/>
              <a:chExt cx="1232777" cy="803133"/>
            </a:xfrm>
          </p:grpSpPr>
          <p:grpSp>
            <p:nvGrpSpPr>
              <p:cNvPr id="7432" name="Google Shape;7432;p1"/>
              <p:cNvGrpSpPr/>
              <p:nvPr/>
            </p:nvGrpSpPr>
            <p:grpSpPr>
              <a:xfrm>
                <a:off x="5612111" y="505779"/>
                <a:ext cx="1037676" cy="803133"/>
                <a:chOff x="5612111" y="505779"/>
                <a:chExt cx="1037676" cy="803133"/>
              </a:xfrm>
            </p:grpSpPr>
            <p:sp>
              <p:nvSpPr>
                <p:cNvPr id="7433" name="Google Shape;7433;p1"/>
                <p:cNvSpPr/>
                <p:nvPr/>
              </p:nvSpPr>
              <p:spPr>
                <a:xfrm>
                  <a:off x="5612111" y="1012298"/>
                  <a:ext cx="1037676" cy="296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434" name="Google Shape;7434;p1"/>
                <p:cNvGrpSpPr/>
                <p:nvPr/>
              </p:nvGrpSpPr>
              <p:grpSpPr>
                <a:xfrm>
                  <a:off x="5641191" y="505779"/>
                  <a:ext cx="984170" cy="553470"/>
                  <a:chOff x="-4194849" y="665603"/>
                  <a:chExt cx="627931" cy="353131"/>
                </a:xfrm>
              </p:grpSpPr>
              <p:sp>
                <p:nvSpPr>
                  <p:cNvPr id="7435" name="Google Shape;7435;p1"/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436" name="Google Shape;7436;p1"/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437" name="Google Shape;7437;p1"/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438" name="Google Shape;7438;p1"/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439" name="Google Shape;7439;p1"/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440" name="Google Shape;7440;p1"/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441" name="Google Shape;7441;p1"/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7442" name="Google Shape;7442;p1"/>
              <p:cNvSpPr/>
              <p:nvPr/>
            </p:nvSpPr>
            <p:spPr>
              <a:xfrm>
                <a:off x="5514402" y="903487"/>
                <a:ext cx="1232777" cy="203876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443" name="Google Shape;7443;p1"/>
              <p:cNvGrpSpPr/>
              <p:nvPr/>
            </p:nvGrpSpPr>
            <p:grpSpPr>
              <a:xfrm>
                <a:off x="5514402" y="903592"/>
                <a:ext cx="1232777" cy="203876"/>
                <a:chOff x="-4275744" y="919420"/>
                <a:chExt cx="786550" cy="130079"/>
              </a:xfrm>
            </p:grpSpPr>
            <p:sp>
              <p:nvSpPr>
                <p:cNvPr id="7444" name="Google Shape;7444;p1"/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45" name="Google Shape;7445;p1"/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446" name="Google Shape;7446;p1"/>
          <p:cNvGrpSpPr/>
          <p:nvPr/>
        </p:nvGrpSpPr>
        <p:grpSpPr>
          <a:xfrm>
            <a:off x="6966919" y="1713071"/>
            <a:ext cx="1741728" cy="1713071"/>
            <a:chOff x="6966919" y="1713071"/>
            <a:chExt cx="1741728" cy="1713071"/>
          </a:xfrm>
        </p:grpSpPr>
        <p:sp>
          <p:nvSpPr>
            <p:cNvPr id="7447" name="Google Shape;7447;p1"/>
            <p:cNvSpPr/>
            <p:nvPr/>
          </p:nvSpPr>
          <p:spPr>
            <a:xfrm>
              <a:off x="6966919" y="1713071"/>
              <a:ext cx="1741728" cy="1713071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48" name="Google Shape;7448;p1"/>
            <p:cNvGrpSpPr/>
            <p:nvPr/>
          </p:nvGrpSpPr>
          <p:grpSpPr>
            <a:xfrm>
              <a:off x="7242815" y="1982340"/>
              <a:ext cx="1161081" cy="1169223"/>
              <a:chOff x="-3158192" y="1585539"/>
              <a:chExt cx="740806" cy="746001"/>
            </a:xfrm>
          </p:grpSpPr>
          <p:sp>
            <p:nvSpPr>
              <p:cNvPr id="7449" name="Google Shape;7449;p1"/>
              <p:cNvSpPr/>
              <p:nvPr/>
            </p:nvSpPr>
            <p:spPr>
              <a:xfrm>
                <a:off x="-2637401" y="1816080"/>
                <a:ext cx="7421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7421" h="3778" extrusionOk="0">
                    <a:moveTo>
                      <a:pt x="0" y="0"/>
                    </a:moveTo>
                    <a:cubicBezTo>
                      <a:pt x="2496" y="1214"/>
                      <a:pt x="4993" y="2496"/>
                      <a:pt x="7422" y="3778"/>
                    </a:cubicBezTo>
                    <a:cubicBezTo>
                      <a:pt x="4925" y="2496"/>
                      <a:pt x="2496" y="121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0" name="Google Shape;7450;p1"/>
              <p:cNvSpPr/>
              <p:nvPr/>
            </p:nvSpPr>
            <p:spPr>
              <a:xfrm>
                <a:off x="-2623097" y="1823366"/>
                <a:ext cx="7759" cy="4318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4318" extrusionOk="0">
                    <a:moveTo>
                      <a:pt x="0" y="0"/>
                    </a:moveTo>
                    <a:cubicBezTo>
                      <a:pt x="2631" y="1417"/>
                      <a:pt x="5195" y="2834"/>
                      <a:pt x="7759" y="4318"/>
                    </a:cubicBezTo>
                    <a:cubicBezTo>
                      <a:pt x="5195" y="2834"/>
                      <a:pt x="2631" y="14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1" name="Google Shape;7451;p1"/>
              <p:cNvSpPr/>
              <p:nvPr/>
            </p:nvSpPr>
            <p:spPr>
              <a:xfrm>
                <a:off x="-2609266" y="1831193"/>
                <a:ext cx="7826" cy="485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4857" extrusionOk="0">
                    <a:moveTo>
                      <a:pt x="0" y="0"/>
                    </a:moveTo>
                    <a:cubicBezTo>
                      <a:pt x="2631" y="1552"/>
                      <a:pt x="5263" y="3171"/>
                      <a:pt x="7826" y="4858"/>
                    </a:cubicBezTo>
                    <a:cubicBezTo>
                      <a:pt x="5195" y="3239"/>
                      <a:pt x="2631" y="161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2" name="Google Shape;7452;p1"/>
              <p:cNvSpPr/>
              <p:nvPr/>
            </p:nvSpPr>
            <p:spPr>
              <a:xfrm>
                <a:off x="-2689217" y="1796311"/>
                <a:ext cx="6881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2024" extrusionOk="0">
                    <a:moveTo>
                      <a:pt x="0" y="0"/>
                    </a:moveTo>
                    <a:cubicBezTo>
                      <a:pt x="2294" y="675"/>
                      <a:pt x="4588" y="1349"/>
                      <a:pt x="6882" y="2024"/>
                    </a:cubicBezTo>
                    <a:cubicBezTo>
                      <a:pt x="4588" y="1282"/>
                      <a:pt x="2294" y="67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3" name="Google Shape;7453;p1"/>
              <p:cNvSpPr/>
              <p:nvPr/>
            </p:nvSpPr>
            <p:spPr>
              <a:xfrm>
                <a:off x="-2673294" y="1801371"/>
                <a:ext cx="6544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2293" extrusionOk="0">
                    <a:moveTo>
                      <a:pt x="0" y="0"/>
                    </a:moveTo>
                    <a:cubicBezTo>
                      <a:pt x="2159" y="742"/>
                      <a:pt x="4385" y="1484"/>
                      <a:pt x="6544" y="2294"/>
                    </a:cubicBezTo>
                    <a:cubicBezTo>
                      <a:pt x="4385" y="1484"/>
                      <a:pt x="2226" y="81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4" name="Google Shape;7454;p1"/>
              <p:cNvSpPr/>
              <p:nvPr/>
            </p:nvSpPr>
            <p:spPr>
              <a:xfrm>
                <a:off x="-2705342" y="1791926"/>
                <a:ext cx="7016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754" extrusionOk="0">
                    <a:moveTo>
                      <a:pt x="0" y="0"/>
                    </a:moveTo>
                    <a:cubicBezTo>
                      <a:pt x="2361" y="607"/>
                      <a:pt x="4723" y="1147"/>
                      <a:pt x="7017" y="1754"/>
                    </a:cubicBezTo>
                    <a:cubicBezTo>
                      <a:pt x="4655" y="1147"/>
                      <a:pt x="2361" y="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5" name="Google Shape;7455;p1"/>
              <p:cNvSpPr/>
              <p:nvPr/>
            </p:nvSpPr>
            <p:spPr>
              <a:xfrm>
                <a:off x="-2721601" y="1788350"/>
                <a:ext cx="708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7084" h="1484" extrusionOk="0">
                    <a:moveTo>
                      <a:pt x="0" y="0"/>
                    </a:moveTo>
                    <a:cubicBezTo>
                      <a:pt x="2361" y="472"/>
                      <a:pt x="4723" y="945"/>
                      <a:pt x="7084" y="1484"/>
                    </a:cubicBezTo>
                    <a:cubicBezTo>
                      <a:pt x="4723" y="945"/>
                      <a:pt x="2361" y="47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6" name="Google Shape;7456;p1"/>
              <p:cNvSpPr/>
              <p:nvPr/>
            </p:nvSpPr>
            <p:spPr>
              <a:xfrm>
                <a:off x="-2595840" y="1839559"/>
                <a:ext cx="7893" cy="5329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5329" extrusionOk="0">
                    <a:moveTo>
                      <a:pt x="0" y="0"/>
                    </a:moveTo>
                    <a:cubicBezTo>
                      <a:pt x="2631" y="1754"/>
                      <a:pt x="5330" y="3508"/>
                      <a:pt x="7894" y="5330"/>
                    </a:cubicBezTo>
                    <a:cubicBezTo>
                      <a:pt x="5263" y="3508"/>
                      <a:pt x="2631" y="1754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7" name="Google Shape;7457;p1"/>
              <p:cNvSpPr/>
              <p:nvPr/>
            </p:nvSpPr>
            <p:spPr>
              <a:xfrm>
                <a:off x="-2570809" y="1857708"/>
                <a:ext cx="8433" cy="6814"/>
              </a:xfrm>
              <a:custGeom>
                <a:avLst/>
                <a:gdLst/>
                <a:ahLst/>
                <a:cxnLst/>
                <a:rect l="l" t="t" r="r" b="b"/>
                <a:pathLst>
                  <a:path w="8433" h="6814" extrusionOk="0">
                    <a:moveTo>
                      <a:pt x="0" y="0"/>
                    </a:moveTo>
                    <a:cubicBezTo>
                      <a:pt x="2834" y="2226"/>
                      <a:pt x="5668" y="4520"/>
                      <a:pt x="8434" y="6814"/>
                    </a:cubicBezTo>
                    <a:cubicBezTo>
                      <a:pt x="5668" y="4453"/>
                      <a:pt x="2834" y="222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8" name="Google Shape;7458;p1"/>
              <p:cNvSpPr/>
              <p:nvPr/>
            </p:nvSpPr>
            <p:spPr>
              <a:xfrm>
                <a:off x="-2437626" y="2107072"/>
                <a:ext cx="742" cy="10794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0794" extrusionOk="0">
                    <a:moveTo>
                      <a:pt x="0" y="0"/>
                    </a:moveTo>
                    <a:cubicBezTo>
                      <a:pt x="270" y="3576"/>
                      <a:pt x="540" y="7219"/>
                      <a:pt x="742" y="10795"/>
                    </a:cubicBezTo>
                    <a:cubicBezTo>
                      <a:pt x="540" y="7152"/>
                      <a:pt x="270" y="3576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9" name="Google Shape;7459;p1"/>
              <p:cNvSpPr/>
              <p:nvPr/>
            </p:nvSpPr>
            <p:spPr>
              <a:xfrm>
                <a:off x="-2582953" y="1848465"/>
                <a:ext cx="8096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8096" h="6004" extrusionOk="0">
                    <a:moveTo>
                      <a:pt x="0" y="0"/>
                    </a:moveTo>
                    <a:cubicBezTo>
                      <a:pt x="2699" y="1957"/>
                      <a:pt x="5397" y="3981"/>
                      <a:pt x="8096" y="6005"/>
                    </a:cubicBezTo>
                    <a:cubicBezTo>
                      <a:pt x="5465" y="3981"/>
                      <a:pt x="2766" y="195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0" name="Google Shape;7460;p1"/>
              <p:cNvSpPr/>
              <p:nvPr/>
            </p:nvSpPr>
            <p:spPr>
              <a:xfrm>
                <a:off x="-2484449" y="1957089"/>
                <a:ext cx="44664" cy="12980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129809" extrusionOk="0">
                    <a:moveTo>
                      <a:pt x="44664" y="129810"/>
                    </a:moveTo>
                    <a:cubicBezTo>
                      <a:pt x="38322" y="82987"/>
                      <a:pt x="22872" y="39132"/>
                      <a:pt x="0" y="0"/>
                    </a:cubicBezTo>
                    <a:cubicBezTo>
                      <a:pt x="20308" y="34881"/>
                      <a:pt x="34881" y="73608"/>
                      <a:pt x="42236" y="114764"/>
                    </a:cubicBezTo>
                    <a:cubicBezTo>
                      <a:pt x="43112" y="119757"/>
                      <a:pt x="43922" y="124750"/>
                      <a:pt x="44597" y="12981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1" name="Google Shape;7461;p1"/>
              <p:cNvSpPr/>
              <p:nvPr/>
            </p:nvSpPr>
            <p:spPr>
              <a:xfrm>
                <a:off x="-2439582" y="2088046"/>
                <a:ext cx="1619" cy="1403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4033" extrusionOk="0">
                    <a:moveTo>
                      <a:pt x="0" y="0"/>
                    </a:moveTo>
                    <a:cubicBezTo>
                      <a:pt x="607" y="4655"/>
                      <a:pt x="1147" y="9311"/>
                      <a:pt x="1619" y="14033"/>
                    </a:cubicBezTo>
                    <a:cubicBezTo>
                      <a:pt x="1214" y="9311"/>
                      <a:pt x="607" y="465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2" name="Google Shape;7462;p1"/>
              <p:cNvSpPr/>
              <p:nvPr/>
            </p:nvSpPr>
            <p:spPr>
              <a:xfrm>
                <a:off x="-2440459" y="2152681"/>
                <a:ext cx="3575" cy="35488"/>
              </a:xfrm>
              <a:custGeom>
                <a:avLst/>
                <a:gdLst/>
                <a:ahLst/>
                <a:cxnLst/>
                <a:rect l="l" t="t" r="r" b="b"/>
                <a:pathLst>
                  <a:path w="3575" h="35488" extrusionOk="0">
                    <a:moveTo>
                      <a:pt x="3576" y="0"/>
                    </a:moveTo>
                    <a:cubicBezTo>
                      <a:pt x="2969" y="12009"/>
                      <a:pt x="1754" y="23816"/>
                      <a:pt x="0" y="35489"/>
                    </a:cubicBezTo>
                    <a:cubicBezTo>
                      <a:pt x="1754" y="23816"/>
                      <a:pt x="2969" y="12009"/>
                      <a:pt x="3576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3" name="Google Shape;7463;p1"/>
              <p:cNvSpPr/>
              <p:nvPr/>
            </p:nvSpPr>
            <p:spPr>
              <a:xfrm>
                <a:off x="-2492005" y="1944675"/>
                <a:ext cx="7488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2279" extrusionOk="0">
                    <a:moveTo>
                      <a:pt x="0" y="0"/>
                    </a:moveTo>
                    <a:cubicBezTo>
                      <a:pt x="2564" y="4048"/>
                      <a:pt x="5060" y="8096"/>
                      <a:pt x="7489" y="12279"/>
                    </a:cubicBezTo>
                    <a:cubicBezTo>
                      <a:pt x="5060" y="8164"/>
                      <a:pt x="2564" y="404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4" name="Google Shape;7464;p1"/>
              <p:cNvSpPr/>
              <p:nvPr/>
            </p:nvSpPr>
            <p:spPr>
              <a:xfrm>
                <a:off x="-2559676" y="1866816"/>
                <a:ext cx="49386" cy="51883"/>
              </a:xfrm>
              <a:custGeom>
                <a:avLst/>
                <a:gdLst/>
                <a:ahLst/>
                <a:cxnLst/>
                <a:rect l="l" t="t" r="r" b="b"/>
                <a:pathLst>
                  <a:path w="49386" h="51883" extrusionOk="0">
                    <a:moveTo>
                      <a:pt x="49387" y="51883"/>
                    </a:moveTo>
                    <a:cubicBezTo>
                      <a:pt x="34746" y="32992"/>
                      <a:pt x="18149" y="15585"/>
                      <a:pt x="0" y="0"/>
                    </a:cubicBezTo>
                    <a:cubicBezTo>
                      <a:pt x="18149" y="15585"/>
                      <a:pt x="34679" y="32925"/>
                      <a:pt x="49387" y="5188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5" name="Google Shape;7465;p1"/>
              <p:cNvSpPr/>
              <p:nvPr/>
            </p:nvSpPr>
            <p:spPr>
              <a:xfrm>
                <a:off x="-2738199" y="1785516"/>
                <a:ext cx="7016" cy="1079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1079" extrusionOk="0">
                    <a:moveTo>
                      <a:pt x="0" y="0"/>
                    </a:moveTo>
                    <a:cubicBezTo>
                      <a:pt x="2361" y="337"/>
                      <a:pt x="4655" y="742"/>
                      <a:pt x="7017" y="1079"/>
                    </a:cubicBezTo>
                    <a:cubicBezTo>
                      <a:pt x="4723" y="675"/>
                      <a:pt x="2361" y="33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6" name="Google Shape;7466;p1"/>
              <p:cNvSpPr/>
              <p:nvPr/>
            </p:nvSpPr>
            <p:spPr>
              <a:xfrm>
                <a:off x="-2500439" y="1932058"/>
                <a:ext cx="7691" cy="11469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11469" extrusionOk="0">
                    <a:moveTo>
                      <a:pt x="0" y="0"/>
                    </a:moveTo>
                    <a:cubicBezTo>
                      <a:pt x="2631" y="3778"/>
                      <a:pt x="5195" y="7624"/>
                      <a:pt x="7691" y="11470"/>
                    </a:cubicBezTo>
                    <a:cubicBezTo>
                      <a:pt x="5195" y="7624"/>
                      <a:pt x="2631" y="377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7" name="Google Shape;7467;p1"/>
              <p:cNvSpPr/>
              <p:nvPr/>
            </p:nvSpPr>
            <p:spPr>
              <a:xfrm>
                <a:off x="-2509615" y="1919644"/>
                <a:ext cx="8163" cy="11132"/>
              </a:xfrm>
              <a:custGeom>
                <a:avLst/>
                <a:gdLst/>
                <a:ahLst/>
                <a:cxnLst/>
                <a:rect l="l" t="t" r="r" b="b"/>
                <a:pathLst>
                  <a:path w="8163" h="11132" extrusionOk="0">
                    <a:moveTo>
                      <a:pt x="0" y="0"/>
                    </a:moveTo>
                    <a:cubicBezTo>
                      <a:pt x="2834" y="3643"/>
                      <a:pt x="5532" y="7354"/>
                      <a:pt x="8164" y="11132"/>
                    </a:cubicBezTo>
                    <a:cubicBezTo>
                      <a:pt x="5532" y="7354"/>
                      <a:pt x="2766" y="364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8" name="Google Shape;7468;p1"/>
              <p:cNvSpPr/>
              <p:nvPr/>
            </p:nvSpPr>
            <p:spPr>
              <a:xfrm>
                <a:off x="-2844327" y="1785449"/>
                <a:ext cx="4992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674" extrusionOk="0">
                    <a:moveTo>
                      <a:pt x="0" y="675"/>
                    </a:moveTo>
                    <a:cubicBezTo>
                      <a:pt x="1619" y="405"/>
                      <a:pt x="3306" y="202"/>
                      <a:pt x="4993" y="0"/>
                    </a:cubicBezTo>
                    <a:cubicBezTo>
                      <a:pt x="3306" y="202"/>
                      <a:pt x="1687" y="472"/>
                      <a:pt x="0" y="6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9" name="Google Shape;7469;p1"/>
              <p:cNvSpPr/>
              <p:nvPr/>
            </p:nvSpPr>
            <p:spPr>
              <a:xfrm>
                <a:off x="-3094569" y="1904396"/>
                <a:ext cx="38120" cy="53570"/>
              </a:xfrm>
              <a:custGeom>
                <a:avLst/>
                <a:gdLst/>
                <a:ahLst/>
                <a:cxnLst/>
                <a:rect l="l" t="t" r="r" b="b"/>
                <a:pathLst>
                  <a:path w="38120" h="53570" extrusionOk="0">
                    <a:moveTo>
                      <a:pt x="0" y="53570"/>
                    </a:moveTo>
                    <a:cubicBezTo>
                      <a:pt x="11065" y="34477"/>
                      <a:pt x="23817" y="16597"/>
                      <a:pt x="38120" y="0"/>
                    </a:cubicBezTo>
                    <a:cubicBezTo>
                      <a:pt x="23817" y="16597"/>
                      <a:pt x="11065" y="34544"/>
                      <a:pt x="0" y="535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0" name="Google Shape;7470;p1"/>
              <p:cNvSpPr/>
              <p:nvPr/>
            </p:nvSpPr>
            <p:spPr>
              <a:xfrm>
                <a:off x="-3122838" y="1958439"/>
                <a:ext cx="28067" cy="61599"/>
              </a:xfrm>
              <a:custGeom>
                <a:avLst/>
                <a:gdLst/>
                <a:ahLst/>
                <a:cxnLst/>
                <a:rect l="l" t="t" r="r" b="b"/>
                <a:pathLst>
                  <a:path w="28067" h="61599" extrusionOk="0">
                    <a:moveTo>
                      <a:pt x="0" y="61599"/>
                    </a:moveTo>
                    <a:cubicBezTo>
                      <a:pt x="7422" y="40009"/>
                      <a:pt x="16867" y="19431"/>
                      <a:pt x="28067" y="0"/>
                    </a:cubicBezTo>
                    <a:cubicBezTo>
                      <a:pt x="16800" y="19431"/>
                      <a:pt x="7422" y="40076"/>
                      <a:pt x="0" y="6159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1" name="Google Shape;7471;p1"/>
              <p:cNvSpPr/>
              <p:nvPr/>
            </p:nvSpPr>
            <p:spPr>
              <a:xfrm>
                <a:off x="-3016642" y="1858720"/>
                <a:ext cx="7623" cy="6274"/>
              </a:xfrm>
              <a:custGeom>
                <a:avLst/>
                <a:gdLst/>
                <a:ahLst/>
                <a:cxnLst/>
                <a:rect l="l" t="t" r="r" b="b"/>
                <a:pathLst>
                  <a:path w="7623" h="6274" extrusionOk="0">
                    <a:moveTo>
                      <a:pt x="0" y="6275"/>
                    </a:moveTo>
                    <a:cubicBezTo>
                      <a:pt x="2496" y="4183"/>
                      <a:pt x="5060" y="2092"/>
                      <a:pt x="7624" y="0"/>
                    </a:cubicBezTo>
                    <a:cubicBezTo>
                      <a:pt x="5060" y="2024"/>
                      <a:pt x="2496" y="4116"/>
                      <a:pt x="0" y="627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2" name="Google Shape;7472;p1"/>
              <p:cNvSpPr/>
              <p:nvPr/>
            </p:nvSpPr>
            <p:spPr>
              <a:xfrm>
                <a:off x="-3141527" y="2111795"/>
                <a:ext cx="404" cy="6139"/>
              </a:xfrm>
              <a:custGeom>
                <a:avLst/>
                <a:gdLst/>
                <a:ahLst/>
                <a:cxnLst/>
                <a:rect l="l" t="t" r="r" b="b"/>
                <a:pathLst>
                  <a:path w="404" h="6139" extrusionOk="0">
                    <a:moveTo>
                      <a:pt x="0" y="6140"/>
                    </a:moveTo>
                    <a:cubicBezTo>
                      <a:pt x="68" y="4048"/>
                      <a:pt x="270" y="2024"/>
                      <a:pt x="405" y="0"/>
                    </a:cubicBezTo>
                    <a:cubicBezTo>
                      <a:pt x="270" y="2024"/>
                      <a:pt x="135" y="4116"/>
                      <a:pt x="0" y="61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3" name="Google Shape;7473;p1"/>
              <p:cNvSpPr/>
              <p:nvPr/>
            </p:nvSpPr>
            <p:spPr>
              <a:xfrm>
                <a:off x="-3004768" y="1849747"/>
                <a:ext cx="7489" cy="5667"/>
              </a:xfrm>
              <a:custGeom>
                <a:avLst/>
                <a:gdLst/>
                <a:ahLst/>
                <a:cxnLst/>
                <a:rect l="l" t="t" r="r" b="b"/>
                <a:pathLst>
                  <a:path w="7489" h="5667" extrusionOk="0">
                    <a:moveTo>
                      <a:pt x="0" y="5667"/>
                    </a:moveTo>
                    <a:cubicBezTo>
                      <a:pt x="2496" y="3778"/>
                      <a:pt x="4993" y="1822"/>
                      <a:pt x="7489" y="0"/>
                    </a:cubicBezTo>
                    <a:cubicBezTo>
                      <a:pt x="4925" y="1889"/>
                      <a:pt x="2429" y="3778"/>
                      <a:pt x="0" y="566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4" name="Google Shape;7474;p1"/>
              <p:cNvSpPr/>
              <p:nvPr/>
            </p:nvSpPr>
            <p:spPr>
              <a:xfrm>
                <a:off x="-3140380" y="2093983"/>
                <a:ext cx="809" cy="7826"/>
              </a:xfrm>
              <a:custGeom>
                <a:avLst/>
                <a:gdLst/>
                <a:ahLst/>
                <a:cxnLst/>
                <a:rect l="l" t="t" r="r" b="b"/>
                <a:pathLst>
                  <a:path w="809" h="7826" extrusionOk="0">
                    <a:moveTo>
                      <a:pt x="0" y="7826"/>
                    </a:moveTo>
                    <a:cubicBezTo>
                      <a:pt x="270" y="5195"/>
                      <a:pt x="540" y="2564"/>
                      <a:pt x="810" y="0"/>
                    </a:cubicBezTo>
                    <a:cubicBezTo>
                      <a:pt x="540" y="2631"/>
                      <a:pt x="202" y="5195"/>
                      <a:pt x="0" y="78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5" name="Google Shape;7475;p1"/>
              <p:cNvSpPr/>
              <p:nvPr/>
            </p:nvSpPr>
            <p:spPr>
              <a:xfrm>
                <a:off x="-3138626" y="2077116"/>
                <a:ext cx="1349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9175" extrusionOk="0">
                    <a:moveTo>
                      <a:pt x="0" y="9176"/>
                    </a:moveTo>
                    <a:cubicBezTo>
                      <a:pt x="405" y="6072"/>
                      <a:pt x="877" y="3036"/>
                      <a:pt x="1349" y="0"/>
                    </a:cubicBezTo>
                    <a:cubicBezTo>
                      <a:pt x="877" y="3036"/>
                      <a:pt x="405" y="6140"/>
                      <a:pt x="0" y="91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6" name="Google Shape;7476;p1"/>
              <p:cNvSpPr/>
              <p:nvPr/>
            </p:nvSpPr>
            <p:spPr>
              <a:xfrm>
                <a:off x="-3136399" y="2020038"/>
                <a:ext cx="13493" cy="52153"/>
              </a:xfrm>
              <a:custGeom>
                <a:avLst/>
                <a:gdLst/>
                <a:ahLst/>
                <a:cxnLst/>
                <a:rect l="l" t="t" r="r" b="b"/>
                <a:pathLst>
                  <a:path w="13493" h="52153" extrusionOk="0">
                    <a:moveTo>
                      <a:pt x="0" y="52153"/>
                    </a:moveTo>
                    <a:cubicBezTo>
                      <a:pt x="3238" y="34274"/>
                      <a:pt x="7759" y="16800"/>
                      <a:pt x="13494" y="0"/>
                    </a:cubicBezTo>
                    <a:cubicBezTo>
                      <a:pt x="7691" y="16867"/>
                      <a:pt x="3171" y="34274"/>
                      <a:pt x="0" y="5215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7" name="Google Shape;7477;p1"/>
              <p:cNvSpPr/>
              <p:nvPr/>
            </p:nvSpPr>
            <p:spPr>
              <a:xfrm>
                <a:off x="-3054762" y="1893871"/>
                <a:ext cx="7826" cy="8635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8635" extrusionOk="0">
                    <a:moveTo>
                      <a:pt x="0" y="8636"/>
                    </a:moveTo>
                    <a:cubicBezTo>
                      <a:pt x="2564" y="5735"/>
                      <a:pt x="5128" y="2834"/>
                      <a:pt x="7826" y="0"/>
                    </a:cubicBezTo>
                    <a:cubicBezTo>
                      <a:pt x="5195" y="2834"/>
                      <a:pt x="2564" y="5735"/>
                      <a:pt x="0" y="863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8" name="Google Shape;7478;p1"/>
              <p:cNvSpPr/>
              <p:nvPr/>
            </p:nvSpPr>
            <p:spPr>
              <a:xfrm>
                <a:off x="-2911863" y="1801844"/>
                <a:ext cx="5464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1889" extrusionOk="0">
                    <a:moveTo>
                      <a:pt x="0" y="1889"/>
                    </a:moveTo>
                    <a:cubicBezTo>
                      <a:pt x="1822" y="1214"/>
                      <a:pt x="3643" y="607"/>
                      <a:pt x="5465" y="0"/>
                    </a:cubicBezTo>
                    <a:cubicBezTo>
                      <a:pt x="3643" y="607"/>
                      <a:pt x="1822" y="1282"/>
                      <a:pt x="0" y="188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9" name="Google Shape;7479;p1"/>
              <p:cNvSpPr/>
              <p:nvPr/>
            </p:nvSpPr>
            <p:spPr>
              <a:xfrm>
                <a:off x="-2896818" y="1796784"/>
                <a:ext cx="5937" cy="1821"/>
              </a:xfrm>
              <a:custGeom>
                <a:avLst/>
                <a:gdLst/>
                <a:ahLst/>
                <a:cxnLst/>
                <a:rect l="l" t="t" r="r" b="b"/>
                <a:pathLst>
                  <a:path w="5937" h="1821" extrusionOk="0">
                    <a:moveTo>
                      <a:pt x="0" y="1822"/>
                    </a:moveTo>
                    <a:cubicBezTo>
                      <a:pt x="1957" y="1214"/>
                      <a:pt x="3981" y="607"/>
                      <a:pt x="5937" y="0"/>
                    </a:cubicBezTo>
                    <a:cubicBezTo>
                      <a:pt x="3913" y="607"/>
                      <a:pt x="1957" y="1214"/>
                      <a:pt x="0" y="18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0" name="Google Shape;7480;p1"/>
              <p:cNvSpPr/>
              <p:nvPr/>
            </p:nvSpPr>
            <p:spPr>
              <a:xfrm>
                <a:off x="-2992556" y="1837535"/>
                <a:ext cx="13224" cy="8905"/>
              </a:xfrm>
              <a:custGeom>
                <a:avLst/>
                <a:gdLst/>
                <a:ahLst/>
                <a:cxnLst/>
                <a:rect l="l" t="t" r="r" b="b"/>
                <a:pathLst>
                  <a:path w="13224" h="8905" extrusionOk="0">
                    <a:moveTo>
                      <a:pt x="0" y="8906"/>
                    </a:moveTo>
                    <a:cubicBezTo>
                      <a:pt x="4318" y="5870"/>
                      <a:pt x="8771" y="2901"/>
                      <a:pt x="13224" y="0"/>
                    </a:cubicBezTo>
                    <a:cubicBezTo>
                      <a:pt x="8771" y="2901"/>
                      <a:pt x="4318" y="5870"/>
                      <a:pt x="0" y="890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1" name="Google Shape;7481;p1"/>
              <p:cNvSpPr/>
              <p:nvPr/>
            </p:nvSpPr>
            <p:spPr>
              <a:xfrm>
                <a:off x="-2862476" y="1788957"/>
                <a:ext cx="2496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2496" h="539" extrusionOk="0">
                    <a:moveTo>
                      <a:pt x="0" y="540"/>
                    </a:moveTo>
                    <a:cubicBezTo>
                      <a:pt x="810" y="337"/>
                      <a:pt x="1619" y="135"/>
                      <a:pt x="2496" y="0"/>
                    </a:cubicBezTo>
                    <a:cubicBezTo>
                      <a:pt x="1687" y="202"/>
                      <a:pt x="877" y="405"/>
                      <a:pt x="0" y="54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2" name="Google Shape;7482;p1"/>
              <p:cNvSpPr/>
              <p:nvPr/>
            </p:nvSpPr>
            <p:spPr>
              <a:xfrm>
                <a:off x="-2881098" y="1792466"/>
                <a:ext cx="5600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1484" extrusionOk="0">
                    <a:moveTo>
                      <a:pt x="0" y="1484"/>
                    </a:moveTo>
                    <a:cubicBezTo>
                      <a:pt x="1889" y="1012"/>
                      <a:pt x="3711" y="472"/>
                      <a:pt x="5600" y="0"/>
                    </a:cubicBezTo>
                    <a:cubicBezTo>
                      <a:pt x="3711" y="472"/>
                      <a:pt x="1889" y="1012"/>
                      <a:pt x="0" y="148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3" name="Google Shape;7483;p1"/>
              <p:cNvSpPr/>
              <p:nvPr/>
            </p:nvSpPr>
            <p:spPr>
              <a:xfrm>
                <a:off x="-2960238" y="1822422"/>
                <a:ext cx="6814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3643" extrusionOk="0">
                    <a:moveTo>
                      <a:pt x="0" y="3643"/>
                    </a:moveTo>
                    <a:cubicBezTo>
                      <a:pt x="2226" y="2361"/>
                      <a:pt x="4520" y="1214"/>
                      <a:pt x="6814" y="0"/>
                    </a:cubicBezTo>
                    <a:cubicBezTo>
                      <a:pt x="4520" y="1214"/>
                      <a:pt x="2294" y="2429"/>
                      <a:pt x="0" y="36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4" name="Google Shape;7484;p1"/>
              <p:cNvSpPr/>
              <p:nvPr/>
            </p:nvSpPr>
            <p:spPr>
              <a:xfrm>
                <a:off x="-2973665" y="1829776"/>
                <a:ext cx="6881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4048" extrusionOk="0">
                    <a:moveTo>
                      <a:pt x="0" y="4048"/>
                    </a:moveTo>
                    <a:cubicBezTo>
                      <a:pt x="2226" y="2631"/>
                      <a:pt x="4588" y="1349"/>
                      <a:pt x="6882" y="0"/>
                    </a:cubicBezTo>
                    <a:cubicBezTo>
                      <a:pt x="4588" y="1349"/>
                      <a:pt x="2294" y="2631"/>
                      <a:pt x="0" y="404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5" name="Google Shape;7485;p1"/>
              <p:cNvSpPr/>
              <p:nvPr/>
            </p:nvSpPr>
            <p:spPr>
              <a:xfrm>
                <a:off x="-2930890" y="1809198"/>
                <a:ext cx="5195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2293" extrusionOk="0">
                    <a:moveTo>
                      <a:pt x="0" y="2294"/>
                    </a:moveTo>
                    <a:cubicBezTo>
                      <a:pt x="1754" y="1552"/>
                      <a:pt x="3441" y="742"/>
                      <a:pt x="5195" y="0"/>
                    </a:cubicBezTo>
                    <a:cubicBezTo>
                      <a:pt x="3441" y="742"/>
                      <a:pt x="1754" y="1552"/>
                      <a:pt x="0" y="22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6" name="Google Shape;7486;p1"/>
              <p:cNvSpPr/>
              <p:nvPr/>
            </p:nvSpPr>
            <p:spPr>
              <a:xfrm>
                <a:off x="-2946272" y="1815472"/>
                <a:ext cx="6544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238" extrusionOk="0">
                    <a:moveTo>
                      <a:pt x="0" y="3239"/>
                    </a:moveTo>
                    <a:cubicBezTo>
                      <a:pt x="2159" y="2159"/>
                      <a:pt x="4318" y="1080"/>
                      <a:pt x="6544" y="0"/>
                    </a:cubicBezTo>
                    <a:cubicBezTo>
                      <a:pt x="4318" y="1012"/>
                      <a:pt x="2159" y="2092"/>
                      <a:pt x="0" y="323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7" name="Google Shape;7487;p1"/>
              <p:cNvSpPr/>
              <p:nvPr/>
            </p:nvSpPr>
            <p:spPr>
              <a:xfrm>
                <a:off x="-2656832" y="1807579"/>
                <a:ext cx="998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985" h="4250" extrusionOk="0">
                    <a:moveTo>
                      <a:pt x="0" y="0"/>
                    </a:moveTo>
                    <a:cubicBezTo>
                      <a:pt x="3373" y="1349"/>
                      <a:pt x="6680" y="2766"/>
                      <a:pt x="9985" y="4251"/>
                    </a:cubicBezTo>
                    <a:cubicBezTo>
                      <a:pt x="6680" y="2766"/>
                      <a:pt x="3373" y="134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8" name="Google Shape;7488;p1"/>
              <p:cNvSpPr/>
              <p:nvPr/>
            </p:nvSpPr>
            <p:spPr>
              <a:xfrm>
                <a:off x="-2828067" y="1783492"/>
                <a:ext cx="472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72" extrusionOk="0">
                    <a:moveTo>
                      <a:pt x="4655" y="0"/>
                    </a:moveTo>
                    <a:cubicBezTo>
                      <a:pt x="3104" y="135"/>
                      <a:pt x="1552" y="337"/>
                      <a:pt x="0" y="472"/>
                    </a:cubicBezTo>
                    <a:cubicBezTo>
                      <a:pt x="1552" y="270"/>
                      <a:pt x="3171" y="135"/>
                      <a:pt x="4723" y="0"/>
                    </a:cubicBezTo>
                    <a:lnTo>
                      <a:pt x="4655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9" name="Google Shape;7489;p1"/>
              <p:cNvSpPr/>
              <p:nvPr/>
            </p:nvSpPr>
            <p:spPr>
              <a:xfrm>
                <a:off x="-3045384" y="1867491"/>
                <a:ext cx="25840" cy="24693"/>
              </a:xfrm>
              <a:custGeom>
                <a:avLst/>
                <a:gdLst/>
                <a:ahLst/>
                <a:cxnLst/>
                <a:rect l="l" t="t" r="r" b="b"/>
                <a:pathLst>
                  <a:path w="25840" h="24693" extrusionOk="0">
                    <a:moveTo>
                      <a:pt x="25840" y="0"/>
                    </a:moveTo>
                    <a:cubicBezTo>
                      <a:pt x="16800" y="7826"/>
                      <a:pt x="8163" y="16058"/>
                      <a:pt x="0" y="24694"/>
                    </a:cubicBezTo>
                    <a:cubicBezTo>
                      <a:pt x="8163" y="16058"/>
                      <a:pt x="16800" y="7826"/>
                      <a:pt x="2584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0" name="Google Shape;7490;p1"/>
              <p:cNvSpPr/>
              <p:nvPr/>
            </p:nvSpPr>
            <p:spPr>
              <a:xfrm>
                <a:off x="-3158192" y="2258742"/>
                <a:ext cx="740806" cy="72798"/>
              </a:xfrm>
              <a:custGeom>
                <a:avLst/>
                <a:gdLst/>
                <a:ahLst/>
                <a:cxnLst/>
                <a:rect l="l" t="t" r="r" b="b"/>
                <a:pathLst>
                  <a:path w="740806" h="72798" extrusionOk="0">
                    <a:moveTo>
                      <a:pt x="704441" y="0"/>
                    </a:moveTo>
                    <a:lnTo>
                      <a:pt x="699179" y="0"/>
                    </a:lnTo>
                    <a:cubicBezTo>
                      <a:pt x="697560" y="4251"/>
                      <a:pt x="695940" y="8569"/>
                      <a:pt x="694186" y="12752"/>
                    </a:cubicBezTo>
                    <a:lnTo>
                      <a:pt x="369054" y="12954"/>
                    </a:lnTo>
                    <a:lnTo>
                      <a:pt x="43922" y="13156"/>
                    </a:lnTo>
                    <a:lnTo>
                      <a:pt x="43922" y="13156"/>
                    </a:lnTo>
                    <a:cubicBezTo>
                      <a:pt x="42100" y="8838"/>
                      <a:pt x="40414" y="4453"/>
                      <a:pt x="38727" y="68"/>
                    </a:cubicBezTo>
                    <a:lnTo>
                      <a:pt x="36366" y="68"/>
                    </a:lnTo>
                    <a:cubicBezTo>
                      <a:pt x="16327" y="68"/>
                      <a:pt x="0" y="16462"/>
                      <a:pt x="0" y="36433"/>
                    </a:cubicBezTo>
                    <a:cubicBezTo>
                      <a:pt x="0" y="56404"/>
                      <a:pt x="16395" y="72799"/>
                      <a:pt x="36366" y="72799"/>
                    </a:cubicBezTo>
                    <a:lnTo>
                      <a:pt x="704441" y="72799"/>
                    </a:lnTo>
                    <a:cubicBezTo>
                      <a:pt x="724480" y="72799"/>
                      <a:pt x="740807" y="56404"/>
                      <a:pt x="740807" y="36433"/>
                    </a:cubicBezTo>
                    <a:cubicBezTo>
                      <a:pt x="740807" y="16462"/>
                      <a:pt x="724412" y="68"/>
                      <a:pt x="704441" y="68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1" name="Google Shape;7491;p1"/>
              <p:cNvSpPr/>
              <p:nvPr/>
            </p:nvSpPr>
            <p:spPr>
              <a:xfrm>
                <a:off x="-3114270" y="2271696"/>
                <a:ext cx="32513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325131" h="202" extrusionOk="0">
                    <a:moveTo>
                      <a:pt x="0" y="202"/>
                    </a:moveTo>
                    <a:lnTo>
                      <a:pt x="325132" y="0"/>
                    </a:lnTo>
                    <a:lnTo>
                      <a:pt x="0" y="202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2" name="Google Shape;7492;p1"/>
              <p:cNvSpPr/>
              <p:nvPr/>
            </p:nvSpPr>
            <p:spPr>
              <a:xfrm>
                <a:off x="-2459013" y="2255504"/>
                <a:ext cx="1281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238" extrusionOk="0">
                    <a:moveTo>
                      <a:pt x="0" y="3238"/>
                    </a:moveTo>
                    <a:cubicBezTo>
                      <a:pt x="405" y="2159"/>
                      <a:pt x="877" y="1080"/>
                      <a:pt x="1282" y="0"/>
                    </a:cubicBezTo>
                    <a:cubicBezTo>
                      <a:pt x="877" y="1080"/>
                      <a:pt x="405" y="2159"/>
                      <a:pt x="0" y="3238"/>
                    </a:cubicBezTo>
                    <a:lnTo>
                      <a:pt x="0" y="323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3" name="Google Shape;7493;p1"/>
              <p:cNvSpPr/>
              <p:nvPr/>
            </p:nvSpPr>
            <p:spPr>
              <a:xfrm>
                <a:off x="-2439785" y="2086899"/>
                <a:ext cx="134" cy="114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47" extrusionOk="0">
                    <a:moveTo>
                      <a:pt x="0" y="0"/>
                    </a:moveTo>
                    <a:cubicBezTo>
                      <a:pt x="0" y="405"/>
                      <a:pt x="68" y="810"/>
                      <a:pt x="135" y="1147"/>
                    </a:cubicBezTo>
                    <a:cubicBezTo>
                      <a:pt x="135" y="742"/>
                      <a:pt x="68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4" name="Google Shape;7494;p1"/>
              <p:cNvSpPr/>
              <p:nvPr/>
            </p:nvSpPr>
            <p:spPr>
              <a:xfrm>
                <a:off x="-3137276" y="2072191"/>
                <a:ext cx="877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925" extrusionOk="0">
                    <a:moveTo>
                      <a:pt x="0" y="4925"/>
                    </a:moveTo>
                    <a:cubicBezTo>
                      <a:pt x="270" y="3306"/>
                      <a:pt x="607" y="1687"/>
                      <a:pt x="877" y="0"/>
                    </a:cubicBezTo>
                    <a:cubicBezTo>
                      <a:pt x="607" y="1619"/>
                      <a:pt x="270" y="3239"/>
                      <a:pt x="0" y="49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5" name="Google Shape;7495;p1"/>
              <p:cNvSpPr/>
              <p:nvPr/>
            </p:nvSpPr>
            <p:spPr>
              <a:xfrm>
                <a:off x="-3139570" y="2086359"/>
                <a:ext cx="944" cy="762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624" extrusionOk="0">
                    <a:moveTo>
                      <a:pt x="0" y="7624"/>
                    </a:moveTo>
                    <a:cubicBezTo>
                      <a:pt x="270" y="5060"/>
                      <a:pt x="607" y="2496"/>
                      <a:pt x="945" y="0"/>
                    </a:cubicBezTo>
                    <a:cubicBezTo>
                      <a:pt x="607" y="2564"/>
                      <a:pt x="270" y="5060"/>
                      <a:pt x="0" y="762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6" name="Google Shape;7496;p1"/>
              <p:cNvSpPr/>
              <p:nvPr/>
            </p:nvSpPr>
            <p:spPr>
              <a:xfrm>
                <a:off x="-3141190" y="2101810"/>
                <a:ext cx="742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9985" extrusionOk="0">
                    <a:moveTo>
                      <a:pt x="0" y="9985"/>
                    </a:moveTo>
                    <a:cubicBezTo>
                      <a:pt x="202" y="6612"/>
                      <a:pt x="472" y="3306"/>
                      <a:pt x="742" y="0"/>
                    </a:cubicBezTo>
                    <a:cubicBezTo>
                      <a:pt x="405" y="3306"/>
                      <a:pt x="202" y="6679"/>
                      <a:pt x="0" y="99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7" name="Google Shape;7497;p1"/>
              <p:cNvSpPr/>
              <p:nvPr/>
            </p:nvSpPr>
            <p:spPr>
              <a:xfrm>
                <a:off x="-3120544" y="2255841"/>
                <a:ext cx="1146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2901" extrusionOk="0">
                    <a:moveTo>
                      <a:pt x="0" y="0"/>
                    </a:moveTo>
                    <a:cubicBezTo>
                      <a:pt x="337" y="1012"/>
                      <a:pt x="810" y="1957"/>
                      <a:pt x="1147" y="2901"/>
                    </a:cubicBezTo>
                    <a:lnTo>
                      <a:pt x="1147" y="2901"/>
                    </a:lnTo>
                    <a:cubicBezTo>
                      <a:pt x="810" y="1957"/>
                      <a:pt x="337" y="94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8" name="Google Shape;7498;p1"/>
              <p:cNvSpPr/>
              <p:nvPr/>
            </p:nvSpPr>
            <p:spPr>
              <a:xfrm>
                <a:off x="-3141999" y="2118002"/>
                <a:ext cx="404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597" extrusionOk="0">
                    <a:moveTo>
                      <a:pt x="0" y="16597"/>
                    </a:moveTo>
                    <a:cubicBezTo>
                      <a:pt x="0" y="10997"/>
                      <a:pt x="135" y="5465"/>
                      <a:pt x="405" y="0"/>
                    </a:cubicBezTo>
                    <a:cubicBezTo>
                      <a:pt x="135" y="5532"/>
                      <a:pt x="0" y="11065"/>
                      <a:pt x="0" y="1659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9" name="Google Shape;7499;p1"/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0" name="Google Shape;7500;p1"/>
              <p:cNvSpPr/>
              <p:nvPr/>
            </p:nvSpPr>
            <p:spPr>
              <a:xfrm>
                <a:off x="-2438030" y="2102080"/>
                <a:ext cx="404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992" extrusionOk="0">
                    <a:moveTo>
                      <a:pt x="0" y="0"/>
                    </a:moveTo>
                    <a:cubicBezTo>
                      <a:pt x="135" y="1687"/>
                      <a:pt x="270" y="3306"/>
                      <a:pt x="405" y="4993"/>
                    </a:cubicBezTo>
                    <a:cubicBezTo>
                      <a:pt x="270" y="3306"/>
                      <a:pt x="202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1" name="Google Shape;7501;p1"/>
              <p:cNvSpPr/>
              <p:nvPr/>
            </p:nvSpPr>
            <p:spPr>
              <a:xfrm>
                <a:off x="-3130867" y="2222714"/>
                <a:ext cx="10322" cy="33127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33127" extrusionOk="0">
                    <a:moveTo>
                      <a:pt x="10323" y="33127"/>
                    </a:moveTo>
                    <a:cubicBezTo>
                      <a:pt x="6342" y="22332"/>
                      <a:pt x="2902" y="11267"/>
                      <a:pt x="0" y="0"/>
                    </a:cubicBezTo>
                    <a:cubicBezTo>
                      <a:pt x="2902" y="11267"/>
                      <a:pt x="6342" y="22332"/>
                      <a:pt x="10323" y="3312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2" name="Google Shape;7502;p1"/>
              <p:cNvSpPr/>
              <p:nvPr/>
            </p:nvSpPr>
            <p:spPr>
              <a:xfrm>
                <a:off x="-2436883" y="2117867"/>
                <a:ext cx="404" cy="16732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6732" extrusionOk="0">
                    <a:moveTo>
                      <a:pt x="0" y="0"/>
                    </a:moveTo>
                    <a:cubicBezTo>
                      <a:pt x="270" y="5532"/>
                      <a:pt x="405" y="11133"/>
                      <a:pt x="405" y="16732"/>
                    </a:cubicBezTo>
                    <a:cubicBezTo>
                      <a:pt x="405" y="11133"/>
                      <a:pt x="270" y="553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3" name="Google Shape;7503;p1"/>
              <p:cNvSpPr/>
              <p:nvPr/>
            </p:nvSpPr>
            <p:spPr>
              <a:xfrm>
                <a:off x="-3141865" y="1950545"/>
                <a:ext cx="705453" cy="308197"/>
              </a:xfrm>
              <a:custGeom>
                <a:avLst/>
                <a:gdLst/>
                <a:ahLst/>
                <a:cxnLst/>
                <a:rect l="l" t="t" r="r" b="b"/>
                <a:pathLst>
                  <a:path w="705453" h="308197" extrusionOk="0">
                    <a:moveTo>
                      <a:pt x="682851" y="308197"/>
                    </a:moveTo>
                    <a:cubicBezTo>
                      <a:pt x="683256" y="307118"/>
                      <a:pt x="683729" y="306038"/>
                      <a:pt x="684133" y="304959"/>
                    </a:cubicBezTo>
                    <a:cubicBezTo>
                      <a:pt x="692027" y="283369"/>
                      <a:pt x="697829" y="260834"/>
                      <a:pt x="701405" y="237557"/>
                    </a:cubicBezTo>
                    <a:cubicBezTo>
                      <a:pt x="703160" y="225885"/>
                      <a:pt x="704374" y="214078"/>
                      <a:pt x="704981" y="202069"/>
                    </a:cubicBezTo>
                    <a:cubicBezTo>
                      <a:pt x="705251" y="196064"/>
                      <a:pt x="705453" y="190060"/>
                      <a:pt x="705453" y="183987"/>
                    </a:cubicBezTo>
                    <a:cubicBezTo>
                      <a:pt x="705453" y="178387"/>
                      <a:pt x="705319" y="172855"/>
                      <a:pt x="705049" y="167255"/>
                    </a:cubicBezTo>
                    <a:cubicBezTo>
                      <a:pt x="704846" y="163612"/>
                      <a:pt x="704576" y="160036"/>
                      <a:pt x="704306" y="156460"/>
                    </a:cubicBezTo>
                    <a:cubicBezTo>
                      <a:pt x="704172" y="154773"/>
                      <a:pt x="704104" y="153087"/>
                      <a:pt x="703902" y="151467"/>
                    </a:cubicBezTo>
                    <a:cubicBezTo>
                      <a:pt x="703429" y="146745"/>
                      <a:pt x="702957" y="142089"/>
                      <a:pt x="702282" y="137434"/>
                    </a:cubicBezTo>
                    <a:cubicBezTo>
                      <a:pt x="702282" y="137029"/>
                      <a:pt x="702215" y="136624"/>
                      <a:pt x="702148" y="136287"/>
                    </a:cubicBezTo>
                    <a:cubicBezTo>
                      <a:pt x="701473" y="131227"/>
                      <a:pt x="700663" y="126234"/>
                      <a:pt x="699786" y="121241"/>
                    </a:cubicBezTo>
                    <a:cubicBezTo>
                      <a:pt x="682312" y="140672"/>
                      <a:pt x="657146" y="153019"/>
                      <a:pt x="629146" y="153019"/>
                    </a:cubicBezTo>
                    <a:cubicBezTo>
                      <a:pt x="576791" y="153019"/>
                      <a:pt x="534015" y="110176"/>
                      <a:pt x="534015" y="57888"/>
                    </a:cubicBezTo>
                    <a:lnTo>
                      <a:pt x="534015" y="0"/>
                    </a:lnTo>
                    <a:cubicBezTo>
                      <a:pt x="523288" y="40751"/>
                      <a:pt x="486112" y="71112"/>
                      <a:pt x="442055" y="71112"/>
                    </a:cubicBezTo>
                    <a:cubicBezTo>
                      <a:pt x="397998" y="71112"/>
                      <a:pt x="360823" y="40751"/>
                      <a:pt x="350095" y="0"/>
                    </a:cubicBezTo>
                    <a:lnTo>
                      <a:pt x="350095" y="93984"/>
                    </a:lnTo>
                    <a:cubicBezTo>
                      <a:pt x="350095" y="146340"/>
                      <a:pt x="307253" y="189115"/>
                      <a:pt x="254965" y="189115"/>
                    </a:cubicBezTo>
                    <a:cubicBezTo>
                      <a:pt x="202676" y="189115"/>
                      <a:pt x="159833" y="146272"/>
                      <a:pt x="159833" y="93984"/>
                    </a:cubicBezTo>
                    <a:lnTo>
                      <a:pt x="159833" y="12009"/>
                    </a:lnTo>
                    <a:cubicBezTo>
                      <a:pt x="149106" y="52761"/>
                      <a:pt x="111931" y="83122"/>
                      <a:pt x="67874" y="83122"/>
                    </a:cubicBezTo>
                    <a:cubicBezTo>
                      <a:pt x="50062" y="83122"/>
                      <a:pt x="33330" y="78061"/>
                      <a:pt x="19026" y="69425"/>
                    </a:cubicBezTo>
                    <a:cubicBezTo>
                      <a:pt x="19026" y="69425"/>
                      <a:pt x="19026" y="69425"/>
                      <a:pt x="19026" y="69425"/>
                    </a:cubicBezTo>
                    <a:cubicBezTo>
                      <a:pt x="13224" y="86293"/>
                      <a:pt x="8704" y="103699"/>
                      <a:pt x="5532" y="121579"/>
                    </a:cubicBezTo>
                    <a:cubicBezTo>
                      <a:pt x="5263" y="123198"/>
                      <a:pt x="4925" y="124817"/>
                      <a:pt x="4655" y="126504"/>
                    </a:cubicBezTo>
                    <a:cubicBezTo>
                      <a:pt x="4183" y="129540"/>
                      <a:pt x="3711" y="132644"/>
                      <a:pt x="3306" y="135680"/>
                    </a:cubicBezTo>
                    <a:cubicBezTo>
                      <a:pt x="2969" y="138243"/>
                      <a:pt x="2631" y="140740"/>
                      <a:pt x="2362" y="143304"/>
                    </a:cubicBezTo>
                    <a:cubicBezTo>
                      <a:pt x="2092" y="145935"/>
                      <a:pt x="1754" y="148499"/>
                      <a:pt x="1552" y="151130"/>
                    </a:cubicBezTo>
                    <a:cubicBezTo>
                      <a:pt x="1215" y="154436"/>
                      <a:pt x="1012" y="157810"/>
                      <a:pt x="810" y="161115"/>
                    </a:cubicBezTo>
                    <a:cubicBezTo>
                      <a:pt x="675" y="163139"/>
                      <a:pt x="540" y="165231"/>
                      <a:pt x="405" y="167255"/>
                    </a:cubicBezTo>
                    <a:cubicBezTo>
                      <a:pt x="135" y="172788"/>
                      <a:pt x="0" y="178320"/>
                      <a:pt x="0" y="183852"/>
                    </a:cubicBezTo>
                    <a:cubicBezTo>
                      <a:pt x="0" y="214281"/>
                      <a:pt x="3846" y="243832"/>
                      <a:pt x="11133" y="272034"/>
                    </a:cubicBezTo>
                    <a:cubicBezTo>
                      <a:pt x="14034" y="283301"/>
                      <a:pt x="17475" y="294366"/>
                      <a:pt x="21455" y="305161"/>
                    </a:cubicBezTo>
                    <a:cubicBezTo>
                      <a:pt x="21793" y="306173"/>
                      <a:pt x="22265" y="307118"/>
                      <a:pt x="22602" y="308062"/>
                    </a:cubicBezTo>
                    <a:lnTo>
                      <a:pt x="682986" y="308062"/>
                    </a:lnTo>
                    <a:close/>
                    <a:moveTo>
                      <a:pt x="567952" y="231080"/>
                    </a:moveTo>
                    <a:cubicBezTo>
                      <a:pt x="567952" y="221365"/>
                      <a:pt x="575913" y="213471"/>
                      <a:pt x="585562" y="213471"/>
                    </a:cubicBezTo>
                    <a:cubicBezTo>
                      <a:pt x="595210" y="213471"/>
                      <a:pt x="603171" y="221432"/>
                      <a:pt x="603171" y="231080"/>
                    </a:cubicBezTo>
                    <a:lnTo>
                      <a:pt x="603171" y="231080"/>
                    </a:lnTo>
                    <a:cubicBezTo>
                      <a:pt x="603171" y="240796"/>
                      <a:pt x="595210" y="248690"/>
                      <a:pt x="585562" y="248690"/>
                    </a:cubicBezTo>
                    <a:cubicBezTo>
                      <a:pt x="575913" y="248690"/>
                      <a:pt x="567952" y="240728"/>
                      <a:pt x="567952" y="231080"/>
                    </a:cubicBezTo>
                    <a:lnTo>
                      <a:pt x="567952" y="231080"/>
                    </a:lnTo>
                    <a:close/>
                    <a:moveTo>
                      <a:pt x="486382" y="94389"/>
                    </a:moveTo>
                    <a:cubicBezTo>
                      <a:pt x="496098" y="94389"/>
                      <a:pt x="503992" y="102350"/>
                      <a:pt x="503992" y="111998"/>
                    </a:cubicBezTo>
                    <a:cubicBezTo>
                      <a:pt x="503992" y="121646"/>
                      <a:pt x="496030" y="129607"/>
                      <a:pt x="486382" y="129607"/>
                    </a:cubicBezTo>
                    <a:cubicBezTo>
                      <a:pt x="476734" y="129607"/>
                      <a:pt x="468773" y="121646"/>
                      <a:pt x="468773" y="111998"/>
                    </a:cubicBezTo>
                    <a:cubicBezTo>
                      <a:pt x="468773" y="102350"/>
                      <a:pt x="476734" y="94389"/>
                      <a:pt x="486382" y="94389"/>
                    </a:cubicBezTo>
                    <a:close/>
                    <a:moveTo>
                      <a:pt x="329855" y="233240"/>
                    </a:moveTo>
                    <a:cubicBezTo>
                      <a:pt x="329855" y="223524"/>
                      <a:pt x="337816" y="215630"/>
                      <a:pt x="347464" y="215630"/>
                    </a:cubicBezTo>
                    <a:cubicBezTo>
                      <a:pt x="357112" y="215630"/>
                      <a:pt x="365074" y="223592"/>
                      <a:pt x="365074" y="233240"/>
                    </a:cubicBezTo>
                    <a:lnTo>
                      <a:pt x="365074" y="233240"/>
                    </a:lnTo>
                    <a:cubicBezTo>
                      <a:pt x="365074" y="242955"/>
                      <a:pt x="357112" y="250849"/>
                      <a:pt x="347464" y="250849"/>
                    </a:cubicBezTo>
                    <a:cubicBezTo>
                      <a:pt x="337816" y="250849"/>
                      <a:pt x="329855" y="242888"/>
                      <a:pt x="329855" y="233240"/>
                    </a:cubicBezTo>
                    <a:lnTo>
                      <a:pt x="329855" y="233240"/>
                    </a:lnTo>
                    <a:close/>
                    <a:moveTo>
                      <a:pt x="93984" y="195794"/>
                    </a:moveTo>
                    <a:cubicBezTo>
                      <a:pt x="103700" y="195794"/>
                      <a:pt x="111594" y="203756"/>
                      <a:pt x="111594" y="213404"/>
                    </a:cubicBezTo>
                    <a:cubicBezTo>
                      <a:pt x="111594" y="223052"/>
                      <a:pt x="103632" y="231013"/>
                      <a:pt x="93984" y="231013"/>
                    </a:cubicBezTo>
                    <a:cubicBezTo>
                      <a:pt x="84336" y="231013"/>
                      <a:pt x="76375" y="223052"/>
                      <a:pt x="76375" y="213404"/>
                    </a:cubicBezTo>
                    <a:cubicBezTo>
                      <a:pt x="76375" y="203756"/>
                      <a:pt x="84336" y="195794"/>
                      <a:pt x="93984" y="1957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4" name="Google Shape;7504;p1"/>
              <p:cNvSpPr/>
              <p:nvPr/>
            </p:nvSpPr>
            <p:spPr>
              <a:xfrm>
                <a:off x="-3065490" y="2146339"/>
                <a:ext cx="35218" cy="35218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5" name="Google Shape;7505;p1"/>
              <p:cNvSpPr/>
              <p:nvPr/>
            </p:nvSpPr>
            <p:spPr>
              <a:xfrm>
                <a:off x="-2811942" y="2166242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6" name="Google Shape;7506;p1"/>
              <p:cNvSpPr/>
              <p:nvPr/>
            </p:nvSpPr>
            <p:spPr>
              <a:xfrm>
                <a:off x="-2573845" y="2164016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lnTo>
                      <a:pt x="35219" y="17609"/>
                    </a:lnTo>
                    <a:cubicBezTo>
                      <a:pt x="35219" y="7894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lnTo>
                      <a:pt x="0" y="17609"/>
                    </a:lnTo>
                    <a:cubicBezTo>
                      <a:pt x="0" y="27325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7" name="Google Shape;7507;p1"/>
              <p:cNvSpPr/>
              <p:nvPr/>
            </p:nvSpPr>
            <p:spPr>
              <a:xfrm>
                <a:off x="-2673091" y="2045001"/>
                <a:ext cx="3521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9" y="27257"/>
                      <a:pt x="35219" y="17609"/>
                    </a:cubicBezTo>
                    <a:cubicBezTo>
                      <a:pt x="35219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8" name="Google Shape;7508;p1"/>
              <p:cNvSpPr/>
              <p:nvPr/>
            </p:nvSpPr>
            <p:spPr>
              <a:xfrm>
                <a:off x="-3119465" y="2258810"/>
                <a:ext cx="5195" cy="13088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13088" extrusionOk="0">
                    <a:moveTo>
                      <a:pt x="5195" y="13089"/>
                    </a:moveTo>
                    <a:cubicBezTo>
                      <a:pt x="3373" y="8771"/>
                      <a:pt x="1687" y="4385"/>
                      <a:pt x="0" y="0"/>
                    </a:cubicBezTo>
                    <a:lnTo>
                      <a:pt x="0" y="0"/>
                    </a:lnTo>
                    <a:cubicBezTo>
                      <a:pt x="1687" y="4385"/>
                      <a:pt x="3373" y="8771"/>
                      <a:pt x="5195" y="13089"/>
                    </a:cubicBezTo>
                    <a:lnTo>
                      <a:pt x="5195" y="13089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9" name="Google Shape;7509;p1"/>
              <p:cNvSpPr/>
              <p:nvPr/>
            </p:nvSpPr>
            <p:spPr>
              <a:xfrm>
                <a:off x="-2789138" y="2258742"/>
                <a:ext cx="330124" cy="12954"/>
              </a:xfrm>
              <a:custGeom>
                <a:avLst/>
                <a:gdLst/>
                <a:ahLst/>
                <a:cxnLst/>
                <a:rect l="l" t="t" r="r" b="b"/>
                <a:pathLst>
                  <a:path w="330124" h="12954" extrusionOk="0">
                    <a:moveTo>
                      <a:pt x="325132" y="12752"/>
                    </a:moveTo>
                    <a:lnTo>
                      <a:pt x="0" y="12954"/>
                    </a:lnTo>
                    <a:lnTo>
                      <a:pt x="325132" y="12752"/>
                    </a:lnTo>
                    <a:cubicBezTo>
                      <a:pt x="326886" y="8569"/>
                      <a:pt x="328505" y="4318"/>
                      <a:pt x="330125" y="0"/>
                    </a:cubicBezTo>
                    <a:lnTo>
                      <a:pt x="330125" y="0"/>
                    </a:lnTo>
                    <a:cubicBezTo>
                      <a:pt x="328505" y="4251"/>
                      <a:pt x="326886" y="8569"/>
                      <a:pt x="325132" y="12752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0" name="Google Shape;7510;p1"/>
              <p:cNvSpPr/>
              <p:nvPr/>
            </p:nvSpPr>
            <p:spPr>
              <a:xfrm>
                <a:off x="-3119397" y="2258675"/>
                <a:ext cx="660451" cy="13156"/>
              </a:xfrm>
              <a:custGeom>
                <a:avLst/>
                <a:gdLst/>
                <a:ahLst/>
                <a:cxnLst/>
                <a:rect l="l" t="t" r="r" b="b"/>
                <a:pathLst>
                  <a:path w="660451" h="13156" extrusionOk="0">
                    <a:moveTo>
                      <a:pt x="660384" y="67"/>
                    </a:moveTo>
                    <a:lnTo>
                      <a:pt x="0" y="67"/>
                    </a:lnTo>
                    <a:cubicBezTo>
                      <a:pt x="1687" y="4453"/>
                      <a:pt x="3373" y="8838"/>
                      <a:pt x="5195" y="13156"/>
                    </a:cubicBezTo>
                    <a:lnTo>
                      <a:pt x="330327" y="12954"/>
                    </a:lnTo>
                    <a:lnTo>
                      <a:pt x="655459" y="12751"/>
                    </a:lnTo>
                    <a:cubicBezTo>
                      <a:pt x="657213" y="8568"/>
                      <a:pt x="658833" y="4318"/>
                      <a:pt x="66045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1" name="Google Shape;7511;p1"/>
              <p:cNvSpPr/>
              <p:nvPr/>
            </p:nvSpPr>
            <p:spPr>
              <a:xfrm>
                <a:off x="-2906466" y="1798605"/>
                <a:ext cx="9580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3238" extrusionOk="0">
                    <a:moveTo>
                      <a:pt x="0" y="3239"/>
                    </a:moveTo>
                    <a:cubicBezTo>
                      <a:pt x="3171" y="2092"/>
                      <a:pt x="6342" y="1012"/>
                      <a:pt x="9581" y="0"/>
                    </a:cubicBezTo>
                    <a:cubicBezTo>
                      <a:pt x="6342" y="1012"/>
                      <a:pt x="3171" y="2159"/>
                      <a:pt x="0" y="32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2" name="Google Shape;7512;p1"/>
              <p:cNvSpPr/>
              <p:nvPr/>
            </p:nvSpPr>
            <p:spPr>
              <a:xfrm>
                <a:off x="-2925694" y="1803733"/>
                <a:ext cx="13831" cy="5464"/>
              </a:xfrm>
              <a:custGeom>
                <a:avLst/>
                <a:gdLst/>
                <a:ahLst/>
                <a:cxnLst/>
                <a:rect l="l" t="t" r="r" b="b"/>
                <a:pathLst>
                  <a:path w="13831" h="5464" extrusionOk="0">
                    <a:moveTo>
                      <a:pt x="0" y="5465"/>
                    </a:moveTo>
                    <a:cubicBezTo>
                      <a:pt x="4588" y="3576"/>
                      <a:pt x="9176" y="1754"/>
                      <a:pt x="13831" y="0"/>
                    </a:cubicBezTo>
                    <a:cubicBezTo>
                      <a:pt x="9176" y="1754"/>
                      <a:pt x="4588" y="3508"/>
                      <a:pt x="0" y="54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3" name="Google Shape;7513;p1"/>
              <p:cNvSpPr/>
              <p:nvPr/>
            </p:nvSpPr>
            <p:spPr>
              <a:xfrm>
                <a:off x="-2939728" y="1811559"/>
                <a:ext cx="8838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3980" extrusionOk="0">
                    <a:moveTo>
                      <a:pt x="0" y="3981"/>
                    </a:moveTo>
                    <a:cubicBezTo>
                      <a:pt x="2901" y="2631"/>
                      <a:pt x="5870" y="1282"/>
                      <a:pt x="8838" y="0"/>
                    </a:cubicBezTo>
                    <a:cubicBezTo>
                      <a:pt x="5870" y="1282"/>
                      <a:pt x="2901" y="2631"/>
                      <a:pt x="0" y="39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4" name="Google Shape;7514;p1"/>
              <p:cNvSpPr/>
              <p:nvPr/>
            </p:nvSpPr>
            <p:spPr>
              <a:xfrm>
                <a:off x="-2839335" y="1784032"/>
                <a:ext cx="11334" cy="1416"/>
              </a:xfrm>
              <a:custGeom>
                <a:avLst/>
                <a:gdLst/>
                <a:ahLst/>
                <a:cxnLst/>
                <a:rect l="l" t="t" r="r" b="b"/>
                <a:pathLst>
                  <a:path w="11334" h="1416" extrusionOk="0">
                    <a:moveTo>
                      <a:pt x="0" y="1417"/>
                    </a:moveTo>
                    <a:cubicBezTo>
                      <a:pt x="3778" y="877"/>
                      <a:pt x="7489" y="405"/>
                      <a:pt x="11335" y="0"/>
                    </a:cubicBezTo>
                    <a:cubicBezTo>
                      <a:pt x="7556" y="405"/>
                      <a:pt x="3778" y="877"/>
                      <a:pt x="0" y="14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5" name="Google Shape;7515;p1"/>
              <p:cNvSpPr/>
              <p:nvPr/>
            </p:nvSpPr>
            <p:spPr>
              <a:xfrm>
                <a:off x="-2859980" y="1786124"/>
                <a:ext cx="15652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15652" h="2766" extrusionOk="0">
                    <a:moveTo>
                      <a:pt x="0" y="2766"/>
                    </a:moveTo>
                    <a:cubicBezTo>
                      <a:pt x="5195" y="1687"/>
                      <a:pt x="10390" y="810"/>
                      <a:pt x="15653" y="0"/>
                    </a:cubicBezTo>
                    <a:cubicBezTo>
                      <a:pt x="10390" y="810"/>
                      <a:pt x="5195" y="1754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6" name="Google Shape;7516;p1"/>
              <p:cNvSpPr/>
              <p:nvPr/>
            </p:nvSpPr>
            <p:spPr>
              <a:xfrm>
                <a:off x="-2890881" y="1793950"/>
                <a:ext cx="9783" cy="2766"/>
              </a:xfrm>
              <a:custGeom>
                <a:avLst/>
                <a:gdLst/>
                <a:ahLst/>
                <a:cxnLst/>
                <a:rect l="l" t="t" r="r" b="b"/>
                <a:pathLst>
                  <a:path w="9783" h="2766" extrusionOk="0">
                    <a:moveTo>
                      <a:pt x="0" y="2766"/>
                    </a:moveTo>
                    <a:cubicBezTo>
                      <a:pt x="3239" y="1822"/>
                      <a:pt x="6545" y="877"/>
                      <a:pt x="9783" y="0"/>
                    </a:cubicBezTo>
                    <a:cubicBezTo>
                      <a:pt x="6477" y="877"/>
                      <a:pt x="3239" y="1822"/>
                      <a:pt x="0" y="27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7" name="Google Shape;7517;p1"/>
              <p:cNvSpPr/>
              <p:nvPr/>
            </p:nvSpPr>
            <p:spPr>
              <a:xfrm>
                <a:off x="-2731182" y="1786663"/>
                <a:ext cx="9580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9580" h="1686" extrusionOk="0">
                    <a:moveTo>
                      <a:pt x="0" y="0"/>
                    </a:moveTo>
                    <a:cubicBezTo>
                      <a:pt x="3171" y="540"/>
                      <a:pt x="6410" y="1079"/>
                      <a:pt x="9581" y="1687"/>
                    </a:cubicBezTo>
                    <a:cubicBezTo>
                      <a:pt x="6410" y="1079"/>
                      <a:pt x="3239" y="5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8" name="Google Shape;7518;p1"/>
              <p:cNvSpPr/>
              <p:nvPr/>
            </p:nvSpPr>
            <p:spPr>
              <a:xfrm>
                <a:off x="-2875498" y="1789429"/>
                <a:ext cx="13021" cy="3036"/>
              </a:xfrm>
              <a:custGeom>
                <a:avLst/>
                <a:gdLst/>
                <a:ahLst/>
                <a:cxnLst/>
                <a:rect l="l" t="t" r="r" b="b"/>
                <a:pathLst>
                  <a:path w="13021" h="3036" extrusionOk="0">
                    <a:moveTo>
                      <a:pt x="0" y="3036"/>
                    </a:moveTo>
                    <a:cubicBezTo>
                      <a:pt x="4318" y="1957"/>
                      <a:pt x="8636" y="945"/>
                      <a:pt x="13021" y="0"/>
                    </a:cubicBezTo>
                    <a:cubicBezTo>
                      <a:pt x="8636" y="945"/>
                      <a:pt x="4318" y="1957"/>
                      <a:pt x="0" y="30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9" name="Google Shape;7519;p1"/>
              <p:cNvSpPr/>
              <p:nvPr/>
            </p:nvSpPr>
            <p:spPr>
              <a:xfrm>
                <a:off x="-3056381" y="1902507"/>
                <a:ext cx="1619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89" extrusionOk="0">
                    <a:moveTo>
                      <a:pt x="0" y="1889"/>
                    </a:moveTo>
                    <a:cubicBezTo>
                      <a:pt x="539" y="1282"/>
                      <a:pt x="1079" y="607"/>
                      <a:pt x="1619" y="0"/>
                    </a:cubicBezTo>
                    <a:cubicBezTo>
                      <a:pt x="1079" y="607"/>
                      <a:pt x="539" y="1282"/>
                      <a:pt x="0" y="18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0" name="Google Shape;7520;p1"/>
              <p:cNvSpPr/>
              <p:nvPr/>
            </p:nvSpPr>
            <p:spPr>
              <a:xfrm>
                <a:off x="-3008951" y="1855414"/>
                <a:ext cx="4183" cy="3306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306" extrusionOk="0">
                    <a:moveTo>
                      <a:pt x="0" y="3306"/>
                    </a:moveTo>
                    <a:cubicBezTo>
                      <a:pt x="1417" y="2226"/>
                      <a:pt x="2766" y="1080"/>
                      <a:pt x="4183" y="0"/>
                    </a:cubicBezTo>
                    <a:cubicBezTo>
                      <a:pt x="2766" y="1080"/>
                      <a:pt x="1417" y="2159"/>
                      <a:pt x="0" y="33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1" name="Google Shape;7521;p1"/>
              <p:cNvSpPr/>
              <p:nvPr/>
            </p:nvSpPr>
            <p:spPr>
              <a:xfrm>
                <a:off x="-3046936" y="1892184"/>
                <a:ext cx="1552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19" extrusionOk="0">
                    <a:moveTo>
                      <a:pt x="0" y="1619"/>
                    </a:moveTo>
                    <a:cubicBezTo>
                      <a:pt x="540" y="1079"/>
                      <a:pt x="1012" y="540"/>
                      <a:pt x="1552" y="0"/>
                    </a:cubicBezTo>
                    <a:cubicBezTo>
                      <a:pt x="1012" y="540"/>
                      <a:pt x="540" y="1079"/>
                      <a:pt x="0" y="16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2" name="Google Shape;7522;p1"/>
              <p:cNvSpPr/>
              <p:nvPr/>
            </p:nvSpPr>
            <p:spPr>
              <a:xfrm>
                <a:off x="-2953492" y="1818778"/>
                <a:ext cx="7151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3643" extrusionOk="0">
                    <a:moveTo>
                      <a:pt x="0" y="3643"/>
                    </a:moveTo>
                    <a:cubicBezTo>
                      <a:pt x="2361" y="2361"/>
                      <a:pt x="4790" y="1147"/>
                      <a:pt x="7152" y="0"/>
                    </a:cubicBezTo>
                    <a:cubicBezTo>
                      <a:pt x="4723" y="1214"/>
                      <a:pt x="2361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3" name="Google Shape;7523;p1"/>
              <p:cNvSpPr/>
              <p:nvPr/>
            </p:nvSpPr>
            <p:spPr>
              <a:xfrm>
                <a:off x="-3094771" y="1957966"/>
                <a:ext cx="26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404" extrusionOk="0">
                    <a:moveTo>
                      <a:pt x="0" y="405"/>
                    </a:moveTo>
                    <a:cubicBezTo>
                      <a:pt x="0" y="405"/>
                      <a:pt x="135" y="135"/>
                      <a:pt x="270" y="0"/>
                    </a:cubicBezTo>
                    <a:cubicBezTo>
                      <a:pt x="202" y="135"/>
                      <a:pt x="135" y="270"/>
                      <a:pt x="0" y="4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4" name="Google Shape;7524;p1"/>
              <p:cNvSpPr/>
              <p:nvPr/>
            </p:nvSpPr>
            <p:spPr>
              <a:xfrm>
                <a:off x="-3019544" y="1864927"/>
                <a:ext cx="2968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2563" extrusionOk="0">
                    <a:moveTo>
                      <a:pt x="0" y="2564"/>
                    </a:moveTo>
                    <a:cubicBezTo>
                      <a:pt x="1012" y="1687"/>
                      <a:pt x="1957" y="877"/>
                      <a:pt x="2969" y="0"/>
                    </a:cubicBezTo>
                    <a:cubicBezTo>
                      <a:pt x="1957" y="810"/>
                      <a:pt x="1012" y="1687"/>
                      <a:pt x="0" y="25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5" name="Google Shape;7525;p1"/>
              <p:cNvSpPr/>
              <p:nvPr/>
            </p:nvSpPr>
            <p:spPr>
              <a:xfrm>
                <a:off x="-2997279" y="1846373"/>
                <a:ext cx="472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373" extrusionOk="0">
                    <a:moveTo>
                      <a:pt x="0" y="3373"/>
                    </a:moveTo>
                    <a:cubicBezTo>
                      <a:pt x="1552" y="2226"/>
                      <a:pt x="3171" y="1147"/>
                      <a:pt x="4722" y="0"/>
                    </a:cubicBezTo>
                    <a:cubicBezTo>
                      <a:pt x="3171" y="1147"/>
                      <a:pt x="1552" y="2226"/>
                      <a:pt x="0" y="33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6" name="Google Shape;7526;p1"/>
              <p:cNvSpPr/>
              <p:nvPr/>
            </p:nvSpPr>
            <p:spPr>
              <a:xfrm>
                <a:off x="-2966783" y="1826065"/>
                <a:ext cx="6544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3778" extrusionOk="0">
                    <a:moveTo>
                      <a:pt x="0" y="3778"/>
                    </a:moveTo>
                    <a:cubicBezTo>
                      <a:pt x="2159" y="2496"/>
                      <a:pt x="4318" y="1214"/>
                      <a:pt x="6545" y="0"/>
                    </a:cubicBezTo>
                    <a:cubicBezTo>
                      <a:pt x="4318" y="1214"/>
                      <a:pt x="2159" y="2496"/>
                      <a:pt x="0" y="37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7" name="Google Shape;7527;p1"/>
              <p:cNvSpPr/>
              <p:nvPr/>
            </p:nvSpPr>
            <p:spPr>
              <a:xfrm>
                <a:off x="-2979332" y="1833891"/>
                <a:ext cx="5667" cy="3643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3643" extrusionOk="0">
                    <a:moveTo>
                      <a:pt x="0" y="3643"/>
                    </a:moveTo>
                    <a:cubicBezTo>
                      <a:pt x="1889" y="2429"/>
                      <a:pt x="3778" y="1147"/>
                      <a:pt x="5668" y="0"/>
                    </a:cubicBezTo>
                    <a:cubicBezTo>
                      <a:pt x="3778" y="1214"/>
                      <a:pt x="1889" y="2429"/>
                      <a:pt x="0" y="3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8" name="Google Shape;7528;p1"/>
              <p:cNvSpPr/>
              <p:nvPr/>
            </p:nvSpPr>
            <p:spPr>
              <a:xfrm>
                <a:off x="-3122838" y="2020038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9" name="Google Shape;7529;p1"/>
              <p:cNvSpPr/>
              <p:nvPr/>
            </p:nvSpPr>
            <p:spPr>
              <a:xfrm>
                <a:off x="-2698257" y="1793680"/>
                <a:ext cx="9040" cy="256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2563" extrusionOk="0">
                    <a:moveTo>
                      <a:pt x="0" y="0"/>
                    </a:moveTo>
                    <a:cubicBezTo>
                      <a:pt x="3036" y="810"/>
                      <a:pt x="6072" y="1687"/>
                      <a:pt x="9041" y="2564"/>
                    </a:cubicBezTo>
                    <a:cubicBezTo>
                      <a:pt x="6005" y="1687"/>
                      <a:pt x="3036" y="8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0" name="Google Shape;7530;p1"/>
              <p:cNvSpPr/>
              <p:nvPr/>
            </p:nvSpPr>
            <p:spPr>
              <a:xfrm>
                <a:off x="-2587946" y="1844956"/>
                <a:ext cx="4925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3508" extrusionOk="0">
                    <a:moveTo>
                      <a:pt x="0" y="0"/>
                    </a:moveTo>
                    <a:cubicBezTo>
                      <a:pt x="1687" y="1147"/>
                      <a:pt x="3306" y="2361"/>
                      <a:pt x="4925" y="3508"/>
                    </a:cubicBezTo>
                    <a:cubicBezTo>
                      <a:pt x="3306" y="2294"/>
                      <a:pt x="1619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1" name="Google Shape;7531;p1"/>
              <p:cNvSpPr/>
              <p:nvPr/>
            </p:nvSpPr>
            <p:spPr>
              <a:xfrm>
                <a:off x="-2682335" y="1798335"/>
                <a:ext cx="9040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3103" extrusionOk="0">
                    <a:moveTo>
                      <a:pt x="0" y="0"/>
                    </a:moveTo>
                    <a:cubicBezTo>
                      <a:pt x="3036" y="945"/>
                      <a:pt x="6072" y="2024"/>
                      <a:pt x="9041" y="3104"/>
                    </a:cubicBezTo>
                    <a:cubicBezTo>
                      <a:pt x="6005" y="2024"/>
                      <a:pt x="3036" y="10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2" name="Google Shape;7532;p1"/>
              <p:cNvSpPr/>
              <p:nvPr/>
            </p:nvSpPr>
            <p:spPr>
              <a:xfrm>
                <a:off x="-2615338" y="1827684"/>
                <a:ext cx="6139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3508" extrusionOk="0">
                    <a:moveTo>
                      <a:pt x="0" y="0"/>
                    </a:moveTo>
                    <a:cubicBezTo>
                      <a:pt x="2024" y="1147"/>
                      <a:pt x="4115" y="2294"/>
                      <a:pt x="6140" y="3508"/>
                    </a:cubicBezTo>
                    <a:cubicBezTo>
                      <a:pt x="4115" y="2294"/>
                      <a:pt x="2092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3" name="Google Shape;7533;p1"/>
              <p:cNvSpPr/>
              <p:nvPr/>
            </p:nvSpPr>
            <p:spPr>
              <a:xfrm>
                <a:off x="-2601372" y="1836050"/>
                <a:ext cx="560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575" extrusionOk="0">
                    <a:moveTo>
                      <a:pt x="0" y="0"/>
                    </a:moveTo>
                    <a:cubicBezTo>
                      <a:pt x="1889" y="1147"/>
                      <a:pt x="3711" y="2361"/>
                      <a:pt x="5600" y="3576"/>
                    </a:cubicBezTo>
                    <a:cubicBezTo>
                      <a:pt x="3778" y="2361"/>
                      <a:pt x="1889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4" name="Google Shape;7534;p1"/>
              <p:cNvSpPr/>
              <p:nvPr/>
            </p:nvSpPr>
            <p:spPr>
              <a:xfrm>
                <a:off x="-2574925" y="1854469"/>
                <a:ext cx="4115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238" extrusionOk="0">
                    <a:moveTo>
                      <a:pt x="0" y="0"/>
                    </a:moveTo>
                    <a:cubicBezTo>
                      <a:pt x="1417" y="1080"/>
                      <a:pt x="2766" y="2159"/>
                      <a:pt x="4115" y="3239"/>
                    </a:cubicBezTo>
                    <a:cubicBezTo>
                      <a:pt x="2766" y="2159"/>
                      <a:pt x="1417" y="10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5" name="Google Shape;7535;p1"/>
              <p:cNvSpPr/>
              <p:nvPr/>
            </p:nvSpPr>
            <p:spPr>
              <a:xfrm>
                <a:off x="-2629979" y="1819858"/>
                <a:ext cx="6881" cy="3508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3508" extrusionOk="0">
                    <a:moveTo>
                      <a:pt x="0" y="0"/>
                    </a:moveTo>
                    <a:cubicBezTo>
                      <a:pt x="2294" y="1147"/>
                      <a:pt x="4588" y="2294"/>
                      <a:pt x="6882" y="3508"/>
                    </a:cubicBezTo>
                    <a:cubicBezTo>
                      <a:pt x="4655" y="2294"/>
                      <a:pt x="2294" y="11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6" name="Google Shape;7536;p1"/>
              <p:cNvSpPr/>
              <p:nvPr/>
            </p:nvSpPr>
            <p:spPr>
              <a:xfrm>
                <a:off x="-2646846" y="1811829"/>
                <a:ext cx="944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5" h="4250" extrusionOk="0">
                    <a:moveTo>
                      <a:pt x="0" y="0"/>
                    </a:moveTo>
                    <a:cubicBezTo>
                      <a:pt x="3171" y="1417"/>
                      <a:pt x="6342" y="2766"/>
                      <a:pt x="9446" y="4251"/>
                    </a:cubicBezTo>
                    <a:cubicBezTo>
                      <a:pt x="6342" y="2766"/>
                      <a:pt x="3171" y="134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7" name="Google Shape;7537;p1"/>
              <p:cNvSpPr/>
              <p:nvPr/>
            </p:nvSpPr>
            <p:spPr>
              <a:xfrm>
                <a:off x="-2666749" y="1803665"/>
                <a:ext cx="9917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9917" h="3913" extrusionOk="0">
                    <a:moveTo>
                      <a:pt x="0" y="0"/>
                    </a:moveTo>
                    <a:cubicBezTo>
                      <a:pt x="3373" y="1214"/>
                      <a:pt x="6612" y="2564"/>
                      <a:pt x="9918" y="3913"/>
                    </a:cubicBezTo>
                    <a:cubicBezTo>
                      <a:pt x="6612" y="2564"/>
                      <a:pt x="3306" y="121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8" name="Google Shape;7538;p1"/>
              <p:cNvSpPr/>
              <p:nvPr/>
            </p:nvSpPr>
            <p:spPr>
              <a:xfrm>
                <a:off x="-2714517" y="1789834"/>
                <a:ext cx="9243" cy="2158"/>
              </a:xfrm>
              <a:custGeom>
                <a:avLst/>
                <a:gdLst/>
                <a:ahLst/>
                <a:cxnLst/>
                <a:rect l="l" t="t" r="r" b="b"/>
                <a:pathLst>
                  <a:path w="9243" h="2158" extrusionOk="0">
                    <a:moveTo>
                      <a:pt x="0" y="0"/>
                    </a:moveTo>
                    <a:cubicBezTo>
                      <a:pt x="3104" y="675"/>
                      <a:pt x="6140" y="1417"/>
                      <a:pt x="9243" y="2159"/>
                    </a:cubicBezTo>
                    <a:cubicBezTo>
                      <a:pt x="6207" y="1417"/>
                      <a:pt x="3104" y="6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9" name="Google Shape;7539;p1"/>
              <p:cNvSpPr/>
              <p:nvPr/>
            </p:nvSpPr>
            <p:spPr>
              <a:xfrm>
                <a:off x="-2501384" y="1930709"/>
                <a:ext cx="94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9" extrusionOk="0">
                    <a:moveTo>
                      <a:pt x="0" y="0"/>
                    </a:moveTo>
                    <a:cubicBezTo>
                      <a:pt x="337" y="472"/>
                      <a:pt x="607" y="877"/>
                      <a:pt x="945" y="1349"/>
                    </a:cubicBezTo>
                    <a:cubicBezTo>
                      <a:pt x="607" y="877"/>
                      <a:pt x="337" y="47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0" name="Google Shape;7540;p1"/>
              <p:cNvSpPr/>
              <p:nvPr/>
            </p:nvSpPr>
            <p:spPr>
              <a:xfrm>
                <a:off x="-2492748" y="1943528"/>
                <a:ext cx="742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146" extrusionOk="0">
                    <a:moveTo>
                      <a:pt x="0" y="0"/>
                    </a:moveTo>
                    <a:cubicBezTo>
                      <a:pt x="270" y="405"/>
                      <a:pt x="472" y="742"/>
                      <a:pt x="742" y="1147"/>
                    </a:cubicBezTo>
                    <a:cubicBezTo>
                      <a:pt x="472" y="742"/>
                      <a:pt x="270" y="4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1" name="Google Shape;7541;p1"/>
              <p:cNvSpPr/>
              <p:nvPr/>
            </p:nvSpPr>
            <p:spPr>
              <a:xfrm>
                <a:off x="-2484516" y="1956887"/>
                <a:ext cx="135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35" h="202" extrusionOk="0">
                    <a:moveTo>
                      <a:pt x="0" y="0"/>
                    </a:moveTo>
                    <a:cubicBezTo>
                      <a:pt x="0" y="0"/>
                      <a:pt x="68" y="135"/>
                      <a:pt x="135" y="202"/>
                    </a:cubicBezTo>
                    <a:cubicBezTo>
                      <a:pt x="135" y="202"/>
                      <a:pt x="68" y="6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2" name="Google Shape;7542;p1"/>
              <p:cNvSpPr/>
              <p:nvPr/>
            </p:nvSpPr>
            <p:spPr>
              <a:xfrm>
                <a:off x="-2562375" y="1864522"/>
                <a:ext cx="269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293" extrusionOk="0">
                    <a:moveTo>
                      <a:pt x="0" y="0"/>
                    </a:moveTo>
                    <a:cubicBezTo>
                      <a:pt x="877" y="742"/>
                      <a:pt x="1754" y="1552"/>
                      <a:pt x="2699" y="2294"/>
                    </a:cubicBezTo>
                    <a:cubicBezTo>
                      <a:pt x="1822" y="1552"/>
                      <a:pt x="945" y="74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3" name="Google Shape;7543;p1"/>
              <p:cNvSpPr/>
              <p:nvPr/>
            </p:nvSpPr>
            <p:spPr>
              <a:xfrm>
                <a:off x="-2745081" y="1784572"/>
                <a:ext cx="688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6881" h="944" extrusionOk="0">
                    <a:moveTo>
                      <a:pt x="6882" y="945"/>
                    </a:moveTo>
                    <a:cubicBezTo>
                      <a:pt x="4588" y="607"/>
                      <a:pt x="2294" y="33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294" y="270"/>
                      <a:pt x="4588" y="540"/>
                      <a:pt x="6882" y="8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4" name="Google Shape;7544;p1"/>
              <p:cNvSpPr/>
              <p:nvPr/>
            </p:nvSpPr>
            <p:spPr>
              <a:xfrm>
                <a:off x="-2510290" y="1918700"/>
                <a:ext cx="74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742" h="877" extrusionOk="0">
                    <a:moveTo>
                      <a:pt x="0" y="0"/>
                    </a:moveTo>
                    <a:cubicBezTo>
                      <a:pt x="0" y="0"/>
                      <a:pt x="472" y="607"/>
                      <a:pt x="742" y="877"/>
                    </a:cubicBezTo>
                    <a:cubicBezTo>
                      <a:pt x="540" y="540"/>
                      <a:pt x="270" y="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5" name="Google Shape;7545;p1"/>
              <p:cNvSpPr/>
              <p:nvPr/>
            </p:nvSpPr>
            <p:spPr>
              <a:xfrm>
                <a:off x="-3122905" y="1783425"/>
                <a:ext cx="680759" cy="356302"/>
              </a:xfrm>
              <a:custGeom>
                <a:avLst/>
                <a:gdLst/>
                <a:ahLst/>
                <a:cxnLst/>
                <a:rect l="l" t="t" r="r" b="b"/>
                <a:pathLst>
                  <a:path w="680759" h="356302" extrusionOk="0">
                    <a:moveTo>
                      <a:pt x="48847" y="250309"/>
                    </a:moveTo>
                    <a:cubicBezTo>
                      <a:pt x="92904" y="250309"/>
                      <a:pt x="130080" y="219948"/>
                      <a:pt x="140807" y="179197"/>
                    </a:cubicBezTo>
                    <a:lnTo>
                      <a:pt x="140807" y="261172"/>
                    </a:lnTo>
                    <a:cubicBezTo>
                      <a:pt x="140807" y="313527"/>
                      <a:pt x="183650" y="356303"/>
                      <a:pt x="235938" y="356303"/>
                    </a:cubicBezTo>
                    <a:cubicBezTo>
                      <a:pt x="288226" y="356303"/>
                      <a:pt x="331069" y="313460"/>
                      <a:pt x="331069" y="261172"/>
                    </a:cubicBezTo>
                    <a:lnTo>
                      <a:pt x="331069" y="167188"/>
                    </a:lnTo>
                    <a:cubicBezTo>
                      <a:pt x="341797" y="207939"/>
                      <a:pt x="378972" y="238300"/>
                      <a:pt x="423029" y="238300"/>
                    </a:cubicBezTo>
                    <a:cubicBezTo>
                      <a:pt x="467086" y="238300"/>
                      <a:pt x="504261" y="207939"/>
                      <a:pt x="514989" y="167188"/>
                    </a:cubicBezTo>
                    <a:lnTo>
                      <a:pt x="514989" y="225076"/>
                    </a:lnTo>
                    <a:cubicBezTo>
                      <a:pt x="514989" y="277432"/>
                      <a:pt x="557831" y="320207"/>
                      <a:pt x="610120" y="320207"/>
                    </a:cubicBezTo>
                    <a:cubicBezTo>
                      <a:pt x="638119" y="320207"/>
                      <a:pt x="663353" y="307860"/>
                      <a:pt x="680759" y="288429"/>
                    </a:cubicBezTo>
                    <a:cubicBezTo>
                      <a:pt x="673338" y="247273"/>
                      <a:pt x="658832" y="208546"/>
                      <a:pt x="638524" y="173665"/>
                    </a:cubicBezTo>
                    <a:cubicBezTo>
                      <a:pt x="638524" y="173665"/>
                      <a:pt x="638457" y="173530"/>
                      <a:pt x="638389" y="173462"/>
                    </a:cubicBezTo>
                    <a:cubicBezTo>
                      <a:pt x="635960" y="169347"/>
                      <a:pt x="633464" y="165231"/>
                      <a:pt x="630900" y="161183"/>
                    </a:cubicBezTo>
                    <a:cubicBezTo>
                      <a:pt x="630630" y="160778"/>
                      <a:pt x="630428" y="160441"/>
                      <a:pt x="630158" y="160036"/>
                    </a:cubicBezTo>
                    <a:cubicBezTo>
                      <a:pt x="627662" y="156190"/>
                      <a:pt x="625098" y="152344"/>
                      <a:pt x="622467" y="148566"/>
                    </a:cubicBezTo>
                    <a:cubicBezTo>
                      <a:pt x="622129" y="148094"/>
                      <a:pt x="621859" y="147689"/>
                      <a:pt x="621522" y="147217"/>
                    </a:cubicBezTo>
                    <a:cubicBezTo>
                      <a:pt x="618891" y="143439"/>
                      <a:pt x="616124" y="139728"/>
                      <a:pt x="613358" y="136084"/>
                    </a:cubicBezTo>
                    <a:cubicBezTo>
                      <a:pt x="613156" y="135815"/>
                      <a:pt x="612886" y="135477"/>
                      <a:pt x="612616" y="135207"/>
                    </a:cubicBezTo>
                    <a:cubicBezTo>
                      <a:pt x="597975" y="116249"/>
                      <a:pt x="581378" y="98909"/>
                      <a:pt x="563229" y="83324"/>
                    </a:cubicBezTo>
                    <a:cubicBezTo>
                      <a:pt x="562352" y="82582"/>
                      <a:pt x="561475" y="81772"/>
                      <a:pt x="560530" y="81030"/>
                    </a:cubicBezTo>
                    <a:cubicBezTo>
                      <a:pt x="557764" y="78669"/>
                      <a:pt x="554930" y="76442"/>
                      <a:pt x="552097" y="74216"/>
                    </a:cubicBezTo>
                    <a:cubicBezTo>
                      <a:pt x="550747" y="73136"/>
                      <a:pt x="549398" y="72057"/>
                      <a:pt x="547981" y="70977"/>
                    </a:cubicBezTo>
                    <a:cubicBezTo>
                      <a:pt x="545350" y="68953"/>
                      <a:pt x="542651" y="66929"/>
                      <a:pt x="539885" y="64972"/>
                    </a:cubicBezTo>
                    <a:cubicBezTo>
                      <a:pt x="538266" y="63758"/>
                      <a:pt x="536579" y="62611"/>
                      <a:pt x="534960" y="61464"/>
                    </a:cubicBezTo>
                    <a:cubicBezTo>
                      <a:pt x="532328" y="59642"/>
                      <a:pt x="529697" y="57888"/>
                      <a:pt x="527066" y="56134"/>
                    </a:cubicBezTo>
                    <a:cubicBezTo>
                      <a:pt x="525244" y="54920"/>
                      <a:pt x="523355" y="53773"/>
                      <a:pt x="521466" y="52558"/>
                    </a:cubicBezTo>
                    <a:cubicBezTo>
                      <a:pt x="518902" y="50939"/>
                      <a:pt x="516271" y="49320"/>
                      <a:pt x="513639" y="47700"/>
                    </a:cubicBezTo>
                    <a:cubicBezTo>
                      <a:pt x="511615" y="46486"/>
                      <a:pt x="509591" y="45339"/>
                      <a:pt x="507500" y="44192"/>
                    </a:cubicBezTo>
                    <a:cubicBezTo>
                      <a:pt x="504936" y="42708"/>
                      <a:pt x="502372" y="41291"/>
                      <a:pt x="499741" y="39874"/>
                    </a:cubicBezTo>
                    <a:cubicBezTo>
                      <a:pt x="497514" y="38660"/>
                      <a:pt x="495153" y="37513"/>
                      <a:pt x="492859" y="36366"/>
                    </a:cubicBezTo>
                    <a:cubicBezTo>
                      <a:pt x="490363" y="35084"/>
                      <a:pt x="487934" y="33802"/>
                      <a:pt x="485438" y="32587"/>
                    </a:cubicBezTo>
                    <a:cubicBezTo>
                      <a:pt x="482334" y="31103"/>
                      <a:pt x="479163" y="29686"/>
                      <a:pt x="475992" y="28337"/>
                    </a:cubicBezTo>
                    <a:cubicBezTo>
                      <a:pt x="472686" y="26853"/>
                      <a:pt x="469380" y="25436"/>
                      <a:pt x="466007" y="24086"/>
                    </a:cubicBezTo>
                    <a:cubicBezTo>
                      <a:pt x="462700" y="22737"/>
                      <a:pt x="459395" y="21388"/>
                      <a:pt x="456089" y="20173"/>
                    </a:cubicBezTo>
                    <a:cubicBezTo>
                      <a:pt x="453930" y="19364"/>
                      <a:pt x="451771" y="18689"/>
                      <a:pt x="449544" y="17879"/>
                    </a:cubicBezTo>
                    <a:cubicBezTo>
                      <a:pt x="446508" y="16800"/>
                      <a:pt x="443539" y="15788"/>
                      <a:pt x="440503" y="14776"/>
                    </a:cubicBezTo>
                    <a:cubicBezTo>
                      <a:pt x="438209" y="14034"/>
                      <a:pt x="435916" y="13426"/>
                      <a:pt x="433621" y="12752"/>
                    </a:cubicBezTo>
                    <a:cubicBezTo>
                      <a:pt x="430585" y="11875"/>
                      <a:pt x="427617" y="10997"/>
                      <a:pt x="424581" y="10188"/>
                    </a:cubicBezTo>
                    <a:cubicBezTo>
                      <a:pt x="422219" y="9581"/>
                      <a:pt x="419925" y="8973"/>
                      <a:pt x="417564" y="8434"/>
                    </a:cubicBezTo>
                    <a:cubicBezTo>
                      <a:pt x="414528" y="7691"/>
                      <a:pt x="411424" y="6949"/>
                      <a:pt x="408321" y="6275"/>
                    </a:cubicBezTo>
                    <a:cubicBezTo>
                      <a:pt x="405959" y="5735"/>
                      <a:pt x="403598" y="5263"/>
                      <a:pt x="401236" y="4790"/>
                    </a:cubicBezTo>
                    <a:cubicBezTo>
                      <a:pt x="398065" y="4183"/>
                      <a:pt x="394894" y="3643"/>
                      <a:pt x="391656" y="3104"/>
                    </a:cubicBezTo>
                    <a:cubicBezTo>
                      <a:pt x="389362" y="2699"/>
                      <a:pt x="387001" y="2361"/>
                      <a:pt x="384639" y="2024"/>
                    </a:cubicBezTo>
                    <a:cubicBezTo>
                      <a:pt x="382345" y="1687"/>
                      <a:pt x="380051" y="1417"/>
                      <a:pt x="377757" y="1147"/>
                    </a:cubicBezTo>
                    <a:cubicBezTo>
                      <a:pt x="368379" y="10053"/>
                      <a:pt x="355695" y="15518"/>
                      <a:pt x="341797" y="15518"/>
                    </a:cubicBezTo>
                    <a:cubicBezTo>
                      <a:pt x="327898" y="15518"/>
                      <a:pt x="315146" y="9985"/>
                      <a:pt x="305768" y="1080"/>
                    </a:cubicBezTo>
                    <a:lnTo>
                      <a:pt x="299561" y="0"/>
                    </a:lnTo>
                    <a:cubicBezTo>
                      <a:pt x="298009" y="135"/>
                      <a:pt x="296390" y="337"/>
                      <a:pt x="294838" y="472"/>
                    </a:cubicBezTo>
                    <a:cubicBezTo>
                      <a:pt x="291060" y="877"/>
                      <a:pt x="287282" y="1349"/>
                      <a:pt x="283503" y="1889"/>
                    </a:cubicBezTo>
                    <a:cubicBezTo>
                      <a:pt x="281817" y="2092"/>
                      <a:pt x="280198" y="2361"/>
                      <a:pt x="278511" y="2564"/>
                    </a:cubicBezTo>
                    <a:cubicBezTo>
                      <a:pt x="273248" y="3373"/>
                      <a:pt x="268053" y="4318"/>
                      <a:pt x="262858" y="5330"/>
                    </a:cubicBezTo>
                    <a:cubicBezTo>
                      <a:pt x="262048" y="5532"/>
                      <a:pt x="261239" y="5735"/>
                      <a:pt x="260362" y="5870"/>
                    </a:cubicBezTo>
                    <a:cubicBezTo>
                      <a:pt x="255976" y="6814"/>
                      <a:pt x="251658" y="7826"/>
                      <a:pt x="247340" y="8906"/>
                    </a:cubicBezTo>
                    <a:cubicBezTo>
                      <a:pt x="245451" y="9378"/>
                      <a:pt x="243630" y="9918"/>
                      <a:pt x="241740" y="10390"/>
                    </a:cubicBezTo>
                    <a:cubicBezTo>
                      <a:pt x="238434" y="11267"/>
                      <a:pt x="235196" y="12212"/>
                      <a:pt x="231957" y="13156"/>
                    </a:cubicBezTo>
                    <a:cubicBezTo>
                      <a:pt x="229933" y="13764"/>
                      <a:pt x="227977" y="14371"/>
                      <a:pt x="226020" y="14978"/>
                    </a:cubicBezTo>
                    <a:cubicBezTo>
                      <a:pt x="222782" y="15990"/>
                      <a:pt x="219611" y="17137"/>
                      <a:pt x="216439" y="18217"/>
                    </a:cubicBezTo>
                    <a:cubicBezTo>
                      <a:pt x="214618" y="18824"/>
                      <a:pt x="212796" y="19498"/>
                      <a:pt x="210975" y="20106"/>
                    </a:cubicBezTo>
                    <a:cubicBezTo>
                      <a:pt x="206319" y="21860"/>
                      <a:pt x="201731" y="23614"/>
                      <a:pt x="197143" y="25571"/>
                    </a:cubicBezTo>
                    <a:cubicBezTo>
                      <a:pt x="195389" y="26313"/>
                      <a:pt x="193703" y="27122"/>
                      <a:pt x="191948" y="27865"/>
                    </a:cubicBezTo>
                    <a:cubicBezTo>
                      <a:pt x="188980" y="29147"/>
                      <a:pt x="186011" y="30496"/>
                      <a:pt x="183110" y="31845"/>
                    </a:cubicBezTo>
                    <a:cubicBezTo>
                      <a:pt x="180884" y="32857"/>
                      <a:pt x="178725" y="33937"/>
                      <a:pt x="176566" y="35084"/>
                    </a:cubicBezTo>
                    <a:cubicBezTo>
                      <a:pt x="174137" y="36298"/>
                      <a:pt x="171775" y="37513"/>
                      <a:pt x="169414" y="38727"/>
                    </a:cubicBezTo>
                    <a:cubicBezTo>
                      <a:pt x="167120" y="39941"/>
                      <a:pt x="164893" y="41156"/>
                      <a:pt x="162600" y="42370"/>
                    </a:cubicBezTo>
                    <a:cubicBezTo>
                      <a:pt x="160373" y="43585"/>
                      <a:pt x="158214" y="44867"/>
                      <a:pt x="156055" y="46149"/>
                    </a:cubicBezTo>
                    <a:cubicBezTo>
                      <a:pt x="153761" y="47498"/>
                      <a:pt x="151467" y="48780"/>
                      <a:pt x="149173" y="50197"/>
                    </a:cubicBezTo>
                    <a:cubicBezTo>
                      <a:pt x="147216" y="51411"/>
                      <a:pt x="145395" y="52626"/>
                      <a:pt x="143506" y="53840"/>
                    </a:cubicBezTo>
                    <a:cubicBezTo>
                      <a:pt x="139053" y="56741"/>
                      <a:pt x="134600" y="59710"/>
                      <a:pt x="130282" y="62746"/>
                    </a:cubicBezTo>
                    <a:cubicBezTo>
                      <a:pt x="128730" y="63825"/>
                      <a:pt x="127111" y="64972"/>
                      <a:pt x="125559" y="66119"/>
                    </a:cubicBezTo>
                    <a:cubicBezTo>
                      <a:pt x="122995" y="68009"/>
                      <a:pt x="120499" y="69898"/>
                      <a:pt x="118070" y="71787"/>
                    </a:cubicBezTo>
                    <a:cubicBezTo>
                      <a:pt x="116653" y="72866"/>
                      <a:pt x="115304" y="73946"/>
                      <a:pt x="113887" y="75093"/>
                    </a:cubicBezTo>
                    <a:cubicBezTo>
                      <a:pt x="111323" y="77117"/>
                      <a:pt x="108760" y="79208"/>
                      <a:pt x="106263" y="81367"/>
                    </a:cubicBezTo>
                    <a:cubicBezTo>
                      <a:pt x="105251" y="82177"/>
                      <a:pt x="104306" y="83054"/>
                      <a:pt x="103295" y="83931"/>
                    </a:cubicBezTo>
                    <a:cubicBezTo>
                      <a:pt x="94254" y="91758"/>
                      <a:pt x="85617" y="99989"/>
                      <a:pt x="77454" y="108625"/>
                    </a:cubicBezTo>
                    <a:cubicBezTo>
                      <a:pt x="76914" y="109164"/>
                      <a:pt x="76442" y="109704"/>
                      <a:pt x="75902" y="110244"/>
                    </a:cubicBezTo>
                    <a:cubicBezTo>
                      <a:pt x="73271" y="113078"/>
                      <a:pt x="70640" y="115979"/>
                      <a:pt x="68076" y="118880"/>
                    </a:cubicBezTo>
                    <a:cubicBezTo>
                      <a:pt x="67536" y="119487"/>
                      <a:pt x="66996" y="120162"/>
                      <a:pt x="66457" y="120769"/>
                    </a:cubicBezTo>
                    <a:cubicBezTo>
                      <a:pt x="52153" y="137366"/>
                      <a:pt x="39402" y="155313"/>
                      <a:pt x="28337" y="174339"/>
                    </a:cubicBezTo>
                    <a:cubicBezTo>
                      <a:pt x="28269" y="174474"/>
                      <a:pt x="28202" y="174609"/>
                      <a:pt x="28067" y="174744"/>
                    </a:cubicBezTo>
                    <a:cubicBezTo>
                      <a:pt x="16867" y="194175"/>
                      <a:pt x="7421" y="214821"/>
                      <a:pt x="0" y="236343"/>
                    </a:cubicBezTo>
                    <a:cubicBezTo>
                      <a:pt x="0" y="236343"/>
                      <a:pt x="0" y="236343"/>
                      <a:pt x="0" y="236343"/>
                    </a:cubicBezTo>
                    <a:cubicBezTo>
                      <a:pt x="14303" y="244979"/>
                      <a:pt x="30968" y="250039"/>
                      <a:pt x="48847" y="250039"/>
                    </a:cubicBezTo>
                    <a:close/>
                    <a:moveTo>
                      <a:pt x="216102" y="206387"/>
                    </a:moveTo>
                    <a:cubicBezTo>
                      <a:pt x="225818" y="206387"/>
                      <a:pt x="233711" y="214348"/>
                      <a:pt x="233711" y="223996"/>
                    </a:cubicBezTo>
                    <a:cubicBezTo>
                      <a:pt x="233711" y="233644"/>
                      <a:pt x="225750" y="241606"/>
                      <a:pt x="216102" y="241606"/>
                    </a:cubicBezTo>
                    <a:cubicBezTo>
                      <a:pt x="206454" y="241606"/>
                      <a:pt x="198493" y="233644"/>
                      <a:pt x="198493" y="223996"/>
                    </a:cubicBezTo>
                    <a:cubicBezTo>
                      <a:pt x="198493" y="214348"/>
                      <a:pt x="206454" y="206387"/>
                      <a:pt x="216102" y="206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6" name="Google Shape;7546;p1"/>
              <p:cNvSpPr/>
              <p:nvPr/>
            </p:nvSpPr>
            <p:spPr>
              <a:xfrm>
                <a:off x="-2980207" y="1942921"/>
                <a:ext cx="140466" cy="140466"/>
              </a:xfrm>
              <a:custGeom>
                <a:avLst/>
                <a:gdLst/>
                <a:ahLst/>
                <a:cxnLst/>
                <a:rect l="l" t="t" r="r" b="b"/>
                <a:pathLst>
                  <a:path w="35218" h="35218" extrusionOk="0">
                    <a:moveTo>
                      <a:pt x="17609" y="35219"/>
                    </a:moveTo>
                    <a:cubicBezTo>
                      <a:pt x="27325" y="35219"/>
                      <a:pt x="35218" y="27257"/>
                      <a:pt x="35218" y="17609"/>
                    </a:cubicBezTo>
                    <a:cubicBezTo>
                      <a:pt x="35218" y="7961"/>
                      <a:pt x="27257" y="0"/>
                      <a:pt x="17609" y="0"/>
                    </a:cubicBezTo>
                    <a:cubicBezTo>
                      <a:pt x="7961" y="0"/>
                      <a:pt x="0" y="7961"/>
                      <a:pt x="0" y="17609"/>
                    </a:cubicBezTo>
                    <a:cubicBezTo>
                      <a:pt x="0" y="27257"/>
                      <a:pt x="7961" y="35219"/>
                      <a:pt x="17609" y="352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7" name="Google Shape;7547;p1"/>
              <p:cNvSpPr/>
              <p:nvPr/>
            </p:nvSpPr>
            <p:spPr>
              <a:xfrm>
                <a:off x="-3029866" y="1585606"/>
                <a:ext cx="211244" cy="197953"/>
              </a:xfrm>
              <a:custGeom>
                <a:avLst/>
                <a:gdLst/>
                <a:ahLst/>
                <a:cxnLst/>
                <a:rect l="l" t="t" r="r" b="b"/>
                <a:pathLst>
                  <a:path w="211244" h="197953" extrusionOk="0">
                    <a:moveTo>
                      <a:pt x="211177" y="197414"/>
                    </a:moveTo>
                    <a:cubicBezTo>
                      <a:pt x="202001" y="187968"/>
                      <a:pt x="196334" y="175081"/>
                      <a:pt x="196334" y="160913"/>
                    </a:cubicBezTo>
                    <a:cubicBezTo>
                      <a:pt x="196334" y="146745"/>
                      <a:pt x="202001" y="133925"/>
                      <a:pt x="211110" y="124480"/>
                    </a:cubicBezTo>
                    <a:lnTo>
                      <a:pt x="177915" y="33262"/>
                    </a:lnTo>
                    <a:lnTo>
                      <a:pt x="179332" y="31575"/>
                    </a:lnTo>
                    <a:lnTo>
                      <a:pt x="0" y="0"/>
                    </a:lnTo>
                    <a:lnTo>
                      <a:pt x="62071" y="170561"/>
                    </a:lnTo>
                    <a:lnTo>
                      <a:pt x="60654" y="172248"/>
                    </a:lnTo>
                    <a:lnTo>
                      <a:pt x="206522" y="197953"/>
                    </a:lnTo>
                    <a:cubicBezTo>
                      <a:pt x="206859" y="197953"/>
                      <a:pt x="207264" y="197953"/>
                      <a:pt x="207601" y="197886"/>
                    </a:cubicBezTo>
                    <a:cubicBezTo>
                      <a:pt x="208816" y="197751"/>
                      <a:pt x="210030" y="197616"/>
                      <a:pt x="211245" y="19754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8" name="Google Shape;7548;p1"/>
              <p:cNvSpPr/>
              <p:nvPr/>
            </p:nvSpPr>
            <p:spPr>
              <a:xfrm>
                <a:off x="-2823412" y="1783425"/>
                <a:ext cx="1079" cy="67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67" extrusionOk="0">
                    <a:moveTo>
                      <a:pt x="1079" y="0"/>
                    </a:moveTo>
                    <a:cubicBezTo>
                      <a:pt x="742" y="0"/>
                      <a:pt x="337" y="0"/>
                      <a:pt x="0" y="68"/>
                    </a:cubicBezTo>
                    <a:lnTo>
                      <a:pt x="67" y="68"/>
                    </a:lnTo>
                    <a:cubicBezTo>
                      <a:pt x="67" y="68"/>
                      <a:pt x="742" y="68"/>
                      <a:pt x="101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9" name="Google Shape;7549;p1"/>
              <p:cNvSpPr/>
              <p:nvPr/>
            </p:nvSpPr>
            <p:spPr>
              <a:xfrm>
                <a:off x="-2822332" y="1783020"/>
                <a:ext cx="3710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337" extrusionOk="0">
                    <a:moveTo>
                      <a:pt x="3643" y="0"/>
                    </a:moveTo>
                    <a:cubicBezTo>
                      <a:pt x="2429" y="68"/>
                      <a:pt x="1215" y="270"/>
                      <a:pt x="0" y="337"/>
                    </a:cubicBezTo>
                    <a:cubicBezTo>
                      <a:pt x="1215" y="202"/>
                      <a:pt x="2497" y="135"/>
                      <a:pt x="3711" y="68"/>
                    </a:cubicBezTo>
                    <a:cubicBezTo>
                      <a:pt x="3711" y="68"/>
                      <a:pt x="3711" y="68"/>
                      <a:pt x="364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0" name="Google Shape;7550;p1"/>
              <p:cNvSpPr/>
              <p:nvPr/>
            </p:nvSpPr>
            <p:spPr>
              <a:xfrm>
                <a:off x="-2823277" y="1783087"/>
                <a:ext cx="6207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84" extrusionOk="0">
                    <a:moveTo>
                      <a:pt x="4655" y="67"/>
                    </a:moveTo>
                    <a:cubicBezTo>
                      <a:pt x="3441" y="202"/>
                      <a:pt x="2159" y="202"/>
                      <a:pt x="944" y="337"/>
                    </a:cubicBezTo>
                    <a:cubicBezTo>
                      <a:pt x="607" y="337"/>
                      <a:pt x="270" y="337"/>
                      <a:pt x="0" y="405"/>
                    </a:cubicBezTo>
                    <a:lnTo>
                      <a:pt x="6207" y="1484"/>
                    </a:lnTo>
                    <a:cubicBezTo>
                      <a:pt x="5667" y="1012"/>
                      <a:pt x="5195" y="540"/>
                      <a:pt x="465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1" name="Google Shape;7551;p1"/>
              <p:cNvSpPr/>
              <p:nvPr/>
            </p:nvSpPr>
            <p:spPr>
              <a:xfrm>
                <a:off x="-2748589" y="1585539"/>
                <a:ext cx="209422" cy="197548"/>
              </a:xfrm>
              <a:custGeom>
                <a:avLst/>
                <a:gdLst/>
                <a:ahLst/>
                <a:cxnLst/>
                <a:rect l="l" t="t" r="r" b="b"/>
                <a:pathLst>
                  <a:path w="209422" h="197548" extrusionOk="0">
                    <a:moveTo>
                      <a:pt x="19971" y="160980"/>
                    </a:moveTo>
                    <a:cubicBezTo>
                      <a:pt x="19971" y="175216"/>
                      <a:pt x="14303" y="188103"/>
                      <a:pt x="5127" y="197549"/>
                    </a:cubicBezTo>
                    <a:lnTo>
                      <a:pt x="148769" y="172248"/>
                    </a:lnTo>
                    <a:lnTo>
                      <a:pt x="147352" y="170561"/>
                    </a:lnTo>
                    <a:lnTo>
                      <a:pt x="209423" y="0"/>
                    </a:lnTo>
                    <a:lnTo>
                      <a:pt x="30091" y="31575"/>
                    </a:lnTo>
                    <a:lnTo>
                      <a:pt x="31508" y="33262"/>
                    </a:lnTo>
                    <a:lnTo>
                      <a:pt x="0" y="119757"/>
                    </a:lnTo>
                    <a:cubicBezTo>
                      <a:pt x="12144" y="129338"/>
                      <a:pt x="20038" y="144248"/>
                      <a:pt x="20038" y="1609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2" name="Google Shape;7552;p1"/>
              <p:cNvSpPr/>
              <p:nvPr/>
            </p:nvSpPr>
            <p:spPr>
              <a:xfrm>
                <a:off x="-2818757" y="1694096"/>
                <a:ext cx="70167" cy="87979"/>
              </a:xfrm>
              <a:custGeom>
                <a:avLst/>
                <a:gdLst/>
                <a:ahLst/>
                <a:cxnLst/>
                <a:rect l="l" t="t" r="r" b="b"/>
                <a:pathLst>
                  <a:path w="70167" h="87979" extrusionOk="0">
                    <a:moveTo>
                      <a:pt x="29551" y="87709"/>
                    </a:moveTo>
                    <a:lnTo>
                      <a:pt x="29551" y="87709"/>
                    </a:lnTo>
                    <a:cubicBezTo>
                      <a:pt x="33802" y="87709"/>
                      <a:pt x="37985" y="87844"/>
                      <a:pt x="42236" y="87979"/>
                    </a:cubicBezTo>
                    <a:lnTo>
                      <a:pt x="70168" y="11267"/>
                    </a:lnTo>
                    <a:cubicBezTo>
                      <a:pt x="61262" y="4183"/>
                      <a:pt x="49994" y="0"/>
                      <a:pt x="37715" y="0"/>
                    </a:cubicBezTo>
                    <a:cubicBezTo>
                      <a:pt x="22872" y="0"/>
                      <a:pt x="9513" y="6140"/>
                      <a:pt x="0" y="16057"/>
                    </a:cubicBezTo>
                    <a:lnTo>
                      <a:pt x="26111" y="87844"/>
                    </a:lnTo>
                    <a:cubicBezTo>
                      <a:pt x="27257" y="87844"/>
                      <a:pt x="28404" y="87777"/>
                      <a:pt x="29551" y="8777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3" name="Google Shape;7553;p1"/>
              <p:cNvSpPr/>
              <p:nvPr/>
            </p:nvSpPr>
            <p:spPr>
              <a:xfrm>
                <a:off x="-2749264" y="1783087"/>
                <a:ext cx="5802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5802" h="1551" extrusionOk="0">
                    <a:moveTo>
                      <a:pt x="944" y="1147"/>
                    </a:moveTo>
                    <a:cubicBezTo>
                      <a:pt x="2024" y="1282"/>
                      <a:pt x="3171" y="1417"/>
                      <a:pt x="4251" y="1552"/>
                    </a:cubicBezTo>
                    <a:cubicBezTo>
                      <a:pt x="4790" y="1079"/>
                      <a:pt x="5330" y="540"/>
                      <a:pt x="5802" y="0"/>
                    </a:cubicBezTo>
                    <a:lnTo>
                      <a:pt x="0" y="1012"/>
                    </a:lnTo>
                    <a:cubicBezTo>
                      <a:pt x="0" y="1012"/>
                      <a:pt x="607" y="1079"/>
                      <a:pt x="944" y="11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4" name="Google Shape;7554;p1"/>
              <p:cNvSpPr/>
              <p:nvPr/>
            </p:nvSpPr>
            <p:spPr>
              <a:xfrm>
                <a:off x="-2789205" y="1781806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5" name="Google Shape;7555;p1"/>
              <p:cNvSpPr/>
              <p:nvPr/>
            </p:nvSpPr>
            <p:spPr>
              <a:xfrm>
                <a:off x="-2749264" y="1784099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944" y="135"/>
                    </a:moveTo>
                    <a:cubicBezTo>
                      <a:pt x="944" y="135"/>
                      <a:pt x="337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675" y="67"/>
                      <a:pt x="1012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6" name="Google Shape;7556;p1"/>
              <p:cNvSpPr/>
              <p:nvPr/>
            </p:nvSpPr>
            <p:spPr>
              <a:xfrm>
                <a:off x="-2789205" y="1781806"/>
                <a:ext cx="126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2684" h="337" extrusionOk="0">
                    <a:moveTo>
                      <a:pt x="12684" y="270"/>
                    </a:moveTo>
                    <a:cubicBezTo>
                      <a:pt x="8501" y="135"/>
                      <a:pt x="4251" y="0"/>
                      <a:pt x="0" y="0"/>
                    </a:cubicBezTo>
                    <a:lnTo>
                      <a:pt x="0" y="0"/>
                    </a:lnTo>
                    <a:cubicBezTo>
                      <a:pt x="4251" y="0"/>
                      <a:pt x="8434" y="202"/>
                      <a:pt x="12684" y="337"/>
                    </a:cubicBezTo>
                    <a:lnTo>
                      <a:pt x="12684" y="33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7" name="Google Shape;7557;p1"/>
              <p:cNvSpPr/>
              <p:nvPr/>
            </p:nvSpPr>
            <p:spPr>
              <a:xfrm>
                <a:off x="-2792646" y="1781806"/>
                <a:ext cx="3440" cy="67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67" extrusionOk="0">
                    <a:moveTo>
                      <a:pt x="3441" y="0"/>
                    </a:moveTo>
                    <a:cubicBezTo>
                      <a:pt x="2294" y="0"/>
                      <a:pt x="1147" y="0"/>
                      <a:pt x="0" y="67"/>
                    </a:cubicBezTo>
                    <a:lnTo>
                      <a:pt x="0" y="67"/>
                    </a:lnTo>
                    <a:cubicBezTo>
                      <a:pt x="1147" y="67"/>
                      <a:pt x="2294" y="0"/>
                      <a:pt x="344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8" name="Google Shape;7558;p1"/>
              <p:cNvSpPr/>
              <p:nvPr/>
            </p:nvSpPr>
            <p:spPr>
              <a:xfrm>
                <a:off x="-2748387" y="1784234"/>
                <a:ext cx="3305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404" extrusionOk="0">
                    <a:moveTo>
                      <a:pt x="3306" y="405"/>
                    </a:moveTo>
                    <a:cubicBezTo>
                      <a:pt x="3306" y="405"/>
                      <a:pt x="3306" y="405"/>
                      <a:pt x="3306" y="405"/>
                    </a:cubicBezTo>
                    <a:cubicBezTo>
                      <a:pt x="2226" y="270"/>
                      <a:pt x="1080" y="135"/>
                      <a:pt x="0" y="0"/>
                    </a:cubicBezTo>
                    <a:cubicBezTo>
                      <a:pt x="1080" y="135"/>
                      <a:pt x="2159" y="270"/>
                      <a:pt x="3238" y="40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9" name="Google Shape;7559;p1"/>
              <p:cNvSpPr/>
              <p:nvPr/>
            </p:nvSpPr>
            <p:spPr>
              <a:xfrm>
                <a:off x="-2817205" y="1781738"/>
                <a:ext cx="71989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71989" h="17204" extrusionOk="0">
                    <a:moveTo>
                      <a:pt x="67874" y="2361"/>
                    </a:moveTo>
                    <a:lnTo>
                      <a:pt x="37985" y="7624"/>
                    </a:lnTo>
                    <a:lnTo>
                      <a:pt x="40616" y="337"/>
                    </a:lnTo>
                    <a:cubicBezTo>
                      <a:pt x="36433" y="202"/>
                      <a:pt x="32183" y="0"/>
                      <a:pt x="27932" y="0"/>
                    </a:cubicBezTo>
                    <a:lnTo>
                      <a:pt x="27932" y="0"/>
                    </a:lnTo>
                    <a:cubicBezTo>
                      <a:pt x="26785" y="0"/>
                      <a:pt x="25638" y="68"/>
                      <a:pt x="24491" y="68"/>
                    </a:cubicBezTo>
                    <a:lnTo>
                      <a:pt x="27190" y="7557"/>
                    </a:lnTo>
                    <a:lnTo>
                      <a:pt x="0" y="2766"/>
                    </a:lnTo>
                    <a:cubicBezTo>
                      <a:pt x="9378" y="11672"/>
                      <a:pt x="22062" y="17205"/>
                      <a:pt x="36028" y="17205"/>
                    </a:cubicBezTo>
                    <a:cubicBezTo>
                      <a:pt x="49994" y="17205"/>
                      <a:pt x="62611" y="11740"/>
                      <a:pt x="71989" y="2834"/>
                    </a:cubicBezTo>
                    <a:cubicBezTo>
                      <a:pt x="70910" y="2699"/>
                      <a:pt x="69830" y="2564"/>
                      <a:pt x="68751" y="2429"/>
                    </a:cubicBezTo>
                    <a:cubicBezTo>
                      <a:pt x="68413" y="2429"/>
                      <a:pt x="68076" y="2361"/>
                      <a:pt x="67739" y="22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0" name="Google Shape;7560;p1"/>
              <p:cNvSpPr/>
              <p:nvPr/>
            </p:nvSpPr>
            <p:spPr>
              <a:xfrm>
                <a:off x="-2833465" y="1710086"/>
                <a:ext cx="40886" cy="72933"/>
              </a:xfrm>
              <a:custGeom>
                <a:avLst/>
                <a:gdLst/>
                <a:ahLst/>
                <a:cxnLst/>
                <a:rect l="l" t="t" r="r" b="b"/>
                <a:pathLst>
                  <a:path w="40886" h="72933" extrusionOk="0">
                    <a:moveTo>
                      <a:pt x="14776" y="72934"/>
                    </a:moveTo>
                    <a:cubicBezTo>
                      <a:pt x="17340" y="72731"/>
                      <a:pt x="19971" y="72596"/>
                      <a:pt x="22602" y="72461"/>
                    </a:cubicBezTo>
                    <a:cubicBezTo>
                      <a:pt x="24289" y="72327"/>
                      <a:pt x="26043" y="72259"/>
                      <a:pt x="27730" y="72124"/>
                    </a:cubicBezTo>
                    <a:cubicBezTo>
                      <a:pt x="32115" y="71922"/>
                      <a:pt x="36501" y="71787"/>
                      <a:pt x="40886" y="71787"/>
                    </a:cubicBezTo>
                    <a:lnTo>
                      <a:pt x="14776" y="0"/>
                    </a:lnTo>
                    <a:cubicBezTo>
                      <a:pt x="5667" y="9446"/>
                      <a:pt x="0" y="22265"/>
                      <a:pt x="0" y="36433"/>
                    </a:cubicBezTo>
                    <a:cubicBezTo>
                      <a:pt x="0" y="50602"/>
                      <a:pt x="5667" y="63488"/>
                      <a:pt x="14843" y="7293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1" name="Google Shape;7561;p1"/>
              <p:cNvSpPr/>
              <p:nvPr/>
            </p:nvSpPr>
            <p:spPr>
              <a:xfrm>
                <a:off x="-2810930" y="1782210"/>
                <a:ext cx="5127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5127" h="337" extrusionOk="0">
                    <a:moveTo>
                      <a:pt x="0" y="337"/>
                    </a:moveTo>
                    <a:cubicBezTo>
                      <a:pt x="1687" y="202"/>
                      <a:pt x="3441" y="135"/>
                      <a:pt x="5128" y="0"/>
                    </a:cubicBezTo>
                    <a:cubicBezTo>
                      <a:pt x="3441" y="67"/>
                      <a:pt x="1687" y="202"/>
                      <a:pt x="0" y="3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2" name="Google Shape;7562;p1"/>
              <p:cNvSpPr/>
              <p:nvPr/>
            </p:nvSpPr>
            <p:spPr>
              <a:xfrm>
                <a:off x="-2818757" y="1782480"/>
                <a:ext cx="7826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607" extrusionOk="0">
                    <a:moveTo>
                      <a:pt x="7826" y="68"/>
                    </a:moveTo>
                    <a:cubicBezTo>
                      <a:pt x="5195" y="202"/>
                      <a:pt x="2631" y="337"/>
                      <a:pt x="0" y="540"/>
                    </a:cubicBezTo>
                    <a:cubicBezTo>
                      <a:pt x="0" y="540"/>
                      <a:pt x="0" y="540"/>
                      <a:pt x="68" y="607"/>
                    </a:cubicBezTo>
                    <a:cubicBezTo>
                      <a:pt x="2631" y="405"/>
                      <a:pt x="5195" y="202"/>
                      <a:pt x="775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3" name="Google Shape;7563;p1"/>
              <p:cNvSpPr/>
              <p:nvPr/>
            </p:nvSpPr>
            <p:spPr>
              <a:xfrm>
                <a:off x="-2805803" y="1781873"/>
                <a:ext cx="13156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3156" h="337" extrusionOk="0">
                    <a:moveTo>
                      <a:pt x="13156" y="0"/>
                    </a:moveTo>
                    <a:cubicBezTo>
                      <a:pt x="8771" y="0"/>
                      <a:pt x="4385" y="135"/>
                      <a:pt x="0" y="337"/>
                    </a:cubicBezTo>
                    <a:cubicBezTo>
                      <a:pt x="4385" y="135"/>
                      <a:pt x="8771" y="67"/>
                      <a:pt x="13156" y="0"/>
                    </a:cubicBezTo>
                    <a:lnTo>
                      <a:pt x="1315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4" name="Google Shape;7564;p1"/>
              <p:cNvSpPr/>
              <p:nvPr/>
            </p:nvSpPr>
            <p:spPr>
              <a:xfrm>
                <a:off x="-2818622" y="1781873"/>
                <a:ext cx="28741" cy="7556"/>
              </a:xfrm>
              <a:custGeom>
                <a:avLst/>
                <a:gdLst/>
                <a:ahLst/>
                <a:cxnLst/>
                <a:rect l="l" t="t" r="r" b="b"/>
                <a:pathLst>
                  <a:path w="28741" h="7556" extrusionOk="0">
                    <a:moveTo>
                      <a:pt x="25976" y="0"/>
                    </a:moveTo>
                    <a:cubicBezTo>
                      <a:pt x="21590" y="0"/>
                      <a:pt x="17204" y="135"/>
                      <a:pt x="12819" y="337"/>
                    </a:cubicBezTo>
                    <a:cubicBezTo>
                      <a:pt x="11132" y="405"/>
                      <a:pt x="9378" y="540"/>
                      <a:pt x="7691" y="675"/>
                    </a:cubicBezTo>
                    <a:cubicBezTo>
                      <a:pt x="5128" y="810"/>
                      <a:pt x="2564" y="1080"/>
                      <a:pt x="0" y="1282"/>
                    </a:cubicBezTo>
                    <a:cubicBezTo>
                      <a:pt x="472" y="1822"/>
                      <a:pt x="1012" y="2294"/>
                      <a:pt x="1552" y="2766"/>
                    </a:cubicBezTo>
                    <a:lnTo>
                      <a:pt x="28742" y="7556"/>
                    </a:lnTo>
                    <a:lnTo>
                      <a:pt x="26043" y="6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5" name="Google Shape;7565;p1"/>
              <p:cNvSpPr/>
              <p:nvPr/>
            </p:nvSpPr>
            <p:spPr>
              <a:xfrm>
                <a:off x="-2776656" y="1705431"/>
                <a:ext cx="47970" cy="78736"/>
              </a:xfrm>
              <a:custGeom>
                <a:avLst/>
                <a:gdLst/>
                <a:ahLst/>
                <a:cxnLst/>
                <a:rect l="l" t="t" r="r" b="b"/>
                <a:pathLst>
                  <a:path w="47970" h="78736" extrusionOk="0">
                    <a:moveTo>
                      <a:pt x="4655" y="76847"/>
                    </a:moveTo>
                    <a:cubicBezTo>
                      <a:pt x="6544" y="76914"/>
                      <a:pt x="8434" y="77117"/>
                      <a:pt x="10255" y="77252"/>
                    </a:cubicBezTo>
                    <a:cubicBezTo>
                      <a:pt x="14033" y="77522"/>
                      <a:pt x="17879" y="77724"/>
                      <a:pt x="21657" y="78129"/>
                    </a:cubicBezTo>
                    <a:cubicBezTo>
                      <a:pt x="23547" y="78331"/>
                      <a:pt x="25436" y="78534"/>
                      <a:pt x="27325" y="78736"/>
                    </a:cubicBezTo>
                    <a:lnTo>
                      <a:pt x="33127" y="77724"/>
                    </a:lnTo>
                    <a:cubicBezTo>
                      <a:pt x="42303" y="68278"/>
                      <a:pt x="47970" y="55392"/>
                      <a:pt x="47970" y="41156"/>
                    </a:cubicBezTo>
                    <a:cubicBezTo>
                      <a:pt x="47970" y="24424"/>
                      <a:pt x="40144" y="9581"/>
                      <a:pt x="27932" y="0"/>
                    </a:cubicBezTo>
                    <a:lnTo>
                      <a:pt x="0" y="76712"/>
                    </a:lnTo>
                    <a:cubicBezTo>
                      <a:pt x="1552" y="76712"/>
                      <a:pt x="3036" y="76779"/>
                      <a:pt x="4588" y="76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6" name="Google Shape;7566;p1"/>
              <p:cNvSpPr/>
              <p:nvPr/>
            </p:nvSpPr>
            <p:spPr>
              <a:xfrm>
                <a:off x="-2754931" y="1783492"/>
                <a:ext cx="5667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5667" h="607" extrusionOk="0">
                    <a:moveTo>
                      <a:pt x="5667" y="607"/>
                    </a:moveTo>
                    <a:cubicBezTo>
                      <a:pt x="3778" y="405"/>
                      <a:pt x="1889" y="135"/>
                      <a:pt x="0" y="0"/>
                    </a:cubicBezTo>
                    <a:cubicBezTo>
                      <a:pt x="1889" y="202"/>
                      <a:pt x="3778" y="405"/>
                      <a:pt x="5667" y="607"/>
                    </a:cubicBezTo>
                    <a:lnTo>
                      <a:pt x="5667" y="60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7" name="Google Shape;7567;p1"/>
              <p:cNvSpPr/>
              <p:nvPr/>
            </p:nvSpPr>
            <p:spPr>
              <a:xfrm>
                <a:off x="-2772001" y="1782278"/>
                <a:ext cx="5599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404" extrusionOk="0">
                    <a:moveTo>
                      <a:pt x="0" y="0"/>
                    </a:moveTo>
                    <a:cubicBezTo>
                      <a:pt x="1889" y="68"/>
                      <a:pt x="3778" y="270"/>
                      <a:pt x="5600" y="405"/>
                    </a:cubicBezTo>
                    <a:cubicBezTo>
                      <a:pt x="3711" y="270"/>
                      <a:pt x="1889" y="135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8" name="Google Shape;7568;p1"/>
              <p:cNvSpPr/>
              <p:nvPr/>
            </p:nvSpPr>
            <p:spPr>
              <a:xfrm>
                <a:off x="-2766333" y="1782615"/>
                <a:ext cx="1140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1402" h="877" extrusionOk="0">
                    <a:moveTo>
                      <a:pt x="0" y="0"/>
                    </a:moveTo>
                    <a:cubicBezTo>
                      <a:pt x="3778" y="270"/>
                      <a:pt x="7624" y="472"/>
                      <a:pt x="11402" y="877"/>
                    </a:cubicBezTo>
                    <a:cubicBezTo>
                      <a:pt x="7624" y="540"/>
                      <a:pt x="3846" y="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9" name="Google Shape;7569;p1"/>
              <p:cNvSpPr/>
              <p:nvPr/>
            </p:nvSpPr>
            <p:spPr>
              <a:xfrm>
                <a:off x="-2776589" y="1782143"/>
                <a:ext cx="4588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134" extrusionOk="0">
                    <a:moveTo>
                      <a:pt x="4588" y="135"/>
                    </a:moveTo>
                    <a:cubicBezTo>
                      <a:pt x="3104" y="67"/>
                      <a:pt x="1552" y="67"/>
                      <a:pt x="0" y="0"/>
                    </a:cubicBezTo>
                    <a:lnTo>
                      <a:pt x="0" y="0"/>
                    </a:lnTo>
                    <a:cubicBezTo>
                      <a:pt x="1552" y="67"/>
                      <a:pt x="3036" y="67"/>
                      <a:pt x="4588" y="1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0" name="Google Shape;7570;p1"/>
              <p:cNvSpPr/>
              <p:nvPr/>
            </p:nvSpPr>
            <p:spPr>
              <a:xfrm>
                <a:off x="-2779220" y="1782075"/>
                <a:ext cx="29888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7286" extrusionOk="0">
                    <a:moveTo>
                      <a:pt x="0" y="7287"/>
                    </a:moveTo>
                    <a:lnTo>
                      <a:pt x="29889" y="2024"/>
                    </a:lnTo>
                    <a:cubicBezTo>
                      <a:pt x="27999" y="1822"/>
                      <a:pt x="26110" y="1552"/>
                      <a:pt x="24221" y="1417"/>
                    </a:cubicBezTo>
                    <a:cubicBezTo>
                      <a:pt x="20443" y="1080"/>
                      <a:pt x="16665" y="810"/>
                      <a:pt x="12819" y="540"/>
                    </a:cubicBezTo>
                    <a:cubicBezTo>
                      <a:pt x="10930" y="405"/>
                      <a:pt x="9108" y="270"/>
                      <a:pt x="7219" y="135"/>
                    </a:cubicBezTo>
                    <a:cubicBezTo>
                      <a:pt x="5735" y="68"/>
                      <a:pt x="4183" y="135"/>
                      <a:pt x="2631" y="0"/>
                    </a:cubicBezTo>
                    <a:lnTo>
                      <a:pt x="0" y="728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71" name="Google Shape;7571;p1"/>
          <p:cNvGrpSpPr/>
          <p:nvPr/>
        </p:nvGrpSpPr>
        <p:grpSpPr>
          <a:xfrm>
            <a:off x="6966925" y="0"/>
            <a:ext cx="3483300" cy="1713000"/>
            <a:chOff x="6966925" y="0"/>
            <a:chExt cx="3483300" cy="1713000"/>
          </a:xfrm>
        </p:grpSpPr>
        <p:sp>
          <p:nvSpPr>
            <p:cNvPr id="7572" name="Google Shape;7572;p1"/>
            <p:cNvSpPr/>
            <p:nvPr/>
          </p:nvSpPr>
          <p:spPr>
            <a:xfrm>
              <a:off x="6966925" y="0"/>
              <a:ext cx="34833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73" name="Google Shape;7573;p1"/>
            <p:cNvGrpSpPr/>
            <p:nvPr/>
          </p:nvGrpSpPr>
          <p:grpSpPr>
            <a:xfrm>
              <a:off x="7627614" y="384912"/>
              <a:ext cx="2174121" cy="917232"/>
              <a:chOff x="-2927449" y="588486"/>
              <a:chExt cx="1387157" cy="585223"/>
            </a:xfrm>
          </p:grpSpPr>
          <p:sp>
            <p:nvSpPr>
              <p:cNvPr id="7574" name="Google Shape;7574;p1"/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5" name="Google Shape;7575;p1"/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6" name="Google Shape;7576;p1"/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7" name="Google Shape;7577;p1"/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8" name="Google Shape;7578;p1"/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9" name="Google Shape;7579;p1"/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0" name="Google Shape;7580;p1"/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1" name="Google Shape;7581;p1"/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2" name="Google Shape;7582;p1"/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3" name="Google Shape;7583;p1"/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4" name="Google Shape;7584;p1"/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5" name="Google Shape;7585;p1"/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6" name="Google Shape;7586;p1"/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7" name="Google Shape;7587;p1"/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8" name="Google Shape;7588;p1"/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9" name="Google Shape;7589;p1"/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0" name="Google Shape;7590;p1"/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1" name="Google Shape;7591;p1"/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2" name="Google Shape;7592;p1"/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3" name="Google Shape;7593;p1"/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4" name="Google Shape;7594;p1"/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5" name="Google Shape;7595;p1"/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6" name="Google Shape;7596;p1"/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7" name="Google Shape;7597;p1"/>
              <p:cNvSpPr/>
              <p:nvPr/>
            </p:nvSpPr>
            <p:spPr>
              <a:xfrm>
                <a:off x="-1996245" y="790555"/>
                <a:ext cx="29551" cy="29551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8" name="Google Shape;7598;p1"/>
              <p:cNvSpPr/>
              <p:nvPr/>
            </p:nvSpPr>
            <p:spPr>
              <a:xfrm>
                <a:off x="-1817250" y="690094"/>
                <a:ext cx="29551" cy="29551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9" name="Google Shape;7599;p1"/>
              <p:cNvSpPr/>
              <p:nvPr/>
            </p:nvSpPr>
            <p:spPr>
              <a:xfrm>
                <a:off x="-1751941" y="964692"/>
                <a:ext cx="29551" cy="29551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0" name="Google Shape;7600;p1"/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1" name="Google Shape;7601;p1"/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2" name="Google Shape;7602;p1"/>
              <p:cNvSpPr/>
              <p:nvPr/>
            </p:nvSpPr>
            <p:spPr>
              <a:xfrm>
                <a:off x="-2677275" y="749669"/>
                <a:ext cx="52355" cy="52355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3" name="Google Shape;7603;p1"/>
              <p:cNvSpPr/>
              <p:nvPr/>
            </p:nvSpPr>
            <p:spPr>
              <a:xfrm>
                <a:off x="-2076465" y="925762"/>
                <a:ext cx="52355" cy="52355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4" name="Google Shape;7604;p1"/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5" name="Google Shape;7605;p1"/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6" name="Google Shape;7606;p1"/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7" name="Google Shape;7607;p1"/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8" name="Google Shape;7608;p1"/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9" name="Google Shape;7609;p1"/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0" name="Google Shape;7610;p1"/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1" name="Google Shape;7611;p1"/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2" name="Google Shape;7612;p1"/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3" name="Google Shape;7613;p1"/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4" name="Google Shape;7614;p1"/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5" name="Google Shape;7615;p1"/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6" name="Google Shape;7616;p1"/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7" name="Google Shape;7617;p1"/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8" name="Google Shape;7618;p1"/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9" name="Google Shape;7619;p1"/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0" name="Google Shape;7620;p1"/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1" name="Google Shape;7621;p1"/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2" name="Google Shape;7622;p1"/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3" name="Google Shape;7623;p1"/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4" name="Google Shape;7624;p1"/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5" name="Google Shape;7625;p1"/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6" name="Google Shape;7626;p1"/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7" name="Google Shape;7627;p1"/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8" name="Google Shape;7628;p1"/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9" name="Google Shape;7629;p1"/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0" name="Google Shape;7630;p1"/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1" name="Google Shape;7631;p1"/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2" name="Google Shape;7632;p1"/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3" name="Google Shape;7633;p1"/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4" name="Google Shape;7634;p1"/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5" name="Google Shape;7635;p1"/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6" name="Google Shape;7636;p1"/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7" name="Google Shape;7637;p1"/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8" name="Google Shape;7638;p1"/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9" name="Google Shape;7639;p1"/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0" name="Google Shape;7640;p1"/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1" name="Google Shape;7641;p1"/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2" name="Google Shape;7642;p1"/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3" name="Google Shape;7643;p1"/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4" name="Google Shape;7644;p1"/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5" name="Google Shape;7645;p1"/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6" name="Google Shape;7646;p1"/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7" name="Google Shape;7647;p1"/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8" name="Google Shape;7648;p1"/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649" name="Google Shape;7649;p1"/>
          <p:cNvGrpSpPr/>
          <p:nvPr/>
        </p:nvGrpSpPr>
        <p:grpSpPr>
          <a:xfrm>
            <a:off x="8708650" y="3426233"/>
            <a:ext cx="1741800" cy="3426000"/>
            <a:chOff x="8708650" y="3426233"/>
            <a:chExt cx="1741800" cy="3426000"/>
          </a:xfrm>
        </p:grpSpPr>
        <p:sp>
          <p:nvSpPr>
            <p:cNvPr id="7650" name="Google Shape;7650;p1"/>
            <p:cNvSpPr/>
            <p:nvPr/>
          </p:nvSpPr>
          <p:spPr>
            <a:xfrm>
              <a:off x="8708650" y="3426233"/>
              <a:ext cx="1741800" cy="3426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651" name="Google Shape;7651;p1"/>
            <p:cNvGrpSpPr/>
            <p:nvPr/>
          </p:nvGrpSpPr>
          <p:grpSpPr>
            <a:xfrm>
              <a:off x="8947150" y="4211212"/>
              <a:ext cx="1157393" cy="2050839"/>
              <a:chOff x="8947150" y="4211212"/>
              <a:chExt cx="1157393" cy="2050839"/>
            </a:xfrm>
          </p:grpSpPr>
          <p:grpSp>
            <p:nvGrpSpPr>
              <p:cNvPr id="7652" name="Google Shape;7652;p1"/>
              <p:cNvGrpSpPr/>
              <p:nvPr/>
            </p:nvGrpSpPr>
            <p:grpSpPr>
              <a:xfrm>
                <a:off x="8947150" y="4235555"/>
                <a:ext cx="818100" cy="818100"/>
                <a:chOff x="8947150" y="4235555"/>
                <a:chExt cx="818100" cy="818100"/>
              </a:xfrm>
            </p:grpSpPr>
            <p:grpSp>
              <p:nvGrpSpPr>
                <p:cNvPr id="7653" name="Google Shape;7653;p1"/>
                <p:cNvGrpSpPr/>
                <p:nvPr/>
              </p:nvGrpSpPr>
              <p:grpSpPr>
                <a:xfrm>
                  <a:off x="8947150" y="4235555"/>
                  <a:ext cx="818100" cy="818100"/>
                  <a:chOff x="8947150" y="4235555"/>
                  <a:chExt cx="818100" cy="818100"/>
                </a:xfrm>
              </p:grpSpPr>
              <p:sp>
                <p:nvSpPr>
                  <p:cNvPr id="7654" name="Google Shape;7654;p1"/>
                  <p:cNvSpPr/>
                  <p:nvPr/>
                </p:nvSpPr>
                <p:spPr>
                  <a:xfrm>
                    <a:off x="8947150" y="4235555"/>
                    <a:ext cx="818100" cy="818100"/>
                  </a:xfrm>
                  <a:prstGeom prst="ellipse">
                    <a:avLst/>
                  </a:prstGeom>
                  <a:solidFill>
                    <a:srgbClr val="FF970A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655" name="Google Shape;7655;p1"/>
                  <p:cNvSpPr/>
                  <p:nvPr/>
                </p:nvSpPr>
                <p:spPr>
                  <a:xfrm>
                    <a:off x="9024620" y="4313025"/>
                    <a:ext cx="663300" cy="663300"/>
                  </a:xfrm>
                  <a:prstGeom prst="ellipse">
                    <a:avLst/>
                  </a:prstGeom>
                  <a:solidFill>
                    <a:srgbClr val="FFEEBE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656" name="Google Shape;7656;p1"/>
                <p:cNvGrpSpPr/>
                <p:nvPr/>
              </p:nvGrpSpPr>
              <p:grpSpPr>
                <a:xfrm>
                  <a:off x="8988636" y="4272385"/>
                  <a:ext cx="735224" cy="744326"/>
                  <a:chOff x="8988636" y="4272385"/>
                  <a:chExt cx="735224" cy="744326"/>
                </a:xfrm>
              </p:grpSpPr>
              <p:sp>
                <p:nvSpPr>
                  <p:cNvPr id="7657" name="Google Shape;7657;p1"/>
                  <p:cNvSpPr/>
                  <p:nvPr/>
                </p:nvSpPr>
                <p:spPr>
                  <a:xfrm>
                    <a:off x="9356407" y="4649258"/>
                    <a:ext cx="367453" cy="59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453" h="59160" extrusionOk="0">
                        <a:moveTo>
                          <a:pt x="367453" y="5916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21250" cap="flat" cmpd="sng">
                    <a:solidFill>
                      <a:srgbClr val="FFB05B"/>
                    </a:solidFill>
                    <a:prstDash val="solid"/>
                    <a:miter lim="8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7658" name="Google Shape;7658;p1"/>
                  <p:cNvGrpSpPr/>
                  <p:nvPr/>
                </p:nvGrpSpPr>
                <p:grpSpPr>
                  <a:xfrm>
                    <a:off x="8988636" y="4272385"/>
                    <a:ext cx="686329" cy="744326"/>
                    <a:chOff x="8988636" y="4272385"/>
                    <a:chExt cx="686329" cy="744326"/>
                  </a:xfrm>
                </p:grpSpPr>
                <p:sp>
                  <p:nvSpPr>
                    <p:cNvPr id="7659" name="Google Shape;7659;p1"/>
                    <p:cNvSpPr/>
                    <p:nvPr/>
                  </p:nvSpPr>
                  <p:spPr>
                    <a:xfrm>
                      <a:off x="9356090" y="4272385"/>
                      <a:ext cx="59160" cy="36745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9160" h="367453" extrusionOk="0">
                          <a:moveTo>
                            <a:pt x="59161" y="0"/>
                          </a:moveTo>
                          <a:lnTo>
                            <a:pt x="0" y="367453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660" name="Google Shape;7660;p1"/>
                    <p:cNvSpPr/>
                    <p:nvPr/>
                  </p:nvSpPr>
                  <p:spPr>
                    <a:xfrm>
                      <a:off x="9373340" y="4414202"/>
                      <a:ext cx="301625" cy="21801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1625" h="218016" extrusionOk="0">
                          <a:moveTo>
                            <a:pt x="301625" y="0"/>
                          </a:moveTo>
                          <a:lnTo>
                            <a:pt x="0" y="218017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661" name="Google Shape;7661;p1"/>
                    <p:cNvSpPr/>
                    <p:nvPr/>
                  </p:nvSpPr>
                  <p:spPr>
                    <a:xfrm>
                      <a:off x="9297246" y="4649258"/>
                      <a:ext cx="59160" cy="36745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9160" h="367453" extrusionOk="0">
                          <a:moveTo>
                            <a:pt x="0" y="367453"/>
                          </a:moveTo>
                          <a:lnTo>
                            <a:pt x="59161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662" name="Google Shape;7662;p1"/>
                    <p:cNvSpPr/>
                    <p:nvPr/>
                  </p:nvSpPr>
                  <p:spPr>
                    <a:xfrm>
                      <a:off x="8988636" y="4580678"/>
                      <a:ext cx="367453" cy="5916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7453" h="59160" extrusionOk="0">
                          <a:moveTo>
                            <a:pt x="0" y="0"/>
                          </a:moveTo>
                          <a:lnTo>
                            <a:pt x="367453" y="59161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663" name="Google Shape;7663;p1"/>
                    <p:cNvSpPr/>
                    <p:nvPr/>
                  </p:nvSpPr>
                  <p:spPr>
                    <a:xfrm>
                      <a:off x="9037531" y="4656878"/>
                      <a:ext cx="301625" cy="21801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1625" h="218016" extrusionOk="0">
                          <a:moveTo>
                            <a:pt x="0" y="218017"/>
                          </a:moveTo>
                          <a:lnTo>
                            <a:pt x="301625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664" name="Google Shape;7664;p1"/>
                    <p:cNvSpPr/>
                    <p:nvPr/>
                  </p:nvSpPr>
                  <p:spPr>
                    <a:xfrm>
                      <a:off x="9345930" y="4639310"/>
                      <a:ext cx="218016" cy="3016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8016" h="301625" extrusionOk="0">
                          <a:moveTo>
                            <a:pt x="218017" y="301625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665" name="Google Shape;7665;p1"/>
                    <p:cNvSpPr/>
                    <p:nvPr/>
                  </p:nvSpPr>
                  <p:spPr>
                    <a:xfrm>
                      <a:off x="9138073" y="4338214"/>
                      <a:ext cx="218016" cy="3016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8016" h="301625" extrusionOk="0">
                          <a:moveTo>
                            <a:pt x="0" y="0"/>
                          </a:moveTo>
                          <a:lnTo>
                            <a:pt x="218016" y="301625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7666" name="Google Shape;7666;p1"/>
                <p:cNvSpPr/>
                <p:nvPr/>
              </p:nvSpPr>
              <p:spPr>
                <a:xfrm>
                  <a:off x="9296823" y="4594119"/>
                  <a:ext cx="119700" cy="119700"/>
                </a:xfrm>
                <a:prstGeom prst="ellipse">
                  <a:avLst/>
                </a:pr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67" name="Google Shape;7667;p1"/>
              <p:cNvSpPr/>
              <p:nvPr/>
            </p:nvSpPr>
            <p:spPr>
              <a:xfrm>
                <a:off x="9395354" y="6102667"/>
                <a:ext cx="534352" cy="159384"/>
              </a:xfrm>
              <a:custGeom>
                <a:avLst/>
                <a:gdLst/>
                <a:ahLst/>
                <a:cxnLst/>
                <a:rect l="l" t="t" r="r" b="b"/>
                <a:pathLst>
                  <a:path w="534352" h="159384" extrusionOk="0">
                    <a:moveTo>
                      <a:pt x="159385" y="0"/>
                    </a:moveTo>
                    <a:lnTo>
                      <a:pt x="374967" y="0"/>
                    </a:lnTo>
                    <a:cubicBezTo>
                      <a:pt x="462915" y="0"/>
                      <a:pt x="534352" y="71438"/>
                      <a:pt x="534352" y="159385"/>
                    </a:cubicBezTo>
                    <a:lnTo>
                      <a:pt x="0" y="159385"/>
                    </a:lnTo>
                    <a:cubicBezTo>
                      <a:pt x="0" y="71438"/>
                      <a:pt x="71438" y="0"/>
                      <a:pt x="159385" y="0"/>
                    </a:cubicBez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68" name="Google Shape;7668;p1"/>
              <p:cNvSpPr/>
              <p:nvPr/>
            </p:nvSpPr>
            <p:spPr>
              <a:xfrm>
                <a:off x="9602470" y="5698595"/>
                <a:ext cx="143700" cy="446100"/>
              </a:xfrm>
              <a:prstGeom prst="rect">
                <a:avLst/>
              </a:pr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69" name="Google Shape;7669;p1"/>
              <p:cNvSpPr/>
              <p:nvPr/>
            </p:nvSpPr>
            <p:spPr>
              <a:xfrm>
                <a:off x="9270788" y="4577820"/>
                <a:ext cx="833755" cy="1293812"/>
              </a:xfrm>
              <a:custGeom>
                <a:avLst/>
                <a:gdLst/>
                <a:ahLst/>
                <a:cxnLst/>
                <a:rect l="l" t="t" r="r" b="b"/>
                <a:pathLst>
                  <a:path w="833755" h="1293812" extrusionOk="0">
                    <a:moveTo>
                      <a:pt x="67628" y="0"/>
                    </a:moveTo>
                    <a:lnTo>
                      <a:pt x="766234" y="0"/>
                    </a:lnTo>
                    <a:cubicBezTo>
                      <a:pt x="803487" y="0"/>
                      <a:pt x="833755" y="30269"/>
                      <a:pt x="833755" y="67522"/>
                    </a:cubicBezTo>
                    <a:lnTo>
                      <a:pt x="833755" y="889635"/>
                    </a:lnTo>
                    <a:cubicBezTo>
                      <a:pt x="833755" y="1112732"/>
                      <a:pt x="652675" y="1293813"/>
                      <a:pt x="429578" y="1293813"/>
                    </a:cubicBezTo>
                    <a:lnTo>
                      <a:pt x="404178" y="1293813"/>
                    </a:lnTo>
                    <a:cubicBezTo>
                      <a:pt x="181081" y="1293813"/>
                      <a:pt x="0" y="1112732"/>
                      <a:pt x="0" y="889635"/>
                    </a:cubicBezTo>
                    <a:lnTo>
                      <a:pt x="0" y="67522"/>
                    </a:lnTo>
                    <a:cubicBezTo>
                      <a:pt x="0" y="30269"/>
                      <a:pt x="30269" y="0"/>
                      <a:pt x="67522" y="0"/>
                    </a:cubicBez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0" name="Google Shape;7670;p1"/>
              <p:cNvSpPr/>
              <p:nvPr/>
            </p:nvSpPr>
            <p:spPr>
              <a:xfrm rot="5400000">
                <a:off x="9200832" y="4967816"/>
                <a:ext cx="973666" cy="682413"/>
              </a:xfrm>
              <a:custGeom>
                <a:avLst/>
                <a:gdLst/>
                <a:ahLst/>
                <a:cxnLst/>
                <a:rect l="l" t="t" r="r" b="b"/>
                <a:pathLst>
                  <a:path w="973666" h="682413" extrusionOk="0">
                    <a:moveTo>
                      <a:pt x="0" y="0"/>
                    </a:moveTo>
                    <a:lnTo>
                      <a:pt x="645160" y="0"/>
                    </a:lnTo>
                    <a:cubicBezTo>
                      <a:pt x="826453" y="0"/>
                      <a:pt x="973667" y="147214"/>
                      <a:pt x="973667" y="328507"/>
                    </a:cubicBezTo>
                    <a:lnTo>
                      <a:pt x="973667" y="353907"/>
                    </a:lnTo>
                    <a:cubicBezTo>
                      <a:pt x="973667" y="535199"/>
                      <a:pt x="826453" y="682413"/>
                      <a:pt x="645160" y="682413"/>
                    </a:cubicBezTo>
                    <a:lnTo>
                      <a:pt x="0" y="6824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1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1" name="Google Shape;7671;p1"/>
              <p:cNvSpPr/>
              <p:nvPr/>
            </p:nvSpPr>
            <p:spPr>
              <a:xfrm rot="806291">
                <a:off x="9745498" y="4208618"/>
                <a:ext cx="139417" cy="1372866"/>
              </a:xfrm>
              <a:prstGeom prst="rect">
                <a:avLst/>
              </a:prstGeom>
              <a:solidFill>
                <a:srgbClr val="91581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672" name="Google Shape;7672;p1"/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7673" name="Google Shape;7673;p1"/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674" name="Google Shape;7674;p1"/>
            <p:cNvGrpSpPr/>
            <p:nvPr/>
          </p:nvGrpSpPr>
          <p:grpSpPr>
            <a:xfrm>
              <a:off x="7215945" y="5540233"/>
              <a:ext cx="1244705" cy="918316"/>
              <a:chOff x="7201429" y="5546089"/>
              <a:chExt cx="1244705" cy="918316"/>
            </a:xfrm>
          </p:grpSpPr>
          <p:sp>
            <p:nvSpPr>
              <p:cNvPr id="7675" name="Google Shape;7675;p1"/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6" name="Google Shape;7676;p1"/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7" name="Google Shape;7677;p1"/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8" name="Google Shape;7678;p1"/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9" name="Google Shape;7679;p1"/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0" name="Google Shape;7680;p1"/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1" name="Google Shape;7681;p1"/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2" name="Google Shape;7682;p1"/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3" name="Google Shape;7683;p1"/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4" name="Google Shape;7684;p1"/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5" name="Google Shape;7685;p1"/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6" name="Google Shape;7686;p1"/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7" name="Google Shape;7687;p1"/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8" name="Google Shape;7688;p1"/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9" name="Google Shape;7689;p1"/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0" name="Google Shape;7690;p1"/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1" name="Google Shape;7691;p1"/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2" name="Google Shape;7692;p1"/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693" name="Google Shape;7693;p1"/>
          <p:cNvGrpSpPr/>
          <p:nvPr/>
        </p:nvGrpSpPr>
        <p:grpSpPr>
          <a:xfrm>
            <a:off x="6966852" y="3426144"/>
            <a:ext cx="1741800" cy="1713000"/>
            <a:chOff x="6966852" y="3426144"/>
            <a:chExt cx="1741800" cy="1713000"/>
          </a:xfrm>
        </p:grpSpPr>
        <p:sp>
          <p:nvSpPr>
            <p:cNvPr id="7694" name="Google Shape;7694;p1"/>
            <p:cNvSpPr/>
            <p:nvPr/>
          </p:nvSpPr>
          <p:spPr>
            <a:xfrm>
              <a:off x="6966852" y="3426144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695" name="Google Shape;7695;p1"/>
            <p:cNvGrpSpPr/>
            <p:nvPr/>
          </p:nvGrpSpPr>
          <p:grpSpPr>
            <a:xfrm>
              <a:off x="7214029" y="3991526"/>
              <a:ext cx="1320876" cy="679873"/>
              <a:chOff x="5465432" y="5740505"/>
              <a:chExt cx="1320876" cy="679873"/>
            </a:xfrm>
          </p:grpSpPr>
          <p:sp>
            <p:nvSpPr>
              <p:cNvPr id="7696" name="Google Shape;7696;p1"/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97" name="Google Shape;7697;p1"/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7698" name="Google Shape;7698;p1"/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99" name="Google Shape;7699;p1"/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0" name="Google Shape;7700;p1"/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1" name="Google Shape;7701;p1"/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2" name="Google Shape;7702;p1"/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3" name="Google Shape;7703;p1"/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04" name="Google Shape;7704;p1"/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7705" name="Google Shape;7705;p1"/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6" name="Google Shape;7706;p1"/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7" name="Google Shape;7707;p1"/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708" name="Google Shape;7708;p1"/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709" name="Google Shape;7709;p1"/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7710" name="Google Shape;7710;p1"/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1" name="Google Shape;7711;p1"/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2" name="Google Shape;7712;p1"/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713" name="Google Shape;7713;p1"/>
          <p:cNvGrpSpPr/>
          <p:nvPr/>
        </p:nvGrpSpPr>
        <p:grpSpPr>
          <a:xfrm>
            <a:off x="3483459" y="5139217"/>
            <a:ext cx="3483600" cy="1713000"/>
            <a:chOff x="3483459" y="5139217"/>
            <a:chExt cx="3483600" cy="1713000"/>
          </a:xfrm>
        </p:grpSpPr>
        <p:sp>
          <p:nvSpPr>
            <p:cNvPr id="7714" name="Google Shape;7714;p1"/>
            <p:cNvSpPr/>
            <p:nvPr/>
          </p:nvSpPr>
          <p:spPr>
            <a:xfrm>
              <a:off x="3483459" y="5139217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715" name="Google Shape;7715;p1"/>
            <p:cNvGrpSpPr/>
            <p:nvPr/>
          </p:nvGrpSpPr>
          <p:grpSpPr>
            <a:xfrm>
              <a:off x="4323019" y="5511038"/>
              <a:ext cx="1926217" cy="991471"/>
              <a:chOff x="4323019" y="5511038"/>
              <a:chExt cx="1926217" cy="991471"/>
            </a:xfrm>
          </p:grpSpPr>
          <p:sp>
            <p:nvSpPr>
              <p:cNvPr id="7716" name="Google Shape;7716;p1"/>
              <p:cNvSpPr/>
              <p:nvPr/>
            </p:nvSpPr>
            <p:spPr>
              <a:xfrm>
                <a:off x="4368864" y="5542106"/>
                <a:ext cx="1640506" cy="831463"/>
              </a:xfrm>
              <a:custGeom>
                <a:avLst/>
                <a:gdLst/>
                <a:ahLst/>
                <a:cxnLst/>
                <a:rect l="l" t="t" r="r" b="b"/>
                <a:pathLst>
                  <a:path w="1046575" h="530439" extrusionOk="0">
                    <a:moveTo>
                      <a:pt x="1045158" y="462701"/>
                    </a:moveTo>
                    <a:cubicBezTo>
                      <a:pt x="1031192" y="205442"/>
                      <a:pt x="742629" y="0"/>
                      <a:pt x="482874" y="0"/>
                    </a:cubicBezTo>
                    <a:cubicBezTo>
                      <a:pt x="223119" y="0"/>
                      <a:pt x="11065" y="205713"/>
                      <a:pt x="1147" y="463173"/>
                    </a:cubicBezTo>
                    <a:cubicBezTo>
                      <a:pt x="405" y="466074"/>
                      <a:pt x="0" y="469110"/>
                      <a:pt x="0" y="472281"/>
                    </a:cubicBezTo>
                    <a:lnTo>
                      <a:pt x="0" y="492792"/>
                    </a:lnTo>
                    <a:cubicBezTo>
                      <a:pt x="0" y="513505"/>
                      <a:pt x="16935" y="530439"/>
                      <a:pt x="37647" y="530439"/>
                    </a:cubicBezTo>
                    <a:lnTo>
                      <a:pt x="1008928" y="530439"/>
                    </a:lnTo>
                    <a:cubicBezTo>
                      <a:pt x="1029641" y="530439"/>
                      <a:pt x="1046575" y="513505"/>
                      <a:pt x="1046575" y="492792"/>
                    </a:cubicBezTo>
                    <a:lnTo>
                      <a:pt x="1046575" y="472281"/>
                    </a:lnTo>
                    <a:cubicBezTo>
                      <a:pt x="1046575" y="468975"/>
                      <a:pt x="1046103" y="465737"/>
                      <a:pt x="1045293" y="462633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717" name="Google Shape;7717;p1"/>
              <p:cNvGrpSpPr/>
              <p:nvPr/>
            </p:nvGrpSpPr>
            <p:grpSpPr>
              <a:xfrm>
                <a:off x="4368972" y="5541913"/>
                <a:ext cx="1640084" cy="831464"/>
                <a:chOff x="-5006633" y="3878869"/>
                <a:chExt cx="1046439" cy="530507"/>
              </a:xfrm>
            </p:grpSpPr>
            <p:sp>
              <p:nvSpPr>
                <p:cNvPr id="7718" name="Google Shape;7718;p1"/>
                <p:cNvSpPr/>
                <p:nvPr/>
              </p:nvSpPr>
              <p:spPr>
                <a:xfrm>
                  <a:off x="-4191476" y="3984728"/>
                  <a:ext cx="4925" cy="3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3035" extrusionOk="0">
                      <a:moveTo>
                        <a:pt x="4858" y="2766"/>
                      </a:moveTo>
                      <a:cubicBezTo>
                        <a:pt x="3508" y="1821"/>
                        <a:pt x="2092" y="877"/>
                        <a:pt x="742" y="0"/>
                      </a:cubicBezTo>
                      <a:cubicBezTo>
                        <a:pt x="472" y="1012"/>
                        <a:pt x="270" y="2024"/>
                        <a:pt x="0" y="3036"/>
                      </a:cubicBezTo>
                      <a:cubicBezTo>
                        <a:pt x="1619" y="2968"/>
                        <a:pt x="3306" y="2901"/>
                        <a:pt x="4925" y="283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9" name="Google Shape;7719;p1"/>
                <p:cNvSpPr/>
                <p:nvPr/>
              </p:nvSpPr>
              <p:spPr>
                <a:xfrm>
                  <a:off x="-5006633" y="4281658"/>
                  <a:ext cx="612413" cy="127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413" h="127718" extrusionOk="0">
                      <a:moveTo>
                        <a:pt x="510266" y="35084"/>
                      </a:moveTo>
                      <a:cubicBezTo>
                        <a:pt x="349893" y="93917"/>
                        <a:pt x="152007" y="82987"/>
                        <a:pt x="7421" y="0"/>
                      </a:cubicBezTo>
                      <a:cubicBezTo>
                        <a:pt x="4115" y="19768"/>
                        <a:pt x="1956" y="39942"/>
                        <a:pt x="1147" y="60452"/>
                      </a:cubicBezTo>
                      <a:cubicBezTo>
                        <a:pt x="405" y="63353"/>
                        <a:pt x="0" y="66389"/>
                        <a:pt x="0" y="69560"/>
                      </a:cubicBezTo>
                      <a:lnTo>
                        <a:pt x="0" y="90071"/>
                      </a:lnTo>
                      <a:cubicBezTo>
                        <a:pt x="0" y="110784"/>
                        <a:pt x="16935" y="127718"/>
                        <a:pt x="37647" y="127718"/>
                      </a:cubicBezTo>
                      <a:lnTo>
                        <a:pt x="612414" y="127718"/>
                      </a:lnTo>
                      <a:cubicBezTo>
                        <a:pt x="568357" y="110042"/>
                        <a:pt x="532801" y="77454"/>
                        <a:pt x="510333" y="3508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0" name="Google Shape;7720;p1"/>
                <p:cNvSpPr/>
                <p:nvPr/>
              </p:nvSpPr>
              <p:spPr>
                <a:xfrm>
                  <a:off x="-4231890" y="4207172"/>
                  <a:ext cx="271696" cy="202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696" h="202203" extrusionOk="0">
                      <a:moveTo>
                        <a:pt x="270415" y="134465"/>
                      </a:moveTo>
                      <a:cubicBezTo>
                        <a:pt x="267851" y="87574"/>
                        <a:pt x="256179" y="42505"/>
                        <a:pt x="237220" y="0"/>
                      </a:cubicBezTo>
                      <a:cubicBezTo>
                        <a:pt x="195255" y="76510"/>
                        <a:pt x="111728" y="152412"/>
                        <a:pt x="29889" y="190262"/>
                      </a:cubicBezTo>
                      <a:cubicBezTo>
                        <a:pt x="19836" y="194917"/>
                        <a:pt x="9851" y="198830"/>
                        <a:pt x="0" y="202204"/>
                      </a:cubicBezTo>
                      <a:lnTo>
                        <a:pt x="234049" y="202204"/>
                      </a:lnTo>
                      <a:cubicBezTo>
                        <a:pt x="254762" y="202204"/>
                        <a:pt x="271697" y="185269"/>
                        <a:pt x="271697" y="164556"/>
                      </a:cubicBezTo>
                      <a:lnTo>
                        <a:pt x="271697" y="144046"/>
                      </a:lnTo>
                      <a:cubicBezTo>
                        <a:pt x="271697" y="140740"/>
                        <a:pt x="271224" y="137501"/>
                        <a:pt x="270415" y="13439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1" name="Google Shape;7721;p1"/>
                <p:cNvSpPr/>
                <p:nvPr/>
              </p:nvSpPr>
              <p:spPr>
                <a:xfrm>
                  <a:off x="-4999279" y="3878869"/>
                  <a:ext cx="808478" cy="47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8478" h="474825" extrusionOk="0">
                      <a:moveTo>
                        <a:pt x="502912" y="437872"/>
                      </a:moveTo>
                      <a:cubicBezTo>
                        <a:pt x="501023" y="434363"/>
                        <a:pt x="499201" y="430788"/>
                        <a:pt x="497515" y="427077"/>
                      </a:cubicBezTo>
                      <a:cubicBezTo>
                        <a:pt x="450557" y="325402"/>
                        <a:pt x="493331" y="212324"/>
                        <a:pt x="627257" y="150388"/>
                      </a:cubicBezTo>
                      <a:cubicBezTo>
                        <a:pt x="679950" y="126032"/>
                        <a:pt x="745192" y="111458"/>
                        <a:pt x="807736" y="108827"/>
                      </a:cubicBezTo>
                      <a:cubicBezTo>
                        <a:pt x="808006" y="107815"/>
                        <a:pt x="808276" y="106803"/>
                        <a:pt x="808478" y="105791"/>
                      </a:cubicBezTo>
                      <a:cubicBezTo>
                        <a:pt x="709029" y="39604"/>
                        <a:pt x="589474" y="0"/>
                        <a:pt x="475453" y="0"/>
                      </a:cubicBezTo>
                      <a:cubicBezTo>
                        <a:pt x="236208" y="0"/>
                        <a:pt x="37850" y="174271"/>
                        <a:pt x="0" y="402721"/>
                      </a:cubicBezTo>
                      <a:cubicBezTo>
                        <a:pt x="144585" y="485640"/>
                        <a:pt x="342471" y="496637"/>
                        <a:pt x="502845" y="437804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2" name="Google Shape;7722;p1"/>
                <p:cNvSpPr/>
                <p:nvPr/>
              </p:nvSpPr>
              <p:spPr>
                <a:xfrm>
                  <a:off x="-4496434" y="3987494"/>
                  <a:ext cx="501765" cy="421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765" h="421814" extrusionOk="0">
                      <a:moveTo>
                        <a:pt x="501765" y="219611"/>
                      </a:moveTo>
                      <a:cubicBezTo>
                        <a:pt x="463038" y="132643"/>
                        <a:pt x="393815" y="56809"/>
                        <a:pt x="309816" y="0"/>
                      </a:cubicBezTo>
                      <a:cubicBezTo>
                        <a:pt x="308197" y="0"/>
                        <a:pt x="306578" y="135"/>
                        <a:pt x="304891" y="202"/>
                      </a:cubicBezTo>
                      <a:cubicBezTo>
                        <a:pt x="271494" y="123468"/>
                        <a:pt x="189452" y="233375"/>
                        <a:pt x="68143" y="298684"/>
                      </a:cubicBezTo>
                      <a:cubicBezTo>
                        <a:pt x="46419" y="310356"/>
                        <a:pt x="23614" y="320544"/>
                        <a:pt x="0" y="329180"/>
                      </a:cubicBezTo>
                      <a:cubicBezTo>
                        <a:pt x="22534" y="371550"/>
                        <a:pt x="58023" y="404138"/>
                        <a:pt x="102080" y="421815"/>
                      </a:cubicBezTo>
                      <a:lnTo>
                        <a:pt x="264545" y="421815"/>
                      </a:lnTo>
                      <a:cubicBezTo>
                        <a:pt x="274395" y="418441"/>
                        <a:pt x="284381" y="414460"/>
                        <a:pt x="294434" y="409873"/>
                      </a:cubicBezTo>
                      <a:cubicBezTo>
                        <a:pt x="376273" y="372090"/>
                        <a:pt x="459799" y="296188"/>
                        <a:pt x="501765" y="219611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3" name="Google Shape;7723;p1"/>
                <p:cNvSpPr/>
                <p:nvPr/>
              </p:nvSpPr>
              <p:spPr>
                <a:xfrm>
                  <a:off x="-4520112" y="3987764"/>
                  <a:ext cx="328636" cy="328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636" h="328977" extrusionOk="0">
                      <a:moveTo>
                        <a:pt x="18347" y="318183"/>
                      </a:moveTo>
                      <a:cubicBezTo>
                        <a:pt x="20034" y="321826"/>
                        <a:pt x="21856" y="325402"/>
                        <a:pt x="23745" y="328978"/>
                      </a:cubicBezTo>
                      <a:cubicBezTo>
                        <a:pt x="47359" y="320342"/>
                        <a:pt x="70164" y="310154"/>
                        <a:pt x="91889" y="298482"/>
                      </a:cubicBezTo>
                      <a:cubicBezTo>
                        <a:pt x="213265" y="233105"/>
                        <a:pt x="295240" y="123266"/>
                        <a:pt x="328637" y="0"/>
                      </a:cubicBezTo>
                      <a:cubicBezTo>
                        <a:pt x="266025" y="2631"/>
                        <a:pt x="200851" y="17205"/>
                        <a:pt x="148158" y="41561"/>
                      </a:cubicBezTo>
                      <a:cubicBezTo>
                        <a:pt x="14164" y="103430"/>
                        <a:pt x="-28543" y="216575"/>
                        <a:pt x="18415" y="318250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24" name="Google Shape;7724;p1"/>
              <p:cNvGrpSpPr/>
              <p:nvPr/>
            </p:nvGrpSpPr>
            <p:grpSpPr>
              <a:xfrm>
                <a:off x="5632116" y="5511038"/>
                <a:ext cx="617120" cy="458441"/>
                <a:chOff x="-4200697" y="3859168"/>
                <a:chExt cx="393747" cy="292504"/>
              </a:xfrm>
            </p:grpSpPr>
            <p:sp>
              <p:nvSpPr>
                <p:cNvPr id="7725" name="Google Shape;7725;p1"/>
                <p:cNvSpPr/>
                <p:nvPr/>
              </p:nvSpPr>
              <p:spPr>
                <a:xfrm>
                  <a:off x="-3984009" y="3859168"/>
                  <a:ext cx="127200" cy="1272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6" name="Google Shape;7726;p1"/>
                <p:cNvSpPr/>
                <p:nvPr/>
              </p:nvSpPr>
              <p:spPr>
                <a:xfrm>
                  <a:off x="-3934150" y="3947485"/>
                  <a:ext cx="127200" cy="1272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7" name="Google Shape;7727;p1"/>
                <p:cNvSpPr/>
                <p:nvPr/>
              </p:nvSpPr>
              <p:spPr>
                <a:xfrm rot="3703889">
                  <a:off x="-4079556" y="3885385"/>
                  <a:ext cx="72212" cy="31825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728" name="Google Shape;7728;p1"/>
              <p:cNvSpPr/>
              <p:nvPr/>
            </p:nvSpPr>
            <p:spPr>
              <a:xfrm>
                <a:off x="5088164" y="5650049"/>
                <a:ext cx="867125" cy="684841"/>
              </a:xfrm>
              <a:custGeom>
                <a:avLst/>
                <a:gdLst/>
                <a:ahLst/>
                <a:cxnLst/>
                <a:rect l="l" t="t" r="r" b="b"/>
                <a:pathLst>
                  <a:path w="553190" h="436900" extrusionOk="0">
                    <a:moveTo>
                      <a:pt x="318236" y="410157"/>
                    </a:moveTo>
                    <a:cubicBezTo>
                      <a:pt x="184243" y="472026"/>
                      <a:pt x="65363" y="420345"/>
                      <a:pt x="18405" y="318737"/>
                    </a:cubicBezTo>
                    <a:cubicBezTo>
                      <a:pt x="-28553" y="217061"/>
                      <a:pt x="14222" y="103984"/>
                      <a:pt x="148147" y="42047"/>
                    </a:cubicBezTo>
                    <a:cubicBezTo>
                      <a:pt x="282140" y="-19821"/>
                      <a:pt x="496893" y="-19079"/>
                      <a:pt x="543852" y="82529"/>
                    </a:cubicBezTo>
                    <a:cubicBezTo>
                      <a:pt x="590810" y="184204"/>
                      <a:pt x="452161" y="348221"/>
                      <a:pt x="318169" y="410090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729" name="Google Shape;7729;p1"/>
              <p:cNvGrpSpPr/>
              <p:nvPr/>
            </p:nvGrpSpPr>
            <p:grpSpPr>
              <a:xfrm>
                <a:off x="4323019" y="6363352"/>
                <a:ext cx="1714708" cy="139157"/>
                <a:chOff x="-5035952" y="4402967"/>
                <a:chExt cx="1094052" cy="88788"/>
              </a:xfrm>
            </p:grpSpPr>
            <p:sp>
              <p:nvSpPr>
                <p:cNvPr id="7730" name="Google Shape;7730;p1"/>
                <p:cNvSpPr/>
                <p:nvPr/>
              </p:nvSpPr>
              <p:spPr>
                <a:xfrm>
                  <a:off x="-5035934" y="4427930"/>
                  <a:ext cx="1094034" cy="6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034" h="63825" extrusionOk="0">
                      <a:moveTo>
                        <a:pt x="1093688" y="16935"/>
                      </a:moveTo>
                      <a:lnTo>
                        <a:pt x="492" y="16935"/>
                      </a:lnTo>
                      <a:cubicBezTo>
                        <a:pt x="492" y="16935"/>
                        <a:pt x="492" y="16935"/>
                        <a:pt x="492" y="16935"/>
                      </a:cubicBezTo>
                      <a:cubicBezTo>
                        <a:pt x="492" y="10930"/>
                        <a:pt x="155" y="5195"/>
                        <a:pt x="20" y="0"/>
                      </a:cubicBezTo>
                      <a:cubicBezTo>
                        <a:pt x="-115" y="6342"/>
                        <a:pt x="492" y="13831"/>
                        <a:pt x="492" y="21860"/>
                      </a:cubicBezTo>
                      <a:cubicBezTo>
                        <a:pt x="492" y="44934"/>
                        <a:pt x="19383" y="63826"/>
                        <a:pt x="42458" y="63826"/>
                      </a:cubicBezTo>
                      <a:lnTo>
                        <a:pt x="1051790" y="63826"/>
                      </a:lnTo>
                      <a:cubicBezTo>
                        <a:pt x="1074864" y="63826"/>
                        <a:pt x="1093755" y="44934"/>
                        <a:pt x="1093755" y="21860"/>
                      </a:cubicBezTo>
                      <a:cubicBezTo>
                        <a:pt x="1093755" y="14978"/>
                        <a:pt x="1094093" y="8501"/>
                        <a:pt x="1094026" y="2766"/>
                      </a:cubicBezTo>
                      <a:cubicBezTo>
                        <a:pt x="1094026" y="7219"/>
                        <a:pt x="1093755" y="11942"/>
                        <a:pt x="1093755" y="16935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1" name="Google Shape;7731;p1"/>
                <p:cNvSpPr/>
                <p:nvPr/>
              </p:nvSpPr>
              <p:spPr>
                <a:xfrm>
                  <a:off x="-5035952" y="4402967"/>
                  <a:ext cx="1093925" cy="277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3925" h="27797" extrusionOk="0">
                      <a:moveTo>
                        <a:pt x="18389" y="4925"/>
                      </a:moveTo>
                      <a:lnTo>
                        <a:pt x="1074680" y="4925"/>
                      </a:lnTo>
                      <a:cubicBezTo>
                        <a:pt x="1090872" y="4925"/>
                        <a:pt x="1093706" y="14236"/>
                        <a:pt x="1093908" y="27797"/>
                      </a:cubicBezTo>
                      <a:cubicBezTo>
                        <a:pt x="1094111" y="11672"/>
                        <a:pt x="1092762" y="0"/>
                        <a:pt x="1074680" y="0"/>
                      </a:cubicBezTo>
                      <a:lnTo>
                        <a:pt x="18389" y="0"/>
                      </a:lnTo>
                      <a:cubicBezTo>
                        <a:pt x="1319" y="0"/>
                        <a:pt x="-300" y="10323"/>
                        <a:pt x="37" y="25031"/>
                      </a:cubicBezTo>
                      <a:cubicBezTo>
                        <a:pt x="308" y="13021"/>
                        <a:pt x="3276" y="4925"/>
                        <a:pt x="18389" y="4925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2" name="Google Shape;7732;p1"/>
                <p:cNvSpPr/>
                <p:nvPr/>
              </p:nvSpPr>
              <p:spPr>
                <a:xfrm>
                  <a:off x="-5035847" y="4407824"/>
                  <a:ext cx="1093870" cy="37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3870" h="37040" extrusionOk="0">
                      <a:moveTo>
                        <a:pt x="405" y="37040"/>
                      </a:moveTo>
                      <a:lnTo>
                        <a:pt x="1093601" y="37040"/>
                      </a:lnTo>
                      <a:cubicBezTo>
                        <a:pt x="1093601" y="32048"/>
                        <a:pt x="1093803" y="27325"/>
                        <a:pt x="1093871" y="22872"/>
                      </a:cubicBezTo>
                      <a:cubicBezTo>
                        <a:pt x="1093601" y="9311"/>
                        <a:pt x="1090835" y="0"/>
                        <a:pt x="1074643" y="0"/>
                      </a:cubicBezTo>
                      <a:lnTo>
                        <a:pt x="18351" y="0"/>
                      </a:lnTo>
                      <a:cubicBezTo>
                        <a:pt x="3306" y="0"/>
                        <a:pt x="270" y="8096"/>
                        <a:pt x="0" y="20106"/>
                      </a:cubicBezTo>
                      <a:cubicBezTo>
                        <a:pt x="135" y="25301"/>
                        <a:pt x="472" y="30968"/>
                        <a:pt x="472" y="37040"/>
                      </a:cubicBezTo>
                      <a:lnTo>
                        <a:pt x="472" y="37040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733" name="Google Shape;7733;p1"/>
          <p:cNvGrpSpPr/>
          <p:nvPr/>
        </p:nvGrpSpPr>
        <p:grpSpPr>
          <a:xfrm>
            <a:off x="1741727" y="1713071"/>
            <a:ext cx="1741800" cy="1713000"/>
            <a:chOff x="1741727" y="1713071"/>
            <a:chExt cx="1741800" cy="1713000"/>
          </a:xfrm>
        </p:grpSpPr>
        <p:sp>
          <p:nvSpPr>
            <p:cNvPr id="7734" name="Google Shape;7734;p1"/>
            <p:cNvSpPr/>
            <p:nvPr/>
          </p:nvSpPr>
          <p:spPr>
            <a:xfrm>
              <a:off x="1741727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735" name="Google Shape;7735;p1"/>
            <p:cNvGrpSpPr/>
            <p:nvPr/>
          </p:nvGrpSpPr>
          <p:grpSpPr>
            <a:xfrm>
              <a:off x="2017242" y="2014976"/>
              <a:ext cx="1072500" cy="1181274"/>
              <a:chOff x="2017242" y="2045055"/>
              <a:chExt cx="1072500" cy="1181274"/>
            </a:xfrm>
          </p:grpSpPr>
          <p:grpSp>
            <p:nvGrpSpPr>
              <p:cNvPr id="7736" name="Google Shape;7736;p1"/>
              <p:cNvGrpSpPr/>
              <p:nvPr/>
            </p:nvGrpSpPr>
            <p:grpSpPr>
              <a:xfrm>
                <a:off x="2017242" y="2045055"/>
                <a:ext cx="1072500" cy="1181274"/>
                <a:chOff x="2017242" y="2045055"/>
                <a:chExt cx="1072500" cy="1181274"/>
              </a:xfrm>
            </p:grpSpPr>
            <p:sp>
              <p:nvSpPr>
                <p:cNvPr id="7737" name="Google Shape;7737;p1"/>
                <p:cNvSpPr/>
                <p:nvPr/>
              </p:nvSpPr>
              <p:spPr>
                <a:xfrm>
                  <a:off x="2515975" y="2297006"/>
                  <a:ext cx="75000" cy="15300"/>
                </a:xfrm>
                <a:prstGeom prst="ellipse">
                  <a:avLst/>
                </a:prstGeom>
                <a:solidFill>
                  <a:srgbClr val="F08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8" name="Google Shape;7738;p1"/>
                <p:cNvSpPr/>
                <p:nvPr/>
              </p:nvSpPr>
              <p:spPr>
                <a:xfrm>
                  <a:off x="2476588" y="2149902"/>
                  <a:ext cx="94420" cy="16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20" h="160650" extrusionOk="0">
                      <a:moveTo>
                        <a:pt x="76218" y="160545"/>
                      </a:moveTo>
                      <a:cubicBezTo>
                        <a:pt x="66164" y="160545"/>
                        <a:pt x="58014" y="152396"/>
                        <a:pt x="58014" y="142342"/>
                      </a:cubicBezTo>
                      <a:cubicBezTo>
                        <a:pt x="58014" y="57675"/>
                        <a:pt x="12612" y="35556"/>
                        <a:pt x="10601" y="34709"/>
                      </a:cubicBezTo>
                      <a:cubicBezTo>
                        <a:pt x="1605" y="30476"/>
                        <a:pt x="-2522" y="19787"/>
                        <a:pt x="1605" y="10791"/>
                      </a:cubicBezTo>
                      <a:cubicBezTo>
                        <a:pt x="5627" y="1689"/>
                        <a:pt x="16210" y="-2438"/>
                        <a:pt x="25312" y="1477"/>
                      </a:cubicBezTo>
                      <a:cubicBezTo>
                        <a:pt x="28169" y="2747"/>
                        <a:pt x="94421" y="32592"/>
                        <a:pt x="94421" y="142448"/>
                      </a:cubicBezTo>
                      <a:cubicBezTo>
                        <a:pt x="94421" y="152502"/>
                        <a:pt x="86272" y="160651"/>
                        <a:pt x="76218" y="16065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9" name="Google Shape;7739;p1"/>
                <p:cNvSpPr/>
                <p:nvPr/>
              </p:nvSpPr>
              <p:spPr>
                <a:xfrm rot="-1349847">
                  <a:off x="2143056" y="2279644"/>
                  <a:ext cx="820871" cy="820871"/>
                </a:xfrm>
                <a:prstGeom prst="ellipse">
                  <a:avLst/>
                </a:prstGeom>
                <a:solidFill>
                  <a:srgbClr val="FF81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740" name="Google Shape;7740;p1"/>
                <p:cNvGrpSpPr/>
                <p:nvPr/>
              </p:nvGrpSpPr>
              <p:grpSpPr>
                <a:xfrm>
                  <a:off x="2143125" y="2279755"/>
                  <a:ext cx="820843" cy="820843"/>
                  <a:chOff x="2143125" y="2279755"/>
                  <a:chExt cx="820843" cy="820843"/>
                </a:xfrm>
              </p:grpSpPr>
              <p:sp>
                <p:nvSpPr>
                  <p:cNvPr id="7741" name="Google Shape;7741;p1"/>
                  <p:cNvSpPr/>
                  <p:nvPr/>
                </p:nvSpPr>
                <p:spPr>
                  <a:xfrm>
                    <a:off x="2436495" y="2279755"/>
                    <a:ext cx="527473" cy="8208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7473" h="820843" extrusionOk="0">
                        <a:moveTo>
                          <a:pt x="117052" y="0"/>
                        </a:moveTo>
                        <a:cubicBezTo>
                          <a:pt x="76412" y="0"/>
                          <a:pt x="37147" y="6032"/>
                          <a:pt x="0" y="17039"/>
                        </a:cubicBezTo>
                        <a:cubicBezTo>
                          <a:pt x="169651" y="67416"/>
                          <a:pt x="293370" y="224367"/>
                          <a:pt x="293370" y="410422"/>
                        </a:cubicBezTo>
                        <a:cubicBezTo>
                          <a:pt x="293370" y="596477"/>
                          <a:pt x="169651" y="753428"/>
                          <a:pt x="0" y="803804"/>
                        </a:cubicBezTo>
                        <a:cubicBezTo>
                          <a:pt x="37147" y="814811"/>
                          <a:pt x="76306" y="820843"/>
                          <a:pt x="117052" y="820843"/>
                        </a:cubicBezTo>
                        <a:cubicBezTo>
                          <a:pt x="343747" y="820843"/>
                          <a:pt x="527473" y="637117"/>
                          <a:pt x="527473" y="410422"/>
                        </a:cubicBezTo>
                        <a:cubicBezTo>
                          <a:pt x="527473" y="183727"/>
                          <a:pt x="343747" y="0"/>
                          <a:pt x="1170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742" name="Google Shape;7742;p1"/>
                  <p:cNvSpPr/>
                  <p:nvPr/>
                </p:nvSpPr>
                <p:spPr>
                  <a:xfrm>
                    <a:off x="2143125" y="2296689"/>
                    <a:ext cx="586740" cy="786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740" h="786765" extrusionOk="0">
                        <a:moveTo>
                          <a:pt x="586740" y="393382"/>
                        </a:moveTo>
                        <a:cubicBezTo>
                          <a:pt x="586740" y="207433"/>
                          <a:pt x="463021" y="50377"/>
                          <a:pt x="293370" y="0"/>
                        </a:cubicBezTo>
                        <a:cubicBezTo>
                          <a:pt x="123719" y="50377"/>
                          <a:pt x="0" y="207328"/>
                          <a:pt x="0" y="393382"/>
                        </a:cubicBezTo>
                        <a:cubicBezTo>
                          <a:pt x="0" y="579438"/>
                          <a:pt x="123719" y="736388"/>
                          <a:pt x="293370" y="786765"/>
                        </a:cubicBezTo>
                        <a:cubicBezTo>
                          <a:pt x="463021" y="736388"/>
                          <a:pt x="586740" y="579438"/>
                          <a:pt x="586740" y="393382"/>
                        </a:cubicBezTo>
                        <a:close/>
                      </a:path>
                    </a:pathLst>
                  </a:custGeom>
                  <a:solidFill>
                    <a:srgbClr val="FF8C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743" name="Google Shape;7743;p1"/>
                <p:cNvGrpSpPr/>
                <p:nvPr/>
              </p:nvGrpSpPr>
              <p:grpSpPr>
                <a:xfrm>
                  <a:off x="2556509" y="2045055"/>
                  <a:ext cx="348932" cy="213329"/>
                  <a:chOff x="2556509" y="2045055"/>
                  <a:chExt cx="348932" cy="213329"/>
                </a:xfrm>
              </p:grpSpPr>
              <p:sp>
                <p:nvSpPr>
                  <p:cNvPr id="7744" name="Google Shape;7744;p1"/>
                  <p:cNvSpPr/>
                  <p:nvPr/>
                </p:nvSpPr>
                <p:spPr>
                  <a:xfrm>
                    <a:off x="2557674" y="2045055"/>
                    <a:ext cx="344910" cy="1731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4910" h="173105" extrusionOk="0">
                        <a:moveTo>
                          <a:pt x="344911" y="35946"/>
                        </a:moveTo>
                        <a:cubicBezTo>
                          <a:pt x="327448" y="27055"/>
                          <a:pt x="223732" y="-22686"/>
                          <a:pt x="135784" y="12345"/>
                        </a:cubicBezTo>
                        <a:cubicBezTo>
                          <a:pt x="47837" y="47270"/>
                          <a:pt x="6562" y="154691"/>
                          <a:pt x="0" y="173105"/>
                        </a:cubicBezTo>
                        <a:lnTo>
                          <a:pt x="344911" y="35946"/>
                        </a:lnTo>
                        <a:close/>
                      </a:path>
                    </a:pathLst>
                  </a:cu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745" name="Google Shape;7745;p1"/>
                  <p:cNvSpPr/>
                  <p:nvPr/>
                </p:nvSpPr>
                <p:spPr>
                  <a:xfrm>
                    <a:off x="2556509" y="2080894"/>
                    <a:ext cx="348932" cy="1774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8932" h="177490" extrusionOk="0">
                        <a:moveTo>
                          <a:pt x="212" y="139912"/>
                        </a:moveTo>
                        <a:lnTo>
                          <a:pt x="0" y="139912"/>
                        </a:lnTo>
                        <a:cubicBezTo>
                          <a:pt x="0" y="139912"/>
                          <a:pt x="106" y="140123"/>
                          <a:pt x="106" y="140123"/>
                        </a:cubicBezTo>
                        <a:cubicBezTo>
                          <a:pt x="106" y="140123"/>
                          <a:pt x="106" y="140335"/>
                          <a:pt x="106" y="140335"/>
                        </a:cubicBezTo>
                        <a:lnTo>
                          <a:pt x="317" y="140335"/>
                        </a:lnTo>
                        <a:cubicBezTo>
                          <a:pt x="3704" y="142028"/>
                          <a:pt x="117052" y="202882"/>
                          <a:pt x="211984" y="165206"/>
                        </a:cubicBezTo>
                        <a:cubicBezTo>
                          <a:pt x="306917" y="127423"/>
                          <a:pt x="347557" y="5292"/>
                          <a:pt x="348721" y="1693"/>
                        </a:cubicBezTo>
                        <a:lnTo>
                          <a:pt x="348933" y="1693"/>
                        </a:lnTo>
                        <a:cubicBezTo>
                          <a:pt x="348933" y="1693"/>
                          <a:pt x="348827" y="1482"/>
                          <a:pt x="348827" y="1482"/>
                        </a:cubicBezTo>
                        <a:cubicBezTo>
                          <a:pt x="348827" y="1482"/>
                          <a:pt x="348827" y="1270"/>
                          <a:pt x="348827" y="1270"/>
                        </a:cubicBezTo>
                        <a:lnTo>
                          <a:pt x="348615" y="1270"/>
                        </a:lnTo>
                        <a:cubicBezTo>
                          <a:pt x="348615" y="1270"/>
                          <a:pt x="347451" y="741"/>
                          <a:pt x="346075" y="0"/>
                        </a:cubicBezTo>
                        <a:lnTo>
                          <a:pt x="1164" y="137160"/>
                        </a:lnTo>
                        <a:cubicBezTo>
                          <a:pt x="635" y="138642"/>
                          <a:pt x="317" y="139594"/>
                          <a:pt x="212" y="139806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7746" name="Google Shape;7746;p1"/>
              <p:cNvGrpSpPr/>
              <p:nvPr/>
            </p:nvGrpSpPr>
            <p:grpSpPr>
              <a:xfrm>
                <a:off x="2368258" y="2441469"/>
                <a:ext cx="683869" cy="683763"/>
                <a:chOff x="2368258" y="2441469"/>
                <a:chExt cx="683869" cy="683763"/>
              </a:xfrm>
            </p:grpSpPr>
            <p:sp>
              <p:nvSpPr>
                <p:cNvPr id="7747" name="Google Shape;7747;p1"/>
                <p:cNvSpPr/>
                <p:nvPr/>
              </p:nvSpPr>
              <p:spPr>
                <a:xfrm>
                  <a:off x="2368258" y="2441469"/>
                  <a:ext cx="683869" cy="683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869" h="683763" extrusionOk="0">
                      <a:moveTo>
                        <a:pt x="117766" y="567161"/>
                      </a:moveTo>
                      <a:cubicBezTo>
                        <a:pt x="274082" y="722948"/>
                        <a:pt x="527130" y="722630"/>
                        <a:pt x="683022" y="566208"/>
                      </a:cubicBezTo>
                      <a:cubicBezTo>
                        <a:pt x="683340" y="565891"/>
                        <a:pt x="683551" y="565573"/>
                        <a:pt x="683869" y="565256"/>
                      </a:cubicBezTo>
                      <a:lnTo>
                        <a:pt x="630317" y="511704"/>
                      </a:lnTo>
                      <a:cubicBezTo>
                        <a:pt x="630317" y="511704"/>
                        <a:pt x="629682" y="512339"/>
                        <a:pt x="629365" y="512763"/>
                      </a:cubicBezTo>
                      <a:cubicBezTo>
                        <a:pt x="568828" y="573511"/>
                        <a:pt x="490194" y="605049"/>
                        <a:pt x="410819" y="607801"/>
                      </a:cubicBezTo>
                      <a:cubicBezTo>
                        <a:pt x="403834" y="608013"/>
                        <a:pt x="396955" y="608013"/>
                        <a:pt x="389970" y="607801"/>
                      </a:cubicBezTo>
                      <a:cubicBezTo>
                        <a:pt x="312394" y="605472"/>
                        <a:pt x="235559" y="575416"/>
                        <a:pt x="175446" y="517525"/>
                      </a:cubicBezTo>
                      <a:cubicBezTo>
                        <a:pt x="174070" y="516149"/>
                        <a:pt x="172588" y="514879"/>
                        <a:pt x="171107" y="513503"/>
                      </a:cubicBezTo>
                      <a:cubicBezTo>
                        <a:pt x="167614" y="510011"/>
                        <a:pt x="164121" y="506413"/>
                        <a:pt x="160841" y="502708"/>
                      </a:cubicBezTo>
                      <a:cubicBezTo>
                        <a:pt x="106231" y="443124"/>
                        <a:pt x="77973" y="368088"/>
                        <a:pt x="76068" y="292418"/>
                      </a:cubicBezTo>
                      <a:cubicBezTo>
                        <a:pt x="75857" y="285433"/>
                        <a:pt x="75857" y="278553"/>
                        <a:pt x="76068" y="271568"/>
                      </a:cubicBezTo>
                      <a:cubicBezTo>
                        <a:pt x="79032" y="193040"/>
                        <a:pt x="110464" y="115358"/>
                        <a:pt x="170260" y="55245"/>
                      </a:cubicBezTo>
                      <a:cubicBezTo>
                        <a:pt x="170789" y="54716"/>
                        <a:pt x="171424" y="54081"/>
                        <a:pt x="172059" y="53552"/>
                      </a:cubicBezTo>
                      <a:lnTo>
                        <a:pt x="118507" y="0"/>
                      </a:lnTo>
                      <a:cubicBezTo>
                        <a:pt x="117872" y="635"/>
                        <a:pt x="117237" y="1164"/>
                        <a:pt x="116602" y="1799"/>
                      </a:cubicBezTo>
                      <a:cubicBezTo>
                        <a:pt x="-39184" y="158115"/>
                        <a:pt x="-38867" y="411163"/>
                        <a:pt x="117555" y="567055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8" name="Google Shape;7748;p1"/>
                <p:cNvSpPr/>
                <p:nvPr/>
              </p:nvSpPr>
              <p:spPr>
                <a:xfrm>
                  <a:off x="2444432" y="2733463"/>
                  <a:ext cx="276965" cy="210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965" h="210714" extrusionOk="0">
                      <a:moveTo>
                        <a:pt x="273262" y="0"/>
                      </a:moveTo>
                      <a:lnTo>
                        <a:pt x="0" y="423"/>
                      </a:lnTo>
                      <a:cubicBezTo>
                        <a:pt x="1905" y="76094"/>
                        <a:pt x="30163" y="151130"/>
                        <a:pt x="84772" y="210714"/>
                      </a:cubicBezTo>
                      <a:lnTo>
                        <a:pt x="276966" y="17886"/>
                      </a:lnTo>
                      <a:cubicBezTo>
                        <a:pt x="274743" y="12065"/>
                        <a:pt x="273579" y="6033"/>
                        <a:pt x="273262" y="0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9" name="Google Shape;7749;p1"/>
                <p:cNvSpPr/>
                <p:nvPr/>
              </p:nvSpPr>
              <p:spPr>
                <a:xfrm>
                  <a:off x="2543598" y="2769552"/>
                  <a:ext cx="214524" cy="279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524" h="279717" extrusionOk="0">
                      <a:moveTo>
                        <a:pt x="190923" y="2434"/>
                      </a:moveTo>
                      <a:cubicBezTo>
                        <a:pt x="190183" y="1693"/>
                        <a:pt x="189653" y="847"/>
                        <a:pt x="188913" y="0"/>
                      </a:cubicBezTo>
                      <a:lnTo>
                        <a:pt x="0" y="189442"/>
                      </a:lnTo>
                      <a:cubicBezTo>
                        <a:pt x="60113" y="247227"/>
                        <a:pt x="136948" y="277283"/>
                        <a:pt x="214524" y="279717"/>
                      </a:cubicBezTo>
                      <a:lnTo>
                        <a:pt x="214101" y="16404"/>
                      </a:lnTo>
                      <a:cubicBezTo>
                        <a:pt x="205634" y="13653"/>
                        <a:pt x="197591" y="9207"/>
                        <a:pt x="190817" y="2434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0" name="Google Shape;7750;p1"/>
                <p:cNvSpPr/>
                <p:nvPr/>
              </p:nvSpPr>
              <p:spPr>
                <a:xfrm>
                  <a:off x="2778654" y="2771774"/>
                  <a:ext cx="219921" cy="277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921" h="277495" extrusionOk="0">
                      <a:moveTo>
                        <a:pt x="0" y="17039"/>
                      </a:moveTo>
                      <a:lnTo>
                        <a:pt x="423" y="277495"/>
                      </a:lnTo>
                      <a:cubicBezTo>
                        <a:pt x="79798" y="274849"/>
                        <a:pt x="158433" y="243205"/>
                        <a:pt x="218969" y="182457"/>
                      </a:cubicBezTo>
                      <a:cubicBezTo>
                        <a:pt x="219287" y="182139"/>
                        <a:pt x="219604" y="181822"/>
                        <a:pt x="219922" y="181398"/>
                      </a:cubicBezTo>
                      <a:lnTo>
                        <a:pt x="38523" y="0"/>
                      </a:lnTo>
                      <a:cubicBezTo>
                        <a:pt x="38523" y="0"/>
                        <a:pt x="38523" y="0"/>
                        <a:pt x="38523" y="0"/>
                      </a:cubicBezTo>
                      <a:cubicBezTo>
                        <a:pt x="27834" y="10689"/>
                        <a:pt x="14076" y="16192"/>
                        <a:pt x="0" y="16933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1" name="Google Shape;7751;p1"/>
                <p:cNvSpPr/>
                <p:nvPr/>
              </p:nvSpPr>
              <p:spPr>
                <a:xfrm>
                  <a:off x="2444432" y="2495232"/>
                  <a:ext cx="290089" cy="2180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089" h="218016" extrusionOk="0">
                      <a:moveTo>
                        <a:pt x="0" y="217911"/>
                      </a:moveTo>
                      <a:lnTo>
                        <a:pt x="276013" y="217488"/>
                      </a:lnTo>
                      <a:cubicBezTo>
                        <a:pt x="278765" y="209021"/>
                        <a:pt x="283210" y="200977"/>
                        <a:pt x="289983" y="194204"/>
                      </a:cubicBezTo>
                      <a:cubicBezTo>
                        <a:pt x="289983" y="194204"/>
                        <a:pt x="290089" y="194204"/>
                        <a:pt x="290089" y="194098"/>
                      </a:cubicBezTo>
                      <a:lnTo>
                        <a:pt x="95991" y="0"/>
                      </a:lnTo>
                      <a:cubicBezTo>
                        <a:pt x="95462" y="529"/>
                        <a:pt x="94827" y="1058"/>
                        <a:pt x="94192" y="1693"/>
                      </a:cubicBezTo>
                      <a:cubicBezTo>
                        <a:pt x="34290" y="61807"/>
                        <a:pt x="2963" y="139382"/>
                        <a:pt x="0" y="218017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2" name="Google Shape;7752;p1"/>
                <p:cNvSpPr/>
                <p:nvPr/>
              </p:nvSpPr>
              <p:spPr>
                <a:xfrm>
                  <a:off x="2529099" y="2751455"/>
                  <a:ext cx="203517" cy="207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517" h="207644" extrusionOk="0">
                      <a:moveTo>
                        <a:pt x="192193" y="0"/>
                      </a:moveTo>
                      <a:lnTo>
                        <a:pt x="0" y="192828"/>
                      </a:lnTo>
                      <a:cubicBezTo>
                        <a:pt x="3387" y="196427"/>
                        <a:pt x="6773" y="200131"/>
                        <a:pt x="10266" y="203623"/>
                      </a:cubicBezTo>
                      <a:cubicBezTo>
                        <a:pt x="11642" y="204999"/>
                        <a:pt x="13123" y="206269"/>
                        <a:pt x="14605" y="207645"/>
                      </a:cubicBezTo>
                      <a:lnTo>
                        <a:pt x="203518" y="18203"/>
                      </a:lnTo>
                      <a:cubicBezTo>
                        <a:pt x="198543" y="12700"/>
                        <a:pt x="194733" y="6562"/>
                        <a:pt x="192299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3" name="Google Shape;7753;p1"/>
                <p:cNvSpPr/>
                <p:nvPr/>
              </p:nvSpPr>
              <p:spPr>
                <a:xfrm>
                  <a:off x="2757804" y="2785956"/>
                  <a:ext cx="21272" cy="263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263472" extrusionOk="0">
                      <a:moveTo>
                        <a:pt x="0" y="0"/>
                      </a:moveTo>
                      <a:lnTo>
                        <a:pt x="423" y="263313"/>
                      </a:lnTo>
                      <a:cubicBezTo>
                        <a:pt x="7408" y="263525"/>
                        <a:pt x="14288" y="263525"/>
                        <a:pt x="21273" y="263313"/>
                      </a:cubicBezTo>
                      <a:lnTo>
                        <a:pt x="20849" y="2858"/>
                      </a:lnTo>
                      <a:cubicBezTo>
                        <a:pt x="13864" y="3175"/>
                        <a:pt x="6773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4" name="Google Shape;7754;p1"/>
                <p:cNvSpPr/>
                <p:nvPr/>
              </p:nvSpPr>
              <p:spPr>
                <a:xfrm>
                  <a:off x="2444232" y="2712720"/>
                  <a:ext cx="276319" cy="21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319" h="21272" extrusionOk="0">
                      <a:moveTo>
                        <a:pt x="276214" y="0"/>
                      </a:moveTo>
                      <a:lnTo>
                        <a:pt x="200" y="423"/>
                      </a:lnTo>
                      <a:cubicBezTo>
                        <a:pt x="-11" y="7408"/>
                        <a:pt x="-117" y="14288"/>
                        <a:pt x="200" y="21272"/>
                      </a:cubicBezTo>
                      <a:lnTo>
                        <a:pt x="273462" y="20849"/>
                      </a:lnTo>
                      <a:cubicBezTo>
                        <a:pt x="273145" y="13864"/>
                        <a:pt x="274097" y="6773"/>
                        <a:pt x="27632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5" name="Google Shape;7755;p1"/>
                <p:cNvSpPr/>
                <p:nvPr/>
              </p:nvSpPr>
              <p:spPr>
                <a:xfrm>
                  <a:off x="2717588" y="2733463"/>
                  <a:ext cx="21590" cy="179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0" h="17991" extrusionOk="0">
                      <a:moveTo>
                        <a:pt x="21590" y="0"/>
                      </a:moveTo>
                      <a:lnTo>
                        <a:pt x="0" y="0"/>
                      </a:lnTo>
                      <a:cubicBezTo>
                        <a:pt x="317" y="6138"/>
                        <a:pt x="1482" y="12171"/>
                        <a:pt x="3704" y="17992"/>
                      </a:cubicBezTo>
                      <a:lnTo>
                        <a:pt x="21590" y="0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6" name="Google Shape;7756;p1"/>
                <p:cNvSpPr/>
                <p:nvPr/>
              </p:nvSpPr>
              <p:spPr>
                <a:xfrm>
                  <a:off x="2732616" y="2719175"/>
                  <a:ext cx="84560" cy="69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60" h="69744" extrusionOk="0">
                      <a:moveTo>
                        <a:pt x="39053" y="11218"/>
                      </a:moveTo>
                      <a:lnTo>
                        <a:pt x="0" y="50483"/>
                      </a:lnTo>
                      <a:cubicBezTo>
                        <a:pt x="741" y="51223"/>
                        <a:pt x="1270" y="52176"/>
                        <a:pt x="2011" y="52917"/>
                      </a:cubicBezTo>
                      <a:cubicBezTo>
                        <a:pt x="8784" y="59690"/>
                        <a:pt x="16827" y="64135"/>
                        <a:pt x="25294" y="66887"/>
                      </a:cubicBezTo>
                      <a:lnTo>
                        <a:pt x="25294" y="27093"/>
                      </a:lnTo>
                      <a:cubicBezTo>
                        <a:pt x="25294" y="27093"/>
                        <a:pt x="46037" y="27093"/>
                        <a:pt x="46037" y="27093"/>
                      </a:cubicBezTo>
                      <a:lnTo>
                        <a:pt x="46037" y="69744"/>
                      </a:lnTo>
                      <a:cubicBezTo>
                        <a:pt x="60113" y="69109"/>
                        <a:pt x="73977" y="63606"/>
                        <a:pt x="84561" y="52811"/>
                      </a:cubicBezTo>
                      <a:cubicBezTo>
                        <a:pt x="84561" y="52811"/>
                        <a:pt x="84561" y="52811"/>
                        <a:pt x="84561" y="52811"/>
                      </a:cubicBezTo>
                      <a:lnTo>
                        <a:pt x="40111" y="8361"/>
                      </a:lnTo>
                      <a:lnTo>
                        <a:pt x="39370" y="9102"/>
                      </a:lnTo>
                      <a:lnTo>
                        <a:pt x="40111" y="8361"/>
                      </a:lnTo>
                      <a:lnTo>
                        <a:pt x="31750" y="0"/>
                      </a:lnTo>
                      <a:lnTo>
                        <a:pt x="31750" y="4022"/>
                      </a:lnTo>
                      <a:cubicBezTo>
                        <a:pt x="31750" y="4022"/>
                        <a:pt x="39158" y="11324"/>
                        <a:pt x="39158" y="11324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7" name="Google Shape;7757;p1"/>
                <p:cNvSpPr/>
                <p:nvPr/>
              </p:nvSpPr>
              <p:spPr>
                <a:xfrm>
                  <a:off x="2720445" y="2689330"/>
                  <a:ext cx="37465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65" h="23389" extrusionOk="0">
                      <a:moveTo>
                        <a:pt x="0" y="23389"/>
                      </a:moveTo>
                      <a:lnTo>
                        <a:pt x="37465" y="23389"/>
                      </a:lnTo>
                      <a:cubicBezTo>
                        <a:pt x="37465" y="23389"/>
                        <a:pt x="14076" y="0"/>
                        <a:pt x="14076" y="0"/>
                      </a:cubicBezTo>
                      <a:cubicBezTo>
                        <a:pt x="14076" y="0"/>
                        <a:pt x="13970" y="0"/>
                        <a:pt x="13970" y="106"/>
                      </a:cubicBezTo>
                      <a:cubicBezTo>
                        <a:pt x="7197" y="6879"/>
                        <a:pt x="2752" y="14923"/>
                        <a:pt x="0" y="2338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8" name="Google Shape;7758;p1"/>
                <p:cNvSpPr/>
                <p:nvPr/>
              </p:nvSpPr>
              <p:spPr>
                <a:xfrm>
                  <a:off x="2721292" y="2723091"/>
                  <a:ext cx="50376" cy="46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6" h="46566" extrusionOk="0">
                      <a:moveTo>
                        <a:pt x="11324" y="46567"/>
                      </a:moveTo>
                      <a:lnTo>
                        <a:pt x="50377" y="7303"/>
                      </a:lnTo>
                      <a:lnTo>
                        <a:pt x="42968" y="0"/>
                      </a:lnTo>
                      <a:lnTo>
                        <a:pt x="42968" y="10372"/>
                      </a:lnTo>
                      <a:cubicBezTo>
                        <a:pt x="42968" y="10372"/>
                        <a:pt x="17886" y="10372"/>
                        <a:pt x="17886" y="10372"/>
                      </a:cubicBezTo>
                      <a:lnTo>
                        <a:pt x="0" y="28364"/>
                      </a:lnTo>
                      <a:cubicBezTo>
                        <a:pt x="2540" y="34925"/>
                        <a:pt x="6350" y="41063"/>
                        <a:pt x="11218" y="46567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59" name="Google Shape;7759;p1"/>
                <p:cNvSpPr/>
                <p:nvPr/>
              </p:nvSpPr>
              <p:spPr>
                <a:xfrm>
                  <a:off x="2757804" y="2746163"/>
                  <a:ext cx="20849" cy="42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42710" extrusionOk="0">
                      <a:moveTo>
                        <a:pt x="20849" y="42651"/>
                      </a:moveTo>
                      <a:lnTo>
                        <a:pt x="20849" y="0"/>
                      </a:lnTo>
                      <a:cubicBezTo>
                        <a:pt x="20849" y="0"/>
                        <a:pt x="0" y="0"/>
                        <a:pt x="0" y="0"/>
                      </a:cubicBezTo>
                      <a:lnTo>
                        <a:pt x="0" y="39793"/>
                      </a:lnTo>
                      <a:cubicBezTo>
                        <a:pt x="6879" y="42016"/>
                        <a:pt x="13864" y="42968"/>
                        <a:pt x="20849" y="42651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0" name="Google Shape;7760;p1"/>
                <p:cNvSpPr/>
                <p:nvPr/>
              </p:nvSpPr>
              <p:spPr>
                <a:xfrm>
                  <a:off x="2717694" y="2712614"/>
                  <a:ext cx="46778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78" h="20849" extrusionOk="0">
                      <a:moveTo>
                        <a:pt x="0" y="20849"/>
                      </a:moveTo>
                      <a:lnTo>
                        <a:pt x="21590" y="20849"/>
                      </a:lnTo>
                      <a:cubicBezTo>
                        <a:pt x="21590" y="20849"/>
                        <a:pt x="39370" y="3069"/>
                        <a:pt x="39370" y="3069"/>
                      </a:cubicBezTo>
                      <a:lnTo>
                        <a:pt x="46778" y="10372"/>
                      </a:lnTo>
                      <a:lnTo>
                        <a:pt x="46778" y="6350"/>
                      </a:lnTo>
                      <a:cubicBezTo>
                        <a:pt x="46778" y="6350"/>
                        <a:pt x="40428" y="0"/>
                        <a:pt x="40428" y="0"/>
                      </a:cubicBezTo>
                      <a:lnTo>
                        <a:pt x="2963" y="0"/>
                      </a:lnTo>
                      <a:cubicBezTo>
                        <a:pt x="741" y="6879"/>
                        <a:pt x="-212" y="13864"/>
                        <a:pt x="106" y="2084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1" name="Google Shape;7761;p1"/>
                <p:cNvSpPr/>
                <p:nvPr/>
              </p:nvSpPr>
              <p:spPr>
                <a:xfrm>
                  <a:off x="2739178" y="2715683"/>
                  <a:ext cx="25188" cy="1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88" h="17779" extrusionOk="0">
                      <a:moveTo>
                        <a:pt x="25082" y="7303"/>
                      </a:moveTo>
                      <a:lnTo>
                        <a:pt x="17780" y="0"/>
                      </a:lnTo>
                      <a:lnTo>
                        <a:pt x="0" y="17780"/>
                      </a:lnTo>
                      <a:lnTo>
                        <a:pt x="25188" y="17780"/>
                      </a:lnTo>
                      <a:lnTo>
                        <a:pt x="25082" y="7303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762" name="Google Shape;7762;p1"/>
          <p:cNvGrpSpPr/>
          <p:nvPr/>
        </p:nvGrpSpPr>
        <p:grpSpPr>
          <a:xfrm>
            <a:off x="1741727" y="0"/>
            <a:ext cx="1741800" cy="1713000"/>
            <a:chOff x="1741727" y="0"/>
            <a:chExt cx="1741800" cy="1713000"/>
          </a:xfrm>
        </p:grpSpPr>
        <p:sp>
          <p:nvSpPr>
            <p:cNvPr id="7763" name="Google Shape;7763;p1"/>
            <p:cNvSpPr/>
            <p:nvPr/>
          </p:nvSpPr>
          <p:spPr>
            <a:xfrm>
              <a:off x="1741727" y="0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764" name="Google Shape;7764;p1"/>
            <p:cNvGrpSpPr/>
            <p:nvPr/>
          </p:nvGrpSpPr>
          <p:grpSpPr>
            <a:xfrm>
              <a:off x="2041948" y="464185"/>
              <a:ext cx="1117493" cy="819361"/>
              <a:chOff x="2041948" y="464185"/>
              <a:chExt cx="1117493" cy="819361"/>
            </a:xfrm>
          </p:grpSpPr>
          <p:grpSp>
            <p:nvGrpSpPr>
              <p:cNvPr id="7765" name="Google Shape;7765;p1"/>
              <p:cNvGrpSpPr/>
              <p:nvPr/>
            </p:nvGrpSpPr>
            <p:grpSpPr>
              <a:xfrm>
                <a:off x="2044276" y="708130"/>
                <a:ext cx="1102471" cy="163200"/>
                <a:chOff x="2044276" y="708130"/>
                <a:chExt cx="1102471" cy="163200"/>
              </a:xfrm>
            </p:grpSpPr>
            <p:sp>
              <p:nvSpPr>
                <p:cNvPr id="7766" name="Google Shape;7766;p1"/>
                <p:cNvSpPr/>
                <p:nvPr/>
              </p:nvSpPr>
              <p:spPr>
                <a:xfrm>
                  <a:off x="2044276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7" name="Google Shape;7767;p1"/>
                <p:cNvSpPr/>
                <p:nvPr/>
              </p:nvSpPr>
              <p:spPr>
                <a:xfrm>
                  <a:off x="2207471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8" name="Google Shape;7768;p1"/>
                <p:cNvSpPr/>
                <p:nvPr/>
              </p:nvSpPr>
              <p:spPr>
                <a:xfrm>
                  <a:off x="2370772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9" name="Google Shape;7769;p1"/>
                <p:cNvSpPr/>
                <p:nvPr/>
              </p:nvSpPr>
              <p:spPr>
                <a:xfrm>
                  <a:off x="2534073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0" name="Google Shape;7770;p1"/>
                <p:cNvSpPr/>
                <p:nvPr/>
              </p:nvSpPr>
              <p:spPr>
                <a:xfrm>
                  <a:off x="2697268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1" name="Google Shape;7771;p1"/>
                <p:cNvSpPr/>
                <p:nvPr/>
              </p:nvSpPr>
              <p:spPr>
                <a:xfrm>
                  <a:off x="2860569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2" name="Google Shape;7772;p1"/>
                <p:cNvSpPr/>
                <p:nvPr/>
              </p:nvSpPr>
              <p:spPr>
                <a:xfrm>
                  <a:off x="2983547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73" name="Google Shape;7773;p1"/>
              <p:cNvGrpSpPr/>
              <p:nvPr/>
            </p:nvGrpSpPr>
            <p:grpSpPr>
              <a:xfrm>
                <a:off x="2119100" y="621665"/>
                <a:ext cx="939276" cy="163200"/>
                <a:chOff x="2119100" y="621665"/>
                <a:chExt cx="939276" cy="163200"/>
              </a:xfrm>
            </p:grpSpPr>
            <p:sp>
              <p:nvSpPr>
                <p:cNvPr id="7774" name="Google Shape;7774;p1"/>
                <p:cNvSpPr/>
                <p:nvPr/>
              </p:nvSpPr>
              <p:spPr>
                <a:xfrm>
                  <a:off x="2282401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5" name="Google Shape;7775;p1"/>
                <p:cNvSpPr/>
                <p:nvPr/>
              </p:nvSpPr>
              <p:spPr>
                <a:xfrm>
                  <a:off x="2119100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6" name="Google Shape;7776;p1"/>
                <p:cNvSpPr/>
                <p:nvPr/>
              </p:nvSpPr>
              <p:spPr>
                <a:xfrm>
                  <a:off x="2445596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7" name="Google Shape;7777;p1"/>
                <p:cNvSpPr/>
                <p:nvPr/>
              </p:nvSpPr>
              <p:spPr>
                <a:xfrm>
                  <a:off x="2608897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8" name="Google Shape;7778;p1"/>
                <p:cNvSpPr/>
                <p:nvPr/>
              </p:nvSpPr>
              <p:spPr>
                <a:xfrm>
                  <a:off x="2772198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9" name="Google Shape;7779;p1"/>
                <p:cNvSpPr/>
                <p:nvPr/>
              </p:nvSpPr>
              <p:spPr>
                <a:xfrm>
                  <a:off x="2895176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80" name="Google Shape;7780;p1"/>
              <p:cNvGrpSpPr/>
              <p:nvPr/>
            </p:nvGrpSpPr>
            <p:grpSpPr>
              <a:xfrm>
                <a:off x="2234035" y="464185"/>
                <a:ext cx="706231" cy="262471"/>
                <a:chOff x="2234035" y="464185"/>
                <a:chExt cx="706231" cy="262471"/>
              </a:xfrm>
            </p:grpSpPr>
            <p:sp>
              <p:nvSpPr>
                <p:cNvPr id="7781" name="Google Shape;7781;p1"/>
                <p:cNvSpPr/>
                <p:nvPr/>
              </p:nvSpPr>
              <p:spPr>
                <a:xfrm>
                  <a:off x="2234035" y="563456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82" name="Google Shape;7782;p1"/>
                <p:cNvSpPr/>
                <p:nvPr/>
              </p:nvSpPr>
              <p:spPr>
                <a:xfrm>
                  <a:off x="2362411" y="50704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83" name="Google Shape;7783;p1"/>
                <p:cNvSpPr/>
                <p:nvPr/>
              </p:nvSpPr>
              <p:spPr>
                <a:xfrm>
                  <a:off x="2648690" y="50704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84" name="Google Shape;7784;p1"/>
                <p:cNvSpPr/>
                <p:nvPr/>
              </p:nvSpPr>
              <p:spPr>
                <a:xfrm>
                  <a:off x="2508144" y="46418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85" name="Google Shape;7785;p1"/>
                <p:cNvSpPr/>
                <p:nvPr/>
              </p:nvSpPr>
              <p:spPr>
                <a:xfrm>
                  <a:off x="2777066" y="563456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86" name="Google Shape;7786;p1"/>
                <p:cNvSpPr/>
                <p:nvPr/>
              </p:nvSpPr>
              <p:spPr>
                <a:xfrm>
                  <a:off x="2525712" y="53117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87" name="Google Shape;7787;p1"/>
              <p:cNvGrpSpPr/>
              <p:nvPr/>
            </p:nvGrpSpPr>
            <p:grpSpPr>
              <a:xfrm>
                <a:off x="2398395" y="574675"/>
                <a:ext cx="425666" cy="184684"/>
                <a:chOff x="2398395" y="574675"/>
                <a:chExt cx="425666" cy="184684"/>
              </a:xfrm>
            </p:grpSpPr>
            <p:sp>
              <p:nvSpPr>
                <p:cNvPr id="7788" name="Google Shape;7788;p1"/>
                <p:cNvSpPr/>
                <p:nvPr/>
              </p:nvSpPr>
              <p:spPr>
                <a:xfrm>
                  <a:off x="2398395" y="57467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89" name="Google Shape;7789;p1"/>
                <p:cNvSpPr/>
                <p:nvPr/>
              </p:nvSpPr>
              <p:spPr>
                <a:xfrm>
                  <a:off x="2660861" y="596159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90" name="Google Shape;7790;p1"/>
              <p:cNvGrpSpPr/>
              <p:nvPr/>
            </p:nvGrpSpPr>
            <p:grpSpPr>
              <a:xfrm>
                <a:off x="2041948" y="757237"/>
                <a:ext cx="1117493" cy="526309"/>
                <a:chOff x="2041948" y="757237"/>
                <a:chExt cx="1117493" cy="526309"/>
              </a:xfrm>
            </p:grpSpPr>
            <p:sp>
              <p:nvSpPr>
                <p:cNvPr id="7791" name="Google Shape;7791;p1"/>
                <p:cNvSpPr/>
                <p:nvPr/>
              </p:nvSpPr>
              <p:spPr>
                <a:xfrm>
                  <a:off x="2600536" y="757237"/>
                  <a:ext cx="558905" cy="526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905" h="526309" extrusionOk="0">
                      <a:moveTo>
                        <a:pt x="403331" y="0"/>
                      </a:moveTo>
                      <a:cubicBezTo>
                        <a:pt x="403331" y="224472"/>
                        <a:pt x="271039" y="417936"/>
                        <a:pt x="80116" y="506836"/>
                      </a:cubicBezTo>
                      <a:cubicBezTo>
                        <a:pt x="54928" y="518583"/>
                        <a:pt x="27728" y="524827"/>
                        <a:pt x="0" y="526098"/>
                      </a:cubicBezTo>
                      <a:lnTo>
                        <a:pt x="145415" y="526309"/>
                      </a:lnTo>
                      <a:cubicBezTo>
                        <a:pt x="176530" y="526309"/>
                        <a:pt x="207433" y="519959"/>
                        <a:pt x="235691" y="506836"/>
                      </a:cubicBezTo>
                      <a:cubicBezTo>
                        <a:pt x="426614" y="417936"/>
                        <a:pt x="558906" y="224472"/>
                        <a:pt x="558906" y="0"/>
                      </a:cubicBezTo>
                      <a:lnTo>
                        <a:pt x="403331" y="0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2" name="Google Shape;7792;p1"/>
                <p:cNvSpPr/>
                <p:nvPr/>
              </p:nvSpPr>
              <p:spPr>
                <a:xfrm>
                  <a:off x="2041948" y="757237"/>
                  <a:ext cx="961918" cy="526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1918" h="526097" extrusionOk="0">
                      <a:moveTo>
                        <a:pt x="961919" y="0"/>
                      </a:moveTo>
                      <a:lnTo>
                        <a:pt x="0" y="0"/>
                      </a:lnTo>
                      <a:cubicBezTo>
                        <a:pt x="0" y="223732"/>
                        <a:pt x="131551" y="416878"/>
                        <a:pt x="321522" y="506095"/>
                      </a:cubicBezTo>
                      <a:cubicBezTo>
                        <a:pt x="349673" y="519324"/>
                        <a:pt x="380577" y="525780"/>
                        <a:pt x="411692" y="525886"/>
                      </a:cubicBezTo>
                      <a:lnTo>
                        <a:pt x="558483" y="526098"/>
                      </a:lnTo>
                      <a:cubicBezTo>
                        <a:pt x="586105" y="524933"/>
                        <a:pt x="613410" y="518583"/>
                        <a:pt x="638598" y="506836"/>
                      </a:cubicBezTo>
                      <a:cubicBezTo>
                        <a:pt x="829522" y="417936"/>
                        <a:pt x="961813" y="224472"/>
                        <a:pt x="961813" y="0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793" name="Google Shape;7793;p1"/>
              <p:cNvSpPr/>
              <p:nvPr/>
            </p:nvSpPr>
            <p:spPr>
              <a:xfrm>
                <a:off x="2097616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4" name="Google Shape;7794;p1"/>
              <p:cNvSpPr/>
              <p:nvPr/>
            </p:nvSpPr>
            <p:spPr>
              <a:xfrm>
                <a:off x="2192549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5" name="Google Shape;7795;p1"/>
              <p:cNvSpPr/>
              <p:nvPr/>
            </p:nvSpPr>
            <p:spPr>
              <a:xfrm>
                <a:off x="2287375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6" name="Google Shape;7796;p1"/>
              <p:cNvSpPr/>
              <p:nvPr/>
            </p:nvSpPr>
            <p:spPr>
              <a:xfrm>
                <a:off x="2382202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7" name="Google Shape;7797;p1"/>
              <p:cNvSpPr/>
              <p:nvPr/>
            </p:nvSpPr>
            <p:spPr>
              <a:xfrm>
                <a:off x="2477135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8" name="Google Shape;7798;p1"/>
              <p:cNvSpPr/>
              <p:nvPr/>
            </p:nvSpPr>
            <p:spPr>
              <a:xfrm>
                <a:off x="2571961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9" name="Google Shape;7799;p1"/>
              <p:cNvSpPr/>
              <p:nvPr/>
            </p:nvSpPr>
            <p:spPr>
              <a:xfrm>
                <a:off x="2666894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0" name="Google Shape;7800;p1"/>
              <p:cNvSpPr/>
              <p:nvPr/>
            </p:nvSpPr>
            <p:spPr>
              <a:xfrm>
                <a:off x="2761720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1" name="Google Shape;7801;p1"/>
              <p:cNvSpPr/>
              <p:nvPr/>
            </p:nvSpPr>
            <p:spPr>
              <a:xfrm>
                <a:off x="2856547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2" name="Google Shape;7802;p1"/>
              <p:cNvSpPr/>
              <p:nvPr/>
            </p:nvSpPr>
            <p:spPr>
              <a:xfrm>
                <a:off x="2951480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3" name="Google Shape;7803;p1"/>
              <p:cNvSpPr/>
              <p:nvPr/>
            </p:nvSpPr>
            <p:spPr>
              <a:xfrm>
                <a:off x="3046306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804" name="Google Shape;7804;p1"/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7805" name="Google Shape;7805;p1"/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06" name="Google Shape;7806;p1"/>
            <p:cNvGrpSpPr/>
            <p:nvPr/>
          </p:nvGrpSpPr>
          <p:grpSpPr>
            <a:xfrm>
              <a:off x="335491" y="2054542"/>
              <a:ext cx="1081800" cy="1053900"/>
              <a:chOff x="335491" y="2054542"/>
              <a:chExt cx="1081800" cy="1053900"/>
            </a:xfrm>
          </p:grpSpPr>
          <p:sp>
            <p:nvSpPr>
              <p:cNvPr id="7807" name="Google Shape;7807;p1"/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8" name="Google Shape;7808;p1"/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9" name="Google Shape;7809;p1"/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0" name="Google Shape;7810;p1"/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11" name="Google Shape;7811;p1"/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7812" name="Google Shape;7812;p1"/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13" name="Google Shape;7813;p1"/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14" name="Google Shape;7814;p1"/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7815" name="Google Shape;7815;p1"/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16" name="Google Shape;7816;p1"/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17" name="Google Shape;7817;p1"/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7818" name="Google Shape;7818;p1"/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19" name="Google Shape;7819;p1"/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0" name="Google Shape;7820;p1"/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1" name="Google Shape;7821;p1"/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2" name="Google Shape;7822;p1"/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3" name="Google Shape;7823;p1"/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4" name="Google Shape;7824;p1"/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5" name="Google Shape;7825;p1"/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6" name="Google Shape;7826;p1"/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7" name="Google Shape;7827;p1"/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8" name="Google Shape;7828;p1"/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9" name="Google Shape;7829;p1"/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0" name="Google Shape;7830;p1"/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1" name="Google Shape;7831;p1"/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2" name="Google Shape;7832;p1"/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3" name="Google Shape;7833;p1"/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4" name="Google Shape;7834;p1"/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5" name="Google Shape;7835;p1"/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6" name="Google Shape;7836;p1"/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7" name="Google Shape;7837;p1"/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8" name="Google Shape;7838;p1"/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9" name="Google Shape;7839;p1"/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0" name="Google Shape;7840;p1"/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41" name="Google Shape;7841;p1"/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7842" name="Google Shape;7842;p1"/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3" name="Google Shape;7843;p1"/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4" name="Google Shape;7844;p1"/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5" name="Google Shape;7845;p1"/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6" name="Google Shape;7846;p1"/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7" name="Google Shape;7847;p1"/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8" name="Google Shape;7848;p1"/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9" name="Google Shape;7849;p1"/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0" name="Google Shape;7850;p1"/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1" name="Google Shape;7851;p1"/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2" name="Google Shape;7852;p1"/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3" name="Google Shape;7853;p1"/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4" name="Google Shape;7854;p1"/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5" name="Google Shape;7855;p1"/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6" name="Google Shape;7856;p1"/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7" name="Google Shape;7857;p1"/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8" name="Google Shape;7858;p1"/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59" name="Google Shape;7859;p1"/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0" name="Google Shape;7860;p1"/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1" name="Google Shape;7861;p1"/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2" name="Google Shape;7862;p1"/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3" name="Google Shape;7863;p1"/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4" name="Google Shape;7864;p1"/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5" name="Google Shape;7865;p1"/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6" name="Google Shape;7866;p1"/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7" name="Google Shape;7867;p1"/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8" name="Google Shape;7868;p1"/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9" name="Google Shape;7869;p1"/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0" name="Google Shape;7870;p1"/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1" name="Google Shape;7871;p1"/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2" name="Google Shape;7872;p1"/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3" name="Google Shape;7873;p1"/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4" name="Google Shape;7874;p1"/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5" name="Google Shape;7875;p1"/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6" name="Google Shape;7876;p1"/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7" name="Google Shape;7877;p1"/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8" name="Google Shape;7878;p1"/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9" name="Google Shape;7879;p1"/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0" name="Google Shape;7880;p1"/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1" name="Google Shape;7881;p1"/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2" name="Google Shape;7882;p1"/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3" name="Google Shape;7883;p1"/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4" name="Google Shape;7884;p1"/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5" name="Google Shape;7885;p1"/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6" name="Google Shape;7886;p1"/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7" name="Google Shape;7887;p1"/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8" name="Google Shape;7888;p1"/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89" name="Google Shape;7889;p1"/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0" name="Google Shape;7890;p1"/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1" name="Google Shape;7891;p1"/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2" name="Google Shape;7892;p1"/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3" name="Google Shape;7893;p1"/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4" name="Google Shape;7894;p1"/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5" name="Google Shape;7895;p1"/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6" name="Google Shape;7896;p1"/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7" name="Google Shape;7897;p1"/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8" name="Google Shape;7898;p1"/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99" name="Google Shape;7899;p1"/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0" name="Google Shape;7900;p1"/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1" name="Google Shape;7901;p1"/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2" name="Google Shape;7902;p1"/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3" name="Google Shape;7903;p1"/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4" name="Google Shape;7904;p1"/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5" name="Google Shape;7905;p1"/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6" name="Google Shape;7906;p1"/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7" name="Google Shape;7907;p1"/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8" name="Google Shape;7908;p1"/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09" name="Google Shape;7909;p1"/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0" name="Google Shape;7910;p1"/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1" name="Google Shape;7911;p1"/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2" name="Google Shape;7912;p1"/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3" name="Google Shape;7913;p1"/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4" name="Google Shape;7914;p1"/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5" name="Google Shape;7915;p1"/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6" name="Google Shape;7916;p1"/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7" name="Google Shape;7917;p1"/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8" name="Google Shape;7918;p1"/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19" name="Google Shape;7919;p1"/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0" name="Google Shape;7920;p1"/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1" name="Google Shape;7921;p1"/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2" name="Google Shape;7922;p1"/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3" name="Google Shape;7923;p1"/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4" name="Google Shape;7924;p1"/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5" name="Google Shape;7925;p1"/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6" name="Google Shape;7926;p1"/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7" name="Google Shape;7927;p1"/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8" name="Google Shape;7928;p1"/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29" name="Google Shape;7929;p1"/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0" name="Google Shape;7930;p1"/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1" name="Google Shape;7931;p1"/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2" name="Google Shape;7932;p1"/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3" name="Google Shape;7933;p1"/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4" name="Google Shape;7934;p1"/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5" name="Google Shape;7935;p1"/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6" name="Google Shape;7936;p1"/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7" name="Google Shape;7937;p1"/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8" name="Google Shape;7938;p1"/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9" name="Google Shape;7939;p1"/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0" name="Google Shape;7940;p1"/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1" name="Google Shape;7941;p1"/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2" name="Google Shape;7942;p1"/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3" name="Google Shape;7943;p1"/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4" name="Google Shape;7944;p1"/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945" name="Google Shape;7945;p1"/>
          <p:cNvGrpSpPr/>
          <p:nvPr/>
        </p:nvGrpSpPr>
        <p:grpSpPr>
          <a:xfrm>
            <a:off x="-2" y="0"/>
            <a:ext cx="1741800" cy="1713000"/>
            <a:chOff x="-3" y="0"/>
            <a:chExt cx="1741800" cy="1713000"/>
          </a:xfrm>
        </p:grpSpPr>
        <p:sp>
          <p:nvSpPr>
            <p:cNvPr id="7946" name="Google Shape;7946;p1"/>
            <p:cNvSpPr/>
            <p:nvPr/>
          </p:nvSpPr>
          <p:spPr>
            <a:xfrm>
              <a:off x="-3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947" name="Google Shape;7947;p1"/>
            <p:cNvGrpSpPr/>
            <p:nvPr/>
          </p:nvGrpSpPr>
          <p:grpSpPr>
            <a:xfrm>
              <a:off x="420264" y="220027"/>
              <a:ext cx="1038118" cy="1290954"/>
              <a:chOff x="420264" y="220027"/>
              <a:chExt cx="1038118" cy="1290954"/>
            </a:xfrm>
          </p:grpSpPr>
          <p:sp>
            <p:nvSpPr>
              <p:cNvPr id="7948" name="Google Shape;7948;p1"/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9" name="Google Shape;7949;p1"/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950" name="Google Shape;7950;p1"/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7951" name="Google Shape;7951;p1"/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952" name="Google Shape;7952;p1"/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7953" name="Google Shape;7953;p1"/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954" name="Google Shape;7954;p1"/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7955" name="Google Shape;7955;p1"/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6" name="Google Shape;7956;p1"/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7" name="Google Shape;7957;p1"/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8" name="Google Shape;7958;p1"/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9" name="Google Shape;7959;p1"/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0" name="Google Shape;7960;p1"/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1" name="Google Shape;7961;p1"/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2" name="Google Shape;7962;p1"/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963" name="Google Shape;7963;p1"/>
          <p:cNvGrpSpPr/>
          <p:nvPr/>
        </p:nvGrpSpPr>
        <p:grpSpPr>
          <a:xfrm>
            <a:off x="3483450" y="5139217"/>
            <a:ext cx="1741800" cy="1713000"/>
            <a:chOff x="3483450" y="5139217"/>
            <a:chExt cx="1741800" cy="1713000"/>
          </a:xfrm>
        </p:grpSpPr>
        <p:sp>
          <p:nvSpPr>
            <p:cNvPr id="7964" name="Google Shape;7964;p1"/>
            <p:cNvSpPr/>
            <p:nvPr/>
          </p:nvSpPr>
          <p:spPr>
            <a:xfrm>
              <a:off x="348345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965" name="Google Shape;7965;p1"/>
            <p:cNvGrpSpPr/>
            <p:nvPr/>
          </p:nvGrpSpPr>
          <p:grpSpPr>
            <a:xfrm>
              <a:off x="3826803" y="5451898"/>
              <a:ext cx="1081720" cy="1081721"/>
              <a:chOff x="3802380" y="5451898"/>
              <a:chExt cx="1081720" cy="1081721"/>
            </a:xfrm>
          </p:grpSpPr>
          <p:sp>
            <p:nvSpPr>
              <p:cNvPr id="7966" name="Google Shape;7966;p1"/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967" name="Google Shape;7967;p1"/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7968" name="Google Shape;7968;p1"/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9" name="Google Shape;7969;p1"/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70" name="Google Shape;7970;p1"/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7971" name="Google Shape;7971;p1"/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2" name="Google Shape;7972;p1"/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3" name="Google Shape;7973;p1"/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4" name="Google Shape;7974;p1"/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5" name="Google Shape;7975;p1"/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6" name="Google Shape;7976;p1"/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7" name="Google Shape;7977;p1"/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978" name="Google Shape;7978;p1"/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7979" name="Google Shape;7979;p1"/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980" name="Google Shape;7980;p1"/>
            <p:cNvGrpSpPr/>
            <p:nvPr/>
          </p:nvGrpSpPr>
          <p:grpSpPr>
            <a:xfrm>
              <a:off x="5515477" y="5573574"/>
              <a:ext cx="1161203" cy="851640"/>
              <a:chOff x="7274242" y="3892867"/>
              <a:chExt cx="1161203" cy="851640"/>
            </a:xfrm>
          </p:grpSpPr>
          <p:grpSp>
            <p:nvGrpSpPr>
              <p:cNvPr id="7981" name="Google Shape;7981;p1"/>
              <p:cNvGrpSpPr/>
              <p:nvPr/>
            </p:nvGrpSpPr>
            <p:grpSpPr>
              <a:xfrm>
                <a:off x="7276570" y="4146338"/>
                <a:ext cx="1145901" cy="169800"/>
                <a:chOff x="7276570" y="4146338"/>
                <a:chExt cx="1145901" cy="169800"/>
              </a:xfrm>
            </p:grpSpPr>
            <p:sp>
              <p:nvSpPr>
                <p:cNvPr id="7982" name="Google Shape;7982;p1"/>
                <p:cNvSpPr/>
                <p:nvPr/>
              </p:nvSpPr>
              <p:spPr>
                <a:xfrm>
                  <a:off x="7276570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83" name="Google Shape;7983;p1"/>
                <p:cNvSpPr/>
                <p:nvPr/>
              </p:nvSpPr>
              <p:spPr>
                <a:xfrm>
                  <a:off x="7446221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84" name="Google Shape;7984;p1"/>
                <p:cNvSpPr/>
                <p:nvPr/>
              </p:nvSpPr>
              <p:spPr>
                <a:xfrm>
                  <a:off x="7615872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85" name="Google Shape;7985;p1"/>
                <p:cNvSpPr/>
                <p:nvPr/>
              </p:nvSpPr>
              <p:spPr>
                <a:xfrm>
                  <a:off x="7785523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86" name="Google Shape;7986;p1"/>
                <p:cNvSpPr/>
                <p:nvPr/>
              </p:nvSpPr>
              <p:spPr>
                <a:xfrm>
                  <a:off x="7955174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87" name="Google Shape;7987;p1"/>
                <p:cNvSpPr/>
                <p:nvPr/>
              </p:nvSpPr>
              <p:spPr>
                <a:xfrm>
                  <a:off x="8124825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88" name="Google Shape;7988;p1"/>
                <p:cNvSpPr/>
                <p:nvPr/>
              </p:nvSpPr>
              <p:spPr>
                <a:xfrm>
                  <a:off x="8252671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89" name="Google Shape;7989;p1"/>
              <p:cNvGrpSpPr/>
              <p:nvPr/>
            </p:nvGrpSpPr>
            <p:grpSpPr>
              <a:xfrm>
                <a:off x="7354358" y="4056485"/>
                <a:ext cx="976250" cy="169800"/>
                <a:chOff x="7354358" y="4056485"/>
                <a:chExt cx="976250" cy="169800"/>
              </a:xfrm>
            </p:grpSpPr>
            <p:sp>
              <p:nvSpPr>
                <p:cNvPr id="7990" name="Google Shape;7990;p1"/>
                <p:cNvSpPr/>
                <p:nvPr/>
              </p:nvSpPr>
              <p:spPr>
                <a:xfrm>
                  <a:off x="7524009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1" name="Google Shape;7991;p1"/>
                <p:cNvSpPr/>
                <p:nvPr/>
              </p:nvSpPr>
              <p:spPr>
                <a:xfrm>
                  <a:off x="7354358" y="4056485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2" name="Google Shape;7992;p1"/>
                <p:cNvSpPr/>
                <p:nvPr/>
              </p:nvSpPr>
              <p:spPr>
                <a:xfrm>
                  <a:off x="7693660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3" name="Google Shape;7993;p1"/>
                <p:cNvSpPr/>
                <p:nvPr/>
              </p:nvSpPr>
              <p:spPr>
                <a:xfrm>
                  <a:off x="7863310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4" name="Google Shape;7994;p1"/>
                <p:cNvSpPr/>
                <p:nvPr/>
              </p:nvSpPr>
              <p:spPr>
                <a:xfrm>
                  <a:off x="8032961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5" name="Google Shape;7995;p1"/>
                <p:cNvSpPr/>
                <p:nvPr/>
              </p:nvSpPr>
              <p:spPr>
                <a:xfrm>
                  <a:off x="8160808" y="4056485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96" name="Google Shape;7996;p1"/>
              <p:cNvGrpSpPr/>
              <p:nvPr/>
            </p:nvGrpSpPr>
            <p:grpSpPr>
              <a:xfrm>
                <a:off x="7473738" y="3892867"/>
                <a:ext cx="734103" cy="272882"/>
                <a:chOff x="7473738" y="3892867"/>
                <a:chExt cx="734103" cy="272882"/>
              </a:xfrm>
            </p:grpSpPr>
            <p:sp>
              <p:nvSpPr>
                <p:cNvPr id="7997" name="Google Shape;7997;p1"/>
                <p:cNvSpPr/>
                <p:nvPr/>
              </p:nvSpPr>
              <p:spPr>
                <a:xfrm>
                  <a:off x="7473738" y="3995949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8" name="Google Shape;7998;p1"/>
                <p:cNvSpPr/>
                <p:nvPr/>
              </p:nvSpPr>
              <p:spPr>
                <a:xfrm>
                  <a:off x="7607194" y="3937423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9" name="Google Shape;7999;p1"/>
                <p:cNvSpPr/>
                <p:nvPr/>
              </p:nvSpPr>
              <p:spPr>
                <a:xfrm>
                  <a:off x="7904691" y="3937423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0" name="Google Shape;8000;p1"/>
                <p:cNvSpPr/>
                <p:nvPr/>
              </p:nvSpPr>
              <p:spPr>
                <a:xfrm>
                  <a:off x="7758535" y="3892867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1" name="Google Shape;8001;p1"/>
                <p:cNvSpPr/>
                <p:nvPr/>
              </p:nvSpPr>
              <p:spPr>
                <a:xfrm>
                  <a:off x="8038041" y="3995949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2" name="Google Shape;8002;p1"/>
                <p:cNvSpPr/>
                <p:nvPr/>
              </p:nvSpPr>
              <p:spPr>
                <a:xfrm>
                  <a:off x="7776845" y="396250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003" name="Google Shape;8003;p1"/>
              <p:cNvGrpSpPr/>
              <p:nvPr/>
            </p:nvGrpSpPr>
            <p:grpSpPr>
              <a:xfrm>
                <a:off x="7644553" y="4007696"/>
                <a:ext cx="442638" cy="192131"/>
                <a:chOff x="7644553" y="4007696"/>
                <a:chExt cx="442638" cy="192131"/>
              </a:xfrm>
            </p:grpSpPr>
            <p:sp>
              <p:nvSpPr>
                <p:cNvPr id="8004" name="Google Shape;8004;p1"/>
                <p:cNvSpPr/>
                <p:nvPr/>
              </p:nvSpPr>
              <p:spPr>
                <a:xfrm>
                  <a:off x="7644553" y="4007696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5" name="Google Shape;8005;p1"/>
                <p:cNvSpPr/>
                <p:nvPr/>
              </p:nvSpPr>
              <p:spPr>
                <a:xfrm>
                  <a:off x="7917391" y="4030027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006" name="Google Shape;8006;p1"/>
              <p:cNvSpPr/>
              <p:nvPr/>
            </p:nvSpPr>
            <p:spPr>
              <a:xfrm>
                <a:off x="7274242" y="4197561"/>
                <a:ext cx="1161203" cy="546946"/>
              </a:xfrm>
              <a:custGeom>
                <a:avLst/>
                <a:gdLst/>
                <a:ahLst/>
                <a:cxnLst/>
                <a:rect l="l" t="t" r="r" b="b"/>
                <a:pathLst>
                  <a:path w="1161203" h="546946" extrusionOk="0">
                    <a:moveTo>
                      <a:pt x="825288" y="526627"/>
                    </a:moveTo>
                    <a:cubicBezTo>
                      <a:pt x="1023620" y="434340"/>
                      <a:pt x="1161203" y="233151"/>
                      <a:pt x="1161203" y="0"/>
                    </a:cubicBezTo>
                    <a:lnTo>
                      <a:pt x="0" y="0"/>
                    </a:lnTo>
                    <a:cubicBezTo>
                      <a:pt x="0" y="232516"/>
                      <a:pt x="136736" y="433176"/>
                      <a:pt x="334116" y="525886"/>
                    </a:cubicBezTo>
                    <a:cubicBezTo>
                      <a:pt x="363431" y="539644"/>
                      <a:pt x="395499" y="546418"/>
                      <a:pt x="427778" y="546418"/>
                    </a:cubicBezTo>
                    <a:lnTo>
                      <a:pt x="731414" y="546947"/>
                    </a:lnTo>
                    <a:cubicBezTo>
                      <a:pt x="763799" y="546947"/>
                      <a:pt x="795867" y="540385"/>
                      <a:pt x="825288" y="526733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007" name="Google Shape;8007;p1"/>
              <p:cNvGrpSpPr/>
              <p:nvPr/>
            </p:nvGrpSpPr>
            <p:grpSpPr>
              <a:xfrm>
                <a:off x="7274242" y="4197561"/>
                <a:ext cx="1161203" cy="546840"/>
                <a:chOff x="7274242" y="4197561"/>
                <a:chExt cx="1161203" cy="546840"/>
              </a:xfrm>
            </p:grpSpPr>
            <p:sp>
              <p:nvSpPr>
                <p:cNvPr id="8008" name="Google Shape;8008;p1"/>
                <p:cNvSpPr/>
                <p:nvPr/>
              </p:nvSpPr>
              <p:spPr>
                <a:xfrm>
                  <a:off x="7853891" y="4197561"/>
                  <a:ext cx="581554" cy="546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554" h="546840" extrusionOk="0">
                      <a:moveTo>
                        <a:pt x="419100" y="0"/>
                      </a:moveTo>
                      <a:cubicBezTo>
                        <a:pt x="419100" y="233257"/>
                        <a:pt x="281623" y="434340"/>
                        <a:pt x="83185" y="526627"/>
                      </a:cubicBezTo>
                      <a:cubicBezTo>
                        <a:pt x="57044" y="538798"/>
                        <a:pt x="28787" y="545359"/>
                        <a:pt x="0" y="546629"/>
                      </a:cubicBezTo>
                      <a:lnTo>
                        <a:pt x="151765" y="546841"/>
                      </a:lnTo>
                      <a:cubicBezTo>
                        <a:pt x="184150" y="546841"/>
                        <a:pt x="216218" y="540279"/>
                        <a:pt x="245639" y="526627"/>
                      </a:cubicBezTo>
                      <a:cubicBezTo>
                        <a:pt x="443971" y="434340"/>
                        <a:pt x="581554" y="233151"/>
                        <a:pt x="581554" y="0"/>
                      </a:cubicBezTo>
                      <a:lnTo>
                        <a:pt x="41910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9" name="Google Shape;8009;p1"/>
                <p:cNvSpPr/>
                <p:nvPr/>
              </p:nvSpPr>
              <p:spPr>
                <a:xfrm>
                  <a:off x="7274242" y="4197561"/>
                  <a:ext cx="998749" cy="546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8749" h="546629" extrusionOk="0">
                      <a:moveTo>
                        <a:pt x="998749" y="0"/>
                      </a:moveTo>
                      <a:lnTo>
                        <a:pt x="0" y="0"/>
                      </a:lnTo>
                      <a:cubicBezTo>
                        <a:pt x="0" y="232516"/>
                        <a:pt x="136736" y="433176"/>
                        <a:pt x="334116" y="525886"/>
                      </a:cubicBezTo>
                      <a:cubicBezTo>
                        <a:pt x="363431" y="539644"/>
                        <a:pt x="395499" y="546418"/>
                        <a:pt x="427778" y="546418"/>
                      </a:cubicBezTo>
                      <a:lnTo>
                        <a:pt x="579649" y="546629"/>
                      </a:lnTo>
                      <a:cubicBezTo>
                        <a:pt x="608436" y="545359"/>
                        <a:pt x="636693" y="538798"/>
                        <a:pt x="662834" y="526627"/>
                      </a:cubicBezTo>
                      <a:cubicBezTo>
                        <a:pt x="861166" y="434340"/>
                        <a:pt x="998749" y="233151"/>
                        <a:pt x="99874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010" name="Google Shape;8010;p1"/>
              <p:cNvSpPr/>
              <p:nvPr/>
            </p:nvSpPr>
            <p:spPr>
              <a:xfrm>
                <a:off x="7332133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1" name="Google Shape;8011;p1"/>
              <p:cNvSpPr/>
              <p:nvPr/>
            </p:nvSpPr>
            <p:spPr>
              <a:xfrm>
                <a:off x="7430664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2" name="Google Shape;8012;p1"/>
              <p:cNvSpPr/>
              <p:nvPr/>
            </p:nvSpPr>
            <p:spPr>
              <a:xfrm>
                <a:off x="7529300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3" name="Google Shape;8013;p1"/>
              <p:cNvSpPr/>
              <p:nvPr/>
            </p:nvSpPr>
            <p:spPr>
              <a:xfrm>
                <a:off x="7627831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4" name="Google Shape;8014;p1"/>
              <p:cNvSpPr/>
              <p:nvPr/>
            </p:nvSpPr>
            <p:spPr>
              <a:xfrm>
                <a:off x="7726362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5" name="Google Shape;8015;p1"/>
              <p:cNvSpPr/>
              <p:nvPr/>
            </p:nvSpPr>
            <p:spPr>
              <a:xfrm>
                <a:off x="7824999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6" name="Google Shape;8016;p1"/>
              <p:cNvSpPr/>
              <p:nvPr/>
            </p:nvSpPr>
            <p:spPr>
              <a:xfrm>
                <a:off x="7923530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7" name="Google Shape;8017;p1"/>
              <p:cNvSpPr/>
              <p:nvPr/>
            </p:nvSpPr>
            <p:spPr>
              <a:xfrm>
                <a:off x="8022166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8" name="Google Shape;8018;p1"/>
              <p:cNvSpPr/>
              <p:nvPr/>
            </p:nvSpPr>
            <p:spPr>
              <a:xfrm>
                <a:off x="8120697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9" name="Google Shape;8019;p1"/>
              <p:cNvSpPr/>
              <p:nvPr/>
            </p:nvSpPr>
            <p:spPr>
              <a:xfrm>
                <a:off x="8219334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0" name="Google Shape;8020;p1"/>
              <p:cNvSpPr/>
              <p:nvPr/>
            </p:nvSpPr>
            <p:spPr>
              <a:xfrm>
                <a:off x="8317865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0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7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63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69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7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1"/>
                            </p:stCondLst>
                            <p:childTnLst>
                              <p:par>
                                <p:cTn id="5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75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2"/>
                            </p:stCondLst>
                            <p:childTnLst>
                              <p:par>
                                <p:cTn id="5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74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3"/>
                            </p:stCondLst>
                            <p:childTnLst>
                              <p:par>
                                <p:cTn id="6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7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4"/>
                            </p:stCondLst>
                            <p:childTnLst>
                              <p:par>
                                <p:cTn id="6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74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5"/>
                            </p:stCondLst>
                            <p:childTnLst>
                              <p:par>
                                <p:cTn id="6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66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6"/>
                            </p:stCondLst>
                            <p:childTnLst>
                              <p:par>
                                <p:cTn id="7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70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7"/>
                            </p:stCondLst>
                            <p:childTnLst>
                              <p:par>
                                <p:cTn id="7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70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8"/>
                            </p:stCondLst>
                            <p:childTnLst>
                              <p:par>
                                <p:cTn id="8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6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9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09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7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009"/>
                            </p:stCondLst>
                            <p:childTnLst>
                              <p:par>
                                <p:cTn id="9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6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510"/>
                            </p:stCondLst>
                            <p:childTnLst>
                              <p:par>
                                <p:cTn id="9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64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011"/>
                            </p:stCondLst>
                            <p:childTnLst>
                              <p:par>
                                <p:cTn id="10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65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2512"/>
                            </p:stCondLst>
                            <p:childTnLst>
                              <p:par>
                                <p:cTn id="10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66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25" name="Google Shape;8025;g3acbb144eea_1_3835"/>
          <p:cNvGrpSpPr/>
          <p:nvPr/>
        </p:nvGrpSpPr>
        <p:grpSpPr>
          <a:xfrm>
            <a:off x="-74" y="0"/>
            <a:ext cx="12192149" cy="6852225"/>
            <a:chOff x="-74" y="0"/>
            <a:chExt cx="12192149" cy="6852225"/>
          </a:xfrm>
        </p:grpSpPr>
        <p:sp>
          <p:nvSpPr>
            <p:cNvPr id="8026" name="Google Shape;8026;g3acbb144eea_1_3835"/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027" name="Google Shape;8027;g3acbb144eea_1_3835"/>
            <p:cNvGrpSpPr/>
            <p:nvPr/>
          </p:nvGrpSpPr>
          <p:grpSpPr>
            <a:xfrm>
              <a:off x="-74" y="5139225"/>
              <a:ext cx="3483600" cy="1713000"/>
              <a:chOff x="5225050" y="3426075"/>
              <a:chExt cx="3483600" cy="1713000"/>
            </a:xfrm>
          </p:grpSpPr>
          <p:sp>
            <p:nvSpPr>
              <p:cNvPr id="8028" name="Google Shape;8028;g3acbb144eea_1_3835"/>
              <p:cNvSpPr/>
              <p:nvPr/>
            </p:nvSpPr>
            <p:spPr>
              <a:xfrm>
                <a:off x="5225050" y="3426075"/>
                <a:ext cx="3483600" cy="1713000"/>
              </a:xfrm>
              <a:prstGeom prst="rect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029" name="Google Shape;8029;g3acbb144eea_1_3835"/>
              <p:cNvGrpSpPr/>
              <p:nvPr/>
            </p:nvGrpSpPr>
            <p:grpSpPr>
              <a:xfrm>
                <a:off x="6012312" y="3653588"/>
                <a:ext cx="1931241" cy="1258105"/>
                <a:chOff x="5514402" y="505764"/>
                <a:chExt cx="1232917" cy="803182"/>
              </a:xfrm>
            </p:grpSpPr>
            <p:grpSp>
              <p:nvGrpSpPr>
                <p:cNvPr id="8030" name="Google Shape;8030;g3acbb144eea_1_3835"/>
                <p:cNvGrpSpPr/>
                <p:nvPr/>
              </p:nvGrpSpPr>
              <p:grpSpPr>
                <a:xfrm>
                  <a:off x="5612111" y="505764"/>
                  <a:ext cx="1037795" cy="803182"/>
                  <a:chOff x="5612111" y="505764"/>
                  <a:chExt cx="1037795" cy="803182"/>
                </a:xfrm>
              </p:grpSpPr>
              <p:sp>
                <p:nvSpPr>
                  <p:cNvPr id="8031" name="Google Shape;8031;g3acbb144eea_1_3835"/>
                  <p:cNvSpPr/>
                  <p:nvPr/>
                </p:nvSpPr>
                <p:spPr>
                  <a:xfrm>
                    <a:off x="5612111" y="1012298"/>
                    <a:ext cx="1037795" cy="2966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62070" h="189249" extrusionOk="0">
                        <a:moveTo>
                          <a:pt x="568829" y="189250"/>
                        </a:moveTo>
                        <a:lnTo>
                          <a:pt x="93174" y="189250"/>
                        </a:lnTo>
                        <a:cubicBezTo>
                          <a:pt x="75093" y="189250"/>
                          <a:pt x="59102" y="177713"/>
                          <a:pt x="53368" y="160576"/>
                        </a:cubicBezTo>
                        <a:lnTo>
                          <a:pt x="0" y="0"/>
                        </a:lnTo>
                        <a:lnTo>
                          <a:pt x="662071" y="0"/>
                        </a:lnTo>
                        <a:cubicBezTo>
                          <a:pt x="662071" y="0"/>
                          <a:pt x="608703" y="160576"/>
                          <a:pt x="608703" y="160576"/>
                        </a:cubicBezTo>
                        <a:cubicBezTo>
                          <a:pt x="603036" y="177713"/>
                          <a:pt x="586978" y="189250"/>
                          <a:pt x="568896" y="189250"/>
                        </a:cubicBezTo>
                        <a:close/>
                      </a:path>
                    </a:pathLst>
                  </a:custGeom>
                  <a:solidFill>
                    <a:srgbClr val="DE8219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8032" name="Google Shape;8032;g3acbb144eea_1_3835"/>
                  <p:cNvGrpSpPr/>
                  <p:nvPr/>
                </p:nvGrpSpPr>
                <p:grpSpPr>
                  <a:xfrm>
                    <a:off x="5641283" y="505764"/>
                    <a:ext cx="984156" cy="553462"/>
                    <a:chOff x="-4194849" y="665603"/>
                    <a:chExt cx="627931" cy="353131"/>
                  </a:xfrm>
                </p:grpSpPr>
                <p:sp>
                  <p:nvSpPr>
                    <p:cNvPr id="8033" name="Google Shape;8033;g3acbb144eea_1_3835"/>
                    <p:cNvSpPr/>
                    <p:nvPr/>
                  </p:nvSpPr>
                  <p:spPr>
                    <a:xfrm>
                      <a:off x="-4103969" y="665603"/>
                      <a:ext cx="194242" cy="1816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4242" h="181625" extrusionOk="0">
                          <a:moveTo>
                            <a:pt x="179602" y="147217"/>
                          </a:moveTo>
                          <a:cubicBezTo>
                            <a:pt x="179602" y="133925"/>
                            <a:pt x="184999" y="121916"/>
                            <a:pt x="193703" y="113213"/>
                          </a:cubicBezTo>
                          <a:lnTo>
                            <a:pt x="164017" y="28877"/>
                          </a:lnTo>
                          <a:lnTo>
                            <a:pt x="0" y="0"/>
                          </a:lnTo>
                          <a:lnTo>
                            <a:pt x="56809" y="155920"/>
                          </a:lnTo>
                          <a:lnTo>
                            <a:pt x="194242" y="181626"/>
                          </a:lnTo>
                          <a:cubicBezTo>
                            <a:pt x="185202" y="172922"/>
                            <a:pt x="179602" y="160711"/>
                            <a:pt x="179602" y="147149"/>
                          </a:cubicBezTo>
                          <a:close/>
                        </a:path>
                      </a:pathLst>
                    </a:custGeom>
                    <a:solidFill>
                      <a:srgbClr val="00A586"/>
                    </a:solidFill>
                    <a:ln>
                      <a:noFill/>
                    </a:ln>
                  </p:spPr>
                  <p:txBody>
                    <a:bodyPr spcFirstLastPara="1" wrap="square" lIns="143200" tIns="71575" rIns="143200" bIns="7157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19"/>
                        <a:buFont typeface="Arial"/>
                        <a:buNone/>
                      </a:pPr>
                      <a:endParaRPr sz="2819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4" name="Google Shape;8034;g3acbb144eea_1_3835"/>
                    <p:cNvSpPr/>
                    <p:nvPr/>
                  </p:nvSpPr>
                  <p:spPr>
                    <a:xfrm>
                      <a:off x="-3847520" y="665670"/>
                      <a:ext cx="192218" cy="18061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2218" h="180613" extrusionOk="0">
                          <a:moveTo>
                            <a:pt x="19094" y="147149"/>
                          </a:moveTo>
                          <a:cubicBezTo>
                            <a:pt x="19094" y="160171"/>
                            <a:pt x="13899" y="171910"/>
                            <a:pt x="5465" y="180614"/>
                          </a:cubicBezTo>
                          <a:lnTo>
                            <a:pt x="136759" y="157472"/>
                          </a:lnTo>
                          <a:lnTo>
                            <a:pt x="192218" y="0"/>
                          </a:lnTo>
                          <a:lnTo>
                            <a:pt x="28202" y="28877"/>
                          </a:lnTo>
                          <a:lnTo>
                            <a:pt x="0" y="108962"/>
                          </a:lnTo>
                          <a:cubicBezTo>
                            <a:pt x="11537" y="117733"/>
                            <a:pt x="19026" y="131564"/>
                            <a:pt x="19026" y="147149"/>
                          </a:cubicBezTo>
                          <a:close/>
                        </a:path>
                      </a:pathLst>
                    </a:custGeom>
                    <a:solidFill>
                      <a:srgbClr val="00A586"/>
                    </a:solidFill>
                    <a:ln>
                      <a:noFill/>
                    </a:ln>
                  </p:spPr>
                  <p:txBody>
                    <a:bodyPr spcFirstLastPara="1" wrap="square" lIns="143200" tIns="71575" rIns="143200" bIns="7157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19"/>
                        <a:buFont typeface="Arial"/>
                        <a:buNone/>
                      </a:pPr>
                      <a:endParaRPr sz="2819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5" name="Google Shape;8035;g3acbb144eea_1_3835"/>
                    <p:cNvSpPr/>
                    <p:nvPr/>
                  </p:nvSpPr>
                  <p:spPr>
                    <a:xfrm>
                      <a:off x="-4194849" y="856472"/>
                      <a:ext cx="627931" cy="16226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27931" h="162262" extrusionOk="0">
                          <a:moveTo>
                            <a:pt x="548993" y="0"/>
                          </a:moveTo>
                          <a:lnTo>
                            <a:pt x="338288" y="0"/>
                          </a:lnTo>
                          <a:cubicBezTo>
                            <a:pt x="332216" y="2766"/>
                            <a:pt x="325537" y="4318"/>
                            <a:pt x="318452" y="4318"/>
                          </a:cubicBezTo>
                          <a:cubicBezTo>
                            <a:pt x="311368" y="4318"/>
                            <a:pt x="304689" y="2766"/>
                            <a:pt x="298616" y="0"/>
                          </a:cubicBezTo>
                          <a:lnTo>
                            <a:pt x="79006" y="0"/>
                          </a:lnTo>
                          <a:cubicBezTo>
                            <a:pt x="35354" y="0"/>
                            <a:pt x="0" y="35354"/>
                            <a:pt x="0" y="79006"/>
                          </a:cubicBezTo>
                          <a:lnTo>
                            <a:pt x="0" y="83256"/>
                          </a:lnTo>
                          <a:cubicBezTo>
                            <a:pt x="0" y="126909"/>
                            <a:pt x="35354" y="162262"/>
                            <a:pt x="79006" y="162262"/>
                          </a:cubicBezTo>
                          <a:lnTo>
                            <a:pt x="548926" y="162262"/>
                          </a:lnTo>
                          <a:cubicBezTo>
                            <a:pt x="592578" y="162262"/>
                            <a:pt x="627931" y="126909"/>
                            <a:pt x="627931" y="83256"/>
                          </a:cubicBezTo>
                          <a:lnTo>
                            <a:pt x="627931" y="79006"/>
                          </a:lnTo>
                          <a:cubicBezTo>
                            <a:pt x="627931" y="35354"/>
                            <a:pt x="592578" y="0"/>
                            <a:pt x="548926" y="0"/>
                          </a:cubicBezTo>
                          <a:close/>
                        </a:path>
                      </a:pathLst>
                    </a:custGeom>
                    <a:solidFill>
                      <a:srgbClr val="804F18"/>
                    </a:solidFill>
                    <a:ln>
                      <a:noFill/>
                    </a:ln>
                  </p:spPr>
                  <p:txBody>
                    <a:bodyPr spcFirstLastPara="1" wrap="square" lIns="143200" tIns="71575" rIns="143200" bIns="7157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19"/>
                        <a:buFont typeface="Arial"/>
                        <a:buNone/>
                      </a:pPr>
                      <a:endParaRPr sz="2819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6" name="Google Shape;8036;g3acbb144eea_1_3835"/>
                    <p:cNvSpPr/>
                    <p:nvPr/>
                  </p:nvSpPr>
                  <p:spPr>
                    <a:xfrm>
                      <a:off x="-3910198" y="764849"/>
                      <a:ext cx="68278" cy="916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8278" h="91622" extrusionOk="0">
                          <a:moveTo>
                            <a:pt x="68211" y="81435"/>
                          </a:moveTo>
                          <a:lnTo>
                            <a:pt x="35556" y="87170"/>
                          </a:lnTo>
                          <a:lnTo>
                            <a:pt x="62813" y="9783"/>
                          </a:lnTo>
                          <a:cubicBezTo>
                            <a:pt x="54785" y="3643"/>
                            <a:pt x="44731" y="0"/>
                            <a:pt x="33869" y="0"/>
                          </a:cubicBezTo>
                          <a:cubicBezTo>
                            <a:pt x="20645" y="0"/>
                            <a:pt x="8703" y="5330"/>
                            <a:pt x="0" y="13966"/>
                          </a:cubicBezTo>
                          <a:lnTo>
                            <a:pt x="25773" y="87170"/>
                          </a:lnTo>
                          <a:lnTo>
                            <a:pt x="539" y="82447"/>
                          </a:lnTo>
                          <a:cubicBezTo>
                            <a:pt x="4453" y="86225"/>
                            <a:pt x="9041" y="89396"/>
                            <a:pt x="14101" y="91623"/>
                          </a:cubicBezTo>
                          <a:lnTo>
                            <a:pt x="53705" y="91623"/>
                          </a:lnTo>
                          <a:cubicBezTo>
                            <a:pt x="59170" y="89126"/>
                            <a:pt x="64162" y="85618"/>
                            <a:pt x="68278" y="81367"/>
                          </a:cubicBezTo>
                          <a:close/>
                        </a:path>
                      </a:pathLst>
                    </a:custGeom>
                    <a:solidFill>
                      <a:srgbClr val="E03523"/>
                    </a:solidFill>
                    <a:ln>
                      <a:noFill/>
                    </a:ln>
                  </p:spPr>
                  <p:txBody>
                    <a:bodyPr spcFirstLastPara="1" wrap="square" lIns="143200" tIns="71575" rIns="143200" bIns="7157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19"/>
                        <a:buFont typeface="Arial"/>
                        <a:buNone/>
                      </a:pPr>
                      <a:endParaRPr sz="2819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7" name="Google Shape;8037;g3acbb144eea_1_3835"/>
                    <p:cNvSpPr/>
                    <p:nvPr/>
                  </p:nvSpPr>
                  <p:spPr>
                    <a:xfrm>
                      <a:off x="-3924367" y="778815"/>
                      <a:ext cx="39874" cy="7320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9874" h="73203" extrusionOk="0">
                          <a:moveTo>
                            <a:pt x="14101" y="0"/>
                          </a:moveTo>
                          <a:cubicBezTo>
                            <a:pt x="5397" y="8703"/>
                            <a:pt x="0" y="20713"/>
                            <a:pt x="0" y="34004"/>
                          </a:cubicBezTo>
                          <a:cubicBezTo>
                            <a:pt x="0" y="47296"/>
                            <a:pt x="5600" y="59777"/>
                            <a:pt x="14641" y="68481"/>
                          </a:cubicBezTo>
                          <a:lnTo>
                            <a:pt x="39874" y="73204"/>
                          </a:lnTo>
                          <a:lnTo>
                            <a:pt x="14101" y="0"/>
                          </a:lnTo>
                          <a:close/>
                        </a:path>
                      </a:pathLst>
                    </a:custGeom>
                    <a:solidFill>
                      <a:srgbClr val="E03523"/>
                    </a:solidFill>
                    <a:ln>
                      <a:noFill/>
                    </a:ln>
                  </p:spPr>
                  <p:txBody>
                    <a:bodyPr spcFirstLastPara="1" wrap="square" lIns="143200" tIns="71575" rIns="143200" bIns="7157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19"/>
                        <a:buFont typeface="Arial"/>
                        <a:buNone/>
                      </a:pPr>
                      <a:endParaRPr sz="2819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8" name="Google Shape;8038;g3acbb144eea_1_3835"/>
                    <p:cNvSpPr/>
                    <p:nvPr/>
                  </p:nvSpPr>
                  <p:spPr>
                    <a:xfrm>
                      <a:off x="-3874643" y="774632"/>
                      <a:ext cx="46283" cy="7738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6283" h="77386" extrusionOk="0">
                          <a:moveTo>
                            <a:pt x="32655" y="71652"/>
                          </a:moveTo>
                          <a:cubicBezTo>
                            <a:pt x="41089" y="63016"/>
                            <a:pt x="46283" y="51209"/>
                            <a:pt x="46283" y="38187"/>
                          </a:cubicBezTo>
                          <a:cubicBezTo>
                            <a:pt x="46283" y="22602"/>
                            <a:pt x="38795" y="8771"/>
                            <a:pt x="27258" y="0"/>
                          </a:cubicBezTo>
                          <a:lnTo>
                            <a:pt x="0" y="77387"/>
                          </a:lnTo>
                          <a:lnTo>
                            <a:pt x="32655" y="71652"/>
                          </a:lnTo>
                          <a:close/>
                        </a:path>
                      </a:pathLst>
                    </a:custGeom>
                    <a:solidFill>
                      <a:srgbClr val="E03523"/>
                    </a:solidFill>
                    <a:ln>
                      <a:noFill/>
                    </a:ln>
                  </p:spPr>
                  <p:txBody>
                    <a:bodyPr spcFirstLastPara="1" wrap="square" lIns="143200" tIns="71575" rIns="143200" bIns="7157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19"/>
                        <a:buFont typeface="Arial"/>
                        <a:buNone/>
                      </a:pPr>
                      <a:endParaRPr sz="2819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9" name="Google Shape;8039;g3acbb144eea_1_3835"/>
                    <p:cNvSpPr/>
                    <p:nvPr/>
                  </p:nvSpPr>
                  <p:spPr>
                    <a:xfrm>
                      <a:off x="-3896165" y="856472"/>
                      <a:ext cx="39671" cy="431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9671" h="4317" extrusionOk="0">
                          <a:moveTo>
                            <a:pt x="39604" y="0"/>
                          </a:moveTo>
                          <a:lnTo>
                            <a:pt x="0" y="0"/>
                          </a:lnTo>
                          <a:cubicBezTo>
                            <a:pt x="6072" y="2766"/>
                            <a:pt x="12752" y="4318"/>
                            <a:pt x="19836" y="4318"/>
                          </a:cubicBezTo>
                          <a:cubicBezTo>
                            <a:pt x="26920" y="4318"/>
                            <a:pt x="33600" y="2766"/>
                            <a:pt x="39672" y="0"/>
                          </a:cubicBezTo>
                          <a:close/>
                        </a:path>
                      </a:pathLst>
                    </a:custGeom>
                    <a:solidFill>
                      <a:srgbClr val="E03523"/>
                    </a:solidFill>
                    <a:ln>
                      <a:noFill/>
                    </a:ln>
                  </p:spPr>
                  <p:txBody>
                    <a:bodyPr spcFirstLastPara="1" wrap="square" lIns="143200" tIns="71575" rIns="143200" bIns="7157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19"/>
                        <a:buFont typeface="Arial"/>
                        <a:buNone/>
                      </a:pPr>
                      <a:endParaRPr sz="2819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8040" name="Google Shape;8040;g3acbb144eea_1_3835"/>
                <p:cNvSpPr/>
                <p:nvPr/>
              </p:nvSpPr>
              <p:spPr>
                <a:xfrm>
                  <a:off x="5514402" y="903487"/>
                  <a:ext cx="1232917" cy="203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130079" extrusionOk="0">
                      <a:moveTo>
                        <a:pt x="721511" y="0"/>
                      </a:moveTo>
                      <a:cubicBezTo>
                        <a:pt x="703092" y="0"/>
                        <a:pt x="686495" y="7691"/>
                        <a:pt x="674620" y="19971"/>
                      </a:cubicBezTo>
                      <a:cubicBezTo>
                        <a:pt x="662813" y="7691"/>
                        <a:pt x="646148" y="0"/>
                        <a:pt x="627730" y="0"/>
                      </a:cubicBezTo>
                      <a:cubicBezTo>
                        <a:pt x="609310" y="0"/>
                        <a:pt x="592713" y="7691"/>
                        <a:pt x="580839" y="19971"/>
                      </a:cubicBezTo>
                      <a:cubicBezTo>
                        <a:pt x="569032" y="7691"/>
                        <a:pt x="552367" y="0"/>
                        <a:pt x="533948" y="0"/>
                      </a:cubicBezTo>
                      <a:cubicBezTo>
                        <a:pt x="515529" y="0"/>
                        <a:pt x="498932" y="7691"/>
                        <a:pt x="487057" y="19971"/>
                      </a:cubicBezTo>
                      <a:cubicBezTo>
                        <a:pt x="475250" y="7691"/>
                        <a:pt x="458585" y="0"/>
                        <a:pt x="440166" y="0"/>
                      </a:cubicBezTo>
                      <a:cubicBezTo>
                        <a:pt x="421747" y="0"/>
                        <a:pt x="405150" y="7691"/>
                        <a:pt x="393276" y="19971"/>
                      </a:cubicBezTo>
                      <a:cubicBezTo>
                        <a:pt x="381469" y="7691"/>
                        <a:pt x="364804" y="0"/>
                        <a:pt x="346385" y="0"/>
                      </a:cubicBezTo>
                      <a:cubicBezTo>
                        <a:pt x="327966" y="0"/>
                        <a:pt x="311368" y="7691"/>
                        <a:pt x="299494" y="19971"/>
                      </a:cubicBezTo>
                      <a:cubicBezTo>
                        <a:pt x="287687" y="7691"/>
                        <a:pt x="271022" y="0"/>
                        <a:pt x="252603" y="0"/>
                      </a:cubicBezTo>
                      <a:cubicBezTo>
                        <a:pt x="234184" y="0"/>
                        <a:pt x="217587" y="7691"/>
                        <a:pt x="205713" y="19971"/>
                      </a:cubicBezTo>
                      <a:cubicBezTo>
                        <a:pt x="193906" y="7691"/>
                        <a:pt x="177241" y="0"/>
                        <a:pt x="158822" y="0"/>
                      </a:cubicBezTo>
                      <a:cubicBezTo>
                        <a:pt x="140402" y="0"/>
                        <a:pt x="123805" y="7691"/>
                        <a:pt x="111931" y="19971"/>
                      </a:cubicBezTo>
                      <a:cubicBezTo>
                        <a:pt x="100124" y="7691"/>
                        <a:pt x="83459" y="0"/>
                        <a:pt x="65040" y="0"/>
                      </a:cubicBezTo>
                      <a:cubicBezTo>
                        <a:pt x="29147" y="0"/>
                        <a:pt x="0" y="29146"/>
                        <a:pt x="0" y="65040"/>
                      </a:cubicBezTo>
                      <a:cubicBezTo>
                        <a:pt x="0" y="100933"/>
                        <a:pt x="29147" y="130080"/>
                        <a:pt x="65040" y="130080"/>
                      </a:cubicBezTo>
                      <a:cubicBezTo>
                        <a:pt x="83459" y="130080"/>
                        <a:pt x="100056" y="122388"/>
                        <a:pt x="111931" y="110109"/>
                      </a:cubicBezTo>
                      <a:cubicBezTo>
                        <a:pt x="123738" y="122388"/>
                        <a:pt x="140402" y="130080"/>
                        <a:pt x="158822" y="130080"/>
                      </a:cubicBezTo>
                      <a:cubicBezTo>
                        <a:pt x="177241" y="130080"/>
                        <a:pt x="193838" y="122388"/>
                        <a:pt x="205713" y="110109"/>
                      </a:cubicBezTo>
                      <a:cubicBezTo>
                        <a:pt x="217520" y="122388"/>
                        <a:pt x="234184" y="130080"/>
                        <a:pt x="252603" y="130080"/>
                      </a:cubicBezTo>
                      <a:cubicBezTo>
                        <a:pt x="271022" y="130080"/>
                        <a:pt x="287619" y="122388"/>
                        <a:pt x="299494" y="110109"/>
                      </a:cubicBezTo>
                      <a:cubicBezTo>
                        <a:pt x="311301" y="122388"/>
                        <a:pt x="327966" y="130080"/>
                        <a:pt x="346385" y="130080"/>
                      </a:cubicBezTo>
                      <a:cubicBezTo>
                        <a:pt x="364804" y="130080"/>
                        <a:pt x="381401" y="122388"/>
                        <a:pt x="393276" y="110109"/>
                      </a:cubicBezTo>
                      <a:cubicBezTo>
                        <a:pt x="405083" y="122388"/>
                        <a:pt x="421747" y="130080"/>
                        <a:pt x="440166" y="130080"/>
                      </a:cubicBezTo>
                      <a:cubicBezTo>
                        <a:pt x="458585" y="130080"/>
                        <a:pt x="475183" y="122388"/>
                        <a:pt x="487057" y="110109"/>
                      </a:cubicBezTo>
                      <a:cubicBezTo>
                        <a:pt x="498864" y="122388"/>
                        <a:pt x="515529" y="130080"/>
                        <a:pt x="533948" y="130080"/>
                      </a:cubicBezTo>
                      <a:cubicBezTo>
                        <a:pt x="552367" y="130080"/>
                        <a:pt x="568964" y="122388"/>
                        <a:pt x="580839" y="110109"/>
                      </a:cubicBezTo>
                      <a:cubicBezTo>
                        <a:pt x="592646" y="122388"/>
                        <a:pt x="609310" y="130080"/>
                        <a:pt x="627730" y="130080"/>
                      </a:cubicBezTo>
                      <a:cubicBezTo>
                        <a:pt x="646148" y="130080"/>
                        <a:pt x="662746" y="122388"/>
                        <a:pt x="674620" y="110109"/>
                      </a:cubicBezTo>
                      <a:cubicBezTo>
                        <a:pt x="686427" y="122388"/>
                        <a:pt x="703092" y="130080"/>
                        <a:pt x="721511" y="130080"/>
                      </a:cubicBezTo>
                      <a:cubicBezTo>
                        <a:pt x="757404" y="130080"/>
                        <a:pt x="786551" y="100933"/>
                        <a:pt x="786551" y="65040"/>
                      </a:cubicBezTo>
                      <a:cubicBezTo>
                        <a:pt x="786551" y="29146"/>
                        <a:pt x="757404" y="0"/>
                        <a:pt x="721511" y="0"/>
                      </a:cubicBezTo>
                      <a:close/>
                    </a:path>
                  </a:pathLst>
                </a:custGeom>
                <a:solidFill>
                  <a:srgbClr val="FBAB31"/>
                </a:solidFill>
                <a:ln>
                  <a:noFill/>
                </a:ln>
              </p:spPr>
              <p:txBody>
                <a:bodyPr spcFirstLastPara="1" wrap="square" lIns="143200" tIns="71575" rIns="143200" bIns="71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819"/>
                    <a:buFont typeface="Arial"/>
                    <a:buNone/>
                  </a:pPr>
                  <a:endParaRPr sz="281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041" name="Google Shape;8041;g3acbb144eea_1_3835"/>
                <p:cNvGrpSpPr/>
                <p:nvPr/>
              </p:nvGrpSpPr>
              <p:grpSpPr>
                <a:xfrm>
                  <a:off x="5514495" y="903570"/>
                  <a:ext cx="1232760" cy="203873"/>
                  <a:chOff x="-4275744" y="919420"/>
                  <a:chExt cx="786550" cy="130079"/>
                </a:xfrm>
              </p:grpSpPr>
              <p:sp>
                <p:nvSpPr>
                  <p:cNvPr id="8042" name="Google Shape;8042;g3acbb144eea_1_3835"/>
                  <p:cNvSpPr/>
                  <p:nvPr/>
                </p:nvSpPr>
                <p:spPr>
                  <a:xfrm>
                    <a:off x="-4275744" y="970629"/>
                    <a:ext cx="786550" cy="788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86550" h="78870" extrusionOk="0">
                        <a:moveTo>
                          <a:pt x="721511" y="51209"/>
                        </a:moveTo>
                        <a:cubicBezTo>
                          <a:pt x="703092" y="51209"/>
                          <a:pt x="686495" y="43517"/>
                          <a:pt x="674620" y="31238"/>
                        </a:cubicBezTo>
                        <a:cubicBezTo>
                          <a:pt x="662813" y="43517"/>
                          <a:pt x="646148" y="51209"/>
                          <a:pt x="627730" y="51209"/>
                        </a:cubicBezTo>
                        <a:cubicBezTo>
                          <a:pt x="609310" y="51209"/>
                          <a:pt x="592713" y="43517"/>
                          <a:pt x="580839" y="31238"/>
                        </a:cubicBezTo>
                        <a:cubicBezTo>
                          <a:pt x="569032" y="43517"/>
                          <a:pt x="552367" y="51209"/>
                          <a:pt x="533948" y="51209"/>
                        </a:cubicBezTo>
                        <a:cubicBezTo>
                          <a:pt x="515529" y="51209"/>
                          <a:pt x="498932" y="43517"/>
                          <a:pt x="487057" y="31238"/>
                        </a:cubicBezTo>
                        <a:cubicBezTo>
                          <a:pt x="475250" y="43517"/>
                          <a:pt x="458585" y="51209"/>
                          <a:pt x="440166" y="51209"/>
                        </a:cubicBezTo>
                        <a:cubicBezTo>
                          <a:pt x="421747" y="51209"/>
                          <a:pt x="405150" y="43517"/>
                          <a:pt x="393276" y="31238"/>
                        </a:cubicBezTo>
                        <a:cubicBezTo>
                          <a:pt x="381469" y="43517"/>
                          <a:pt x="364804" y="51209"/>
                          <a:pt x="346385" y="51209"/>
                        </a:cubicBezTo>
                        <a:cubicBezTo>
                          <a:pt x="327966" y="51209"/>
                          <a:pt x="311368" y="43517"/>
                          <a:pt x="299494" y="31238"/>
                        </a:cubicBezTo>
                        <a:cubicBezTo>
                          <a:pt x="287687" y="43517"/>
                          <a:pt x="271022" y="51209"/>
                          <a:pt x="252603" y="51209"/>
                        </a:cubicBezTo>
                        <a:cubicBezTo>
                          <a:pt x="234184" y="51209"/>
                          <a:pt x="217587" y="43517"/>
                          <a:pt x="205713" y="31238"/>
                        </a:cubicBezTo>
                        <a:cubicBezTo>
                          <a:pt x="193906" y="43517"/>
                          <a:pt x="177241" y="51209"/>
                          <a:pt x="158822" y="51209"/>
                        </a:cubicBezTo>
                        <a:cubicBezTo>
                          <a:pt x="140402" y="51209"/>
                          <a:pt x="123805" y="43517"/>
                          <a:pt x="111931" y="31238"/>
                        </a:cubicBezTo>
                        <a:cubicBezTo>
                          <a:pt x="100124" y="43517"/>
                          <a:pt x="83459" y="51209"/>
                          <a:pt x="65040" y="51209"/>
                        </a:cubicBezTo>
                        <a:cubicBezTo>
                          <a:pt x="33869" y="51209"/>
                          <a:pt x="7827" y="29281"/>
                          <a:pt x="1485" y="0"/>
                        </a:cubicBezTo>
                        <a:cubicBezTo>
                          <a:pt x="540" y="4453"/>
                          <a:pt x="0" y="9041"/>
                          <a:pt x="0" y="13831"/>
                        </a:cubicBezTo>
                        <a:cubicBezTo>
                          <a:pt x="0" y="49724"/>
                          <a:pt x="29147" y="78871"/>
                          <a:pt x="65040" y="78871"/>
                        </a:cubicBezTo>
                        <a:cubicBezTo>
                          <a:pt x="83459" y="78871"/>
                          <a:pt x="100056" y="71180"/>
                          <a:pt x="111931" y="58900"/>
                        </a:cubicBezTo>
                        <a:cubicBezTo>
                          <a:pt x="123738" y="71180"/>
                          <a:pt x="140402" y="78871"/>
                          <a:pt x="158822" y="78871"/>
                        </a:cubicBezTo>
                        <a:cubicBezTo>
                          <a:pt x="177241" y="78871"/>
                          <a:pt x="193838" y="71180"/>
                          <a:pt x="205713" y="58900"/>
                        </a:cubicBezTo>
                        <a:cubicBezTo>
                          <a:pt x="217520" y="71180"/>
                          <a:pt x="234184" y="78871"/>
                          <a:pt x="252603" y="78871"/>
                        </a:cubicBezTo>
                        <a:cubicBezTo>
                          <a:pt x="271022" y="78871"/>
                          <a:pt x="287619" y="71180"/>
                          <a:pt x="299494" y="58900"/>
                        </a:cubicBezTo>
                        <a:cubicBezTo>
                          <a:pt x="311301" y="71180"/>
                          <a:pt x="327966" y="78871"/>
                          <a:pt x="346385" y="78871"/>
                        </a:cubicBezTo>
                        <a:cubicBezTo>
                          <a:pt x="364804" y="78871"/>
                          <a:pt x="381401" y="71180"/>
                          <a:pt x="393276" y="58900"/>
                        </a:cubicBezTo>
                        <a:cubicBezTo>
                          <a:pt x="405083" y="71180"/>
                          <a:pt x="421747" y="78871"/>
                          <a:pt x="440166" y="78871"/>
                        </a:cubicBezTo>
                        <a:cubicBezTo>
                          <a:pt x="458585" y="78871"/>
                          <a:pt x="475183" y="71180"/>
                          <a:pt x="487057" y="58900"/>
                        </a:cubicBezTo>
                        <a:cubicBezTo>
                          <a:pt x="498864" y="71180"/>
                          <a:pt x="515529" y="78871"/>
                          <a:pt x="533948" y="78871"/>
                        </a:cubicBezTo>
                        <a:cubicBezTo>
                          <a:pt x="552367" y="78871"/>
                          <a:pt x="568964" y="71180"/>
                          <a:pt x="580839" y="58900"/>
                        </a:cubicBezTo>
                        <a:cubicBezTo>
                          <a:pt x="592646" y="71180"/>
                          <a:pt x="609310" y="78871"/>
                          <a:pt x="627730" y="78871"/>
                        </a:cubicBezTo>
                        <a:cubicBezTo>
                          <a:pt x="646148" y="78871"/>
                          <a:pt x="662746" y="71180"/>
                          <a:pt x="674620" y="58900"/>
                        </a:cubicBezTo>
                        <a:cubicBezTo>
                          <a:pt x="686427" y="71180"/>
                          <a:pt x="703092" y="78871"/>
                          <a:pt x="721511" y="78871"/>
                        </a:cubicBezTo>
                        <a:cubicBezTo>
                          <a:pt x="757404" y="78871"/>
                          <a:pt x="786551" y="49724"/>
                          <a:pt x="786551" y="13831"/>
                        </a:cubicBezTo>
                        <a:cubicBezTo>
                          <a:pt x="786551" y="9108"/>
                          <a:pt x="786011" y="4453"/>
                          <a:pt x="785067" y="0"/>
                        </a:cubicBezTo>
                        <a:cubicBezTo>
                          <a:pt x="778725" y="29281"/>
                          <a:pt x="752681" y="51209"/>
                          <a:pt x="721511" y="5120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43" name="Google Shape;8043;g3acbb144eea_1_3835"/>
                  <p:cNvSpPr/>
                  <p:nvPr/>
                </p:nvSpPr>
                <p:spPr>
                  <a:xfrm>
                    <a:off x="-4274125" y="919420"/>
                    <a:ext cx="783581" cy="1024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83581" h="102417" extrusionOk="0">
                        <a:moveTo>
                          <a:pt x="63555" y="102418"/>
                        </a:moveTo>
                        <a:cubicBezTo>
                          <a:pt x="81974" y="102418"/>
                          <a:pt x="98572" y="94726"/>
                          <a:pt x="110446" y="82447"/>
                        </a:cubicBezTo>
                        <a:cubicBezTo>
                          <a:pt x="122253" y="94726"/>
                          <a:pt x="138918" y="102418"/>
                          <a:pt x="157337" y="102418"/>
                        </a:cubicBezTo>
                        <a:cubicBezTo>
                          <a:pt x="175756" y="102418"/>
                          <a:pt x="192353" y="94726"/>
                          <a:pt x="204228" y="82447"/>
                        </a:cubicBezTo>
                        <a:cubicBezTo>
                          <a:pt x="216035" y="94726"/>
                          <a:pt x="232700" y="102418"/>
                          <a:pt x="251118" y="102418"/>
                        </a:cubicBezTo>
                        <a:cubicBezTo>
                          <a:pt x="269537" y="102418"/>
                          <a:pt x="286135" y="94726"/>
                          <a:pt x="298009" y="82447"/>
                        </a:cubicBezTo>
                        <a:cubicBezTo>
                          <a:pt x="309816" y="94726"/>
                          <a:pt x="326481" y="102418"/>
                          <a:pt x="344900" y="102418"/>
                        </a:cubicBezTo>
                        <a:cubicBezTo>
                          <a:pt x="363319" y="102418"/>
                          <a:pt x="379917" y="94726"/>
                          <a:pt x="391791" y="82447"/>
                        </a:cubicBezTo>
                        <a:cubicBezTo>
                          <a:pt x="403598" y="94726"/>
                          <a:pt x="420263" y="102418"/>
                          <a:pt x="438682" y="102418"/>
                        </a:cubicBezTo>
                        <a:cubicBezTo>
                          <a:pt x="457101" y="102418"/>
                          <a:pt x="473698" y="94726"/>
                          <a:pt x="485572" y="82447"/>
                        </a:cubicBezTo>
                        <a:cubicBezTo>
                          <a:pt x="497379" y="94726"/>
                          <a:pt x="514044" y="102418"/>
                          <a:pt x="532463" y="102418"/>
                        </a:cubicBezTo>
                        <a:cubicBezTo>
                          <a:pt x="550882" y="102418"/>
                          <a:pt x="567480" y="94726"/>
                          <a:pt x="579354" y="82447"/>
                        </a:cubicBezTo>
                        <a:cubicBezTo>
                          <a:pt x="591161" y="94726"/>
                          <a:pt x="607826" y="102418"/>
                          <a:pt x="626245" y="102418"/>
                        </a:cubicBezTo>
                        <a:cubicBezTo>
                          <a:pt x="644664" y="102418"/>
                          <a:pt x="661261" y="94726"/>
                          <a:pt x="673135" y="82447"/>
                        </a:cubicBezTo>
                        <a:cubicBezTo>
                          <a:pt x="684943" y="94726"/>
                          <a:pt x="701607" y="102418"/>
                          <a:pt x="720026" y="102418"/>
                        </a:cubicBezTo>
                        <a:cubicBezTo>
                          <a:pt x="751197" y="102418"/>
                          <a:pt x="777240" y="80490"/>
                          <a:pt x="783582" y="51209"/>
                        </a:cubicBezTo>
                        <a:cubicBezTo>
                          <a:pt x="777240" y="21927"/>
                          <a:pt x="751197" y="0"/>
                          <a:pt x="720026" y="0"/>
                        </a:cubicBezTo>
                        <a:cubicBezTo>
                          <a:pt x="701607" y="0"/>
                          <a:pt x="685010" y="7691"/>
                          <a:pt x="673135" y="19971"/>
                        </a:cubicBezTo>
                        <a:cubicBezTo>
                          <a:pt x="661328" y="7691"/>
                          <a:pt x="644664" y="0"/>
                          <a:pt x="626245" y="0"/>
                        </a:cubicBezTo>
                        <a:cubicBezTo>
                          <a:pt x="607826" y="0"/>
                          <a:pt x="591229" y="7691"/>
                          <a:pt x="579354" y="19971"/>
                        </a:cubicBezTo>
                        <a:cubicBezTo>
                          <a:pt x="567547" y="7691"/>
                          <a:pt x="550882" y="0"/>
                          <a:pt x="532463" y="0"/>
                        </a:cubicBezTo>
                        <a:cubicBezTo>
                          <a:pt x="514044" y="0"/>
                          <a:pt x="497447" y="7691"/>
                          <a:pt x="485572" y="19971"/>
                        </a:cubicBezTo>
                        <a:cubicBezTo>
                          <a:pt x="473765" y="7691"/>
                          <a:pt x="457101" y="0"/>
                          <a:pt x="438682" y="0"/>
                        </a:cubicBezTo>
                        <a:cubicBezTo>
                          <a:pt x="420263" y="0"/>
                          <a:pt x="403665" y="7691"/>
                          <a:pt x="391791" y="19971"/>
                        </a:cubicBezTo>
                        <a:cubicBezTo>
                          <a:pt x="379984" y="7691"/>
                          <a:pt x="363319" y="0"/>
                          <a:pt x="344900" y="0"/>
                        </a:cubicBezTo>
                        <a:cubicBezTo>
                          <a:pt x="326481" y="0"/>
                          <a:pt x="309884" y="7691"/>
                          <a:pt x="298009" y="19971"/>
                        </a:cubicBezTo>
                        <a:cubicBezTo>
                          <a:pt x="286202" y="7691"/>
                          <a:pt x="269537" y="0"/>
                          <a:pt x="251118" y="0"/>
                        </a:cubicBezTo>
                        <a:cubicBezTo>
                          <a:pt x="232700" y="0"/>
                          <a:pt x="216102" y="7691"/>
                          <a:pt x="204228" y="19971"/>
                        </a:cubicBezTo>
                        <a:cubicBezTo>
                          <a:pt x="192421" y="7691"/>
                          <a:pt x="175756" y="0"/>
                          <a:pt x="157337" y="0"/>
                        </a:cubicBezTo>
                        <a:cubicBezTo>
                          <a:pt x="138918" y="0"/>
                          <a:pt x="122321" y="7691"/>
                          <a:pt x="110446" y="19971"/>
                        </a:cubicBezTo>
                        <a:cubicBezTo>
                          <a:pt x="98639" y="7691"/>
                          <a:pt x="81974" y="0"/>
                          <a:pt x="63555" y="0"/>
                        </a:cubicBezTo>
                        <a:cubicBezTo>
                          <a:pt x="32385" y="0"/>
                          <a:pt x="6342" y="21927"/>
                          <a:pt x="0" y="51209"/>
                        </a:cubicBezTo>
                        <a:cubicBezTo>
                          <a:pt x="6342" y="80490"/>
                          <a:pt x="32385" y="102418"/>
                          <a:pt x="63555" y="102418"/>
                        </a:cubicBezTo>
                        <a:close/>
                      </a:path>
                    </a:pathLst>
                  </a:custGeom>
                  <a:solidFill>
                    <a:srgbClr val="F9B75B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8044" name="Google Shape;8044;g3acbb144eea_1_3835"/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5" name="Google Shape;8045;g3acbb144eea_1_3835"/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6" name="Google Shape;8046;g3acbb144eea_1_3835"/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047" name="Google Shape;8047;g3acbb144eea_1_3835"/>
            <p:cNvGrpSpPr/>
            <p:nvPr/>
          </p:nvGrpSpPr>
          <p:grpSpPr>
            <a:xfrm>
              <a:off x="10450275" y="1713156"/>
              <a:ext cx="1741800" cy="3426000"/>
              <a:chOff x="10450275" y="1713156"/>
              <a:chExt cx="1741800" cy="3426000"/>
            </a:xfrm>
          </p:grpSpPr>
          <p:sp>
            <p:nvSpPr>
              <p:cNvPr id="8048" name="Google Shape;8048;g3acbb144eea_1_3835"/>
              <p:cNvSpPr/>
              <p:nvPr/>
            </p:nvSpPr>
            <p:spPr>
              <a:xfrm>
                <a:off x="10450275" y="1713156"/>
                <a:ext cx="1741800" cy="3426000"/>
              </a:xfrm>
              <a:prstGeom prst="rect">
                <a:avLst/>
              </a:prstGeom>
              <a:solidFill>
                <a:srgbClr val="254C5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049" name="Google Shape;8049;g3acbb144eea_1_3835"/>
              <p:cNvGrpSpPr/>
              <p:nvPr/>
            </p:nvGrpSpPr>
            <p:grpSpPr>
              <a:xfrm>
                <a:off x="10736673" y="2418833"/>
                <a:ext cx="1169024" cy="2069116"/>
                <a:chOff x="3993685" y="3680616"/>
                <a:chExt cx="707427" cy="1252113"/>
              </a:xfrm>
            </p:grpSpPr>
            <p:grpSp>
              <p:nvGrpSpPr>
                <p:cNvPr id="8050" name="Google Shape;8050;g3acbb144eea_1_3835"/>
                <p:cNvGrpSpPr/>
                <p:nvPr/>
              </p:nvGrpSpPr>
              <p:grpSpPr>
                <a:xfrm>
                  <a:off x="4388111" y="3680616"/>
                  <a:ext cx="313001" cy="1252113"/>
                  <a:chOff x="-4994421" y="2691284"/>
                  <a:chExt cx="199707" cy="798898"/>
                </a:xfrm>
              </p:grpSpPr>
              <p:grpSp>
                <p:nvGrpSpPr>
                  <p:cNvPr id="8051" name="Google Shape;8051;g3acbb144eea_1_3835"/>
                  <p:cNvGrpSpPr/>
                  <p:nvPr/>
                </p:nvGrpSpPr>
                <p:grpSpPr>
                  <a:xfrm>
                    <a:off x="-4994421" y="2691284"/>
                    <a:ext cx="199707" cy="798898"/>
                    <a:chOff x="-4994421" y="2691284"/>
                    <a:chExt cx="199707" cy="798898"/>
                  </a:xfrm>
                </p:grpSpPr>
                <p:sp>
                  <p:nvSpPr>
                    <p:cNvPr id="8052" name="Google Shape;8052;g3acbb144eea_1_3835"/>
                    <p:cNvSpPr/>
                    <p:nvPr/>
                  </p:nvSpPr>
                  <p:spPr>
                    <a:xfrm>
                      <a:off x="-4994421" y="2691284"/>
                      <a:ext cx="199707" cy="47511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9707" h="475114" extrusionOk="0">
                          <a:moveTo>
                            <a:pt x="0" y="0"/>
                          </a:moveTo>
                          <a:lnTo>
                            <a:pt x="199707" y="0"/>
                          </a:lnTo>
                          <a:lnTo>
                            <a:pt x="199707" y="375261"/>
                          </a:lnTo>
                          <a:cubicBezTo>
                            <a:pt x="199707" y="430383"/>
                            <a:pt x="154976" y="475115"/>
                            <a:pt x="99854" y="475115"/>
                          </a:cubicBezTo>
                          <a:lnTo>
                            <a:pt x="99854" y="475115"/>
                          </a:lnTo>
                          <a:cubicBezTo>
                            <a:pt x="44732" y="475115"/>
                            <a:pt x="0" y="430383"/>
                            <a:pt x="0" y="375261"/>
                          </a:cubicBez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53" name="Google Shape;8053;g3acbb144eea_1_3835"/>
                    <p:cNvSpPr/>
                    <p:nvPr/>
                  </p:nvSpPr>
                  <p:spPr>
                    <a:xfrm>
                      <a:off x="-4994421" y="2691352"/>
                      <a:ext cx="199707" cy="79883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9707" h="798830" extrusionOk="0">
                          <a:moveTo>
                            <a:pt x="199707" y="375261"/>
                          </a:moveTo>
                          <a:lnTo>
                            <a:pt x="199707" y="0"/>
                          </a:lnTo>
                          <a:lnTo>
                            <a:pt x="0" y="0"/>
                          </a:lnTo>
                          <a:lnTo>
                            <a:pt x="0" y="375261"/>
                          </a:lnTo>
                          <a:cubicBezTo>
                            <a:pt x="0" y="425930"/>
                            <a:pt x="37850" y="467761"/>
                            <a:pt x="86765" y="474170"/>
                          </a:cubicBezTo>
                          <a:lnTo>
                            <a:pt x="86765" y="740267"/>
                          </a:lnTo>
                          <a:lnTo>
                            <a:pt x="60250" y="740267"/>
                          </a:lnTo>
                          <a:cubicBezTo>
                            <a:pt x="27932" y="740267"/>
                            <a:pt x="1687" y="766445"/>
                            <a:pt x="1687" y="798830"/>
                          </a:cubicBezTo>
                          <a:lnTo>
                            <a:pt x="197953" y="798830"/>
                          </a:lnTo>
                          <a:cubicBezTo>
                            <a:pt x="197953" y="766513"/>
                            <a:pt x="171775" y="740267"/>
                            <a:pt x="139390" y="740267"/>
                          </a:cubicBezTo>
                          <a:lnTo>
                            <a:pt x="112875" y="740267"/>
                          </a:lnTo>
                          <a:lnTo>
                            <a:pt x="112875" y="474170"/>
                          </a:lnTo>
                          <a:cubicBezTo>
                            <a:pt x="161857" y="467761"/>
                            <a:pt x="199640" y="425998"/>
                            <a:pt x="199640" y="375261"/>
                          </a:cubicBezTo>
                          <a:close/>
                        </a:path>
                      </a:pathLst>
                    </a:custGeom>
                    <a:solidFill>
                      <a:srgbClr val="C0DEF4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54" name="Google Shape;8054;g3acbb144eea_1_3835"/>
                    <p:cNvSpPr/>
                    <p:nvPr/>
                  </p:nvSpPr>
                  <p:spPr>
                    <a:xfrm>
                      <a:off x="-4968109" y="2798020"/>
                      <a:ext cx="147014" cy="3420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47014" h="342066" extrusionOk="0">
                          <a:moveTo>
                            <a:pt x="73541" y="342066"/>
                          </a:moveTo>
                          <a:cubicBezTo>
                            <a:pt x="32992" y="342066"/>
                            <a:pt x="0" y="309074"/>
                            <a:pt x="0" y="268593"/>
                          </a:cubicBezTo>
                          <a:lnTo>
                            <a:pt x="0" y="0"/>
                          </a:lnTo>
                          <a:lnTo>
                            <a:pt x="147015" y="0"/>
                          </a:lnTo>
                          <a:lnTo>
                            <a:pt x="147015" y="268593"/>
                          </a:lnTo>
                          <a:cubicBezTo>
                            <a:pt x="147015" y="309142"/>
                            <a:pt x="114022" y="342066"/>
                            <a:pt x="73474" y="342066"/>
                          </a:cubicBezTo>
                          <a:close/>
                        </a:path>
                      </a:pathLst>
                    </a:custGeom>
                    <a:solidFill>
                      <a:srgbClr val="F6DE96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8055" name="Google Shape;8055;g3acbb144eea_1_3835"/>
                  <p:cNvGrpSpPr/>
                  <p:nvPr/>
                </p:nvGrpSpPr>
                <p:grpSpPr>
                  <a:xfrm>
                    <a:off x="-4945911" y="2827909"/>
                    <a:ext cx="105333" cy="274814"/>
                    <a:chOff x="-4945911" y="2827909"/>
                    <a:chExt cx="105333" cy="274814"/>
                  </a:xfrm>
                </p:grpSpPr>
                <p:sp>
                  <p:nvSpPr>
                    <p:cNvPr id="8056" name="Google Shape;8056;g3acbb144eea_1_3835"/>
                    <p:cNvSpPr/>
                    <p:nvPr/>
                  </p:nvSpPr>
                  <p:spPr>
                    <a:xfrm>
                      <a:off x="-4867175" y="2900168"/>
                      <a:ext cx="14700" cy="147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57" name="Google Shape;8057;g3acbb144eea_1_3835"/>
                    <p:cNvSpPr/>
                    <p:nvPr/>
                  </p:nvSpPr>
                  <p:spPr>
                    <a:xfrm>
                      <a:off x="-4936196" y="2945574"/>
                      <a:ext cx="33000" cy="330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58" name="Google Shape;8058;g3acbb144eea_1_3835"/>
                    <p:cNvSpPr/>
                    <p:nvPr/>
                  </p:nvSpPr>
                  <p:spPr>
                    <a:xfrm>
                      <a:off x="-4901112" y="2827909"/>
                      <a:ext cx="33000" cy="330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59" name="Google Shape;8059;g3acbb144eea_1_3835"/>
                    <p:cNvSpPr/>
                    <p:nvPr/>
                  </p:nvSpPr>
                  <p:spPr>
                    <a:xfrm>
                      <a:off x="-4873652" y="2971145"/>
                      <a:ext cx="21900" cy="219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60" name="Google Shape;8060;g3acbb144eea_1_3835"/>
                    <p:cNvSpPr/>
                    <p:nvPr/>
                  </p:nvSpPr>
                  <p:spPr>
                    <a:xfrm>
                      <a:off x="-4929314" y="3028493"/>
                      <a:ext cx="21900" cy="219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61" name="Google Shape;8061;g3acbb144eea_1_3835"/>
                    <p:cNvSpPr/>
                    <p:nvPr/>
                  </p:nvSpPr>
                  <p:spPr>
                    <a:xfrm>
                      <a:off x="-4945911" y="2877026"/>
                      <a:ext cx="21900" cy="219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62" name="Google Shape;8062;g3acbb144eea_1_3835"/>
                    <p:cNvSpPr/>
                    <p:nvPr/>
                  </p:nvSpPr>
                  <p:spPr>
                    <a:xfrm>
                      <a:off x="-4898413" y="3087123"/>
                      <a:ext cx="15600" cy="156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63" name="Google Shape;8063;g3acbb144eea_1_3835"/>
                    <p:cNvSpPr/>
                    <p:nvPr/>
                  </p:nvSpPr>
                  <p:spPr>
                    <a:xfrm>
                      <a:off x="-4856178" y="3057100"/>
                      <a:ext cx="15600" cy="156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8064" name="Google Shape;8064;g3acbb144eea_1_3835"/>
                <p:cNvGrpSpPr/>
                <p:nvPr/>
              </p:nvGrpSpPr>
              <p:grpSpPr>
                <a:xfrm>
                  <a:off x="3993685" y="3680616"/>
                  <a:ext cx="313001" cy="1252113"/>
                  <a:chOff x="-5246080" y="2691284"/>
                  <a:chExt cx="199707" cy="798898"/>
                </a:xfrm>
              </p:grpSpPr>
              <p:grpSp>
                <p:nvGrpSpPr>
                  <p:cNvPr id="8065" name="Google Shape;8065;g3acbb144eea_1_3835"/>
                  <p:cNvGrpSpPr/>
                  <p:nvPr/>
                </p:nvGrpSpPr>
                <p:grpSpPr>
                  <a:xfrm>
                    <a:off x="-5246080" y="2691284"/>
                    <a:ext cx="199707" cy="798898"/>
                    <a:chOff x="-5246080" y="2691284"/>
                    <a:chExt cx="199707" cy="798898"/>
                  </a:xfrm>
                </p:grpSpPr>
                <p:sp>
                  <p:nvSpPr>
                    <p:cNvPr id="8066" name="Google Shape;8066;g3acbb144eea_1_3835"/>
                    <p:cNvSpPr/>
                    <p:nvPr/>
                  </p:nvSpPr>
                  <p:spPr>
                    <a:xfrm>
                      <a:off x="-5246080" y="2691284"/>
                      <a:ext cx="199707" cy="47511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9707" h="475114" extrusionOk="0">
                          <a:moveTo>
                            <a:pt x="0" y="0"/>
                          </a:moveTo>
                          <a:lnTo>
                            <a:pt x="199707" y="0"/>
                          </a:lnTo>
                          <a:lnTo>
                            <a:pt x="199707" y="375261"/>
                          </a:lnTo>
                          <a:cubicBezTo>
                            <a:pt x="199707" y="430383"/>
                            <a:pt x="154976" y="475115"/>
                            <a:pt x="99854" y="475115"/>
                          </a:cubicBezTo>
                          <a:lnTo>
                            <a:pt x="99854" y="475115"/>
                          </a:lnTo>
                          <a:cubicBezTo>
                            <a:pt x="44731" y="475115"/>
                            <a:pt x="0" y="430383"/>
                            <a:pt x="0" y="375261"/>
                          </a:cubicBezTo>
                          <a:lnTo>
                            <a:pt x="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67" name="Google Shape;8067;g3acbb144eea_1_3835"/>
                    <p:cNvSpPr/>
                    <p:nvPr/>
                  </p:nvSpPr>
                  <p:spPr>
                    <a:xfrm>
                      <a:off x="-5246080" y="2691352"/>
                      <a:ext cx="199707" cy="79883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9707" h="798830" extrusionOk="0">
                          <a:moveTo>
                            <a:pt x="199707" y="375261"/>
                          </a:moveTo>
                          <a:lnTo>
                            <a:pt x="199707" y="0"/>
                          </a:lnTo>
                          <a:lnTo>
                            <a:pt x="0" y="0"/>
                          </a:lnTo>
                          <a:lnTo>
                            <a:pt x="0" y="375261"/>
                          </a:lnTo>
                          <a:cubicBezTo>
                            <a:pt x="0" y="425930"/>
                            <a:pt x="37850" y="467761"/>
                            <a:pt x="86765" y="474170"/>
                          </a:cubicBezTo>
                          <a:lnTo>
                            <a:pt x="86765" y="740267"/>
                          </a:lnTo>
                          <a:lnTo>
                            <a:pt x="60250" y="740267"/>
                          </a:lnTo>
                          <a:cubicBezTo>
                            <a:pt x="27932" y="740267"/>
                            <a:pt x="1687" y="766445"/>
                            <a:pt x="1687" y="798830"/>
                          </a:cubicBezTo>
                          <a:lnTo>
                            <a:pt x="197953" y="798830"/>
                          </a:lnTo>
                          <a:cubicBezTo>
                            <a:pt x="197953" y="766513"/>
                            <a:pt x="171775" y="740267"/>
                            <a:pt x="139390" y="740267"/>
                          </a:cubicBezTo>
                          <a:lnTo>
                            <a:pt x="112875" y="740267"/>
                          </a:lnTo>
                          <a:lnTo>
                            <a:pt x="112875" y="474170"/>
                          </a:lnTo>
                          <a:cubicBezTo>
                            <a:pt x="161857" y="467761"/>
                            <a:pt x="199640" y="425998"/>
                            <a:pt x="199640" y="375261"/>
                          </a:cubicBezTo>
                          <a:close/>
                        </a:path>
                      </a:pathLst>
                    </a:custGeom>
                    <a:solidFill>
                      <a:srgbClr val="C0DEF4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68" name="Google Shape;8068;g3acbb144eea_1_3835"/>
                    <p:cNvSpPr/>
                    <p:nvPr/>
                  </p:nvSpPr>
                  <p:spPr>
                    <a:xfrm>
                      <a:off x="-5219767" y="2798020"/>
                      <a:ext cx="147014" cy="3420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47014" h="342066" extrusionOk="0">
                          <a:moveTo>
                            <a:pt x="73541" y="342066"/>
                          </a:moveTo>
                          <a:cubicBezTo>
                            <a:pt x="32992" y="342066"/>
                            <a:pt x="0" y="309074"/>
                            <a:pt x="0" y="268593"/>
                          </a:cubicBezTo>
                          <a:lnTo>
                            <a:pt x="0" y="0"/>
                          </a:lnTo>
                          <a:lnTo>
                            <a:pt x="147015" y="0"/>
                          </a:lnTo>
                          <a:lnTo>
                            <a:pt x="147015" y="268593"/>
                          </a:lnTo>
                          <a:cubicBezTo>
                            <a:pt x="147015" y="309142"/>
                            <a:pt x="114022" y="342066"/>
                            <a:pt x="73474" y="342066"/>
                          </a:cubicBezTo>
                          <a:close/>
                        </a:path>
                      </a:pathLst>
                    </a:custGeom>
                    <a:solidFill>
                      <a:srgbClr val="F6DE96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8069" name="Google Shape;8069;g3acbb144eea_1_3835"/>
                  <p:cNvGrpSpPr/>
                  <p:nvPr/>
                </p:nvGrpSpPr>
                <p:grpSpPr>
                  <a:xfrm>
                    <a:off x="-5197637" y="2827909"/>
                    <a:ext cx="105333" cy="274814"/>
                    <a:chOff x="-5197637" y="2827909"/>
                    <a:chExt cx="105333" cy="274814"/>
                  </a:xfrm>
                </p:grpSpPr>
                <p:sp>
                  <p:nvSpPr>
                    <p:cNvPr id="8070" name="Google Shape;8070;g3acbb144eea_1_3835"/>
                    <p:cNvSpPr/>
                    <p:nvPr/>
                  </p:nvSpPr>
                  <p:spPr>
                    <a:xfrm>
                      <a:off x="-5118834" y="2900168"/>
                      <a:ext cx="14700" cy="147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71" name="Google Shape;8071;g3acbb144eea_1_3835"/>
                    <p:cNvSpPr/>
                    <p:nvPr/>
                  </p:nvSpPr>
                  <p:spPr>
                    <a:xfrm>
                      <a:off x="-5187854" y="2945574"/>
                      <a:ext cx="33000" cy="330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72" name="Google Shape;8072;g3acbb144eea_1_3835"/>
                    <p:cNvSpPr/>
                    <p:nvPr/>
                  </p:nvSpPr>
                  <p:spPr>
                    <a:xfrm>
                      <a:off x="-5152771" y="2827909"/>
                      <a:ext cx="33000" cy="330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73" name="Google Shape;8073;g3acbb144eea_1_3835"/>
                    <p:cNvSpPr/>
                    <p:nvPr/>
                  </p:nvSpPr>
                  <p:spPr>
                    <a:xfrm>
                      <a:off x="-5125378" y="2971145"/>
                      <a:ext cx="21900" cy="219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74" name="Google Shape;8074;g3acbb144eea_1_3835"/>
                    <p:cNvSpPr/>
                    <p:nvPr/>
                  </p:nvSpPr>
                  <p:spPr>
                    <a:xfrm>
                      <a:off x="-5180972" y="3028493"/>
                      <a:ext cx="21900" cy="219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75" name="Google Shape;8075;g3acbb144eea_1_3835"/>
                    <p:cNvSpPr/>
                    <p:nvPr/>
                  </p:nvSpPr>
                  <p:spPr>
                    <a:xfrm>
                      <a:off x="-5197637" y="2877026"/>
                      <a:ext cx="21900" cy="219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76" name="Google Shape;8076;g3acbb144eea_1_3835"/>
                    <p:cNvSpPr/>
                    <p:nvPr/>
                  </p:nvSpPr>
                  <p:spPr>
                    <a:xfrm>
                      <a:off x="-5150139" y="3087123"/>
                      <a:ext cx="15600" cy="156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77" name="Google Shape;8077;g3acbb144eea_1_3835"/>
                    <p:cNvSpPr/>
                    <p:nvPr/>
                  </p:nvSpPr>
                  <p:spPr>
                    <a:xfrm>
                      <a:off x="-5107904" y="3057100"/>
                      <a:ext cx="15600" cy="15600"/>
                    </a:xfrm>
                    <a:prstGeom prst="ellipse">
                      <a:avLst/>
                    </a:prstGeom>
                    <a:solidFill>
                      <a:srgbClr val="FFF4C8"/>
                    </a:solidFill>
                    <a:ln>
                      <a:noFill/>
                    </a:ln>
                  </p:spPr>
                  <p:txBody>
                    <a:bodyPr spcFirstLastPara="1" wrap="square" lIns="151075" tIns="75500" rIns="151075" bIns="755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974"/>
                        <a:buFont typeface="Arial"/>
                        <a:buNone/>
                      </a:pPr>
                      <a:endParaRPr sz="2974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8078" name="Google Shape;8078;g3acbb144eea_1_3835"/>
            <p:cNvGrpSpPr/>
            <p:nvPr/>
          </p:nvGrpSpPr>
          <p:grpSpPr>
            <a:xfrm>
              <a:off x="5225099" y="1713079"/>
              <a:ext cx="3483600" cy="3426000"/>
              <a:chOff x="1741724" y="1713079"/>
              <a:chExt cx="3483600" cy="3426000"/>
            </a:xfrm>
          </p:grpSpPr>
          <p:sp>
            <p:nvSpPr>
              <p:cNvPr id="8079" name="Google Shape;8079;g3acbb144eea_1_3835"/>
              <p:cNvSpPr/>
              <p:nvPr/>
            </p:nvSpPr>
            <p:spPr>
              <a:xfrm>
                <a:off x="1741724" y="1713079"/>
                <a:ext cx="34836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080" name="Google Shape;8080;g3acbb144eea_1_3835"/>
              <p:cNvGrpSpPr/>
              <p:nvPr/>
            </p:nvGrpSpPr>
            <p:grpSpPr>
              <a:xfrm>
                <a:off x="2029130" y="2664846"/>
                <a:ext cx="2908734" cy="1566329"/>
                <a:chOff x="3669770" y="3915515"/>
                <a:chExt cx="1348634" cy="726228"/>
              </a:xfrm>
            </p:grpSpPr>
            <p:grpSp>
              <p:nvGrpSpPr>
                <p:cNvPr id="8081" name="Google Shape;8081;g3acbb144eea_1_3835"/>
                <p:cNvGrpSpPr/>
                <p:nvPr/>
              </p:nvGrpSpPr>
              <p:grpSpPr>
                <a:xfrm>
                  <a:off x="3799353" y="3915515"/>
                  <a:ext cx="1089999" cy="692149"/>
                  <a:chOff x="3799353" y="3915515"/>
                  <a:chExt cx="1089999" cy="692149"/>
                </a:xfrm>
              </p:grpSpPr>
              <p:sp>
                <p:nvSpPr>
                  <p:cNvPr id="8082" name="Google Shape;8082;g3acbb144eea_1_3835"/>
                  <p:cNvSpPr/>
                  <p:nvPr/>
                </p:nvSpPr>
                <p:spPr>
                  <a:xfrm>
                    <a:off x="4231264" y="3915515"/>
                    <a:ext cx="226281" cy="6921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6281" h="692149" extrusionOk="0">
                        <a:moveTo>
                          <a:pt x="113193" y="692150"/>
                        </a:moveTo>
                        <a:lnTo>
                          <a:pt x="113193" y="692150"/>
                        </a:lnTo>
                        <a:cubicBezTo>
                          <a:pt x="48953" y="692150"/>
                          <a:pt x="-1953" y="652674"/>
                          <a:pt x="58" y="604414"/>
                        </a:cubicBezTo>
                        <a:lnTo>
                          <a:pt x="21436" y="87736"/>
                        </a:lnTo>
                        <a:cubicBezTo>
                          <a:pt x="23447" y="39476"/>
                          <a:pt x="64510" y="0"/>
                          <a:pt x="112770" y="0"/>
                        </a:cubicBezTo>
                        <a:lnTo>
                          <a:pt x="112770" y="0"/>
                        </a:lnTo>
                        <a:cubicBezTo>
                          <a:pt x="161030" y="0"/>
                          <a:pt x="202199" y="39476"/>
                          <a:pt x="204210" y="87736"/>
                        </a:cubicBezTo>
                        <a:lnTo>
                          <a:pt x="226223" y="604414"/>
                        </a:lnTo>
                        <a:cubicBezTo>
                          <a:pt x="228234" y="652674"/>
                          <a:pt x="177434" y="692150"/>
                          <a:pt x="113088" y="692150"/>
                        </a:cubicBezTo>
                        <a:close/>
                      </a:path>
                    </a:pathLst>
                  </a:custGeom>
                  <a:solidFill>
                    <a:srgbClr val="FF5B6A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83" name="Google Shape;8083;g3acbb144eea_1_3835"/>
                  <p:cNvSpPr/>
                  <p:nvPr/>
                </p:nvSpPr>
                <p:spPr>
                  <a:xfrm>
                    <a:off x="4015455" y="3915515"/>
                    <a:ext cx="246197" cy="6921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6197" h="692149" extrusionOk="0">
                        <a:moveTo>
                          <a:pt x="106647" y="692150"/>
                        </a:moveTo>
                        <a:lnTo>
                          <a:pt x="106647" y="692150"/>
                        </a:lnTo>
                        <a:cubicBezTo>
                          <a:pt x="42407" y="692150"/>
                          <a:pt x="-5430" y="652674"/>
                          <a:pt x="496" y="604414"/>
                        </a:cubicBezTo>
                        <a:lnTo>
                          <a:pt x="63256" y="87736"/>
                        </a:lnTo>
                        <a:cubicBezTo>
                          <a:pt x="69077" y="39476"/>
                          <a:pt x="113421" y="0"/>
                          <a:pt x="161681" y="0"/>
                        </a:cubicBezTo>
                        <a:lnTo>
                          <a:pt x="161681" y="0"/>
                        </a:lnTo>
                        <a:cubicBezTo>
                          <a:pt x="209941" y="0"/>
                          <a:pt x="247935" y="39476"/>
                          <a:pt x="246136" y="87736"/>
                        </a:cubicBezTo>
                        <a:lnTo>
                          <a:pt x="226768" y="604414"/>
                        </a:lnTo>
                        <a:cubicBezTo>
                          <a:pt x="224969" y="652674"/>
                          <a:pt x="170888" y="692150"/>
                          <a:pt x="106647" y="692150"/>
                        </a:cubicBezTo>
                        <a:close/>
                      </a:path>
                    </a:pathLst>
                  </a:custGeom>
                  <a:solidFill>
                    <a:srgbClr val="FD4E5E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84" name="Google Shape;8084;g3acbb144eea_1_3835"/>
                  <p:cNvSpPr/>
                  <p:nvPr/>
                </p:nvSpPr>
                <p:spPr>
                  <a:xfrm>
                    <a:off x="3799353" y="3915515"/>
                    <a:ext cx="288840" cy="6921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8840" h="692149" extrusionOk="0">
                        <a:moveTo>
                          <a:pt x="100499" y="692150"/>
                        </a:moveTo>
                        <a:lnTo>
                          <a:pt x="100499" y="692150"/>
                        </a:lnTo>
                        <a:cubicBezTo>
                          <a:pt x="36258" y="692150"/>
                          <a:pt x="-8403" y="652674"/>
                          <a:pt x="1333" y="604414"/>
                        </a:cubicBezTo>
                        <a:lnTo>
                          <a:pt x="105367" y="87736"/>
                        </a:lnTo>
                        <a:cubicBezTo>
                          <a:pt x="115104" y="39476"/>
                          <a:pt x="162517" y="0"/>
                          <a:pt x="210777" y="0"/>
                        </a:cubicBezTo>
                        <a:lnTo>
                          <a:pt x="210777" y="0"/>
                        </a:lnTo>
                        <a:cubicBezTo>
                          <a:pt x="259037" y="0"/>
                          <a:pt x="293857" y="39476"/>
                          <a:pt x="288247" y="87736"/>
                        </a:cubicBezTo>
                        <a:lnTo>
                          <a:pt x="227605" y="604414"/>
                        </a:lnTo>
                        <a:cubicBezTo>
                          <a:pt x="221996" y="652674"/>
                          <a:pt x="164740" y="692150"/>
                          <a:pt x="100499" y="692150"/>
                        </a:cubicBezTo>
                        <a:close/>
                      </a:path>
                    </a:pathLst>
                  </a:custGeom>
                  <a:solidFill>
                    <a:srgbClr val="FF5B6A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85" name="Google Shape;8085;g3acbb144eea_1_3835"/>
                  <p:cNvSpPr/>
                  <p:nvPr/>
                </p:nvSpPr>
                <p:spPr>
                  <a:xfrm>
                    <a:off x="4599960" y="3915515"/>
                    <a:ext cx="289392" cy="6921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9392" h="692149" extrusionOk="0">
                        <a:moveTo>
                          <a:pt x="188997" y="692150"/>
                        </a:moveTo>
                        <a:lnTo>
                          <a:pt x="188997" y="692150"/>
                        </a:lnTo>
                        <a:cubicBezTo>
                          <a:pt x="124756" y="692150"/>
                          <a:pt x="67501" y="652674"/>
                          <a:pt x="61786" y="604414"/>
                        </a:cubicBezTo>
                        <a:lnTo>
                          <a:pt x="614" y="87736"/>
                        </a:lnTo>
                        <a:cubicBezTo>
                          <a:pt x="-5101" y="39476"/>
                          <a:pt x="29718" y="0"/>
                          <a:pt x="77978" y="0"/>
                        </a:cubicBezTo>
                        <a:lnTo>
                          <a:pt x="77978" y="0"/>
                        </a:lnTo>
                        <a:cubicBezTo>
                          <a:pt x="126238" y="0"/>
                          <a:pt x="173757" y="39476"/>
                          <a:pt x="183494" y="87736"/>
                        </a:cubicBezTo>
                        <a:lnTo>
                          <a:pt x="288057" y="604414"/>
                        </a:lnTo>
                        <a:cubicBezTo>
                          <a:pt x="297794" y="652674"/>
                          <a:pt x="253238" y="692150"/>
                          <a:pt x="188997" y="692150"/>
                        </a:cubicBezTo>
                        <a:close/>
                      </a:path>
                    </a:pathLst>
                  </a:custGeom>
                  <a:solidFill>
                    <a:srgbClr val="FF5B6A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86" name="Google Shape;8086;g3acbb144eea_1_3835"/>
                  <p:cNvSpPr/>
                  <p:nvPr/>
                </p:nvSpPr>
                <p:spPr>
                  <a:xfrm>
                    <a:off x="4426516" y="3915515"/>
                    <a:ext cx="246734" cy="6921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6734" h="692149" extrusionOk="0">
                        <a:moveTo>
                          <a:pt x="140192" y="692150"/>
                        </a:moveTo>
                        <a:lnTo>
                          <a:pt x="140192" y="692150"/>
                        </a:lnTo>
                        <a:cubicBezTo>
                          <a:pt x="75951" y="692150"/>
                          <a:pt x="21870" y="652674"/>
                          <a:pt x="19965" y="604414"/>
                        </a:cubicBezTo>
                        <a:lnTo>
                          <a:pt x="69" y="87736"/>
                        </a:lnTo>
                        <a:cubicBezTo>
                          <a:pt x="-1837" y="39476"/>
                          <a:pt x="36158" y="0"/>
                          <a:pt x="84418" y="0"/>
                        </a:cubicBezTo>
                        <a:lnTo>
                          <a:pt x="84418" y="0"/>
                        </a:lnTo>
                        <a:cubicBezTo>
                          <a:pt x="132678" y="0"/>
                          <a:pt x="177022" y="39476"/>
                          <a:pt x="182949" y="87736"/>
                        </a:cubicBezTo>
                        <a:lnTo>
                          <a:pt x="246237" y="604414"/>
                        </a:lnTo>
                        <a:cubicBezTo>
                          <a:pt x="252163" y="652674"/>
                          <a:pt x="204433" y="692150"/>
                          <a:pt x="140192" y="692150"/>
                        </a:cubicBezTo>
                        <a:close/>
                      </a:path>
                    </a:pathLst>
                  </a:custGeom>
                  <a:solidFill>
                    <a:srgbClr val="FD4E5E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087" name="Google Shape;8087;g3acbb144eea_1_3835"/>
                <p:cNvGrpSpPr/>
                <p:nvPr/>
              </p:nvGrpSpPr>
              <p:grpSpPr>
                <a:xfrm>
                  <a:off x="3669770" y="4480983"/>
                  <a:ext cx="1348634" cy="160760"/>
                  <a:chOff x="3669770" y="4480983"/>
                  <a:chExt cx="1348634" cy="160760"/>
                </a:xfrm>
              </p:grpSpPr>
              <p:sp>
                <p:nvSpPr>
                  <p:cNvPr id="8088" name="Google Shape;8088;g3acbb144eea_1_3835"/>
                  <p:cNvSpPr/>
                  <p:nvPr/>
                </p:nvSpPr>
                <p:spPr>
                  <a:xfrm>
                    <a:off x="3732212" y="4574222"/>
                    <a:ext cx="1223539" cy="675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3539" h="67521" extrusionOk="0">
                        <a:moveTo>
                          <a:pt x="0" y="2328"/>
                        </a:moveTo>
                        <a:cubicBezTo>
                          <a:pt x="0" y="38206"/>
                          <a:pt x="29316" y="67522"/>
                          <a:pt x="65193" y="67522"/>
                        </a:cubicBezTo>
                        <a:lnTo>
                          <a:pt x="1158346" y="67522"/>
                        </a:lnTo>
                        <a:cubicBezTo>
                          <a:pt x="1194223" y="67522"/>
                          <a:pt x="1223539" y="38206"/>
                          <a:pt x="1223539" y="2328"/>
                        </a:cubicBezTo>
                        <a:lnTo>
                          <a:pt x="1223539" y="0"/>
                        </a:lnTo>
                        <a:lnTo>
                          <a:pt x="0" y="0"/>
                        </a:lnTo>
                        <a:lnTo>
                          <a:pt x="0" y="2328"/>
                        </a:lnTo>
                        <a:close/>
                      </a:path>
                    </a:pathLst>
                  </a:custGeom>
                  <a:solidFill>
                    <a:srgbClr val="F6F6F6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89" name="Google Shape;8089;g3acbb144eea_1_3835"/>
                  <p:cNvSpPr/>
                  <p:nvPr/>
                </p:nvSpPr>
                <p:spPr>
                  <a:xfrm>
                    <a:off x="3669770" y="4480983"/>
                    <a:ext cx="1348634" cy="933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8634" h="93345" extrusionOk="0">
                        <a:moveTo>
                          <a:pt x="1301962" y="0"/>
                        </a:moveTo>
                        <a:lnTo>
                          <a:pt x="46673" y="0"/>
                        </a:lnTo>
                        <a:cubicBezTo>
                          <a:pt x="21061" y="0"/>
                          <a:pt x="0" y="20955"/>
                          <a:pt x="0" y="46673"/>
                        </a:cubicBezTo>
                        <a:cubicBezTo>
                          <a:pt x="0" y="72390"/>
                          <a:pt x="20955" y="93345"/>
                          <a:pt x="46673" y="93345"/>
                        </a:cubicBezTo>
                        <a:lnTo>
                          <a:pt x="62548" y="93345"/>
                        </a:lnTo>
                        <a:lnTo>
                          <a:pt x="62548" y="77153"/>
                        </a:lnTo>
                        <a:cubicBezTo>
                          <a:pt x="62548" y="41275"/>
                          <a:pt x="91863" y="11959"/>
                          <a:pt x="127741" y="11959"/>
                        </a:cubicBezTo>
                        <a:lnTo>
                          <a:pt x="1220893" y="11959"/>
                        </a:lnTo>
                        <a:cubicBezTo>
                          <a:pt x="1256771" y="11959"/>
                          <a:pt x="1286087" y="41275"/>
                          <a:pt x="1286087" y="77153"/>
                        </a:cubicBezTo>
                        <a:lnTo>
                          <a:pt x="1286087" y="93345"/>
                        </a:lnTo>
                        <a:lnTo>
                          <a:pt x="1301962" y="93345"/>
                        </a:lnTo>
                        <a:cubicBezTo>
                          <a:pt x="1327573" y="93345"/>
                          <a:pt x="1348634" y="72390"/>
                          <a:pt x="1348634" y="46673"/>
                        </a:cubicBezTo>
                        <a:cubicBezTo>
                          <a:pt x="1348634" y="20955"/>
                          <a:pt x="1327679" y="0"/>
                          <a:pt x="13019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90" name="Google Shape;8090;g3acbb144eea_1_3835"/>
                  <p:cNvSpPr/>
                  <p:nvPr/>
                </p:nvSpPr>
                <p:spPr>
                  <a:xfrm>
                    <a:off x="3732318" y="4492942"/>
                    <a:ext cx="1223539" cy="813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3539" h="81385" extrusionOk="0">
                        <a:moveTo>
                          <a:pt x="1158346" y="0"/>
                        </a:moveTo>
                        <a:lnTo>
                          <a:pt x="65193" y="0"/>
                        </a:lnTo>
                        <a:cubicBezTo>
                          <a:pt x="29316" y="0"/>
                          <a:pt x="0" y="29316"/>
                          <a:pt x="0" y="65193"/>
                        </a:cubicBezTo>
                        <a:lnTo>
                          <a:pt x="0" y="81386"/>
                        </a:lnTo>
                        <a:lnTo>
                          <a:pt x="1223539" y="81386"/>
                        </a:lnTo>
                        <a:lnTo>
                          <a:pt x="1223539" y="65193"/>
                        </a:lnTo>
                        <a:cubicBezTo>
                          <a:pt x="1223539" y="29316"/>
                          <a:pt x="1194223" y="0"/>
                          <a:pt x="11583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97175" tIns="98575" rIns="197175" bIns="98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3882"/>
                      <a:buFont typeface="Arial"/>
                      <a:buNone/>
                    </a:pPr>
                    <a:endParaRPr sz="3882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8091" name="Google Shape;8091;g3acbb144eea_1_3835"/>
            <p:cNvGrpSpPr/>
            <p:nvPr/>
          </p:nvGrpSpPr>
          <p:grpSpPr>
            <a:xfrm>
              <a:off x="6966848" y="0"/>
              <a:ext cx="3483600" cy="1713000"/>
              <a:chOff x="6966848" y="0"/>
              <a:chExt cx="3483600" cy="1713000"/>
            </a:xfrm>
          </p:grpSpPr>
          <p:sp>
            <p:nvSpPr>
              <p:cNvPr id="8092" name="Google Shape;8092;g3acbb144eea_1_3835"/>
              <p:cNvSpPr/>
              <p:nvPr/>
            </p:nvSpPr>
            <p:spPr>
              <a:xfrm>
                <a:off x="6966848" y="0"/>
                <a:ext cx="3483600" cy="1713000"/>
              </a:xfrm>
              <a:prstGeom prst="rect">
                <a:avLst/>
              </a:prstGeom>
              <a:solidFill>
                <a:srgbClr val="254C5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093" name="Google Shape;8093;g3acbb144eea_1_3835"/>
              <p:cNvGrpSpPr/>
              <p:nvPr/>
            </p:nvGrpSpPr>
            <p:grpSpPr>
              <a:xfrm>
                <a:off x="7790399" y="192261"/>
                <a:ext cx="1836482" cy="1306573"/>
                <a:chOff x="-5420487" y="602317"/>
                <a:chExt cx="827505" cy="588732"/>
              </a:xfrm>
            </p:grpSpPr>
            <p:sp>
              <p:nvSpPr>
                <p:cNvPr id="8094" name="Google Shape;8094;g3acbb144eea_1_3835"/>
                <p:cNvSpPr/>
                <p:nvPr/>
              </p:nvSpPr>
              <p:spPr>
                <a:xfrm>
                  <a:off x="-4653839" y="790352"/>
                  <a:ext cx="2361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2496" extrusionOk="0">
                      <a:moveTo>
                        <a:pt x="0" y="0"/>
                      </a:moveTo>
                      <a:cubicBezTo>
                        <a:pt x="810" y="810"/>
                        <a:pt x="1619" y="1687"/>
                        <a:pt x="2361" y="2496"/>
                      </a:cubicBezTo>
                      <a:cubicBezTo>
                        <a:pt x="1552" y="1687"/>
                        <a:pt x="810" y="81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95" name="Google Shape;8095;g3acbb144eea_1_3835"/>
                <p:cNvSpPr/>
                <p:nvPr/>
              </p:nvSpPr>
              <p:spPr>
                <a:xfrm>
                  <a:off x="-4647834" y="796829"/>
                  <a:ext cx="2361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2698" extrusionOk="0">
                      <a:moveTo>
                        <a:pt x="0" y="0"/>
                      </a:moveTo>
                      <a:cubicBezTo>
                        <a:pt x="810" y="877"/>
                        <a:pt x="1552" y="1822"/>
                        <a:pt x="2361" y="2699"/>
                      </a:cubicBezTo>
                      <a:cubicBezTo>
                        <a:pt x="1552" y="1754"/>
                        <a:pt x="810" y="87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96" name="Google Shape;8096;g3acbb144eea_1_3835"/>
                <p:cNvSpPr/>
                <p:nvPr/>
              </p:nvSpPr>
              <p:spPr>
                <a:xfrm>
                  <a:off x="-4626784" y="1015023"/>
                  <a:ext cx="2023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3575" extrusionOk="0">
                      <a:moveTo>
                        <a:pt x="2024" y="0"/>
                      </a:moveTo>
                      <a:cubicBezTo>
                        <a:pt x="1349" y="1214"/>
                        <a:pt x="675" y="2361"/>
                        <a:pt x="0" y="3576"/>
                      </a:cubicBezTo>
                      <a:cubicBezTo>
                        <a:pt x="675" y="2429"/>
                        <a:pt x="1349" y="1214"/>
                        <a:pt x="202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97" name="Google Shape;8097;g3acbb144eea_1_3835"/>
                <p:cNvSpPr/>
                <p:nvPr/>
              </p:nvSpPr>
              <p:spPr>
                <a:xfrm>
                  <a:off x="-4642100" y="803576"/>
                  <a:ext cx="2294" cy="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4" h="2968" extrusionOk="0">
                      <a:moveTo>
                        <a:pt x="0" y="0"/>
                      </a:moveTo>
                      <a:cubicBezTo>
                        <a:pt x="810" y="945"/>
                        <a:pt x="1552" y="1957"/>
                        <a:pt x="2294" y="2969"/>
                      </a:cubicBezTo>
                      <a:cubicBezTo>
                        <a:pt x="1552" y="1957"/>
                        <a:pt x="742" y="10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98" name="Google Shape;8098;g3acbb144eea_1_3835"/>
                <p:cNvSpPr/>
                <p:nvPr/>
              </p:nvSpPr>
              <p:spPr>
                <a:xfrm>
                  <a:off x="-4641087" y="1037558"/>
                  <a:ext cx="1281" cy="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1686" extrusionOk="0">
                      <a:moveTo>
                        <a:pt x="0" y="1687"/>
                      </a:moveTo>
                      <a:cubicBezTo>
                        <a:pt x="405" y="1147"/>
                        <a:pt x="810" y="540"/>
                        <a:pt x="1282" y="0"/>
                      </a:cubicBezTo>
                      <a:cubicBezTo>
                        <a:pt x="877" y="540"/>
                        <a:pt x="405" y="1147"/>
                        <a:pt x="0" y="1687"/>
                      </a:cubicBezTo>
                      <a:lnTo>
                        <a:pt x="0" y="1687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99" name="Google Shape;8099;g3acbb144eea_1_3835"/>
                <p:cNvSpPr/>
                <p:nvPr/>
              </p:nvSpPr>
              <p:spPr>
                <a:xfrm>
                  <a:off x="-4636635" y="1030271"/>
                  <a:ext cx="2226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3171" extrusionOk="0">
                      <a:moveTo>
                        <a:pt x="2227" y="0"/>
                      </a:moveTo>
                      <a:cubicBezTo>
                        <a:pt x="1485" y="1080"/>
                        <a:pt x="742" y="2092"/>
                        <a:pt x="0" y="3171"/>
                      </a:cubicBezTo>
                      <a:cubicBezTo>
                        <a:pt x="742" y="2159"/>
                        <a:pt x="1485" y="1080"/>
                        <a:pt x="22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0" name="Google Shape;8100;g3acbb144eea_1_3835"/>
                <p:cNvSpPr/>
                <p:nvPr/>
              </p:nvSpPr>
              <p:spPr>
                <a:xfrm>
                  <a:off x="-4602360" y="893647"/>
                  <a:ext cx="67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5397" extrusionOk="0">
                      <a:moveTo>
                        <a:pt x="675" y="5398"/>
                      </a:moveTo>
                      <a:cubicBezTo>
                        <a:pt x="472" y="3576"/>
                        <a:pt x="270" y="1822"/>
                        <a:pt x="0" y="0"/>
                      </a:cubicBezTo>
                      <a:cubicBezTo>
                        <a:pt x="270" y="1754"/>
                        <a:pt x="472" y="3576"/>
                        <a:pt x="675" y="5398"/>
                      </a:cubicBezTo>
                      <a:lnTo>
                        <a:pt x="675" y="5398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1" name="Google Shape;8101;g3acbb144eea_1_3835"/>
                <p:cNvSpPr/>
                <p:nvPr/>
              </p:nvSpPr>
              <p:spPr>
                <a:xfrm>
                  <a:off x="-4631575" y="1022782"/>
                  <a:ext cx="215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" h="3373" extrusionOk="0">
                      <a:moveTo>
                        <a:pt x="2159" y="0"/>
                      </a:moveTo>
                      <a:cubicBezTo>
                        <a:pt x="1417" y="1147"/>
                        <a:pt x="742" y="2226"/>
                        <a:pt x="0" y="3373"/>
                      </a:cubicBezTo>
                      <a:cubicBezTo>
                        <a:pt x="742" y="2294"/>
                        <a:pt x="1417" y="1147"/>
                        <a:pt x="215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2" name="Google Shape;8102;g3acbb144eea_1_3835"/>
                <p:cNvSpPr/>
                <p:nvPr/>
              </p:nvSpPr>
              <p:spPr>
                <a:xfrm>
                  <a:off x="-4636702" y="810593"/>
                  <a:ext cx="2226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3171" extrusionOk="0">
                      <a:moveTo>
                        <a:pt x="0" y="0"/>
                      </a:moveTo>
                      <a:cubicBezTo>
                        <a:pt x="742" y="1012"/>
                        <a:pt x="1485" y="2092"/>
                        <a:pt x="2227" y="3171"/>
                      </a:cubicBezTo>
                      <a:cubicBezTo>
                        <a:pt x="1485" y="2092"/>
                        <a:pt x="742" y="10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3" name="Google Shape;8103;g3acbb144eea_1_3835"/>
                <p:cNvSpPr/>
                <p:nvPr/>
              </p:nvSpPr>
              <p:spPr>
                <a:xfrm>
                  <a:off x="-4600471" y="924952"/>
                  <a:ext cx="202" cy="6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6679" extrusionOk="0">
                      <a:moveTo>
                        <a:pt x="0" y="6679"/>
                      </a:moveTo>
                      <a:cubicBezTo>
                        <a:pt x="135" y="4453"/>
                        <a:pt x="135" y="2226"/>
                        <a:pt x="202" y="0"/>
                      </a:cubicBezTo>
                      <a:lnTo>
                        <a:pt x="202" y="0"/>
                      </a:lnTo>
                      <a:cubicBezTo>
                        <a:pt x="202" y="2226"/>
                        <a:pt x="202" y="4453"/>
                        <a:pt x="0" y="66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4" name="Google Shape;8104;g3acbb144eea_1_3835"/>
                <p:cNvSpPr/>
                <p:nvPr/>
              </p:nvSpPr>
              <p:spPr>
                <a:xfrm>
                  <a:off x="-4631575" y="817880"/>
                  <a:ext cx="215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" h="3373" extrusionOk="0">
                      <a:moveTo>
                        <a:pt x="0" y="0"/>
                      </a:moveTo>
                      <a:cubicBezTo>
                        <a:pt x="742" y="1079"/>
                        <a:pt x="1417" y="2226"/>
                        <a:pt x="2159" y="3373"/>
                      </a:cubicBezTo>
                      <a:cubicBezTo>
                        <a:pt x="1417" y="2226"/>
                        <a:pt x="742" y="107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5" name="Google Shape;8105;g3acbb144eea_1_3835"/>
                <p:cNvSpPr/>
                <p:nvPr/>
              </p:nvSpPr>
              <p:spPr>
                <a:xfrm>
                  <a:off x="-4603980" y="954504"/>
                  <a:ext cx="877" cy="50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" h="5060" extrusionOk="0">
                      <a:moveTo>
                        <a:pt x="877" y="0"/>
                      </a:moveTo>
                      <a:cubicBezTo>
                        <a:pt x="607" y="1687"/>
                        <a:pt x="337" y="3373"/>
                        <a:pt x="0" y="5060"/>
                      </a:cubicBezTo>
                      <a:cubicBezTo>
                        <a:pt x="337" y="3373"/>
                        <a:pt x="607" y="1687"/>
                        <a:pt x="87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6" name="Google Shape;8106;g3acbb144eea_1_3835"/>
                <p:cNvSpPr/>
                <p:nvPr/>
              </p:nvSpPr>
              <p:spPr>
                <a:xfrm>
                  <a:off x="-4608500" y="866659"/>
                  <a:ext cx="1281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587" extrusionOk="0">
                      <a:moveTo>
                        <a:pt x="0" y="0"/>
                      </a:moveTo>
                      <a:cubicBezTo>
                        <a:pt x="472" y="1484"/>
                        <a:pt x="877" y="3036"/>
                        <a:pt x="1282" y="4588"/>
                      </a:cubicBezTo>
                      <a:cubicBezTo>
                        <a:pt x="877" y="3036"/>
                        <a:pt x="472" y="15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7" name="Google Shape;8107;g3acbb144eea_1_3835"/>
                <p:cNvSpPr/>
                <p:nvPr/>
              </p:nvSpPr>
              <p:spPr>
                <a:xfrm>
                  <a:off x="-4601214" y="935005"/>
                  <a:ext cx="472" cy="6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6004" extrusionOk="0">
                      <a:moveTo>
                        <a:pt x="472" y="0"/>
                      </a:moveTo>
                      <a:cubicBezTo>
                        <a:pt x="337" y="2024"/>
                        <a:pt x="203" y="4048"/>
                        <a:pt x="0" y="6005"/>
                      </a:cubicBezTo>
                      <a:cubicBezTo>
                        <a:pt x="203" y="3981"/>
                        <a:pt x="337" y="2024"/>
                        <a:pt x="47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8" name="Google Shape;8108;g3acbb144eea_1_3835"/>
                <p:cNvSpPr/>
                <p:nvPr/>
              </p:nvSpPr>
              <p:spPr>
                <a:xfrm>
                  <a:off x="-4602360" y="944991"/>
                  <a:ext cx="67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5397" extrusionOk="0">
                      <a:moveTo>
                        <a:pt x="675" y="0"/>
                      </a:moveTo>
                      <a:cubicBezTo>
                        <a:pt x="472" y="1822"/>
                        <a:pt x="270" y="3643"/>
                        <a:pt x="0" y="5398"/>
                      </a:cubicBezTo>
                      <a:cubicBezTo>
                        <a:pt x="270" y="3576"/>
                        <a:pt x="472" y="1822"/>
                        <a:pt x="67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09" name="Google Shape;8109;g3acbb144eea_1_3835"/>
                <p:cNvSpPr/>
                <p:nvPr/>
              </p:nvSpPr>
              <p:spPr>
                <a:xfrm>
                  <a:off x="-4603980" y="884471"/>
                  <a:ext cx="877" cy="50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" h="5060" extrusionOk="0">
                      <a:moveTo>
                        <a:pt x="0" y="0"/>
                      </a:moveTo>
                      <a:cubicBezTo>
                        <a:pt x="337" y="1687"/>
                        <a:pt x="607" y="3373"/>
                        <a:pt x="877" y="5060"/>
                      </a:cubicBezTo>
                      <a:cubicBezTo>
                        <a:pt x="607" y="3373"/>
                        <a:pt x="337" y="168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0" name="Google Shape;8110;g3acbb144eea_1_3835"/>
                <p:cNvSpPr/>
                <p:nvPr/>
              </p:nvSpPr>
              <p:spPr>
                <a:xfrm>
                  <a:off x="-4606004" y="963814"/>
                  <a:ext cx="1079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" h="4790" extrusionOk="0">
                      <a:moveTo>
                        <a:pt x="1079" y="0"/>
                      </a:moveTo>
                      <a:cubicBezTo>
                        <a:pt x="742" y="1619"/>
                        <a:pt x="405" y="3171"/>
                        <a:pt x="0" y="4790"/>
                      </a:cubicBezTo>
                      <a:cubicBezTo>
                        <a:pt x="405" y="3239"/>
                        <a:pt x="742" y="1619"/>
                        <a:pt x="107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1" name="Google Shape;8111;g3acbb144eea_1_3835"/>
                <p:cNvSpPr/>
                <p:nvPr/>
              </p:nvSpPr>
              <p:spPr>
                <a:xfrm>
                  <a:off x="-4622466" y="1006994"/>
                  <a:ext cx="1956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3778" extrusionOk="0">
                      <a:moveTo>
                        <a:pt x="1956" y="0"/>
                      </a:moveTo>
                      <a:cubicBezTo>
                        <a:pt x="1349" y="1282"/>
                        <a:pt x="675" y="2496"/>
                        <a:pt x="0" y="3778"/>
                      </a:cubicBezTo>
                      <a:cubicBezTo>
                        <a:pt x="675" y="2564"/>
                        <a:pt x="1282" y="1282"/>
                        <a:pt x="195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2" name="Google Shape;8112;g3acbb144eea_1_3835"/>
                <p:cNvSpPr/>
                <p:nvPr/>
              </p:nvSpPr>
              <p:spPr>
                <a:xfrm>
                  <a:off x="-4703496" y="753784"/>
                  <a:ext cx="2226" cy="1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1146" extrusionOk="0">
                      <a:moveTo>
                        <a:pt x="0" y="0"/>
                      </a:moveTo>
                      <a:cubicBezTo>
                        <a:pt x="742" y="405"/>
                        <a:pt x="1484" y="742"/>
                        <a:pt x="2227" y="1147"/>
                      </a:cubicBezTo>
                      <a:cubicBezTo>
                        <a:pt x="1484" y="742"/>
                        <a:pt x="742" y="40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3" name="Google Shape;8113;g3acbb144eea_1_3835"/>
                <p:cNvSpPr/>
                <p:nvPr/>
              </p:nvSpPr>
              <p:spPr>
                <a:xfrm>
                  <a:off x="-4618418" y="998763"/>
                  <a:ext cx="1821" cy="3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3980" extrusionOk="0">
                      <a:moveTo>
                        <a:pt x="1822" y="0"/>
                      </a:moveTo>
                      <a:cubicBezTo>
                        <a:pt x="1214" y="1349"/>
                        <a:pt x="675" y="2631"/>
                        <a:pt x="0" y="3981"/>
                      </a:cubicBezTo>
                      <a:cubicBezTo>
                        <a:pt x="607" y="2699"/>
                        <a:pt x="1214" y="1349"/>
                        <a:pt x="182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4" name="Google Shape;8114;g3acbb144eea_1_3835"/>
                <p:cNvSpPr/>
                <p:nvPr/>
              </p:nvSpPr>
              <p:spPr>
                <a:xfrm>
                  <a:off x="-4611401" y="858023"/>
                  <a:ext cx="1484" cy="4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4385" extrusionOk="0">
                      <a:moveTo>
                        <a:pt x="0" y="0"/>
                      </a:moveTo>
                      <a:cubicBezTo>
                        <a:pt x="540" y="1417"/>
                        <a:pt x="1012" y="2901"/>
                        <a:pt x="1485" y="4385"/>
                      </a:cubicBezTo>
                      <a:cubicBezTo>
                        <a:pt x="1012" y="2901"/>
                        <a:pt x="540" y="148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5" name="Google Shape;8115;g3acbb144eea_1_3835"/>
                <p:cNvSpPr/>
                <p:nvPr/>
              </p:nvSpPr>
              <p:spPr>
                <a:xfrm>
                  <a:off x="-4666793" y="1065152"/>
                  <a:ext cx="877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" h="674" extrusionOk="0">
                      <a:moveTo>
                        <a:pt x="0" y="675"/>
                      </a:moveTo>
                      <a:cubicBezTo>
                        <a:pt x="0" y="675"/>
                        <a:pt x="607" y="202"/>
                        <a:pt x="877" y="0"/>
                      </a:cubicBezTo>
                      <a:lnTo>
                        <a:pt x="877" y="0"/>
                      </a:lnTo>
                      <a:cubicBezTo>
                        <a:pt x="877" y="0"/>
                        <a:pt x="337" y="472"/>
                        <a:pt x="68" y="67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6" name="Google Shape;8116;g3acbb144eea_1_3835"/>
                <p:cNvSpPr/>
                <p:nvPr/>
              </p:nvSpPr>
              <p:spPr>
                <a:xfrm>
                  <a:off x="-4606071" y="875498"/>
                  <a:ext cx="1079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" h="4790" extrusionOk="0">
                      <a:moveTo>
                        <a:pt x="0" y="0"/>
                      </a:moveTo>
                      <a:cubicBezTo>
                        <a:pt x="405" y="1552"/>
                        <a:pt x="742" y="3171"/>
                        <a:pt x="1079" y="4790"/>
                      </a:cubicBezTo>
                      <a:cubicBezTo>
                        <a:pt x="742" y="3171"/>
                        <a:pt x="405" y="161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7" name="Google Shape;8117;g3acbb144eea_1_3835"/>
                <p:cNvSpPr/>
                <p:nvPr/>
              </p:nvSpPr>
              <p:spPr>
                <a:xfrm>
                  <a:off x="-4780680" y="733544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8" name="Google Shape;8118;g3acbb144eea_1_3835"/>
                <p:cNvSpPr/>
                <p:nvPr/>
              </p:nvSpPr>
              <p:spPr>
                <a:xfrm>
                  <a:off x="-4695737" y="757967"/>
                  <a:ext cx="1552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2" h="877" extrusionOk="0">
                      <a:moveTo>
                        <a:pt x="1552" y="877"/>
                      </a:moveTo>
                      <a:cubicBezTo>
                        <a:pt x="1080" y="607"/>
                        <a:pt x="540" y="337"/>
                        <a:pt x="0" y="0"/>
                      </a:cubicBezTo>
                      <a:cubicBezTo>
                        <a:pt x="472" y="270"/>
                        <a:pt x="1012" y="540"/>
                        <a:pt x="1485" y="877"/>
                      </a:cubicBezTo>
                      <a:lnTo>
                        <a:pt x="1485" y="877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19" name="Google Shape;8119;g3acbb144eea_1_3835"/>
                <p:cNvSpPr/>
                <p:nvPr/>
              </p:nvSpPr>
              <p:spPr>
                <a:xfrm>
                  <a:off x="-4719689" y="746498"/>
                  <a:ext cx="2023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809" extrusionOk="0">
                      <a:moveTo>
                        <a:pt x="0" y="0"/>
                      </a:moveTo>
                      <a:cubicBezTo>
                        <a:pt x="675" y="270"/>
                        <a:pt x="1349" y="540"/>
                        <a:pt x="2024" y="810"/>
                      </a:cubicBezTo>
                      <a:cubicBezTo>
                        <a:pt x="1349" y="540"/>
                        <a:pt x="675" y="27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0" name="Google Shape;8120;g3acbb144eea_1_3835"/>
                <p:cNvSpPr/>
                <p:nvPr/>
              </p:nvSpPr>
              <p:spPr>
                <a:xfrm>
                  <a:off x="-4745259" y="738469"/>
                  <a:ext cx="1484" cy="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337" extrusionOk="0">
                      <a:moveTo>
                        <a:pt x="0" y="0"/>
                      </a:moveTo>
                      <a:cubicBezTo>
                        <a:pt x="472" y="135"/>
                        <a:pt x="1012" y="202"/>
                        <a:pt x="1484" y="337"/>
                      </a:cubicBezTo>
                      <a:cubicBezTo>
                        <a:pt x="1012" y="202"/>
                        <a:pt x="472" y="1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1" name="Google Shape;8121;g3acbb144eea_1_3835"/>
                <p:cNvSpPr/>
                <p:nvPr/>
              </p:nvSpPr>
              <p:spPr>
                <a:xfrm>
                  <a:off x="-4728055" y="743394"/>
                  <a:ext cx="1889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607" extrusionOk="0">
                      <a:moveTo>
                        <a:pt x="0" y="0"/>
                      </a:moveTo>
                      <a:cubicBezTo>
                        <a:pt x="607" y="202"/>
                        <a:pt x="1214" y="405"/>
                        <a:pt x="1889" y="607"/>
                      </a:cubicBezTo>
                      <a:cubicBezTo>
                        <a:pt x="1282" y="405"/>
                        <a:pt x="675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2" name="Google Shape;8122;g3acbb144eea_1_3835"/>
                <p:cNvSpPr/>
                <p:nvPr/>
              </p:nvSpPr>
              <p:spPr>
                <a:xfrm>
                  <a:off x="-4762936" y="735163"/>
                  <a:ext cx="1011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" h="134" extrusionOk="0">
                      <a:moveTo>
                        <a:pt x="0" y="0"/>
                      </a:moveTo>
                      <a:cubicBezTo>
                        <a:pt x="0" y="0"/>
                        <a:pt x="675" y="67"/>
                        <a:pt x="1012" y="135"/>
                      </a:cubicBezTo>
                      <a:cubicBezTo>
                        <a:pt x="675" y="135"/>
                        <a:pt x="337" y="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3" name="Google Shape;8123;g3acbb144eea_1_3835"/>
                <p:cNvSpPr/>
                <p:nvPr/>
              </p:nvSpPr>
              <p:spPr>
                <a:xfrm>
                  <a:off x="-4736623" y="740695"/>
                  <a:ext cx="1686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472" extrusionOk="0">
                      <a:moveTo>
                        <a:pt x="0" y="0"/>
                      </a:moveTo>
                      <a:cubicBezTo>
                        <a:pt x="540" y="135"/>
                        <a:pt x="1147" y="337"/>
                        <a:pt x="1687" y="472"/>
                      </a:cubicBezTo>
                      <a:cubicBezTo>
                        <a:pt x="1147" y="270"/>
                        <a:pt x="540" y="1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4" name="Google Shape;8124;g3acbb144eea_1_3835"/>
                <p:cNvSpPr/>
                <p:nvPr/>
              </p:nvSpPr>
              <p:spPr>
                <a:xfrm>
                  <a:off x="-4673675" y="1069470"/>
                  <a:ext cx="2428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1889" extrusionOk="0">
                      <a:moveTo>
                        <a:pt x="2429" y="0"/>
                      </a:moveTo>
                      <a:cubicBezTo>
                        <a:pt x="1619" y="607"/>
                        <a:pt x="810" y="1282"/>
                        <a:pt x="0" y="1889"/>
                      </a:cubicBezTo>
                      <a:cubicBezTo>
                        <a:pt x="810" y="1282"/>
                        <a:pt x="1619" y="607"/>
                        <a:pt x="242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5" name="Google Shape;8125;g3acbb144eea_1_3835"/>
                <p:cNvSpPr/>
                <p:nvPr/>
              </p:nvSpPr>
              <p:spPr>
                <a:xfrm>
                  <a:off x="-4688113" y="1079996"/>
                  <a:ext cx="2361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1484" extrusionOk="0">
                      <a:moveTo>
                        <a:pt x="2362" y="0"/>
                      </a:moveTo>
                      <a:cubicBezTo>
                        <a:pt x="1552" y="540"/>
                        <a:pt x="810" y="1012"/>
                        <a:pt x="0" y="1484"/>
                      </a:cubicBezTo>
                      <a:cubicBezTo>
                        <a:pt x="810" y="1012"/>
                        <a:pt x="1552" y="472"/>
                        <a:pt x="236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6" name="Google Shape;8126;g3acbb144eea_1_3835"/>
                <p:cNvSpPr/>
                <p:nvPr/>
              </p:nvSpPr>
              <p:spPr>
                <a:xfrm>
                  <a:off x="-4771842" y="734083"/>
                  <a:ext cx="60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6" h="6746" extrusionOk="0">
                      <a:moveTo>
                        <a:pt x="0" y="0"/>
                      </a:moveTo>
                      <a:cubicBezTo>
                        <a:pt x="0" y="0"/>
                        <a:pt x="405" y="0"/>
                        <a:pt x="607" y="0"/>
                      </a:cubicBezTo>
                      <a:cubicBezTo>
                        <a:pt x="405" y="0"/>
                        <a:pt x="20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7" name="Google Shape;8127;g3acbb144eea_1_3835"/>
                <p:cNvSpPr/>
                <p:nvPr/>
              </p:nvSpPr>
              <p:spPr>
                <a:xfrm>
                  <a:off x="-4680759" y="1074935"/>
                  <a:ext cx="2361" cy="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1686" extrusionOk="0">
                      <a:moveTo>
                        <a:pt x="2361" y="0"/>
                      </a:moveTo>
                      <a:cubicBezTo>
                        <a:pt x="1552" y="607"/>
                        <a:pt x="742" y="1147"/>
                        <a:pt x="0" y="1687"/>
                      </a:cubicBezTo>
                      <a:cubicBezTo>
                        <a:pt x="810" y="1147"/>
                        <a:pt x="1619" y="540"/>
                        <a:pt x="2361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8" name="Google Shape;8128;g3acbb144eea_1_3835"/>
                <p:cNvSpPr/>
                <p:nvPr/>
              </p:nvSpPr>
              <p:spPr>
                <a:xfrm>
                  <a:off x="-4626852" y="825503"/>
                  <a:ext cx="2023" cy="3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3440" extrusionOk="0">
                      <a:moveTo>
                        <a:pt x="2024" y="3441"/>
                      </a:moveTo>
                      <a:cubicBezTo>
                        <a:pt x="1349" y="2294"/>
                        <a:pt x="742" y="1147"/>
                        <a:pt x="0" y="0"/>
                      </a:cubicBezTo>
                      <a:cubicBezTo>
                        <a:pt x="675" y="1147"/>
                        <a:pt x="1349" y="2294"/>
                        <a:pt x="2024" y="3441"/>
                      </a:cubicBezTo>
                      <a:lnTo>
                        <a:pt x="2024" y="3441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29" name="Google Shape;8129;g3acbb144eea_1_3835"/>
                <p:cNvSpPr/>
                <p:nvPr/>
              </p:nvSpPr>
              <p:spPr>
                <a:xfrm>
                  <a:off x="-4754030" y="736580"/>
                  <a:ext cx="1281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202" extrusionOk="0">
                      <a:moveTo>
                        <a:pt x="0" y="0"/>
                      </a:moveTo>
                      <a:cubicBezTo>
                        <a:pt x="405" y="67"/>
                        <a:pt x="877" y="135"/>
                        <a:pt x="1282" y="202"/>
                      </a:cubicBezTo>
                      <a:cubicBezTo>
                        <a:pt x="877" y="135"/>
                        <a:pt x="405" y="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0" name="Google Shape;8130;g3acbb144eea_1_3835"/>
                <p:cNvSpPr/>
                <p:nvPr/>
              </p:nvSpPr>
              <p:spPr>
                <a:xfrm>
                  <a:off x="-4711525" y="749938"/>
                  <a:ext cx="2091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944" extrusionOk="0">
                      <a:moveTo>
                        <a:pt x="0" y="0"/>
                      </a:moveTo>
                      <a:cubicBezTo>
                        <a:pt x="675" y="337"/>
                        <a:pt x="1417" y="607"/>
                        <a:pt x="2092" y="945"/>
                      </a:cubicBezTo>
                      <a:cubicBezTo>
                        <a:pt x="1417" y="607"/>
                        <a:pt x="675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1" name="Google Shape;8131;g3acbb144eea_1_3835"/>
                <p:cNvSpPr/>
                <p:nvPr/>
              </p:nvSpPr>
              <p:spPr>
                <a:xfrm>
                  <a:off x="-4659506" y="784685"/>
                  <a:ext cx="1821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1754" extrusionOk="0">
                      <a:moveTo>
                        <a:pt x="1754" y="1754"/>
                      </a:moveTo>
                      <a:cubicBezTo>
                        <a:pt x="1147" y="1147"/>
                        <a:pt x="607" y="607"/>
                        <a:pt x="0" y="0"/>
                      </a:cubicBezTo>
                      <a:lnTo>
                        <a:pt x="0" y="0"/>
                      </a:lnTo>
                      <a:cubicBezTo>
                        <a:pt x="607" y="540"/>
                        <a:pt x="1214" y="1147"/>
                        <a:pt x="1821" y="175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2" name="Google Shape;8132;g3acbb144eea_1_3835"/>
                <p:cNvSpPr/>
                <p:nvPr/>
              </p:nvSpPr>
              <p:spPr>
                <a:xfrm>
                  <a:off x="-4695670" y="1084786"/>
                  <a:ext cx="2226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1281" extrusionOk="0">
                      <a:moveTo>
                        <a:pt x="2227" y="0"/>
                      </a:moveTo>
                      <a:cubicBezTo>
                        <a:pt x="1485" y="472"/>
                        <a:pt x="742" y="877"/>
                        <a:pt x="0" y="1282"/>
                      </a:cubicBezTo>
                      <a:cubicBezTo>
                        <a:pt x="742" y="877"/>
                        <a:pt x="1485" y="405"/>
                        <a:pt x="22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3" name="Google Shape;8133;g3acbb144eea_1_3835"/>
                <p:cNvSpPr/>
                <p:nvPr/>
              </p:nvSpPr>
              <p:spPr>
                <a:xfrm>
                  <a:off x="-4685752" y="1076622"/>
                  <a:ext cx="4992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2" h="3373" extrusionOk="0">
                      <a:moveTo>
                        <a:pt x="4993" y="0"/>
                      </a:moveTo>
                      <a:cubicBezTo>
                        <a:pt x="3373" y="1147"/>
                        <a:pt x="1687" y="2294"/>
                        <a:pt x="0" y="3373"/>
                      </a:cubicBezTo>
                      <a:cubicBezTo>
                        <a:pt x="1687" y="2294"/>
                        <a:pt x="3373" y="1147"/>
                        <a:pt x="4993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4" name="Google Shape;8134;g3acbb144eea_1_3835"/>
                <p:cNvSpPr/>
                <p:nvPr/>
              </p:nvSpPr>
              <p:spPr>
                <a:xfrm>
                  <a:off x="-4609917" y="977376"/>
                  <a:ext cx="1416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4317" extrusionOk="0">
                      <a:moveTo>
                        <a:pt x="1417" y="0"/>
                      </a:moveTo>
                      <a:cubicBezTo>
                        <a:pt x="945" y="1417"/>
                        <a:pt x="472" y="2901"/>
                        <a:pt x="0" y="4318"/>
                      </a:cubicBezTo>
                      <a:cubicBezTo>
                        <a:pt x="472" y="2901"/>
                        <a:pt x="945" y="1484"/>
                        <a:pt x="1417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5" name="Google Shape;8135;g3acbb144eea_1_3835"/>
                <p:cNvSpPr/>
                <p:nvPr/>
              </p:nvSpPr>
              <p:spPr>
                <a:xfrm>
                  <a:off x="-4604924" y="959564"/>
                  <a:ext cx="944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4250" extrusionOk="0">
                      <a:moveTo>
                        <a:pt x="945" y="0"/>
                      </a:moveTo>
                      <a:cubicBezTo>
                        <a:pt x="675" y="1417"/>
                        <a:pt x="337" y="2834"/>
                        <a:pt x="0" y="4251"/>
                      </a:cubicBezTo>
                      <a:cubicBezTo>
                        <a:pt x="337" y="2834"/>
                        <a:pt x="675" y="1417"/>
                        <a:pt x="945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6" name="Google Shape;8136;g3acbb144eea_1_3835"/>
                <p:cNvSpPr/>
                <p:nvPr/>
              </p:nvSpPr>
              <p:spPr>
                <a:xfrm>
                  <a:off x="-4601686" y="941077"/>
                  <a:ext cx="472" cy="3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913" extrusionOk="0">
                      <a:moveTo>
                        <a:pt x="472" y="0"/>
                      </a:moveTo>
                      <a:cubicBezTo>
                        <a:pt x="338" y="1282"/>
                        <a:pt x="135" y="2631"/>
                        <a:pt x="0" y="3913"/>
                      </a:cubicBezTo>
                      <a:cubicBezTo>
                        <a:pt x="135" y="2631"/>
                        <a:pt x="338" y="1282"/>
                        <a:pt x="472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7" name="Google Shape;8137;g3acbb144eea_1_3835"/>
                <p:cNvSpPr/>
                <p:nvPr/>
              </p:nvSpPr>
              <p:spPr>
                <a:xfrm>
                  <a:off x="-4603102" y="950388"/>
                  <a:ext cx="742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4115" extrusionOk="0">
                      <a:moveTo>
                        <a:pt x="742" y="0"/>
                      </a:moveTo>
                      <a:cubicBezTo>
                        <a:pt x="539" y="1417"/>
                        <a:pt x="270" y="2766"/>
                        <a:pt x="0" y="4116"/>
                      </a:cubicBezTo>
                      <a:cubicBezTo>
                        <a:pt x="270" y="2766"/>
                        <a:pt x="539" y="1349"/>
                        <a:pt x="742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8" name="Google Shape;8138;g3acbb144eea_1_3835"/>
                <p:cNvSpPr/>
                <p:nvPr/>
              </p:nvSpPr>
              <p:spPr>
                <a:xfrm>
                  <a:off x="-4671246" y="1065827"/>
                  <a:ext cx="4453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" h="3710" extrusionOk="0">
                      <a:moveTo>
                        <a:pt x="4453" y="0"/>
                      </a:moveTo>
                      <a:cubicBezTo>
                        <a:pt x="2969" y="1282"/>
                        <a:pt x="1485" y="2496"/>
                        <a:pt x="0" y="3711"/>
                      </a:cubicBezTo>
                      <a:cubicBezTo>
                        <a:pt x="1485" y="2496"/>
                        <a:pt x="2969" y="1282"/>
                        <a:pt x="4453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39" name="Google Shape;8139;g3acbb144eea_1_3835"/>
                <p:cNvSpPr/>
                <p:nvPr/>
              </p:nvSpPr>
              <p:spPr>
                <a:xfrm>
                  <a:off x="-4639806" y="1033442"/>
                  <a:ext cx="3103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15" extrusionOk="0">
                      <a:moveTo>
                        <a:pt x="3103" y="0"/>
                      </a:moveTo>
                      <a:cubicBezTo>
                        <a:pt x="2092" y="1417"/>
                        <a:pt x="1012" y="2766"/>
                        <a:pt x="0" y="4116"/>
                      </a:cubicBezTo>
                      <a:cubicBezTo>
                        <a:pt x="1079" y="2766"/>
                        <a:pt x="2092" y="1417"/>
                        <a:pt x="3103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0" name="Google Shape;8140;g3acbb144eea_1_3835"/>
                <p:cNvSpPr/>
                <p:nvPr/>
              </p:nvSpPr>
              <p:spPr>
                <a:xfrm>
                  <a:off x="-4613021" y="986079"/>
                  <a:ext cx="1619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317" extrusionOk="0">
                      <a:moveTo>
                        <a:pt x="1619" y="0"/>
                      </a:moveTo>
                      <a:cubicBezTo>
                        <a:pt x="1080" y="1417"/>
                        <a:pt x="540" y="2901"/>
                        <a:pt x="0" y="4318"/>
                      </a:cubicBezTo>
                      <a:cubicBezTo>
                        <a:pt x="540" y="2901"/>
                        <a:pt x="1147" y="1484"/>
                        <a:pt x="1619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1" name="Google Shape;8141;g3acbb144eea_1_3835"/>
                <p:cNvSpPr/>
                <p:nvPr/>
              </p:nvSpPr>
              <p:spPr>
                <a:xfrm>
                  <a:off x="-4634408" y="1026156"/>
                  <a:ext cx="2833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3" h="4183" extrusionOk="0">
                      <a:moveTo>
                        <a:pt x="2834" y="0"/>
                      </a:moveTo>
                      <a:cubicBezTo>
                        <a:pt x="1889" y="1417"/>
                        <a:pt x="945" y="2766"/>
                        <a:pt x="0" y="4183"/>
                      </a:cubicBezTo>
                      <a:cubicBezTo>
                        <a:pt x="945" y="2834"/>
                        <a:pt x="1956" y="1417"/>
                        <a:pt x="2834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2" name="Google Shape;8142;g3acbb144eea_1_3835"/>
                <p:cNvSpPr/>
                <p:nvPr/>
              </p:nvSpPr>
              <p:spPr>
                <a:xfrm>
                  <a:off x="-4657752" y="1053750"/>
                  <a:ext cx="3913" cy="3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3" h="3913" extrusionOk="0">
                      <a:moveTo>
                        <a:pt x="3913" y="0"/>
                      </a:moveTo>
                      <a:cubicBezTo>
                        <a:pt x="2631" y="1349"/>
                        <a:pt x="1349" y="2631"/>
                        <a:pt x="0" y="3913"/>
                      </a:cubicBezTo>
                      <a:cubicBezTo>
                        <a:pt x="1349" y="2631"/>
                        <a:pt x="2631" y="1349"/>
                        <a:pt x="3913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3" name="Google Shape;8143;g3acbb144eea_1_3835"/>
                <p:cNvSpPr/>
                <p:nvPr/>
              </p:nvSpPr>
              <p:spPr>
                <a:xfrm>
                  <a:off x="-4645473" y="1040459"/>
                  <a:ext cx="3373" cy="4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3" h="4048" extrusionOk="0">
                      <a:moveTo>
                        <a:pt x="3373" y="0"/>
                      </a:moveTo>
                      <a:cubicBezTo>
                        <a:pt x="2294" y="1349"/>
                        <a:pt x="1147" y="2699"/>
                        <a:pt x="0" y="4048"/>
                      </a:cubicBezTo>
                      <a:cubicBezTo>
                        <a:pt x="1147" y="2699"/>
                        <a:pt x="2294" y="1349"/>
                        <a:pt x="3373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4" name="Google Shape;8144;g3acbb144eea_1_3835"/>
                <p:cNvSpPr/>
                <p:nvPr/>
              </p:nvSpPr>
              <p:spPr>
                <a:xfrm>
                  <a:off x="-4664364" y="1059890"/>
                  <a:ext cx="4183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3" h="3778" extrusionOk="0">
                      <a:moveTo>
                        <a:pt x="4183" y="0"/>
                      </a:moveTo>
                      <a:cubicBezTo>
                        <a:pt x="2834" y="1282"/>
                        <a:pt x="1417" y="2564"/>
                        <a:pt x="0" y="3778"/>
                      </a:cubicBezTo>
                      <a:cubicBezTo>
                        <a:pt x="1417" y="2564"/>
                        <a:pt x="2834" y="1282"/>
                        <a:pt x="4183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5" name="Google Shape;8145;g3acbb144eea_1_3835"/>
                <p:cNvSpPr/>
                <p:nvPr/>
              </p:nvSpPr>
              <p:spPr>
                <a:xfrm>
                  <a:off x="-4678398" y="1071360"/>
                  <a:ext cx="4722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3575" extrusionOk="0">
                      <a:moveTo>
                        <a:pt x="4723" y="0"/>
                      </a:moveTo>
                      <a:cubicBezTo>
                        <a:pt x="3171" y="1214"/>
                        <a:pt x="1552" y="2361"/>
                        <a:pt x="0" y="3576"/>
                      </a:cubicBezTo>
                      <a:cubicBezTo>
                        <a:pt x="1619" y="2429"/>
                        <a:pt x="3171" y="1214"/>
                        <a:pt x="4723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6" name="Google Shape;8146;g3acbb144eea_1_3835"/>
                <p:cNvSpPr/>
                <p:nvPr/>
              </p:nvSpPr>
              <p:spPr>
                <a:xfrm>
                  <a:off x="-4629483" y="1018599"/>
                  <a:ext cx="2631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4183" extrusionOk="0">
                      <a:moveTo>
                        <a:pt x="2631" y="0"/>
                      </a:moveTo>
                      <a:cubicBezTo>
                        <a:pt x="1754" y="1417"/>
                        <a:pt x="877" y="2834"/>
                        <a:pt x="0" y="4183"/>
                      </a:cubicBezTo>
                      <a:cubicBezTo>
                        <a:pt x="877" y="2766"/>
                        <a:pt x="1754" y="1417"/>
                        <a:pt x="2631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7" name="Google Shape;8147;g3acbb144eea_1_3835"/>
                <p:cNvSpPr/>
                <p:nvPr/>
              </p:nvSpPr>
              <p:spPr>
                <a:xfrm>
                  <a:off x="-4620442" y="1002744"/>
                  <a:ext cx="2091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250" extrusionOk="0">
                      <a:moveTo>
                        <a:pt x="2092" y="0"/>
                      </a:moveTo>
                      <a:cubicBezTo>
                        <a:pt x="1417" y="1417"/>
                        <a:pt x="675" y="2834"/>
                        <a:pt x="0" y="4251"/>
                      </a:cubicBezTo>
                      <a:cubicBezTo>
                        <a:pt x="742" y="2834"/>
                        <a:pt x="1417" y="1417"/>
                        <a:pt x="2092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8" name="Google Shape;8148;g3acbb144eea_1_3835"/>
                <p:cNvSpPr/>
                <p:nvPr/>
              </p:nvSpPr>
              <p:spPr>
                <a:xfrm>
                  <a:off x="-4624760" y="1010773"/>
                  <a:ext cx="2361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4250" extrusionOk="0">
                      <a:moveTo>
                        <a:pt x="2362" y="0"/>
                      </a:moveTo>
                      <a:cubicBezTo>
                        <a:pt x="1619" y="1417"/>
                        <a:pt x="810" y="2834"/>
                        <a:pt x="0" y="4251"/>
                      </a:cubicBezTo>
                      <a:cubicBezTo>
                        <a:pt x="810" y="2834"/>
                        <a:pt x="1619" y="1417"/>
                        <a:pt x="2362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49" name="Google Shape;8149;g3acbb144eea_1_3835"/>
                <p:cNvSpPr/>
                <p:nvPr/>
              </p:nvSpPr>
              <p:spPr>
                <a:xfrm>
                  <a:off x="-4651478" y="1047273"/>
                  <a:ext cx="3643" cy="3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3980" extrusionOk="0">
                      <a:moveTo>
                        <a:pt x="3644" y="0"/>
                      </a:moveTo>
                      <a:cubicBezTo>
                        <a:pt x="2429" y="1349"/>
                        <a:pt x="1215" y="2631"/>
                        <a:pt x="0" y="3981"/>
                      </a:cubicBezTo>
                      <a:cubicBezTo>
                        <a:pt x="1215" y="2699"/>
                        <a:pt x="2429" y="1349"/>
                        <a:pt x="3644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0" name="Google Shape;8150;g3acbb144eea_1_3835"/>
                <p:cNvSpPr/>
                <p:nvPr/>
              </p:nvSpPr>
              <p:spPr>
                <a:xfrm>
                  <a:off x="-4693443" y="1081547"/>
                  <a:ext cx="5329" cy="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3238" extrusionOk="0">
                      <a:moveTo>
                        <a:pt x="5330" y="0"/>
                      </a:moveTo>
                      <a:cubicBezTo>
                        <a:pt x="3576" y="1079"/>
                        <a:pt x="1822" y="2226"/>
                        <a:pt x="0" y="3238"/>
                      </a:cubicBezTo>
                      <a:cubicBezTo>
                        <a:pt x="1822" y="2159"/>
                        <a:pt x="3576" y="1079"/>
                        <a:pt x="533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1" name="Google Shape;8151;g3acbb144eea_1_3835"/>
                <p:cNvSpPr/>
                <p:nvPr/>
              </p:nvSpPr>
              <p:spPr>
                <a:xfrm>
                  <a:off x="-4701337" y="754931"/>
                  <a:ext cx="5599" cy="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103" extrusionOk="0">
                      <a:moveTo>
                        <a:pt x="0" y="0"/>
                      </a:moveTo>
                      <a:cubicBezTo>
                        <a:pt x="1889" y="1012"/>
                        <a:pt x="3778" y="2024"/>
                        <a:pt x="5600" y="3104"/>
                      </a:cubicBezTo>
                      <a:cubicBezTo>
                        <a:pt x="3778" y="2024"/>
                        <a:pt x="1889" y="1012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2" name="Google Shape;8152;g3acbb144eea_1_3835"/>
                <p:cNvSpPr/>
                <p:nvPr/>
              </p:nvSpPr>
              <p:spPr>
                <a:xfrm>
                  <a:off x="-4709433" y="750883"/>
                  <a:ext cx="5869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9" h="2901" extrusionOk="0">
                      <a:moveTo>
                        <a:pt x="0" y="0"/>
                      </a:moveTo>
                      <a:cubicBezTo>
                        <a:pt x="1956" y="945"/>
                        <a:pt x="3980" y="1889"/>
                        <a:pt x="5870" y="2901"/>
                      </a:cubicBezTo>
                      <a:cubicBezTo>
                        <a:pt x="3913" y="1889"/>
                        <a:pt x="1956" y="945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3" name="Google Shape;8153;g3acbb144eea_1_3835"/>
                <p:cNvSpPr/>
                <p:nvPr/>
              </p:nvSpPr>
              <p:spPr>
                <a:xfrm>
                  <a:off x="-4693443" y="759317"/>
                  <a:ext cx="5329" cy="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3238" extrusionOk="0">
                      <a:moveTo>
                        <a:pt x="0" y="0"/>
                      </a:moveTo>
                      <a:cubicBezTo>
                        <a:pt x="1822" y="1079"/>
                        <a:pt x="3576" y="2159"/>
                        <a:pt x="5330" y="3238"/>
                      </a:cubicBezTo>
                      <a:cubicBezTo>
                        <a:pt x="3576" y="2092"/>
                        <a:pt x="1822" y="1012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4" name="Google Shape;8154;g3acbb144eea_1_3835"/>
                <p:cNvSpPr/>
                <p:nvPr/>
              </p:nvSpPr>
              <p:spPr>
                <a:xfrm>
                  <a:off x="-4678398" y="769167"/>
                  <a:ext cx="4722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3575" extrusionOk="0">
                      <a:moveTo>
                        <a:pt x="0" y="0"/>
                      </a:moveTo>
                      <a:cubicBezTo>
                        <a:pt x="1619" y="1147"/>
                        <a:pt x="3171" y="2361"/>
                        <a:pt x="4723" y="3576"/>
                      </a:cubicBezTo>
                      <a:cubicBezTo>
                        <a:pt x="3171" y="2361"/>
                        <a:pt x="1552" y="1214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5" name="Google Shape;8155;g3acbb144eea_1_3835"/>
                <p:cNvSpPr/>
                <p:nvPr/>
              </p:nvSpPr>
              <p:spPr>
                <a:xfrm>
                  <a:off x="-4664364" y="780367"/>
                  <a:ext cx="4183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3" h="3778" extrusionOk="0">
                      <a:moveTo>
                        <a:pt x="0" y="0"/>
                      </a:moveTo>
                      <a:cubicBezTo>
                        <a:pt x="1417" y="1214"/>
                        <a:pt x="2834" y="2496"/>
                        <a:pt x="4183" y="3778"/>
                      </a:cubicBezTo>
                      <a:cubicBezTo>
                        <a:pt x="2834" y="2496"/>
                        <a:pt x="1417" y="1214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6" name="Google Shape;8156;g3acbb144eea_1_3835"/>
                <p:cNvSpPr/>
                <p:nvPr/>
              </p:nvSpPr>
              <p:spPr>
                <a:xfrm>
                  <a:off x="-4717732" y="747240"/>
                  <a:ext cx="6207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698" extrusionOk="0">
                      <a:moveTo>
                        <a:pt x="0" y="0"/>
                      </a:moveTo>
                      <a:cubicBezTo>
                        <a:pt x="2092" y="877"/>
                        <a:pt x="4115" y="1754"/>
                        <a:pt x="6207" y="2699"/>
                      </a:cubicBezTo>
                      <a:cubicBezTo>
                        <a:pt x="4183" y="1754"/>
                        <a:pt x="2092" y="87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7" name="Google Shape;8157;g3acbb144eea_1_3835"/>
                <p:cNvSpPr/>
                <p:nvPr/>
              </p:nvSpPr>
              <p:spPr>
                <a:xfrm>
                  <a:off x="-4685819" y="764039"/>
                  <a:ext cx="4992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2" h="3373" extrusionOk="0">
                      <a:moveTo>
                        <a:pt x="0" y="0"/>
                      </a:moveTo>
                      <a:cubicBezTo>
                        <a:pt x="1687" y="1080"/>
                        <a:pt x="3373" y="2226"/>
                        <a:pt x="4993" y="3373"/>
                      </a:cubicBezTo>
                      <a:cubicBezTo>
                        <a:pt x="3306" y="2226"/>
                        <a:pt x="1687" y="1080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8" name="Google Shape;8158;g3acbb144eea_1_3835"/>
                <p:cNvSpPr/>
                <p:nvPr/>
              </p:nvSpPr>
              <p:spPr>
                <a:xfrm>
                  <a:off x="-4743775" y="738806"/>
                  <a:ext cx="7151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1" h="1956" extrusionOk="0">
                      <a:moveTo>
                        <a:pt x="0" y="0"/>
                      </a:moveTo>
                      <a:cubicBezTo>
                        <a:pt x="2429" y="607"/>
                        <a:pt x="4790" y="1214"/>
                        <a:pt x="7152" y="1957"/>
                      </a:cubicBezTo>
                      <a:cubicBezTo>
                        <a:pt x="4790" y="1282"/>
                        <a:pt x="2429" y="60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59" name="Google Shape;8159;g3acbb144eea_1_3835"/>
                <p:cNvSpPr/>
                <p:nvPr/>
              </p:nvSpPr>
              <p:spPr>
                <a:xfrm>
                  <a:off x="-4771235" y="734151"/>
                  <a:ext cx="8298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8" h="1012" extrusionOk="0">
                      <a:moveTo>
                        <a:pt x="0" y="0"/>
                      </a:moveTo>
                      <a:cubicBezTo>
                        <a:pt x="2766" y="270"/>
                        <a:pt x="5600" y="607"/>
                        <a:pt x="8299" y="1012"/>
                      </a:cubicBezTo>
                      <a:cubicBezTo>
                        <a:pt x="5532" y="607"/>
                        <a:pt x="2766" y="270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0" name="Google Shape;8160;g3acbb144eea_1_3835"/>
                <p:cNvSpPr/>
                <p:nvPr/>
              </p:nvSpPr>
              <p:spPr>
                <a:xfrm>
                  <a:off x="-4761924" y="735230"/>
                  <a:ext cx="7894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94" h="1349" extrusionOk="0">
                      <a:moveTo>
                        <a:pt x="0" y="0"/>
                      </a:moveTo>
                      <a:cubicBezTo>
                        <a:pt x="2631" y="405"/>
                        <a:pt x="5263" y="810"/>
                        <a:pt x="7894" y="1349"/>
                      </a:cubicBezTo>
                      <a:cubicBezTo>
                        <a:pt x="5263" y="877"/>
                        <a:pt x="2631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1" name="Google Shape;8161;g3acbb144eea_1_3835"/>
                <p:cNvSpPr/>
                <p:nvPr/>
              </p:nvSpPr>
              <p:spPr>
                <a:xfrm>
                  <a:off x="-4600741" y="931632"/>
                  <a:ext cx="270" cy="3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3440" extrusionOk="0">
                      <a:moveTo>
                        <a:pt x="270" y="0"/>
                      </a:moveTo>
                      <a:cubicBezTo>
                        <a:pt x="270" y="1147"/>
                        <a:pt x="68" y="2294"/>
                        <a:pt x="0" y="3441"/>
                      </a:cubicBezTo>
                      <a:cubicBezTo>
                        <a:pt x="68" y="2294"/>
                        <a:pt x="203" y="1147"/>
                        <a:pt x="27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2" name="Google Shape;8162;g3acbb144eea_1_3835"/>
                <p:cNvSpPr/>
                <p:nvPr/>
              </p:nvSpPr>
              <p:spPr>
                <a:xfrm>
                  <a:off x="-4780680" y="733544"/>
                  <a:ext cx="8838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38" h="607" extrusionOk="0">
                      <a:moveTo>
                        <a:pt x="0" y="0"/>
                      </a:moveTo>
                      <a:cubicBezTo>
                        <a:pt x="2969" y="135"/>
                        <a:pt x="5937" y="337"/>
                        <a:pt x="8838" y="607"/>
                      </a:cubicBezTo>
                      <a:cubicBezTo>
                        <a:pt x="5937" y="337"/>
                        <a:pt x="2969" y="135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3" name="Google Shape;8163;g3acbb144eea_1_3835"/>
                <p:cNvSpPr/>
                <p:nvPr/>
              </p:nvSpPr>
              <p:spPr>
                <a:xfrm>
                  <a:off x="-4752748" y="736782"/>
                  <a:ext cx="7488" cy="16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8" h="1619" extrusionOk="0">
                      <a:moveTo>
                        <a:pt x="0" y="0"/>
                      </a:moveTo>
                      <a:cubicBezTo>
                        <a:pt x="2496" y="472"/>
                        <a:pt x="4993" y="1079"/>
                        <a:pt x="7489" y="1619"/>
                      </a:cubicBezTo>
                      <a:cubicBezTo>
                        <a:pt x="4993" y="1012"/>
                        <a:pt x="2496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4" name="Google Shape;8164;g3acbb144eea_1_3835"/>
                <p:cNvSpPr/>
                <p:nvPr/>
              </p:nvSpPr>
              <p:spPr>
                <a:xfrm>
                  <a:off x="-4734869" y="741235"/>
                  <a:ext cx="6814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4" h="2226" extrusionOk="0">
                      <a:moveTo>
                        <a:pt x="0" y="0"/>
                      </a:moveTo>
                      <a:cubicBezTo>
                        <a:pt x="2294" y="675"/>
                        <a:pt x="4588" y="1417"/>
                        <a:pt x="6814" y="2226"/>
                      </a:cubicBezTo>
                      <a:cubicBezTo>
                        <a:pt x="4588" y="1484"/>
                        <a:pt x="2294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5" name="Google Shape;8165;g3acbb144eea_1_3835"/>
                <p:cNvSpPr/>
                <p:nvPr/>
              </p:nvSpPr>
              <p:spPr>
                <a:xfrm>
                  <a:off x="-4657752" y="786439"/>
                  <a:ext cx="3913" cy="3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3" h="3913" extrusionOk="0">
                      <a:moveTo>
                        <a:pt x="0" y="0"/>
                      </a:moveTo>
                      <a:cubicBezTo>
                        <a:pt x="1349" y="1282"/>
                        <a:pt x="2631" y="2564"/>
                        <a:pt x="3913" y="3913"/>
                      </a:cubicBezTo>
                      <a:cubicBezTo>
                        <a:pt x="2631" y="2564"/>
                        <a:pt x="1349" y="1282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6" name="Google Shape;8166;g3acbb144eea_1_3835"/>
                <p:cNvSpPr/>
                <p:nvPr/>
              </p:nvSpPr>
              <p:spPr>
                <a:xfrm>
                  <a:off x="-4726233" y="744069"/>
                  <a:ext cx="647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2428" extrusionOk="0">
                      <a:moveTo>
                        <a:pt x="0" y="0"/>
                      </a:moveTo>
                      <a:cubicBezTo>
                        <a:pt x="2159" y="742"/>
                        <a:pt x="4318" y="1619"/>
                        <a:pt x="6477" y="2429"/>
                      </a:cubicBezTo>
                      <a:cubicBezTo>
                        <a:pt x="4318" y="1552"/>
                        <a:pt x="2159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7" name="Google Shape;8167;g3acbb144eea_1_3835"/>
                <p:cNvSpPr/>
                <p:nvPr/>
              </p:nvSpPr>
              <p:spPr>
                <a:xfrm>
                  <a:off x="-4607218" y="871247"/>
                  <a:ext cx="1146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" h="4250" extrusionOk="0">
                      <a:moveTo>
                        <a:pt x="0" y="0"/>
                      </a:moveTo>
                      <a:cubicBezTo>
                        <a:pt x="405" y="1417"/>
                        <a:pt x="810" y="2834"/>
                        <a:pt x="1147" y="4251"/>
                      </a:cubicBezTo>
                      <a:cubicBezTo>
                        <a:pt x="810" y="2834"/>
                        <a:pt x="337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8" name="Google Shape;8168;g3acbb144eea_1_3835"/>
                <p:cNvSpPr/>
                <p:nvPr/>
              </p:nvSpPr>
              <p:spPr>
                <a:xfrm>
                  <a:off x="-4609917" y="862341"/>
                  <a:ext cx="1416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4317" extrusionOk="0">
                      <a:moveTo>
                        <a:pt x="0" y="0"/>
                      </a:moveTo>
                      <a:cubicBezTo>
                        <a:pt x="472" y="1417"/>
                        <a:pt x="945" y="2834"/>
                        <a:pt x="1417" y="4318"/>
                      </a:cubicBezTo>
                      <a:cubicBezTo>
                        <a:pt x="945" y="2901"/>
                        <a:pt x="472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69" name="Google Shape;8169;g3acbb144eea_1_3835"/>
                <p:cNvSpPr/>
                <p:nvPr/>
              </p:nvSpPr>
              <p:spPr>
                <a:xfrm>
                  <a:off x="-4604924" y="880288"/>
                  <a:ext cx="944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4250" extrusionOk="0">
                      <a:moveTo>
                        <a:pt x="0" y="0"/>
                      </a:moveTo>
                      <a:cubicBezTo>
                        <a:pt x="337" y="1417"/>
                        <a:pt x="675" y="2834"/>
                        <a:pt x="945" y="4251"/>
                      </a:cubicBezTo>
                      <a:cubicBezTo>
                        <a:pt x="675" y="2834"/>
                        <a:pt x="337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0" name="Google Shape;8170;g3acbb144eea_1_3835"/>
                <p:cNvSpPr/>
                <p:nvPr/>
              </p:nvSpPr>
              <p:spPr>
                <a:xfrm>
                  <a:off x="-4600741" y="909030"/>
                  <a:ext cx="270" cy="3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3440" extrusionOk="0">
                      <a:moveTo>
                        <a:pt x="0" y="0"/>
                      </a:moveTo>
                      <a:cubicBezTo>
                        <a:pt x="68" y="1147"/>
                        <a:pt x="203" y="2294"/>
                        <a:pt x="270" y="3441"/>
                      </a:cubicBezTo>
                      <a:cubicBezTo>
                        <a:pt x="270" y="2294"/>
                        <a:pt x="68" y="114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1" name="Google Shape;8171;g3acbb144eea_1_3835"/>
                <p:cNvSpPr/>
                <p:nvPr/>
              </p:nvSpPr>
              <p:spPr>
                <a:xfrm>
                  <a:off x="-4616596" y="845272"/>
                  <a:ext cx="1888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4250" extrusionOk="0">
                      <a:moveTo>
                        <a:pt x="0" y="0"/>
                      </a:moveTo>
                      <a:cubicBezTo>
                        <a:pt x="607" y="1417"/>
                        <a:pt x="1282" y="2834"/>
                        <a:pt x="1889" y="4251"/>
                      </a:cubicBezTo>
                      <a:cubicBezTo>
                        <a:pt x="1282" y="2834"/>
                        <a:pt x="675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2" name="Google Shape;8172;g3acbb144eea_1_3835"/>
                <p:cNvSpPr/>
                <p:nvPr/>
              </p:nvSpPr>
              <p:spPr>
                <a:xfrm>
                  <a:off x="-4601686" y="899112"/>
                  <a:ext cx="472" cy="3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913" extrusionOk="0">
                      <a:moveTo>
                        <a:pt x="0" y="0"/>
                      </a:moveTo>
                      <a:cubicBezTo>
                        <a:pt x="135" y="1282"/>
                        <a:pt x="338" y="2564"/>
                        <a:pt x="472" y="3913"/>
                      </a:cubicBezTo>
                      <a:cubicBezTo>
                        <a:pt x="338" y="2631"/>
                        <a:pt x="135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3" name="Google Shape;8173;g3acbb144eea_1_3835"/>
                <p:cNvSpPr/>
                <p:nvPr/>
              </p:nvSpPr>
              <p:spPr>
                <a:xfrm>
                  <a:off x="-4603102" y="889531"/>
                  <a:ext cx="742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4115" extrusionOk="0">
                      <a:moveTo>
                        <a:pt x="0" y="0"/>
                      </a:moveTo>
                      <a:cubicBezTo>
                        <a:pt x="270" y="1349"/>
                        <a:pt x="472" y="2699"/>
                        <a:pt x="742" y="4116"/>
                      </a:cubicBezTo>
                      <a:cubicBezTo>
                        <a:pt x="539" y="2766"/>
                        <a:pt x="270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4" name="Google Shape;8174;g3acbb144eea_1_3835"/>
                <p:cNvSpPr/>
                <p:nvPr/>
              </p:nvSpPr>
              <p:spPr>
                <a:xfrm>
                  <a:off x="-4651478" y="792849"/>
                  <a:ext cx="3643" cy="3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3980" extrusionOk="0">
                      <a:moveTo>
                        <a:pt x="0" y="0"/>
                      </a:moveTo>
                      <a:cubicBezTo>
                        <a:pt x="1215" y="1282"/>
                        <a:pt x="2429" y="2631"/>
                        <a:pt x="3644" y="3981"/>
                      </a:cubicBezTo>
                      <a:cubicBezTo>
                        <a:pt x="2429" y="2631"/>
                        <a:pt x="1215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5" name="Google Shape;8175;g3acbb144eea_1_3835"/>
                <p:cNvSpPr/>
                <p:nvPr/>
              </p:nvSpPr>
              <p:spPr>
                <a:xfrm>
                  <a:off x="-4639806" y="806477"/>
                  <a:ext cx="3103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15" extrusionOk="0">
                      <a:moveTo>
                        <a:pt x="0" y="0"/>
                      </a:moveTo>
                      <a:cubicBezTo>
                        <a:pt x="1079" y="1349"/>
                        <a:pt x="2092" y="2699"/>
                        <a:pt x="3103" y="4116"/>
                      </a:cubicBezTo>
                      <a:cubicBezTo>
                        <a:pt x="2092" y="2699"/>
                        <a:pt x="1012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6" name="Google Shape;8176;g3acbb144eea_1_3835"/>
                <p:cNvSpPr/>
                <p:nvPr/>
              </p:nvSpPr>
              <p:spPr>
                <a:xfrm>
                  <a:off x="-4620510" y="837041"/>
                  <a:ext cx="2091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250" extrusionOk="0">
                      <a:moveTo>
                        <a:pt x="0" y="0"/>
                      </a:moveTo>
                      <a:cubicBezTo>
                        <a:pt x="742" y="1417"/>
                        <a:pt x="1417" y="2834"/>
                        <a:pt x="2092" y="4251"/>
                      </a:cubicBezTo>
                      <a:cubicBezTo>
                        <a:pt x="1417" y="2834"/>
                        <a:pt x="675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7" name="Google Shape;8177;g3acbb144eea_1_3835"/>
                <p:cNvSpPr/>
                <p:nvPr/>
              </p:nvSpPr>
              <p:spPr>
                <a:xfrm>
                  <a:off x="-4645473" y="799528"/>
                  <a:ext cx="3373" cy="4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3" h="4048" extrusionOk="0">
                      <a:moveTo>
                        <a:pt x="0" y="0"/>
                      </a:moveTo>
                      <a:cubicBezTo>
                        <a:pt x="1147" y="1349"/>
                        <a:pt x="2294" y="2699"/>
                        <a:pt x="3373" y="4048"/>
                      </a:cubicBezTo>
                      <a:cubicBezTo>
                        <a:pt x="2294" y="2699"/>
                        <a:pt x="1147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8" name="Google Shape;8178;g3acbb144eea_1_3835"/>
                <p:cNvSpPr/>
                <p:nvPr/>
              </p:nvSpPr>
              <p:spPr>
                <a:xfrm>
                  <a:off x="-4634408" y="813764"/>
                  <a:ext cx="2833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3" h="4115" extrusionOk="0">
                      <a:moveTo>
                        <a:pt x="0" y="0"/>
                      </a:moveTo>
                      <a:cubicBezTo>
                        <a:pt x="945" y="1349"/>
                        <a:pt x="1889" y="2766"/>
                        <a:pt x="2834" y="4116"/>
                      </a:cubicBezTo>
                      <a:cubicBezTo>
                        <a:pt x="1889" y="2699"/>
                        <a:pt x="945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79" name="Google Shape;8179;g3acbb144eea_1_3835"/>
                <p:cNvSpPr/>
                <p:nvPr/>
              </p:nvSpPr>
              <p:spPr>
                <a:xfrm>
                  <a:off x="-4624760" y="829012"/>
                  <a:ext cx="2361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4250" extrusionOk="0">
                      <a:moveTo>
                        <a:pt x="0" y="0"/>
                      </a:moveTo>
                      <a:cubicBezTo>
                        <a:pt x="810" y="1417"/>
                        <a:pt x="1619" y="2834"/>
                        <a:pt x="2362" y="4251"/>
                      </a:cubicBezTo>
                      <a:cubicBezTo>
                        <a:pt x="1619" y="2834"/>
                        <a:pt x="810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0" name="Google Shape;8180;g3acbb144eea_1_3835"/>
                <p:cNvSpPr/>
                <p:nvPr/>
              </p:nvSpPr>
              <p:spPr>
                <a:xfrm>
                  <a:off x="-4629415" y="821253"/>
                  <a:ext cx="2631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4183" extrusionOk="0">
                      <a:moveTo>
                        <a:pt x="0" y="0"/>
                      </a:moveTo>
                      <a:cubicBezTo>
                        <a:pt x="877" y="1417"/>
                        <a:pt x="1754" y="2766"/>
                        <a:pt x="2631" y="4183"/>
                      </a:cubicBezTo>
                      <a:cubicBezTo>
                        <a:pt x="1822" y="2766"/>
                        <a:pt x="877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1" name="Google Shape;8181;g3acbb144eea_1_3835"/>
                <p:cNvSpPr/>
                <p:nvPr/>
              </p:nvSpPr>
              <p:spPr>
                <a:xfrm>
                  <a:off x="-4671246" y="774565"/>
                  <a:ext cx="4453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" h="3710" extrusionOk="0">
                      <a:moveTo>
                        <a:pt x="0" y="0"/>
                      </a:moveTo>
                      <a:cubicBezTo>
                        <a:pt x="1485" y="1214"/>
                        <a:pt x="2969" y="2429"/>
                        <a:pt x="4453" y="3711"/>
                      </a:cubicBezTo>
                      <a:cubicBezTo>
                        <a:pt x="2969" y="2429"/>
                        <a:pt x="1485" y="1214"/>
                        <a:pt x="0" y="0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2" name="Google Shape;8182;g3acbb144eea_1_3835"/>
                <p:cNvSpPr/>
                <p:nvPr/>
              </p:nvSpPr>
              <p:spPr>
                <a:xfrm>
                  <a:off x="-4697491" y="1086068"/>
                  <a:ext cx="1753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012" extrusionOk="0">
                      <a:moveTo>
                        <a:pt x="67" y="1012"/>
                      </a:moveTo>
                      <a:cubicBezTo>
                        <a:pt x="675" y="675"/>
                        <a:pt x="1214" y="337"/>
                        <a:pt x="1754" y="0"/>
                      </a:cubicBezTo>
                      <a:cubicBezTo>
                        <a:pt x="1147" y="337"/>
                        <a:pt x="539" y="675"/>
                        <a:pt x="0" y="1012"/>
                      </a:cubicBezTo>
                      <a:lnTo>
                        <a:pt x="67" y="1012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3" name="Google Shape;8183;g3acbb144eea_1_3835"/>
                <p:cNvSpPr/>
                <p:nvPr/>
              </p:nvSpPr>
              <p:spPr>
                <a:xfrm>
                  <a:off x="-4616596" y="994445"/>
                  <a:ext cx="1888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4317" extrusionOk="0">
                      <a:moveTo>
                        <a:pt x="0" y="4318"/>
                      </a:moveTo>
                      <a:cubicBezTo>
                        <a:pt x="607" y="2901"/>
                        <a:pt x="1282" y="1484"/>
                        <a:pt x="1889" y="0"/>
                      </a:cubicBezTo>
                      <a:cubicBezTo>
                        <a:pt x="1821" y="135"/>
                        <a:pt x="1754" y="337"/>
                        <a:pt x="1687" y="472"/>
                      </a:cubicBezTo>
                      <a:cubicBezTo>
                        <a:pt x="1147" y="1754"/>
                        <a:pt x="607" y="3036"/>
                        <a:pt x="0" y="4251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4" name="Google Shape;8184;g3acbb144eea_1_3835"/>
                <p:cNvSpPr/>
                <p:nvPr/>
              </p:nvSpPr>
              <p:spPr>
                <a:xfrm>
                  <a:off x="-4600269" y="921444"/>
                  <a:ext cx="6746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214" extrusionOk="0">
                      <a:moveTo>
                        <a:pt x="0" y="1214"/>
                      </a:moveTo>
                      <a:cubicBezTo>
                        <a:pt x="0" y="1214"/>
                        <a:pt x="0" y="810"/>
                        <a:pt x="0" y="607"/>
                      </a:cubicBezTo>
                      <a:cubicBezTo>
                        <a:pt x="0" y="405"/>
                        <a:pt x="0" y="202"/>
                        <a:pt x="0" y="0"/>
                      </a:cubicBezTo>
                      <a:cubicBezTo>
                        <a:pt x="0" y="202"/>
                        <a:pt x="0" y="405"/>
                        <a:pt x="0" y="607"/>
                      </a:cubicBezTo>
                      <a:cubicBezTo>
                        <a:pt x="0" y="810"/>
                        <a:pt x="0" y="1012"/>
                        <a:pt x="0" y="1214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5" name="Google Shape;8185;g3acbb144eea_1_3835"/>
                <p:cNvSpPr/>
                <p:nvPr/>
              </p:nvSpPr>
              <p:spPr>
                <a:xfrm>
                  <a:off x="-4607218" y="968537"/>
                  <a:ext cx="1214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4317" extrusionOk="0">
                      <a:moveTo>
                        <a:pt x="0" y="4318"/>
                      </a:moveTo>
                      <a:cubicBezTo>
                        <a:pt x="405" y="2901"/>
                        <a:pt x="810" y="1484"/>
                        <a:pt x="1214" y="0"/>
                      </a:cubicBezTo>
                      <a:cubicBezTo>
                        <a:pt x="1214" y="202"/>
                        <a:pt x="1079" y="405"/>
                        <a:pt x="1079" y="540"/>
                      </a:cubicBezTo>
                      <a:cubicBezTo>
                        <a:pt x="742" y="1822"/>
                        <a:pt x="405" y="3036"/>
                        <a:pt x="67" y="4251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6" name="Google Shape;8186;g3acbb144eea_1_3835"/>
                <p:cNvSpPr/>
                <p:nvPr/>
              </p:nvSpPr>
              <p:spPr>
                <a:xfrm>
                  <a:off x="-4613021" y="853705"/>
                  <a:ext cx="1619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317" extrusionOk="0">
                      <a:moveTo>
                        <a:pt x="1619" y="4318"/>
                      </a:moveTo>
                      <a:cubicBezTo>
                        <a:pt x="1080" y="2901"/>
                        <a:pt x="540" y="1417"/>
                        <a:pt x="0" y="0"/>
                      </a:cubicBezTo>
                      <a:cubicBezTo>
                        <a:pt x="135" y="337"/>
                        <a:pt x="270" y="742"/>
                        <a:pt x="405" y="1080"/>
                      </a:cubicBezTo>
                      <a:cubicBezTo>
                        <a:pt x="810" y="2159"/>
                        <a:pt x="1214" y="3239"/>
                        <a:pt x="1619" y="4251"/>
                      </a:cubicBez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7" name="Google Shape;8187;g3acbb144eea_1_3835"/>
                <p:cNvSpPr/>
                <p:nvPr/>
              </p:nvSpPr>
              <p:spPr>
                <a:xfrm>
                  <a:off x="-5227188" y="733274"/>
                  <a:ext cx="11199" cy="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" h="337" extrusionOk="0">
                      <a:moveTo>
                        <a:pt x="0" y="0"/>
                      </a:moveTo>
                      <a:lnTo>
                        <a:pt x="0" y="337"/>
                      </a:lnTo>
                      <a:cubicBezTo>
                        <a:pt x="3711" y="135"/>
                        <a:pt x="7489" y="0"/>
                        <a:pt x="1120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88" name="Google Shape;8188;g3acbb144eea_1_3835"/>
                <p:cNvSpPr/>
                <p:nvPr/>
              </p:nvSpPr>
              <p:spPr>
                <a:xfrm>
                  <a:off x="-4788979" y="733341"/>
                  <a:ext cx="8298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8" h="202" extrusionOk="0">
                      <a:moveTo>
                        <a:pt x="8299" y="202"/>
                      </a:moveTo>
                      <a:lnTo>
                        <a:pt x="8299" y="202"/>
                      </a:lnTo>
                      <a:lnTo>
                        <a:pt x="8299" y="0"/>
                      </a:lnTo>
                      <a:lnTo>
                        <a:pt x="0" y="0"/>
                      </a:lnTo>
                      <a:cubicBezTo>
                        <a:pt x="2766" y="0"/>
                        <a:pt x="5532" y="67"/>
                        <a:pt x="8299" y="202"/>
                      </a:cubicBezTo>
                      <a:lnTo>
                        <a:pt x="8299" y="202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189" name="Google Shape;8189;g3acbb144eea_1_3835"/>
                <p:cNvGrpSpPr/>
                <p:nvPr/>
              </p:nvGrpSpPr>
              <p:grpSpPr>
                <a:xfrm>
                  <a:off x="-5215854" y="733206"/>
                  <a:ext cx="615517" cy="353806"/>
                  <a:chOff x="-5215854" y="733206"/>
                  <a:chExt cx="615517" cy="353806"/>
                </a:xfrm>
              </p:grpSpPr>
              <p:sp>
                <p:nvSpPr>
                  <p:cNvPr id="8190" name="Google Shape;8190;g3acbb144eea_1_3835"/>
                  <p:cNvSpPr/>
                  <p:nvPr/>
                </p:nvSpPr>
                <p:spPr>
                  <a:xfrm>
                    <a:off x="-5033148" y="924885"/>
                    <a:ext cx="432811" cy="442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2811" h="44259" extrusionOk="0">
                        <a:moveTo>
                          <a:pt x="252468" y="0"/>
                        </a:moveTo>
                        <a:lnTo>
                          <a:pt x="5870" y="0"/>
                        </a:lnTo>
                        <a:cubicBezTo>
                          <a:pt x="5667" y="15248"/>
                          <a:pt x="3643" y="30091"/>
                          <a:pt x="0" y="44259"/>
                        </a:cubicBezTo>
                        <a:lnTo>
                          <a:pt x="426942" y="44259"/>
                        </a:lnTo>
                        <a:cubicBezTo>
                          <a:pt x="426942" y="44259"/>
                          <a:pt x="427077" y="43855"/>
                          <a:pt x="427077" y="43720"/>
                        </a:cubicBezTo>
                        <a:cubicBezTo>
                          <a:pt x="427482" y="42168"/>
                          <a:pt x="427819" y="40549"/>
                          <a:pt x="428156" y="38929"/>
                        </a:cubicBezTo>
                        <a:cubicBezTo>
                          <a:pt x="428494" y="37513"/>
                          <a:pt x="428831" y="36096"/>
                          <a:pt x="429101" y="34679"/>
                        </a:cubicBezTo>
                        <a:cubicBezTo>
                          <a:pt x="429438" y="32992"/>
                          <a:pt x="429709" y="31305"/>
                          <a:pt x="429978" y="29619"/>
                        </a:cubicBezTo>
                        <a:cubicBezTo>
                          <a:pt x="430248" y="28269"/>
                          <a:pt x="430518" y="26853"/>
                          <a:pt x="430720" y="25503"/>
                        </a:cubicBezTo>
                        <a:cubicBezTo>
                          <a:pt x="430990" y="23681"/>
                          <a:pt x="431193" y="21927"/>
                          <a:pt x="431395" y="20106"/>
                        </a:cubicBezTo>
                        <a:cubicBezTo>
                          <a:pt x="431530" y="18824"/>
                          <a:pt x="431732" y="17474"/>
                          <a:pt x="431867" y="16193"/>
                        </a:cubicBezTo>
                        <a:cubicBezTo>
                          <a:pt x="432070" y="14168"/>
                          <a:pt x="432205" y="12212"/>
                          <a:pt x="432339" y="10188"/>
                        </a:cubicBezTo>
                        <a:cubicBezTo>
                          <a:pt x="432407" y="9041"/>
                          <a:pt x="432542" y="7894"/>
                          <a:pt x="432610" y="6747"/>
                        </a:cubicBezTo>
                        <a:cubicBezTo>
                          <a:pt x="432744" y="4520"/>
                          <a:pt x="432744" y="2294"/>
                          <a:pt x="432812" y="67"/>
                        </a:cubicBezTo>
                        <a:lnTo>
                          <a:pt x="252400" y="67"/>
                        </a:lnTo>
                        <a:close/>
                      </a:path>
                    </a:pathLst>
                  </a:custGeom>
                  <a:solidFill>
                    <a:srgbClr val="8F3411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191" name="Google Shape;8191;g3acbb144eea_1_3835"/>
                  <p:cNvSpPr/>
                  <p:nvPr/>
                </p:nvSpPr>
                <p:spPr>
                  <a:xfrm>
                    <a:off x="-5215854" y="733206"/>
                    <a:ext cx="521668" cy="256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1668" h="25638" extrusionOk="0">
                        <a:moveTo>
                          <a:pt x="332149" y="25638"/>
                        </a:moveTo>
                        <a:lnTo>
                          <a:pt x="521668" y="25638"/>
                        </a:lnTo>
                        <a:cubicBezTo>
                          <a:pt x="521196" y="25368"/>
                          <a:pt x="520656" y="25098"/>
                          <a:pt x="520184" y="24761"/>
                        </a:cubicBezTo>
                        <a:cubicBezTo>
                          <a:pt x="518363" y="23682"/>
                          <a:pt x="516473" y="22670"/>
                          <a:pt x="514584" y="21657"/>
                        </a:cubicBezTo>
                        <a:cubicBezTo>
                          <a:pt x="513842" y="21253"/>
                          <a:pt x="513100" y="20915"/>
                          <a:pt x="512358" y="20511"/>
                        </a:cubicBezTo>
                        <a:cubicBezTo>
                          <a:pt x="510401" y="19498"/>
                          <a:pt x="508444" y="18554"/>
                          <a:pt x="506488" y="17609"/>
                        </a:cubicBezTo>
                        <a:cubicBezTo>
                          <a:pt x="505813" y="17272"/>
                          <a:pt x="505071" y="17002"/>
                          <a:pt x="504396" y="16665"/>
                        </a:cubicBezTo>
                        <a:cubicBezTo>
                          <a:pt x="502372" y="15720"/>
                          <a:pt x="500281" y="14843"/>
                          <a:pt x="498189" y="13966"/>
                        </a:cubicBezTo>
                        <a:cubicBezTo>
                          <a:pt x="497515" y="13696"/>
                          <a:pt x="496840" y="13426"/>
                          <a:pt x="496165" y="13156"/>
                        </a:cubicBezTo>
                        <a:cubicBezTo>
                          <a:pt x="494006" y="12279"/>
                          <a:pt x="491847" y="11470"/>
                          <a:pt x="489688" y="10728"/>
                        </a:cubicBezTo>
                        <a:cubicBezTo>
                          <a:pt x="489081" y="10525"/>
                          <a:pt x="488474" y="10323"/>
                          <a:pt x="487799" y="10120"/>
                        </a:cubicBezTo>
                        <a:cubicBezTo>
                          <a:pt x="485572" y="9378"/>
                          <a:pt x="483279" y="8636"/>
                          <a:pt x="480985" y="7894"/>
                        </a:cubicBezTo>
                        <a:cubicBezTo>
                          <a:pt x="480445" y="7691"/>
                          <a:pt x="479838" y="7557"/>
                          <a:pt x="479298" y="7422"/>
                        </a:cubicBezTo>
                        <a:cubicBezTo>
                          <a:pt x="476937" y="6747"/>
                          <a:pt x="474575" y="6072"/>
                          <a:pt x="472146" y="5465"/>
                        </a:cubicBezTo>
                        <a:cubicBezTo>
                          <a:pt x="471674" y="5330"/>
                          <a:pt x="471134" y="5263"/>
                          <a:pt x="470662" y="5128"/>
                        </a:cubicBezTo>
                        <a:cubicBezTo>
                          <a:pt x="468166" y="4520"/>
                          <a:pt x="465669" y="3981"/>
                          <a:pt x="463173" y="3508"/>
                        </a:cubicBezTo>
                        <a:cubicBezTo>
                          <a:pt x="462768" y="3441"/>
                          <a:pt x="462296" y="3373"/>
                          <a:pt x="461891" y="3306"/>
                        </a:cubicBezTo>
                        <a:cubicBezTo>
                          <a:pt x="459260" y="2834"/>
                          <a:pt x="456628" y="2361"/>
                          <a:pt x="453997" y="1957"/>
                        </a:cubicBezTo>
                        <a:cubicBezTo>
                          <a:pt x="453660" y="1957"/>
                          <a:pt x="453323" y="1889"/>
                          <a:pt x="452985" y="1822"/>
                        </a:cubicBezTo>
                        <a:cubicBezTo>
                          <a:pt x="450219" y="1417"/>
                          <a:pt x="447453" y="1079"/>
                          <a:pt x="444686" y="810"/>
                        </a:cubicBezTo>
                        <a:cubicBezTo>
                          <a:pt x="444484" y="810"/>
                          <a:pt x="444282" y="810"/>
                          <a:pt x="444079" y="810"/>
                        </a:cubicBezTo>
                        <a:cubicBezTo>
                          <a:pt x="441178" y="540"/>
                          <a:pt x="438210" y="337"/>
                          <a:pt x="435241" y="202"/>
                        </a:cubicBezTo>
                        <a:cubicBezTo>
                          <a:pt x="435241" y="202"/>
                          <a:pt x="435241" y="202"/>
                          <a:pt x="435241" y="202"/>
                        </a:cubicBezTo>
                        <a:cubicBezTo>
                          <a:pt x="432475" y="67"/>
                          <a:pt x="429776" y="0"/>
                          <a:pt x="426942" y="0"/>
                        </a:cubicBezTo>
                        <a:lnTo>
                          <a:pt x="243360" y="0"/>
                        </a:lnTo>
                        <a:cubicBezTo>
                          <a:pt x="239716" y="1417"/>
                          <a:pt x="235803" y="2226"/>
                          <a:pt x="231687" y="2226"/>
                        </a:cubicBezTo>
                        <a:cubicBezTo>
                          <a:pt x="227572" y="2226"/>
                          <a:pt x="223659" y="1349"/>
                          <a:pt x="220016" y="0"/>
                        </a:cubicBezTo>
                        <a:lnTo>
                          <a:pt x="0" y="0"/>
                        </a:lnTo>
                        <a:cubicBezTo>
                          <a:pt x="34544" y="0"/>
                          <a:pt x="66929" y="9311"/>
                          <a:pt x="94726" y="25503"/>
                        </a:cubicBezTo>
                        <a:lnTo>
                          <a:pt x="332216" y="25503"/>
                        </a:lnTo>
                        <a:close/>
                      </a:path>
                    </a:pathLst>
                  </a:custGeom>
                  <a:solidFill>
                    <a:srgbClr val="8F3411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192" name="Google Shape;8192;g3acbb144eea_1_3835"/>
                  <p:cNvSpPr/>
                  <p:nvPr/>
                </p:nvSpPr>
                <p:spPr>
                  <a:xfrm>
                    <a:off x="-5039625" y="854717"/>
                    <a:ext cx="437872" cy="443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72" h="44326" extrusionOk="0">
                        <a:moveTo>
                          <a:pt x="74283" y="67"/>
                        </a:moveTo>
                        <a:lnTo>
                          <a:pt x="0" y="67"/>
                        </a:lnTo>
                        <a:cubicBezTo>
                          <a:pt x="5330" y="14101"/>
                          <a:pt x="9041" y="28877"/>
                          <a:pt x="10930" y="44327"/>
                        </a:cubicBezTo>
                        <a:lnTo>
                          <a:pt x="437872" y="44327"/>
                        </a:lnTo>
                        <a:cubicBezTo>
                          <a:pt x="437670" y="42505"/>
                          <a:pt x="437468" y="40751"/>
                          <a:pt x="437197" y="38929"/>
                        </a:cubicBezTo>
                        <a:cubicBezTo>
                          <a:pt x="436995" y="37580"/>
                          <a:pt x="436725" y="36163"/>
                          <a:pt x="436455" y="34814"/>
                        </a:cubicBezTo>
                        <a:cubicBezTo>
                          <a:pt x="436186" y="33127"/>
                          <a:pt x="435916" y="31440"/>
                          <a:pt x="435578" y="29754"/>
                        </a:cubicBezTo>
                        <a:cubicBezTo>
                          <a:pt x="435309" y="28337"/>
                          <a:pt x="434971" y="26920"/>
                          <a:pt x="434634" y="25503"/>
                        </a:cubicBezTo>
                        <a:cubicBezTo>
                          <a:pt x="434296" y="23884"/>
                          <a:pt x="433959" y="22332"/>
                          <a:pt x="433554" y="20713"/>
                        </a:cubicBezTo>
                        <a:cubicBezTo>
                          <a:pt x="433217" y="19296"/>
                          <a:pt x="432745" y="17879"/>
                          <a:pt x="432407" y="16462"/>
                        </a:cubicBezTo>
                        <a:cubicBezTo>
                          <a:pt x="432002" y="14911"/>
                          <a:pt x="431597" y="13426"/>
                          <a:pt x="431125" y="11875"/>
                        </a:cubicBezTo>
                        <a:cubicBezTo>
                          <a:pt x="430653" y="10458"/>
                          <a:pt x="430181" y="9041"/>
                          <a:pt x="429709" y="7557"/>
                        </a:cubicBezTo>
                        <a:cubicBezTo>
                          <a:pt x="429236" y="6072"/>
                          <a:pt x="428764" y="4655"/>
                          <a:pt x="428224" y="3171"/>
                        </a:cubicBezTo>
                        <a:cubicBezTo>
                          <a:pt x="427819" y="2092"/>
                          <a:pt x="427414" y="1012"/>
                          <a:pt x="427010" y="0"/>
                        </a:cubicBezTo>
                        <a:lnTo>
                          <a:pt x="74351" y="0"/>
                        </a:lnTo>
                        <a:close/>
                      </a:path>
                    </a:pathLst>
                  </a:custGeom>
                  <a:solidFill>
                    <a:srgbClr val="8F3411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193" name="Google Shape;8193;g3acbb144eea_1_3835"/>
                  <p:cNvSpPr/>
                  <p:nvPr/>
                </p:nvSpPr>
                <p:spPr>
                  <a:xfrm>
                    <a:off x="-5124366" y="1065085"/>
                    <a:ext cx="458315" cy="219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8315" h="21927" extrusionOk="0">
                        <a:moveTo>
                          <a:pt x="212392" y="0"/>
                        </a:moveTo>
                        <a:lnTo>
                          <a:pt x="31440" y="0"/>
                        </a:lnTo>
                        <a:cubicBezTo>
                          <a:pt x="21792" y="8299"/>
                          <a:pt x="11267" y="15720"/>
                          <a:pt x="0" y="21927"/>
                        </a:cubicBezTo>
                        <a:lnTo>
                          <a:pt x="426875" y="21927"/>
                        </a:lnTo>
                        <a:cubicBezTo>
                          <a:pt x="427482" y="21590"/>
                          <a:pt x="428089" y="21253"/>
                          <a:pt x="428629" y="20915"/>
                        </a:cubicBezTo>
                        <a:cubicBezTo>
                          <a:pt x="429371" y="20511"/>
                          <a:pt x="430113" y="20038"/>
                          <a:pt x="430855" y="19633"/>
                        </a:cubicBezTo>
                        <a:cubicBezTo>
                          <a:pt x="432677" y="18554"/>
                          <a:pt x="434431" y="17474"/>
                          <a:pt x="436186" y="16395"/>
                        </a:cubicBezTo>
                        <a:cubicBezTo>
                          <a:pt x="436995" y="15923"/>
                          <a:pt x="437737" y="15383"/>
                          <a:pt x="438547" y="14911"/>
                        </a:cubicBezTo>
                        <a:cubicBezTo>
                          <a:pt x="440234" y="13831"/>
                          <a:pt x="441920" y="12684"/>
                          <a:pt x="443540" y="11537"/>
                        </a:cubicBezTo>
                        <a:cubicBezTo>
                          <a:pt x="444349" y="10997"/>
                          <a:pt x="445159" y="10390"/>
                          <a:pt x="445901" y="9850"/>
                        </a:cubicBezTo>
                        <a:cubicBezTo>
                          <a:pt x="447520" y="8703"/>
                          <a:pt x="449072" y="7489"/>
                          <a:pt x="450624" y="6275"/>
                        </a:cubicBezTo>
                        <a:cubicBezTo>
                          <a:pt x="451433" y="5667"/>
                          <a:pt x="452243" y="4993"/>
                          <a:pt x="453053" y="4385"/>
                        </a:cubicBezTo>
                        <a:cubicBezTo>
                          <a:pt x="454537" y="3171"/>
                          <a:pt x="456021" y="1957"/>
                          <a:pt x="457506" y="675"/>
                        </a:cubicBezTo>
                        <a:cubicBezTo>
                          <a:pt x="457775" y="472"/>
                          <a:pt x="458045" y="202"/>
                          <a:pt x="458315" y="0"/>
                        </a:cubicBezTo>
                        <a:lnTo>
                          <a:pt x="212324" y="0"/>
                        </a:lnTo>
                        <a:close/>
                      </a:path>
                    </a:pathLst>
                  </a:custGeom>
                  <a:solidFill>
                    <a:srgbClr val="8F3411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194" name="Google Shape;8194;g3acbb144eea_1_3835"/>
                  <p:cNvSpPr/>
                  <p:nvPr/>
                </p:nvSpPr>
                <p:spPr>
                  <a:xfrm>
                    <a:off x="-5086516" y="784685"/>
                    <a:ext cx="461688" cy="442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1688" h="44259" extrusionOk="0">
                        <a:moveTo>
                          <a:pt x="168200" y="0"/>
                        </a:moveTo>
                        <a:lnTo>
                          <a:pt x="0" y="0"/>
                        </a:lnTo>
                        <a:cubicBezTo>
                          <a:pt x="13696" y="12887"/>
                          <a:pt x="25436" y="27797"/>
                          <a:pt x="34747" y="44259"/>
                        </a:cubicBezTo>
                        <a:lnTo>
                          <a:pt x="461689" y="44259"/>
                        </a:lnTo>
                        <a:cubicBezTo>
                          <a:pt x="461014" y="43113"/>
                          <a:pt x="460407" y="41966"/>
                          <a:pt x="459665" y="40819"/>
                        </a:cubicBezTo>
                        <a:cubicBezTo>
                          <a:pt x="458855" y="39402"/>
                          <a:pt x="457910" y="37985"/>
                          <a:pt x="457033" y="36636"/>
                        </a:cubicBezTo>
                        <a:cubicBezTo>
                          <a:pt x="456291" y="35489"/>
                          <a:pt x="455617" y="34342"/>
                          <a:pt x="454874" y="33262"/>
                        </a:cubicBezTo>
                        <a:cubicBezTo>
                          <a:pt x="453930" y="31845"/>
                          <a:pt x="452985" y="30496"/>
                          <a:pt x="452041" y="29146"/>
                        </a:cubicBezTo>
                        <a:cubicBezTo>
                          <a:pt x="451299" y="28067"/>
                          <a:pt x="450557" y="27055"/>
                          <a:pt x="449814" y="25975"/>
                        </a:cubicBezTo>
                        <a:cubicBezTo>
                          <a:pt x="448802" y="24559"/>
                          <a:pt x="447723" y="23209"/>
                          <a:pt x="446711" y="21860"/>
                        </a:cubicBezTo>
                        <a:cubicBezTo>
                          <a:pt x="445969" y="20848"/>
                          <a:pt x="445159" y="19903"/>
                          <a:pt x="444417" y="18891"/>
                        </a:cubicBezTo>
                        <a:cubicBezTo>
                          <a:pt x="443337" y="17542"/>
                          <a:pt x="442190" y="16192"/>
                          <a:pt x="441043" y="14843"/>
                        </a:cubicBezTo>
                        <a:cubicBezTo>
                          <a:pt x="440234" y="13899"/>
                          <a:pt x="439492" y="13021"/>
                          <a:pt x="438682" y="12144"/>
                        </a:cubicBezTo>
                        <a:cubicBezTo>
                          <a:pt x="437468" y="10795"/>
                          <a:pt x="436253" y="9513"/>
                          <a:pt x="435038" y="8164"/>
                        </a:cubicBezTo>
                        <a:cubicBezTo>
                          <a:pt x="434229" y="7354"/>
                          <a:pt x="433487" y="6477"/>
                          <a:pt x="432677" y="5667"/>
                        </a:cubicBezTo>
                        <a:cubicBezTo>
                          <a:pt x="431395" y="4318"/>
                          <a:pt x="430113" y="3036"/>
                          <a:pt x="428764" y="1754"/>
                        </a:cubicBezTo>
                        <a:cubicBezTo>
                          <a:pt x="428157" y="1147"/>
                          <a:pt x="427549" y="607"/>
                          <a:pt x="426942" y="0"/>
                        </a:cubicBezTo>
                        <a:lnTo>
                          <a:pt x="168200" y="0"/>
                        </a:lnTo>
                        <a:close/>
                      </a:path>
                    </a:pathLst>
                  </a:custGeom>
                  <a:solidFill>
                    <a:srgbClr val="8F3411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195" name="Google Shape;8195;g3acbb144eea_1_3835"/>
                  <p:cNvSpPr/>
                  <p:nvPr/>
                </p:nvSpPr>
                <p:spPr>
                  <a:xfrm>
                    <a:off x="-5068097" y="994917"/>
                    <a:ext cx="453120" cy="443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3120" h="44326" extrusionOk="0">
                        <a:moveTo>
                          <a:pt x="105049" y="67"/>
                        </a:moveTo>
                        <a:lnTo>
                          <a:pt x="26245" y="67"/>
                        </a:lnTo>
                        <a:cubicBezTo>
                          <a:pt x="19566" y="16058"/>
                          <a:pt x="10660" y="30901"/>
                          <a:pt x="0" y="44327"/>
                        </a:cubicBezTo>
                        <a:lnTo>
                          <a:pt x="426942" y="44327"/>
                        </a:lnTo>
                        <a:cubicBezTo>
                          <a:pt x="427415" y="43787"/>
                          <a:pt x="427820" y="43247"/>
                          <a:pt x="428224" y="42640"/>
                        </a:cubicBezTo>
                        <a:cubicBezTo>
                          <a:pt x="429304" y="41291"/>
                          <a:pt x="430316" y="39941"/>
                          <a:pt x="431328" y="38525"/>
                        </a:cubicBezTo>
                        <a:cubicBezTo>
                          <a:pt x="432070" y="37513"/>
                          <a:pt x="432812" y="36433"/>
                          <a:pt x="433554" y="35354"/>
                        </a:cubicBezTo>
                        <a:cubicBezTo>
                          <a:pt x="434499" y="34004"/>
                          <a:pt x="435511" y="32587"/>
                          <a:pt x="436388" y="31171"/>
                        </a:cubicBezTo>
                        <a:cubicBezTo>
                          <a:pt x="437130" y="30091"/>
                          <a:pt x="437805" y="28944"/>
                          <a:pt x="438547" y="27797"/>
                        </a:cubicBezTo>
                        <a:cubicBezTo>
                          <a:pt x="439424" y="26380"/>
                          <a:pt x="440301" y="25031"/>
                          <a:pt x="441178" y="23614"/>
                        </a:cubicBezTo>
                        <a:cubicBezTo>
                          <a:pt x="441853" y="22467"/>
                          <a:pt x="442528" y="21253"/>
                          <a:pt x="443202" y="20038"/>
                        </a:cubicBezTo>
                        <a:cubicBezTo>
                          <a:pt x="444012" y="18621"/>
                          <a:pt x="444822" y="17205"/>
                          <a:pt x="445564" y="15788"/>
                        </a:cubicBezTo>
                        <a:cubicBezTo>
                          <a:pt x="446238" y="14573"/>
                          <a:pt x="446846" y="13291"/>
                          <a:pt x="447520" y="12009"/>
                        </a:cubicBezTo>
                        <a:cubicBezTo>
                          <a:pt x="448262" y="10593"/>
                          <a:pt x="448937" y="9176"/>
                          <a:pt x="449612" y="7759"/>
                        </a:cubicBezTo>
                        <a:cubicBezTo>
                          <a:pt x="450219" y="6477"/>
                          <a:pt x="450826" y="5128"/>
                          <a:pt x="451434" y="3778"/>
                        </a:cubicBezTo>
                        <a:cubicBezTo>
                          <a:pt x="451974" y="2496"/>
                          <a:pt x="452581" y="1282"/>
                          <a:pt x="453120" y="0"/>
                        </a:cubicBezTo>
                        <a:lnTo>
                          <a:pt x="104982" y="0"/>
                        </a:lnTo>
                        <a:close/>
                      </a:path>
                    </a:pathLst>
                  </a:custGeom>
                  <a:solidFill>
                    <a:srgbClr val="8F3411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196" name="Google Shape;8196;g3acbb144eea_1_3835"/>
                <p:cNvSpPr/>
                <p:nvPr/>
              </p:nvSpPr>
              <p:spPr>
                <a:xfrm>
                  <a:off x="-5139479" y="602384"/>
                  <a:ext cx="132845" cy="1242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45" h="124209" extrusionOk="0">
                      <a:moveTo>
                        <a:pt x="122523" y="100394"/>
                      </a:moveTo>
                      <a:cubicBezTo>
                        <a:pt x="122523" y="91555"/>
                        <a:pt x="126032" y="83594"/>
                        <a:pt x="131766" y="77724"/>
                      </a:cubicBezTo>
                      <a:lnTo>
                        <a:pt x="111053" y="20780"/>
                      </a:lnTo>
                      <a:lnTo>
                        <a:pt x="111930" y="19701"/>
                      </a:lnTo>
                      <a:lnTo>
                        <a:pt x="0" y="0"/>
                      </a:lnTo>
                      <a:lnTo>
                        <a:pt x="38727" y="106398"/>
                      </a:lnTo>
                      <a:lnTo>
                        <a:pt x="37850" y="107478"/>
                      </a:lnTo>
                      <a:lnTo>
                        <a:pt x="132846" y="124210"/>
                      </a:lnTo>
                      <a:cubicBezTo>
                        <a:pt x="126504" y="118273"/>
                        <a:pt x="122523" y="109839"/>
                        <a:pt x="122523" y="100461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97" name="Google Shape;8197;g3acbb144eea_1_3835"/>
                <p:cNvSpPr/>
                <p:nvPr/>
              </p:nvSpPr>
              <p:spPr>
                <a:xfrm>
                  <a:off x="-4964128" y="602317"/>
                  <a:ext cx="130754" cy="123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54" h="123265" extrusionOk="0">
                      <a:moveTo>
                        <a:pt x="12617" y="100461"/>
                      </a:moveTo>
                      <a:cubicBezTo>
                        <a:pt x="12617" y="109367"/>
                        <a:pt x="9041" y="117396"/>
                        <a:pt x="3306" y="123265"/>
                      </a:cubicBezTo>
                      <a:lnTo>
                        <a:pt x="92905" y="107478"/>
                      </a:lnTo>
                      <a:lnTo>
                        <a:pt x="92027" y="106398"/>
                      </a:lnTo>
                      <a:lnTo>
                        <a:pt x="130754" y="0"/>
                      </a:lnTo>
                      <a:lnTo>
                        <a:pt x="18824" y="19701"/>
                      </a:lnTo>
                      <a:lnTo>
                        <a:pt x="19701" y="20780"/>
                      </a:lnTo>
                      <a:lnTo>
                        <a:pt x="0" y="74823"/>
                      </a:lnTo>
                      <a:cubicBezTo>
                        <a:pt x="7556" y="80828"/>
                        <a:pt x="12549" y="90003"/>
                        <a:pt x="12549" y="100394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98" name="Google Shape;8198;g3acbb144eea_1_3835"/>
                <p:cNvSpPr/>
                <p:nvPr/>
              </p:nvSpPr>
              <p:spPr>
                <a:xfrm>
                  <a:off x="-5007847" y="670055"/>
                  <a:ext cx="47025" cy="63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25" h="63285" extrusionOk="0">
                      <a:moveTo>
                        <a:pt x="47026" y="55527"/>
                      </a:moveTo>
                      <a:lnTo>
                        <a:pt x="24761" y="59440"/>
                      </a:lnTo>
                      <a:lnTo>
                        <a:pt x="43787" y="7152"/>
                      </a:lnTo>
                      <a:cubicBezTo>
                        <a:pt x="38187" y="2766"/>
                        <a:pt x="31238" y="0"/>
                        <a:pt x="23547" y="0"/>
                      </a:cubicBezTo>
                      <a:cubicBezTo>
                        <a:pt x="14303" y="0"/>
                        <a:pt x="6004" y="3846"/>
                        <a:pt x="0" y="10053"/>
                      </a:cubicBezTo>
                      <a:lnTo>
                        <a:pt x="18014" y="59507"/>
                      </a:lnTo>
                      <a:lnTo>
                        <a:pt x="1147" y="56539"/>
                      </a:lnTo>
                      <a:cubicBezTo>
                        <a:pt x="4251" y="59440"/>
                        <a:pt x="7894" y="61734"/>
                        <a:pt x="11874" y="63286"/>
                      </a:cubicBezTo>
                      <a:lnTo>
                        <a:pt x="35218" y="63286"/>
                      </a:lnTo>
                      <a:cubicBezTo>
                        <a:pt x="39672" y="61599"/>
                        <a:pt x="43720" y="58968"/>
                        <a:pt x="46958" y="55594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99" name="Google Shape;8199;g3acbb144eea_1_3835"/>
                <p:cNvSpPr/>
                <p:nvPr/>
              </p:nvSpPr>
              <p:spPr>
                <a:xfrm>
                  <a:off x="-4995906" y="733274"/>
                  <a:ext cx="23344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44" h="2226" extrusionOk="0">
                      <a:moveTo>
                        <a:pt x="23344" y="0"/>
                      </a:moveTo>
                      <a:lnTo>
                        <a:pt x="0" y="0"/>
                      </a:lnTo>
                      <a:cubicBezTo>
                        <a:pt x="3644" y="1417"/>
                        <a:pt x="7556" y="2226"/>
                        <a:pt x="11672" y="2226"/>
                      </a:cubicBezTo>
                      <a:cubicBezTo>
                        <a:pt x="15788" y="2226"/>
                        <a:pt x="19701" y="1349"/>
                        <a:pt x="23344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0" name="Google Shape;8200;g3acbb144eea_1_3835"/>
                <p:cNvSpPr/>
                <p:nvPr/>
              </p:nvSpPr>
              <p:spPr>
                <a:xfrm>
                  <a:off x="-5017024" y="680041"/>
                  <a:ext cx="27190" cy="494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90" h="49454" extrusionOk="0">
                      <a:moveTo>
                        <a:pt x="9243" y="67"/>
                      </a:moveTo>
                      <a:cubicBezTo>
                        <a:pt x="3576" y="5937"/>
                        <a:pt x="0" y="13966"/>
                        <a:pt x="0" y="22737"/>
                      </a:cubicBezTo>
                      <a:cubicBezTo>
                        <a:pt x="0" y="32115"/>
                        <a:pt x="3981" y="40549"/>
                        <a:pt x="10323" y="46486"/>
                      </a:cubicBezTo>
                      <a:lnTo>
                        <a:pt x="27190" y="49455"/>
                      </a:lnTo>
                      <a:lnTo>
                        <a:pt x="9176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1" name="Google Shape;8201;g3acbb144eea_1_3835"/>
                <p:cNvSpPr/>
                <p:nvPr/>
              </p:nvSpPr>
              <p:spPr>
                <a:xfrm>
                  <a:off x="-4983087" y="677207"/>
                  <a:ext cx="31575" cy="52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75" h="52288" extrusionOk="0">
                      <a:moveTo>
                        <a:pt x="22265" y="48375"/>
                      </a:moveTo>
                      <a:cubicBezTo>
                        <a:pt x="27999" y="42505"/>
                        <a:pt x="31575" y="34477"/>
                        <a:pt x="31575" y="25571"/>
                      </a:cubicBezTo>
                      <a:cubicBezTo>
                        <a:pt x="31575" y="15180"/>
                        <a:pt x="26650" y="6005"/>
                        <a:pt x="19026" y="0"/>
                      </a:cubicBezTo>
                      <a:lnTo>
                        <a:pt x="0" y="52288"/>
                      </a:lnTo>
                      <a:lnTo>
                        <a:pt x="22265" y="48375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2" name="Google Shape;8202;g3acbb144eea_1_3835"/>
                <p:cNvSpPr/>
                <p:nvPr/>
              </p:nvSpPr>
              <p:spPr>
                <a:xfrm>
                  <a:off x="-4680759" y="767413"/>
                  <a:ext cx="2361" cy="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1686" extrusionOk="0">
                      <a:moveTo>
                        <a:pt x="0" y="0"/>
                      </a:moveTo>
                      <a:cubicBezTo>
                        <a:pt x="810" y="540"/>
                        <a:pt x="1619" y="1147"/>
                        <a:pt x="2361" y="1687"/>
                      </a:cubicBezTo>
                      <a:cubicBezTo>
                        <a:pt x="1552" y="1147"/>
                        <a:pt x="742" y="540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3" name="Google Shape;8203;g3acbb144eea_1_3835"/>
                <p:cNvSpPr/>
                <p:nvPr/>
              </p:nvSpPr>
              <p:spPr>
                <a:xfrm>
                  <a:off x="-4660181" y="784145"/>
                  <a:ext cx="607" cy="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539" extrusionOk="0">
                      <a:moveTo>
                        <a:pt x="607" y="540"/>
                      </a:moveTo>
                      <a:cubicBezTo>
                        <a:pt x="607" y="540"/>
                        <a:pt x="203" y="135"/>
                        <a:pt x="0" y="0"/>
                      </a:cubicBezTo>
                      <a:cubicBezTo>
                        <a:pt x="203" y="202"/>
                        <a:pt x="405" y="405"/>
                        <a:pt x="607" y="540"/>
                      </a:cubicBezTo>
                      <a:lnTo>
                        <a:pt x="607" y="54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4" name="Google Shape;8204;g3acbb144eea_1_3835"/>
                <p:cNvSpPr/>
                <p:nvPr/>
              </p:nvSpPr>
              <p:spPr>
                <a:xfrm>
                  <a:off x="-4688113" y="762555"/>
                  <a:ext cx="2294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4" h="1484" extrusionOk="0">
                      <a:moveTo>
                        <a:pt x="0" y="0"/>
                      </a:moveTo>
                      <a:cubicBezTo>
                        <a:pt x="810" y="472"/>
                        <a:pt x="1552" y="1012"/>
                        <a:pt x="2294" y="1484"/>
                      </a:cubicBezTo>
                      <a:cubicBezTo>
                        <a:pt x="1552" y="1012"/>
                        <a:pt x="742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5" name="Google Shape;8205;g3acbb144eea_1_3835"/>
                <p:cNvSpPr/>
                <p:nvPr/>
              </p:nvSpPr>
              <p:spPr>
                <a:xfrm>
                  <a:off x="-4666793" y="778275"/>
                  <a:ext cx="2428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2091" extrusionOk="0">
                      <a:moveTo>
                        <a:pt x="0" y="0"/>
                      </a:moveTo>
                      <a:cubicBezTo>
                        <a:pt x="810" y="675"/>
                        <a:pt x="1619" y="1349"/>
                        <a:pt x="2429" y="2092"/>
                      </a:cubicBezTo>
                      <a:cubicBezTo>
                        <a:pt x="1619" y="1417"/>
                        <a:pt x="810" y="675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6" name="Google Shape;8206;g3acbb144eea_1_3835"/>
                <p:cNvSpPr/>
                <p:nvPr/>
              </p:nvSpPr>
              <p:spPr>
                <a:xfrm>
                  <a:off x="-4694185" y="758844"/>
                  <a:ext cx="742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472" extrusionOk="0">
                      <a:moveTo>
                        <a:pt x="742" y="472"/>
                      </a:moveTo>
                      <a:cubicBezTo>
                        <a:pt x="742" y="472"/>
                        <a:pt x="270" y="202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539" y="270"/>
                        <a:pt x="742" y="472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7" name="Google Shape;8207;g3acbb144eea_1_3835"/>
                <p:cNvSpPr/>
                <p:nvPr/>
              </p:nvSpPr>
              <p:spPr>
                <a:xfrm>
                  <a:off x="-4673675" y="772675"/>
                  <a:ext cx="2428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1889" extrusionOk="0">
                      <a:moveTo>
                        <a:pt x="0" y="0"/>
                      </a:moveTo>
                      <a:cubicBezTo>
                        <a:pt x="810" y="607"/>
                        <a:pt x="1619" y="1282"/>
                        <a:pt x="2429" y="1889"/>
                      </a:cubicBezTo>
                      <a:cubicBezTo>
                        <a:pt x="1619" y="1282"/>
                        <a:pt x="810" y="607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8" name="Google Shape;8208;g3acbb144eea_1_3835"/>
                <p:cNvSpPr/>
                <p:nvPr/>
              </p:nvSpPr>
              <p:spPr>
                <a:xfrm>
                  <a:off x="-4618350" y="841291"/>
                  <a:ext cx="1821" cy="3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3980" extrusionOk="0">
                      <a:moveTo>
                        <a:pt x="0" y="0"/>
                      </a:moveTo>
                      <a:cubicBezTo>
                        <a:pt x="607" y="1282"/>
                        <a:pt x="1214" y="2631"/>
                        <a:pt x="1822" y="3981"/>
                      </a:cubicBezTo>
                      <a:cubicBezTo>
                        <a:pt x="1214" y="2631"/>
                        <a:pt x="675" y="1282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09" name="Google Shape;8209;g3acbb144eea_1_3835"/>
                <p:cNvSpPr/>
                <p:nvPr/>
              </p:nvSpPr>
              <p:spPr>
                <a:xfrm>
                  <a:off x="-4622398" y="833262"/>
                  <a:ext cx="1956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3778" extrusionOk="0">
                      <a:moveTo>
                        <a:pt x="0" y="0"/>
                      </a:moveTo>
                      <a:cubicBezTo>
                        <a:pt x="675" y="1214"/>
                        <a:pt x="1282" y="2496"/>
                        <a:pt x="1956" y="3778"/>
                      </a:cubicBezTo>
                      <a:cubicBezTo>
                        <a:pt x="1349" y="2496"/>
                        <a:pt x="675" y="1282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0" name="Google Shape;8210;g3acbb144eea_1_3835"/>
                <p:cNvSpPr/>
                <p:nvPr/>
              </p:nvSpPr>
              <p:spPr>
                <a:xfrm>
                  <a:off x="-4614707" y="849522"/>
                  <a:ext cx="1619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183" extrusionOk="0">
                      <a:moveTo>
                        <a:pt x="0" y="0"/>
                      </a:moveTo>
                      <a:cubicBezTo>
                        <a:pt x="540" y="1349"/>
                        <a:pt x="1080" y="2766"/>
                        <a:pt x="1619" y="4183"/>
                      </a:cubicBezTo>
                      <a:cubicBezTo>
                        <a:pt x="1080" y="2766"/>
                        <a:pt x="540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1" name="Google Shape;8211;g3acbb144eea_1_3835"/>
                <p:cNvSpPr/>
                <p:nvPr/>
              </p:nvSpPr>
              <p:spPr>
                <a:xfrm>
                  <a:off x="-4624760" y="828944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7"/>
                      </a:moveTo>
                      <a:cubicBezTo>
                        <a:pt x="0" y="67"/>
                        <a:pt x="0" y="67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67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2" name="Google Shape;8212;g3acbb144eea_1_3835"/>
                <p:cNvSpPr/>
                <p:nvPr/>
              </p:nvSpPr>
              <p:spPr>
                <a:xfrm>
                  <a:off x="-4600336" y="922658"/>
                  <a:ext cx="6746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2226" extrusionOk="0">
                      <a:moveTo>
                        <a:pt x="0" y="2226"/>
                      </a:moveTo>
                      <a:cubicBezTo>
                        <a:pt x="0" y="1484"/>
                        <a:pt x="0" y="742"/>
                        <a:pt x="0" y="0"/>
                      </a:cubicBezTo>
                      <a:cubicBezTo>
                        <a:pt x="0" y="742"/>
                        <a:pt x="0" y="1484"/>
                        <a:pt x="0" y="2226"/>
                      </a:cubicBezTo>
                      <a:lnTo>
                        <a:pt x="0" y="2226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3" name="Google Shape;8213;g3acbb144eea_1_3835"/>
                <p:cNvSpPr/>
                <p:nvPr/>
              </p:nvSpPr>
              <p:spPr>
                <a:xfrm>
                  <a:off x="-4601686" y="899044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7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4" name="Google Shape;8214;g3acbb144eea_1_3835"/>
                <p:cNvSpPr/>
                <p:nvPr/>
              </p:nvSpPr>
              <p:spPr>
                <a:xfrm>
                  <a:off x="-4601214" y="902958"/>
                  <a:ext cx="472" cy="6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6072" extrusionOk="0">
                      <a:moveTo>
                        <a:pt x="0" y="0"/>
                      </a:moveTo>
                      <a:cubicBezTo>
                        <a:pt x="203" y="2024"/>
                        <a:pt x="337" y="4048"/>
                        <a:pt x="472" y="6072"/>
                      </a:cubicBezTo>
                      <a:cubicBezTo>
                        <a:pt x="337" y="4048"/>
                        <a:pt x="203" y="2024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5" name="Google Shape;8215;g3acbb144eea_1_3835"/>
                <p:cNvSpPr/>
                <p:nvPr/>
              </p:nvSpPr>
              <p:spPr>
                <a:xfrm>
                  <a:off x="-4600471" y="912471"/>
                  <a:ext cx="202" cy="8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8973" extrusionOk="0">
                      <a:moveTo>
                        <a:pt x="0" y="0"/>
                      </a:moveTo>
                      <a:cubicBezTo>
                        <a:pt x="135" y="2969"/>
                        <a:pt x="202" y="5937"/>
                        <a:pt x="202" y="8973"/>
                      </a:cubicBezTo>
                      <a:cubicBezTo>
                        <a:pt x="202" y="5937"/>
                        <a:pt x="135" y="2969"/>
                        <a:pt x="0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6" name="Google Shape;8216;g3acbb144eea_1_3835"/>
                <p:cNvSpPr/>
                <p:nvPr/>
              </p:nvSpPr>
              <p:spPr>
                <a:xfrm>
                  <a:off x="-4614707" y="990330"/>
                  <a:ext cx="1619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183" extrusionOk="0">
                      <a:moveTo>
                        <a:pt x="1619" y="0"/>
                      </a:moveTo>
                      <a:cubicBezTo>
                        <a:pt x="1080" y="1417"/>
                        <a:pt x="540" y="2766"/>
                        <a:pt x="0" y="4183"/>
                      </a:cubicBezTo>
                      <a:cubicBezTo>
                        <a:pt x="540" y="2834"/>
                        <a:pt x="1080" y="1417"/>
                        <a:pt x="1619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7" name="Google Shape;8217;g3acbb144eea_1_3835"/>
                <p:cNvSpPr/>
                <p:nvPr/>
              </p:nvSpPr>
              <p:spPr>
                <a:xfrm>
                  <a:off x="-4608500" y="972855"/>
                  <a:ext cx="1281" cy="4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520" extrusionOk="0">
                      <a:moveTo>
                        <a:pt x="1282" y="0"/>
                      </a:moveTo>
                      <a:cubicBezTo>
                        <a:pt x="877" y="1552"/>
                        <a:pt x="472" y="3036"/>
                        <a:pt x="0" y="4520"/>
                      </a:cubicBezTo>
                      <a:cubicBezTo>
                        <a:pt x="472" y="3036"/>
                        <a:pt x="877" y="1484"/>
                        <a:pt x="1282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8" name="Google Shape;8218;g3acbb144eea_1_3835"/>
                <p:cNvSpPr/>
                <p:nvPr/>
              </p:nvSpPr>
              <p:spPr>
                <a:xfrm>
                  <a:off x="-4611401" y="981694"/>
                  <a:ext cx="1484" cy="4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4317" extrusionOk="0">
                      <a:moveTo>
                        <a:pt x="1485" y="0"/>
                      </a:moveTo>
                      <a:cubicBezTo>
                        <a:pt x="1012" y="1484"/>
                        <a:pt x="540" y="2901"/>
                        <a:pt x="0" y="4318"/>
                      </a:cubicBezTo>
                      <a:cubicBezTo>
                        <a:pt x="540" y="2901"/>
                        <a:pt x="1012" y="1417"/>
                        <a:pt x="1485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19" name="Google Shape;8219;g3acbb144eea_1_3835"/>
                <p:cNvSpPr/>
                <p:nvPr/>
              </p:nvSpPr>
              <p:spPr>
                <a:xfrm>
                  <a:off x="-4665983" y="1063736"/>
                  <a:ext cx="1619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1349" extrusionOk="0">
                      <a:moveTo>
                        <a:pt x="68" y="1349"/>
                      </a:moveTo>
                      <a:cubicBezTo>
                        <a:pt x="607" y="877"/>
                        <a:pt x="1079" y="405"/>
                        <a:pt x="1619" y="0"/>
                      </a:cubicBezTo>
                      <a:cubicBezTo>
                        <a:pt x="1079" y="472"/>
                        <a:pt x="540" y="945"/>
                        <a:pt x="0" y="1349"/>
                      </a:cubicBezTo>
                      <a:lnTo>
                        <a:pt x="0" y="1349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20" name="Google Shape;8220;g3acbb144eea_1_3835"/>
                <p:cNvSpPr/>
                <p:nvPr/>
              </p:nvSpPr>
              <p:spPr>
                <a:xfrm>
                  <a:off x="-4642100" y="1039177"/>
                  <a:ext cx="1012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281" extrusionOk="0">
                      <a:moveTo>
                        <a:pt x="0" y="1282"/>
                      </a:moveTo>
                      <a:cubicBezTo>
                        <a:pt x="337" y="877"/>
                        <a:pt x="675" y="472"/>
                        <a:pt x="1012" y="0"/>
                      </a:cubicBezTo>
                      <a:lnTo>
                        <a:pt x="1012" y="0"/>
                      </a:lnTo>
                      <a:cubicBezTo>
                        <a:pt x="675" y="405"/>
                        <a:pt x="337" y="810"/>
                        <a:pt x="0" y="1282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21" name="Google Shape;8221;g3acbb144eea_1_3835"/>
                <p:cNvSpPr/>
                <p:nvPr/>
              </p:nvSpPr>
              <p:spPr>
                <a:xfrm>
                  <a:off x="-4653839" y="1051254"/>
                  <a:ext cx="2361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2496" extrusionOk="0">
                      <a:moveTo>
                        <a:pt x="2361" y="0"/>
                      </a:moveTo>
                      <a:cubicBezTo>
                        <a:pt x="1552" y="810"/>
                        <a:pt x="810" y="1687"/>
                        <a:pt x="0" y="2496"/>
                      </a:cubicBezTo>
                      <a:cubicBezTo>
                        <a:pt x="810" y="1687"/>
                        <a:pt x="1619" y="810"/>
                        <a:pt x="2361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22" name="Google Shape;8222;g3acbb144eea_1_3835"/>
                <p:cNvSpPr/>
                <p:nvPr/>
              </p:nvSpPr>
              <p:spPr>
                <a:xfrm>
                  <a:off x="-4660181" y="1057596"/>
                  <a:ext cx="2428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2293" extrusionOk="0">
                      <a:moveTo>
                        <a:pt x="2429" y="0"/>
                      </a:moveTo>
                      <a:cubicBezTo>
                        <a:pt x="1619" y="742"/>
                        <a:pt x="810" y="1552"/>
                        <a:pt x="0" y="2294"/>
                      </a:cubicBezTo>
                      <a:cubicBezTo>
                        <a:pt x="810" y="1552"/>
                        <a:pt x="1619" y="742"/>
                        <a:pt x="2429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23" name="Google Shape;8223;g3acbb144eea_1_3835"/>
                <p:cNvSpPr/>
                <p:nvPr/>
              </p:nvSpPr>
              <p:spPr>
                <a:xfrm>
                  <a:off x="-4647834" y="1044507"/>
                  <a:ext cx="2361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2698" extrusionOk="0">
                      <a:moveTo>
                        <a:pt x="2361" y="0"/>
                      </a:moveTo>
                      <a:cubicBezTo>
                        <a:pt x="1552" y="945"/>
                        <a:pt x="810" y="1822"/>
                        <a:pt x="0" y="2699"/>
                      </a:cubicBezTo>
                      <a:cubicBezTo>
                        <a:pt x="810" y="1822"/>
                        <a:pt x="1552" y="877"/>
                        <a:pt x="2361" y="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224" name="Google Shape;8224;g3acbb144eea_1_3835"/>
                <p:cNvGrpSpPr/>
                <p:nvPr/>
              </p:nvGrpSpPr>
              <p:grpSpPr>
                <a:xfrm>
                  <a:off x="-5121060" y="758844"/>
                  <a:ext cx="520791" cy="306240"/>
                  <a:chOff x="-5121060" y="758844"/>
                  <a:chExt cx="520791" cy="306240"/>
                </a:xfrm>
              </p:grpSpPr>
              <p:sp>
                <p:nvSpPr>
                  <p:cNvPr id="8225" name="Google Shape;8225;g3acbb144eea_1_3835"/>
                  <p:cNvSpPr/>
                  <p:nvPr/>
                </p:nvSpPr>
                <p:spPr>
                  <a:xfrm>
                    <a:off x="-5121060" y="758844"/>
                    <a:ext cx="461486" cy="258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1486" h="25840" extrusionOk="0">
                        <a:moveTo>
                          <a:pt x="202744" y="25841"/>
                        </a:moveTo>
                        <a:lnTo>
                          <a:pt x="461486" y="25841"/>
                        </a:lnTo>
                        <a:cubicBezTo>
                          <a:pt x="461486" y="25841"/>
                          <a:pt x="461082" y="25436"/>
                          <a:pt x="460879" y="25301"/>
                        </a:cubicBezTo>
                        <a:cubicBezTo>
                          <a:pt x="459530" y="24019"/>
                          <a:pt x="458113" y="22737"/>
                          <a:pt x="456696" y="21522"/>
                        </a:cubicBezTo>
                        <a:cubicBezTo>
                          <a:pt x="455886" y="20848"/>
                          <a:pt x="455077" y="20106"/>
                          <a:pt x="454267" y="19431"/>
                        </a:cubicBezTo>
                        <a:cubicBezTo>
                          <a:pt x="452783" y="18149"/>
                          <a:pt x="451299" y="16935"/>
                          <a:pt x="449814" y="15720"/>
                        </a:cubicBezTo>
                        <a:cubicBezTo>
                          <a:pt x="449004" y="15113"/>
                          <a:pt x="448195" y="14438"/>
                          <a:pt x="447385" y="13831"/>
                        </a:cubicBezTo>
                        <a:cubicBezTo>
                          <a:pt x="445834" y="12617"/>
                          <a:pt x="444214" y="11470"/>
                          <a:pt x="442662" y="10255"/>
                        </a:cubicBezTo>
                        <a:cubicBezTo>
                          <a:pt x="441853" y="9715"/>
                          <a:pt x="441043" y="9108"/>
                          <a:pt x="440301" y="8569"/>
                        </a:cubicBezTo>
                        <a:cubicBezTo>
                          <a:pt x="438614" y="7422"/>
                          <a:pt x="436995" y="6275"/>
                          <a:pt x="435309" y="5195"/>
                        </a:cubicBezTo>
                        <a:cubicBezTo>
                          <a:pt x="434566" y="4723"/>
                          <a:pt x="433756" y="4183"/>
                          <a:pt x="433014" y="3711"/>
                        </a:cubicBezTo>
                        <a:cubicBezTo>
                          <a:pt x="431260" y="2631"/>
                          <a:pt x="429506" y="1484"/>
                          <a:pt x="427685" y="472"/>
                        </a:cubicBezTo>
                        <a:cubicBezTo>
                          <a:pt x="427414" y="337"/>
                          <a:pt x="427145" y="202"/>
                          <a:pt x="426942" y="0"/>
                        </a:cubicBezTo>
                        <a:lnTo>
                          <a:pt x="0" y="0"/>
                        </a:lnTo>
                        <a:cubicBezTo>
                          <a:pt x="12549" y="7287"/>
                          <a:pt x="24154" y="15990"/>
                          <a:pt x="34612" y="25841"/>
                        </a:cubicBezTo>
                        <a:lnTo>
                          <a:pt x="202811" y="25841"/>
                        </a:lnTo>
                        <a:close/>
                      </a:path>
                    </a:pathLst>
                  </a:custGeom>
                  <a:solidFill>
                    <a:srgbClr val="772B0F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226" name="Google Shape;8226;g3acbb144eea_1_3835"/>
                  <p:cNvSpPr/>
                  <p:nvPr/>
                </p:nvSpPr>
                <p:spPr>
                  <a:xfrm>
                    <a:off x="-5051837" y="828944"/>
                    <a:ext cx="439153" cy="258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9153" h="25840" extrusionOk="0">
                        <a:moveTo>
                          <a:pt x="98707" y="0"/>
                        </a:moveTo>
                        <a:lnTo>
                          <a:pt x="0" y="0"/>
                        </a:lnTo>
                        <a:cubicBezTo>
                          <a:pt x="4723" y="8231"/>
                          <a:pt x="8771" y="16867"/>
                          <a:pt x="12212" y="25841"/>
                        </a:cubicBezTo>
                        <a:lnTo>
                          <a:pt x="439154" y="25841"/>
                        </a:lnTo>
                        <a:cubicBezTo>
                          <a:pt x="439019" y="25503"/>
                          <a:pt x="438884" y="25098"/>
                          <a:pt x="438749" y="24761"/>
                        </a:cubicBezTo>
                        <a:cubicBezTo>
                          <a:pt x="438210" y="23344"/>
                          <a:pt x="437670" y="21995"/>
                          <a:pt x="437130" y="20578"/>
                        </a:cubicBezTo>
                        <a:cubicBezTo>
                          <a:pt x="436523" y="19161"/>
                          <a:pt x="435916" y="17744"/>
                          <a:pt x="435241" y="16327"/>
                        </a:cubicBezTo>
                        <a:cubicBezTo>
                          <a:pt x="434634" y="14978"/>
                          <a:pt x="434094" y="13629"/>
                          <a:pt x="433419" y="12347"/>
                        </a:cubicBezTo>
                        <a:cubicBezTo>
                          <a:pt x="432745" y="10930"/>
                          <a:pt x="432002" y="9513"/>
                          <a:pt x="431328" y="8096"/>
                        </a:cubicBezTo>
                        <a:cubicBezTo>
                          <a:pt x="430720" y="6814"/>
                          <a:pt x="430046" y="5600"/>
                          <a:pt x="429371" y="4318"/>
                        </a:cubicBezTo>
                        <a:cubicBezTo>
                          <a:pt x="428629" y="2901"/>
                          <a:pt x="427819" y="1484"/>
                          <a:pt x="427010" y="67"/>
                        </a:cubicBezTo>
                        <a:cubicBezTo>
                          <a:pt x="427010" y="67"/>
                          <a:pt x="427010" y="67"/>
                          <a:pt x="427010" y="0"/>
                        </a:cubicBezTo>
                        <a:lnTo>
                          <a:pt x="98707" y="0"/>
                        </a:lnTo>
                        <a:close/>
                      </a:path>
                    </a:pathLst>
                  </a:custGeom>
                  <a:solidFill>
                    <a:srgbClr val="772B0F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227" name="Google Shape;8227;g3acbb144eea_1_3835"/>
                  <p:cNvSpPr/>
                  <p:nvPr/>
                </p:nvSpPr>
                <p:spPr>
                  <a:xfrm>
                    <a:off x="-5028628" y="899044"/>
                    <a:ext cx="428359" cy="258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8359" h="25840" extrusionOk="0">
                        <a:moveTo>
                          <a:pt x="428359" y="22400"/>
                        </a:moveTo>
                        <a:cubicBezTo>
                          <a:pt x="428359" y="19364"/>
                          <a:pt x="428292" y="16395"/>
                          <a:pt x="428157" y="13426"/>
                        </a:cubicBezTo>
                        <a:cubicBezTo>
                          <a:pt x="428157" y="12279"/>
                          <a:pt x="427954" y="11132"/>
                          <a:pt x="427887" y="9985"/>
                        </a:cubicBezTo>
                        <a:cubicBezTo>
                          <a:pt x="427752" y="7961"/>
                          <a:pt x="427617" y="5937"/>
                          <a:pt x="427414" y="3913"/>
                        </a:cubicBezTo>
                        <a:cubicBezTo>
                          <a:pt x="427280" y="2631"/>
                          <a:pt x="427077" y="1349"/>
                          <a:pt x="426942" y="0"/>
                        </a:cubicBezTo>
                        <a:cubicBezTo>
                          <a:pt x="426942" y="0"/>
                          <a:pt x="426942" y="0"/>
                          <a:pt x="426942" y="0"/>
                        </a:cubicBezTo>
                        <a:lnTo>
                          <a:pt x="0" y="0"/>
                        </a:lnTo>
                        <a:cubicBezTo>
                          <a:pt x="945" y="7557"/>
                          <a:pt x="1417" y="15180"/>
                          <a:pt x="1417" y="23007"/>
                        </a:cubicBezTo>
                        <a:cubicBezTo>
                          <a:pt x="1417" y="23951"/>
                          <a:pt x="1417" y="24896"/>
                          <a:pt x="1349" y="25841"/>
                        </a:cubicBezTo>
                        <a:lnTo>
                          <a:pt x="428292" y="25841"/>
                        </a:lnTo>
                        <a:cubicBezTo>
                          <a:pt x="428292" y="25098"/>
                          <a:pt x="428292" y="24356"/>
                          <a:pt x="428292" y="23614"/>
                        </a:cubicBezTo>
                        <a:cubicBezTo>
                          <a:pt x="428292" y="23412"/>
                          <a:pt x="428292" y="23209"/>
                          <a:pt x="428292" y="23007"/>
                        </a:cubicBezTo>
                        <a:cubicBezTo>
                          <a:pt x="428292" y="22804"/>
                          <a:pt x="428292" y="22602"/>
                          <a:pt x="428292" y="22400"/>
                        </a:cubicBezTo>
                        <a:close/>
                      </a:path>
                    </a:pathLst>
                  </a:custGeom>
                  <a:solidFill>
                    <a:srgbClr val="772B0F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228" name="Google Shape;8228;g3acbb144eea_1_3835"/>
                  <p:cNvSpPr/>
                  <p:nvPr/>
                </p:nvSpPr>
                <p:spPr>
                  <a:xfrm>
                    <a:off x="-5041852" y="969144"/>
                    <a:ext cx="435578" cy="258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5578" h="25840" extrusionOk="0">
                        <a:moveTo>
                          <a:pt x="70100" y="0"/>
                        </a:moveTo>
                        <a:lnTo>
                          <a:pt x="8704" y="0"/>
                        </a:lnTo>
                        <a:cubicBezTo>
                          <a:pt x="6410" y="8906"/>
                          <a:pt x="3509" y="17542"/>
                          <a:pt x="0" y="25841"/>
                        </a:cubicBezTo>
                        <a:lnTo>
                          <a:pt x="426942" y="25841"/>
                        </a:lnTo>
                        <a:cubicBezTo>
                          <a:pt x="426942" y="25841"/>
                          <a:pt x="427077" y="25503"/>
                          <a:pt x="427145" y="25368"/>
                        </a:cubicBezTo>
                        <a:cubicBezTo>
                          <a:pt x="427685" y="24019"/>
                          <a:pt x="428224" y="22602"/>
                          <a:pt x="428764" y="21185"/>
                        </a:cubicBezTo>
                        <a:cubicBezTo>
                          <a:pt x="429304" y="19768"/>
                          <a:pt x="429911" y="18352"/>
                          <a:pt x="430383" y="16867"/>
                        </a:cubicBezTo>
                        <a:cubicBezTo>
                          <a:pt x="430923" y="15450"/>
                          <a:pt x="431395" y="13966"/>
                          <a:pt x="431868" y="12549"/>
                        </a:cubicBezTo>
                        <a:cubicBezTo>
                          <a:pt x="432340" y="11132"/>
                          <a:pt x="432812" y="9716"/>
                          <a:pt x="433285" y="8231"/>
                        </a:cubicBezTo>
                        <a:cubicBezTo>
                          <a:pt x="433757" y="6747"/>
                          <a:pt x="434162" y="5195"/>
                          <a:pt x="434566" y="3711"/>
                        </a:cubicBezTo>
                        <a:cubicBezTo>
                          <a:pt x="434904" y="2496"/>
                          <a:pt x="435241" y="1214"/>
                          <a:pt x="435578" y="0"/>
                        </a:cubicBezTo>
                        <a:lnTo>
                          <a:pt x="70033" y="0"/>
                        </a:lnTo>
                        <a:close/>
                      </a:path>
                    </a:pathLst>
                  </a:custGeom>
                  <a:solidFill>
                    <a:srgbClr val="772B0F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229" name="Google Shape;8229;g3acbb144eea_1_3835"/>
                  <p:cNvSpPr/>
                  <p:nvPr/>
                </p:nvSpPr>
                <p:spPr>
                  <a:xfrm>
                    <a:off x="-5092858" y="1039244"/>
                    <a:ext cx="451838" cy="258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1838" h="25840" extrusionOk="0">
                        <a:moveTo>
                          <a:pt x="156055" y="0"/>
                        </a:moveTo>
                        <a:lnTo>
                          <a:pt x="24828" y="0"/>
                        </a:lnTo>
                        <a:cubicBezTo>
                          <a:pt x="17407" y="9378"/>
                          <a:pt x="9041" y="18014"/>
                          <a:pt x="0" y="25841"/>
                        </a:cubicBezTo>
                        <a:lnTo>
                          <a:pt x="426942" y="25841"/>
                        </a:lnTo>
                        <a:cubicBezTo>
                          <a:pt x="427482" y="25368"/>
                          <a:pt x="428022" y="24896"/>
                          <a:pt x="428562" y="24491"/>
                        </a:cubicBezTo>
                        <a:cubicBezTo>
                          <a:pt x="429979" y="23277"/>
                          <a:pt x="431395" y="21995"/>
                          <a:pt x="432745" y="20713"/>
                        </a:cubicBezTo>
                        <a:cubicBezTo>
                          <a:pt x="433554" y="19971"/>
                          <a:pt x="434364" y="19161"/>
                          <a:pt x="435173" y="18419"/>
                        </a:cubicBezTo>
                        <a:cubicBezTo>
                          <a:pt x="436523" y="17137"/>
                          <a:pt x="437805" y="15855"/>
                          <a:pt x="439087" y="14506"/>
                        </a:cubicBezTo>
                        <a:cubicBezTo>
                          <a:pt x="439896" y="13696"/>
                          <a:pt x="440706" y="12819"/>
                          <a:pt x="441448" y="12009"/>
                        </a:cubicBezTo>
                        <a:cubicBezTo>
                          <a:pt x="442662" y="10728"/>
                          <a:pt x="443877" y="9378"/>
                          <a:pt x="445092" y="8029"/>
                        </a:cubicBezTo>
                        <a:cubicBezTo>
                          <a:pt x="445901" y="7152"/>
                          <a:pt x="446643" y="6207"/>
                          <a:pt x="447453" y="5330"/>
                        </a:cubicBezTo>
                        <a:cubicBezTo>
                          <a:pt x="448600" y="3981"/>
                          <a:pt x="449747" y="2631"/>
                          <a:pt x="450826" y="1282"/>
                        </a:cubicBezTo>
                        <a:cubicBezTo>
                          <a:pt x="451164" y="877"/>
                          <a:pt x="451501" y="472"/>
                          <a:pt x="451838" y="0"/>
                        </a:cubicBezTo>
                        <a:lnTo>
                          <a:pt x="156123" y="0"/>
                        </a:lnTo>
                        <a:close/>
                      </a:path>
                    </a:pathLst>
                  </a:custGeom>
                  <a:solidFill>
                    <a:srgbClr val="772B0F"/>
                  </a:solidFill>
                  <a:ln>
                    <a:noFill/>
                  </a:ln>
                </p:spPr>
                <p:txBody>
                  <a:bodyPr spcFirstLastPara="1" wrap="square" lIns="129450" tIns="64700" rIns="129450" bIns="64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548"/>
                      <a:buFont typeface="Arial"/>
                      <a:buNone/>
                    </a:pPr>
                    <a:endParaRPr sz="254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230" name="Google Shape;8230;g3acbb144eea_1_3835"/>
                <p:cNvSpPr/>
                <p:nvPr/>
              </p:nvSpPr>
              <p:spPr>
                <a:xfrm>
                  <a:off x="-5404699" y="733746"/>
                  <a:ext cx="177510" cy="3534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510" h="353401" extrusionOk="0">
                      <a:moveTo>
                        <a:pt x="177510" y="335927"/>
                      </a:moveTo>
                      <a:cubicBezTo>
                        <a:pt x="100933" y="330192"/>
                        <a:pt x="40616" y="266299"/>
                        <a:pt x="40616" y="188305"/>
                      </a:cubicBezTo>
                      <a:cubicBezTo>
                        <a:pt x="40616" y="110311"/>
                        <a:pt x="100933" y="46418"/>
                        <a:pt x="177510" y="40684"/>
                      </a:cubicBezTo>
                      <a:lnTo>
                        <a:pt x="177510" y="0"/>
                      </a:lnTo>
                      <a:cubicBezTo>
                        <a:pt x="78533" y="5802"/>
                        <a:pt x="0" y="87912"/>
                        <a:pt x="0" y="188373"/>
                      </a:cubicBezTo>
                      <a:cubicBezTo>
                        <a:pt x="0" y="259350"/>
                        <a:pt x="39199" y="321151"/>
                        <a:pt x="97155" y="353401"/>
                      </a:cubicBezTo>
                      <a:lnTo>
                        <a:pt x="177510" y="353401"/>
                      </a:lnTo>
                      <a:lnTo>
                        <a:pt x="177510" y="335994"/>
                      </a:ln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1" name="Google Shape;8231;g3acbb144eea_1_3835"/>
                <p:cNvSpPr/>
                <p:nvPr/>
              </p:nvSpPr>
              <p:spPr>
                <a:xfrm>
                  <a:off x="-5125446" y="994985"/>
                  <a:ext cx="83593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93" h="44259" extrusionOk="0">
                      <a:moveTo>
                        <a:pt x="83594" y="0"/>
                      </a:moveTo>
                      <a:lnTo>
                        <a:pt x="38390" y="0"/>
                      </a:lnTo>
                      <a:cubicBezTo>
                        <a:pt x="28607" y="17205"/>
                        <a:pt x="15586" y="32250"/>
                        <a:pt x="0" y="44259"/>
                      </a:cubicBezTo>
                      <a:lnTo>
                        <a:pt x="57348" y="44259"/>
                      </a:lnTo>
                      <a:cubicBezTo>
                        <a:pt x="68009" y="30833"/>
                        <a:pt x="76847" y="15990"/>
                        <a:pt x="83594" y="0"/>
                      </a:cubicBez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2" name="Google Shape;8232;g3acbb144eea_1_3835"/>
                <p:cNvSpPr/>
                <p:nvPr/>
              </p:nvSpPr>
              <p:spPr>
                <a:xfrm>
                  <a:off x="-5227121" y="1044507"/>
                  <a:ext cx="134262" cy="42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262" h="42505" extrusionOk="0">
                      <a:moveTo>
                        <a:pt x="134195" y="20578"/>
                      </a:moveTo>
                      <a:lnTo>
                        <a:pt x="94456" y="20578"/>
                      </a:lnTo>
                      <a:lnTo>
                        <a:pt x="94456" y="0"/>
                      </a:lnTo>
                      <a:cubicBezTo>
                        <a:pt x="70707" y="16125"/>
                        <a:pt x="42100" y="25571"/>
                        <a:pt x="11200" y="25571"/>
                      </a:cubicBezTo>
                      <a:cubicBezTo>
                        <a:pt x="7421" y="25571"/>
                        <a:pt x="3711" y="25368"/>
                        <a:pt x="0" y="25098"/>
                      </a:cubicBezTo>
                      <a:lnTo>
                        <a:pt x="0" y="42505"/>
                      </a:lnTo>
                      <a:lnTo>
                        <a:pt x="102822" y="42505"/>
                      </a:lnTo>
                      <a:cubicBezTo>
                        <a:pt x="114089" y="36231"/>
                        <a:pt x="124615" y="28877"/>
                        <a:pt x="134263" y="20578"/>
                      </a:cubicBez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3" name="Google Shape;8233;g3acbb144eea_1_3835"/>
                <p:cNvSpPr/>
                <p:nvPr/>
              </p:nvSpPr>
              <p:spPr>
                <a:xfrm>
                  <a:off x="-5227054" y="733341"/>
                  <a:ext cx="175284" cy="956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284" h="95603" extrusionOk="0">
                      <a:moveTo>
                        <a:pt x="11133" y="40549"/>
                      </a:moveTo>
                      <a:cubicBezTo>
                        <a:pt x="57686" y="40549"/>
                        <a:pt x="99179" y="62004"/>
                        <a:pt x="126302" y="95603"/>
                      </a:cubicBezTo>
                      <a:lnTo>
                        <a:pt x="175284" y="95603"/>
                      </a:lnTo>
                      <a:cubicBezTo>
                        <a:pt x="165906" y="79141"/>
                        <a:pt x="154166" y="64230"/>
                        <a:pt x="140538" y="51344"/>
                      </a:cubicBezTo>
                      <a:lnTo>
                        <a:pt x="94389" y="51344"/>
                      </a:lnTo>
                      <a:lnTo>
                        <a:pt x="94389" y="25503"/>
                      </a:lnTo>
                      <a:lnTo>
                        <a:pt x="105926" y="25503"/>
                      </a:lnTo>
                      <a:cubicBezTo>
                        <a:pt x="78061" y="9311"/>
                        <a:pt x="45744" y="0"/>
                        <a:pt x="11200" y="0"/>
                      </a:cubicBezTo>
                      <a:cubicBezTo>
                        <a:pt x="7422" y="0"/>
                        <a:pt x="3711" y="135"/>
                        <a:pt x="0" y="337"/>
                      </a:cubicBezTo>
                      <a:lnTo>
                        <a:pt x="0" y="41021"/>
                      </a:lnTo>
                      <a:cubicBezTo>
                        <a:pt x="3711" y="40751"/>
                        <a:pt x="7422" y="40549"/>
                        <a:pt x="11200" y="40549"/>
                      </a:cubicBez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4" name="Google Shape;8234;g3acbb144eea_1_3835"/>
                <p:cNvSpPr/>
                <p:nvPr/>
              </p:nvSpPr>
              <p:spPr>
                <a:xfrm>
                  <a:off x="-5075519" y="924885"/>
                  <a:ext cx="48240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240" h="44259" extrusionOk="0">
                      <a:moveTo>
                        <a:pt x="7624" y="0"/>
                      </a:moveTo>
                      <a:cubicBezTo>
                        <a:pt x="7354" y="15450"/>
                        <a:pt x="4655" y="30293"/>
                        <a:pt x="0" y="44259"/>
                      </a:cubicBezTo>
                      <a:lnTo>
                        <a:pt x="42371" y="44259"/>
                      </a:lnTo>
                      <a:cubicBezTo>
                        <a:pt x="46014" y="30091"/>
                        <a:pt x="47970" y="15248"/>
                        <a:pt x="48240" y="0"/>
                      </a:cubicBezTo>
                      <a:lnTo>
                        <a:pt x="7624" y="0"/>
                      </a:ln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5" name="Google Shape;8235;g3acbb144eea_1_3835"/>
                <p:cNvSpPr/>
                <p:nvPr/>
              </p:nvSpPr>
              <p:spPr>
                <a:xfrm>
                  <a:off x="-5083952" y="854785"/>
                  <a:ext cx="55324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24" h="44259" extrusionOk="0">
                      <a:moveTo>
                        <a:pt x="55324" y="44259"/>
                      </a:moveTo>
                      <a:cubicBezTo>
                        <a:pt x="53435" y="28877"/>
                        <a:pt x="49724" y="14033"/>
                        <a:pt x="44395" y="0"/>
                      </a:cubicBezTo>
                      <a:lnTo>
                        <a:pt x="0" y="0"/>
                      </a:lnTo>
                      <a:cubicBezTo>
                        <a:pt x="6949" y="13629"/>
                        <a:pt x="11942" y="28539"/>
                        <a:pt x="14371" y="44259"/>
                      </a:cubicBezTo>
                      <a:lnTo>
                        <a:pt x="55324" y="44259"/>
                      </a:ln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6" name="Google Shape;8236;g3acbb144eea_1_3835"/>
                <p:cNvSpPr/>
                <p:nvPr/>
              </p:nvSpPr>
              <p:spPr>
                <a:xfrm>
                  <a:off x="-5132665" y="758844"/>
                  <a:ext cx="4614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" h="25840" extrusionOk="0">
                      <a:moveTo>
                        <a:pt x="0" y="0"/>
                      </a:moveTo>
                      <a:lnTo>
                        <a:pt x="0" y="25841"/>
                      </a:lnTo>
                      <a:lnTo>
                        <a:pt x="46148" y="25841"/>
                      </a:lnTo>
                      <a:cubicBezTo>
                        <a:pt x="35691" y="15990"/>
                        <a:pt x="24086" y="7287"/>
                        <a:pt x="11537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7" name="Google Shape;8237;g3acbb144eea_1_3835"/>
                <p:cNvSpPr/>
                <p:nvPr/>
              </p:nvSpPr>
              <p:spPr>
                <a:xfrm>
                  <a:off x="-5100752" y="828944"/>
                  <a:ext cx="61194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94" h="25840" extrusionOk="0">
                      <a:moveTo>
                        <a:pt x="61194" y="25841"/>
                      </a:moveTo>
                      <a:cubicBezTo>
                        <a:pt x="57753" y="16867"/>
                        <a:pt x="53705" y="8231"/>
                        <a:pt x="48982" y="0"/>
                      </a:cubicBezTo>
                      <a:lnTo>
                        <a:pt x="0" y="0"/>
                      </a:lnTo>
                      <a:cubicBezTo>
                        <a:pt x="6477" y="7961"/>
                        <a:pt x="12077" y="16665"/>
                        <a:pt x="16800" y="25841"/>
                      </a:cubicBezTo>
                      <a:lnTo>
                        <a:pt x="61194" y="25841"/>
                      </a:ln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8" name="Google Shape;8238;g3acbb144eea_1_3835"/>
                <p:cNvSpPr/>
                <p:nvPr/>
              </p:nvSpPr>
              <p:spPr>
                <a:xfrm>
                  <a:off x="-5069582" y="899044"/>
                  <a:ext cx="42370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70" h="25840" extrusionOk="0">
                      <a:moveTo>
                        <a:pt x="1687" y="25841"/>
                      </a:moveTo>
                      <a:lnTo>
                        <a:pt x="42303" y="25841"/>
                      </a:lnTo>
                      <a:cubicBezTo>
                        <a:pt x="42303" y="24896"/>
                        <a:pt x="42371" y="23951"/>
                        <a:pt x="42371" y="23007"/>
                      </a:cubicBezTo>
                      <a:cubicBezTo>
                        <a:pt x="42371" y="15248"/>
                        <a:pt x="41831" y="7557"/>
                        <a:pt x="40954" y="0"/>
                      </a:cubicBezTo>
                      <a:lnTo>
                        <a:pt x="0" y="0"/>
                      </a:lnTo>
                      <a:cubicBezTo>
                        <a:pt x="1147" y="7489"/>
                        <a:pt x="1754" y="15180"/>
                        <a:pt x="1754" y="23007"/>
                      </a:cubicBezTo>
                      <a:cubicBezTo>
                        <a:pt x="1754" y="23951"/>
                        <a:pt x="1754" y="24896"/>
                        <a:pt x="1687" y="25841"/>
                      </a:cubicBez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39" name="Google Shape;8239;g3acbb144eea_1_3835"/>
                <p:cNvSpPr/>
                <p:nvPr/>
              </p:nvSpPr>
              <p:spPr>
                <a:xfrm>
                  <a:off x="-5087056" y="969144"/>
                  <a:ext cx="53907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07" h="25840" extrusionOk="0">
                      <a:moveTo>
                        <a:pt x="53908" y="0"/>
                      </a:moveTo>
                      <a:lnTo>
                        <a:pt x="11537" y="0"/>
                      </a:lnTo>
                      <a:cubicBezTo>
                        <a:pt x="8501" y="9041"/>
                        <a:pt x="4655" y="17677"/>
                        <a:pt x="0" y="25841"/>
                      </a:cubicBezTo>
                      <a:lnTo>
                        <a:pt x="45204" y="25841"/>
                      </a:lnTo>
                      <a:cubicBezTo>
                        <a:pt x="48713" y="17474"/>
                        <a:pt x="51614" y="8838"/>
                        <a:pt x="53908" y="0"/>
                      </a:cubicBez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0" name="Google Shape;8240;g3acbb144eea_1_3835"/>
                <p:cNvSpPr/>
                <p:nvPr/>
              </p:nvSpPr>
              <p:spPr>
                <a:xfrm>
                  <a:off x="-5132732" y="1039244"/>
                  <a:ext cx="64634" cy="25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34" h="25908" extrusionOk="0">
                      <a:moveTo>
                        <a:pt x="64635" y="0"/>
                      </a:moveTo>
                      <a:lnTo>
                        <a:pt x="7286" y="0"/>
                      </a:lnTo>
                      <a:cubicBezTo>
                        <a:pt x="4925" y="1822"/>
                        <a:pt x="2496" y="3643"/>
                        <a:pt x="0" y="5330"/>
                      </a:cubicBezTo>
                      <a:lnTo>
                        <a:pt x="0" y="25908"/>
                      </a:lnTo>
                      <a:lnTo>
                        <a:pt x="39739" y="25908"/>
                      </a:lnTo>
                      <a:cubicBezTo>
                        <a:pt x="48847" y="18082"/>
                        <a:pt x="57146" y="9446"/>
                        <a:pt x="64568" y="67"/>
                      </a:cubicBezTo>
                      <a:close/>
                    </a:path>
                  </a:pathLst>
                </a:custGeom>
                <a:solidFill>
                  <a:srgbClr val="A43C12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1" name="Google Shape;8241;g3acbb144eea_1_3835"/>
                <p:cNvSpPr/>
                <p:nvPr/>
              </p:nvSpPr>
              <p:spPr>
                <a:xfrm>
                  <a:off x="-5364015" y="774362"/>
                  <a:ext cx="136894" cy="295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94" h="295243" extrusionOk="0">
                      <a:moveTo>
                        <a:pt x="34409" y="147689"/>
                      </a:moveTo>
                      <a:cubicBezTo>
                        <a:pt x="34409" y="88789"/>
                        <a:pt x="79411" y="40211"/>
                        <a:pt x="136894" y="34544"/>
                      </a:cubicBezTo>
                      <a:lnTo>
                        <a:pt x="136894" y="0"/>
                      </a:lnTo>
                      <a:cubicBezTo>
                        <a:pt x="60317" y="5735"/>
                        <a:pt x="0" y="69628"/>
                        <a:pt x="0" y="147622"/>
                      </a:cubicBezTo>
                      <a:cubicBezTo>
                        <a:pt x="0" y="225615"/>
                        <a:pt x="60317" y="289508"/>
                        <a:pt x="136894" y="295243"/>
                      </a:cubicBezTo>
                      <a:lnTo>
                        <a:pt x="136894" y="260699"/>
                      </a:lnTo>
                      <a:cubicBezTo>
                        <a:pt x="79478" y="255032"/>
                        <a:pt x="34409" y="206454"/>
                        <a:pt x="34409" y="147554"/>
                      </a:cubicBez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2" name="Google Shape;8242;g3acbb144eea_1_3835"/>
                <p:cNvSpPr/>
                <p:nvPr/>
              </p:nvSpPr>
              <p:spPr>
                <a:xfrm>
                  <a:off x="-5311727" y="826988"/>
                  <a:ext cx="84538" cy="1901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38" h="190126" extrusionOk="0">
                      <a:moveTo>
                        <a:pt x="27325" y="95063"/>
                      </a:moveTo>
                      <a:cubicBezTo>
                        <a:pt x="27325" y="61194"/>
                        <a:pt x="52154" y="32992"/>
                        <a:pt x="84539" y="27662"/>
                      </a:cubicBezTo>
                      <a:lnTo>
                        <a:pt x="84539" y="0"/>
                      </a:lnTo>
                      <a:cubicBezTo>
                        <a:pt x="36973" y="5600"/>
                        <a:pt x="0" y="46081"/>
                        <a:pt x="0" y="95063"/>
                      </a:cubicBezTo>
                      <a:cubicBezTo>
                        <a:pt x="0" y="144046"/>
                        <a:pt x="37040" y="184527"/>
                        <a:pt x="84539" y="190127"/>
                      </a:cubicBezTo>
                      <a:lnTo>
                        <a:pt x="84539" y="162465"/>
                      </a:lnTo>
                      <a:cubicBezTo>
                        <a:pt x="52154" y="157067"/>
                        <a:pt x="27325" y="128933"/>
                        <a:pt x="27325" y="95063"/>
                      </a:cubicBez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3" name="Google Shape;8243;g3acbb144eea_1_3835"/>
                <p:cNvSpPr/>
                <p:nvPr/>
              </p:nvSpPr>
              <p:spPr>
                <a:xfrm>
                  <a:off x="-5268345" y="870910"/>
                  <a:ext cx="41156" cy="102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56" h="102282" extrusionOk="0">
                      <a:moveTo>
                        <a:pt x="29551" y="51141"/>
                      </a:moveTo>
                      <a:cubicBezTo>
                        <a:pt x="29551" y="42640"/>
                        <a:pt x="34274" y="35286"/>
                        <a:pt x="41156" y="31373"/>
                      </a:cubicBezTo>
                      <a:lnTo>
                        <a:pt x="41156" y="0"/>
                      </a:lnTo>
                      <a:cubicBezTo>
                        <a:pt x="17677" y="5128"/>
                        <a:pt x="0" y="26110"/>
                        <a:pt x="0" y="51141"/>
                      </a:cubicBezTo>
                      <a:cubicBezTo>
                        <a:pt x="0" y="76172"/>
                        <a:pt x="17677" y="97088"/>
                        <a:pt x="41156" y="102283"/>
                      </a:cubicBezTo>
                      <a:lnTo>
                        <a:pt x="41156" y="70910"/>
                      </a:lnTo>
                      <a:cubicBezTo>
                        <a:pt x="34274" y="66996"/>
                        <a:pt x="29551" y="59642"/>
                        <a:pt x="29551" y="51141"/>
                      </a:cubicBez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4" name="Google Shape;8244;g3acbb144eea_1_3835"/>
                <p:cNvSpPr/>
                <p:nvPr/>
              </p:nvSpPr>
              <p:spPr>
                <a:xfrm>
                  <a:off x="-5227121" y="773822"/>
                  <a:ext cx="126368" cy="70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8" h="70977" extrusionOk="0">
                      <a:moveTo>
                        <a:pt x="11200" y="34477"/>
                      </a:moveTo>
                      <a:cubicBezTo>
                        <a:pt x="44057" y="34477"/>
                        <a:pt x="73676" y="48578"/>
                        <a:pt x="94456" y="70977"/>
                      </a:cubicBezTo>
                      <a:lnTo>
                        <a:pt x="94456" y="55055"/>
                      </a:lnTo>
                      <a:lnTo>
                        <a:pt x="126369" y="55055"/>
                      </a:lnTo>
                      <a:cubicBezTo>
                        <a:pt x="99246" y="21523"/>
                        <a:pt x="57686" y="0"/>
                        <a:pt x="11200" y="0"/>
                      </a:cubicBezTo>
                      <a:cubicBezTo>
                        <a:pt x="7421" y="0"/>
                        <a:pt x="3711" y="202"/>
                        <a:pt x="0" y="472"/>
                      </a:cubicBezTo>
                      <a:lnTo>
                        <a:pt x="0" y="35016"/>
                      </a:lnTo>
                      <a:cubicBezTo>
                        <a:pt x="3711" y="34679"/>
                        <a:pt x="7421" y="34477"/>
                        <a:pt x="11267" y="34477"/>
                      </a:cubicBez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5" name="Google Shape;8245;g3acbb144eea_1_3835"/>
                <p:cNvSpPr/>
                <p:nvPr/>
              </p:nvSpPr>
              <p:spPr>
                <a:xfrm>
                  <a:off x="-5227188" y="994985"/>
                  <a:ext cx="140199" cy="75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199" h="75227" extrusionOk="0">
                      <a:moveTo>
                        <a:pt x="94524" y="49590"/>
                      </a:moveTo>
                      <a:lnTo>
                        <a:pt x="94524" y="44259"/>
                      </a:lnTo>
                      <a:lnTo>
                        <a:pt x="101810" y="44259"/>
                      </a:lnTo>
                      <a:cubicBezTo>
                        <a:pt x="117328" y="32250"/>
                        <a:pt x="130417" y="17205"/>
                        <a:pt x="140200" y="0"/>
                      </a:cubicBezTo>
                      <a:lnTo>
                        <a:pt x="98369" y="0"/>
                      </a:lnTo>
                      <a:cubicBezTo>
                        <a:pt x="77522" y="24896"/>
                        <a:pt x="46216" y="40751"/>
                        <a:pt x="11267" y="40751"/>
                      </a:cubicBezTo>
                      <a:cubicBezTo>
                        <a:pt x="7489" y="40751"/>
                        <a:pt x="3711" y="40549"/>
                        <a:pt x="0" y="40211"/>
                      </a:cubicBezTo>
                      <a:lnTo>
                        <a:pt x="0" y="74755"/>
                      </a:lnTo>
                      <a:cubicBezTo>
                        <a:pt x="3711" y="75025"/>
                        <a:pt x="7421" y="75228"/>
                        <a:pt x="11200" y="75228"/>
                      </a:cubicBezTo>
                      <a:cubicBezTo>
                        <a:pt x="42033" y="75228"/>
                        <a:pt x="70707" y="65782"/>
                        <a:pt x="94456" y="49657"/>
                      </a:cubicBez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6" name="Google Shape;8246;g3acbb144eea_1_3835"/>
                <p:cNvSpPr/>
                <p:nvPr/>
              </p:nvSpPr>
              <p:spPr>
                <a:xfrm>
                  <a:off x="-5227188" y="869696"/>
                  <a:ext cx="63622" cy="104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22" h="104846" extrusionOk="0">
                      <a:moveTo>
                        <a:pt x="63623" y="52356"/>
                      </a:moveTo>
                      <a:cubicBezTo>
                        <a:pt x="63623" y="23479"/>
                        <a:pt x="40144" y="0"/>
                        <a:pt x="11267" y="0"/>
                      </a:cubicBezTo>
                      <a:cubicBezTo>
                        <a:pt x="7421" y="0"/>
                        <a:pt x="3643" y="472"/>
                        <a:pt x="0" y="1214"/>
                      </a:cubicBezTo>
                      <a:lnTo>
                        <a:pt x="0" y="32587"/>
                      </a:lnTo>
                      <a:cubicBezTo>
                        <a:pt x="3306" y="30698"/>
                        <a:pt x="7152" y="29551"/>
                        <a:pt x="11200" y="29551"/>
                      </a:cubicBezTo>
                      <a:cubicBezTo>
                        <a:pt x="23816" y="29551"/>
                        <a:pt x="34072" y="39807"/>
                        <a:pt x="34072" y="52423"/>
                      </a:cubicBezTo>
                      <a:cubicBezTo>
                        <a:pt x="34072" y="65040"/>
                        <a:pt x="23816" y="75295"/>
                        <a:pt x="11200" y="75295"/>
                      </a:cubicBezTo>
                      <a:cubicBezTo>
                        <a:pt x="7084" y="75295"/>
                        <a:pt x="3306" y="74148"/>
                        <a:pt x="0" y="72259"/>
                      </a:cubicBezTo>
                      <a:lnTo>
                        <a:pt x="0" y="103632"/>
                      </a:lnTo>
                      <a:cubicBezTo>
                        <a:pt x="3643" y="104442"/>
                        <a:pt x="7354" y="104846"/>
                        <a:pt x="11267" y="104846"/>
                      </a:cubicBezTo>
                      <a:cubicBezTo>
                        <a:pt x="40144" y="104846"/>
                        <a:pt x="63623" y="81367"/>
                        <a:pt x="63623" y="52491"/>
                      </a:cubicBez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7" name="Google Shape;8247;g3acbb144eea_1_3835"/>
                <p:cNvSpPr/>
                <p:nvPr/>
              </p:nvSpPr>
              <p:spPr>
                <a:xfrm>
                  <a:off x="-5227188" y="826246"/>
                  <a:ext cx="106937" cy="191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7" h="191611" extrusionOk="0">
                      <a:moveTo>
                        <a:pt x="94524" y="98639"/>
                      </a:moveTo>
                      <a:lnTo>
                        <a:pt x="94524" y="72799"/>
                      </a:lnTo>
                      <a:lnTo>
                        <a:pt x="104172" y="72799"/>
                      </a:lnTo>
                      <a:cubicBezTo>
                        <a:pt x="93849" y="31036"/>
                        <a:pt x="56201" y="0"/>
                        <a:pt x="11267" y="0"/>
                      </a:cubicBezTo>
                      <a:cubicBezTo>
                        <a:pt x="7489" y="0"/>
                        <a:pt x="3711" y="270"/>
                        <a:pt x="0" y="742"/>
                      </a:cubicBezTo>
                      <a:lnTo>
                        <a:pt x="0" y="28404"/>
                      </a:lnTo>
                      <a:cubicBezTo>
                        <a:pt x="3643" y="27797"/>
                        <a:pt x="7421" y="27392"/>
                        <a:pt x="11267" y="27392"/>
                      </a:cubicBezTo>
                      <a:cubicBezTo>
                        <a:pt x="48982" y="27392"/>
                        <a:pt x="79681" y="58091"/>
                        <a:pt x="79681" y="95806"/>
                      </a:cubicBezTo>
                      <a:cubicBezTo>
                        <a:pt x="79681" y="133521"/>
                        <a:pt x="48982" y="164219"/>
                        <a:pt x="11267" y="164219"/>
                      </a:cubicBezTo>
                      <a:cubicBezTo>
                        <a:pt x="7421" y="164219"/>
                        <a:pt x="3711" y="163814"/>
                        <a:pt x="0" y="163207"/>
                      </a:cubicBezTo>
                      <a:lnTo>
                        <a:pt x="0" y="190869"/>
                      </a:lnTo>
                      <a:cubicBezTo>
                        <a:pt x="3711" y="191274"/>
                        <a:pt x="7421" y="191611"/>
                        <a:pt x="11267" y="191611"/>
                      </a:cubicBezTo>
                      <a:cubicBezTo>
                        <a:pt x="46891" y="191611"/>
                        <a:pt x="77994" y="171978"/>
                        <a:pt x="94524" y="143034"/>
                      </a:cubicBezTo>
                      <a:lnTo>
                        <a:pt x="94524" y="142899"/>
                      </a:lnTo>
                      <a:lnTo>
                        <a:pt x="94591" y="142899"/>
                      </a:lnTo>
                      <a:cubicBezTo>
                        <a:pt x="102080" y="129742"/>
                        <a:pt x="106465" y="114697"/>
                        <a:pt x="106938" y="98639"/>
                      </a:cubicBezTo>
                      <a:lnTo>
                        <a:pt x="94524" y="98639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8" name="Google Shape;8248;g3acbb144eea_1_3835"/>
                <p:cNvSpPr/>
                <p:nvPr/>
              </p:nvSpPr>
              <p:spPr>
                <a:xfrm>
                  <a:off x="-5124434" y="854785"/>
                  <a:ext cx="54852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52" h="44259" extrusionOk="0">
                      <a:moveTo>
                        <a:pt x="54852" y="44259"/>
                      </a:moveTo>
                      <a:cubicBezTo>
                        <a:pt x="52423" y="28539"/>
                        <a:pt x="47431" y="13696"/>
                        <a:pt x="40481" y="0"/>
                      </a:cubicBezTo>
                      <a:lnTo>
                        <a:pt x="0" y="0"/>
                      </a:lnTo>
                      <a:cubicBezTo>
                        <a:pt x="9513" y="12954"/>
                        <a:pt x="16530" y="27932"/>
                        <a:pt x="19903" y="44259"/>
                      </a:cubicBezTo>
                      <a:lnTo>
                        <a:pt x="54852" y="44259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49" name="Google Shape;8249;g3acbb144eea_1_3835"/>
                <p:cNvSpPr/>
                <p:nvPr/>
              </p:nvSpPr>
              <p:spPr>
                <a:xfrm>
                  <a:off x="-5112559" y="924885"/>
                  <a:ext cx="44664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64" h="44259" extrusionOk="0">
                      <a:moveTo>
                        <a:pt x="10188" y="0"/>
                      </a:moveTo>
                      <a:cubicBezTo>
                        <a:pt x="9783" y="15720"/>
                        <a:pt x="6207" y="30698"/>
                        <a:pt x="0" y="44259"/>
                      </a:cubicBezTo>
                      <a:lnTo>
                        <a:pt x="37040" y="44259"/>
                      </a:lnTo>
                      <a:cubicBezTo>
                        <a:pt x="41696" y="30293"/>
                        <a:pt x="44395" y="15450"/>
                        <a:pt x="44664" y="0"/>
                      </a:cubicBezTo>
                      <a:lnTo>
                        <a:pt x="10188" y="0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0" name="Google Shape;8250;g3acbb144eea_1_3835"/>
                <p:cNvSpPr/>
                <p:nvPr/>
              </p:nvSpPr>
              <p:spPr>
                <a:xfrm>
                  <a:off x="-5132665" y="829012"/>
                  <a:ext cx="48712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712" h="25840" extrusionOk="0">
                      <a:moveTo>
                        <a:pt x="0" y="15855"/>
                      </a:moveTo>
                      <a:cubicBezTo>
                        <a:pt x="2901" y="19026"/>
                        <a:pt x="5667" y="22332"/>
                        <a:pt x="8231" y="25840"/>
                      </a:cubicBezTo>
                      <a:lnTo>
                        <a:pt x="48712" y="25840"/>
                      </a:lnTo>
                      <a:cubicBezTo>
                        <a:pt x="43989" y="16597"/>
                        <a:pt x="38390" y="7961"/>
                        <a:pt x="31913" y="0"/>
                      </a:cubicBezTo>
                      <a:lnTo>
                        <a:pt x="0" y="0"/>
                      </a:lnTo>
                      <a:lnTo>
                        <a:pt x="0" y="15923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1" name="Google Shape;8251;g3acbb144eea_1_3835"/>
                <p:cNvSpPr/>
                <p:nvPr/>
              </p:nvSpPr>
              <p:spPr>
                <a:xfrm>
                  <a:off x="-5104530" y="899044"/>
                  <a:ext cx="3670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3" h="25840" extrusionOk="0">
                      <a:moveTo>
                        <a:pt x="2159" y="25841"/>
                      </a:moveTo>
                      <a:lnTo>
                        <a:pt x="36635" y="25841"/>
                      </a:lnTo>
                      <a:cubicBezTo>
                        <a:pt x="36635" y="24896"/>
                        <a:pt x="36703" y="23951"/>
                        <a:pt x="36703" y="23007"/>
                      </a:cubicBezTo>
                      <a:cubicBezTo>
                        <a:pt x="36703" y="15180"/>
                        <a:pt x="36096" y="7489"/>
                        <a:pt x="34949" y="0"/>
                      </a:cubicBezTo>
                      <a:lnTo>
                        <a:pt x="0" y="0"/>
                      </a:lnTo>
                      <a:cubicBezTo>
                        <a:pt x="1552" y="7422"/>
                        <a:pt x="2361" y="15113"/>
                        <a:pt x="2361" y="23007"/>
                      </a:cubicBezTo>
                      <a:cubicBezTo>
                        <a:pt x="2361" y="23951"/>
                        <a:pt x="2227" y="24896"/>
                        <a:pt x="2227" y="25841"/>
                      </a:cubicBez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2" name="Google Shape;8252;g3acbb144eea_1_3835"/>
                <p:cNvSpPr/>
                <p:nvPr/>
              </p:nvSpPr>
              <p:spPr>
                <a:xfrm>
                  <a:off x="-5132665" y="899044"/>
                  <a:ext cx="1254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9" h="25840" extrusionOk="0">
                      <a:moveTo>
                        <a:pt x="0" y="25841"/>
                      </a:moveTo>
                      <a:lnTo>
                        <a:pt x="12414" y="25841"/>
                      </a:lnTo>
                      <a:cubicBezTo>
                        <a:pt x="12414" y="24896"/>
                        <a:pt x="12549" y="23951"/>
                        <a:pt x="12549" y="23007"/>
                      </a:cubicBezTo>
                      <a:cubicBezTo>
                        <a:pt x="12549" y="15046"/>
                        <a:pt x="11469" y="7422"/>
                        <a:pt x="9648" y="0"/>
                      </a:cubicBezTo>
                      <a:lnTo>
                        <a:pt x="0" y="0"/>
                      </a:lnTo>
                      <a:lnTo>
                        <a:pt x="0" y="25841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3" name="Google Shape;8253;g3acbb144eea_1_3835"/>
                <p:cNvSpPr/>
                <p:nvPr/>
              </p:nvSpPr>
              <p:spPr>
                <a:xfrm>
                  <a:off x="-5132665" y="969144"/>
                  <a:ext cx="67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134" extrusionOk="0">
                      <a:moveTo>
                        <a:pt x="0" y="135"/>
                      </a:moveTo>
                      <a:cubicBezTo>
                        <a:pt x="0" y="135"/>
                        <a:pt x="0" y="67"/>
                        <a:pt x="67" y="0"/>
                      </a:cubicBezTo>
                      <a:lnTo>
                        <a:pt x="0" y="0"/>
                      </a:lnTo>
                      <a:lnTo>
                        <a:pt x="0" y="135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4" name="Google Shape;8254;g3acbb144eea_1_3835"/>
                <p:cNvSpPr/>
                <p:nvPr/>
              </p:nvSpPr>
              <p:spPr>
                <a:xfrm>
                  <a:off x="-5128819" y="969144"/>
                  <a:ext cx="5336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68" h="25840" extrusionOk="0">
                      <a:moveTo>
                        <a:pt x="16260" y="0"/>
                      </a:moveTo>
                      <a:cubicBezTo>
                        <a:pt x="12010" y="9378"/>
                        <a:pt x="6545" y="18082"/>
                        <a:pt x="0" y="25841"/>
                      </a:cubicBezTo>
                      <a:lnTo>
                        <a:pt x="41831" y="25841"/>
                      </a:lnTo>
                      <a:cubicBezTo>
                        <a:pt x="46486" y="17677"/>
                        <a:pt x="50332" y="9041"/>
                        <a:pt x="53368" y="0"/>
                      </a:cubicBezTo>
                      <a:lnTo>
                        <a:pt x="16328" y="0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5" name="Google Shape;8255;g3acbb144eea_1_3835"/>
                <p:cNvSpPr/>
                <p:nvPr/>
              </p:nvSpPr>
              <p:spPr>
                <a:xfrm>
                  <a:off x="-5132665" y="1039244"/>
                  <a:ext cx="7286" cy="53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6" h="5330" extrusionOk="0">
                      <a:moveTo>
                        <a:pt x="0" y="0"/>
                      </a:moveTo>
                      <a:lnTo>
                        <a:pt x="0" y="5330"/>
                      </a:lnTo>
                      <a:cubicBezTo>
                        <a:pt x="2496" y="3643"/>
                        <a:pt x="4925" y="1822"/>
                        <a:pt x="728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C08D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6" name="Google Shape;8256;g3acbb144eea_1_3835"/>
                <p:cNvSpPr/>
                <p:nvPr/>
              </p:nvSpPr>
              <p:spPr>
                <a:xfrm>
                  <a:off x="-5329673" y="808906"/>
                  <a:ext cx="102485" cy="226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485" h="226290" extrusionOk="0">
                      <a:moveTo>
                        <a:pt x="17947" y="113145"/>
                      </a:moveTo>
                      <a:cubicBezTo>
                        <a:pt x="17947" y="64163"/>
                        <a:pt x="54987" y="23682"/>
                        <a:pt x="102485" y="18082"/>
                      </a:cubicBezTo>
                      <a:lnTo>
                        <a:pt x="102485" y="0"/>
                      </a:lnTo>
                      <a:cubicBezTo>
                        <a:pt x="45069" y="5667"/>
                        <a:pt x="0" y="54245"/>
                        <a:pt x="0" y="113145"/>
                      </a:cubicBezTo>
                      <a:cubicBezTo>
                        <a:pt x="0" y="172045"/>
                        <a:pt x="45002" y="220623"/>
                        <a:pt x="102485" y="226290"/>
                      </a:cubicBezTo>
                      <a:lnTo>
                        <a:pt x="102485" y="208209"/>
                      </a:lnTo>
                      <a:cubicBezTo>
                        <a:pt x="54920" y="202609"/>
                        <a:pt x="17947" y="162127"/>
                        <a:pt x="17947" y="113145"/>
                      </a:cubicBez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7" name="Google Shape;8257;g3acbb144eea_1_3835"/>
                <p:cNvSpPr/>
                <p:nvPr/>
              </p:nvSpPr>
              <p:spPr>
                <a:xfrm>
                  <a:off x="-5227188" y="808299"/>
                  <a:ext cx="122658" cy="90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58" h="90745" extrusionOk="0">
                      <a:moveTo>
                        <a:pt x="11267" y="17947"/>
                      </a:moveTo>
                      <a:cubicBezTo>
                        <a:pt x="56134" y="17947"/>
                        <a:pt x="93781" y="48982"/>
                        <a:pt x="104172" y="90745"/>
                      </a:cubicBezTo>
                      <a:lnTo>
                        <a:pt x="122658" y="90745"/>
                      </a:lnTo>
                      <a:cubicBezTo>
                        <a:pt x="119285" y="74418"/>
                        <a:pt x="112335" y="59440"/>
                        <a:pt x="102755" y="46486"/>
                      </a:cubicBezTo>
                      <a:lnTo>
                        <a:pt x="94524" y="46486"/>
                      </a:lnTo>
                      <a:lnTo>
                        <a:pt x="94524" y="36501"/>
                      </a:lnTo>
                      <a:cubicBezTo>
                        <a:pt x="73743" y="14101"/>
                        <a:pt x="44192" y="0"/>
                        <a:pt x="11267" y="0"/>
                      </a:cubicBezTo>
                      <a:cubicBezTo>
                        <a:pt x="7489" y="0"/>
                        <a:pt x="3711" y="202"/>
                        <a:pt x="0" y="540"/>
                      </a:cubicBezTo>
                      <a:lnTo>
                        <a:pt x="0" y="18621"/>
                      </a:lnTo>
                      <a:cubicBezTo>
                        <a:pt x="3711" y="18217"/>
                        <a:pt x="7421" y="17879"/>
                        <a:pt x="11267" y="17879"/>
                      </a:cubicBez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8" name="Google Shape;8258;g3acbb144eea_1_3835"/>
                <p:cNvSpPr/>
                <p:nvPr/>
              </p:nvSpPr>
              <p:spPr>
                <a:xfrm>
                  <a:off x="-5132665" y="924885"/>
                  <a:ext cx="30225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5" h="44259" extrusionOk="0">
                      <a:moveTo>
                        <a:pt x="12346" y="0"/>
                      </a:moveTo>
                      <a:cubicBezTo>
                        <a:pt x="11874" y="16058"/>
                        <a:pt x="7489" y="31103"/>
                        <a:pt x="0" y="44259"/>
                      </a:cubicBezTo>
                      <a:lnTo>
                        <a:pt x="20038" y="44259"/>
                      </a:lnTo>
                      <a:cubicBezTo>
                        <a:pt x="26245" y="30698"/>
                        <a:pt x="29821" y="15788"/>
                        <a:pt x="30226" y="0"/>
                      </a:cubicBezTo>
                      <a:lnTo>
                        <a:pt x="12346" y="0"/>
                      </a:ln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59" name="Google Shape;8259;g3acbb144eea_1_3835"/>
                <p:cNvSpPr/>
                <p:nvPr/>
              </p:nvSpPr>
              <p:spPr>
                <a:xfrm>
                  <a:off x="-5227188" y="969279"/>
                  <a:ext cx="98369" cy="6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69" h="66456" extrusionOk="0">
                      <a:moveTo>
                        <a:pt x="94524" y="0"/>
                      </a:moveTo>
                      <a:cubicBezTo>
                        <a:pt x="77994" y="28944"/>
                        <a:pt x="46958" y="48578"/>
                        <a:pt x="11267" y="48578"/>
                      </a:cubicBezTo>
                      <a:cubicBezTo>
                        <a:pt x="7489" y="48578"/>
                        <a:pt x="3711" y="48308"/>
                        <a:pt x="0" y="47835"/>
                      </a:cubicBezTo>
                      <a:lnTo>
                        <a:pt x="0" y="65917"/>
                      </a:lnTo>
                      <a:cubicBezTo>
                        <a:pt x="3711" y="66254"/>
                        <a:pt x="7421" y="66457"/>
                        <a:pt x="11267" y="66457"/>
                      </a:cubicBezTo>
                      <a:cubicBezTo>
                        <a:pt x="46216" y="66457"/>
                        <a:pt x="77454" y="50602"/>
                        <a:pt x="98369" y="25706"/>
                      </a:cubicBezTo>
                      <a:lnTo>
                        <a:pt x="94524" y="25706"/>
                      </a:lnTo>
                      <a:lnTo>
                        <a:pt x="94524" y="0"/>
                      </a:ln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0" name="Google Shape;8260;g3acbb144eea_1_3835"/>
                <p:cNvSpPr/>
                <p:nvPr/>
              </p:nvSpPr>
              <p:spPr>
                <a:xfrm>
                  <a:off x="-5132665" y="844800"/>
                  <a:ext cx="8230" cy="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0" h="9985" extrusionOk="0">
                      <a:moveTo>
                        <a:pt x="8231" y="9985"/>
                      </a:moveTo>
                      <a:cubicBezTo>
                        <a:pt x="5667" y="6477"/>
                        <a:pt x="2901" y="3171"/>
                        <a:pt x="0" y="0"/>
                      </a:cubicBezTo>
                      <a:lnTo>
                        <a:pt x="0" y="9985"/>
                      </a:lnTo>
                      <a:lnTo>
                        <a:pt x="8231" y="9985"/>
                      </a:ln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1" name="Google Shape;8261;g3acbb144eea_1_3835"/>
                <p:cNvSpPr/>
                <p:nvPr/>
              </p:nvSpPr>
              <p:spPr>
                <a:xfrm>
                  <a:off x="-5123152" y="899044"/>
                  <a:ext cx="2084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8" h="25840" extrusionOk="0">
                      <a:moveTo>
                        <a:pt x="2834" y="25841"/>
                      </a:moveTo>
                      <a:lnTo>
                        <a:pt x="20713" y="25841"/>
                      </a:lnTo>
                      <a:cubicBezTo>
                        <a:pt x="20713" y="24896"/>
                        <a:pt x="20848" y="23951"/>
                        <a:pt x="20848" y="23007"/>
                      </a:cubicBezTo>
                      <a:cubicBezTo>
                        <a:pt x="20848" y="15113"/>
                        <a:pt x="20038" y="7422"/>
                        <a:pt x="18486" y="0"/>
                      </a:cubicBezTo>
                      <a:lnTo>
                        <a:pt x="0" y="0"/>
                      </a:lnTo>
                      <a:cubicBezTo>
                        <a:pt x="1822" y="7354"/>
                        <a:pt x="2901" y="15046"/>
                        <a:pt x="2901" y="23007"/>
                      </a:cubicBezTo>
                      <a:cubicBezTo>
                        <a:pt x="2901" y="23951"/>
                        <a:pt x="2766" y="24896"/>
                        <a:pt x="2766" y="25841"/>
                      </a:cubicBez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2" name="Google Shape;8262;g3acbb144eea_1_3835"/>
                <p:cNvSpPr/>
                <p:nvPr/>
              </p:nvSpPr>
              <p:spPr>
                <a:xfrm>
                  <a:off x="-5132665" y="969144"/>
                  <a:ext cx="20105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5" h="25840" extrusionOk="0">
                      <a:moveTo>
                        <a:pt x="67" y="0"/>
                      </a:moveTo>
                      <a:cubicBezTo>
                        <a:pt x="67" y="0"/>
                        <a:pt x="67" y="67"/>
                        <a:pt x="0" y="135"/>
                      </a:cubicBezTo>
                      <a:lnTo>
                        <a:pt x="0" y="25841"/>
                      </a:lnTo>
                      <a:lnTo>
                        <a:pt x="3845" y="25841"/>
                      </a:lnTo>
                      <a:cubicBezTo>
                        <a:pt x="10390" y="18014"/>
                        <a:pt x="15855" y="9311"/>
                        <a:pt x="20106" y="0"/>
                      </a:cubicBez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3" name="Google Shape;8263;g3acbb144eea_1_3835"/>
                <p:cNvSpPr/>
                <p:nvPr/>
              </p:nvSpPr>
              <p:spPr>
                <a:xfrm>
                  <a:off x="-5284402" y="854515"/>
                  <a:ext cx="57213" cy="134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13" h="134937" extrusionOk="0">
                      <a:moveTo>
                        <a:pt x="0" y="67536"/>
                      </a:moveTo>
                      <a:cubicBezTo>
                        <a:pt x="0" y="101406"/>
                        <a:pt x="24829" y="129607"/>
                        <a:pt x="57214" y="134938"/>
                      </a:cubicBezTo>
                      <a:lnTo>
                        <a:pt x="57214" y="118610"/>
                      </a:lnTo>
                      <a:cubicBezTo>
                        <a:pt x="33734" y="113482"/>
                        <a:pt x="16058" y="92500"/>
                        <a:pt x="16058" y="67469"/>
                      </a:cubicBezTo>
                      <a:cubicBezTo>
                        <a:pt x="16058" y="42438"/>
                        <a:pt x="33734" y="21522"/>
                        <a:pt x="57214" y="16327"/>
                      </a:cubicBezTo>
                      <a:lnTo>
                        <a:pt x="57214" y="0"/>
                      </a:lnTo>
                      <a:cubicBezTo>
                        <a:pt x="24829" y="5397"/>
                        <a:pt x="0" y="33532"/>
                        <a:pt x="0" y="67401"/>
                      </a:cubicBez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4" name="Google Shape;8264;g3acbb144eea_1_3835"/>
                <p:cNvSpPr/>
                <p:nvPr/>
              </p:nvSpPr>
              <p:spPr>
                <a:xfrm>
                  <a:off x="-5227188" y="853638"/>
                  <a:ext cx="79680" cy="1368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0" h="136826" extrusionOk="0">
                      <a:moveTo>
                        <a:pt x="11267" y="15990"/>
                      </a:moveTo>
                      <a:cubicBezTo>
                        <a:pt x="40144" y="15990"/>
                        <a:pt x="63623" y="39469"/>
                        <a:pt x="63623" y="68346"/>
                      </a:cubicBezTo>
                      <a:cubicBezTo>
                        <a:pt x="63623" y="97222"/>
                        <a:pt x="40144" y="120702"/>
                        <a:pt x="11267" y="120702"/>
                      </a:cubicBezTo>
                      <a:cubicBezTo>
                        <a:pt x="7421" y="120702"/>
                        <a:pt x="3643" y="120229"/>
                        <a:pt x="0" y="119487"/>
                      </a:cubicBezTo>
                      <a:lnTo>
                        <a:pt x="0" y="135815"/>
                      </a:lnTo>
                      <a:cubicBezTo>
                        <a:pt x="3643" y="136422"/>
                        <a:pt x="7421" y="136827"/>
                        <a:pt x="11267" y="136827"/>
                      </a:cubicBezTo>
                      <a:cubicBezTo>
                        <a:pt x="48982" y="136827"/>
                        <a:pt x="79681" y="106128"/>
                        <a:pt x="79681" y="68413"/>
                      </a:cubicBezTo>
                      <a:cubicBezTo>
                        <a:pt x="79681" y="30698"/>
                        <a:pt x="48982" y="0"/>
                        <a:pt x="11267" y="0"/>
                      </a:cubicBezTo>
                      <a:cubicBezTo>
                        <a:pt x="7421" y="0"/>
                        <a:pt x="3711" y="405"/>
                        <a:pt x="0" y="1012"/>
                      </a:cubicBezTo>
                      <a:lnTo>
                        <a:pt x="0" y="17339"/>
                      </a:lnTo>
                      <a:cubicBezTo>
                        <a:pt x="3643" y="16530"/>
                        <a:pt x="7354" y="16125"/>
                        <a:pt x="11267" y="16125"/>
                      </a:cubicBez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5" name="Google Shape;8265;g3acbb144eea_1_3835"/>
                <p:cNvSpPr/>
                <p:nvPr/>
              </p:nvSpPr>
              <p:spPr>
                <a:xfrm>
                  <a:off x="-5238793" y="902283"/>
                  <a:ext cx="11604" cy="395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4" h="39536" extrusionOk="0">
                      <a:moveTo>
                        <a:pt x="0" y="19768"/>
                      </a:moveTo>
                      <a:cubicBezTo>
                        <a:pt x="0" y="28269"/>
                        <a:pt x="4723" y="35623"/>
                        <a:pt x="11605" y="39537"/>
                      </a:cubicBezTo>
                      <a:lnTo>
                        <a:pt x="11605" y="0"/>
                      </a:lnTo>
                      <a:cubicBezTo>
                        <a:pt x="4723" y="3913"/>
                        <a:pt x="0" y="11267"/>
                        <a:pt x="0" y="19768"/>
                      </a:cubicBez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6" name="Google Shape;8266;g3acbb144eea_1_3835"/>
                <p:cNvSpPr/>
                <p:nvPr/>
              </p:nvSpPr>
              <p:spPr>
                <a:xfrm>
                  <a:off x="-5227121" y="899112"/>
                  <a:ext cx="34071" cy="45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71" h="45743" extrusionOk="0">
                      <a:moveTo>
                        <a:pt x="11200" y="45744"/>
                      </a:moveTo>
                      <a:cubicBezTo>
                        <a:pt x="23816" y="45744"/>
                        <a:pt x="34072" y="35489"/>
                        <a:pt x="34072" y="22872"/>
                      </a:cubicBezTo>
                      <a:cubicBezTo>
                        <a:pt x="34072" y="10255"/>
                        <a:pt x="23816" y="0"/>
                        <a:pt x="11200" y="0"/>
                      </a:cubicBezTo>
                      <a:cubicBezTo>
                        <a:pt x="7084" y="0"/>
                        <a:pt x="3306" y="1147"/>
                        <a:pt x="0" y="3036"/>
                      </a:cubicBezTo>
                      <a:lnTo>
                        <a:pt x="0" y="42573"/>
                      </a:lnTo>
                      <a:cubicBezTo>
                        <a:pt x="3306" y="44462"/>
                        <a:pt x="7152" y="45609"/>
                        <a:pt x="11200" y="45609"/>
                      </a:cubicBezTo>
                      <a:close/>
                    </a:path>
                  </a:pathLst>
                </a:custGeom>
                <a:solidFill>
                  <a:srgbClr val="D86A13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7" name="Google Shape;8267;g3acbb144eea_1_3835"/>
                <p:cNvSpPr/>
                <p:nvPr/>
              </p:nvSpPr>
              <p:spPr>
                <a:xfrm>
                  <a:off x="-5388574" y="1147397"/>
                  <a:ext cx="758821" cy="4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8821" h="43652" extrusionOk="0">
                      <a:moveTo>
                        <a:pt x="0" y="4790"/>
                      </a:moveTo>
                      <a:cubicBezTo>
                        <a:pt x="0" y="26178"/>
                        <a:pt x="17475" y="43652"/>
                        <a:pt x="38862" y="43652"/>
                      </a:cubicBezTo>
                      <a:lnTo>
                        <a:pt x="719959" y="43652"/>
                      </a:lnTo>
                      <a:cubicBezTo>
                        <a:pt x="741347" y="43652"/>
                        <a:pt x="758821" y="26178"/>
                        <a:pt x="758821" y="4790"/>
                      </a:cubicBezTo>
                      <a:lnTo>
                        <a:pt x="758821" y="0"/>
                      </a:lnTo>
                      <a:lnTo>
                        <a:pt x="0" y="0"/>
                      </a:lnTo>
                      <a:lnTo>
                        <a:pt x="0" y="4790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8" name="Google Shape;8268;g3acbb144eea_1_3835"/>
                <p:cNvSpPr/>
                <p:nvPr/>
              </p:nvSpPr>
              <p:spPr>
                <a:xfrm>
                  <a:off x="-4703564" y="1089171"/>
                  <a:ext cx="2226" cy="1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6" h="1146" extrusionOk="0">
                      <a:moveTo>
                        <a:pt x="2227" y="0"/>
                      </a:moveTo>
                      <a:cubicBezTo>
                        <a:pt x="1484" y="405"/>
                        <a:pt x="742" y="742"/>
                        <a:pt x="0" y="1147"/>
                      </a:cubicBezTo>
                      <a:cubicBezTo>
                        <a:pt x="742" y="742"/>
                        <a:pt x="1484" y="405"/>
                        <a:pt x="22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69" name="Google Shape;8269;g3acbb144eea_1_3835"/>
                <p:cNvSpPr/>
                <p:nvPr/>
              </p:nvSpPr>
              <p:spPr>
                <a:xfrm>
                  <a:off x="-4713009" y="1087080"/>
                  <a:ext cx="120027" cy="60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27" h="60317" extrusionOk="0">
                      <a:moveTo>
                        <a:pt x="92298" y="0"/>
                      </a:moveTo>
                      <a:lnTo>
                        <a:pt x="15585" y="0"/>
                      </a:lnTo>
                      <a:cubicBezTo>
                        <a:pt x="14303" y="742"/>
                        <a:pt x="13022" y="1417"/>
                        <a:pt x="11672" y="2092"/>
                      </a:cubicBezTo>
                      <a:cubicBezTo>
                        <a:pt x="10930" y="2496"/>
                        <a:pt x="10188" y="2834"/>
                        <a:pt x="9446" y="3238"/>
                      </a:cubicBezTo>
                      <a:cubicBezTo>
                        <a:pt x="7489" y="4251"/>
                        <a:pt x="5532" y="5195"/>
                        <a:pt x="3576" y="6140"/>
                      </a:cubicBezTo>
                      <a:cubicBezTo>
                        <a:pt x="2902" y="6477"/>
                        <a:pt x="2159" y="6747"/>
                        <a:pt x="1485" y="7084"/>
                      </a:cubicBezTo>
                      <a:cubicBezTo>
                        <a:pt x="1012" y="7287"/>
                        <a:pt x="472" y="7556"/>
                        <a:pt x="0" y="7759"/>
                      </a:cubicBezTo>
                      <a:lnTo>
                        <a:pt x="44327" y="7759"/>
                      </a:lnTo>
                      <a:cubicBezTo>
                        <a:pt x="65715" y="7759"/>
                        <a:pt x="83189" y="25233"/>
                        <a:pt x="83189" y="46621"/>
                      </a:cubicBezTo>
                      <a:lnTo>
                        <a:pt x="83189" y="60317"/>
                      </a:lnTo>
                      <a:lnTo>
                        <a:pt x="92230" y="60317"/>
                      </a:lnTo>
                      <a:cubicBezTo>
                        <a:pt x="107545" y="60317"/>
                        <a:pt x="120027" y="47768"/>
                        <a:pt x="120027" y="32520"/>
                      </a:cubicBezTo>
                      <a:lnTo>
                        <a:pt x="120027" y="27865"/>
                      </a:lnTo>
                      <a:cubicBezTo>
                        <a:pt x="120027" y="12549"/>
                        <a:pt x="107478" y="67"/>
                        <a:pt x="92230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0" name="Google Shape;8270;g3acbb144eea_1_3835"/>
                <p:cNvSpPr/>
                <p:nvPr/>
              </p:nvSpPr>
              <p:spPr>
                <a:xfrm>
                  <a:off x="-5420487" y="1087012"/>
                  <a:ext cx="128595" cy="6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95" h="60249" extrusionOk="0">
                      <a:moveTo>
                        <a:pt x="70775" y="7759"/>
                      </a:moveTo>
                      <a:lnTo>
                        <a:pt x="128595" y="7759"/>
                      </a:lnTo>
                      <a:cubicBezTo>
                        <a:pt x="123266" y="5397"/>
                        <a:pt x="118070" y="2834"/>
                        <a:pt x="113010" y="0"/>
                      </a:cubicBezTo>
                      <a:lnTo>
                        <a:pt x="27797" y="0"/>
                      </a:lnTo>
                      <a:cubicBezTo>
                        <a:pt x="12482" y="0"/>
                        <a:pt x="0" y="12549"/>
                        <a:pt x="0" y="27797"/>
                      </a:cubicBezTo>
                      <a:lnTo>
                        <a:pt x="0" y="32452"/>
                      </a:lnTo>
                      <a:cubicBezTo>
                        <a:pt x="0" y="47768"/>
                        <a:pt x="12549" y="60250"/>
                        <a:pt x="27797" y="60250"/>
                      </a:cubicBezTo>
                      <a:lnTo>
                        <a:pt x="31913" y="60250"/>
                      </a:lnTo>
                      <a:lnTo>
                        <a:pt x="31913" y="46553"/>
                      </a:lnTo>
                      <a:cubicBezTo>
                        <a:pt x="31913" y="25166"/>
                        <a:pt x="49387" y="7691"/>
                        <a:pt x="70775" y="76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1" name="Google Shape;8271;g3acbb144eea_1_3835"/>
                <p:cNvSpPr/>
                <p:nvPr/>
              </p:nvSpPr>
              <p:spPr>
                <a:xfrm>
                  <a:off x="-4711525" y="1093152"/>
                  <a:ext cx="2091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944" extrusionOk="0">
                      <a:moveTo>
                        <a:pt x="2092" y="0"/>
                      </a:moveTo>
                      <a:cubicBezTo>
                        <a:pt x="1417" y="337"/>
                        <a:pt x="675" y="607"/>
                        <a:pt x="0" y="945"/>
                      </a:cubicBezTo>
                      <a:cubicBezTo>
                        <a:pt x="675" y="607"/>
                        <a:pt x="1417" y="337"/>
                        <a:pt x="20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2" name="Google Shape;8272;g3acbb144eea_1_3835"/>
                <p:cNvSpPr/>
                <p:nvPr/>
              </p:nvSpPr>
              <p:spPr>
                <a:xfrm>
                  <a:off x="-4709366" y="1090251"/>
                  <a:ext cx="5869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9" h="2901" extrusionOk="0">
                      <a:moveTo>
                        <a:pt x="5870" y="0"/>
                      </a:moveTo>
                      <a:cubicBezTo>
                        <a:pt x="3913" y="1012"/>
                        <a:pt x="1956" y="1957"/>
                        <a:pt x="0" y="2901"/>
                      </a:cubicBezTo>
                      <a:cubicBezTo>
                        <a:pt x="1956" y="1957"/>
                        <a:pt x="3980" y="1012"/>
                        <a:pt x="58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3" name="Google Shape;8273;g3acbb144eea_1_3835"/>
                <p:cNvSpPr/>
                <p:nvPr/>
              </p:nvSpPr>
              <p:spPr>
                <a:xfrm>
                  <a:off x="-4713076" y="1094097"/>
                  <a:ext cx="1551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674" extrusionOk="0">
                      <a:moveTo>
                        <a:pt x="67" y="675"/>
                      </a:moveTo>
                      <a:cubicBezTo>
                        <a:pt x="539" y="472"/>
                        <a:pt x="1079" y="202"/>
                        <a:pt x="1552" y="0"/>
                      </a:cubicBezTo>
                      <a:cubicBezTo>
                        <a:pt x="1012" y="202"/>
                        <a:pt x="539" y="472"/>
                        <a:pt x="0" y="675"/>
                      </a:cubicBezTo>
                      <a:lnTo>
                        <a:pt x="67" y="6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4" name="Google Shape;8274;g3acbb144eea_1_3835"/>
                <p:cNvSpPr/>
                <p:nvPr/>
              </p:nvSpPr>
              <p:spPr>
                <a:xfrm>
                  <a:off x="-4780680" y="1087080"/>
                  <a:ext cx="83256" cy="7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256" h="7758" extrusionOk="0">
                      <a:moveTo>
                        <a:pt x="0" y="0"/>
                      </a:moveTo>
                      <a:lnTo>
                        <a:pt x="0" y="7759"/>
                      </a:lnTo>
                      <a:lnTo>
                        <a:pt x="67671" y="7759"/>
                      </a:lnTo>
                      <a:cubicBezTo>
                        <a:pt x="68211" y="7556"/>
                        <a:pt x="68683" y="7354"/>
                        <a:pt x="69223" y="7084"/>
                      </a:cubicBezTo>
                      <a:cubicBezTo>
                        <a:pt x="69898" y="6747"/>
                        <a:pt x="70640" y="6477"/>
                        <a:pt x="71315" y="6140"/>
                      </a:cubicBezTo>
                      <a:cubicBezTo>
                        <a:pt x="73271" y="5195"/>
                        <a:pt x="75295" y="4251"/>
                        <a:pt x="77184" y="3238"/>
                      </a:cubicBezTo>
                      <a:cubicBezTo>
                        <a:pt x="77926" y="2834"/>
                        <a:pt x="78668" y="2496"/>
                        <a:pt x="79411" y="2092"/>
                      </a:cubicBezTo>
                      <a:cubicBezTo>
                        <a:pt x="80693" y="1417"/>
                        <a:pt x="81974" y="675"/>
                        <a:pt x="83256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5" name="Google Shape;8275;g3acbb144eea_1_3835"/>
                <p:cNvSpPr/>
                <p:nvPr/>
              </p:nvSpPr>
              <p:spPr>
                <a:xfrm>
                  <a:off x="-4701337" y="1087080"/>
                  <a:ext cx="3912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2" h="2091" extrusionOk="0">
                      <a:moveTo>
                        <a:pt x="0" y="2092"/>
                      </a:moveTo>
                      <a:cubicBezTo>
                        <a:pt x="1282" y="1417"/>
                        <a:pt x="2631" y="742"/>
                        <a:pt x="3913" y="0"/>
                      </a:cubicBezTo>
                      <a:lnTo>
                        <a:pt x="3846" y="0"/>
                      </a:lnTo>
                      <a:cubicBezTo>
                        <a:pt x="2564" y="675"/>
                        <a:pt x="1282" y="1417"/>
                        <a:pt x="0" y="20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6" name="Google Shape;8276;g3acbb144eea_1_3835"/>
                <p:cNvSpPr/>
                <p:nvPr/>
              </p:nvSpPr>
              <p:spPr>
                <a:xfrm>
                  <a:off x="-5139951" y="1087080"/>
                  <a:ext cx="275002" cy="7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002" h="7758" extrusionOk="0">
                      <a:moveTo>
                        <a:pt x="15585" y="0"/>
                      </a:moveTo>
                      <a:cubicBezTo>
                        <a:pt x="10525" y="2834"/>
                        <a:pt x="5330" y="5397"/>
                        <a:pt x="0" y="7759"/>
                      </a:cubicBezTo>
                      <a:lnTo>
                        <a:pt x="275003" y="7759"/>
                      </a:lnTo>
                      <a:cubicBezTo>
                        <a:pt x="269672" y="5397"/>
                        <a:pt x="264478" y="2834"/>
                        <a:pt x="259417" y="0"/>
                      </a:cubicBezTo>
                      <a:lnTo>
                        <a:pt x="1558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7" name="Google Shape;8277;g3acbb144eea_1_3835"/>
                <p:cNvSpPr/>
                <p:nvPr/>
              </p:nvSpPr>
              <p:spPr>
                <a:xfrm>
                  <a:off x="-4880534" y="1087012"/>
                  <a:ext cx="99853" cy="7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853" h="7758" extrusionOk="0">
                      <a:moveTo>
                        <a:pt x="15585" y="7759"/>
                      </a:moveTo>
                      <a:lnTo>
                        <a:pt x="99854" y="7759"/>
                      </a:lnTo>
                      <a:lnTo>
                        <a:pt x="99854" y="0"/>
                      </a:lnTo>
                      <a:lnTo>
                        <a:pt x="0" y="0"/>
                      </a:lnTo>
                      <a:cubicBezTo>
                        <a:pt x="5060" y="2834"/>
                        <a:pt x="10255" y="5397"/>
                        <a:pt x="15585" y="77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8" name="Google Shape;8278;g3acbb144eea_1_3835"/>
                <p:cNvSpPr/>
                <p:nvPr/>
              </p:nvSpPr>
              <p:spPr>
                <a:xfrm>
                  <a:off x="-5307544" y="1087012"/>
                  <a:ext cx="80355" cy="7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55" h="7758" extrusionOk="0">
                      <a:moveTo>
                        <a:pt x="80356" y="7759"/>
                      </a:moveTo>
                      <a:lnTo>
                        <a:pt x="80356" y="0"/>
                      </a:lnTo>
                      <a:lnTo>
                        <a:pt x="0" y="0"/>
                      </a:lnTo>
                      <a:cubicBezTo>
                        <a:pt x="5060" y="2834"/>
                        <a:pt x="10255" y="5397"/>
                        <a:pt x="15585" y="7759"/>
                      </a:cubicBezTo>
                      <a:lnTo>
                        <a:pt x="80356" y="77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79" name="Google Shape;8279;g3acbb144eea_1_3835"/>
                <p:cNvSpPr/>
                <p:nvPr/>
              </p:nvSpPr>
              <p:spPr>
                <a:xfrm>
                  <a:off x="-5227188" y="1087080"/>
                  <a:ext cx="102822" cy="7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22" h="7758" extrusionOk="0">
                      <a:moveTo>
                        <a:pt x="102822" y="0"/>
                      </a:moveTo>
                      <a:lnTo>
                        <a:pt x="0" y="0"/>
                      </a:lnTo>
                      <a:lnTo>
                        <a:pt x="0" y="7759"/>
                      </a:lnTo>
                      <a:lnTo>
                        <a:pt x="87237" y="7759"/>
                      </a:lnTo>
                      <a:cubicBezTo>
                        <a:pt x="92567" y="5397"/>
                        <a:pt x="97762" y="2834"/>
                        <a:pt x="1028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0" name="Google Shape;8280;g3acbb144eea_1_3835"/>
                <p:cNvSpPr/>
                <p:nvPr/>
              </p:nvSpPr>
              <p:spPr>
                <a:xfrm>
                  <a:off x="-5388641" y="1094771"/>
                  <a:ext cx="75882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8820" h="52625" extrusionOk="0">
                      <a:moveTo>
                        <a:pt x="720026" y="0"/>
                      </a:moveTo>
                      <a:lnTo>
                        <a:pt x="675699" y="0"/>
                      </a:lnTo>
                      <a:cubicBezTo>
                        <a:pt x="674148" y="675"/>
                        <a:pt x="672596" y="1349"/>
                        <a:pt x="670976" y="2024"/>
                      </a:cubicBezTo>
                      <a:cubicBezTo>
                        <a:pt x="670302" y="2294"/>
                        <a:pt x="669627" y="2564"/>
                        <a:pt x="668952" y="2834"/>
                      </a:cubicBezTo>
                      <a:cubicBezTo>
                        <a:pt x="666793" y="3711"/>
                        <a:pt x="664634" y="4520"/>
                        <a:pt x="662476" y="5263"/>
                      </a:cubicBezTo>
                      <a:cubicBezTo>
                        <a:pt x="661868" y="5465"/>
                        <a:pt x="661261" y="5667"/>
                        <a:pt x="660586" y="5870"/>
                      </a:cubicBezTo>
                      <a:cubicBezTo>
                        <a:pt x="658360" y="6612"/>
                        <a:pt x="656066" y="7354"/>
                        <a:pt x="653772" y="8096"/>
                      </a:cubicBezTo>
                      <a:cubicBezTo>
                        <a:pt x="653233" y="8231"/>
                        <a:pt x="652625" y="8434"/>
                        <a:pt x="652085" y="8569"/>
                      </a:cubicBezTo>
                      <a:cubicBezTo>
                        <a:pt x="649724" y="9243"/>
                        <a:pt x="647295" y="9918"/>
                        <a:pt x="644866" y="10525"/>
                      </a:cubicBezTo>
                      <a:cubicBezTo>
                        <a:pt x="644394" y="10660"/>
                        <a:pt x="643854" y="10728"/>
                        <a:pt x="643382" y="10862"/>
                      </a:cubicBezTo>
                      <a:cubicBezTo>
                        <a:pt x="640886" y="11470"/>
                        <a:pt x="638389" y="12009"/>
                        <a:pt x="635825" y="12482"/>
                      </a:cubicBezTo>
                      <a:cubicBezTo>
                        <a:pt x="635421" y="12549"/>
                        <a:pt x="635016" y="12617"/>
                        <a:pt x="634544" y="12684"/>
                      </a:cubicBezTo>
                      <a:cubicBezTo>
                        <a:pt x="631912" y="13156"/>
                        <a:pt x="629281" y="13629"/>
                        <a:pt x="626650" y="14033"/>
                      </a:cubicBezTo>
                      <a:cubicBezTo>
                        <a:pt x="626312" y="14033"/>
                        <a:pt x="626042" y="14101"/>
                        <a:pt x="625705" y="14168"/>
                      </a:cubicBezTo>
                      <a:cubicBezTo>
                        <a:pt x="622939" y="14573"/>
                        <a:pt x="620105" y="14911"/>
                        <a:pt x="617339" y="15180"/>
                      </a:cubicBezTo>
                      <a:cubicBezTo>
                        <a:pt x="617136" y="15180"/>
                        <a:pt x="617001" y="15180"/>
                        <a:pt x="616799" y="15180"/>
                      </a:cubicBezTo>
                      <a:cubicBezTo>
                        <a:pt x="613831" y="15450"/>
                        <a:pt x="610862" y="15653"/>
                        <a:pt x="607893" y="15788"/>
                      </a:cubicBezTo>
                      <a:lnTo>
                        <a:pt x="607893" y="16597"/>
                      </a:lnTo>
                      <a:lnTo>
                        <a:pt x="161453" y="16597"/>
                      </a:lnTo>
                      <a:lnTo>
                        <a:pt x="161453" y="15653"/>
                      </a:lnTo>
                      <a:cubicBezTo>
                        <a:pt x="138513" y="14303"/>
                        <a:pt x="116721" y="8838"/>
                        <a:pt x="96682" y="67"/>
                      </a:cubicBezTo>
                      <a:lnTo>
                        <a:pt x="38862" y="67"/>
                      </a:lnTo>
                      <a:cubicBezTo>
                        <a:pt x="17474" y="67"/>
                        <a:pt x="0" y="17542"/>
                        <a:pt x="0" y="38929"/>
                      </a:cubicBezTo>
                      <a:lnTo>
                        <a:pt x="0" y="52626"/>
                      </a:lnTo>
                      <a:lnTo>
                        <a:pt x="758821" y="52626"/>
                      </a:lnTo>
                      <a:lnTo>
                        <a:pt x="758821" y="38929"/>
                      </a:lnTo>
                      <a:cubicBezTo>
                        <a:pt x="758821" y="17542"/>
                        <a:pt x="741347" y="67"/>
                        <a:pt x="719959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1" name="Google Shape;8281;g3acbb144eea_1_3835"/>
                <p:cNvSpPr/>
                <p:nvPr/>
              </p:nvSpPr>
              <p:spPr>
                <a:xfrm>
                  <a:off x="-4736556" y="1102867"/>
                  <a:ext cx="1686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472" extrusionOk="0">
                      <a:moveTo>
                        <a:pt x="1687" y="0"/>
                      </a:moveTo>
                      <a:cubicBezTo>
                        <a:pt x="1147" y="135"/>
                        <a:pt x="540" y="337"/>
                        <a:pt x="0" y="472"/>
                      </a:cubicBezTo>
                      <a:cubicBezTo>
                        <a:pt x="540" y="337"/>
                        <a:pt x="1147" y="135"/>
                        <a:pt x="16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2" name="Google Shape;8282;g3acbb144eea_1_3835"/>
                <p:cNvSpPr/>
                <p:nvPr/>
              </p:nvSpPr>
              <p:spPr>
                <a:xfrm>
                  <a:off x="-4728122" y="1100034"/>
                  <a:ext cx="1889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607" extrusionOk="0">
                      <a:moveTo>
                        <a:pt x="1889" y="0"/>
                      </a:moveTo>
                      <a:cubicBezTo>
                        <a:pt x="1282" y="202"/>
                        <a:pt x="675" y="405"/>
                        <a:pt x="0" y="607"/>
                      </a:cubicBezTo>
                      <a:cubicBezTo>
                        <a:pt x="607" y="405"/>
                        <a:pt x="1214" y="202"/>
                        <a:pt x="18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3" name="Google Shape;8283;g3acbb144eea_1_3835"/>
                <p:cNvSpPr/>
                <p:nvPr/>
              </p:nvSpPr>
              <p:spPr>
                <a:xfrm>
                  <a:off x="-4719756" y="1096795"/>
                  <a:ext cx="2024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809" extrusionOk="0">
                      <a:moveTo>
                        <a:pt x="2024" y="0"/>
                      </a:moveTo>
                      <a:cubicBezTo>
                        <a:pt x="1349" y="270"/>
                        <a:pt x="675" y="540"/>
                        <a:pt x="0" y="810"/>
                      </a:cubicBezTo>
                      <a:cubicBezTo>
                        <a:pt x="675" y="540"/>
                        <a:pt x="1349" y="270"/>
                        <a:pt x="20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4" name="Google Shape;8284;g3acbb144eea_1_3835"/>
                <p:cNvSpPr/>
                <p:nvPr/>
              </p:nvSpPr>
              <p:spPr>
                <a:xfrm>
                  <a:off x="-4745259" y="1105229"/>
                  <a:ext cx="1484" cy="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337" extrusionOk="0">
                      <a:moveTo>
                        <a:pt x="1484" y="0"/>
                      </a:moveTo>
                      <a:cubicBezTo>
                        <a:pt x="1012" y="135"/>
                        <a:pt x="472" y="202"/>
                        <a:pt x="0" y="337"/>
                      </a:cubicBezTo>
                      <a:cubicBezTo>
                        <a:pt x="472" y="202"/>
                        <a:pt x="1012" y="135"/>
                        <a:pt x="14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5" name="Google Shape;8285;g3acbb144eea_1_3835"/>
                <p:cNvSpPr/>
                <p:nvPr/>
              </p:nvSpPr>
              <p:spPr>
                <a:xfrm>
                  <a:off x="-4762868" y="1108805"/>
                  <a:ext cx="944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134" extrusionOk="0">
                      <a:moveTo>
                        <a:pt x="944" y="0"/>
                      </a:moveTo>
                      <a:cubicBezTo>
                        <a:pt x="944" y="0"/>
                        <a:pt x="337" y="67"/>
                        <a:pt x="0" y="135"/>
                      </a:cubicBezTo>
                      <a:cubicBezTo>
                        <a:pt x="337" y="135"/>
                        <a:pt x="607" y="67"/>
                        <a:pt x="9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6" name="Google Shape;8286;g3acbb144eea_1_3835"/>
                <p:cNvSpPr/>
                <p:nvPr/>
              </p:nvSpPr>
              <p:spPr>
                <a:xfrm>
                  <a:off x="-4771774" y="1109884"/>
                  <a:ext cx="539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6746" extrusionOk="0">
                      <a:moveTo>
                        <a:pt x="539" y="0"/>
                      </a:moveTo>
                      <a:cubicBezTo>
                        <a:pt x="539" y="0"/>
                        <a:pt x="202" y="0"/>
                        <a:pt x="0" y="0"/>
                      </a:cubicBezTo>
                      <a:cubicBezTo>
                        <a:pt x="202" y="0"/>
                        <a:pt x="337" y="0"/>
                        <a:pt x="5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7" name="Google Shape;8287;g3acbb144eea_1_3835"/>
                <p:cNvSpPr/>
                <p:nvPr/>
              </p:nvSpPr>
              <p:spPr>
                <a:xfrm>
                  <a:off x="-4754030" y="1107253"/>
                  <a:ext cx="1281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202" extrusionOk="0">
                      <a:moveTo>
                        <a:pt x="1282" y="0"/>
                      </a:moveTo>
                      <a:cubicBezTo>
                        <a:pt x="877" y="67"/>
                        <a:pt x="472" y="135"/>
                        <a:pt x="0" y="202"/>
                      </a:cubicBezTo>
                      <a:cubicBezTo>
                        <a:pt x="405" y="135"/>
                        <a:pt x="877" y="67"/>
                        <a:pt x="12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8" name="Google Shape;8288;g3acbb144eea_1_3835"/>
                <p:cNvSpPr/>
                <p:nvPr/>
              </p:nvSpPr>
              <p:spPr>
                <a:xfrm>
                  <a:off x="-4717732" y="1094771"/>
                  <a:ext cx="4722" cy="2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2024" extrusionOk="0">
                      <a:moveTo>
                        <a:pt x="0" y="2024"/>
                      </a:moveTo>
                      <a:cubicBezTo>
                        <a:pt x="1552" y="1349"/>
                        <a:pt x="3171" y="742"/>
                        <a:pt x="4722" y="0"/>
                      </a:cubicBezTo>
                      <a:lnTo>
                        <a:pt x="4655" y="0"/>
                      </a:lnTo>
                      <a:cubicBezTo>
                        <a:pt x="3103" y="675"/>
                        <a:pt x="1552" y="1349"/>
                        <a:pt x="0" y="20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89" name="Google Shape;8289;g3acbb144eea_1_3835"/>
                <p:cNvSpPr/>
                <p:nvPr/>
              </p:nvSpPr>
              <p:spPr>
                <a:xfrm>
                  <a:off x="-4743775" y="1103340"/>
                  <a:ext cx="7219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9" h="1956" extrusionOk="0">
                      <a:moveTo>
                        <a:pt x="7219" y="0"/>
                      </a:moveTo>
                      <a:cubicBezTo>
                        <a:pt x="4858" y="675"/>
                        <a:pt x="2429" y="1349"/>
                        <a:pt x="0" y="1957"/>
                      </a:cubicBezTo>
                      <a:cubicBezTo>
                        <a:pt x="2429" y="1349"/>
                        <a:pt x="4790" y="675"/>
                        <a:pt x="721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0" name="Google Shape;8290;g3acbb144eea_1_3835"/>
                <p:cNvSpPr/>
                <p:nvPr/>
              </p:nvSpPr>
              <p:spPr>
                <a:xfrm>
                  <a:off x="-4734869" y="1100641"/>
                  <a:ext cx="6814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4" h="2226" extrusionOk="0">
                      <a:moveTo>
                        <a:pt x="6814" y="0"/>
                      </a:moveTo>
                      <a:cubicBezTo>
                        <a:pt x="4588" y="742"/>
                        <a:pt x="2294" y="1484"/>
                        <a:pt x="0" y="2226"/>
                      </a:cubicBezTo>
                      <a:cubicBezTo>
                        <a:pt x="2294" y="1552"/>
                        <a:pt x="4588" y="810"/>
                        <a:pt x="68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1" name="Google Shape;8291;g3acbb144eea_1_3835"/>
                <p:cNvSpPr/>
                <p:nvPr/>
              </p:nvSpPr>
              <p:spPr>
                <a:xfrm>
                  <a:off x="-4752816" y="1105566"/>
                  <a:ext cx="7556" cy="16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6" h="1619" extrusionOk="0">
                      <a:moveTo>
                        <a:pt x="7556" y="0"/>
                      </a:moveTo>
                      <a:cubicBezTo>
                        <a:pt x="5060" y="607"/>
                        <a:pt x="2564" y="1147"/>
                        <a:pt x="0" y="1619"/>
                      </a:cubicBezTo>
                      <a:cubicBezTo>
                        <a:pt x="2564" y="1147"/>
                        <a:pt x="5060" y="540"/>
                        <a:pt x="75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2" name="Google Shape;8292;g3acbb144eea_1_3835"/>
                <p:cNvSpPr/>
                <p:nvPr/>
              </p:nvSpPr>
              <p:spPr>
                <a:xfrm>
                  <a:off x="-4780680" y="1094771"/>
                  <a:ext cx="67738" cy="15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8" h="15787" extrusionOk="0">
                      <a:moveTo>
                        <a:pt x="0" y="0"/>
                      </a:moveTo>
                      <a:lnTo>
                        <a:pt x="0" y="15788"/>
                      </a:lnTo>
                      <a:cubicBezTo>
                        <a:pt x="2969" y="15653"/>
                        <a:pt x="5937" y="15450"/>
                        <a:pt x="8906" y="15180"/>
                      </a:cubicBezTo>
                      <a:cubicBezTo>
                        <a:pt x="9108" y="15180"/>
                        <a:pt x="9243" y="15180"/>
                        <a:pt x="9445" y="15180"/>
                      </a:cubicBezTo>
                      <a:cubicBezTo>
                        <a:pt x="12279" y="14911"/>
                        <a:pt x="15045" y="14573"/>
                        <a:pt x="17812" y="14168"/>
                      </a:cubicBezTo>
                      <a:cubicBezTo>
                        <a:pt x="18149" y="14168"/>
                        <a:pt x="18419" y="14101"/>
                        <a:pt x="18756" y="14033"/>
                      </a:cubicBezTo>
                      <a:cubicBezTo>
                        <a:pt x="21387" y="13629"/>
                        <a:pt x="24019" y="13224"/>
                        <a:pt x="26650" y="12684"/>
                      </a:cubicBezTo>
                      <a:cubicBezTo>
                        <a:pt x="27055" y="12617"/>
                        <a:pt x="27527" y="12549"/>
                        <a:pt x="27932" y="12482"/>
                      </a:cubicBezTo>
                      <a:cubicBezTo>
                        <a:pt x="30496" y="12009"/>
                        <a:pt x="32992" y="11402"/>
                        <a:pt x="35489" y="10862"/>
                      </a:cubicBezTo>
                      <a:cubicBezTo>
                        <a:pt x="35961" y="10728"/>
                        <a:pt x="36500" y="10660"/>
                        <a:pt x="36973" y="10525"/>
                      </a:cubicBezTo>
                      <a:cubicBezTo>
                        <a:pt x="39402" y="9918"/>
                        <a:pt x="41763" y="9243"/>
                        <a:pt x="44192" y="8569"/>
                      </a:cubicBezTo>
                      <a:cubicBezTo>
                        <a:pt x="44732" y="8434"/>
                        <a:pt x="45339" y="8231"/>
                        <a:pt x="45879" y="8096"/>
                      </a:cubicBezTo>
                      <a:cubicBezTo>
                        <a:pt x="48173" y="7422"/>
                        <a:pt x="50466" y="6679"/>
                        <a:pt x="52693" y="5870"/>
                      </a:cubicBezTo>
                      <a:cubicBezTo>
                        <a:pt x="53300" y="5667"/>
                        <a:pt x="53907" y="5465"/>
                        <a:pt x="54582" y="5263"/>
                      </a:cubicBezTo>
                      <a:cubicBezTo>
                        <a:pt x="56741" y="4520"/>
                        <a:pt x="58900" y="3643"/>
                        <a:pt x="61059" y="2834"/>
                      </a:cubicBezTo>
                      <a:cubicBezTo>
                        <a:pt x="61734" y="2564"/>
                        <a:pt x="62409" y="2294"/>
                        <a:pt x="63083" y="2024"/>
                      </a:cubicBezTo>
                      <a:cubicBezTo>
                        <a:pt x="64635" y="1417"/>
                        <a:pt x="66187" y="675"/>
                        <a:pt x="67738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3" name="Google Shape;8293;g3acbb144eea_1_3835"/>
                <p:cNvSpPr/>
                <p:nvPr/>
              </p:nvSpPr>
              <p:spPr>
                <a:xfrm>
                  <a:off x="-4771235" y="1108940"/>
                  <a:ext cx="8366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6" h="1012" extrusionOk="0">
                      <a:moveTo>
                        <a:pt x="8366" y="0"/>
                      </a:moveTo>
                      <a:cubicBezTo>
                        <a:pt x="5600" y="405"/>
                        <a:pt x="2766" y="742"/>
                        <a:pt x="0" y="1012"/>
                      </a:cubicBezTo>
                      <a:cubicBezTo>
                        <a:pt x="2834" y="742"/>
                        <a:pt x="5600" y="405"/>
                        <a:pt x="83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4" name="Google Shape;8294;g3acbb144eea_1_3835"/>
                <p:cNvSpPr/>
                <p:nvPr/>
              </p:nvSpPr>
              <p:spPr>
                <a:xfrm>
                  <a:off x="-4726165" y="1097605"/>
                  <a:ext cx="647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2428" extrusionOk="0">
                      <a:moveTo>
                        <a:pt x="6477" y="0"/>
                      </a:moveTo>
                      <a:cubicBezTo>
                        <a:pt x="4318" y="877"/>
                        <a:pt x="2159" y="1687"/>
                        <a:pt x="0" y="2429"/>
                      </a:cubicBezTo>
                      <a:cubicBezTo>
                        <a:pt x="2159" y="1687"/>
                        <a:pt x="4318" y="810"/>
                        <a:pt x="64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5" name="Google Shape;8295;g3acbb144eea_1_3835"/>
                <p:cNvSpPr/>
                <p:nvPr/>
              </p:nvSpPr>
              <p:spPr>
                <a:xfrm>
                  <a:off x="-4761924" y="1107455"/>
                  <a:ext cx="7894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94" h="1349" extrusionOk="0">
                      <a:moveTo>
                        <a:pt x="7894" y="0"/>
                      </a:moveTo>
                      <a:cubicBezTo>
                        <a:pt x="5263" y="472"/>
                        <a:pt x="2631" y="945"/>
                        <a:pt x="0" y="1349"/>
                      </a:cubicBezTo>
                      <a:cubicBezTo>
                        <a:pt x="2631" y="945"/>
                        <a:pt x="5263" y="540"/>
                        <a:pt x="78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6" name="Google Shape;8296;g3acbb144eea_1_3835"/>
                <p:cNvSpPr/>
                <p:nvPr/>
              </p:nvSpPr>
              <p:spPr>
                <a:xfrm>
                  <a:off x="-4780680" y="1109952"/>
                  <a:ext cx="8905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5" h="607" extrusionOk="0">
                      <a:moveTo>
                        <a:pt x="0" y="607"/>
                      </a:moveTo>
                      <a:cubicBezTo>
                        <a:pt x="2969" y="472"/>
                        <a:pt x="5937" y="270"/>
                        <a:pt x="8906" y="0"/>
                      </a:cubicBezTo>
                      <a:cubicBezTo>
                        <a:pt x="5937" y="270"/>
                        <a:pt x="2969" y="472"/>
                        <a:pt x="0" y="607"/>
                      </a:cubicBezTo>
                      <a:lnTo>
                        <a:pt x="0" y="6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7" name="Google Shape;8297;g3acbb144eea_1_3835"/>
                <p:cNvSpPr/>
                <p:nvPr/>
              </p:nvSpPr>
              <p:spPr>
                <a:xfrm>
                  <a:off x="-4780680" y="1110559"/>
                  <a:ext cx="6746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809" extrusionOk="0">
                      <a:moveTo>
                        <a:pt x="0" y="810"/>
                      </a:moveTo>
                      <a:lnTo>
                        <a:pt x="0" y="81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8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8" name="Google Shape;8298;g3acbb144eea_1_3835"/>
                <p:cNvSpPr/>
                <p:nvPr/>
              </p:nvSpPr>
              <p:spPr>
                <a:xfrm>
                  <a:off x="-5227121" y="1094771"/>
                  <a:ext cx="446440" cy="165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40" h="16597" extrusionOk="0">
                      <a:moveTo>
                        <a:pt x="438142" y="15990"/>
                      </a:moveTo>
                      <a:cubicBezTo>
                        <a:pt x="411087" y="15990"/>
                        <a:pt x="385449" y="10255"/>
                        <a:pt x="362172" y="0"/>
                      </a:cubicBezTo>
                      <a:lnTo>
                        <a:pt x="87170" y="0"/>
                      </a:lnTo>
                      <a:cubicBezTo>
                        <a:pt x="63893" y="10255"/>
                        <a:pt x="38255" y="15990"/>
                        <a:pt x="11200" y="15990"/>
                      </a:cubicBezTo>
                      <a:cubicBezTo>
                        <a:pt x="7421" y="15990"/>
                        <a:pt x="3711" y="15855"/>
                        <a:pt x="0" y="15653"/>
                      </a:cubicBezTo>
                      <a:lnTo>
                        <a:pt x="0" y="16597"/>
                      </a:lnTo>
                      <a:lnTo>
                        <a:pt x="446441" y="16597"/>
                      </a:lnTo>
                      <a:lnTo>
                        <a:pt x="446441" y="15788"/>
                      </a:lnTo>
                      <a:cubicBezTo>
                        <a:pt x="443674" y="15923"/>
                        <a:pt x="440976" y="15990"/>
                        <a:pt x="438142" y="159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9" name="Google Shape;8299;g3acbb144eea_1_3835"/>
                <p:cNvSpPr/>
                <p:nvPr/>
              </p:nvSpPr>
              <p:spPr>
                <a:xfrm>
                  <a:off x="-4780680" y="1110559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00" name="Google Shape;8300;g3acbb144eea_1_3835"/>
                <p:cNvSpPr/>
                <p:nvPr/>
              </p:nvSpPr>
              <p:spPr>
                <a:xfrm>
                  <a:off x="-4864949" y="1094771"/>
                  <a:ext cx="84268" cy="159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68" h="15990" extrusionOk="0">
                      <a:moveTo>
                        <a:pt x="75970" y="15990"/>
                      </a:moveTo>
                      <a:cubicBezTo>
                        <a:pt x="78736" y="15990"/>
                        <a:pt x="81502" y="15923"/>
                        <a:pt x="84268" y="15788"/>
                      </a:cubicBezTo>
                      <a:lnTo>
                        <a:pt x="84268" y="15788"/>
                      </a:lnTo>
                      <a:cubicBezTo>
                        <a:pt x="84268" y="15788"/>
                        <a:pt x="84268" y="15788"/>
                        <a:pt x="84268" y="15788"/>
                      </a:cubicBezTo>
                      <a:lnTo>
                        <a:pt x="84268" y="0"/>
                      </a:lnTo>
                      <a:lnTo>
                        <a:pt x="0" y="0"/>
                      </a:lnTo>
                      <a:cubicBezTo>
                        <a:pt x="23277" y="10255"/>
                        <a:pt x="48915" y="15990"/>
                        <a:pt x="75970" y="159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01" name="Google Shape;8301;g3acbb144eea_1_3835"/>
                <p:cNvSpPr/>
                <p:nvPr/>
              </p:nvSpPr>
              <p:spPr>
                <a:xfrm>
                  <a:off x="-5291891" y="1094771"/>
                  <a:ext cx="64770" cy="1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70" h="15585" extrusionOk="0">
                      <a:moveTo>
                        <a:pt x="0" y="0"/>
                      </a:moveTo>
                      <a:cubicBezTo>
                        <a:pt x="20038" y="8838"/>
                        <a:pt x="41831" y="14236"/>
                        <a:pt x="64770" y="15585"/>
                      </a:cubicBezTo>
                      <a:lnTo>
                        <a:pt x="6477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02" name="Google Shape;8302;g3acbb144eea_1_3835"/>
                <p:cNvSpPr/>
                <p:nvPr/>
              </p:nvSpPr>
              <p:spPr>
                <a:xfrm>
                  <a:off x="-5227188" y="1094704"/>
                  <a:ext cx="87237" cy="159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237" h="15990" extrusionOk="0">
                      <a:moveTo>
                        <a:pt x="87237" y="67"/>
                      </a:moveTo>
                      <a:lnTo>
                        <a:pt x="0" y="67"/>
                      </a:lnTo>
                      <a:lnTo>
                        <a:pt x="0" y="15653"/>
                      </a:lnTo>
                      <a:cubicBezTo>
                        <a:pt x="3711" y="15855"/>
                        <a:pt x="7489" y="15990"/>
                        <a:pt x="11200" y="15990"/>
                      </a:cubicBezTo>
                      <a:cubicBezTo>
                        <a:pt x="38255" y="15990"/>
                        <a:pt x="63893" y="10255"/>
                        <a:pt x="87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303" name="Google Shape;8303;g3acbb144eea_1_3835"/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8304" name="Google Shape;8304;g3acbb144eea_1_3835"/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8305" name="Google Shape;8305;g3acbb144eea_1_3835"/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8306" name="Google Shape;8306;g3acbb144eea_1_3835"/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07" name="Google Shape;8307;g3acbb144eea_1_3835"/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08" name="Google Shape;8308;g3acbb144eea_1_3835"/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09" name="Google Shape;8309;g3acbb144eea_1_3835"/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0" name="Google Shape;8310;g3acbb144eea_1_3835"/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1" name="Google Shape;8311;g3acbb144eea_1_3835"/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2" name="Google Shape;8312;g3acbb144eea_1_3835"/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313" name="Google Shape;8313;g3acbb144eea_1_3835"/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8314" name="Google Shape;8314;g3acbb144eea_1_3835"/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5" name="Google Shape;8315;g3acbb144eea_1_3835"/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6" name="Google Shape;8316;g3acbb144eea_1_3835"/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7" name="Google Shape;8317;g3acbb144eea_1_3835"/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8" name="Google Shape;8318;g3acbb144eea_1_3835"/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19" name="Google Shape;8319;g3acbb144eea_1_3835"/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320" name="Google Shape;8320;g3acbb144eea_1_3835"/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8321" name="Google Shape;8321;g3acbb144eea_1_3835"/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22" name="Google Shape;8322;g3acbb144eea_1_3835"/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23" name="Google Shape;8323;g3acbb144eea_1_3835"/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24" name="Google Shape;8324;g3acbb144eea_1_3835"/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25" name="Google Shape;8325;g3acbb144eea_1_3835"/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26" name="Google Shape;8326;g3acbb144eea_1_3835"/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327" name="Google Shape;8327;g3acbb144eea_1_3835"/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8328" name="Google Shape;8328;g3acbb144eea_1_3835"/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29" name="Google Shape;8329;g3acbb144eea_1_3835"/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330" name="Google Shape;8330;g3acbb144eea_1_3835"/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31" name="Google Shape;8331;g3acbb144eea_1_3835"/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8332" name="Google Shape;8332;g3acbb144eea_1_3835"/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33" name="Google Shape;8333;g3acbb144eea_1_3835"/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334" name="Google Shape;8334;g3acbb144eea_1_3835"/>
            <p:cNvGrpSpPr/>
            <p:nvPr/>
          </p:nvGrpSpPr>
          <p:grpSpPr>
            <a:xfrm>
              <a:off x="8708655" y="5139217"/>
              <a:ext cx="1741800" cy="1713000"/>
              <a:chOff x="8708655" y="5139217"/>
              <a:chExt cx="1741800" cy="1713000"/>
            </a:xfrm>
          </p:grpSpPr>
          <p:sp>
            <p:nvSpPr>
              <p:cNvPr id="8335" name="Google Shape;8335;g3acbb144eea_1_3835"/>
              <p:cNvSpPr/>
              <p:nvPr/>
            </p:nvSpPr>
            <p:spPr>
              <a:xfrm>
                <a:off x="8708655" y="5139217"/>
                <a:ext cx="1741800" cy="1713000"/>
              </a:xfrm>
              <a:prstGeom prst="rect">
                <a:avLst/>
              </a:prstGeom>
              <a:solidFill>
                <a:srgbClr val="254C5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36" name="Google Shape;8336;g3acbb144eea_1_3835"/>
              <p:cNvGrpSpPr/>
              <p:nvPr/>
            </p:nvGrpSpPr>
            <p:grpSpPr>
              <a:xfrm>
                <a:off x="9145129" y="5342585"/>
                <a:ext cx="737375" cy="1306384"/>
                <a:chOff x="8947150" y="4211212"/>
                <a:chExt cx="1157393" cy="2050839"/>
              </a:xfrm>
            </p:grpSpPr>
            <p:grpSp>
              <p:nvGrpSpPr>
                <p:cNvPr id="8337" name="Google Shape;8337;g3acbb144eea_1_3835"/>
                <p:cNvGrpSpPr/>
                <p:nvPr/>
              </p:nvGrpSpPr>
              <p:grpSpPr>
                <a:xfrm>
                  <a:off x="8947150" y="4235555"/>
                  <a:ext cx="818100" cy="818100"/>
                  <a:chOff x="8947150" y="4235555"/>
                  <a:chExt cx="818100" cy="818100"/>
                </a:xfrm>
              </p:grpSpPr>
              <p:grpSp>
                <p:nvGrpSpPr>
                  <p:cNvPr id="8338" name="Google Shape;8338;g3acbb144eea_1_3835"/>
                  <p:cNvGrpSpPr/>
                  <p:nvPr/>
                </p:nvGrpSpPr>
                <p:grpSpPr>
                  <a:xfrm>
                    <a:off x="8947150" y="4235555"/>
                    <a:ext cx="818100" cy="818100"/>
                    <a:chOff x="8947150" y="4235555"/>
                    <a:chExt cx="818100" cy="818100"/>
                  </a:xfrm>
                </p:grpSpPr>
                <p:sp>
                  <p:nvSpPr>
                    <p:cNvPr id="8339" name="Google Shape;8339;g3acbb144eea_1_3835"/>
                    <p:cNvSpPr/>
                    <p:nvPr/>
                  </p:nvSpPr>
                  <p:spPr>
                    <a:xfrm>
                      <a:off x="8947150" y="4235555"/>
                      <a:ext cx="818100" cy="818100"/>
                    </a:xfrm>
                    <a:prstGeom prst="ellipse">
                      <a:avLst/>
                    </a:prstGeom>
                    <a:solidFill>
                      <a:srgbClr val="FF970A"/>
                    </a:solidFill>
                    <a:ln>
                      <a:noFill/>
                    </a:ln>
                  </p:spPr>
                  <p:txBody>
                    <a:bodyPr spcFirstLastPara="1" wrap="square" lIns="58250" tIns="29125" rIns="58250" bIns="2912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46"/>
                        <a:buFont typeface="Arial"/>
                        <a:buNone/>
                      </a:pPr>
                      <a:endParaRPr sz="1146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340" name="Google Shape;8340;g3acbb144eea_1_3835"/>
                    <p:cNvSpPr/>
                    <p:nvPr/>
                  </p:nvSpPr>
                  <p:spPr>
                    <a:xfrm>
                      <a:off x="9024620" y="4313025"/>
                      <a:ext cx="663300" cy="663300"/>
                    </a:xfrm>
                    <a:prstGeom prst="ellipse">
                      <a:avLst/>
                    </a:prstGeom>
                    <a:solidFill>
                      <a:srgbClr val="FFEEBE"/>
                    </a:solidFill>
                    <a:ln>
                      <a:noFill/>
                    </a:ln>
                  </p:spPr>
                  <p:txBody>
                    <a:bodyPr spcFirstLastPara="1" wrap="square" lIns="58250" tIns="29125" rIns="58250" bIns="2912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46"/>
                        <a:buFont typeface="Arial"/>
                        <a:buNone/>
                      </a:pPr>
                      <a:endParaRPr sz="1146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8341" name="Google Shape;8341;g3acbb144eea_1_3835"/>
                  <p:cNvGrpSpPr/>
                  <p:nvPr/>
                </p:nvGrpSpPr>
                <p:grpSpPr>
                  <a:xfrm>
                    <a:off x="8988636" y="4272385"/>
                    <a:ext cx="735224" cy="744326"/>
                    <a:chOff x="8988636" y="4272385"/>
                    <a:chExt cx="735224" cy="744326"/>
                  </a:xfrm>
                </p:grpSpPr>
                <p:sp>
                  <p:nvSpPr>
                    <p:cNvPr id="8342" name="Google Shape;8342;g3acbb144eea_1_3835"/>
                    <p:cNvSpPr/>
                    <p:nvPr/>
                  </p:nvSpPr>
                  <p:spPr>
                    <a:xfrm>
                      <a:off x="9356407" y="4649258"/>
                      <a:ext cx="367453" cy="5916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7453" h="59160" extrusionOk="0">
                          <a:moveTo>
                            <a:pt x="367453" y="59161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35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58250" tIns="29125" rIns="58250" bIns="29125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46"/>
                        <a:buFont typeface="Arial"/>
                        <a:buNone/>
                      </a:pPr>
                      <a:endParaRPr sz="1146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grpSp>
                  <p:nvGrpSpPr>
                    <p:cNvPr id="8343" name="Google Shape;8343;g3acbb144eea_1_3835"/>
                    <p:cNvGrpSpPr/>
                    <p:nvPr/>
                  </p:nvGrpSpPr>
                  <p:grpSpPr>
                    <a:xfrm>
                      <a:off x="8988636" y="4272385"/>
                      <a:ext cx="686329" cy="744326"/>
                      <a:chOff x="8988636" y="4272385"/>
                      <a:chExt cx="686329" cy="744326"/>
                    </a:xfrm>
                  </p:grpSpPr>
                  <p:sp>
                    <p:nvSpPr>
                      <p:cNvPr id="8344" name="Google Shape;8344;g3acbb144eea_1_3835"/>
                      <p:cNvSpPr/>
                      <p:nvPr/>
                    </p:nvSpPr>
                    <p:spPr>
                      <a:xfrm>
                        <a:off x="9356090" y="4272385"/>
                        <a:ext cx="59160" cy="3674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9160" h="367453" extrusionOk="0">
                            <a:moveTo>
                              <a:pt x="59161" y="0"/>
                            </a:moveTo>
                            <a:lnTo>
                              <a:pt x="0" y="367453"/>
                            </a:lnTo>
                          </a:path>
                        </a:pathLst>
                      </a:custGeom>
                      <a:noFill/>
                      <a:ln w="13550" cap="flat" cmpd="sng">
                        <a:solidFill>
                          <a:srgbClr val="FFB05B"/>
                        </a:solidFill>
                        <a:prstDash val="solid"/>
                        <a:miter lim="8000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58250" tIns="29125" rIns="58250" bIns="29125" anchor="t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146"/>
                          <a:buFont typeface="Arial"/>
                          <a:buNone/>
                        </a:pPr>
                        <a:endParaRPr sz="1146" b="0" i="0" u="none" strike="noStrike" cap="none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8345" name="Google Shape;8345;g3acbb144eea_1_3835"/>
                      <p:cNvSpPr/>
                      <p:nvPr/>
                    </p:nvSpPr>
                    <p:spPr>
                      <a:xfrm>
                        <a:off x="9373340" y="4414202"/>
                        <a:ext cx="301625" cy="21801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01625" h="218016" extrusionOk="0">
                            <a:moveTo>
                              <a:pt x="301625" y="0"/>
                            </a:moveTo>
                            <a:lnTo>
                              <a:pt x="0" y="218017"/>
                            </a:lnTo>
                          </a:path>
                        </a:pathLst>
                      </a:custGeom>
                      <a:noFill/>
                      <a:ln w="13550" cap="flat" cmpd="sng">
                        <a:solidFill>
                          <a:srgbClr val="FFB05B"/>
                        </a:solidFill>
                        <a:prstDash val="solid"/>
                        <a:miter lim="8000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58250" tIns="29125" rIns="58250" bIns="29125" anchor="t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146"/>
                          <a:buFont typeface="Arial"/>
                          <a:buNone/>
                        </a:pPr>
                        <a:endParaRPr sz="1146" b="0" i="0" u="none" strike="noStrike" cap="none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8346" name="Google Shape;8346;g3acbb144eea_1_3835"/>
                      <p:cNvSpPr/>
                      <p:nvPr/>
                    </p:nvSpPr>
                    <p:spPr>
                      <a:xfrm>
                        <a:off x="9297246" y="4649258"/>
                        <a:ext cx="59160" cy="3674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9160" h="367453" extrusionOk="0">
                            <a:moveTo>
                              <a:pt x="0" y="367453"/>
                            </a:moveTo>
                            <a:lnTo>
                              <a:pt x="59161" y="0"/>
                            </a:lnTo>
                          </a:path>
                        </a:pathLst>
                      </a:custGeom>
                      <a:noFill/>
                      <a:ln w="13550" cap="flat" cmpd="sng">
                        <a:solidFill>
                          <a:srgbClr val="FFB05B"/>
                        </a:solidFill>
                        <a:prstDash val="solid"/>
                        <a:miter lim="8000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58250" tIns="29125" rIns="58250" bIns="29125" anchor="t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146"/>
                          <a:buFont typeface="Arial"/>
                          <a:buNone/>
                        </a:pPr>
                        <a:endParaRPr sz="1146" b="0" i="0" u="none" strike="noStrike" cap="none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8347" name="Google Shape;8347;g3acbb144eea_1_3835"/>
                      <p:cNvSpPr/>
                      <p:nvPr/>
                    </p:nvSpPr>
                    <p:spPr>
                      <a:xfrm>
                        <a:off x="8988636" y="4580678"/>
                        <a:ext cx="367453" cy="5916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67453" h="59160" extrusionOk="0">
                            <a:moveTo>
                              <a:pt x="0" y="0"/>
                            </a:moveTo>
                            <a:lnTo>
                              <a:pt x="367453" y="59161"/>
                            </a:lnTo>
                          </a:path>
                        </a:pathLst>
                      </a:custGeom>
                      <a:noFill/>
                      <a:ln w="13550" cap="flat" cmpd="sng">
                        <a:solidFill>
                          <a:srgbClr val="FFB05B"/>
                        </a:solidFill>
                        <a:prstDash val="solid"/>
                        <a:miter lim="8000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58250" tIns="29125" rIns="58250" bIns="29125" anchor="t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146"/>
                          <a:buFont typeface="Arial"/>
                          <a:buNone/>
                        </a:pPr>
                        <a:endParaRPr sz="1146" b="0" i="0" u="none" strike="noStrike" cap="none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8348" name="Google Shape;8348;g3acbb144eea_1_3835"/>
                      <p:cNvSpPr/>
                      <p:nvPr/>
                    </p:nvSpPr>
                    <p:spPr>
                      <a:xfrm>
                        <a:off x="9037531" y="4656878"/>
                        <a:ext cx="301625" cy="21801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01625" h="218016" extrusionOk="0">
                            <a:moveTo>
                              <a:pt x="0" y="218017"/>
                            </a:moveTo>
                            <a:lnTo>
                              <a:pt x="301625" y="0"/>
                            </a:lnTo>
                          </a:path>
                        </a:pathLst>
                      </a:custGeom>
                      <a:noFill/>
                      <a:ln w="13550" cap="flat" cmpd="sng">
                        <a:solidFill>
                          <a:srgbClr val="FFB05B"/>
                        </a:solidFill>
                        <a:prstDash val="solid"/>
                        <a:miter lim="8000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58250" tIns="29125" rIns="58250" bIns="29125" anchor="t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146"/>
                          <a:buFont typeface="Arial"/>
                          <a:buNone/>
                        </a:pPr>
                        <a:endParaRPr sz="1146" b="0" i="0" u="none" strike="noStrike" cap="none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8349" name="Google Shape;8349;g3acbb144eea_1_3835"/>
                      <p:cNvSpPr/>
                      <p:nvPr/>
                    </p:nvSpPr>
                    <p:spPr>
                      <a:xfrm>
                        <a:off x="9345930" y="4639310"/>
                        <a:ext cx="218016" cy="3016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18016" h="301625" extrusionOk="0">
                            <a:moveTo>
                              <a:pt x="218017" y="301625"/>
                            </a:moveTo>
                            <a:lnTo>
                              <a:pt x="0" y="0"/>
                            </a:lnTo>
                          </a:path>
                        </a:pathLst>
                      </a:custGeom>
                      <a:noFill/>
                      <a:ln w="13550" cap="flat" cmpd="sng">
                        <a:solidFill>
                          <a:srgbClr val="FFB05B"/>
                        </a:solidFill>
                        <a:prstDash val="solid"/>
                        <a:miter lim="8000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58250" tIns="29125" rIns="58250" bIns="29125" anchor="t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146"/>
                          <a:buFont typeface="Arial"/>
                          <a:buNone/>
                        </a:pPr>
                        <a:endParaRPr sz="1146" b="0" i="0" u="none" strike="noStrike" cap="none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8350" name="Google Shape;8350;g3acbb144eea_1_3835"/>
                      <p:cNvSpPr/>
                      <p:nvPr/>
                    </p:nvSpPr>
                    <p:spPr>
                      <a:xfrm>
                        <a:off x="9138073" y="4338214"/>
                        <a:ext cx="218016" cy="30162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18016" h="301625" extrusionOk="0">
                            <a:moveTo>
                              <a:pt x="0" y="0"/>
                            </a:moveTo>
                            <a:lnTo>
                              <a:pt x="218016" y="301625"/>
                            </a:lnTo>
                          </a:path>
                        </a:pathLst>
                      </a:custGeom>
                      <a:noFill/>
                      <a:ln w="13550" cap="flat" cmpd="sng">
                        <a:solidFill>
                          <a:srgbClr val="FFB05B"/>
                        </a:solidFill>
                        <a:prstDash val="solid"/>
                        <a:miter lim="8000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58250" tIns="29125" rIns="58250" bIns="29125" anchor="t" anchorCtr="0">
                        <a:noAutofit/>
                      </a:bodyPr>
                      <a:lstStyle/>
                      <a:p>
                        <a:pPr marL="0" marR="0" lvl="0" indent="0" algn="l" rtl="0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146"/>
                          <a:buFont typeface="Arial"/>
                          <a:buNone/>
                        </a:pPr>
                        <a:endParaRPr sz="1146" b="0" i="0" u="none" strike="noStrike" cap="none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  <p:sp>
                <p:nvSpPr>
                  <p:cNvPr id="8351" name="Google Shape;8351;g3acbb144eea_1_3835"/>
                  <p:cNvSpPr/>
                  <p:nvPr/>
                </p:nvSpPr>
                <p:spPr>
                  <a:xfrm>
                    <a:off x="9296823" y="4594119"/>
                    <a:ext cx="119700" cy="119700"/>
                  </a:xfrm>
                  <a:prstGeom prst="ellipse">
                    <a:avLst/>
                  </a:prstGeom>
                  <a:solidFill>
                    <a:srgbClr val="FF970A"/>
                  </a:solidFill>
                  <a:ln>
                    <a:noFill/>
                  </a:ln>
                </p:spPr>
                <p:txBody>
                  <a:bodyPr spcFirstLastPara="1" wrap="square" lIns="58250" tIns="29125" rIns="58250" bIns="2912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146"/>
                      <a:buFont typeface="Arial"/>
                      <a:buNone/>
                    </a:pPr>
                    <a:endParaRPr sz="1146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352" name="Google Shape;8352;g3acbb144eea_1_3835"/>
                <p:cNvSpPr/>
                <p:nvPr/>
              </p:nvSpPr>
              <p:spPr>
                <a:xfrm>
                  <a:off x="9395354" y="6102667"/>
                  <a:ext cx="534352" cy="15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352" h="159384" extrusionOk="0">
                      <a:moveTo>
                        <a:pt x="159385" y="0"/>
                      </a:moveTo>
                      <a:lnTo>
                        <a:pt x="374967" y="0"/>
                      </a:lnTo>
                      <a:cubicBezTo>
                        <a:pt x="462915" y="0"/>
                        <a:pt x="534352" y="71438"/>
                        <a:pt x="534352" y="159385"/>
                      </a:cubicBezTo>
                      <a:lnTo>
                        <a:pt x="0" y="159385"/>
                      </a:lnTo>
                      <a:cubicBezTo>
                        <a:pt x="0" y="71438"/>
                        <a:pt x="71438" y="0"/>
                        <a:pt x="159385" y="0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58250" tIns="29125" rIns="58250" bIns="291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46"/>
                    <a:buFont typeface="Arial"/>
                    <a:buNone/>
                  </a:pPr>
                  <a:endParaRPr sz="1146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53" name="Google Shape;8353;g3acbb144eea_1_3835"/>
                <p:cNvSpPr/>
                <p:nvPr/>
              </p:nvSpPr>
              <p:spPr>
                <a:xfrm>
                  <a:off x="9602470" y="5698595"/>
                  <a:ext cx="143700" cy="446100"/>
                </a:xfrm>
                <a:prstGeom prst="rect">
                  <a:avLst/>
                </a:pr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58250" tIns="29125" rIns="58250" bIns="291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46"/>
                    <a:buFont typeface="Arial"/>
                    <a:buNone/>
                  </a:pPr>
                  <a:endParaRPr sz="1146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54" name="Google Shape;8354;g3acbb144eea_1_3835"/>
                <p:cNvSpPr/>
                <p:nvPr/>
              </p:nvSpPr>
              <p:spPr>
                <a:xfrm>
                  <a:off x="9270788" y="4577820"/>
                  <a:ext cx="833755" cy="129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3755" h="1293812" extrusionOk="0">
                      <a:moveTo>
                        <a:pt x="67628" y="0"/>
                      </a:moveTo>
                      <a:lnTo>
                        <a:pt x="766234" y="0"/>
                      </a:lnTo>
                      <a:cubicBezTo>
                        <a:pt x="803487" y="0"/>
                        <a:pt x="833755" y="30269"/>
                        <a:pt x="833755" y="67522"/>
                      </a:cubicBezTo>
                      <a:lnTo>
                        <a:pt x="833755" y="889635"/>
                      </a:lnTo>
                      <a:cubicBezTo>
                        <a:pt x="833755" y="1112732"/>
                        <a:pt x="652675" y="1293813"/>
                        <a:pt x="429578" y="1293813"/>
                      </a:cubicBezTo>
                      <a:lnTo>
                        <a:pt x="404178" y="1293813"/>
                      </a:lnTo>
                      <a:cubicBezTo>
                        <a:pt x="181081" y="1293813"/>
                        <a:pt x="0" y="1112732"/>
                        <a:pt x="0" y="889635"/>
                      </a:cubicBezTo>
                      <a:lnTo>
                        <a:pt x="0" y="67522"/>
                      </a:lnTo>
                      <a:cubicBezTo>
                        <a:pt x="0" y="30269"/>
                        <a:pt x="30269" y="0"/>
                        <a:pt x="67522" y="0"/>
                      </a:cubicBez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58250" tIns="29125" rIns="58250" bIns="291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46"/>
                    <a:buFont typeface="Arial"/>
                    <a:buNone/>
                  </a:pPr>
                  <a:endParaRPr sz="1146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55" name="Google Shape;8355;g3acbb144eea_1_3835"/>
                <p:cNvSpPr/>
                <p:nvPr/>
              </p:nvSpPr>
              <p:spPr>
                <a:xfrm rot="5400000">
                  <a:off x="9200832" y="4967816"/>
                  <a:ext cx="973666" cy="682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666" h="682413" extrusionOk="0">
                      <a:moveTo>
                        <a:pt x="0" y="0"/>
                      </a:moveTo>
                      <a:lnTo>
                        <a:pt x="645160" y="0"/>
                      </a:lnTo>
                      <a:cubicBezTo>
                        <a:pt x="826453" y="0"/>
                        <a:pt x="973667" y="147214"/>
                        <a:pt x="973667" y="328507"/>
                      </a:cubicBezTo>
                      <a:lnTo>
                        <a:pt x="973667" y="353907"/>
                      </a:lnTo>
                      <a:cubicBezTo>
                        <a:pt x="973667" y="535199"/>
                        <a:pt x="826453" y="682413"/>
                        <a:pt x="645160" y="682413"/>
                      </a:cubicBezTo>
                      <a:lnTo>
                        <a:pt x="0" y="68241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0001B"/>
                </a:solidFill>
                <a:ln>
                  <a:noFill/>
                </a:ln>
              </p:spPr>
              <p:txBody>
                <a:bodyPr spcFirstLastPara="1" wrap="square" lIns="58250" tIns="29125" rIns="58250" bIns="291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46"/>
                    <a:buFont typeface="Arial"/>
                    <a:buNone/>
                  </a:pPr>
                  <a:endParaRPr sz="1146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56" name="Google Shape;8356;g3acbb144eea_1_3835"/>
                <p:cNvSpPr/>
                <p:nvPr/>
              </p:nvSpPr>
              <p:spPr>
                <a:xfrm rot="806291">
                  <a:off x="9745498" y="4208618"/>
                  <a:ext cx="139417" cy="1372866"/>
                </a:xfrm>
                <a:prstGeom prst="rect">
                  <a:avLst/>
                </a:pr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58250" tIns="29125" rIns="58250" bIns="291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46"/>
                    <a:buFont typeface="Arial"/>
                    <a:buNone/>
                  </a:pPr>
                  <a:endParaRPr sz="1146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357" name="Google Shape;8357;g3acbb144eea_1_3835"/>
            <p:cNvGrpSpPr/>
            <p:nvPr/>
          </p:nvGrpSpPr>
          <p:grpSpPr>
            <a:xfrm>
              <a:off x="1741727" y="0"/>
              <a:ext cx="1741800" cy="1713000"/>
              <a:chOff x="1741727" y="0"/>
              <a:chExt cx="1741800" cy="1713000"/>
            </a:xfrm>
          </p:grpSpPr>
          <p:sp>
            <p:nvSpPr>
              <p:cNvPr id="8358" name="Google Shape;8358;g3acbb144eea_1_3835"/>
              <p:cNvSpPr/>
              <p:nvPr/>
            </p:nvSpPr>
            <p:spPr>
              <a:xfrm>
                <a:off x="1741727" y="0"/>
                <a:ext cx="1741800" cy="1713000"/>
              </a:xfrm>
              <a:prstGeom prst="rect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59" name="Google Shape;8359;g3acbb144eea_1_3835"/>
              <p:cNvGrpSpPr/>
              <p:nvPr/>
            </p:nvGrpSpPr>
            <p:grpSpPr>
              <a:xfrm>
                <a:off x="2063479" y="159311"/>
                <a:ext cx="1098289" cy="1372447"/>
                <a:chOff x="7655003" y="3856467"/>
                <a:chExt cx="2107635" cy="2633750"/>
              </a:xfrm>
            </p:grpSpPr>
            <p:sp>
              <p:nvSpPr>
                <p:cNvPr id="8360" name="Google Shape;8360;g3acbb144eea_1_3835"/>
                <p:cNvSpPr/>
                <p:nvPr/>
              </p:nvSpPr>
              <p:spPr>
                <a:xfrm>
                  <a:off x="7655003" y="3856527"/>
                  <a:ext cx="2107635" cy="2633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584" h="1680185" extrusionOk="0">
                      <a:moveTo>
                        <a:pt x="1142043" y="581378"/>
                      </a:moveTo>
                      <a:lnTo>
                        <a:pt x="907589" y="581378"/>
                      </a:lnTo>
                      <a:cubicBezTo>
                        <a:pt x="971077" y="519847"/>
                        <a:pt x="1010614" y="433756"/>
                        <a:pt x="1010614" y="338356"/>
                      </a:cubicBezTo>
                      <a:cubicBezTo>
                        <a:pt x="1010614" y="151467"/>
                        <a:pt x="859147" y="0"/>
                        <a:pt x="672259" y="0"/>
                      </a:cubicBezTo>
                      <a:cubicBezTo>
                        <a:pt x="485370" y="0"/>
                        <a:pt x="333903" y="151467"/>
                        <a:pt x="333903" y="338356"/>
                      </a:cubicBezTo>
                      <a:cubicBezTo>
                        <a:pt x="333903" y="433756"/>
                        <a:pt x="373439" y="519847"/>
                        <a:pt x="436928" y="581378"/>
                      </a:cubicBezTo>
                      <a:lnTo>
                        <a:pt x="202474" y="581378"/>
                      </a:lnTo>
                      <a:cubicBezTo>
                        <a:pt x="90610" y="581378"/>
                        <a:pt x="0" y="672056"/>
                        <a:pt x="0" y="783852"/>
                      </a:cubicBezTo>
                      <a:lnTo>
                        <a:pt x="0" y="783852"/>
                      </a:lnTo>
                      <a:cubicBezTo>
                        <a:pt x="0" y="895715"/>
                        <a:pt x="90678" y="986326"/>
                        <a:pt x="202474" y="986326"/>
                      </a:cubicBezTo>
                      <a:lnTo>
                        <a:pt x="363724" y="986326"/>
                      </a:lnTo>
                      <a:lnTo>
                        <a:pt x="155110" y="1369143"/>
                      </a:lnTo>
                      <a:cubicBezTo>
                        <a:pt x="101608" y="1467310"/>
                        <a:pt x="137838" y="1590239"/>
                        <a:pt x="236006" y="1643741"/>
                      </a:cubicBezTo>
                      <a:lnTo>
                        <a:pt x="256786" y="1655076"/>
                      </a:lnTo>
                      <a:cubicBezTo>
                        <a:pt x="354953" y="1708579"/>
                        <a:pt x="477881" y="1672348"/>
                        <a:pt x="531384" y="1574181"/>
                      </a:cubicBezTo>
                      <a:lnTo>
                        <a:pt x="670774" y="1318407"/>
                      </a:lnTo>
                      <a:lnTo>
                        <a:pt x="810704" y="1575193"/>
                      </a:lnTo>
                      <a:cubicBezTo>
                        <a:pt x="863870" y="1672820"/>
                        <a:pt x="986123" y="1708781"/>
                        <a:pt x="1083750" y="1655616"/>
                      </a:cubicBezTo>
                      <a:lnTo>
                        <a:pt x="1106555" y="1643201"/>
                      </a:lnTo>
                      <a:cubicBezTo>
                        <a:pt x="1204182" y="1590036"/>
                        <a:pt x="1240143" y="1467783"/>
                        <a:pt x="1186978" y="1370156"/>
                      </a:cubicBezTo>
                      <a:lnTo>
                        <a:pt x="977824" y="986326"/>
                      </a:lnTo>
                      <a:lnTo>
                        <a:pt x="1142111" y="986326"/>
                      </a:lnTo>
                      <a:cubicBezTo>
                        <a:pt x="1253974" y="986326"/>
                        <a:pt x="1344585" y="895648"/>
                        <a:pt x="1344585" y="783852"/>
                      </a:cubicBezTo>
                      <a:lnTo>
                        <a:pt x="1344585" y="783852"/>
                      </a:lnTo>
                      <a:cubicBezTo>
                        <a:pt x="1344585" y="671989"/>
                        <a:pt x="1253907" y="581378"/>
                        <a:pt x="1142111" y="581378"/>
                      </a:cubicBezTo>
                      <a:close/>
                    </a:path>
                  </a:pathLst>
                </a:custGeom>
                <a:solidFill>
                  <a:srgbClr val="F0A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361" name="Google Shape;8361;g3acbb144eea_1_3835"/>
                <p:cNvGrpSpPr/>
                <p:nvPr/>
              </p:nvGrpSpPr>
              <p:grpSpPr>
                <a:xfrm>
                  <a:off x="8194991" y="3856467"/>
                  <a:ext cx="1567333" cy="2633478"/>
                  <a:chOff x="-2565479" y="2803485"/>
                  <a:chExt cx="1000021" cy="1680264"/>
                </a:xfrm>
              </p:grpSpPr>
              <p:sp>
                <p:nvSpPr>
                  <p:cNvPr id="8362" name="Google Shape;8362;g3acbb144eea_1_3835"/>
                  <p:cNvSpPr/>
                  <p:nvPr/>
                </p:nvSpPr>
                <p:spPr>
                  <a:xfrm>
                    <a:off x="-2565479" y="4121892"/>
                    <a:ext cx="317035" cy="36135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7035" h="361357" extrusionOk="0">
                        <a:moveTo>
                          <a:pt x="168537" y="255774"/>
                        </a:moveTo>
                        <a:cubicBezTo>
                          <a:pt x="133386" y="320207"/>
                          <a:pt x="68346" y="357989"/>
                          <a:pt x="0" y="361160"/>
                        </a:cubicBezTo>
                        <a:cubicBezTo>
                          <a:pt x="74823" y="364466"/>
                          <a:pt x="148566" y="325942"/>
                          <a:pt x="186821" y="255774"/>
                        </a:cubicBezTo>
                        <a:lnTo>
                          <a:pt x="317036" y="16800"/>
                        </a:lnTo>
                        <a:lnTo>
                          <a:pt x="307860" y="0"/>
                        </a:lnTo>
                        <a:lnTo>
                          <a:pt x="168469" y="255774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47650" tIns="23825" rIns="47650" bIns="2382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938"/>
                      <a:buFont typeface="Arial"/>
                      <a:buNone/>
                    </a:pPr>
                    <a:endParaRPr sz="93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63" name="Google Shape;8363;g3acbb144eea_1_3835"/>
                  <p:cNvSpPr/>
                  <p:nvPr/>
                </p:nvSpPr>
                <p:spPr>
                  <a:xfrm>
                    <a:off x="-2246891" y="2803485"/>
                    <a:ext cx="347531" cy="5813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531" h="581378" extrusionOk="0">
                        <a:moveTo>
                          <a:pt x="329248" y="338356"/>
                        </a:moveTo>
                        <a:cubicBezTo>
                          <a:pt x="329248" y="433756"/>
                          <a:pt x="289711" y="519847"/>
                          <a:pt x="226223" y="581378"/>
                        </a:cubicBezTo>
                        <a:lnTo>
                          <a:pt x="244507" y="581378"/>
                        </a:lnTo>
                        <a:cubicBezTo>
                          <a:pt x="307995" y="519847"/>
                          <a:pt x="347532" y="433756"/>
                          <a:pt x="347532" y="338356"/>
                        </a:cubicBezTo>
                        <a:cubicBezTo>
                          <a:pt x="347532" y="151467"/>
                          <a:pt x="196064" y="0"/>
                          <a:pt x="9176" y="0"/>
                        </a:cubicBezTo>
                        <a:cubicBezTo>
                          <a:pt x="6140" y="0"/>
                          <a:pt x="3104" y="135"/>
                          <a:pt x="0" y="202"/>
                        </a:cubicBezTo>
                        <a:cubicBezTo>
                          <a:pt x="182638" y="5060"/>
                          <a:pt x="329248" y="154503"/>
                          <a:pt x="329248" y="3383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47650" tIns="23825" rIns="47650" bIns="2382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938"/>
                      <a:buFont typeface="Arial"/>
                      <a:buNone/>
                    </a:pPr>
                    <a:endParaRPr sz="93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64" name="Google Shape;8364;g3acbb144eea_1_3835"/>
                  <p:cNvSpPr/>
                  <p:nvPr/>
                </p:nvSpPr>
                <p:spPr>
                  <a:xfrm>
                    <a:off x="-1950569" y="3789878"/>
                    <a:ext cx="252006" cy="6938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006" h="693871" extrusionOk="0">
                        <a:moveTo>
                          <a:pt x="209153" y="383830"/>
                        </a:moveTo>
                        <a:cubicBezTo>
                          <a:pt x="262319" y="481457"/>
                          <a:pt x="226358" y="603643"/>
                          <a:pt x="128730" y="656876"/>
                        </a:cubicBezTo>
                        <a:lnTo>
                          <a:pt x="105926" y="669290"/>
                        </a:lnTo>
                        <a:cubicBezTo>
                          <a:pt x="78129" y="684470"/>
                          <a:pt x="48308" y="692297"/>
                          <a:pt x="18689" y="693646"/>
                        </a:cubicBezTo>
                        <a:cubicBezTo>
                          <a:pt x="54245" y="695333"/>
                          <a:pt x="90678" y="687574"/>
                          <a:pt x="124210" y="669290"/>
                        </a:cubicBezTo>
                        <a:lnTo>
                          <a:pt x="147014" y="656876"/>
                        </a:lnTo>
                        <a:cubicBezTo>
                          <a:pt x="244642" y="603710"/>
                          <a:pt x="280603" y="481457"/>
                          <a:pt x="227437" y="383830"/>
                        </a:cubicBezTo>
                        <a:lnTo>
                          <a:pt x="18284" y="0"/>
                        </a:lnTo>
                        <a:lnTo>
                          <a:pt x="0" y="0"/>
                        </a:lnTo>
                        <a:lnTo>
                          <a:pt x="209153" y="38383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47650" tIns="23825" rIns="47650" bIns="2382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938"/>
                      <a:buFont typeface="Arial"/>
                      <a:buNone/>
                    </a:pPr>
                    <a:endParaRPr sz="93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65" name="Google Shape;8365;g3acbb144eea_1_3835"/>
                  <p:cNvSpPr/>
                  <p:nvPr/>
                </p:nvSpPr>
                <p:spPr>
                  <a:xfrm>
                    <a:off x="-1786215" y="3384863"/>
                    <a:ext cx="220757" cy="4049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0757" h="404947" extrusionOk="0">
                        <a:moveTo>
                          <a:pt x="18284" y="0"/>
                        </a:moveTo>
                        <a:lnTo>
                          <a:pt x="0" y="0"/>
                        </a:lnTo>
                        <a:cubicBezTo>
                          <a:pt x="111863" y="0"/>
                          <a:pt x="202474" y="90678"/>
                          <a:pt x="202474" y="202474"/>
                        </a:cubicBezTo>
                        <a:lnTo>
                          <a:pt x="202474" y="202474"/>
                        </a:lnTo>
                        <a:cubicBezTo>
                          <a:pt x="202474" y="314337"/>
                          <a:pt x="111796" y="404948"/>
                          <a:pt x="0" y="404948"/>
                        </a:cubicBezTo>
                        <a:lnTo>
                          <a:pt x="18284" y="404948"/>
                        </a:lnTo>
                        <a:cubicBezTo>
                          <a:pt x="130147" y="404948"/>
                          <a:pt x="220758" y="314270"/>
                          <a:pt x="220758" y="202474"/>
                        </a:cubicBezTo>
                        <a:lnTo>
                          <a:pt x="220758" y="202474"/>
                        </a:lnTo>
                        <a:cubicBezTo>
                          <a:pt x="220758" y="90610"/>
                          <a:pt x="130080" y="0"/>
                          <a:pt x="1828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47650" tIns="23825" rIns="47650" bIns="2382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938"/>
                      <a:buFont typeface="Arial"/>
                      <a:buNone/>
                    </a:pPr>
                    <a:endParaRPr sz="938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366" name="Google Shape;8366;g3acbb144eea_1_3835"/>
                <p:cNvSpPr/>
                <p:nvPr/>
              </p:nvSpPr>
              <p:spPr>
                <a:xfrm>
                  <a:off x="8483622" y="4249265"/>
                  <a:ext cx="120900" cy="120900"/>
                </a:xfrm>
                <a:prstGeom prst="ellipse">
                  <a:avLst/>
                </a:pr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67" name="Google Shape;8367;g3acbb144eea_1_3835"/>
                <p:cNvSpPr/>
                <p:nvPr/>
              </p:nvSpPr>
              <p:spPr>
                <a:xfrm>
                  <a:off x="8830572" y="4249265"/>
                  <a:ext cx="120900" cy="120900"/>
                </a:xfrm>
                <a:prstGeom prst="ellipse">
                  <a:avLst/>
                </a:pr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68" name="Google Shape;8368;g3acbb144eea_1_3835"/>
                <p:cNvSpPr/>
                <p:nvPr/>
              </p:nvSpPr>
              <p:spPr>
                <a:xfrm>
                  <a:off x="8616498" y="4503814"/>
                  <a:ext cx="203302" cy="1008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698" h="64352" extrusionOk="0">
                      <a:moveTo>
                        <a:pt x="65608" y="64353"/>
                      </a:moveTo>
                      <a:cubicBezTo>
                        <a:pt x="36192" y="64353"/>
                        <a:pt x="10082" y="45664"/>
                        <a:pt x="703" y="17799"/>
                      </a:cubicBezTo>
                      <a:cubicBezTo>
                        <a:pt x="-1658" y="10715"/>
                        <a:pt x="2120" y="3091"/>
                        <a:pt x="9137" y="729"/>
                      </a:cubicBezTo>
                      <a:cubicBezTo>
                        <a:pt x="16221" y="-1699"/>
                        <a:pt x="23845" y="2146"/>
                        <a:pt x="26207" y="9163"/>
                      </a:cubicBezTo>
                      <a:cubicBezTo>
                        <a:pt x="31874" y="26030"/>
                        <a:pt x="47729" y="37365"/>
                        <a:pt x="65541" y="37365"/>
                      </a:cubicBezTo>
                      <a:cubicBezTo>
                        <a:pt x="82273" y="37365"/>
                        <a:pt x="97251" y="27447"/>
                        <a:pt x="103796" y="11997"/>
                      </a:cubicBezTo>
                      <a:cubicBezTo>
                        <a:pt x="106697" y="5115"/>
                        <a:pt x="114591" y="1944"/>
                        <a:pt x="121472" y="4845"/>
                      </a:cubicBezTo>
                      <a:cubicBezTo>
                        <a:pt x="128354" y="7746"/>
                        <a:pt x="131525" y="15640"/>
                        <a:pt x="128624" y="22522"/>
                      </a:cubicBezTo>
                      <a:cubicBezTo>
                        <a:pt x="117897" y="47958"/>
                        <a:pt x="93136" y="64353"/>
                        <a:pt x="65541" y="64353"/>
                      </a:cubicBezTo>
                      <a:close/>
                    </a:path>
                  </a:pathLst>
                </a:cu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69" name="Google Shape;8369;g3acbb144eea_1_3835"/>
                <p:cNvSpPr/>
                <p:nvPr/>
              </p:nvSpPr>
              <p:spPr>
                <a:xfrm>
                  <a:off x="7958596" y="4852013"/>
                  <a:ext cx="103325" cy="490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17" h="312717" extrusionOk="0">
                      <a:moveTo>
                        <a:pt x="52356" y="312718"/>
                      </a:moveTo>
                      <a:cubicBezTo>
                        <a:pt x="44934" y="312718"/>
                        <a:pt x="38862" y="306646"/>
                        <a:pt x="38862" y="299224"/>
                      </a:cubicBezTo>
                      <a:cubicBezTo>
                        <a:pt x="38862" y="295513"/>
                        <a:pt x="35623" y="292882"/>
                        <a:pt x="25841" y="286877"/>
                      </a:cubicBezTo>
                      <a:cubicBezTo>
                        <a:pt x="14911" y="280198"/>
                        <a:pt x="0" y="271022"/>
                        <a:pt x="0" y="251523"/>
                      </a:cubicBezTo>
                      <a:cubicBezTo>
                        <a:pt x="0" y="232025"/>
                        <a:pt x="14978" y="222917"/>
                        <a:pt x="25841" y="216170"/>
                      </a:cubicBezTo>
                      <a:cubicBezTo>
                        <a:pt x="35623" y="210165"/>
                        <a:pt x="38862" y="207601"/>
                        <a:pt x="38862" y="203823"/>
                      </a:cubicBezTo>
                      <a:cubicBezTo>
                        <a:pt x="38862" y="200045"/>
                        <a:pt x="35623" y="197481"/>
                        <a:pt x="25908" y="191476"/>
                      </a:cubicBezTo>
                      <a:cubicBezTo>
                        <a:pt x="14978" y="184797"/>
                        <a:pt x="68" y="175621"/>
                        <a:pt x="68" y="156190"/>
                      </a:cubicBezTo>
                      <a:cubicBezTo>
                        <a:pt x="68" y="136759"/>
                        <a:pt x="15046" y="127583"/>
                        <a:pt x="25976" y="120904"/>
                      </a:cubicBezTo>
                      <a:cubicBezTo>
                        <a:pt x="35691" y="114967"/>
                        <a:pt x="38930" y="112335"/>
                        <a:pt x="38930" y="108625"/>
                      </a:cubicBezTo>
                      <a:cubicBezTo>
                        <a:pt x="38930" y="104914"/>
                        <a:pt x="35691" y="102283"/>
                        <a:pt x="25976" y="96345"/>
                      </a:cubicBezTo>
                      <a:cubicBezTo>
                        <a:pt x="15046" y="89666"/>
                        <a:pt x="135" y="80490"/>
                        <a:pt x="135" y="61059"/>
                      </a:cubicBezTo>
                      <a:cubicBezTo>
                        <a:pt x="135" y="41628"/>
                        <a:pt x="15113" y="32452"/>
                        <a:pt x="25976" y="25773"/>
                      </a:cubicBezTo>
                      <a:cubicBezTo>
                        <a:pt x="35691" y="19836"/>
                        <a:pt x="38930" y="17205"/>
                        <a:pt x="38930" y="13494"/>
                      </a:cubicBezTo>
                      <a:cubicBezTo>
                        <a:pt x="38930" y="6072"/>
                        <a:pt x="45002" y="0"/>
                        <a:pt x="52423" y="0"/>
                      </a:cubicBezTo>
                      <a:cubicBezTo>
                        <a:pt x="59845" y="0"/>
                        <a:pt x="65917" y="6072"/>
                        <a:pt x="65917" y="13494"/>
                      </a:cubicBezTo>
                      <a:cubicBezTo>
                        <a:pt x="65917" y="32925"/>
                        <a:pt x="50939" y="42100"/>
                        <a:pt x="40076" y="48780"/>
                      </a:cubicBezTo>
                      <a:cubicBezTo>
                        <a:pt x="30361" y="54717"/>
                        <a:pt x="27123" y="57348"/>
                        <a:pt x="27123" y="61059"/>
                      </a:cubicBezTo>
                      <a:cubicBezTo>
                        <a:pt x="27123" y="64770"/>
                        <a:pt x="30361" y="67401"/>
                        <a:pt x="40076" y="73339"/>
                      </a:cubicBezTo>
                      <a:cubicBezTo>
                        <a:pt x="51006" y="80018"/>
                        <a:pt x="65917" y="89194"/>
                        <a:pt x="65917" y="108625"/>
                      </a:cubicBezTo>
                      <a:cubicBezTo>
                        <a:pt x="65917" y="128056"/>
                        <a:pt x="50939" y="137231"/>
                        <a:pt x="40009" y="143911"/>
                      </a:cubicBezTo>
                      <a:cubicBezTo>
                        <a:pt x="30294" y="149848"/>
                        <a:pt x="27055" y="152479"/>
                        <a:pt x="27055" y="156190"/>
                      </a:cubicBezTo>
                      <a:cubicBezTo>
                        <a:pt x="27055" y="159901"/>
                        <a:pt x="30294" y="162532"/>
                        <a:pt x="40009" y="168469"/>
                      </a:cubicBezTo>
                      <a:cubicBezTo>
                        <a:pt x="50939" y="175149"/>
                        <a:pt x="65850" y="184325"/>
                        <a:pt x="65850" y="203823"/>
                      </a:cubicBezTo>
                      <a:cubicBezTo>
                        <a:pt x="65850" y="223322"/>
                        <a:pt x="50871" y="232497"/>
                        <a:pt x="40009" y="239177"/>
                      </a:cubicBezTo>
                      <a:cubicBezTo>
                        <a:pt x="30294" y="245181"/>
                        <a:pt x="27055" y="247745"/>
                        <a:pt x="27055" y="251523"/>
                      </a:cubicBezTo>
                      <a:cubicBezTo>
                        <a:pt x="27055" y="255302"/>
                        <a:pt x="30294" y="257866"/>
                        <a:pt x="40076" y="263870"/>
                      </a:cubicBezTo>
                      <a:cubicBezTo>
                        <a:pt x="51006" y="270550"/>
                        <a:pt x="65917" y="279725"/>
                        <a:pt x="65917" y="299224"/>
                      </a:cubicBezTo>
                      <a:cubicBezTo>
                        <a:pt x="65917" y="306646"/>
                        <a:pt x="59845" y="312718"/>
                        <a:pt x="52423" y="312718"/>
                      </a:cubicBezTo>
                      <a:close/>
                    </a:path>
                  </a:pathLst>
                </a:cu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0" name="Google Shape;8370;g3acbb144eea_1_3835"/>
                <p:cNvSpPr/>
                <p:nvPr/>
              </p:nvSpPr>
              <p:spPr>
                <a:xfrm>
                  <a:off x="9418620" y="4852013"/>
                  <a:ext cx="103430" cy="490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84" h="312717" extrusionOk="0">
                      <a:moveTo>
                        <a:pt x="13494" y="312718"/>
                      </a:moveTo>
                      <a:cubicBezTo>
                        <a:pt x="6072" y="312718"/>
                        <a:pt x="0" y="306646"/>
                        <a:pt x="0" y="299224"/>
                      </a:cubicBezTo>
                      <a:cubicBezTo>
                        <a:pt x="0" y="279793"/>
                        <a:pt x="14978" y="270617"/>
                        <a:pt x="25841" y="263938"/>
                      </a:cubicBezTo>
                      <a:cubicBezTo>
                        <a:pt x="35556" y="258000"/>
                        <a:pt x="38795" y="255369"/>
                        <a:pt x="38795" y="251659"/>
                      </a:cubicBezTo>
                      <a:cubicBezTo>
                        <a:pt x="38795" y="247948"/>
                        <a:pt x="35556" y="245316"/>
                        <a:pt x="25841" y="239379"/>
                      </a:cubicBezTo>
                      <a:cubicBezTo>
                        <a:pt x="14911" y="232700"/>
                        <a:pt x="0" y="223524"/>
                        <a:pt x="0" y="204093"/>
                      </a:cubicBezTo>
                      <a:cubicBezTo>
                        <a:pt x="0" y="184662"/>
                        <a:pt x="14978" y="175486"/>
                        <a:pt x="25908" y="168807"/>
                      </a:cubicBezTo>
                      <a:cubicBezTo>
                        <a:pt x="35623" y="162870"/>
                        <a:pt x="38862" y="160238"/>
                        <a:pt x="38862" y="156528"/>
                      </a:cubicBezTo>
                      <a:cubicBezTo>
                        <a:pt x="38862" y="152817"/>
                        <a:pt x="35623" y="150186"/>
                        <a:pt x="25908" y="144181"/>
                      </a:cubicBezTo>
                      <a:cubicBezTo>
                        <a:pt x="14978" y="137501"/>
                        <a:pt x="68" y="128325"/>
                        <a:pt x="68" y="108895"/>
                      </a:cubicBezTo>
                      <a:cubicBezTo>
                        <a:pt x="68" y="89464"/>
                        <a:pt x="15046" y="80220"/>
                        <a:pt x="25908" y="73541"/>
                      </a:cubicBezTo>
                      <a:cubicBezTo>
                        <a:pt x="35691" y="67536"/>
                        <a:pt x="38930" y="64972"/>
                        <a:pt x="38930" y="61194"/>
                      </a:cubicBezTo>
                      <a:cubicBezTo>
                        <a:pt x="38930" y="57416"/>
                        <a:pt x="35691" y="54852"/>
                        <a:pt x="25976" y="48847"/>
                      </a:cubicBezTo>
                      <a:cubicBezTo>
                        <a:pt x="15046" y="42168"/>
                        <a:pt x="135" y="32992"/>
                        <a:pt x="135" y="13494"/>
                      </a:cubicBezTo>
                      <a:cubicBezTo>
                        <a:pt x="135" y="6072"/>
                        <a:pt x="6207" y="0"/>
                        <a:pt x="13629" y="0"/>
                      </a:cubicBezTo>
                      <a:cubicBezTo>
                        <a:pt x="21050" y="0"/>
                        <a:pt x="27123" y="6072"/>
                        <a:pt x="27123" y="13494"/>
                      </a:cubicBezTo>
                      <a:cubicBezTo>
                        <a:pt x="27123" y="17205"/>
                        <a:pt x="30361" y="19836"/>
                        <a:pt x="40144" y="25841"/>
                      </a:cubicBezTo>
                      <a:cubicBezTo>
                        <a:pt x="51074" y="32520"/>
                        <a:pt x="65984" y="41696"/>
                        <a:pt x="65984" y="61194"/>
                      </a:cubicBezTo>
                      <a:cubicBezTo>
                        <a:pt x="65984" y="80693"/>
                        <a:pt x="51006" y="89868"/>
                        <a:pt x="40144" y="96548"/>
                      </a:cubicBezTo>
                      <a:cubicBezTo>
                        <a:pt x="30361" y="102553"/>
                        <a:pt x="27123" y="105116"/>
                        <a:pt x="27123" y="108895"/>
                      </a:cubicBezTo>
                      <a:cubicBezTo>
                        <a:pt x="27123" y="112673"/>
                        <a:pt x="30361" y="115237"/>
                        <a:pt x="40076" y="121174"/>
                      </a:cubicBezTo>
                      <a:cubicBezTo>
                        <a:pt x="51006" y="127853"/>
                        <a:pt x="65917" y="137029"/>
                        <a:pt x="65917" y="156528"/>
                      </a:cubicBezTo>
                      <a:cubicBezTo>
                        <a:pt x="65917" y="176026"/>
                        <a:pt x="50939" y="185134"/>
                        <a:pt x="40009" y="191814"/>
                      </a:cubicBezTo>
                      <a:cubicBezTo>
                        <a:pt x="30293" y="197751"/>
                        <a:pt x="27055" y="200382"/>
                        <a:pt x="27055" y="204093"/>
                      </a:cubicBezTo>
                      <a:cubicBezTo>
                        <a:pt x="27055" y="207804"/>
                        <a:pt x="30293" y="210435"/>
                        <a:pt x="40009" y="216372"/>
                      </a:cubicBezTo>
                      <a:cubicBezTo>
                        <a:pt x="50939" y="223052"/>
                        <a:pt x="65850" y="232228"/>
                        <a:pt x="65850" y="251659"/>
                      </a:cubicBezTo>
                      <a:cubicBezTo>
                        <a:pt x="65850" y="271089"/>
                        <a:pt x="50871" y="280265"/>
                        <a:pt x="40009" y="286945"/>
                      </a:cubicBezTo>
                      <a:cubicBezTo>
                        <a:pt x="30293" y="292882"/>
                        <a:pt x="27055" y="295513"/>
                        <a:pt x="27055" y="299224"/>
                      </a:cubicBezTo>
                      <a:cubicBezTo>
                        <a:pt x="27055" y="306646"/>
                        <a:pt x="20983" y="312718"/>
                        <a:pt x="13561" y="312718"/>
                      </a:cubicBezTo>
                      <a:close/>
                    </a:path>
                  </a:pathLst>
                </a:cu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1" name="Google Shape;8371;g3acbb144eea_1_3835"/>
                <p:cNvSpPr/>
                <p:nvPr/>
              </p:nvSpPr>
              <p:spPr>
                <a:xfrm>
                  <a:off x="8490813" y="4784336"/>
                  <a:ext cx="490079" cy="103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650" h="65984" extrusionOk="0">
                      <a:moveTo>
                        <a:pt x="251456" y="65850"/>
                      </a:moveTo>
                      <a:cubicBezTo>
                        <a:pt x="231958" y="65850"/>
                        <a:pt x="222782" y="50871"/>
                        <a:pt x="216102" y="40009"/>
                      </a:cubicBezTo>
                      <a:cubicBezTo>
                        <a:pt x="210098" y="30226"/>
                        <a:pt x="207534" y="26988"/>
                        <a:pt x="203756" y="26988"/>
                      </a:cubicBezTo>
                      <a:cubicBezTo>
                        <a:pt x="199977" y="26988"/>
                        <a:pt x="197414" y="30226"/>
                        <a:pt x="191476" y="39941"/>
                      </a:cubicBezTo>
                      <a:cubicBezTo>
                        <a:pt x="184797" y="50871"/>
                        <a:pt x="175621" y="65782"/>
                        <a:pt x="156190" y="65782"/>
                      </a:cubicBezTo>
                      <a:cubicBezTo>
                        <a:pt x="136759" y="65782"/>
                        <a:pt x="127583" y="50804"/>
                        <a:pt x="120904" y="39941"/>
                      </a:cubicBezTo>
                      <a:cubicBezTo>
                        <a:pt x="114967" y="30226"/>
                        <a:pt x="112335" y="26988"/>
                        <a:pt x="108625" y="26988"/>
                      </a:cubicBezTo>
                      <a:cubicBezTo>
                        <a:pt x="104914" y="26988"/>
                        <a:pt x="102283" y="30226"/>
                        <a:pt x="96345" y="39941"/>
                      </a:cubicBezTo>
                      <a:cubicBezTo>
                        <a:pt x="89666" y="50871"/>
                        <a:pt x="80490" y="65782"/>
                        <a:pt x="61059" y="65782"/>
                      </a:cubicBezTo>
                      <a:cubicBezTo>
                        <a:pt x="41628" y="65782"/>
                        <a:pt x="32452" y="50804"/>
                        <a:pt x="25773" y="39941"/>
                      </a:cubicBezTo>
                      <a:cubicBezTo>
                        <a:pt x="19836" y="30226"/>
                        <a:pt x="17204" y="26988"/>
                        <a:pt x="13494" y="26988"/>
                      </a:cubicBezTo>
                      <a:cubicBezTo>
                        <a:pt x="6072" y="26988"/>
                        <a:pt x="0" y="20915"/>
                        <a:pt x="0" y="13494"/>
                      </a:cubicBezTo>
                      <a:cubicBezTo>
                        <a:pt x="0" y="6072"/>
                        <a:pt x="6072" y="0"/>
                        <a:pt x="13494" y="0"/>
                      </a:cubicBezTo>
                      <a:cubicBezTo>
                        <a:pt x="32925" y="0"/>
                        <a:pt x="42100" y="14978"/>
                        <a:pt x="48780" y="25908"/>
                      </a:cubicBezTo>
                      <a:cubicBezTo>
                        <a:pt x="54717" y="35623"/>
                        <a:pt x="57348" y="38862"/>
                        <a:pt x="61059" y="38862"/>
                      </a:cubicBezTo>
                      <a:cubicBezTo>
                        <a:pt x="64770" y="38862"/>
                        <a:pt x="67401" y="35623"/>
                        <a:pt x="73339" y="25908"/>
                      </a:cubicBezTo>
                      <a:cubicBezTo>
                        <a:pt x="80018" y="14978"/>
                        <a:pt x="89194" y="68"/>
                        <a:pt x="108625" y="68"/>
                      </a:cubicBezTo>
                      <a:cubicBezTo>
                        <a:pt x="128056" y="68"/>
                        <a:pt x="137231" y="15046"/>
                        <a:pt x="143911" y="25976"/>
                      </a:cubicBezTo>
                      <a:cubicBezTo>
                        <a:pt x="149848" y="35691"/>
                        <a:pt x="152479" y="38929"/>
                        <a:pt x="156190" y="38929"/>
                      </a:cubicBezTo>
                      <a:cubicBezTo>
                        <a:pt x="159901" y="38929"/>
                        <a:pt x="162532" y="35691"/>
                        <a:pt x="168469" y="25976"/>
                      </a:cubicBezTo>
                      <a:cubicBezTo>
                        <a:pt x="175149" y="15046"/>
                        <a:pt x="184325" y="135"/>
                        <a:pt x="203756" y="135"/>
                      </a:cubicBezTo>
                      <a:cubicBezTo>
                        <a:pt x="223187" y="135"/>
                        <a:pt x="232430" y="15113"/>
                        <a:pt x="239109" y="25976"/>
                      </a:cubicBezTo>
                      <a:cubicBezTo>
                        <a:pt x="245114" y="35758"/>
                        <a:pt x="247678" y="38997"/>
                        <a:pt x="251456" y="38997"/>
                      </a:cubicBezTo>
                      <a:cubicBezTo>
                        <a:pt x="255234" y="38997"/>
                        <a:pt x="257798" y="35758"/>
                        <a:pt x="263803" y="25976"/>
                      </a:cubicBezTo>
                      <a:cubicBezTo>
                        <a:pt x="270482" y="15046"/>
                        <a:pt x="279658" y="135"/>
                        <a:pt x="299156" y="135"/>
                      </a:cubicBezTo>
                      <a:cubicBezTo>
                        <a:pt x="306578" y="135"/>
                        <a:pt x="312650" y="6207"/>
                        <a:pt x="312650" y="13629"/>
                      </a:cubicBezTo>
                      <a:cubicBezTo>
                        <a:pt x="312650" y="21050"/>
                        <a:pt x="306578" y="27122"/>
                        <a:pt x="299156" y="27122"/>
                      </a:cubicBezTo>
                      <a:cubicBezTo>
                        <a:pt x="295446" y="27122"/>
                        <a:pt x="292814" y="30361"/>
                        <a:pt x="286810" y="40144"/>
                      </a:cubicBezTo>
                      <a:cubicBezTo>
                        <a:pt x="280130" y="51074"/>
                        <a:pt x="270955" y="65984"/>
                        <a:pt x="251456" y="65984"/>
                      </a:cubicBezTo>
                      <a:close/>
                    </a:path>
                  </a:pathLst>
                </a:cu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2" name="Google Shape;8372;g3acbb144eea_1_3835"/>
                <p:cNvSpPr/>
                <p:nvPr/>
              </p:nvSpPr>
              <p:spPr>
                <a:xfrm>
                  <a:off x="7990345" y="6026169"/>
                  <a:ext cx="442120" cy="268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054" h="171125" extrusionOk="0">
                      <a:moveTo>
                        <a:pt x="268577" y="171125"/>
                      </a:moveTo>
                      <a:cubicBezTo>
                        <a:pt x="266553" y="171125"/>
                        <a:pt x="264461" y="170653"/>
                        <a:pt x="262505" y="169708"/>
                      </a:cubicBezTo>
                      <a:cubicBezTo>
                        <a:pt x="245165" y="160937"/>
                        <a:pt x="243681" y="143463"/>
                        <a:pt x="242669" y="130711"/>
                      </a:cubicBezTo>
                      <a:cubicBezTo>
                        <a:pt x="241724" y="119309"/>
                        <a:pt x="240847" y="115261"/>
                        <a:pt x="237541" y="113574"/>
                      </a:cubicBezTo>
                      <a:cubicBezTo>
                        <a:pt x="234235" y="111888"/>
                        <a:pt x="230457" y="113574"/>
                        <a:pt x="220674" y="119646"/>
                      </a:cubicBezTo>
                      <a:cubicBezTo>
                        <a:pt x="209812" y="126393"/>
                        <a:pt x="194833" y="135569"/>
                        <a:pt x="177494" y="126798"/>
                      </a:cubicBezTo>
                      <a:cubicBezTo>
                        <a:pt x="160155" y="118027"/>
                        <a:pt x="158670" y="100553"/>
                        <a:pt x="157658" y="87801"/>
                      </a:cubicBezTo>
                      <a:cubicBezTo>
                        <a:pt x="156714" y="76399"/>
                        <a:pt x="155837" y="72351"/>
                        <a:pt x="152531" y="70664"/>
                      </a:cubicBezTo>
                      <a:cubicBezTo>
                        <a:pt x="149225" y="68977"/>
                        <a:pt x="145446" y="70664"/>
                        <a:pt x="135663" y="76669"/>
                      </a:cubicBezTo>
                      <a:cubicBezTo>
                        <a:pt x="124734" y="83416"/>
                        <a:pt x="109823" y="92591"/>
                        <a:pt x="92484" y="83820"/>
                      </a:cubicBezTo>
                      <a:cubicBezTo>
                        <a:pt x="75076" y="75050"/>
                        <a:pt x="73660" y="57575"/>
                        <a:pt x="72580" y="44824"/>
                      </a:cubicBezTo>
                      <a:cubicBezTo>
                        <a:pt x="71636" y="33422"/>
                        <a:pt x="70759" y="29373"/>
                        <a:pt x="67452" y="27686"/>
                      </a:cubicBezTo>
                      <a:cubicBezTo>
                        <a:pt x="64147" y="26000"/>
                        <a:pt x="60301" y="27686"/>
                        <a:pt x="50585" y="33691"/>
                      </a:cubicBezTo>
                      <a:cubicBezTo>
                        <a:pt x="39655" y="40438"/>
                        <a:pt x="24745" y="49614"/>
                        <a:pt x="7405" y="40843"/>
                      </a:cubicBezTo>
                      <a:cubicBezTo>
                        <a:pt x="726" y="37469"/>
                        <a:pt x="-1905" y="29373"/>
                        <a:pt x="1468" y="22694"/>
                      </a:cubicBezTo>
                      <a:cubicBezTo>
                        <a:pt x="4841" y="16082"/>
                        <a:pt x="12938" y="13383"/>
                        <a:pt x="19617" y="16757"/>
                      </a:cubicBezTo>
                      <a:cubicBezTo>
                        <a:pt x="22923" y="18443"/>
                        <a:pt x="26769" y="16757"/>
                        <a:pt x="36484" y="10752"/>
                      </a:cubicBezTo>
                      <a:cubicBezTo>
                        <a:pt x="47414" y="4005"/>
                        <a:pt x="62257" y="-5171"/>
                        <a:pt x="79664" y="3600"/>
                      </a:cubicBezTo>
                      <a:cubicBezTo>
                        <a:pt x="97071" y="12371"/>
                        <a:pt x="98488" y="29845"/>
                        <a:pt x="99500" y="42597"/>
                      </a:cubicBezTo>
                      <a:cubicBezTo>
                        <a:pt x="100445" y="53999"/>
                        <a:pt x="101322" y="58047"/>
                        <a:pt x="104628" y="59734"/>
                      </a:cubicBezTo>
                      <a:cubicBezTo>
                        <a:pt x="107934" y="61421"/>
                        <a:pt x="111779" y="59734"/>
                        <a:pt x="121495" y="53662"/>
                      </a:cubicBezTo>
                      <a:cubicBezTo>
                        <a:pt x="132425" y="46915"/>
                        <a:pt x="147336" y="37739"/>
                        <a:pt x="164675" y="46510"/>
                      </a:cubicBezTo>
                      <a:cubicBezTo>
                        <a:pt x="182014" y="55281"/>
                        <a:pt x="183499" y="72756"/>
                        <a:pt x="184511" y="85507"/>
                      </a:cubicBezTo>
                      <a:cubicBezTo>
                        <a:pt x="185455" y="96909"/>
                        <a:pt x="186333" y="100958"/>
                        <a:pt x="189638" y="102645"/>
                      </a:cubicBezTo>
                      <a:cubicBezTo>
                        <a:pt x="192944" y="104331"/>
                        <a:pt x="196723" y="102645"/>
                        <a:pt x="206506" y="96572"/>
                      </a:cubicBezTo>
                      <a:cubicBezTo>
                        <a:pt x="217368" y="89825"/>
                        <a:pt x="232279" y="80650"/>
                        <a:pt x="249686" y="89420"/>
                      </a:cubicBezTo>
                      <a:cubicBezTo>
                        <a:pt x="267025" y="98191"/>
                        <a:pt x="268509" y="115666"/>
                        <a:pt x="269521" y="128417"/>
                      </a:cubicBezTo>
                      <a:cubicBezTo>
                        <a:pt x="270466" y="139819"/>
                        <a:pt x="271343" y="143868"/>
                        <a:pt x="274649" y="145555"/>
                      </a:cubicBezTo>
                      <a:cubicBezTo>
                        <a:pt x="281328" y="148928"/>
                        <a:pt x="283960" y="157024"/>
                        <a:pt x="280586" y="163704"/>
                      </a:cubicBezTo>
                      <a:cubicBezTo>
                        <a:pt x="278225" y="168427"/>
                        <a:pt x="273435" y="171125"/>
                        <a:pt x="268509" y="171125"/>
                      </a:cubicBezTo>
                      <a:close/>
                    </a:path>
                  </a:pathLst>
                </a:cu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3" name="Google Shape;8373;g3acbb144eea_1_3835"/>
                <p:cNvSpPr/>
                <p:nvPr/>
              </p:nvSpPr>
              <p:spPr>
                <a:xfrm>
                  <a:off x="9048210" y="6043889"/>
                  <a:ext cx="427333" cy="289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621" h="184850" extrusionOk="0">
                      <a:moveTo>
                        <a:pt x="13484" y="184850"/>
                      </a:moveTo>
                      <a:cubicBezTo>
                        <a:pt x="8896" y="184850"/>
                        <a:pt x="4376" y="182489"/>
                        <a:pt x="1879" y="178238"/>
                      </a:cubicBezTo>
                      <a:cubicBezTo>
                        <a:pt x="-1899" y="171829"/>
                        <a:pt x="193" y="163530"/>
                        <a:pt x="6602" y="159752"/>
                      </a:cubicBezTo>
                      <a:cubicBezTo>
                        <a:pt x="9841" y="157863"/>
                        <a:pt x="10380" y="153747"/>
                        <a:pt x="10583" y="142278"/>
                      </a:cubicBezTo>
                      <a:cubicBezTo>
                        <a:pt x="10785" y="129458"/>
                        <a:pt x="10988" y="111917"/>
                        <a:pt x="27720" y="101998"/>
                      </a:cubicBezTo>
                      <a:cubicBezTo>
                        <a:pt x="44452" y="92081"/>
                        <a:pt x="59970" y="100244"/>
                        <a:pt x="71305" y="106182"/>
                      </a:cubicBezTo>
                      <a:cubicBezTo>
                        <a:pt x="81425" y="111512"/>
                        <a:pt x="85338" y="112928"/>
                        <a:pt x="88509" y="111039"/>
                      </a:cubicBezTo>
                      <a:cubicBezTo>
                        <a:pt x="91680" y="109150"/>
                        <a:pt x="92287" y="105035"/>
                        <a:pt x="92490" y="93565"/>
                      </a:cubicBezTo>
                      <a:cubicBezTo>
                        <a:pt x="92692" y="80746"/>
                        <a:pt x="92895" y="63204"/>
                        <a:pt x="109627" y="53286"/>
                      </a:cubicBezTo>
                      <a:cubicBezTo>
                        <a:pt x="126359" y="43368"/>
                        <a:pt x="141877" y="51532"/>
                        <a:pt x="153212" y="57537"/>
                      </a:cubicBezTo>
                      <a:cubicBezTo>
                        <a:pt x="163332" y="62867"/>
                        <a:pt x="167245" y="64351"/>
                        <a:pt x="170416" y="62394"/>
                      </a:cubicBezTo>
                      <a:cubicBezTo>
                        <a:pt x="173587" y="60505"/>
                        <a:pt x="174195" y="56390"/>
                        <a:pt x="174329" y="44920"/>
                      </a:cubicBezTo>
                      <a:cubicBezTo>
                        <a:pt x="174532" y="32101"/>
                        <a:pt x="174734" y="14559"/>
                        <a:pt x="191467" y="4641"/>
                      </a:cubicBezTo>
                      <a:cubicBezTo>
                        <a:pt x="208199" y="-5277"/>
                        <a:pt x="223717" y="2887"/>
                        <a:pt x="235051" y="8892"/>
                      </a:cubicBezTo>
                      <a:cubicBezTo>
                        <a:pt x="245172" y="14222"/>
                        <a:pt x="249085" y="15706"/>
                        <a:pt x="252256" y="13750"/>
                      </a:cubicBezTo>
                      <a:cubicBezTo>
                        <a:pt x="258665" y="9971"/>
                        <a:pt x="266964" y="12063"/>
                        <a:pt x="270742" y="18472"/>
                      </a:cubicBezTo>
                      <a:cubicBezTo>
                        <a:pt x="274521" y="24882"/>
                        <a:pt x="272429" y="33180"/>
                        <a:pt x="266019" y="36959"/>
                      </a:cubicBezTo>
                      <a:cubicBezTo>
                        <a:pt x="249287" y="46877"/>
                        <a:pt x="233769" y="38713"/>
                        <a:pt x="222435" y="32708"/>
                      </a:cubicBezTo>
                      <a:cubicBezTo>
                        <a:pt x="212314" y="27378"/>
                        <a:pt x="208401" y="25894"/>
                        <a:pt x="205230" y="27850"/>
                      </a:cubicBezTo>
                      <a:cubicBezTo>
                        <a:pt x="202059" y="29740"/>
                        <a:pt x="201452" y="33855"/>
                        <a:pt x="201317" y="45257"/>
                      </a:cubicBezTo>
                      <a:cubicBezTo>
                        <a:pt x="201115" y="58076"/>
                        <a:pt x="200912" y="75618"/>
                        <a:pt x="184180" y="85536"/>
                      </a:cubicBezTo>
                      <a:cubicBezTo>
                        <a:pt x="167448" y="95454"/>
                        <a:pt x="151930" y="87290"/>
                        <a:pt x="140595" y="81286"/>
                      </a:cubicBezTo>
                      <a:cubicBezTo>
                        <a:pt x="130475" y="75956"/>
                        <a:pt x="126629" y="74472"/>
                        <a:pt x="123391" y="76428"/>
                      </a:cubicBezTo>
                      <a:cubicBezTo>
                        <a:pt x="120220" y="78317"/>
                        <a:pt x="119612" y="82433"/>
                        <a:pt x="119410" y="93902"/>
                      </a:cubicBezTo>
                      <a:cubicBezTo>
                        <a:pt x="119208" y="106721"/>
                        <a:pt x="119005" y="124263"/>
                        <a:pt x="102273" y="134181"/>
                      </a:cubicBezTo>
                      <a:cubicBezTo>
                        <a:pt x="85541" y="144099"/>
                        <a:pt x="70023" y="135935"/>
                        <a:pt x="58688" y="129998"/>
                      </a:cubicBezTo>
                      <a:cubicBezTo>
                        <a:pt x="48568" y="124668"/>
                        <a:pt x="44654" y="123184"/>
                        <a:pt x="41483" y="125140"/>
                      </a:cubicBezTo>
                      <a:cubicBezTo>
                        <a:pt x="38245" y="127030"/>
                        <a:pt x="37705" y="131145"/>
                        <a:pt x="37503" y="142615"/>
                      </a:cubicBezTo>
                      <a:cubicBezTo>
                        <a:pt x="37300" y="155434"/>
                        <a:pt x="37098" y="172976"/>
                        <a:pt x="20366" y="182893"/>
                      </a:cubicBezTo>
                      <a:cubicBezTo>
                        <a:pt x="18207" y="184175"/>
                        <a:pt x="15845" y="184783"/>
                        <a:pt x="13484" y="184783"/>
                      </a:cubicBezTo>
                      <a:close/>
                    </a:path>
                  </a:pathLst>
                </a:cu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4" name="Google Shape;8374;g3acbb144eea_1_3835"/>
                <p:cNvSpPr/>
                <p:nvPr/>
              </p:nvSpPr>
              <p:spPr>
                <a:xfrm>
                  <a:off x="8619081" y="5031357"/>
                  <a:ext cx="256800" cy="256800"/>
                </a:xfrm>
                <a:prstGeom prst="ellipse">
                  <a:avLst/>
                </a:pr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5" name="Google Shape;8375;g3acbb144eea_1_3835"/>
                <p:cNvSpPr/>
                <p:nvPr/>
              </p:nvSpPr>
              <p:spPr>
                <a:xfrm>
                  <a:off x="8619081" y="5445349"/>
                  <a:ext cx="256800" cy="256800"/>
                </a:xfrm>
                <a:prstGeom prst="ellipse">
                  <a:avLst/>
                </a:prstGeom>
                <a:solidFill>
                  <a:srgbClr val="D992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6" name="Google Shape;8376;g3acbb144eea_1_3835"/>
                <p:cNvSpPr/>
                <p:nvPr/>
              </p:nvSpPr>
              <p:spPr>
                <a:xfrm>
                  <a:off x="8579321" y="5011582"/>
                  <a:ext cx="256800" cy="256800"/>
                </a:xfrm>
                <a:prstGeom prst="ellipse">
                  <a:avLst/>
                </a:pr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7" name="Google Shape;8377;g3acbb144eea_1_3835"/>
                <p:cNvSpPr/>
                <p:nvPr/>
              </p:nvSpPr>
              <p:spPr>
                <a:xfrm>
                  <a:off x="8579321" y="5425574"/>
                  <a:ext cx="256800" cy="256800"/>
                </a:xfrm>
                <a:prstGeom prst="ellipse">
                  <a:avLst/>
                </a:pr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8" name="Google Shape;8378;g3acbb144eea_1_3835"/>
                <p:cNvSpPr/>
                <p:nvPr/>
              </p:nvSpPr>
              <p:spPr>
                <a:xfrm>
                  <a:off x="7937448" y="4841438"/>
                  <a:ext cx="103325" cy="490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17" h="312717" extrusionOk="0">
                      <a:moveTo>
                        <a:pt x="52356" y="312718"/>
                      </a:moveTo>
                      <a:cubicBezTo>
                        <a:pt x="44934" y="312718"/>
                        <a:pt x="38862" y="306646"/>
                        <a:pt x="38862" y="299224"/>
                      </a:cubicBezTo>
                      <a:cubicBezTo>
                        <a:pt x="38862" y="295513"/>
                        <a:pt x="35623" y="292882"/>
                        <a:pt x="25841" y="286877"/>
                      </a:cubicBezTo>
                      <a:cubicBezTo>
                        <a:pt x="14911" y="280198"/>
                        <a:pt x="0" y="271022"/>
                        <a:pt x="0" y="251523"/>
                      </a:cubicBezTo>
                      <a:cubicBezTo>
                        <a:pt x="0" y="232025"/>
                        <a:pt x="14978" y="222917"/>
                        <a:pt x="25841" y="216170"/>
                      </a:cubicBezTo>
                      <a:cubicBezTo>
                        <a:pt x="35623" y="210165"/>
                        <a:pt x="38862" y="207601"/>
                        <a:pt x="38862" y="203823"/>
                      </a:cubicBezTo>
                      <a:cubicBezTo>
                        <a:pt x="38862" y="200045"/>
                        <a:pt x="35623" y="197481"/>
                        <a:pt x="25908" y="191476"/>
                      </a:cubicBezTo>
                      <a:cubicBezTo>
                        <a:pt x="14978" y="184797"/>
                        <a:pt x="68" y="175621"/>
                        <a:pt x="68" y="156190"/>
                      </a:cubicBezTo>
                      <a:cubicBezTo>
                        <a:pt x="68" y="136759"/>
                        <a:pt x="15046" y="127583"/>
                        <a:pt x="25976" y="120904"/>
                      </a:cubicBezTo>
                      <a:cubicBezTo>
                        <a:pt x="35691" y="114967"/>
                        <a:pt x="38930" y="112335"/>
                        <a:pt x="38930" y="108625"/>
                      </a:cubicBezTo>
                      <a:cubicBezTo>
                        <a:pt x="38930" y="104914"/>
                        <a:pt x="35691" y="102283"/>
                        <a:pt x="25976" y="96345"/>
                      </a:cubicBezTo>
                      <a:cubicBezTo>
                        <a:pt x="15046" y="89666"/>
                        <a:pt x="135" y="80490"/>
                        <a:pt x="135" y="61059"/>
                      </a:cubicBezTo>
                      <a:cubicBezTo>
                        <a:pt x="135" y="41628"/>
                        <a:pt x="15113" y="32452"/>
                        <a:pt x="25976" y="25773"/>
                      </a:cubicBezTo>
                      <a:cubicBezTo>
                        <a:pt x="35691" y="19836"/>
                        <a:pt x="38930" y="17205"/>
                        <a:pt x="38930" y="13494"/>
                      </a:cubicBezTo>
                      <a:cubicBezTo>
                        <a:pt x="38930" y="6072"/>
                        <a:pt x="45002" y="0"/>
                        <a:pt x="52423" y="0"/>
                      </a:cubicBezTo>
                      <a:cubicBezTo>
                        <a:pt x="59845" y="0"/>
                        <a:pt x="65917" y="6072"/>
                        <a:pt x="65917" y="13494"/>
                      </a:cubicBezTo>
                      <a:cubicBezTo>
                        <a:pt x="65917" y="32925"/>
                        <a:pt x="50939" y="42100"/>
                        <a:pt x="40076" y="48780"/>
                      </a:cubicBezTo>
                      <a:cubicBezTo>
                        <a:pt x="30361" y="54717"/>
                        <a:pt x="27123" y="57348"/>
                        <a:pt x="27123" y="61059"/>
                      </a:cubicBezTo>
                      <a:cubicBezTo>
                        <a:pt x="27123" y="64770"/>
                        <a:pt x="30361" y="67401"/>
                        <a:pt x="40076" y="73339"/>
                      </a:cubicBezTo>
                      <a:cubicBezTo>
                        <a:pt x="51006" y="80018"/>
                        <a:pt x="65917" y="89194"/>
                        <a:pt x="65917" y="108625"/>
                      </a:cubicBezTo>
                      <a:cubicBezTo>
                        <a:pt x="65917" y="128056"/>
                        <a:pt x="50939" y="137231"/>
                        <a:pt x="40009" y="143911"/>
                      </a:cubicBezTo>
                      <a:cubicBezTo>
                        <a:pt x="30294" y="149848"/>
                        <a:pt x="27055" y="152479"/>
                        <a:pt x="27055" y="156190"/>
                      </a:cubicBezTo>
                      <a:cubicBezTo>
                        <a:pt x="27055" y="159901"/>
                        <a:pt x="30294" y="162532"/>
                        <a:pt x="40009" y="168469"/>
                      </a:cubicBezTo>
                      <a:cubicBezTo>
                        <a:pt x="50939" y="175149"/>
                        <a:pt x="65850" y="184325"/>
                        <a:pt x="65850" y="203823"/>
                      </a:cubicBezTo>
                      <a:cubicBezTo>
                        <a:pt x="65850" y="223322"/>
                        <a:pt x="50871" y="232497"/>
                        <a:pt x="40009" y="239177"/>
                      </a:cubicBezTo>
                      <a:cubicBezTo>
                        <a:pt x="30294" y="245181"/>
                        <a:pt x="27055" y="247745"/>
                        <a:pt x="27055" y="251523"/>
                      </a:cubicBezTo>
                      <a:cubicBezTo>
                        <a:pt x="27055" y="255302"/>
                        <a:pt x="30294" y="257866"/>
                        <a:pt x="40076" y="263870"/>
                      </a:cubicBezTo>
                      <a:cubicBezTo>
                        <a:pt x="51006" y="270550"/>
                        <a:pt x="65917" y="279725"/>
                        <a:pt x="65917" y="299224"/>
                      </a:cubicBezTo>
                      <a:cubicBezTo>
                        <a:pt x="65917" y="306646"/>
                        <a:pt x="59845" y="312718"/>
                        <a:pt x="52423" y="312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79" name="Google Shape;8379;g3acbb144eea_1_3835"/>
                <p:cNvSpPr/>
                <p:nvPr/>
              </p:nvSpPr>
              <p:spPr>
                <a:xfrm>
                  <a:off x="9397472" y="4841438"/>
                  <a:ext cx="103430" cy="490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84" h="312717" extrusionOk="0">
                      <a:moveTo>
                        <a:pt x="13494" y="312718"/>
                      </a:moveTo>
                      <a:cubicBezTo>
                        <a:pt x="6072" y="312718"/>
                        <a:pt x="0" y="306646"/>
                        <a:pt x="0" y="299224"/>
                      </a:cubicBezTo>
                      <a:cubicBezTo>
                        <a:pt x="0" y="279793"/>
                        <a:pt x="14978" y="270617"/>
                        <a:pt x="25841" y="263938"/>
                      </a:cubicBezTo>
                      <a:cubicBezTo>
                        <a:pt x="35556" y="258000"/>
                        <a:pt x="38795" y="255369"/>
                        <a:pt x="38795" y="251659"/>
                      </a:cubicBezTo>
                      <a:cubicBezTo>
                        <a:pt x="38795" y="247948"/>
                        <a:pt x="35556" y="245316"/>
                        <a:pt x="25841" y="239379"/>
                      </a:cubicBezTo>
                      <a:cubicBezTo>
                        <a:pt x="14911" y="232700"/>
                        <a:pt x="0" y="223524"/>
                        <a:pt x="0" y="204093"/>
                      </a:cubicBezTo>
                      <a:cubicBezTo>
                        <a:pt x="0" y="184662"/>
                        <a:pt x="14978" y="175486"/>
                        <a:pt x="25908" y="168807"/>
                      </a:cubicBezTo>
                      <a:cubicBezTo>
                        <a:pt x="35623" y="162870"/>
                        <a:pt x="38862" y="160238"/>
                        <a:pt x="38862" y="156528"/>
                      </a:cubicBezTo>
                      <a:cubicBezTo>
                        <a:pt x="38862" y="152817"/>
                        <a:pt x="35623" y="150186"/>
                        <a:pt x="25908" y="144181"/>
                      </a:cubicBezTo>
                      <a:cubicBezTo>
                        <a:pt x="14978" y="137501"/>
                        <a:pt x="68" y="128325"/>
                        <a:pt x="68" y="108895"/>
                      </a:cubicBezTo>
                      <a:cubicBezTo>
                        <a:pt x="68" y="89464"/>
                        <a:pt x="15046" y="80220"/>
                        <a:pt x="25908" y="73541"/>
                      </a:cubicBezTo>
                      <a:cubicBezTo>
                        <a:pt x="35691" y="67536"/>
                        <a:pt x="38930" y="64972"/>
                        <a:pt x="38930" y="61194"/>
                      </a:cubicBezTo>
                      <a:cubicBezTo>
                        <a:pt x="38930" y="57416"/>
                        <a:pt x="35691" y="54852"/>
                        <a:pt x="25976" y="48847"/>
                      </a:cubicBezTo>
                      <a:cubicBezTo>
                        <a:pt x="15046" y="42168"/>
                        <a:pt x="135" y="32992"/>
                        <a:pt x="135" y="13494"/>
                      </a:cubicBezTo>
                      <a:cubicBezTo>
                        <a:pt x="135" y="6072"/>
                        <a:pt x="6207" y="0"/>
                        <a:pt x="13629" y="0"/>
                      </a:cubicBezTo>
                      <a:cubicBezTo>
                        <a:pt x="21050" y="0"/>
                        <a:pt x="27123" y="6072"/>
                        <a:pt x="27123" y="13494"/>
                      </a:cubicBezTo>
                      <a:cubicBezTo>
                        <a:pt x="27123" y="17205"/>
                        <a:pt x="30361" y="19836"/>
                        <a:pt x="40144" y="25841"/>
                      </a:cubicBezTo>
                      <a:cubicBezTo>
                        <a:pt x="51074" y="32520"/>
                        <a:pt x="65984" y="41696"/>
                        <a:pt x="65984" y="61194"/>
                      </a:cubicBezTo>
                      <a:cubicBezTo>
                        <a:pt x="65984" y="80693"/>
                        <a:pt x="51006" y="89868"/>
                        <a:pt x="40144" y="96548"/>
                      </a:cubicBezTo>
                      <a:cubicBezTo>
                        <a:pt x="30361" y="102553"/>
                        <a:pt x="27123" y="105116"/>
                        <a:pt x="27123" y="108895"/>
                      </a:cubicBezTo>
                      <a:cubicBezTo>
                        <a:pt x="27123" y="112673"/>
                        <a:pt x="30361" y="115237"/>
                        <a:pt x="40076" y="121174"/>
                      </a:cubicBezTo>
                      <a:cubicBezTo>
                        <a:pt x="51006" y="127853"/>
                        <a:pt x="65917" y="137029"/>
                        <a:pt x="65917" y="156528"/>
                      </a:cubicBezTo>
                      <a:cubicBezTo>
                        <a:pt x="65917" y="176026"/>
                        <a:pt x="50939" y="185134"/>
                        <a:pt x="40009" y="191814"/>
                      </a:cubicBezTo>
                      <a:cubicBezTo>
                        <a:pt x="30293" y="197751"/>
                        <a:pt x="27055" y="200382"/>
                        <a:pt x="27055" y="204093"/>
                      </a:cubicBezTo>
                      <a:cubicBezTo>
                        <a:pt x="27055" y="207804"/>
                        <a:pt x="30293" y="210435"/>
                        <a:pt x="40009" y="216372"/>
                      </a:cubicBezTo>
                      <a:cubicBezTo>
                        <a:pt x="50939" y="223052"/>
                        <a:pt x="65850" y="232228"/>
                        <a:pt x="65850" y="251659"/>
                      </a:cubicBezTo>
                      <a:cubicBezTo>
                        <a:pt x="65850" y="271089"/>
                        <a:pt x="50871" y="280265"/>
                        <a:pt x="40009" y="286945"/>
                      </a:cubicBezTo>
                      <a:cubicBezTo>
                        <a:pt x="30293" y="292882"/>
                        <a:pt x="27055" y="295513"/>
                        <a:pt x="27055" y="299224"/>
                      </a:cubicBezTo>
                      <a:cubicBezTo>
                        <a:pt x="27055" y="306646"/>
                        <a:pt x="20983" y="312718"/>
                        <a:pt x="13561" y="312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80" name="Google Shape;8380;g3acbb144eea_1_3835"/>
                <p:cNvSpPr/>
                <p:nvPr/>
              </p:nvSpPr>
              <p:spPr>
                <a:xfrm>
                  <a:off x="8469664" y="4773761"/>
                  <a:ext cx="490079" cy="103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650" h="65984" extrusionOk="0">
                      <a:moveTo>
                        <a:pt x="251456" y="65850"/>
                      </a:moveTo>
                      <a:cubicBezTo>
                        <a:pt x="231958" y="65850"/>
                        <a:pt x="222782" y="50871"/>
                        <a:pt x="216102" y="40009"/>
                      </a:cubicBezTo>
                      <a:cubicBezTo>
                        <a:pt x="210098" y="30226"/>
                        <a:pt x="207534" y="26988"/>
                        <a:pt x="203756" y="26988"/>
                      </a:cubicBezTo>
                      <a:cubicBezTo>
                        <a:pt x="199977" y="26988"/>
                        <a:pt x="197414" y="30226"/>
                        <a:pt x="191476" y="39941"/>
                      </a:cubicBezTo>
                      <a:cubicBezTo>
                        <a:pt x="184797" y="50871"/>
                        <a:pt x="175621" y="65782"/>
                        <a:pt x="156190" y="65782"/>
                      </a:cubicBezTo>
                      <a:cubicBezTo>
                        <a:pt x="136759" y="65782"/>
                        <a:pt x="127583" y="50804"/>
                        <a:pt x="120904" y="39941"/>
                      </a:cubicBezTo>
                      <a:cubicBezTo>
                        <a:pt x="114967" y="30226"/>
                        <a:pt x="112335" y="26988"/>
                        <a:pt x="108625" y="26988"/>
                      </a:cubicBezTo>
                      <a:cubicBezTo>
                        <a:pt x="104914" y="26988"/>
                        <a:pt x="102283" y="30226"/>
                        <a:pt x="96345" y="39941"/>
                      </a:cubicBezTo>
                      <a:cubicBezTo>
                        <a:pt x="89666" y="50871"/>
                        <a:pt x="80490" y="65782"/>
                        <a:pt x="61059" y="65782"/>
                      </a:cubicBezTo>
                      <a:cubicBezTo>
                        <a:pt x="41628" y="65782"/>
                        <a:pt x="32452" y="50804"/>
                        <a:pt x="25773" y="39941"/>
                      </a:cubicBezTo>
                      <a:cubicBezTo>
                        <a:pt x="19836" y="30226"/>
                        <a:pt x="17204" y="26988"/>
                        <a:pt x="13494" y="26988"/>
                      </a:cubicBezTo>
                      <a:cubicBezTo>
                        <a:pt x="6072" y="26988"/>
                        <a:pt x="0" y="20915"/>
                        <a:pt x="0" y="13494"/>
                      </a:cubicBezTo>
                      <a:cubicBezTo>
                        <a:pt x="0" y="6072"/>
                        <a:pt x="6072" y="0"/>
                        <a:pt x="13494" y="0"/>
                      </a:cubicBezTo>
                      <a:cubicBezTo>
                        <a:pt x="32925" y="0"/>
                        <a:pt x="42100" y="14978"/>
                        <a:pt x="48780" y="25908"/>
                      </a:cubicBezTo>
                      <a:cubicBezTo>
                        <a:pt x="54717" y="35623"/>
                        <a:pt x="57348" y="38862"/>
                        <a:pt x="61059" y="38862"/>
                      </a:cubicBezTo>
                      <a:cubicBezTo>
                        <a:pt x="64770" y="38862"/>
                        <a:pt x="67401" y="35623"/>
                        <a:pt x="73339" y="25908"/>
                      </a:cubicBezTo>
                      <a:cubicBezTo>
                        <a:pt x="80018" y="14978"/>
                        <a:pt x="89194" y="68"/>
                        <a:pt x="108625" y="68"/>
                      </a:cubicBezTo>
                      <a:cubicBezTo>
                        <a:pt x="128056" y="68"/>
                        <a:pt x="137231" y="15046"/>
                        <a:pt x="143911" y="25976"/>
                      </a:cubicBezTo>
                      <a:cubicBezTo>
                        <a:pt x="149848" y="35691"/>
                        <a:pt x="152479" y="38929"/>
                        <a:pt x="156190" y="38929"/>
                      </a:cubicBezTo>
                      <a:cubicBezTo>
                        <a:pt x="159901" y="38929"/>
                        <a:pt x="162532" y="35691"/>
                        <a:pt x="168469" y="25976"/>
                      </a:cubicBezTo>
                      <a:cubicBezTo>
                        <a:pt x="175149" y="15046"/>
                        <a:pt x="184325" y="135"/>
                        <a:pt x="203756" y="135"/>
                      </a:cubicBezTo>
                      <a:cubicBezTo>
                        <a:pt x="223187" y="135"/>
                        <a:pt x="232430" y="15113"/>
                        <a:pt x="239109" y="25976"/>
                      </a:cubicBezTo>
                      <a:cubicBezTo>
                        <a:pt x="245114" y="35758"/>
                        <a:pt x="247678" y="38997"/>
                        <a:pt x="251456" y="38997"/>
                      </a:cubicBezTo>
                      <a:cubicBezTo>
                        <a:pt x="255234" y="38997"/>
                        <a:pt x="257798" y="35758"/>
                        <a:pt x="263803" y="25976"/>
                      </a:cubicBezTo>
                      <a:cubicBezTo>
                        <a:pt x="270482" y="15046"/>
                        <a:pt x="279658" y="135"/>
                        <a:pt x="299156" y="135"/>
                      </a:cubicBezTo>
                      <a:cubicBezTo>
                        <a:pt x="306578" y="135"/>
                        <a:pt x="312650" y="6207"/>
                        <a:pt x="312650" y="13629"/>
                      </a:cubicBezTo>
                      <a:cubicBezTo>
                        <a:pt x="312650" y="21050"/>
                        <a:pt x="306578" y="27122"/>
                        <a:pt x="299156" y="27122"/>
                      </a:cubicBezTo>
                      <a:cubicBezTo>
                        <a:pt x="295446" y="27122"/>
                        <a:pt x="292814" y="30361"/>
                        <a:pt x="286810" y="40144"/>
                      </a:cubicBezTo>
                      <a:cubicBezTo>
                        <a:pt x="280130" y="51074"/>
                        <a:pt x="270955" y="65984"/>
                        <a:pt x="251456" y="659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81" name="Google Shape;8381;g3acbb144eea_1_3835"/>
                <p:cNvSpPr/>
                <p:nvPr/>
              </p:nvSpPr>
              <p:spPr>
                <a:xfrm>
                  <a:off x="7990320" y="6036759"/>
                  <a:ext cx="399868" cy="225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099" h="144128" extrusionOk="0">
                      <a:moveTo>
                        <a:pt x="255099" y="144128"/>
                      </a:moveTo>
                      <a:cubicBezTo>
                        <a:pt x="233847" y="133401"/>
                        <a:pt x="251389" y="98722"/>
                        <a:pt x="230136" y="87994"/>
                      </a:cubicBezTo>
                      <a:cubicBezTo>
                        <a:pt x="208883" y="77267"/>
                        <a:pt x="191341" y="111945"/>
                        <a:pt x="170089" y="101218"/>
                      </a:cubicBezTo>
                      <a:cubicBezTo>
                        <a:pt x="148836" y="90490"/>
                        <a:pt x="166378" y="55812"/>
                        <a:pt x="145125" y="45084"/>
                      </a:cubicBezTo>
                      <a:cubicBezTo>
                        <a:pt x="123873" y="34356"/>
                        <a:pt x="106331" y="69035"/>
                        <a:pt x="85078" y="58308"/>
                      </a:cubicBezTo>
                      <a:cubicBezTo>
                        <a:pt x="63826" y="47580"/>
                        <a:pt x="81367" y="12901"/>
                        <a:pt x="60047" y="2106"/>
                      </a:cubicBezTo>
                      <a:cubicBezTo>
                        <a:pt x="38727" y="-8688"/>
                        <a:pt x="21253" y="26058"/>
                        <a:pt x="0" y="15330"/>
                      </a:cubicBezTo>
                    </a:path>
                  </a:pathLst>
                </a:custGeom>
                <a:noFill/>
                <a:ln w="14050" cap="rnd" cmpd="sng">
                  <a:solidFill>
                    <a:srgbClr val="FFFFFF"/>
                  </a:solidFill>
                  <a:prstDash val="solid"/>
                  <a:miter lim="8000"/>
                  <a:headEnd type="none" w="sm" len="sm"/>
                  <a:tailEnd type="none" w="sm" len="sm"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82" name="Google Shape;8382;g3acbb144eea_1_3835"/>
                <p:cNvSpPr/>
                <p:nvPr/>
              </p:nvSpPr>
              <p:spPr>
                <a:xfrm>
                  <a:off x="9027061" y="6033314"/>
                  <a:ext cx="427333" cy="289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621" h="184850" extrusionOk="0">
                      <a:moveTo>
                        <a:pt x="13484" y="184850"/>
                      </a:moveTo>
                      <a:cubicBezTo>
                        <a:pt x="8896" y="184850"/>
                        <a:pt x="4376" y="182489"/>
                        <a:pt x="1879" y="178238"/>
                      </a:cubicBezTo>
                      <a:cubicBezTo>
                        <a:pt x="-1899" y="171829"/>
                        <a:pt x="193" y="163530"/>
                        <a:pt x="6602" y="159752"/>
                      </a:cubicBezTo>
                      <a:cubicBezTo>
                        <a:pt x="9841" y="157863"/>
                        <a:pt x="10380" y="153747"/>
                        <a:pt x="10583" y="142278"/>
                      </a:cubicBezTo>
                      <a:cubicBezTo>
                        <a:pt x="10785" y="129458"/>
                        <a:pt x="10988" y="111917"/>
                        <a:pt x="27720" y="101998"/>
                      </a:cubicBezTo>
                      <a:cubicBezTo>
                        <a:pt x="44452" y="92081"/>
                        <a:pt x="59970" y="100244"/>
                        <a:pt x="71305" y="106182"/>
                      </a:cubicBezTo>
                      <a:cubicBezTo>
                        <a:pt x="81425" y="111512"/>
                        <a:pt x="85338" y="112928"/>
                        <a:pt x="88509" y="111039"/>
                      </a:cubicBezTo>
                      <a:cubicBezTo>
                        <a:pt x="91680" y="109150"/>
                        <a:pt x="92287" y="105035"/>
                        <a:pt x="92490" y="93565"/>
                      </a:cubicBezTo>
                      <a:cubicBezTo>
                        <a:pt x="92692" y="80746"/>
                        <a:pt x="92895" y="63204"/>
                        <a:pt x="109627" y="53286"/>
                      </a:cubicBezTo>
                      <a:cubicBezTo>
                        <a:pt x="126359" y="43368"/>
                        <a:pt x="141877" y="51532"/>
                        <a:pt x="153212" y="57537"/>
                      </a:cubicBezTo>
                      <a:cubicBezTo>
                        <a:pt x="163332" y="62867"/>
                        <a:pt x="167245" y="64351"/>
                        <a:pt x="170416" y="62394"/>
                      </a:cubicBezTo>
                      <a:cubicBezTo>
                        <a:pt x="173587" y="60505"/>
                        <a:pt x="174195" y="56390"/>
                        <a:pt x="174329" y="44920"/>
                      </a:cubicBezTo>
                      <a:cubicBezTo>
                        <a:pt x="174532" y="32101"/>
                        <a:pt x="174734" y="14559"/>
                        <a:pt x="191467" y="4641"/>
                      </a:cubicBezTo>
                      <a:cubicBezTo>
                        <a:pt x="208199" y="-5277"/>
                        <a:pt x="223717" y="2887"/>
                        <a:pt x="235051" y="8892"/>
                      </a:cubicBezTo>
                      <a:cubicBezTo>
                        <a:pt x="245172" y="14222"/>
                        <a:pt x="249085" y="15706"/>
                        <a:pt x="252256" y="13750"/>
                      </a:cubicBezTo>
                      <a:cubicBezTo>
                        <a:pt x="258665" y="9971"/>
                        <a:pt x="266964" y="12063"/>
                        <a:pt x="270742" y="18472"/>
                      </a:cubicBezTo>
                      <a:cubicBezTo>
                        <a:pt x="274521" y="24882"/>
                        <a:pt x="272429" y="33180"/>
                        <a:pt x="266019" y="36959"/>
                      </a:cubicBezTo>
                      <a:cubicBezTo>
                        <a:pt x="249287" y="46877"/>
                        <a:pt x="233769" y="38713"/>
                        <a:pt x="222435" y="32708"/>
                      </a:cubicBezTo>
                      <a:cubicBezTo>
                        <a:pt x="212314" y="27378"/>
                        <a:pt x="208401" y="25894"/>
                        <a:pt x="205230" y="27850"/>
                      </a:cubicBezTo>
                      <a:cubicBezTo>
                        <a:pt x="202059" y="29740"/>
                        <a:pt x="201452" y="33855"/>
                        <a:pt x="201317" y="45257"/>
                      </a:cubicBezTo>
                      <a:cubicBezTo>
                        <a:pt x="201115" y="58076"/>
                        <a:pt x="200912" y="75618"/>
                        <a:pt x="184180" y="85536"/>
                      </a:cubicBezTo>
                      <a:cubicBezTo>
                        <a:pt x="167448" y="95454"/>
                        <a:pt x="151930" y="87290"/>
                        <a:pt x="140595" y="81286"/>
                      </a:cubicBezTo>
                      <a:cubicBezTo>
                        <a:pt x="130475" y="75956"/>
                        <a:pt x="126629" y="74472"/>
                        <a:pt x="123391" y="76428"/>
                      </a:cubicBezTo>
                      <a:cubicBezTo>
                        <a:pt x="120220" y="78317"/>
                        <a:pt x="119612" y="82433"/>
                        <a:pt x="119410" y="93902"/>
                      </a:cubicBezTo>
                      <a:cubicBezTo>
                        <a:pt x="119208" y="106721"/>
                        <a:pt x="119005" y="124263"/>
                        <a:pt x="102273" y="134181"/>
                      </a:cubicBezTo>
                      <a:cubicBezTo>
                        <a:pt x="85541" y="144099"/>
                        <a:pt x="70023" y="135935"/>
                        <a:pt x="58688" y="129998"/>
                      </a:cubicBezTo>
                      <a:cubicBezTo>
                        <a:pt x="48568" y="124668"/>
                        <a:pt x="44654" y="123184"/>
                        <a:pt x="41483" y="125140"/>
                      </a:cubicBezTo>
                      <a:cubicBezTo>
                        <a:pt x="38245" y="127030"/>
                        <a:pt x="37705" y="131145"/>
                        <a:pt x="37503" y="142615"/>
                      </a:cubicBezTo>
                      <a:cubicBezTo>
                        <a:pt x="37300" y="155434"/>
                        <a:pt x="37098" y="172976"/>
                        <a:pt x="20366" y="182893"/>
                      </a:cubicBezTo>
                      <a:cubicBezTo>
                        <a:pt x="18207" y="184175"/>
                        <a:pt x="15845" y="184783"/>
                        <a:pt x="13484" y="1847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83" name="Google Shape;8383;g3acbb144eea_1_3835"/>
                <p:cNvSpPr/>
                <p:nvPr/>
              </p:nvSpPr>
              <p:spPr>
                <a:xfrm>
                  <a:off x="8462473" y="4238690"/>
                  <a:ext cx="120900" cy="120900"/>
                </a:xfrm>
                <a:prstGeom prst="ellipse">
                  <a:avLst/>
                </a:prstGeom>
                <a:solidFill>
                  <a:srgbClr val="241F2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84" name="Google Shape;8384;g3acbb144eea_1_3835"/>
                <p:cNvSpPr/>
                <p:nvPr/>
              </p:nvSpPr>
              <p:spPr>
                <a:xfrm>
                  <a:off x="8809423" y="4238690"/>
                  <a:ext cx="120900" cy="120900"/>
                </a:xfrm>
                <a:prstGeom prst="ellipse">
                  <a:avLst/>
                </a:prstGeom>
                <a:solidFill>
                  <a:srgbClr val="241F2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85" name="Google Shape;8385;g3acbb144eea_1_3835"/>
                <p:cNvSpPr/>
                <p:nvPr/>
              </p:nvSpPr>
              <p:spPr>
                <a:xfrm>
                  <a:off x="8605923" y="4503814"/>
                  <a:ext cx="203302" cy="1008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698" h="64352" extrusionOk="0">
                      <a:moveTo>
                        <a:pt x="65608" y="64353"/>
                      </a:moveTo>
                      <a:cubicBezTo>
                        <a:pt x="36192" y="64353"/>
                        <a:pt x="10082" y="45664"/>
                        <a:pt x="703" y="17799"/>
                      </a:cubicBezTo>
                      <a:cubicBezTo>
                        <a:pt x="-1658" y="10715"/>
                        <a:pt x="2120" y="3091"/>
                        <a:pt x="9137" y="729"/>
                      </a:cubicBezTo>
                      <a:cubicBezTo>
                        <a:pt x="16221" y="-1699"/>
                        <a:pt x="23845" y="2146"/>
                        <a:pt x="26207" y="9163"/>
                      </a:cubicBezTo>
                      <a:cubicBezTo>
                        <a:pt x="31874" y="26030"/>
                        <a:pt x="47729" y="37365"/>
                        <a:pt x="65541" y="37365"/>
                      </a:cubicBezTo>
                      <a:cubicBezTo>
                        <a:pt x="82273" y="37365"/>
                        <a:pt x="97251" y="27447"/>
                        <a:pt x="103796" y="11997"/>
                      </a:cubicBezTo>
                      <a:cubicBezTo>
                        <a:pt x="106697" y="5115"/>
                        <a:pt x="114591" y="1944"/>
                        <a:pt x="121472" y="4845"/>
                      </a:cubicBezTo>
                      <a:cubicBezTo>
                        <a:pt x="128354" y="7746"/>
                        <a:pt x="131525" y="15640"/>
                        <a:pt x="128624" y="22522"/>
                      </a:cubicBezTo>
                      <a:cubicBezTo>
                        <a:pt x="117897" y="47958"/>
                        <a:pt x="93136" y="64353"/>
                        <a:pt x="65541" y="6435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386" name="Google Shape;8386;g3acbb144eea_1_3835"/>
            <p:cNvGrpSpPr/>
            <p:nvPr/>
          </p:nvGrpSpPr>
          <p:grpSpPr>
            <a:xfrm>
              <a:off x="5225180" y="5139217"/>
              <a:ext cx="1741800" cy="1713000"/>
              <a:chOff x="5225180" y="5139217"/>
              <a:chExt cx="1741800" cy="1713000"/>
            </a:xfrm>
          </p:grpSpPr>
          <p:sp>
            <p:nvSpPr>
              <p:cNvPr id="8387" name="Google Shape;8387;g3acbb144eea_1_3835"/>
              <p:cNvSpPr/>
              <p:nvPr/>
            </p:nvSpPr>
            <p:spPr>
              <a:xfrm>
                <a:off x="5225180" y="5139217"/>
                <a:ext cx="1741800" cy="1713000"/>
              </a:xfrm>
              <a:prstGeom prst="rect">
                <a:avLst/>
              </a:prstGeom>
              <a:solidFill>
                <a:srgbClr val="254C5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88" name="Google Shape;8388;g3acbb144eea_1_3835"/>
              <p:cNvGrpSpPr/>
              <p:nvPr/>
            </p:nvGrpSpPr>
            <p:grpSpPr>
              <a:xfrm>
                <a:off x="5452322" y="5798807"/>
                <a:ext cx="1287544" cy="557742"/>
                <a:chOff x="3710784" y="633094"/>
                <a:chExt cx="1287544" cy="557742"/>
              </a:xfrm>
            </p:grpSpPr>
            <p:sp>
              <p:nvSpPr>
                <p:cNvPr id="8389" name="Google Shape;8389;g3acbb144eea_1_3835"/>
                <p:cNvSpPr/>
                <p:nvPr/>
              </p:nvSpPr>
              <p:spPr>
                <a:xfrm>
                  <a:off x="3761845" y="653097"/>
                  <a:ext cx="1178030" cy="413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030" h="413279" extrusionOk="0">
                      <a:moveTo>
                        <a:pt x="1178031" y="316759"/>
                      </a:moveTo>
                      <a:lnTo>
                        <a:pt x="1178031" y="316759"/>
                      </a:lnTo>
                      <a:cubicBezTo>
                        <a:pt x="1178031" y="171556"/>
                        <a:pt x="1084897" y="46990"/>
                        <a:pt x="955357" y="0"/>
                      </a:cubicBezTo>
                      <a:cubicBezTo>
                        <a:pt x="1012719" y="59796"/>
                        <a:pt x="1048173" y="140758"/>
                        <a:pt x="1048173" y="229658"/>
                      </a:cubicBezTo>
                      <a:lnTo>
                        <a:pt x="1048173" y="238548"/>
                      </a:lnTo>
                      <a:cubicBezTo>
                        <a:pt x="1048173" y="305435"/>
                        <a:pt x="993457" y="360151"/>
                        <a:pt x="926571" y="360151"/>
                      </a:cubicBezTo>
                      <a:lnTo>
                        <a:pt x="0" y="360151"/>
                      </a:lnTo>
                      <a:cubicBezTo>
                        <a:pt x="7726" y="381000"/>
                        <a:pt x="20637" y="399309"/>
                        <a:pt x="37359" y="413279"/>
                      </a:cubicBezTo>
                      <a:lnTo>
                        <a:pt x="1132734" y="413279"/>
                      </a:lnTo>
                      <a:cubicBezTo>
                        <a:pt x="1160357" y="390102"/>
                        <a:pt x="1178031" y="355388"/>
                        <a:pt x="1178031" y="316759"/>
                      </a:cubicBezTo>
                      <a:close/>
                    </a:path>
                  </a:pathLst>
                </a:custGeom>
                <a:solidFill>
                  <a:srgbClr val="C978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0" name="Google Shape;8390;g3acbb144eea_1_3835"/>
                <p:cNvSpPr/>
                <p:nvPr/>
              </p:nvSpPr>
              <p:spPr>
                <a:xfrm>
                  <a:off x="3753908" y="633094"/>
                  <a:ext cx="1056110" cy="380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6110" h="380259" extrusionOk="0">
                      <a:moveTo>
                        <a:pt x="1056111" y="258551"/>
                      </a:moveTo>
                      <a:lnTo>
                        <a:pt x="1056111" y="249661"/>
                      </a:lnTo>
                      <a:cubicBezTo>
                        <a:pt x="1056111" y="160761"/>
                        <a:pt x="1020657" y="79798"/>
                        <a:pt x="963295" y="20002"/>
                      </a:cubicBezTo>
                      <a:cubicBezTo>
                        <a:pt x="927629" y="7091"/>
                        <a:pt x="889212" y="0"/>
                        <a:pt x="849207" y="0"/>
                      </a:cubicBezTo>
                      <a:lnTo>
                        <a:pt x="818938" y="0"/>
                      </a:lnTo>
                      <a:lnTo>
                        <a:pt x="947843" y="128905"/>
                      </a:lnTo>
                      <a:cubicBezTo>
                        <a:pt x="968481" y="149542"/>
                        <a:pt x="968481" y="183303"/>
                        <a:pt x="947843" y="203941"/>
                      </a:cubicBezTo>
                      <a:lnTo>
                        <a:pt x="947843" y="203941"/>
                      </a:lnTo>
                      <a:cubicBezTo>
                        <a:pt x="929111" y="222673"/>
                        <a:pt x="898419" y="222673"/>
                        <a:pt x="879687" y="203941"/>
                      </a:cubicBezTo>
                      <a:lnTo>
                        <a:pt x="675746" y="0"/>
                      </a:lnTo>
                      <a:lnTo>
                        <a:pt x="585893" y="0"/>
                      </a:lnTo>
                      <a:lnTo>
                        <a:pt x="714798" y="128905"/>
                      </a:lnTo>
                      <a:cubicBezTo>
                        <a:pt x="735436" y="149542"/>
                        <a:pt x="735436" y="183303"/>
                        <a:pt x="714798" y="203941"/>
                      </a:cubicBezTo>
                      <a:lnTo>
                        <a:pt x="714798" y="203941"/>
                      </a:lnTo>
                      <a:cubicBezTo>
                        <a:pt x="696066" y="222673"/>
                        <a:pt x="665374" y="222673"/>
                        <a:pt x="646641" y="203941"/>
                      </a:cubicBezTo>
                      <a:lnTo>
                        <a:pt x="442701" y="0"/>
                      </a:lnTo>
                      <a:lnTo>
                        <a:pt x="352848" y="0"/>
                      </a:lnTo>
                      <a:lnTo>
                        <a:pt x="481753" y="128905"/>
                      </a:lnTo>
                      <a:cubicBezTo>
                        <a:pt x="502391" y="149542"/>
                        <a:pt x="502391" y="183303"/>
                        <a:pt x="481753" y="203941"/>
                      </a:cubicBezTo>
                      <a:cubicBezTo>
                        <a:pt x="463021" y="222673"/>
                        <a:pt x="432329" y="222673"/>
                        <a:pt x="413597" y="203941"/>
                      </a:cubicBezTo>
                      <a:lnTo>
                        <a:pt x="227965" y="18309"/>
                      </a:lnTo>
                      <a:cubicBezTo>
                        <a:pt x="95779" y="63817"/>
                        <a:pt x="0" y="189653"/>
                        <a:pt x="0" y="336868"/>
                      </a:cubicBezTo>
                      <a:lnTo>
                        <a:pt x="0" y="336868"/>
                      </a:lnTo>
                      <a:cubicBezTo>
                        <a:pt x="0" y="352107"/>
                        <a:pt x="2857" y="366713"/>
                        <a:pt x="7938" y="380259"/>
                      </a:cubicBezTo>
                      <a:lnTo>
                        <a:pt x="934508" y="380259"/>
                      </a:lnTo>
                      <a:cubicBezTo>
                        <a:pt x="1001395" y="380259"/>
                        <a:pt x="1056111" y="325543"/>
                        <a:pt x="1056111" y="258657"/>
                      </a:cubicBezTo>
                      <a:close/>
                    </a:path>
                  </a:pathLst>
                </a:custGeom>
                <a:solidFill>
                  <a:srgbClr val="D47E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1" name="Google Shape;8391;g3acbb144eea_1_3835"/>
                <p:cNvSpPr/>
                <p:nvPr/>
              </p:nvSpPr>
              <p:spPr>
                <a:xfrm>
                  <a:off x="3981873" y="633094"/>
                  <a:ext cx="269266" cy="2179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266" h="217990" extrusionOk="0">
                      <a:moveTo>
                        <a:pt x="253788" y="203941"/>
                      </a:moveTo>
                      <a:cubicBezTo>
                        <a:pt x="274426" y="183303"/>
                        <a:pt x="274426" y="149542"/>
                        <a:pt x="253788" y="128905"/>
                      </a:cubicBezTo>
                      <a:lnTo>
                        <a:pt x="124884" y="0"/>
                      </a:lnTo>
                      <a:lnTo>
                        <a:pt x="108797" y="0"/>
                      </a:lnTo>
                      <a:cubicBezTo>
                        <a:pt x="70697" y="0"/>
                        <a:pt x="34184" y="6456"/>
                        <a:pt x="0" y="18309"/>
                      </a:cubicBezTo>
                      <a:lnTo>
                        <a:pt x="185632" y="203941"/>
                      </a:lnTo>
                      <a:cubicBezTo>
                        <a:pt x="204364" y="222673"/>
                        <a:pt x="235056" y="222673"/>
                        <a:pt x="253788" y="20394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2" name="Google Shape;8392;g3acbb144eea_1_3835"/>
                <p:cNvSpPr/>
                <p:nvPr/>
              </p:nvSpPr>
              <p:spPr>
                <a:xfrm>
                  <a:off x="4196503" y="633094"/>
                  <a:ext cx="287575" cy="2179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575" h="217990" extrusionOk="0">
                      <a:moveTo>
                        <a:pt x="272098" y="203941"/>
                      </a:moveTo>
                      <a:lnTo>
                        <a:pt x="272098" y="203941"/>
                      </a:lnTo>
                      <a:cubicBezTo>
                        <a:pt x="292735" y="183303"/>
                        <a:pt x="292735" y="149542"/>
                        <a:pt x="272098" y="128905"/>
                      </a:cubicBezTo>
                      <a:lnTo>
                        <a:pt x="143192" y="0"/>
                      </a:lnTo>
                      <a:lnTo>
                        <a:pt x="0" y="0"/>
                      </a:lnTo>
                      <a:lnTo>
                        <a:pt x="203941" y="203941"/>
                      </a:lnTo>
                      <a:cubicBezTo>
                        <a:pt x="222673" y="222673"/>
                        <a:pt x="253365" y="222673"/>
                        <a:pt x="272098" y="20394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3" name="Google Shape;8393;g3acbb144eea_1_3835"/>
                <p:cNvSpPr/>
                <p:nvPr/>
              </p:nvSpPr>
              <p:spPr>
                <a:xfrm>
                  <a:off x="4429548" y="633094"/>
                  <a:ext cx="287575" cy="2179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575" h="217990" extrusionOk="0">
                      <a:moveTo>
                        <a:pt x="272097" y="203941"/>
                      </a:moveTo>
                      <a:lnTo>
                        <a:pt x="272097" y="203941"/>
                      </a:lnTo>
                      <a:cubicBezTo>
                        <a:pt x="292735" y="183303"/>
                        <a:pt x="292735" y="149542"/>
                        <a:pt x="272097" y="128905"/>
                      </a:cubicBezTo>
                      <a:lnTo>
                        <a:pt x="143192" y="0"/>
                      </a:lnTo>
                      <a:lnTo>
                        <a:pt x="0" y="0"/>
                      </a:lnTo>
                      <a:lnTo>
                        <a:pt x="203941" y="203941"/>
                      </a:lnTo>
                      <a:cubicBezTo>
                        <a:pt x="222673" y="222673"/>
                        <a:pt x="253365" y="222673"/>
                        <a:pt x="272097" y="20394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4" name="Google Shape;8394;g3acbb144eea_1_3835"/>
                <p:cNvSpPr/>
                <p:nvPr/>
              </p:nvSpPr>
              <p:spPr>
                <a:xfrm>
                  <a:off x="3710796" y="1101513"/>
                  <a:ext cx="1287411" cy="893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411" h="89323" extrusionOk="0">
                      <a:moveTo>
                        <a:pt x="1287183" y="23601"/>
                      </a:moveTo>
                      <a:lnTo>
                        <a:pt x="567" y="23601"/>
                      </a:lnTo>
                      <a:cubicBezTo>
                        <a:pt x="567" y="15240"/>
                        <a:pt x="144" y="7197"/>
                        <a:pt x="38" y="0"/>
                      </a:cubicBezTo>
                      <a:cubicBezTo>
                        <a:pt x="-174" y="8890"/>
                        <a:pt x="567" y="19368"/>
                        <a:pt x="567" y="30586"/>
                      </a:cubicBezTo>
                      <a:lnTo>
                        <a:pt x="567" y="30586"/>
                      </a:lnTo>
                      <a:cubicBezTo>
                        <a:pt x="567" y="62865"/>
                        <a:pt x="22792" y="89323"/>
                        <a:pt x="49886" y="89323"/>
                      </a:cubicBezTo>
                      <a:lnTo>
                        <a:pt x="1237759" y="89323"/>
                      </a:lnTo>
                      <a:cubicBezTo>
                        <a:pt x="1264958" y="89323"/>
                        <a:pt x="1287077" y="62865"/>
                        <a:pt x="1287077" y="30586"/>
                      </a:cubicBezTo>
                      <a:cubicBezTo>
                        <a:pt x="1287077" y="20955"/>
                        <a:pt x="1287501" y="11853"/>
                        <a:pt x="1287395" y="3810"/>
                      </a:cubicBezTo>
                      <a:cubicBezTo>
                        <a:pt x="1287395" y="10054"/>
                        <a:pt x="1287077" y="16722"/>
                        <a:pt x="1287077" y="23601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5" name="Google Shape;8395;g3acbb144eea_1_3835"/>
                <p:cNvSpPr/>
                <p:nvPr/>
              </p:nvSpPr>
              <p:spPr>
                <a:xfrm>
                  <a:off x="3710784" y="1066482"/>
                  <a:ext cx="97415" cy="35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5" h="35030" extrusionOk="0">
                      <a:moveTo>
                        <a:pt x="21639" y="6879"/>
                      </a:moveTo>
                      <a:lnTo>
                        <a:pt x="97416" y="6879"/>
                      </a:lnTo>
                      <a:cubicBezTo>
                        <a:pt x="94347" y="4657"/>
                        <a:pt x="91278" y="2434"/>
                        <a:pt x="88314" y="0"/>
                      </a:cubicBezTo>
                      <a:lnTo>
                        <a:pt x="21639" y="0"/>
                      </a:lnTo>
                      <a:cubicBezTo>
                        <a:pt x="1531" y="0"/>
                        <a:pt x="-374" y="14499"/>
                        <a:pt x="49" y="35031"/>
                      </a:cubicBezTo>
                      <a:cubicBezTo>
                        <a:pt x="367" y="18203"/>
                        <a:pt x="3859" y="6879"/>
                        <a:pt x="21639" y="6879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6" name="Google Shape;8396;g3acbb144eea_1_3835"/>
                <p:cNvSpPr/>
                <p:nvPr/>
              </p:nvSpPr>
              <p:spPr>
                <a:xfrm>
                  <a:off x="4885478" y="1066482"/>
                  <a:ext cx="112850" cy="38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850" h="38840" extrusionOk="0">
                      <a:moveTo>
                        <a:pt x="90170" y="6879"/>
                      </a:moveTo>
                      <a:cubicBezTo>
                        <a:pt x="109220" y="6879"/>
                        <a:pt x="112501" y="19897"/>
                        <a:pt x="112818" y="38841"/>
                      </a:cubicBezTo>
                      <a:cubicBezTo>
                        <a:pt x="113136" y="16298"/>
                        <a:pt x="111442" y="0"/>
                        <a:pt x="90170" y="0"/>
                      </a:cubicBezTo>
                      <a:lnTo>
                        <a:pt x="9102" y="0"/>
                      </a:lnTo>
                      <a:cubicBezTo>
                        <a:pt x="6244" y="2434"/>
                        <a:pt x="3175" y="4763"/>
                        <a:pt x="0" y="6879"/>
                      </a:cubicBezTo>
                      <a:lnTo>
                        <a:pt x="90170" y="6879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7" name="Google Shape;8397;g3acbb144eea_1_3835"/>
                <p:cNvSpPr/>
                <p:nvPr/>
              </p:nvSpPr>
              <p:spPr>
                <a:xfrm>
                  <a:off x="3799205" y="1066482"/>
                  <a:ext cx="1095375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375" h="6879" extrusionOk="0">
                      <a:moveTo>
                        <a:pt x="1086273" y="6879"/>
                      </a:moveTo>
                      <a:cubicBezTo>
                        <a:pt x="1089342" y="4657"/>
                        <a:pt x="1092412" y="2434"/>
                        <a:pt x="1095375" y="0"/>
                      </a:cubicBezTo>
                      <a:lnTo>
                        <a:pt x="0" y="0"/>
                      </a:lnTo>
                      <a:cubicBezTo>
                        <a:pt x="2857" y="2434"/>
                        <a:pt x="5927" y="4763"/>
                        <a:pt x="9102" y="6879"/>
                      </a:cubicBezTo>
                      <a:lnTo>
                        <a:pt x="1086379" y="6879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8" name="Google Shape;8398;g3acbb144eea_1_3835"/>
                <p:cNvSpPr/>
                <p:nvPr/>
              </p:nvSpPr>
              <p:spPr>
                <a:xfrm>
                  <a:off x="3710834" y="1073361"/>
                  <a:ext cx="1287462" cy="51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462" h="51752" extrusionOk="0">
                      <a:moveTo>
                        <a:pt x="1287145" y="51752"/>
                      </a:moveTo>
                      <a:cubicBezTo>
                        <a:pt x="1287145" y="44768"/>
                        <a:pt x="1287357" y="38100"/>
                        <a:pt x="1287462" y="31962"/>
                      </a:cubicBezTo>
                      <a:cubicBezTo>
                        <a:pt x="1287145" y="13018"/>
                        <a:pt x="1283864" y="0"/>
                        <a:pt x="1264814" y="0"/>
                      </a:cubicBezTo>
                      <a:lnTo>
                        <a:pt x="1174644" y="0"/>
                      </a:lnTo>
                      <a:cubicBezTo>
                        <a:pt x="1154218" y="14182"/>
                        <a:pt x="1129559" y="22648"/>
                        <a:pt x="1102995" y="22648"/>
                      </a:cubicBezTo>
                      <a:lnTo>
                        <a:pt x="169016" y="22648"/>
                      </a:lnTo>
                      <a:cubicBezTo>
                        <a:pt x="142452" y="22648"/>
                        <a:pt x="117687" y="14287"/>
                        <a:pt x="97366" y="0"/>
                      </a:cubicBezTo>
                      <a:lnTo>
                        <a:pt x="21590" y="0"/>
                      </a:lnTo>
                      <a:cubicBezTo>
                        <a:pt x="3810" y="0"/>
                        <a:pt x="317" y="11324"/>
                        <a:pt x="0" y="28152"/>
                      </a:cubicBezTo>
                      <a:cubicBezTo>
                        <a:pt x="106" y="35348"/>
                        <a:pt x="529" y="43392"/>
                        <a:pt x="529" y="51752"/>
                      </a:cubicBezTo>
                      <a:lnTo>
                        <a:pt x="1287145" y="51752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99" name="Google Shape;8399;g3acbb144eea_1_3835"/>
                <p:cNvSpPr/>
                <p:nvPr/>
              </p:nvSpPr>
              <p:spPr>
                <a:xfrm>
                  <a:off x="3808200" y="1073255"/>
                  <a:ext cx="1077277" cy="22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277" h="22648" extrusionOk="0">
                      <a:moveTo>
                        <a:pt x="71649" y="22648"/>
                      </a:moveTo>
                      <a:lnTo>
                        <a:pt x="1005629" y="22648"/>
                      </a:lnTo>
                      <a:cubicBezTo>
                        <a:pt x="1032193" y="22648"/>
                        <a:pt x="1056958" y="14287"/>
                        <a:pt x="1077278" y="0"/>
                      </a:cubicBezTo>
                      <a:lnTo>
                        <a:pt x="0" y="0"/>
                      </a:lnTo>
                      <a:cubicBezTo>
                        <a:pt x="20426" y="14182"/>
                        <a:pt x="45085" y="22648"/>
                        <a:pt x="71649" y="22648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400" name="Google Shape;8400;g3acbb144eea_1_3835"/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8401" name="Google Shape;8401;g3acbb144eea_1_3835"/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02" name="Google Shape;8402;g3acbb144eea_1_3835"/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03" name="Google Shape;8403;g3acbb144eea_1_3835"/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404" name="Google Shape;8404;g3acbb144eea_1_3835"/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8405" name="Google Shape;8405;g3acbb144eea_1_3835"/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06" name="Google Shape;8406;g3acbb144eea_1_3835"/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07" name="Google Shape;8407;g3acbb144eea_1_3835"/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408" name="Google Shape;8408;g3acbb144eea_1_3835"/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8409" name="Google Shape;8409;g3acbb144eea_1_3835"/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8410" name="Google Shape;8410;g3acbb144eea_1_3835"/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411" name="Google Shape;8411;g3acbb144eea_1_3835"/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412" name="Google Shape;8412;g3acbb144eea_1_3835"/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413" name="Google Shape;8413;g3acbb144eea_1_3835"/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8414" name="Google Shape;8414;g3acbb144eea_1_3835"/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415" name="Google Shape;8415;g3acbb144eea_1_3835"/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416" name="Google Shape;8416;g3acbb144eea_1_3835"/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17" name="Google Shape;8417;g3acbb144eea_1_3835"/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418" name="Google Shape;8418;g3acbb144eea_1_3835"/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8419" name="Google Shape;8419;g3acbb144eea_1_3835"/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420" name="Google Shape;8420;g3acbb144eea_1_3835"/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421" name="Google Shape;8421;g3acbb144eea_1_3835"/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8422" name="Google Shape;8422;g3acbb144eea_1_3835"/>
            <p:cNvGrpSpPr/>
            <p:nvPr/>
          </p:nvGrpSpPr>
          <p:grpSpPr>
            <a:xfrm>
              <a:off x="-2" y="1713071"/>
              <a:ext cx="1741800" cy="1713000"/>
              <a:chOff x="-3" y="1713071"/>
              <a:chExt cx="1741800" cy="1713000"/>
            </a:xfrm>
          </p:grpSpPr>
          <p:sp>
            <p:nvSpPr>
              <p:cNvPr id="8423" name="Google Shape;8423;g3acbb144eea_1_3835"/>
              <p:cNvSpPr/>
              <p:nvPr/>
            </p:nvSpPr>
            <p:spPr>
              <a:xfrm>
                <a:off x="-3" y="1713071"/>
                <a:ext cx="1741800" cy="1713000"/>
              </a:xfrm>
              <a:prstGeom prst="rect">
                <a:avLst/>
              </a:prstGeom>
              <a:solidFill>
                <a:srgbClr val="2D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424" name="Google Shape;8424;g3acbb144eea_1_3835"/>
              <p:cNvGrpSpPr/>
              <p:nvPr/>
            </p:nvGrpSpPr>
            <p:grpSpPr>
              <a:xfrm>
                <a:off x="293479" y="1952625"/>
                <a:ext cx="1162050" cy="1170198"/>
                <a:chOff x="3769889" y="1952625"/>
                <a:chExt cx="1162050" cy="1170198"/>
              </a:xfrm>
            </p:grpSpPr>
            <p:sp>
              <p:nvSpPr>
                <p:cNvPr id="8425" name="Google Shape;8425;g3acbb144eea_1_3835"/>
                <p:cNvSpPr/>
                <p:nvPr/>
              </p:nvSpPr>
              <p:spPr>
                <a:xfrm>
                  <a:off x="4586710" y="2314257"/>
                  <a:ext cx="11641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5926" extrusionOk="0">
                      <a:moveTo>
                        <a:pt x="0" y="0"/>
                      </a:moveTo>
                      <a:cubicBezTo>
                        <a:pt x="3916" y="1905"/>
                        <a:pt x="7832" y="3916"/>
                        <a:pt x="11641" y="5927"/>
                      </a:cubicBezTo>
                      <a:cubicBezTo>
                        <a:pt x="7726" y="3916"/>
                        <a:pt x="3916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26" name="Google Shape;8426;g3acbb144eea_1_3835"/>
                <p:cNvSpPr/>
                <p:nvPr/>
              </p:nvSpPr>
              <p:spPr>
                <a:xfrm>
                  <a:off x="4609147" y="2325581"/>
                  <a:ext cx="12170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0" h="6773" extrusionOk="0">
                      <a:moveTo>
                        <a:pt x="0" y="0"/>
                      </a:moveTo>
                      <a:cubicBezTo>
                        <a:pt x="4127" y="2222"/>
                        <a:pt x="8149" y="4445"/>
                        <a:pt x="12171" y="6773"/>
                      </a:cubicBezTo>
                      <a:cubicBezTo>
                        <a:pt x="8149" y="4445"/>
                        <a:pt x="4127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27" name="Google Shape;8427;g3acbb144eea_1_3835"/>
                <p:cNvSpPr/>
                <p:nvPr/>
              </p:nvSpPr>
              <p:spPr>
                <a:xfrm>
                  <a:off x="4630949" y="2337964"/>
                  <a:ext cx="12276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7620" extrusionOk="0">
                      <a:moveTo>
                        <a:pt x="0" y="0"/>
                      </a:moveTo>
                      <a:cubicBezTo>
                        <a:pt x="4127" y="2434"/>
                        <a:pt x="8255" y="4974"/>
                        <a:pt x="12277" y="7620"/>
                      </a:cubicBezTo>
                      <a:cubicBezTo>
                        <a:pt x="8149" y="5080"/>
                        <a:pt x="4127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28" name="Google Shape;8428;g3acbb144eea_1_3835"/>
                <p:cNvSpPr/>
                <p:nvPr/>
              </p:nvSpPr>
              <p:spPr>
                <a:xfrm>
                  <a:off x="4505430" y="2283142"/>
                  <a:ext cx="10795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5" h="3175" extrusionOk="0">
                      <a:moveTo>
                        <a:pt x="0" y="0"/>
                      </a:moveTo>
                      <a:cubicBezTo>
                        <a:pt x="3598" y="1058"/>
                        <a:pt x="7197" y="2117"/>
                        <a:pt x="10795" y="3175"/>
                      </a:cubicBezTo>
                      <a:cubicBezTo>
                        <a:pt x="7197" y="2011"/>
                        <a:pt x="3598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29" name="Google Shape;8429;g3acbb144eea_1_3835"/>
                <p:cNvSpPr/>
                <p:nvPr/>
              </p:nvSpPr>
              <p:spPr>
                <a:xfrm>
                  <a:off x="4530407" y="2291185"/>
                  <a:ext cx="10265" cy="35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3598" extrusionOk="0">
                      <a:moveTo>
                        <a:pt x="0" y="0"/>
                      </a:moveTo>
                      <a:cubicBezTo>
                        <a:pt x="3387" y="1164"/>
                        <a:pt x="6879" y="2328"/>
                        <a:pt x="10266" y="3598"/>
                      </a:cubicBezTo>
                      <a:cubicBezTo>
                        <a:pt x="6879" y="2328"/>
                        <a:pt x="3492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0" name="Google Shape;8430;g3acbb144eea_1_3835"/>
                <p:cNvSpPr/>
                <p:nvPr/>
              </p:nvSpPr>
              <p:spPr>
                <a:xfrm>
                  <a:off x="4480242" y="2276369"/>
                  <a:ext cx="11006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6" h="2751" extrusionOk="0">
                      <a:moveTo>
                        <a:pt x="0" y="0"/>
                      </a:moveTo>
                      <a:cubicBezTo>
                        <a:pt x="3704" y="952"/>
                        <a:pt x="7408" y="1799"/>
                        <a:pt x="11007" y="2752"/>
                      </a:cubicBezTo>
                      <a:cubicBezTo>
                        <a:pt x="7303" y="1799"/>
                        <a:pt x="3704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1" name="Google Shape;8431;g3acbb144eea_1_3835"/>
                <p:cNvSpPr/>
                <p:nvPr/>
              </p:nvSpPr>
              <p:spPr>
                <a:xfrm>
                  <a:off x="4454630" y="2270759"/>
                  <a:ext cx="11112" cy="2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2328" extrusionOk="0">
                      <a:moveTo>
                        <a:pt x="0" y="0"/>
                      </a:moveTo>
                      <a:cubicBezTo>
                        <a:pt x="3704" y="741"/>
                        <a:pt x="7408" y="1482"/>
                        <a:pt x="11112" y="2328"/>
                      </a:cubicBezTo>
                      <a:cubicBezTo>
                        <a:pt x="7408" y="1482"/>
                        <a:pt x="3704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2" name="Google Shape;8432;g3acbb144eea_1_3835"/>
                <p:cNvSpPr/>
                <p:nvPr/>
              </p:nvSpPr>
              <p:spPr>
                <a:xfrm>
                  <a:off x="4651904" y="2351087"/>
                  <a:ext cx="12382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2" h="8360" extrusionOk="0">
                      <a:moveTo>
                        <a:pt x="0" y="0"/>
                      </a:moveTo>
                      <a:cubicBezTo>
                        <a:pt x="4128" y="2752"/>
                        <a:pt x="8361" y="5503"/>
                        <a:pt x="12383" y="8361"/>
                      </a:cubicBezTo>
                      <a:cubicBezTo>
                        <a:pt x="8255" y="5503"/>
                        <a:pt x="4128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3" name="Google Shape;8433;g3acbb144eea_1_3835"/>
                <p:cNvSpPr/>
                <p:nvPr/>
              </p:nvSpPr>
              <p:spPr>
                <a:xfrm>
                  <a:off x="4691274" y="2379450"/>
                  <a:ext cx="13229" cy="10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29" h="10689" extrusionOk="0">
                      <a:moveTo>
                        <a:pt x="0" y="0"/>
                      </a:moveTo>
                      <a:cubicBezTo>
                        <a:pt x="4445" y="3493"/>
                        <a:pt x="8890" y="7091"/>
                        <a:pt x="13229" y="10689"/>
                      </a:cubicBezTo>
                      <a:cubicBezTo>
                        <a:pt x="8890" y="6985"/>
                        <a:pt x="4445" y="3493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4" name="Google Shape;8434;g3acbb144eea_1_3835"/>
                <p:cNvSpPr/>
                <p:nvPr/>
              </p:nvSpPr>
              <p:spPr>
                <a:xfrm>
                  <a:off x="4900083" y="2770610"/>
                  <a:ext cx="1164" cy="16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6933" extrusionOk="0">
                      <a:moveTo>
                        <a:pt x="0" y="0"/>
                      </a:moveTo>
                      <a:cubicBezTo>
                        <a:pt x="423" y="5609"/>
                        <a:pt x="847" y="11324"/>
                        <a:pt x="1164" y="16933"/>
                      </a:cubicBezTo>
                      <a:cubicBezTo>
                        <a:pt x="847" y="11218"/>
                        <a:pt x="423" y="560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5" name="Google Shape;8435;g3acbb144eea_1_3835"/>
                <p:cNvSpPr/>
                <p:nvPr/>
              </p:nvSpPr>
              <p:spPr>
                <a:xfrm>
                  <a:off x="4672118" y="2365057"/>
                  <a:ext cx="12700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0" h="9419" extrusionOk="0">
                      <a:moveTo>
                        <a:pt x="0" y="0"/>
                      </a:moveTo>
                      <a:cubicBezTo>
                        <a:pt x="4233" y="3069"/>
                        <a:pt x="8467" y="6244"/>
                        <a:pt x="12700" y="9419"/>
                      </a:cubicBezTo>
                      <a:cubicBezTo>
                        <a:pt x="8572" y="6244"/>
                        <a:pt x="4339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6" name="Google Shape;8436;g3acbb144eea_1_3835"/>
                <p:cNvSpPr/>
                <p:nvPr/>
              </p:nvSpPr>
              <p:spPr>
                <a:xfrm>
                  <a:off x="4826740" y="2535343"/>
                  <a:ext cx="70061" cy="203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61" h="203623" extrusionOk="0">
                      <a:moveTo>
                        <a:pt x="70062" y="203623"/>
                      </a:moveTo>
                      <a:cubicBezTo>
                        <a:pt x="60113" y="130175"/>
                        <a:pt x="35877" y="61383"/>
                        <a:pt x="0" y="0"/>
                      </a:cubicBezTo>
                      <a:cubicBezTo>
                        <a:pt x="31856" y="54716"/>
                        <a:pt x="54716" y="115464"/>
                        <a:pt x="66251" y="180023"/>
                      </a:cubicBezTo>
                      <a:cubicBezTo>
                        <a:pt x="67627" y="187854"/>
                        <a:pt x="68897" y="195686"/>
                        <a:pt x="69956" y="20362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7" name="Google Shape;8437;g3acbb144eea_1_3835"/>
                <p:cNvSpPr/>
                <p:nvPr/>
              </p:nvSpPr>
              <p:spPr>
                <a:xfrm>
                  <a:off x="4897014" y="2740871"/>
                  <a:ext cx="2540" cy="220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22013" extrusionOk="0">
                      <a:moveTo>
                        <a:pt x="0" y="0"/>
                      </a:moveTo>
                      <a:cubicBezTo>
                        <a:pt x="952" y="7303"/>
                        <a:pt x="1799" y="14605"/>
                        <a:pt x="2540" y="22013"/>
                      </a:cubicBezTo>
                      <a:cubicBezTo>
                        <a:pt x="1905" y="14605"/>
                        <a:pt x="952" y="7303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8" name="Google Shape;8438;g3acbb144eea_1_3835"/>
                <p:cNvSpPr/>
                <p:nvPr/>
              </p:nvSpPr>
              <p:spPr>
                <a:xfrm>
                  <a:off x="4895638" y="2842259"/>
                  <a:ext cx="5609" cy="55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55668" extrusionOk="0">
                      <a:moveTo>
                        <a:pt x="5609" y="0"/>
                      </a:moveTo>
                      <a:cubicBezTo>
                        <a:pt x="4657" y="18838"/>
                        <a:pt x="2752" y="37359"/>
                        <a:pt x="0" y="55668"/>
                      </a:cubicBezTo>
                      <a:cubicBezTo>
                        <a:pt x="2752" y="37359"/>
                        <a:pt x="4657" y="18838"/>
                        <a:pt x="5609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39" name="Google Shape;8439;g3acbb144eea_1_3835"/>
                <p:cNvSpPr/>
                <p:nvPr/>
              </p:nvSpPr>
              <p:spPr>
                <a:xfrm>
                  <a:off x="4814781" y="2515870"/>
                  <a:ext cx="11747" cy="19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47" h="19261" extrusionOk="0">
                      <a:moveTo>
                        <a:pt x="0" y="0"/>
                      </a:moveTo>
                      <a:cubicBezTo>
                        <a:pt x="4022" y="6350"/>
                        <a:pt x="7938" y="12700"/>
                        <a:pt x="11747" y="19262"/>
                      </a:cubicBezTo>
                      <a:cubicBezTo>
                        <a:pt x="7938" y="12806"/>
                        <a:pt x="4022" y="635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0" name="Google Shape;8440;g3acbb144eea_1_3835"/>
                <p:cNvSpPr/>
                <p:nvPr/>
              </p:nvSpPr>
              <p:spPr>
                <a:xfrm>
                  <a:off x="4708630" y="2393844"/>
                  <a:ext cx="77470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70" h="81385" extrusionOk="0">
                      <a:moveTo>
                        <a:pt x="77470" y="81386"/>
                      </a:moveTo>
                      <a:cubicBezTo>
                        <a:pt x="54504" y="51752"/>
                        <a:pt x="28469" y="24447"/>
                        <a:pt x="0" y="0"/>
                      </a:cubicBezTo>
                      <a:cubicBezTo>
                        <a:pt x="28469" y="24447"/>
                        <a:pt x="54398" y="51647"/>
                        <a:pt x="77470" y="8138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1" name="Google Shape;8441;g3acbb144eea_1_3835"/>
                <p:cNvSpPr/>
                <p:nvPr/>
              </p:nvSpPr>
              <p:spPr>
                <a:xfrm>
                  <a:off x="4428701" y="2266314"/>
                  <a:ext cx="11006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6" h="1693" extrusionOk="0">
                      <a:moveTo>
                        <a:pt x="0" y="0"/>
                      </a:moveTo>
                      <a:cubicBezTo>
                        <a:pt x="3704" y="529"/>
                        <a:pt x="7303" y="1164"/>
                        <a:pt x="11007" y="1693"/>
                      </a:cubicBezTo>
                      <a:cubicBezTo>
                        <a:pt x="7408" y="1058"/>
                        <a:pt x="3704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2" name="Google Shape;8442;g3acbb144eea_1_3835"/>
                <p:cNvSpPr/>
                <p:nvPr/>
              </p:nvSpPr>
              <p:spPr>
                <a:xfrm>
                  <a:off x="4801552" y="2496185"/>
                  <a:ext cx="12064" cy="179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4" h="17991" extrusionOk="0">
                      <a:moveTo>
                        <a:pt x="0" y="0"/>
                      </a:moveTo>
                      <a:cubicBezTo>
                        <a:pt x="4127" y="5927"/>
                        <a:pt x="8149" y="11959"/>
                        <a:pt x="12065" y="17992"/>
                      </a:cubicBezTo>
                      <a:cubicBezTo>
                        <a:pt x="8149" y="11959"/>
                        <a:pt x="4127" y="5927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3" name="Google Shape;8443;g3acbb144eea_1_3835"/>
                <p:cNvSpPr/>
                <p:nvPr/>
              </p:nvSpPr>
              <p:spPr>
                <a:xfrm>
                  <a:off x="4787264" y="2476605"/>
                  <a:ext cx="12805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5" h="17462" extrusionOk="0">
                      <a:moveTo>
                        <a:pt x="0" y="0"/>
                      </a:moveTo>
                      <a:cubicBezTo>
                        <a:pt x="4445" y="5715"/>
                        <a:pt x="8678" y="11536"/>
                        <a:pt x="12806" y="17463"/>
                      </a:cubicBezTo>
                      <a:cubicBezTo>
                        <a:pt x="8678" y="11536"/>
                        <a:pt x="4339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4" name="Google Shape;8444;g3acbb144eea_1_3835"/>
                <p:cNvSpPr/>
                <p:nvPr/>
              </p:nvSpPr>
              <p:spPr>
                <a:xfrm>
                  <a:off x="4262120" y="2266209"/>
                  <a:ext cx="783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058" extrusionOk="0">
                      <a:moveTo>
                        <a:pt x="0" y="1058"/>
                      </a:moveTo>
                      <a:cubicBezTo>
                        <a:pt x="2540" y="635"/>
                        <a:pt x="5186" y="317"/>
                        <a:pt x="7832" y="0"/>
                      </a:cubicBezTo>
                      <a:cubicBezTo>
                        <a:pt x="5186" y="317"/>
                        <a:pt x="2646" y="741"/>
                        <a:pt x="0" y="105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5" name="Google Shape;8445;g3acbb144eea_1_3835"/>
                <p:cNvSpPr/>
                <p:nvPr/>
              </p:nvSpPr>
              <p:spPr>
                <a:xfrm>
                  <a:off x="3869690" y="2452793"/>
                  <a:ext cx="59795" cy="84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95" h="84031" extrusionOk="0">
                      <a:moveTo>
                        <a:pt x="0" y="84032"/>
                      </a:moveTo>
                      <a:cubicBezTo>
                        <a:pt x="17356" y="54081"/>
                        <a:pt x="37359" y="26035"/>
                        <a:pt x="59796" y="0"/>
                      </a:cubicBezTo>
                      <a:cubicBezTo>
                        <a:pt x="37359" y="26035"/>
                        <a:pt x="17356" y="54187"/>
                        <a:pt x="0" y="8403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6" name="Google Shape;8446;g3acbb144eea_1_3835"/>
                <p:cNvSpPr/>
                <p:nvPr/>
              </p:nvSpPr>
              <p:spPr>
                <a:xfrm>
                  <a:off x="3825240" y="2537459"/>
                  <a:ext cx="44026" cy="9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26" h="96625" extrusionOk="0">
                      <a:moveTo>
                        <a:pt x="0" y="96626"/>
                      </a:moveTo>
                      <a:cubicBezTo>
                        <a:pt x="11642" y="62759"/>
                        <a:pt x="26458" y="30480"/>
                        <a:pt x="44027" y="0"/>
                      </a:cubicBezTo>
                      <a:cubicBezTo>
                        <a:pt x="26352" y="30480"/>
                        <a:pt x="11642" y="62865"/>
                        <a:pt x="0" y="9662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7" name="Google Shape;8447;g3acbb144eea_1_3835"/>
                <p:cNvSpPr/>
                <p:nvPr/>
              </p:nvSpPr>
              <p:spPr>
                <a:xfrm>
                  <a:off x="3991927" y="2381038"/>
                  <a:ext cx="11959" cy="9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9" h="9842" extrusionOk="0">
                      <a:moveTo>
                        <a:pt x="0" y="9843"/>
                      </a:moveTo>
                      <a:cubicBezTo>
                        <a:pt x="3916" y="6562"/>
                        <a:pt x="7938" y="3281"/>
                        <a:pt x="11959" y="0"/>
                      </a:cubicBezTo>
                      <a:cubicBezTo>
                        <a:pt x="7938" y="3175"/>
                        <a:pt x="3916" y="6456"/>
                        <a:pt x="0" y="98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8" name="Google Shape;8448;g3acbb144eea_1_3835"/>
                <p:cNvSpPr/>
                <p:nvPr/>
              </p:nvSpPr>
              <p:spPr>
                <a:xfrm>
                  <a:off x="3795924" y="2778125"/>
                  <a:ext cx="634" cy="96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9630" extrusionOk="0">
                      <a:moveTo>
                        <a:pt x="0" y="9631"/>
                      </a:moveTo>
                      <a:cubicBezTo>
                        <a:pt x="106" y="6350"/>
                        <a:pt x="423" y="3175"/>
                        <a:pt x="635" y="0"/>
                      </a:cubicBezTo>
                      <a:cubicBezTo>
                        <a:pt x="423" y="3175"/>
                        <a:pt x="212" y="6456"/>
                        <a:pt x="0" y="963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49" name="Google Shape;8449;g3acbb144eea_1_3835"/>
                <p:cNvSpPr/>
                <p:nvPr/>
              </p:nvSpPr>
              <p:spPr>
                <a:xfrm>
                  <a:off x="4010448" y="2367068"/>
                  <a:ext cx="11747" cy="8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47" h="8889" extrusionOk="0">
                      <a:moveTo>
                        <a:pt x="0" y="8890"/>
                      </a:moveTo>
                      <a:cubicBezTo>
                        <a:pt x="3916" y="5927"/>
                        <a:pt x="7832" y="2857"/>
                        <a:pt x="11747" y="0"/>
                      </a:cubicBezTo>
                      <a:cubicBezTo>
                        <a:pt x="7726" y="2963"/>
                        <a:pt x="3810" y="5927"/>
                        <a:pt x="0" y="889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0" name="Google Shape;8450;g3acbb144eea_1_3835"/>
                <p:cNvSpPr/>
                <p:nvPr/>
              </p:nvSpPr>
              <p:spPr>
                <a:xfrm>
                  <a:off x="3797723" y="2750184"/>
                  <a:ext cx="1269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" h="12276" extrusionOk="0">
                      <a:moveTo>
                        <a:pt x="0" y="12277"/>
                      </a:moveTo>
                      <a:cubicBezTo>
                        <a:pt x="423" y="8149"/>
                        <a:pt x="847" y="4022"/>
                        <a:pt x="1270" y="0"/>
                      </a:cubicBezTo>
                      <a:cubicBezTo>
                        <a:pt x="847" y="4128"/>
                        <a:pt x="317" y="8149"/>
                        <a:pt x="0" y="1227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1" name="Google Shape;8451;g3acbb144eea_1_3835"/>
                <p:cNvSpPr/>
                <p:nvPr/>
              </p:nvSpPr>
              <p:spPr>
                <a:xfrm>
                  <a:off x="3800580" y="2723726"/>
                  <a:ext cx="2116" cy="14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14393" extrusionOk="0">
                      <a:moveTo>
                        <a:pt x="0" y="14394"/>
                      </a:moveTo>
                      <a:cubicBezTo>
                        <a:pt x="635" y="9525"/>
                        <a:pt x="1376" y="4763"/>
                        <a:pt x="2117" y="0"/>
                      </a:cubicBezTo>
                      <a:cubicBezTo>
                        <a:pt x="1376" y="4763"/>
                        <a:pt x="635" y="9631"/>
                        <a:pt x="0" y="1439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2" name="Google Shape;8452;g3acbb144eea_1_3835"/>
                <p:cNvSpPr/>
                <p:nvPr/>
              </p:nvSpPr>
              <p:spPr>
                <a:xfrm>
                  <a:off x="3804073" y="2634191"/>
                  <a:ext cx="21166" cy="81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81809" extrusionOk="0">
                      <a:moveTo>
                        <a:pt x="0" y="81809"/>
                      </a:moveTo>
                      <a:cubicBezTo>
                        <a:pt x="5080" y="53763"/>
                        <a:pt x="12171" y="26353"/>
                        <a:pt x="21167" y="0"/>
                      </a:cubicBezTo>
                      <a:cubicBezTo>
                        <a:pt x="12065" y="26458"/>
                        <a:pt x="4974" y="53763"/>
                        <a:pt x="0" y="81809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3" name="Google Shape;8453;g3acbb144eea_1_3835"/>
                <p:cNvSpPr/>
                <p:nvPr/>
              </p:nvSpPr>
              <p:spPr>
                <a:xfrm>
                  <a:off x="3932025" y="2436283"/>
                  <a:ext cx="12276" cy="135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3546" extrusionOk="0">
                      <a:moveTo>
                        <a:pt x="0" y="13547"/>
                      </a:moveTo>
                      <a:cubicBezTo>
                        <a:pt x="4022" y="8996"/>
                        <a:pt x="8043" y="4445"/>
                        <a:pt x="12277" y="0"/>
                      </a:cubicBezTo>
                      <a:cubicBezTo>
                        <a:pt x="8149" y="4445"/>
                        <a:pt x="4022" y="8996"/>
                        <a:pt x="0" y="135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4" name="Google Shape;8454;g3acbb144eea_1_3835"/>
                <p:cNvSpPr/>
                <p:nvPr/>
              </p:nvSpPr>
              <p:spPr>
                <a:xfrm>
                  <a:off x="4156180" y="2291926"/>
                  <a:ext cx="8572" cy="2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963" extrusionOk="0">
                      <a:moveTo>
                        <a:pt x="0" y="2963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2011"/>
                        <a:pt x="0" y="296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5" name="Google Shape;8455;g3acbb144eea_1_3835"/>
                <p:cNvSpPr/>
                <p:nvPr/>
              </p:nvSpPr>
              <p:spPr>
                <a:xfrm>
                  <a:off x="4179781" y="2283989"/>
                  <a:ext cx="9313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13" h="2857" extrusionOk="0">
                      <a:moveTo>
                        <a:pt x="0" y="2858"/>
                      </a:moveTo>
                      <a:cubicBezTo>
                        <a:pt x="3069" y="1905"/>
                        <a:pt x="6244" y="952"/>
                        <a:pt x="9313" y="0"/>
                      </a:cubicBezTo>
                      <a:cubicBezTo>
                        <a:pt x="6138" y="952"/>
                        <a:pt x="3069" y="1905"/>
                        <a:pt x="0" y="285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6" name="Google Shape;8456;g3acbb144eea_1_3835"/>
                <p:cNvSpPr/>
                <p:nvPr/>
              </p:nvSpPr>
              <p:spPr>
                <a:xfrm>
                  <a:off x="4029604" y="2347806"/>
                  <a:ext cx="20743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3970" extrusionOk="0">
                      <a:moveTo>
                        <a:pt x="0" y="13970"/>
                      </a:moveTo>
                      <a:cubicBezTo>
                        <a:pt x="6773" y="9208"/>
                        <a:pt x="13758" y="4551"/>
                        <a:pt x="20743" y="0"/>
                      </a:cubicBezTo>
                      <a:cubicBezTo>
                        <a:pt x="13758" y="4551"/>
                        <a:pt x="6773" y="9208"/>
                        <a:pt x="0" y="1397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7" name="Google Shape;8457;g3acbb144eea_1_3835"/>
                <p:cNvSpPr/>
                <p:nvPr/>
              </p:nvSpPr>
              <p:spPr>
                <a:xfrm>
                  <a:off x="4233756" y="2271606"/>
                  <a:ext cx="3915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846" extrusionOk="0">
                      <a:moveTo>
                        <a:pt x="0" y="847"/>
                      </a:moveTo>
                      <a:cubicBezTo>
                        <a:pt x="1270" y="529"/>
                        <a:pt x="2540" y="212"/>
                        <a:pt x="3916" y="0"/>
                      </a:cubicBezTo>
                      <a:cubicBezTo>
                        <a:pt x="2646" y="317"/>
                        <a:pt x="1376" y="635"/>
                        <a:pt x="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8" name="Google Shape;8458;g3acbb144eea_1_3835"/>
                <p:cNvSpPr/>
                <p:nvPr/>
              </p:nvSpPr>
              <p:spPr>
                <a:xfrm>
                  <a:off x="4204546" y="2277215"/>
                  <a:ext cx="8784" cy="2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2328" extrusionOk="0">
                      <a:moveTo>
                        <a:pt x="0" y="2328"/>
                      </a:moveTo>
                      <a:cubicBezTo>
                        <a:pt x="2963" y="1588"/>
                        <a:pt x="5821" y="741"/>
                        <a:pt x="8784" y="0"/>
                      </a:cubicBezTo>
                      <a:cubicBezTo>
                        <a:pt x="5821" y="741"/>
                        <a:pt x="2963" y="1588"/>
                        <a:pt x="0" y="232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59" name="Google Shape;8459;g3acbb144eea_1_3835"/>
                <p:cNvSpPr/>
                <p:nvPr/>
              </p:nvSpPr>
              <p:spPr>
                <a:xfrm>
                  <a:off x="4080298" y="2324205"/>
                  <a:ext cx="10688" cy="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8" h="5714" extrusionOk="0">
                      <a:moveTo>
                        <a:pt x="0" y="5715"/>
                      </a:moveTo>
                      <a:cubicBezTo>
                        <a:pt x="3492" y="3704"/>
                        <a:pt x="7091" y="1905"/>
                        <a:pt x="10689" y="0"/>
                      </a:cubicBezTo>
                      <a:cubicBezTo>
                        <a:pt x="7091" y="1905"/>
                        <a:pt x="3598" y="3810"/>
                        <a:pt x="0" y="571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0" name="Google Shape;8460;g3acbb144eea_1_3835"/>
                <p:cNvSpPr/>
                <p:nvPr/>
              </p:nvSpPr>
              <p:spPr>
                <a:xfrm>
                  <a:off x="4059237" y="2335741"/>
                  <a:ext cx="1079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5" h="6350" extrusionOk="0">
                      <a:moveTo>
                        <a:pt x="0" y="6350"/>
                      </a:moveTo>
                      <a:cubicBezTo>
                        <a:pt x="3493" y="4127"/>
                        <a:pt x="7197" y="2117"/>
                        <a:pt x="10795" y="0"/>
                      </a:cubicBezTo>
                      <a:cubicBezTo>
                        <a:pt x="7197" y="2117"/>
                        <a:pt x="3599" y="4127"/>
                        <a:pt x="0" y="635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1" name="Google Shape;8461;g3acbb144eea_1_3835"/>
                <p:cNvSpPr/>
                <p:nvPr/>
              </p:nvSpPr>
              <p:spPr>
                <a:xfrm>
                  <a:off x="4126335" y="2303462"/>
                  <a:ext cx="8149" cy="35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598" extrusionOk="0">
                      <a:moveTo>
                        <a:pt x="0" y="3598"/>
                      </a:moveTo>
                      <a:cubicBezTo>
                        <a:pt x="2751" y="2434"/>
                        <a:pt x="5397" y="1164"/>
                        <a:pt x="8149" y="0"/>
                      </a:cubicBezTo>
                      <a:cubicBezTo>
                        <a:pt x="5397" y="1164"/>
                        <a:pt x="2751" y="2434"/>
                        <a:pt x="0" y="359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2" name="Google Shape;8462;g3acbb144eea_1_3835"/>
                <p:cNvSpPr/>
                <p:nvPr/>
              </p:nvSpPr>
              <p:spPr>
                <a:xfrm>
                  <a:off x="4102205" y="2313305"/>
                  <a:ext cx="10265" cy="5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5079" extrusionOk="0">
                      <a:moveTo>
                        <a:pt x="0" y="5080"/>
                      </a:moveTo>
                      <a:cubicBezTo>
                        <a:pt x="3387" y="3387"/>
                        <a:pt x="6773" y="1693"/>
                        <a:pt x="10266" y="0"/>
                      </a:cubicBezTo>
                      <a:cubicBezTo>
                        <a:pt x="6773" y="1587"/>
                        <a:pt x="3387" y="3281"/>
                        <a:pt x="0" y="508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3" name="Google Shape;8463;g3acbb144eea_1_3835"/>
                <p:cNvSpPr/>
                <p:nvPr/>
              </p:nvSpPr>
              <p:spPr>
                <a:xfrm>
                  <a:off x="4556230" y="2300922"/>
                  <a:ext cx="15663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63" h="6667" extrusionOk="0">
                      <a:moveTo>
                        <a:pt x="0" y="0"/>
                      </a:moveTo>
                      <a:cubicBezTo>
                        <a:pt x="5292" y="2117"/>
                        <a:pt x="10477" y="4339"/>
                        <a:pt x="15663" y="6667"/>
                      </a:cubicBezTo>
                      <a:cubicBezTo>
                        <a:pt x="10477" y="4339"/>
                        <a:pt x="5292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4" name="Google Shape;8464;g3acbb144eea_1_3835"/>
                <p:cNvSpPr/>
                <p:nvPr/>
              </p:nvSpPr>
              <p:spPr>
                <a:xfrm>
                  <a:off x="4287625" y="2263139"/>
                  <a:ext cx="7408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740" extrusionOk="0">
                      <a:moveTo>
                        <a:pt x="7303" y="0"/>
                      </a:moveTo>
                      <a:cubicBezTo>
                        <a:pt x="4868" y="212"/>
                        <a:pt x="2434" y="529"/>
                        <a:pt x="0" y="741"/>
                      </a:cubicBezTo>
                      <a:cubicBezTo>
                        <a:pt x="2434" y="423"/>
                        <a:pt x="4974" y="212"/>
                        <a:pt x="7408" y="0"/>
                      </a:cubicBezTo>
                      <a:lnTo>
                        <a:pt x="7303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5" name="Google Shape;8465;g3acbb144eea_1_3835"/>
                <p:cNvSpPr/>
                <p:nvPr/>
              </p:nvSpPr>
              <p:spPr>
                <a:xfrm>
                  <a:off x="3946736" y="2394902"/>
                  <a:ext cx="40534" cy="38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34" h="38735" extrusionOk="0">
                      <a:moveTo>
                        <a:pt x="40534" y="0"/>
                      </a:moveTo>
                      <a:cubicBezTo>
                        <a:pt x="26352" y="12277"/>
                        <a:pt x="12806" y="25188"/>
                        <a:pt x="0" y="38735"/>
                      </a:cubicBezTo>
                      <a:cubicBezTo>
                        <a:pt x="12806" y="25188"/>
                        <a:pt x="26352" y="12277"/>
                        <a:pt x="40534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6" name="Google Shape;8466;g3acbb144eea_1_3835"/>
                <p:cNvSpPr/>
                <p:nvPr/>
              </p:nvSpPr>
              <p:spPr>
                <a:xfrm>
                  <a:off x="3769889" y="3008629"/>
                  <a:ext cx="1162050" cy="1141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050" h="114194" extrusionOk="0">
                      <a:moveTo>
                        <a:pt x="1105006" y="0"/>
                      </a:moveTo>
                      <a:lnTo>
                        <a:pt x="1096751" y="0"/>
                      </a:lnTo>
                      <a:cubicBezTo>
                        <a:pt x="1094211" y="6668"/>
                        <a:pt x="1091671" y="13441"/>
                        <a:pt x="1088919" y="20003"/>
                      </a:cubicBezTo>
                      <a:lnTo>
                        <a:pt x="578908" y="20320"/>
                      </a:lnTo>
                      <a:lnTo>
                        <a:pt x="68898" y="20638"/>
                      </a:lnTo>
                      <a:lnTo>
                        <a:pt x="68898" y="20638"/>
                      </a:lnTo>
                      <a:cubicBezTo>
                        <a:pt x="66040" y="13864"/>
                        <a:pt x="63394" y="6985"/>
                        <a:pt x="60749" y="106"/>
                      </a:cubicBezTo>
                      <a:lnTo>
                        <a:pt x="57044" y="106"/>
                      </a:lnTo>
                      <a:cubicBezTo>
                        <a:pt x="25612" y="106"/>
                        <a:pt x="0" y="25823"/>
                        <a:pt x="0" y="57150"/>
                      </a:cubicBezTo>
                      <a:cubicBezTo>
                        <a:pt x="0" y="88477"/>
                        <a:pt x="25718" y="114194"/>
                        <a:pt x="57044" y="114194"/>
                      </a:cubicBezTo>
                      <a:lnTo>
                        <a:pt x="1105006" y="114194"/>
                      </a:lnTo>
                      <a:cubicBezTo>
                        <a:pt x="1136438" y="114194"/>
                        <a:pt x="1162050" y="88477"/>
                        <a:pt x="1162050" y="57150"/>
                      </a:cubicBezTo>
                      <a:cubicBezTo>
                        <a:pt x="1162050" y="25823"/>
                        <a:pt x="1136333" y="106"/>
                        <a:pt x="1105006" y="106"/>
                      </a:cubicBezTo>
                      <a:close/>
                    </a:path>
                  </a:pathLst>
                </a:custGeom>
                <a:solidFill>
                  <a:srgbClr val="F4B43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7" name="Google Shape;8467;g3acbb144eea_1_3835"/>
                <p:cNvSpPr/>
                <p:nvPr/>
              </p:nvSpPr>
              <p:spPr>
                <a:xfrm>
                  <a:off x="3838680" y="3028950"/>
                  <a:ext cx="510010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010" h="317" extrusionOk="0">
                      <a:moveTo>
                        <a:pt x="0" y="317"/>
                      </a:moveTo>
                      <a:lnTo>
                        <a:pt x="510011" y="0"/>
                      </a:lnTo>
                      <a:lnTo>
                        <a:pt x="0" y="317"/>
                      </a:lnTo>
                      <a:lnTo>
                        <a:pt x="0" y="317"/>
                      </a:lnTo>
                      <a:close/>
                    </a:path>
                  </a:pathLst>
                </a:custGeom>
                <a:solidFill>
                  <a:srgbClr val="F4B43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8" name="Google Shape;8468;g3acbb144eea_1_3835"/>
                <p:cNvSpPr/>
                <p:nvPr/>
              </p:nvSpPr>
              <p:spPr>
                <a:xfrm>
                  <a:off x="4866534" y="3003549"/>
                  <a:ext cx="201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5080" extrusionOk="0">
                      <a:moveTo>
                        <a:pt x="0" y="5080"/>
                      </a:moveTo>
                      <a:cubicBezTo>
                        <a:pt x="635" y="3387"/>
                        <a:pt x="1376" y="1693"/>
                        <a:pt x="2011" y="0"/>
                      </a:cubicBezTo>
                      <a:cubicBezTo>
                        <a:pt x="1376" y="1693"/>
                        <a:pt x="635" y="3387"/>
                        <a:pt x="0" y="5080"/>
                      </a:cubicBezTo>
                      <a:lnTo>
                        <a:pt x="0" y="508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69" name="Google Shape;8469;g3acbb144eea_1_3835"/>
                <p:cNvSpPr/>
                <p:nvPr/>
              </p:nvSpPr>
              <p:spPr>
                <a:xfrm>
                  <a:off x="4896802" y="2738966"/>
                  <a:ext cx="211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799" extrusionOk="0">
                      <a:moveTo>
                        <a:pt x="0" y="0"/>
                      </a:moveTo>
                      <a:cubicBezTo>
                        <a:pt x="0" y="635"/>
                        <a:pt x="106" y="1270"/>
                        <a:pt x="212" y="1799"/>
                      </a:cubicBezTo>
                      <a:cubicBezTo>
                        <a:pt x="212" y="1164"/>
                        <a:pt x="106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0" name="Google Shape;8470;g3acbb144eea_1_3835"/>
                <p:cNvSpPr/>
                <p:nvPr/>
              </p:nvSpPr>
              <p:spPr>
                <a:xfrm>
                  <a:off x="3802697" y="2716000"/>
                  <a:ext cx="1375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7725" extrusionOk="0">
                      <a:moveTo>
                        <a:pt x="0" y="7726"/>
                      </a:moveTo>
                      <a:cubicBezTo>
                        <a:pt x="423" y="5186"/>
                        <a:pt x="952" y="2646"/>
                        <a:pt x="1376" y="0"/>
                      </a:cubicBezTo>
                      <a:cubicBezTo>
                        <a:pt x="952" y="2540"/>
                        <a:pt x="423" y="5080"/>
                        <a:pt x="0" y="772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1" name="Google Shape;8471;g3acbb144eea_1_3835"/>
                <p:cNvSpPr/>
                <p:nvPr/>
              </p:nvSpPr>
              <p:spPr>
                <a:xfrm>
                  <a:off x="3798993" y="2738120"/>
                  <a:ext cx="1481" cy="11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1959" extrusionOk="0">
                      <a:moveTo>
                        <a:pt x="0" y="11959"/>
                      </a:moveTo>
                      <a:cubicBezTo>
                        <a:pt x="423" y="7938"/>
                        <a:pt x="952" y="3916"/>
                        <a:pt x="1482" y="0"/>
                      </a:cubicBezTo>
                      <a:cubicBezTo>
                        <a:pt x="952" y="4022"/>
                        <a:pt x="423" y="7938"/>
                        <a:pt x="0" y="1195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2" name="Google Shape;8472;g3acbb144eea_1_3835"/>
                <p:cNvSpPr/>
                <p:nvPr/>
              </p:nvSpPr>
              <p:spPr>
                <a:xfrm>
                  <a:off x="3796559" y="2762461"/>
                  <a:ext cx="116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5663" extrusionOk="0">
                      <a:moveTo>
                        <a:pt x="0" y="15663"/>
                      </a:moveTo>
                      <a:cubicBezTo>
                        <a:pt x="317" y="10372"/>
                        <a:pt x="741" y="5186"/>
                        <a:pt x="1164" y="0"/>
                      </a:cubicBezTo>
                      <a:cubicBezTo>
                        <a:pt x="635" y="5186"/>
                        <a:pt x="317" y="10478"/>
                        <a:pt x="0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3" name="Google Shape;8473;g3acbb144eea_1_3835"/>
                <p:cNvSpPr/>
                <p:nvPr/>
              </p:nvSpPr>
              <p:spPr>
                <a:xfrm>
                  <a:off x="3828838" y="3004079"/>
                  <a:ext cx="1799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4550" extrusionOk="0">
                      <a:moveTo>
                        <a:pt x="0" y="0"/>
                      </a:moveTo>
                      <a:cubicBezTo>
                        <a:pt x="529" y="1587"/>
                        <a:pt x="1270" y="3069"/>
                        <a:pt x="1799" y="4551"/>
                      </a:cubicBezTo>
                      <a:lnTo>
                        <a:pt x="1799" y="4551"/>
                      </a:lnTo>
                      <a:cubicBezTo>
                        <a:pt x="1270" y="3069"/>
                        <a:pt x="529" y="148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4" name="Google Shape;8474;g3acbb144eea_1_3835"/>
                <p:cNvSpPr/>
                <p:nvPr/>
              </p:nvSpPr>
              <p:spPr>
                <a:xfrm>
                  <a:off x="3795289" y="2787755"/>
                  <a:ext cx="635" cy="2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26034" extrusionOk="0">
                      <a:moveTo>
                        <a:pt x="0" y="26035"/>
                      </a:moveTo>
                      <a:cubicBezTo>
                        <a:pt x="0" y="17251"/>
                        <a:pt x="212" y="8572"/>
                        <a:pt x="635" y="0"/>
                      </a:cubicBezTo>
                      <a:cubicBezTo>
                        <a:pt x="212" y="8678"/>
                        <a:pt x="0" y="17356"/>
                        <a:pt x="0" y="2603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5" name="Google Shape;8475;g3acbb144eea_1_3835"/>
                <p:cNvSpPr/>
                <p:nvPr/>
              </p:nvSpPr>
              <p:spPr>
                <a:xfrm>
                  <a:off x="3825240" y="263419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6" name="Google Shape;8476;g3acbb144eea_1_3835"/>
                <p:cNvSpPr/>
                <p:nvPr/>
              </p:nvSpPr>
              <p:spPr>
                <a:xfrm>
                  <a:off x="4899554" y="2762779"/>
                  <a:ext cx="63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7831" extrusionOk="0">
                      <a:moveTo>
                        <a:pt x="0" y="0"/>
                      </a:moveTo>
                      <a:cubicBezTo>
                        <a:pt x="212" y="2646"/>
                        <a:pt x="423" y="5186"/>
                        <a:pt x="635" y="7832"/>
                      </a:cubicBezTo>
                      <a:cubicBezTo>
                        <a:pt x="423" y="5186"/>
                        <a:pt x="317" y="254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7" name="Google Shape;8477;g3acbb144eea_1_3835"/>
                <p:cNvSpPr/>
                <p:nvPr/>
              </p:nvSpPr>
              <p:spPr>
                <a:xfrm>
                  <a:off x="3812645" y="2952115"/>
                  <a:ext cx="16192" cy="5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2" h="51964" extrusionOk="0">
                      <a:moveTo>
                        <a:pt x="16192" y="51964"/>
                      </a:moveTo>
                      <a:cubicBezTo>
                        <a:pt x="9948" y="35031"/>
                        <a:pt x="4551" y="17674"/>
                        <a:pt x="0" y="0"/>
                      </a:cubicBezTo>
                      <a:cubicBezTo>
                        <a:pt x="4551" y="17674"/>
                        <a:pt x="9948" y="35031"/>
                        <a:pt x="16192" y="519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8" name="Google Shape;8478;g3acbb144eea_1_3835"/>
                <p:cNvSpPr/>
                <p:nvPr/>
              </p:nvSpPr>
              <p:spPr>
                <a:xfrm>
                  <a:off x="4901247" y="2787649"/>
                  <a:ext cx="635" cy="26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26246" extrusionOk="0">
                      <a:moveTo>
                        <a:pt x="0" y="0"/>
                      </a:moveTo>
                      <a:cubicBezTo>
                        <a:pt x="423" y="8678"/>
                        <a:pt x="635" y="17462"/>
                        <a:pt x="635" y="26247"/>
                      </a:cubicBezTo>
                      <a:cubicBezTo>
                        <a:pt x="635" y="17462"/>
                        <a:pt x="423" y="867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79" name="Google Shape;8479;g3acbb144eea_1_3835"/>
                <p:cNvSpPr/>
                <p:nvPr/>
              </p:nvSpPr>
              <p:spPr>
                <a:xfrm>
                  <a:off x="3795394" y="2525183"/>
                  <a:ext cx="1106593" cy="483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93" h="483446" extrusionOk="0">
                      <a:moveTo>
                        <a:pt x="1071139" y="483447"/>
                      </a:moveTo>
                      <a:cubicBezTo>
                        <a:pt x="1071774" y="481753"/>
                        <a:pt x="1072515" y="480060"/>
                        <a:pt x="1073150" y="478366"/>
                      </a:cubicBezTo>
                      <a:cubicBezTo>
                        <a:pt x="1085533" y="444500"/>
                        <a:pt x="1094634" y="409152"/>
                        <a:pt x="1100243" y="372639"/>
                      </a:cubicBezTo>
                      <a:cubicBezTo>
                        <a:pt x="1102995" y="354330"/>
                        <a:pt x="1104900" y="335809"/>
                        <a:pt x="1105852" y="316971"/>
                      </a:cubicBezTo>
                      <a:cubicBezTo>
                        <a:pt x="1106276" y="307552"/>
                        <a:pt x="1106593" y="298132"/>
                        <a:pt x="1106593" y="288607"/>
                      </a:cubicBezTo>
                      <a:cubicBezTo>
                        <a:pt x="1106593" y="279823"/>
                        <a:pt x="1106382" y="271145"/>
                        <a:pt x="1105958" y="262361"/>
                      </a:cubicBezTo>
                      <a:cubicBezTo>
                        <a:pt x="1105641" y="256646"/>
                        <a:pt x="1105217" y="251037"/>
                        <a:pt x="1104794" y="245428"/>
                      </a:cubicBezTo>
                      <a:cubicBezTo>
                        <a:pt x="1104583" y="242782"/>
                        <a:pt x="1104477" y="240136"/>
                        <a:pt x="1104159" y="237596"/>
                      </a:cubicBezTo>
                      <a:cubicBezTo>
                        <a:pt x="1103418" y="230188"/>
                        <a:pt x="1102678" y="222885"/>
                        <a:pt x="1101619" y="215582"/>
                      </a:cubicBezTo>
                      <a:cubicBezTo>
                        <a:pt x="1101619" y="214947"/>
                        <a:pt x="1101514" y="214313"/>
                        <a:pt x="1101408" y="213783"/>
                      </a:cubicBezTo>
                      <a:cubicBezTo>
                        <a:pt x="1100349" y="205846"/>
                        <a:pt x="1099079" y="198014"/>
                        <a:pt x="1097703" y="190183"/>
                      </a:cubicBezTo>
                      <a:cubicBezTo>
                        <a:pt x="1070293" y="220663"/>
                        <a:pt x="1030817" y="240030"/>
                        <a:pt x="986896" y="240030"/>
                      </a:cubicBezTo>
                      <a:cubicBezTo>
                        <a:pt x="904769" y="240030"/>
                        <a:pt x="837671" y="172826"/>
                        <a:pt x="837671" y="90805"/>
                      </a:cubicBezTo>
                      <a:lnTo>
                        <a:pt x="837671" y="0"/>
                      </a:lnTo>
                      <a:cubicBezTo>
                        <a:pt x="820843" y="63923"/>
                        <a:pt x="762529" y="111548"/>
                        <a:pt x="693420" y="111548"/>
                      </a:cubicBezTo>
                      <a:cubicBezTo>
                        <a:pt x="624311" y="111548"/>
                        <a:pt x="565997" y="63923"/>
                        <a:pt x="549169" y="0"/>
                      </a:cubicBezTo>
                      <a:lnTo>
                        <a:pt x="549169" y="147426"/>
                      </a:lnTo>
                      <a:cubicBezTo>
                        <a:pt x="549169" y="229553"/>
                        <a:pt x="481965" y="296651"/>
                        <a:pt x="399944" y="296651"/>
                      </a:cubicBezTo>
                      <a:cubicBezTo>
                        <a:pt x="317923" y="296651"/>
                        <a:pt x="250719" y="229447"/>
                        <a:pt x="250719" y="147426"/>
                      </a:cubicBezTo>
                      <a:lnTo>
                        <a:pt x="250719" y="18838"/>
                      </a:lnTo>
                      <a:cubicBezTo>
                        <a:pt x="233892" y="82762"/>
                        <a:pt x="175577" y="130387"/>
                        <a:pt x="106468" y="130387"/>
                      </a:cubicBezTo>
                      <a:cubicBezTo>
                        <a:pt x="78528" y="130387"/>
                        <a:pt x="52282" y="122449"/>
                        <a:pt x="29845" y="108902"/>
                      </a:cubicBezTo>
                      <a:cubicBezTo>
                        <a:pt x="29845" y="108902"/>
                        <a:pt x="29845" y="108902"/>
                        <a:pt x="29845" y="108902"/>
                      </a:cubicBezTo>
                      <a:cubicBezTo>
                        <a:pt x="20743" y="135361"/>
                        <a:pt x="13653" y="162666"/>
                        <a:pt x="8678" y="190712"/>
                      </a:cubicBezTo>
                      <a:cubicBezTo>
                        <a:pt x="8255" y="193251"/>
                        <a:pt x="7726" y="195792"/>
                        <a:pt x="7303" y="198438"/>
                      </a:cubicBezTo>
                      <a:cubicBezTo>
                        <a:pt x="6562" y="203200"/>
                        <a:pt x="5821" y="208068"/>
                        <a:pt x="5186" y="212831"/>
                      </a:cubicBezTo>
                      <a:cubicBezTo>
                        <a:pt x="4657" y="216852"/>
                        <a:pt x="4128" y="220768"/>
                        <a:pt x="3704" y="224790"/>
                      </a:cubicBezTo>
                      <a:cubicBezTo>
                        <a:pt x="3281" y="228918"/>
                        <a:pt x="2752" y="232939"/>
                        <a:pt x="2434" y="237067"/>
                      </a:cubicBezTo>
                      <a:cubicBezTo>
                        <a:pt x="1905" y="242252"/>
                        <a:pt x="1587" y="247544"/>
                        <a:pt x="1270" y="252730"/>
                      </a:cubicBezTo>
                      <a:cubicBezTo>
                        <a:pt x="1058" y="255905"/>
                        <a:pt x="847" y="259186"/>
                        <a:pt x="635" y="262361"/>
                      </a:cubicBezTo>
                      <a:cubicBezTo>
                        <a:pt x="212" y="271039"/>
                        <a:pt x="0" y="279717"/>
                        <a:pt x="0" y="288396"/>
                      </a:cubicBezTo>
                      <a:cubicBezTo>
                        <a:pt x="0" y="336126"/>
                        <a:pt x="6033" y="382482"/>
                        <a:pt x="17462" y="426720"/>
                      </a:cubicBezTo>
                      <a:cubicBezTo>
                        <a:pt x="22014" y="444394"/>
                        <a:pt x="27411" y="461751"/>
                        <a:pt x="33655" y="478684"/>
                      </a:cubicBezTo>
                      <a:cubicBezTo>
                        <a:pt x="34184" y="480272"/>
                        <a:pt x="34925" y="481753"/>
                        <a:pt x="35454" y="483235"/>
                      </a:cubicBezTo>
                      <a:lnTo>
                        <a:pt x="1071351" y="483235"/>
                      </a:lnTo>
                      <a:close/>
                      <a:moveTo>
                        <a:pt x="891011" y="362373"/>
                      </a:moveTo>
                      <a:cubicBezTo>
                        <a:pt x="891011" y="347133"/>
                        <a:pt x="903499" y="334751"/>
                        <a:pt x="918634" y="334751"/>
                      </a:cubicBezTo>
                      <a:cubicBezTo>
                        <a:pt x="933768" y="334751"/>
                        <a:pt x="946256" y="347239"/>
                        <a:pt x="946256" y="362373"/>
                      </a:cubicBezTo>
                      <a:lnTo>
                        <a:pt x="946256" y="362373"/>
                      </a:lnTo>
                      <a:cubicBezTo>
                        <a:pt x="946256" y="377613"/>
                        <a:pt x="933768" y="389996"/>
                        <a:pt x="918634" y="389996"/>
                      </a:cubicBezTo>
                      <a:cubicBezTo>
                        <a:pt x="903499" y="389996"/>
                        <a:pt x="891011" y="377507"/>
                        <a:pt x="891011" y="362373"/>
                      </a:cubicBezTo>
                      <a:lnTo>
                        <a:pt x="891011" y="362373"/>
                      </a:lnTo>
                      <a:close/>
                      <a:moveTo>
                        <a:pt x="763058" y="147955"/>
                      </a:moveTo>
                      <a:cubicBezTo>
                        <a:pt x="778298" y="147955"/>
                        <a:pt x="790681" y="160443"/>
                        <a:pt x="790681" y="175577"/>
                      </a:cubicBezTo>
                      <a:cubicBezTo>
                        <a:pt x="790681" y="190712"/>
                        <a:pt x="778193" y="203200"/>
                        <a:pt x="763058" y="203200"/>
                      </a:cubicBezTo>
                      <a:cubicBezTo>
                        <a:pt x="747924" y="203200"/>
                        <a:pt x="735436" y="190712"/>
                        <a:pt x="735436" y="175577"/>
                      </a:cubicBezTo>
                      <a:cubicBezTo>
                        <a:pt x="735436" y="160443"/>
                        <a:pt x="747924" y="147955"/>
                        <a:pt x="763058" y="147955"/>
                      </a:cubicBezTo>
                      <a:close/>
                      <a:moveTo>
                        <a:pt x="517419" y="365866"/>
                      </a:moveTo>
                      <a:cubicBezTo>
                        <a:pt x="517419" y="350626"/>
                        <a:pt x="529908" y="338243"/>
                        <a:pt x="545042" y="338243"/>
                      </a:cubicBezTo>
                      <a:cubicBezTo>
                        <a:pt x="560176" y="338243"/>
                        <a:pt x="572664" y="350732"/>
                        <a:pt x="572664" y="365866"/>
                      </a:cubicBezTo>
                      <a:lnTo>
                        <a:pt x="572664" y="365866"/>
                      </a:lnTo>
                      <a:cubicBezTo>
                        <a:pt x="572664" y="381106"/>
                        <a:pt x="560176" y="393488"/>
                        <a:pt x="545042" y="393488"/>
                      </a:cubicBezTo>
                      <a:cubicBezTo>
                        <a:pt x="529908" y="393488"/>
                        <a:pt x="517419" y="381000"/>
                        <a:pt x="517419" y="365866"/>
                      </a:cubicBezTo>
                      <a:lnTo>
                        <a:pt x="517419" y="365866"/>
                      </a:lnTo>
                      <a:close/>
                      <a:moveTo>
                        <a:pt x="147426" y="307128"/>
                      </a:moveTo>
                      <a:cubicBezTo>
                        <a:pt x="162666" y="307128"/>
                        <a:pt x="175048" y="319616"/>
                        <a:pt x="175048" y="334751"/>
                      </a:cubicBezTo>
                      <a:cubicBezTo>
                        <a:pt x="175048" y="349885"/>
                        <a:pt x="162560" y="362373"/>
                        <a:pt x="147426" y="362373"/>
                      </a:cubicBezTo>
                      <a:cubicBezTo>
                        <a:pt x="132292" y="362373"/>
                        <a:pt x="119803" y="349885"/>
                        <a:pt x="119803" y="334751"/>
                      </a:cubicBezTo>
                      <a:cubicBezTo>
                        <a:pt x="119803" y="319616"/>
                        <a:pt x="132292" y="307128"/>
                        <a:pt x="147426" y="30712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0" name="Google Shape;8480;g3acbb144eea_1_3835"/>
                <p:cNvSpPr/>
                <p:nvPr/>
              </p:nvSpPr>
              <p:spPr>
                <a:xfrm>
                  <a:off x="3915198" y="2832311"/>
                  <a:ext cx="55200" cy="55200"/>
                </a:xfrm>
                <a:prstGeom prst="ellipse">
                  <a:avLst/>
                </a:prstGeom>
                <a:solidFill>
                  <a:srgbClr val="9C5F1D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1" name="Google Shape;8481;g3acbb144eea_1_3835"/>
                <p:cNvSpPr/>
                <p:nvPr/>
              </p:nvSpPr>
              <p:spPr>
                <a:xfrm>
                  <a:off x="4312919" y="2863532"/>
                  <a:ext cx="55245" cy="5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5" h="55245" extrusionOk="0">
                      <a:moveTo>
                        <a:pt x="27623" y="55245"/>
                      </a:moveTo>
                      <a:cubicBezTo>
                        <a:pt x="42863" y="55245"/>
                        <a:pt x="55245" y="42756"/>
                        <a:pt x="55245" y="27622"/>
                      </a:cubicBezTo>
                      <a:lnTo>
                        <a:pt x="55245" y="27622"/>
                      </a:lnTo>
                      <a:cubicBezTo>
                        <a:pt x="55245" y="12382"/>
                        <a:pt x="42757" y="0"/>
                        <a:pt x="27623" y="0"/>
                      </a:cubicBezTo>
                      <a:cubicBezTo>
                        <a:pt x="12489" y="0"/>
                        <a:pt x="0" y="12488"/>
                        <a:pt x="0" y="27622"/>
                      </a:cubicBezTo>
                      <a:lnTo>
                        <a:pt x="0" y="27622"/>
                      </a:lnTo>
                      <a:cubicBezTo>
                        <a:pt x="0" y="42862"/>
                        <a:pt x="12489" y="55245"/>
                        <a:pt x="27623" y="55245"/>
                      </a:cubicBezTo>
                      <a:close/>
                    </a:path>
                  </a:pathLst>
                </a:custGeom>
                <a:solidFill>
                  <a:srgbClr val="9C5F1D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2" name="Google Shape;8482;g3acbb144eea_1_3835"/>
                <p:cNvSpPr/>
                <p:nvPr/>
              </p:nvSpPr>
              <p:spPr>
                <a:xfrm>
                  <a:off x="4686405" y="2860039"/>
                  <a:ext cx="55245" cy="5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5" h="55245" extrusionOk="0">
                      <a:moveTo>
                        <a:pt x="27623" y="55245"/>
                      </a:moveTo>
                      <a:cubicBezTo>
                        <a:pt x="42862" y="55245"/>
                        <a:pt x="55245" y="42757"/>
                        <a:pt x="55245" y="27623"/>
                      </a:cubicBezTo>
                      <a:lnTo>
                        <a:pt x="55245" y="27623"/>
                      </a:lnTo>
                      <a:cubicBezTo>
                        <a:pt x="55245" y="12383"/>
                        <a:pt x="42757" y="0"/>
                        <a:pt x="27623" y="0"/>
                      </a:cubicBezTo>
                      <a:cubicBezTo>
                        <a:pt x="12488" y="0"/>
                        <a:pt x="0" y="12489"/>
                        <a:pt x="0" y="27623"/>
                      </a:cubicBezTo>
                      <a:lnTo>
                        <a:pt x="0" y="27623"/>
                      </a:lnTo>
                      <a:cubicBezTo>
                        <a:pt x="0" y="42863"/>
                        <a:pt x="12488" y="55245"/>
                        <a:pt x="27623" y="55245"/>
                      </a:cubicBezTo>
                      <a:close/>
                    </a:path>
                  </a:pathLst>
                </a:custGeom>
                <a:solidFill>
                  <a:srgbClr val="9C5F1D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3" name="Google Shape;8483;g3acbb144eea_1_3835"/>
                <p:cNvSpPr/>
                <p:nvPr/>
              </p:nvSpPr>
              <p:spPr>
                <a:xfrm>
                  <a:off x="4530830" y="2673244"/>
                  <a:ext cx="55245" cy="5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5" h="55245" extrusionOk="0">
                      <a:moveTo>
                        <a:pt x="27623" y="55245"/>
                      </a:moveTo>
                      <a:cubicBezTo>
                        <a:pt x="42863" y="55245"/>
                        <a:pt x="55245" y="42757"/>
                        <a:pt x="55245" y="27623"/>
                      </a:cubicBezTo>
                      <a:cubicBezTo>
                        <a:pt x="55245" y="12488"/>
                        <a:pt x="42757" y="0"/>
                        <a:pt x="27623" y="0"/>
                      </a:cubicBezTo>
                      <a:cubicBezTo>
                        <a:pt x="12489" y="0"/>
                        <a:pt x="0" y="12488"/>
                        <a:pt x="0" y="27623"/>
                      </a:cubicBezTo>
                      <a:cubicBezTo>
                        <a:pt x="0" y="42757"/>
                        <a:pt x="12489" y="55245"/>
                        <a:pt x="27623" y="55245"/>
                      </a:cubicBezTo>
                      <a:close/>
                    </a:path>
                  </a:pathLst>
                </a:custGeom>
                <a:solidFill>
                  <a:srgbClr val="9C5F1D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4" name="Google Shape;8484;g3acbb144eea_1_3835"/>
                <p:cNvSpPr/>
                <p:nvPr/>
              </p:nvSpPr>
              <p:spPr>
                <a:xfrm>
                  <a:off x="3830531" y="3008735"/>
                  <a:ext cx="8149" cy="20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0531" extrusionOk="0">
                      <a:moveTo>
                        <a:pt x="8149" y="20532"/>
                      </a:moveTo>
                      <a:cubicBezTo>
                        <a:pt x="5292" y="13758"/>
                        <a:pt x="2646" y="6879"/>
                        <a:pt x="0" y="0"/>
                      </a:cubicBezTo>
                      <a:lnTo>
                        <a:pt x="0" y="0"/>
                      </a:lnTo>
                      <a:cubicBezTo>
                        <a:pt x="2646" y="6879"/>
                        <a:pt x="5292" y="13758"/>
                        <a:pt x="8149" y="20532"/>
                      </a:cubicBezTo>
                      <a:lnTo>
                        <a:pt x="8149" y="20532"/>
                      </a:lnTo>
                      <a:close/>
                    </a:path>
                  </a:pathLst>
                </a:custGeom>
                <a:solidFill>
                  <a:srgbClr val="F4B43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5" name="Google Shape;8485;g3acbb144eea_1_3835"/>
                <p:cNvSpPr/>
                <p:nvPr/>
              </p:nvSpPr>
              <p:spPr>
                <a:xfrm>
                  <a:off x="4348691" y="3008629"/>
                  <a:ext cx="517842" cy="203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842" h="20320" extrusionOk="0">
                      <a:moveTo>
                        <a:pt x="510011" y="20003"/>
                      </a:moveTo>
                      <a:lnTo>
                        <a:pt x="0" y="20320"/>
                      </a:lnTo>
                      <a:lnTo>
                        <a:pt x="510011" y="20003"/>
                      </a:lnTo>
                      <a:cubicBezTo>
                        <a:pt x="512763" y="13441"/>
                        <a:pt x="515303" y="6773"/>
                        <a:pt x="517842" y="0"/>
                      </a:cubicBezTo>
                      <a:lnTo>
                        <a:pt x="517842" y="0"/>
                      </a:lnTo>
                      <a:cubicBezTo>
                        <a:pt x="515303" y="6668"/>
                        <a:pt x="512763" y="13441"/>
                        <a:pt x="510011" y="20003"/>
                      </a:cubicBezTo>
                      <a:close/>
                    </a:path>
                  </a:pathLst>
                </a:custGeom>
                <a:solidFill>
                  <a:srgbClr val="F4B43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6" name="Google Shape;8486;g3acbb144eea_1_3835"/>
                <p:cNvSpPr/>
                <p:nvPr/>
              </p:nvSpPr>
              <p:spPr>
                <a:xfrm>
                  <a:off x="3830637" y="3008524"/>
                  <a:ext cx="1036002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002" h="20637" extrusionOk="0">
                      <a:moveTo>
                        <a:pt x="1035896" y="106"/>
                      </a:moveTo>
                      <a:lnTo>
                        <a:pt x="0" y="106"/>
                      </a:lnTo>
                      <a:cubicBezTo>
                        <a:pt x="2646" y="6985"/>
                        <a:pt x="5292" y="13864"/>
                        <a:pt x="8149" y="20638"/>
                      </a:cubicBezTo>
                      <a:lnTo>
                        <a:pt x="518160" y="20320"/>
                      </a:lnTo>
                      <a:lnTo>
                        <a:pt x="1028171" y="20003"/>
                      </a:lnTo>
                      <a:cubicBezTo>
                        <a:pt x="1030922" y="13441"/>
                        <a:pt x="1033462" y="6773"/>
                        <a:pt x="1036002" y="0"/>
                      </a:cubicBezTo>
                      <a:close/>
                    </a:path>
                  </a:pathLst>
                </a:custGeom>
                <a:solidFill>
                  <a:srgbClr val="F4B43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7" name="Google Shape;8487;g3acbb144eea_1_3835"/>
                <p:cNvSpPr/>
                <p:nvPr/>
              </p:nvSpPr>
              <p:spPr>
                <a:xfrm>
                  <a:off x="4164753" y="2286846"/>
                  <a:ext cx="15028" cy="5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5079" extrusionOk="0">
                      <a:moveTo>
                        <a:pt x="0" y="5080"/>
                      </a:moveTo>
                      <a:cubicBezTo>
                        <a:pt x="4974" y="3281"/>
                        <a:pt x="9948" y="1587"/>
                        <a:pt x="15028" y="0"/>
                      </a:cubicBezTo>
                      <a:cubicBezTo>
                        <a:pt x="9948" y="1587"/>
                        <a:pt x="4974" y="3387"/>
                        <a:pt x="0" y="50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8" name="Google Shape;8488;g3acbb144eea_1_3835"/>
                <p:cNvSpPr/>
                <p:nvPr/>
              </p:nvSpPr>
              <p:spPr>
                <a:xfrm>
                  <a:off x="4134485" y="2294889"/>
                  <a:ext cx="21695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8572" extrusionOk="0">
                      <a:moveTo>
                        <a:pt x="0" y="8572"/>
                      </a:moveTo>
                      <a:cubicBezTo>
                        <a:pt x="7197" y="5609"/>
                        <a:pt x="14393" y="2752"/>
                        <a:pt x="21696" y="0"/>
                      </a:cubicBezTo>
                      <a:cubicBezTo>
                        <a:pt x="14393" y="2752"/>
                        <a:pt x="7197" y="5503"/>
                        <a:pt x="0" y="8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89" name="Google Shape;8489;g3acbb144eea_1_3835"/>
                <p:cNvSpPr/>
                <p:nvPr/>
              </p:nvSpPr>
              <p:spPr>
                <a:xfrm>
                  <a:off x="4112471" y="2307060"/>
                  <a:ext cx="13864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4" h="6244" extrusionOk="0">
                      <a:moveTo>
                        <a:pt x="0" y="6244"/>
                      </a:moveTo>
                      <a:cubicBezTo>
                        <a:pt x="4551" y="4127"/>
                        <a:pt x="9208" y="2011"/>
                        <a:pt x="13864" y="0"/>
                      </a:cubicBezTo>
                      <a:cubicBezTo>
                        <a:pt x="9208" y="2011"/>
                        <a:pt x="4551" y="4127"/>
                        <a:pt x="0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0" name="Google Shape;8490;g3acbb144eea_1_3835"/>
                <p:cNvSpPr/>
                <p:nvPr/>
              </p:nvSpPr>
              <p:spPr>
                <a:xfrm>
                  <a:off x="4269951" y="2263880"/>
                  <a:ext cx="1778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" h="2222" extrusionOk="0">
                      <a:moveTo>
                        <a:pt x="0" y="2222"/>
                      </a:moveTo>
                      <a:cubicBezTo>
                        <a:pt x="5927" y="1376"/>
                        <a:pt x="11748" y="635"/>
                        <a:pt x="17780" y="0"/>
                      </a:cubicBezTo>
                      <a:cubicBezTo>
                        <a:pt x="11853" y="635"/>
                        <a:pt x="5927" y="1376"/>
                        <a:pt x="0" y="22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1" name="Google Shape;8491;g3acbb144eea_1_3835"/>
                <p:cNvSpPr/>
                <p:nvPr/>
              </p:nvSpPr>
              <p:spPr>
                <a:xfrm>
                  <a:off x="4237566" y="2267267"/>
                  <a:ext cx="2455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4339" extrusionOk="0">
                      <a:moveTo>
                        <a:pt x="0" y="4339"/>
                      </a:moveTo>
                      <a:cubicBezTo>
                        <a:pt x="8149" y="2646"/>
                        <a:pt x="16298" y="1270"/>
                        <a:pt x="24553" y="0"/>
                      </a:cubicBezTo>
                      <a:cubicBezTo>
                        <a:pt x="16298" y="1270"/>
                        <a:pt x="8149" y="2752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2" name="Google Shape;8492;g3acbb144eea_1_3835"/>
                <p:cNvSpPr/>
                <p:nvPr/>
              </p:nvSpPr>
              <p:spPr>
                <a:xfrm>
                  <a:off x="4189095" y="2279544"/>
                  <a:ext cx="15345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" h="4339" extrusionOk="0">
                      <a:moveTo>
                        <a:pt x="0" y="4339"/>
                      </a:moveTo>
                      <a:cubicBezTo>
                        <a:pt x="5080" y="2858"/>
                        <a:pt x="10266" y="1376"/>
                        <a:pt x="15346" y="0"/>
                      </a:cubicBezTo>
                      <a:cubicBezTo>
                        <a:pt x="10160" y="1376"/>
                        <a:pt x="5080" y="2858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3" name="Google Shape;8493;g3acbb144eea_1_3835"/>
                <p:cNvSpPr/>
                <p:nvPr/>
              </p:nvSpPr>
              <p:spPr>
                <a:xfrm>
                  <a:off x="4439602" y="2268008"/>
                  <a:ext cx="15028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2645" extrusionOk="0">
                      <a:moveTo>
                        <a:pt x="0" y="0"/>
                      </a:moveTo>
                      <a:cubicBezTo>
                        <a:pt x="4974" y="847"/>
                        <a:pt x="10054" y="1693"/>
                        <a:pt x="15028" y="2646"/>
                      </a:cubicBezTo>
                      <a:cubicBezTo>
                        <a:pt x="10054" y="1693"/>
                        <a:pt x="5080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4" name="Google Shape;8494;g3acbb144eea_1_3835"/>
                <p:cNvSpPr/>
                <p:nvPr/>
              </p:nvSpPr>
              <p:spPr>
                <a:xfrm>
                  <a:off x="4213225" y="2272453"/>
                  <a:ext cx="20425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4762" extrusionOk="0">
                      <a:moveTo>
                        <a:pt x="0" y="4762"/>
                      </a:moveTo>
                      <a:cubicBezTo>
                        <a:pt x="6773" y="3069"/>
                        <a:pt x="13547" y="1482"/>
                        <a:pt x="20426" y="0"/>
                      </a:cubicBezTo>
                      <a:cubicBezTo>
                        <a:pt x="13547" y="1482"/>
                        <a:pt x="6773" y="3069"/>
                        <a:pt x="0" y="47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5" name="Google Shape;8495;g3acbb144eea_1_3835"/>
                <p:cNvSpPr/>
                <p:nvPr/>
              </p:nvSpPr>
              <p:spPr>
                <a:xfrm>
                  <a:off x="3929485" y="2449829"/>
                  <a:ext cx="2539" cy="2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2963" extrusionOk="0">
                      <a:moveTo>
                        <a:pt x="0" y="2963"/>
                      </a:moveTo>
                      <a:cubicBezTo>
                        <a:pt x="847" y="2011"/>
                        <a:pt x="1693" y="953"/>
                        <a:pt x="2540" y="0"/>
                      </a:cubicBezTo>
                      <a:cubicBezTo>
                        <a:pt x="1693" y="953"/>
                        <a:pt x="847" y="2011"/>
                        <a:pt x="0" y="29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6" name="Google Shape;8496;g3acbb144eea_1_3835"/>
                <p:cNvSpPr/>
                <p:nvPr/>
              </p:nvSpPr>
              <p:spPr>
                <a:xfrm>
                  <a:off x="4003886" y="2375958"/>
                  <a:ext cx="6561" cy="5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5185" extrusionOk="0">
                      <a:moveTo>
                        <a:pt x="0" y="5186"/>
                      </a:moveTo>
                      <a:cubicBezTo>
                        <a:pt x="2222" y="3493"/>
                        <a:pt x="4339" y="1693"/>
                        <a:pt x="6562" y="0"/>
                      </a:cubicBezTo>
                      <a:cubicBezTo>
                        <a:pt x="4339" y="1693"/>
                        <a:pt x="2222" y="3387"/>
                        <a:pt x="0" y="51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7" name="Google Shape;8497;g3acbb144eea_1_3835"/>
                <p:cNvSpPr/>
                <p:nvPr/>
              </p:nvSpPr>
              <p:spPr>
                <a:xfrm>
                  <a:off x="3944302" y="2433637"/>
                  <a:ext cx="2434" cy="25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2540" extrusionOk="0">
                      <a:moveTo>
                        <a:pt x="0" y="2540"/>
                      </a:moveTo>
                      <a:cubicBezTo>
                        <a:pt x="847" y="1693"/>
                        <a:pt x="1587" y="847"/>
                        <a:pt x="2434" y="0"/>
                      </a:cubicBezTo>
                      <a:cubicBezTo>
                        <a:pt x="1587" y="847"/>
                        <a:pt x="847" y="1693"/>
                        <a:pt x="0" y="25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8" name="Google Shape;8498;g3acbb144eea_1_3835"/>
                <p:cNvSpPr/>
                <p:nvPr/>
              </p:nvSpPr>
              <p:spPr>
                <a:xfrm>
                  <a:off x="4090987" y="2318384"/>
                  <a:ext cx="1121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5715" extrusionOk="0">
                      <a:moveTo>
                        <a:pt x="0" y="5715"/>
                      </a:moveTo>
                      <a:cubicBezTo>
                        <a:pt x="3704" y="3704"/>
                        <a:pt x="7514" y="1799"/>
                        <a:pt x="11218" y="0"/>
                      </a:cubicBezTo>
                      <a:cubicBezTo>
                        <a:pt x="7408" y="1905"/>
                        <a:pt x="3704" y="3810"/>
                        <a:pt x="0" y="5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99" name="Google Shape;8499;g3acbb144eea_1_3835"/>
                <p:cNvSpPr/>
                <p:nvPr/>
              </p:nvSpPr>
              <p:spPr>
                <a:xfrm>
                  <a:off x="3869266" y="2536824"/>
                  <a:ext cx="423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634" extrusionOk="0">
                      <a:moveTo>
                        <a:pt x="0" y="635"/>
                      </a:moveTo>
                      <a:cubicBezTo>
                        <a:pt x="0" y="635"/>
                        <a:pt x="212" y="212"/>
                        <a:pt x="423" y="0"/>
                      </a:cubicBezTo>
                      <a:cubicBezTo>
                        <a:pt x="317" y="212"/>
                        <a:pt x="212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0" name="Google Shape;8500;g3acbb144eea_1_3835"/>
                <p:cNvSpPr/>
                <p:nvPr/>
              </p:nvSpPr>
              <p:spPr>
                <a:xfrm>
                  <a:off x="3987270" y="2390880"/>
                  <a:ext cx="4656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4021" extrusionOk="0">
                      <a:moveTo>
                        <a:pt x="0" y="4022"/>
                      </a:moveTo>
                      <a:cubicBezTo>
                        <a:pt x="1587" y="2646"/>
                        <a:pt x="3069" y="1376"/>
                        <a:pt x="4657" y="0"/>
                      </a:cubicBezTo>
                      <a:cubicBezTo>
                        <a:pt x="3069" y="1270"/>
                        <a:pt x="1587" y="2646"/>
                        <a:pt x="0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1" name="Google Shape;8501;g3acbb144eea_1_3835"/>
                <p:cNvSpPr/>
                <p:nvPr/>
              </p:nvSpPr>
              <p:spPr>
                <a:xfrm>
                  <a:off x="4022195" y="2361776"/>
                  <a:ext cx="7408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5291" extrusionOk="0">
                      <a:moveTo>
                        <a:pt x="0" y="5292"/>
                      </a:moveTo>
                      <a:cubicBezTo>
                        <a:pt x="2434" y="3493"/>
                        <a:pt x="4974" y="1799"/>
                        <a:pt x="7408" y="0"/>
                      </a:cubicBezTo>
                      <a:cubicBezTo>
                        <a:pt x="4974" y="1799"/>
                        <a:pt x="2434" y="3493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2" name="Google Shape;8502;g3acbb144eea_1_3835"/>
                <p:cNvSpPr/>
                <p:nvPr/>
              </p:nvSpPr>
              <p:spPr>
                <a:xfrm>
                  <a:off x="4070032" y="2329814"/>
                  <a:ext cx="10265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5926" extrusionOk="0">
                      <a:moveTo>
                        <a:pt x="0" y="5927"/>
                      </a:moveTo>
                      <a:cubicBezTo>
                        <a:pt x="3387" y="3916"/>
                        <a:pt x="6773" y="1905"/>
                        <a:pt x="10266" y="0"/>
                      </a:cubicBezTo>
                      <a:cubicBezTo>
                        <a:pt x="6773" y="1905"/>
                        <a:pt x="3387" y="3916"/>
                        <a:pt x="0" y="59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3" name="Google Shape;8503;g3acbb144eea_1_3835"/>
                <p:cNvSpPr/>
                <p:nvPr/>
              </p:nvSpPr>
              <p:spPr>
                <a:xfrm>
                  <a:off x="4050347" y="2342091"/>
                  <a:ext cx="8889" cy="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9" h="5714" extrusionOk="0">
                      <a:moveTo>
                        <a:pt x="0" y="5715"/>
                      </a:moveTo>
                      <a:cubicBezTo>
                        <a:pt x="2963" y="3810"/>
                        <a:pt x="5927" y="1799"/>
                        <a:pt x="8890" y="0"/>
                      </a:cubicBezTo>
                      <a:cubicBezTo>
                        <a:pt x="5927" y="1905"/>
                        <a:pt x="2963" y="3810"/>
                        <a:pt x="0" y="5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4" name="Google Shape;8504;g3acbb144eea_1_3835"/>
                <p:cNvSpPr/>
                <p:nvPr/>
              </p:nvSpPr>
              <p:spPr>
                <a:xfrm>
                  <a:off x="3825240" y="2634085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0"/>
                      </a:moveTo>
                      <a:lnTo>
                        <a:pt x="0" y="106"/>
                      </a:lnTo>
                      <a:lnTo>
                        <a:pt x="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5" name="Google Shape;8505;g3acbb144eea_1_3835"/>
                <p:cNvSpPr/>
                <p:nvPr/>
              </p:nvSpPr>
              <p:spPr>
                <a:xfrm>
                  <a:off x="4491249" y="2279120"/>
                  <a:ext cx="1418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1" h="4021" extrusionOk="0">
                      <a:moveTo>
                        <a:pt x="0" y="0"/>
                      </a:moveTo>
                      <a:cubicBezTo>
                        <a:pt x="4763" y="1270"/>
                        <a:pt x="9525" y="2646"/>
                        <a:pt x="14182" y="4022"/>
                      </a:cubicBezTo>
                      <a:cubicBezTo>
                        <a:pt x="9419" y="2646"/>
                        <a:pt x="4763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6" name="Google Shape;8506;g3acbb144eea_1_3835"/>
                <p:cNvSpPr/>
                <p:nvPr/>
              </p:nvSpPr>
              <p:spPr>
                <a:xfrm>
                  <a:off x="4664392" y="2359554"/>
                  <a:ext cx="772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5503" extrusionOk="0">
                      <a:moveTo>
                        <a:pt x="0" y="0"/>
                      </a:moveTo>
                      <a:cubicBezTo>
                        <a:pt x="2646" y="1799"/>
                        <a:pt x="5186" y="3704"/>
                        <a:pt x="7726" y="5503"/>
                      </a:cubicBezTo>
                      <a:cubicBezTo>
                        <a:pt x="5186" y="3598"/>
                        <a:pt x="2540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7" name="Google Shape;8507;g3acbb144eea_1_3835"/>
                <p:cNvSpPr/>
                <p:nvPr/>
              </p:nvSpPr>
              <p:spPr>
                <a:xfrm>
                  <a:off x="4516225" y="2286423"/>
                  <a:ext cx="14181" cy="4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1" h="4868" extrusionOk="0">
                      <a:moveTo>
                        <a:pt x="0" y="0"/>
                      </a:moveTo>
                      <a:cubicBezTo>
                        <a:pt x="4762" y="1482"/>
                        <a:pt x="9525" y="3175"/>
                        <a:pt x="14182" y="4868"/>
                      </a:cubicBezTo>
                      <a:cubicBezTo>
                        <a:pt x="9419" y="3175"/>
                        <a:pt x="4762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8" name="Google Shape;8508;g3acbb144eea_1_3835"/>
                <p:cNvSpPr/>
                <p:nvPr/>
              </p:nvSpPr>
              <p:spPr>
                <a:xfrm>
                  <a:off x="4621318" y="2332355"/>
                  <a:ext cx="9630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0" h="5503" extrusionOk="0">
                      <a:moveTo>
                        <a:pt x="0" y="0"/>
                      </a:moveTo>
                      <a:cubicBezTo>
                        <a:pt x="3175" y="1799"/>
                        <a:pt x="6456" y="3598"/>
                        <a:pt x="9631" y="5503"/>
                      </a:cubicBezTo>
                      <a:cubicBezTo>
                        <a:pt x="6456" y="3598"/>
                        <a:pt x="3281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09" name="Google Shape;8509;g3acbb144eea_1_3835"/>
                <p:cNvSpPr/>
                <p:nvPr/>
              </p:nvSpPr>
              <p:spPr>
                <a:xfrm>
                  <a:off x="4643225" y="234547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0"/>
                      </a:moveTo>
                      <a:cubicBezTo>
                        <a:pt x="2963" y="1799"/>
                        <a:pt x="5821" y="3704"/>
                        <a:pt x="8784" y="5609"/>
                      </a:cubicBezTo>
                      <a:cubicBezTo>
                        <a:pt x="5927" y="3704"/>
                        <a:pt x="296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0" name="Google Shape;8510;g3acbb144eea_1_3835"/>
                <p:cNvSpPr/>
                <p:nvPr/>
              </p:nvSpPr>
              <p:spPr>
                <a:xfrm>
                  <a:off x="4684818" y="2374370"/>
                  <a:ext cx="6455" cy="5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5079" extrusionOk="0">
                      <a:moveTo>
                        <a:pt x="0" y="0"/>
                      </a:moveTo>
                      <a:cubicBezTo>
                        <a:pt x="2222" y="1693"/>
                        <a:pt x="4339" y="3387"/>
                        <a:pt x="6456" y="5080"/>
                      </a:cubicBezTo>
                      <a:cubicBezTo>
                        <a:pt x="4339" y="3387"/>
                        <a:pt x="2222" y="169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1" name="Google Shape;8511;g3acbb144eea_1_3835"/>
                <p:cNvSpPr/>
                <p:nvPr/>
              </p:nvSpPr>
              <p:spPr>
                <a:xfrm>
                  <a:off x="4598458" y="2320078"/>
                  <a:ext cx="1079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4" h="5503" extrusionOk="0">
                      <a:moveTo>
                        <a:pt x="0" y="0"/>
                      </a:moveTo>
                      <a:cubicBezTo>
                        <a:pt x="3598" y="1799"/>
                        <a:pt x="7197" y="3598"/>
                        <a:pt x="10795" y="5503"/>
                      </a:cubicBezTo>
                      <a:cubicBezTo>
                        <a:pt x="7303" y="3598"/>
                        <a:pt x="3598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2" name="Google Shape;8512;g3acbb144eea_1_3835"/>
                <p:cNvSpPr/>
                <p:nvPr/>
              </p:nvSpPr>
              <p:spPr>
                <a:xfrm>
                  <a:off x="4571894" y="2307589"/>
                  <a:ext cx="14816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6667" extrusionOk="0">
                      <a:moveTo>
                        <a:pt x="0" y="0"/>
                      </a:moveTo>
                      <a:cubicBezTo>
                        <a:pt x="4974" y="2223"/>
                        <a:pt x="9948" y="4339"/>
                        <a:pt x="14817" y="6668"/>
                      </a:cubicBezTo>
                      <a:cubicBezTo>
                        <a:pt x="9948" y="4339"/>
                        <a:pt x="4974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3" name="Google Shape;8513;g3acbb144eea_1_3835"/>
                <p:cNvSpPr/>
                <p:nvPr/>
              </p:nvSpPr>
              <p:spPr>
                <a:xfrm>
                  <a:off x="4540673" y="2294784"/>
                  <a:ext cx="15557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57" h="6138" extrusionOk="0">
                      <a:moveTo>
                        <a:pt x="0" y="0"/>
                      </a:moveTo>
                      <a:cubicBezTo>
                        <a:pt x="5292" y="1905"/>
                        <a:pt x="10371" y="4022"/>
                        <a:pt x="15558" y="6138"/>
                      </a:cubicBezTo>
                      <a:cubicBezTo>
                        <a:pt x="10371" y="4022"/>
                        <a:pt x="5186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4" name="Google Shape;8514;g3acbb144eea_1_3835"/>
                <p:cNvSpPr/>
                <p:nvPr/>
              </p:nvSpPr>
              <p:spPr>
                <a:xfrm>
                  <a:off x="4465743" y="2272982"/>
                  <a:ext cx="1449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9" h="3386" extrusionOk="0">
                      <a:moveTo>
                        <a:pt x="0" y="0"/>
                      </a:moveTo>
                      <a:cubicBezTo>
                        <a:pt x="4869" y="1058"/>
                        <a:pt x="9631" y="2222"/>
                        <a:pt x="14499" y="3387"/>
                      </a:cubicBezTo>
                      <a:cubicBezTo>
                        <a:pt x="9737" y="2222"/>
                        <a:pt x="4869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5" name="Google Shape;8515;g3acbb144eea_1_3835"/>
                <p:cNvSpPr/>
                <p:nvPr/>
              </p:nvSpPr>
              <p:spPr>
                <a:xfrm>
                  <a:off x="4800070" y="2494068"/>
                  <a:ext cx="1481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2116" extrusionOk="0">
                      <a:moveTo>
                        <a:pt x="0" y="0"/>
                      </a:moveTo>
                      <a:cubicBezTo>
                        <a:pt x="529" y="741"/>
                        <a:pt x="953" y="1376"/>
                        <a:pt x="1482" y="2117"/>
                      </a:cubicBezTo>
                      <a:cubicBezTo>
                        <a:pt x="953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6" name="Google Shape;8516;g3acbb144eea_1_3835"/>
                <p:cNvSpPr/>
                <p:nvPr/>
              </p:nvSpPr>
              <p:spPr>
                <a:xfrm>
                  <a:off x="4813723" y="2514176"/>
                  <a:ext cx="1164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799" extrusionOk="0">
                      <a:moveTo>
                        <a:pt x="0" y="0"/>
                      </a:moveTo>
                      <a:cubicBezTo>
                        <a:pt x="423" y="635"/>
                        <a:pt x="741" y="1164"/>
                        <a:pt x="1164" y="1799"/>
                      </a:cubicBezTo>
                      <a:cubicBezTo>
                        <a:pt x="741" y="1164"/>
                        <a:pt x="423" y="63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7" name="Google Shape;8517;g3acbb144eea_1_3835"/>
                <p:cNvSpPr/>
                <p:nvPr/>
              </p:nvSpPr>
              <p:spPr>
                <a:xfrm>
                  <a:off x="4826529" y="2535131"/>
                  <a:ext cx="211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317" extrusionOk="0">
                      <a:moveTo>
                        <a:pt x="0" y="0"/>
                      </a:moveTo>
                      <a:cubicBezTo>
                        <a:pt x="0" y="0"/>
                        <a:pt x="106" y="212"/>
                        <a:pt x="212" y="318"/>
                      </a:cubicBezTo>
                      <a:cubicBezTo>
                        <a:pt x="212" y="318"/>
                        <a:pt x="106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8" name="Google Shape;8518;g3acbb144eea_1_3835"/>
                <p:cNvSpPr/>
                <p:nvPr/>
              </p:nvSpPr>
              <p:spPr>
                <a:xfrm>
                  <a:off x="4704503" y="2390245"/>
                  <a:ext cx="4233" cy="35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598" extrusionOk="0">
                      <a:moveTo>
                        <a:pt x="0" y="0"/>
                      </a:moveTo>
                      <a:cubicBezTo>
                        <a:pt x="1376" y="1164"/>
                        <a:pt x="2752" y="2434"/>
                        <a:pt x="4234" y="3598"/>
                      </a:cubicBezTo>
                      <a:cubicBezTo>
                        <a:pt x="2858" y="2434"/>
                        <a:pt x="1482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19" name="Google Shape;8519;g3acbb144eea_1_3835"/>
                <p:cNvSpPr/>
                <p:nvPr/>
              </p:nvSpPr>
              <p:spPr>
                <a:xfrm>
                  <a:off x="4417906" y="2264833"/>
                  <a:ext cx="10794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4" h="1481" extrusionOk="0">
                      <a:moveTo>
                        <a:pt x="10795" y="1482"/>
                      </a:moveTo>
                      <a:cubicBezTo>
                        <a:pt x="7197" y="952"/>
                        <a:pt x="3598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598" y="423"/>
                        <a:pt x="7197" y="847"/>
                        <a:pt x="10795" y="13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0" name="Google Shape;8520;g3acbb144eea_1_3835"/>
                <p:cNvSpPr/>
                <p:nvPr/>
              </p:nvSpPr>
              <p:spPr>
                <a:xfrm>
                  <a:off x="4786100" y="2475230"/>
                  <a:ext cx="1164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375" extrusionOk="0">
                      <a:moveTo>
                        <a:pt x="0" y="0"/>
                      </a:moveTo>
                      <a:cubicBezTo>
                        <a:pt x="0" y="0"/>
                        <a:pt x="741" y="952"/>
                        <a:pt x="1164" y="1376"/>
                      </a:cubicBezTo>
                      <a:cubicBezTo>
                        <a:pt x="847" y="847"/>
                        <a:pt x="423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1" name="Google Shape;8521;g3acbb144eea_1_3835"/>
                <p:cNvSpPr/>
                <p:nvPr/>
              </p:nvSpPr>
              <p:spPr>
                <a:xfrm>
                  <a:off x="3825240" y="2263034"/>
                  <a:ext cx="1067858" cy="558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7858" h="558905" extrusionOk="0">
                      <a:moveTo>
                        <a:pt x="76623" y="392642"/>
                      </a:moveTo>
                      <a:cubicBezTo>
                        <a:pt x="145732" y="392642"/>
                        <a:pt x="204047" y="345017"/>
                        <a:pt x="220874" y="281093"/>
                      </a:cubicBezTo>
                      <a:lnTo>
                        <a:pt x="220874" y="409681"/>
                      </a:lnTo>
                      <a:cubicBezTo>
                        <a:pt x="220874" y="491807"/>
                        <a:pt x="288078" y="558906"/>
                        <a:pt x="370099" y="558906"/>
                      </a:cubicBezTo>
                      <a:cubicBezTo>
                        <a:pt x="452120" y="558906"/>
                        <a:pt x="519324" y="491702"/>
                        <a:pt x="519324" y="409681"/>
                      </a:cubicBezTo>
                      <a:lnTo>
                        <a:pt x="519324" y="262255"/>
                      </a:lnTo>
                      <a:cubicBezTo>
                        <a:pt x="536152" y="326178"/>
                        <a:pt x="594466" y="373803"/>
                        <a:pt x="663575" y="373803"/>
                      </a:cubicBezTo>
                      <a:cubicBezTo>
                        <a:pt x="732684" y="373803"/>
                        <a:pt x="790998" y="326178"/>
                        <a:pt x="807826" y="262255"/>
                      </a:cubicBezTo>
                      <a:lnTo>
                        <a:pt x="807826" y="353060"/>
                      </a:lnTo>
                      <a:cubicBezTo>
                        <a:pt x="807826" y="435187"/>
                        <a:pt x="875030" y="502285"/>
                        <a:pt x="957051" y="502285"/>
                      </a:cubicBezTo>
                      <a:cubicBezTo>
                        <a:pt x="1000972" y="502285"/>
                        <a:pt x="1040553" y="482917"/>
                        <a:pt x="1067858" y="452437"/>
                      </a:cubicBezTo>
                      <a:cubicBezTo>
                        <a:pt x="1056217" y="387879"/>
                        <a:pt x="1033462" y="327131"/>
                        <a:pt x="1001607" y="272415"/>
                      </a:cubicBezTo>
                      <a:cubicBezTo>
                        <a:pt x="1001607" y="272415"/>
                        <a:pt x="1001501" y="272203"/>
                        <a:pt x="1001395" y="272097"/>
                      </a:cubicBezTo>
                      <a:cubicBezTo>
                        <a:pt x="997585" y="265642"/>
                        <a:pt x="993669" y="259186"/>
                        <a:pt x="989648" y="252836"/>
                      </a:cubicBezTo>
                      <a:cubicBezTo>
                        <a:pt x="989224" y="252201"/>
                        <a:pt x="988907" y="251672"/>
                        <a:pt x="988483" y="251037"/>
                      </a:cubicBezTo>
                      <a:cubicBezTo>
                        <a:pt x="984568" y="245004"/>
                        <a:pt x="980546" y="238972"/>
                        <a:pt x="976418" y="233045"/>
                      </a:cubicBezTo>
                      <a:cubicBezTo>
                        <a:pt x="975889" y="232304"/>
                        <a:pt x="975466" y="231669"/>
                        <a:pt x="974937" y="230928"/>
                      </a:cubicBezTo>
                      <a:cubicBezTo>
                        <a:pt x="970809" y="225002"/>
                        <a:pt x="966470" y="219181"/>
                        <a:pt x="962131" y="213466"/>
                      </a:cubicBezTo>
                      <a:cubicBezTo>
                        <a:pt x="961813" y="213043"/>
                        <a:pt x="961390" y="212513"/>
                        <a:pt x="960967" y="212090"/>
                      </a:cubicBezTo>
                      <a:cubicBezTo>
                        <a:pt x="938001" y="182351"/>
                        <a:pt x="911966" y="155152"/>
                        <a:pt x="883497" y="130704"/>
                      </a:cubicBezTo>
                      <a:cubicBezTo>
                        <a:pt x="882121" y="129540"/>
                        <a:pt x="880745" y="128270"/>
                        <a:pt x="879263" y="127106"/>
                      </a:cubicBezTo>
                      <a:cubicBezTo>
                        <a:pt x="874924" y="123402"/>
                        <a:pt x="870479" y="119909"/>
                        <a:pt x="866034" y="116417"/>
                      </a:cubicBezTo>
                      <a:cubicBezTo>
                        <a:pt x="863918" y="114723"/>
                        <a:pt x="861801" y="113030"/>
                        <a:pt x="859578" y="111337"/>
                      </a:cubicBezTo>
                      <a:cubicBezTo>
                        <a:pt x="855451" y="108162"/>
                        <a:pt x="851217" y="104987"/>
                        <a:pt x="846878" y="101918"/>
                      </a:cubicBezTo>
                      <a:cubicBezTo>
                        <a:pt x="844338" y="100012"/>
                        <a:pt x="841693" y="98213"/>
                        <a:pt x="839153" y="96414"/>
                      </a:cubicBezTo>
                      <a:cubicBezTo>
                        <a:pt x="835025" y="93557"/>
                        <a:pt x="830898" y="90805"/>
                        <a:pt x="826770" y="88053"/>
                      </a:cubicBezTo>
                      <a:cubicBezTo>
                        <a:pt x="823913" y="86148"/>
                        <a:pt x="820949" y="84349"/>
                        <a:pt x="817986" y="82444"/>
                      </a:cubicBezTo>
                      <a:cubicBezTo>
                        <a:pt x="813964" y="79904"/>
                        <a:pt x="809837" y="77364"/>
                        <a:pt x="805709" y="74824"/>
                      </a:cubicBezTo>
                      <a:cubicBezTo>
                        <a:pt x="802534" y="72919"/>
                        <a:pt x="799359" y="71120"/>
                        <a:pt x="796078" y="69321"/>
                      </a:cubicBezTo>
                      <a:cubicBezTo>
                        <a:pt x="792057" y="66993"/>
                        <a:pt x="788035" y="64770"/>
                        <a:pt x="783908" y="62548"/>
                      </a:cubicBezTo>
                      <a:cubicBezTo>
                        <a:pt x="780415" y="60642"/>
                        <a:pt x="776711" y="58843"/>
                        <a:pt x="773112" y="57044"/>
                      </a:cubicBezTo>
                      <a:cubicBezTo>
                        <a:pt x="769197" y="55033"/>
                        <a:pt x="765387" y="53022"/>
                        <a:pt x="761471" y="51118"/>
                      </a:cubicBezTo>
                      <a:cubicBezTo>
                        <a:pt x="756602" y="48789"/>
                        <a:pt x="751628" y="46567"/>
                        <a:pt x="746654" y="44450"/>
                      </a:cubicBezTo>
                      <a:cubicBezTo>
                        <a:pt x="741468" y="42122"/>
                        <a:pt x="736283" y="39899"/>
                        <a:pt x="730991" y="37782"/>
                      </a:cubicBezTo>
                      <a:cubicBezTo>
                        <a:pt x="725805" y="35666"/>
                        <a:pt x="720619" y="33549"/>
                        <a:pt x="715433" y="31644"/>
                      </a:cubicBezTo>
                      <a:cubicBezTo>
                        <a:pt x="712047" y="30374"/>
                        <a:pt x="708660" y="29316"/>
                        <a:pt x="705168" y="28046"/>
                      </a:cubicBezTo>
                      <a:cubicBezTo>
                        <a:pt x="700405" y="26353"/>
                        <a:pt x="695748" y="24765"/>
                        <a:pt x="690986" y="23178"/>
                      </a:cubicBezTo>
                      <a:cubicBezTo>
                        <a:pt x="687388" y="22013"/>
                        <a:pt x="683789" y="21061"/>
                        <a:pt x="680191" y="20002"/>
                      </a:cubicBezTo>
                      <a:cubicBezTo>
                        <a:pt x="675428" y="18627"/>
                        <a:pt x="670772" y="17251"/>
                        <a:pt x="666009" y="15981"/>
                      </a:cubicBezTo>
                      <a:cubicBezTo>
                        <a:pt x="662305" y="15028"/>
                        <a:pt x="658707" y="14076"/>
                        <a:pt x="655002" y="13229"/>
                      </a:cubicBezTo>
                      <a:cubicBezTo>
                        <a:pt x="650240" y="12065"/>
                        <a:pt x="645372" y="10901"/>
                        <a:pt x="640503" y="9842"/>
                      </a:cubicBezTo>
                      <a:cubicBezTo>
                        <a:pt x="636799" y="8996"/>
                        <a:pt x="633095" y="8255"/>
                        <a:pt x="629391" y="7514"/>
                      </a:cubicBezTo>
                      <a:cubicBezTo>
                        <a:pt x="624417" y="6562"/>
                        <a:pt x="619443" y="5715"/>
                        <a:pt x="614362" y="4868"/>
                      </a:cubicBezTo>
                      <a:cubicBezTo>
                        <a:pt x="610764" y="4233"/>
                        <a:pt x="607060" y="3704"/>
                        <a:pt x="603356" y="3175"/>
                      </a:cubicBezTo>
                      <a:cubicBezTo>
                        <a:pt x="599757" y="2646"/>
                        <a:pt x="596159" y="2222"/>
                        <a:pt x="592561" y="1799"/>
                      </a:cubicBezTo>
                      <a:cubicBezTo>
                        <a:pt x="577850" y="15769"/>
                        <a:pt x="557953" y="24342"/>
                        <a:pt x="536152" y="24342"/>
                      </a:cubicBezTo>
                      <a:cubicBezTo>
                        <a:pt x="514350" y="24342"/>
                        <a:pt x="494347" y="15663"/>
                        <a:pt x="479637" y="1693"/>
                      </a:cubicBezTo>
                      <a:lnTo>
                        <a:pt x="469900" y="0"/>
                      </a:lnTo>
                      <a:cubicBezTo>
                        <a:pt x="467466" y="212"/>
                        <a:pt x="464926" y="529"/>
                        <a:pt x="462492" y="741"/>
                      </a:cubicBezTo>
                      <a:cubicBezTo>
                        <a:pt x="456565" y="1376"/>
                        <a:pt x="450638" y="2117"/>
                        <a:pt x="444712" y="2963"/>
                      </a:cubicBezTo>
                      <a:cubicBezTo>
                        <a:pt x="442066" y="3281"/>
                        <a:pt x="439526" y="3704"/>
                        <a:pt x="436880" y="4022"/>
                      </a:cubicBezTo>
                      <a:cubicBezTo>
                        <a:pt x="428625" y="5292"/>
                        <a:pt x="420476" y="6773"/>
                        <a:pt x="412327" y="8361"/>
                      </a:cubicBezTo>
                      <a:cubicBezTo>
                        <a:pt x="411057" y="8678"/>
                        <a:pt x="409787" y="8996"/>
                        <a:pt x="408411" y="9207"/>
                      </a:cubicBezTo>
                      <a:cubicBezTo>
                        <a:pt x="401532" y="10689"/>
                        <a:pt x="394758" y="12277"/>
                        <a:pt x="387985" y="13970"/>
                      </a:cubicBezTo>
                      <a:cubicBezTo>
                        <a:pt x="385022" y="14711"/>
                        <a:pt x="382164" y="15558"/>
                        <a:pt x="379201" y="16298"/>
                      </a:cubicBezTo>
                      <a:cubicBezTo>
                        <a:pt x="374015" y="17674"/>
                        <a:pt x="368935" y="19156"/>
                        <a:pt x="363855" y="20637"/>
                      </a:cubicBezTo>
                      <a:cubicBezTo>
                        <a:pt x="360680" y="21590"/>
                        <a:pt x="357611" y="22543"/>
                        <a:pt x="354542" y="23495"/>
                      </a:cubicBezTo>
                      <a:cubicBezTo>
                        <a:pt x="349462" y="25082"/>
                        <a:pt x="344487" y="26882"/>
                        <a:pt x="339513" y="28575"/>
                      </a:cubicBezTo>
                      <a:cubicBezTo>
                        <a:pt x="336656" y="29527"/>
                        <a:pt x="333798" y="30586"/>
                        <a:pt x="330941" y="31538"/>
                      </a:cubicBezTo>
                      <a:cubicBezTo>
                        <a:pt x="323638" y="34290"/>
                        <a:pt x="316442" y="37042"/>
                        <a:pt x="309245" y="40111"/>
                      </a:cubicBezTo>
                      <a:cubicBezTo>
                        <a:pt x="306493" y="41275"/>
                        <a:pt x="303847" y="42545"/>
                        <a:pt x="301096" y="43709"/>
                      </a:cubicBezTo>
                      <a:cubicBezTo>
                        <a:pt x="296439" y="45720"/>
                        <a:pt x="291783" y="47837"/>
                        <a:pt x="287232" y="49953"/>
                      </a:cubicBezTo>
                      <a:cubicBezTo>
                        <a:pt x="283739" y="51541"/>
                        <a:pt x="280352" y="53234"/>
                        <a:pt x="276966" y="55033"/>
                      </a:cubicBezTo>
                      <a:cubicBezTo>
                        <a:pt x="273156" y="56938"/>
                        <a:pt x="269452" y="58843"/>
                        <a:pt x="265747" y="60748"/>
                      </a:cubicBezTo>
                      <a:cubicBezTo>
                        <a:pt x="262149" y="62653"/>
                        <a:pt x="258657" y="64558"/>
                        <a:pt x="255058" y="66463"/>
                      </a:cubicBezTo>
                      <a:cubicBezTo>
                        <a:pt x="251566" y="68368"/>
                        <a:pt x="248179" y="70379"/>
                        <a:pt x="244793" y="72390"/>
                      </a:cubicBezTo>
                      <a:cubicBezTo>
                        <a:pt x="241194" y="74507"/>
                        <a:pt x="237596" y="76517"/>
                        <a:pt x="233997" y="78740"/>
                      </a:cubicBezTo>
                      <a:cubicBezTo>
                        <a:pt x="230928" y="80645"/>
                        <a:pt x="228071" y="82550"/>
                        <a:pt x="225107" y="84455"/>
                      </a:cubicBezTo>
                      <a:cubicBezTo>
                        <a:pt x="218122" y="89006"/>
                        <a:pt x="211138" y="93662"/>
                        <a:pt x="204364" y="98425"/>
                      </a:cubicBezTo>
                      <a:cubicBezTo>
                        <a:pt x="201930" y="100118"/>
                        <a:pt x="199390" y="101918"/>
                        <a:pt x="196956" y="103717"/>
                      </a:cubicBezTo>
                      <a:cubicBezTo>
                        <a:pt x="192934" y="106680"/>
                        <a:pt x="189018" y="109643"/>
                        <a:pt x="185208" y="112607"/>
                      </a:cubicBezTo>
                      <a:cubicBezTo>
                        <a:pt x="182986" y="114300"/>
                        <a:pt x="180869" y="115993"/>
                        <a:pt x="178647" y="117793"/>
                      </a:cubicBezTo>
                      <a:cubicBezTo>
                        <a:pt x="174625" y="120967"/>
                        <a:pt x="170603" y="124248"/>
                        <a:pt x="166688" y="127635"/>
                      </a:cubicBezTo>
                      <a:cubicBezTo>
                        <a:pt x="165100" y="128905"/>
                        <a:pt x="163618" y="130281"/>
                        <a:pt x="162031" y="131657"/>
                      </a:cubicBezTo>
                      <a:cubicBezTo>
                        <a:pt x="147849" y="143933"/>
                        <a:pt x="134303" y="156845"/>
                        <a:pt x="121497" y="170392"/>
                      </a:cubicBezTo>
                      <a:cubicBezTo>
                        <a:pt x="120650" y="171238"/>
                        <a:pt x="119909" y="172085"/>
                        <a:pt x="119063" y="172932"/>
                      </a:cubicBezTo>
                      <a:cubicBezTo>
                        <a:pt x="114935" y="177377"/>
                        <a:pt x="110808" y="181928"/>
                        <a:pt x="106786" y="186478"/>
                      </a:cubicBezTo>
                      <a:cubicBezTo>
                        <a:pt x="105939" y="187431"/>
                        <a:pt x="105092" y="188489"/>
                        <a:pt x="104246" y="189442"/>
                      </a:cubicBezTo>
                      <a:cubicBezTo>
                        <a:pt x="81809" y="215477"/>
                        <a:pt x="61807" y="243628"/>
                        <a:pt x="44450" y="273473"/>
                      </a:cubicBezTo>
                      <a:cubicBezTo>
                        <a:pt x="44344" y="273685"/>
                        <a:pt x="44238" y="273897"/>
                        <a:pt x="44027" y="274108"/>
                      </a:cubicBezTo>
                      <a:cubicBezTo>
                        <a:pt x="26458" y="304588"/>
                        <a:pt x="11642" y="336973"/>
                        <a:pt x="0" y="370734"/>
                      </a:cubicBezTo>
                      <a:cubicBezTo>
                        <a:pt x="0" y="370734"/>
                        <a:pt x="0" y="370734"/>
                        <a:pt x="0" y="370734"/>
                      </a:cubicBezTo>
                      <a:cubicBezTo>
                        <a:pt x="22437" y="384281"/>
                        <a:pt x="48577" y="392218"/>
                        <a:pt x="76623" y="392218"/>
                      </a:cubicBezTo>
                      <a:close/>
                      <a:moveTo>
                        <a:pt x="338878" y="323638"/>
                      </a:moveTo>
                      <a:cubicBezTo>
                        <a:pt x="354118" y="323638"/>
                        <a:pt x="366501" y="336127"/>
                        <a:pt x="366501" y="351261"/>
                      </a:cubicBezTo>
                      <a:cubicBezTo>
                        <a:pt x="366501" y="366395"/>
                        <a:pt x="354013" y="378883"/>
                        <a:pt x="338878" y="378883"/>
                      </a:cubicBezTo>
                      <a:cubicBezTo>
                        <a:pt x="323744" y="378883"/>
                        <a:pt x="311256" y="366395"/>
                        <a:pt x="311256" y="351261"/>
                      </a:cubicBezTo>
                      <a:cubicBezTo>
                        <a:pt x="311256" y="336127"/>
                        <a:pt x="323744" y="323638"/>
                        <a:pt x="338878" y="323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2" name="Google Shape;8522;g3acbb144eea_1_3835"/>
                <p:cNvSpPr/>
                <p:nvPr/>
              </p:nvSpPr>
              <p:spPr>
                <a:xfrm>
                  <a:off x="4136495" y="2586778"/>
                  <a:ext cx="55245" cy="5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5" h="55245" extrusionOk="0">
                      <a:moveTo>
                        <a:pt x="27622" y="55245"/>
                      </a:moveTo>
                      <a:cubicBezTo>
                        <a:pt x="42862" y="55245"/>
                        <a:pt x="55245" y="42757"/>
                        <a:pt x="55245" y="27623"/>
                      </a:cubicBezTo>
                      <a:cubicBezTo>
                        <a:pt x="55245" y="12488"/>
                        <a:pt x="42757" y="0"/>
                        <a:pt x="27622" y="0"/>
                      </a:cubicBezTo>
                      <a:cubicBezTo>
                        <a:pt x="12488" y="0"/>
                        <a:pt x="0" y="12488"/>
                        <a:pt x="0" y="27623"/>
                      </a:cubicBezTo>
                      <a:cubicBezTo>
                        <a:pt x="0" y="42757"/>
                        <a:pt x="12488" y="55245"/>
                        <a:pt x="27622" y="552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3" name="Google Shape;8523;g3acbb144eea_1_3835"/>
                <p:cNvSpPr/>
                <p:nvPr/>
              </p:nvSpPr>
              <p:spPr>
                <a:xfrm>
                  <a:off x="3971078" y="1952730"/>
                  <a:ext cx="331364" cy="3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64" h="310515" extrusionOk="0">
                      <a:moveTo>
                        <a:pt x="331258" y="309668"/>
                      </a:moveTo>
                      <a:cubicBezTo>
                        <a:pt x="316865" y="294852"/>
                        <a:pt x="307975" y="274638"/>
                        <a:pt x="307975" y="252413"/>
                      </a:cubicBezTo>
                      <a:cubicBezTo>
                        <a:pt x="307975" y="230188"/>
                        <a:pt x="316865" y="210079"/>
                        <a:pt x="331153" y="195263"/>
                      </a:cubicBezTo>
                      <a:lnTo>
                        <a:pt x="279082" y="52176"/>
                      </a:lnTo>
                      <a:lnTo>
                        <a:pt x="281305" y="49530"/>
                      </a:lnTo>
                      <a:lnTo>
                        <a:pt x="0" y="0"/>
                      </a:lnTo>
                      <a:lnTo>
                        <a:pt x="97367" y="267547"/>
                      </a:lnTo>
                      <a:lnTo>
                        <a:pt x="95144" y="270193"/>
                      </a:lnTo>
                      <a:lnTo>
                        <a:pt x="323956" y="310515"/>
                      </a:lnTo>
                      <a:cubicBezTo>
                        <a:pt x="324485" y="310515"/>
                        <a:pt x="325120" y="310515"/>
                        <a:pt x="325649" y="310409"/>
                      </a:cubicBezTo>
                      <a:cubicBezTo>
                        <a:pt x="327554" y="310198"/>
                        <a:pt x="329459" y="309986"/>
                        <a:pt x="331364" y="309880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4" name="Google Shape;8524;g3acbb144eea_1_3835"/>
                <p:cNvSpPr/>
                <p:nvPr/>
              </p:nvSpPr>
              <p:spPr>
                <a:xfrm>
                  <a:off x="4294928" y="2263034"/>
                  <a:ext cx="169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5" extrusionOk="0">
                      <a:moveTo>
                        <a:pt x="1693" y="0"/>
                      </a:moveTo>
                      <a:cubicBezTo>
                        <a:pt x="1164" y="0"/>
                        <a:pt x="529" y="0"/>
                        <a:pt x="0" y="106"/>
                      </a:cubicBezTo>
                      <a:lnTo>
                        <a:pt x="106" y="106"/>
                      </a:lnTo>
                      <a:cubicBezTo>
                        <a:pt x="106" y="106"/>
                        <a:pt x="1164" y="106"/>
                        <a:pt x="1587" y="0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5" name="Google Shape;8525;g3acbb144eea_1_3835"/>
                <p:cNvSpPr/>
                <p:nvPr/>
              </p:nvSpPr>
              <p:spPr>
                <a:xfrm>
                  <a:off x="4296621" y="2262399"/>
                  <a:ext cx="5820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20" h="529" extrusionOk="0">
                      <a:moveTo>
                        <a:pt x="5715" y="0"/>
                      </a:moveTo>
                      <a:cubicBezTo>
                        <a:pt x="3810" y="106"/>
                        <a:pt x="1905" y="423"/>
                        <a:pt x="0" y="529"/>
                      </a:cubicBezTo>
                      <a:cubicBezTo>
                        <a:pt x="1905" y="317"/>
                        <a:pt x="3916" y="212"/>
                        <a:pt x="5821" y="106"/>
                      </a:cubicBezTo>
                      <a:cubicBezTo>
                        <a:pt x="5821" y="106"/>
                        <a:pt x="5821" y="106"/>
                        <a:pt x="5715" y="0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6" name="Google Shape;8526;g3acbb144eea_1_3835"/>
                <p:cNvSpPr/>
                <p:nvPr/>
              </p:nvSpPr>
              <p:spPr>
                <a:xfrm>
                  <a:off x="4295139" y="2262399"/>
                  <a:ext cx="9736" cy="2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6" h="2328" extrusionOk="0">
                      <a:moveTo>
                        <a:pt x="7303" y="106"/>
                      </a:moveTo>
                      <a:cubicBezTo>
                        <a:pt x="5398" y="317"/>
                        <a:pt x="3387" y="317"/>
                        <a:pt x="1482" y="529"/>
                      </a:cubicBezTo>
                      <a:cubicBezTo>
                        <a:pt x="952" y="529"/>
                        <a:pt x="423" y="529"/>
                        <a:pt x="0" y="635"/>
                      </a:cubicBezTo>
                      <a:lnTo>
                        <a:pt x="9737" y="2328"/>
                      </a:lnTo>
                      <a:cubicBezTo>
                        <a:pt x="8890" y="1587"/>
                        <a:pt x="8149" y="847"/>
                        <a:pt x="7303" y="0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7" name="Google Shape;8527;g3acbb144eea_1_3835"/>
                <p:cNvSpPr/>
                <p:nvPr/>
              </p:nvSpPr>
              <p:spPr>
                <a:xfrm>
                  <a:off x="4412403" y="1952625"/>
                  <a:ext cx="328506" cy="30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506" h="309879" extrusionOk="0">
                      <a:moveTo>
                        <a:pt x="31327" y="252518"/>
                      </a:moveTo>
                      <a:cubicBezTo>
                        <a:pt x="31327" y="274849"/>
                        <a:pt x="22437" y="295063"/>
                        <a:pt x="8043" y="309880"/>
                      </a:cubicBezTo>
                      <a:lnTo>
                        <a:pt x="233362" y="270193"/>
                      </a:lnTo>
                      <a:lnTo>
                        <a:pt x="231140" y="267547"/>
                      </a:lnTo>
                      <a:lnTo>
                        <a:pt x="328506" y="0"/>
                      </a:lnTo>
                      <a:lnTo>
                        <a:pt x="47202" y="49530"/>
                      </a:lnTo>
                      <a:lnTo>
                        <a:pt x="49424" y="52176"/>
                      </a:lnTo>
                      <a:lnTo>
                        <a:pt x="0" y="187854"/>
                      </a:lnTo>
                      <a:cubicBezTo>
                        <a:pt x="19050" y="202882"/>
                        <a:pt x="31433" y="226272"/>
                        <a:pt x="31433" y="252413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8" name="Google Shape;8528;g3acbb144eea_1_3835"/>
                <p:cNvSpPr/>
                <p:nvPr/>
              </p:nvSpPr>
              <p:spPr>
                <a:xfrm>
                  <a:off x="4302230" y="2122910"/>
                  <a:ext cx="110066" cy="138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66" h="138006" extrusionOk="0">
                      <a:moveTo>
                        <a:pt x="46355" y="137583"/>
                      </a:moveTo>
                      <a:lnTo>
                        <a:pt x="46355" y="137583"/>
                      </a:lnTo>
                      <a:cubicBezTo>
                        <a:pt x="53022" y="137583"/>
                        <a:pt x="59584" y="137795"/>
                        <a:pt x="66251" y="138007"/>
                      </a:cubicBezTo>
                      <a:lnTo>
                        <a:pt x="110067" y="17674"/>
                      </a:lnTo>
                      <a:cubicBezTo>
                        <a:pt x="96097" y="6562"/>
                        <a:pt x="78423" y="0"/>
                        <a:pt x="59161" y="0"/>
                      </a:cubicBezTo>
                      <a:cubicBezTo>
                        <a:pt x="35877" y="0"/>
                        <a:pt x="14923" y="9631"/>
                        <a:pt x="0" y="25188"/>
                      </a:cubicBezTo>
                      <a:lnTo>
                        <a:pt x="40957" y="137795"/>
                      </a:lnTo>
                      <a:cubicBezTo>
                        <a:pt x="42756" y="137795"/>
                        <a:pt x="44556" y="137689"/>
                        <a:pt x="46355" y="13768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29" name="Google Shape;8529;g3acbb144eea_1_3835"/>
                <p:cNvSpPr/>
                <p:nvPr/>
              </p:nvSpPr>
              <p:spPr>
                <a:xfrm>
                  <a:off x="4411239" y="2262504"/>
                  <a:ext cx="9101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1" h="2434" extrusionOk="0">
                      <a:moveTo>
                        <a:pt x="1482" y="1799"/>
                      </a:moveTo>
                      <a:cubicBezTo>
                        <a:pt x="3175" y="2011"/>
                        <a:pt x="4974" y="2223"/>
                        <a:pt x="6668" y="2434"/>
                      </a:cubicBezTo>
                      <a:cubicBezTo>
                        <a:pt x="7514" y="1693"/>
                        <a:pt x="8361" y="847"/>
                        <a:pt x="9102" y="0"/>
                      </a:cubicBezTo>
                      <a:lnTo>
                        <a:pt x="0" y="1587"/>
                      </a:lnTo>
                      <a:cubicBezTo>
                        <a:pt x="0" y="1587"/>
                        <a:pt x="952" y="1693"/>
                        <a:pt x="1482" y="179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0" name="Google Shape;8530;g3acbb144eea_1_3835"/>
                <p:cNvSpPr/>
                <p:nvPr/>
              </p:nvSpPr>
              <p:spPr>
                <a:xfrm>
                  <a:off x="4348585" y="2260494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1" name="Google Shape;8531;g3acbb144eea_1_3835"/>
                <p:cNvSpPr/>
                <p:nvPr/>
              </p:nvSpPr>
              <p:spPr>
                <a:xfrm>
                  <a:off x="4411239" y="2264092"/>
                  <a:ext cx="1587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" extrusionOk="0">
                      <a:moveTo>
                        <a:pt x="1482" y="212"/>
                      </a:moveTo>
                      <a:cubicBezTo>
                        <a:pt x="1482" y="212"/>
                        <a:pt x="529" y="106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058" y="106"/>
                        <a:pt x="1587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2" name="Google Shape;8532;g3acbb144eea_1_3835"/>
                <p:cNvSpPr/>
                <p:nvPr/>
              </p:nvSpPr>
              <p:spPr>
                <a:xfrm>
                  <a:off x="4348585" y="2260494"/>
                  <a:ext cx="198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529" extrusionOk="0">
                      <a:moveTo>
                        <a:pt x="19896" y="423"/>
                      </a:moveTo>
                      <a:cubicBezTo>
                        <a:pt x="13335" y="212"/>
                        <a:pt x="6667" y="0"/>
                        <a:pt x="0" y="0"/>
                      </a:cubicBezTo>
                      <a:lnTo>
                        <a:pt x="0" y="0"/>
                      </a:lnTo>
                      <a:cubicBezTo>
                        <a:pt x="6667" y="0"/>
                        <a:pt x="13229" y="317"/>
                        <a:pt x="19896" y="529"/>
                      </a:cubicBezTo>
                      <a:lnTo>
                        <a:pt x="19896" y="529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3" name="Google Shape;8533;g3acbb144eea_1_3835"/>
                <p:cNvSpPr/>
                <p:nvPr/>
              </p:nvSpPr>
              <p:spPr>
                <a:xfrm>
                  <a:off x="4343188" y="2260494"/>
                  <a:ext cx="5397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105" extrusionOk="0">
                      <a:moveTo>
                        <a:pt x="5398" y="0"/>
                      </a:moveTo>
                      <a:cubicBezTo>
                        <a:pt x="3598" y="0"/>
                        <a:pt x="1799" y="0"/>
                        <a:pt x="0" y="106"/>
                      </a:cubicBezTo>
                      <a:lnTo>
                        <a:pt x="0" y="106"/>
                      </a:lnTo>
                      <a:cubicBezTo>
                        <a:pt x="1799" y="106"/>
                        <a:pt x="3598" y="0"/>
                        <a:pt x="539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4" name="Google Shape;8534;g3acbb144eea_1_3835"/>
                <p:cNvSpPr/>
                <p:nvPr/>
              </p:nvSpPr>
              <p:spPr>
                <a:xfrm>
                  <a:off x="4412615" y="2264304"/>
                  <a:ext cx="518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634" extrusionOk="0">
                      <a:moveTo>
                        <a:pt x="5186" y="635"/>
                      </a:moveTo>
                      <a:cubicBezTo>
                        <a:pt x="5186" y="635"/>
                        <a:pt x="5186" y="635"/>
                        <a:pt x="5186" y="635"/>
                      </a:cubicBezTo>
                      <a:cubicBezTo>
                        <a:pt x="3492" y="423"/>
                        <a:pt x="1693" y="212"/>
                        <a:pt x="0" y="0"/>
                      </a:cubicBezTo>
                      <a:cubicBezTo>
                        <a:pt x="1693" y="212"/>
                        <a:pt x="3387" y="423"/>
                        <a:pt x="508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5" name="Google Shape;8535;g3acbb144eea_1_3835"/>
                <p:cNvSpPr/>
                <p:nvPr/>
              </p:nvSpPr>
              <p:spPr>
                <a:xfrm>
                  <a:off x="4304664" y="2260388"/>
                  <a:ext cx="112924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924" h="26987" extrusionOk="0">
                      <a:moveTo>
                        <a:pt x="106468" y="3704"/>
                      </a:moveTo>
                      <a:lnTo>
                        <a:pt x="59584" y="11959"/>
                      </a:lnTo>
                      <a:lnTo>
                        <a:pt x="63712" y="529"/>
                      </a:lnTo>
                      <a:cubicBezTo>
                        <a:pt x="57150" y="317"/>
                        <a:pt x="50483" y="0"/>
                        <a:pt x="43815" y="0"/>
                      </a:cubicBezTo>
                      <a:lnTo>
                        <a:pt x="43815" y="0"/>
                      </a:lnTo>
                      <a:cubicBezTo>
                        <a:pt x="42016" y="0"/>
                        <a:pt x="40217" y="106"/>
                        <a:pt x="38418" y="106"/>
                      </a:cubicBezTo>
                      <a:lnTo>
                        <a:pt x="42651" y="11853"/>
                      </a:lnTo>
                      <a:lnTo>
                        <a:pt x="0" y="4339"/>
                      </a:lnTo>
                      <a:cubicBezTo>
                        <a:pt x="14711" y="18309"/>
                        <a:pt x="34608" y="26988"/>
                        <a:pt x="56515" y="26988"/>
                      </a:cubicBezTo>
                      <a:cubicBezTo>
                        <a:pt x="78423" y="26988"/>
                        <a:pt x="98213" y="18415"/>
                        <a:pt x="112924" y="4445"/>
                      </a:cubicBezTo>
                      <a:cubicBezTo>
                        <a:pt x="111231" y="4233"/>
                        <a:pt x="109538" y="4022"/>
                        <a:pt x="107844" y="3810"/>
                      </a:cubicBezTo>
                      <a:cubicBezTo>
                        <a:pt x="107315" y="3810"/>
                        <a:pt x="106786" y="3704"/>
                        <a:pt x="106257" y="35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6" name="Google Shape;8536;g3acbb144eea_1_3835"/>
                <p:cNvSpPr/>
                <p:nvPr/>
              </p:nvSpPr>
              <p:spPr>
                <a:xfrm>
                  <a:off x="4279159" y="2147993"/>
                  <a:ext cx="64135" cy="114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35" h="114405" extrusionOk="0">
                      <a:moveTo>
                        <a:pt x="23178" y="114406"/>
                      </a:moveTo>
                      <a:cubicBezTo>
                        <a:pt x="27199" y="114088"/>
                        <a:pt x="31327" y="113877"/>
                        <a:pt x="35454" y="113665"/>
                      </a:cubicBezTo>
                      <a:cubicBezTo>
                        <a:pt x="38100" y="113453"/>
                        <a:pt x="40852" y="113347"/>
                        <a:pt x="43498" y="113136"/>
                      </a:cubicBezTo>
                      <a:cubicBezTo>
                        <a:pt x="50377" y="112818"/>
                        <a:pt x="57256" y="112607"/>
                        <a:pt x="64135" y="112607"/>
                      </a:cubicBezTo>
                      <a:lnTo>
                        <a:pt x="23178" y="0"/>
                      </a:lnTo>
                      <a:cubicBezTo>
                        <a:pt x="8890" y="14817"/>
                        <a:pt x="0" y="34925"/>
                        <a:pt x="0" y="57150"/>
                      </a:cubicBezTo>
                      <a:cubicBezTo>
                        <a:pt x="0" y="79375"/>
                        <a:pt x="8890" y="99589"/>
                        <a:pt x="23283" y="1144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7" name="Google Shape;8537;g3acbb144eea_1_3835"/>
                <p:cNvSpPr/>
                <p:nvPr/>
              </p:nvSpPr>
              <p:spPr>
                <a:xfrm>
                  <a:off x="4314507" y="2261129"/>
                  <a:ext cx="804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529" extrusionOk="0">
                      <a:moveTo>
                        <a:pt x="0" y="529"/>
                      </a:moveTo>
                      <a:cubicBezTo>
                        <a:pt x="2646" y="317"/>
                        <a:pt x="5397" y="212"/>
                        <a:pt x="8043" y="0"/>
                      </a:cubicBezTo>
                      <a:cubicBezTo>
                        <a:pt x="5397" y="106"/>
                        <a:pt x="2646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8" name="Google Shape;8538;g3acbb144eea_1_3835"/>
                <p:cNvSpPr/>
                <p:nvPr/>
              </p:nvSpPr>
              <p:spPr>
                <a:xfrm>
                  <a:off x="4302230" y="2261552"/>
                  <a:ext cx="12276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952" extrusionOk="0">
                      <a:moveTo>
                        <a:pt x="12277" y="106"/>
                      </a:moveTo>
                      <a:cubicBezTo>
                        <a:pt x="8149" y="317"/>
                        <a:pt x="4127" y="529"/>
                        <a:pt x="0" y="847"/>
                      </a:cubicBezTo>
                      <a:cubicBezTo>
                        <a:pt x="0" y="847"/>
                        <a:pt x="0" y="847"/>
                        <a:pt x="106" y="952"/>
                      </a:cubicBezTo>
                      <a:cubicBezTo>
                        <a:pt x="4127" y="635"/>
                        <a:pt x="8149" y="317"/>
                        <a:pt x="12171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39" name="Google Shape;8539;g3acbb144eea_1_3835"/>
                <p:cNvSpPr/>
                <p:nvPr/>
              </p:nvSpPr>
              <p:spPr>
                <a:xfrm>
                  <a:off x="4322550" y="2260600"/>
                  <a:ext cx="20637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37" h="529" extrusionOk="0">
                      <a:moveTo>
                        <a:pt x="20638" y="0"/>
                      </a:moveTo>
                      <a:cubicBezTo>
                        <a:pt x="13759" y="0"/>
                        <a:pt x="6879" y="212"/>
                        <a:pt x="0" y="529"/>
                      </a:cubicBezTo>
                      <a:cubicBezTo>
                        <a:pt x="6879" y="212"/>
                        <a:pt x="13759" y="106"/>
                        <a:pt x="20638" y="0"/>
                      </a:cubicBezTo>
                      <a:lnTo>
                        <a:pt x="20638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40" name="Google Shape;8540;g3acbb144eea_1_3835"/>
                <p:cNvSpPr/>
                <p:nvPr/>
              </p:nvSpPr>
              <p:spPr>
                <a:xfrm>
                  <a:off x="4302442" y="2260600"/>
                  <a:ext cx="45085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85" h="11853" extrusionOk="0">
                      <a:moveTo>
                        <a:pt x="40746" y="0"/>
                      </a:moveTo>
                      <a:cubicBezTo>
                        <a:pt x="33867" y="0"/>
                        <a:pt x="26987" y="212"/>
                        <a:pt x="20108" y="529"/>
                      </a:cubicBezTo>
                      <a:cubicBezTo>
                        <a:pt x="17462" y="635"/>
                        <a:pt x="14711" y="847"/>
                        <a:pt x="12065" y="1058"/>
                      </a:cubicBezTo>
                      <a:cubicBezTo>
                        <a:pt x="8043" y="1270"/>
                        <a:pt x="4022" y="1693"/>
                        <a:pt x="0" y="2011"/>
                      </a:cubicBezTo>
                      <a:cubicBezTo>
                        <a:pt x="741" y="2857"/>
                        <a:pt x="1587" y="3598"/>
                        <a:pt x="2434" y="4339"/>
                      </a:cubicBezTo>
                      <a:lnTo>
                        <a:pt x="45085" y="11853"/>
                      </a:lnTo>
                      <a:lnTo>
                        <a:pt x="40852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41" name="Google Shape;8541;g3acbb144eea_1_3835"/>
                <p:cNvSpPr/>
                <p:nvPr/>
              </p:nvSpPr>
              <p:spPr>
                <a:xfrm>
                  <a:off x="4368376" y="2140584"/>
                  <a:ext cx="75247" cy="1235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247" h="123507" extrusionOk="0">
                      <a:moveTo>
                        <a:pt x="7303" y="120544"/>
                      </a:moveTo>
                      <a:cubicBezTo>
                        <a:pt x="10266" y="120650"/>
                        <a:pt x="13229" y="120968"/>
                        <a:pt x="16087" y="121179"/>
                      </a:cubicBezTo>
                      <a:cubicBezTo>
                        <a:pt x="22013" y="121603"/>
                        <a:pt x="28046" y="121920"/>
                        <a:pt x="33972" y="122555"/>
                      </a:cubicBezTo>
                      <a:cubicBezTo>
                        <a:pt x="36936" y="122873"/>
                        <a:pt x="39899" y="123190"/>
                        <a:pt x="42862" y="123507"/>
                      </a:cubicBezTo>
                      <a:lnTo>
                        <a:pt x="51964" y="121920"/>
                      </a:lnTo>
                      <a:cubicBezTo>
                        <a:pt x="66357" y="107103"/>
                        <a:pt x="75247" y="86889"/>
                        <a:pt x="75247" y="64558"/>
                      </a:cubicBezTo>
                      <a:cubicBezTo>
                        <a:pt x="75247" y="38312"/>
                        <a:pt x="62971" y="15028"/>
                        <a:pt x="43815" y="0"/>
                      </a:cubicBezTo>
                      <a:lnTo>
                        <a:pt x="0" y="120333"/>
                      </a:lnTo>
                      <a:cubicBezTo>
                        <a:pt x="2434" y="120333"/>
                        <a:pt x="4762" y="120438"/>
                        <a:pt x="7197" y="120544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42" name="Google Shape;8542;g3acbb144eea_1_3835"/>
                <p:cNvSpPr/>
                <p:nvPr/>
              </p:nvSpPr>
              <p:spPr>
                <a:xfrm>
                  <a:off x="4402349" y="2263139"/>
                  <a:ext cx="8889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9" h="952" extrusionOk="0">
                      <a:moveTo>
                        <a:pt x="8890" y="952"/>
                      </a:moveTo>
                      <a:cubicBezTo>
                        <a:pt x="5927" y="635"/>
                        <a:pt x="2963" y="212"/>
                        <a:pt x="0" y="0"/>
                      </a:cubicBezTo>
                      <a:cubicBezTo>
                        <a:pt x="2963" y="317"/>
                        <a:pt x="5927" y="635"/>
                        <a:pt x="8890" y="952"/>
                      </a:cubicBezTo>
                      <a:lnTo>
                        <a:pt x="8890" y="95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43" name="Google Shape;8543;g3acbb144eea_1_3835"/>
                <p:cNvSpPr/>
                <p:nvPr/>
              </p:nvSpPr>
              <p:spPr>
                <a:xfrm>
                  <a:off x="4375679" y="2261129"/>
                  <a:ext cx="8784" cy="6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635" extrusionOk="0">
                      <a:moveTo>
                        <a:pt x="0" y="0"/>
                      </a:moveTo>
                      <a:cubicBezTo>
                        <a:pt x="2963" y="106"/>
                        <a:pt x="5927" y="423"/>
                        <a:pt x="8784" y="635"/>
                      </a:cubicBezTo>
                      <a:cubicBezTo>
                        <a:pt x="5821" y="423"/>
                        <a:pt x="2963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44" name="Google Shape;8544;g3acbb144eea_1_3835"/>
                <p:cNvSpPr/>
                <p:nvPr/>
              </p:nvSpPr>
              <p:spPr>
                <a:xfrm>
                  <a:off x="4384463" y="2261764"/>
                  <a:ext cx="1788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85" h="1375" extrusionOk="0">
                      <a:moveTo>
                        <a:pt x="0" y="0"/>
                      </a:moveTo>
                      <a:cubicBezTo>
                        <a:pt x="5927" y="423"/>
                        <a:pt x="11959" y="741"/>
                        <a:pt x="17886" y="1376"/>
                      </a:cubicBezTo>
                      <a:cubicBezTo>
                        <a:pt x="11959" y="847"/>
                        <a:pt x="6033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45" name="Google Shape;8545;g3acbb144eea_1_3835"/>
                <p:cNvSpPr/>
                <p:nvPr/>
              </p:nvSpPr>
              <p:spPr>
                <a:xfrm>
                  <a:off x="4368482" y="2260917"/>
                  <a:ext cx="7196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211" extrusionOk="0">
                      <a:moveTo>
                        <a:pt x="7197" y="212"/>
                      </a:moveTo>
                      <a:cubicBezTo>
                        <a:pt x="4869" y="106"/>
                        <a:pt x="2434" y="106"/>
                        <a:pt x="0" y="0"/>
                      </a:cubicBezTo>
                      <a:lnTo>
                        <a:pt x="0" y="0"/>
                      </a:lnTo>
                      <a:cubicBezTo>
                        <a:pt x="2434" y="106"/>
                        <a:pt x="4763" y="106"/>
                        <a:pt x="7197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46" name="Google Shape;8546;g3acbb144eea_1_3835"/>
                <p:cNvSpPr/>
                <p:nvPr/>
              </p:nvSpPr>
              <p:spPr>
                <a:xfrm>
                  <a:off x="4364355" y="2260917"/>
                  <a:ext cx="46884" cy="11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4" h="11430" extrusionOk="0">
                      <a:moveTo>
                        <a:pt x="0" y="11430"/>
                      </a:moveTo>
                      <a:lnTo>
                        <a:pt x="46884" y="3175"/>
                      </a:lnTo>
                      <a:cubicBezTo>
                        <a:pt x="43921" y="2857"/>
                        <a:pt x="40957" y="2434"/>
                        <a:pt x="37994" y="2222"/>
                      </a:cubicBezTo>
                      <a:cubicBezTo>
                        <a:pt x="32067" y="1693"/>
                        <a:pt x="26141" y="1270"/>
                        <a:pt x="20108" y="847"/>
                      </a:cubicBezTo>
                      <a:cubicBezTo>
                        <a:pt x="17145" y="635"/>
                        <a:pt x="14288" y="423"/>
                        <a:pt x="11324" y="212"/>
                      </a:cubicBezTo>
                      <a:cubicBezTo>
                        <a:pt x="8996" y="106"/>
                        <a:pt x="6562" y="212"/>
                        <a:pt x="4127" y="0"/>
                      </a:cubicBezTo>
                      <a:lnTo>
                        <a:pt x="0" y="1143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547" name="Google Shape;8547;g3acbb144eea_1_3835"/>
            <p:cNvSpPr/>
            <p:nvPr/>
          </p:nvSpPr>
          <p:spPr>
            <a:xfrm>
              <a:off x="-3" y="0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g3acbb144eea_1_3835"/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549" name="Google Shape;8549;g3acbb144eea_1_3835"/>
            <p:cNvGrpSpPr/>
            <p:nvPr/>
          </p:nvGrpSpPr>
          <p:grpSpPr>
            <a:xfrm>
              <a:off x="10450272" y="0"/>
              <a:ext cx="1741800" cy="1713000"/>
              <a:chOff x="10450272" y="0"/>
              <a:chExt cx="1741800" cy="1713000"/>
            </a:xfrm>
          </p:grpSpPr>
          <p:sp>
            <p:nvSpPr>
              <p:cNvPr id="8550" name="Google Shape;8550;g3acbb144eea_1_3835"/>
              <p:cNvSpPr/>
              <p:nvPr/>
            </p:nvSpPr>
            <p:spPr>
              <a:xfrm>
                <a:off x="10450272" y="0"/>
                <a:ext cx="1741800" cy="1713000"/>
              </a:xfrm>
              <a:prstGeom prst="rect">
                <a:avLst/>
              </a:prstGeom>
              <a:solidFill>
                <a:srgbClr val="D73A3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551" name="Google Shape;8551;g3acbb144eea_1_3835"/>
              <p:cNvGrpSpPr/>
              <p:nvPr/>
            </p:nvGrpSpPr>
            <p:grpSpPr>
              <a:xfrm>
                <a:off x="10708230" y="281546"/>
                <a:ext cx="1225917" cy="1149922"/>
                <a:chOff x="-4304115" y="1569653"/>
                <a:chExt cx="782184" cy="733696"/>
              </a:xfrm>
            </p:grpSpPr>
            <p:grpSp>
              <p:nvGrpSpPr>
                <p:cNvPr id="8552" name="Google Shape;8552;g3acbb144eea_1_3835"/>
                <p:cNvGrpSpPr/>
                <p:nvPr/>
              </p:nvGrpSpPr>
              <p:grpSpPr>
                <a:xfrm>
                  <a:off x="-4304115" y="1569653"/>
                  <a:ext cx="782184" cy="733696"/>
                  <a:chOff x="-4304115" y="1569653"/>
                  <a:chExt cx="782184" cy="733696"/>
                </a:xfrm>
              </p:grpSpPr>
              <p:sp>
                <p:nvSpPr>
                  <p:cNvPr id="8553" name="Google Shape;8553;g3acbb144eea_1_3835"/>
                  <p:cNvSpPr/>
                  <p:nvPr/>
                </p:nvSpPr>
                <p:spPr>
                  <a:xfrm>
                    <a:off x="-4304115" y="2026920"/>
                    <a:ext cx="299460" cy="2484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60" h="248448" extrusionOk="0">
                        <a:moveTo>
                          <a:pt x="259991" y="0"/>
                        </a:moveTo>
                        <a:cubicBezTo>
                          <a:pt x="259991" y="0"/>
                          <a:pt x="154604" y="3778"/>
                          <a:pt x="106567" y="3643"/>
                        </a:cubicBezTo>
                        <a:cubicBezTo>
                          <a:pt x="58529" y="3441"/>
                          <a:pt x="6038" y="8906"/>
                          <a:pt x="641" y="59440"/>
                        </a:cubicBezTo>
                        <a:cubicBezTo>
                          <a:pt x="-4757" y="109974"/>
                          <a:pt x="23378" y="154503"/>
                          <a:pt x="106769" y="207804"/>
                        </a:cubicBezTo>
                        <a:cubicBezTo>
                          <a:pt x="190161" y="261104"/>
                          <a:pt x="299460" y="246666"/>
                          <a:pt x="299460" y="246666"/>
                        </a:cubicBezTo>
                        <a:lnTo>
                          <a:pt x="259923" y="67"/>
                        </a:lnTo>
                        <a:close/>
                      </a:path>
                    </a:pathLst>
                  </a:custGeom>
                  <a:solidFill>
                    <a:srgbClr val="E68E2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54" name="Google Shape;8554;g3acbb144eea_1_3835"/>
                  <p:cNvSpPr/>
                  <p:nvPr/>
                </p:nvSpPr>
                <p:spPr>
                  <a:xfrm>
                    <a:off x="-4100056" y="1951887"/>
                    <a:ext cx="314347" cy="3514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4347" h="351462" extrusionOk="0">
                        <a:moveTo>
                          <a:pt x="313392" y="245121"/>
                        </a:moveTo>
                        <a:cubicBezTo>
                          <a:pt x="310626" y="237092"/>
                          <a:pt x="302395" y="231560"/>
                          <a:pt x="290318" y="228389"/>
                        </a:cubicBezTo>
                        <a:lnTo>
                          <a:pt x="304149" y="222114"/>
                        </a:lnTo>
                        <a:lnTo>
                          <a:pt x="155920" y="17212"/>
                        </a:lnTo>
                        <a:cubicBezTo>
                          <a:pt x="155920" y="17212"/>
                          <a:pt x="155718" y="16537"/>
                          <a:pt x="155583" y="16267"/>
                        </a:cubicBezTo>
                        <a:cubicBezTo>
                          <a:pt x="146137" y="-4378"/>
                          <a:pt x="104306" y="-5525"/>
                          <a:pt x="62071" y="13703"/>
                        </a:cubicBezTo>
                        <a:cubicBezTo>
                          <a:pt x="22467" y="31785"/>
                          <a:pt x="-3373" y="61471"/>
                          <a:pt x="1417" y="82116"/>
                        </a:cubicBezTo>
                        <a:lnTo>
                          <a:pt x="0" y="82791"/>
                        </a:lnTo>
                        <a:lnTo>
                          <a:pt x="64095" y="331684"/>
                        </a:lnTo>
                        <a:cubicBezTo>
                          <a:pt x="72866" y="356984"/>
                          <a:pt x="135815" y="358199"/>
                          <a:pt x="204633" y="334247"/>
                        </a:cubicBezTo>
                        <a:cubicBezTo>
                          <a:pt x="273451" y="310363"/>
                          <a:pt x="322096" y="270422"/>
                          <a:pt x="313325" y="245121"/>
                        </a:cubicBezTo>
                        <a:close/>
                      </a:path>
                    </a:pathLst>
                  </a:custGeom>
                  <a:solidFill>
                    <a:srgbClr val="D7832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55" name="Google Shape;8555;g3acbb144eea_1_3835"/>
                  <p:cNvSpPr/>
                  <p:nvPr/>
                </p:nvSpPr>
                <p:spPr>
                  <a:xfrm>
                    <a:off x="-3791589" y="1569653"/>
                    <a:ext cx="249418" cy="3269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9418" h="326916" extrusionOk="0">
                        <a:moveTo>
                          <a:pt x="231148" y="130380"/>
                        </a:moveTo>
                        <a:cubicBezTo>
                          <a:pt x="193096" y="39028"/>
                          <a:pt x="154166" y="3606"/>
                          <a:pt x="103430" y="166"/>
                        </a:cubicBezTo>
                        <a:cubicBezTo>
                          <a:pt x="52693" y="-3275"/>
                          <a:pt x="38255" y="47529"/>
                          <a:pt x="30159" y="94824"/>
                        </a:cubicBezTo>
                        <a:cubicBezTo>
                          <a:pt x="21995" y="142120"/>
                          <a:pt x="0" y="245279"/>
                          <a:pt x="0" y="245279"/>
                        </a:cubicBezTo>
                        <a:lnTo>
                          <a:pt x="236006" y="326917"/>
                        </a:lnTo>
                        <a:cubicBezTo>
                          <a:pt x="236006" y="326917"/>
                          <a:pt x="269200" y="221733"/>
                          <a:pt x="231148" y="130380"/>
                        </a:cubicBezTo>
                        <a:close/>
                      </a:path>
                    </a:pathLst>
                  </a:custGeom>
                  <a:solidFill>
                    <a:srgbClr val="E68E2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56" name="Google Shape;8556;g3acbb144eea_1_3835"/>
                  <p:cNvSpPr/>
                  <p:nvPr/>
                </p:nvSpPr>
                <p:spPr>
                  <a:xfrm>
                    <a:off x="-3871984" y="1756003"/>
                    <a:ext cx="350053" cy="3396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053" h="339649" extrusionOk="0">
                        <a:moveTo>
                          <a:pt x="337317" y="106833"/>
                        </a:moveTo>
                        <a:lnTo>
                          <a:pt x="103268" y="570"/>
                        </a:lnTo>
                        <a:lnTo>
                          <a:pt x="102391" y="1851"/>
                        </a:lnTo>
                        <a:cubicBezTo>
                          <a:pt x="82892" y="-6447"/>
                          <a:pt x="49158" y="13793"/>
                          <a:pt x="24532" y="49687"/>
                        </a:cubicBezTo>
                        <a:cubicBezTo>
                          <a:pt x="-1781" y="87942"/>
                          <a:pt x="-7853" y="129367"/>
                          <a:pt x="10836" y="142187"/>
                        </a:cubicBezTo>
                        <a:cubicBezTo>
                          <a:pt x="11106" y="142389"/>
                          <a:pt x="11443" y="142524"/>
                          <a:pt x="11713" y="142659"/>
                        </a:cubicBezTo>
                        <a:lnTo>
                          <a:pt x="187806" y="324150"/>
                        </a:lnTo>
                        <a:lnTo>
                          <a:pt x="196442" y="311668"/>
                        </a:lnTo>
                        <a:cubicBezTo>
                          <a:pt x="197454" y="324082"/>
                          <a:pt x="201502" y="333123"/>
                          <a:pt x="208924" y="337239"/>
                        </a:cubicBezTo>
                        <a:cubicBezTo>
                          <a:pt x="232336" y="350260"/>
                          <a:pt x="280104" y="309239"/>
                          <a:pt x="315525" y="245616"/>
                        </a:cubicBezTo>
                        <a:cubicBezTo>
                          <a:pt x="350946" y="181993"/>
                          <a:pt x="360728" y="119787"/>
                          <a:pt x="337317" y="106765"/>
                        </a:cubicBezTo>
                        <a:close/>
                      </a:path>
                    </a:pathLst>
                  </a:custGeom>
                  <a:solidFill>
                    <a:srgbClr val="D7832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57" name="Google Shape;8557;g3acbb144eea_1_3835"/>
                  <p:cNvSpPr/>
                  <p:nvPr/>
                </p:nvSpPr>
                <p:spPr>
                  <a:xfrm>
                    <a:off x="-4015055" y="1823853"/>
                    <a:ext cx="432647" cy="4519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2647" h="451903" extrusionOk="0">
                        <a:moveTo>
                          <a:pt x="426615" y="223307"/>
                        </a:moveTo>
                        <a:cubicBezTo>
                          <a:pt x="424995" y="221350"/>
                          <a:pt x="422971" y="219798"/>
                          <a:pt x="420745" y="218449"/>
                        </a:cubicBezTo>
                        <a:lnTo>
                          <a:pt x="172527" y="10983"/>
                        </a:lnTo>
                        <a:cubicBezTo>
                          <a:pt x="153704" y="-11417"/>
                          <a:pt x="101348" y="1537"/>
                          <a:pt x="55537" y="39927"/>
                        </a:cubicBezTo>
                        <a:cubicBezTo>
                          <a:pt x="9793" y="78316"/>
                          <a:pt x="-12067" y="127703"/>
                          <a:pt x="6757" y="150103"/>
                        </a:cubicBezTo>
                        <a:lnTo>
                          <a:pt x="162205" y="434417"/>
                        </a:lnTo>
                        <a:cubicBezTo>
                          <a:pt x="163217" y="437115"/>
                          <a:pt x="164431" y="439679"/>
                          <a:pt x="166253" y="441838"/>
                        </a:cubicBezTo>
                        <a:cubicBezTo>
                          <a:pt x="188450" y="468286"/>
                          <a:pt x="264757" y="440826"/>
                          <a:pt x="336611" y="380442"/>
                        </a:cubicBezTo>
                        <a:cubicBezTo>
                          <a:pt x="408466" y="320124"/>
                          <a:pt x="448744" y="249754"/>
                          <a:pt x="426547" y="223307"/>
                        </a:cubicBezTo>
                        <a:close/>
                      </a:path>
                    </a:pathLst>
                  </a:custGeom>
                  <a:solidFill>
                    <a:srgbClr val="C7792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558" name="Google Shape;8558;g3acbb144eea_1_3835"/>
                <p:cNvSpPr/>
                <p:nvPr/>
              </p:nvSpPr>
              <p:spPr>
                <a:xfrm>
                  <a:off x="-4161550" y="1732793"/>
                  <a:ext cx="562814" cy="5096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14" h="509688" extrusionOk="0">
                      <a:moveTo>
                        <a:pt x="195622" y="509689"/>
                      </a:moveTo>
                      <a:cubicBezTo>
                        <a:pt x="166205" y="509689"/>
                        <a:pt x="133551" y="487897"/>
                        <a:pt x="103730" y="468061"/>
                      </a:cubicBezTo>
                      <a:cubicBezTo>
                        <a:pt x="87065" y="456928"/>
                        <a:pt x="56501" y="436620"/>
                        <a:pt x="45234" y="436148"/>
                      </a:cubicBezTo>
                      <a:cubicBezTo>
                        <a:pt x="33022" y="444784"/>
                        <a:pt x="16020" y="442558"/>
                        <a:pt x="6439" y="430818"/>
                      </a:cubicBezTo>
                      <a:cubicBezTo>
                        <a:pt x="-3546" y="418539"/>
                        <a:pt x="-1724" y="400457"/>
                        <a:pt x="10555" y="390404"/>
                      </a:cubicBezTo>
                      <a:cubicBezTo>
                        <a:pt x="46583" y="361055"/>
                        <a:pt x="93879" y="392496"/>
                        <a:pt x="135507" y="420293"/>
                      </a:cubicBezTo>
                      <a:cubicBezTo>
                        <a:pt x="150890" y="430548"/>
                        <a:pt x="178080" y="448630"/>
                        <a:pt x="191034" y="451733"/>
                      </a:cubicBezTo>
                      <a:cubicBezTo>
                        <a:pt x="190629" y="438442"/>
                        <a:pt x="178418" y="408081"/>
                        <a:pt x="171536" y="390944"/>
                      </a:cubicBezTo>
                      <a:cubicBezTo>
                        <a:pt x="152847" y="344525"/>
                        <a:pt x="131594" y="291832"/>
                        <a:pt x="167690" y="262483"/>
                      </a:cubicBezTo>
                      <a:cubicBezTo>
                        <a:pt x="203785" y="233134"/>
                        <a:pt x="251014" y="264575"/>
                        <a:pt x="292709" y="292305"/>
                      </a:cubicBezTo>
                      <a:cubicBezTo>
                        <a:pt x="308092" y="302560"/>
                        <a:pt x="335350" y="320709"/>
                        <a:pt x="348304" y="323745"/>
                      </a:cubicBezTo>
                      <a:cubicBezTo>
                        <a:pt x="347899" y="310454"/>
                        <a:pt x="335687" y="280093"/>
                        <a:pt x="328805" y="262956"/>
                      </a:cubicBezTo>
                      <a:cubicBezTo>
                        <a:pt x="310116" y="216537"/>
                        <a:pt x="288864" y="163844"/>
                        <a:pt x="324959" y="134495"/>
                      </a:cubicBezTo>
                      <a:cubicBezTo>
                        <a:pt x="361055" y="105146"/>
                        <a:pt x="408283" y="136587"/>
                        <a:pt x="449979" y="164316"/>
                      </a:cubicBezTo>
                      <a:cubicBezTo>
                        <a:pt x="465362" y="174572"/>
                        <a:pt x="492619" y="192721"/>
                        <a:pt x="505573" y="195757"/>
                      </a:cubicBezTo>
                      <a:cubicBezTo>
                        <a:pt x="505236" y="182465"/>
                        <a:pt x="492957" y="152105"/>
                        <a:pt x="486075" y="134900"/>
                      </a:cubicBezTo>
                      <a:cubicBezTo>
                        <a:pt x="467386" y="88414"/>
                        <a:pt x="446201" y="35788"/>
                        <a:pt x="482229" y="6440"/>
                      </a:cubicBezTo>
                      <a:cubicBezTo>
                        <a:pt x="494508" y="-3546"/>
                        <a:pt x="512590" y="-1724"/>
                        <a:pt x="522643" y="10555"/>
                      </a:cubicBezTo>
                      <a:cubicBezTo>
                        <a:pt x="532223" y="22362"/>
                        <a:pt x="530942" y="39432"/>
                        <a:pt x="520011" y="49620"/>
                      </a:cubicBezTo>
                      <a:cubicBezTo>
                        <a:pt x="518123" y="60684"/>
                        <a:pt x="531886" y="94824"/>
                        <a:pt x="539375" y="113377"/>
                      </a:cubicBezTo>
                      <a:cubicBezTo>
                        <a:pt x="558064" y="159863"/>
                        <a:pt x="579249" y="212489"/>
                        <a:pt x="543221" y="241838"/>
                      </a:cubicBezTo>
                      <a:cubicBezTo>
                        <a:pt x="507125" y="271187"/>
                        <a:pt x="459897" y="239746"/>
                        <a:pt x="418201" y="212017"/>
                      </a:cubicBezTo>
                      <a:cubicBezTo>
                        <a:pt x="402818" y="201762"/>
                        <a:pt x="375561" y="183612"/>
                        <a:pt x="362607" y="180576"/>
                      </a:cubicBezTo>
                      <a:cubicBezTo>
                        <a:pt x="363012" y="193868"/>
                        <a:pt x="375224" y="224229"/>
                        <a:pt x="382105" y="241366"/>
                      </a:cubicBezTo>
                      <a:cubicBezTo>
                        <a:pt x="400794" y="287784"/>
                        <a:pt x="422047" y="340477"/>
                        <a:pt x="385951" y="369826"/>
                      </a:cubicBezTo>
                      <a:cubicBezTo>
                        <a:pt x="349855" y="399175"/>
                        <a:pt x="302627" y="367735"/>
                        <a:pt x="260932" y="340005"/>
                      </a:cubicBezTo>
                      <a:cubicBezTo>
                        <a:pt x="245549" y="329750"/>
                        <a:pt x="218291" y="311601"/>
                        <a:pt x="205337" y="308565"/>
                      </a:cubicBezTo>
                      <a:cubicBezTo>
                        <a:pt x="205742" y="321856"/>
                        <a:pt x="217954" y="352217"/>
                        <a:pt x="224836" y="369354"/>
                      </a:cubicBezTo>
                      <a:cubicBezTo>
                        <a:pt x="243525" y="415772"/>
                        <a:pt x="264777" y="468466"/>
                        <a:pt x="228681" y="497814"/>
                      </a:cubicBezTo>
                      <a:cubicBezTo>
                        <a:pt x="218426" y="506181"/>
                        <a:pt x="207294" y="509554"/>
                        <a:pt x="195622" y="5096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559" name="Google Shape;8559;g3acbb144eea_1_3835"/>
            <p:cNvGrpSpPr/>
            <p:nvPr/>
          </p:nvGrpSpPr>
          <p:grpSpPr>
            <a:xfrm>
              <a:off x="3483459" y="0"/>
              <a:ext cx="1741800" cy="1713000"/>
              <a:chOff x="3483459" y="0"/>
              <a:chExt cx="1741800" cy="1713000"/>
            </a:xfrm>
          </p:grpSpPr>
          <p:sp>
            <p:nvSpPr>
              <p:cNvPr id="8560" name="Google Shape;8560;g3acbb144eea_1_3835"/>
              <p:cNvSpPr/>
              <p:nvPr/>
            </p:nvSpPr>
            <p:spPr>
              <a:xfrm>
                <a:off x="3483459" y="0"/>
                <a:ext cx="1741800" cy="1713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561" name="Google Shape;8561;g3acbb144eea_1_3835"/>
              <p:cNvGrpSpPr/>
              <p:nvPr/>
            </p:nvGrpSpPr>
            <p:grpSpPr>
              <a:xfrm>
                <a:off x="4049291" y="349155"/>
                <a:ext cx="610128" cy="1014730"/>
                <a:chOff x="5777441" y="3835505"/>
                <a:chExt cx="610128" cy="1014730"/>
              </a:xfrm>
            </p:grpSpPr>
            <p:sp>
              <p:nvSpPr>
                <p:cNvPr id="8562" name="Google Shape;8562;g3acbb144eea_1_3835"/>
                <p:cNvSpPr/>
                <p:nvPr/>
              </p:nvSpPr>
              <p:spPr>
                <a:xfrm>
                  <a:off x="5777441" y="3835505"/>
                  <a:ext cx="610128" cy="1014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128" h="1014730" extrusionOk="0">
                      <a:moveTo>
                        <a:pt x="582295" y="0"/>
                      </a:moveTo>
                      <a:lnTo>
                        <a:pt x="27940" y="0"/>
                      </a:lnTo>
                      <a:cubicBezTo>
                        <a:pt x="12594" y="0"/>
                        <a:pt x="0" y="12594"/>
                        <a:pt x="0" y="27940"/>
                      </a:cubicBezTo>
                      <a:lnTo>
                        <a:pt x="0" y="898842"/>
                      </a:lnTo>
                      <a:cubicBezTo>
                        <a:pt x="0" y="962554"/>
                        <a:pt x="52176" y="1014730"/>
                        <a:pt x="115887" y="1014730"/>
                      </a:cubicBezTo>
                      <a:lnTo>
                        <a:pt x="494241" y="1014730"/>
                      </a:lnTo>
                      <a:cubicBezTo>
                        <a:pt x="557953" y="1014730"/>
                        <a:pt x="610129" y="962554"/>
                        <a:pt x="610129" y="898842"/>
                      </a:cubicBezTo>
                      <a:lnTo>
                        <a:pt x="610129" y="27940"/>
                      </a:lnTo>
                      <a:cubicBezTo>
                        <a:pt x="610129" y="12594"/>
                        <a:pt x="597535" y="0"/>
                        <a:pt x="582189" y="0"/>
                      </a:cubicBezTo>
                      <a:close/>
                      <a:moveTo>
                        <a:pt x="545042" y="305012"/>
                      </a:moveTo>
                      <a:lnTo>
                        <a:pt x="545042" y="920856"/>
                      </a:lnTo>
                      <a:cubicBezTo>
                        <a:pt x="545042" y="936731"/>
                        <a:pt x="532236" y="949537"/>
                        <a:pt x="516361" y="949537"/>
                      </a:cubicBezTo>
                      <a:lnTo>
                        <a:pt x="115993" y="949537"/>
                      </a:lnTo>
                      <a:cubicBezTo>
                        <a:pt x="87947" y="949537"/>
                        <a:pt x="65299" y="926888"/>
                        <a:pt x="65299" y="898842"/>
                      </a:cubicBezTo>
                      <a:lnTo>
                        <a:pt x="65299" y="305012"/>
                      </a:lnTo>
                      <a:cubicBezTo>
                        <a:pt x="65299" y="290407"/>
                        <a:pt x="77152" y="278659"/>
                        <a:pt x="91651" y="278659"/>
                      </a:cubicBezTo>
                      <a:lnTo>
                        <a:pt x="530013" y="278659"/>
                      </a:lnTo>
                      <a:cubicBezTo>
                        <a:pt x="538268" y="278659"/>
                        <a:pt x="544936" y="285327"/>
                        <a:pt x="544936" y="293582"/>
                      </a:cubicBezTo>
                      <a:lnTo>
                        <a:pt x="544936" y="305012"/>
                      </a:lnTo>
                      <a:close/>
                    </a:path>
                  </a:pathLst>
                </a:custGeom>
                <a:solidFill>
                  <a:srgbClr val="C0DEF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63" name="Google Shape;8563;g3acbb144eea_1_3835"/>
                <p:cNvSpPr/>
                <p:nvPr/>
              </p:nvSpPr>
              <p:spPr>
                <a:xfrm>
                  <a:off x="5842740" y="4114059"/>
                  <a:ext cx="354541" cy="670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541" h="670877" extrusionOk="0">
                      <a:moveTo>
                        <a:pt x="325755" y="642197"/>
                      </a:moveTo>
                      <a:lnTo>
                        <a:pt x="325755" y="14923"/>
                      </a:lnTo>
                      <a:cubicBezTo>
                        <a:pt x="325755" y="6667"/>
                        <a:pt x="332422" y="0"/>
                        <a:pt x="340678" y="0"/>
                      </a:cubicBezTo>
                      <a:lnTo>
                        <a:pt x="26352" y="0"/>
                      </a:lnTo>
                      <a:cubicBezTo>
                        <a:pt x="11747" y="0"/>
                        <a:pt x="0" y="11853"/>
                        <a:pt x="0" y="26352"/>
                      </a:cubicBezTo>
                      <a:lnTo>
                        <a:pt x="0" y="620183"/>
                      </a:lnTo>
                      <a:cubicBezTo>
                        <a:pt x="0" y="648229"/>
                        <a:pt x="22648" y="670877"/>
                        <a:pt x="50694" y="670877"/>
                      </a:cubicBezTo>
                      <a:lnTo>
                        <a:pt x="354542" y="670877"/>
                      </a:lnTo>
                      <a:cubicBezTo>
                        <a:pt x="338667" y="670877"/>
                        <a:pt x="325861" y="658072"/>
                        <a:pt x="325861" y="642197"/>
                      </a:cubicBezTo>
                      <a:close/>
                    </a:path>
                  </a:pathLst>
                </a:cu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64" name="Google Shape;8564;g3acbb144eea_1_3835"/>
                <p:cNvSpPr/>
                <p:nvPr/>
              </p:nvSpPr>
              <p:spPr>
                <a:xfrm>
                  <a:off x="6271789" y="4734348"/>
                  <a:ext cx="50694" cy="50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94" h="50694" extrusionOk="0">
                      <a:moveTo>
                        <a:pt x="0" y="50694"/>
                      </a:moveTo>
                      <a:lnTo>
                        <a:pt x="22014" y="50694"/>
                      </a:lnTo>
                      <a:cubicBezTo>
                        <a:pt x="37889" y="50694"/>
                        <a:pt x="50695" y="37889"/>
                        <a:pt x="50695" y="22014"/>
                      </a:cubicBezTo>
                      <a:lnTo>
                        <a:pt x="50695" y="0"/>
                      </a:lnTo>
                      <a:cubicBezTo>
                        <a:pt x="50695" y="28046"/>
                        <a:pt x="28046" y="50694"/>
                        <a:pt x="0" y="50694"/>
                      </a:cubicBezTo>
                      <a:close/>
                    </a:path>
                  </a:pathLst>
                </a:custGeom>
                <a:solidFill>
                  <a:srgbClr val="FDFDC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65" name="Google Shape;8565;g3acbb144eea_1_3835"/>
                <p:cNvSpPr/>
                <p:nvPr/>
              </p:nvSpPr>
              <p:spPr>
                <a:xfrm>
                  <a:off x="6296130" y="4114059"/>
                  <a:ext cx="26353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53" h="26352" extrusionOk="0">
                      <a:moveTo>
                        <a:pt x="11430" y="0"/>
                      </a:moveTo>
                      <a:lnTo>
                        <a:pt x="0" y="0"/>
                      </a:lnTo>
                      <a:cubicBezTo>
                        <a:pt x="14605" y="0"/>
                        <a:pt x="26353" y="11853"/>
                        <a:pt x="26353" y="26352"/>
                      </a:cubicBezTo>
                      <a:lnTo>
                        <a:pt x="26353" y="14923"/>
                      </a:lnTo>
                      <a:cubicBezTo>
                        <a:pt x="26353" y="6667"/>
                        <a:pt x="19685" y="0"/>
                        <a:pt x="11430" y="0"/>
                      </a:cubicBezTo>
                      <a:close/>
                    </a:path>
                  </a:pathLst>
                </a:custGeom>
                <a:solidFill>
                  <a:srgbClr val="FDFDC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66" name="Google Shape;8566;g3acbb144eea_1_3835"/>
                <p:cNvSpPr/>
                <p:nvPr/>
              </p:nvSpPr>
              <p:spPr>
                <a:xfrm>
                  <a:off x="6168601" y="4114059"/>
                  <a:ext cx="153882" cy="670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882" h="670877" extrusionOk="0">
                      <a:moveTo>
                        <a:pt x="127529" y="0"/>
                      </a:moveTo>
                      <a:lnTo>
                        <a:pt x="14923" y="0"/>
                      </a:lnTo>
                      <a:cubicBezTo>
                        <a:pt x="6668" y="0"/>
                        <a:pt x="0" y="6667"/>
                        <a:pt x="0" y="14923"/>
                      </a:cubicBezTo>
                      <a:lnTo>
                        <a:pt x="0" y="642197"/>
                      </a:lnTo>
                      <a:cubicBezTo>
                        <a:pt x="0" y="658072"/>
                        <a:pt x="12806" y="670877"/>
                        <a:pt x="28681" y="670877"/>
                      </a:cubicBezTo>
                      <a:lnTo>
                        <a:pt x="103188" y="670877"/>
                      </a:lnTo>
                      <a:cubicBezTo>
                        <a:pt x="131234" y="670877"/>
                        <a:pt x="153882" y="648229"/>
                        <a:pt x="153882" y="620183"/>
                      </a:cubicBezTo>
                      <a:lnTo>
                        <a:pt x="153882" y="26352"/>
                      </a:lnTo>
                      <a:cubicBezTo>
                        <a:pt x="153882" y="11747"/>
                        <a:pt x="142029" y="0"/>
                        <a:pt x="127529" y="0"/>
                      </a:cubicBezTo>
                      <a:close/>
                    </a:path>
                  </a:pathLst>
                </a:custGeom>
                <a:solidFill>
                  <a:srgbClr val="FDFDC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567" name="Google Shape;8567;g3acbb144eea_1_3835"/>
            <p:cNvGrpSpPr/>
            <p:nvPr/>
          </p:nvGrpSpPr>
          <p:grpSpPr>
            <a:xfrm>
              <a:off x="8708542" y="1713071"/>
              <a:ext cx="1741800" cy="1713000"/>
              <a:chOff x="8708542" y="1713071"/>
              <a:chExt cx="1741800" cy="1713000"/>
            </a:xfrm>
          </p:grpSpPr>
          <p:sp>
            <p:nvSpPr>
              <p:cNvPr id="8568" name="Google Shape;8568;g3acbb144eea_1_3835"/>
              <p:cNvSpPr/>
              <p:nvPr/>
            </p:nvSpPr>
            <p:spPr>
              <a:xfrm>
                <a:off x="8708542" y="1713071"/>
                <a:ext cx="1741800" cy="1713000"/>
              </a:xfrm>
              <a:prstGeom prst="rect">
                <a:avLst/>
              </a:prstGeom>
              <a:solidFill>
                <a:srgbClr val="D73A3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569" name="Google Shape;8569;g3acbb144eea_1_3835"/>
              <p:cNvGrpSpPr/>
              <p:nvPr/>
            </p:nvGrpSpPr>
            <p:grpSpPr>
              <a:xfrm>
                <a:off x="9038641" y="2028711"/>
                <a:ext cx="1081720" cy="1081721"/>
                <a:chOff x="3802380" y="5451898"/>
                <a:chExt cx="1081720" cy="1081721"/>
              </a:xfrm>
            </p:grpSpPr>
            <p:sp>
              <p:nvSpPr>
                <p:cNvPr id="8570" name="Google Shape;8570;g3acbb144eea_1_3835"/>
                <p:cNvSpPr/>
                <p:nvPr/>
              </p:nvSpPr>
              <p:spPr>
                <a:xfrm>
                  <a:off x="3802380" y="5451898"/>
                  <a:ext cx="1081500" cy="1081500"/>
                </a:xfrm>
                <a:prstGeom prst="ellipse">
                  <a:avLst/>
                </a:prstGeom>
                <a:solidFill>
                  <a:srgbClr val="E1A15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571" name="Google Shape;8571;g3acbb144eea_1_3835"/>
                <p:cNvGrpSpPr/>
                <p:nvPr/>
              </p:nvGrpSpPr>
              <p:grpSpPr>
                <a:xfrm>
                  <a:off x="3802434" y="5452049"/>
                  <a:ext cx="1081666" cy="1081570"/>
                  <a:chOff x="3802434" y="5452049"/>
                  <a:chExt cx="1081666" cy="1081570"/>
                </a:xfrm>
              </p:grpSpPr>
              <p:sp>
                <p:nvSpPr>
                  <p:cNvPr id="8572" name="Google Shape;8572;g3acbb144eea_1_3835"/>
                  <p:cNvSpPr/>
                  <p:nvPr/>
                </p:nvSpPr>
                <p:spPr>
                  <a:xfrm>
                    <a:off x="3921336" y="5492432"/>
                    <a:ext cx="962764" cy="10411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2764" h="1041187" extrusionOk="0">
                        <a:moveTo>
                          <a:pt x="749512" y="70062"/>
                        </a:moveTo>
                        <a:cubicBezTo>
                          <a:pt x="710989" y="40746"/>
                          <a:pt x="669819" y="17463"/>
                          <a:pt x="627168" y="0"/>
                        </a:cubicBezTo>
                        <a:cubicBezTo>
                          <a:pt x="779145" y="189230"/>
                          <a:pt x="789199" y="464291"/>
                          <a:pt x="635529" y="666010"/>
                        </a:cubicBezTo>
                        <a:cubicBezTo>
                          <a:pt x="483870" y="865188"/>
                          <a:pt x="220980" y="929534"/>
                          <a:pt x="0" y="838729"/>
                        </a:cubicBezTo>
                        <a:cubicBezTo>
                          <a:pt x="26988" y="872385"/>
                          <a:pt x="58420" y="903288"/>
                          <a:pt x="94298" y="930593"/>
                        </a:cubicBezTo>
                        <a:cubicBezTo>
                          <a:pt x="331894" y="1111568"/>
                          <a:pt x="671195" y="1065636"/>
                          <a:pt x="852170" y="827935"/>
                        </a:cubicBezTo>
                        <a:cubicBezTo>
                          <a:pt x="1033145" y="590339"/>
                          <a:pt x="987213" y="251037"/>
                          <a:pt x="749512" y="700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73" name="Google Shape;8573;g3acbb144eea_1_3835"/>
                  <p:cNvSpPr/>
                  <p:nvPr/>
                </p:nvSpPr>
                <p:spPr>
                  <a:xfrm>
                    <a:off x="3802434" y="5452049"/>
                    <a:ext cx="864972" cy="919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4972" h="919495" extrusionOk="0">
                        <a:moveTo>
                          <a:pt x="754431" y="706393"/>
                        </a:moveTo>
                        <a:cubicBezTo>
                          <a:pt x="908101" y="504569"/>
                          <a:pt x="898047" y="229613"/>
                          <a:pt x="746070" y="40383"/>
                        </a:cubicBezTo>
                        <a:cubicBezTo>
                          <a:pt x="524985" y="-50422"/>
                          <a:pt x="262200" y="13925"/>
                          <a:pt x="110541" y="213103"/>
                        </a:cubicBezTo>
                        <a:cubicBezTo>
                          <a:pt x="-43129" y="414927"/>
                          <a:pt x="-33075" y="689883"/>
                          <a:pt x="118902" y="879112"/>
                        </a:cubicBezTo>
                        <a:cubicBezTo>
                          <a:pt x="339988" y="969917"/>
                          <a:pt x="602772" y="905571"/>
                          <a:pt x="754431" y="706393"/>
                        </a:cubicBezTo>
                        <a:close/>
                      </a:path>
                    </a:pathLst>
                  </a:custGeom>
                  <a:solidFill>
                    <a:srgbClr val="D9944A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574" name="Google Shape;8574;g3acbb144eea_1_3835"/>
                <p:cNvGrpSpPr/>
                <p:nvPr/>
              </p:nvGrpSpPr>
              <p:grpSpPr>
                <a:xfrm>
                  <a:off x="3999430" y="5593915"/>
                  <a:ext cx="710375" cy="837375"/>
                  <a:chOff x="3999430" y="5593915"/>
                  <a:chExt cx="710375" cy="837375"/>
                </a:xfrm>
              </p:grpSpPr>
              <p:sp>
                <p:nvSpPr>
                  <p:cNvPr id="8575" name="Google Shape;8575;g3acbb144eea_1_3835"/>
                  <p:cNvSpPr/>
                  <p:nvPr/>
                </p:nvSpPr>
                <p:spPr>
                  <a:xfrm>
                    <a:off x="4331958" y="5593915"/>
                    <a:ext cx="139722" cy="139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722" h="139722" extrusionOk="0">
                        <a:moveTo>
                          <a:pt x="27528" y="125423"/>
                        </a:moveTo>
                        <a:cubicBezTo>
                          <a:pt x="58220" y="148813"/>
                          <a:pt x="102034" y="142886"/>
                          <a:pt x="125424" y="112194"/>
                        </a:cubicBezTo>
                        <a:cubicBezTo>
                          <a:pt x="148813" y="81503"/>
                          <a:pt x="142886" y="37688"/>
                          <a:pt x="112195" y="14298"/>
                        </a:cubicBezTo>
                        <a:cubicBezTo>
                          <a:pt x="81503" y="-9090"/>
                          <a:pt x="37688" y="-3164"/>
                          <a:pt x="14299" y="27528"/>
                        </a:cubicBezTo>
                        <a:cubicBezTo>
                          <a:pt x="-9091" y="58220"/>
                          <a:pt x="-3164" y="102035"/>
                          <a:pt x="27528" y="125423"/>
                        </a:cubicBezTo>
                        <a:close/>
                      </a:path>
                    </a:pathLst>
                  </a:custGeom>
                  <a:solidFill>
                    <a:srgbClr val="67340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76" name="Google Shape;8576;g3acbb144eea_1_3835"/>
                  <p:cNvSpPr/>
                  <p:nvPr/>
                </p:nvSpPr>
                <p:spPr>
                  <a:xfrm>
                    <a:off x="4570083" y="5699113"/>
                    <a:ext cx="139722" cy="139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722" h="139722" extrusionOk="0">
                        <a:moveTo>
                          <a:pt x="27528" y="125423"/>
                        </a:moveTo>
                        <a:cubicBezTo>
                          <a:pt x="58220" y="148813"/>
                          <a:pt x="102034" y="142886"/>
                          <a:pt x="125424" y="112194"/>
                        </a:cubicBezTo>
                        <a:cubicBezTo>
                          <a:pt x="148813" y="81503"/>
                          <a:pt x="142886" y="37688"/>
                          <a:pt x="112195" y="14298"/>
                        </a:cubicBezTo>
                        <a:cubicBezTo>
                          <a:pt x="81503" y="-9090"/>
                          <a:pt x="37688" y="-3164"/>
                          <a:pt x="14299" y="27528"/>
                        </a:cubicBezTo>
                        <a:cubicBezTo>
                          <a:pt x="-9091" y="58220"/>
                          <a:pt x="-3164" y="102035"/>
                          <a:pt x="27528" y="125423"/>
                        </a:cubicBezTo>
                        <a:close/>
                      </a:path>
                    </a:pathLst>
                  </a:custGeom>
                  <a:solidFill>
                    <a:srgbClr val="67340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77" name="Google Shape;8577;g3acbb144eea_1_3835"/>
                  <p:cNvSpPr/>
                  <p:nvPr/>
                </p:nvSpPr>
                <p:spPr>
                  <a:xfrm>
                    <a:off x="4569554" y="6056724"/>
                    <a:ext cx="139722" cy="139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722" h="139722" extrusionOk="0">
                        <a:moveTo>
                          <a:pt x="112194" y="14299"/>
                        </a:moveTo>
                        <a:cubicBezTo>
                          <a:pt x="81503" y="-9091"/>
                          <a:pt x="37688" y="-3164"/>
                          <a:pt x="14299" y="27528"/>
                        </a:cubicBezTo>
                        <a:cubicBezTo>
                          <a:pt x="-9090" y="58219"/>
                          <a:pt x="-3164" y="102034"/>
                          <a:pt x="27528" y="125424"/>
                        </a:cubicBezTo>
                        <a:cubicBezTo>
                          <a:pt x="58219" y="148813"/>
                          <a:pt x="102035" y="142886"/>
                          <a:pt x="125424" y="112195"/>
                        </a:cubicBezTo>
                        <a:cubicBezTo>
                          <a:pt x="148813" y="81503"/>
                          <a:pt x="142886" y="37688"/>
                          <a:pt x="112194" y="14299"/>
                        </a:cubicBezTo>
                        <a:close/>
                      </a:path>
                    </a:pathLst>
                  </a:custGeom>
                  <a:solidFill>
                    <a:srgbClr val="67340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78" name="Google Shape;8578;g3acbb144eea_1_3835"/>
                  <p:cNvSpPr/>
                  <p:nvPr/>
                </p:nvSpPr>
                <p:spPr>
                  <a:xfrm>
                    <a:off x="3999430" y="5723137"/>
                    <a:ext cx="139722" cy="139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722" h="139722" extrusionOk="0">
                        <a:moveTo>
                          <a:pt x="27528" y="125424"/>
                        </a:moveTo>
                        <a:cubicBezTo>
                          <a:pt x="58219" y="148813"/>
                          <a:pt x="102035" y="142887"/>
                          <a:pt x="125424" y="112195"/>
                        </a:cubicBezTo>
                        <a:cubicBezTo>
                          <a:pt x="148813" y="81503"/>
                          <a:pt x="142886" y="37688"/>
                          <a:pt x="112194" y="14299"/>
                        </a:cubicBezTo>
                        <a:cubicBezTo>
                          <a:pt x="81503" y="-9091"/>
                          <a:pt x="37688" y="-3164"/>
                          <a:pt x="14299" y="27528"/>
                        </a:cubicBezTo>
                        <a:cubicBezTo>
                          <a:pt x="-9090" y="58220"/>
                          <a:pt x="-3164" y="102034"/>
                          <a:pt x="27528" y="125424"/>
                        </a:cubicBezTo>
                        <a:close/>
                      </a:path>
                    </a:pathLst>
                  </a:custGeom>
                  <a:solidFill>
                    <a:srgbClr val="67340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79" name="Google Shape;8579;g3acbb144eea_1_3835"/>
                  <p:cNvSpPr/>
                  <p:nvPr/>
                </p:nvSpPr>
                <p:spPr>
                  <a:xfrm>
                    <a:off x="4275232" y="5920305"/>
                    <a:ext cx="139722" cy="139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722" h="139722" extrusionOk="0">
                        <a:moveTo>
                          <a:pt x="125424" y="112195"/>
                        </a:moveTo>
                        <a:cubicBezTo>
                          <a:pt x="148813" y="81503"/>
                          <a:pt x="142886" y="37688"/>
                          <a:pt x="112194" y="14299"/>
                        </a:cubicBezTo>
                        <a:cubicBezTo>
                          <a:pt x="81503" y="-9091"/>
                          <a:pt x="37688" y="-3164"/>
                          <a:pt x="14299" y="27528"/>
                        </a:cubicBezTo>
                        <a:cubicBezTo>
                          <a:pt x="-9090" y="58220"/>
                          <a:pt x="-3164" y="102034"/>
                          <a:pt x="27528" y="125424"/>
                        </a:cubicBezTo>
                        <a:cubicBezTo>
                          <a:pt x="58219" y="148813"/>
                          <a:pt x="102035" y="142887"/>
                          <a:pt x="125424" y="112195"/>
                        </a:cubicBezTo>
                        <a:close/>
                      </a:path>
                    </a:pathLst>
                  </a:custGeom>
                  <a:solidFill>
                    <a:srgbClr val="67340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80" name="Google Shape;8580;g3acbb144eea_1_3835"/>
                  <p:cNvSpPr/>
                  <p:nvPr/>
                </p:nvSpPr>
                <p:spPr>
                  <a:xfrm>
                    <a:off x="4018797" y="6120436"/>
                    <a:ext cx="139722" cy="139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722" h="139722" extrusionOk="0">
                        <a:moveTo>
                          <a:pt x="112194" y="14298"/>
                        </a:moveTo>
                        <a:cubicBezTo>
                          <a:pt x="81503" y="-9090"/>
                          <a:pt x="37688" y="-3164"/>
                          <a:pt x="14299" y="27528"/>
                        </a:cubicBezTo>
                        <a:cubicBezTo>
                          <a:pt x="-9090" y="58220"/>
                          <a:pt x="-3164" y="102035"/>
                          <a:pt x="27528" y="125423"/>
                        </a:cubicBezTo>
                        <a:cubicBezTo>
                          <a:pt x="58220" y="148813"/>
                          <a:pt x="102035" y="142886"/>
                          <a:pt x="125424" y="112194"/>
                        </a:cubicBezTo>
                        <a:cubicBezTo>
                          <a:pt x="148813" y="81503"/>
                          <a:pt x="142886" y="37688"/>
                          <a:pt x="112194" y="14298"/>
                        </a:cubicBezTo>
                        <a:close/>
                      </a:path>
                    </a:pathLst>
                  </a:custGeom>
                  <a:solidFill>
                    <a:srgbClr val="67340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81" name="Google Shape;8581;g3acbb144eea_1_3835"/>
                  <p:cNvSpPr/>
                  <p:nvPr/>
                </p:nvSpPr>
                <p:spPr>
                  <a:xfrm>
                    <a:off x="4376937" y="6291568"/>
                    <a:ext cx="139722" cy="139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722" h="139722" extrusionOk="0">
                        <a:moveTo>
                          <a:pt x="112195" y="14299"/>
                        </a:moveTo>
                        <a:cubicBezTo>
                          <a:pt x="81503" y="-9091"/>
                          <a:pt x="37688" y="-3164"/>
                          <a:pt x="14299" y="27528"/>
                        </a:cubicBezTo>
                        <a:cubicBezTo>
                          <a:pt x="-9091" y="58219"/>
                          <a:pt x="-3164" y="102034"/>
                          <a:pt x="27528" y="125424"/>
                        </a:cubicBezTo>
                        <a:cubicBezTo>
                          <a:pt x="58220" y="148813"/>
                          <a:pt x="102034" y="142886"/>
                          <a:pt x="125424" y="112195"/>
                        </a:cubicBezTo>
                        <a:cubicBezTo>
                          <a:pt x="148813" y="81503"/>
                          <a:pt x="142886" y="37688"/>
                          <a:pt x="112195" y="14299"/>
                        </a:cubicBezTo>
                        <a:close/>
                      </a:path>
                    </a:pathLst>
                  </a:custGeom>
                  <a:solidFill>
                    <a:srgbClr val="67340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8582" name="Google Shape;8582;g3acbb144eea_1_3835"/>
            <p:cNvGrpSpPr/>
            <p:nvPr/>
          </p:nvGrpSpPr>
          <p:grpSpPr>
            <a:xfrm>
              <a:off x="1741727" y="1713071"/>
              <a:ext cx="1741800" cy="1713000"/>
              <a:chOff x="5225189" y="1713071"/>
              <a:chExt cx="1741800" cy="1713000"/>
            </a:xfrm>
          </p:grpSpPr>
          <p:sp>
            <p:nvSpPr>
              <p:cNvPr id="8583" name="Google Shape;8583;g3acbb144eea_1_3835"/>
              <p:cNvSpPr/>
              <p:nvPr/>
            </p:nvSpPr>
            <p:spPr>
              <a:xfrm>
                <a:off x="5225189" y="1713071"/>
                <a:ext cx="1741800" cy="1713000"/>
              </a:xfrm>
              <a:prstGeom prst="rect">
                <a:avLst/>
              </a:prstGeom>
              <a:solidFill>
                <a:srgbClr val="254C5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584" name="Google Shape;8584;g3acbb144eea_1_3835"/>
              <p:cNvGrpSpPr/>
              <p:nvPr/>
            </p:nvGrpSpPr>
            <p:grpSpPr>
              <a:xfrm>
                <a:off x="5514284" y="2144079"/>
                <a:ext cx="1160219" cy="850919"/>
                <a:chOff x="-4275879" y="2824603"/>
                <a:chExt cx="740266" cy="542920"/>
              </a:xfrm>
            </p:grpSpPr>
            <p:grpSp>
              <p:nvGrpSpPr>
                <p:cNvPr id="8585" name="Google Shape;8585;g3acbb144eea_1_3835"/>
                <p:cNvGrpSpPr/>
                <p:nvPr/>
              </p:nvGrpSpPr>
              <p:grpSpPr>
                <a:xfrm>
                  <a:off x="-4274462" y="2986190"/>
                  <a:ext cx="730564" cy="108300"/>
                  <a:chOff x="-4274462" y="2986190"/>
                  <a:chExt cx="730564" cy="108300"/>
                </a:xfrm>
              </p:grpSpPr>
              <p:sp>
                <p:nvSpPr>
                  <p:cNvPr id="8586" name="Google Shape;8586;g3acbb144eea_1_3835"/>
                  <p:cNvSpPr/>
                  <p:nvPr/>
                </p:nvSpPr>
                <p:spPr>
                  <a:xfrm>
                    <a:off x="-4274462" y="2986190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87" name="Google Shape;8587;g3acbb144eea_1_3835"/>
                  <p:cNvSpPr/>
                  <p:nvPr/>
                </p:nvSpPr>
                <p:spPr>
                  <a:xfrm>
                    <a:off x="-4166310" y="2986190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88" name="Google Shape;8588;g3acbb144eea_1_3835"/>
                  <p:cNvSpPr/>
                  <p:nvPr/>
                </p:nvSpPr>
                <p:spPr>
                  <a:xfrm>
                    <a:off x="-4058158" y="2986190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89" name="Google Shape;8589;g3acbb144eea_1_3835"/>
                  <p:cNvSpPr/>
                  <p:nvPr/>
                </p:nvSpPr>
                <p:spPr>
                  <a:xfrm>
                    <a:off x="-3950005" y="2986190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0" name="Google Shape;8590;g3acbb144eea_1_3835"/>
                  <p:cNvSpPr/>
                  <p:nvPr/>
                </p:nvSpPr>
                <p:spPr>
                  <a:xfrm>
                    <a:off x="-3841853" y="2986190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1" name="Google Shape;8591;g3acbb144eea_1_3835"/>
                  <p:cNvSpPr/>
                  <p:nvPr/>
                </p:nvSpPr>
                <p:spPr>
                  <a:xfrm>
                    <a:off x="-3733700" y="2986190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2" name="Google Shape;8592;g3acbb144eea_1_3835"/>
                  <p:cNvSpPr/>
                  <p:nvPr/>
                </p:nvSpPr>
                <p:spPr>
                  <a:xfrm>
                    <a:off x="-3652198" y="2986190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593" name="Google Shape;8593;g3acbb144eea_1_3835"/>
                <p:cNvGrpSpPr/>
                <p:nvPr/>
              </p:nvGrpSpPr>
              <p:grpSpPr>
                <a:xfrm>
                  <a:off x="-4224873" y="2928909"/>
                  <a:ext cx="622412" cy="108300"/>
                  <a:chOff x="-4224873" y="2928909"/>
                  <a:chExt cx="622412" cy="108300"/>
                </a:xfrm>
              </p:grpSpPr>
              <p:sp>
                <p:nvSpPr>
                  <p:cNvPr id="8594" name="Google Shape;8594;g3acbb144eea_1_3835"/>
                  <p:cNvSpPr/>
                  <p:nvPr/>
                </p:nvSpPr>
                <p:spPr>
                  <a:xfrm>
                    <a:off x="-4116720" y="2928909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5" name="Google Shape;8595;g3acbb144eea_1_3835"/>
                  <p:cNvSpPr/>
                  <p:nvPr/>
                </p:nvSpPr>
                <p:spPr>
                  <a:xfrm>
                    <a:off x="-4224873" y="2928909"/>
                    <a:ext cx="108300" cy="108300"/>
                  </a:xfrm>
                  <a:prstGeom prst="ellipse">
                    <a:avLst/>
                  </a:prstGeom>
                  <a:solidFill>
                    <a:srgbClr val="00A88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6" name="Google Shape;8596;g3acbb144eea_1_3835"/>
                  <p:cNvSpPr/>
                  <p:nvPr/>
                </p:nvSpPr>
                <p:spPr>
                  <a:xfrm>
                    <a:off x="-4008568" y="2928909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7" name="Google Shape;8597;g3acbb144eea_1_3835"/>
                  <p:cNvSpPr/>
                  <p:nvPr/>
                </p:nvSpPr>
                <p:spPr>
                  <a:xfrm>
                    <a:off x="-3900416" y="2928909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8" name="Google Shape;8598;g3acbb144eea_1_3835"/>
                  <p:cNvSpPr/>
                  <p:nvPr/>
                </p:nvSpPr>
                <p:spPr>
                  <a:xfrm>
                    <a:off x="-3792263" y="2928909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99" name="Google Shape;8599;g3acbb144eea_1_3835"/>
                  <p:cNvSpPr/>
                  <p:nvPr/>
                </p:nvSpPr>
                <p:spPr>
                  <a:xfrm>
                    <a:off x="-3710761" y="2928909"/>
                    <a:ext cx="108300" cy="108300"/>
                  </a:xfrm>
                  <a:prstGeom prst="ellipse">
                    <a:avLst/>
                  </a:prstGeom>
                  <a:solidFill>
                    <a:srgbClr val="00A88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600" name="Google Shape;8600;g3acbb144eea_1_3835"/>
                <p:cNvGrpSpPr/>
                <p:nvPr/>
              </p:nvGrpSpPr>
              <p:grpSpPr>
                <a:xfrm>
                  <a:off x="-4148701" y="2824603"/>
                  <a:ext cx="468044" cy="174014"/>
                  <a:chOff x="-4148701" y="2824603"/>
                  <a:chExt cx="468044" cy="174014"/>
                </a:xfrm>
              </p:grpSpPr>
              <p:sp>
                <p:nvSpPr>
                  <p:cNvPr id="8601" name="Google Shape;8601;g3acbb144eea_1_3835"/>
                  <p:cNvSpPr/>
                  <p:nvPr/>
                </p:nvSpPr>
                <p:spPr>
                  <a:xfrm>
                    <a:off x="-4148701" y="2890317"/>
                    <a:ext cx="108300" cy="108300"/>
                  </a:xfrm>
                  <a:prstGeom prst="ellipse">
                    <a:avLst/>
                  </a:prstGeom>
                  <a:solidFill>
                    <a:srgbClr val="00D4A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02" name="Google Shape;8602;g3acbb144eea_1_3835"/>
                  <p:cNvSpPr/>
                  <p:nvPr/>
                </p:nvSpPr>
                <p:spPr>
                  <a:xfrm>
                    <a:off x="-4063690" y="2853007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03" name="Google Shape;8603;g3acbb144eea_1_3835"/>
                  <p:cNvSpPr/>
                  <p:nvPr/>
                </p:nvSpPr>
                <p:spPr>
                  <a:xfrm>
                    <a:off x="-3874035" y="2853007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04" name="Google Shape;8604;g3acbb144eea_1_3835"/>
                  <p:cNvSpPr/>
                  <p:nvPr/>
                </p:nvSpPr>
                <p:spPr>
                  <a:xfrm>
                    <a:off x="-3967142" y="2824603"/>
                    <a:ext cx="108300" cy="108300"/>
                  </a:xfrm>
                  <a:prstGeom prst="ellipse">
                    <a:avLst/>
                  </a:prstGeom>
                  <a:solidFill>
                    <a:srgbClr val="00D4A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05" name="Google Shape;8605;g3acbb144eea_1_3835"/>
                  <p:cNvSpPr/>
                  <p:nvPr/>
                </p:nvSpPr>
                <p:spPr>
                  <a:xfrm>
                    <a:off x="-3788957" y="2890317"/>
                    <a:ext cx="108300" cy="108300"/>
                  </a:xfrm>
                  <a:prstGeom prst="ellipse">
                    <a:avLst/>
                  </a:prstGeom>
                  <a:solidFill>
                    <a:srgbClr val="00D4A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06" name="Google Shape;8606;g3acbb144eea_1_3835"/>
                  <p:cNvSpPr/>
                  <p:nvPr/>
                </p:nvSpPr>
                <p:spPr>
                  <a:xfrm>
                    <a:off x="-3955538" y="2868997"/>
                    <a:ext cx="108300" cy="108300"/>
                  </a:xfrm>
                  <a:prstGeom prst="ellipse">
                    <a:avLst/>
                  </a:pr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607" name="Google Shape;8607;g3acbb144eea_1_3835"/>
                <p:cNvGrpSpPr/>
                <p:nvPr/>
              </p:nvGrpSpPr>
              <p:grpSpPr>
                <a:xfrm>
                  <a:off x="-4039806" y="2897806"/>
                  <a:ext cx="282167" cy="122536"/>
                  <a:chOff x="-4039806" y="2897806"/>
                  <a:chExt cx="282167" cy="122536"/>
                </a:xfrm>
              </p:grpSpPr>
              <p:sp>
                <p:nvSpPr>
                  <p:cNvPr id="8608" name="Google Shape;8608;g3acbb144eea_1_3835"/>
                  <p:cNvSpPr/>
                  <p:nvPr/>
                </p:nvSpPr>
                <p:spPr>
                  <a:xfrm>
                    <a:off x="-4039806" y="2897806"/>
                    <a:ext cx="108300" cy="108300"/>
                  </a:xfrm>
                  <a:prstGeom prst="ellipse">
                    <a:avLst/>
                  </a:prstGeom>
                  <a:solidFill>
                    <a:srgbClr val="00A88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09" name="Google Shape;8609;g3acbb144eea_1_3835"/>
                  <p:cNvSpPr/>
                  <p:nvPr/>
                </p:nvSpPr>
                <p:spPr>
                  <a:xfrm>
                    <a:off x="-3865939" y="2912042"/>
                    <a:ext cx="108300" cy="108300"/>
                  </a:xfrm>
                  <a:prstGeom prst="ellipse">
                    <a:avLst/>
                  </a:prstGeom>
                  <a:solidFill>
                    <a:srgbClr val="00A88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610" name="Google Shape;8610;g3acbb144eea_1_3835"/>
                <p:cNvSpPr/>
                <p:nvPr/>
              </p:nvSpPr>
              <p:spPr>
                <a:xfrm>
                  <a:off x="-4275879" y="3018845"/>
                  <a:ext cx="740266" cy="34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266" h="348678" extrusionOk="0">
                      <a:moveTo>
                        <a:pt x="526121" y="335725"/>
                      </a:moveTo>
                      <a:cubicBezTo>
                        <a:pt x="652558" y="276892"/>
                        <a:pt x="740267" y="148634"/>
                        <a:pt x="740267" y="0"/>
                      </a:cubicBez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466276" y="348678"/>
                      </a:lnTo>
                      <a:cubicBezTo>
                        <a:pt x="486922" y="348678"/>
                        <a:pt x="507365" y="344495"/>
                        <a:pt x="526121" y="335792"/>
                      </a:cubicBez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611" name="Google Shape;8611;g3acbb144eea_1_3835"/>
                <p:cNvGrpSpPr/>
                <p:nvPr/>
              </p:nvGrpSpPr>
              <p:grpSpPr>
                <a:xfrm>
                  <a:off x="-4275879" y="3018845"/>
                  <a:ext cx="740266" cy="348611"/>
                  <a:chOff x="-4275879" y="3018845"/>
                  <a:chExt cx="740266" cy="348611"/>
                </a:xfrm>
              </p:grpSpPr>
              <p:sp>
                <p:nvSpPr>
                  <p:cNvPr id="8612" name="Google Shape;8612;g3acbb144eea_1_3835"/>
                  <p:cNvSpPr/>
                  <p:nvPr/>
                </p:nvSpPr>
                <p:spPr>
                  <a:xfrm>
                    <a:off x="-3906353" y="3018845"/>
                    <a:ext cx="370740" cy="3486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0740" h="348611" extrusionOk="0">
                        <a:moveTo>
                          <a:pt x="267177" y="0"/>
                        </a:moveTo>
                        <a:cubicBezTo>
                          <a:pt x="267177" y="148701"/>
                          <a:pt x="179535" y="276892"/>
                          <a:pt x="53031" y="335725"/>
                        </a:cubicBezTo>
                        <a:cubicBezTo>
                          <a:pt x="36366" y="343483"/>
                          <a:pt x="18352" y="347666"/>
                          <a:pt x="0" y="348476"/>
                        </a:cubicBezTo>
                        <a:lnTo>
                          <a:pt x="96750" y="348611"/>
                        </a:lnTo>
                        <a:cubicBezTo>
                          <a:pt x="117396" y="348611"/>
                          <a:pt x="137839" y="344428"/>
                          <a:pt x="156595" y="335725"/>
                        </a:cubicBezTo>
                        <a:cubicBezTo>
                          <a:pt x="283032" y="276892"/>
                          <a:pt x="370741" y="148634"/>
                          <a:pt x="370741" y="0"/>
                        </a:cubicBezTo>
                        <a:lnTo>
                          <a:pt x="267177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13" name="Google Shape;8613;g3acbb144eea_1_3835"/>
                  <p:cNvSpPr/>
                  <p:nvPr/>
                </p:nvSpPr>
                <p:spPr>
                  <a:xfrm>
                    <a:off x="-4275879" y="3018845"/>
                    <a:ext cx="636702" cy="3484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6702" h="348476" extrusionOk="0">
                        <a:moveTo>
                          <a:pt x="636703" y="0"/>
                        </a:moveTo>
                        <a:lnTo>
                          <a:pt x="0" y="0"/>
                        </a:lnTo>
                        <a:cubicBezTo>
                          <a:pt x="0" y="148229"/>
                          <a:pt x="87170" y="276150"/>
                          <a:pt x="212999" y="335252"/>
                        </a:cubicBezTo>
                        <a:cubicBezTo>
                          <a:pt x="231687" y="344023"/>
                          <a:pt x="252131" y="348341"/>
                          <a:pt x="272709" y="348341"/>
                        </a:cubicBezTo>
                        <a:lnTo>
                          <a:pt x="369526" y="348476"/>
                        </a:lnTo>
                        <a:cubicBezTo>
                          <a:pt x="387878" y="347666"/>
                          <a:pt x="405892" y="343483"/>
                          <a:pt x="422557" y="335725"/>
                        </a:cubicBezTo>
                        <a:cubicBezTo>
                          <a:pt x="548993" y="276892"/>
                          <a:pt x="636703" y="148634"/>
                          <a:pt x="63670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614" name="Google Shape;8614;g3acbb144eea_1_3835"/>
                <p:cNvSpPr/>
                <p:nvPr/>
              </p:nvSpPr>
              <p:spPr>
                <a:xfrm>
                  <a:off x="-4239041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15" name="Google Shape;8615;g3acbb144eea_1_3835"/>
                <p:cNvSpPr/>
                <p:nvPr/>
              </p:nvSpPr>
              <p:spPr>
                <a:xfrm>
                  <a:off x="-4176160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16" name="Google Shape;8616;g3acbb144eea_1_3835"/>
                <p:cNvSpPr/>
                <p:nvPr/>
              </p:nvSpPr>
              <p:spPr>
                <a:xfrm>
                  <a:off x="-4113347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17" name="Google Shape;8617;g3acbb144eea_1_3835"/>
                <p:cNvSpPr/>
                <p:nvPr/>
              </p:nvSpPr>
              <p:spPr>
                <a:xfrm>
                  <a:off x="-4050466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18" name="Google Shape;8618;g3acbb144eea_1_3835"/>
                <p:cNvSpPr/>
                <p:nvPr/>
              </p:nvSpPr>
              <p:spPr>
                <a:xfrm>
                  <a:off x="-3987653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19" name="Google Shape;8619;g3acbb144eea_1_3835"/>
                <p:cNvSpPr/>
                <p:nvPr/>
              </p:nvSpPr>
              <p:spPr>
                <a:xfrm>
                  <a:off x="-3924839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0" name="Google Shape;8620;g3acbb144eea_1_3835"/>
                <p:cNvSpPr/>
                <p:nvPr/>
              </p:nvSpPr>
              <p:spPr>
                <a:xfrm>
                  <a:off x="-3861958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1" name="Google Shape;8621;g3acbb144eea_1_3835"/>
                <p:cNvSpPr/>
                <p:nvPr/>
              </p:nvSpPr>
              <p:spPr>
                <a:xfrm>
                  <a:off x="-3799145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2" name="Google Shape;8622;g3acbb144eea_1_3835"/>
                <p:cNvSpPr/>
                <p:nvPr/>
              </p:nvSpPr>
              <p:spPr>
                <a:xfrm>
                  <a:off x="-3736264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3" name="Google Shape;8623;g3acbb144eea_1_3835"/>
                <p:cNvSpPr/>
                <p:nvPr/>
              </p:nvSpPr>
              <p:spPr>
                <a:xfrm>
                  <a:off x="-3673451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4" name="Google Shape;8624;g3acbb144eea_1_3835"/>
                <p:cNvSpPr/>
                <p:nvPr/>
              </p:nvSpPr>
              <p:spPr>
                <a:xfrm>
                  <a:off x="-3610570" y="3041784"/>
                  <a:ext cx="34800" cy="34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625" name="Google Shape;8625;g3acbb144eea_1_3835"/>
            <p:cNvGrpSpPr/>
            <p:nvPr/>
          </p:nvGrpSpPr>
          <p:grpSpPr>
            <a:xfrm>
              <a:off x="8708655" y="3426144"/>
              <a:ext cx="1741800" cy="1713000"/>
              <a:chOff x="8708655" y="3426144"/>
              <a:chExt cx="1741800" cy="1713000"/>
            </a:xfrm>
          </p:grpSpPr>
          <p:sp>
            <p:nvSpPr>
              <p:cNvPr id="8626" name="Google Shape;8626;g3acbb144eea_1_3835"/>
              <p:cNvSpPr/>
              <p:nvPr/>
            </p:nvSpPr>
            <p:spPr>
              <a:xfrm>
                <a:off x="8708655" y="3426144"/>
                <a:ext cx="1741800" cy="1713000"/>
              </a:xfrm>
              <a:prstGeom prst="rect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627" name="Google Shape;8627;g3acbb144eea_1_3835"/>
              <p:cNvGrpSpPr/>
              <p:nvPr/>
            </p:nvGrpSpPr>
            <p:grpSpPr>
              <a:xfrm>
                <a:off x="9038554" y="3755692"/>
                <a:ext cx="1081800" cy="1053900"/>
                <a:chOff x="335491" y="2054542"/>
                <a:chExt cx="1081800" cy="1053900"/>
              </a:xfrm>
            </p:grpSpPr>
            <p:sp>
              <p:nvSpPr>
                <p:cNvPr id="8628" name="Google Shape;8628;g3acbb144eea_1_3835"/>
                <p:cNvSpPr/>
                <p:nvPr/>
              </p:nvSpPr>
              <p:spPr>
                <a:xfrm>
                  <a:off x="335491" y="2054542"/>
                  <a:ext cx="1081800" cy="1053900"/>
                </a:xfrm>
                <a:prstGeom prst="rect">
                  <a:avLst/>
                </a:prstGeom>
                <a:solidFill>
                  <a:srgbClr val="50301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9" name="Google Shape;8629;g3acbb144eea_1_3835"/>
                <p:cNvSpPr/>
                <p:nvPr/>
              </p:nvSpPr>
              <p:spPr>
                <a:xfrm rot="5400000">
                  <a:off x="409618" y="2095906"/>
                  <a:ext cx="933600" cy="971100"/>
                </a:xfrm>
                <a:prstGeom prst="rect">
                  <a:avLst/>
                </a:prstGeom>
                <a:solidFill>
                  <a:srgbClr val="310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30" name="Google Shape;8630;g3acbb144eea_1_3835"/>
                <p:cNvSpPr/>
                <p:nvPr/>
              </p:nvSpPr>
              <p:spPr>
                <a:xfrm>
                  <a:off x="367030" y="2071581"/>
                  <a:ext cx="1018645" cy="1019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645" h="1019915" extrusionOk="0">
                      <a:moveTo>
                        <a:pt x="1018646" y="489585"/>
                      </a:moveTo>
                      <a:lnTo>
                        <a:pt x="528003" y="489585"/>
                      </a:lnTo>
                      <a:lnTo>
                        <a:pt x="528003" y="0"/>
                      </a:lnTo>
                      <a:lnTo>
                        <a:pt x="490749" y="0"/>
                      </a:lnTo>
                      <a:lnTo>
                        <a:pt x="490749" y="489585"/>
                      </a:lnTo>
                      <a:lnTo>
                        <a:pt x="0" y="489585"/>
                      </a:lnTo>
                      <a:lnTo>
                        <a:pt x="0" y="530331"/>
                      </a:lnTo>
                      <a:lnTo>
                        <a:pt x="490749" y="530331"/>
                      </a:lnTo>
                      <a:lnTo>
                        <a:pt x="490749" y="1019916"/>
                      </a:lnTo>
                      <a:lnTo>
                        <a:pt x="528003" y="1019916"/>
                      </a:lnTo>
                      <a:lnTo>
                        <a:pt x="528003" y="530331"/>
                      </a:lnTo>
                      <a:lnTo>
                        <a:pt x="1018646" y="530331"/>
                      </a:lnTo>
                      <a:lnTo>
                        <a:pt x="1018646" y="489585"/>
                      </a:lnTo>
                      <a:close/>
                    </a:path>
                  </a:pathLst>
                </a:custGeom>
                <a:solidFill>
                  <a:srgbClr val="50301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31" name="Google Shape;8631;g3acbb144eea_1_3835"/>
                <p:cNvSpPr/>
                <p:nvPr/>
              </p:nvSpPr>
              <p:spPr>
                <a:xfrm>
                  <a:off x="942943" y="2657078"/>
                  <a:ext cx="375983" cy="346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983" h="346260" extrusionOk="0">
                      <a:moveTo>
                        <a:pt x="187674" y="345414"/>
                      </a:moveTo>
                      <a:lnTo>
                        <a:pt x="188309" y="346260"/>
                      </a:lnTo>
                      <a:cubicBezTo>
                        <a:pt x="355102" y="272388"/>
                        <a:pt x="419343" y="100939"/>
                        <a:pt x="345895" y="27067"/>
                      </a:cubicBezTo>
                      <a:cubicBezTo>
                        <a:pt x="272447" y="-46805"/>
                        <a:pt x="188309" y="53948"/>
                        <a:pt x="188309" y="53948"/>
                      </a:cubicBezTo>
                      <a:lnTo>
                        <a:pt x="187674" y="53948"/>
                      </a:lnTo>
                      <a:cubicBezTo>
                        <a:pt x="187674" y="53948"/>
                        <a:pt x="103537" y="-46805"/>
                        <a:pt x="30088" y="27067"/>
                      </a:cubicBezTo>
                      <a:cubicBezTo>
                        <a:pt x="-43360" y="100939"/>
                        <a:pt x="20881" y="271542"/>
                        <a:pt x="187674" y="345414"/>
                      </a:cubicBezTo>
                      <a:close/>
                    </a:path>
                  </a:pathLst>
                </a:custGeom>
                <a:solidFill>
                  <a:srgbClr val="5030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632" name="Google Shape;8632;g3acbb144eea_1_3835"/>
                <p:cNvGrpSpPr/>
                <p:nvPr/>
              </p:nvGrpSpPr>
              <p:grpSpPr>
                <a:xfrm>
                  <a:off x="942935" y="2657078"/>
                  <a:ext cx="375990" cy="346259"/>
                  <a:chOff x="942935" y="2657078"/>
                  <a:chExt cx="375990" cy="346259"/>
                </a:xfrm>
              </p:grpSpPr>
              <p:sp>
                <p:nvSpPr>
                  <p:cNvPr id="8633" name="Google Shape;8633;g3acbb144eea_1_3835"/>
                  <p:cNvSpPr/>
                  <p:nvPr/>
                </p:nvSpPr>
                <p:spPr>
                  <a:xfrm>
                    <a:off x="1047855" y="2657112"/>
                    <a:ext cx="271070" cy="346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070" h="346225" extrusionOk="0">
                        <a:moveTo>
                          <a:pt x="240982" y="27032"/>
                        </a:moveTo>
                        <a:cubicBezTo>
                          <a:pt x="214313" y="256"/>
                          <a:pt x="186373" y="-3554"/>
                          <a:pt x="161396" y="2479"/>
                        </a:cubicBezTo>
                        <a:cubicBezTo>
                          <a:pt x="182457" y="90320"/>
                          <a:pt x="123613" y="215945"/>
                          <a:pt x="0" y="294896"/>
                        </a:cubicBezTo>
                        <a:cubicBezTo>
                          <a:pt x="23813" y="314264"/>
                          <a:pt x="51541" y="331515"/>
                          <a:pt x="82762" y="345379"/>
                        </a:cubicBezTo>
                        <a:lnTo>
                          <a:pt x="83397" y="346225"/>
                        </a:lnTo>
                        <a:cubicBezTo>
                          <a:pt x="250190" y="272354"/>
                          <a:pt x="314431" y="100904"/>
                          <a:pt x="240982" y="2703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34" name="Google Shape;8634;g3acbb144eea_1_3835"/>
                  <p:cNvSpPr/>
                  <p:nvPr/>
                </p:nvSpPr>
                <p:spPr>
                  <a:xfrm>
                    <a:off x="942935" y="2657078"/>
                    <a:ext cx="270510" cy="2949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510" h="294930" extrusionOk="0">
                        <a:moveTo>
                          <a:pt x="266316" y="2513"/>
                        </a:moveTo>
                        <a:cubicBezTo>
                          <a:pt x="222501" y="13097"/>
                          <a:pt x="188317" y="53948"/>
                          <a:pt x="188317" y="53948"/>
                        </a:cubicBezTo>
                        <a:lnTo>
                          <a:pt x="187682" y="53948"/>
                        </a:lnTo>
                        <a:cubicBezTo>
                          <a:pt x="187682" y="53948"/>
                          <a:pt x="103545" y="-46805"/>
                          <a:pt x="30096" y="27067"/>
                        </a:cubicBezTo>
                        <a:cubicBezTo>
                          <a:pt x="-29594" y="87074"/>
                          <a:pt x="1627" y="210899"/>
                          <a:pt x="104921" y="294931"/>
                        </a:cubicBezTo>
                        <a:cubicBezTo>
                          <a:pt x="228428" y="215979"/>
                          <a:pt x="287377" y="90355"/>
                          <a:pt x="266316" y="2513"/>
                        </a:cubicBezTo>
                        <a:close/>
                      </a:path>
                    </a:pathLst>
                  </a:custGeom>
                  <a:solidFill>
                    <a:srgbClr val="593519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635" name="Google Shape;8635;g3acbb144eea_1_3835"/>
                <p:cNvGrpSpPr/>
                <p:nvPr/>
              </p:nvGrpSpPr>
              <p:grpSpPr>
                <a:xfrm>
                  <a:off x="460798" y="2163762"/>
                  <a:ext cx="331893" cy="331893"/>
                  <a:chOff x="460798" y="2163762"/>
                  <a:chExt cx="331893" cy="331893"/>
                </a:xfrm>
              </p:grpSpPr>
              <p:sp>
                <p:nvSpPr>
                  <p:cNvPr id="8636" name="Google Shape;8636;g3acbb144eea_1_3835"/>
                  <p:cNvSpPr/>
                  <p:nvPr/>
                </p:nvSpPr>
                <p:spPr>
                  <a:xfrm>
                    <a:off x="460798" y="2163762"/>
                    <a:ext cx="331893" cy="3318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1893" h="331893" extrusionOk="0">
                        <a:moveTo>
                          <a:pt x="273579" y="0"/>
                        </a:moveTo>
                        <a:lnTo>
                          <a:pt x="259398" y="0"/>
                        </a:lnTo>
                        <a:lnTo>
                          <a:pt x="259398" y="205634"/>
                        </a:lnTo>
                        <a:cubicBezTo>
                          <a:pt x="259398" y="237913"/>
                          <a:pt x="233257" y="264054"/>
                          <a:pt x="200977" y="264054"/>
                        </a:cubicBezTo>
                        <a:lnTo>
                          <a:pt x="0" y="264054"/>
                        </a:lnTo>
                        <a:lnTo>
                          <a:pt x="0" y="273473"/>
                        </a:lnTo>
                        <a:cubicBezTo>
                          <a:pt x="0" y="305753"/>
                          <a:pt x="26141" y="331893"/>
                          <a:pt x="58420" y="331893"/>
                        </a:cubicBezTo>
                        <a:lnTo>
                          <a:pt x="273473" y="331893"/>
                        </a:lnTo>
                        <a:cubicBezTo>
                          <a:pt x="305753" y="331893"/>
                          <a:pt x="331893" y="305753"/>
                          <a:pt x="331893" y="273473"/>
                        </a:cubicBezTo>
                        <a:lnTo>
                          <a:pt x="331893" y="58420"/>
                        </a:lnTo>
                        <a:cubicBezTo>
                          <a:pt x="331893" y="26141"/>
                          <a:pt x="305753" y="0"/>
                          <a:pt x="273473" y="0"/>
                        </a:cubicBezTo>
                        <a:close/>
                      </a:path>
                    </a:pathLst>
                  </a:custGeom>
                  <a:solidFill>
                    <a:srgbClr val="9E462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37" name="Google Shape;8637;g3acbb144eea_1_3835"/>
                  <p:cNvSpPr/>
                  <p:nvPr/>
                </p:nvSpPr>
                <p:spPr>
                  <a:xfrm>
                    <a:off x="460798" y="2163762"/>
                    <a:ext cx="259397" cy="264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397" h="264054" extrusionOk="0">
                        <a:moveTo>
                          <a:pt x="259398" y="205634"/>
                        </a:moveTo>
                        <a:lnTo>
                          <a:pt x="259398" y="0"/>
                        </a:lnTo>
                        <a:lnTo>
                          <a:pt x="58420" y="0"/>
                        </a:lnTo>
                        <a:cubicBezTo>
                          <a:pt x="26141" y="0"/>
                          <a:pt x="0" y="26141"/>
                          <a:pt x="0" y="58420"/>
                        </a:cubicBezTo>
                        <a:lnTo>
                          <a:pt x="0" y="264054"/>
                        </a:lnTo>
                        <a:lnTo>
                          <a:pt x="200977" y="264054"/>
                        </a:lnTo>
                        <a:cubicBezTo>
                          <a:pt x="233257" y="264054"/>
                          <a:pt x="259398" y="237913"/>
                          <a:pt x="259398" y="205634"/>
                        </a:cubicBezTo>
                        <a:close/>
                      </a:path>
                    </a:pathLst>
                  </a:custGeom>
                  <a:solidFill>
                    <a:srgbClr val="AC4B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638" name="Google Shape;8638;g3acbb144eea_1_3835"/>
                <p:cNvGrpSpPr/>
                <p:nvPr/>
              </p:nvGrpSpPr>
              <p:grpSpPr>
                <a:xfrm>
                  <a:off x="948266" y="2166408"/>
                  <a:ext cx="358351" cy="360785"/>
                  <a:chOff x="948266" y="2166408"/>
                  <a:chExt cx="358351" cy="360785"/>
                </a:xfrm>
              </p:grpSpPr>
              <p:sp>
                <p:nvSpPr>
                  <p:cNvPr id="8639" name="Google Shape;8639;g3acbb144eea_1_3835"/>
                  <p:cNvSpPr/>
                  <p:nvPr/>
                </p:nvSpPr>
                <p:spPr>
                  <a:xfrm>
                    <a:off x="1087543" y="2166408"/>
                    <a:ext cx="218969" cy="1803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8969" h="180340" extrusionOk="0">
                        <a:moveTo>
                          <a:pt x="39899" y="2328"/>
                        </a:moveTo>
                        <a:cubicBezTo>
                          <a:pt x="58208" y="2328"/>
                          <a:pt x="75882" y="5080"/>
                          <a:pt x="92604" y="10266"/>
                        </a:cubicBezTo>
                        <a:cubicBezTo>
                          <a:pt x="106362" y="14499"/>
                          <a:pt x="119274" y="20426"/>
                          <a:pt x="131339" y="27623"/>
                        </a:cubicBezTo>
                        <a:cubicBezTo>
                          <a:pt x="179282" y="56197"/>
                          <a:pt x="212831" y="106363"/>
                          <a:pt x="218228" y="164783"/>
                        </a:cubicBezTo>
                        <a:cubicBezTo>
                          <a:pt x="218652" y="169863"/>
                          <a:pt x="218969" y="175154"/>
                          <a:pt x="218969" y="180340"/>
                        </a:cubicBezTo>
                        <a:cubicBezTo>
                          <a:pt x="218969" y="179917"/>
                          <a:pt x="218969" y="179599"/>
                          <a:pt x="218969" y="179176"/>
                        </a:cubicBezTo>
                        <a:cubicBezTo>
                          <a:pt x="218969" y="80222"/>
                          <a:pt x="138748" y="0"/>
                          <a:pt x="39793" y="0"/>
                        </a:cubicBezTo>
                        <a:cubicBezTo>
                          <a:pt x="26141" y="0"/>
                          <a:pt x="12806" y="1693"/>
                          <a:pt x="0" y="4551"/>
                        </a:cubicBezTo>
                        <a:cubicBezTo>
                          <a:pt x="1588" y="4868"/>
                          <a:pt x="3175" y="5398"/>
                          <a:pt x="4762" y="5821"/>
                        </a:cubicBezTo>
                        <a:cubicBezTo>
                          <a:pt x="16087" y="3598"/>
                          <a:pt x="27834" y="2328"/>
                          <a:pt x="39793" y="232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0" name="Google Shape;8640;g3acbb144eea_1_3835"/>
                  <p:cNvSpPr/>
                  <p:nvPr/>
                </p:nvSpPr>
                <p:spPr>
                  <a:xfrm>
                    <a:off x="1105111" y="2513224"/>
                    <a:ext cx="9842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842" h="9524" extrusionOk="0">
                        <a:moveTo>
                          <a:pt x="5398" y="0"/>
                        </a:moveTo>
                        <a:cubicBezTo>
                          <a:pt x="3598" y="635"/>
                          <a:pt x="1799" y="1376"/>
                          <a:pt x="0" y="2011"/>
                        </a:cubicBezTo>
                        <a:cubicBezTo>
                          <a:pt x="3598" y="4974"/>
                          <a:pt x="6879" y="7514"/>
                          <a:pt x="9843" y="9525"/>
                        </a:cubicBezTo>
                        <a:cubicBezTo>
                          <a:pt x="8678" y="6773"/>
                          <a:pt x="7197" y="3493"/>
                          <a:pt x="5398" y="106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1" name="Google Shape;8641;g3acbb144eea_1_3835"/>
                  <p:cNvSpPr/>
                  <p:nvPr/>
                </p:nvSpPr>
                <p:spPr>
                  <a:xfrm>
                    <a:off x="1133157" y="2341562"/>
                    <a:ext cx="164888" cy="1825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4888" h="182562" extrusionOk="0">
                        <a:moveTo>
                          <a:pt x="93768" y="4022"/>
                        </a:moveTo>
                        <a:cubicBezTo>
                          <a:pt x="93768" y="26458"/>
                          <a:pt x="89429" y="47837"/>
                          <a:pt x="81915" y="67627"/>
                        </a:cubicBezTo>
                        <a:cubicBezTo>
                          <a:pt x="102870" y="104457"/>
                          <a:pt x="107103" y="122449"/>
                          <a:pt x="95144" y="132186"/>
                        </a:cubicBezTo>
                        <a:cubicBezTo>
                          <a:pt x="85302" y="140229"/>
                          <a:pt x="72708" y="136842"/>
                          <a:pt x="51012" y="120015"/>
                        </a:cubicBezTo>
                        <a:cubicBezTo>
                          <a:pt x="36724" y="136842"/>
                          <a:pt x="19473" y="151024"/>
                          <a:pt x="0" y="161608"/>
                        </a:cubicBezTo>
                        <a:cubicBezTo>
                          <a:pt x="4022" y="169757"/>
                          <a:pt x="6773" y="176742"/>
                          <a:pt x="8255" y="182563"/>
                        </a:cubicBezTo>
                        <a:cubicBezTo>
                          <a:pt x="82021" y="176848"/>
                          <a:pt x="143298" y="126577"/>
                          <a:pt x="164888" y="58420"/>
                        </a:cubicBezTo>
                        <a:cubicBezTo>
                          <a:pt x="149437" y="51858"/>
                          <a:pt x="127423" y="32808"/>
                          <a:pt x="93451" y="0"/>
                        </a:cubicBezTo>
                        <a:cubicBezTo>
                          <a:pt x="93451" y="1376"/>
                          <a:pt x="93662" y="2752"/>
                          <a:pt x="93662" y="4127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2" name="Google Shape;8642;g3acbb144eea_1_3835"/>
                  <p:cNvSpPr/>
                  <p:nvPr/>
                </p:nvSpPr>
                <p:spPr>
                  <a:xfrm>
                    <a:off x="1198879" y="2436600"/>
                    <a:ext cx="8254" cy="110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54" h="11006" extrusionOk="0">
                        <a:moveTo>
                          <a:pt x="2963" y="0"/>
                        </a:moveTo>
                        <a:cubicBezTo>
                          <a:pt x="2011" y="1588"/>
                          <a:pt x="1058" y="3281"/>
                          <a:pt x="0" y="4868"/>
                        </a:cubicBezTo>
                        <a:cubicBezTo>
                          <a:pt x="2963" y="7197"/>
                          <a:pt x="5715" y="9313"/>
                          <a:pt x="8255" y="11007"/>
                        </a:cubicBezTo>
                        <a:cubicBezTo>
                          <a:pt x="6879" y="7832"/>
                          <a:pt x="5080" y="4022"/>
                          <a:pt x="2963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3" name="Google Shape;8643;g3acbb144eea_1_3835"/>
                  <p:cNvSpPr/>
                  <p:nvPr/>
                </p:nvSpPr>
                <p:spPr>
                  <a:xfrm>
                    <a:off x="1092411" y="2168630"/>
                    <a:ext cx="207009" cy="2039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7009" h="203940" extrusionOk="0">
                        <a:moveTo>
                          <a:pt x="143827" y="98743"/>
                        </a:moveTo>
                        <a:cubicBezTo>
                          <a:pt x="117792" y="58738"/>
                          <a:pt x="99166" y="29633"/>
                          <a:pt x="87736" y="7938"/>
                        </a:cubicBezTo>
                        <a:cubicBezTo>
                          <a:pt x="71120" y="2857"/>
                          <a:pt x="53446" y="0"/>
                          <a:pt x="35031" y="0"/>
                        </a:cubicBezTo>
                        <a:cubicBezTo>
                          <a:pt x="23072" y="0"/>
                          <a:pt x="11324" y="1270"/>
                          <a:pt x="0" y="3493"/>
                        </a:cubicBezTo>
                        <a:cubicBezTo>
                          <a:pt x="63183" y="19685"/>
                          <a:pt x="112713" y="69321"/>
                          <a:pt x="128799" y="132503"/>
                        </a:cubicBezTo>
                        <a:cubicBezTo>
                          <a:pt x="155892" y="159385"/>
                          <a:pt x="189018" y="191558"/>
                          <a:pt x="207010" y="203941"/>
                        </a:cubicBezTo>
                        <a:cubicBezTo>
                          <a:pt x="197273" y="180763"/>
                          <a:pt x="165947" y="132609"/>
                          <a:pt x="143827" y="98743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4" name="Google Shape;8644;g3acbb144eea_1_3835"/>
                  <p:cNvSpPr/>
                  <p:nvPr/>
                </p:nvSpPr>
                <p:spPr>
                  <a:xfrm>
                    <a:off x="1218882" y="2194030"/>
                    <a:ext cx="86889" cy="137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889" h="137160" extrusionOk="0">
                        <a:moveTo>
                          <a:pt x="86889" y="137160"/>
                        </a:moveTo>
                        <a:cubicBezTo>
                          <a:pt x="81492" y="78740"/>
                          <a:pt x="47942" y="28575"/>
                          <a:pt x="0" y="0"/>
                        </a:cubicBezTo>
                        <a:cubicBezTo>
                          <a:pt x="12277" y="20108"/>
                          <a:pt x="26564" y="41910"/>
                          <a:pt x="38206" y="59796"/>
                        </a:cubicBezTo>
                        <a:cubicBezTo>
                          <a:pt x="59267" y="92075"/>
                          <a:pt x="75353" y="117158"/>
                          <a:pt x="86889" y="13716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5" name="Google Shape;8645;g3acbb144eea_1_3835"/>
                  <p:cNvSpPr/>
                  <p:nvPr/>
                </p:nvSpPr>
                <p:spPr>
                  <a:xfrm>
                    <a:off x="948266" y="2346642"/>
                    <a:ext cx="1587" cy="211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87" h="21166" extrusionOk="0">
                        <a:moveTo>
                          <a:pt x="0" y="106"/>
                        </a:moveTo>
                        <a:cubicBezTo>
                          <a:pt x="0" y="106"/>
                          <a:pt x="0" y="847"/>
                          <a:pt x="0" y="1270"/>
                        </a:cubicBezTo>
                        <a:cubicBezTo>
                          <a:pt x="0" y="7938"/>
                          <a:pt x="423" y="14393"/>
                          <a:pt x="1164" y="20849"/>
                        </a:cubicBezTo>
                        <a:cubicBezTo>
                          <a:pt x="1270" y="20955"/>
                          <a:pt x="1482" y="21061"/>
                          <a:pt x="1588" y="21167"/>
                        </a:cubicBezTo>
                        <a:cubicBezTo>
                          <a:pt x="741" y="14182"/>
                          <a:pt x="106" y="7197"/>
                          <a:pt x="10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6" name="Google Shape;8646;g3acbb144eea_1_3835"/>
                  <p:cNvSpPr/>
                  <p:nvPr/>
                </p:nvSpPr>
                <p:spPr>
                  <a:xfrm>
                    <a:off x="959802" y="2410459"/>
                    <a:ext cx="109854" cy="106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854" h="106785" extrusionOk="0">
                        <a:moveTo>
                          <a:pt x="1270" y="1270"/>
                        </a:moveTo>
                        <a:cubicBezTo>
                          <a:pt x="1270" y="1270"/>
                          <a:pt x="423" y="423"/>
                          <a:pt x="0" y="0"/>
                        </a:cubicBezTo>
                        <a:cubicBezTo>
                          <a:pt x="18732" y="50059"/>
                          <a:pt x="59055" y="89535"/>
                          <a:pt x="109855" y="106786"/>
                        </a:cubicBezTo>
                        <a:cubicBezTo>
                          <a:pt x="108479" y="105516"/>
                          <a:pt x="107103" y="104246"/>
                          <a:pt x="105622" y="102870"/>
                        </a:cubicBezTo>
                        <a:cubicBezTo>
                          <a:pt x="57997" y="85302"/>
                          <a:pt x="20002" y="48154"/>
                          <a:pt x="1270" y="1164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7" name="Google Shape;8647;g3acbb144eea_1_3835"/>
                  <p:cNvSpPr/>
                  <p:nvPr/>
                </p:nvSpPr>
                <p:spPr>
                  <a:xfrm>
                    <a:off x="1141518" y="2399876"/>
                    <a:ext cx="157268" cy="1264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7268" h="126470" extrusionOk="0">
                        <a:moveTo>
                          <a:pt x="156633" y="0"/>
                        </a:moveTo>
                        <a:cubicBezTo>
                          <a:pt x="134938" y="68051"/>
                          <a:pt x="73766" y="118322"/>
                          <a:pt x="0" y="124143"/>
                        </a:cubicBezTo>
                        <a:cubicBezTo>
                          <a:pt x="212" y="124883"/>
                          <a:pt x="423" y="125730"/>
                          <a:pt x="529" y="126471"/>
                        </a:cubicBezTo>
                        <a:cubicBezTo>
                          <a:pt x="74824" y="120438"/>
                          <a:pt x="136208" y="69321"/>
                          <a:pt x="157268" y="317"/>
                        </a:cubicBezTo>
                        <a:cubicBezTo>
                          <a:pt x="157057" y="317"/>
                          <a:pt x="156845" y="106"/>
                          <a:pt x="156633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8" name="Google Shape;8648;g3acbb144eea_1_3835"/>
                  <p:cNvSpPr/>
                  <p:nvPr/>
                </p:nvSpPr>
                <p:spPr>
                  <a:xfrm>
                    <a:off x="948266" y="2170959"/>
                    <a:ext cx="144145" cy="1756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4145" h="175683" extrusionOk="0">
                        <a:moveTo>
                          <a:pt x="144145" y="1270"/>
                        </a:moveTo>
                        <a:cubicBezTo>
                          <a:pt x="142558" y="847"/>
                          <a:pt x="140970" y="423"/>
                          <a:pt x="139382" y="0"/>
                        </a:cubicBezTo>
                        <a:cubicBezTo>
                          <a:pt x="59584" y="18097"/>
                          <a:pt x="0" y="89323"/>
                          <a:pt x="0" y="174519"/>
                        </a:cubicBezTo>
                        <a:cubicBezTo>
                          <a:pt x="0" y="174942"/>
                          <a:pt x="0" y="175260"/>
                          <a:pt x="0" y="175683"/>
                        </a:cubicBezTo>
                        <a:cubicBezTo>
                          <a:pt x="529" y="89217"/>
                          <a:pt x="62230" y="17357"/>
                          <a:pt x="144039" y="1164"/>
                        </a:cubicBezTo>
                        <a:close/>
                      </a:path>
                    </a:pathLst>
                  </a:custGeom>
                  <a:solidFill>
                    <a:srgbClr val="91581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49" name="Google Shape;8649;g3acbb144eea_1_3835"/>
                  <p:cNvSpPr/>
                  <p:nvPr/>
                </p:nvSpPr>
                <p:spPr>
                  <a:xfrm>
                    <a:off x="1009332" y="2298911"/>
                    <a:ext cx="174836" cy="2042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836" h="204258" extrusionOk="0">
                        <a:moveTo>
                          <a:pt x="106" y="0"/>
                        </a:moveTo>
                        <a:cubicBezTo>
                          <a:pt x="9843" y="23178"/>
                          <a:pt x="41275" y="71332"/>
                          <a:pt x="63288" y="105092"/>
                        </a:cubicBezTo>
                        <a:cubicBezTo>
                          <a:pt x="93133" y="150918"/>
                          <a:pt x="113030" y="182245"/>
                          <a:pt x="123825" y="204258"/>
                        </a:cubicBezTo>
                        <a:cubicBezTo>
                          <a:pt x="143298" y="193675"/>
                          <a:pt x="160549" y="179493"/>
                          <a:pt x="174837" y="162666"/>
                        </a:cubicBezTo>
                        <a:cubicBezTo>
                          <a:pt x="155469" y="147637"/>
                          <a:pt x="128799" y="121814"/>
                          <a:pt x="90064" y="83291"/>
                        </a:cubicBezTo>
                        <a:cubicBezTo>
                          <a:pt x="61489" y="54822"/>
                          <a:pt x="20743" y="14393"/>
                          <a:pt x="0" y="106"/>
                        </a:cubicBezTo>
                        <a:close/>
                      </a:path>
                    </a:pathLst>
                  </a:custGeom>
                  <a:solidFill>
                    <a:srgbClr val="91581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0" name="Google Shape;8650;g3acbb144eea_1_3835"/>
                  <p:cNvSpPr/>
                  <p:nvPr/>
                </p:nvSpPr>
                <p:spPr>
                  <a:xfrm>
                    <a:off x="948372" y="2172229"/>
                    <a:ext cx="272838" cy="3430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2838" h="343005" extrusionOk="0">
                        <a:moveTo>
                          <a:pt x="76517" y="267229"/>
                        </a:moveTo>
                        <a:cubicBezTo>
                          <a:pt x="101071" y="291677"/>
                          <a:pt x="134620" y="325014"/>
                          <a:pt x="156739" y="343006"/>
                        </a:cubicBezTo>
                        <a:cubicBezTo>
                          <a:pt x="158538" y="342371"/>
                          <a:pt x="160338" y="341736"/>
                          <a:pt x="162137" y="340995"/>
                        </a:cubicBezTo>
                        <a:cubicBezTo>
                          <a:pt x="149331" y="315807"/>
                          <a:pt x="122767" y="275061"/>
                          <a:pt x="103399" y="245322"/>
                        </a:cubicBezTo>
                        <a:cubicBezTo>
                          <a:pt x="40111" y="148378"/>
                          <a:pt x="21167" y="115782"/>
                          <a:pt x="39793" y="100542"/>
                        </a:cubicBezTo>
                        <a:cubicBezTo>
                          <a:pt x="58420" y="85408"/>
                          <a:pt x="86572" y="110490"/>
                          <a:pt x="168593" y="192193"/>
                        </a:cubicBezTo>
                        <a:cubicBezTo>
                          <a:pt x="193781" y="217276"/>
                          <a:pt x="228388" y="251672"/>
                          <a:pt x="250507" y="269240"/>
                        </a:cubicBezTo>
                        <a:cubicBezTo>
                          <a:pt x="251566" y="267652"/>
                          <a:pt x="252518" y="265959"/>
                          <a:pt x="253471" y="264372"/>
                        </a:cubicBezTo>
                        <a:cubicBezTo>
                          <a:pt x="240453" y="239077"/>
                          <a:pt x="214524" y="199390"/>
                          <a:pt x="195580" y="170286"/>
                        </a:cubicBezTo>
                        <a:cubicBezTo>
                          <a:pt x="133562" y="75248"/>
                          <a:pt x="113453" y="40640"/>
                          <a:pt x="132080" y="25506"/>
                        </a:cubicBezTo>
                        <a:cubicBezTo>
                          <a:pt x="150601" y="10372"/>
                          <a:pt x="180446" y="37042"/>
                          <a:pt x="260985" y="117158"/>
                        </a:cubicBezTo>
                        <a:cubicBezTo>
                          <a:pt x="264795" y="120862"/>
                          <a:pt x="268711" y="124883"/>
                          <a:pt x="272838" y="129011"/>
                        </a:cubicBezTo>
                        <a:cubicBezTo>
                          <a:pt x="256752" y="65828"/>
                          <a:pt x="207116" y="16192"/>
                          <a:pt x="144039" y="0"/>
                        </a:cubicBezTo>
                        <a:cubicBezTo>
                          <a:pt x="62230" y="16192"/>
                          <a:pt x="529" y="88053"/>
                          <a:pt x="0" y="174519"/>
                        </a:cubicBezTo>
                        <a:cubicBezTo>
                          <a:pt x="0" y="181716"/>
                          <a:pt x="635" y="188701"/>
                          <a:pt x="1482" y="195686"/>
                        </a:cubicBezTo>
                        <a:cubicBezTo>
                          <a:pt x="19897" y="211349"/>
                          <a:pt x="43921" y="234738"/>
                          <a:pt x="76623" y="267229"/>
                        </a:cubicBezTo>
                        <a:close/>
                      </a:path>
                    </a:pathLst>
                  </a:custGeom>
                  <a:solidFill>
                    <a:srgbClr val="91581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1" name="Google Shape;8651;g3acbb144eea_1_3835"/>
                  <p:cNvSpPr/>
                  <p:nvPr/>
                </p:nvSpPr>
                <p:spPr>
                  <a:xfrm>
                    <a:off x="961072" y="2411730"/>
                    <a:ext cx="104351" cy="1017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351" h="101705" extrusionOk="0">
                        <a:moveTo>
                          <a:pt x="0" y="0"/>
                        </a:moveTo>
                        <a:cubicBezTo>
                          <a:pt x="18733" y="46990"/>
                          <a:pt x="56727" y="84137"/>
                          <a:pt x="104352" y="101706"/>
                        </a:cubicBezTo>
                        <a:cubicBezTo>
                          <a:pt x="88688" y="87207"/>
                          <a:pt x="69744" y="68686"/>
                          <a:pt x="46355" y="45297"/>
                        </a:cubicBezTo>
                        <a:cubicBezTo>
                          <a:pt x="32491" y="31538"/>
                          <a:pt x="15875" y="1502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1581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2" name="Google Shape;8652;g3acbb144eea_1_3835"/>
                  <p:cNvSpPr/>
                  <p:nvPr/>
                </p:nvSpPr>
                <p:spPr>
                  <a:xfrm>
                    <a:off x="1101619" y="2223769"/>
                    <a:ext cx="125412" cy="185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5412" h="185314" extrusionOk="0">
                        <a:moveTo>
                          <a:pt x="0" y="0"/>
                        </a:moveTo>
                        <a:cubicBezTo>
                          <a:pt x="9737" y="23178"/>
                          <a:pt x="41169" y="71332"/>
                          <a:pt x="63183" y="105093"/>
                        </a:cubicBezTo>
                        <a:cubicBezTo>
                          <a:pt x="85302" y="138853"/>
                          <a:pt x="101918" y="164994"/>
                          <a:pt x="113559" y="185314"/>
                        </a:cubicBezTo>
                        <a:cubicBezTo>
                          <a:pt x="121073" y="165523"/>
                          <a:pt x="125413" y="144145"/>
                          <a:pt x="125413" y="121708"/>
                        </a:cubicBezTo>
                        <a:cubicBezTo>
                          <a:pt x="125413" y="120333"/>
                          <a:pt x="125201" y="118957"/>
                          <a:pt x="125201" y="117581"/>
                        </a:cubicBezTo>
                        <a:cubicBezTo>
                          <a:pt x="114723" y="107421"/>
                          <a:pt x="103188" y="95991"/>
                          <a:pt x="90170" y="83185"/>
                        </a:cubicBezTo>
                        <a:cubicBezTo>
                          <a:pt x="61489" y="54716"/>
                          <a:pt x="20743" y="1418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1581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3" name="Google Shape;8653;g3acbb144eea_1_3835"/>
                  <p:cNvSpPr/>
                  <p:nvPr/>
                </p:nvSpPr>
                <p:spPr>
                  <a:xfrm>
                    <a:off x="1065424" y="2513541"/>
                    <a:ext cx="76729" cy="136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729" h="13652" extrusionOk="0">
                        <a:moveTo>
                          <a:pt x="62018" y="11218"/>
                        </a:moveTo>
                        <a:cubicBezTo>
                          <a:pt x="48366" y="11218"/>
                          <a:pt x="35031" y="9525"/>
                          <a:pt x="22225" y="6668"/>
                        </a:cubicBezTo>
                        <a:cubicBezTo>
                          <a:pt x="14605" y="4974"/>
                          <a:pt x="7197" y="2646"/>
                          <a:pt x="0" y="0"/>
                        </a:cubicBezTo>
                        <a:cubicBezTo>
                          <a:pt x="1376" y="1270"/>
                          <a:pt x="2858" y="2646"/>
                          <a:pt x="4233" y="3916"/>
                        </a:cubicBezTo>
                        <a:cubicBezTo>
                          <a:pt x="22437" y="10160"/>
                          <a:pt x="41804" y="13652"/>
                          <a:pt x="62124" y="13652"/>
                        </a:cubicBezTo>
                        <a:cubicBezTo>
                          <a:pt x="67098" y="13652"/>
                          <a:pt x="71967" y="13335"/>
                          <a:pt x="76729" y="12912"/>
                        </a:cubicBezTo>
                        <a:cubicBezTo>
                          <a:pt x="76518" y="12171"/>
                          <a:pt x="76412" y="11430"/>
                          <a:pt x="76200" y="10583"/>
                        </a:cubicBezTo>
                        <a:cubicBezTo>
                          <a:pt x="71543" y="10901"/>
                          <a:pt x="66887" y="11324"/>
                          <a:pt x="62124" y="11324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4" name="Google Shape;8654;g3acbb144eea_1_3835"/>
                  <p:cNvSpPr/>
                  <p:nvPr/>
                </p:nvSpPr>
                <p:spPr>
                  <a:xfrm>
                    <a:off x="1298257" y="2346748"/>
                    <a:ext cx="8360" cy="534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60" h="53445" extrusionOk="0">
                        <a:moveTo>
                          <a:pt x="529" y="53446"/>
                        </a:moveTo>
                        <a:cubicBezTo>
                          <a:pt x="5609" y="36936"/>
                          <a:pt x="8361" y="19368"/>
                          <a:pt x="8361" y="1164"/>
                        </a:cubicBezTo>
                        <a:cubicBezTo>
                          <a:pt x="8361" y="741"/>
                          <a:pt x="8361" y="423"/>
                          <a:pt x="8361" y="0"/>
                        </a:cubicBezTo>
                        <a:cubicBezTo>
                          <a:pt x="8255" y="18521"/>
                          <a:pt x="5292" y="36407"/>
                          <a:pt x="0" y="53128"/>
                        </a:cubicBezTo>
                        <a:cubicBezTo>
                          <a:pt x="212" y="53128"/>
                          <a:pt x="423" y="53340"/>
                          <a:pt x="635" y="53446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5" name="Google Shape;8655;g3acbb144eea_1_3835"/>
                  <p:cNvSpPr/>
                  <p:nvPr/>
                </p:nvSpPr>
                <p:spPr>
                  <a:xfrm>
                    <a:off x="1184169" y="2409189"/>
                    <a:ext cx="50757" cy="687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757" h="68719" extrusionOk="0">
                        <a:moveTo>
                          <a:pt x="44132" y="64558"/>
                        </a:moveTo>
                        <a:cubicBezTo>
                          <a:pt x="56092" y="54822"/>
                          <a:pt x="51964" y="36830"/>
                          <a:pt x="30903" y="0"/>
                        </a:cubicBezTo>
                        <a:cubicBezTo>
                          <a:pt x="27305" y="9631"/>
                          <a:pt x="22860" y="18733"/>
                          <a:pt x="17674" y="27517"/>
                        </a:cubicBezTo>
                        <a:cubicBezTo>
                          <a:pt x="19791" y="31538"/>
                          <a:pt x="21590" y="35348"/>
                          <a:pt x="22966" y="38523"/>
                        </a:cubicBezTo>
                        <a:cubicBezTo>
                          <a:pt x="20532" y="36830"/>
                          <a:pt x="17780" y="34713"/>
                          <a:pt x="14711" y="32385"/>
                        </a:cubicBezTo>
                        <a:cubicBezTo>
                          <a:pt x="10266" y="39370"/>
                          <a:pt x="5398" y="46038"/>
                          <a:pt x="0" y="52387"/>
                        </a:cubicBezTo>
                        <a:cubicBezTo>
                          <a:pt x="21696" y="69215"/>
                          <a:pt x="34290" y="72602"/>
                          <a:pt x="44132" y="64558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6" name="Google Shape;8656;g3acbb144eea_1_3835"/>
                  <p:cNvSpPr/>
                  <p:nvPr/>
                </p:nvSpPr>
                <p:spPr>
                  <a:xfrm>
                    <a:off x="1087543" y="2502958"/>
                    <a:ext cx="53869" cy="216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869" h="21695" extrusionOk="0">
                        <a:moveTo>
                          <a:pt x="22966" y="10266"/>
                        </a:moveTo>
                        <a:cubicBezTo>
                          <a:pt x="24765" y="13758"/>
                          <a:pt x="26247" y="16933"/>
                          <a:pt x="27411" y="19685"/>
                        </a:cubicBezTo>
                        <a:cubicBezTo>
                          <a:pt x="24553" y="17674"/>
                          <a:pt x="21167" y="15134"/>
                          <a:pt x="17568" y="12171"/>
                        </a:cubicBezTo>
                        <a:cubicBezTo>
                          <a:pt x="11853" y="14076"/>
                          <a:pt x="6032" y="15769"/>
                          <a:pt x="0" y="17145"/>
                        </a:cubicBezTo>
                        <a:cubicBezTo>
                          <a:pt x="12806" y="20108"/>
                          <a:pt x="26141" y="21696"/>
                          <a:pt x="39793" y="21696"/>
                        </a:cubicBezTo>
                        <a:cubicBezTo>
                          <a:pt x="44556" y="21696"/>
                          <a:pt x="49213" y="21378"/>
                          <a:pt x="53869" y="20955"/>
                        </a:cubicBezTo>
                        <a:cubicBezTo>
                          <a:pt x="52387" y="15134"/>
                          <a:pt x="49636" y="8255"/>
                          <a:pt x="45614" y="0"/>
                        </a:cubicBezTo>
                        <a:cubicBezTo>
                          <a:pt x="38417" y="3916"/>
                          <a:pt x="30692" y="7197"/>
                          <a:pt x="22966" y="10160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7" name="Google Shape;8657;g3acbb144eea_1_3835"/>
                  <p:cNvSpPr/>
                  <p:nvPr/>
                </p:nvSpPr>
                <p:spPr>
                  <a:xfrm>
                    <a:off x="949324" y="2367597"/>
                    <a:ext cx="11641" cy="442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1" h="44238" extrusionOk="0">
                        <a:moveTo>
                          <a:pt x="423" y="317"/>
                        </a:moveTo>
                        <a:cubicBezTo>
                          <a:pt x="423" y="317"/>
                          <a:pt x="106" y="106"/>
                          <a:pt x="0" y="0"/>
                        </a:cubicBezTo>
                        <a:cubicBezTo>
                          <a:pt x="1588" y="15028"/>
                          <a:pt x="5292" y="29316"/>
                          <a:pt x="10372" y="42968"/>
                        </a:cubicBezTo>
                        <a:cubicBezTo>
                          <a:pt x="10795" y="43392"/>
                          <a:pt x="11218" y="43815"/>
                          <a:pt x="11642" y="44238"/>
                        </a:cubicBezTo>
                        <a:cubicBezTo>
                          <a:pt x="6138" y="30374"/>
                          <a:pt x="2328" y="15663"/>
                          <a:pt x="423" y="317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8" name="Google Shape;8658;g3acbb144eea_1_3835"/>
                  <p:cNvSpPr/>
                  <p:nvPr/>
                </p:nvSpPr>
                <p:spPr>
                  <a:xfrm>
                    <a:off x="1180147" y="2176674"/>
                    <a:ext cx="126470" cy="2233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470" h="223308" extrusionOk="0">
                        <a:moveTo>
                          <a:pt x="76941" y="77153"/>
                        </a:moveTo>
                        <a:cubicBezTo>
                          <a:pt x="65299" y="59267"/>
                          <a:pt x="51012" y="37465"/>
                          <a:pt x="38735" y="17357"/>
                        </a:cubicBezTo>
                        <a:cubicBezTo>
                          <a:pt x="26670" y="10160"/>
                          <a:pt x="13653" y="4233"/>
                          <a:pt x="0" y="0"/>
                        </a:cubicBezTo>
                        <a:cubicBezTo>
                          <a:pt x="11536" y="21590"/>
                          <a:pt x="30057" y="50800"/>
                          <a:pt x="56092" y="90805"/>
                        </a:cubicBezTo>
                        <a:cubicBezTo>
                          <a:pt x="78105" y="124672"/>
                          <a:pt x="109537" y="172720"/>
                          <a:pt x="119274" y="196003"/>
                        </a:cubicBezTo>
                        <a:cubicBezTo>
                          <a:pt x="101283" y="183621"/>
                          <a:pt x="68157" y="151553"/>
                          <a:pt x="41063" y="124566"/>
                        </a:cubicBezTo>
                        <a:cubicBezTo>
                          <a:pt x="44344" y="137478"/>
                          <a:pt x="46355" y="150918"/>
                          <a:pt x="46672" y="164888"/>
                        </a:cubicBezTo>
                        <a:cubicBezTo>
                          <a:pt x="80539" y="197697"/>
                          <a:pt x="102552" y="216747"/>
                          <a:pt x="118110" y="223308"/>
                        </a:cubicBezTo>
                        <a:cubicBezTo>
                          <a:pt x="123402" y="206481"/>
                          <a:pt x="126365" y="188701"/>
                          <a:pt x="126471" y="170180"/>
                        </a:cubicBezTo>
                        <a:cubicBezTo>
                          <a:pt x="126471" y="164888"/>
                          <a:pt x="126153" y="159702"/>
                          <a:pt x="125730" y="154623"/>
                        </a:cubicBezTo>
                        <a:cubicBezTo>
                          <a:pt x="114194" y="134726"/>
                          <a:pt x="98107" y="109538"/>
                          <a:pt x="77047" y="77258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59" name="Google Shape;8659;g3acbb144eea_1_3835"/>
                  <p:cNvSpPr/>
                  <p:nvPr/>
                </p:nvSpPr>
                <p:spPr>
                  <a:xfrm>
                    <a:off x="1073822" y="2193594"/>
                    <a:ext cx="152997" cy="242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997" h="242900" extrusionOk="0">
                        <a:moveTo>
                          <a:pt x="90980" y="135374"/>
                        </a:moveTo>
                        <a:cubicBezTo>
                          <a:pt x="68966" y="101613"/>
                          <a:pt x="37534" y="53459"/>
                          <a:pt x="27797" y="30281"/>
                        </a:cubicBezTo>
                        <a:cubicBezTo>
                          <a:pt x="48541" y="44463"/>
                          <a:pt x="89286" y="84997"/>
                          <a:pt x="117967" y="113466"/>
                        </a:cubicBezTo>
                        <a:cubicBezTo>
                          <a:pt x="130985" y="126378"/>
                          <a:pt x="142415" y="137702"/>
                          <a:pt x="152998" y="147862"/>
                        </a:cubicBezTo>
                        <a:cubicBezTo>
                          <a:pt x="152680" y="133998"/>
                          <a:pt x="150775" y="120557"/>
                          <a:pt x="147389" y="107539"/>
                        </a:cubicBezTo>
                        <a:cubicBezTo>
                          <a:pt x="143261" y="103412"/>
                          <a:pt x="139240" y="99496"/>
                          <a:pt x="135535" y="95686"/>
                        </a:cubicBezTo>
                        <a:cubicBezTo>
                          <a:pt x="54996" y="15676"/>
                          <a:pt x="25151" y="-11100"/>
                          <a:pt x="6630" y="4034"/>
                        </a:cubicBezTo>
                        <a:cubicBezTo>
                          <a:pt x="-11890" y="19169"/>
                          <a:pt x="8112" y="53776"/>
                          <a:pt x="70130" y="148815"/>
                        </a:cubicBezTo>
                        <a:cubicBezTo>
                          <a:pt x="89180" y="177919"/>
                          <a:pt x="115004" y="217606"/>
                          <a:pt x="128021" y="242900"/>
                        </a:cubicBezTo>
                        <a:cubicBezTo>
                          <a:pt x="133207" y="234222"/>
                          <a:pt x="137652" y="225015"/>
                          <a:pt x="141250" y="215384"/>
                        </a:cubicBezTo>
                        <a:cubicBezTo>
                          <a:pt x="129609" y="195064"/>
                          <a:pt x="112993" y="168923"/>
                          <a:pt x="90874" y="135162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0" name="Google Shape;8660;g3acbb144eea_1_3835"/>
                  <p:cNvSpPr/>
                  <p:nvPr/>
                </p:nvSpPr>
                <p:spPr>
                  <a:xfrm>
                    <a:off x="981431" y="2268602"/>
                    <a:ext cx="217554" cy="2446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554" h="244621" extrusionOk="0">
                        <a:moveTo>
                          <a:pt x="91189" y="135401"/>
                        </a:moveTo>
                        <a:cubicBezTo>
                          <a:pt x="69176" y="101641"/>
                          <a:pt x="37744" y="53592"/>
                          <a:pt x="28007" y="30309"/>
                        </a:cubicBezTo>
                        <a:cubicBezTo>
                          <a:pt x="48750" y="44596"/>
                          <a:pt x="89496" y="85025"/>
                          <a:pt x="118071" y="113494"/>
                        </a:cubicBezTo>
                        <a:cubicBezTo>
                          <a:pt x="156806" y="152017"/>
                          <a:pt x="183476" y="177841"/>
                          <a:pt x="202844" y="192869"/>
                        </a:cubicBezTo>
                        <a:cubicBezTo>
                          <a:pt x="208241" y="186519"/>
                          <a:pt x="213109" y="179851"/>
                          <a:pt x="217554" y="172866"/>
                        </a:cubicBezTo>
                        <a:cubicBezTo>
                          <a:pt x="195435" y="155298"/>
                          <a:pt x="160934" y="120902"/>
                          <a:pt x="135639" y="95820"/>
                        </a:cubicBezTo>
                        <a:cubicBezTo>
                          <a:pt x="53513" y="14116"/>
                          <a:pt x="25467" y="-10966"/>
                          <a:pt x="6840" y="4168"/>
                        </a:cubicBezTo>
                        <a:cubicBezTo>
                          <a:pt x="-11786" y="19302"/>
                          <a:pt x="7052" y="52005"/>
                          <a:pt x="70446" y="148948"/>
                        </a:cubicBezTo>
                        <a:cubicBezTo>
                          <a:pt x="89814" y="178687"/>
                          <a:pt x="116484" y="219433"/>
                          <a:pt x="129184" y="244621"/>
                        </a:cubicBezTo>
                        <a:cubicBezTo>
                          <a:pt x="137015" y="241658"/>
                          <a:pt x="144635" y="238483"/>
                          <a:pt x="151832" y="234461"/>
                        </a:cubicBezTo>
                        <a:cubicBezTo>
                          <a:pt x="141037" y="212448"/>
                          <a:pt x="121140" y="181121"/>
                          <a:pt x="91295" y="135295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1" name="Google Shape;8661;g3acbb144eea_1_3835"/>
                  <p:cNvSpPr/>
                  <p:nvPr/>
                </p:nvSpPr>
                <p:spPr>
                  <a:xfrm>
                    <a:off x="949748" y="2367915"/>
                    <a:ext cx="155363" cy="1522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363" h="152294" extrusionOk="0">
                        <a:moveTo>
                          <a:pt x="75142" y="71543"/>
                        </a:moveTo>
                        <a:cubicBezTo>
                          <a:pt x="42439" y="39052"/>
                          <a:pt x="18415" y="15558"/>
                          <a:pt x="0" y="0"/>
                        </a:cubicBezTo>
                        <a:cubicBezTo>
                          <a:pt x="1905" y="15346"/>
                          <a:pt x="5715" y="30057"/>
                          <a:pt x="11218" y="43921"/>
                        </a:cubicBezTo>
                        <a:cubicBezTo>
                          <a:pt x="27093" y="58949"/>
                          <a:pt x="43709" y="75459"/>
                          <a:pt x="57573" y="89217"/>
                        </a:cubicBezTo>
                        <a:cubicBezTo>
                          <a:pt x="80963" y="112501"/>
                          <a:pt x="99907" y="131128"/>
                          <a:pt x="115570" y="145627"/>
                        </a:cubicBezTo>
                        <a:cubicBezTo>
                          <a:pt x="122767" y="148272"/>
                          <a:pt x="130175" y="150601"/>
                          <a:pt x="137795" y="152294"/>
                        </a:cubicBezTo>
                        <a:cubicBezTo>
                          <a:pt x="143722" y="150918"/>
                          <a:pt x="149543" y="149331"/>
                          <a:pt x="155363" y="147320"/>
                        </a:cubicBezTo>
                        <a:cubicBezTo>
                          <a:pt x="133244" y="129434"/>
                          <a:pt x="99695" y="96097"/>
                          <a:pt x="75142" y="71543"/>
                        </a:cubicBezTo>
                        <a:close/>
                      </a:path>
                    </a:pathLst>
                  </a:custGeom>
                  <a:solidFill>
                    <a:srgbClr val="F0E7D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662" name="Google Shape;8662;g3acbb144eea_1_3835"/>
                <p:cNvGrpSpPr/>
                <p:nvPr/>
              </p:nvGrpSpPr>
              <p:grpSpPr>
                <a:xfrm>
                  <a:off x="445240" y="2646468"/>
                  <a:ext cx="368194" cy="368935"/>
                  <a:chOff x="445240" y="2646468"/>
                  <a:chExt cx="368194" cy="368935"/>
                </a:xfrm>
              </p:grpSpPr>
              <p:sp>
                <p:nvSpPr>
                  <p:cNvPr id="8663" name="Google Shape;8663;g3acbb144eea_1_3835"/>
                  <p:cNvSpPr/>
                  <p:nvPr/>
                </p:nvSpPr>
                <p:spPr>
                  <a:xfrm>
                    <a:off x="586105" y="3000480"/>
                    <a:ext cx="6561" cy="1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61" h="1375" extrusionOk="0">
                        <a:moveTo>
                          <a:pt x="0" y="106"/>
                        </a:moveTo>
                        <a:cubicBezTo>
                          <a:pt x="2222" y="529"/>
                          <a:pt x="4339" y="952"/>
                          <a:pt x="6562" y="1376"/>
                        </a:cubicBezTo>
                        <a:cubicBezTo>
                          <a:pt x="4445" y="952"/>
                          <a:pt x="2434" y="529"/>
                          <a:pt x="317" y="0"/>
                        </a:cubicBezTo>
                        <a:cubicBezTo>
                          <a:pt x="212" y="0"/>
                          <a:pt x="106" y="0"/>
                          <a:pt x="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4" name="Google Shape;8664;g3acbb144eea_1_3835"/>
                  <p:cNvSpPr/>
                  <p:nvPr/>
                </p:nvSpPr>
                <p:spPr>
                  <a:xfrm>
                    <a:off x="600075" y="3002914"/>
                    <a:ext cx="7937" cy="10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37" h="1058" extrusionOk="0">
                        <a:moveTo>
                          <a:pt x="7938" y="1058"/>
                        </a:moveTo>
                        <a:cubicBezTo>
                          <a:pt x="5292" y="847"/>
                          <a:pt x="2646" y="423"/>
                          <a:pt x="0" y="0"/>
                        </a:cubicBezTo>
                        <a:cubicBezTo>
                          <a:pt x="2646" y="317"/>
                          <a:pt x="5292" y="741"/>
                          <a:pt x="7938" y="105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5" name="Google Shape;8665;g3acbb144eea_1_3835"/>
                  <p:cNvSpPr/>
                  <p:nvPr/>
                </p:nvSpPr>
                <p:spPr>
                  <a:xfrm>
                    <a:off x="802216" y="2841942"/>
                    <a:ext cx="634" cy="52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4" h="5291" extrusionOk="0">
                        <a:moveTo>
                          <a:pt x="635" y="0"/>
                        </a:moveTo>
                        <a:cubicBezTo>
                          <a:pt x="423" y="1799"/>
                          <a:pt x="212" y="3492"/>
                          <a:pt x="0" y="5292"/>
                        </a:cubicBezTo>
                        <a:cubicBezTo>
                          <a:pt x="212" y="3492"/>
                          <a:pt x="423" y="1799"/>
                          <a:pt x="635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6" name="Google Shape;8666;g3acbb144eea_1_3835"/>
                  <p:cNvSpPr/>
                  <p:nvPr/>
                </p:nvSpPr>
                <p:spPr>
                  <a:xfrm>
                    <a:off x="769937" y="2921634"/>
                    <a:ext cx="5715" cy="8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8360" extrusionOk="0">
                        <a:moveTo>
                          <a:pt x="5715" y="0"/>
                        </a:moveTo>
                        <a:cubicBezTo>
                          <a:pt x="3916" y="2857"/>
                          <a:pt x="2011" y="5609"/>
                          <a:pt x="0" y="8361"/>
                        </a:cubicBezTo>
                        <a:cubicBezTo>
                          <a:pt x="2011" y="5609"/>
                          <a:pt x="3810" y="2857"/>
                          <a:pt x="5715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7" name="Google Shape;8667;g3acbb144eea_1_3835"/>
                  <p:cNvSpPr/>
                  <p:nvPr/>
                </p:nvSpPr>
                <p:spPr>
                  <a:xfrm>
                    <a:off x="780732" y="2907029"/>
                    <a:ext cx="3280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80" h="6244" extrusionOk="0">
                        <a:moveTo>
                          <a:pt x="3281" y="0"/>
                        </a:moveTo>
                        <a:cubicBezTo>
                          <a:pt x="2223" y="2117"/>
                          <a:pt x="1164" y="4233"/>
                          <a:pt x="0" y="6244"/>
                        </a:cubicBezTo>
                        <a:cubicBezTo>
                          <a:pt x="1164" y="4233"/>
                          <a:pt x="2223" y="2117"/>
                          <a:pt x="3281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8" name="Google Shape;8668;g3acbb144eea_1_3835"/>
                  <p:cNvSpPr/>
                  <p:nvPr/>
                </p:nvSpPr>
                <p:spPr>
                  <a:xfrm>
                    <a:off x="787823" y="2892742"/>
                    <a:ext cx="2751" cy="64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51" h="6456" extrusionOk="0">
                        <a:moveTo>
                          <a:pt x="2752" y="0"/>
                        </a:moveTo>
                        <a:cubicBezTo>
                          <a:pt x="1905" y="2223"/>
                          <a:pt x="952" y="4339"/>
                          <a:pt x="0" y="6456"/>
                        </a:cubicBezTo>
                        <a:cubicBezTo>
                          <a:pt x="952" y="4339"/>
                          <a:pt x="1905" y="2223"/>
                          <a:pt x="2752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69" name="Google Shape;8669;g3acbb144eea_1_3835"/>
                  <p:cNvSpPr/>
                  <p:nvPr/>
                </p:nvSpPr>
                <p:spPr>
                  <a:xfrm>
                    <a:off x="799570" y="2858029"/>
                    <a:ext cx="1058" cy="57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5715" extrusionOk="0">
                        <a:moveTo>
                          <a:pt x="1058" y="0"/>
                        </a:moveTo>
                        <a:cubicBezTo>
                          <a:pt x="741" y="1905"/>
                          <a:pt x="423" y="3810"/>
                          <a:pt x="0" y="5715"/>
                        </a:cubicBezTo>
                        <a:cubicBezTo>
                          <a:pt x="423" y="3810"/>
                          <a:pt x="741" y="1905"/>
                          <a:pt x="1058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0" name="Google Shape;8670;g3acbb144eea_1_3835"/>
                  <p:cNvSpPr/>
                  <p:nvPr/>
                </p:nvSpPr>
                <p:spPr>
                  <a:xfrm>
                    <a:off x="759354" y="2937509"/>
                    <a:ext cx="4974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5926" extrusionOk="0">
                        <a:moveTo>
                          <a:pt x="4974" y="0"/>
                        </a:moveTo>
                        <a:cubicBezTo>
                          <a:pt x="3387" y="2011"/>
                          <a:pt x="1693" y="3916"/>
                          <a:pt x="0" y="5927"/>
                        </a:cubicBezTo>
                        <a:cubicBezTo>
                          <a:pt x="1693" y="4022"/>
                          <a:pt x="3387" y="2011"/>
                          <a:pt x="4974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1" name="Google Shape;8671;g3acbb144eea_1_3835"/>
                  <p:cNvSpPr/>
                  <p:nvPr/>
                </p:nvSpPr>
                <p:spPr>
                  <a:xfrm>
                    <a:off x="668655" y="2987251"/>
                    <a:ext cx="32808" cy="11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808" h="11853" extrusionOk="0">
                        <a:moveTo>
                          <a:pt x="32808" y="0"/>
                        </a:moveTo>
                        <a:cubicBezTo>
                          <a:pt x="22331" y="4974"/>
                          <a:pt x="11430" y="8996"/>
                          <a:pt x="0" y="11853"/>
                        </a:cubicBezTo>
                        <a:cubicBezTo>
                          <a:pt x="11430" y="8996"/>
                          <a:pt x="22437" y="4974"/>
                          <a:pt x="32808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2" name="Google Shape;8672;g3acbb144eea_1_3835"/>
                  <p:cNvSpPr/>
                  <p:nvPr/>
                </p:nvSpPr>
                <p:spPr>
                  <a:xfrm>
                    <a:off x="748559" y="2948940"/>
                    <a:ext cx="571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4" h="5820" extrusionOk="0">
                        <a:moveTo>
                          <a:pt x="5715" y="0"/>
                        </a:moveTo>
                        <a:cubicBezTo>
                          <a:pt x="3810" y="2011"/>
                          <a:pt x="1905" y="3916"/>
                          <a:pt x="0" y="5821"/>
                        </a:cubicBezTo>
                        <a:cubicBezTo>
                          <a:pt x="2011" y="3916"/>
                          <a:pt x="3810" y="2011"/>
                          <a:pt x="5715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3" name="Google Shape;8673;g3acbb144eea_1_3835"/>
                  <p:cNvSpPr/>
                  <p:nvPr/>
                </p:nvSpPr>
                <p:spPr>
                  <a:xfrm>
                    <a:off x="654579" y="2999951"/>
                    <a:ext cx="10900" cy="22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00" h="2222" extrusionOk="0">
                        <a:moveTo>
                          <a:pt x="10901" y="0"/>
                        </a:moveTo>
                        <a:cubicBezTo>
                          <a:pt x="7303" y="847"/>
                          <a:pt x="3598" y="1587"/>
                          <a:pt x="0" y="2223"/>
                        </a:cubicBezTo>
                        <a:cubicBezTo>
                          <a:pt x="3704" y="1587"/>
                          <a:pt x="7303" y="847"/>
                          <a:pt x="10901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4" name="Google Shape;8674;g3acbb144eea_1_3835"/>
                  <p:cNvSpPr/>
                  <p:nvPr/>
                </p:nvSpPr>
                <p:spPr>
                  <a:xfrm>
                    <a:off x="705485" y="2980584"/>
                    <a:ext cx="8678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78" h="4762" extrusionOk="0">
                        <a:moveTo>
                          <a:pt x="8678" y="0"/>
                        </a:moveTo>
                        <a:cubicBezTo>
                          <a:pt x="5821" y="1693"/>
                          <a:pt x="2963" y="3281"/>
                          <a:pt x="0" y="4762"/>
                        </a:cubicBezTo>
                        <a:cubicBezTo>
                          <a:pt x="2963" y="3281"/>
                          <a:pt x="5821" y="1693"/>
                          <a:pt x="8678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5" name="Google Shape;8675;g3acbb144eea_1_3835"/>
                  <p:cNvSpPr/>
                  <p:nvPr/>
                </p:nvSpPr>
                <p:spPr>
                  <a:xfrm>
                    <a:off x="718608" y="2972646"/>
                    <a:ext cx="8149" cy="52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49" h="5291" extrusionOk="0">
                        <a:moveTo>
                          <a:pt x="8149" y="0"/>
                        </a:moveTo>
                        <a:cubicBezTo>
                          <a:pt x="5503" y="1799"/>
                          <a:pt x="2752" y="3492"/>
                          <a:pt x="0" y="5292"/>
                        </a:cubicBezTo>
                        <a:cubicBezTo>
                          <a:pt x="2752" y="3598"/>
                          <a:pt x="5503" y="1905"/>
                          <a:pt x="8149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6" name="Google Shape;8676;g3acbb144eea_1_3835"/>
                  <p:cNvSpPr/>
                  <p:nvPr/>
                </p:nvSpPr>
                <p:spPr>
                  <a:xfrm>
                    <a:off x="729615" y="2959311"/>
                    <a:ext cx="13969" cy="112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11218" extrusionOk="0">
                        <a:moveTo>
                          <a:pt x="13970" y="0"/>
                        </a:moveTo>
                        <a:cubicBezTo>
                          <a:pt x="9525" y="4022"/>
                          <a:pt x="4868" y="7726"/>
                          <a:pt x="0" y="11218"/>
                        </a:cubicBezTo>
                        <a:cubicBezTo>
                          <a:pt x="4868" y="7726"/>
                          <a:pt x="9525" y="3916"/>
                          <a:pt x="1397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7" name="Google Shape;8677;g3acbb144eea_1_3835"/>
                  <p:cNvSpPr/>
                  <p:nvPr/>
                </p:nvSpPr>
                <p:spPr>
                  <a:xfrm>
                    <a:off x="779145" y="2735580"/>
                    <a:ext cx="4974" cy="9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9101" extrusionOk="0">
                        <a:moveTo>
                          <a:pt x="0" y="0"/>
                        </a:moveTo>
                        <a:cubicBezTo>
                          <a:pt x="1799" y="2963"/>
                          <a:pt x="3387" y="6032"/>
                          <a:pt x="4974" y="9102"/>
                        </a:cubicBezTo>
                        <a:cubicBezTo>
                          <a:pt x="3387" y="6032"/>
                          <a:pt x="1693" y="296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8" name="Google Shape;8678;g3acbb144eea_1_3835"/>
                  <p:cNvSpPr/>
                  <p:nvPr/>
                </p:nvSpPr>
                <p:spPr>
                  <a:xfrm>
                    <a:off x="699875" y="2663295"/>
                    <a:ext cx="15980" cy="84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980" h="8466" extrusionOk="0">
                        <a:moveTo>
                          <a:pt x="0" y="0"/>
                        </a:moveTo>
                        <a:cubicBezTo>
                          <a:pt x="5503" y="2540"/>
                          <a:pt x="10795" y="5398"/>
                          <a:pt x="15981" y="8467"/>
                        </a:cubicBezTo>
                        <a:cubicBezTo>
                          <a:pt x="10795" y="5398"/>
                          <a:pt x="5503" y="254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79" name="Google Shape;8679;g3acbb144eea_1_3835"/>
                  <p:cNvSpPr/>
                  <p:nvPr/>
                </p:nvSpPr>
                <p:spPr>
                  <a:xfrm>
                    <a:off x="657224" y="2649643"/>
                    <a:ext cx="5291" cy="10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91" h="1058" extrusionOk="0">
                        <a:moveTo>
                          <a:pt x="0" y="0"/>
                        </a:moveTo>
                        <a:cubicBezTo>
                          <a:pt x="1799" y="317"/>
                          <a:pt x="3598" y="635"/>
                          <a:pt x="5292" y="1058"/>
                        </a:cubicBezTo>
                        <a:cubicBezTo>
                          <a:pt x="3493" y="635"/>
                          <a:pt x="1799" y="42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0" name="Google Shape;8680;g3acbb144eea_1_3835"/>
                  <p:cNvSpPr/>
                  <p:nvPr/>
                </p:nvSpPr>
                <p:spPr>
                  <a:xfrm>
                    <a:off x="690668" y="2659274"/>
                    <a:ext cx="6244" cy="26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44" h="2645" extrusionOk="0">
                        <a:moveTo>
                          <a:pt x="0" y="0"/>
                        </a:moveTo>
                        <a:cubicBezTo>
                          <a:pt x="2117" y="847"/>
                          <a:pt x="4233" y="1693"/>
                          <a:pt x="6244" y="2646"/>
                        </a:cubicBezTo>
                        <a:cubicBezTo>
                          <a:pt x="4127" y="1693"/>
                          <a:pt x="2117" y="8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1" name="Google Shape;8681;g3acbb144eea_1_3835"/>
                  <p:cNvSpPr/>
                  <p:nvPr/>
                </p:nvSpPr>
                <p:spPr>
                  <a:xfrm>
                    <a:off x="802110" y="2803419"/>
                    <a:ext cx="634" cy="55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4" h="5503" extrusionOk="0">
                        <a:moveTo>
                          <a:pt x="0" y="0"/>
                        </a:moveTo>
                        <a:cubicBezTo>
                          <a:pt x="212" y="1799"/>
                          <a:pt x="529" y="3704"/>
                          <a:pt x="635" y="5503"/>
                        </a:cubicBezTo>
                        <a:cubicBezTo>
                          <a:pt x="423" y="3598"/>
                          <a:pt x="212" y="179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2" name="Google Shape;8682;g3acbb144eea_1_3835"/>
                  <p:cNvSpPr/>
                  <p:nvPr/>
                </p:nvSpPr>
                <p:spPr>
                  <a:xfrm>
                    <a:off x="640820" y="2647314"/>
                    <a:ext cx="5079" cy="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79" h="529" extrusionOk="0">
                        <a:moveTo>
                          <a:pt x="0" y="0"/>
                        </a:moveTo>
                        <a:cubicBezTo>
                          <a:pt x="1693" y="106"/>
                          <a:pt x="3387" y="423"/>
                          <a:pt x="5080" y="529"/>
                        </a:cubicBezTo>
                        <a:cubicBezTo>
                          <a:pt x="3387" y="317"/>
                          <a:pt x="1693" y="10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3" name="Google Shape;8683;g3acbb144eea_1_3835"/>
                  <p:cNvSpPr/>
                  <p:nvPr/>
                </p:nvSpPr>
                <p:spPr>
                  <a:xfrm>
                    <a:off x="625898" y="2646468"/>
                    <a:ext cx="7937" cy="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37" h="317" extrusionOk="0">
                        <a:moveTo>
                          <a:pt x="953" y="0"/>
                        </a:moveTo>
                        <a:cubicBezTo>
                          <a:pt x="953" y="0"/>
                          <a:pt x="317" y="0"/>
                          <a:pt x="0" y="0"/>
                        </a:cubicBezTo>
                        <a:cubicBezTo>
                          <a:pt x="2646" y="0"/>
                          <a:pt x="5292" y="212"/>
                          <a:pt x="7938" y="317"/>
                        </a:cubicBezTo>
                        <a:cubicBezTo>
                          <a:pt x="5609" y="317"/>
                          <a:pt x="3281" y="0"/>
                          <a:pt x="953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4" name="Google Shape;8684;g3acbb144eea_1_3835"/>
                  <p:cNvSpPr/>
                  <p:nvPr/>
                </p:nvSpPr>
                <p:spPr>
                  <a:xfrm>
                    <a:off x="677227" y="2654405"/>
                    <a:ext cx="2857" cy="9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57" h="952" extrusionOk="0">
                        <a:moveTo>
                          <a:pt x="0" y="0"/>
                        </a:moveTo>
                        <a:cubicBezTo>
                          <a:pt x="953" y="317"/>
                          <a:pt x="1905" y="635"/>
                          <a:pt x="2858" y="952"/>
                        </a:cubicBezTo>
                        <a:cubicBezTo>
                          <a:pt x="1905" y="635"/>
                          <a:pt x="953" y="31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5" name="Google Shape;8685;g3acbb144eea_1_3835"/>
                  <p:cNvSpPr/>
                  <p:nvPr/>
                </p:nvSpPr>
                <p:spPr>
                  <a:xfrm>
                    <a:off x="794384" y="2769023"/>
                    <a:ext cx="2010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6244" extrusionOk="0">
                        <a:moveTo>
                          <a:pt x="0" y="0"/>
                        </a:moveTo>
                        <a:cubicBezTo>
                          <a:pt x="741" y="2116"/>
                          <a:pt x="1376" y="4127"/>
                          <a:pt x="2011" y="6244"/>
                        </a:cubicBezTo>
                        <a:cubicBezTo>
                          <a:pt x="1376" y="4127"/>
                          <a:pt x="741" y="201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6" name="Google Shape;8686;g3acbb144eea_1_3835"/>
                  <p:cNvSpPr/>
                  <p:nvPr/>
                </p:nvSpPr>
                <p:spPr>
                  <a:xfrm>
                    <a:off x="757343" y="2705735"/>
                    <a:ext cx="10265" cy="124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265" h="12488" extrusionOk="0">
                        <a:moveTo>
                          <a:pt x="0" y="0"/>
                        </a:moveTo>
                        <a:cubicBezTo>
                          <a:pt x="3598" y="4022"/>
                          <a:pt x="6985" y="8149"/>
                          <a:pt x="10266" y="12488"/>
                        </a:cubicBezTo>
                        <a:cubicBezTo>
                          <a:pt x="6985" y="8149"/>
                          <a:pt x="3598" y="402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7" name="Google Shape;8687;g3acbb144eea_1_3835"/>
                  <p:cNvSpPr/>
                  <p:nvPr/>
                </p:nvSpPr>
                <p:spPr>
                  <a:xfrm>
                    <a:off x="799570" y="2787755"/>
                    <a:ext cx="1058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5820" extrusionOk="0">
                        <a:moveTo>
                          <a:pt x="0" y="0"/>
                        </a:moveTo>
                        <a:cubicBezTo>
                          <a:pt x="423" y="1905"/>
                          <a:pt x="741" y="3810"/>
                          <a:pt x="1058" y="5821"/>
                        </a:cubicBezTo>
                        <a:cubicBezTo>
                          <a:pt x="741" y="3916"/>
                          <a:pt x="423" y="1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8" name="Google Shape;8688;g3acbb144eea_1_3835"/>
                  <p:cNvSpPr/>
                  <p:nvPr/>
                </p:nvSpPr>
                <p:spPr>
                  <a:xfrm>
                    <a:off x="770043" y="2721504"/>
                    <a:ext cx="4974" cy="71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7196" extrusionOk="0">
                        <a:moveTo>
                          <a:pt x="0" y="0"/>
                        </a:moveTo>
                        <a:cubicBezTo>
                          <a:pt x="1693" y="2328"/>
                          <a:pt x="3387" y="4763"/>
                          <a:pt x="4974" y="7197"/>
                        </a:cubicBezTo>
                        <a:cubicBezTo>
                          <a:pt x="3387" y="4763"/>
                          <a:pt x="1693" y="232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89" name="Google Shape;8689;g3acbb144eea_1_3835"/>
                  <p:cNvSpPr/>
                  <p:nvPr/>
                </p:nvSpPr>
                <p:spPr>
                  <a:xfrm>
                    <a:off x="787400" y="2751349"/>
                    <a:ext cx="3704" cy="85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04" h="8572" extrusionOk="0">
                        <a:moveTo>
                          <a:pt x="0" y="0"/>
                        </a:moveTo>
                        <a:cubicBezTo>
                          <a:pt x="1270" y="2857"/>
                          <a:pt x="2540" y="5715"/>
                          <a:pt x="3704" y="8572"/>
                        </a:cubicBezTo>
                        <a:cubicBezTo>
                          <a:pt x="2540" y="5715"/>
                          <a:pt x="1376" y="285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0" name="Google Shape;8690;g3acbb144eea_1_3835"/>
                  <p:cNvSpPr/>
                  <p:nvPr/>
                </p:nvSpPr>
                <p:spPr>
                  <a:xfrm>
                    <a:off x="639127" y="3002703"/>
                    <a:ext cx="11535" cy="1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35" h="1375" extrusionOk="0">
                        <a:moveTo>
                          <a:pt x="11536" y="0"/>
                        </a:moveTo>
                        <a:cubicBezTo>
                          <a:pt x="7726" y="529"/>
                          <a:pt x="3916" y="1058"/>
                          <a:pt x="0" y="1376"/>
                        </a:cubicBezTo>
                        <a:cubicBezTo>
                          <a:pt x="3916" y="1058"/>
                          <a:pt x="7726" y="529"/>
                          <a:pt x="11536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1" name="Google Shape;8691;g3acbb144eea_1_3835"/>
                  <p:cNvSpPr/>
                  <p:nvPr/>
                </p:nvSpPr>
                <p:spPr>
                  <a:xfrm>
                    <a:off x="715962" y="2671868"/>
                    <a:ext cx="39581" cy="319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581" h="31961" extrusionOk="0">
                        <a:moveTo>
                          <a:pt x="39582" y="31962"/>
                        </a:moveTo>
                        <a:cubicBezTo>
                          <a:pt x="28046" y="19473"/>
                          <a:pt x="14711" y="8784"/>
                          <a:pt x="0" y="0"/>
                        </a:cubicBezTo>
                        <a:cubicBezTo>
                          <a:pt x="14711" y="8784"/>
                          <a:pt x="28046" y="19579"/>
                          <a:pt x="39582" y="31962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2" name="Google Shape;8692;g3acbb144eea_1_3835"/>
                  <p:cNvSpPr/>
                  <p:nvPr/>
                </p:nvSpPr>
                <p:spPr>
                  <a:xfrm>
                    <a:off x="793961" y="2877925"/>
                    <a:ext cx="1905" cy="55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" h="5503" extrusionOk="0">
                        <a:moveTo>
                          <a:pt x="0" y="5504"/>
                        </a:moveTo>
                        <a:cubicBezTo>
                          <a:pt x="635" y="3704"/>
                          <a:pt x="1376" y="1799"/>
                          <a:pt x="1905" y="0"/>
                        </a:cubicBezTo>
                        <a:cubicBezTo>
                          <a:pt x="1905" y="0"/>
                          <a:pt x="1905" y="0"/>
                          <a:pt x="1905" y="0"/>
                        </a:cubicBezTo>
                        <a:cubicBezTo>
                          <a:pt x="1376" y="1905"/>
                          <a:pt x="635" y="3704"/>
                          <a:pt x="0" y="5504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3" name="Google Shape;8693;g3acbb144eea_1_3835"/>
                  <p:cNvSpPr/>
                  <p:nvPr/>
                </p:nvSpPr>
                <p:spPr>
                  <a:xfrm>
                    <a:off x="625686" y="2647103"/>
                    <a:ext cx="180340" cy="3578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0340" h="357822" extrusionOk="0">
                        <a:moveTo>
                          <a:pt x="13335" y="0"/>
                        </a:moveTo>
                        <a:cubicBezTo>
                          <a:pt x="13970" y="0"/>
                          <a:pt x="14605" y="106"/>
                          <a:pt x="15240" y="212"/>
                        </a:cubicBezTo>
                        <a:cubicBezTo>
                          <a:pt x="16933" y="317"/>
                          <a:pt x="18627" y="635"/>
                          <a:pt x="20320" y="741"/>
                        </a:cubicBezTo>
                        <a:cubicBezTo>
                          <a:pt x="24130" y="1164"/>
                          <a:pt x="27834" y="1799"/>
                          <a:pt x="31538" y="2434"/>
                        </a:cubicBezTo>
                        <a:cubicBezTo>
                          <a:pt x="33338" y="2752"/>
                          <a:pt x="35137" y="3069"/>
                          <a:pt x="36830" y="3493"/>
                        </a:cubicBezTo>
                        <a:cubicBezTo>
                          <a:pt x="41804" y="4551"/>
                          <a:pt x="46673" y="5821"/>
                          <a:pt x="51541" y="7303"/>
                        </a:cubicBezTo>
                        <a:cubicBezTo>
                          <a:pt x="51541" y="7303"/>
                          <a:pt x="51541" y="7303"/>
                          <a:pt x="51541" y="7303"/>
                        </a:cubicBezTo>
                        <a:cubicBezTo>
                          <a:pt x="52493" y="7620"/>
                          <a:pt x="53446" y="7938"/>
                          <a:pt x="54398" y="8255"/>
                        </a:cubicBezTo>
                        <a:cubicBezTo>
                          <a:pt x="57997" y="9419"/>
                          <a:pt x="61595" y="10689"/>
                          <a:pt x="65087" y="12171"/>
                        </a:cubicBezTo>
                        <a:cubicBezTo>
                          <a:pt x="67204" y="13018"/>
                          <a:pt x="69321" y="13864"/>
                          <a:pt x="71332" y="14817"/>
                        </a:cubicBezTo>
                        <a:cubicBezTo>
                          <a:pt x="72390" y="15240"/>
                          <a:pt x="73343" y="15769"/>
                          <a:pt x="74295" y="16298"/>
                        </a:cubicBezTo>
                        <a:cubicBezTo>
                          <a:pt x="79798" y="18838"/>
                          <a:pt x="85090" y="21696"/>
                          <a:pt x="90276" y="24765"/>
                        </a:cubicBezTo>
                        <a:cubicBezTo>
                          <a:pt x="90276" y="24765"/>
                          <a:pt x="90276" y="24765"/>
                          <a:pt x="90276" y="24765"/>
                        </a:cubicBezTo>
                        <a:cubicBezTo>
                          <a:pt x="90276" y="24765"/>
                          <a:pt x="90276" y="24765"/>
                          <a:pt x="90276" y="24765"/>
                        </a:cubicBezTo>
                        <a:cubicBezTo>
                          <a:pt x="104987" y="33549"/>
                          <a:pt x="118322" y="44238"/>
                          <a:pt x="129858" y="56727"/>
                        </a:cubicBezTo>
                        <a:cubicBezTo>
                          <a:pt x="130492" y="57362"/>
                          <a:pt x="131022" y="57997"/>
                          <a:pt x="131657" y="58738"/>
                        </a:cubicBezTo>
                        <a:cubicBezTo>
                          <a:pt x="135255" y="62759"/>
                          <a:pt x="138642" y="66887"/>
                          <a:pt x="141923" y="71226"/>
                        </a:cubicBezTo>
                        <a:cubicBezTo>
                          <a:pt x="142769" y="72284"/>
                          <a:pt x="143616" y="73448"/>
                          <a:pt x="144357" y="74507"/>
                        </a:cubicBezTo>
                        <a:cubicBezTo>
                          <a:pt x="146050" y="76835"/>
                          <a:pt x="147743" y="79269"/>
                          <a:pt x="149331" y="81703"/>
                        </a:cubicBezTo>
                        <a:cubicBezTo>
                          <a:pt x="150813" y="83926"/>
                          <a:pt x="152082" y="86254"/>
                          <a:pt x="153458" y="88477"/>
                        </a:cubicBezTo>
                        <a:cubicBezTo>
                          <a:pt x="155258" y="91440"/>
                          <a:pt x="156845" y="94509"/>
                          <a:pt x="158432" y="97578"/>
                        </a:cubicBezTo>
                        <a:cubicBezTo>
                          <a:pt x="159597" y="99801"/>
                          <a:pt x="160655" y="102023"/>
                          <a:pt x="161608" y="104246"/>
                        </a:cubicBezTo>
                        <a:cubicBezTo>
                          <a:pt x="162878" y="107103"/>
                          <a:pt x="164147" y="109961"/>
                          <a:pt x="165312" y="112818"/>
                        </a:cubicBezTo>
                        <a:cubicBezTo>
                          <a:pt x="166476" y="115782"/>
                          <a:pt x="167640" y="118851"/>
                          <a:pt x="168698" y="121920"/>
                        </a:cubicBezTo>
                        <a:cubicBezTo>
                          <a:pt x="169439" y="124037"/>
                          <a:pt x="170074" y="126048"/>
                          <a:pt x="170709" y="128164"/>
                        </a:cubicBezTo>
                        <a:cubicBezTo>
                          <a:pt x="171873" y="132186"/>
                          <a:pt x="172932" y="136313"/>
                          <a:pt x="173884" y="140547"/>
                        </a:cubicBezTo>
                        <a:cubicBezTo>
                          <a:pt x="174307" y="142452"/>
                          <a:pt x="174625" y="144357"/>
                          <a:pt x="174943" y="146368"/>
                        </a:cubicBezTo>
                        <a:cubicBezTo>
                          <a:pt x="175578" y="149648"/>
                          <a:pt x="176001" y="152929"/>
                          <a:pt x="176424" y="156316"/>
                        </a:cubicBezTo>
                        <a:cubicBezTo>
                          <a:pt x="176636" y="158115"/>
                          <a:pt x="176953" y="160020"/>
                          <a:pt x="177059" y="161819"/>
                        </a:cubicBezTo>
                        <a:lnTo>
                          <a:pt x="177059" y="161819"/>
                        </a:lnTo>
                        <a:cubicBezTo>
                          <a:pt x="177588" y="167322"/>
                          <a:pt x="177906" y="172932"/>
                          <a:pt x="177906" y="178541"/>
                        </a:cubicBezTo>
                        <a:cubicBezTo>
                          <a:pt x="177906" y="184150"/>
                          <a:pt x="177588" y="189442"/>
                          <a:pt x="177059" y="194839"/>
                        </a:cubicBezTo>
                        <a:cubicBezTo>
                          <a:pt x="176848" y="196639"/>
                          <a:pt x="176636" y="198332"/>
                          <a:pt x="176424" y="200131"/>
                        </a:cubicBezTo>
                        <a:cubicBezTo>
                          <a:pt x="176001" y="203729"/>
                          <a:pt x="175472" y="207433"/>
                          <a:pt x="174731" y="210926"/>
                        </a:cubicBezTo>
                        <a:cubicBezTo>
                          <a:pt x="174413" y="212831"/>
                          <a:pt x="174096" y="214736"/>
                          <a:pt x="173673" y="216641"/>
                        </a:cubicBezTo>
                        <a:cubicBezTo>
                          <a:pt x="172614" y="221403"/>
                          <a:pt x="171450" y="226166"/>
                          <a:pt x="170074" y="230822"/>
                        </a:cubicBezTo>
                        <a:cubicBezTo>
                          <a:pt x="169545" y="232727"/>
                          <a:pt x="168804" y="234527"/>
                          <a:pt x="168169" y="236326"/>
                        </a:cubicBezTo>
                        <a:cubicBezTo>
                          <a:pt x="167111" y="239395"/>
                          <a:pt x="166052" y="242570"/>
                          <a:pt x="164783" y="245639"/>
                        </a:cubicBezTo>
                        <a:cubicBezTo>
                          <a:pt x="163936" y="247862"/>
                          <a:pt x="162983" y="249978"/>
                          <a:pt x="162031" y="252095"/>
                        </a:cubicBezTo>
                        <a:cubicBezTo>
                          <a:pt x="160867" y="254741"/>
                          <a:pt x="159597" y="257387"/>
                          <a:pt x="158221" y="259927"/>
                        </a:cubicBezTo>
                        <a:cubicBezTo>
                          <a:pt x="157163" y="262043"/>
                          <a:pt x="156104" y="264160"/>
                          <a:pt x="154940" y="266171"/>
                        </a:cubicBezTo>
                        <a:cubicBezTo>
                          <a:pt x="153353" y="269028"/>
                          <a:pt x="151659" y="271780"/>
                          <a:pt x="149860" y="274532"/>
                        </a:cubicBezTo>
                        <a:cubicBezTo>
                          <a:pt x="148061" y="277389"/>
                          <a:pt x="146156" y="280141"/>
                          <a:pt x="144145" y="282893"/>
                        </a:cubicBezTo>
                        <a:cubicBezTo>
                          <a:pt x="142346" y="285433"/>
                          <a:pt x="140441" y="287972"/>
                          <a:pt x="138536" y="290407"/>
                        </a:cubicBezTo>
                        <a:cubicBezTo>
                          <a:pt x="136948" y="292418"/>
                          <a:pt x="135255" y="294322"/>
                          <a:pt x="133562" y="296333"/>
                        </a:cubicBezTo>
                        <a:cubicBezTo>
                          <a:pt x="131974" y="298238"/>
                          <a:pt x="130281" y="300038"/>
                          <a:pt x="128587" y="301837"/>
                        </a:cubicBezTo>
                        <a:cubicBezTo>
                          <a:pt x="126682" y="303847"/>
                          <a:pt x="124778" y="305753"/>
                          <a:pt x="122873" y="307658"/>
                        </a:cubicBezTo>
                        <a:cubicBezTo>
                          <a:pt x="121285" y="309245"/>
                          <a:pt x="119486" y="310727"/>
                          <a:pt x="117898" y="312208"/>
                        </a:cubicBezTo>
                        <a:cubicBezTo>
                          <a:pt x="113453" y="316230"/>
                          <a:pt x="108797" y="319934"/>
                          <a:pt x="103928" y="323427"/>
                        </a:cubicBezTo>
                        <a:cubicBezTo>
                          <a:pt x="102976" y="324062"/>
                          <a:pt x="102129" y="324908"/>
                          <a:pt x="101071" y="325543"/>
                        </a:cubicBezTo>
                        <a:cubicBezTo>
                          <a:pt x="98425" y="327342"/>
                          <a:pt x="95673" y="329036"/>
                          <a:pt x="92922" y="330835"/>
                        </a:cubicBezTo>
                        <a:cubicBezTo>
                          <a:pt x="91440" y="331788"/>
                          <a:pt x="89958" y="332634"/>
                          <a:pt x="88477" y="333587"/>
                        </a:cubicBezTo>
                        <a:cubicBezTo>
                          <a:pt x="85619" y="335280"/>
                          <a:pt x="82762" y="336868"/>
                          <a:pt x="79798" y="338349"/>
                        </a:cubicBezTo>
                        <a:cubicBezTo>
                          <a:pt x="78423" y="338984"/>
                          <a:pt x="77153" y="339619"/>
                          <a:pt x="75777" y="340254"/>
                        </a:cubicBezTo>
                        <a:cubicBezTo>
                          <a:pt x="65299" y="345228"/>
                          <a:pt x="54398" y="349250"/>
                          <a:pt x="42968" y="352108"/>
                        </a:cubicBezTo>
                        <a:cubicBezTo>
                          <a:pt x="41910" y="352425"/>
                          <a:pt x="40852" y="352637"/>
                          <a:pt x="39793" y="352954"/>
                        </a:cubicBezTo>
                        <a:cubicBezTo>
                          <a:pt x="36195" y="353801"/>
                          <a:pt x="32491" y="354542"/>
                          <a:pt x="28892" y="355177"/>
                        </a:cubicBezTo>
                        <a:cubicBezTo>
                          <a:pt x="27623" y="355389"/>
                          <a:pt x="26353" y="355600"/>
                          <a:pt x="24977" y="355812"/>
                        </a:cubicBezTo>
                        <a:cubicBezTo>
                          <a:pt x="21167" y="356341"/>
                          <a:pt x="17357" y="356870"/>
                          <a:pt x="13441" y="357188"/>
                        </a:cubicBezTo>
                        <a:lnTo>
                          <a:pt x="13441" y="357188"/>
                        </a:lnTo>
                        <a:cubicBezTo>
                          <a:pt x="8996" y="357505"/>
                          <a:pt x="4551" y="357822"/>
                          <a:pt x="0" y="357822"/>
                        </a:cubicBezTo>
                        <a:cubicBezTo>
                          <a:pt x="423" y="357822"/>
                          <a:pt x="741" y="357822"/>
                          <a:pt x="1164" y="357822"/>
                        </a:cubicBezTo>
                        <a:cubicBezTo>
                          <a:pt x="100118" y="357822"/>
                          <a:pt x="180340" y="277601"/>
                          <a:pt x="180340" y="178647"/>
                        </a:cubicBezTo>
                        <a:cubicBezTo>
                          <a:pt x="180340" y="79692"/>
                          <a:pt x="106574" y="6350"/>
                          <a:pt x="13335" y="106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4" name="Google Shape;8694;g3acbb144eea_1_3835"/>
                  <p:cNvSpPr/>
                  <p:nvPr/>
                </p:nvSpPr>
                <p:spPr>
                  <a:xfrm>
                    <a:off x="451167" y="2870305"/>
                    <a:ext cx="79163" cy="1075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63" h="107526" extrusionOk="0">
                        <a:moveTo>
                          <a:pt x="5609" y="17992"/>
                        </a:moveTo>
                        <a:cubicBezTo>
                          <a:pt x="3387" y="12171"/>
                          <a:pt x="1587" y="6139"/>
                          <a:pt x="0" y="0"/>
                        </a:cubicBezTo>
                        <a:cubicBezTo>
                          <a:pt x="11642" y="45297"/>
                          <a:pt x="40428" y="83503"/>
                          <a:pt x="79163" y="107527"/>
                        </a:cubicBezTo>
                        <a:cubicBezTo>
                          <a:pt x="45720" y="86783"/>
                          <a:pt x="19685" y="55351"/>
                          <a:pt x="5609" y="17886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5" name="Google Shape;8695;g3acbb144eea_1_3835"/>
                  <p:cNvSpPr/>
                  <p:nvPr/>
                </p:nvSpPr>
                <p:spPr>
                  <a:xfrm>
                    <a:off x="446193" y="2841413"/>
                    <a:ext cx="317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7" h="3915" extrusionOk="0">
                        <a:moveTo>
                          <a:pt x="317" y="3916"/>
                        </a:moveTo>
                        <a:cubicBezTo>
                          <a:pt x="212" y="2646"/>
                          <a:pt x="106" y="1270"/>
                          <a:pt x="0" y="0"/>
                        </a:cubicBezTo>
                        <a:cubicBezTo>
                          <a:pt x="106" y="1270"/>
                          <a:pt x="212" y="2646"/>
                          <a:pt x="317" y="3916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6" name="Google Shape;8696;g3acbb144eea_1_3835"/>
                  <p:cNvSpPr/>
                  <p:nvPr/>
                </p:nvSpPr>
                <p:spPr>
                  <a:xfrm>
                    <a:off x="448521" y="2858240"/>
                    <a:ext cx="1587" cy="78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87" h="7831" extrusionOk="0">
                        <a:moveTo>
                          <a:pt x="1587" y="7832"/>
                        </a:moveTo>
                        <a:cubicBezTo>
                          <a:pt x="953" y="5292"/>
                          <a:pt x="423" y="2646"/>
                          <a:pt x="0" y="0"/>
                        </a:cubicBezTo>
                        <a:cubicBezTo>
                          <a:pt x="529" y="2646"/>
                          <a:pt x="1058" y="5186"/>
                          <a:pt x="1587" y="7832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7" name="Google Shape;8697;g3acbb144eea_1_3835"/>
                  <p:cNvSpPr/>
                  <p:nvPr/>
                </p:nvSpPr>
                <p:spPr>
                  <a:xfrm>
                    <a:off x="582189" y="2999634"/>
                    <a:ext cx="4233" cy="9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3" h="952" extrusionOk="0">
                        <a:moveTo>
                          <a:pt x="106" y="0"/>
                        </a:moveTo>
                        <a:cubicBezTo>
                          <a:pt x="1376" y="317"/>
                          <a:pt x="2646" y="741"/>
                          <a:pt x="3916" y="952"/>
                        </a:cubicBezTo>
                        <a:cubicBezTo>
                          <a:pt x="4022" y="952"/>
                          <a:pt x="4128" y="952"/>
                          <a:pt x="4233" y="952"/>
                        </a:cubicBezTo>
                        <a:cubicBezTo>
                          <a:pt x="2858" y="635"/>
                          <a:pt x="1376" y="423"/>
                          <a:pt x="0" y="106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8" name="Google Shape;8698;g3acbb144eea_1_3835"/>
                  <p:cNvSpPr/>
                  <p:nvPr/>
                </p:nvSpPr>
                <p:spPr>
                  <a:xfrm>
                    <a:off x="548640" y="2987780"/>
                    <a:ext cx="30056" cy="10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0900" extrusionOk="0">
                        <a:moveTo>
                          <a:pt x="0" y="0"/>
                        </a:moveTo>
                        <a:cubicBezTo>
                          <a:pt x="9631" y="4445"/>
                          <a:pt x="19579" y="8149"/>
                          <a:pt x="30057" y="10901"/>
                        </a:cubicBezTo>
                        <a:cubicBezTo>
                          <a:pt x="26035" y="9842"/>
                          <a:pt x="22013" y="8678"/>
                          <a:pt x="18097" y="7303"/>
                        </a:cubicBezTo>
                        <a:cubicBezTo>
                          <a:pt x="11959" y="5186"/>
                          <a:pt x="5927" y="2752"/>
                          <a:pt x="106" y="0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99" name="Google Shape;8699;g3acbb144eea_1_3835"/>
                  <p:cNvSpPr/>
                  <p:nvPr/>
                </p:nvSpPr>
                <p:spPr>
                  <a:xfrm>
                    <a:off x="531177" y="2978467"/>
                    <a:ext cx="16298" cy="8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98" h="8784" extrusionOk="0">
                        <a:moveTo>
                          <a:pt x="16298" y="8784"/>
                        </a:moveTo>
                        <a:cubicBezTo>
                          <a:pt x="10689" y="6139"/>
                          <a:pt x="5292" y="3175"/>
                          <a:pt x="0" y="0"/>
                        </a:cubicBezTo>
                        <a:cubicBezTo>
                          <a:pt x="5292" y="3175"/>
                          <a:pt x="10689" y="6139"/>
                          <a:pt x="16298" y="8784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0" name="Google Shape;8700;g3acbb144eea_1_3835"/>
                  <p:cNvSpPr/>
                  <p:nvPr/>
                </p:nvSpPr>
                <p:spPr>
                  <a:xfrm>
                    <a:off x="547581" y="2987251"/>
                    <a:ext cx="1058" cy="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529" extrusionOk="0">
                        <a:moveTo>
                          <a:pt x="1058" y="529"/>
                        </a:moveTo>
                        <a:cubicBezTo>
                          <a:pt x="1058" y="529"/>
                          <a:pt x="317" y="212"/>
                          <a:pt x="0" y="0"/>
                        </a:cubicBezTo>
                        <a:cubicBezTo>
                          <a:pt x="317" y="212"/>
                          <a:pt x="741" y="317"/>
                          <a:pt x="1058" y="52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1" name="Google Shape;8701;g3acbb144eea_1_3835"/>
                  <p:cNvSpPr/>
                  <p:nvPr/>
                </p:nvSpPr>
                <p:spPr>
                  <a:xfrm>
                    <a:off x="530330" y="2977938"/>
                    <a:ext cx="952" cy="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2" h="529" extrusionOk="0">
                        <a:moveTo>
                          <a:pt x="953" y="529"/>
                        </a:moveTo>
                        <a:cubicBezTo>
                          <a:pt x="953" y="529"/>
                          <a:pt x="317" y="106"/>
                          <a:pt x="0" y="0"/>
                        </a:cubicBezTo>
                        <a:cubicBezTo>
                          <a:pt x="317" y="212"/>
                          <a:pt x="635" y="423"/>
                          <a:pt x="953" y="52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2" name="Google Shape;8702;g3acbb144eea_1_3835"/>
                  <p:cNvSpPr/>
                  <p:nvPr/>
                </p:nvSpPr>
                <p:spPr>
                  <a:xfrm>
                    <a:off x="456776" y="2888297"/>
                    <a:ext cx="109855" cy="106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855" h="106785" extrusionOk="0">
                        <a:moveTo>
                          <a:pt x="108373" y="105410"/>
                        </a:moveTo>
                        <a:cubicBezTo>
                          <a:pt x="60537" y="87842"/>
                          <a:pt x="22437" y="50694"/>
                          <a:pt x="3598" y="3492"/>
                        </a:cubicBezTo>
                        <a:cubicBezTo>
                          <a:pt x="2434" y="2328"/>
                          <a:pt x="1164" y="1164"/>
                          <a:pt x="0" y="0"/>
                        </a:cubicBezTo>
                        <a:cubicBezTo>
                          <a:pt x="13970" y="37465"/>
                          <a:pt x="40111" y="68898"/>
                          <a:pt x="73554" y="89641"/>
                        </a:cubicBezTo>
                        <a:cubicBezTo>
                          <a:pt x="73872" y="89852"/>
                          <a:pt x="74189" y="90064"/>
                          <a:pt x="74507" y="90170"/>
                        </a:cubicBezTo>
                        <a:cubicBezTo>
                          <a:pt x="79798" y="93345"/>
                          <a:pt x="85196" y="96308"/>
                          <a:pt x="90805" y="98954"/>
                        </a:cubicBezTo>
                        <a:cubicBezTo>
                          <a:pt x="91123" y="99166"/>
                          <a:pt x="91546" y="99272"/>
                          <a:pt x="91863" y="99483"/>
                        </a:cubicBezTo>
                        <a:cubicBezTo>
                          <a:pt x="97684" y="102235"/>
                          <a:pt x="103717" y="104669"/>
                          <a:pt x="109855" y="106786"/>
                        </a:cubicBezTo>
                        <a:cubicBezTo>
                          <a:pt x="109326" y="106362"/>
                          <a:pt x="108797" y="105833"/>
                          <a:pt x="108373" y="105410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3" name="Google Shape;8703;g3acbb144eea_1_3835"/>
                  <p:cNvSpPr/>
                  <p:nvPr/>
                </p:nvSpPr>
                <p:spPr>
                  <a:xfrm>
                    <a:off x="460375" y="2891789"/>
                    <a:ext cx="104775" cy="1019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775" h="101917" extrusionOk="0">
                        <a:moveTo>
                          <a:pt x="0" y="0"/>
                        </a:moveTo>
                        <a:cubicBezTo>
                          <a:pt x="18733" y="47202"/>
                          <a:pt x="56938" y="84455"/>
                          <a:pt x="104775" y="101918"/>
                        </a:cubicBezTo>
                        <a:cubicBezTo>
                          <a:pt x="88582" y="87101"/>
                          <a:pt x="68792" y="67734"/>
                          <a:pt x="44027" y="43074"/>
                        </a:cubicBezTo>
                        <a:cubicBezTo>
                          <a:pt x="30903" y="29951"/>
                          <a:pt x="15134" y="1439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4" name="Google Shape;8704;g3acbb144eea_1_3835"/>
                  <p:cNvSpPr/>
                  <p:nvPr/>
                </p:nvSpPr>
                <p:spPr>
                  <a:xfrm>
                    <a:off x="586210" y="2646574"/>
                    <a:ext cx="39475" cy="4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75" h="4550" extrusionOk="0">
                        <a:moveTo>
                          <a:pt x="39476" y="0"/>
                        </a:moveTo>
                        <a:cubicBezTo>
                          <a:pt x="39476" y="0"/>
                          <a:pt x="38735" y="0"/>
                          <a:pt x="38312" y="0"/>
                        </a:cubicBezTo>
                        <a:cubicBezTo>
                          <a:pt x="25188" y="0"/>
                          <a:pt x="12277" y="1482"/>
                          <a:pt x="0" y="4233"/>
                        </a:cubicBezTo>
                        <a:cubicBezTo>
                          <a:pt x="423" y="4233"/>
                          <a:pt x="741" y="4445"/>
                          <a:pt x="1164" y="4551"/>
                        </a:cubicBezTo>
                        <a:cubicBezTo>
                          <a:pt x="13547" y="1799"/>
                          <a:pt x="26353" y="212"/>
                          <a:pt x="39476" y="10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5" name="Google Shape;8705;g3acbb144eea_1_3835"/>
                  <p:cNvSpPr/>
                  <p:nvPr/>
                </p:nvSpPr>
                <p:spPr>
                  <a:xfrm>
                    <a:off x="633835" y="2646891"/>
                    <a:ext cx="5185" cy="2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85" h="211" extrusionOk="0">
                        <a:moveTo>
                          <a:pt x="0" y="0"/>
                        </a:moveTo>
                        <a:cubicBezTo>
                          <a:pt x="1693" y="0"/>
                          <a:pt x="3493" y="106"/>
                          <a:pt x="5186" y="212"/>
                        </a:cubicBezTo>
                        <a:cubicBezTo>
                          <a:pt x="3493" y="106"/>
                          <a:pt x="1693" y="0"/>
                          <a:pt x="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6" name="Google Shape;8706;g3acbb144eea_1_3835"/>
                  <p:cNvSpPr/>
                  <p:nvPr/>
                </p:nvSpPr>
                <p:spPr>
                  <a:xfrm>
                    <a:off x="624416" y="2646574"/>
                    <a:ext cx="1375" cy="105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10583" extrusionOk="0">
                        <a:moveTo>
                          <a:pt x="1376" y="0"/>
                        </a:moveTo>
                        <a:cubicBezTo>
                          <a:pt x="1376" y="0"/>
                          <a:pt x="529" y="0"/>
                          <a:pt x="0" y="0"/>
                        </a:cubicBezTo>
                        <a:cubicBezTo>
                          <a:pt x="423" y="0"/>
                          <a:pt x="741" y="0"/>
                          <a:pt x="1164" y="0"/>
                        </a:cubicBezTo>
                        <a:cubicBezTo>
                          <a:pt x="1164" y="0"/>
                          <a:pt x="1270" y="0"/>
                          <a:pt x="137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7" name="Google Shape;8707;g3acbb144eea_1_3835"/>
                  <p:cNvSpPr/>
                  <p:nvPr/>
                </p:nvSpPr>
                <p:spPr>
                  <a:xfrm>
                    <a:off x="445346" y="2825750"/>
                    <a:ext cx="740" cy="156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40" h="15663" extrusionOk="0">
                        <a:moveTo>
                          <a:pt x="741" y="15663"/>
                        </a:moveTo>
                        <a:cubicBezTo>
                          <a:pt x="317" y="10477"/>
                          <a:pt x="0" y="5292"/>
                          <a:pt x="0" y="0"/>
                        </a:cubicBezTo>
                        <a:cubicBezTo>
                          <a:pt x="0" y="5292"/>
                          <a:pt x="317" y="10477"/>
                          <a:pt x="741" y="1566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8" name="Google Shape;8708;g3acbb144eea_1_3835"/>
                  <p:cNvSpPr/>
                  <p:nvPr/>
                </p:nvSpPr>
                <p:spPr>
                  <a:xfrm>
                    <a:off x="446510" y="2845329"/>
                    <a:ext cx="10583" cy="105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3" h="10583" extrusionOk="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09" name="Google Shape;8709;g3acbb144eea_1_3835"/>
                  <p:cNvSpPr/>
                  <p:nvPr/>
                </p:nvSpPr>
                <p:spPr>
                  <a:xfrm>
                    <a:off x="662516" y="2650595"/>
                    <a:ext cx="14710" cy="38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10" h="3810" extrusionOk="0">
                        <a:moveTo>
                          <a:pt x="14711" y="3810"/>
                        </a:moveTo>
                        <a:cubicBezTo>
                          <a:pt x="9948" y="2328"/>
                          <a:pt x="4974" y="1164"/>
                          <a:pt x="0" y="0"/>
                        </a:cubicBezTo>
                        <a:cubicBezTo>
                          <a:pt x="4974" y="1058"/>
                          <a:pt x="9843" y="2328"/>
                          <a:pt x="14711" y="3810"/>
                        </a:cubicBezTo>
                        <a:lnTo>
                          <a:pt x="14711" y="3810"/>
                        </a:ln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0" name="Google Shape;8710;g3acbb144eea_1_3835"/>
                  <p:cNvSpPr/>
                  <p:nvPr/>
                </p:nvSpPr>
                <p:spPr>
                  <a:xfrm>
                    <a:off x="587269" y="2646468"/>
                    <a:ext cx="209232" cy="2038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9232" h="203835" extrusionOk="0">
                        <a:moveTo>
                          <a:pt x="0" y="4551"/>
                        </a:moveTo>
                        <a:cubicBezTo>
                          <a:pt x="65828" y="19368"/>
                          <a:pt x="117687" y="70379"/>
                          <a:pt x="134091" y="135572"/>
                        </a:cubicBezTo>
                        <a:cubicBezTo>
                          <a:pt x="160655" y="161819"/>
                          <a:pt x="191876" y="191982"/>
                          <a:pt x="209233" y="203835"/>
                        </a:cubicBezTo>
                        <a:cubicBezTo>
                          <a:pt x="199496" y="180658"/>
                          <a:pt x="168169" y="132503"/>
                          <a:pt x="146050" y="98637"/>
                        </a:cubicBezTo>
                        <a:cubicBezTo>
                          <a:pt x="120015" y="58632"/>
                          <a:pt x="101388" y="29528"/>
                          <a:pt x="89958" y="7832"/>
                        </a:cubicBezTo>
                        <a:cubicBezTo>
                          <a:pt x="85196" y="6350"/>
                          <a:pt x="80222" y="5186"/>
                          <a:pt x="75247" y="4022"/>
                        </a:cubicBezTo>
                        <a:cubicBezTo>
                          <a:pt x="73448" y="3598"/>
                          <a:pt x="71755" y="3387"/>
                          <a:pt x="69956" y="2963"/>
                        </a:cubicBezTo>
                        <a:cubicBezTo>
                          <a:pt x="66252" y="2328"/>
                          <a:pt x="62548" y="1693"/>
                          <a:pt x="58737" y="1270"/>
                        </a:cubicBezTo>
                        <a:cubicBezTo>
                          <a:pt x="57044" y="1058"/>
                          <a:pt x="55351" y="847"/>
                          <a:pt x="53657" y="741"/>
                        </a:cubicBezTo>
                        <a:cubicBezTo>
                          <a:pt x="48683" y="317"/>
                          <a:pt x="43603" y="0"/>
                          <a:pt x="38417" y="0"/>
                        </a:cubicBezTo>
                        <a:cubicBezTo>
                          <a:pt x="25188" y="0"/>
                          <a:pt x="12382" y="1693"/>
                          <a:pt x="106" y="4445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1" name="Google Shape;8711;g3acbb144eea_1_3835"/>
                  <p:cNvSpPr/>
                  <p:nvPr/>
                </p:nvSpPr>
                <p:spPr>
                  <a:xfrm>
                    <a:off x="605155" y="2993813"/>
                    <a:ext cx="6879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79" h="6561" extrusionOk="0">
                        <a:moveTo>
                          <a:pt x="6879" y="6562"/>
                        </a:moveTo>
                        <a:cubicBezTo>
                          <a:pt x="6032" y="4657"/>
                          <a:pt x="4868" y="2328"/>
                          <a:pt x="3810" y="0"/>
                        </a:cubicBezTo>
                        <a:cubicBezTo>
                          <a:pt x="2540" y="423"/>
                          <a:pt x="1270" y="952"/>
                          <a:pt x="0" y="1376"/>
                        </a:cubicBezTo>
                        <a:cubicBezTo>
                          <a:pt x="2434" y="3281"/>
                          <a:pt x="4763" y="5080"/>
                          <a:pt x="6879" y="6456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2" name="Google Shape;8712;g3acbb144eea_1_3835"/>
                  <p:cNvSpPr/>
                  <p:nvPr/>
                </p:nvSpPr>
                <p:spPr>
                  <a:xfrm>
                    <a:off x="625580" y="2646574"/>
                    <a:ext cx="15239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39" h="740" extrusionOk="0">
                        <a:moveTo>
                          <a:pt x="15240" y="741"/>
                        </a:moveTo>
                        <a:cubicBezTo>
                          <a:pt x="14605" y="741"/>
                          <a:pt x="13970" y="529"/>
                          <a:pt x="13335" y="529"/>
                        </a:cubicBezTo>
                        <a:cubicBezTo>
                          <a:pt x="11642" y="423"/>
                          <a:pt x="9843" y="317"/>
                          <a:pt x="8149" y="317"/>
                        </a:cubicBezTo>
                        <a:cubicBezTo>
                          <a:pt x="5503" y="212"/>
                          <a:pt x="2858" y="0"/>
                          <a:pt x="212" y="0"/>
                        </a:cubicBezTo>
                        <a:cubicBezTo>
                          <a:pt x="212" y="0"/>
                          <a:pt x="106" y="0"/>
                          <a:pt x="0" y="0"/>
                        </a:cubicBezTo>
                        <a:cubicBezTo>
                          <a:pt x="5080" y="0"/>
                          <a:pt x="10160" y="317"/>
                          <a:pt x="15240" y="741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3" name="Google Shape;8713;g3acbb144eea_1_3835"/>
                  <p:cNvSpPr/>
                  <p:nvPr/>
                </p:nvSpPr>
                <p:spPr>
                  <a:xfrm>
                    <a:off x="699029" y="2918248"/>
                    <a:ext cx="5291" cy="70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91" h="7090" extrusionOk="0">
                        <a:moveTo>
                          <a:pt x="1905" y="106"/>
                        </a:moveTo>
                        <a:cubicBezTo>
                          <a:pt x="1270" y="1164"/>
                          <a:pt x="635" y="2223"/>
                          <a:pt x="0" y="3281"/>
                        </a:cubicBezTo>
                        <a:cubicBezTo>
                          <a:pt x="1799" y="4657"/>
                          <a:pt x="3598" y="6033"/>
                          <a:pt x="5292" y="7091"/>
                        </a:cubicBezTo>
                        <a:cubicBezTo>
                          <a:pt x="4445" y="4974"/>
                          <a:pt x="3175" y="2540"/>
                          <a:pt x="2011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4" name="Google Shape;8714;g3acbb144eea_1_3835"/>
                  <p:cNvSpPr/>
                  <p:nvPr/>
                </p:nvSpPr>
                <p:spPr>
                  <a:xfrm>
                    <a:off x="646006" y="2647949"/>
                    <a:ext cx="11218" cy="16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1693" extrusionOk="0">
                        <a:moveTo>
                          <a:pt x="0" y="0"/>
                        </a:moveTo>
                        <a:cubicBezTo>
                          <a:pt x="3810" y="423"/>
                          <a:pt x="7514" y="1058"/>
                          <a:pt x="11218" y="1693"/>
                        </a:cubicBezTo>
                        <a:cubicBezTo>
                          <a:pt x="7514" y="1058"/>
                          <a:pt x="3810" y="42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5" name="Google Shape;8715;g3acbb144eea_1_3835"/>
                  <p:cNvSpPr/>
                  <p:nvPr/>
                </p:nvSpPr>
                <p:spPr>
                  <a:xfrm>
                    <a:off x="445240" y="2650701"/>
                    <a:ext cx="142028" cy="1969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028" h="196955" extrusionOk="0">
                        <a:moveTo>
                          <a:pt x="3916" y="196956"/>
                        </a:moveTo>
                        <a:cubicBezTo>
                          <a:pt x="3069" y="189759"/>
                          <a:pt x="2434" y="182457"/>
                          <a:pt x="2434" y="174942"/>
                        </a:cubicBezTo>
                        <a:cubicBezTo>
                          <a:pt x="2434" y="89641"/>
                          <a:pt x="62124" y="18309"/>
                          <a:pt x="142028" y="317"/>
                        </a:cubicBezTo>
                        <a:cubicBezTo>
                          <a:pt x="141605" y="317"/>
                          <a:pt x="141287" y="106"/>
                          <a:pt x="140864" y="0"/>
                        </a:cubicBezTo>
                        <a:cubicBezTo>
                          <a:pt x="60325" y="17568"/>
                          <a:pt x="0" y="89218"/>
                          <a:pt x="0" y="174942"/>
                        </a:cubicBezTo>
                        <a:cubicBezTo>
                          <a:pt x="0" y="180234"/>
                          <a:pt x="317" y="185420"/>
                          <a:pt x="741" y="190606"/>
                        </a:cubicBezTo>
                        <a:cubicBezTo>
                          <a:pt x="847" y="191876"/>
                          <a:pt x="953" y="193252"/>
                          <a:pt x="1058" y="194522"/>
                        </a:cubicBezTo>
                        <a:lnTo>
                          <a:pt x="1058" y="194522"/>
                        </a:lnTo>
                        <a:cubicBezTo>
                          <a:pt x="1905" y="195262"/>
                          <a:pt x="2858" y="196109"/>
                          <a:pt x="3810" y="196850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6" name="Google Shape;8716;g3acbb144eea_1_3835"/>
                  <p:cNvSpPr/>
                  <p:nvPr/>
                </p:nvSpPr>
                <p:spPr>
                  <a:xfrm>
                    <a:off x="447674" y="2651019"/>
                    <a:ext cx="273685" cy="344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3685" h="344275" extrusionOk="0">
                        <a:moveTo>
                          <a:pt x="157480" y="344276"/>
                        </a:moveTo>
                        <a:cubicBezTo>
                          <a:pt x="158750" y="343853"/>
                          <a:pt x="160020" y="343323"/>
                          <a:pt x="161290" y="342900"/>
                        </a:cubicBezTo>
                        <a:cubicBezTo>
                          <a:pt x="149225" y="318029"/>
                          <a:pt x="121391" y="275272"/>
                          <a:pt x="101177" y="244369"/>
                        </a:cubicBezTo>
                        <a:cubicBezTo>
                          <a:pt x="37888" y="147426"/>
                          <a:pt x="18944" y="114829"/>
                          <a:pt x="37571" y="99589"/>
                        </a:cubicBezTo>
                        <a:cubicBezTo>
                          <a:pt x="56198" y="84349"/>
                          <a:pt x="84349" y="109537"/>
                          <a:pt x="166370" y="191241"/>
                        </a:cubicBezTo>
                        <a:cubicBezTo>
                          <a:pt x="192722" y="217488"/>
                          <a:pt x="229341" y="253894"/>
                          <a:pt x="251248" y="270616"/>
                        </a:cubicBezTo>
                        <a:cubicBezTo>
                          <a:pt x="251883" y="269557"/>
                          <a:pt x="252518" y="268499"/>
                          <a:pt x="253153" y="267441"/>
                        </a:cubicBezTo>
                        <a:cubicBezTo>
                          <a:pt x="240983" y="242570"/>
                          <a:pt x="213360" y="200131"/>
                          <a:pt x="193252" y="169333"/>
                        </a:cubicBezTo>
                        <a:cubicBezTo>
                          <a:pt x="131233" y="74295"/>
                          <a:pt x="111125" y="39688"/>
                          <a:pt x="129752" y="24553"/>
                        </a:cubicBezTo>
                        <a:cubicBezTo>
                          <a:pt x="148273" y="9419"/>
                          <a:pt x="178118" y="36089"/>
                          <a:pt x="258657" y="116099"/>
                        </a:cubicBezTo>
                        <a:cubicBezTo>
                          <a:pt x="263419" y="120756"/>
                          <a:pt x="268499" y="125836"/>
                          <a:pt x="273685" y="131022"/>
                        </a:cubicBezTo>
                        <a:cubicBezTo>
                          <a:pt x="257387" y="65828"/>
                          <a:pt x="205423" y="14817"/>
                          <a:pt x="139594" y="0"/>
                        </a:cubicBezTo>
                        <a:cubicBezTo>
                          <a:pt x="59690" y="17992"/>
                          <a:pt x="0" y="89323"/>
                          <a:pt x="0" y="174625"/>
                        </a:cubicBezTo>
                        <a:cubicBezTo>
                          <a:pt x="0" y="182139"/>
                          <a:pt x="635" y="189442"/>
                          <a:pt x="1482" y="196638"/>
                        </a:cubicBezTo>
                        <a:cubicBezTo>
                          <a:pt x="19579" y="212196"/>
                          <a:pt x="42862" y="234950"/>
                          <a:pt x="74295" y="266171"/>
                        </a:cubicBezTo>
                        <a:cubicBezTo>
                          <a:pt x="100013" y="291782"/>
                          <a:pt x="135467" y="327025"/>
                          <a:pt x="157480" y="344276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7" name="Google Shape;8717;g3acbb144eea_1_3835"/>
                  <p:cNvSpPr/>
                  <p:nvPr/>
                </p:nvSpPr>
                <p:spPr>
                  <a:xfrm>
                    <a:off x="716068" y="2671868"/>
                    <a:ext cx="86783" cy="137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783" h="137054" extrusionOk="0">
                        <a:moveTo>
                          <a:pt x="38100" y="59690"/>
                        </a:moveTo>
                        <a:cubicBezTo>
                          <a:pt x="59161" y="91969"/>
                          <a:pt x="75247" y="117051"/>
                          <a:pt x="86783" y="137054"/>
                        </a:cubicBezTo>
                        <a:lnTo>
                          <a:pt x="86783" y="137054"/>
                        </a:lnTo>
                        <a:cubicBezTo>
                          <a:pt x="86572" y="135149"/>
                          <a:pt x="86360" y="133350"/>
                          <a:pt x="86148" y="131551"/>
                        </a:cubicBezTo>
                        <a:cubicBezTo>
                          <a:pt x="85725" y="128270"/>
                          <a:pt x="85196" y="124883"/>
                          <a:pt x="84667" y="121603"/>
                        </a:cubicBezTo>
                        <a:cubicBezTo>
                          <a:pt x="84349" y="119697"/>
                          <a:pt x="84032" y="117686"/>
                          <a:pt x="83608" y="115782"/>
                        </a:cubicBezTo>
                        <a:cubicBezTo>
                          <a:pt x="82656" y="111548"/>
                          <a:pt x="81597" y="107527"/>
                          <a:pt x="80433" y="103399"/>
                        </a:cubicBezTo>
                        <a:cubicBezTo>
                          <a:pt x="79798" y="101282"/>
                          <a:pt x="79163" y="99166"/>
                          <a:pt x="78422" y="97155"/>
                        </a:cubicBezTo>
                        <a:cubicBezTo>
                          <a:pt x="77364" y="94086"/>
                          <a:pt x="76306" y="91017"/>
                          <a:pt x="75036" y="88053"/>
                        </a:cubicBezTo>
                        <a:cubicBezTo>
                          <a:pt x="73872" y="85196"/>
                          <a:pt x="72707" y="82338"/>
                          <a:pt x="71332" y="79481"/>
                        </a:cubicBezTo>
                        <a:cubicBezTo>
                          <a:pt x="70273" y="77258"/>
                          <a:pt x="69215" y="75036"/>
                          <a:pt x="68157" y="72813"/>
                        </a:cubicBezTo>
                        <a:cubicBezTo>
                          <a:pt x="66569" y="69744"/>
                          <a:pt x="64876" y="66675"/>
                          <a:pt x="63182" y="63712"/>
                        </a:cubicBezTo>
                        <a:cubicBezTo>
                          <a:pt x="61807" y="61383"/>
                          <a:pt x="60537" y="59161"/>
                          <a:pt x="59055" y="56938"/>
                        </a:cubicBezTo>
                        <a:cubicBezTo>
                          <a:pt x="57467" y="54504"/>
                          <a:pt x="55774" y="52070"/>
                          <a:pt x="54081" y="49742"/>
                        </a:cubicBezTo>
                        <a:cubicBezTo>
                          <a:pt x="53234" y="48577"/>
                          <a:pt x="52387" y="47519"/>
                          <a:pt x="51647" y="46461"/>
                        </a:cubicBezTo>
                        <a:cubicBezTo>
                          <a:pt x="48366" y="42122"/>
                          <a:pt x="44979" y="37994"/>
                          <a:pt x="41381" y="33972"/>
                        </a:cubicBezTo>
                        <a:cubicBezTo>
                          <a:pt x="40746" y="33337"/>
                          <a:pt x="40217" y="32702"/>
                          <a:pt x="39582" y="31962"/>
                        </a:cubicBezTo>
                        <a:cubicBezTo>
                          <a:pt x="28046" y="19579"/>
                          <a:pt x="14711" y="8784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2277" y="20108"/>
                          <a:pt x="26564" y="41910"/>
                          <a:pt x="38206" y="59796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8" name="Google Shape;8718;g3acbb144eea_1_3835"/>
                  <p:cNvSpPr/>
                  <p:nvPr/>
                </p:nvSpPr>
                <p:spPr>
                  <a:xfrm>
                    <a:off x="767609" y="2718223"/>
                    <a:ext cx="2434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4" h="3280" extrusionOk="0">
                        <a:moveTo>
                          <a:pt x="0" y="0"/>
                        </a:moveTo>
                        <a:cubicBezTo>
                          <a:pt x="847" y="1058"/>
                          <a:pt x="1693" y="2222"/>
                          <a:pt x="2434" y="3281"/>
                        </a:cubicBezTo>
                        <a:cubicBezTo>
                          <a:pt x="1588" y="2117"/>
                          <a:pt x="741" y="105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19" name="Google Shape;8719;g3acbb144eea_1_3835"/>
                  <p:cNvSpPr/>
                  <p:nvPr/>
                </p:nvSpPr>
                <p:spPr>
                  <a:xfrm>
                    <a:off x="800629" y="2793470"/>
                    <a:ext cx="1481" cy="99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1" h="9948" extrusionOk="0">
                        <a:moveTo>
                          <a:pt x="0" y="0"/>
                        </a:moveTo>
                        <a:cubicBezTo>
                          <a:pt x="635" y="3281"/>
                          <a:pt x="1058" y="6562"/>
                          <a:pt x="1482" y="9948"/>
                        </a:cubicBezTo>
                        <a:cubicBezTo>
                          <a:pt x="1058" y="6667"/>
                          <a:pt x="529" y="328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0" name="Google Shape;8720;g3acbb144eea_1_3835"/>
                  <p:cNvSpPr/>
                  <p:nvPr/>
                </p:nvSpPr>
                <p:spPr>
                  <a:xfrm>
                    <a:off x="784119" y="2744681"/>
                    <a:ext cx="3175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75" h="6667" extrusionOk="0">
                        <a:moveTo>
                          <a:pt x="0" y="0"/>
                        </a:moveTo>
                        <a:cubicBezTo>
                          <a:pt x="1164" y="2222"/>
                          <a:pt x="2223" y="4445"/>
                          <a:pt x="3175" y="6668"/>
                        </a:cubicBezTo>
                        <a:cubicBezTo>
                          <a:pt x="2117" y="4445"/>
                          <a:pt x="1058" y="222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1" name="Google Shape;8721;g3acbb144eea_1_3835"/>
                  <p:cNvSpPr/>
                  <p:nvPr/>
                </p:nvSpPr>
                <p:spPr>
                  <a:xfrm>
                    <a:off x="755544" y="2703829"/>
                    <a:ext cx="1799" cy="2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9" h="2010" extrusionOk="0">
                        <a:moveTo>
                          <a:pt x="0" y="0"/>
                        </a:moveTo>
                        <a:cubicBezTo>
                          <a:pt x="635" y="635"/>
                          <a:pt x="1164" y="1270"/>
                          <a:pt x="1799" y="2011"/>
                        </a:cubicBezTo>
                        <a:cubicBezTo>
                          <a:pt x="1164" y="1376"/>
                          <a:pt x="635" y="74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2" name="Google Shape;8722;g3acbb144eea_1_3835"/>
                  <p:cNvSpPr/>
                  <p:nvPr/>
                </p:nvSpPr>
                <p:spPr>
                  <a:xfrm>
                    <a:off x="802851" y="2808922"/>
                    <a:ext cx="10583" cy="105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3" h="10583" extrusionOk="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3" name="Google Shape;8723;g3acbb144eea_1_3835"/>
                  <p:cNvSpPr/>
                  <p:nvPr/>
                </p:nvSpPr>
                <p:spPr>
                  <a:xfrm>
                    <a:off x="775017" y="2728700"/>
                    <a:ext cx="4127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" h="6773" extrusionOk="0">
                        <a:moveTo>
                          <a:pt x="0" y="0"/>
                        </a:moveTo>
                        <a:cubicBezTo>
                          <a:pt x="1482" y="2223"/>
                          <a:pt x="2752" y="4551"/>
                          <a:pt x="4127" y="6773"/>
                        </a:cubicBezTo>
                        <a:cubicBezTo>
                          <a:pt x="2752" y="4445"/>
                          <a:pt x="1482" y="222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4" name="Google Shape;8724;g3acbb144eea_1_3835"/>
                  <p:cNvSpPr/>
                  <p:nvPr/>
                </p:nvSpPr>
                <p:spPr>
                  <a:xfrm>
                    <a:off x="790998" y="2759921"/>
                    <a:ext cx="3386" cy="9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86" h="9101" extrusionOk="0">
                        <a:moveTo>
                          <a:pt x="0" y="0"/>
                        </a:moveTo>
                        <a:cubicBezTo>
                          <a:pt x="1164" y="2963"/>
                          <a:pt x="2328" y="6033"/>
                          <a:pt x="3387" y="9102"/>
                        </a:cubicBezTo>
                        <a:cubicBezTo>
                          <a:pt x="2328" y="6033"/>
                          <a:pt x="1270" y="296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5" name="Google Shape;8725;g3acbb144eea_1_3835"/>
                  <p:cNvSpPr/>
                  <p:nvPr/>
                </p:nvSpPr>
                <p:spPr>
                  <a:xfrm>
                    <a:off x="796395" y="2775373"/>
                    <a:ext cx="3175" cy="123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75" h="12382" extrusionOk="0">
                        <a:moveTo>
                          <a:pt x="0" y="0"/>
                        </a:moveTo>
                        <a:cubicBezTo>
                          <a:pt x="1164" y="4022"/>
                          <a:pt x="2328" y="8149"/>
                          <a:pt x="3175" y="12383"/>
                        </a:cubicBezTo>
                        <a:cubicBezTo>
                          <a:pt x="2222" y="8149"/>
                          <a:pt x="1164" y="412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6" name="Google Shape;8726;g3acbb144eea_1_3835"/>
                  <p:cNvSpPr/>
                  <p:nvPr/>
                </p:nvSpPr>
                <p:spPr>
                  <a:xfrm>
                    <a:off x="715962" y="2671868"/>
                    <a:ext cx="10583" cy="105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3" h="10583" extrusionOk="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7" name="Google Shape;8727;g3acbb144eea_1_3835"/>
                  <p:cNvSpPr/>
                  <p:nvPr/>
                </p:nvSpPr>
                <p:spPr>
                  <a:xfrm>
                    <a:off x="665480" y="2999105"/>
                    <a:ext cx="3174" cy="8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74" h="846" extrusionOk="0">
                        <a:moveTo>
                          <a:pt x="3175" y="0"/>
                        </a:moveTo>
                        <a:cubicBezTo>
                          <a:pt x="2117" y="317"/>
                          <a:pt x="1058" y="529"/>
                          <a:pt x="0" y="847"/>
                        </a:cubicBezTo>
                        <a:cubicBezTo>
                          <a:pt x="1058" y="635"/>
                          <a:pt x="2117" y="317"/>
                          <a:pt x="3175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8" name="Google Shape;8728;g3acbb144eea_1_3835"/>
                  <p:cNvSpPr/>
                  <p:nvPr/>
                </p:nvSpPr>
                <p:spPr>
                  <a:xfrm>
                    <a:off x="754274" y="2943436"/>
                    <a:ext cx="4974" cy="55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5503" extrusionOk="0">
                        <a:moveTo>
                          <a:pt x="4974" y="0"/>
                        </a:moveTo>
                        <a:cubicBezTo>
                          <a:pt x="3387" y="1905"/>
                          <a:pt x="1693" y="3704"/>
                          <a:pt x="0" y="5504"/>
                        </a:cubicBezTo>
                        <a:cubicBezTo>
                          <a:pt x="1693" y="3704"/>
                          <a:pt x="3387" y="1905"/>
                          <a:pt x="4974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29" name="Google Shape;8729;g3acbb144eea_1_3835"/>
                  <p:cNvSpPr/>
                  <p:nvPr/>
                </p:nvSpPr>
                <p:spPr>
                  <a:xfrm>
                    <a:off x="701463" y="2985346"/>
                    <a:ext cx="4021" cy="19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21" h="1905" extrusionOk="0">
                        <a:moveTo>
                          <a:pt x="4022" y="0"/>
                        </a:moveTo>
                        <a:cubicBezTo>
                          <a:pt x="2646" y="635"/>
                          <a:pt x="1376" y="1270"/>
                          <a:pt x="0" y="1905"/>
                        </a:cubicBezTo>
                        <a:cubicBezTo>
                          <a:pt x="1376" y="1270"/>
                          <a:pt x="2752" y="635"/>
                          <a:pt x="4022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0" name="Google Shape;8730;g3acbb144eea_1_3835"/>
                  <p:cNvSpPr/>
                  <p:nvPr/>
                </p:nvSpPr>
                <p:spPr>
                  <a:xfrm>
                    <a:off x="743585" y="2954760"/>
                    <a:ext cx="4974" cy="4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4550" extrusionOk="0">
                        <a:moveTo>
                          <a:pt x="4974" y="0"/>
                        </a:moveTo>
                        <a:cubicBezTo>
                          <a:pt x="3387" y="1587"/>
                          <a:pt x="1588" y="3069"/>
                          <a:pt x="0" y="4551"/>
                        </a:cubicBezTo>
                        <a:cubicBezTo>
                          <a:pt x="1693" y="3069"/>
                          <a:pt x="3387" y="1587"/>
                          <a:pt x="4974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1" name="Google Shape;8731;g3acbb144eea_1_3835"/>
                  <p:cNvSpPr/>
                  <p:nvPr/>
                </p:nvSpPr>
                <p:spPr>
                  <a:xfrm>
                    <a:off x="726757" y="2970529"/>
                    <a:ext cx="2857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57" h="2116" extrusionOk="0">
                        <a:moveTo>
                          <a:pt x="2858" y="0"/>
                        </a:moveTo>
                        <a:cubicBezTo>
                          <a:pt x="1905" y="635"/>
                          <a:pt x="1058" y="1482"/>
                          <a:pt x="0" y="2117"/>
                        </a:cubicBezTo>
                        <a:cubicBezTo>
                          <a:pt x="953" y="1482"/>
                          <a:pt x="1905" y="741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2" name="Google Shape;8732;g3acbb144eea_1_3835"/>
                  <p:cNvSpPr/>
                  <p:nvPr/>
                </p:nvSpPr>
                <p:spPr>
                  <a:xfrm>
                    <a:off x="639127" y="3004079"/>
                    <a:ext cx="10583" cy="105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3" h="10583" extrusionOk="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3" name="Google Shape;8733;g3acbb144eea_1_3835"/>
                  <p:cNvSpPr/>
                  <p:nvPr/>
                </p:nvSpPr>
                <p:spPr>
                  <a:xfrm>
                    <a:off x="631719" y="2822045"/>
                    <a:ext cx="164041" cy="1822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4041" h="182245" extrusionOk="0">
                        <a:moveTo>
                          <a:pt x="95038" y="106"/>
                        </a:moveTo>
                        <a:cubicBezTo>
                          <a:pt x="95038" y="1270"/>
                          <a:pt x="95250" y="2434"/>
                          <a:pt x="95250" y="3704"/>
                        </a:cubicBezTo>
                        <a:cubicBezTo>
                          <a:pt x="95250" y="26776"/>
                          <a:pt x="90699" y="48789"/>
                          <a:pt x="82762" y="69004"/>
                        </a:cubicBezTo>
                        <a:cubicBezTo>
                          <a:pt x="101812" y="103188"/>
                          <a:pt x="105198" y="120121"/>
                          <a:pt x="93663" y="129540"/>
                        </a:cubicBezTo>
                        <a:cubicBezTo>
                          <a:pt x="84243" y="137160"/>
                          <a:pt x="72390" y="134514"/>
                          <a:pt x="52493" y="119697"/>
                        </a:cubicBezTo>
                        <a:cubicBezTo>
                          <a:pt x="37888" y="136948"/>
                          <a:pt x="20108" y="151342"/>
                          <a:pt x="0" y="162031"/>
                        </a:cubicBezTo>
                        <a:cubicBezTo>
                          <a:pt x="3704" y="169968"/>
                          <a:pt x="6244" y="176636"/>
                          <a:pt x="7408" y="182245"/>
                        </a:cubicBezTo>
                        <a:lnTo>
                          <a:pt x="7408" y="182245"/>
                        </a:lnTo>
                        <a:cubicBezTo>
                          <a:pt x="11324" y="181928"/>
                          <a:pt x="15134" y="181398"/>
                          <a:pt x="18944" y="180869"/>
                        </a:cubicBezTo>
                        <a:cubicBezTo>
                          <a:pt x="20214" y="180658"/>
                          <a:pt x="21484" y="180446"/>
                          <a:pt x="22860" y="180234"/>
                        </a:cubicBezTo>
                        <a:cubicBezTo>
                          <a:pt x="26564" y="179599"/>
                          <a:pt x="30163" y="178858"/>
                          <a:pt x="33761" y="178012"/>
                        </a:cubicBezTo>
                        <a:cubicBezTo>
                          <a:pt x="34819" y="177800"/>
                          <a:pt x="35878" y="177483"/>
                          <a:pt x="36936" y="177165"/>
                        </a:cubicBezTo>
                        <a:cubicBezTo>
                          <a:pt x="48366" y="174308"/>
                          <a:pt x="59373" y="170286"/>
                          <a:pt x="69744" y="165312"/>
                        </a:cubicBezTo>
                        <a:cubicBezTo>
                          <a:pt x="71120" y="164677"/>
                          <a:pt x="72496" y="164042"/>
                          <a:pt x="73766" y="163407"/>
                        </a:cubicBezTo>
                        <a:cubicBezTo>
                          <a:pt x="76729" y="161925"/>
                          <a:pt x="79587" y="160337"/>
                          <a:pt x="82444" y="158644"/>
                        </a:cubicBezTo>
                        <a:cubicBezTo>
                          <a:pt x="83926" y="157798"/>
                          <a:pt x="85408" y="156845"/>
                          <a:pt x="86889" y="155893"/>
                        </a:cubicBezTo>
                        <a:cubicBezTo>
                          <a:pt x="89641" y="154199"/>
                          <a:pt x="92392" y="152506"/>
                          <a:pt x="95038" y="150601"/>
                        </a:cubicBezTo>
                        <a:cubicBezTo>
                          <a:pt x="95991" y="149966"/>
                          <a:pt x="96943" y="149225"/>
                          <a:pt x="97896" y="148484"/>
                        </a:cubicBezTo>
                        <a:cubicBezTo>
                          <a:pt x="102764" y="144992"/>
                          <a:pt x="107421" y="141182"/>
                          <a:pt x="111866" y="137266"/>
                        </a:cubicBezTo>
                        <a:cubicBezTo>
                          <a:pt x="113559" y="135784"/>
                          <a:pt x="115253" y="134303"/>
                          <a:pt x="116840" y="132715"/>
                        </a:cubicBezTo>
                        <a:cubicBezTo>
                          <a:pt x="118851" y="130810"/>
                          <a:pt x="120650" y="128905"/>
                          <a:pt x="122555" y="126894"/>
                        </a:cubicBezTo>
                        <a:cubicBezTo>
                          <a:pt x="124248" y="125095"/>
                          <a:pt x="125942" y="123296"/>
                          <a:pt x="127529" y="121391"/>
                        </a:cubicBezTo>
                        <a:cubicBezTo>
                          <a:pt x="129223" y="119486"/>
                          <a:pt x="130916" y="117475"/>
                          <a:pt x="132503" y="115464"/>
                        </a:cubicBezTo>
                        <a:cubicBezTo>
                          <a:pt x="134514" y="113030"/>
                          <a:pt x="136313" y="110490"/>
                          <a:pt x="138112" y="107950"/>
                        </a:cubicBezTo>
                        <a:cubicBezTo>
                          <a:pt x="140123" y="105198"/>
                          <a:pt x="141923" y="102447"/>
                          <a:pt x="143828" y="99589"/>
                        </a:cubicBezTo>
                        <a:cubicBezTo>
                          <a:pt x="145627" y="96837"/>
                          <a:pt x="147320" y="94086"/>
                          <a:pt x="148908" y="91228"/>
                        </a:cubicBezTo>
                        <a:cubicBezTo>
                          <a:pt x="150072" y="89217"/>
                          <a:pt x="151130" y="87101"/>
                          <a:pt x="152188" y="84984"/>
                        </a:cubicBezTo>
                        <a:cubicBezTo>
                          <a:pt x="153458" y="82444"/>
                          <a:pt x="154728" y="79798"/>
                          <a:pt x="155998" y="77153"/>
                        </a:cubicBezTo>
                        <a:cubicBezTo>
                          <a:pt x="156951" y="75036"/>
                          <a:pt x="157903" y="72919"/>
                          <a:pt x="158750" y="70697"/>
                        </a:cubicBezTo>
                        <a:cubicBezTo>
                          <a:pt x="160020" y="67628"/>
                          <a:pt x="161078" y="64558"/>
                          <a:pt x="162137" y="61384"/>
                        </a:cubicBezTo>
                        <a:cubicBezTo>
                          <a:pt x="162772" y="59584"/>
                          <a:pt x="163513" y="57785"/>
                          <a:pt x="164042" y="55880"/>
                        </a:cubicBezTo>
                        <a:cubicBezTo>
                          <a:pt x="149013" y="49742"/>
                          <a:pt x="127635" y="31538"/>
                          <a:pt x="94933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4" name="Google Shape;8734;g3acbb144eea_1_3835"/>
                  <p:cNvSpPr/>
                  <p:nvPr/>
                </p:nvSpPr>
                <p:spPr>
                  <a:xfrm>
                    <a:off x="650557" y="3002174"/>
                    <a:ext cx="3915" cy="6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15" h="634" extrusionOk="0">
                        <a:moveTo>
                          <a:pt x="3916" y="0"/>
                        </a:moveTo>
                        <a:cubicBezTo>
                          <a:pt x="2646" y="212"/>
                          <a:pt x="1376" y="423"/>
                          <a:pt x="0" y="635"/>
                        </a:cubicBezTo>
                        <a:cubicBezTo>
                          <a:pt x="1270" y="423"/>
                          <a:pt x="2540" y="212"/>
                          <a:pt x="3916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5" name="Google Shape;8735;g3acbb144eea_1_3835"/>
                  <p:cNvSpPr/>
                  <p:nvPr/>
                </p:nvSpPr>
                <p:spPr>
                  <a:xfrm>
                    <a:off x="714163" y="2977938"/>
                    <a:ext cx="4444" cy="27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44" h="2751" extrusionOk="0">
                        <a:moveTo>
                          <a:pt x="4445" y="0"/>
                        </a:moveTo>
                        <a:cubicBezTo>
                          <a:pt x="2963" y="952"/>
                          <a:pt x="1482" y="1799"/>
                          <a:pt x="0" y="2752"/>
                        </a:cubicBezTo>
                        <a:cubicBezTo>
                          <a:pt x="1482" y="1905"/>
                          <a:pt x="2963" y="952"/>
                          <a:pt x="4445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6" name="Google Shape;8736;g3acbb144eea_1_3835"/>
                  <p:cNvSpPr/>
                  <p:nvPr/>
                </p:nvSpPr>
                <p:spPr>
                  <a:xfrm>
                    <a:off x="783907" y="2899198"/>
                    <a:ext cx="3810" cy="78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810" h="7831" extrusionOk="0">
                        <a:moveTo>
                          <a:pt x="3810" y="0"/>
                        </a:moveTo>
                        <a:cubicBezTo>
                          <a:pt x="2646" y="2646"/>
                          <a:pt x="1376" y="5292"/>
                          <a:pt x="0" y="7832"/>
                        </a:cubicBezTo>
                        <a:cubicBezTo>
                          <a:pt x="1270" y="5292"/>
                          <a:pt x="2540" y="2646"/>
                          <a:pt x="381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7" name="Google Shape;8737;g3acbb144eea_1_3835"/>
                  <p:cNvSpPr/>
                  <p:nvPr/>
                </p:nvSpPr>
                <p:spPr>
                  <a:xfrm>
                    <a:off x="775652" y="2913274"/>
                    <a:ext cx="5079" cy="8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79" h="8360" extrusionOk="0">
                        <a:moveTo>
                          <a:pt x="5080" y="0"/>
                        </a:moveTo>
                        <a:cubicBezTo>
                          <a:pt x="3493" y="2858"/>
                          <a:pt x="1799" y="5609"/>
                          <a:pt x="0" y="8361"/>
                        </a:cubicBezTo>
                        <a:cubicBezTo>
                          <a:pt x="1799" y="5609"/>
                          <a:pt x="3493" y="2858"/>
                          <a:pt x="5080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8" name="Google Shape;8738;g3acbb144eea_1_3835"/>
                  <p:cNvSpPr/>
                  <p:nvPr/>
                </p:nvSpPr>
                <p:spPr>
                  <a:xfrm>
                    <a:off x="790574" y="2883429"/>
                    <a:ext cx="3386" cy="93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86" h="9313" extrusionOk="0">
                        <a:moveTo>
                          <a:pt x="3387" y="0"/>
                        </a:moveTo>
                        <a:cubicBezTo>
                          <a:pt x="2328" y="3069"/>
                          <a:pt x="1270" y="6244"/>
                          <a:pt x="0" y="9313"/>
                        </a:cubicBezTo>
                        <a:cubicBezTo>
                          <a:pt x="1270" y="6244"/>
                          <a:pt x="2328" y="3175"/>
                          <a:pt x="3387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39" name="Google Shape;8739;g3acbb144eea_1_3835"/>
                  <p:cNvSpPr/>
                  <p:nvPr/>
                </p:nvSpPr>
                <p:spPr>
                  <a:xfrm>
                    <a:off x="764328" y="2929995"/>
                    <a:ext cx="5609" cy="75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9" h="7514" extrusionOk="0">
                        <a:moveTo>
                          <a:pt x="5609" y="0"/>
                        </a:moveTo>
                        <a:cubicBezTo>
                          <a:pt x="3810" y="2540"/>
                          <a:pt x="1905" y="5080"/>
                          <a:pt x="0" y="7514"/>
                        </a:cubicBezTo>
                        <a:cubicBezTo>
                          <a:pt x="2011" y="5080"/>
                          <a:pt x="3810" y="2540"/>
                          <a:pt x="5609" y="0"/>
                        </a:cubicBezTo>
                        <a:close/>
                      </a:path>
                    </a:pathLst>
                  </a:custGeom>
                  <a:solidFill>
                    <a:srgbClr val="F0E5C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0" name="Google Shape;8740;g3acbb144eea_1_3835"/>
                  <p:cNvSpPr/>
                  <p:nvPr/>
                </p:nvSpPr>
                <p:spPr>
                  <a:xfrm>
                    <a:off x="506412" y="2776643"/>
                    <a:ext cx="177800" cy="2072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7800" h="207221" extrusionOk="0">
                        <a:moveTo>
                          <a:pt x="106" y="0"/>
                        </a:moveTo>
                        <a:cubicBezTo>
                          <a:pt x="9843" y="23178"/>
                          <a:pt x="41275" y="71332"/>
                          <a:pt x="63288" y="105093"/>
                        </a:cubicBezTo>
                        <a:cubicBezTo>
                          <a:pt x="94615" y="153035"/>
                          <a:pt x="114935" y="185103"/>
                          <a:pt x="125307" y="207222"/>
                        </a:cubicBezTo>
                        <a:cubicBezTo>
                          <a:pt x="145415" y="196533"/>
                          <a:pt x="163195" y="182139"/>
                          <a:pt x="177800" y="164889"/>
                        </a:cubicBezTo>
                        <a:cubicBezTo>
                          <a:pt x="158221" y="150178"/>
                          <a:pt x="130810" y="123614"/>
                          <a:pt x="90064" y="83185"/>
                        </a:cubicBezTo>
                        <a:cubicBezTo>
                          <a:pt x="61489" y="54716"/>
                          <a:pt x="20743" y="1428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1" name="Google Shape;8741;g3acbb144eea_1_3835"/>
                  <p:cNvSpPr/>
                  <p:nvPr/>
                </p:nvSpPr>
                <p:spPr>
                  <a:xfrm>
                    <a:off x="598593" y="2701607"/>
                    <a:ext cx="128375" cy="1894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375" h="189441" extrusionOk="0">
                        <a:moveTo>
                          <a:pt x="106" y="0"/>
                        </a:moveTo>
                        <a:cubicBezTo>
                          <a:pt x="9843" y="23177"/>
                          <a:pt x="41275" y="71332"/>
                          <a:pt x="63288" y="105198"/>
                        </a:cubicBezTo>
                        <a:cubicBezTo>
                          <a:pt x="86783" y="141287"/>
                          <a:pt x="104246" y="168593"/>
                          <a:pt x="115888" y="189442"/>
                        </a:cubicBezTo>
                        <a:cubicBezTo>
                          <a:pt x="123825" y="169228"/>
                          <a:pt x="128376" y="147214"/>
                          <a:pt x="128376" y="124142"/>
                        </a:cubicBezTo>
                        <a:cubicBezTo>
                          <a:pt x="128376" y="122978"/>
                          <a:pt x="128270" y="121814"/>
                          <a:pt x="128164" y="120544"/>
                        </a:cubicBezTo>
                        <a:cubicBezTo>
                          <a:pt x="116946" y="109749"/>
                          <a:pt x="104352" y="97261"/>
                          <a:pt x="90170" y="83185"/>
                        </a:cubicBezTo>
                        <a:cubicBezTo>
                          <a:pt x="61595" y="54716"/>
                          <a:pt x="20849" y="1418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FEAD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2" name="Google Shape;8742;g3acbb144eea_1_3835"/>
                  <p:cNvSpPr/>
                  <p:nvPr/>
                </p:nvSpPr>
                <p:spPr>
                  <a:xfrm>
                    <a:off x="624522" y="3004820"/>
                    <a:ext cx="1164" cy="105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" h="10583" extrusionOk="0">
                        <a:moveTo>
                          <a:pt x="0" y="0"/>
                        </a:moveTo>
                        <a:cubicBezTo>
                          <a:pt x="0" y="0"/>
                          <a:pt x="741" y="0"/>
                          <a:pt x="1164" y="0"/>
                        </a:cubicBezTo>
                        <a:lnTo>
                          <a:pt x="1164" y="0"/>
                        </a:lnTo>
                        <a:cubicBezTo>
                          <a:pt x="1164" y="0"/>
                          <a:pt x="42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3" name="Google Shape;8743;g3acbb144eea_1_3835"/>
                  <p:cNvSpPr/>
                  <p:nvPr/>
                </p:nvSpPr>
                <p:spPr>
                  <a:xfrm>
                    <a:off x="578590" y="2998681"/>
                    <a:ext cx="3704" cy="9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04" h="952" extrusionOk="0">
                        <a:moveTo>
                          <a:pt x="3704" y="952"/>
                        </a:moveTo>
                        <a:cubicBezTo>
                          <a:pt x="2434" y="635"/>
                          <a:pt x="1270" y="317"/>
                          <a:pt x="0" y="0"/>
                        </a:cubicBezTo>
                        <a:cubicBezTo>
                          <a:pt x="1164" y="317"/>
                          <a:pt x="2434" y="635"/>
                          <a:pt x="3704" y="952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4" name="Google Shape;8744;g3acbb144eea_1_3835"/>
                  <p:cNvSpPr/>
                  <p:nvPr/>
                </p:nvSpPr>
                <p:spPr>
                  <a:xfrm>
                    <a:off x="608012" y="3003973"/>
                    <a:ext cx="16509" cy="8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509" h="846" extrusionOk="0">
                        <a:moveTo>
                          <a:pt x="16510" y="847"/>
                        </a:moveTo>
                        <a:cubicBezTo>
                          <a:pt x="10901" y="847"/>
                          <a:pt x="5503" y="529"/>
                          <a:pt x="0" y="0"/>
                        </a:cubicBezTo>
                        <a:cubicBezTo>
                          <a:pt x="5397" y="529"/>
                          <a:pt x="10901" y="847"/>
                          <a:pt x="16510" y="847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5" name="Google Shape;8745;g3acbb144eea_1_3835"/>
                  <p:cNvSpPr/>
                  <p:nvPr/>
                </p:nvSpPr>
                <p:spPr>
                  <a:xfrm>
                    <a:off x="592666" y="3001856"/>
                    <a:ext cx="7408" cy="116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408" h="1164" extrusionOk="0">
                        <a:moveTo>
                          <a:pt x="7408" y="1164"/>
                        </a:moveTo>
                        <a:cubicBezTo>
                          <a:pt x="4974" y="847"/>
                          <a:pt x="2434" y="423"/>
                          <a:pt x="0" y="0"/>
                        </a:cubicBezTo>
                        <a:cubicBezTo>
                          <a:pt x="2434" y="423"/>
                          <a:pt x="4868" y="741"/>
                          <a:pt x="7408" y="1164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6" name="Google Shape;8746;g3acbb144eea_1_3835"/>
                  <p:cNvSpPr/>
                  <p:nvPr/>
                </p:nvSpPr>
                <p:spPr>
                  <a:xfrm>
                    <a:off x="450109" y="2866072"/>
                    <a:ext cx="1058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4233" extrusionOk="0">
                        <a:moveTo>
                          <a:pt x="1058" y="4233"/>
                        </a:moveTo>
                        <a:cubicBezTo>
                          <a:pt x="741" y="2857"/>
                          <a:pt x="318" y="1376"/>
                          <a:pt x="0" y="0"/>
                        </a:cubicBezTo>
                        <a:cubicBezTo>
                          <a:pt x="318" y="1482"/>
                          <a:pt x="741" y="2857"/>
                          <a:pt x="1058" y="4233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7" name="Google Shape;8747;g3acbb144eea_1_3835"/>
                  <p:cNvSpPr/>
                  <p:nvPr/>
                </p:nvSpPr>
                <p:spPr>
                  <a:xfrm>
                    <a:off x="586422" y="3000375"/>
                    <a:ext cx="39264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264" h="4656" extrusionOk="0">
                        <a:moveTo>
                          <a:pt x="847" y="0"/>
                        </a:moveTo>
                        <a:cubicBezTo>
                          <a:pt x="847" y="0"/>
                          <a:pt x="317" y="106"/>
                          <a:pt x="0" y="212"/>
                        </a:cubicBezTo>
                        <a:cubicBezTo>
                          <a:pt x="2117" y="635"/>
                          <a:pt x="4127" y="1164"/>
                          <a:pt x="6244" y="1587"/>
                        </a:cubicBezTo>
                        <a:cubicBezTo>
                          <a:pt x="8678" y="2011"/>
                          <a:pt x="11112" y="2328"/>
                          <a:pt x="13653" y="2752"/>
                        </a:cubicBezTo>
                        <a:cubicBezTo>
                          <a:pt x="16298" y="3175"/>
                          <a:pt x="18944" y="3492"/>
                          <a:pt x="21590" y="3810"/>
                        </a:cubicBezTo>
                        <a:cubicBezTo>
                          <a:pt x="26987" y="4339"/>
                          <a:pt x="32491" y="4657"/>
                          <a:pt x="38100" y="4657"/>
                        </a:cubicBezTo>
                        <a:cubicBezTo>
                          <a:pt x="38523" y="4657"/>
                          <a:pt x="38841" y="4657"/>
                          <a:pt x="39264" y="4657"/>
                        </a:cubicBezTo>
                        <a:cubicBezTo>
                          <a:pt x="26035" y="4657"/>
                          <a:pt x="13229" y="2963"/>
                          <a:pt x="953" y="212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8" name="Google Shape;8748;g3acbb144eea_1_3835"/>
                  <p:cNvSpPr/>
                  <p:nvPr/>
                </p:nvSpPr>
                <p:spPr>
                  <a:xfrm>
                    <a:off x="446510" y="2845329"/>
                    <a:ext cx="2010" cy="129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12911" extrusionOk="0">
                        <a:moveTo>
                          <a:pt x="0" y="0"/>
                        </a:moveTo>
                        <a:cubicBezTo>
                          <a:pt x="529" y="4339"/>
                          <a:pt x="1164" y="8678"/>
                          <a:pt x="2011" y="12912"/>
                        </a:cubicBezTo>
                        <a:cubicBezTo>
                          <a:pt x="1270" y="8678"/>
                          <a:pt x="529" y="4339"/>
                          <a:pt x="0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49" name="Google Shape;8749;g3acbb144eea_1_3835"/>
                  <p:cNvSpPr/>
                  <p:nvPr/>
                </p:nvSpPr>
                <p:spPr>
                  <a:xfrm>
                    <a:off x="800523" y="2847234"/>
                    <a:ext cx="1693" cy="107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10794" extrusionOk="0">
                        <a:moveTo>
                          <a:pt x="1693" y="0"/>
                        </a:moveTo>
                        <a:cubicBezTo>
                          <a:pt x="1270" y="3598"/>
                          <a:pt x="741" y="7303"/>
                          <a:pt x="0" y="10795"/>
                        </a:cubicBezTo>
                        <a:cubicBezTo>
                          <a:pt x="635" y="7197"/>
                          <a:pt x="1164" y="3598"/>
                          <a:pt x="1693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0" name="Google Shape;8750;g3acbb144eea_1_3835"/>
                  <p:cNvSpPr/>
                  <p:nvPr/>
                </p:nvSpPr>
                <p:spPr>
                  <a:xfrm>
                    <a:off x="677227" y="2654405"/>
                    <a:ext cx="10583" cy="105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3" h="10583" extrusionOk="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1" name="Google Shape;8751;g3acbb144eea_1_3835"/>
                  <p:cNvSpPr/>
                  <p:nvPr/>
                </p:nvSpPr>
                <p:spPr>
                  <a:xfrm>
                    <a:off x="677227" y="2654511"/>
                    <a:ext cx="126470" cy="22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470" h="223625" extrusionOk="0">
                        <a:moveTo>
                          <a:pt x="56092" y="90699"/>
                        </a:moveTo>
                        <a:cubicBezTo>
                          <a:pt x="78105" y="124566"/>
                          <a:pt x="109537" y="172614"/>
                          <a:pt x="119274" y="195897"/>
                        </a:cubicBezTo>
                        <a:cubicBezTo>
                          <a:pt x="101918" y="184044"/>
                          <a:pt x="70697" y="153776"/>
                          <a:pt x="44133" y="127635"/>
                        </a:cubicBezTo>
                        <a:cubicBezTo>
                          <a:pt x="47307" y="140547"/>
                          <a:pt x="49212" y="153881"/>
                          <a:pt x="49530" y="167746"/>
                        </a:cubicBezTo>
                        <a:cubicBezTo>
                          <a:pt x="82233" y="199284"/>
                          <a:pt x="103505" y="217487"/>
                          <a:pt x="118639" y="223626"/>
                        </a:cubicBezTo>
                        <a:cubicBezTo>
                          <a:pt x="118639" y="223626"/>
                          <a:pt x="118639" y="223626"/>
                          <a:pt x="118639" y="223626"/>
                        </a:cubicBezTo>
                        <a:cubicBezTo>
                          <a:pt x="120015" y="218969"/>
                          <a:pt x="121285" y="214207"/>
                          <a:pt x="122237" y="209444"/>
                        </a:cubicBezTo>
                        <a:cubicBezTo>
                          <a:pt x="122661" y="207539"/>
                          <a:pt x="122978" y="205634"/>
                          <a:pt x="123296" y="203729"/>
                        </a:cubicBezTo>
                        <a:cubicBezTo>
                          <a:pt x="123931" y="200131"/>
                          <a:pt x="124460" y="196533"/>
                          <a:pt x="124989" y="192934"/>
                        </a:cubicBezTo>
                        <a:cubicBezTo>
                          <a:pt x="125201" y="191135"/>
                          <a:pt x="125412" y="189442"/>
                          <a:pt x="125624" y="187642"/>
                        </a:cubicBezTo>
                        <a:cubicBezTo>
                          <a:pt x="126153" y="182245"/>
                          <a:pt x="126471" y="176847"/>
                          <a:pt x="126471" y="171344"/>
                        </a:cubicBezTo>
                        <a:cubicBezTo>
                          <a:pt x="126471" y="165841"/>
                          <a:pt x="126153" y="160126"/>
                          <a:pt x="125624" y="154622"/>
                        </a:cubicBezTo>
                        <a:cubicBezTo>
                          <a:pt x="114088" y="134726"/>
                          <a:pt x="98002" y="109538"/>
                          <a:pt x="76941" y="77258"/>
                        </a:cubicBezTo>
                        <a:cubicBezTo>
                          <a:pt x="65299" y="59372"/>
                          <a:pt x="51012" y="37571"/>
                          <a:pt x="38735" y="17462"/>
                        </a:cubicBezTo>
                        <a:cubicBezTo>
                          <a:pt x="38735" y="17462"/>
                          <a:pt x="38735" y="17462"/>
                          <a:pt x="38735" y="17462"/>
                        </a:cubicBezTo>
                        <a:cubicBezTo>
                          <a:pt x="33549" y="14393"/>
                          <a:pt x="28152" y="11536"/>
                          <a:pt x="22754" y="8996"/>
                        </a:cubicBezTo>
                        <a:cubicBezTo>
                          <a:pt x="21802" y="8572"/>
                          <a:pt x="20743" y="8043"/>
                          <a:pt x="19791" y="7514"/>
                        </a:cubicBezTo>
                        <a:cubicBezTo>
                          <a:pt x="17780" y="6562"/>
                          <a:pt x="15663" y="5715"/>
                          <a:pt x="13547" y="4868"/>
                        </a:cubicBezTo>
                        <a:cubicBezTo>
                          <a:pt x="10054" y="3492"/>
                          <a:pt x="6562" y="2117"/>
                          <a:pt x="2858" y="952"/>
                        </a:cubicBezTo>
                        <a:cubicBezTo>
                          <a:pt x="1905" y="635"/>
                          <a:pt x="953" y="317"/>
                          <a:pt x="0" y="0"/>
                        </a:cubicBezTo>
                        <a:lnTo>
                          <a:pt x="0" y="0"/>
                        </a:lnTo>
                        <a:cubicBezTo>
                          <a:pt x="11536" y="21590"/>
                          <a:pt x="30057" y="50800"/>
                          <a:pt x="56092" y="90805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2" name="Google Shape;8752;g3acbb144eea_1_3835"/>
                  <p:cNvSpPr/>
                  <p:nvPr/>
                </p:nvSpPr>
                <p:spPr>
                  <a:xfrm>
                    <a:off x="684212" y="2890943"/>
                    <a:ext cx="47815" cy="647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815" h="64759" extrusionOk="0">
                        <a:moveTo>
                          <a:pt x="20002" y="34502"/>
                        </a:moveTo>
                        <a:cubicBezTo>
                          <a:pt x="18415" y="33337"/>
                          <a:pt x="16616" y="32067"/>
                          <a:pt x="14711" y="30692"/>
                        </a:cubicBezTo>
                        <a:cubicBezTo>
                          <a:pt x="10266" y="37677"/>
                          <a:pt x="5398" y="44450"/>
                          <a:pt x="0" y="50694"/>
                        </a:cubicBezTo>
                        <a:cubicBezTo>
                          <a:pt x="19897" y="65616"/>
                          <a:pt x="31750" y="68262"/>
                          <a:pt x="41169" y="60537"/>
                        </a:cubicBezTo>
                        <a:cubicBezTo>
                          <a:pt x="52705" y="51117"/>
                          <a:pt x="49318" y="34184"/>
                          <a:pt x="30268" y="0"/>
                        </a:cubicBezTo>
                        <a:cubicBezTo>
                          <a:pt x="26564" y="9525"/>
                          <a:pt x="21907" y="18732"/>
                          <a:pt x="16616" y="27411"/>
                        </a:cubicBezTo>
                        <a:cubicBezTo>
                          <a:pt x="17780" y="29845"/>
                          <a:pt x="19050" y="32385"/>
                          <a:pt x="19897" y="34502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3" name="Google Shape;8753;g3acbb144eea_1_3835"/>
                  <p:cNvSpPr/>
                  <p:nvPr/>
                </p:nvSpPr>
                <p:spPr>
                  <a:xfrm>
                    <a:off x="587375" y="2983970"/>
                    <a:ext cx="51752" cy="208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752" h="20849" extrusionOk="0">
                        <a:moveTo>
                          <a:pt x="21590" y="9948"/>
                        </a:moveTo>
                        <a:cubicBezTo>
                          <a:pt x="22648" y="12171"/>
                          <a:pt x="23813" y="14499"/>
                          <a:pt x="24659" y="16510"/>
                        </a:cubicBezTo>
                        <a:cubicBezTo>
                          <a:pt x="22543" y="15028"/>
                          <a:pt x="20214" y="13335"/>
                          <a:pt x="17780" y="11430"/>
                        </a:cubicBezTo>
                        <a:cubicBezTo>
                          <a:pt x="11959" y="13441"/>
                          <a:pt x="6032" y="15134"/>
                          <a:pt x="0" y="16404"/>
                        </a:cubicBezTo>
                        <a:cubicBezTo>
                          <a:pt x="12382" y="19156"/>
                          <a:pt x="25188" y="20743"/>
                          <a:pt x="38312" y="20849"/>
                        </a:cubicBezTo>
                        <a:cubicBezTo>
                          <a:pt x="42862" y="20849"/>
                          <a:pt x="47308" y="20532"/>
                          <a:pt x="51752" y="20214"/>
                        </a:cubicBezTo>
                        <a:cubicBezTo>
                          <a:pt x="50588" y="14605"/>
                          <a:pt x="48048" y="7938"/>
                          <a:pt x="44344" y="0"/>
                        </a:cubicBezTo>
                        <a:cubicBezTo>
                          <a:pt x="37042" y="3916"/>
                          <a:pt x="29422" y="7091"/>
                          <a:pt x="21590" y="9948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4" name="Google Shape;8754;g3acbb144eea_1_3835"/>
                  <p:cNvSpPr/>
                  <p:nvPr/>
                </p:nvSpPr>
                <p:spPr>
                  <a:xfrm>
                    <a:off x="715962" y="2671762"/>
                    <a:ext cx="10583" cy="1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3" h="105" extrusionOk="0">
                        <a:moveTo>
                          <a:pt x="0" y="106"/>
                        </a:moveTo>
                        <a:lnTo>
                          <a:pt x="0" y="0"/>
                        </a:lnTo>
                        <a:lnTo>
                          <a:pt x="0" y="106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5" name="Google Shape;8755;g3acbb144eea_1_3835"/>
                  <p:cNvSpPr/>
                  <p:nvPr/>
                </p:nvSpPr>
                <p:spPr>
                  <a:xfrm>
                    <a:off x="802851" y="2808922"/>
                    <a:ext cx="846" cy="167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16721" extrusionOk="0">
                        <a:moveTo>
                          <a:pt x="847" y="16722"/>
                        </a:moveTo>
                        <a:cubicBezTo>
                          <a:pt x="847" y="11112"/>
                          <a:pt x="529" y="5503"/>
                          <a:pt x="0" y="0"/>
                        </a:cubicBezTo>
                        <a:lnTo>
                          <a:pt x="0" y="0"/>
                        </a:lnTo>
                        <a:cubicBezTo>
                          <a:pt x="529" y="5503"/>
                          <a:pt x="847" y="11112"/>
                          <a:pt x="847" y="16722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6" name="Google Shape;8756;g3acbb144eea_1_3835"/>
                  <p:cNvSpPr/>
                  <p:nvPr/>
                </p:nvSpPr>
                <p:spPr>
                  <a:xfrm>
                    <a:off x="696912" y="2661920"/>
                    <a:ext cx="2963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1481" extrusionOk="0">
                        <a:moveTo>
                          <a:pt x="0" y="0"/>
                        </a:moveTo>
                        <a:cubicBezTo>
                          <a:pt x="1058" y="423"/>
                          <a:pt x="2011" y="952"/>
                          <a:pt x="2963" y="1482"/>
                        </a:cubicBezTo>
                        <a:cubicBezTo>
                          <a:pt x="2011" y="1058"/>
                          <a:pt x="953" y="52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7" name="Google Shape;8757;g3acbb144eea_1_3835"/>
                  <p:cNvSpPr/>
                  <p:nvPr/>
                </p:nvSpPr>
                <p:spPr>
                  <a:xfrm>
                    <a:off x="795866" y="2863744"/>
                    <a:ext cx="3598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14181" extrusionOk="0">
                        <a:moveTo>
                          <a:pt x="3598" y="0"/>
                        </a:moveTo>
                        <a:cubicBezTo>
                          <a:pt x="2540" y="4763"/>
                          <a:pt x="1376" y="9525"/>
                          <a:pt x="0" y="14182"/>
                        </a:cubicBezTo>
                        <a:cubicBezTo>
                          <a:pt x="1376" y="9525"/>
                          <a:pt x="2646" y="4763"/>
                          <a:pt x="3598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8" name="Google Shape;8758;g3acbb144eea_1_3835"/>
                  <p:cNvSpPr/>
                  <p:nvPr/>
                </p:nvSpPr>
                <p:spPr>
                  <a:xfrm>
                    <a:off x="802851" y="2825644"/>
                    <a:ext cx="846" cy="16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16298" extrusionOk="0">
                        <a:moveTo>
                          <a:pt x="847" y="0"/>
                        </a:moveTo>
                        <a:cubicBezTo>
                          <a:pt x="847" y="5504"/>
                          <a:pt x="529" y="10901"/>
                          <a:pt x="0" y="16298"/>
                        </a:cubicBezTo>
                        <a:cubicBezTo>
                          <a:pt x="529" y="10901"/>
                          <a:pt x="847" y="5504"/>
                          <a:pt x="847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59" name="Google Shape;8759;g3acbb144eea_1_3835"/>
                  <p:cNvSpPr/>
                  <p:nvPr/>
                </p:nvSpPr>
                <p:spPr>
                  <a:xfrm>
                    <a:off x="679979" y="2655358"/>
                    <a:ext cx="10689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689" h="3915" extrusionOk="0">
                        <a:moveTo>
                          <a:pt x="0" y="0"/>
                        </a:moveTo>
                        <a:cubicBezTo>
                          <a:pt x="3598" y="1164"/>
                          <a:pt x="7091" y="2540"/>
                          <a:pt x="10689" y="3916"/>
                        </a:cubicBezTo>
                        <a:cubicBezTo>
                          <a:pt x="7197" y="2540"/>
                          <a:pt x="3704" y="116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60" name="Google Shape;8760;g3acbb144eea_1_3835"/>
                  <p:cNvSpPr/>
                  <p:nvPr/>
                </p:nvSpPr>
                <p:spPr>
                  <a:xfrm>
                    <a:off x="625686" y="3004079"/>
                    <a:ext cx="13440" cy="6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634" extrusionOk="0">
                        <a:moveTo>
                          <a:pt x="13441" y="0"/>
                        </a:moveTo>
                        <a:cubicBezTo>
                          <a:pt x="8996" y="317"/>
                          <a:pt x="4551" y="635"/>
                          <a:pt x="0" y="635"/>
                        </a:cubicBezTo>
                        <a:lnTo>
                          <a:pt x="0" y="635"/>
                        </a:lnTo>
                        <a:cubicBezTo>
                          <a:pt x="4551" y="635"/>
                          <a:pt x="8996" y="317"/>
                          <a:pt x="13441" y="0"/>
                        </a:cubicBezTo>
                        <a:lnTo>
                          <a:pt x="13441" y="0"/>
                        </a:ln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61" name="Google Shape;8761;g3acbb144eea_1_3835"/>
                  <p:cNvSpPr/>
                  <p:nvPr/>
                </p:nvSpPr>
                <p:spPr>
                  <a:xfrm>
                    <a:off x="565044" y="2993707"/>
                    <a:ext cx="22225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225" h="6773" extrusionOk="0">
                        <a:moveTo>
                          <a:pt x="22225" y="6668"/>
                        </a:moveTo>
                        <a:cubicBezTo>
                          <a:pt x="14605" y="4974"/>
                          <a:pt x="7197" y="2646"/>
                          <a:pt x="0" y="0"/>
                        </a:cubicBezTo>
                        <a:cubicBezTo>
                          <a:pt x="529" y="423"/>
                          <a:pt x="1058" y="952"/>
                          <a:pt x="1482" y="1376"/>
                        </a:cubicBezTo>
                        <a:cubicBezTo>
                          <a:pt x="5398" y="2752"/>
                          <a:pt x="9419" y="3916"/>
                          <a:pt x="13441" y="4974"/>
                        </a:cubicBezTo>
                        <a:cubicBezTo>
                          <a:pt x="14711" y="5292"/>
                          <a:pt x="15875" y="5609"/>
                          <a:pt x="17145" y="5927"/>
                        </a:cubicBezTo>
                        <a:cubicBezTo>
                          <a:pt x="18521" y="6244"/>
                          <a:pt x="19897" y="6562"/>
                          <a:pt x="21378" y="6773"/>
                        </a:cubicBezTo>
                        <a:cubicBezTo>
                          <a:pt x="21696" y="6773"/>
                          <a:pt x="21907" y="6668"/>
                          <a:pt x="22225" y="6562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62" name="Google Shape;8762;g3acbb144eea_1_3835"/>
                  <p:cNvSpPr/>
                  <p:nvPr/>
                </p:nvSpPr>
                <p:spPr>
                  <a:xfrm>
                    <a:off x="446405" y="2845434"/>
                    <a:ext cx="13969" cy="464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46460" extrusionOk="0">
                        <a:moveTo>
                          <a:pt x="13970" y="46355"/>
                        </a:moveTo>
                        <a:cubicBezTo>
                          <a:pt x="8467" y="32385"/>
                          <a:pt x="4657" y="17674"/>
                          <a:pt x="2752" y="2328"/>
                        </a:cubicBezTo>
                        <a:cubicBezTo>
                          <a:pt x="1905" y="1588"/>
                          <a:pt x="953" y="741"/>
                          <a:pt x="0" y="0"/>
                        </a:cubicBezTo>
                        <a:cubicBezTo>
                          <a:pt x="529" y="4339"/>
                          <a:pt x="1164" y="8678"/>
                          <a:pt x="2011" y="12912"/>
                        </a:cubicBezTo>
                        <a:cubicBezTo>
                          <a:pt x="2540" y="15558"/>
                          <a:pt x="3069" y="18098"/>
                          <a:pt x="3598" y="20744"/>
                        </a:cubicBezTo>
                        <a:cubicBezTo>
                          <a:pt x="3916" y="22225"/>
                          <a:pt x="4339" y="23601"/>
                          <a:pt x="4657" y="24977"/>
                        </a:cubicBezTo>
                        <a:cubicBezTo>
                          <a:pt x="6244" y="31115"/>
                          <a:pt x="8149" y="37042"/>
                          <a:pt x="10266" y="42969"/>
                        </a:cubicBezTo>
                        <a:cubicBezTo>
                          <a:pt x="11430" y="44133"/>
                          <a:pt x="12700" y="45297"/>
                          <a:pt x="13864" y="46461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63" name="Google Shape;8763;g3acbb144eea_1_3835"/>
                  <p:cNvSpPr/>
                  <p:nvPr/>
                </p:nvSpPr>
                <p:spPr>
                  <a:xfrm>
                    <a:off x="449156" y="2847657"/>
                    <a:ext cx="155998" cy="1526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998" h="152611" extrusionOk="0">
                        <a:moveTo>
                          <a:pt x="72813" y="69533"/>
                        </a:moveTo>
                        <a:cubicBezTo>
                          <a:pt x="41487" y="38312"/>
                          <a:pt x="18098" y="15558"/>
                          <a:pt x="0" y="0"/>
                        </a:cubicBezTo>
                        <a:cubicBezTo>
                          <a:pt x="1905" y="15346"/>
                          <a:pt x="5715" y="30163"/>
                          <a:pt x="11218" y="44027"/>
                        </a:cubicBezTo>
                        <a:cubicBezTo>
                          <a:pt x="26353" y="58526"/>
                          <a:pt x="42016" y="74083"/>
                          <a:pt x="55245" y="87101"/>
                        </a:cubicBezTo>
                        <a:cubicBezTo>
                          <a:pt x="80010" y="111760"/>
                          <a:pt x="99801" y="131127"/>
                          <a:pt x="115993" y="145944"/>
                        </a:cubicBezTo>
                        <a:cubicBezTo>
                          <a:pt x="123190" y="148590"/>
                          <a:pt x="130598" y="150813"/>
                          <a:pt x="138218" y="152611"/>
                        </a:cubicBezTo>
                        <a:cubicBezTo>
                          <a:pt x="144251" y="151236"/>
                          <a:pt x="150178" y="149543"/>
                          <a:pt x="155998" y="147637"/>
                        </a:cubicBezTo>
                        <a:cubicBezTo>
                          <a:pt x="133985" y="130387"/>
                          <a:pt x="98531" y="95144"/>
                          <a:pt x="72813" y="69533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64" name="Google Shape;8764;g3acbb144eea_1_3835"/>
                  <p:cNvSpPr/>
                  <p:nvPr/>
                </p:nvSpPr>
                <p:spPr>
                  <a:xfrm>
                    <a:off x="570902" y="2671529"/>
                    <a:ext cx="156067" cy="2469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6067" h="246930" extrusionOk="0">
                        <a:moveTo>
                          <a:pt x="6630" y="4043"/>
                        </a:moveTo>
                        <a:cubicBezTo>
                          <a:pt x="-11890" y="19177"/>
                          <a:pt x="8112" y="53785"/>
                          <a:pt x="70130" y="148823"/>
                        </a:cubicBezTo>
                        <a:cubicBezTo>
                          <a:pt x="90239" y="179621"/>
                          <a:pt x="117861" y="221954"/>
                          <a:pt x="130032" y="246931"/>
                        </a:cubicBezTo>
                        <a:cubicBezTo>
                          <a:pt x="135324" y="238252"/>
                          <a:pt x="139875" y="229151"/>
                          <a:pt x="143685" y="219520"/>
                        </a:cubicBezTo>
                        <a:cubicBezTo>
                          <a:pt x="132043" y="198671"/>
                          <a:pt x="114580" y="171260"/>
                          <a:pt x="91085" y="135276"/>
                        </a:cubicBezTo>
                        <a:cubicBezTo>
                          <a:pt x="69072" y="101516"/>
                          <a:pt x="37640" y="53362"/>
                          <a:pt x="27903" y="30078"/>
                        </a:cubicBezTo>
                        <a:cubicBezTo>
                          <a:pt x="48646" y="44260"/>
                          <a:pt x="89392" y="84794"/>
                          <a:pt x="118073" y="113263"/>
                        </a:cubicBezTo>
                        <a:cubicBezTo>
                          <a:pt x="132255" y="127339"/>
                          <a:pt x="144849" y="139722"/>
                          <a:pt x="156067" y="150622"/>
                        </a:cubicBezTo>
                        <a:cubicBezTo>
                          <a:pt x="155750" y="136864"/>
                          <a:pt x="153950" y="123423"/>
                          <a:pt x="150670" y="110512"/>
                        </a:cubicBezTo>
                        <a:cubicBezTo>
                          <a:pt x="145484" y="105326"/>
                          <a:pt x="140404" y="100246"/>
                          <a:pt x="135641" y="95589"/>
                        </a:cubicBezTo>
                        <a:cubicBezTo>
                          <a:pt x="55102" y="15579"/>
                          <a:pt x="25363" y="-11091"/>
                          <a:pt x="6736" y="4043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65" name="Google Shape;8765;g3acbb144eea_1_3835"/>
                  <p:cNvSpPr/>
                  <p:nvPr/>
                </p:nvSpPr>
                <p:spPr>
                  <a:xfrm>
                    <a:off x="478511" y="2746440"/>
                    <a:ext cx="220623" cy="2474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0623" h="247479" extrusionOk="0">
                        <a:moveTo>
                          <a:pt x="135639" y="95820"/>
                        </a:moveTo>
                        <a:cubicBezTo>
                          <a:pt x="53513" y="14116"/>
                          <a:pt x="25467" y="-10966"/>
                          <a:pt x="6840" y="4168"/>
                        </a:cubicBezTo>
                        <a:cubicBezTo>
                          <a:pt x="-11786" y="19302"/>
                          <a:pt x="7052" y="52005"/>
                          <a:pt x="70446" y="148948"/>
                        </a:cubicBezTo>
                        <a:cubicBezTo>
                          <a:pt x="90660" y="179957"/>
                          <a:pt x="118494" y="222714"/>
                          <a:pt x="130559" y="247479"/>
                        </a:cubicBezTo>
                        <a:cubicBezTo>
                          <a:pt x="138391" y="244621"/>
                          <a:pt x="146011" y="241341"/>
                          <a:pt x="153314" y="237531"/>
                        </a:cubicBezTo>
                        <a:cubicBezTo>
                          <a:pt x="142942" y="215411"/>
                          <a:pt x="122516" y="183238"/>
                          <a:pt x="91295" y="135401"/>
                        </a:cubicBezTo>
                        <a:cubicBezTo>
                          <a:pt x="69282" y="101640"/>
                          <a:pt x="37849" y="53592"/>
                          <a:pt x="28113" y="30309"/>
                        </a:cubicBezTo>
                        <a:cubicBezTo>
                          <a:pt x="48856" y="44596"/>
                          <a:pt x="89602" y="85025"/>
                          <a:pt x="118177" y="113494"/>
                        </a:cubicBezTo>
                        <a:cubicBezTo>
                          <a:pt x="158923" y="154028"/>
                          <a:pt x="186334" y="180592"/>
                          <a:pt x="205913" y="195197"/>
                        </a:cubicBezTo>
                        <a:cubicBezTo>
                          <a:pt x="211310" y="188847"/>
                          <a:pt x="216179" y="182180"/>
                          <a:pt x="220624" y="175195"/>
                        </a:cubicBezTo>
                        <a:cubicBezTo>
                          <a:pt x="198822" y="158473"/>
                          <a:pt x="162204" y="122066"/>
                          <a:pt x="135745" y="9582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8766" name="Google Shape;8766;g3acbb144eea_1_3835"/>
            <p:cNvGrpSpPr/>
            <p:nvPr/>
          </p:nvGrpSpPr>
          <p:grpSpPr>
            <a:xfrm>
              <a:off x="5225189" y="0"/>
              <a:ext cx="1741800" cy="1713000"/>
              <a:chOff x="5225189" y="0"/>
              <a:chExt cx="1741800" cy="1713000"/>
            </a:xfrm>
          </p:grpSpPr>
          <p:sp>
            <p:nvSpPr>
              <p:cNvPr id="8767" name="Google Shape;8767;g3acbb144eea_1_3835"/>
              <p:cNvSpPr/>
              <p:nvPr/>
            </p:nvSpPr>
            <p:spPr>
              <a:xfrm>
                <a:off x="5225189" y="0"/>
                <a:ext cx="1741800" cy="1713000"/>
              </a:xfrm>
              <a:prstGeom prst="rect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768" name="Google Shape;8768;g3acbb144eea_1_3835"/>
              <p:cNvGrpSpPr/>
              <p:nvPr/>
            </p:nvGrpSpPr>
            <p:grpSpPr>
              <a:xfrm>
                <a:off x="5473695" y="397358"/>
                <a:ext cx="1244705" cy="918316"/>
                <a:chOff x="7201429" y="5546089"/>
                <a:chExt cx="1244705" cy="918316"/>
              </a:xfrm>
            </p:grpSpPr>
            <p:sp>
              <p:nvSpPr>
                <p:cNvPr id="8769" name="Google Shape;8769;g3acbb144eea_1_3835"/>
                <p:cNvSpPr/>
                <p:nvPr/>
              </p:nvSpPr>
              <p:spPr>
                <a:xfrm>
                  <a:off x="7292339" y="5546089"/>
                  <a:ext cx="1058863" cy="424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863" h="424921" extrusionOk="0">
                      <a:moveTo>
                        <a:pt x="1058863" y="210503"/>
                      </a:moveTo>
                      <a:cubicBezTo>
                        <a:pt x="1057804" y="94509"/>
                        <a:pt x="962766" y="0"/>
                        <a:pt x="846561" y="0"/>
                      </a:cubicBezTo>
                      <a:lnTo>
                        <a:pt x="701146" y="0"/>
                      </a:lnTo>
                      <a:lnTo>
                        <a:pt x="812060" y="110914"/>
                      </a:lnTo>
                      <a:cubicBezTo>
                        <a:pt x="822643" y="121497"/>
                        <a:pt x="822643" y="138853"/>
                        <a:pt x="812060" y="149437"/>
                      </a:cubicBezTo>
                      <a:cubicBezTo>
                        <a:pt x="801476" y="160020"/>
                        <a:pt x="784119" y="160020"/>
                        <a:pt x="773536" y="149437"/>
                      </a:cubicBezTo>
                      <a:lnTo>
                        <a:pt x="624100" y="0"/>
                      </a:lnTo>
                      <a:lnTo>
                        <a:pt x="555837" y="0"/>
                      </a:lnTo>
                      <a:lnTo>
                        <a:pt x="666750" y="110914"/>
                      </a:lnTo>
                      <a:cubicBezTo>
                        <a:pt x="677333" y="121497"/>
                        <a:pt x="677333" y="138853"/>
                        <a:pt x="666750" y="149437"/>
                      </a:cubicBezTo>
                      <a:cubicBezTo>
                        <a:pt x="656167" y="160020"/>
                        <a:pt x="638811" y="160020"/>
                        <a:pt x="628227" y="149437"/>
                      </a:cubicBezTo>
                      <a:lnTo>
                        <a:pt x="478791" y="0"/>
                      </a:lnTo>
                      <a:lnTo>
                        <a:pt x="410528" y="0"/>
                      </a:lnTo>
                      <a:lnTo>
                        <a:pt x="521441" y="110914"/>
                      </a:lnTo>
                      <a:cubicBezTo>
                        <a:pt x="532024" y="121497"/>
                        <a:pt x="532024" y="138853"/>
                        <a:pt x="521441" y="149437"/>
                      </a:cubicBezTo>
                      <a:cubicBezTo>
                        <a:pt x="510858" y="160020"/>
                        <a:pt x="493501" y="160020"/>
                        <a:pt x="482918" y="149437"/>
                      </a:cubicBezTo>
                      <a:lnTo>
                        <a:pt x="333481" y="0"/>
                      </a:lnTo>
                      <a:lnTo>
                        <a:pt x="265218" y="0"/>
                      </a:lnTo>
                      <a:lnTo>
                        <a:pt x="376132" y="110914"/>
                      </a:lnTo>
                      <a:cubicBezTo>
                        <a:pt x="386715" y="121497"/>
                        <a:pt x="386715" y="138853"/>
                        <a:pt x="376132" y="149437"/>
                      </a:cubicBezTo>
                      <a:cubicBezTo>
                        <a:pt x="365549" y="160020"/>
                        <a:pt x="348192" y="160020"/>
                        <a:pt x="337609" y="149437"/>
                      </a:cubicBezTo>
                      <a:lnTo>
                        <a:pt x="189442" y="1270"/>
                      </a:lnTo>
                      <a:cubicBezTo>
                        <a:pt x="85090" y="12488"/>
                        <a:pt x="2964" y="100119"/>
                        <a:pt x="0" y="206693"/>
                      </a:cubicBezTo>
                      <a:lnTo>
                        <a:pt x="14817" y="221509"/>
                      </a:lnTo>
                      <a:lnTo>
                        <a:pt x="1059" y="235268"/>
                      </a:lnTo>
                      <a:cubicBezTo>
                        <a:pt x="12488" y="341524"/>
                        <a:pt x="103082" y="424921"/>
                        <a:pt x="212196" y="424921"/>
                      </a:cubicBezTo>
                      <a:lnTo>
                        <a:pt x="846455" y="424921"/>
                      </a:lnTo>
                      <a:cubicBezTo>
                        <a:pt x="956840" y="424921"/>
                        <a:pt x="1048174" y="339514"/>
                        <a:pt x="1057910" y="231457"/>
                      </a:cubicBezTo>
                      <a:lnTo>
                        <a:pt x="1047856" y="221404"/>
                      </a:lnTo>
                      <a:lnTo>
                        <a:pt x="1058757" y="210503"/>
                      </a:ln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0" name="Google Shape;8770;g3acbb144eea_1_3835"/>
                <p:cNvSpPr/>
                <p:nvPr/>
              </p:nvSpPr>
              <p:spPr>
                <a:xfrm>
                  <a:off x="8350250" y="5661765"/>
                  <a:ext cx="95779" cy="211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79" h="211561" extrusionOk="0">
                      <a:moveTo>
                        <a:pt x="953" y="94827"/>
                      </a:moveTo>
                      <a:cubicBezTo>
                        <a:pt x="953" y="95462"/>
                        <a:pt x="953" y="96097"/>
                        <a:pt x="953" y="96732"/>
                      </a:cubicBezTo>
                      <a:lnTo>
                        <a:pt x="953" y="96732"/>
                      </a:lnTo>
                      <a:cubicBezTo>
                        <a:pt x="953" y="103188"/>
                        <a:pt x="529" y="109432"/>
                        <a:pt x="0" y="115782"/>
                      </a:cubicBezTo>
                      <a:lnTo>
                        <a:pt x="95779" y="211561"/>
                      </a:lnTo>
                      <a:lnTo>
                        <a:pt x="95779" y="0"/>
                      </a:lnTo>
                      <a:lnTo>
                        <a:pt x="953" y="94827"/>
                      </a:ln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1" name="Google Shape;8771;g3acbb144eea_1_3835"/>
                <p:cNvSpPr/>
                <p:nvPr/>
              </p:nvSpPr>
              <p:spPr>
                <a:xfrm>
                  <a:off x="8340407" y="5756698"/>
                  <a:ext cx="11006" cy="209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6" h="20954" extrusionOk="0">
                      <a:moveTo>
                        <a:pt x="10900" y="1905"/>
                      </a:moveTo>
                      <a:cubicBezTo>
                        <a:pt x="10900" y="1270"/>
                        <a:pt x="10900" y="635"/>
                        <a:pt x="10900" y="0"/>
                      </a:cubicBezTo>
                      <a:lnTo>
                        <a:pt x="0" y="10900"/>
                      </a:lnTo>
                      <a:lnTo>
                        <a:pt x="10054" y="20955"/>
                      </a:lnTo>
                      <a:cubicBezTo>
                        <a:pt x="10583" y="14711"/>
                        <a:pt x="11006" y="8361"/>
                        <a:pt x="11006" y="1905"/>
                      </a:cubicBezTo>
                      <a:lnTo>
                        <a:pt x="11006" y="1905"/>
                      </a:ln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2" name="Google Shape;8772;g3acbb144eea_1_3835"/>
                <p:cNvSpPr/>
                <p:nvPr/>
              </p:nvSpPr>
              <p:spPr>
                <a:xfrm>
                  <a:off x="7201429" y="5661765"/>
                  <a:ext cx="91969" cy="211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969" h="211561" extrusionOk="0">
                      <a:moveTo>
                        <a:pt x="90699" y="96838"/>
                      </a:moveTo>
                      <a:cubicBezTo>
                        <a:pt x="90699" y="94933"/>
                        <a:pt x="90910" y="93028"/>
                        <a:pt x="91016" y="91017"/>
                      </a:cubicBezTo>
                      <a:lnTo>
                        <a:pt x="0" y="0"/>
                      </a:lnTo>
                      <a:lnTo>
                        <a:pt x="0" y="211561"/>
                      </a:lnTo>
                      <a:lnTo>
                        <a:pt x="91969" y="119592"/>
                      </a:lnTo>
                      <a:cubicBezTo>
                        <a:pt x="91122" y="112078"/>
                        <a:pt x="90699" y="104563"/>
                        <a:pt x="90699" y="96838"/>
                      </a:cubicBezTo>
                      <a:lnTo>
                        <a:pt x="90699" y="96838"/>
                      </a:ln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3" name="Google Shape;8773;g3acbb144eea_1_3835"/>
                <p:cNvSpPr/>
                <p:nvPr/>
              </p:nvSpPr>
              <p:spPr>
                <a:xfrm>
                  <a:off x="7292128" y="5752782"/>
                  <a:ext cx="15028" cy="2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28575" extrusionOk="0">
                      <a:moveTo>
                        <a:pt x="317" y="0"/>
                      </a:moveTo>
                      <a:cubicBezTo>
                        <a:pt x="317" y="1905"/>
                        <a:pt x="0" y="3810"/>
                        <a:pt x="0" y="5821"/>
                      </a:cubicBezTo>
                      <a:lnTo>
                        <a:pt x="0" y="5821"/>
                      </a:lnTo>
                      <a:cubicBezTo>
                        <a:pt x="0" y="13546"/>
                        <a:pt x="423" y="21061"/>
                        <a:pt x="1270" y="28575"/>
                      </a:cubicBezTo>
                      <a:lnTo>
                        <a:pt x="15028" y="14816"/>
                      </a:lnTo>
                      <a:lnTo>
                        <a:pt x="211" y="0"/>
                      </a:ln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4" name="Google Shape;8774;g3acbb144eea_1_3835"/>
                <p:cNvSpPr/>
                <p:nvPr/>
              </p:nvSpPr>
              <p:spPr>
                <a:xfrm>
                  <a:off x="7481781" y="5546089"/>
                  <a:ext cx="194627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27" h="157374" extrusionOk="0">
                      <a:moveTo>
                        <a:pt x="186690" y="149437"/>
                      </a:moveTo>
                      <a:cubicBezTo>
                        <a:pt x="197273" y="138853"/>
                        <a:pt x="197273" y="121497"/>
                        <a:pt x="186690" y="110914"/>
                      </a:cubicBezTo>
                      <a:lnTo>
                        <a:pt x="75776" y="0"/>
                      </a:lnTo>
                      <a:lnTo>
                        <a:pt x="22754" y="0"/>
                      </a:lnTo>
                      <a:cubicBezTo>
                        <a:pt x="15028" y="0"/>
                        <a:pt x="7514" y="424"/>
                        <a:pt x="0" y="1270"/>
                      </a:cubicBezTo>
                      <a:lnTo>
                        <a:pt x="148167" y="149437"/>
                      </a:lnTo>
                      <a:cubicBezTo>
                        <a:pt x="158750" y="160020"/>
                        <a:pt x="176107" y="160020"/>
                        <a:pt x="186690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5" name="Google Shape;8775;g3acbb144eea_1_3835"/>
                <p:cNvSpPr/>
                <p:nvPr/>
              </p:nvSpPr>
              <p:spPr>
                <a:xfrm>
                  <a:off x="7625820" y="5546089"/>
                  <a:ext cx="195897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897" h="157374" extrusionOk="0">
                      <a:moveTo>
                        <a:pt x="187960" y="149437"/>
                      </a:moveTo>
                      <a:cubicBezTo>
                        <a:pt x="198543" y="138853"/>
                        <a:pt x="198543" y="121497"/>
                        <a:pt x="187960" y="110914"/>
                      </a:cubicBezTo>
                      <a:lnTo>
                        <a:pt x="77047" y="0"/>
                      </a:lnTo>
                      <a:lnTo>
                        <a:pt x="0" y="0"/>
                      </a:lnTo>
                      <a:lnTo>
                        <a:pt x="149437" y="149437"/>
                      </a:lnTo>
                      <a:cubicBezTo>
                        <a:pt x="160020" y="160020"/>
                        <a:pt x="177377" y="160020"/>
                        <a:pt x="187960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6" name="Google Shape;8776;g3acbb144eea_1_3835"/>
                <p:cNvSpPr/>
                <p:nvPr/>
              </p:nvSpPr>
              <p:spPr>
                <a:xfrm>
                  <a:off x="7771130" y="5546089"/>
                  <a:ext cx="195896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896" h="157374" extrusionOk="0">
                      <a:moveTo>
                        <a:pt x="187959" y="149437"/>
                      </a:moveTo>
                      <a:cubicBezTo>
                        <a:pt x="198543" y="138853"/>
                        <a:pt x="198543" y="121497"/>
                        <a:pt x="187959" y="110914"/>
                      </a:cubicBezTo>
                      <a:lnTo>
                        <a:pt x="77046" y="0"/>
                      </a:lnTo>
                      <a:lnTo>
                        <a:pt x="0" y="0"/>
                      </a:lnTo>
                      <a:lnTo>
                        <a:pt x="149437" y="149437"/>
                      </a:lnTo>
                      <a:cubicBezTo>
                        <a:pt x="160020" y="160020"/>
                        <a:pt x="177376" y="160020"/>
                        <a:pt x="187959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7" name="Google Shape;8777;g3acbb144eea_1_3835"/>
                <p:cNvSpPr/>
                <p:nvPr/>
              </p:nvSpPr>
              <p:spPr>
                <a:xfrm>
                  <a:off x="7916439" y="5546089"/>
                  <a:ext cx="195897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897" h="157374" extrusionOk="0">
                      <a:moveTo>
                        <a:pt x="187960" y="149437"/>
                      </a:moveTo>
                      <a:cubicBezTo>
                        <a:pt x="198543" y="138853"/>
                        <a:pt x="198543" y="121497"/>
                        <a:pt x="187960" y="110914"/>
                      </a:cubicBezTo>
                      <a:lnTo>
                        <a:pt x="77046" y="0"/>
                      </a:lnTo>
                      <a:lnTo>
                        <a:pt x="0" y="0"/>
                      </a:lnTo>
                      <a:lnTo>
                        <a:pt x="149437" y="149437"/>
                      </a:lnTo>
                      <a:cubicBezTo>
                        <a:pt x="160020" y="160020"/>
                        <a:pt x="177377" y="160020"/>
                        <a:pt x="187960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8" name="Google Shape;8778;g3acbb144eea_1_3835"/>
                <p:cNvSpPr/>
                <p:nvPr/>
              </p:nvSpPr>
              <p:spPr>
                <a:xfrm>
                  <a:off x="7292339" y="6039484"/>
                  <a:ext cx="1058863" cy="424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863" h="424921" extrusionOk="0">
                      <a:moveTo>
                        <a:pt x="1058863" y="210503"/>
                      </a:moveTo>
                      <a:cubicBezTo>
                        <a:pt x="1057804" y="94510"/>
                        <a:pt x="962766" y="0"/>
                        <a:pt x="846561" y="0"/>
                      </a:cubicBezTo>
                      <a:lnTo>
                        <a:pt x="701146" y="0"/>
                      </a:lnTo>
                      <a:lnTo>
                        <a:pt x="812060" y="110914"/>
                      </a:lnTo>
                      <a:cubicBezTo>
                        <a:pt x="822643" y="121497"/>
                        <a:pt x="822643" y="138854"/>
                        <a:pt x="812060" y="149437"/>
                      </a:cubicBezTo>
                      <a:cubicBezTo>
                        <a:pt x="801476" y="160021"/>
                        <a:pt x="784119" y="160021"/>
                        <a:pt x="773536" y="149437"/>
                      </a:cubicBezTo>
                      <a:lnTo>
                        <a:pt x="624100" y="0"/>
                      </a:lnTo>
                      <a:lnTo>
                        <a:pt x="555837" y="0"/>
                      </a:lnTo>
                      <a:lnTo>
                        <a:pt x="666750" y="110914"/>
                      </a:lnTo>
                      <a:cubicBezTo>
                        <a:pt x="677333" y="121497"/>
                        <a:pt x="677333" y="138854"/>
                        <a:pt x="666750" y="149437"/>
                      </a:cubicBezTo>
                      <a:cubicBezTo>
                        <a:pt x="656167" y="160021"/>
                        <a:pt x="638811" y="160021"/>
                        <a:pt x="628227" y="149437"/>
                      </a:cubicBezTo>
                      <a:lnTo>
                        <a:pt x="478791" y="0"/>
                      </a:lnTo>
                      <a:lnTo>
                        <a:pt x="410528" y="0"/>
                      </a:lnTo>
                      <a:lnTo>
                        <a:pt x="521441" y="110914"/>
                      </a:lnTo>
                      <a:cubicBezTo>
                        <a:pt x="532024" y="121497"/>
                        <a:pt x="532024" y="138854"/>
                        <a:pt x="521441" y="149437"/>
                      </a:cubicBezTo>
                      <a:cubicBezTo>
                        <a:pt x="510858" y="160021"/>
                        <a:pt x="493501" y="160021"/>
                        <a:pt x="482918" y="149437"/>
                      </a:cubicBezTo>
                      <a:lnTo>
                        <a:pt x="333481" y="0"/>
                      </a:lnTo>
                      <a:lnTo>
                        <a:pt x="265218" y="0"/>
                      </a:lnTo>
                      <a:lnTo>
                        <a:pt x="376132" y="110914"/>
                      </a:lnTo>
                      <a:cubicBezTo>
                        <a:pt x="386715" y="121497"/>
                        <a:pt x="386715" y="138854"/>
                        <a:pt x="376132" y="149437"/>
                      </a:cubicBezTo>
                      <a:cubicBezTo>
                        <a:pt x="365549" y="160021"/>
                        <a:pt x="348192" y="160021"/>
                        <a:pt x="337609" y="149437"/>
                      </a:cubicBezTo>
                      <a:lnTo>
                        <a:pt x="189442" y="1271"/>
                      </a:lnTo>
                      <a:cubicBezTo>
                        <a:pt x="85090" y="12489"/>
                        <a:pt x="2964" y="100119"/>
                        <a:pt x="0" y="206693"/>
                      </a:cubicBezTo>
                      <a:lnTo>
                        <a:pt x="14817" y="221510"/>
                      </a:lnTo>
                      <a:lnTo>
                        <a:pt x="1059" y="235268"/>
                      </a:lnTo>
                      <a:cubicBezTo>
                        <a:pt x="12488" y="341524"/>
                        <a:pt x="103082" y="424921"/>
                        <a:pt x="212196" y="424921"/>
                      </a:cubicBezTo>
                      <a:lnTo>
                        <a:pt x="846455" y="424921"/>
                      </a:lnTo>
                      <a:cubicBezTo>
                        <a:pt x="956840" y="424921"/>
                        <a:pt x="1048174" y="339514"/>
                        <a:pt x="1057910" y="231458"/>
                      </a:cubicBezTo>
                      <a:lnTo>
                        <a:pt x="1047856" y="221404"/>
                      </a:lnTo>
                      <a:lnTo>
                        <a:pt x="1058757" y="210503"/>
                      </a:ln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79" name="Google Shape;8779;g3acbb144eea_1_3835"/>
                <p:cNvSpPr/>
                <p:nvPr/>
              </p:nvSpPr>
              <p:spPr>
                <a:xfrm>
                  <a:off x="8350355" y="6155161"/>
                  <a:ext cx="95779" cy="211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79" h="211560" extrusionOk="0">
                      <a:moveTo>
                        <a:pt x="952" y="96731"/>
                      </a:moveTo>
                      <a:cubicBezTo>
                        <a:pt x="952" y="103188"/>
                        <a:pt x="529" y="109431"/>
                        <a:pt x="0" y="115782"/>
                      </a:cubicBezTo>
                      <a:lnTo>
                        <a:pt x="95779" y="211561"/>
                      </a:lnTo>
                      <a:lnTo>
                        <a:pt x="95779" y="0"/>
                      </a:lnTo>
                      <a:lnTo>
                        <a:pt x="952" y="94826"/>
                      </a:lnTo>
                      <a:cubicBezTo>
                        <a:pt x="952" y="95461"/>
                        <a:pt x="952" y="96096"/>
                        <a:pt x="952" y="96731"/>
                      </a:cubicBez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80" name="Google Shape;8780;g3acbb144eea_1_3835"/>
                <p:cNvSpPr/>
                <p:nvPr/>
              </p:nvSpPr>
              <p:spPr>
                <a:xfrm>
                  <a:off x="8340301" y="6249987"/>
                  <a:ext cx="11006" cy="20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6" h="20955" extrusionOk="0">
                      <a:moveTo>
                        <a:pt x="10901" y="0"/>
                      </a:moveTo>
                      <a:lnTo>
                        <a:pt x="0" y="10901"/>
                      </a:lnTo>
                      <a:lnTo>
                        <a:pt x="10054" y="20955"/>
                      </a:lnTo>
                      <a:cubicBezTo>
                        <a:pt x="10583" y="14711"/>
                        <a:pt x="11006" y="8361"/>
                        <a:pt x="11006" y="1905"/>
                      </a:cubicBezTo>
                      <a:cubicBezTo>
                        <a:pt x="11006" y="1270"/>
                        <a:pt x="11006" y="635"/>
                        <a:pt x="11006" y="0"/>
                      </a:cubicBez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81" name="Google Shape;8781;g3acbb144eea_1_3835"/>
                <p:cNvSpPr/>
                <p:nvPr/>
              </p:nvSpPr>
              <p:spPr>
                <a:xfrm>
                  <a:off x="7201429" y="6155055"/>
                  <a:ext cx="91969" cy="211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969" h="211560" extrusionOk="0">
                      <a:moveTo>
                        <a:pt x="91016" y="91016"/>
                      </a:moveTo>
                      <a:lnTo>
                        <a:pt x="0" y="0"/>
                      </a:lnTo>
                      <a:lnTo>
                        <a:pt x="0" y="211561"/>
                      </a:lnTo>
                      <a:lnTo>
                        <a:pt x="91969" y="119592"/>
                      </a:lnTo>
                      <a:cubicBezTo>
                        <a:pt x="91122" y="112077"/>
                        <a:pt x="90699" y="104563"/>
                        <a:pt x="90699" y="96837"/>
                      </a:cubicBezTo>
                      <a:cubicBezTo>
                        <a:pt x="90699" y="94932"/>
                        <a:pt x="90910" y="93027"/>
                        <a:pt x="91016" y="91016"/>
                      </a:cubicBez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82" name="Google Shape;8782;g3acbb144eea_1_3835"/>
                <p:cNvSpPr/>
                <p:nvPr/>
              </p:nvSpPr>
              <p:spPr>
                <a:xfrm>
                  <a:off x="7292128" y="6246071"/>
                  <a:ext cx="15028" cy="2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28575" extrusionOk="0">
                      <a:moveTo>
                        <a:pt x="317" y="0"/>
                      </a:moveTo>
                      <a:cubicBezTo>
                        <a:pt x="317" y="1905"/>
                        <a:pt x="0" y="3810"/>
                        <a:pt x="0" y="5821"/>
                      </a:cubicBezTo>
                      <a:cubicBezTo>
                        <a:pt x="0" y="13547"/>
                        <a:pt x="423" y="21061"/>
                        <a:pt x="1270" y="28575"/>
                      </a:cubicBezTo>
                      <a:lnTo>
                        <a:pt x="15028" y="14817"/>
                      </a:lnTo>
                      <a:lnTo>
                        <a:pt x="211" y="0"/>
                      </a:lnTo>
                      <a:close/>
                    </a:path>
                  </a:pathLst>
                </a:custGeom>
                <a:solidFill>
                  <a:srgbClr val="D6642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83" name="Google Shape;8783;g3acbb144eea_1_3835"/>
                <p:cNvSpPr/>
                <p:nvPr/>
              </p:nvSpPr>
              <p:spPr>
                <a:xfrm>
                  <a:off x="7481781" y="6039484"/>
                  <a:ext cx="194627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27" h="157374" extrusionOk="0">
                      <a:moveTo>
                        <a:pt x="186690" y="149437"/>
                      </a:moveTo>
                      <a:cubicBezTo>
                        <a:pt x="197273" y="138854"/>
                        <a:pt x="197273" y="121497"/>
                        <a:pt x="186690" y="110914"/>
                      </a:cubicBezTo>
                      <a:lnTo>
                        <a:pt x="75776" y="0"/>
                      </a:lnTo>
                      <a:lnTo>
                        <a:pt x="22754" y="0"/>
                      </a:lnTo>
                      <a:cubicBezTo>
                        <a:pt x="15028" y="0"/>
                        <a:pt x="7514" y="424"/>
                        <a:pt x="0" y="1271"/>
                      </a:cubicBezTo>
                      <a:lnTo>
                        <a:pt x="148167" y="149437"/>
                      </a:lnTo>
                      <a:cubicBezTo>
                        <a:pt x="158750" y="160021"/>
                        <a:pt x="176107" y="160021"/>
                        <a:pt x="186690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84" name="Google Shape;8784;g3acbb144eea_1_3835"/>
                <p:cNvSpPr/>
                <p:nvPr/>
              </p:nvSpPr>
              <p:spPr>
                <a:xfrm>
                  <a:off x="7625820" y="6039484"/>
                  <a:ext cx="195897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897" h="157374" extrusionOk="0">
                      <a:moveTo>
                        <a:pt x="187960" y="149437"/>
                      </a:moveTo>
                      <a:cubicBezTo>
                        <a:pt x="198543" y="138854"/>
                        <a:pt x="198543" y="121497"/>
                        <a:pt x="187960" y="110914"/>
                      </a:cubicBezTo>
                      <a:lnTo>
                        <a:pt x="77047" y="0"/>
                      </a:lnTo>
                      <a:lnTo>
                        <a:pt x="0" y="0"/>
                      </a:lnTo>
                      <a:lnTo>
                        <a:pt x="149437" y="149437"/>
                      </a:lnTo>
                      <a:cubicBezTo>
                        <a:pt x="160020" y="160021"/>
                        <a:pt x="177377" y="160021"/>
                        <a:pt x="187960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85" name="Google Shape;8785;g3acbb144eea_1_3835"/>
                <p:cNvSpPr/>
                <p:nvPr/>
              </p:nvSpPr>
              <p:spPr>
                <a:xfrm>
                  <a:off x="7771130" y="6039484"/>
                  <a:ext cx="195896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896" h="157374" extrusionOk="0">
                      <a:moveTo>
                        <a:pt x="187959" y="149437"/>
                      </a:moveTo>
                      <a:cubicBezTo>
                        <a:pt x="198543" y="138854"/>
                        <a:pt x="198543" y="121497"/>
                        <a:pt x="187959" y="110914"/>
                      </a:cubicBezTo>
                      <a:lnTo>
                        <a:pt x="77046" y="0"/>
                      </a:lnTo>
                      <a:lnTo>
                        <a:pt x="0" y="0"/>
                      </a:lnTo>
                      <a:lnTo>
                        <a:pt x="149437" y="149437"/>
                      </a:lnTo>
                      <a:cubicBezTo>
                        <a:pt x="160020" y="160021"/>
                        <a:pt x="177376" y="160021"/>
                        <a:pt x="187959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86" name="Google Shape;8786;g3acbb144eea_1_3835"/>
                <p:cNvSpPr/>
                <p:nvPr/>
              </p:nvSpPr>
              <p:spPr>
                <a:xfrm>
                  <a:off x="7916439" y="6039484"/>
                  <a:ext cx="195897" cy="157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897" h="157374" extrusionOk="0">
                      <a:moveTo>
                        <a:pt x="187960" y="149437"/>
                      </a:moveTo>
                      <a:cubicBezTo>
                        <a:pt x="198543" y="138854"/>
                        <a:pt x="198543" y="121497"/>
                        <a:pt x="187960" y="110914"/>
                      </a:cubicBezTo>
                      <a:lnTo>
                        <a:pt x="77046" y="0"/>
                      </a:lnTo>
                      <a:lnTo>
                        <a:pt x="0" y="0"/>
                      </a:lnTo>
                      <a:lnTo>
                        <a:pt x="149437" y="149437"/>
                      </a:lnTo>
                      <a:cubicBezTo>
                        <a:pt x="160020" y="160021"/>
                        <a:pt x="177377" y="160021"/>
                        <a:pt x="187960" y="149437"/>
                      </a:cubicBezTo>
                      <a:close/>
                    </a:path>
                  </a:pathLst>
                </a:custGeom>
                <a:solidFill>
                  <a:srgbClr val="9847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787" name="Google Shape;8787;g3acbb144eea_1_3835"/>
            <p:cNvGrpSpPr/>
            <p:nvPr/>
          </p:nvGrpSpPr>
          <p:grpSpPr>
            <a:xfrm>
              <a:off x="3483575" y="5139217"/>
              <a:ext cx="1741800" cy="1713000"/>
              <a:chOff x="0" y="5139217"/>
              <a:chExt cx="1741800" cy="1713000"/>
            </a:xfrm>
          </p:grpSpPr>
          <p:sp>
            <p:nvSpPr>
              <p:cNvPr id="8788" name="Google Shape;8788;g3acbb144eea_1_3835"/>
              <p:cNvSpPr/>
              <p:nvPr/>
            </p:nvSpPr>
            <p:spPr>
              <a:xfrm>
                <a:off x="0" y="5139217"/>
                <a:ext cx="1741800" cy="1713000"/>
              </a:xfrm>
              <a:prstGeom prst="rect">
                <a:avLst/>
              </a:prstGeom>
              <a:solidFill>
                <a:srgbClr val="D73A3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789" name="Google Shape;8789;g3acbb144eea_1_3835"/>
              <p:cNvGrpSpPr/>
              <p:nvPr/>
            </p:nvGrpSpPr>
            <p:grpSpPr>
              <a:xfrm>
                <a:off x="316235" y="5668297"/>
                <a:ext cx="1116548" cy="818773"/>
                <a:chOff x="-865469" y="3936015"/>
                <a:chExt cx="712402" cy="522410"/>
              </a:xfrm>
            </p:grpSpPr>
            <p:grpSp>
              <p:nvGrpSpPr>
                <p:cNvPr id="8790" name="Google Shape;8790;g3acbb144eea_1_3835"/>
                <p:cNvGrpSpPr/>
                <p:nvPr/>
              </p:nvGrpSpPr>
              <p:grpSpPr>
                <a:xfrm>
                  <a:off x="-864052" y="4091531"/>
                  <a:ext cx="702953" cy="104100"/>
                  <a:chOff x="-864052" y="4091531"/>
                  <a:chExt cx="702953" cy="104100"/>
                </a:xfrm>
              </p:grpSpPr>
              <p:sp>
                <p:nvSpPr>
                  <p:cNvPr id="8791" name="Google Shape;8791;g3acbb144eea_1_3835"/>
                  <p:cNvSpPr/>
                  <p:nvPr/>
                </p:nvSpPr>
                <p:spPr>
                  <a:xfrm>
                    <a:off x="-864052" y="409153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92" name="Google Shape;8792;g3acbb144eea_1_3835"/>
                  <p:cNvSpPr/>
                  <p:nvPr/>
                </p:nvSpPr>
                <p:spPr>
                  <a:xfrm>
                    <a:off x="-759948" y="409153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93" name="Google Shape;8793;g3acbb144eea_1_3835"/>
                  <p:cNvSpPr/>
                  <p:nvPr/>
                </p:nvSpPr>
                <p:spPr>
                  <a:xfrm>
                    <a:off x="-655843" y="409153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94" name="Google Shape;8794;g3acbb144eea_1_3835"/>
                  <p:cNvSpPr/>
                  <p:nvPr/>
                </p:nvSpPr>
                <p:spPr>
                  <a:xfrm>
                    <a:off x="-551807" y="409153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95" name="Google Shape;8795;g3acbb144eea_1_3835"/>
                  <p:cNvSpPr/>
                  <p:nvPr/>
                </p:nvSpPr>
                <p:spPr>
                  <a:xfrm>
                    <a:off x="-447702" y="409153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96" name="Google Shape;8796;g3acbb144eea_1_3835"/>
                  <p:cNvSpPr/>
                  <p:nvPr/>
                </p:nvSpPr>
                <p:spPr>
                  <a:xfrm>
                    <a:off x="-343598" y="409153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97" name="Google Shape;8797;g3acbb144eea_1_3835"/>
                  <p:cNvSpPr/>
                  <p:nvPr/>
                </p:nvSpPr>
                <p:spPr>
                  <a:xfrm>
                    <a:off x="-265199" y="409153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798" name="Google Shape;8798;g3acbb144eea_1_3835"/>
                <p:cNvGrpSpPr/>
                <p:nvPr/>
              </p:nvGrpSpPr>
              <p:grpSpPr>
                <a:xfrm>
                  <a:off x="-816284" y="4036409"/>
                  <a:ext cx="598848" cy="104100"/>
                  <a:chOff x="-816284" y="4036409"/>
                  <a:chExt cx="598848" cy="104100"/>
                </a:xfrm>
              </p:grpSpPr>
              <p:sp>
                <p:nvSpPr>
                  <p:cNvPr id="8799" name="Google Shape;8799;g3acbb144eea_1_3835"/>
                  <p:cNvSpPr/>
                  <p:nvPr/>
                </p:nvSpPr>
                <p:spPr>
                  <a:xfrm>
                    <a:off x="-712247" y="4036409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0" name="Google Shape;8800;g3acbb144eea_1_3835"/>
                  <p:cNvSpPr/>
                  <p:nvPr/>
                </p:nvSpPr>
                <p:spPr>
                  <a:xfrm>
                    <a:off x="-816284" y="4036409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1" name="Google Shape;8801;g3acbb144eea_1_3835"/>
                  <p:cNvSpPr/>
                  <p:nvPr/>
                </p:nvSpPr>
                <p:spPr>
                  <a:xfrm>
                    <a:off x="-608143" y="4036409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2" name="Google Shape;8802;g3acbb144eea_1_3835"/>
                  <p:cNvSpPr/>
                  <p:nvPr/>
                </p:nvSpPr>
                <p:spPr>
                  <a:xfrm>
                    <a:off x="-504039" y="4036409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3" name="Google Shape;8803;g3acbb144eea_1_3835"/>
                  <p:cNvSpPr/>
                  <p:nvPr/>
                </p:nvSpPr>
                <p:spPr>
                  <a:xfrm>
                    <a:off x="-400002" y="4036409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4" name="Google Shape;8804;g3acbb144eea_1_3835"/>
                  <p:cNvSpPr/>
                  <p:nvPr/>
                </p:nvSpPr>
                <p:spPr>
                  <a:xfrm>
                    <a:off x="-321536" y="4036409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805" name="Google Shape;8805;g3acbb144eea_1_3835"/>
                <p:cNvGrpSpPr/>
                <p:nvPr/>
              </p:nvGrpSpPr>
              <p:grpSpPr>
                <a:xfrm>
                  <a:off x="-743013" y="3936015"/>
                  <a:ext cx="450282" cy="167386"/>
                  <a:chOff x="-743013" y="3936015"/>
                  <a:chExt cx="450282" cy="167386"/>
                </a:xfrm>
              </p:grpSpPr>
              <p:sp>
                <p:nvSpPr>
                  <p:cNvPr id="8806" name="Google Shape;8806;g3acbb144eea_1_3835"/>
                  <p:cNvSpPr/>
                  <p:nvPr/>
                </p:nvSpPr>
                <p:spPr>
                  <a:xfrm>
                    <a:off x="-743013" y="399930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7" name="Google Shape;8807;g3acbb144eea_1_3835"/>
                  <p:cNvSpPr/>
                  <p:nvPr/>
                </p:nvSpPr>
                <p:spPr>
                  <a:xfrm>
                    <a:off x="-661173" y="3963408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8" name="Google Shape;8808;g3acbb144eea_1_3835"/>
                  <p:cNvSpPr/>
                  <p:nvPr/>
                </p:nvSpPr>
                <p:spPr>
                  <a:xfrm>
                    <a:off x="-478670" y="3963408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09" name="Google Shape;8809;g3acbb144eea_1_3835"/>
                  <p:cNvSpPr/>
                  <p:nvPr/>
                </p:nvSpPr>
                <p:spPr>
                  <a:xfrm>
                    <a:off x="-568269" y="3936015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10" name="Google Shape;8810;g3acbb144eea_1_3835"/>
                  <p:cNvSpPr/>
                  <p:nvPr/>
                </p:nvSpPr>
                <p:spPr>
                  <a:xfrm>
                    <a:off x="-396831" y="3999301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11" name="Google Shape;8811;g3acbb144eea_1_3835"/>
                  <p:cNvSpPr/>
                  <p:nvPr/>
                </p:nvSpPr>
                <p:spPr>
                  <a:xfrm>
                    <a:off x="-557069" y="3978790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812" name="Google Shape;8812;g3acbb144eea_1_3835"/>
                <p:cNvGrpSpPr/>
                <p:nvPr/>
              </p:nvGrpSpPr>
              <p:grpSpPr>
                <a:xfrm>
                  <a:off x="-638234" y="4006453"/>
                  <a:ext cx="271422" cy="117796"/>
                  <a:chOff x="-638234" y="4006453"/>
                  <a:chExt cx="271422" cy="117796"/>
                </a:xfrm>
              </p:grpSpPr>
              <p:sp>
                <p:nvSpPr>
                  <p:cNvPr id="8813" name="Google Shape;8813;g3acbb144eea_1_3835"/>
                  <p:cNvSpPr/>
                  <p:nvPr/>
                </p:nvSpPr>
                <p:spPr>
                  <a:xfrm>
                    <a:off x="-638234" y="4006453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14" name="Google Shape;8814;g3acbb144eea_1_3835"/>
                  <p:cNvSpPr/>
                  <p:nvPr/>
                </p:nvSpPr>
                <p:spPr>
                  <a:xfrm>
                    <a:off x="-470912" y="4020149"/>
                    <a:ext cx="104100" cy="104100"/>
                  </a:xfrm>
                  <a:prstGeom prst="ellipse">
                    <a:avLst/>
                  </a:prstGeom>
                  <a:solidFill>
                    <a:srgbClr val="FDFDDC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8815" name="Google Shape;8815;g3acbb144eea_1_3835"/>
                <p:cNvGrpSpPr/>
                <p:nvPr/>
              </p:nvGrpSpPr>
              <p:grpSpPr>
                <a:xfrm>
                  <a:off x="-865469" y="4122904"/>
                  <a:ext cx="712402" cy="335521"/>
                  <a:chOff x="-865469" y="4122904"/>
                  <a:chExt cx="712402" cy="335521"/>
                </a:xfrm>
              </p:grpSpPr>
              <p:sp>
                <p:nvSpPr>
                  <p:cNvPr id="8816" name="Google Shape;8816;g3acbb144eea_1_3835"/>
                  <p:cNvSpPr/>
                  <p:nvPr/>
                </p:nvSpPr>
                <p:spPr>
                  <a:xfrm>
                    <a:off x="-509369" y="4122904"/>
                    <a:ext cx="356302" cy="3355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6302" h="335521" extrusionOk="0">
                        <a:moveTo>
                          <a:pt x="257123" y="0"/>
                        </a:moveTo>
                        <a:cubicBezTo>
                          <a:pt x="257123" y="143101"/>
                          <a:pt x="172787" y="266434"/>
                          <a:pt x="51074" y="323108"/>
                        </a:cubicBezTo>
                        <a:cubicBezTo>
                          <a:pt x="35016" y="330597"/>
                          <a:pt x="17677" y="334577"/>
                          <a:pt x="0" y="335387"/>
                        </a:cubicBezTo>
                        <a:lnTo>
                          <a:pt x="92702" y="335522"/>
                        </a:lnTo>
                        <a:cubicBezTo>
                          <a:pt x="112538" y="335522"/>
                          <a:pt x="132239" y="331474"/>
                          <a:pt x="150253" y="323108"/>
                        </a:cubicBezTo>
                        <a:cubicBezTo>
                          <a:pt x="271967" y="266434"/>
                          <a:pt x="356303" y="143101"/>
                          <a:pt x="356303" y="0"/>
                        </a:cubicBezTo>
                        <a:lnTo>
                          <a:pt x="257123" y="0"/>
                        </a:ln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17" name="Google Shape;8817;g3acbb144eea_1_3835"/>
                  <p:cNvSpPr/>
                  <p:nvPr/>
                </p:nvSpPr>
                <p:spPr>
                  <a:xfrm>
                    <a:off x="-865469" y="4122904"/>
                    <a:ext cx="613223" cy="335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3223" h="335386" extrusionOk="0">
                        <a:moveTo>
                          <a:pt x="613224" y="0"/>
                        </a:moveTo>
                        <a:lnTo>
                          <a:pt x="0" y="0"/>
                        </a:lnTo>
                        <a:cubicBezTo>
                          <a:pt x="0" y="142629"/>
                          <a:pt x="83864" y="265760"/>
                          <a:pt x="204970" y="322636"/>
                        </a:cubicBezTo>
                        <a:cubicBezTo>
                          <a:pt x="222917" y="331069"/>
                          <a:pt x="242618" y="335185"/>
                          <a:pt x="262454" y="335252"/>
                        </a:cubicBezTo>
                        <a:lnTo>
                          <a:pt x="356033" y="335387"/>
                        </a:lnTo>
                        <a:cubicBezTo>
                          <a:pt x="373642" y="334645"/>
                          <a:pt x="391049" y="330597"/>
                          <a:pt x="407107" y="323108"/>
                        </a:cubicBezTo>
                        <a:cubicBezTo>
                          <a:pt x="528820" y="266434"/>
                          <a:pt x="613156" y="143101"/>
                          <a:pt x="613156" y="0"/>
                        </a:cubicBezTo>
                        <a:close/>
                      </a:path>
                    </a:pathLst>
                  </a:cu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8818" name="Google Shape;8818;g3acbb144eea_1_3835"/>
                <p:cNvSpPr/>
                <p:nvPr/>
              </p:nvSpPr>
              <p:spPr>
                <a:xfrm>
                  <a:off x="-829980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19" name="Google Shape;8819;g3acbb144eea_1_3835"/>
                <p:cNvSpPr/>
                <p:nvPr/>
              </p:nvSpPr>
              <p:spPr>
                <a:xfrm>
                  <a:off x="-769461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0" name="Google Shape;8820;g3acbb144eea_1_3835"/>
                <p:cNvSpPr/>
                <p:nvPr/>
              </p:nvSpPr>
              <p:spPr>
                <a:xfrm>
                  <a:off x="-709009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1" name="Google Shape;8821;g3acbb144eea_1_3835"/>
                <p:cNvSpPr/>
                <p:nvPr/>
              </p:nvSpPr>
              <p:spPr>
                <a:xfrm>
                  <a:off x="-648557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2" name="Google Shape;8822;g3acbb144eea_1_3835"/>
                <p:cNvSpPr/>
                <p:nvPr/>
              </p:nvSpPr>
              <p:spPr>
                <a:xfrm>
                  <a:off x="-588037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3" name="Google Shape;8823;g3acbb144eea_1_3835"/>
                <p:cNvSpPr/>
                <p:nvPr/>
              </p:nvSpPr>
              <p:spPr>
                <a:xfrm>
                  <a:off x="-527585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4" name="Google Shape;8824;g3acbb144eea_1_3835"/>
                <p:cNvSpPr/>
                <p:nvPr/>
              </p:nvSpPr>
              <p:spPr>
                <a:xfrm>
                  <a:off x="-467133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5" name="Google Shape;8825;g3acbb144eea_1_3835"/>
                <p:cNvSpPr/>
                <p:nvPr/>
              </p:nvSpPr>
              <p:spPr>
                <a:xfrm>
                  <a:off x="-406614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6" name="Google Shape;8826;g3acbb144eea_1_3835"/>
                <p:cNvSpPr/>
                <p:nvPr/>
              </p:nvSpPr>
              <p:spPr>
                <a:xfrm>
                  <a:off x="-346162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7" name="Google Shape;8827;g3acbb144eea_1_3835"/>
                <p:cNvSpPr/>
                <p:nvPr/>
              </p:nvSpPr>
              <p:spPr>
                <a:xfrm>
                  <a:off x="-285642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28" name="Google Shape;8828;g3acbb144eea_1_3835"/>
                <p:cNvSpPr/>
                <p:nvPr/>
              </p:nvSpPr>
              <p:spPr>
                <a:xfrm>
                  <a:off x="-225190" y="4144966"/>
                  <a:ext cx="33300" cy="33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829" name="Google Shape;8829;g3acbb144eea_1_3835"/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830" name="Google Shape;8830;g3acbb144eea_1_3835"/>
            <p:cNvGrpSpPr/>
            <p:nvPr/>
          </p:nvGrpSpPr>
          <p:grpSpPr>
            <a:xfrm>
              <a:off x="10693471" y="5563971"/>
              <a:ext cx="1255394" cy="863494"/>
              <a:chOff x="10696046" y="483658"/>
              <a:chExt cx="1255394" cy="863494"/>
            </a:xfrm>
          </p:grpSpPr>
          <p:sp>
            <p:nvSpPr>
              <p:cNvPr id="8831" name="Google Shape;8831;g3acbb144eea_1_3835"/>
              <p:cNvSpPr/>
              <p:nvPr/>
            </p:nvSpPr>
            <p:spPr>
              <a:xfrm>
                <a:off x="11691513" y="529166"/>
                <a:ext cx="259927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259927" h="413596" extrusionOk="0">
                    <a:moveTo>
                      <a:pt x="53129" y="106"/>
                    </a:moveTo>
                    <a:lnTo>
                      <a:pt x="0" y="106"/>
                    </a:lnTo>
                    <a:cubicBezTo>
                      <a:pt x="3070" y="7938"/>
                      <a:pt x="4763" y="16298"/>
                      <a:pt x="4763" y="25188"/>
                    </a:cubicBezTo>
                    <a:lnTo>
                      <a:pt x="4763" y="413597"/>
                    </a:lnTo>
                    <a:lnTo>
                      <a:pt x="53129" y="413597"/>
                    </a:lnTo>
                    <a:cubicBezTo>
                      <a:pt x="167323" y="413597"/>
                      <a:pt x="259927" y="320993"/>
                      <a:pt x="259927" y="206798"/>
                    </a:cubicBezTo>
                    <a:cubicBezTo>
                      <a:pt x="259927" y="92604"/>
                      <a:pt x="167323" y="0"/>
                      <a:pt x="53129" y="0"/>
                    </a:cubicBezTo>
                    <a:close/>
                  </a:path>
                </a:pathLst>
              </a:custGeom>
              <a:noFill/>
              <a:ln w="88150" cap="flat" cmpd="sng">
                <a:solidFill>
                  <a:srgbClr val="CE3220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2" name="Google Shape;8832;g3acbb144eea_1_3835"/>
              <p:cNvSpPr/>
              <p:nvPr/>
            </p:nvSpPr>
            <p:spPr>
              <a:xfrm>
                <a:off x="11420262" y="926994"/>
                <a:ext cx="276014" cy="420158"/>
              </a:xfrm>
              <a:custGeom>
                <a:avLst/>
                <a:gdLst/>
                <a:ahLst/>
                <a:cxnLst/>
                <a:rect l="l" t="t" r="r" b="b"/>
                <a:pathLst>
                  <a:path w="276014" h="420158" extrusionOk="0">
                    <a:moveTo>
                      <a:pt x="131975" y="0"/>
                    </a:moveTo>
                    <a:lnTo>
                      <a:pt x="131975" y="288184"/>
                    </a:lnTo>
                    <a:cubicBezTo>
                      <a:pt x="131975" y="360998"/>
                      <a:pt x="72919" y="420158"/>
                      <a:pt x="0" y="420158"/>
                    </a:cubicBezTo>
                    <a:lnTo>
                      <a:pt x="144039" y="420158"/>
                    </a:lnTo>
                    <a:cubicBezTo>
                      <a:pt x="216852" y="420158"/>
                      <a:pt x="276014" y="361103"/>
                      <a:pt x="276014" y="288184"/>
                    </a:cubicBezTo>
                    <a:lnTo>
                      <a:pt x="276014" y="15875"/>
                    </a:lnTo>
                    <a:lnTo>
                      <a:pt x="174097" y="15875"/>
                    </a:lnTo>
                    <a:cubicBezTo>
                      <a:pt x="157904" y="15875"/>
                      <a:pt x="143193" y="9843"/>
                      <a:pt x="131975" y="0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3" name="Google Shape;8833;g3acbb144eea_1_3835"/>
              <p:cNvSpPr/>
              <p:nvPr/>
            </p:nvSpPr>
            <p:spPr>
              <a:xfrm>
                <a:off x="11483128" y="485140"/>
                <a:ext cx="208491" cy="60642"/>
              </a:xfrm>
              <a:custGeom>
                <a:avLst/>
                <a:gdLst/>
                <a:ahLst/>
                <a:cxnLst/>
                <a:rect l="l" t="t" r="r" b="b"/>
                <a:pathLst>
                  <a:path w="208491" h="60642" extrusionOk="0">
                    <a:moveTo>
                      <a:pt x="68580" y="60642"/>
                    </a:moveTo>
                    <a:cubicBezTo>
                      <a:pt x="79903" y="50483"/>
                      <a:pt x="94826" y="44132"/>
                      <a:pt x="111337" y="44132"/>
                    </a:cubicBezTo>
                    <a:lnTo>
                      <a:pt x="208491" y="44132"/>
                    </a:lnTo>
                    <a:cubicBezTo>
                      <a:pt x="198438" y="18309"/>
                      <a:pt x="173355" y="0"/>
                      <a:pt x="144039" y="0"/>
                    </a:cubicBezTo>
                    <a:lnTo>
                      <a:pt x="0" y="0"/>
                    </a:lnTo>
                    <a:cubicBezTo>
                      <a:pt x="35242" y="0"/>
                      <a:pt x="64346" y="26458"/>
                      <a:pt x="68580" y="60537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4" name="Google Shape;8834;g3acbb144eea_1_3835"/>
              <p:cNvSpPr/>
              <p:nvPr/>
            </p:nvSpPr>
            <p:spPr>
              <a:xfrm>
                <a:off x="11551602" y="529272"/>
                <a:ext cx="144674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144674" h="413596" extrusionOk="0">
                    <a:moveTo>
                      <a:pt x="139911" y="0"/>
                    </a:moveTo>
                    <a:lnTo>
                      <a:pt x="42757" y="0"/>
                    </a:lnTo>
                    <a:cubicBezTo>
                      <a:pt x="26352" y="0"/>
                      <a:pt x="11325" y="6244"/>
                      <a:pt x="0" y="16510"/>
                    </a:cubicBezTo>
                    <a:cubicBezTo>
                      <a:pt x="318" y="19368"/>
                      <a:pt x="636" y="22225"/>
                      <a:pt x="636" y="25188"/>
                    </a:cubicBezTo>
                    <a:lnTo>
                      <a:pt x="636" y="397722"/>
                    </a:lnTo>
                    <a:cubicBezTo>
                      <a:pt x="11853" y="407564"/>
                      <a:pt x="26670" y="413597"/>
                      <a:pt x="42757" y="413597"/>
                    </a:cubicBezTo>
                    <a:lnTo>
                      <a:pt x="144675" y="413597"/>
                    </a:lnTo>
                    <a:lnTo>
                      <a:pt x="144675" y="25188"/>
                    </a:lnTo>
                    <a:cubicBezTo>
                      <a:pt x="144675" y="16298"/>
                      <a:pt x="142981" y="7832"/>
                      <a:pt x="139911" y="106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5" name="Google Shape;8835;g3acbb144eea_1_3835"/>
              <p:cNvSpPr/>
              <p:nvPr/>
            </p:nvSpPr>
            <p:spPr>
              <a:xfrm>
                <a:off x="10696046" y="485245"/>
                <a:ext cx="283738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283738" h="122131" extrusionOk="0">
                    <a:moveTo>
                      <a:pt x="175895" y="56198"/>
                    </a:moveTo>
                    <a:cubicBezTo>
                      <a:pt x="199707" y="22437"/>
                      <a:pt x="238865" y="0"/>
                      <a:pt x="283739" y="0"/>
                    </a:cubicBezTo>
                    <a:lnTo>
                      <a:pt x="61065" y="0"/>
                    </a:lnTo>
                    <a:cubicBezTo>
                      <a:pt x="27305" y="0"/>
                      <a:pt x="0" y="27305"/>
                      <a:pt x="0" y="61066"/>
                    </a:cubicBezTo>
                    <a:lnTo>
                      <a:pt x="0" y="61066"/>
                    </a:lnTo>
                    <a:cubicBezTo>
                      <a:pt x="0" y="94827"/>
                      <a:pt x="27305" y="122132"/>
                      <a:pt x="61065" y="122132"/>
                    </a:cubicBezTo>
                    <a:cubicBezTo>
                      <a:pt x="104352" y="67204"/>
                      <a:pt x="153564" y="57573"/>
                      <a:pt x="175895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6" name="Google Shape;8836;g3acbb144eea_1_3835"/>
              <p:cNvSpPr/>
              <p:nvPr/>
            </p:nvSpPr>
            <p:spPr>
              <a:xfrm>
                <a:off x="10757111" y="607377"/>
                <a:ext cx="111125" cy="143509"/>
              </a:xfrm>
              <a:custGeom>
                <a:avLst/>
                <a:gdLst/>
                <a:ahLst/>
                <a:cxnLst/>
                <a:rect l="l" t="t" r="r" b="b"/>
                <a:pathLst>
                  <a:path w="111125" h="143509" extrusionOk="0">
                    <a:moveTo>
                      <a:pt x="91335" y="0"/>
                    </a:moveTo>
                    <a:lnTo>
                      <a:pt x="0" y="0"/>
                    </a:lnTo>
                    <a:cubicBezTo>
                      <a:pt x="95461" y="0"/>
                      <a:pt x="110914" y="143510"/>
                      <a:pt x="110914" y="143510"/>
                    </a:cubicBezTo>
                    <a:lnTo>
                      <a:pt x="111126" y="143192"/>
                    </a:lnTo>
                    <a:lnTo>
                      <a:pt x="91335" y="21484"/>
                    </a:lnTo>
                    <a:cubicBezTo>
                      <a:pt x="90699" y="14182"/>
                      <a:pt x="90805" y="6985"/>
                      <a:pt x="9133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7" name="Google Shape;8837;g3acbb144eea_1_3835"/>
              <p:cNvSpPr/>
              <p:nvPr/>
            </p:nvSpPr>
            <p:spPr>
              <a:xfrm>
                <a:off x="10757111" y="541443"/>
                <a:ext cx="114829" cy="65934"/>
              </a:xfrm>
              <a:custGeom>
                <a:avLst/>
                <a:gdLst/>
                <a:ahLst/>
                <a:cxnLst/>
                <a:rect l="l" t="t" r="r" b="b"/>
                <a:pathLst>
                  <a:path w="114829" h="65934" extrusionOk="0">
                    <a:moveTo>
                      <a:pt x="114830" y="0"/>
                    </a:moveTo>
                    <a:cubicBezTo>
                      <a:pt x="92499" y="1376"/>
                      <a:pt x="43286" y="11007"/>
                      <a:pt x="0" y="65934"/>
                    </a:cubicBezTo>
                    <a:lnTo>
                      <a:pt x="91335" y="65934"/>
                    </a:lnTo>
                    <a:cubicBezTo>
                      <a:pt x="93133" y="41593"/>
                      <a:pt x="101494" y="19050"/>
                      <a:pt x="11483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8" name="Google Shape;8838;g3acbb144eea_1_3835"/>
              <p:cNvSpPr/>
              <p:nvPr/>
            </p:nvSpPr>
            <p:spPr>
              <a:xfrm>
                <a:off x="11047941" y="485245"/>
                <a:ext cx="23070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070" h="4550" extrusionOk="0">
                    <a:moveTo>
                      <a:pt x="23071" y="0"/>
                    </a:moveTo>
                    <a:lnTo>
                      <a:pt x="0" y="0"/>
                    </a:lnTo>
                    <a:cubicBezTo>
                      <a:pt x="8149" y="0"/>
                      <a:pt x="15981" y="1588"/>
                      <a:pt x="23071" y="4551"/>
                    </a:cubicBezTo>
                    <a:lnTo>
                      <a:pt x="23071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9" name="Google Shape;8839;g3acbb144eea_1_3835"/>
              <p:cNvSpPr/>
              <p:nvPr/>
            </p:nvSpPr>
            <p:spPr>
              <a:xfrm>
                <a:off x="10868553" y="485351"/>
                <a:ext cx="684106" cy="861694"/>
              </a:xfrm>
              <a:custGeom>
                <a:avLst/>
                <a:gdLst/>
                <a:ahLst/>
                <a:cxnLst/>
                <a:rect l="l" t="t" r="r" b="b"/>
                <a:pathLst>
                  <a:path w="684106" h="861694" extrusionOk="0">
                    <a:moveTo>
                      <a:pt x="683684" y="729827"/>
                    </a:moveTo>
                    <a:lnTo>
                      <a:pt x="683684" y="441642"/>
                    </a:lnTo>
                    <a:cubicBezTo>
                      <a:pt x="670349" y="429895"/>
                      <a:pt x="661882" y="412750"/>
                      <a:pt x="661882" y="393594"/>
                    </a:cubicBezTo>
                    <a:lnTo>
                      <a:pt x="661882" y="108056"/>
                    </a:lnTo>
                    <a:cubicBezTo>
                      <a:pt x="661882" y="89112"/>
                      <a:pt x="670137" y="72284"/>
                      <a:pt x="683155" y="60537"/>
                    </a:cubicBezTo>
                    <a:cubicBezTo>
                      <a:pt x="678921" y="26352"/>
                      <a:pt x="649817" y="0"/>
                      <a:pt x="614575" y="0"/>
                    </a:cubicBezTo>
                    <a:lnTo>
                      <a:pt x="510964" y="0"/>
                    </a:lnTo>
                    <a:lnTo>
                      <a:pt x="510964" y="133668"/>
                    </a:lnTo>
                    <a:cubicBezTo>
                      <a:pt x="510964" y="176530"/>
                      <a:pt x="476144" y="211349"/>
                      <a:pt x="433282" y="211349"/>
                    </a:cubicBezTo>
                    <a:lnTo>
                      <a:pt x="433282" y="211349"/>
                    </a:lnTo>
                    <a:cubicBezTo>
                      <a:pt x="396875" y="211349"/>
                      <a:pt x="366395" y="186267"/>
                      <a:pt x="357929" y="152400"/>
                    </a:cubicBezTo>
                    <a:lnTo>
                      <a:pt x="357929" y="317183"/>
                    </a:lnTo>
                    <a:cubicBezTo>
                      <a:pt x="357929" y="359939"/>
                      <a:pt x="323215" y="394547"/>
                      <a:pt x="280564" y="394547"/>
                    </a:cubicBezTo>
                    <a:lnTo>
                      <a:pt x="280036" y="394547"/>
                    </a:lnTo>
                    <a:cubicBezTo>
                      <a:pt x="237279" y="394547"/>
                      <a:pt x="202671" y="359939"/>
                      <a:pt x="202671" y="317183"/>
                    </a:cubicBezTo>
                    <a:lnTo>
                      <a:pt x="202671" y="117475"/>
                    </a:lnTo>
                    <a:cubicBezTo>
                      <a:pt x="195581" y="120438"/>
                      <a:pt x="187748" y="122026"/>
                      <a:pt x="179600" y="122026"/>
                    </a:cubicBezTo>
                    <a:lnTo>
                      <a:pt x="89748" y="122026"/>
                    </a:lnTo>
                    <a:lnTo>
                      <a:pt x="0" y="265218"/>
                    </a:lnTo>
                    <a:lnTo>
                      <a:pt x="77471" y="741468"/>
                    </a:lnTo>
                    <a:cubicBezTo>
                      <a:pt x="83503" y="809519"/>
                      <a:pt x="140547" y="861695"/>
                      <a:pt x="208915" y="861695"/>
                    </a:cubicBezTo>
                    <a:lnTo>
                      <a:pt x="552133" y="861695"/>
                    </a:lnTo>
                    <a:cubicBezTo>
                      <a:pt x="624946" y="861695"/>
                      <a:pt x="684107" y="802640"/>
                      <a:pt x="684107" y="72972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0" name="Google Shape;8840;g3acbb144eea_1_3835"/>
              <p:cNvSpPr/>
              <p:nvPr/>
            </p:nvSpPr>
            <p:spPr>
              <a:xfrm>
                <a:off x="11530329" y="545676"/>
                <a:ext cx="21908" cy="381211"/>
              </a:xfrm>
              <a:custGeom>
                <a:avLst/>
                <a:gdLst/>
                <a:ahLst/>
                <a:cxnLst/>
                <a:rect l="l" t="t" r="r" b="b"/>
                <a:pathLst>
                  <a:path w="21908" h="381211" extrusionOk="0">
                    <a:moveTo>
                      <a:pt x="106" y="47625"/>
                    </a:moveTo>
                    <a:lnTo>
                      <a:pt x="106" y="333163"/>
                    </a:lnTo>
                    <a:cubicBezTo>
                      <a:pt x="106" y="352319"/>
                      <a:pt x="8573" y="369464"/>
                      <a:pt x="21908" y="381212"/>
                    </a:cubicBezTo>
                    <a:lnTo>
                      <a:pt x="21908" y="8678"/>
                    </a:lnTo>
                    <a:cubicBezTo>
                      <a:pt x="21908" y="5715"/>
                      <a:pt x="21696" y="2858"/>
                      <a:pt x="21273" y="0"/>
                    </a:cubicBezTo>
                    <a:cubicBezTo>
                      <a:pt x="8255" y="11747"/>
                      <a:pt x="0" y="28681"/>
                      <a:pt x="0" y="4751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1" name="Google Shape;8841;g3acbb144eea_1_3835"/>
              <p:cNvSpPr/>
              <p:nvPr/>
            </p:nvSpPr>
            <p:spPr>
              <a:xfrm>
                <a:off x="10871941" y="485245"/>
                <a:ext cx="199071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199071" h="122131" extrusionOk="0">
                    <a:moveTo>
                      <a:pt x="0" y="56198"/>
                    </a:moveTo>
                    <a:cubicBezTo>
                      <a:pt x="7620" y="55774"/>
                      <a:pt x="12171" y="56198"/>
                      <a:pt x="12171" y="56198"/>
                    </a:cubicBezTo>
                    <a:lnTo>
                      <a:pt x="89746" y="116311"/>
                    </a:lnTo>
                    <a:lnTo>
                      <a:pt x="86148" y="122132"/>
                    </a:lnTo>
                    <a:lnTo>
                      <a:pt x="176001" y="122132"/>
                    </a:lnTo>
                    <a:cubicBezTo>
                      <a:pt x="184150" y="122132"/>
                      <a:pt x="191982" y="120544"/>
                      <a:pt x="199072" y="117581"/>
                    </a:cubicBezTo>
                    <a:lnTo>
                      <a:pt x="199072" y="4551"/>
                    </a:lnTo>
                    <a:cubicBezTo>
                      <a:pt x="191982" y="1588"/>
                      <a:pt x="184150" y="0"/>
                      <a:pt x="176001" y="0"/>
                    </a:cubicBezTo>
                    <a:lnTo>
                      <a:pt x="107949" y="0"/>
                    </a:lnTo>
                    <a:cubicBezTo>
                      <a:pt x="63076" y="0"/>
                      <a:pt x="23813" y="22437"/>
                      <a:pt x="106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2" name="Google Shape;8842;g3acbb144eea_1_3835"/>
              <p:cNvSpPr/>
              <p:nvPr/>
            </p:nvSpPr>
            <p:spPr>
              <a:xfrm>
                <a:off x="10848008" y="607377"/>
                <a:ext cx="109975" cy="143192"/>
              </a:xfrm>
              <a:custGeom>
                <a:avLst/>
                <a:gdLst/>
                <a:ahLst/>
                <a:cxnLst/>
                <a:rect l="l" t="t" r="r" b="b"/>
                <a:pathLst>
                  <a:path w="109975" h="143192" extrusionOk="0">
                    <a:moveTo>
                      <a:pt x="438" y="0"/>
                    </a:moveTo>
                    <a:cubicBezTo>
                      <a:pt x="-92" y="7091"/>
                      <a:pt x="-198" y="14182"/>
                      <a:pt x="438" y="21484"/>
                    </a:cubicBezTo>
                    <a:lnTo>
                      <a:pt x="20229" y="143192"/>
                    </a:lnTo>
                    <a:lnTo>
                      <a:pt x="109975" y="0"/>
                    </a:lnTo>
                    <a:lnTo>
                      <a:pt x="4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3" name="Google Shape;8843;g3acbb144eea_1_3835"/>
              <p:cNvSpPr/>
              <p:nvPr/>
            </p:nvSpPr>
            <p:spPr>
              <a:xfrm>
                <a:off x="10848446" y="541208"/>
                <a:ext cx="113135" cy="66169"/>
              </a:xfrm>
              <a:custGeom>
                <a:avLst/>
                <a:gdLst/>
                <a:ahLst/>
                <a:cxnLst/>
                <a:rect l="l" t="t" r="r" b="b"/>
                <a:pathLst>
                  <a:path w="113135" h="66169" extrusionOk="0">
                    <a:moveTo>
                      <a:pt x="35666" y="235"/>
                    </a:moveTo>
                    <a:cubicBezTo>
                      <a:pt x="35666" y="235"/>
                      <a:pt x="31114" y="-294"/>
                      <a:pt x="23495" y="235"/>
                    </a:cubicBezTo>
                    <a:cubicBezTo>
                      <a:pt x="10160" y="19285"/>
                      <a:pt x="1798" y="41828"/>
                      <a:pt x="0" y="66169"/>
                    </a:cubicBezTo>
                    <a:lnTo>
                      <a:pt x="109537" y="66169"/>
                    </a:lnTo>
                    <a:lnTo>
                      <a:pt x="113135" y="60349"/>
                    </a:lnTo>
                    <a:lnTo>
                      <a:pt x="35560" y="23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4" name="Google Shape;8844;g3acbb144eea_1_3835"/>
              <p:cNvSpPr/>
              <p:nvPr/>
            </p:nvSpPr>
            <p:spPr>
              <a:xfrm>
                <a:off x="11071012" y="483658"/>
                <a:ext cx="155469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155469" h="1587" extrusionOk="0">
                    <a:moveTo>
                      <a:pt x="153036" y="635"/>
                    </a:moveTo>
                    <a:lnTo>
                      <a:pt x="155470" y="635"/>
                    </a:lnTo>
                    <a:lnTo>
                      <a:pt x="155470" y="0"/>
                    </a:lnTo>
                    <a:lnTo>
                      <a:pt x="0" y="0"/>
                    </a:lnTo>
                    <a:lnTo>
                      <a:pt x="0" y="1587"/>
                    </a:lnTo>
                    <a:lnTo>
                      <a:pt x="153036" y="1587"/>
                    </a:lnTo>
                    <a:lnTo>
                      <a:pt x="153036" y="635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5" name="Google Shape;8845;g3acbb144eea_1_3835"/>
              <p:cNvSpPr/>
              <p:nvPr/>
            </p:nvSpPr>
            <p:spPr>
              <a:xfrm>
                <a:off x="11070906" y="485351"/>
                <a:ext cx="155363" cy="394546"/>
              </a:xfrm>
              <a:custGeom>
                <a:avLst/>
                <a:gdLst/>
                <a:ahLst/>
                <a:cxnLst/>
                <a:rect l="l" t="t" r="r" b="b"/>
                <a:pathLst>
                  <a:path w="155363" h="394546" extrusionOk="0">
                    <a:moveTo>
                      <a:pt x="38101" y="60960"/>
                    </a:moveTo>
                    <a:lnTo>
                      <a:pt x="38101" y="60960"/>
                    </a:lnTo>
                    <a:cubicBezTo>
                      <a:pt x="38101" y="86466"/>
                      <a:pt x="22437" y="108373"/>
                      <a:pt x="106" y="117475"/>
                    </a:cubicBezTo>
                    <a:lnTo>
                      <a:pt x="106" y="317183"/>
                    </a:lnTo>
                    <a:cubicBezTo>
                      <a:pt x="106" y="359939"/>
                      <a:pt x="34714" y="394547"/>
                      <a:pt x="77471" y="394547"/>
                    </a:cubicBezTo>
                    <a:lnTo>
                      <a:pt x="77999" y="394547"/>
                    </a:lnTo>
                    <a:cubicBezTo>
                      <a:pt x="120756" y="394547"/>
                      <a:pt x="155364" y="359939"/>
                      <a:pt x="155364" y="317183"/>
                    </a:cubicBezTo>
                    <a:lnTo>
                      <a:pt x="155364" y="152400"/>
                    </a:lnTo>
                    <a:cubicBezTo>
                      <a:pt x="153882" y="146367"/>
                      <a:pt x="153036" y="140123"/>
                      <a:pt x="153036" y="133668"/>
                    </a:cubicBezTo>
                    <a:lnTo>
                      <a:pt x="153036" y="0"/>
                    </a:lnTo>
                    <a:lnTo>
                      <a:pt x="0" y="0"/>
                    </a:lnTo>
                    <a:lnTo>
                      <a:pt x="0" y="4551"/>
                    </a:lnTo>
                    <a:cubicBezTo>
                      <a:pt x="22226" y="13653"/>
                      <a:pt x="37995" y="35560"/>
                      <a:pt x="37995" y="61066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6" name="Google Shape;8846;g3acbb144eea_1_3835"/>
              <p:cNvSpPr/>
              <p:nvPr/>
            </p:nvSpPr>
            <p:spPr>
              <a:xfrm>
                <a:off x="11071012" y="489796"/>
                <a:ext cx="37995" cy="113030"/>
              </a:xfrm>
              <a:custGeom>
                <a:avLst/>
                <a:gdLst/>
                <a:ahLst/>
                <a:cxnLst/>
                <a:rect l="l" t="t" r="r" b="b"/>
                <a:pathLst>
                  <a:path w="37995" h="113030" extrusionOk="0">
                    <a:moveTo>
                      <a:pt x="37995" y="56515"/>
                    </a:moveTo>
                    <a:lnTo>
                      <a:pt x="37995" y="56515"/>
                    </a:lnTo>
                    <a:cubicBezTo>
                      <a:pt x="37995" y="31009"/>
                      <a:pt x="22331" y="9102"/>
                      <a:pt x="0" y="0"/>
                    </a:cubicBezTo>
                    <a:lnTo>
                      <a:pt x="0" y="113030"/>
                    </a:lnTo>
                    <a:cubicBezTo>
                      <a:pt x="22226" y="103928"/>
                      <a:pt x="37995" y="82021"/>
                      <a:pt x="37995" y="56515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7" name="Google Shape;8847;g3acbb144eea_1_3835"/>
              <p:cNvSpPr/>
              <p:nvPr/>
            </p:nvSpPr>
            <p:spPr>
              <a:xfrm>
                <a:off x="11226482" y="484293"/>
                <a:ext cx="1530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8" name="Google Shape;8848;g3acbb144eea_1_3835"/>
              <p:cNvSpPr/>
              <p:nvPr/>
            </p:nvSpPr>
            <p:spPr>
              <a:xfrm>
                <a:off x="11226482" y="485245"/>
                <a:ext cx="153034" cy="211349"/>
              </a:xfrm>
              <a:custGeom>
                <a:avLst/>
                <a:gdLst/>
                <a:ahLst/>
                <a:cxnLst/>
                <a:rect l="l" t="t" r="r" b="b"/>
                <a:pathLst>
                  <a:path w="153034" h="211349" extrusionOk="0">
                    <a:moveTo>
                      <a:pt x="0" y="152400"/>
                    </a:moveTo>
                    <a:cubicBezTo>
                      <a:pt x="8361" y="186267"/>
                      <a:pt x="38840" y="211349"/>
                      <a:pt x="75353" y="211349"/>
                    </a:cubicBezTo>
                    <a:lnTo>
                      <a:pt x="75353" y="211349"/>
                    </a:lnTo>
                    <a:cubicBezTo>
                      <a:pt x="118215" y="211349"/>
                      <a:pt x="153035" y="176530"/>
                      <a:pt x="153035" y="133668"/>
                    </a:cubicBezTo>
                    <a:lnTo>
                      <a:pt x="153035" y="0"/>
                    </a:lnTo>
                    <a:lnTo>
                      <a:pt x="0" y="0"/>
                    </a:lnTo>
                    <a:lnTo>
                      <a:pt x="0" y="15240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9" name="Google Shape;8849;g3acbb144eea_1_3835"/>
              <p:cNvSpPr/>
              <p:nvPr/>
            </p:nvSpPr>
            <p:spPr>
              <a:xfrm>
                <a:off x="11224048" y="484293"/>
                <a:ext cx="24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50" name="Google Shape;8850;g3acbb144eea_1_3835"/>
              <p:cNvSpPr/>
              <p:nvPr/>
            </p:nvSpPr>
            <p:spPr>
              <a:xfrm>
                <a:off x="11224048" y="485245"/>
                <a:ext cx="2328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52400" extrusionOk="0">
                    <a:moveTo>
                      <a:pt x="0" y="0"/>
                    </a:moveTo>
                    <a:lnTo>
                      <a:pt x="0" y="133668"/>
                    </a:lnTo>
                    <a:cubicBezTo>
                      <a:pt x="0" y="140123"/>
                      <a:pt x="846" y="146368"/>
                      <a:pt x="2328" y="152400"/>
                    </a:cubicBezTo>
                    <a:lnTo>
                      <a:pt x="23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51" name="Google Shape;8851;g3acbb144eea_1_3835"/>
            <p:cNvGrpSpPr/>
            <p:nvPr/>
          </p:nvGrpSpPr>
          <p:grpSpPr>
            <a:xfrm>
              <a:off x="257359" y="144613"/>
              <a:ext cx="1227089" cy="1423757"/>
              <a:chOff x="-2076531" y="1548768"/>
              <a:chExt cx="782932" cy="908414"/>
            </a:xfrm>
          </p:grpSpPr>
          <p:grpSp>
            <p:nvGrpSpPr>
              <p:cNvPr id="8852" name="Google Shape;8852;g3acbb144eea_1_3835"/>
              <p:cNvGrpSpPr/>
              <p:nvPr/>
            </p:nvGrpSpPr>
            <p:grpSpPr>
              <a:xfrm>
                <a:off x="-2076531" y="1907832"/>
                <a:ext cx="607036" cy="549350"/>
                <a:chOff x="-2076531" y="1907832"/>
                <a:chExt cx="607036" cy="549350"/>
              </a:xfrm>
            </p:grpSpPr>
            <p:sp>
              <p:nvSpPr>
                <p:cNvPr id="8853" name="Google Shape;8853;g3acbb144eea_1_3835"/>
                <p:cNvSpPr/>
                <p:nvPr/>
              </p:nvSpPr>
              <p:spPr>
                <a:xfrm>
                  <a:off x="-2076479" y="1907883"/>
                  <a:ext cx="606984" cy="549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6984" h="549299" extrusionOk="0">
                      <a:moveTo>
                        <a:pt x="7301" y="473923"/>
                      </a:moveTo>
                      <a:lnTo>
                        <a:pt x="238583" y="95153"/>
                      </a:lnTo>
                      <a:cubicBezTo>
                        <a:pt x="295730" y="1574"/>
                        <a:pt x="418320" y="-28045"/>
                        <a:pt x="511832" y="29101"/>
                      </a:cubicBezTo>
                      <a:cubicBezTo>
                        <a:pt x="605411" y="86247"/>
                        <a:pt x="635030" y="208838"/>
                        <a:pt x="577884" y="302349"/>
                      </a:cubicBezTo>
                      <a:cubicBezTo>
                        <a:pt x="563581" y="325761"/>
                        <a:pt x="533085" y="333115"/>
                        <a:pt x="509673" y="318812"/>
                      </a:cubicBezTo>
                      <a:cubicBezTo>
                        <a:pt x="486261" y="304508"/>
                        <a:pt x="478907" y="274013"/>
                        <a:pt x="493211" y="250601"/>
                      </a:cubicBezTo>
                      <a:cubicBezTo>
                        <a:pt x="521817" y="203710"/>
                        <a:pt x="506974" y="142314"/>
                        <a:pt x="460151" y="113707"/>
                      </a:cubicBezTo>
                      <a:cubicBezTo>
                        <a:pt x="413260" y="85100"/>
                        <a:pt x="351864" y="99943"/>
                        <a:pt x="323257" y="146767"/>
                      </a:cubicBezTo>
                      <a:lnTo>
                        <a:pt x="91974" y="525536"/>
                      </a:lnTo>
                      <a:cubicBezTo>
                        <a:pt x="77671" y="548948"/>
                        <a:pt x="47175" y="556302"/>
                        <a:pt x="23763" y="541999"/>
                      </a:cubicBezTo>
                      <a:cubicBezTo>
                        <a:pt x="351" y="527695"/>
                        <a:pt x="-7003" y="497199"/>
                        <a:pt x="7301" y="473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854" name="Google Shape;8854;g3acbb144eea_1_3835"/>
                <p:cNvGrpSpPr/>
                <p:nvPr/>
              </p:nvGrpSpPr>
              <p:grpSpPr>
                <a:xfrm>
                  <a:off x="-2076531" y="1907832"/>
                  <a:ext cx="606996" cy="549335"/>
                  <a:chOff x="-2076531" y="1907832"/>
                  <a:chExt cx="606996" cy="549335"/>
                </a:xfrm>
              </p:grpSpPr>
              <p:sp>
                <p:nvSpPr>
                  <p:cNvPr id="8855" name="Google Shape;8855;g3acbb144eea_1_3835"/>
                  <p:cNvSpPr/>
                  <p:nvPr/>
                </p:nvSpPr>
                <p:spPr>
                  <a:xfrm>
                    <a:off x="-1999821" y="2447655"/>
                    <a:ext cx="2226" cy="14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26" h="1484" extrusionOk="0">
                        <a:moveTo>
                          <a:pt x="2227" y="0"/>
                        </a:moveTo>
                        <a:cubicBezTo>
                          <a:pt x="1484" y="540"/>
                          <a:pt x="742" y="1012"/>
                          <a:pt x="0" y="1484"/>
                        </a:cubicBezTo>
                        <a:cubicBezTo>
                          <a:pt x="742" y="1012"/>
                          <a:pt x="1484" y="540"/>
                          <a:pt x="22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56" name="Google Shape;8856;g3acbb144eea_1_3835"/>
                  <p:cNvSpPr/>
                  <p:nvPr/>
                </p:nvSpPr>
                <p:spPr>
                  <a:xfrm>
                    <a:off x="-1714023" y="2012549"/>
                    <a:ext cx="13223" cy="5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23" h="5667" extrusionOk="0">
                        <a:moveTo>
                          <a:pt x="13224" y="0"/>
                        </a:moveTo>
                        <a:cubicBezTo>
                          <a:pt x="8704" y="1552"/>
                          <a:pt x="4251" y="3441"/>
                          <a:pt x="0" y="5667"/>
                        </a:cubicBezTo>
                        <a:cubicBezTo>
                          <a:pt x="4251" y="3441"/>
                          <a:pt x="8704" y="1552"/>
                          <a:pt x="1322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57" name="Google Shape;8857;g3acbb144eea_1_3835"/>
                  <p:cNvSpPr/>
                  <p:nvPr/>
                </p:nvSpPr>
                <p:spPr>
                  <a:xfrm>
                    <a:off x="-2008457" y="2452377"/>
                    <a:ext cx="2901" cy="12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01" h="1214" extrusionOk="0">
                        <a:moveTo>
                          <a:pt x="2901" y="0"/>
                        </a:moveTo>
                        <a:cubicBezTo>
                          <a:pt x="1957" y="472"/>
                          <a:pt x="945" y="877"/>
                          <a:pt x="0" y="1214"/>
                        </a:cubicBezTo>
                        <a:cubicBezTo>
                          <a:pt x="1012" y="810"/>
                          <a:pt x="1957" y="405"/>
                          <a:pt x="2901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58" name="Google Shape;8858;g3acbb144eea_1_3835"/>
                  <p:cNvSpPr/>
                  <p:nvPr/>
                </p:nvSpPr>
                <p:spPr>
                  <a:xfrm>
                    <a:off x="-2004004" y="2450218"/>
                    <a:ext cx="2563" cy="14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63" h="1416" extrusionOk="0">
                        <a:moveTo>
                          <a:pt x="2564" y="0"/>
                        </a:moveTo>
                        <a:cubicBezTo>
                          <a:pt x="1754" y="472"/>
                          <a:pt x="877" y="945"/>
                          <a:pt x="0" y="1417"/>
                        </a:cubicBezTo>
                        <a:cubicBezTo>
                          <a:pt x="877" y="945"/>
                          <a:pt x="1754" y="540"/>
                          <a:pt x="256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59" name="Google Shape;8859;g3acbb144eea_1_3835"/>
                  <p:cNvSpPr/>
                  <p:nvPr/>
                </p:nvSpPr>
                <p:spPr>
                  <a:xfrm>
                    <a:off x="-2041112" y="2455076"/>
                    <a:ext cx="4452" cy="11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52" h="1147" extrusionOk="0">
                        <a:moveTo>
                          <a:pt x="4453" y="1147"/>
                        </a:moveTo>
                        <a:cubicBezTo>
                          <a:pt x="2969" y="810"/>
                          <a:pt x="1484" y="472"/>
                          <a:pt x="0" y="0"/>
                        </a:cubicBezTo>
                        <a:cubicBezTo>
                          <a:pt x="1484" y="472"/>
                          <a:pt x="2969" y="810"/>
                          <a:pt x="4453" y="114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0" name="Google Shape;8860;g3acbb144eea_1_3835"/>
                  <p:cNvSpPr/>
                  <p:nvPr/>
                </p:nvSpPr>
                <p:spPr>
                  <a:xfrm>
                    <a:off x="-1991995" y="2441312"/>
                    <a:ext cx="1551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1" h="1551" extrusionOk="0">
                        <a:moveTo>
                          <a:pt x="1552" y="0"/>
                        </a:moveTo>
                        <a:cubicBezTo>
                          <a:pt x="1080" y="540"/>
                          <a:pt x="540" y="1012"/>
                          <a:pt x="0" y="1552"/>
                        </a:cubicBezTo>
                        <a:cubicBezTo>
                          <a:pt x="540" y="1012"/>
                          <a:pt x="1080" y="540"/>
                          <a:pt x="15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1" name="Google Shape;8861;g3acbb144eea_1_3835"/>
                  <p:cNvSpPr/>
                  <p:nvPr/>
                </p:nvSpPr>
                <p:spPr>
                  <a:xfrm>
                    <a:off x="-1995773" y="2444686"/>
                    <a:ext cx="1889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9" h="1551" extrusionOk="0">
                        <a:moveTo>
                          <a:pt x="1889" y="0"/>
                        </a:moveTo>
                        <a:cubicBezTo>
                          <a:pt x="1282" y="540"/>
                          <a:pt x="607" y="1012"/>
                          <a:pt x="0" y="1552"/>
                        </a:cubicBezTo>
                        <a:cubicBezTo>
                          <a:pt x="607" y="1012"/>
                          <a:pt x="1282" y="540"/>
                          <a:pt x="1889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2" name="Google Shape;8862;g3acbb144eea_1_3835"/>
                  <p:cNvSpPr/>
                  <p:nvPr/>
                </p:nvSpPr>
                <p:spPr>
                  <a:xfrm>
                    <a:off x="-2013045" y="2454132"/>
                    <a:ext cx="3238" cy="10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38" h="1079" extrusionOk="0">
                        <a:moveTo>
                          <a:pt x="3239" y="0"/>
                        </a:moveTo>
                        <a:cubicBezTo>
                          <a:pt x="2159" y="405"/>
                          <a:pt x="1080" y="742"/>
                          <a:pt x="0" y="1079"/>
                        </a:cubicBezTo>
                        <a:cubicBezTo>
                          <a:pt x="1080" y="742"/>
                          <a:pt x="2159" y="405"/>
                          <a:pt x="3239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3" name="Google Shape;8863;g3acbb144eea_1_3835"/>
                  <p:cNvSpPr/>
                  <p:nvPr/>
                </p:nvSpPr>
                <p:spPr>
                  <a:xfrm>
                    <a:off x="-2031936" y="2456898"/>
                    <a:ext cx="4317" cy="2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7" h="269" extrusionOk="0">
                        <a:moveTo>
                          <a:pt x="4318" y="270"/>
                        </a:moveTo>
                        <a:cubicBezTo>
                          <a:pt x="2901" y="270"/>
                          <a:pt x="1484" y="135"/>
                          <a:pt x="0" y="0"/>
                        </a:cubicBezTo>
                        <a:cubicBezTo>
                          <a:pt x="1417" y="135"/>
                          <a:pt x="2834" y="202"/>
                          <a:pt x="4318" y="27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4" name="Google Shape;8864;g3acbb144eea_1_3835"/>
                  <p:cNvSpPr/>
                  <p:nvPr/>
                </p:nvSpPr>
                <p:spPr>
                  <a:xfrm>
                    <a:off x="-2036591" y="2456223"/>
                    <a:ext cx="4452" cy="6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52" h="674" extrusionOk="0">
                        <a:moveTo>
                          <a:pt x="4453" y="675"/>
                        </a:moveTo>
                        <a:cubicBezTo>
                          <a:pt x="2969" y="540"/>
                          <a:pt x="1484" y="270"/>
                          <a:pt x="0" y="0"/>
                        </a:cubicBezTo>
                        <a:cubicBezTo>
                          <a:pt x="1484" y="270"/>
                          <a:pt x="2969" y="540"/>
                          <a:pt x="4453" y="67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5" name="Google Shape;8865;g3acbb144eea_1_3835"/>
                  <p:cNvSpPr/>
                  <p:nvPr/>
                </p:nvSpPr>
                <p:spPr>
                  <a:xfrm>
                    <a:off x="-2027146" y="2457033"/>
                    <a:ext cx="4115" cy="1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15" h="134" extrusionOk="0">
                        <a:moveTo>
                          <a:pt x="4115" y="0"/>
                        </a:moveTo>
                        <a:cubicBezTo>
                          <a:pt x="2766" y="135"/>
                          <a:pt x="1349" y="135"/>
                          <a:pt x="0" y="135"/>
                        </a:cubicBezTo>
                        <a:cubicBezTo>
                          <a:pt x="1349" y="135"/>
                          <a:pt x="2766" y="135"/>
                          <a:pt x="411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6" name="Google Shape;8866;g3acbb144eea_1_3835"/>
                  <p:cNvSpPr/>
                  <p:nvPr/>
                </p:nvSpPr>
                <p:spPr>
                  <a:xfrm>
                    <a:off x="-2017700" y="2455549"/>
                    <a:ext cx="3575" cy="8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75" h="809" extrusionOk="0">
                        <a:moveTo>
                          <a:pt x="3576" y="0"/>
                        </a:moveTo>
                        <a:cubicBezTo>
                          <a:pt x="2361" y="337"/>
                          <a:pt x="1214" y="540"/>
                          <a:pt x="0" y="810"/>
                        </a:cubicBezTo>
                        <a:cubicBezTo>
                          <a:pt x="1214" y="607"/>
                          <a:pt x="2429" y="337"/>
                          <a:pt x="357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7" name="Google Shape;8867;g3acbb144eea_1_3835"/>
                  <p:cNvSpPr/>
                  <p:nvPr/>
                </p:nvSpPr>
                <p:spPr>
                  <a:xfrm>
                    <a:off x="-2022423" y="2456493"/>
                    <a:ext cx="3845" cy="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845" h="472" extrusionOk="0">
                        <a:moveTo>
                          <a:pt x="3846" y="0"/>
                        </a:moveTo>
                        <a:cubicBezTo>
                          <a:pt x="2564" y="202"/>
                          <a:pt x="1282" y="405"/>
                          <a:pt x="0" y="472"/>
                        </a:cubicBezTo>
                        <a:cubicBezTo>
                          <a:pt x="1282" y="337"/>
                          <a:pt x="2564" y="202"/>
                          <a:pt x="384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8" name="Google Shape;8868;g3acbb144eea_1_3835"/>
                  <p:cNvSpPr/>
                  <p:nvPr/>
                </p:nvSpPr>
                <p:spPr>
                  <a:xfrm>
                    <a:off x="-1988486" y="2437602"/>
                    <a:ext cx="1146" cy="1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6" h="1349" extrusionOk="0">
                        <a:moveTo>
                          <a:pt x="1147" y="0"/>
                        </a:moveTo>
                        <a:cubicBezTo>
                          <a:pt x="810" y="472"/>
                          <a:pt x="405" y="877"/>
                          <a:pt x="0" y="1349"/>
                        </a:cubicBezTo>
                        <a:cubicBezTo>
                          <a:pt x="337" y="877"/>
                          <a:pt x="742" y="472"/>
                          <a:pt x="114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69" name="Google Shape;8869;g3acbb144eea_1_3835"/>
                  <p:cNvSpPr/>
                  <p:nvPr/>
                </p:nvSpPr>
                <p:spPr>
                  <a:xfrm>
                    <a:off x="-1586237" y="2162801"/>
                    <a:ext cx="674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4" h="1551" extrusionOk="0">
                        <a:moveTo>
                          <a:pt x="0" y="1552"/>
                        </a:moveTo>
                        <a:cubicBezTo>
                          <a:pt x="202" y="1080"/>
                          <a:pt x="405" y="540"/>
                          <a:pt x="675" y="0"/>
                        </a:cubicBezTo>
                        <a:cubicBezTo>
                          <a:pt x="405" y="472"/>
                          <a:pt x="270" y="1012"/>
                          <a:pt x="0" y="155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0" name="Google Shape;8870;g3acbb144eea_1_3835"/>
                  <p:cNvSpPr/>
                  <p:nvPr/>
                </p:nvSpPr>
                <p:spPr>
                  <a:xfrm>
                    <a:off x="-1588194" y="2199370"/>
                    <a:ext cx="742" cy="21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42" h="2159" extrusionOk="0">
                        <a:moveTo>
                          <a:pt x="742" y="2159"/>
                        </a:moveTo>
                        <a:cubicBezTo>
                          <a:pt x="472" y="1417"/>
                          <a:pt x="202" y="675"/>
                          <a:pt x="0" y="0"/>
                        </a:cubicBezTo>
                        <a:cubicBezTo>
                          <a:pt x="202" y="742"/>
                          <a:pt x="472" y="1484"/>
                          <a:pt x="742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1" name="Google Shape;8871;g3acbb144eea_1_3835"/>
                  <p:cNvSpPr/>
                  <p:nvPr/>
                </p:nvSpPr>
                <p:spPr>
                  <a:xfrm>
                    <a:off x="-1584551" y="2207803"/>
                    <a:ext cx="1146" cy="20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6" h="2091" extrusionOk="0">
                        <a:moveTo>
                          <a:pt x="1147" y="2092"/>
                        </a:moveTo>
                        <a:cubicBezTo>
                          <a:pt x="742" y="1417"/>
                          <a:pt x="337" y="675"/>
                          <a:pt x="0" y="0"/>
                        </a:cubicBezTo>
                        <a:cubicBezTo>
                          <a:pt x="405" y="675"/>
                          <a:pt x="742" y="1417"/>
                          <a:pt x="1147" y="20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2" name="Google Shape;8872;g3acbb144eea_1_3835"/>
                  <p:cNvSpPr/>
                  <p:nvPr/>
                </p:nvSpPr>
                <p:spPr>
                  <a:xfrm>
                    <a:off x="-1589341" y="2194849"/>
                    <a:ext cx="539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9" h="2226" extrusionOk="0">
                        <a:moveTo>
                          <a:pt x="540" y="2227"/>
                        </a:moveTo>
                        <a:cubicBezTo>
                          <a:pt x="337" y="1484"/>
                          <a:pt x="202" y="742"/>
                          <a:pt x="0" y="0"/>
                        </a:cubicBezTo>
                        <a:cubicBezTo>
                          <a:pt x="135" y="742"/>
                          <a:pt x="337" y="1484"/>
                          <a:pt x="540" y="222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3" name="Google Shape;8873;g3acbb144eea_1_3835"/>
                  <p:cNvSpPr/>
                  <p:nvPr/>
                </p:nvSpPr>
                <p:spPr>
                  <a:xfrm>
                    <a:off x="-1579491" y="2215495"/>
                    <a:ext cx="1619" cy="19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19" h="1956" extrusionOk="0">
                        <a:moveTo>
                          <a:pt x="1619" y="1957"/>
                        </a:moveTo>
                        <a:cubicBezTo>
                          <a:pt x="1080" y="1349"/>
                          <a:pt x="540" y="675"/>
                          <a:pt x="0" y="0"/>
                        </a:cubicBezTo>
                        <a:cubicBezTo>
                          <a:pt x="540" y="675"/>
                          <a:pt x="1012" y="1282"/>
                          <a:pt x="1619" y="195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4" name="Google Shape;8874;g3acbb144eea_1_3835"/>
                  <p:cNvSpPr/>
                  <p:nvPr/>
                </p:nvSpPr>
                <p:spPr>
                  <a:xfrm>
                    <a:off x="-1576319" y="2219003"/>
                    <a:ext cx="1821" cy="1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21" h="1821" extrusionOk="0">
                        <a:moveTo>
                          <a:pt x="1822" y="1822"/>
                        </a:moveTo>
                        <a:cubicBezTo>
                          <a:pt x="1214" y="1214"/>
                          <a:pt x="607" y="607"/>
                          <a:pt x="0" y="0"/>
                        </a:cubicBezTo>
                        <a:cubicBezTo>
                          <a:pt x="607" y="607"/>
                          <a:pt x="1214" y="1214"/>
                          <a:pt x="1822" y="182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5" name="Google Shape;8875;g3acbb144eea_1_3835"/>
                  <p:cNvSpPr/>
                  <p:nvPr/>
                </p:nvSpPr>
                <p:spPr>
                  <a:xfrm>
                    <a:off x="-1586575" y="2203620"/>
                    <a:ext cx="944" cy="2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44" h="2158" extrusionOk="0">
                        <a:moveTo>
                          <a:pt x="945" y="2159"/>
                        </a:moveTo>
                        <a:cubicBezTo>
                          <a:pt x="607" y="1484"/>
                          <a:pt x="270" y="742"/>
                          <a:pt x="0" y="0"/>
                        </a:cubicBezTo>
                        <a:cubicBezTo>
                          <a:pt x="337" y="742"/>
                          <a:pt x="607" y="1417"/>
                          <a:pt x="945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6" name="Google Shape;8876;g3acbb144eea_1_3835"/>
                  <p:cNvSpPr/>
                  <p:nvPr/>
                </p:nvSpPr>
                <p:spPr>
                  <a:xfrm>
                    <a:off x="-1589341" y="2171842"/>
                    <a:ext cx="472" cy="20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2" h="2024" extrusionOk="0">
                        <a:moveTo>
                          <a:pt x="0" y="2024"/>
                        </a:moveTo>
                        <a:cubicBezTo>
                          <a:pt x="135" y="1349"/>
                          <a:pt x="270" y="675"/>
                          <a:pt x="472" y="0"/>
                        </a:cubicBezTo>
                        <a:cubicBezTo>
                          <a:pt x="270" y="675"/>
                          <a:pt x="202" y="1349"/>
                          <a:pt x="0" y="202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7" name="Google Shape;8877;g3acbb144eea_1_3835"/>
                  <p:cNvSpPr/>
                  <p:nvPr/>
                </p:nvSpPr>
                <p:spPr>
                  <a:xfrm>
                    <a:off x="-1590151" y="2176498"/>
                    <a:ext cx="269" cy="20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9" h="2091" extrusionOk="0">
                        <a:moveTo>
                          <a:pt x="0" y="2092"/>
                        </a:moveTo>
                        <a:cubicBezTo>
                          <a:pt x="68" y="1417"/>
                          <a:pt x="135" y="675"/>
                          <a:pt x="270" y="0"/>
                        </a:cubicBezTo>
                        <a:cubicBezTo>
                          <a:pt x="135" y="675"/>
                          <a:pt x="68" y="1417"/>
                          <a:pt x="0" y="20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8" name="Google Shape;8878;g3acbb144eea_1_3835"/>
                  <p:cNvSpPr/>
                  <p:nvPr/>
                </p:nvSpPr>
                <p:spPr>
                  <a:xfrm>
                    <a:off x="-1590151" y="2190329"/>
                    <a:ext cx="337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" h="2226" extrusionOk="0">
                        <a:moveTo>
                          <a:pt x="337" y="2226"/>
                        </a:moveTo>
                        <a:cubicBezTo>
                          <a:pt x="202" y="1484"/>
                          <a:pt x="135" y="742"/>
                          <a:pt x="0" y="0"/>
                        </a:cubicBezTo>
                        <a:cubicBezTo>
                          <a:pt x="68" y="742"/>
                          <a:pt x="202" y="1484"/>
                          <a:pt x="337" y="222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79" name="Google Shape;8879;g3acbb144eea_1_3835"/>
                  <p:cNvSpPr/>
                  <p:nvPr/>
                </p:nvSpPr>
                <p:spPr>
                  <a:xfrm>
                    <a:off x="-1588059" y="2167322"/>
                    <a:ext cx="607" cy="1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" h="1821" extrusionOk="0">
                        <a:moveTo>
                          <a:pt x="0" y="1822"/>
                        </a:moveTo>
                        <a:cubicBezTo>
                          <a:pt x="202" y="1214"/>
                          <a:pt x="337" y="607"/>
                          <a:pt x="607" y="0"/>
                        </a:cubicBezTo>
                        <a:cubicBezTo>
                          <a:pt x="405" y="607"/>
                          <a:pt x="202" y="1214"/>
                          <a:pt x="0" y="182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0" name="Google Shape;8880;g3acbb144eea_1_3835"/>
                  <p:cNvSpPr/>
                  <p:nvPr/>
                </p:nvSpPr>
                <p:spPr>
                  <a:xfrm>
                    <a:off x="-1590488" y="2185741"/>
                    <a:ext cx="134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" h="2226" extrusionOk="0">
                        <a:moveTo>
                          <a:pt x="135" y="2226"/>
                        </a:moveTo>
                        <a:cubicBezTo>
                          <a:pt x="135" y="1484"/>
                          <a:pt x="0" y="742"/>
                          <a:pt x="0" y="0"/>
                        </a:cubicBezTo>
                        <a:cubicBezTo>
                          <a:pt x="0" y="742"/>
                          <a:pt x="68" y="1484"/>
                          <a:pt x="135" y="222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1" name="Google Shape;8881;g3acbb144eea_1_3835"/>
                  <p:cNvSpPr/>
                  <p:nvPr/>
                </p:nvSpPr>
                <p:spPr>
                  <a:xfrm>
                    <a:off x="-1590488" y="2181086"/>
                    <a:ext cx="67" cy="2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" h="2158" extrusionOk="0">
                        <a:moveTo>
                          <a:pt x="0" y="2159"/>
                        </a:moveTo>
                        <a:cubicBezTo>
                          <a:pt x="0" y="1417"/>
                          <a:pt x="0" y="742"/>
                          <a:pt x="68" y="0"/>
                        </a:cubicBezTo>
                        <a:cubicBezTo>
                          <a:pt x="68" y="742"/>
                          <a:pt x="68" y="1417"/>
                          <a:pt x="0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2" name="Google Shape;8882;g3acbb144eea_1_3835"/>
                  <p:cNvSpPr/>
                  <p:nvPr/>
                </p:nvSpPr>
                <p:spPr>
                  <a:xfrm>
                    <a:off x="-1582189" y="2211784"/>
                    <a:ext cx="1349" cy="2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9" h="2023" extrusionOk="0">
                        <a:moveTo>
                          <a:pt x="1349" y="2024"/>
                        </a:moveTo>
                        <a:cubicBezTo>
                          <a:pt x="877" y="1349"/>
                          <a:pt x="405" y="675"/>
                          <a:pt x="0" y="0"/>
                        </a:cubicBezTo>
                        <a:cubicBezTo>
                          <a:pt x="472" y="675"/>
                          <a:pt x="877" y="1349"/>
                          <a:pt x="1349" y="202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3" name="Google Shape;8883;g3acbb144eea_1_3835"/>
                  <p:cNvSpPr/>
                  <p:nvPr/>
                </p:nvSpPr>
                <p:spPr>
                  <a:xfrm>
                    <a:off x="-1995638" y="2194377"/>
                    <a:ext cx="72124" cy="113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124" h="113414" extrusionOk="0">
                        <a:moveTo>
                          <a:pt x="72124" y="42100"/>
                        </a:moveTo>
                        <a:cubicBezTo>
                          <a:pt x="61801" y="29416"/>
                          <a:pt x="51209" y="15383"/>
                          <a:pt x="40886" y="0"/>
                        </a:cubicBezTo>
                        <a:lnTo>
                          <a:pt x="0" y="66996"/>
                        </a:lnTo>
                        <a:cubicBezTo>
                          <a:pt x="9446" y="83931"/>
                          <a:pt x="19431" y="99449"/>
                          <a:pt x="29484" y="113415"/>
                        </a:cubicBezTo>
                        <a:lnTo>
                          <a:pt x="72124" y="4210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4" name="Google Shape;8884;g3acbb144eea_1_3835"/>
                  <p:cNvSpPr/>
                  <p:nvPr/>
                </p:nvSpPr>
                <p:spPr>
                  <a:xfrm>
                    <a:off x="-1903610" y="2035893"/>
                    <a:ext cx="76374" cy="1196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374" h="119689" extrusionOk="0">
                        <a:moveTo>
                          <a:pt x="76375" y="39672"/>
                        </a:moveTo>
                        <a:cubicBezTo>
                          <a:pt x="65580" y="26920"/>
                          <a:pt x="55324" y="13696"/>
                          <a:pt x="45609" y="0"/>
                        </a:cubicBezTo>
                        <a:lnTo>
                          <a:pt x="0" y="74688"/>
                        </a:lnTo>
                        <a:cubicBezTo>
                          <a:pt x="9108" y="91083"/>
                          <a:pt x="18756" y="106061"/>
                          <a:pt x="28472" y="119690"/>
                        </a:cubicBezTo>
                        <a:lnTo>
                          <a:pt x="76375" y="39672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5" name="Google Shape;8885;g3acbb144eea_1_3835"/>
                  <p:cNvSpPr/>
                  <p:nvPr/>
                </p:nvSpPr>
                <p:spPr>
                  <a:xfrm>
                    <a:off x="-1583269" y="2128460"/>
                    <a:ext cx="12144" cy="30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44" h="30023" extrusionOk="0">
                        <a:moveTo>
                          <a:pt x="12144" y="0"/>
                        </a:moveTo>
                        <a:lnTo>
                          <a:pt x="12144" y="0"/>
                        </a:lnTo>
                        <a:cubicBezTo>
                          <a:pt x="9850" y="10323"/>
                          <a:pt x="5802" y="20511"/>
                          <a:pt x="0" y="30024"/>
                        </a:cubicBezTo>
                        <a:cubicBezTo>
                          <a:pt x="0" y="30024"/>
                          <a:pt x="0" y="30024"/>
                          <a:pt x="0" y="30024"/>
                        </a:cubicBezTo>
                        <a:cubicBezTo>
                          <a:pt x="0" y="30024"/>
                          <a:pt x="0" y="30024"/>
                          <a:pt x="0" y="30024"/>
                        </a:cubicBezTo>
                        <a:cubicBezTo>
                          <a:pt x="5802" y="20511"/>
                          <a:pt x="9850" y="10323"/>
                          <a:pt x="1214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6" name="Google Shape;8886;g3acbb144eea_1_3835"/>
                  <p:cNvSpPr/>
                  <p:nvPr/>
                </p:nvSpPr>
                <p:spPr>
                  <a:xfrm>
                    <a:off x="-2076531" y="2345102"/>
                    <a:ext cx="62001" cy="1099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001" h="109973" extrusionOk="0">
                        <a:moveTo>
                          <a:pt x="31101" y="95131"/>
                        </a:moveTo>
                        <a:lnTo>
                          <a:pt x="62002" y="43450"/>
                        </a:lnTo>
                        <a:cubicBezTo>
                          <a:pt x="51274" y="30428"/>
                          <a:pt x="40412" y="15923"/>
                          <a:pt x="29684" y="0"/>
                        </a:cubicBezTo>
                        <a:lnTo>
                          <a:pt x="7285" y="36635"/>
                        </a:lnTo>
                        <a:cubicBezTo>
                          <a:pt x="-7019" y="60047"/>
                          <a:pt x="403" y="90543"/>
                          <a:pt x="23747" y="104846"/>
                        </a:cubicBezTo>
                        <a:cubicBezTo>
                          <a:pt x="27458" y="107073"/>
                          <a:pt x="31304" y="108760"/>
                          <a:pt x="35284" y="109974"/>
                        </a:cubicBezTo>
                        <a:cubicBezTo>
                          <a:pt x="32248" y="109030"/>
                          <a:pt x="29347" y="107882"/>
                          <a:pt x="26446" y="106331"/>
                        </a:cubicBezTo>
                        <a:cubicBezTo>
                          <a:pt x="27390" y="102485"/>
                          <a:pt x="28875" y="98707"/>
                          <a:pt x="31034" y="9513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7" name="Google Shape;8887;g3acbb144eea_1_3835"/>
                  <p:cNvSpPr/>
                  <p:nvPr/>
                </p:nvSpPr>
                <p:spPr>
                  <a:xfrm>
                    <a:off x="-1743440" y="2023006"/>
                    <a:ext cx="21050" cy="183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50" h="18351" extrusionOk="0">
                        <a:moveTo>
                          <a:pt x="0" y="18352"/>
                        </a:moveTo>
                        <a:lnTo>
                          <a:pt x="0" y="18352"/>
                        </a:lnTo>
                        <a:cubicBezTo>
                          <a:pt x="6207" y="11200"/>
                          <a:pt x="13359" y="4993"/>
                          <a:pt x="21050" y="0"/>
                        </a:cubicBezTo>
                        <a:cubicBezTo>
                          <a:pt x="13291" y="4993"/>
                          <a:pt x="6207" y="11132"/>
                          <a:pt x="0" y="1835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8" name="Google Shape;8888;g3acbb144eea_1_3835"/>
                  <p:cNvSpPr/>
                  <p:nvPr/>
                </p:nvSpPr>
                <p:spPr>
                  <a:xfrm>
                    <a:off x="-1617745" y="2020847"/>
                    <a:ext cx="37107" cy="38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07" h="38524" extrusionOk="0">
                        <a:moveTo>
                          <a:pt x="1417" y="810"/>
                        </a:moveTo>
                        <a:cubicBezTo>
                          <a:pt x="945" y="540"/>
                          <a:pt x="472" y="27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472" y="270"/>
                          <a:pt x="945" y="540"/>
                          <a:pt x="1417" y="810"/>
                        </a:cubicBezTo>
                        <a:cubicBezTo>
                          <a:pt x="17002" y="10323"/>
                          <a:pt x="29012" y="23479"/>
                          <a:pt x="37108" y="38525"/>
                        </a:cubicBezTo>
                        <a:lnTo>
                          <a:pt x="37108" y="38525"/>
                        </a:lnTo>
                        <a:cubicBezTo>
                          <a:pt x="29012" y="23479"/>
                          <a:pt x="17002" y="10323"/>
                          <a:pt x="1417" y="81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89" name="Google Shape;8889;g3acbb144eea_1_3835"/>
                  <p:cNvSpPr/>
                  <p:nvPr/>
                </p:nvSpPr>
                <p:spPr>
                  <a:xfrm>
                    <a:off x="-1572879" y="2124479"/>
                    <a:ext cx="96345" cy="1094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345" h="109499" extrusionOk="0">
                        <a:moveTo>
                          <a:pt x="45541" y="0"/>
                        </a:moveTo>
                        <a:cubicBezTo>
                          <a:pt x="42033" y="30361"/>
                          <a:pt x="32048" y="60385"/>
                          <a:pt x="16665" y="85618"/>
                        </a:cubicBezTo>
                        <a:cubicBezTo>
                          <a:pt x="12954" y="91623"/>
                          <a:pt x="7894" y="96278"/>
                          <a:pt x="2092" y="99449"/>
                        </a:cubicBezTo>
                        <a:cubicBezTo>
                          <a:pt x="1349" y="98909"/>
                          <a:pt x="675" y="98302"/>
                          <a:pt x="0" y="97695"/>
                        </a:cubicBezTo>
                        <a:cubicBezTo>
                          <a:pt x="1889" y="99314"/>
                          <a:pt x="3913" y="100866"/>
                          <a:pt x="6140" y="102215"/>
                        </a:cubicBezTo>
                        <a:cubicBezTo>
                          <a:pt x="29551" y="116518"/>
                          <a:pt x="60047" y="109097"/>
                          <a:pt x="74351" y="85753"/>
                        </a:cubicBezTo>
                        <a:cubicBezTo>
                          <a:pt x="84269" y="69493"/>
                          <a:pt x="91488" y="52356"/>
                          <a:pt x="96345" y="34881"/>
                        </a:cubicBezTo>
                        <a:cubicBezTo>
                          <a:pt x="81098" y="15518"/>
                          <a:pt x="63960" y="3981"/>
                          <a:pt x="45609" y="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0" name="Google Shape;8890;g3acbb144eea_1_3835"/>
                  <p:cNvSpPr/>
                  <p:nvPr/>
                </p:nvSpPr>
                <p:spPr>
                  <a:xfrm>
                    <a:off x="-1600878" y="1939008"/>
                    <a:ext cx="126436" cy="1240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436" h="124007" extrusionOk="0">
                        <a:moveTo>
                          <a:pt x="0" y="31238"/>
                        </a:moveTo>
                        <a:cubicBezTo>
                          <a:pt x="5128" y="33667"/>
                          <a:pt x="10120" y="36298"/>
                          <a:pt x="15046" y="39334"/>
                        </a:cubicBezTo>
                        <a:cubicBezTo>
                          <a:pt x="42236" y="55932"/>
                          <a:pt x="59440" y="81974"/>
                          <a:pt x="68076" y="111931"/>
                        </a:cubicBezTo>
                        <a:cubicBezTo>
                          <a:pt x="85550" y="111728"/>
                          <a:pt x="103025" y="114629"/>
                          <a:pt x="119622" y="121174"/>
                        </a:cubicBezTo>
                        <a:cubicBezTo>
                          <a:pt x="121916" y="122051"/>
                          <a:pt x="124142" y="122996"/>
                          <a:pt x="126436" y="124007"/>
                        </a:cubicBezTo>
                        <a:cubicBezTo>
                          <a:pt x="115237" y="74418"/>
                          <a:pt x="85281" y="29214"/>
                          <a:pt x="39267" y="0"/>
                        </a:cubicBezTo>
                        <a:cubicBezTo>
                          <a:pt x="37378" y="675"/>
                          <a:pt x="35489" y="1417"/>
                          <a:pt x="33667" y="2159"/>
                        </a:cubicBezTo>
                        <a:cubicBezTo>
                          <a:pt x="19094" y="8299"/>
                          <a:pt x="8096" y="18621"/>
                          <a:pt x="0" y="313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1" name="Google Shape;8891;g3acbb144eea_1_3835"/>
                  <p:cNvSpPr/>
                  <p:nvPr/>
                </p:nvSpPr>
                <p:spPr>
                  <a:xfrm>
                    <a:off x="-1800586" y="1907832"/>
                    <a:ext cx="134127" cy="91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127" h="91559" extrusionOk="0">
                        <a:moveTo>
                          <a:pt x="111998" y="49190"/>
                        </a:moveTo>
                        <a:cubicBezTo>
                          <a:pt x="116923" y="31850"/>
                          <a:pt x="124210" y="15253"/>
                          <a:pt x="134128" y="5"/>
                        </a:cubicBezTo>
                        <a:cubicBezTo>
                          <a:pt x="85281" y="-333"/>
                          <a:pt x="37175" y="17277"/>
                          <a:pt x="0" y="50404"/>
                        </a:cubicBezTo>
                        <a:cubicBezTo>
                          <a:pt x="7624" y="64505"/>
                          <a:pt x="15990" y="78269"/>
                          <a:pt x="25031" y="91560"/>
                        </a:cubicBezTo>
                        <a:cubicBezTo>
                          <a:pt x="49117" y="68216"/>
                          <a:pt x="79748" y="53710"/>
                          <a:pt x="111998" y="491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2" name="Google Shape;8892;g3acbb144eea_1_3835"/>
                  <p:cNvSpPr/>
                  <p:nvPr/>
                </p:nvSpPr>
                <p:spPr>
                  <a:xfrm>
                    <a:off x="-2046779" y="2261373"/>
                    <a:ext cx="80625" cy="1272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625" h="127245" extrusionOk="0">
                        <a:moveTo>
                          <a:pt x="80625" y="46419"/>
                        </a:moveTo>
                        <a:cubicBezTo>
                          <a:pt x="70572" y="32452"/>
                          <a:pt x="60587" y="16935"/>
                          <a:pt x="51141" y="0"/>
                        </a:cubicBezTo>
                        <a:lnTo>
                          <a:pt x="0" y="83796"/>
                        </a:lnTo>
                        <a:cubicBezTo>
                          <a:pt x="10728" y="99719"/>
                          <a:pt x="21657" y="114225"/>
                          <a:pt x="32318" y="127246"/>
                        </a:cubicBezTo>
                        <a:lnTo>
                          <a:pt x="80625" y="464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3" name="Google Shape;8893;g3acbb144eea_1_3835"/>
                  <p:cNvSpPr/>
                  <p:nvPr/>
                </p:nvSpPr>
                <p:spPr>
                  <a:xfrm>
                    <a:off x="-1954752" y="2110581"/>
                    <a:ext cx="79613" cy="1258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613" h="125896" extrusionOk="0">
                        <a:moveTo>
                          <a:pt x="79613" y="45002"/>
                        </a:moveTo>
                        <a:cubicBezTo>
                          <a:pt x="69898" y="31373"/>
                          <a:pt x="60250" y="16395"/>
                          <a:pt x="51141" y="0"/>
                        </a:cubicBezTo>
                        <a:lnTo>
                          <a:pt x="0" y="83796"/>
                        </a:lnTo>
                        <a:cubicBezTo>
                          <a:pt x="10390" y="99179"/>
                          <a:pt x="20915" y="113213"/>
                          <a:pt x="31238" y="125897"/>
                        </a:cubicBezTo>
                        <a:lnTo>
                          <a:pt x="79613" y="4500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4" name="Google Shape;8894;g3acbb144eea_1_3835"/>
                  <p:cNvSpPr/>
                  <p:nvPr/>
                </p:nvSpPr>
                <p:spPr>
                  <a:xfrm>
                    <a:off x="-1868864" y="2198290"/>
                    <a:ext cx="27999" cy="458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999" h="45811" extrusionOk="0">
                        <a:moveTo>
                          <a:pt x="0" y="45811"/>
                        </a:moveTo>
                        <a:lnTo>
                          <a:pt x="27999" y="0"/>
                        </a:lnTo>
                        <a:lnTo>
                          <a:pt x="27999" y="0"/>
                        </a:lnTo>
                        <a:lnTo>
                          <a:pt x="0" y="4581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5" name="Google Shape;8895;g3acbb144eea_1_3835"/>
                  <p:cNvSpPr/>
                  <p:nvPr/>
                </p:nvSpPr>
                <p:spPr>
                  <a:xfrm>
                    <a:off x="-1790128" y="2041358"/>
                    <a:ext cx="46688" cy="73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688" h="73878" extrusionOk="0">
                        <a:moveTo>
                          <a:pt x="36905" y="13359"/>
                        </a:moveTo>
                        <a:lnTo>
                          <a:pt x="0" y="73878"/>
                        </a:lnTo>
                        <a:lnTo>
                          <a:pt x="0" y="73878"/>
                        </a:lnTo>
                        <a:cubicBezTo>
                          <a:pt x="0" y="73878"/>
                          <a:pt x="36905" y="13359"/>
                          <a:pt x="36905" y="13359"/>
                        </a:cubicBezTo>
                        <a:cubicBezTo>
                          <a:pt x="39807" y="8568"/>
                          <a:pt x="43112" y="4116"/>
                          <a:pt x="46688" y="0"/>
                        </a:cubicBezTo>
                        <a:lnTo>
                          <a:pt x="46688" y="0"/>
                        </a:lnTo>
                        <a:cubicBezTo>
                          <a:pt x="43112" y="4116"/>
                          <a:pt x="39807" y="8568"/>
                          <a:pt x="36905" y="13359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6" name="Google Shape;8896;g3acbb144eea_1_3835"/>
                  <p:cNvSpPr/>
                  <p:nvPr/>
                </p:nvSpPr>
                <p:spPr>
                  <a:xfrm>
                    <a:off x="-1858001" y="1958304"/>
                    <a:ext cx="82446" cy="1172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446" h="117260" extrusionOk="0">
                        <a:moveTo>
                          <a:pt x="57956" y="71787"/>
                        </a:moveTo>
                        <a:cubicBezTo>
                          <a:pt x="64972" y="60317"/>
                          <a:pt x="73203" y="50062"/>
                          <a:pt x="82447" y="41156"/>
                        </a:cubicBezTo>
                        <a:cubicBezTo>
                          <a:pt x="73406" y="27865"/>
                          <a:pt x="65040" y="14101"/>
                          <a:pt x="57416" y="0"/>
                        </a:cubicBezTo>
                        <a:cubicBezTo>
                          <a:pt x="43180" y="12684"/>
                          <a:pt x="30496" y="27662"/>
                          <a:pt x="20106" y="44732"/>
                        </a:cubicBezTo>
                        <a:lnTo>
                          <a:pt x="0" y="77589"/>
                        </a:lnTo>
                        <a:cubicBezTo>
                          <a:pt x="9648" y="91285"/>
                          <a:pt x="19903" y="104509"/>
                          <a:pt x="30766" y="117261"/>
                        </a:cubicBezTo>
                        <a:lnTo>
                          <a:pt x="57956" y="71854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7" name="Google Shape;8897;g3acbb144eea_1_3835"/>
                  <p:cNvSpPr/>
                  <p:nvPr/>
                </p:nvSpPr>
                <p:spPr>
                  <a:xfrm>
                    <a:off x="-1653504" y="2008163"/>
                    <a:ext cx="9580" cy="18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80" h="1889" extrusionOk="0">
                        <a:moveTo>
                          <a:pt x="9580" y="1889"/>
                        </a:moveTo>
                        <a:cubicBezTo>
                          <a:pt x="6409" y="1079"/>
                          <a:pt x="3238" y="472"/>
                          <a:pt x="0" y="0"/>
                        </a:cubicBezTo>
                        <a:cubicBezTo>
                          <a:pt x="3171" y="472"/>
                          <a:pt x="6409" y="1079"/>
                          <a:pt x="9580" y="1889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8" name="Google Shape;8898;g3acbb144eea_1_3835"/>
                  <p:cNvSpPr/>
                  <p:nvPr/>
                </p:nvSpPr>
                <p:spPr>
                  <a:xfrm>
                    <a:off x="-1688588" y="1907905"/>
                    <a:ext cx="126976" cy="623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976" h="62341" extrusionOk="0">
                        <a:moveTo>
                          <a:pt x="87709" y="62341"/>
                        </a:moveTo>
                        <a:cubicBezTo>
                          <a:pt x="95738" y="49657"/>
                          <a:pt x="106803" y="39267"/>
                          <a:pt x="121376" y="33195"/>
                        </a:cubicBezTo>
                        <a:cubicBezTo>
                          <a:pt x="123198" y="32385"/>
                          <a:pt x="125087" y="31710"/>
                          <a:pt x="126976" y="31036"/>
                        </a:cubicBezTo>
                        <a:cubicBezTo>
                          <a:pt x="125964" y="30361"/>
                          <a:pt x="125020" y="29686"/>
                          <a:pt x="123940" y="29079"/>
                        </a:cubicBezTo>
                        <a:cubicBezTo>
                          <a:pt x="92095" y="9648"/>
                          <a:pt x="56944" y="270"/>
                          <a:pt x="22130" y="0"/>
                        </a:cubicBezTo>
                        <a:cubicBezTo>
                          <a:pt x="12212" y="15180"/>
                          <a:pt x="4925" y="31845"/>
                          <a:pt x="0" y="49185"/>
                        </a:cubicBezTo>
                        <a:cubicBezTo>
                          <a:pt x="29214" y="45069"/>
                          <a:pt x="59710" y="49185"/>
                          <a:pt x="87777" y="62341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899" name="Google Shape;8899;g3acbb144eea_1_3835"/>
                  <p:cNvSpPr/>
                  <p:nvPr/>
                </p:nvSpPr>
                <p:spPr>
                  <a:xfrm>
                    <a:off x="-1667942" y="2007084"/>
                    <a:ext cx="9647" cy="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47" h="472" extrusionOk="0">
                        <a:moveTo>
                          <a:pt x="9648" y="472"/>
                        </a:moveTo>
                        <a:cubicBezTo>
                          <a:pt x="6410" y="135"/>
                          <a:pt x="3239" y="0"/>
                          <a:pt x="0" y="0"/>
                        </a:cubicBezTo>
                        <a:cubicBezTo>
                          <a:pt x="3171" y="0"/>
                          <a:pt x="6410" y="135"/>
                          <a:pt x="9648" y="47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0" name="Google Shape;8900;g3acbb144eea_1_3835"/>
                  <p:cNvSpPr/>
                  <p:nvPr/>
                </p:nvSpPr>
                <p:spPr>
                  <a:xfrm>
                    <a:off x="-1696279" y="2008096"/>
                    <a:ext cx="14033" cy="30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033" h="3036" extrusionOk="0">
                        <a:moveTo>
                          <a:pt x="14033" y="0"/>
                        </a:moveTo>
                        <a:cubicBezTo>
                          <a:pt x="9311" y="675"/>
                          <a:pt x="4588" y="1687"/>
                          <a:pt x="0" y="3036"/>
                        </a:cubicBezTo>
                        <a:cubicBezTo>
                          <a:pt x="4588" y="1687"/>
                          <a:pt x="9243" y="675"/>
                          <a:pt x="1403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1" name="Google Shape;8901;g3acbb144eea_1_3835"/>
                  <p:cNvSpPr/>
                  <p:nvPr/>
                </p:nvSpPr>
                <p:spPr>
                  <a:xfrm>
                    <a:off x="-1643923" y="2010052"/>
                    <a:ext cx="26177" cy="107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77" h="10794" extrusionOk="0">
                        <a:moveTo>
                          <a:pt x="0" y="0"/>
                        </a:moveTo>
                        <a:cubicBezTo>
                          <a:pt x="8973" y="2226"/>
                          <a:pt x="17812" y="5870"/>
                          <a:pt x="26178" y="10795"/>
                        </a:cubicBezTo>
                        <a:cubicBezTo>
                          <a:pt x="26178" y="10795"/>
                          <a:pt x="26178" y="10795"/>
                          <a:pt x="26178" y="10795"/>
                        </a:cubicBezTo>
                        <a:cubicBezTo>
                          <a:pt x="17812" y="5870"/>
                          <a:pt x="8973" y="229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2" name="Google Shape;8902;g3acbb144eea_1_3835"/>
                  <p:cNvSpPr/>
                  <p:nvPr/>
                </p:nvSpPr>
                <p:spPr>
                  <a:xfrm>
                    <a:off x="-1580638" y="2059304"/>
                    <a:ext cx="11974" cy="691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74" h="6915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1267" y="20983"/>
                          <a:pt x="14843" y="45609"/>
                          <a:pt x="9581" y="69155"/>
                        </a:cubicBezTo>
                        <a:lnTo>
                          <a:pt x="9581" y="69155"/>
                        </a:lnTo>
                        <a:cubicBezTo>
                          <a:pt x="14843" y="45541"/>
                          <a:pt x="11335" y="2098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3" name="Google Shape;8903;g3acbb144eea_1_3835"/>
                  <p:cNvSpPr/>
                  <p:nvPr/>
                </p:nvSpPr>
                <p:spPr>
                  <a:xfrm>
                    <a:off x="-1532802" y="2050794"/>
                    <a:ext cx="63267" cy="1084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67" h="108499" extrusionOk="0">
                        <a:moveTo>
                          <a:pt x="68" y="77"/>
                        </a:moveTo>
                        <a:cubicBezTo>
                          <a:pt x="6747" y="23152"/>
                          <a:pt x="8366" y="48520"/>
                          <a:pt x="5465" y="73686"/>
                        </a:cubicBezTo>
                        <a:cubicBezTo>
                          <a:pt x="23816" y="77666"/>
                          <a:pt x="41021" y="89136"/>
                          <a:pt x="56202" y="108500"/>
                        </a:cubicBezTo>
                        <a:cubicBezTo>
                          <a:pt x="64972" y="76654"/>
                          <a:pt x="65445" y="43527"/>
                          <a:pt x="58360" y="12087"/>
                        </a:cubicBezTo>
                        <a:cubicBezTo>
                          <a:pt x="56134" y="11142"/>
                          <a:pt x="53840" y="10130"/>
                          <a:pt x="51546" y="9253"/>
                        </a:cubicBezTo>
                        <a:cubicBezTo>
                          <a:pt x="34949" y="2709"/>
                          <a:pt x="17474" y="-193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4" name="Google Shape;8904;g3acbb144eea_1_3835"/>
                  <p:cNvSpPr/>
                  <p:nvPr/>
                </p:nvSpPr>
                <p:spPr>
                  <a:xfrm>
                    <a:off x="-1590555" y="2122916"/>
                    <a:ext cx="63150" cy="1012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150" h="101214" extrusionOk="0">
                        <a:moveTo>
                          <a:pt x="34274" y="87181"/>
                        </a:moveTo>
                        <a:cubicBezTo>
                          <a:pt x="49724" y="61948"/>
                          <a:pt x="59710" y="31924"/>
                          <a:pt x="63151" y="1563"/>
                        </a:cubicBezTo>
                        <a:cubicBezTo>
                          <a:pt x="49185" y="-1473"/>
                          <a:pt x="34477" y="-56"/>
                          <a:pt x="19431" y="5544"/>
                        </a:cubicBezTo>
                        <a:cubicBezTo>
                          <a:pt x="17137" y="15867"/>
                          <a:pt x="13089" y="26055"/>
                          <a:pt x="7287" y="35568"/>
                        </a:cubicBezTo>
                        <a:cubicBezTo>
                          <a:pt x="7287" y="35568"/>
                          <a:pt x="7287" y="35568"/>
                          <a:pt x="7287" y="35568"/>
                        </a:cubicBezTo>
                        <a:cubicBezTo>
                          <a:pt x="6410" y="36985"/>
                          <a:pt x="5667" y="38401"/>
                          <a:pt x="4925" y="39886"/>
                        </a:cubicBezTo>
                        <a:cubicBezTo>
                          <a:pt x="4655" y="40358"/>
                          <a:pt x="4520" y="40898"/>
                          <a:pt x="4251" y="41437"/>
                        </a:cubicBezTo>
                        <a:cubicBezTo>
                          <a:pt x="3846" y="42382"/>
                          <a:pt x="3373" y="43394"/>
                          <a:pt x="3036" y="44406"/>
                        </a:cubicBezTo>
                        <a:cubicBezTo>
                          <a:pt x="2834" y="45013"/>
                          <a:pt x="2631" y="45621"/>
                          <a:pt x="2429" y="46228"/>
                        </a:cubicBezTo>
                        <a:cubicBezTo>
                          <a:pt x="2159" y="47105"/>
                          <a:pt x="1822" y="48050"/>
                          <a:pt x="1619" y="48926"/>
                        </a:cubicBezTo>
                        <a:cubicBezTo>
                          <a:pt x="1417" y="49601"/>
                          <a:pt x="1349" y="50276"/>
                          <a:pt x="1147" y="50951"/>
                        </a:cubicBezTo>
                        <a:cubicBezTo>
                          <a:pt x="945" y="51828"/>
                          <a:pt x="742" y="52705"/>
                          <a:pt x="607" y="53582"/>
                        </a:cubicBezTo>
                        <a:cubicBezTo>
                          <a:pt x="472" y="54257"/>
                          <a:pt x="405" y="54999"/>
                          <a:pt x="337" y="55673"/>
                        </a:cubicBezTo>
                        <a:cubicBezTo>
                          <a:pt x="270" y="56550"/>
                          <a:pt x="135" y="57360"/>
                          <a:pt x="68" y="58237"/>
                        </a:cubicBezTo>
                        <a:cubicBezTo>
                          <a:pt x="68" y="58979"/>
                          <a:pt x="68" y="59654"/>
                          <a:pt x="0" y="60396"/>
                        </a:cubicBezTo>
                        <a:cubicBezTo>
                          <a:pt x="0" y="61206"/>
                          <a:pt x="0" y="62015"/>
                          <a:pt x="0" y="62893"/>
                        </a:cubicBezTo>
                        <a:cubicBezTo>
                          <a:pt x="0" y="63635"/>
                          <a:pt x="68" y="64377"/>
                          <a:pt x="135" y="65119"/>
                        </a:cubicBezTo>
                        <a:cubicBezTo>
                          <a:pt x="135" y="65929"/>
                          <a:pt x="270" y="66738"/>
                          <a:pt x="337" y="67548"/>
                        </a:cubicBezTo>
                        <a:cubicBezTo>
                          <a:pt x="405" y="68290"/>
                          <a:pt x="540" y="69032"/>
                          <a:pt x="675" y="69774"/>
                        </a:cubicBezTo>
                        <a:cubicBezTo>
                          <a:pt x="810" y="70584"/>
                          <a:pt x="945" y="71326"/>
                          <a:pt x="1147" y="72068"/>
                        </a:cubicBezTo>
                        <a:cubicBezTo>
                          <a:pt x="1282" y="72810"/>
                          <a:pt x="1484" y="73553"/>
                          <a:pt x="1687" y="74295"/>
                        </a:cubicBezTo>
                        <a:cubicBezTo>
                          <a:pt x="1889" y="75037"/>
                          <a:pt x="2092" y="75779"/>
                          <a:pt x="2361" y="76521"/>
                        </a:cubicBezTo>
                        <a:cubicBezTo>
                          <a:pt x="2564" y="77263"/>
                          <a:pt x="2834" y="78006"/>
                          <a:pt x="3104" y="78680"/>
                        </a:cubicBezTo>
                        <a:cubicBezTo>
                          <a:pt x="3373" y="79422"/>
                          <a:pt x="3643" y="80097"/>
                          <a:pt x="3981" y="80839"/>
                        </a:cubicBezTo>
                        <a:cubicBezTo>
                          <a:pt x="4318" y="81581"/>
                          <a:pt x="4588" y="82256"/>
                          <a:pt x="4925" y="82998"/>
                        </a:cubicBezTo>
                        <a:cubicBezTo>
                          <a:pt x="5263" y="83673"/>
                          <a:pt x="5600" y="84348"/>
                          <a:pt x="5937" y="85022"/>
                        </a:cubicBezTo>
                        <a:cubicBezTo>
                          <a:pt x="6342" y="85697"/>
                          <a:pt x="6680" y="86439"/>
                          <a:pt x="7084" y="87114"/>
                        </a:cubicBezTo>
                        <a:cubicBezTo>
                          <a:pt x="7489" y="87721"/>
                          <a:pt x="7894" y="88396"/>
                          <a:pt x="8299" y="89003"/>
                        </a:cubicBezTo>
                        <a:cubicBezTo>
                          <a:pt x="8771" y="89678"/>
                          <a:pt x="9176" y="90352"/>
                          <a:pt x="9648" y="91027"/>
                        </a:cubicBezTo>
                        <a:cubicBezTo>
                          <a:pt x="10053" y="91634"/>
                          <a:pt x="10593" y="92174"/>
                          <a:pt x="10997" y="92781"/>
                        </a:cubicBezTo>
                        <a:cubicBezTo>
                          <a:pt x="11537" y="93456"/>
                          <a:pt x="12009" y="94063"/>
                          <a:pt x="12617" y="94738"/>
                        </a:cubicBezTo>
                        <a:cubicBezTo>
                          <a:pt x="13089" y="95278"/>
                          <a:pt x="13629" y="95750"/>
                          <a:pt x="14168" y="96290"/>
                        </a:cubicBezTo>
                        <a:cubicBezTo>
                          <a:pt x="14776" y="96897"/>
                          <a:pt x="15383" y="97504"/>
                          <a:pt x="15990" y="98111"/>
                        </a:cubicBezTo>
                        <a:cubicBezTo>
                          <a:pt x="16530" y="98584"/>
                          <a:pt x="17070" y="98988"/>
                          <a:pt x="17609" y="99461"/>
                        </a:cubicBezTo>
                        <a:cubicBezTo>
                          <a:pt x="18284" y="100068"/>
                          <a:pt x="18959" y="100675"/>
                          <a:pt x="19701" y="101215"/>
                        </a:cubicBezTo>
                        <a:cubicBezTo>
                          <a:pt x="25503" y="98044"/>
                          <a:pt x="30563" y="93389"/>
                          <a:pt x="34274" y="87384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5" name="Google Shape;8905;g3acbb144eea_1_3835"/>
                  <p:cNvSpPr/>
                  <p:nvPr/>
                </p:nvSpPr>
                <p:spPr>
                  <a:xfrm>
                    <a:off x="-2050018" y="2388619"/>
                    <a:ext cx="69695" cy="685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695" h="68548" extrusionOk="0">
                        <a:moveTo>
                          <a:pt x="4588" y="51614"/>
                        </a:moveTo>
                        <a:cubicBezTo>
                          <a:pt x="2429" y="55190"/>
                          <a:pt x="877" y="58968"/>
                          <a:pt x="0" y="62813"/>
                        </a:cubicBezTo>
                        <a:cubicBezTo>
                          <a:pt x="2901" y="64365"/>
                          <a:pt x="5802" y="65512"/>
                          <a:pt x="8838" y="66457"/>
                        </a:cubicBezTo>
                        <a:cubicBezTo>
                          <a:pt x="8838" y="66457"/>
                          <a:pt x="8838" y="66457"/>
                          <a:pt x="8838" y="66457"/>
                        </a:cubicBezTo>
                        <a:cubicBezTo>
                          <a:pt x="10323" y="66929"/>
                          <a:pt x="11807" y="67266"/>
                          <a:pt x="13291" y="67604"/>
                        </a:cubicBezTo>
                        <a:cubicBezTo>
                          <a:pt x="13291" y="67604"/>
                          <a:pt x="13359" y="67604"/>
                          <a:pt x="13426" y="67604"/>
                        </a:cubicBezTo>
                        <a:cubicBezTo>
                          <a:pt x="14911" y="67874"/>
                          <a:pt x="16395" y="68143"/>
                          <a:pt x="17879" y="68278"/>
                        </a:cubicBezTo>
                        <a:cubicBezTo>
                          <a:pt x="17947" y="68278"/>
                          <a:pt x="18082" y="68278"/>
                          <a:pt x="18149" y="68278"/>
                        </a:cubicBezTo>
                        <a:cubicBezTo>
                          <a:pt x="19566" y="68413"/>
                          <a:pt x="20983" y="68481"/>
                          <a:pt x="22467" y="68548"/>
                        </a:cubicBezTo>
                        <a:cubicBezTo>
                          <a:pt x="22602" y="68548"/>
                          <a:pt x="22737" y="68548"/>
                          <a:pt x="22872" y="68548"/>
                        </a:cubicBezTo>
                        <a:cubicBezTo>
                          <a:pt x="24221" y="68548"/>
                          <a:pt x="25638" y="68548"/>
                          <a:pt x="26988" y="68413"/>
                        </a:cubicBezTo>
                        <a:cubicBezTo>
                          <a:pt x="27190" y="68413"/>
                          <a:pt x="27392" y="68413"/>
                          <a:pt x="27595" y="68413"/>
                        </a:cubicBezTo>
                        <a:cubicBezTo>
                          <a:pt x="28877" y="68278"/>
                          <a:pt x="30159" y="68143"/>
                          <a:pt x="31440" y="67941"/>
                        </a:cubicBezTo>
                        <a:cubicBezTo>
                          <a:pt x="31710" y="67941"/>
                          <a:pt x="31980" y="67806"/>
                          <a:pt x="32318" y="67806"/>
                        </a:cubicBezTo>
                        <a:cubicBezTo>
                          <a:pt x="33532" y="67604"/>
                          <a:pt x="34747" y="67334"/>
                          <a:pt x="35893" y="66997"/>
                        </a:cubicBezTo>
                        <a:cubicBezTo>
                          <a:pt x="36231" y="66929"/>
                          <a:pt x="36636" y="66794"/>
                          <a:pt x="36973" y="66659"/>
                        </a:cubicBezTo>
                        <a:cubicBezTo>
                          <a:pt x="38052" y="66322"/>
                          <a:pt x="39132" y="65984"/>
                          <a:pt x="40212" y="65580"/>
                        </a:cubicBezTo>
                        <a:cubicBezTo>
                          <a:pt x="40684" y="65445"/>
                          <a:pt x="41089" y="65242"/>
                          <a:pt x="41493" y="65040"/>
                        </a:cubicBezTo>
                        <a:cubicBezTo>
                          <a:pt x="42505" y="64635"/>
                          <a:pt x="43450" y="64230"/>
                          <a:pt x="44395" y="63826"/>
                        </a:cubicBezTo>
                        <a:cubicBezTo>
                          <a:pt x="44934" y="63556"/>
                          <a:pt x="45407" y="63286"/>
                          <a:pt x="45879" y="63083"/>
                        </a:cubicBezTo>
                        <a:cubicBezTo>
                          <a:pt x="46756" y="62611"/>
                          <a:pt x="47633" y="62206"/>
                          <a:pt x="48443" y="61667"/>
                        </a:cubicBezTo>
                        <a:cubicBezTo>
                          <a:pt x="48982" y="61329"/>
                          <a:pt x="49522" y="60924"/>
                          <a:pt x="50129" y="60587"/>
                        </a:cubicBezTo>
                        <a:cubicBezTo>
                          <a:pt x="50871" y="60115"/>
                          <a:pt x="51614" y="59642"/>
                          <a:pt x="52356" y="59103"/>
                        </a:cubicBezTo>
                        <a:cubicBezTo>
                          <a:pt x="52963" y="58630"/>
                          <a:pt x="53570" y="58158"/>
                          <a:pt x="54110" y="57686"/>
                        </a:cubicBezTo>
                        <a:cubicBezTo>
                          <a:pt x="54717" y="57146"/>
                          <a:pt x="55392" y="56674"/>
                          <a:pt x="55999" y="56134"/>
                        </a:cubicBezTo>
                        <a:cubicBezTo>
                          <a:pt x="56674" y="55527"/>
                          <a:pt x="57281" y="54920"/>
                          <a:pt x="57888" y="54312"/>
                        </a:cubicBezTo>
                        <a:cubicBezTo>
                          <a:pt x="58428" y="53773"/>
                          <a:pt x="58968" y="53300"/>
                          <a:pt x="59440" y="52761"/>
                        </a:cubicBezTo>
                        <a:cubicBezTo>
                          <a:pt x="60115" y="52019"/>
                          <a:pt x="60789" y="51209"/>
                          <a:pt x="61464" y="50399"/>
                        </a:cubicBezTo>
                        <a:cubicBezTo>
                          <a:pt x="61801" y="49927"/>
                          <a:pt x="62206" y="49522"/>
                          <a:pt x="62611" y="49050"/>
                        </a:cubicBezTo>
                        <a:cubicBezTo>
                          <a:pt x="63623" y="47768"/>
                          <a:pt x="64568" y="46351"/>
                          <a:pt x="65445" y="44934"/>
                        </a:cubicBezTo>
                        <a:lnTo>
                          <a:pt x="69695" y="37985"/>
                        </a:lnTo>
                        <a:cubicBezTo>
                          <a:pt x="58968" y="27123"/>
                          <a:pt x="47363" y="14438"/>
                          <a:pt x="35489" y="0"/>
                        </a:cubicBezTo>
                        <a:lnTo>
                          <a:pt x="4588" y="51681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6" name="Google Shape;8906;g3acbb144eea_1_3835"/>
                  <p:cNvSpPr/>
                  <p:nvPr/>
                </p:nvSpPr>
                <p:spPr>
                  <a:xfrm>
                    <a:off x="-1875139" y="2075564"/>
                    <a:ext cx="84943" cy="122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943" h="122725" extrusionOk="0">
                        <a:moveTo>
                          <a:pt x="47903" y="0"/>
                        </a:moveTo>
                        <a:lnTo>
                          <a:pt x="0" y="80018"/>
                        </a:lnTo>
                        <a:cubicBezTo>
                          <a:pt x="11605" y="96211"/>
                          <a:pt x="23209" y="110446"/>
                          <a:pt x="34207" y="122726"/>
                        </a:cubicBezTo>
                        <a:lnTo>
                          <a:pt x="84943" y="39672"/>
                        </a:lnTo>
                        <a:cubicBezTo>
                          <a:pt x="71922" y="27055"/>
                          <a:pt x="59575" y="13831"/>
                          <a:pt x="47903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7" name="Google Shape;8907;g3acbb144eea_1_3835"/>
                  <p:cNvSpPr/>
                  <p:nvPr/>
                </p:nvSpPr>
                <p:spPr>
                  <a:xfrm>
                    <a:off x="-1617745" y="1970246"/>
                    <a:ext cx="85010" cy="890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010" h="89058" extrusionOk="0">
                        <a:moveTo>
                          <a:pt x="31913" y="8096"/>
                        </a:moveTo>
                        <a:cubicBezTo>
                          <a:pt x="26988" y="5060"/>
                          <a:pt x="21995" y="2429"/>
                          <a:pt x="16867" y="0"/>
                        </a:cubicBezTo>
                        <a:cubicBezTo>
                          <a:pt x="7489" y="14776"/>
                          <a:pt x="2159" y="32655"/>
                          <a:pt x="0" y="50534"/>
                        </a:cubicBezTo>
                        <a:cubicBezTo>
                          <a:pt x="472" y="50804"/>
                          <a:pt x="945" y="51074"/>
                          <a:pt x="1417" y="51344"/>
                        </a:cubicBezTo>
                        <a:cubicBezTo>
                          <a:pt x="17002" y="60857"/>
                          <a:pt x="29012" y="74013"/>
                          <a:pt x="37108" y="89059"/>
                        </a:cubicBezTo>
                        <a:cubicBezTo>
                          <a:pt x="52558" y="83796"/>
                          <a:pt x="68751" y="80828"/>
                          <a:pt x="85011" y="80625"/>
                        </a:cubicBezTo>
                        <a:cubicBezTo>
                          <a:pt x="76375" y="50669"/>
                          <a:pt x="59103" y="24626"/>
                          <a:pt x="31980" y="8029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8" name="Google Shape;8908;g3acbb144eea_1_3835"/>
                  <p:cNvSpPr/>
                  <p:nvPr/>
                </p:nvSpPr>
                <p:spPr>
                  <a:xfrm>
                    <a:off x="-1775555" y="1957022"/>
                    <a:ext cx="86967" cy="843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967" h="84335" extrusionOk="0">
                        <a:moveTo>
                          <a:pt x="0" y="42438"/>
                        </a:moveTo>
                        <a:cubicBezTo>
                          <a:pt x="9918" y="57011"/>
                          <a:pt x="20645" y="70977"/>
                          <a:pt x="32115" y="84336"/>
                        </a:cubicBezTo>
                        <a:cubicBezTo>
                          <a:pt x="38322" y="77184"/>
                          <a:pt x="45474" y="70977"/>
                          <a:pt x="53165" y="65984"/>
                        </a:cubicBezTo>
                        <a:cubicBezTo>
                          <a:pt x="55864" y="64230"/>
                          <a:pt x="58630" y="62611"/>
                          <a:pt x="61531" y="61127"/>
                        </a:cubicBezTo>
                        <a:cubicBezTo>
                          <a:pt x="65782" y="58900"/>
                          <a:pt x="70235" y="57011"/>
                          <a:pt x="74755" y="55459"/>
                        </a:cubicBezTo>
                        <a:cubicBezTo>
                          <a:pt x="76172" y="54987"/>
                          <a:pt x="77589" y="54515"/>
                          <a:pt x="79006" y="54110"/>
                        </a:cubicBezTo>
                        <a:cubicBezTo>
                          <a:pt x="79411" y="35826"/>
                          <a:pt x="81974" y="17542"/>
                          <a:pt x="86967" y="0"/>
                        </a:cubicBezTo>
                        <a:cubicBezTo>
                          <a:pt x="54717" y="4520"/>
                          <a:pt x="24086" y="19094"/>
                          <a:pt x="0" y="4237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09" name="Google Shape;8909;g3acbb144eea_1_3835"/>
                  <p:cNvSpPr/>
                  <p:nvPr/>
                </p:nvSpPr>
                <p:spPr>
                  <a:xfrm>
                    <a:off x="-1966154" y="2236477"/>
                    <a:ext cx="77926" cy="1126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7926" h="112605" extrusionOk="0">
                        <a:moveTo>
                          <a:pt x="0" y="71315"/>
                        </a:moveTo>
                        <a:cubicBezTo>
                          <a:pt x="11267" y="86967"/>
                          <a:pt x="22535" y="100663"/>
                          <a:pt x="33195" y="112605"/>
                        </a:cubicBezTo>
                        <a:lnTo>
                          <a:pt x="77926" y="39334"/>
                        </a:lnTo>
                        <a:cubicBezTo>
                          <a:pt x="66862" y="28134"/>
                          <a:pt x="54919" y="14978"/>
                          <a:pt x="42640" y="0"/>
                        </a:cubicBezTo>
                        <a:lnTo>
                          <a:pt x="0" y="71315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10" name="Google Shape;8910;g3acbb144eea_1_3835"/>
                  <p:cNvSpPr/>
                  <p:nvPr/>
                </p:nvSpPr>
                <p:spPr>
                  <a:xfrm>
                    <a:off x="-2014529" y="2307724"/>
                    <a:ext cx="81569" cy="1188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569" h="118812" extrusionOk="0">
                        <a:moveTo>
                          <a:pt x="0" y="80828"/>
                        </a:moveTo>
                        <a:cubicBezTo>
                          <a:pt x="11875" y="95266"/>
                          <a:pt x="23479" y="107950"/>
                          <a:pt x="34207" y="118812"/>
                        </a:cubicBezTo>
                        <a:lnTo>
                          <a:pt x="81570" y="41291"/>
                        </a:lnTo>
                        <a:cubicBezTo>
                          <a:pt x="70910" y="29416"/>
                          <a:pt x="59575" y="15653"/>
                          <a:pt x="48375" y="0"/>
                        </a:cubicBezTo>
                        <a:lnTo>
                          <a:pt x="68" y="80760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11" name="Google Shape;8911;g3acbb144eea_1_3835"/>
                  <p:cNvSpPr/>
                  <p:nvPr/>
                </p:nvSpPr>
                <p:spPr>
                  <a:xfrm>
                    <a:off x="-1923514" y="2155582"/>
                    <a:ext cx="82649" cy="1202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649" h="120229" extrusionOk="0">
                        <a:moveTo>
                          <a:pt x="48375" y="0"/>
                        </a:moveTo>
                        <a:lnTo>
                          <a:pt x="0" y="80895"/>
                        </a:lnTo>
                        <a:cubicBezTo>
                          <a:pt x="12279" y="95873"/>
                          <a:pt x="24221" y="109029"/>
                          <a:pt x="35286" y="120229"/>
                        </a:cubicBezTo>
                        <a:lnTo>
                          <a:pt x="54650" y="88519"/>
                        </a:lnTo>
                        <a:lnTo>
                          <a:pt x="82649" y="42708"/>
                        </a:lnTo>
                        <a:cubicBezTo>
                          <a:pt x="71652" y="30496"/>
                          <a:pt x="59980" y="16260"/>
                          <a:pt x="484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12" name="Google Shape;8912;g3acbb144eea_1_3835"/>
                  <p:cNvSpPr/>
                  <p:nvPr/>
                </p:nvSpPr>
                <p:spPr>
                  <a:xfrm>
                    <a:off x="-1827236" y="1999392"/>
                    <a:ext cx="83728" cy="115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728" h="115776" extrusionOk="0">
                        <a:moveTo>
                          <a:pt x="27190" y="30698"/>
                        </a:moveTo>
                        <a:lnTo>
                          <a:pt x="0" y="76105"/>
                        </a:lnTo>
                        <a:cubicBezTo>
                          <a:pt x="11672" y="89936"/>
                          <a:pt x="24086" y="103160"/>
                          <a:pt x="37040" y="115776"/>
                        </a:cubicBezTo>
                        <a:lnTo>
                          <a:pt x="73946" y="55257"/>
                        </a:lnTo>
                        <a:cubicBezTo>
                          <a:pt x="76847" y="50467"/>
                          <a:pt x="80153" y="46014"/>
                          <a:pt x="83729" y="41898"/>
                        </a:cubicBezTo>
                        <a:cubicBezTo>
                          <a:pt x="72259" y="28539"/>
                          <a:pt x="61531" y="14573"/>
                          <a:pt x="51614" y="0"/>
                        </a:cubicBezTo>
                        <a:cubicBezTo>
                          <a:pt x="42370" y="8973"/>
                          <a:pt x="34139" y="19161"/>
                          <a:pt x="27122" y="30631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13" name="Google Shape;8913;g3acbb144eea_1_3835"/>
                  <p:cNvSpPr/>
                  <p:nvPr/>
                </p:nvSpPr>
                <p:spPr>
                  <a:xfrm>
                    <a:off x="-1696616" y="1955558"/>
                    <a:ext cx="95738" cy="652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738" h="65288" extrusionOk="0">
                        <a:moveTo>
                          <a:pt x="95738" y="14687"/>
                        </a:moveTo>
                        <a:cubicBezTo>
                          <a:pt x="67671" y="1531"/>
                          <a:pt x="37175" y="-2585"/>
                          <a:pt x="7961" y="1531"/>
                        </a:cubicBezTo>
                        <a:cubicBezTo>
                          <a:pt x="2969" y="19073"/>
                          <a:pt x="405" y="37424"/>
                          <a:pt x="0" y="55641"/>
                        </a:cubicBezTo>
                        <a:cubicBezTo>
                          <a:pt x="68" y="55641"/>
                          <a:pt x="202" y="55641"/>
                          <a:pt x="270" y="55573"/>
                        </a:cubicBezTo>
                        <a:cubicBezTo>
                          <a:pt x="4858" y="54224"/>
                          <a:pt x="9513" y="53212"/>
                          <a:pt x="14303" y="52537"/>
                        </a:cubicBezTo>
                        <a:cubicBezTo>
                          <a:pt x="15855" y="52335"/>
                          <a:pt x="17474" y="52132"/>
                          <a:pt x="19026" y="51998"/>
                        </a:cubicBezTo>
                        <a:cubicBezTo>
                          <a:pt x="22197" y="51728"/>
                          <a:pt x="25436" y="51525"/>
                          <a:pt x="28607" y="51525"/>
                        </a:cubicBezTo>
                        <a:cubicBezTo>
                          <a:pt x="31778" y="51525"/>
                          <a:pt x="35016" y="51660"/>
                          <a:pt x="38255" y="51998"/>
                        </a:cubicBezTo>
                        <a:cubicBezTo>
                          <a:pt x="39874" y="52132"/>
                          <a:pt x="41493" y="52335"/>
                          <a:pt x="43045" y="52605"/>
                        </a:cubicBezTo>
                        <a:cubicBezTo>
                          <a:pt x="46216" y="53077"/>
                          <a:pt x="49455" y="53684"/>
                          <a:pt x="52626" y="54494"/>
                        </a:cubicBezTo>
                        <a:cubicBezTo>
                          <a:pt x="61599" y="56720"/>
                          <a:pt x="70437" y="60364"/>
                          <a:pt x="78803" y="65289"/>
                        </a:cubicBezTo>
                        <a:cubicBezTo>
                          <a:pt x="80963" y="47410"/>
                          <a:pt x="86293" y="29530"/>
                          <a:pt x="95671" y="14755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14" name="Google Shape;8914;g3acbb144eea_1_3835"/>
                  <p:cNvSpPr/>
                  <p:nvPr/>
                </p:nvSpPr>
                <p:spPr>
                  <a:xfrm>
                    <a:off x="-1580638" y="2050871"/>
                    <a:ext cx="54679" cy="775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679" h="77589" extrusionOk="0">
                        <a:moveTo>
                          <a:pt x="47903" y="0"/>
                        </a:moveTo>
                        <a:cubicBezTo>
                          <a:pt x="31643" y="202"/>
                          <a:pt x="15450" y="3171"/>
                          <a:pt x="0" y="8434"/>
                        </a:cubicBezTo>
                        <a:cubicBezTo>
                          <a:pt x="11267" y="29416"/>
                          <a:pt x="14843" y="54043"/>
                          <a:pt x="9581" y="77589"/>
                        </a:cubicBezTo>
                        <a:cubicBezTo>
                          <a:pt x="24626" y="71989"/>
                          <a:pt x="39334" y="70572"/>
                          <a:pt x="53300" y="73608"/>
                        </a:cubicBezTo>
                        <a:cubicBezTo>
                          <a:pt x="56202" y="48443"/>
                          <a:pt x="54582" y="23074"/>
                          <a:pt x="4790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8915" name="Google Shape;8915;g3acbb144eea_1_3835"/>
              <p:cNvGrpSpPr/>
              <p:nvPr/>
            </p:nvGrpSpPr>
            <p:grpSpPr>
              <a:xfrm>
                <a:off x="-1913623" y="1548768"/>
                <a:ext cx="620024" cy="538265"/>
                <a:chOff x="-1913623" y="1548768"/>
                <a:chExt cx="620024" cy="538265"/>
              </a:xfrm>
            </p:grpSpPr>
            <p:sp>
              <p:nvSpPr>
                <p:cNvPr id="8916" name="Google Shape;8916;g3acbb144eea_1_3835"/>
                <p:cNvSpPr/>
                <p:nvPr/>
              </p:nvSpPr>
              <p:spPr>
                <a:xfrm>
                  <a:off x="-1793029" y="1847115"/>
                  <a:ext cx="1214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171" extrusionOk="0">
                      <a:moveTo>
                        <a:pt x="0" y="3171"/>
                      </a:moveTo>
                      <a:cubicBezTo>
                        <a:pt x="472" y="2159"/>
                        <a:pt x="810" y="1080"/>
                        <a:pt x="1214" y="0"/>
                      </a:cubicBezTo>
                      <a:cubicBezTo>
                        <a:pt x="1079" y="337"/>
                        <a:pt x="1012" y="675"/>
                        <a:pt x="877" y="1012"/>
                      </a:cubicBezTo>
                      <a:cubicBezTo>
                        <a:pt x="607" y="1754"/>
                        <a:pt x="337" y="2496"/>
                        <a:pt x="0" y="31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17" name="Google Shape;8917;g3acbb144eea_1_3835"/>
                <p:cNvSpPr/>
                <p:nvPr/>
              </p:nvSpPr>
              <p:spPr>
                <a:xfrm>
                  <a:off x="-1795391" y="1852310"/>
                  <a:ext cx="1416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2698" extrusionOk="0">
                      <a:moveTo>
                        <a:pt x="0" y="2699"/>
                      </a:moveTo>
                      <a:cubicBezTo>
                        <a:pt x="472" y="1822"/>
                        <a:pt x="944" y="877"/>
                        <a:pt x="1417" y="0"/>
                      </a:cubicBezTo>
                      <a:cubicBezTo>
                        <a:pt x="1080" y="742"/>
                        <a:pt x="742" y="1417"/>
                        <a:pt x="337" y="2159"/>
                      </a:cubicBezTo>
                      <a:cubicBezTo>
                        <a:pt x="202" y="2361"/>
                        <a:pt x="135" y="2564"/>
                        <a:pt x="0" y="2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18" name="Google Shape;8918;g3acbb144eea_1_3835"/>
                <p:cNvSpPr/>
                <p:nvPr/>
              </p:nvSpPr>
              <p:spPr>
                <a:xfrm>
                  <a:off x="-1811583" y="1770876"/>
                  <a:ext cx="876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" h="3710" extrusionOk="0">
                      <a:moveTo>
                        <a:pt x="877" y="3711"/>
                      </a:moveTo>
                      <a:cubicBezTo>
                        <a:pt x="540" y="2496"/>
                        <a:pt x="270" y="1282"/>
                        <a:pt x="0" y="0"/>
                      </a:cubicBezTo>
                      <a:cubicBezTo>
                        <a:pt x="202" y="945"/>
                        <a:pt x="337" y="1822"/>
                        <a:pt x="607" y="2766"/>
                      </a:cubicBezTo>
                      <a:cubicBezTo>
                        <a:pt x="675" y="3104"/>
                        <a:pt x="810" y="3373"/>
                        <a:pt x="877" y="37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19" name="Google Shape;8919;g3acbb144eea_1_3835"/>
                <p:cNvSpPr/>
                <p:nvPr/>
              </p:nvSpPr>
              <p:spPr>
                <a:xfrm>
                  <a:off x="-1900237" y="1667041"/>
                  <a:ext cx="3643" cy="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8770" extrusionOk="0">
                      <a:moveTo>
                        <a:pt x="0" y="8771"/>
                      </a:moveTo>
                      <a:cubicBezTo>
                        <a:pt x="1147" y="5802"/>
                        <a:pt x="2361" y="2901"/>
                        <a:pt x="3643" y="0"/>
                      </a:cubicBezTo>
                      <a:cubicBezTo>
                        <a:pt x="2361" y="2901"/>
                        <a:pt x="1147" y="5802"/>
                        <a:pt x="0" y="87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0" name="Google Shape;8920;g3acbb144eea_1_3835"/>
                <p:cNvSpPr/>
                <p:nvPr/>
              </p:nvSpPr>
              <p:spPr>
                <a:xfrm>
                  <a:off x="-1810908" y="1867019"/>
                  <a:ext cx="6139" cy="4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4992" extrusionOk="0">
                      <a:moveTo>
                        <a:pt x="3913" y="2024"/>
                      </a:moveTo>
                      <a:cubicBezTo>
                        <a:pt x="3913" y="2024"/>
                        <a:pt x="3778" y="2024"/>
                        <a:pt x="3778" y="1957"/>
                      </a:cubicBezTo>
                      <a:cubicBezTo>
                        <a:pt x="2564" y="2969"/>
                        <a:pt x="1349" y="4048"/>
                        <a:pt x="0" y="4993"/>
                      </a:cubicBezTo>
                      <a:cubicBezTo>
                        <a:pt x="2227" y="3508"/>
                        <a:pt x="4251" y="1822"/>
                        <a:pt x="6140" y="0"/>
                      </a:cubicBezTo>
                      <a:cubicBezTo>
                        <a:pt x="6072" y="0"/>
                        <a:pt x="6005" y="135"/>
                        <a:pt x="5937" y="202"/>
                      </a:cubicBezTo>
                      <a:cubicBezTo>
                        <a:pt x="5263" y="810"/>
                        <a:pt x="4655" y="1484"/>
                        <a:pt x="3913" y="20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1" name="Google Shape;8921;g3acbb144eea_1_3835"/>
                <p:cNvSpPr/>
                <p:nvPr/>
              </p:nvSpPr>
              <p:spPr>
                <a:xfrm>
                  <a:off x="-1790330" y="1839154"/>
                  <a:ext cx="539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631" extrusionOk="0">
                      <a:moveTo>
                        <a:pt x="0" y="2631"/>
                      </a:moveTo>
                      <a:cubicBezTo>
                        <a:pt x="202" y="1754"/>
                        <a:pt x="405" y="877"/>
                        <a:pt x="540" y="0"/>
                      </a:cubicBezTo>
                      <a:cubicBezTo>
                        <a:pt x="405" y="742"/>
                        <a:pt x="270" y="1484"/>
                        <a:pt x="135" y="2226"/>
                      </a:cubicBezTo>
                      <a:cubicBezTo>
                        <a:pt x="135" y="2361"/>
                        <a:pt x="135" y="2496"/>
                        <a:pt x="67" y="26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2" name="Google Shape;8922;g3acbb144eea_1_3835"/>
                <p:cNvSpPr/>
                <p:nvPr/>
              </p:nvSpPr>
              <p:spPr>
                <a:xfrm>
                  <a:off x="-1896594" y="1658338"/>
                  <a:ext cx="4048" cy="86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8635" extrusionOk="0">
                      <a:moveTo>
                        <a:pt x="0" y="8636"/>
                      </a:moveTo>
                      <a:cubicBezTo>
                        <a:pt x="1282" y="5735"/>
                        <a:pt x="2631" y="2834"/>
                        <a:pt x="4048" y="0"/>
                      </a:cubicBezTo>
                      <a:cubicBezTo>
                        <a:pt x="2631" y="2834"/>
                        <a:pt x="1282" y="5735"/>
                        <a:pt x="0" y="86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3" name="Google Shape;8923;g3acbb144eea_1_3835"/>
                <p:cNvSpPr/>
                <p:nvPr/>
              </p:nvSpPr>
              <p:spPr>
                <a:xfrm>
                  <a:off x="-1550074" y="1636410"/>
                  <a:ext cx="41493" cy="61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3" h="61599" extrusionOk="0">
                      <a:moveTo>
                        <a:pt x="41493" y="61599"/>
                      </a:moveTo>
                      <a:lnTo>
                        <a:pt x="0" y="0"/>
                      </a:lnTo>
                      <a:lnTo>
                        <a:pt x="21523" y="31913"/>
                      </a:lnTo>
                      <a:lnTo>
                        <a:pt x="41493" y="615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4" name="Google Shape;8924;g3acbb144eea_1_3835"/>
                <p:cNvSpPr/>
                <p:nvPr/>
              </p:nvSpPr>
              <p:spPr>
                <a:xfrm>
                  <a:off x="-1888025" y="1582638"/>
                  <a:ext cx="62003" cy="67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03" h="67198" extrusionOk="0">
                      <a:moveTo>
                        <a:pt x="59103" y="2092"/>
                      </a:moveTo>
                      <a:cubicBezTo>
                        <a:pt x="60115" y="1417"/>
                        <a:pt x="61059" y="675"/>
                        <a:pt x="62004" y="0"/>
                      </a:cubicBezTo>
                      <a:cubicBezTo>
                        <a:pt x="35489" y="17879"/>
                        <a:pt x="14708" y="41088"/>
                        <a:pt x="0" y="67199"/>
                      </a:cubicBezTo>
                      <a:cubicBezTo>
                        <a:pt x="14168" y="42033"/>
                        <a:pt x="33937" y="19633"/>
                        <a:pt x="59035" y="20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5" name="Google Shape;8925;g3acbb144eea_1_3835"/>
                <p:cNvSpPr/>
                <p:nvPr/>
              </p:nvSpPr>
              <p:spPr>
                <a:xfrm>
                  <a:off x="-1596155" y="1588103"/>
                  <a:ext cx="16799" cy="1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9" h="14033" extrusionOk="0">
                      <a:moveTo>
                        <a:pt x="16800" y="14034"/>
                      </a:moveTo>
                      <a:cubicBezTo>
                        <a:pt x="11402" y="9041"/>
                        <a:pt x="5870" y="4318"/>
                        <a:pt x="0" y="0"/>
                      </a:cubicBezTo>
                      <a:cubicBezTo>
                        <a:pt x="2294" y="1687"/>
                        <a:pt x="4520" y="3441"/>
                        <a:pt x="6747" y="5195"/>
                      </a:cubicBezTo>
                      <a:cubicBezTo>
                        <a:pt x="10188" y="7961"/>
                        <a:pt x="13494" y="10930"/>
                        <a:pt x="16800" y="139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6" name="Google Shape;8926;g3acbb144eea_1_3835"/>
                <p:cNvSpPr/>
                <p:nvPr/>
              </p:nvSpPr>
              <p:spPr>
                <a:xfrm>
                  <a:off x="-1913623" y="1724592"/>
                  <a:ext cx="1376" cy="36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" h="36095" extrusionOk="0">
                      <a:moveTo>
                        <a:pt x="1376" y="0"/>
                      </a:moveTo>
                      <a:cubicBezTo>
                        <a:pt x="-41" y="11942"/>
                        <a:pt x="-310" y="24019"/>
                        <a:pt x="432" y="36096"/>
                      </a:cubicBezTo>
                      <a:cubicBezTo>
                        <a:pt x="-378" y="24019"/>
                        <a:pt x="-41" y="11942"/>
                        <a:pt x="13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7" name="Google Shape;8927;g3acbb144eea_1_3835"/>
                <p:cNvSpPr/>
                <p:nvPr/>
              </p:nvSpPr>
              <p:spPr>
                <a:xfrm>
                  <a:off x="-1892478" y="1649904"/>
                  <a:ext cx="4452" cy="8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8433" extrusionOk="0">
                      <a:moveTo>
                        <a:pt x="0" y="8434"/>
                      </a:moveTo>
                      <a:cubicBezTo>
                        <a:pt x="1417" y="5600"/>
                        <a:pt x="2901" y="2766"/>
                        <a:pt x="4453" y="0"/>
                      </a:cubicBezTo>
                      <a:cubicBezTo>
                        <a:pt x="2901" y="2766"/>
                        <a:pt x="1417" y="5600"/>
                        <a:pt x="0" y="8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8" name="Google Shape;8928;g3acbb144eea_1_3835"/>
                <p:cNvSpPr/>
                <p:nvPr/>
              </p:nvSpPr>
              <p:spPr>
                <a:xfrm>
                  <a:off x="-1903476" y="1675880"/>
                  <a:ext cx="3171" cy="8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1" h="8905" extrusionOk="0">
                      <a:moveTo>
                        <a:pt x="0" y="8906"/>
                      </a:moveTo>
                      <a:cubicBezTo>
                        <a:pt x="1012" y="5937"/>
                        <a:pt x="2024" y="2969"/>
                        <a:pt x="3171" y="0"/>
                      </a:cubicBezTo>
                      <a:cubicBezTo>
                        <a:pt x="2024" y="2969"/>
                        <a:pt x="945" y="5937"/>
                        <a:pt x="0" y="8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9" name="Google Shape;8929;g3acbb144eea_1_3835"/>
                <p:cNvSpPr/>
                <p:nvPr/>
              </p:nvSpPr>
              <p:spPr>
                <a:xfrm>
                  <a:off x="-1826021" y="1576026"/>
                  <a:ext cx="10592" cy="6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92" h="6611" extrusionOk="0">
                      <a:moveTo>
                        <a:pt x="0" y="6612"/>
                      </a:moveTo>
                      <a:cubicBezTo>
                        <a:pt x="3441" y="4250"/>
                        <a:pt x="7017" y="2092"/>
                        <a:pt x="10593" y="0"/>
                      </a:cubicBezTo>
                      <a:cubicBezTo>
                        <a:pt x="7017" y="2092"/>
                        <a:pt x="3508" y="4250"/>
                        <a:pt x="0" y="66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0" name="Google Shape;8930;g3acbb144eea_1_3835"/>
                <p:cNvSpPr/>
                <p:nvPr/>
              </p:nvSpPr>
              <p:spPr>
                <a:xfrm>
                  <a:off x="-1805646" y="1703339"/>
                  <a:ext cx="1551" cy="3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306" extrusionOk="0">
                      <a:moveTo>
                        <a:pt x="68" y="3306"/>
                      </a:moveTo>
                      <a:cubicBezTo>
                        <a:pt x="540" y="2226"/>
                        <a:pt x="1012" y="1080"/>
                        <a:pt x="1552" y="0"/>
                      </a:cubicBezTo>
                      <a:cubicBezTo>
                        <a:pt x="1417" y="270"/>
                        <a:pt x="1215" y="540"/>
                        <a:pt x="1080" y="810"/>
                      </a:cubicBezTo>
                      <a:cubicBezTo>
                        <a:pt x="675" y="1619"/>
                        <a:pt x="405" y="2496"/>
                        <a:pt x="0" y="33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1" name="Google Shape;8931;g3acbb144eea_1_3835"/>
                <p:cNvSpPr/>
                <p:nvPr/>
              </p:nvSpPr>
              <p:spPr>
                <a:xfrm>
                  <a:off x="-1904015" y="1808726"/>
                  <a:ext cx="10120" cy="25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0" h="25233" extrusionOk="0">
                      <a:moveTo>
                        <a:pt x="10120" y="25233"/>
                      </a:moveTo>
                      <a:cubicBezTo>
                        <a:pt x="6140" y="17002"/>
                        <a:pt x="2766" y="8569"/>
                        <a:pt x="0" y="0"/>
                      </a:cubicBezTo>
                      <a:cubicBezTo>
                        <a:pt x="2766" y="8569"/>
                        <a:pt x="6140" y="17002"/>
                        <a:pt x="10120" y="252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2" name="Google Shape;8932;g3acbb144eea_1_3835"/>
                <p:cNvSpPr/>
                <p:nvPr/>
              </p:nvSpPr>
              <p:spPr>
                <a:xfrm>
                  <a:off x="-1886608" y="1847655"/>
                  <a:ext cx="6814" cy="109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4" h="10929" extrusionOk="0">
                      <a:moveTo>
                        <a:pt x="6814" y="10930"/>
                      </a:moveTo>
                      <a:cubicBezTo>
                        <a:pt x="4386" y="7354"/>
                        <a:pt x="2159" y="3711"/>
                        <a:pt x="0" y="0"/>
                      </a:cubicBezTo>
                      <a:cubicBezTo>
                        <a:pt x="2159" y="3711"/>
                        <a:pt x="4386" y="7354"/>
                        <a:pt x="6814" y="109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3" name="Google Shape;8933;g3acbb144eea_1_3835"/>
                <p:cNvSpPr/>
                <p:nvPr/>
              </p:nvSpPr>
              <p:spPr>
                <a:xfrm>
                  <a:off x="-1791140" y="1681142"/>
                  <a:ext cx="2091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2361" extrusionOk="0">
                      <a:moveTo>
                        <a:pt x="0" y="2361"/>
                      </a:moveTo>
                      <a:cubicBezTo>
                        <a:pt x="675" y="1552"/>
                        <a:pt x="1349" y="810"/>
                        <a:pt x="2092" y="0"/>
                      </a:cubicBezTo>
                      <a:cubicBezTo>
                        <a:pt x="1687" y="472"/>
                        <a:pt x="1147" y="877"/>
                        <a:pt x="742" y="1417"/>
                      </a:cubicBezTo>
                      <a:cubicBezTo>
                        <a:pt x="472" y="1687"/>
                        <a:pt x="270" y="2024"/>
                        <a:pt x="67" y="2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4" name="Google Shape;8934;g3acbb144eea_1_3835"/>
                <p:cNvSpPr/>
                <p:nvPr/>
              </p:nvSpPr>
              <p:spPr>
                <a:xfrm>
                  <a:off x="-1893423" y="1834836"/>
                  <a:ext cx="5397" cy="10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10255" extrusionOk="0">
                      <a:moveTo>
                        <a:pt x="5397" y="10255"/>
                      </a:moveTo>
                      <a:cubicBezTo>
                        <a:pt x="3508" y="6882"/>
                        <a:pt x="1687" y="3441"/>
                        <a:pt x="0" y="0"/>
                      </a:cubicBezTo>
                      <a:cubicBezTo>
                        <a:pt x="1687" y="3441"/>
                        <a:pt x="3508" y="6882"/>
                        <a:pt x="5397" y="102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5" name="Google Shape;8935;g3acbb144eea_1_3835"/>
                <p:cNvSpPr/>
                <p:nvPr/>
              </p:nvSpPr>
              <p:spPr>
                <a:xfrm>
                  <a:off x="-1906242" y="1684853"/>
                  <a:ext cx="2766" cy="9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9040" extrusionOk="0">
                      <a:moveTo>
                        <a:pt x="0" y="9041"/>
                      </a:moveTo>
                      <a:cubicBezTo>
                        <a:pt x="877" y="6005"/>
                        <a:pt x="1754" y="2969"/>
                        <a:pt x="2766" y="0"/>
                      </a:cubicBezTo>
                      <a:cubicBezTo>
                        <a:pt x="1754" y="2969"/>
                        <a:pt x="877" y="6005"/>
                        <a:pt x="0" y="90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6" name="Google Shape;8936;g3acbb144eea_1_3835"/>
                <p:cNvSpPr/>
                <p:nvPr/>
              </p:nvSpPr>
              <p:spPr>
                <a:xfrm>
                  <a:off x="-1908603" y="1693961"/>
                  <a:ext cx="2361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9175" extrusionOk="0">
                      <a:moveTo>
                        <a:pt x="0" y="9176"/>
                      </a:moveTo>
                      <a:cubicBezTo>
                        <a:pt x="675" y="6072"/>
                        <a:pt x="1484" y="3036"/>
                        <a:pt x="2361" y="0"/>
                      </a:cubicBezTo>
                      <a:cubicBezTo>
                        <a:pt x="1484" y="3036"/>
                        <a:pt x="742" y="6140"/>
                        <a:pt x="0" y="91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7" name="Google Shape;8937;g3acbb144eea_1_3835"/>
                <p:cNvSpPr/>
                <p:nvPr/>
              </p:nvSpPr>
              <p:spPr>
                <a:xfrm>
                  <a:off x="-1912246" y="1712515"/>
                  <a:ext cx="1754" cy="11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1739" extrusionOk="0">
                      <a:moveTo>
                        <a:pt x="0" y="11740"/>
                      </a:moveTo>
                      <a:cubicBezTo>
                        <a:pt x="472" y="7826"/>
                        <a:pt x="1012" y="3913"/>
                        <a:pt x="1754" y="0"/>
                      </a:cubicBezTo>
                      <a:cubicBezTo>
                        <a:pt x="1080" y="3913"/>
                        <a:pt x="472" y="7759"/>
                        <a:pt x="0" y="11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8" name="Google Shape;8938;g3acbb144eea_1_3835"/>
                <p:cNvSpPr/>
                <p:nvPr/>
              </p:nvSpPr>
              <p:spPr>
                <a:xfrm>
                  <a:off x="-1910492" y="1703204"/>
                  <a:ext cx="1889" cy="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9310" extrusionOk="0">
                      <a:moveTo>
                        <a:pt x="0" y="9311"/>
                      </a:moveTo>
                      <a:cubicBezTo>
                        <a:pt x="540" y="6207"/>
                        <a:pt x="1214" y="3104"/>
                        <a:pt x="1889" y="0"/>
                      </a:cubicBezTo>
                      <a:cubicBezTo>
                        <a:pt x="1214" y="3104"/>
                        <a:pt x="540" y="6207"/>
                        <a:pt x="0" y="93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9" name="Google Shape;8939;g3acbb144eea_1_3835"/>
                <p:cNvSpPr/>
                <p:nvPr/>
              </p:nvSpPr>
              <p:spPr>
                <a:xfrm>
                  <a:off x="-1913191" y="1760755"/>
                  <a:ext cx="9175" cy="47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5" h="47970" extrusionOk="0">
                      <a:moveTo>
                        <a:pt x="9176" y="47970"/>
                      </a:moveTo>
                      <a:cubicBezTo>
                        <a:pt x="4116" y="32250"/>
                        <a:pt x="1080" y="16125"/>
                        <a:pt x="0" y="0"/>
                      </a:cubicBezTo>
                      <a:cubicBezTo>
                        <a:pt x="1080" y="16125"/>
                        <a:pt x="4116" y="32250"/>
                        <a:pt x="9176" y="47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0" name="Google Shape;8940;g3acbb144eea_1_3835"/>
                <p:cNvSpPr/>
                <p:nvPr/>
              </p:nvSpPr>
              <p:spPr>
                <a:xfrm>
                  <a:off x="-1635287" y="1565433"/>
                  <a:ext cx="6207" cy="2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833" extrusionOk="0">
                      <a:moveTo>
                        <a:pt x="0" y="0"/>
                      </a:moveTo>
                      <a:cubicBezTo>
                        <a:pt x="2092" y="877"/>
                        <a:pt x="4183" y="1822"/>
                        <a:pt x="6207" y="2834"/>
                      </a:cubicBezTo>
                      <a:cubicBezTo>
                        <a:pt x="4183" y="1822"/>
                        <a:pt x="2092" y="94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1" name="Google Shape;8941;g3acbb144eea_1_3835"/>
                <p:cNvSpPr/>
                <p:nvPr/>
              </p:nvSpPr>
              <p:spPr>
                <a:xfrm>
                  <a:off x="-1782706" y="1672439"/>
                  <a:ext cx="2496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293" extrusionOk="0">
                      <a:moveTo>
                        <a:pt x="0" y="2294"/>
                      </a:moveTo>
                      <a:cubicBezTo>
                        <a:pt x="810" y="1552"/>
                        <a:pt x="1619" y="742"/>
                        <a:pt x="2496" y="0"/>
                      </a:cubicBezTo>
                      <a:cubicBezTo>
                        <a:pt x="1619" y="742"/>
                        <a:pt x="810" y="1552"/>
                        <a:pt x="0" y="22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2" name="Google Shape;8942;g3acbb144eea_1_3835"/>
                <p:cNvSpPr/>
                <p:nvPr/>
              </p:nvSpPr>
              <p:spPr>
                <a:xfrm>
                  <a:off x="-1626921" y="1569346"/>
                  <a:ext cx="6207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3171" extrusionOk="0">
                      <a:moveTo>
                        <a:pt x="0" y="0"/>
                      </a:moveTo>
                      <a:cubicBezTo>
                        <a:pt x="2092" y="1012"/>
                        <a:pt x="4183" y="2092"/>
                        <a:pt x="6207" y="3171"/>
                      </a:cubicBezTo>
                      <a:cubicBezTo>
                        <a:pt x="4183" y="2092"/>
                        <a:pt x="2092" y="101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3" name="Google Shape;8943;g3acbb144eea_1_3835"/>
                <p:cNvSpPr/>
                <p:nvPr/>
              </p:nvSpPr>
              <p:spPr>
                <a:xfrm>
                  <a:off x="-1643788" y="1561992"/>
                  <a:ext cx="6207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496" extrusionOk="0">
                      <a:moveTo>
                        <a:pt x="0" y="0"/>
                      </a:moveTo>
                      <a:cubicBezTo>
                        <a:pt x="2092" y="810"/>
                        <a:pt x="4183" y="1619"/>
                        <a:pt x="6207" y="2496"/>
                      </a:cubicBezTo>
                      <a:cubicBezTo>
                        <a:pt x="4115" y="1619"/>
                        <a:pt x="2092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4" name="Google Shape;8944;g3acbb144eea_1_3835"/>
                <p:cNvSpPr/>
                <p:nvPr/>
              </p:nvSpPr>
              <p:spPr>
                <a:xfrm>
                  <a:off x="-1652424" y="1558889"/>
                  <a:ext cx="6207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159" extrusionOk="0">
                      <a:moveTo>
                        <a:pt x="0" y="0"/>
                      </a:moveTo>
                      <a:cubicBezTo>
                        <a:pt x="2092" y="675"/>
                        <a:pt x="4183" y="1417"/>
                        <a:pt x="6207" y="2159"/>
                      </a:cubicBezTo>
                      <a:cubicBezTo>
                        <a:pt x="4115" y="1417"/>
                        <a:pt x="2092" y="6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5" name="Google Shape;8945;g3acbb144eea_1_3835"/>
                <p:cNvSpPr/>
                <p:nvPr/>
              </p:nvSpPr>
              <p:spPr>
                <a:xfrm>
                  <a:off x="-1610931" y="1578117"/>
                  <a:ext cx="6342" cy="4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4048" extrusionOk="0">
                      <a:moveTo>
                        <a:pt x="0" y="0"/>
                      </a:moveTo>
                      <a:cubicBezTo>
                        <a:pt x="2159" y="1282"/>
                        <a:pt x="4251" y="2631"/>
                        <a:pt x="6342" y="4048"/>
                      </a:cubicBezTo>
                      <a:cubicBezTo>
                        <a:pt x="4251" y="2631"/>
                        <a:pt x="2092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6" name="Google Shape;8946;g3acbb144eea_1_3835"/>
                <p:cNvSpPr/>
                <p:nvPr/>
              </p:nvSpPr>
              <p:spPr>
                <a:xfrm>
                  <a:off x="-1618825" y="1573529"/>
                  <a:ext cx="6274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3575" extrusionOk="0">
                      <a:moveTo>
                        <a:pt x="0" y="0"/>
                      </a:moveTo>
                      <a:cubicBezTo>
                        <a:pt x="2092" y="1147"/>
                        <a:pt x="4183" y="2361"/>
                        <a:pt x="6275" y="3576"/>
                      </a:cubicBezTo>
                      <a:cubicBezTo>
                        <a:pt x="4183" y="2361"/>
                        <a:pt x="2092" y="114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7" name="Google Shape;8947;g3acbb144eea_1_3835"/>
                <p:cNvSpPr/>
                <p:nvPr/>
              </p:nvSpPr>
              <p:spPr>
                <a:xfrm>
                  <a:off x="-1661263" y="1556190"/>
                  <a:ext cx="6274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1889" extrusionOk="0">
                      <a:moveTo>
                        <a:pt x="0" y="0"/>
                      </a:moveTo>
                      <a:cubicBezTo>
                        <a:pt x="2092" y="607"/>
                        <a:pt x="4183" y="1214"/>
                        <a:pt x="6275" y="1889"/>
                      </a:cubicBezTo>
                      <a:cubicBezTo>
                        <a:pt x="4183" y="1214"/>
                        <a:pt x="2092" y="6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8" name="Google Shape;8948;g3acbb144eea_1_3835"/>
                <p:cNvSpPr/>
                <p:nvPr/>
              </p:nvSpPr>
              <p:spPr>
                <a:xfrm>
                  <a:off x="-1688452" y="1550590"/>
                  <a:ext cx="6544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44" h="1011" extrusionOk="0">
                      <a:moveTo>
                        <a:pt x="0" y="0"/>
                      </a:moveTo>
                      <a:cubicBezTo>
                        <a:pt x="2226" y="270"/>
                        <a:pt x="4385" y="675"/>
                        <a:pt x="6544" y="1012"/>
                      </a:cubicBezTo>
                      <a:cubicBezTo>
                        <a:pt x="4385" y="675"/>
                        <a:pt x="2159" y="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9" name="Google Shape;8949;g3acbb144eea_1_3835"/>
                <p:cNvSpPr/>
                <p:nvPr/>
              </p:nvSpPr>
              <p:spPr>
                <a:xfrm>
                  <a:off x="-1697696" y="1549578"/>
                  <a:ext cx="6746" cy="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742" extrusionOk="0">
                      <a:moveTo>
                        <a:pt x="0" y="0"/>
                      </a:moveTo>
                      <a:cubicBezTo>
                        <a:pt x="2227" y="202"/>
                        <a:pt x="4453" y="472"/>
                        <a:pt x="6747" y="742"/>
                      </a:cubicBezTo>
                      <a:cubicBezTo>
                        <a:pt x="4520" y="472"/>
                        <a:pt x="2294" y="2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0" name="Google Shape;8950;g3acbb144eea_1_3835"/>
                <p:cNvSpPr/>
                <p:nvPr/>
              </p:nvSpPr>
              <p:spPr>
                <a:xfrm>
                  <a:off x="-1603375" y="1583043"/>
                  <a:ext cx="6476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4587" extrusionOk="0">
                      <a:moveTo>
                        <a:pt x="0" y="0"/>
                      </a:moveTo>
                      <a:cubicBezTo>
                        <a:pt x="2159" y="1484"/>
                        <a:pt x="4385" y="2969"/>
                        <a:pt x="6477" y="4588"/>
                      </a:cubicBezTo>
                      <a:cubicBezTo>
                        <a:pt x="4318" y="3036"/>
                        <a:pt x="2159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1" name="Google Shape;8951;g3acbb144eea_1_3835"/>
                <p:cNvSpPr/>
                <p:nvPr/>
              </p:nvSpPr>
              <p:spPr>
                <a:xfrm>
                  <a:off x="-1679277" y="1552074"/>
                  <a:ext cx="6476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1281" extrusionOk="0">
                      <a:moveTo>
                        <a:pt x="0" y="0"/>
                      </a:moveTo>
                      <a:cubicBezTo>
                        <a:pt x="2159" y="405"/>
                        <a:pt x="4318" y="810"/>
                        <a:pt x="6477" y="1282"/>
                      </a:cubicBezTo>
                      <a:cubicBezTo>
                        <a:pt x="4318" y="810"/>
                        <a:pt x="2159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2" name="Google Shape;8952;g3acbb144eea_1_3835"/>
                <p:cNvSpPr/>
                <p:nvPr/>
              </p:nvSpPr>
              <p:spPr>
                <a:xfrm>
                  <a:off x="-1670236" y="1553896"/>
                  <a:ext cx="6342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1551" extrusionOk="0">
                      <a:moveTo>
                        <a:pt x="0" y="0"/>
                      </a:moveTo>
                      <a:cubicBezTo>
                        <a:pt x="2159" y="472"/>
                        <a:pt x="4251" y="1012"/>
                        <a:pt x="6342" y="1552"/>
                      </a:cubicBezTo>
                      <a:cubicBezTo>
                        <a:pt x="4251" y="1012"/>
                        <a:pt x="2092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3" name="Google Shape;8953;g3acbb144eea_1_3835"/>
                <p:cNvSpPr/>
                <p:nvPr/>
              </p:nvSpPr>
              <p:spPr>
                <a:xfrm>
                  <a:off x="-1737570" y="1549038"/>
                  <a:ext cx="11942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2" h="1011" extrusionOk="0">
                      <a:moveTo>
                        <a:pt x="0" y="1012"/>
                      </a:moveTo>
                      <a:cubicBezTo>
                        <a:pt x="3981" y="540"/>
                        <a:pt x="7961" y="202"/>
                        <a:pt x="11942" y="0"/>
                      </a:cubicBezTo>
                      <a:cubicBezTo>
                        <a:pt x="7961" y="202"/>
                        <a:pt x="3981" y="540"/>
                        <a:pt x="0" y="1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4" name="Google Shape;8954;g3acbb144eea_1_3835"/>
                <p:cNvSpPr/>
                <p:nvPr/>
              </p:nvSpPr>
              <p:spPr>
                <a:xfrm>
                  <a:off x="-1764018" y="1552142"/>
                  <a:ext cx="12211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11" h="2698" extrusionOk="0">
                      <a:moveTo>
                        <a:pt x="0" y="2699"/>
                      </a:moveTo>
                      <a:cubicBezTo>
                        <a:pt x="4048" y="1687"/>
                        <a:pt x="8096" y="742"/>
                        <a:pt x="12212" y="0"/>
                      </a:cubicBezTo>
                      <a:cubicBezTo>
                        <a:pt x="8164" y="742"/>
                        <a:pt x="4048" y="1687"/>
                        <a:pt x="0" y="2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5" name="Google Shape;8955;g3acbb144eea_1_3835"/>
                <p:cNvSpPr/>
                <p:nvPr/>
              </p:nvSpPr>
              <p:spPr>
                <a:xfrm>
                  <a:off x="-1812393" y="1569819"/>
                  <a:ext cx="8366" cy="4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6" h="4452" extrusionOk="0">
                      <a:moveTo>
                        <a:pt x="0" y="4453"/>
                      </a:moveTo>
                      <a:cubicBezTo>
                        <a:pt x="2766" y="2901"/>
                        <a:pt x="5532" y="1417"/>
                        <a:pt x="8366" y="0"/>
                      </a:cubicBezTo>
                      <a:cubicBezTo>
                        <a:pt x="5532" y="1417"/>
                        <a:pt x="2766" y="2901"/>
                        <a:pt x="0" y="44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6" name="Google Shape;8956;g3acbb144eea_1_3835"/>
                <p:cNvSpPr/>
                <p:nvPr/>
              </p:nvSpPr>
              <p:spPr>
                <a:xfrm>
                  <a:off x="-1578006" y="1603418"/>
                  <a:ext cx="9647" cy="9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9715" extrusionOk="0">
                      <a:moveTo>
                        <a:pt x="0" y="0"/>
                      </a:moveTo>
                      <a:cubicBezTo>
                        <a:pt x="3306" y="3104"/>
                        <a:pt x="6544" y="6342"/>
                        <a:pt x="9648" y="9716"/>
                      </a:cubicBezTo>
                      <a:cubicBezTo>
                        <a:pt x="6544" y="6342"/>
                        <a:pt x="3306" y="310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7" name="Google Shape;8957;g3acbb144eea_1_3835"/>
                <p:cNvSpPr/>
                <p:nvPr/>
              </p:nvSpPr>
              <p:spPr>
                <a:xfrm>
                  <a:off x="-1775757" y="1555313"/>
                  <a:ext cx="10052" cy="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2" h="2968" extrusionOk="0">
                      <a:moveTo>
                        <a:pt x="0" y="2969"/>
                      </a:moveTo>
                      <a:cubicBezTo>
                        <a:pt x="3373" y="1889"/>
                        <a:pt x="6679" y="877"/>
                        <a:pt x="10053" y="0"/>
                      </a:cubicBezTo>
                      <a:cubicBezTo>
                        <a:pt x="6679" y="877"/>
                        <a:pt x="3306" y="1889"/>
                        <a:pt x="0" y="29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8" name="Google Shape;8958;g3acbb144eea_1_3835"/>
                <p:cNvSpPr/>
                <p:nvPr/>
              </p:nvSpPr>
              <p:spPr>
                <a:xfrm>
                  <a:off x="-1788981" y="1559159"/>
                  <a:ext cx="10457" cy="3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7" h="3845" extrusionOk="0">
                      <a:moveTo>
                        <a:pt x="0" y="3846"/>
                      </a:moveTo>
                      <a:cubicBezTo>
                        <a:pt x="3441" y="2429"/>
                        <a:pt x="6949" y="1147"/>
                        <a:pt x="10458" y="0"/>
                      </a:cubicBezTo>
                      <a:cubicBezTo>
                        <a:pt x="6949" y="1214"/>
                        <a:pt x="3441" y="2429"/>
                        <a:pt x="0" y="38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9" name="Google Shape;8959;g3acbb144eea_1_3835"/>
                <p:cNvSpPr/>
                <p:nvPr/>
              </p:nvSpPr>
              <p:spPr>
                <a:xfrm>
                  <a:off x="-1801193" y="1563409"/>
                  <a:ext cx="11199" cy="4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" h="4992" extrusionOk="0">
                      <a:moveTo>
                        <a:pt x="0" y="4993"/>
                      </a:moveTo>
                      <a:cubicBezTo>
                        <a:pt x="3711" y="3239"/>
                        <a:pt x="7422" y="1552"/>
                        <a:pt x="11200" y="0"/>
                      </a:cubicBezTo>
                      <a:cubicBezTo>
                        <a:pt x="7422" y="1552"/>
                        <a:pt x="3711" y="3239"/>
                        <a:pt x="0" y="49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0" name="Google Shape;8960;g3acbb144eea_1_3835"/>
                <p:cNvSpPr/>
                <p:nvPr/>
              </p:nvSpPr>
              <p:spPr>
                <a:xfrm>
                  <a:off x="-1750861" y="1550320"/>
                  <a:ext cx="11132" cy="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32" h="1686" extrusionOk="0">
                      <a:moveTo>
                        <a:pt x="0" y="1687"/>
                      </a:moveTo>
                      <a:cubicBezTo>
                        <a:pt x="3711" y="1012"/>
                        <a:pt x="7421" y="472"/>
                        <a:pt x="11132" y="0"/>
                      </a:cubicBezTo>
                      <a:cubicBezTo>
                        <a:pt x="7421" y="472"/>
                        <a:pt x="3711" y="1012"/>
                        <a:pt x="0" y="16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1" name="Google Shape;8961;g3acbb144eea_1_3835"/>
                <p:cNvSpPr/>
                <p:nvPr/>
              </p:nvSpPr>
              <p:spPr>
                <a:xfrm>
                  <a:off x="-1568223" y="1613269"/>
                  <a:ext cx="8366" cy="97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6" h="9783" extrusionOk="0">
                      <a:moveTo>
                        <a:pt x="0" y="0"/>
                      </a:moveTo>
                      <a:cubicBezTo>
                        <a:pt x="2901" y="3171"/>
                        <a:pt x="5667" y="6410"/>
                        <a:pt x="8366" y="9783"/>
                      </a:cubicBezTo>
                      <a:cubicBezTo>
                        <a:pt x="5667" y="6410"/>
                        <a:pt x="2901" y="310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2" name="Google Shape;8962;g3acbb144eea_1_3835"/>
                <p:cNvSpPr/>
                <p:nvPr/>
              </p:nvSpPr>
              <p:spPr>
                <a:xfrm>
                  <a:off x="-1557968" y="1625615"/>
                  <a:ext cx="7893" cy="10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93" h="10795" extrusionOk="0">
                      <a:moveTo>
                        <a:pt x="0" y="0"/>
                      </a:moveTo>
                      <a:cubicBezTo>
                        <a:pt x="2699" y="3508"/>
                        <a:pt x="5397" y="7084"/>
                        <a:pt x="7894" y="10795"/>
                      </a:cubicBezTo>
                      <a:cubicBezTo>
                        <a:pt x="5397" y="7084"/>
                        <a:pt x="2699" y="350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3" name="Google Shape;8963;g3acbb144eea_1_3835"/>
                <p:cNvSpPr/>
                <p:nvPr/>
              </p:nvSpPr>
              <p:spPr>
                <a:xfrm>
                  <a:off x="-1706939" y="1548971"/>
                  <a:ext cx="6949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49" h="404" extrusionOk="0">
                      <a:moveTo>
                        <a:pt x="0" y="0"/>
                      </a:moveTo>
                      <a:cubicBezTo>
                        <a:pt x="2294" y="68"/>
                        <a:pt x="4655" y="270"/>
                        <a:pt x="6949" y="405"/>
                      </a:cubicBezTo>
                      <a:cubicBezTo>
                        <a:pt x="4655" y="202"/>
                        <a:pt x="2294" y="6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4" name="Google Shape;8964;g3acbb144eea_1_3835"/>
                <p:cNvSpPr/>
                <p:nvPr/>
              </p:nvSpPr>
              <p:spPr>
                <a:xfrm>
                  <a:off x="-1725628" y="1548836"/>
                  <a:ext cx="7961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1" h="202" extrusionOk="0">
                      <a:moveTo>
                        <a:pt x="0" y="202"/>
                      </a:moveTo>
                      <a:cubicBezTo>
                        <a:pt x="2631" y="67"/>
                        <a:pt x="5330" y="0"/>
                        <a:pt x="7961" y="0"/>
                      </a:cubicBezTo>
                      <a:cubicBezTo>
                        <a:pt x="5330" y="0"/>
                        <a:pt x="2631" y="67"/>
                        <a:pt x="0" y="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5" name="Google Shape;8965;g3acbb144eea_1_3835"/>
                <p:cNvSpPr/>
                <p:nvPr/>
              </p:nvSpPr>
              <p:spPr>
                <a:xfrm>
                  <a:off x="-1716250" y="1548768"/>
                  <a:ext cx="7354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4" h="134" extrusionOk="0">
                      <a:moveTo>
                        <a:pt x="0" y="0"/>
                      </a:moveTo>
                      <a:cubicBezTo>
                        <a:pt x="2429" y="0"/>
                        <a:pt x="4858" y="0"/>
                        <a:pt x="7354" y="135"/>
                      </a:cubicBezTo>
                      <a:cubicBezTo>
                        <a:pt x="4925" y="68"/>
                        <a:pt x="2497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6" name="Google Shape;8966;g3acbb144eea_1_3835"/>
                <p:cNvSpPr/>
                <p:nvPr/>
              </p:nvSpPr>
              <p:spPr>
                <a:xfrm>
                  <a:off x="-1809424" y="1778702"/>
                  <a:ext cx="1619" cy="4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520" extrusionOk="0">
                      <a:moveTo>
                        <a:pt x="0" y="0"/>
                      </a:moveTo>
                      <a:cubicBezTo>
                        <a:pt x="472" y="1552"/>
                        <a:pt x="1012" y="3036"/>
                        <a:pt x="1619" y="4520"/>
                      </a:cubicBezTo>
                      <a:cubicBezTo>
                        <a:pt x="1012" y="3036"/>
                        <a:pt x="540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7" name="Google Shape;8967;g3acbb144eea_1_3835"/>
                <p:cNvSpPr/>
                <p:nvPr/>
              </p:nvSpPr>
              <p:spPr>
                <a:xfrm>
                  <a:off x="-1813337" y="1762037"/>
                  <a:ext cx="472" cy="3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306" extrusionOk="0">
                      <a:moveTo>
                        <a:pt x="0" y="0"/>
                      </a:moveTo>
                      <a:cubicBezTo>
                        <a:pt x="135" y="1080"/>
                        <a:pt x="270" y="2226"/>
                        <a:pt x="472" y="3306"/>
                      </a:cubicBezTo>
                      <a:cubicBezTo>
                        <a:pt x="270" y="2226"/>
                        <a:pt x="135" y="108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8" name="Google Shape;8968;g3acbb144eea_1_3835"/>
                <p:cNvSpPr/>
                <p:nvPr/>
              </p:nvSpPr>
              <p:spPr>
                <a:xfrm>
                  <a:off x="-1802272" y="1795164"/>
                  <a:ext cx="4790" cy="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7893" extrusionOk="0">
                      <a:moveTo>
                        <a:pt x="0" y="0"/>
                      </a:moveTo>
                      <a:cubicBezTo>
                        <a:pt x="1484" y="2699"/>
                        <a:pt x="3036" y="5330"/>
                        <a:pt x="4790" y="7894"/>
                      </a:cubicBezTo>
                      <a:cubicBezTo>
                        <a:pt x="3036" y="5330"/>
                        <a:pt x="1484" y="263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9" name="Google Shape;8969;g3acbb144eea_1_3835"/>
                <p:cNvSpPr/>
                <p:nvPr/>
              </p:nvSpPr>
              <p:spPr>
                <a:xfrm>
                  <a:off x="-1806253" y="1787068"/>
                  <a:ext cx="2428" cy="5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5127" extrusionOk="0">
                      <a:moveTo>
                        <a:pt x="0" y="0"/>
                      </a:moveTo>
                      <a:cubicBezTo>
                        <a:pt x="742" y="1754"/>
                        <a:pt x="1552" y="3441"/>
                        <a:pt x="2429" y="5128"/>
                      </a:cubicBezTo>
                      <a:cubicBezTo>
                        <a:pt x="1552" y="3441"/>
                        <a:pt x="742" y="175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0" name="Google Shape;8970;g3acbb144eea_1_3835"/>
                <p:cNvSpPr/>
                <p:nvPr/>
              </p:nvSpPr>
              <p:spPr>
                <a:xfrm>
                  <a:off x="-1659846" y="1664612"/>
                  <a:ext cx="688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1" h="4925" extrusionOk="0">
                      <a:moveTo>
                        <a:pt x="68" y="0"/>
                      </a:moveTo>
                      <a:cubicBezTo>
                        <a:pt x="2429" y="1552"/>
                        <a:pt x="4655" y="3171"/>
                        <a:pt x="6882" y="4925"/>
                      </a:cubicBezTo>
                      <a:cubicBezTo>
                        <a:pt x="6882" y="4925"/>
                        <a:pt x="6747" y="4790"/>
                        <a:pt x="6679" y="4790"/>
                      </a:cubicBezTo>
                      <a:cubicBezTo>
                        <a:pt x="4520" y="3104"/>
                        <a:pt x="2294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1" name="Google Shape;8971;g3acbb144eea_1_3835"/>
                <p:cNvSpPr/>
                <p:nvPr/>
              </p:nvSpPr>
              <p:spPr>
                <a:xfrm>
                  <a:off x="-1814214" y="1753671"/>
                  <a:ext cx="134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563" extrusionOk="0">
                      <a:moveTo>
                        <a:pt x="0" y="0"/>
                      </a:moveTo>
                      <a:cubicBezTo>
                        <a:pt x="0" y="877"/>
                        <a:pt x="0" y="1687"/>
                        <a:pt x="135" y="2564"/>
                      </a:cubicBezTo>
                      <a:cubicBezTo>
                        <a:pt x="68" y="1687"/>
                        <a:pt x="68" y="8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2" name="Google Shape;8972;g3acbb144eea_1_3835"/>
                <p:cNvSpPr/>
                <p:nvPr/>
              </p:nvSpPr>
              <p:spPr>
                <a:xfrm>
                  <a:off x="-1811448" y="1720274"/>
                  <a:ext cx="80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3373" extrusionOk="0">
                      <a:moveTo>
                        <a:pt x="810" y="0"/>
                      </a:moveTo>
                      <a:cubicBezTo>
                        <a:pt x="472" y="1080"/>
                        <a:pt x="270" y="2226"/>
                        <a:pt x="0" y="3373"/>
                      </a:cubicBezTo>
                      <a:cubicBezTo>
                        <a:pt x="270" y="2226"/>
                        <a:pt x="472" y="1147"/>
                        <a:pt x="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3" name="Google Shape;8973;g3acbb144eea_1_3835"/>
                <p:cNvSpPr/>
                <p:nvPr/>
              </p:nvSpPr>
              <p:spPr>
                <a:xfrm>
                  <a:off x="-1813067" y="1729247"/>
                  <a:ext cx="337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428" extrusionOk="0">
                      <a:moveTo>
                        <a:pt x="337" y="0"/>
                      </a:moveTo>
                      <a:cubicBezTo>
                        <a:pt x="202" y="810"/>
                        <a:pt x="135" y="1619"/>
                        <a:pt x="0" y="2429"/>
                      </a:cubicBezTo>
                      <a:cubicBezTo>
                        <a:pt x="135" y="1619"/>
                        <a:pt x="202" y="810"/>
                        <a:pt x="3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4" name="Google Shape;8974;g3acbb144eea_1_3835"/>
                <p:cNvSpPr/>
                <p:nvPr/>
              </p:nvSpPr>
              <p:spPr>
                <a:xfrm>
                  <a:off x="-1666728" y="1660429"/>
                  <a:ext cx="4992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2" h="2901" extrusionOk="0">
                      <a:moveTo>
                        <a:pt x="0" y="0"/>
                      </a:moveTo>
                      <a:cubicBezTo>
                        <a:pt x="1687" y="945"/>
                        <a:pt x="3306" y="1889"/>
                        <a:pt x="4993" y="2901"/>
                      </a:cubicBezTo>
                      <a:cubicBezTo>
                        <a:pt x="4048" y="2294"/>
                        <a:pt x="3104" y="1687"/>
                        <a:pt x="2159" y="1147"/>
                      </a:cubicBezTo>
                      <a:cubicBezTo>
                        <a:pt x="1484" y="742"/>
                        <a:pt x="742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5" name="Google Shape;8975;g3acbb144eea_1_3835"/>
                <p:cNvSpPr/>
                <p:nvPr/>
              </p:nvSpPr>
              <p:spPr>
                <a:xfrm>
                  <a:off x="-1792894" y="1811762"/>
                  <a:ext cx="674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754" extrusionOk="0">
                      <a:moveTo>
                        <a:pt x="0" y="0"/>
                      </a:moveTo>
                      <a:cubicBezTo>
                        <a:pt x="270" y="607"/>
                        <a:pt x="472" y="1214"/>
                        <a:pt x="675" y="1754"/>
                      </a:cubicBezTo>
                      <a:cubicBezTo>
                        <a:pt x="472" y="1147"/>
                        <a:pt x="270" y="54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6" name="Google Shape;8976;g3acbb144eea_1_3835"/>
                <p:cNvSpPr/>
                <p:nvPr/>
              </p:nvSpPr>
              <p:spPr>
                <a:xfrm>
                  <a:off x="-1712539" y="1648082"/>
                  <a:ext cx="7151" cy="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1" h="337" extrusionOk="0">
                      <a:moveTo>
                        <a:pt x="0" y="0"/>
                      </a:moveTo>
                      <a:cubicBezTo>
                        <a:pt x="2361" y="0"/>
                        <a:pt x="4790" y="135"/>
                        <a:pt x="7152" y="337"/>
                      </a:cubicBezTo>
                      <a:cubicBezTo>
                        <a:pt x="5600" y="202"/>
                        <a:pt x="3981" y="68"/>
                        <a:pt x="2361" y="0"/>
                      </a:cubicBezTo>
                      <a:cubicBezTo>
                        <a:pt x="1552" y="0"/>
                        <a:pt x="74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7" name="Google Shape;8977;g3acbb144eea_1_3835"/>
                <p:cNvSpPr/>
                <p:nvPr/>
              </p:nvSpPr>
              <p:spPr>
                <a:xfrm>
                  <a:off x="-1694322" y="1650107"/>
                  <a:ext cx="7759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59" h="1889" extrusionOk="0">
                      <a:moveTo>
                        <a:pt x="3104" y="675"/>
                      </a:moveTo>
                      <a:cubicBezTo>
                        <a:pt x="2092" y="405"/>
                        <a:pt x="1012" y="270"/>
                        <a:pt x="0" y="0"/>
                      </a:cubicBezTo>
                      <a:cubicBezTo>
                        <a:pt x="2564" y="540"/>
                        <a:pt x="5195" y="1147"/>
                        <a:pt x="7759" y="1889"/>
                      </a:cubicBezTo>
                      <a:cubicBezTo>
                        <a:pt x="6342" y="1484"/>
                        <a:pt x="4858" y="1080"/>
                        <a:pt x="3441" y="742"/>
                      </a:cubicBezTo>
                      <a:cubicBezTo>
                        <a:pt x="3373" y="742"/>
                        <a:pt x="3239" y="742"/>
                        <a:pt x="3171" y="6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8" name="Google Shape;8978;g3acbb144eea_1_3835"/>
                <p:cNvSpPr/>
                <p:nvPr/>
              </p:nvSpPr>
              <p:spPr>
                <a:xfrm>
                  <a:off x="-1808884" y="1711571"/>
                  <a:ext cx="1214" cy="35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508" extrusionOk="0">
                      <a:moveTo>
                        <a:pt x="1214" y="0"/>
                      </a:moveTo>
                      <a:cubicBezTo>
                        <a:pt x="742" y="1147"/>
                        <a:pt x="405" y="2361"/>
                        <a:pt x="0" y="3508"/>
                      </a:cubicBezTo>
                      <a:cubicBezTo>
                        <a:pt x="405" y="2361"/>
                        <a:pt x="810" y="1147"/>
                        <a:pt x="12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9" name="Google Shape;8979;g3acbb144eea_1_3835"/>
                <p:cNvSpPr/>
                <p:nvPr/>
              </p:nvSpPr>
              <p:spPr>
                <a:xfrm>
                  <a:off x="-1676106" y="1655909"/>
                  <a:ext cx="5060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0" h="2361" extrusionOk="0">
                      <a:moveTo>
                        <a:pt x="0" y="0"/>
                      </a:moveTo>
                      <a:cubicBezTo>
                        <a:pt x="1687" y="742"/>
                        <a:pt x="3373" y="1484"/>
                        <a:pt x="5060" y="2361"/>
                      </a:cubicBezTo>
                      <a:cubicBezTo>
                        <a:pt x="4318" y="2024"/>
                        <a:pt x="3643" y="1619"/>
                        <a:pt x="2969" y="1282"/>
                      </a:cubicBezTo>
                      <a:cubicBezTo>
                        <a:pt x="2024" y="810"/>
                        <a:pt x="1012" y="472"/>
                        <a:pt x="0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0" name="Google Shape;8980;g3acbb144eea_1_3835"/>
                <p:cNvSpPr/>
                <p:nvPr/>
              </p:nvSpPr>
              <p:spPr>
                <a:xfrm>
                  <a:off x="-1794986" y="1807376"/>
                  <a:ext cx="674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416" extrusionOk="0">
                      <a:moveTo>
                        <a:pt x="0" y="0"/>
                      </a:moveTo>
                      <a:cubicBezTo>
                        <a:pt x="270" y="472"/>
                        <a:pt x="472" y="945"/>
                        <a:pt x="675" y="1417"/>
                      </a:cubicBezTo>
                      <a:cubicBezTo>
                        <a:pt x="405" y="945"/>
                        <a:pt x="202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1" name="Google Shape;8981;g3acbb144eea_1_3835"/>
                <p:cNvSpPr/>
                <p:nvPr/>
              </p:nvSpPr>
              <p:spPr>
                <a:xfrm>
                  <a:off x="-1320815" y="2041560"/>
                  <a:ext cx="26312" cy="34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2" h="34746" extrusionOk="0">
                      <a:moveTo>
                        <a:pt x="5330" y="31710"/>
                      </a:moveTo>
                      <a:cubicBezTo>
                        <a:pt x="4453" y="32317"/>
                        <a:pt x="3576" y="32722"/>
                        <a:pt x="2699" y="33262"/>
                      </a:cubicBezTo>
                      <a:cubicBezTo>
                        <a:pt x="2699" y="33262"/>
                        <a:pt x="2699" y="33262"/>
                        <a:pt x="2699" y="33262"/>
                      </a:cubicBezTo>
                      <a:cubicBezTo>
                        <a:pt x="2294" y="33465"/>
                        <a:pt x="1889" y="33667"/>
                        <a:pt x="1552" y="33869"/>
                      </a:cubicBezTo>
                      <a:cubicBezTo>
                        <a:pt x="1012" y="34139"/>
                        <a:pt x="540" y="34477"/>
                        <a:pt x="0" y="34746"/>
                      </a:cubicBezTo>
                      <a:cubicBezTo>
                        <a:pt x="1822" y="33802"/>
                        <a:pt x="3576" y="32857"/>
                        <a:pt x="5330" y="31643"/>
                      </a:cubicBezTo>
                      <a:cubicBezTo>
                        <a:pt x="16665" y="24019"/>
                        <a:pt x="23884" y="12482"/>
                        <a:pt x="26313" y="0"/>
                      </a:cubicBezTo>
                      <a:cubicBezTo>
                        <a:pt x="23884" y="12482"/>
                        <a:pt x="16732" y="24019"/>
                        <a:pt x="5330" y="316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2" name="Google Shape;8982;g3acbb144eea_1_3835"/>
                <p:cNvSpPr/>
                <p:nvPr/>
              </p:nvSpPr>
              <p:spPr>
                <a:xfrm>
                  <a:off x="-1363051" y="2077588"/>
                  <a:ext cx="3575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5" h="1416" extrusionOk="0">
                      <a:moveTo>
                        <a:pt x="0" y="0"/>
                      </a:moveTo>
                      <a:cubicBezTo>
                        <a:pt x="1147" y="540"/>
                        <a:pt x="2361" y="945"/>
                        <a:pt x="3576" y="1417"/>
                      </a:cubicBezTo>
                      <a:cubicBezTo>
                        <a:pt x="2564" y="1080"/>
                        <a:pt x="1552" y="742"/>
                        <a:pt x="607" y="337"/>
                      </a:cubicBezTo>
                      <a:cubicBezTo>
                        <a:pt x="405" y="270"/>
                        <a:pt x="202" y="135"/>
                        <a:pt x="0" y="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3" name="Google Shape;8983;g3acbb144eea_1_3835"/>
                <p:cNvSpPr/>
                <p:nvPr/>
              </p:nvSpPr>
              <p:spPr>
                <a:xfrm>
                  <a:off x="-1381335" y="2063892"/>
                  <a:ext cx="1214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1349" extrusionOk="0">
                      <a:moveTo>
                        <a:pt x="0" y="0"/>
                      </a:moveTo>
                      <a:cubicBezTo>
                        <a:pt x="405" y="472"/>
                        <a:pt x="810" y="877"/>
                        <a:pt x="1214" y="1349"/>
                      </a:cubicBezTo>
                      <a:cubicBezTo>
                        <a:pt x="1214" y="1349"/>
                        <a:pt x="1214" y="1349"/>
                        <a:pt x="1214" y="1349"/>
                      </a:cubicBezTo>
                      <a:cubicBezTo>
                        <a:pt x="810" y="945"/>
                        <a:pt x="405" y="540"/>
                        <a:pt x="68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4" name="Google Shape;8984;g3acbb144eea_1_3835"/>
                <p:cNvSpPr/>
                <p:nvPr/>
              </p:nvSpPr>
              <p:spPr>
                <a:xfrm>
                  <a:off x="-1354685" y="2080287"/>
                  <a:ext cx="23344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44" h="1425" extrusionOk="0">
                      <a:moveTo>
                        <a:pt x="18689" y="877"/>
                      </a:moveTo>
                      <a:cubicBezTo>
                        <a:pt x="17272" y="1080"/>
                        <a:pt x="15855" y="1214"/>
                        <a:pt x="14438" y="1349"/>
                      </a:cubicBezTo>
                      <a:cubicBezTo>
                        <a:pt x="14304" y="1349"/>
                        <a:pt x="14168" y="1349"/>
                        <a:pt x="14034" y="1349"/>
                      </a:cubicBezTo>
                      <a:cubicBezTo>
                        <a:pt x="12684" y="1417"/>
                        <a:pt x="11267" y="1417"/>
                        <a:pt x="9918" y="1349"/>
                      </a:cubicBezTo>
                      <a:cubicBezTo>
                        <a:pt x="9716" y="1349"/>
                        <a:pt x="9513" y="1349"/>
                        <a:pt x="9311" y="1349"/>
                      </a:cubicBezTo>
                      <a:cubicBezTo>
                        <a:pt x="8029" y="1349"/>
                        <a:pt x="6747" y="1214"/>
                        <a:pt x="5398" y="1012"/>
                      </a:cubicBezTo>
                      <a:cubicBezTo>
                        <a:pt x="5128" y="1012"/>
                        <a:pt x="4790" y="944"/>
                        <a:pt x="4520" y="877"/>
                      </a:cubicBezTo>
                      <a:cubicBezTo>
                        <a:pt x="3306" y="675"/>
                        <a:pt x="2092" y="472"/>
                        <a:pt x="877" y="270"/>
                      </a:cubicBezTo>
                      <a:cubicBezTo>
                        <a:pt x="607" y="270"/>
                        <a:pt x="270" y="135"/>
                        <a:pt x="0" y="67"/>
                      </a:cubicBezTo>
                      <a:cubicBezTo>
                        <a:pt x="7624" y="1889"/>
                        <a:pt x="15585" y="1889"/>
                        <a:pt x="23344" y="0"/>
                      </a:cubicBezTo>
                      <a:cubicBezTo>
                        <a:pt x="21860" y="337"/>
                        <a:pt x="20443" y="675"/>
                        <a:pt x="18959" y="877"/>
                      </a:cubicBezTo>
                      <a:cubicBezTo>
                        <a:pt x="18891" y="877"/>
                        <a:pt x="18757" y="877"/>
                        <a:pt x="18689" y="8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5" name="Google Shape;8985;g3acbb144eea_1_3835"/>
                <p:cNvSpPr/>
                <p:nvPr/>
              </p:nvSpPr>
              <p:spPr>
                <a:xfrm>
                  <a:off x="-1791275" y="1816215"/>
                  <a:ext cx="539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956" extrusionOk="0">
                      <a:moveTo>
                        <a:pt x="0" y="0"/>
                      </a:moveTo>
                      <a:cubicBezTo>
                        <a:pt x="202" y="675"/>
                        <a:pt x="337" y="1282"/>
                        <a:pt x="540" y="1957"/>
                      </a:cubicBezTo>
                      <a:cubicBezTo>
                        <a:pt x="337" y="1282"/>
                        <a:pt x="202" y="6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6" name="Google Shape;8986;g3acbb144eea_1_3835"/>
                <p:cNvSpPr/>
                <p:nvPr/>
              </p:nvSpPr>
              <p:spPr>
                <a:xfrm>
                  <a:off x="-1644058" y="1677634"/>
                  <a:ext cx="3643" cy="3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3913" extrusionOk="0">
                      <a:moveTo>
                        <a:pt x="0" y="0"/>
                      </a:moveTo>
                      <a:cubicBezTo>
                        <a:pt x="1214" y="1282"/>
                        <a:pt x="2429" y="2564"/>
                        <a:pt x="3643" y="3913"/>
                      </a:cubicBezTo>
                      <a:cubicBezTo>
                        <a:pt x="2834" y="3036"/>
                        <a:pt x="2159" y="2092"/>
                        <a:pt x="1349" y="1282"/>
                      </a:cubicBezTo>
                      <a:cubicBezTo>
                        <a:pt x="944" y="810"/>
                        <a:pt x="472" y="405"/>
                        <a:pt x="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7" name="Google Shape;8987;g3acbb144eea_1_3835"/>
                <p:cNvSpPr/>
                <p:nvPr/>
              </p:nvSpPr>
              <p:spPr>
                <a:xfrm>
                  <a:off x="-1294503" y="2027392"/>
                  <a:ext cx="904" cy="14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4" h="14235" extrusionOk="0">
                      <a:moveTo>
                        <a:pt x="675" y="0"/>
                      </a:moveTo>
                      <a:cubicBezTo>
                        <a:pt x="1147" y="4790"/>
                        <a:pt x="877" y="9581"/>
                        <a:pt x="0" y="14236"/>
                      </a:cubicBezTo>
                      <a:cubicBezTo>
                        <a:pt x="877" y="9581"/>
                        <a:pt x="1147" y="4790"/>
                        <a:pt x="6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8" name="Google Shape;8988;g3acbb144eea_1_3835"/>
                <p:cNvSpPr/>
                <p:nvPr/>
              </p:nvSpPr>
              <p:spPr>
                <a:xfrm>
                  <a:off x="-1358193" y="2079410"/>
                  <a:ext cx="3305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5" h="877" extrusionOk="0">
                      <a:moveTo>
                        <a:pt x="3306" y="877"/>
                      </a:moveTo>
                      <a:cubicBezTo>
                        <a:pt x="2227" y="607"/>
                        <a:pt x="1080" y="337"/>
                        <a:pt x="0" y="0"/>
                      </a:cubicBezTo>
                      <a:cubicBezTo>
                        <a:pt x="1080" y="337"/>
                        <a:pt x="2159" y="607"/>
                        <a:pt x="3306" y="8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9" name="Google Shape;8989;g3acbb144eea_1_3835"/>
                <p:cNvSpPr/>
                <p:nvPr/>
              </p:nvSpPr>
              <p:spPr>
                <a:xfrm>
                  <a:off x="-1331206" y="2076644"/>
                  <a:ext cx="9850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50" h="3575" extrusionOk="0">
                      <a:moveTo>
                        <a:pt x="4453" y="2226"/>
                      </a:moveTo>
                      <a:cubicBezTo>
                        <a:pt x="4453" y="2226"/>
                        <a:pt x="4453" y="2226"/>
                        <a:pt x="4453" y="2226"/>
                      </a:cubicBezTo>
                      <a:cubicBezTo>
                        <a:pt x="2969" y="2766"/>
                        <a:pt x="1484" y="3171"/>
                        <a:pt x="0" y="3576"/>
                      </a:cubicBezTo>
                      <a:cubicBezTo>
                        <a:pt x="3373" y="2766"/>
                        <a:pt x="6612" y="1552"/>
                        <a:pt x="9850" y="0"/>
                      </a:cubicBezTo>
                      <a:cubicBezTo>
                        <a:pt x="9716" y="68"/>
                        <a:pt x="9513" y="135"/>
                        <a:pt x="9378" y="202"/>
                      </a:cubicBezTo>
                      <a:cubicBezTo>
                        <a:pt x="7759" y="944"/>
                        <a:pt x="6140" y="1687"/>
                        <a:pt x="4520" y="22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0" name="Google Shape;8990;g3acbb144eea_1_3835"/>
                <p:cNvSpPr/>
                <p:nvPr/>
              </p:nvSpPr>
              <p:spPr>
                <a:xfrm>
                  <a:off x="-1366627" y="2075834"/>
                  <a:ext cx="2631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281" extrusionOk="0">
                      <a:moveTo>
                        <a:pt x="2631" y="1282"/>
                      </a:moveTo>
                      <a:cubicBezTo>
                        <a:pt x="1754" y="877"/>
                        <a:pt x="877" y="472"/>
                        <a:pt x="0" y="0"/>
                      </a:cubicBezTo>
                      <a:cubicBezTo>
                        <a:pt x="877" y="472"/>
                        <a:pt x="1754" y="877"/>
                        <a:pt x="2631" y="12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1" name="Google Shape;8991;g3acbb144eea_1_3835"/>
                <p:cNvSpPr/>
                <p:nvPr/>
              </p:nvSpPr>
              <p:spPr>
                <a:xfrm>
                  <a:off x="-1637851" y="1684448"/>
                  <a:ext cx="5464" cy="7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7286" extrusionOk="0">
                      <a:moveTo>
                        <a:pt x="0" y="0"/>
                      </a:moveTo>
                      <a:cubicBezTo>
                        <a:pt x="1889" y="2361"/>
                        <a:pt x="3778" y="4723"/>
                        <a:pt x="5465" y="7287"/>
                      </a:cubicBezTo>
                      <a:cubicBezTo>
                        <a:pt x="3913" y="4993"/>
                        <a:pt x="2294" y="2766"/>
                        <a:pt x="540" y="607"/>
                      </a:cubicBezTo>
                      <a:cubicBezTo>
                        <a:pt x="337" y="405"/>
                        <a:pt x="135" y="2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2" name="Google Shape;8992;g3acbb144eea_1_3835"/>
                <p:cNvSpPr/>
                <p:nvPr/>
              </p:nvSpPr>
              <p:spPr>
                <a:xfrm>
                  <a:off x="-1759969" y="1656111"/>
                  <a:ext cx="5667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67" h="2698" extrusionOk="0">
                      <a:moveTo>
                        <a:pt x="5667" y="0"/>
                      </a:moveTo>
                      <a:cubicBezTo>
                        <a:pt x="3778" y="810"/>
                        <a:pt x="1889" y="1687"/>
                        <a:pt x="0" y="2699"/>
                      </a:cubicBezTo>
                      <a:cubicBezTo>
                        <a:pt x="1889" y="1754"/>
                        <a:pt x="3778" y="877"/>
                        <a:pt x="566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3" name="Google Shape;8993;g3acbb144eea_1_3835"/>
                <p:cNvSpPr/>
                <p:nvPr/>
              </p:nvSpPr>
              <p:spPr>
                <a:xfrm>
                  <a:off x="-1705320" y="1648420"/>
                  <a:ext cx="8500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0" h="1214" extrusionOk="0">
                      <a:moveTo>
                        <a:pt x="8501" y="1214"/>
                      </a:moveTo>
                      <a:cubicBezTo>
                        <a:pt x="5667" y="675"/>
                        <a:pt x="2834" y="270"/>
                        <a:pt x="0" y="0"/>
                      </a:cubicBezTo>
                      <a:cubicBezTo>
                        <a:pt x="2834" y="270"/>
                        <a:pt x="5667" y="742"/>
                        <a:pt x="8501" y="1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4" name="Google Shape;8994;g3acbb144eea_1_3835"/>
                <p:cNvSpPr/>
                <p:nvPr/>
              </p:nvSpPr>
              <p:spPr>
                <a:xfrm>
                  <a:off x="-1651210" y="1671022"/>
                  <a:ext cx="4722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4183" extrusionOk="0">
                      <a:moveTo>
                        <a:pt x="4723" y="4183"/>
                      </a:moveTo>
                      <a:cubicBezTo>
                        <a:pt x="3171" y="2699"/>
                        <a:pt x="1619" y="1349"/>
                        <a:pt x="0" y="0"/>
                      </a:cubicBezTo>
                      <a:cubicBezTo>
                        <a:pt x="1619" y="1349"/>
                        <a:pt x="3171" y="2766"/>
                        <a:pt x="4723" y="41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5" name="Google Shape;8995;g3acbb144eea_1_3835"/>
                <p:cNvSpPr/>
                <p:nvPr/>
              </p:nvSpPr>
              <p:spPr>
                <a:xfrm>
                  <a:off x="-1686563" y="1652063"/>
                  <a:ext cx="8096" cy="2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6" h="2833" extrusionOk="0">
                      <a:moveTo>
                        <a:pt x="8096" y="2834"/>
                      </a:moveTo>
                      <a:cubicBezTo>
                        <a:pt x="5397" y="1754"/>
                        <a:pt x="2699" y="810"/>
                        <a:pt x="0" y="0"/>
                      </a:cubicBezTo>
                      <a:cubicBezTo>
                        <a:pt x="2766" y="810"/>
                        <a:pt x="5465" y="1754"/>
                        <a:pt x="8096" y="2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6" name="Google Shape;8996;g3acbb144eea_1_3835"/>
                <p:cNvSpPr/>
                <p:nvPr/>
              </p:nvSpPr>
              <p:spPr>
                <a:xfrm>
                  <a:off x="-1378029" y="2067401"/>
                  <a:ext cx="11199" cy="8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" h="8298" extrusionOk="0">
                      <a:moveTo>
                        <a:pt x="7354" y="6072"/>
                      </a:moveTo>
                      <a:cubicBezTo>
                        <a:pt x="6747" y="5667"/>
                        <a:pt x="6140" y="5195"/>
                        <a:pt x="5532" y="4723"/>
                      </a:cubicBezTo>
                      <a:cubicBezTo>
                        <a:pt x="4858" y="4251"/>
                        <a:pt x="4183" y="3778"/>
                        <a:pt x="3576" y="3238"/>
                      </a:cubicBezTo>
                      <a:cubicBezTo>
                        <a:pt x="2901" y="2699"/>
                        <a:pt x="2294" y="2092"/>
                        <a:pt x="1619" y="1484"/>
                      </a:cubicBezTo>
                      <a:cubicBezTo>
                        <a:pt x="1080" y="1012"/>
                        <a:pt x="540" y="540"/>
                        <a:pt x="0" y="0"/>
                      </a:cubicBezTo>
                      <a:cubicBezTo>
                        <a:pt x="3373" y="3306"/>
                        <a:pt x="7152" y="6072"/>
                        <a:pt x="11200" y="8299"/>
                      </a:cubicBezTo>
                      <a:cubicBezTo>
                        <a:pt x="10660" y="8029"/>
                        <a:pt x="10188" y="7691"/>
                        <a:pt x="9716" y="7422"/>
                      </a:cubicBezTo>
                      <a:cubicBezTo>
                        <a:pt x="8973" y="6949"/>
                        <a:pt x="8164" y="6544"/>
                        <a:pt x="7422" y="60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7" name="Google Shape;8997;g3acbb144eea_1_3835"/>
                <p:cNvSpPr/>
                <p:nvPr/>
              </p:nvSpPr>
              <p:spPr>
                <a:xfrm>
                  <a:off x="-1789386" y="1825390"/>
                  <a:ext cx="202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159" extrusionOk="0">
                      <a:moveTo>
                        <a:pt x="0" y="0"/>
                      </a:moveTo>
                      <a:cubicBezTo>
                        <a:pt x="68" y="742"/>
                        <a:pt x="135" y="1417"/>
                        <a:pt x="202" y="2159"/>
                      </a:cubicBezTo>
                      <a:cubicBezTo>
                        <a:pt x="202" y="1417"/>
                        <a:pt x="135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8" name="Google Shape;8998;g3acbb144eea_1_3835"/>
                <p:cNvSpPr/>
                <p:nvPr/>
              </p:nvSpPr>
              <p:spPr>
                <a:xfrm>
                  <a:off x="-1789453" y="1834634"/>
                  <a:ext cx="202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226" extrusionOk="0">
                      <a:moveTo>
                        <a:pt x="202" y="0"/>
                      </a:moveTo>
                      <a:cubicBezTo>
                        <a:pt x="202" y="742"/>
                        <a:pt x="67" y="1484"/>
                        <a:pt x="0" y="2226"/>
                      </a:cubicBezTo>
                      <a:cubicBezTo>
                        <a:pt x="67" y="1484"/>
                        <a:pt x="202" y="742"/>
                        <a:pt x="2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9" name="Google Shape;8999;g3acbb144eea_1_3835"/>
                <p:cNvSpPr/>
                <p:nvPr/>
              </p:nvSpPr>
              <p:spPr>
                <a:xfrm>
                  <a:off x="-1722120" y="1648082"/>
                  <a:ext cx="4790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202" extrusionOk="0">
                      <a:moveTo>
                        <a:pt x="0" y="202"/>
                      </a:moveTo>
                      <a:cubicBezTo>
                        <a:pt x="1619" y="68"/>
                        <a:pt x="3171" y="0"/>
                        <a:pt x="4790" y="0"/>
                      </a:cubicBezTo>
                      <a:cubicBezTo>
                        <a:pt x="3981" y="0"/>
                        <a:pt x="3171" y="0"/>
                        <a:pt x="2361" y="0"/>
                      </a:cubicBezTo>
                      <a:cubicBezTo>
                        <a:pt x="1552" y="0"/>
                        <a:pt x="742" y="202"/>
                        <a:pt x="0" y="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0" name="Google Shape;9000;g3acbb144eea_1_3835"/>
                <p:cNvSpPr/>
                <p:nvPr/>
              </p:nvSpPr>
              <p:spPr>
                <a:xfrm>
                  <a:off x="-1789048" y="1830046"/>
                  <a:ext cx="6746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2226" extrusionOk="0">
                      <a:moveTo>
                        <a:pt x="0" y="0"/>
                      </a:moveTo>
                      <a:cubicBezTo>
                        <a:pt x="0" y="742"/>
                        <a:pt x="0" y="1484"/>
                        <a:pt x="0" y="2226"/>
                      </a:cubicBezTo>
                      <a:cubicBezTo>
                        <a:pt x="0" y="1484"/>
                        <a:pt x="0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1" name="Google Shape;9001;g3acbb144eea_1_3835"/>
                <p:cNvSpPr/>
                <p:nvPr/>
              </p:nvSpPr>
              <p:spPr>
                <a:xfrm>
                  <a:off x="-1751671" y="1652063"/>
                  <a:ext cx="8163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63" h="2901" extrusionOk="0">
                      <a:moveTo>
                        <a:pt x="0" y="2901"/>
                      </a:moveTo>
                      <a:cubicBezTo>
                        <a:pt x="2699" y="1822"/>
                        <a:pt x="5398" y="810"/>
                        <a:pt x="8164" y="0"/>
                      </a:cubicBezTo>
                      <a:cubicBezTo>
                        <a:pt x="5937" y="675"/>
                        <a:pt x="3711" y="1417"/>
                        <a:pt x="1552" y="2226"/>
                      </a:cubicBezTo>
                      <a:cubicBezTo>
                        <a:pt x="1012" y="2429"/>
                        <a:pt x="540" y="2699"/>
                        <a:pt x="0" y="29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2" name="Google Shape;9002;g3acbb144eea_1_3835"/>
                <p:cNvSpPr/>
                <p:nvPr/>
              </p:nvSpPr>
              <p:spPr>
                <a:xfrm>
                  <a:off x="-1790061" y="1820802"/>
                  <a:ext cx="337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091" extrusionOk="0">
                      <a:moveTo>
                        <a:pt x="0" y="0"/>
                      </a:moveTo>
                      <a:cubicBezTo>
                        <a:pt x="135" y="675"/>
                        <a:pt x="270" y="1349"/>
                        <a:pt x="337" y="2092"/>
                      </a:cubicBezTo>
                      <a:cubicBezTo>
                        <a:pt x="202" y="1417"/>
                        <a:pt x="135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3" name="Google Shape;9003;g3acbb144eea_1_3835"/>
                <p:cNvSpPr/>
                <p:nvPr/>
              </p:nvSpPr>
              <p:spPr>
                <a:xfrm>
                  <a:off x="-1734061" y="1648757"/>
                  <a:ext cx="721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9" h="1011" extrusionOk="0">
                      <a:moveTo>
                        <a:pt x="0" y="1012"/>
                      </a:moveTo>
                      <a:cubicBezTo>
                        <a:pt x="2361" y="540"/>
                        <a:pt x="4790" y="270"/>
                        <a:pt x="7219" y="0"/>
                      </a:cubicBezTo>
                      <a:cubicBezTo>
                        <a:pt x="6409" y="67"/>
                        <a:pt x="5600" y="135"/>
                        <a:pt x="4790" y="202"/>
                      </a:cubicBezTo>
                      <a:cubicBezTo>
                        <a:pt x="3171" y="405"/>
                        <a:pt x="1619" y="675"/>
                        <a:pt x="0" y="1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4" name="Google Shape;9004;g3acbb144eea_1_3835"/>
                <p:cNvSpPr/>
                <p:nvPr/>
              </p:nvSpPr>
              <p:spPr>
                <a:xfrm>
                  <a:off x="-1791410" y="1843674"/>
                  <a:ext cx="607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2226" extrusionOk="0">
                      <a:moveTo>
                        <a:pt x="607" y="0"/>
                      </a:moveTo>
                      <a:cubicBezTo>
                        <a:pt x="405" y="742"/>
                        <a:pt x="202" y="1484"/>
                        <a:pt x="0" y="2226"/>
                      </a:cubicBezTo>
                      <a:cubicBezTo>
                        <a:pt x="202" y="1484"/>
                        <a:pt x="472" y="742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5" name="Google Shape;9005;g3acbb144eea_1_3835"/>
                <p:cNvSpPr/>
                <p:nvPr/>
              </p:nvSpPr>
              <p:spPr>
                <a:xfrm>
                  <a:off x="-1800248" y="1860272"/>
                  <a:ext cx="1484" cy="2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024" extrusionOk="0">
                      <a:moveTo>
                        <a:pt x="1484" y="0"/>
                      </a:moveTo>
                      <a:cubicBezTo>
                        <a:pt x="1012" y="675"/>
                        <a:pt x="540" y="1349"/>
                        <a:pt x="0" y="2024"/>
                      </a:cubicBezTo>
                      <a:cubicBezTo>
                        <a:pt x="540" y="1349"/>
                        <a:pt x="1012" y="675"/>
                        <a:pt x="14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6" name="Google Shape;9006;g3acbb144eea_1_3835"/>
                <p:cNvSpPr/>
                <p:nvPr/>
              </p:nvSpPr>
              <p:spPr>
                <a:xfrm>
                  <a:off x="-1803487" y="1863915"/>
                  <a:ext cx="1754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889" extrusionOk="0">
                      <a:moveTo>
                        <a:pt x="1754" y="0"/>
                      </a:moveTo>
                      <a:cubicBezTo>
                        <a:pt x="1214" y="607"/>
                        <a:pt x="607" y="1282"/>
                        <a:pt x="0" y="1889"/>
                      </a:cubicBezTo>
                      <a:cubicBezTo>
                        <a:pt x="607" y="1282"/>
                        <a:pt x="1147" y="607"/>
                        <a:pt x="17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7" name="Google Shape;9007;g3acbb144eea_1_3835"/>
                <p:cNvSpPr/>
                <p:nvPr/>
              </p:nvSpPr>
              <p:spPr>
                <a:xfrm>
                  <a:off x="-1797415" y="1856359"/>
                  <a:ext cx="1281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2091" extrusionOk="0">
                      <a:moveTo>
                        <a:pt x="1282" y="0"/>
                      </a:moveTo>
                      <a:cubicBezTo>
                        <a:pt x="877" y="675"/>
                        <a:pt x="472" y="1417"/>
                        <a:pt x="0" y="2092"/>
                      </a:cubicBezTo>
                      <a:cubicBezTo>
                        <a:pt x="472" y="1417"/>
                        <a:pt x="877" y="742"/>
                        <a:pt x="12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8" name="Google Shape;9008;g3acbb144eea_1_3835"/>
                <p:cNvSpPr/>
                <p:nvPr/>
              </p:nvSpPr>
              <p:spPr>
                <a:xfrm>
                  <a:off x="-1770562" y="1660092"/>
                  <a:ext cx="8028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8" h="4790" extrusionOk="0">
                      <a:moveTo>
                        <a:pt x="1349" y="3913"/>
                      </a:moveTo>
                      <a:cubicBezTo>
                        <a:pt x="877" y="4183"/>
                        <a:pt x="405" y="4520"/>
                        <a:pt x="0" y="4790"/>
                      </a:cubicBezTo>
                      <a:cubicBezTo>
                        <a:pt x="2631" y="3036"/>
                        <a:pt x="5263" y="1417"/>
                        <a:pt x="8029" y="0"/>
                      </a:cubicBezTo>
                      <a:cubicBezTo>
                        <a:pt x="7894" y="68"/>
                        <a:pt x="7759" y="135"/>
                        <a:pt x="7624" y="202"/>
                      </a:cubicBezTo>
                      <a:cubicBezTo>
                        <a:pt x="5532" y="1349"/>
                        <a:pt x="3441" y="2631"/>
                        <a:pt x="1417" y="39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9" name="Google Shape;9009;g3acbb144eea_1_3835"/>
                <p:cNvSpPr/>
                <p:nvPr/>
              </p:nvSpPr>
              <p:spPr>
                <a:xfrm>
                  <a:off x="-1454134" y="1822287"/>
                  <a:ext cx="73203" cy="1128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03" h="112807" extrusionOk="0">
                      <a:moveTo>
                        <a:pt x="45811" y="112808"/>
                      </a:moveTo>
                      <a:cubicBezTo>
                        <a:pt x="55257" y="98369"/>
                        <a:pt x="64500" y="82447"/>
                        <a:pt x="73204" y="65107"/>
                      </a:cubicBezTo>
                      <a:lnTo>
                        <a:pt x="29349" y="0"/>
                      </a:lnTo>
                      <a:cubicBezTo>
                        <a:pt x="19701" y="15855"/>
                        <a:pt x="9783" y="30293"/>
                        <a:pt x="0" y="43450"/>
                      </a:cubicBezTo>
                      <a:lnTo>
                        <a:pt x="45811" y="1128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0" name="Google Shape;9010;g3acbb144eea_1_3835"/>
                <p:cNvSpPr/>
                <p:nvPr/>
              </p:nvSpPr>
              <p:spPr>
                <a:xfrm>
                  <a:off x="-1508581" y="1698009"/>
                  <a:ext cx="28944" cy="42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44" h="42910" extrusionOk="0">
                      <a:moveTo>
                        <a:pt x="28944" y="42910"/>
                      </a:moveTo>
                      <a:lnTo>
                        <a:pt x="0" y="0"/>
                      </a:lnTo>
                      <a:lnTo>
                        <a:pt x="28944" y="42910"/>
                      </a:lnTo>
                      <a:lnTo>
                        <a:pt x="28944" y="4291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1" name="Google Shape;9011;g3acbb144eea_1_3835"/>
                <p:cNvSpPr/>
                <p:nvPr/>
              </p:nvSpPr>
              <p:spPr>
                <a:xfrm>
                  <a:off x="-1557496" y="1668323"/>
                  <a:ext cx="77858" cy="118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58" h="118812" extrusionOk="0">
                      <a:moveTo>
                        <a:pt x="0" y="41021"/>
                      </a:moveTo>
                      <a:lnTo>
                        <a:pt x="51411" y="118812"/>
                      </a:lnTo>
                      <a:cubicBezTo>
                        <a:pt x="60519" y="104779"/>
                        <a:pt x="69493" y="89396"/>
                        <a:pt x="77859" y="72596"/>
                      </a:cubicBezTo>
                      <a:lnTo>
                        <a:pt x="48915" y="29686"/>
                      </a:lnTo>
                      <a:lnTo>
                        <a:pt x="28944" y="0"/>
                      </a:lnTo>
                      <a:cubicBezTo>
                        <a:pt x="19903" y="14101"/>
                        <a:pt x="10255" y="27730"/>
                        <a:pt x="0" y="410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2" name="Google Shape;9012;g3acbb144eea_1_3835"/>
                <p:cNvSpPr/>
                <p:nvPr/>
              </p:nvSpPr>
              <p:spPr>
                <a:xfrm>
                  <a:off x="-1803824" y="1792128"/>
                  <a:ext cx="1551" cy="3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036" extrusionOk="0">
                      <a:moveTo>
                        <a:pt x="1552" y="3036"/>
                      </a:moveTo>
                      <a:cubicBezTo>
                        <a:pt x="1552" y="3036"/>
                        <a:pt x="1552" y="3036"/>
                        <a:pt x="1552" y="3036"/>
                      </a:cubicBezTo>
                      <a:cubicBezTo>
                        <a:pt x="1012" y="2024"/>
                        <a:pt x="540" y="101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012"/>
                        <a:pt x="944" y="2024"/>
                        <a:pt x="1484" y="29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3" name="Google Shape;9013;g3acbb144eea_1_3835"/>
                <p:cNvSpPr/>
                <p:nvPr/>
              </p:nvSpPr>
              <p:spPr>
                <a:xfrm>
                  <a:off x="-1797550" y="1803126"/>
                  <a:ext cx="67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" extrusionOk="0">
                      <a:moveTo>
                        <a:pt x="68" y="68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68" y="0"/>
                      </a:lnTo>
                      <a:lnTo>
                        <a:pt x="68" y="68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4" name="Google Shape;9014;g3acbb144eea_1_3835"/>
                <p:cNvSpPr/>
                <p:nvPr/>
              </p:nvSpPr>
              <p:spPr>
                <a:xfrm>
                  <a:off x="-1810706" y="1774586"/>
                  <a:ext cx="1281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115" extrusionOk="0">
                      <a:moveTo>
                        <a:pt x="1282" y="4116"/>
                      </a:moveTo>
                      <a:cubicBezTo>
                        <a:pt x="1282" y="4116"/>
                        <a:pt x="1282" y="4116"/>
                        <a:pt x="1282" y="4116"/>
                      </a:cubicBezTo>
                      <a:cubicBezTo>
                        <a:pt x="810" y="2766"/>
                        <a:pt x="405" y="134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05" y="1349"/>
                        <a:pt x="877" y="2766"/>
                        <a:pt x="1282" y="411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5" name="Google Shape;9015;g3acbb144eea_1_3835"/>
                <p:cNvSpPr/>
                <p:nvPr/>
              </p:nvSpPr>
              <p:spPr>
                <a:xfrm>
                  <a:off x="-1807805" y="1783290"/>
                  <a:ext cx="1551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778" extrusionOk="0">
                      <a:moveTo>
                        <a:pt x="1552" y="3778"/>
                      </a:moveTo>
                      <a:cubicBezTo>
                        <a:pt x="1552" y="3778"/>
                        <a:pt x="1552" y="3778"/>
                        <a:pt x="1552" y="3778"/>
                      </a:cubicBezTo>
                      <a:cubicBezTo>
                        <a:pt x="1012" y="2496"/>
                        <a:pt x="472" y="128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282"/>
                        <a:pt x="1012" y="2496"/>
                        <a:pt x="1552" y="377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6" name="Google Shape;9016;g3acbb144eea_1_3835"/>
                <p:cNvSpPr/>
                <p:nvPr/>
              </p:nvSpPr>
              <p:spPr>
                <a:xfrm>
                  <a:off x="-1810976" y="1773642"/>
                  <a:ext cx="269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944" extrusionOk="0">
                      <a:moveTo>
                        <a:pt x="0" y="0"/>
                      </a:moveTo>
                      <a:cubicBezTo>
                        <a:pt x="0" y="0"/>
                        <a:pt x="202" y="607"/>
                        <a:pt x="270" y="945"/>
                      </a:cubicBezTo>
                      <a:cubicBezTo>
                        <a:pt x="270" y="945"/>
                        <a:pt x="270" y="945"/>
                        <a:pt x="270" y="945"/>
                      </a:cubicBezTo>
                      <a:cubicBezTo>
                        <a:pt x="202" y="607"/>
                        <a:pt x="67" y="337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7" name="Google Shape;9017;g3acbb144eea_1_3835"/>
                <p:cNvSpPr/>
                <p:nvPr/>
              </p:nvSpPr>
              <p:spPr>
                <a:xfrm>
                  <a:off x="-1809424" y="1778769"/>
                  <a:ext cx="1619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587" extrusionOk="0">
                      <a:moveTo>
                        <a:pt x="1619" y="4520"/>
                      </a:moveTo>
                      <a:cubicBezTo>
                        <a:pt x="1619" y="4520"/>
                        <a:pt x="1619" y="4520"/>
                        <a:pt x="1619" y="4520"/>
                      </a:cubicBezTo>
                      <a:cubicBezTo>
                        <a:pt x="1012" y="3036"/>
                        <a:pt x="540" y="14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552"/>
                        <a:pt x="1012" y="3036"/>
                        <a:pt x="1619" y="4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8" name="Google Shape;9018;g3acbb144eea_1_3835"/>
                <p:cNvSpPr/>
                <p:nvPr/>
              </p:nvSpPr>
              <p:spPr>
                <a:xfrm>
                  <a:off x="-1802272" y="1795232"/>
                  <a:ext cx="4790" cy="7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7961" extrusionOk="0">
                      <a:moveTo>
                        <a:pt x="4790" y="7894"/>
                      </a:moveTo>
                      <a:cubicBezTo>
                        <a:pt x="4790" y="7894"/>
                        <a:pt x="4790" y="7894"/>
                        <a:pt x="4790" y="7894"/>
                      </a:cubicBezTo>
                      <a:cubicBezTo>
                        <a:pt x="3036" y="5330"/>
                        <a:pt x="1484" y="263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4" y="2699"/>
                        <a:pt x="3036" y="5330"/>
                        <a:pt x="4790" y="79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19" name="Google Shape;9019;g3acbb144eea_1_3835"/>
                <p:cNvSpPr/>
                <p:nvPr/>
              </p:nvSpPr>
              <p:spPr>
                <a:xfrm>
                  <a:off x="-1806253" y="1787068"/>
                  <a:ext cx="2428" cy="5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5127" extrusionOk="0">
                      <a:moveTo>
                        <a:pt x="2429" y="5128"/>
                      </a:moveTo>
                      <a:cubicBezTo>
                        <a:pt x="2429" y="5128"/>
                        <a:pt x="2429" y="5128"/>
                        <a:pt x="2429" y="5128"/>
                      </a:cubicBezTo>
                      <a:cubicBezTo>
                        <a:pt x="1552" y="3441"/>
                        <a:pt x="742" y="175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2" y="1754"/>
                        <a:pt x="1552" y="3441"/>
                        <a:pt x="2429" y="51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0" name="Google Shape;9020;g3acbb144eea_1_3835"/>
                <p:cNvSpPr/>
                <p:nvPr/>
              </p:nvSpPr>
              <p:spPr>
                <a:xfrm>
                  <a:off x="-1299428" y="2008770"/>
                  <a:ext cx="4925" cy="13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13831" extrusionOk="0">
                      <a:moveTo>
                        <a:pt x="0" y="0"/>
                      </a:moveTo>
                      <a:cubicBezTo>
                        <a:pt x="2361" y="4453"/>
                        <a:pt x="3981" y="9108"/>
                        <a:pt x="4925" y="13831"/>
                      </a:cubicBezTo>
                      <a:cubicBezTo>
                        <a:pt x="3981" y="9108"/>
                        <a:pt x="2361" y="44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1" name="Google Shape;9021;g3acbb144eea_1_3835"/>
                <p:cNvSpPr/>
                <p:nvPr/>
              </p:nvSpPr>
              <p:spPr>
                <a:xfrm>
                  <a:off x="-1326078" y="1968829"/>
                  <a:ext cx="26650" cy="39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0" h="39941" extrusionOk="0">
                      <a:moveTo>
                        <a:pt x="24019" y="35623"/>
                      </a:moveTo>
                      <a:cubicBezTo>
                        <a:pt x="24963" y="37040"/>
                        <a:pt x="25840" y="38525"/>
                        <a:pt x="26650" y="39941"/>
                      </a:cubicBezTo>
                      <a:cubicBezTo>
                        <a:pt x="25840" y="38457"/>
                        <a:pt x="24963" y="37040"/>
                        <a:pt x="24019" y="35623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24019" y="35623"/>
                        <a:pt x="24019" y="3562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2" name="Google Shape;9022;g3acbb144eea_1_3835"/>
                <p:cNvSpPr/>
                <p:nvPr/>
              </p:nvSpPr>
              <p:spPr>
                <a:xfrm>
                  <a:off x="-1321355" y="2076374"/>
                  <a:ext cx="539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69" extrusionOk="0">
                      <a:moveTo>
                        <a:pt x="540" y="0"/>
                      </a:moveTo>
                      <a:cubicBezTo>
                        <a:pt x="540" y="0"/>
                        <a:pt x="135" y="202"/>
                        <a:pt x="0" y="270"/>
                      </a:cubicBezTo>
                      <a:cubicBezTo>
                        <a:pt x="202" y="202"/>
                        <a:pt x="405" y="68"/>
                        <a:pt x="54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3" name="Google Shape;9023;g3acbb144eea_1_3835"/>
                <p:cNvSpPr/>
                <p:nvPr/>
              </p:nvSpPr>
              <p:spPr>
                <a:xfrm>
                  <a:off x="-1356439" y="1968829"/>
                  <a:ext cx="62773" cy="105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73" h="105993" extrusionOk="0">
                      <a:moveTo>
                        <a:pt x="62611" y="58563"/>
                      </a:moveTo>
                      <a:cubicBezTo>
                        <a:pt x="62476" y="56944"/>
                        <a:pt x="62206" y="55392"/>
                        <a:pt x="61936" y="53773"/>
                      </a:cubicBezTo>
                      <a:cubicBezTo>
                        <a:pt x="60992" y="49050"/>
                        <a:pt x="59372" y="44394"/>
                        <a:pt x="57011" y="39941"/>
                      </a:cubicBezTo>
                      <a:cubicBezTo>
                        <a:pt x="56201" y="38457"/>
                        <a:pt x="55324" y="37040"/>
                        <a:pt x="54380" y="35623"/>
                      </a:cubicBezTo>
                      <a:lnTo>
                        <a:pt x="30361" y="0"/>
                      </a:lnTo>
                      <a:cubicBezTo>
                        <a:pt x="20375" y="16395"/>
                        <a:pt x="10120" y="31373"/>
                        <a:pt x="0" y="44799"/>
                      </a:cubicBezTo>
                      <a:lnTo>
                        <a:pt x="33195" y="95063"/>
                      </a:lnTo>
                      <a:cubicBezTo>
                        <a:pt x="35488" y="98504"/>
                        <a:pt x="37175" y="102215"/>
                        <a:pt x="38255" y="105993"/>
                      </a:cubicBezTo>
                      <a:cubicBezTo>
                        <a:pt x="39132" y="105454"/>
                        <a:pt x="40009" y="105049"/>
                        <a:pt x="40886" y="104442"/>
                      </a:cubicBezTo>
                      <a:cubicBezTo>
                        <a:pt x="52221" y="96818"/>
                        <a:pt x="59440" y="85280"/>
                        <a:pt x="61869" y="72799"/>
                      </a:cubicBezTo>
                      <a:cubicBezTo>
                        <a:pt x="62746" y="68143"/>
                        <a:pt x="63016" y="63353"/>
                        <a:pt x="62543" y="585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4" name="Google Shape;9024;g3acbb144eea_1_3835"/>
                <p:cNvSpPr/>
                <p:nvPr/>
              </p:nvSpPr>
              <p:spPr>
                <a:xfrm>
                  <a:off x="-1321962" y="2075497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68" y="1349"/>
                      </a:moveTo>
                      <a:cubicBezTo>
                        <a:pt x="68" y="1349"/>
                        <a:pt x="405" y="1215"/>
                        <a:pt x="540" y="1147"/>
                      </a:cubicBezTo>
                      <a:cubicBezTo>
                        <a:pt x="742" y="1080"/>
                        <a:pt x="945" y="945"/>
                        <a:pt x="1080" y="877"/>
                      </a:cubicBezTo>
                      <a:cubicBezTo>
                        <a:pt x="1619" y="607"/>
                        <a:pt x="2092" y="270"/>
                        <a:pt x="2631" y="0"/>
                      </a:cubicBezTo>
                      <a:cubicBezTo>
                        <a:pt x="1754" y="472"/>
                        <a:pt x="877" y="945"/>
                        <a:pt x="0" y="13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5" name="Google Shape;9025;g3acbb144eea_1_3835"/>
                <p:cNvSpPr/>
                <p:nvPr/>
              </p:nvSpPr>
              <p:spPr>
                <a:xfrm>
                  <a:off x="-1592715" y="1750635"/>
                  <a:ext cx="54380" cy="80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80" h="80692" extrusionOk="0">
                      <a:moveTo>
                        <a:pt x="0" y="0"/>
                      </a:moveTo>
                      <a:lnTo>
                        <a:pt x="54380" y="8069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6" name="Google Shape;9026;g3acbb144eea_1_3835"/>
                <p:cNvSpPr/>
                <p:nvPr/>
              </p:nvSpPr>
              <p:spPr>
                <a:xfrm>
                  <a:off x="-1804094" y="1692949"/>
                  <a:ext cx="5869" cy="103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9" h="10390" extrusionOk="0">
                      <a:moveTo>
                        <a:pt x="0" y="10390"/>
                      </a:moveTo>
                      <a:cubicBezTo>
                        <a:pt x="1754" y="6814"/>
                        <a:pt x="3643" y="3373"/>
                        <a:pt x="5870" y="0"/>
                      </a:cubicBezTo>
                      <a:cubicBezTo>
                        <a:pt x="3711" y="3373"/>
                        <a:pt x="1754" y="6814"/>
                        <a:pt x="0" y="10390"/>
                      </a:cubicBezTo>
                      <a:cubicBezTo>
                        <a:pt x="0" y="10390"/>
                        <a:pt x="0" y="10390"/>
                        <a:pt x="0" y="103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7" name="Google Shape;9027;g3acbb144eea_1_3835"/>
                <p:cNvSpPr/>
                <p:nvPr/>
              </p:nvSpPr>
              <p:spPr>
                <a:xfrm>
                  <a:off x="-1789116" y="1674733"/>
                  <a:ext cx="6342" cy="6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6477" extrusionOk="0">
                      <a:moveTo>
                        <a:pt x="0" y="6477"/>
                      </a:moveTo>
                      <a:cubicBezTo>
                        <a:pt x="0" y="6477"/>
                        <a:pt x="0" y="6477"/>
                        <a:pt x="0" y="6477"/>
                      </a:cubicBezTo>
                      <a:cubicBezTo>
                        <a:pt x="2024" y="4251"/>
                        <a:pt x="4115" y="2092"/>
                        <a:pt x="6342" y="0"/>
                      </a:cubicBezTo>
                      <a:cubicBezTo>
                        <a:pt x="6342" y="0"/>
                        <a:pt x="6342" y="0"/>
                        <a:pt x="6342" y="0"/>
                      </a:cubicBezTo>
                      <a:cubicBezTo>
                        <a:pt x="4115" y="2092"/>
                        <a:pt x="1957" y="4251"/>
                        <a:pt x="0" y="64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8" name="Google Shape;9028;g3acbb144eea_1_3835"/>
                <p:cNvSpPr/>
                <p:nvPr/>
              </p:nvSpPr>
              <p:spPr>
                <a:xfrm>
                  <a:off x="-1780210" y="1664882"/>
                  <a:ext cx="9647" cy="74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7489" extrusionOk="0">
                      <a:moveTo>
                        <a:pt x="0" y="7489"/>
                      </a:moveTo>
                      <a:cubicBezTo>
                        <a:pt x="3036" y="4858"/>
                        <a:pt x="6207" y="2294"/>
                        <a:pt x="9648" y="0"/>
                      </a:cubicBezTo>
                      <a:cubicBezTo>
                        <a:pt x="6207" y="2294"/>
                        <a:pt x="3036" y="4858"/>
                        <a:pt x="0" y="7489"/>
                      </a:cubicBezTo>
                      <a:cubicBezTo>
                        <a:pt x="0" y="7489"/>
                        <a:pt x="0" y="7489"/>
                        <a:pt x="0" y="74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29" name="Google Shape;9029;g3acbb144eea_1_3835"/>
                <p:cNvSpPr/>
                <p:nvPr/>
              </p:nvSpPr>
              <p:spPr>
                <a:xfrm>
                  <a:off x="-1782706" y="1672439"/>
                  <a:ext cx="2496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293" extrusionOk="0">
                      <a:moveTo>
                        <a:pt x="0" y="2294"/>
                      </a:moveTo>
                      <a:cubicBezTo>
                        <a:pt x="0" y="2294"/>
                        <a:pt x="0" y="2294"/>
                        <a:pt x="0" y="2294"/>
                      </a:cubicBezTo>
                      <a:cubicBezTo>
                        <a:pt x="810" y="1484"/>
                        <a:pt x="1619" y="742"/>
                        <a:pt x="2496" y="0"/>
                      </a:cubicBezTo>
                      <a:cubicBezTo>
                        <a:pt x="2496" y="0"/>
                        <a:pt x="2496" y="0"/>
                        <a:pt x="2496" y="0"/>
                      </a:cubicBezTo>
                      <a:cubicBezTo>
                        <a:pt x="1619" y="742"/>
                        <a:pt x="810" y="1552"/>
                        <a:pt x="0" y="22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0" name="Google Shape;9030;g3acbb144eea_1_3835"/>
                <p:cNvSpPr/>
                <p:nvPr/>
              </p:nvSpPr>
              <p:spPr>
                <a:xfrm>
                  <a:off x="-1790465" y="1681142"/>
                  <a:ext cx="1349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416" extrusionOk="0">
                      <a:moveTo>
                        <a:pt x="0" y="1417"/>
                      </a:moveTo>
                      <a:cubicBezTo>
                        <a:pt x="405" y="945"/>
                        <a:pt x="945" y="540"/>
                        <a:pt x="1349" y="0"/>
                      </a:cubicBezTo>
                      <a:cubicBezTo>
                        <a:pt x="1349" y="0"/>
                        <a:pt x="1349" y="0"/>
                        <a:pt x="1349" y="0"/>
                      </a:cubicBezTo>
                      <a:cubicBezTo>
                        <a:pt x="945" y="472"/>
                        <a:pt x="405" y="877"/>
                        <a:pt x="0" y="14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1" name="Google Shape;9031;g3acbb144eea_1_3835"/>
                <p:cNvSpPr/>
                <p:nvPr/>
              </p:nvSpPr>
              <p:spPr>
                <a:xfrm>
                  <a:off x="-1804499" y="1703339"/>
                  <a:ext cx="472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09" extrusionOk="0">
                      <a:moveTo>
                        <a:pt x="0" y="810"/>
                      </a:moveTo>
                      <a:lnTo>
                        <a:pt x="0" y="810"/>
                      </a:lnTo>
                      <a:cubicBezTo>
                        <a:pt x="0" y="810"/>
                        <a:pt x="337" y="270"/>
                        <a:pt x="472" y="0"/>
                      </a:cubicBezTo>
                      <a:cubicBezTo>
                        <a:pt x="472" y="0"/>
                        <a:pt x="472" y="0"/>
                        <a:pt x="472" y="0"/>
                      </a:cubicBezTo>
                      <a:cubicBezTo>
                        <a:pt x="337" y="270"/>
                        <a:pt x="135" y="540"/>
                        <a:pt x="0" y="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2" name="Google Shape;9032;g3acbb144eea_1_3835"/>
                <p:cNvSpPr/>
                <p:nvPr/>
              </p:nvSpPr>
              <p:spPr>
                <a:xfrm>
                  <a:off x="-1770562" y="1664005"/>
                  <a:ext cx="1349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877" extrusionOk="0">
                      <a:moveTo>
                        <a:pt x="1349" y="0"/>
                      </a:moveTo>
                      <a:cubicBezTo>
                        <a:pt x="877" y="270"/>
                        <a:pt x="405" y="607"/>
                        <a:pt x="0" y="877"/>
                      </a:cubicBezTo>
                      <a:cubicBezTo>
                        <a:pt x="472" y="540"/>
                        <a:pt x="944" y="270"/>
                        <a:pt x="1349" y="0"/>
                      </a:cubicBezTo>
                      <a:lnTo>
                        <a:pt x="13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3" name="Google Shape;9033;g3acbb144eea_1_3835"/>
                <p:cNvSpPr/>
                <p:nvPr/>
              </p:nvSpPr>
              <p:spPr>
                <a:xfrm>
                  <a:off x="-1865761" y="1872416"/>
                  <a:ext cx="8501" cy="4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1" h="4452" extrusionOk="0">
                      <a:moveTo>
                        <a:pt x="8501" y="4453"/>
                      </a:moveTo>
                      <a:cubicBezTo>
                        <a:pt x="5532" y="3238"/>
                        <a:pt x="2699" y="1754"/>
                        <a:pt x="0" y="0"/>
                      </a:cubicBezTo>
                      <a:cubicBezTo>
                        <a:pt x="2699" y="1754"/>
                        <a:pt x="5532" y="3238"/>
                        <a:pt x="8501" y="445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4" name="Google Shape;9034;g3acbb144eea_1_3835"/>
                <p:cNvSpPr/>
                <p:nvPr/>
              </p:nvSpPr>
              <p:spPr>
                <a:xfrm>
                  <a:off x="-1888093" y="1845091"/>
                  <a:ext cx="1484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563" extrusionOk="0">
                      <a:moveTo>
                        <a:pt x="1484" y="2564"/>
                      </a:moveTo>
                      <a:cubicBezTo>
                        <a:pt x="1012" y="1687"/>
                        <a:pt x="472" y="877"/>
                        <a:pt x="0" y="0"/>
                      </a:cubicBezTo>
                      <a:cubicBezTo>
                        <a:pt x="472" y="877"/>
                        <a:pt x="945" y="1754"/>
                        <a:pt x="1484" y="25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5" name="Google Shape;9035;g3acbb144eea_1_3835"/>
                <p:cNvSpPr/>
                <p:nvPr/>
              </p:nvSpPr>
              <p:spPr>
                <a:xfrm>
                  <a:off x="-1893962" y="1833959"/>
                  <a:ext cx="472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77" extrusionOk="0">
                      <a:moveTo>
                        <a:pt x="472" y="877"/>
                      </a:moveTo>
                      <a:cubicBezTo>
                        <a:pt x="472" y="877"/>
                        <a:pt x="135" y="270"/>
                        <a:pt x="0" y="0"/>
                      </a:cubicBezTo>
                      <a:cubicBezTo>
                        <a:pt x="135" y="270"/>
                        <a:pt x="270" y="607"/>
                        <a:pt x="472" y="8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6" name="Google Shape;9036;g3acbb144eea_1_3835"/>
                <p:cNvSpPr/>
                <p:nvPr/>
              </p:nvSpPr>
              <p:spPr>
                <a:xfrm>
                  <a:off x="-1904015" y="1808726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7" name="Google Shape;9037;g3acbb144eea_1_3835"/>
                <p:cNvSpPr/>
                <p:nvPr/>
              </p:nvSpPr>
              <p:spPr>
                <a:xfrm>
                  <a:off x="-1879794" y="1858585"/>
                  <a:ext cx="14033" cy="13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3" h="1383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846" y="5667"/>
                        <a:pt x="8636" y="10323"/>
                        <a:pt x="14033" y="13831"/>
                      </a:cubicBezTo>
                      <a:cubicBezTo>
                        <a:pt x="8636" y="10323"/>
                        <a:pt x="3846" y="56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8" name="Google Shape;9038;g3acbb144eea_1_3835"/>
                <p:cNvSpPr/>
                <p:nvPr/>
              </p:nvSpPr>
              <p:spPr>
                <a:xfrm>
                  <a:off x="-1904083" y="1771618"/>
                  <a:ext cx="96952" cy="1088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52" h="108865" extrusionOk="0">
                      <a:moveTo>
                        <a:pt x="81907" y="84269"/>
                      </a:moveTo>
                      <a:cubicBezTo>
                        <a:pt x="65377" y="59710"/>
                        <a:pt x="54043" y="30159"/>
                        <a:pt x="49185" y="0"/>
                      </a:cubicBezTo>
                      <a:cubicBezTo>
                        <a:pt x="30968" y="4790"/>
                        <a:pt x="14371" y="17070"/>
                        <a:pt x="0" y="37108"/>
                      </a:cubicBezTo>
                      <a:cubicBezTo>
                        <a:pt x="0" y="37108"/>
                        <a:pt x="0" y="37108"/>
                        <a:pt x="0" y="37108"/>
                      </a:cubicBezTo>
                      <a:cubicBezTo>
                        <a:pt x="2766" y="45676"/>
                        <a:pt x="6140" y="54110"/>
                        <a:pt x="10120" y="62341"/>
                      </a:cubicBezTo>
                      <a:cubicBezTo>
                        <a:pt x="10255" y="62611"/>
                        <a:pt x="10390" y="62948"/>
                        <a:pt x="10593" y="63218"/>
                      </a:cubicBezTo>
                      <a:cubicBezTo>
                        <a:pt x="12279" y="66659"/>
                        <a:pt x="14101" y="70100"/>
                        <a:pt x="15990" y="73473"/>
                      </a:cubicBezTo>
                      <a:cubicBezTo>
                        <a:pt x="16462" y="74351"/>
                        <a:pt x="16935" y="75228"/>
                        <a:pt x="17474" y="76037"/>
                      </a:cubicBezTo>
                      <a:cubicBezTo>
                        <a:pt x="19633" y="79748"/>
                        <a:pt x="21860" y="83391"/>
                        <a:pt x="24289" y="86967"/>
                      </a:cubicBezTo>
                      <a:lnTo>
                        <a:pt x="24289" y="86967"/>
                      </a:lnTo>
                      <a:cubicBezTo>
                        <a:pt x="28135" y="92635"/>
                        <a:pt x="32925" y="97290"/>
                        <a:pt x="38322" y="100798"/>
                      </a:cubicBezTo>
                      <a:cubicBezTo>
                        <a:pt x="41021" y="102553"/>
                        <a:pt x="43855" y="104037"/>
                        <a:pt x="46823" y="105251"/>
                      </a:cubicBezTo>
                      <a:cubicBezTo>
                        <a:pt x="61599" y="111189"/>
                        <a:pt x="78939" y="109974"/>
                        <a:pt x="93174" y="100394"/>
                      </a:cubicBezTo>
                      <a:cubicBezTo>
                        <a:pt x="94524" y="99449"/>
                        <a:pt x="95738" y="98369"/>
                        <a:pt x="96953" y="97357"/>
                      </a:cubicBezTo>
                      <a:cubicBezTo>
                        <a:pt x="91083" y="94456"/>
                        <a:pt x="85888" y="90071"/>
                        <a:pt x="81974" y="842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9" name="Google Shape;9039;g3acbb144eea_1_3835"/>
                <p:cNvSpPr/>
                <p:nvPr/>
              </p:nvSpPr>
              <p:spPr>
                <a:xfrm>
                  <a:off x="-1908603" y="1703204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0" name="Google Shape;9040;g3acbb144eea_1_3835"/>
                <p:cNvSpPr/>
                <p:nvPr/>
              </p:nvSpPr>
              <p:spPr>
                <a:xfrm>
                  <a:off x="-1910492" y="171251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1" name="Google Shape;9041;g3acbb144eea_1_3835"/>
                <p:cNvSpPr/>
                <p:nvPr/>
              </p:nvSpPr>
              <p:spPr>
                <a:xfrm>
                  <a:off x="-1892545" y="16583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2" name="Google Shape;9042;g3acbb144eea_1_3835"/>
                <p:cNvSpPr/>
                <p:nvPr/>
              </p:nvSpPr>
              <p:spPr>
                <a:xfrm>
                  <a:off x="-1906242" y="1693961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3" name="Google Shape;9043;g3acbb144eea_1_3835"/>
                <p:cNvSpPr/>
                <p:nvPr/>
              </p:nvSpPr>
              <p:spPr>
                <a:xfrm>
                  <a:off x="-1888025" y="1649904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4" name="Google Shape;9044;g3acbb144eea_1_3835"/>
                <p:cNvSpPr/>
                <p:nvPr/>
              </p:nvSpPr>
              <p:spPr>
                <a:xfrm>
                  <a:off x="-1896594" y="1667041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5" name="Google Shape;9045;g3acbb144eea_1_3835"/>
                <p:cNvSpPr/>
                <p:nvPr/>
              </p:nvSpPr>
              <p:spPr>
                <a:xfrm>
                  <a:off x="-1903476" y="1684785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7"/>
                      </a:moveTo>
                      <a:cubicBezTo>
                        <a:pt x="0" y="67"/>
                        <a:pt x="0" y="67"/>
                        <a:pt x="0" y="0"/>
                      </a:cubicBezTo>
                      <a:cubicBezTo>
                        <a:pt x="0" y="0"/>
                        <a:pt x="0" y="0"/>
                        <a:pt x="0" y="6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6" name="Google Shape;9046;g3acbb144eea_1_3835"/>
                <p:cNvSpPr/>
                <p:nvPr/>
              </p:nvSpPr>
              <p:spPr>
                <a:xfrm>
                  <a:off x="-1900237" y="1675812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8"/>
                      </a:moveTo>
                      <a:cubicBezTo>
                        <a:pt x="0" y="68"/>
                        <a:pt x="0" y="68"/>
                        <a:pt x="0" y="0"/>
                      </a:cubicBezTo>
                      <a:cubicBezTo>
                        <a:pt x="0" y="0"/>
                        <a:pt x="0" y="0"/>
                        <a:pt x="0" y="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7" name="Google Shape;9047;g3acbb144eea_1_3835"/>
                <p:cNvSpPr/>
                <p:nvPr/>
              </p:nvSpPr>
              <p:spPr>
                <a:xfrm>
                  <a:off x="-1910290" y="1584594"/>
                  <a:ext cx="121983" cy="127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983" h="127515" extrusionOk="0">
                      <a:moveTo>
                        <a:pt x="6477" y="124817"/>
                      </a:moveTo>
                      <a:cubicBezTo>
                        <a:pt x="22737" y="117531"/>
                        <a:pt x="40076" y="113887"/>
                        <a:pt x="57551" y="113280"/>
                      </a:cubicBezTo>
                      <a:cubicBezTo>
                        <a:pt x="64837" y="82987"/>
                        <a:pt x="80895" y="56201"/>
                        <a:pt x="107275" y="38390"/>
                      </a:cubicBezTo>
                      <a:cubicBezTo>
                        <a:pt x="112065" y="35151"/>
                        <a:pt x="116991" y="32250"/>
                        <a:pt x="121983" y="29619"/>
                      </a:cubicBezTo>
                      <a:cubicBezTo>
                        <a:pt x="113347" y="17340"/>
                        <a:pt x="101878" y="7422"/>
                        <a:pt x="87035" y="1957"/>
                      </a:cubicBezTo>
                      <a:cubicBezTo>
                        <a:pt x="85213" y="1282"/>
                        <a:pt x="83256" y="607"/>
                        <a:pt x="81367" y="0"/>
                      </a:cubicBezTo>
                      <a:cubicBezTo>
                        <a:pt x="56269" y="17609"/>
                        <a:pt x="36433" y="40009"/>
                        <a:pt x="22332" y="65107"/>
                      </a:cubicBezTo>
                      <a:cubicBezTo>
                        <a:pt x="22332" y="65107"/>
                        <a:pt x="22332" y="65107"/>
                        <a:pt x="22332" y="65107"/>
                      </a:cubicBezTo>
                      <a:cubicBezTo>
                        <a:pt x="20780" y="67874"/>
                        <a:pt x="19296" y="70707"/>
                        <a:pt x="17879" y="73541"/>
                      </a:cubicBezTo>
                      <a:cubicBezTo>
                        <a:pt x="17879" y="73541"/>
                        <a:pt x="17879" y="73541"/>
                        <a:pt x="17879" y="73541"/>
                      </a:cubicBezTo>
                      <a:cubicBezTo>
                        <a:pt x="16462" y="76375"/>
                        <a:pt x="15113" y="79276"/>
                        <a:pt x="13831" y="82177"/>
                      </a:cubicBezTo>
                      <a:cubicBezTo>
                        <a:pt x="13831" y="82177"/>
                        <a:pt x="13831" y="82177"/>
                        <a:pt x="13831" y="82177"/>
                      </a:cubicBezTo>
                      <a:cubicBezTo>
                        <a:pt x="12549" y="85078"/>
                        <a:pt x="11335" y="87979"/>
                        <a:pt x="10188" y="90948"/>
                      </a:cubicBezTo>
                      <a:cubicBezTo>
                        <a:pt x="10188" y="90948"/>
                        <a:pt x="10188" y="90948"/>
                        <a:pt x="10188" y="91015"/>
                      </a:cubicBezTo>
                      <a:cubicBezTo>
                        <a:pt x="9041" y="93984"/>
                        <a:pt x="7961" y="96953"/>
                        <a:pt x="7017" y="99921"/>
                      </a:cubicBezTo>
                      <a:cubicBezTo>
                        <a:pt x="7017" y="99921"/>
                        <a:pt x="7017" y="99921"/>
                        <a:pt x="7017" y="99989"/>
                      </a:cubicBezTo>
                      <a:cubicBezTo>
                        <a:pt x="6005" y="102957"/>
                        <a:pt x="5127" y="105993"/>
                        <a:pt x="4251" y="109030"/>
                      </a:cubicBezTo>
                      <a:cubicBezTo>
                        <a:pt x="4251" y="109030"/>
                        <a:pt x="4251" y="109030"/>
                        <a:pt x="4251" y="109030"/>
                      </a:cubicBezTo>
                      <a:cubicBezTo>
                        <a:pt x="3373" y="112066"/>
                        <a:pt x="2631" y="115169"/>
                        <a:pt x="1889" y="118205"/>
                      </a:cubicBezTo>
                      <a:cubicBezTo>
                        <a:pt x="1889" y="118205"/>
                        <a:pt x="1889" y="118205"/>
                        <a:pt x="1889" y="118205"/>
                      </a:cubicBezTo>
                      <a:cubicBezTo>
                        <a:pt x="1214" y="121309"/>
                        <a:pt x="540" y="124412"/>
                        <a:pt x="0" y="127516"/>
                      </a:cubicBezTo>
                      <a:cubicBezTo>
                        <a:pt x="0" y="127516"/>
                        <a:pt x="0" y="127516"/>
                        <a:pt x="0" y="127516"/>
                      </a:cubicBezTo>
                      <a:cubicBezTo>
                        <a:pt x="2226" y="126436"/>
                        <a:pt x="4385" y="125357"/>
                        <a:pt x="6679" y="124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8" name="Google Shape;9048;g3acbb144eea_1_3835"/>
                <p:cNvSpPr/>
                <p:nvPr/>
              </p:nvSpPr>
              <p:spPr>
                <a:xfrm>
                  <a:off x="-1604589" y="1582165"/>
                  <a:ext cx="1214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877" extrusionOk="0">
                      <a:moveTo>
                        <a:pt x="0" y="0"/>
                      </a:moveTo>
                      <a:cubicBezTo>
                        <a:pt x="405" y="270"/>
                        <a:pt x="810" y="540"/>
                        <a:pt x="1214" y="877"/>
                      </a:cubicBezTo>
                      <a:cubicBezTo>
                        <a:pt x="810" y="607"/>
                        <a:pt x="405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49" name="Google Shape;9049;g3acbb144eea_1_3835"/>
                <p:cNvSpPr/>
                <p:nvPr/>
              </p:nvSpPr>
              <p:spPr>
                <a:xfrm>
                  <a:off x="-1620714" y="1572517"/>
                  <a:ext cx="188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1011" extrusionOk="0">
                      <a:moveTo>
                        <a:pt x="0" y="0"/>
                      </a:moveTo>
                      <a:cubicBezTo>
                        <a:pt x="607" y="337"/>
                        <a:pt x="1282" y="675"/>
                        <a:pt x="1889" y="1012"/>
                      </a:cubicBezTo>
                      <a:cubicBezTo>
                        <a:pt x="1282" y="675"/>
                        <a:pt x="607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0" name="Google Shape;9050;g3acbb144eea_1_3835"/>
                <p:cNvSpPr/>
                <p:nvPr/>
              </p:nvSpPr>
              <p:spPr>
                <a:xfrm>
                  <a:off x="-1629080" y="1568267"/>
                  <a:ext cx="2091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1012" extrusionOk="0">
                      <a:moveTo>
                        <a:pt x="0" y="0"/>
                      </a:moveTo>
                      <a:cubicBezTo>
                        <a:pt x="742" y="337"/>
                        <a:pt x="1417" y="675"/>
                        <a:pt x="2092" y="1012"/>
                      </a:cubicBezTo>
                      <a:cubicBezTo>
                        <a:pt x="1417" y="675"/>
                        <a:pt x="675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1" name="Google Shape;9051;g3acbb144eea_1_3835"/>
                <p:cNvSpPr/>
                <p:nvPr/>
              </p:nvSpPr>
              <p:spPr>
                <a:xfrm>
                  <a:off x="-1612550" y="1577173"/>
                  <a:ext cx="161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1011" extrusionOk="0">
                      <a:moveTo>
                        <a:pt x="0" y="0"/>
                      </a:moveTo>
                      <a:cubicBezTo>
                        <a:pt x="540" y="337"/>
                        <a:pt x="1079" y="675"/>
                        <a:pt x="1619" y="1012"/>
                      </a:cubicBezTo>
                      <a:cubicBezTo>
                        <a:pt x="1079" y="675"/>
                        <a:pt x="540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2" name="Google Shape;9052;g3acbb144eea_1_3835"/>
                <p:cNvSpPr/>
                <p:nvPr/>
              </p:nvSpPr>
              <p:spPr>
                <a:xfrm>
                  <a:off x="-1690949" y="1550253"/>
                  <a:ext cx="2496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69" extrusionOk="0">
                      <a:moveTo>
                        <a:pt x="0" y="0"/>
                      </a:moveTo>
                      <a:cubicBezTo>
                        <a:pt x="810" y="135"/>
                        <a:pt x="1687" y="202"/>
                        <a:pt x="2497" y="270"/>
                      </a:cubicBezTo>
                      <a:cubicBezTo>
                        <a:pt x="1687" y="135"/>
                        <a:pt x="810" y="6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3" name="Google Shape;9053;g3acbb144eea_1_3835"/>
                <p:cNvSpPr/>
                <p:nvPr/>
              </p:nvSpPr>
              <p:spPr>
                <a:xfrm>
                  <a:off x="-1681908" y="1551602"/>
                  <a:ext cx="2563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472" extrusionOk="0">
                      <a:moveTo>
                        <a:pt x="0" y="0"/>
                      </a:moveTo>
                      <a:cubicBezTo>
                        <a:pt x="877" y="135"/>
                        <a:pt x="1754" y="270"/>
                        <a:pt x="2564" y="472"/>
                      </a:cubicBezTo>
                      <a:cubicBezTo>
                        <a:pt x="1687" y="337"/>
                        <a:pt x="810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4" name="Google Shape;9054;g3acbb144eea_1_3835"/>
                <p:cNvSpPr/>
                <p:nvPr/>
              </p:nvSpPr>
              <p:spPr>
                <a:xfrm>
                  <a:off x="-1725628" y="15490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5" name="Google Shape;9055;g3acbb144eea_1_3835"/>
                <p:cNvSpPr/>
                <p:nvPr/>
              </p:nvSpPr>
              <p:spPr>
                <a:xfrm>
                  <a:off x="-1654988" y="1558079"/>
                  <a:ext cx="2563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809" extrusionOk="0">
                      <a:moveTo>
                        <a:pt x="0" y="0"/>
                      </a:moveTo>
                      <a:cubicBezTo>
                        <a:pt x="877" y="270"/>
                        <a:pt x="1687" y="540"/>
                        <a:pt x="2564" y="810"/>
                      </a:cubicBezTo>
                      <a:cubicBezTo>
                        <a:pt x="1687" y="540"/>
                        <a:pt x="877" y="27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6" name="Google Shape;9056;g3acbb144eea_1_3835"/>
                <p:cNvSpPr/>
                <p:nvPr/>
              </p:nvSpPr>
              <p:spPr>
                <a:xfrm>
                  <a:off x="-1672867" y="1553356"/>
                  <a:ext cx="2631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607" extrusionOk="0">
                      <a:moveTo>
                        <a:pt x="0" y="0"/>
                      </a:moveTo>
                      <a:cubicBezTo>
                        <a:pt x="877" y="202"/>
                        <a:pt x="1754" y="405"/>
                        <a:pt x="2631" y="607"/>
                      </a:cubicBezTo>
                      <a:cubicBezTo>
                        <a:pt x="1754" y="405"/>
                        <a:pt x="877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7" name="Google Shape;9057;g3acbb144eea_1_3835"/>
                <p:cNvSpPr/>
                <p:nvPr/>
              </p:nvSpPr>
              <p:spPr>
                <a:xfrm>
                  <a:off x="-1663894" y="1555515"/>
                  <a:ext cx="2631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674" extrusionOk="0">
                      <a:moveTo>
                        <a:pt x="0" y="0"/>
                      </a:moveTo>
                      <a:cubicBezTo>
                        <a:pt x="877" y="202"/>
                        <a:pt x="1754" y="472"/>
                        <a:pt x="2631" y="675"/>
                      </a:cubicBezTo>
                      <a:cubicBezTo>
                        <a:pt x="1754" y="405"/>
                        <a:pt x="877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8" name="Google Shape;9058;g3acbb144eea_1_3835"/>
                <p:cNvSpPr/>
                <p:nvPr/>
              </p:nvSpPr>
              <p:spPr>
                <a:xfrm>
                  <a:off x="-1637581" y="1564489"/>
                  <a:ext cx="2293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3" h="1012" extrusionOk="0">
                      <a:moveTo>
                        <a:pt x="0" y="0"/>
                      </a:moveTo>
                      <a:cubicBezTo>
                        <a:pt x="742" y="337"/>
                        <a:pt x="1552" y="675"/>
                        <a:pt x="2294" y="1012"/>
                      </a:cubicBezTo>
                      <a:cubicBezTo>
                        <a:pt x="1552" y="675"/>
                        <a:pt x="742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59" name="Google Shape;9059;g3acbb144eea_1_3835"/>
                <p:cNvSpPr/>
                <p:nvPr/>
              </p:nvSpPr>
              <p:spPr>
                <a:xfrm>
                  <a:off x="-1646217" y="1561048"/>
                  <a:ext cx="2428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944" extrusionOk="0">
                      <a:moveTo>
                        <a:pt x="0" y="0"/>
                      </a:moveTo>
                      <a:cubicBezTo>
                        <a:pt x="810" y="270"/>
                        <a:pt x="1619" y="607"/>
                        <a:pt x="2429" y="945"/>
                      </a:cubicBezTo>
                      <a:cubicBezTo>
                        <a:pt x="1619" y="607"/>
                        <a:pt x="810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0" name="Google Shape;9060;g3acbb144eea_1_3835"/>
                <p:cNvSpPr/>
                <p:nvPr/>
              </p:nvSpPr>
              <p:spPr>
                <a:xfrm>
                  <a:off x="-1699990" y="1549376"/>
                  <a:ext cx="2293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3" h="202" extrusionOk="0">
                      <a:moveTo>
                        <a:pt x="0" y="0"/>
                      </a:moveTo>
                      <a:cubicBezTo>
                        <a:pt x="742" y="0"/>
                        <a:pt x="1552" y="135"/>
                        <a:pt x="2294" y="202"/>
                      </a:cubicBezTo>
                      <a:cubicBezTo>
                        <a:pt x="1552" y="135"/>
                        <a:pt x="742" y="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1" name="Google Shape;9061;g3acbb144eea_1_3835"/>
                <p:cNvSpPr/>
                <p:nvPr/>
              </p:nvSpPr>
              <p:spPr>
                <a:xfrm>
                  <a:off x="-1596830" y="1587563"/>
                  <a:ext cx="742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607" extrusionOk="0">
                      <a:moveTo>
                        <a:pt x="0" y="0"/>
                      </a:moveTo>
                      <a:cubicBezTo>
                        <a:pt x="0" y="0"/>
                        <a:pt x="472" y="405"/>
                        <a:pt x="742" y="607"/>
                      </a:cubicBezTo>
                      <a:cubicBezTo>
                        <a:pt x="472" y="405"/>
                        <a:pt x="270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2" name="Google Shape;9062;g3acbb144eea_1_3835"/>
                <p:cNvSpPr/>
                <p:nvPr/>
              </p:nvSpPr>
              <p:spPr>
                <a:xfrm>
                  <a:off x="-1708896" y="1548903"/>
                  <a:ext cx="195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6746" extrusionOk="0">
                      <a:moveTo>
                        <a:pt x="0" y="0"/>
                      </a:moveTo>
                      <a:cubicBezTo>
                        <a:pt x="675" y="0"/>
                        <a:pt x="1349" y="0"/>
                        <a:pt x="1957" y="0"/>
                      </a:cubicBezTo>
                      <a:cubicBezTo>
                        <a:pt x="1282" y="0"/>
                        <a:pt x="607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3" name="Google Shape;9063;g3acbb144eea_1_3835"/>
                <p:cNvSpPr/>
                <p:nvPr/>
              </p:nvSpPr>
              <p:spPr>
                <a:xfrm>
                  <a:off x="-1717667" y="1548836"/>
                  <a:ext cx="141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6746" extrusionOk="0">
                      <a:moveTo>
                        <a:pt x="0" y="0"/>
                      </a:moveTo>
                      <a:cubicBezTo>
                        <a:pt x="472" y="0"/>
                        <a:pt x="945" y="0"/>
                        <a:pt x="1417" y="0"/>
                      </a:cubicBezTo>
                      <a:cubicBezTo>
                        <a:pt x="945" y="0"/>
                        <a:pt x="47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4" name="Google Shape;9064;g3acbb144eea_1_3835"/>
                <p:cNvSpPr/>
                <p:nvPr/>
              </p:nvSpPr>
              <p:spPr>
                <a:xfrm>
                  <a:off x="-1725493" y="1548768"/>
                  <a:ext cx="136151" cy="86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51" h="86832" extrusionOk="0">
                      <a:moveTo>
                        <a:pt x="24221" y="48375"/>
                      </a:moveTo>
                      <a:cubicBezTo>
                        <a:pt x="56606" y="51479"/>
                        <a:pt x="87912" y="64635"/>
                        <a:pt x="113010" y="86832"/>
                      </a:cubicBezTo>
                      <a:cubicBezTo>
                        <a:pt x="121444" y="73136"/>
                        <a:pt x="129135" y="59035"/>
                        <a:pt x="136152" y="44597"/>
                      </a:cubicBezTo>
                      <a:cubicBezTo>
                        <a:pt x="133926" y="42775"/>
                        <a:pt x="131699" y="41089"/>
                        <a:pt x="129405" y="39402"/>
                      </a:cubicBezTo>
                      <a:cubicBezTo>
                        <a:pt x="129135" y="39199"/>
                        <a:pt x="128933" y="38997"/>
                        <a:pt x="128663" y="38795"/>
                      </a:cubicBezTo>
                      <a:cubicBezTo>
                        <a:pt x="126504" y="37243"/>
                        <a:pt x="124345" y="35691"/>
                        <a:pt x="122186" y="34207"/>
                      </a:cubicBezTo>
                      <a:cubicBezTo>
                        <a:pt x="121781" y="33937"/>
                        <a:pt x="121376" y="33667"/>
                        <a:pt x="120971" y="33330"/>
                      </a:cubicBezTo>
                      <a:cubicBezTo>
                        <a:pt x="118880" y="31913"/>
                        <a:pt x="116721" y="30631"/>
                        <a:pt x="114630" y="29282"/>
                      </a:cubicBezTo>
                      <a:cubicBezTo>
                        <a:pt x="114090" y="28944"/>
                        <a:pt x="113550" y="28607"/>
                        <a:pt x="113010" y="28269"/>
                      </a:cubicBezTo>
                      <a:cubicBezTo>
                        <a:pt x="110919" y="27055"/>
                        <a:pt x="108827" y="25841"/>
                        <a:pt x="106736" y="24694"/>
                      </a:cubicBezTo>
                      <a:cubicBezTo>
                        <a:pt x="106128" y="24356"/>
                        <a:pt x="105454" y="24019"/>
                        <a:pt x="104846" y="23682"/>
                      </a:cubicBezTo>
                      <a:cubicBezTo>
                        <a:pt x="102823" y="22602"/>
                        <a:pt x="100731" y="21523"/>
                        <a:pt x="98639" y="20511"/>
                      </a:cubicBezTo>
                      <a:cubicBezTo>
                        <a:pt x="97965" y="20173"/>
                        <a:pt x="97222" y="19836"/>
                        <a:pt x="96548" y="19498"/>
                      </a:cubicBezTo>
                      <a:cubicBezTo>
                        <a:pt x="94524" y="18486"/>
                        <a:pt x="92432" y="17609"/>
                        <a:pt x="90341" y="16665"/>
                      </a:cubicBezTo>
                      <a:cubicBezTo>
                        <a:pt x="89598" y="16327"/>
                        <a:pt x="88789" y="15990"/>
                        <a:pt x="88047" y="15653"/>
                      </a:cubicBezTo>
                      <a:cubicBezTo>
                        <a:pt x="85955" y="14776"/>
                        <a:pt x="83931" y="13966"/>
                        <a:pt x="81840" y="13156"/>
                      </a:cubicBezTo>
                      <a:cubicBezTo>
                        <a:pt x="81030" y="12819"/>
                        <a:pt x="80220" y="12549"/>
                        <a:pt x="79411" y="12212"/>
                      </a:cubicBezTo>
                      <a:cubicBezTo>
                        <a:pt x="77319" y="11470"/>
                        <a:pt x="75295" y="10728"/>
                        <a:pt x="73204" y="10053"/>
                      </a:cubicBezTo>
                      <a:cubicBezTo>
                        <a:pt x="72327" y="9783"/>
                        <a:pt x="71517" y="9513"/>
                        <a:pt x="70640" y="9243"/>
                      </a:cubicBezTo>
                      <a:cubicBezTo>
                        <a:pt x="68548" y="8569"/>
                        <a:pt x="66457" y="7961"/>
                        <a:pt x="64365" y="7354"/>
                      </a:cubicBezTo>
                      <a:cubicBezTo>
                        <a:pt x="63488" y="7084"/>
                        <a:pt x="62611" y="6882"/>
                        <a:pt x="61734" y="6679"/>
                      </a:cubicBezTo>
                      <a:cubicBezTo>
                        <a:pt x="59642" y="6140"/>
                        <a:pt x="57484" y="5600"/>
                        <a:pt x="55392" y="5128"/>
                      </a:cubicBezTo>
                      <a:cubicBezTo>
                        <a:pt x="54515" y="4925"/>
                        <a:pt x="53638" y="4723"/>
                        <a:pt x="52761" y="4520"/>
                      </a:cubicBezTo>
                      <a:cubicBezTo>
                        <a:pt x="50602" y="4048"/>
                        <a:pt x="48443" y="3643"/>
                        <a:pt x="46284" y="3239"/>
                      </a:cubicBezTo>
                      <a:cubicBezTo>
                        <a:pt x="45407" y="3104"/>
                        <a:pt x="44529" y="2969"/>
                        <a:pt x="43720" y="2766"/>
                      </a:cubicBezTo>
                      <a:cubicBezTo>
                        <a:pt x="41561" y="2429"/>
                        <a:pt x="39334" y="2024"/>
                        <a:pt x="37175" y="1754"/>
                      </a:cubicBezTo>
                      <a:cubicBezTo>
                        <a:pt x="36366" y="1619"/>
                        <a:pt x="35489" y="1552"/>
                        <a:pt x="34679" y="1484"/>
                      </a:cubicBezTo>
                      <a:cubicBezTo>
                        <a:pt x="32452" y="1214"/>
                        <a:pt x="30226" y="945"/>
                        <a:pt x="27932" y="742"/>
                      </a:cubicBezTo>
                      <a:cubicBezTo>
                        <a:pt x="27190" y="675"/>
                        <a:pt x="26380" y="607"/>
                        <a:pt x="25638" y="540"/>
                      </a:cubicBezTo>
                      <a:cubicBezTo>
                        <a:pt x="23344" y="337"/>
                        <a:pt x="20983" y="202"/>
                        <a:pt x="18689" y="135"/>
                      </a:cubicBezTo>
                      <a:cubicBezTo>
                        <a:pt x="18014" y="135"/>
                        <a:pt x="17340" y="135"/>
                        <a:pt x="16732" y="135"/>
                      </a:cubicBezTo>
                      <a:cubicBezTo>
                        <a:pt x="14303" y="68"/>
                        <a:pt x="11875" y="0"/>
                        <a:pt x="9378" y="0"/>
                      </a:cubicBezTo>
                      <a:cubicBezTo>
                        <a:pt x="8906" y="0"/>
                        <a:pt x="8434" y="0"/>
                        <a:pt x="7961" y="0"/>
                      </a:cubicBezTo>
                      <a:cubicBezTo>
                        <a:pt x="5330" y="0"/>
                        <a:pt x="2631" y="68"/>
                        <a:pt x="0" y="202"/>
                      </a:cubicBezTo>
                      <a:cubicBezTo>
                        <a:pt x="0" y="202"/>
                        <a:pt x="0" y="202"/>
                        <a:pt x="0" y="202"/>
                      </a:cubicBezTo>
                      <a:cubicBezTo>
                        <a:pt x="10593" y="14911"/>
                        <a:pt x="18621" y="31238"/>
                        <a:pt x="24356" y="483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5" name="Google Shape;9065;g3acbb144eea_1_3835"/>
                <p:cNvSpPr/>
                <p:nvPr/>
              </p:nvSpPr>
              <p:spPr>
                <a:xfrm>
                  <a:off x="-1408322" y="1887394"/>
                  <a:ext cx="82244" cy="1262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44" h="126234" extrusionOk="0">
                      <a:moveTo>
                        <a:pt x="0" y="47700"/>
                      </a:moveTo>
                      <a:lnTo>
                        <a:pt x="51883" y="126234"/>
                      </a:lnTo>
                      <a:cubicBezTo>
                        <a:pt x="62004" y="112740"/>
                        <a:pt x="72259" y="97762"/>
                        <a:pt x="82244" y="81435"/>
                      </a:cubicBezTo>
                      <a:lnTo>
                        <a:pt x="27392" y="0"/>
                      </a:lnTo>
                      <a:cubicBezTo>
                        <a:pt x="18756" y="17340"/>
                        <a:pt x="9446" y="33262"/>
                        <a:pt x="0" y="4770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6" name="Google Shape;9066;g3acbb144eea_1_3835"/>
                <p:cNvSpPr/>
                <p:nvPr/>
              </p:nvSpPr>
              <p:spPr>
                <a:xfrm>
                  <a:off x="-1506084" y="1740852"/>
                  <a:ext cx="81299" cy="1248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99" h="124884" extrusionOk="0">
                      <a:moveTo>
                        <a:pt x="81300" y="81435"/>
                      </a:moveTo>
                      <a:lnTo>
                        <a:pt x="26448" y="0"/>
                      </a:lnTo>
                      <a:cubicBezTo>
                        <a:pt x="18082" y="16800"/>
                        <a:pt x="9108" y="32183"/>
                        <a:pt x="0" y="46216"/>
                      </a:cubicBezTo>
                      <a:lnTo>
                        <a:pt x="51951" y="124885"/>
                      </a:lnTo>
                      <a:cubicBezTo>
                        <a:pt x="61734" y="111728"/>
                        <a:pt x="71652" y="97290"/>
                        <a:pt x="81300" y="814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7" name="Google Shape;9067;g3acbb144eea_1_3835"/>
                <p:cNvSpPr/>
                <p:nvPr/>
              </p:nvSpPr>
              <p:spPr>
                <a:xfrm>
                  <a:off x="-1632386" y="1691802"/>
                  <a:ext cx="39671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58832" extrusionOk="0">
                      <a:moveTo>
                        <a:pt x="67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7" y="0"/>
                      </a:lnTo>
                      <a:lnTo>
                        <a:pt x="39671" y="58833"/>
                      </a:lnTo>
                      <a:lnTo>
                        <a:pt x="39671" y="58833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8" name="Google Shape;9068;g3acbb144eea_1_3835"/>
                <p:cNvSpPr/>
                <p:nvPr/>
              </p:nvSpPr>
              <p:spPr>
                <a:xfrm>
                  <a:off x="-1637311" y="1685123"/>
                  <a:ext cx="4925" cy="6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6679" extrusionOk="0">
                      <a:moveTo>
                        <a:pt x="0" y="0"/>
                      </a:moveTo>
                      <a:cubicBezTo>
                        <a:pt x="1687" y="2159"/>
                        <a:pt x="3373" y="4385"/>
                        <a:pt x="4925" y="6679"/>
                      </a:cubicBezTo>
                      <a:cubicBezTo>
                        <a:pt x="4925" y="6679"/>
                        <a:pt x="4925" y="6679"/>
                        <a:pt x="4925" y="6679"/>
                      </a:cubicBezTo>
                      <a:cubicBezTo>
                        <a:pt x="3373" y="4385"/>
                        <a:pt x="1687" y="2159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69" name="Google Shape;9069;g3acbb144eea_1_3835"/>
                <p:cNvSpPr/>
                <p:nvPr/>
              </p:nvSpPr>
              <p:spPr>
                <a:xfrm>
                  <a:off x="-1579356" y="1602136"/>
                  <a:ext cx="1349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214" extrusionOk="0">
                      <a:moveTo>
                        <a:pt x="0" y="0"/>
                      </a:moveTo>
                      <a:cubicBezTo>
                        <a:pt x="472" y="405"/>
                        <a:pt x="877" y="810"/>
                        <a:pt x="1349" y="1214"/>
                      </a:cubicBezTo>
                      <a:cubicBezTo>
                        <a:pt x="945" y="810"/>
                        <a:pt x="472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0" name="Google Shape;9070;g3acbb144eea_1_3835"/>
                <p:cNvSpPr/>
                <p:nvPr/>
              </p:nvSpPr>
              <p:spPr>
                <a:xfrm>
                  <a:off x="-1568426" y="1613134"/>
                  <a:ext cx="135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134" extrusionOk="0">
                      <a:moveTo>
                        <a:pt x="0" y="0"/>
                      </a:moveTo>
                      <a:cubicBezTo>
                        <a:pt x="0" y="0"/>
                        <a:pt x="68" y="135"/>
                        <a:pt x="135" y="135"/>
                      </a:cubicBezTo>
                      <a:cubicBezTo>
                        <a:pt x="135" y="135"/>
                        <a:pt x="6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1" name="Google Shape;9071;g3acbb144eea_1_3835"/>
                <p:cNvSpPr/>
                <p:nvPr/>
              </p:nvSpPr>
              <p:spPr>
                <a:xfrm>
                  <a:off x="-1559925" y="1623119"/>
                  <a:ext cx="1956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2496" extrusionOk="0">
                      <a:moveTo>
                        <a:pt x="0" y="0"/>
                      </a:moveTo>
                      <a:cubicBezTo>
                        <a:pt x="675" y="810"/>
                        <a:pt x="1349" y="1687"/>
                        <a:pt x="1957" y="2496"/>
                      </a:cubicBezTo>
                      <a:cubicBezTo>
                        <a:pt x="1282" y="1687"/>
                        <a:pt x="675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2" name="Google Shape;9072;g3acbb144eea_1_3835"/>
                <p:cNvSpPr/>
                <p:nvPr/>
              </p:nvSpPr>
              <p:spPr>
                <a:xfrm>
                  <a:off x="-1612550" y="1593500"/>
                  <a:ext cx="84066" cy="115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66" h="115843" extrusionOk="0">
                      <a:moveTo>
                        <a:pt x="67" y="42101"/>
                      </a:moveTo>
                      <a:cubicBezTo>
                        <a:pt x="9715" y="50602"/>
                        <a:pt x="18419" y="60519"/>
                        <a:pt x="25908" y="71652"/>
                      </a:cubicBezTo>
                      <a:lnTo>
                        <a:pt x="55122" y="115844"/>
                      </a:lnTo>
                      <a:cubicBezTo>
                        <a:pt x="65377" y="102620"/>
                        <a:pt x="75025" y="88924"/>
                        <a:pt x="84066" y="74823"/>
                      </a:cubicBezTo>
                      <a:lnTo>
                        <a:pt x="62543" y="42910"/>
                      </a:lnTo>
                      <a:cubicBezTo>
                        <a:pt x="60047" y="39199"/>
                        <a:pt x="57348" y="35623"/>
                        <a:pt x="54650" y="32115"/>
                      </a:cubicBezTo>
                      <a:cubicBezTo>
                        <a:pt x="53975" y="31305"/>
                        <a:pt x="53368" y="30428"/>
                        <a:pt x="52693" y="29619"/>
                      </a:cubicBezTo>
                      <a:cubicBezTo>
                        <a:pt x="49994" y="26245"/>
                        <a:pt x="47228" y="22939"/>
                        <a:pt x="44327" y="19836"/>
                      </a:cubicBezTo>
                      <a:cubicBezTo>
                        <a:pt x="44327" y="19836"/>
                        <a:pt x="44259" y="19701"/>
                        <a:pt x="44192" y="19701"/>
                      </a:cubicBezTo>
                      <a:cubicBezTo>
                        <a:pt x="41088" y="16327"/>
                        <a:pt x="37850" y="13089"/>
                        <a:pt x="34544" y="9985"/>
                      </a:cubicBezTo>
                      <a:cubicBezTo>
                        <a:pt x="34139" y="9581"/>
                        <a:pt x="33667" y="9176"/>
                        <a:pt x="33195" y="8771"/>
                      </a:cubicBezTo>
                      <a:cubicBezTo>
                        <a:pt x="29956" y="5735"/>
                        <a:pt x="26582" y="2766"/>
                        <a:pt x="23142" y="0"/>
                      </a:cubicBezTo>
                      <a:cubicBezTo>
                        <a:pt x="16125" y="14438"/>
                        <a:pt x="8434" y="28539"/>
                        <a:pt x="0" y="422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3" name="Google Shape;9073;g3acbb144eea_1_3835"/>
                <p:cNvSpPr/>
                <p:nvPr/>
              </p:nvSpPr>
              <p:spPr>
                <a:xfrm>
                  <a:off x="-1751873" y="1552074"/>
                  <a:ext cx="1012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34" extrusionOk="0">
                      <a:moveTo>
                        <a:pt x="0" y="135"/>
                      </a:moveTo>
                      <a:cubicBezTo>
                        <a:pt x="0" y="135"/>
                        <a:pt x="675" y="0"/>
                        <a:pt x="1012" y="0"/>
                      </a:cubicBezTo>
                      <a:cubicBezTo>
                        <a:pt x="675" y="0"/>
                        <a:pt x="337" y="135"/>
                        <a:pt x="0" y="1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4" name="Google Shape;9074;g3acbb144eea_1_3835"/>
                <p:cNvSpPr/>
                <p:nvPr/>
              </p:nvSpPr>
              <p:spPr>
                <a:xfrm>
                  <a:off x="-1778523" y="1558282"/>
                  <a:ext cx="2766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877" extrusionOk="0">
                      <a:moveTo>
                        <a:pt x="0" y="877"/>
                      </a:moveTo>
                      <a:cubicBezTo>
                        <a:pt x="944" y="540"/>
                        <a:pt x="1822" y="270"/>
                        <a:pt x="2766" y="0"/>
                      </a:cubicBezTo>
                      <a:cubicBezTo>
                        <a:pt x="1822" y="270"/>
                        <a:pt x="944" y="607"/>
                        <a:pt x="0" y="87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5" name="Google Shape;9075;g3acbb144eea_1_3835"/>
                <p:cNvSpPr/>
                <p:nvPr/>
              </p:nvSpPr>
              <p:spPr>
                <a:xfrm>
                  <a:off x="-1789993" y="1563004"/>
                  <a:ext cx="1011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" h="404" extrusionOk="0">
                      <a:moveTo>
                        <a:pt x="0" y="405"/>
                      </a:moveTo>
                      <a:cubicBezTo>
                        <a:pt x="337" y="270"/>
                        <a:pt x="675" y="135"/>
                        <a:pt x="1012" y="0"/>
                      </a:cubicBezTo>
                      <a:cubicBezTo>
                        <a:pt x="675" y="135"/>
                        <a:pt x="337" y="270"/>
                        <a:pt x="0" y="40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6" name="Google Shape;9076;g3acbb144eea_1_3835"/>
                <p:cNvSpPr/>
                <p:nvPr/>
              </p:nvSpPr>
              <p:spPr>
                <a:xfrm>
                  <a:off x="-1765704" y="1554841"/>
                  <a:ext cx="1619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72" extrusionOk="0">
                      <a:moveTo>
                        <a:pt x="0" y="472"/>
                      </a:moveTo>
                      <a:cubicBezTo>
                        <a:pt x="540" y="337"/>
                        <a:pt x="1080" y="135"/>
                        <a:pt x="1619" y="0"/>
                      </a:cubicBezTo>
                      <a:cubicBezTo>
                        <a:pt x="1080" y="135"/>
                        <a:pt x="540" y="270"/>
                        <a:pt x="0" y="47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7" name="Google Shape;9077;g3acbb144eea_1_3835"/>
                <p:cNvSpPr/>
                <p:nvPr/>
              </p:nvSpPr>
              <p:spPr>
                <a:xfrm>
                  <a:off x="-1725628" y="15490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8" name="Google Shape;9078;g3acbb144eea_1_3835"/>
                <p:cNvSpPr/>
                <p:nvPr/>
              </p:nvSpPr>
              <p:spPr>
                <a:xfrm>
                  <a:off x="-1815429" y="1574272"/>
                  <a:ext cx="3035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1754" extrusionOk="0">
                      <a:moveTo>
                        <a:pt x="0" y="1754"/>
                      </a:moveTo>
                      <a:cubicBezTo>
                        <a:pt x="1012" y="1147"/>
                        <a:pt x="2024" y="607"/>
                        <a:pt x="3036" y="0"/>
                      </a:cubicBezTo>
                      <a:cubicBezTo>
                        <a:pt x="2024" y="607"/>
                        <a:pt x="1012" y="1147"/>
                        <a:pt x="0" y="1754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79" name="Google Shape;9079;g3acbb144eea_1_3835"/>
                <p:cNvSpPr/>
                <p:nvPr/>
              </p:nvSpPr>
              <p:spPr>
                <a:xfrm>
                  <a:off x="-1804026" y="1568402"/>
                  <a:ext cx="2766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1416" extrusionOk="0">
                      <a:moveTo>
                        <a:pt x="0" y="1417"/>
                      </a:moveTo>
                      <a:cubicBezTo>
                        <a:pt x="944" y="945"/>
                        <a:pt x="1822" y="472"/>
                        <a:pt x="2766" y="0"/>
                      </a:cubicBezTo>
                      <a:cubicBezTo>
                        <a:pt x="1822" y="472"/>
                        <a:pt x="944" y="945"/>
                        <a:pt x="0" y="141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0" name="Google Shape;9080;g3acbb144eea_1_3835"/>
                <p:cNvSpPr/>
                <p:nvPr/>
              </p:nvSpPr>
              <p:spPr>
                <a:xfrm>
                  <a:off x="-1739729" y="1550050"/>
                  <a:ext cx="2158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69" extrusionOk="0">
                      <a:moveTo>
                        <a:pt x="0" y="270"/>
                      </a:moveTo>
                      <a:cubicBezTo>
                        <a:pt x="742" y="202"/>
                        <a:pt x="1484" y="67"/>
                        <a:pt x="2159" y="0"/>
                      </a:cubicBezTo>
                      <a:cubicBezTo>
                        <a:pt x="1417" y="67"/>
                        <a:pt x="675" y="202"/>
                        <a:pt x="0" y="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1" name="Google Shape;9081;g3acbb144eea_1_3835"/>
                <p:cNvSpPr/>
                <p:nvPr/>
              </p:nvSpPr>
              <p:spPr>
                <a:xfrm>
                  <a:off x="-1828855" y="1549106"/>
                  <a:ext cx="127583" cy="65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583" h="65174" extrusionOk="0">
                      <a:moveTo>
                        <a:pt x="5600" y="37513"/>
                      </a:moveTo>
                      <a:cubicBezTo>
                        <a:pt x="20443" y="42978"/>
                        <a:pt x="31913" y="52828"/>
                        <a:pt x="40549" y="65175"/>
                      </a:cubicBezTo>
                      <a:cubicBezTo>
                        <a:pt x="68009" y="50737"/>
                        <a:pt x="98302" y="45272"/>
                        <a:pt x="127583" y="48105"/>
                      </a:cubicBezTo>
                      <a:cubicBezTo>
                        <a:pt x="121849" y="31036"/>
                        <a:pt x="113820" y="14708"/>
                        <a:pt x="103227" y="0"/>
                      </a:cubicBezTo>
                      <a:cubicBezTo>
                        <a:pt x="103227" y="0"/>
                        <a:pt x="103227" y="0"/>
                        <a:pt x="103227" y="0"/>
                      </a:cubicBezTo>
                      <a:cubicBezTo>
                        <a:pt x="99247" y="202"/>
                        <a:pt x="95266" y="540"/>
                        <a:pt x="91285" y="1012"/>
                      </a:cubicBezTo>
                      <a:cubicBezTo>
                        <a:pt x="90543" y="1080"/>
                        <a:pt x="89801" y="1214"/>
                        <a:pt x="89126" y="1282"/>
                      </a:cubicBezTo>
                      <a:cubicBezTo>
                        <a:pt x="85415" y="1754"/>
                        <a:pt x="81705" y="2294"/>
                        <a:pt x="77994" y="2969"/>
                      </a:cubicBezTo>
                      <a:cubicBezTo>
                        <a:pt x="77657" y="2969"/>
                        <a:pt x="77319" y="3104"/>
                        <a:pt x="76982" y="3104"/>
                      </a:cubicBezTo>
                      <a:cubicBezTo>
                        <a:pt x="72934" y="3846"/>
                        <a:pt x="68818" y="4790"/>
                        <a:pt x="64770" y="5802"/>
                      </a:cubicBezTo>
                      <a:cubicBezTo>
                        <a:pt x="64230" y="5937"/>
                        <a:pt x="63691" y="6072"/>
                        <a:pt x="63151" y="6275"/>
                      </a:cubicBezTo>
                      <a:cubicBezTo>
                        <a:pt x="59777" y="7152"/>
                        <a:pt x="56404" y="8164"/>
                        <a:pt x="53098" y="9243"/>
                      </a:cubicBezTo>
                      <a:cubicBezTo>
                        <a:pt x="52153" y="9513"/>
                        <a:pt x="51276" y="9850"/>
                        <a:pt x="50332" y="10120"/>
                      </a:cubicBezTo>
                      <a:cubicBezTo>
                        <a:pt x="46823" y="11335"/>
                        <a:pt x="43315" y="12549"/>
                        <a:pt x="39874" y="13966"/>
                      </a:cubicBezTo>
                      <a:cubicBezTo>
                        <a:pt x="39537" y="14101"/>
                        <a:pt x="39200" y="14236"/>
                        <a:pt x="38862" y="14371"/>
                      </a:cubicBezTo>
                      <a:cubicBezTo>
                        <a:pt x="35084" y="15923"/>
                        <a:pt x="31373" y="17609"/>
                        <a:pt x="27662" y="19363"/>
                      </a:cubicBezTo>
                      <a:cubicBezTo>
                        <a:pt x="26718" y="19836"/>
                        <a:pt x="25773" y="20308"/>
                        <a:pt x="24896" y="20780"/>
                      </a:cubicBezTo>
                      <a:cubicBezTo>
                        <a:pt x="22062" y="22197"/>
                        <a:pt x="19296" y="23681"/>
                        <a:pt x="16530" y="25233"/>
                      </a:cubicBezTo>
                      <a:cubicBezTo>
                        <a:pt x="15518" y="25841"/>
                        <a:pt x="14506" y="26380"/>
                        <a:pt x="13494" y="26988"/>
                      </a:cubicBezTo>
                      <a:cubicBezTo>
                        <a:pt x="9918" y="29079"/>
                        <a:pt x="6410" y="31238"/>
                        <a:pt x="2901" y="33599"/>
                      </a:cubicBezTo>
                      <a:cubicBezTo>
                        <a:pt x="1889" y="34274"/>
                        <a:pt x="945" y="35016"/>
                        <a:pt x="0" y="35691"/>
                      </a:cubicBezTo>
                      <a:cubicBezTo>
                        <a:pt x="1957" y="36298"/>
                        <a:pt x="3846" y="36905"/>
                        <a:pt x="5668" y="3764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2" name="Google Shape;9082;g3acbb144eea_1_3835"/>
                <p:cNvSpPr/>
                <p:nvPr/>
              </p:nvSpPr>
              <p:spPr>
                <a:xfrm>
                  <a:off x="-1754302" y="1654964"/>
                  <a:ext cx="2631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079" extrusionOk="0">
                      <a:moveTo>
                        <a:pt x="0" y="1080"/>
                      </a:moveTo>
                      <a:cubicBezTo>
                        <a:pt x="0" y="1080"/>
                        <a:pt x="0" y="1080"/>
                        <a:pt x="0" y="1080"/>
                      </a:cubicBezTo>
                      <a:cubicBezTo>
                        <a:pt x="877" y="675"/>
                        <a:pt x="1754" y="337"/>
                        <a:pt x="2631" y="0"/>
                      </a:cubicBezTo>
                      <a:cubicBezTo>
                        <a:pt x="2631" y="0"/>
                        <a:pt x="2631" y="0"/>
                        <a:pt x="2631" y="0"/>
                      </a:cubicBezTo>
                      <a:cubicBezTo>
                        <a:pt x="1754" y="337"/>
                        <a:pt x="877" y="742"/>
                        <a:pt x="0" y="108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3" name="Google Shape;9083;g3acbb144eea_1_3835"/>
                <p:cNvSpPr/>
                <p:nvPr/>
              </p:nvSpPr>
              <p:spPr>
                <a:xfrm>
                  <a:off x="-1762601" y="1658743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0" y="1349"/>
                      </a:moveTo>
                      <a:lnTo>
                        <a:pt x="0" y="1349"/>
                      </a:lnTo>
                      <a:cubicBezTo>
                        <a:pt x="877" y="877"/>
                        <a:pt x="1754" y="472"/>
                        <a:pt x="2631" y="0"/>
                      </a:cubicBezTo>
                      <a:cubicBezTo>
                        <a:pt x="2631" y="0"/>
                        <a:pt x="2631" y="0"/>
                        <a:pt x="2631" y="0"/>
                      </a:cubicBezTo>
                      <a:cubicBezTo>
                        <a:pt x="1754" y="472"/>
                        <a:pt x="877" y="877"/>
                        <a:pt x="0" y="13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4" name="Google Shape;9084;g3acbb144eea_1_3835"/>
                <p:cNvSpPr/>
                <p:nvPr/>
              </p:nvSpPr>
              <p:spPr>
                <a:xfrm>
                  <a:off x="-1763006" y="1660092"/>
                  <a:ext cx="404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02" extrusionOk="0">
                      <a:moveTo>
                        <a:pt x="0" y="202"/>
                      </a:moveTo>
                      <a:cubicBezTo>
                        <a:pt x="0" y="202"/>
                        <a:pt x="270" y="68"/>
                        <a:pt x="405" y="0"/>
                      </a:cubicBezTo>
                      <a:lnTo>
                        <a:pt x="405" y="0"/>
                      </a:lnTo>
                      <a:cubicBezTo>
                        <a:pt x="405" y="0"/>
                        <a:pt x="135" y="135"/>
                        <a:pt x="0" y="20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5" name="Google Shape;9085;g3acbb144eea_1_3835"/>
                <p:cNvSpPr/>
                <p:nvPr/>
              </p:nvSpPr>
              <p:spPr>
                <a:xfrm>
                  <a:off x="-1759969" y="1656044"/>
                  <a:ext cx="5667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67" h="2698" extrusionOk="0">
                      <a:moveTo>
                        <a:pt x="0" y="2699"/>
                      </a:moveTo>
                      <a:cubicBezTo>
                        <a:pt x="0" y="2699"/>
                        <a:pt x="0" y="2699"/>
                        <a:pt x="0" y="2699"/>
                      </a:cubicBezTo>
                      <a:cubicBezTo>
                        <a:pt x="1889" y="1754"/>
                        <a:pt x="3778" y="877"/>
                        <a:pt x="5667" y="0"/>
                      </a:cubicBezTo>
                      <a:cubicBezTo>
                        <a:pt x="5667" y="0"/>
                        <a:pt x="5667" y="0"/>
                        <a:pt x="5667" y="0"/>
                      </a:cubicBezTo>
                      <a:cubicBezTo>
                        <a:pt x="3778" y="810"/>
                        <a:pt x="1889" y="1754"/>
                        <a:pt x="0" y="269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6" name="Google Shape;9086;g3acbb144eea_1_3835"/>
                <p:cNvSpPr/>
                <p:nvPr/>
              </p:nvSpPr>
              <p:spPr>
                <a:xfrm>
                  <a:off x="-1751671" y="1654290"/>
                  <a:ext cx="1551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674" extrusionOk="0">
                      <a:moveTo>
                        <a:pt x="0" y="675"/>
                      </a:moveTo>
                      <a:cubicBezTo>
                        <a:pt x="0" y="675"/>
                        <a:pt x="0" y="675"/>
                        <a:pt x="0" y="675"/>
                      </a:cubicBezTo>
                      <a:cubicBezTo>
                        <a:pt x="540" y="472"/>
                        <a:pt x="1012" y="202"/>
                        <a:pt x="1552" y="0"/>
                      </a:cubicBezTo>
                      <a:cubicBezTo>
                        <a:pt x="1012" y="202"/>
                        <a:pt x="540" y="472"/>
                        <a:pt x="0" y="6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7" name="Google Shape;9087;g3acbb144eea_1_3835"/>
                <p:cNvSpPr/>
                <p:nvPr/>
              </p:nvSpPr>
              <p:spPr>
                <a:xfrm>
                  <a:off x="-1769213" y="1660294"/>
                  <a:ext cx="6207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3710" extrusionOk="0">
                      <a:moveTo>
                        <a:pt x="6207" y="0"/>
                      </a:moveTo>
                      <a:cubicBezTo>
                        <a:pt x="4115" y="1147"/>
                        <a:pt x="2024" y="2429"/>
                        <a:pt x="0" y="3711"/>
                      </a:cubicBezTo>
                      <a:lnTo>
                        <a:pt x="0" y="3711"/>
                      </a:lnTo>
                      <a:cubicBezTo>
                        <a:pt x="2024" y="2361"/>
                        <a:pt x="4115" y="1147"/>
                        <a:pt x="6207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8" name="Google Shape;9088;g3acbb144eea_1_3835"/>
                <p:cNvSpPr/>
                <p:nvPr/>
              </p:nvSpPr>
              <p:spPr>
                <a:xfrm>
                  <a:off x="-1814079" y="1756167"/>
                  <a:ext cx="742" cy="5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5869" extrusionOk="0">
                      <a:moveTo>
                        <a:pt x="742" y="5870"/>
                      </a:moveTo>
                      <a:cubicBezTo>
                        <a:pt x="742" y="5870"/>
                        <a:pt x="742" y="5870"/>
                        <a:pt x="742" y="5870"/>
                      </a:cubicBezTo>
                      <a:cubicBezTo>
                        <a:pt x="472" y="3913"/>
                        <a:pt x="135" y="1957"/>
                        <a:pt x="0" y="0"/>
                      </a:cubicBezTo>
                      <a:lnTo>
                        <a:pt x="0" y="0"/>
                      </a:lnTo>
                      <a:cubicBezTo>
                        <a:pt x="135" y="1957"/>
                        <a:pt x="472" y="3913"/>
                        <a:pt x="742" y="58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89" name="Google Shape;9089;g3acbb144eea_1_3835"/>
                <p:cNvSpPr/>
                <p:nvPr/>
              </p:nvSpPr>
              <p:spPr>
                <a:xfrm>
                  <a:off x="-1807670" y="1706645"/>
                  <a:ext cx="209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925" extrusionOk="0">
                      <a:moveTo>
                        <a:pt x="0" y="4925"/>
                      </a:moveTo>
                      <a:cubicBezTo>
                        <a:pt x="0" y="4925"/>
                        <a:pt x="0" y="4925"/>
                        <a:pt x="0" y="4925"/>
                      </a:cubicBezTo>
                      <a:cubicBezTo>
                        <a:pt x="675" y="3238"/>
                        <a:pt x="1349" y="1619"/>
                        <a:pt x="2092" y="0"/>
                      </a:cubicBezTo>
                      <a:cubicBezTo>
                        <a:pt x="2092" y="0"/>
                        <a:pt x="2092" y="0"/>
                        <a:pt x="2092" y="0"/>
                      </a:cubicBezTo>
                      <a:cubicBezTo>
                        <a:pt x="1349" y="1619"/>
                        <a:pt x="607" y="3238"/>
                        <a:pt x="0" y="492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0" name="Google Shape;9090;g3acbb144eea_1_3835"/>
                <p:cNvSpPr/>
                <p:nvPr/>
              </p:nvSpPr>
              <p:spPr>
                <a:xfrm>
                  <a:off x="-1812730" y="1723647"/>
                  <a:ext cx="1281" cy="5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5599" extrusionOk="0">
                      <a:moveTo>
                        <a:pt x="0" y="5600"/>
                      </a:moveTo>
                      <a:cubicBezTo>
                        <a:pt x="0" y="5600"/>
                        <a:pt x="0" y="5600"/>
                        <a:pt x="0" y="5600"/>
                      </a:cubicBezTo>
                      <a:cubicBezTo>
                        <a:pt x="337" y="3711"/>
                        <a:pt x="810" y="1822"/>
                        <a:pt x="1282" y="0"/>
                      </a:cubicBezTo>
                      <a:cubicBezTo>
                        <a:pt x="1282" y="0"/>
                        <a:pt x="1282" y="0"/>
                        <a:pt x="1282" y="0"/>
                      </a:cubicBezTo>
                      <a:cubicBezTo>
                        <a:pt x="810" y="1822"/>
                        <a:pt x="337" y="3711"/>
                        <a:pt x="0" y="560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1" name="Google Shape;9091;g3acbb144eea_1_3835"/>
                <p:cNvSpPr/>
                <p:nvPr/>
              </p:nvSpPr>
              <p:spPr>
                <a:xfrm>
                  <a:off x="-1812798" y="1765343"/>
                  <a:ext cx="1214" cy="55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5532" extrusionOk="0">
                      <a:moveTo>
                        <a:pt x="1215" y="5532"/>
                      </a:moveTo>
                      <a:cubicBezTo>
                        <a:pt x="1215" y="5532"/>
                        <a:pt x="1215" y="5532"/>
                        <a:pt x="1215" y="5532"/>
                      </a:cubicBezTo>
                      <a:cubicBezTo>
                        <a:pt x="742" y="3711"/>
                        <a:pt x="337" y="188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37" y="1822"/>
                        <a:pt x="810" y="3643"/>
                        <a:pt x="1215" y="546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2" name="Google Shape;9092;g3acbb144eea_1_3835"/>
                <p:cNvSpPr/>
                <p:nvPr/>
              </p:nvSpPr>
              <p:spPr>
                <a:xfrm>
                  <a:off x="-1814408" y="1731676"/>
                  <a:ext cx="1273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3" h="21927" extrusionOk="0">
                      <a:moveTo>
                        <a:pt x="193" y="21927"/>
                      </a:moveTo>
                      <a:cubicBezTo>
                        <a:pt x="193" y="21927"/>
                        <a:pt x="193" y="21927"/>
                        <a:pt x="193" y="21927"/>
                      </a:cubicBezTo>
                      <a:cubicBezTo>
                        <a:pt x="-279" y="14573"/>
                        <a:pt x="126" y="7219"/>
                        <a:pt x="1273" y="0"/>
                      </a:cubicBezTo>
                      <a:cubicBezTo>
                        <a:pt x="1273" y="0"/>
                        <a:pt x="1273" y="0"/>
                        <a:pt x="1273" y="0"/>
                      </a:cubicBezTo>
                      <a:cubicBezTo>
                        <a:pt x="126" y="7219"/>
                        <a:pt x="-279" y="14506"/>
                        <a:pt x="193" y="217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3" name="Google Shape;9093;g3acbb144eea_1_3835"/>
                <p:cNvSpPr/>
                <p:nvPr/>
              </p:nvSpPr>
              <p:spPr>
                <a:xfrm>
                  <a:off x="-1810639" y="1715079"/>
                  <a:ext cx="1686" cy="5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5195" extrusionOk="0">
                      <a:moveTo>
                        <a:pt x="0" y="5195"/>
                      </a:moveTo>
                      <a:cubicBezTo>
                        <a:pt x="0" y="5195"/>
                        <a:pt x="0" y="5195"/>
                        <a:pt x="0" y="5195"/>
                      </a:cubicBezTo>
                      <a:cubicBezTo>
                        <a:pt x="472" y="3441"/>
                        <a:pt x="1080" y="1687"/>
                        <a:pt x="1687" y="0"/>
                      </a:cubicBezTo>
                      <a:cubicBezTo>
                        <a:pt x="1687" y="0"/>
                        <a:pt x="1687" y="0"/>
                        <a:pt x="1687" y="0"/>
                      </a:cubicBezTo>
                      <a:cubicBezTo>
                        <a:pt x="1080" y="1754"/>
                        <a:pt x="472" y="3441"/>
                        <a:pt x="0" y="519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4" name="Google Shape;9094;g3acbb144eea_1_3835"/>
                <p:cNvSpPr/>
                <p:nvPr/>
              </p:nvSpPr>
              <p:spPr>
                <a:xfrm>
                  <a:off x="-1805578" y="1704149"/>
                  <a:ext cx="1079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" h="2496" extrusionOk="0">
                      <a:moveTo>
                        <a:pt x="1080" y="0"/>
                      </a:moveTo>
                      <a:cubicBezTo>
                        <a:pt x="675" y="810"/>
                        <a:pt x="405" y="1687"/>
                        <a:pt x="0" y="2496"/>
                      </a:cubicBezTo>
                      <a:cubicBezTo>
                        <a:pt x="0" y="2496"/>
                        <a:pt x="0" y="2496"/>
                        <a:pt x="0" y="2496"/>
                      </a:cubicBezTo>
                      <a:cubicBezTo>
                        <a:pt x="337" y="1687"/>
                        <a:pt x="675" y="810"/>
                        <a:pt x="1080" y="0"/>
                      </a:cubicBezTo>
                      <a:lnTo>
                        <a:pt x="108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5" name="Google Shape;9095;g3acbb144eea_1_3835"/>
                <p:cNvSpPr/>
                <p:nvPr/>
              </p:nvSpPr>
              <p:spPr>
                <a:xfrm>
                  <a:off x="-1813270" y="1762105"/>
                  <a:ext cx="472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373" extrusionOk="0">
                      <a:moveTo>
                        <a:pt x="472" y="3306"/>
                      </a:moveTo>
                      <a:cubicBezTo>
                        <a:pt x="472" y="3306"/>
                        <a:pt x="472" y="3306"/>
                        <a:pt x="472" y="3306"/>
                      </a:cubicBezTo>
                      <a:cubicBezTo>
                        <a:pt x="270" y="2226"/>
                        <a:pt x="135" y="107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5" y="1147"/>
                        <a:pt x="270" y="2226"/>
                        <a:pt x="472" y="337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6" name="Google Shape;9096;g3acbb144eea_1_3835"/>
                <p:cNvSpPr/>
                <p:nvPr/>
              </p:nvSpPr>
              <p:spPr>
                <a:xfrm>
                  <a:off x="-1811448" y="1720274"/>
                  <a:ext cx="80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3373" extrusionOk="0">
                      <a:moveTo>
                        <a:pt x="0" y="3373"/>
                      </a:moveTo>
                      <a:cubicBezTo>
                        <a:pt x="0" y="3373"/>
                        <a:pt x="0" y="3373"/>
                        <a:pt x="0" y="3373"/>
                      </a:cubicBezTo>
                      <a:cubicBezTo>
                        <a:pt x="270" y="2226"/>
                        <a:pt x="472" y="1147"/>
                        <a:pt x="810" y="0"/>
                      </a:cubicBezTo>
                      <a:cubicBezTo>
                        <a:pt x="810" y="0"/>
                        <a:pt x="810" y="0"/>
                        <a:pt x="810" y="0"/>
                      </a:cubicBezTo>
                      <a:cubicBezTo>
                        <a:pt x="472" y="1147"/>
                        <a:pt x="270" y="2226"/>
                        <a:pt x="0" y="337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7" name="Google Shape;9097;g3acbb144eea_1_3835"/>
                <p:cNvSpPr/>
                <p:nvPr/>
              </p:nvSpPr>
              <p:spPr>
                <a:xfrm>
                  <a:off x="-1811583" y="1770876"/>
                  <a:ext cx="607" cy="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2766" extrusionOk="0">
                      <a:moveTo>
                        <a:pt x="607" y="2766"/>
                      </a:moveTo>
                      <a:lnTo>
                        <a:pt x="607" y="2766"/>
                      </a:lnTo>
                      <a:cubicBezTo>
                        <a:pt x="337" y="1822"/>
                        <a:pt x="202" y="94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02" y="945"/>
                        <a:pt x="337" y="1822"/>
                        <a:pt x="607" y="276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8" name="Google Shape;9098;g3acbb144eea_1_3835"/>
                <p:cNvSpPr/>
                <p:nvPr/>
              </p:nvSpPr>
              <p:spPr>
                <a:xfrm>
                  <a:off x="-1813135" y="1729315"/>
                  <a:ext cx="337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496" extrusionOk="0">
                      <a:moveTo>
                        <a:pt x="0" y="2429"/>
                      </a:moveTo>
                      <a:cubicBezTo>
                        <a:pt x="0" y="2429"/>
                        <a:pt x="0" y="2429"/>
                        <a:pt x="0" y="2429"/>
                      </a:cubicBezTo>
                      <a:cubicBezTo>
                        <a:pt x="135" y="1619"/>
                        <a:pt x="202" y="810"/>
                        <a:pt x="337" y="0"/>
                      </a:cubicBezTo>
                      <a:cubicBezTo>
                        <a:pt x="337" y="0"/>
                        <a:pt x="337" y="0"/>
                        <a:pt x="337" y="0"/>
                      </a:cubicBezTo>
                      <a:cubicBezTo>
                        <a:pt x="202" y="810"/>
                        <a:pt x="135" y="1687"/>
                        <a:pt x="0" y="249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99" name="Google Shape;9099;g3acbb144eea_1_3835"/>
                <p:cNvSpPr/>
                <p:nvPr/>
              </p:nvSpPr>
              <p:spPr>
                <a:xfrm>
                  <a:off x="-1808952" y="1711571"/>
                  <a:ext cx="1214" cy="35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508" extrusionOk="0">
                      <a:moveTo>
                        <a:pt x="0" y="3508"/>
                      </a:moveTo>
                      <a:cubicBezTo>
                        <a:pt x="0" y="3508"/>
                        <a:pt x="0" y="3508"/>
                        <a:pt x="0" y="3508"/>
                      </a:cubicBezTo>
                      <a:cubicBezTo>
                        <a:pt x="405" y="2361"/>
                        <a:pt x="810" y="1147"/>
                        <a:pt x="1214" y="0"/>
                      </a:cubicBezTo>
                      <a:cubicBezTo>
                        <a:pt x="1214" y="0"/>
                        <a:pt x="1214" y="0"/>
                        <a:pt x="1214" y="0"/>
                      </a:cubicBezTo>
                      <a:cubicBezTo>
                        <a:pt x="742" y="1147"/>
                        <a:pt x="405" y="2361"/>
                        <a:pt x="0" y="35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0" name="Google Shape;9100;g3acbb144eea_1_3835"/>
                <p:cNvSpPr/>
                <p:nvPr/>
              </p:nvSpPr>
              <p:spPr>
                <a:xfrm>
                  <a:off x="-1814214" y="1753604"/>
                  <a:ext cx="134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631" extrusionOk="0">
                      <a:moveTo>
                        <a:pt x="135" y="2564"/>
                      </a:moveTo>
                      <a:lnTo>
                        <a:pt x="135" y="2564"/>
                      </a:lnTo>
                      <a:cubicBezTo>
                        <a:pt x="68" y="1687"/>
                        <a:pt x="68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77"/>
                        <a:pt x="0" y="1754"/>
                        <a:pt x="135" y="263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1" name="Google Shape;9101;g3acbb144eea_1_3835"/>
                <p:cNvSpPr/>
                <p:nvPr/>
              </p:nvSpPr>
              <p:spPr>
                <a:xfrm>
                  <a:off x="-1912246" y="1724187"/>
                  <a:ext cx="6746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404" extrusionOk="0">
                      <a:moveTo>
                        <a:pt x="0" y="405"/>
                      </a:moveTo>
                      <a:cubicBezTo>
                        <a:pt x="0" y="405"/>
                        <a:pt x="0" y="135"/>
                        <a:pt x="0" y="0"/>
                      </a:cubicBezTo>
                      <a:cubicBezTo>
                        <a:pt x="0" y="135"/>
                        <a:pt x="0" y="270"/>
                        <a:pt x="0" y="40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2" name="Google Shape;9102;g3acbb144eea_1_3835"/>
                <p:cNvSpPr/>
                <p:nvPr/>
              </p:nvSpPr>
              <p:spPr>
                <a:xfrm>
                  <a:off x="-1913191" y="176075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3" name="Google Shape;9103;g3acbb144eea_1_3835"/>
                <p:cNvSpPr/>
                <p:nvPr/>
              </p:nvSpPr>
              <p:spPr>
                <a:xfrm>
                  <a:off x="-1904015" y="1808726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4" name="Google Shape;9104;g3acbb144eea_1_3835"/>
                <p:cNvSpPr/>
                <p:nvPr/>
              </p:nvSpPr>
              <p:spPr>
                <a:xfrm>
                  <a:off x="-1910492" y="171251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5" name="Google Shape;9105;g3acbb144eea_1_3835"/>
                <p:cNvSpPr/>
                <p:nvPr/>
              </p:nvSpPr>
              <p:spPr>
                <a:xfrm>
                  <a:off x="-1913593" y="1697874"/>
                  <a:ext cx="60853" cy="110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53" h="110851" extrusionOk="0">
                      <a:moveTo>
                        <a:pt x="58762" y="73743"/>
                      </a:moveTo>
                      <a:cubicBezTo>
                        <a:pt x="54782" y="48712"/>
                        <a:pt x="55186" y="23344"/>
                        <a:pt x="60854" y="0"/>
                      </a:cubicBezTo>
                      <a:cubicBezTo>
                        <a:pt x="43379" y="540"/>
                        <a:pt x="26040" y="4251"/>
                        <a:pt x="9780" y="11537"/>
                      </a:cubicBezTo>
                      <a:cubicBezTo>
                        <a:pt x="7486" y="12482"/>
                        <a:pt x="5327" y="13561"/>
                        <a:pt x="3101" y="14641"/>
                      </a:cubicBezTo>
                      <a:cubicBezTo>
                        <a:pt x="3101" y="14641"/>
                        <a:pt x="3101" y="14641"/>
                        <a:pt x="3101" y="14641"/>
                      </a:cubicBezTo>
                      <a:cubicBezTo>
                        <a:pt x="2426" y="18554"/>
                        <a:pt x="1819" y="22467"/>
                        <a:pt x="1346" y="26380"/>
                      </a:cubicBezTo>
                      <a:cubicBezTo>
                        <a:pt x="1346" y="26515"/>
                        <a:pt x="1346" y="26650"/>
                        <a:pt x="1346" y="26785"/>
                      </a:cubicBezTo>
                      <a:cubicBezTo>
                        <a:pt x="-70" y="38727"/>
                        <a:pt x="-340" y="50804"/>
                        <a:pt x="402" y="62881"/>
                      </a:cubicBezTo>
                      <a:cubicBezTo>
                        <a:pt x="402" y="62881"/>
                        <a:pt x="402" y="62881"/>
                        <a:pt x="402" y="62881"/>
                      </a:cubicBezTo>
                      <a:cubicBezTo>
                        <a:pt x="1481" y="79006"/>
                        <a:pt x="4517" y="95131"/>
                        <a:pt x="9578" y="110851"/>
                      </a:cubicBezTo>
                      <a:cubicBezTo>
                        <a:pt x="9578" y="110851"/>
                        <a:pt x="9578" y="110851"/>
                        <a:pt x="9578" y="110851"/>
                      </a:cubicBezTo>
                      <a:cubicBezTo>
                        <a:pt x="23948" y="90813"/>
                        <a:pt x="40546" y="78534"/>
                        <a:pt x="58762" y="7374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6" name="Google Shape;9106;g3acbb144eea_1_3835"/>
                <p:cNvSpPr/>
                <p:nvPr/>
              </p:nvSpPr>
              <p:spPr>
                <a:xfrm>
                  <a:off x="-1790803" y="1841785"/>
                  <a:ext cx="472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1889" extrusionOk="0">
                      <a:moveTo>
                        <a:pt x="0" y="1889"/>
                      </a:moveTo>
                      <a:cubicBezTo>
                        <a:pt x="135" y="1282"/>
                        <a:pt x="337" y="607"/>
                        <a:pt x="472" y="0"/>
                      </a:cubicBezTo>
                      <a:cubicBezTo>
                        <a:pt x="337" y="607"/>
                        <a:pt x="202" y="1282"/>
                        <a:pt x="0" y="1889"/>
                      </a:cubicBezTo>
                      <a:cubicBezTo>
                        <a:pt x="0" y="1889"/>
                        <a:pt x="0" y="1889"/>
                        <a:pt x="0" y="188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7" name="Google Shape;9107;g3acbb144eea_1_3835"/>
                <p:cNvSpPr/>
                <p:nvPr/>
              </p:nvSpPr>
              <p:spPr>
                <a:xfrm>
                  <a:off x="-1794244" y="1808860"/>
                  <a:ext cx="1349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2901" extrusionOk="0">
                      <a:moveTo>
                        <a:pt x="1349" y="2901"/>
                      </a:moveTo>
                      <a:cubicBezTo>
                        <a:pt x="945" y="1957"/>
                        <a:pt x="472" y="94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945"/>
                        <a:pt x="945" y="1957"/>
                        <a:pt x="1349" y="2901"/>
                      </a:cubicBezTo>
                      <a:lnTo>
                        <a:pt x="1349" y="2901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8" name="Google Shape;9108;g3acbb144eea_1_3835"/>
                <p:cNvSpPr/>
                <p:nvPr/>
              </p:nvSpPr>
              <p:spPr>
                <a:xfrm>
                  <a:off x="-1792219" y="1813583"/>
                  <a:ext cx="944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698" extrusionOk="0">
                      <a:moveTo>
                        <a:pt x="944" y="2631"/>
                      </a:moveTo>
                      <a:cubicBezTo>
                        <a:pt x="675" y="1754"/>
                        <a:pt x="337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37" y="877"/>
                        <a:pt x="675" y="1822"/>
                        <a:pt x="944" y="2699"/>
                      </a:cubicBezTo>
                      <a:cubicBezTo>
                        <a:pt x="944" y="2699"/>
                        <a:pt x="944" y="2699"/>
                        <a:pt x="944" y="269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09" name="Google Shape;9109;g3acbb144eea_1_3835"/>
                <p:cNvSpPr/>
                <p:nvPr/>
              </p:nvSpPr>
              <p:spPr>
                <a:xfrm>
                  <a:off x="-1791815" y="1845901"/>
                  <a:ext cx="404" cy="1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1146" extrusionOk="0">
                      <a:moveTo>
                        <a:pt x="405" y="0"/>
                      </a:moveTo>
                      <a:cubicBezTo>
                        <a:pt x="405" y="0"/>
                        <a:pt x="405" y="0"/>
                        <a:pt x="405" y="0"/>
                      </a:cubicBezTo>
                      <a:cubicBezTo>
                        <a:pt x="270" y="405"/>
                        <a:pt x="135" y="810"/>
                        <a:pt x="0" y="1147"/>
                      </a:cubicBezTo>
                      <a:cubicBezTo>
                        <a:pt x="135" y="742"/>
                        <a:pt x="270" y="337"/>
                        <a:pt x="405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0" name="Google Shape;9110;g3acbb144eea_1_3835"/>
                <p:cNvSpPr/>
                <p:nvPr/>
              </p:nvSpPr>
              <p:spPr>
                <a:xfrm>
                  <a:off x="-1790668" y="1818239"/>
                  <a:ext cx="674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2631" extrusionOk="0">
                      <a:moveTo>
                        <a:pt x="607" y="2564"/>
                      </a:moveTo>
                      <a:cubicBezTo>
                        <a:pt x="405" y="1687"/>
                        <a:pt x="202" y="81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02" y="877"/>
                        <a:pt x="472" y="1754"/>
                        <a:pt x="675" y="2631"/>
                      </a:cubicBezTo>
                      <a:cubicBezTo>
                        <a:pt x="675" y="2631"/>
                        <a:pt x="675" y="2631"/>
                        <a:pt x="675" y="263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1" name="Google Shape;9111;g3acbb144eea_1_3835"/>
                <p:cNvSpPr/>
                <p:nvPr/>
              </p:nvSpPr>
              <p:spPr>
                <a:xfrm>
                  <a:off x="-1796133" y="1855009"/>
                  <a:ext cx="809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349" extrusionOk="0">
                      <a:moveTo>
                        <a:pt x="0" y="1349"/>
                      </a:moveTo>
                      <a:cubicBezTo>
                        <a:pt x="270" y="877"/>
                        <a:pt x="540" y="472"/>
                        <a:pt x="810" y="0"/>
                      </a:cubicBezTo>
                      <a:cubicBezTo>
                        <a:pt x="540" y="472"/>
                        <a:pt x="270" y="945"/>
                        <a:pt x="0" y="1349"/>
                      </a:cubicBezTo>
                      <a:cubicBezTo>
                        <a:pt x="0" y="1349"/>
                        <a:pt x="0" y="1349"/>
                        <a:pt x="0" y="13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2" name="Google Shape;9112;g3acbb144eea_1_3835"/>
                <p:cNvSpPr/>
                <p:nvPr/>
              </p:nvSpPr>
              <p:spPr>
                <a:xfrm>
                  <a:off x="-1798764" y="1858450"/>
                  <a:ext cx="1281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1821" extrusionOk="0">
                      <a:moveTo>
                        <a:pt x="0" y="1822"/>
                      </a:moveTo>
                      <a:cubicBezTo>
                        <a:pt x="405" y="1214"/>
                        <a:pt x="877" y="675"/>
                        <a:pt x="1282" y="0"/>
                      </a:cubicBezTo>
                      <a:cubicBezTo>
                        <a:pt x="1282" y="0"/>
                        <a:pt x="1282" y="0"/>
                        <a:pt x="1282" y="0"/>
                      </a:cubicBezTo>
                      <a:cubicBezTo>
                        <a:pt x="877" y="607"/>
                        <a:pt x="405" y="1214"/>
                        <a:pt x="0" y="1822"/>
                      </a:cubicBezTo>
                      <a:cubicBezTo>
                        <a:pt x="0" y="1822"/>
                        <a:pt x="0" y="1822"/>
                        <a:pt x="0" y="182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3" name="Google Shape;9113;g3acbb144eea_1_3835"/>
                <p:cNvSpPr/>
                <p:nvPr/>
              </p:nvSpPr>
              <p:spPr>
                <a:xfrm>
                  <a:off x="-1793974" y="1850286"/>
                  <a:ext cx="944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091" extrusionOk="0">
                      <a:moveTo>
                        <a:pt x="0" y="2024"/>
                      </a:moveTo>
                      <a:cubicBezTo>
                        <a:pt x="337" y="1349"/>
                        <a:pt x="675" y="675"/>
                        <a:pt x="945" y="0"/>
                      </a:cubicBezTo>
                      <a:cubicBezTo>
                        <a:pt x="945" y="0"/>
                        <a:pt x="945" y="0"/>
                        <a:pt x="945" y="0"/>
                      </a:cubicBezTo>
                      <a:cubicBezTo>
                        <a:pt x="675" y="675"/>
                        <a:pt x="337" y="1349"/>
                        <a:pt x="0" y="2092"/>
                      </a:cubicBezTo>
                      <a:cubicBezTo>
                        <a:pt x="0" y="2092"/>
                        <a:pt x="0" y="2092"/>
                        <a:pt x="0" y="20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4" name="Google Shape;9114;g3acbb144eea_1_3835"/>
                <p:cNvSpPr/>
                <p:nvPr/>
              </p:nvSpPr>
              <p:spPr>
                <a:xfrm>
                  <a:off x="-1804769" y="1865804"/>
                  <a:ext cx="1349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214" extrusionOk="0">
                      <a:moveTo>
                        <a:pt x="1349" y="0"/>
                      </a:moveTo>
                      <a:cubicBezTo>
                        <a:pt x="1349" y="0"/>
                        <a:pt x="1349" y="0"/>
                        <a:pt x="1349" y="0"/>
                      </a:cubicBezTo>
                      <a:cubicBezTo>
                        <a:pt x="945" y="405"/>
                        <a:pt x="472" y="810"/>
                        <a:pt x="0" y="1214"/>
                      </a:cubicBezTo>
                      <a:cubicBezTo>
                        <a:pt x="472" y="810"/>
                        <a:pt x="945" y="405"/>
                        <a:pt x="1349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5" name="Google Shape;9115;g3acbb144eea_1_3835"/>
                <p:cNvSpPr/>
                <p:nvPr/>
              </p:nvSpPr>
              <p:spPr>
                <a:xfrm>
                  <a:off x="-1801733" y="1862228"/>
                  <a:ext cx="1484" cy="16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1619" extrusionOk="0">
                      <a:moveTo>
                        <a:pt x="67" y="1619"/>
                      </a:moveTo>
                      <a:cubicBezTo>
                        <a:pt x="540" y="1080"/>
                        <a:pt x="1080" y="540"/>
                        <a:pt x="1484" y="0"/>
                      </a:cubicBezTo>
                      <a:cubicBezTo>
                        <a:pt x="1484" y="0"/>
                        <a:pt x="1484" y="0"/>
                        <a:pt x="1484" y="0"/>
                      </a:cubicBezTo>
                      <a:cubicBezTo>
                        <a:pt x="1012" y="540"/>
                        <a:pt x="540" y="1080"/>
                        <a:pt x="0" y="1619"/>
                      </a:cubicBezTo>
                      <a:cubicBezTo>
                        <a:pt x="0" y="1619"/>
                        <a:pt x="0" y="1619"/>
                        <a:pt x="0" y="161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6" name="Google Shape;9116;g3acbb144eea_1_3835"/>
                <p:cNvSpPr/>
                <p:nvPr/>
              </p:nvSpPr>
              <p:spPr>
                <a:xfrm>
                  <a:off x="-1810706" y="1774586"/>
                  <a:ext cx="1281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115" extrusionOk="0">
                      <a:moveTo>
                        <a:pt x="0" y="0"/>
                      </a:moveTo>
                      <a:cubicBezTo>
                        <a:pt x="405" y="1349"/>
                        <a:pt x="810" y="2766"/>
                        <a:pt x="1282" y="4116"/>
                      </a:cubicBezTo>
                      <a:cubicBezTo>
                        <a:pt x="810" y="2766"/>
                        <a:pt x="405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7" name="Google Shape;9117;g3acbb144eea_1_3835"/>
                <p:cNvSpPr/>
                <p:nvPr/>
              </p:nvSpPr>
              <p:spPr>
                <a:xfrm>
                  <a:off x="-1789183" y="1827549"/>
                  <a:ext cx="135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2496" extrusionOk="0">
                      <a:moveTo>
                        <a:pt x="135" y="2496"/>
                      </a:moveTo>
                      <a:cubicBezTo>
                        <a:pt x="135" y="1687"/>
                        <a:pt x="135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10"/>
                        <a:pt x="135" y="1619"/>
                        <a:pt x="135" y="2496"/>
                      </a:cubicBezTo>
                      <a:lnTo>
                        <a:pt x="135" y="249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8" name="Google Shape;9118;g3acbb144eea_1_3835"/>
                <p:cNvSpPr/>
                <p:nvPr/>
              </p:nvSpPr>
              <p:spPr>
                <a:xfrm>
                  <a:off x="-1789251" y="1832205"/>
                  <a:ext cx="134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428" extrusionOk="0">
                      <a:moveTo>
                        <a:pt x="0" y="2429"/>
                      </a:moveTo>
                      <a:cubicBezTo>
                        <a:pt x="0" y="1619"/>
                        <a:pt x="67" y="810"/>
                        <a:pt x="135" y="0"/>
                      </a:cubicBezTo>
                      <a:lnTo>
                        <a:pt x="135" y="0"/>
                      </a:lnTo>
                      <a:cubicBezTo>
                        <a:pt x="135" y="810"/>
                        <a:pt x="135" y="1619"/>
                        <a:pt x="0" y="2429"/>
                      </a:cubicBezTo>
                      <a:cubicBezTo>
                        <a:pt x="0" y="2429"/>
                        <a:pt x="0" y="2429"/>
                        <a:pt x="0" y="24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9" name="Google Shape;9119;g3acbb144eea_1_3835"/>
                <p:cNvSpPr/>
                <p:nvPr/>
              </p:nvSpPr>
              <p:spPr>
                <a:xfrm>
                  <a:off x="-1789791" y="1836860"/>
                  <a:ext cx="337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361" extrusionOk="0">
                      <a:moveTo>
                        <a:pt x="0" y="2361"/>
                      </a:moveTo>
                      <a:cubicBezTo>
                        <a:pt x="135" y="1552"/>
                        <a:pt x="270" y="810"/>
                        <a:pt x="337" y="0"/>
                      </a:cubicBezTo>
                      <a:cubicBezTo>
                        <a:pt x="337" y="0"/>
                        <a:pt x="337" y="0"/>
                        <a:pt x="337" y="0"/>
                      </a:cubicBezTo>
                      <a:cubicBezTo>
                        <a:pt x="270" y="810"/>
                        <a:pt x="135" y="1552"/>
                        <a:pt x="0" y="2361"/>
                      </a:cubicBezTo>
                      <a:cubicBezTo>
                        <a:pt x="0" y="2361"/>
                        <a:pt x="0" y="2361"/>
                        <a:pt x="0" y="236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0" name="Google Shape;9120;g3acbb144eea_1_3835"/>
                <p:cNvSpPr/>
                <p:nvPr/>
              </p:nvSpPr>
              <p:spPr>
                <a:xfrm>
                  <a:off x="-1797482" y="1803193"/>
                  <a:ext cx="2563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4250" extrusionOk="0">
                      <a:moveTo>
                        <a:pt x="2496" y="4183"/>
                      </a:moveTo>
                      <a:cubicBezTo>
                        <a:pt x="2496" y="4183"/>
                        <a:pt x="2496" y="4183"/>
                        <a:pt x="2496" y="4183"/>
                      </a:cubicBezTo>
                      <a:cubicBezTo>
                        <a:pt x="1754" y="2766"/>
                        <a:pt x="877" y="134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944" y="1349"/>
                        <a:pt x="1754" y="2766"/>
                        <a:pt x="2564" y="42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1" name="Google Shape;9121;g3acbb144eea_1_3835"/>
                <p:cNvSpPr/>
                <p:nvPr/>
              </p:nvSpPr>
              <p:spPr>
                <a:xfrm>
                  <a:off x="-1789723" y="1822894"/>
                  <a:ext cx="337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563" extrusionOk="0">
                      <a:moveTo>
                        <a:pt x="337" y="2496"/>
                      </a:moveTo>
                      <a:cubicBezTo>
                        <a:pt x="270" y="1687"/>
                        <a:pt x="135" y="81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5" y="877"/>
                        <a:pt x="270" y="1687"/>
                        <a:pt x="337" y="2564"/>
                      </a:cubicBezTo>
                      <a:cubicBezTo>
                        <a:pt x="337" y="2564"/>
                        <a:pt x="337" y="2564"/>
                        <a:pt x="337" y="256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2" name="Google Shape;9122;g3acbb144eea_1_3835"/>
                <p:cNvSpPr/>
                <p:nvPr/>
              </p:nvSpPr>
              <p:spPr>
                <a:xfrm>
                  <a:off x="-1803824" y="1792196"/>
                  <a:ext cx="1484" cy="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968" extrusionOk="0">
                      <a:moveTo>
                        <a:pt x="0" y="0"/>
                      </a:moveTo>
                      <a:cubicBezTo>
                        <a:pt x="472" y="1012"/>
                        <a:pt x="944" y="2024"/>
                        <a:pt x="1484" y="2969"/>
                      </a:cubicBezTo>
                      <a:cubicBezTo>
                        <a:pt x="944" y="1957"/>
                        <a:pt x="472" y="94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3" name="Google Shape;9123;g3acbb144eea_1_3835"/>
                <p:cNvSpPr/>
                <p:nvPr/>
              </p:nvSpPr>
              <p:spPr>
                <a:xfrm>
                  <a:off x="-1807805" y="1783290"/>
                  <a:ext cx="1551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778" extrusionOk="0">
                      <a:moveTo>
                        <a:pt x="0" y="0"/>
                      </a:moveTo>
                      <a:cubicBezTo>
                        <a:pt x="472" y="1282"/>
                        <a:pt x="1012" y="2496"/>
                        <a:pt x="1552" y="3778"/>
                      </a:cubicBezTo>
                      <a:cubicBezTo>
                        <a:pt x="1012" y="2496"/>
                        <a:pt x="472" y="1282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4" name="Google Shape;9124;g3acbb144eea_1_3835"/>
                <p:cNvSpPr/>
                <p:nvPr/>
              </p:nvSpPr>
              <p:spPr>
                <a:xfrm>
                  <a:off x="-1854763" y="1769333"/>
                  <a:ext cx="65714" cy="99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14" h="99642" extrusionOk="0">
                      <a:moveTo>
                        <a:pt x="52491" y="25831"/>
                      </a:moveTo>
                      <a:cubicBezTo>
                        <a:pt x="51951" y="24819"/>
                        <a:pt x="51479" y="23807"/>
                        <a:pt x="51006" y="22863"/>
                      </a:cubicBezTo>
                      <a:cubicBezTo>
                        <a:pt x="50129" y="21176"/>
                        <a:pt x="49320" y="19422"/>
                        <a:pt x="48578" y="17735"/>
                      </a:cubicBezTo>
                      <a:cubicBezTo>
                        <a:pt x="48038" y="16453"/>
                        <a:pt x="47566" y="15239"/>
                        <a:pt x="47026" y="13957"/>
                      </a:cubicBezTo>
                      <a:cubicBezTo>
                        <a:pt x="46419" y="12473"/>
                        <a:pt x="45879" y="10921"/>
                        <a:pt x="45407" y="9369"/>
                      </a:cubicBezTo>
                      <a:cubicBezTo>
                        <a:pt x="44934" y="8020"/>
                        <a:pt x="44529" y="6670"/>
                        <a:pt x="44125" y="5253"/>
                      </a:cubicBezTo>
                      <a:cubicBezTo>
                        <a:pt x="44057" y="4916"/>
                        <a:pt x="43922" y="4646"/>
                        <a:pt x="43855" y="4309"/>
                      </a:cubicBezTo>
                      <a:cubicBezTo>
                        <a:pt x="28539" y="-616"/>
                        <a:pt x="13831" y="-1359"/>
                        <a:pt x="0" y="2285"/>
                      </a:cubicBezTo>
                      <a:cubicBezTo>
                        <a:pt x="4858" y="32443"/>
                        <a:pt x="16193" y="61995"/>
                        <a:pt x="32722" y="86553"/>
                      </a:cubicBezTo>
                      <a:cubicBezTo>
                        <a:pt x="36636" y="92356"/>
                        <a:pt x="41898" y="96741"/>
                        <a:pt x="47700" y="99642"/>
                      </a:cubicBezTo>
                      <a:cubicBezTo>
                        <a:pt x="48375" y="99035"/>
                        <a:pt x="49185" y="98495"/>
                        <a:pt x="49860" y="97888"/>
                      </a:cubicBezTo>
                      <a:cubicBezTo>
                        <a:pt x="49860" y="97888"/>
                        <a:pt x="49994" y="97753"/>
                        <a:pt x="50062" y="97686"/>
                      </a:cubicBezTo>
                      <a:cubicBezTo>
                        <a:pt x="50534" y="97281"/>
                        <a:pt x="51006" y="96876"/>
                        <a:pt x="51411" y="96471"/>
                      </a:cubicBezTo>
                      <a:cubicBezTo>
                        <a:pt x="52019" y="95864"/>
                        <a:pt x="52558" y="95189"/>
                        <a:pt x="53165" y="94582"/>
                      </a:cubicBezTo>
                      <a:cubicBezTo>
                        <a:pt x="53638" y="94042"/>
                        <a:pt x="54177" y="93503"/>
                        <a:pt x="54650" y="92963"/>
                      </a:cubicBezTo>
                      <a:cubicBezTo>
                        <a:pt x="55190" y="92288"/>
                        <a:pt x="55662" y="91613"/>
                        <a:pt x="56134" y="90939"/>
                      </a:cubicBezTo>
                      <a:cubicBezTo>
                        <a:pt x="56606" y="90331"/>
                        <a:pt x="57011" y="89724"/>
                        <a:pt x="57416" y="89117"/>
                      </a:cubicBezTo>
                      <a:cubicBezTo>
                        <a:pt x="57888" y="88442"/>
                        <a:pt x="58293" y="87768"/>
                        <a:pt x="58698" y="87026"/>
                      </a:cubicBezTo>
                      <a:cubicBezTo>
                        <a:pt x="58968" y="86553"/>
                        <a:pt x="59238" y="86148"/>
                        <a:pt x="59507" y="85676"/>
                      </a:cubicBezTo>
                      <a:cubicBezTo>
                        <a:pt x="59642" y="85474"/>
                        <a:pt x="59710" y="85271"/>
                        <a:pt x="59845" y="85136"/>
                      </a:cubicBezTo>
                      <a:cubicBezTo>
                        <a:pt x="60250" y="84462"/>
                        <a:pt x="60587" y="83720"/>
                        <a:pt x="60924" y="82977"/>
                      </a:cubicBezTo>
                      <a:cubicBezTo>
                        <a:pt x="61262" y="82303"/>
                        <a:pt x="61599" y="81628"/>
                        <a:pt x="61869" y="80886"/>
                      </a:cubicBezTo>
                      <a:cubicBezTo>
                        <a:pt x="62206" y="80144"/>
                        <a:pt x="62476" y="79402"/>
                        <a:pt x="62746" y="78727"/>
                      </a:cubicBezTo>
                      <a:cubicBezTo>
                        <a:pt x="62881" y="78389"/>
                        <a:pt x="62948" y="78052"/>
                        <a:pt x="63083" y="77715"/>
                      </a:cubicBezTo>
                      <a:cubicBezTo>
                        <a:pt x="63218" y="77310"/>
                        <a:pt x="63353" y="76905"/>
                        <a:pt x="63488" y="76568"/>
                      </a:cubicBezTo>
                      <a:cubicBezTo>
                        <a:pt x="63691" y="75826"/>
                        <a:pt x="63960" y="75084"/>
                        <a:pt x="64095" y="74341"/>
                      </a:cubicBezTo>
                      <a:cubicBezTo>
                        <a:pt x="64230" y="73734"/>
                        <a:pt x="64433" y="73060"/>
                        <a:pt x="64568" y="72452"/>
                      </a:cubicBezTo>
                      <a:cubicBezTo>
                        <a:pt x="64568" y="72317"/>
                        <a:pt x="64568" y="72182"/>
                        <a:pt x="64635" y="72048"/>
                      </a:cubicBezTo>
                      <a:cubicBezTo>
                        <a:pt x="64770" y="71305"/>
                        <a:pt x="64972" y="70563"/>
                        <a:pt x="65040" y="69821"/>
                      </a:cubicBezTo>
                      <a:cubicBezTo>
                        <a:pt x="65175" y="69011"/>
                        <a:pt x="65310" y="68269"/>
                        <a:pt x="65377" y="67460"/>
                      </a:cubicBezTo>
                      <a:cubicBezTo>
                        <a:pt x="65445" y="66717"/>
                        <a:pt x="65580" y="65975"/>
                        <a:pt x="65580" y="65233"/>
                      </a:cubicBezTo>
                      <a:cubicBezTo>
                        <a:pt x="65580" y="64424"/>
                        <a:pt x="65647" y="63614"/>
                        <a:pt x="65715" y="62804"/>
                      </a:cubicBezTo>
                      <a:cubicBezTo>
                        <a:pt x="65715" y="62062"/>
                        <a:pt x="65715" y="61320"/>
                        <a:pt x="65715" y="60578"/>
                      </a:cubicBezTo>
                      <a:cubicBezTo>
                        <a:pt x="65715" y="59768"/>
                        <a:pt x="65715" y="58959"/>
                        <a:pt x="65580" y="58081"/>
                      </a:cubicBezTo>
                      <a:cubicBezTo>
                        <a:pt x="65580" y="57339"/>
                        <a:pt x="65512" y="56665"/>
                        <a:pt x="65377" y="55922"/>
                      </a:cubicBezTo>
                      <a:cubicBezTo>
                        <a:pt x="65310" y="55045"/>
                        <a:pt x="65175" y="54236"/>
                        <a:pt x="65040" y="53359"/>
                      </a:cubicBezTo>
                      <a:cubicBezTo>
                        <a:pt x="64905" y="52684"/>
                        <a:pt x="64838" y="52009"/>
                        <a:pt x="64703" y="51267"/>
                      </a:cubicBezTo>
                      <a:cubicBezTo>
                        <a:pt x="64500" y="50390"/>
                        <a:pt x="64298" y="49513"/>
                        <a:pt x="64028" y="48636"/>
                      </a:cubicBezTo>
                      <a:cubicBezTo>
                        <a:pt x="63826" y="47961"/>
                        <a:pt x="63691" y="47354"/>
                        <a:pt x="63488" y="46679"/>
                      </a:cubicBezTo>
                      <a:cubicBezTo>
                        <a:pt x="63218" y="45802"/>
                        <a:pt x="62881" y="44858"/>
                        <a:pt x="62544" y="43980"/>
                      </a:cubicBezTo>
                      <a:cubicBezTo>
                        <a:pt x="62341" y="43373"/>
                        <a:pt x="62139" y="42766"/>
                        <a:pt x="61869" y="42226"/>
                      </a:cubicBezTo>
                      <a:cubicBezTo>
                        <a:pt x="61464" y="41214"/>
                        <a:pt x="60992" y="40270"/>
                        <a:pt x="60519" y="39325"/>
                      </a:cubicBezTo>
                      <a:cubicBezTo>
                        <a:pt x="60250" y="38853"/>
                        <a:pt x="60047" y="38381"/>
                        <a:pt x="59845" y="37908"/>
                      </a:cubicBezTo>
                      <a:cubicBezTo>
                        <a:pt x="59103" y="36491"/>
                        <a:pt x="58226" y="35075"/>
                        <a:pt x="57281" y="33658"/>
                      </a:cubicBezTo>
                      <a:cubicBezTo>
                        <a:pt x="55527" y="31094"/>
                        <a:pt x="53975" y="28395"/>
                        <a:pt x="52491" y="2569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5" name="Google Shape;9125;g3acbb144eea_1_3835"/>
                <p:cNvSpPr/>
                <p:nvPr/>
              </p:nvSpPr>
              <p:spPr>
                <a:xfrm>
                  <a:off x="-1807130" y="1867221"/>
                  <a:ext cx="2159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" h="1821" extrusionOk="0">
                      <a:moveTo>
                        <a:pt x="2159" y="0"/>
                      </a:moveTo>
                      <a:cubicBezTo>
                        <a:pt x="1484" y="607"/>
                        <a:pt x="675" y="1147"/>
                        <a:pt x="0" y="1754"/>
                      </a:cubicBezTo>
                      <a:cubicBezTo>
                        <a:pt x="0" y="1754"/>
                        <a:pt x="135" y="1754"/>
                        <a:pt x="135" y="1822"/>
                      </a:cubicBezTo>
                      <a:cubicBezTo>
                        <a:pt x="810" y="1214"/>
                        <a:pt x="1484" y="607"/>
                        <a:pt x="2159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6" name="Google Shape;9126;g3acbb144eea_1_3835"/>
                <p:cNvSpPr/>
                <p:nvPr/>
              </p:nvSpPr>
              <p:spPr>
                <a:xfrm>
                  <a:off x="-1359475" y="2078938"/>
                  <a:ext cx="1349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472" extrusionOk="0">
                      <a:moveTo>
                        <a:pt x="0" y="0"/>
                      </a:moveTo>
                      <a:cubicBezTo>
                        <a:pt x="472" y="135"/>
                        <a:pt x="877" y="337"/>
                        <a:pt x="1349" y="472"/>
                      </a:cubicBezTo>
                      <a:cubicBezTo>
                        <a:pt x="1349" y="472"/>
                        <a:pt x="1349" y="472"/>
                        <a:pt x="1349" y="472"/>
                      </a:cubicBezTo>
                      <a:cubicBezTo>
                        <a:pt x="877" y="337"/>
                        <a:pt x="472" y="13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7" name="Google Shape;9127;g3acbb144eea_1_3835"/>
                <p:cNvSpPr/>
                <p:nvPr/>
              </p:nvSpPr>
              <p:spPr>
                <a:xfrm>
                  <a:off x="-1354887" y="2080287"/>
                  <a:ext cx="202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6746" extrusionOk="0">
                      <a:moveTo>
                        <a:pt x="0" y="0"/>
                      </a:moveTo>
                      <a:cubicBezTo>
                        <a:pt x="0" y="0"/>
                        <a:pt x="135" y="0"/>
                        <a:pt x="202" y="0"/>
                      </a:cubicBezTo>
                      <a:cubicBezTo>
                        <a:pt x="202" y="0"/>
                        <a:pt x="6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8" name="Google Shape;9128;g3acbb144eea_1_3835"/>
                <p:cNvSpPr/>
                <p:nvPr/>
              </p:nvSpPr>
              <p:spPr>
                <a:xfrm>
                  <a:off x="-1363995" y="2077049"/>
                  <a:ext cx="944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472" extrusionOk="0">
                      <a:moveTo>
                        <a:pt x="0" y="68"/>
                      </a:moveTo>
                      <a:cubicBezTo>
                        <a:pt x="0" y="68"/>
                        <a:pt x="607" y="337"/>
                        <a:pt x="944" y="472"/>
                      </a:cubicBezTo>
                      <a:cubicBezTo>
                        <a:pt x="607" y="337"/>
                        <a:pt x="337" y="20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9" name="Google Shape;9129;g3acbb144eea_1_3835"/>
                <p:cNvSpPr/>
                <p:nvPr/>
              </p:nvSpPr>
              <p:spPr>
                <a:xfrm>
                  <a:off x="-1388891" y="2053165"/>
                  <a:ext cx="7488" cy="10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8" h="1072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520" y="6747"/>
                      </a:lnTo>
                      <a:cubicBezTo>
                        <a:pt x="5465" y="8164"/>
                        <a:pt x="6477" y="9446"/>
                        <a:pt x="7489" y="10728"/>
                      </a:cubicBezTo>
                      <a:lnTo>
                        <a:pt x="7489" y="10728"/>
                      </a:lnTo>
                      <a:cubicBezTo>
                        <a:pt x="6409" y="9446"/>
                        <a:pt x="5465" y="8164"/>
                        <a:pt x="4520" y="674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0" name="Google Shape;9130;g3acbb144eea_1_3835"/>
                <p:cNvSpPr/>
                <p:nvPr/>
              </p:nvSpPr>
              <p:spPr>
                <a:xfrm>
                  <a:off x="-1380120" y="2065174"/>
                  <a:ext cx="2091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2293" extrusionOk="0">
                      <a:moveTo>
                        <a:pt x="2092" y="2294"/>
                      </a:moveTo>
                      <a:lnTo>
                        <a:pt x="2092" y="2294"/>
                      </a:lnTo>
                      <a:cubicBezTo>
                        <a:pt x="1349" y="1552"/>
                        <a:pt x="675" y="810"/>
                        <a:pt x="0" y="0"/>
                      </a:cubicBezTo>
                      <a:cubicBezTo>
                        <a:pt x="675" y="742"/>
                        <a:pt x="1349" y="1552"/>
                        <a:pt x="2092" y="229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1" name="Google Shape;9131;g3acbb144eea_1_3835"/>
                <p:cNvSpPr/>
                <p:nvPr/>
              </p:nvSpPr>
              <p:spPr>
                <a:xfrm>
                  <a:off x="-1366829" y="2075699"/>
                  <a:ext cx="202" cy="1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5" extrusionOk="0">
                      <a:moveTo>
                        <a:pt x="202" y="135"/>
                      </a:moveTo>
                      <a:lnTo>
                        <a:pt x="202" y="135"/>
                      </a:lnTo>
                      <a:cubicBezTo>
                        <a:pt x="202" y="135"/>
                        <a:pt x="68" y="68"/>
                        <a:pt x="0" y="0"/>
                      </a:cubicBezTo>
                      <a:cubicBezTo>
                        <a:pt x="0" y="0"/>
                        <a:pt x="135" y="68"/>
                        <a:pt x="202" y="1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2" name="Google Shape;9132;g3acbb144eea_1_3835"/>
                <p:cNvSpPr/>
                <p:nvPr/>
              </p:nvSpPr>
              <p:spPr>
                <a:xfrm>
                  <a:off x="-1331340" y="2080287"/>
                  <a:ext cx="134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6746" extrusionOk="0">
                      <a:moveTo>
                        <a:pt x="0" y="0"/>
                      </a:moveTo>
                      <a:cubicBezTo>
                        <a:pt x="0" y="0"/>
                        <a:pt x="67" y="0"/>
                        <a:pt x="135" y="0"/>
                      </a:cubicBezTo>
                      <a:cubicBezTo>
                        <a:pt x="135" y="0"/>
                        <a:pt x="135" y="0"/>
                        <a:pt x="135" y="0"/>
                      </a:cubicBezTo>
                      <a:cubicBezTo>
                        <a:pt x="135" y="0"/>
                        <a:pt x="67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3" name="Google Shape;9133;g3acbb144eea_1_3835"/>
                <p:cNvSpPr/>
                <p:nvPr/>
              </p:nvSpPr>
              <p:spPr>
                <a:xfrm>
                  <a:off x="-1388824" y="2013628"/>
                  <a:ext cx="70707" cy="68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07" h="68008" extrusionOk="0">
                      <a:moveTo>
                        <a:pt x="62071" y="65242"/>
                      </a:moveTo>
                      <a:cubicBezTo>
                        <a:pt x="63691" y="64635"/>
                        <a:pt x="65310" y="63960"/>
                        <a:pt x="66929" y="63218"/>
                      </a:cubicBezTo>
                      <a:cubicBezTo>
                        <a:pt x="67806" y="62813"/>
                        <a:pt x="68683" y="62341"/>
                        <a:pt x="69560" y="61869"/>
                      </a:cubicBezTo>
                      <a:cubicBezTo>
                        <a:pt x="69965" y="61666"/>
                        <a:pt x="70303" y="61397"/>
                        <a:pt x="70707" y="61194"/>
                      </a:cubicBezTo>
                      <a:cubicBezTo>
                        <a:pt x="69628" y="57416"/>
                        <a:pt x="67941" y="53705"/>
                        <a:pt x="65647" y="50264"/>
                      </a:cubicBezTo>
                      <a:lnTo>
                        <a:pt x="32452" y="0"/>
                      </a:lnTo>
                      <a:cubicBezTo>
                        <a:pt x="21253" y="14978"/>
                        <a:pt x="10255" y="28134"/>
                        <a:pt x="0" y="39469"/>
                      </a:cubicBezTo>
                      <a:lnTo>
                        <a:pt x="4520" y="46216"/>
                      </a:lnTo>
                      <a:cubicBezTo>
                        <a:pt x="5465" y="47633"/>
                        <a:pt x="6477" y="48915"/>
                        <a:pt x="7489" y="50197"/>
                      </a:cubicBezTo>
                      <a:cubicBezTo>
                        <a:pt x="7894" y="50669"/>
                        <a:pt x="8299" y="51074"/>
                        <a:pt x="8636" y="51479"/>
                      </a:cubicBezTo>
                      <a:cubicBezTo>
                        <a:pt x="8636" y="51479"/>
                        <a:pt x="8636" y="51479"/>
                        <a:pt x="8636" y="51479"/>
                      </a:cubicBezTo>
                      <a:cubicBezTo>
                        <a:pt x="9311" y="52221"/>
                        <a:pt x="9985" y="53030"/>
                        <a:pt x="10728" y="53773"/>
                      </a:cubicBezTo>
                      <a:cubicBezTo>
                        <a:pt x="11267" y="54312"/>
                        <a:pt x="11807" y="54717"/>
                        <a:pt x="12347" y="55257"/>
                      </a:cubicBezTo>
                      <a:cubicBezTo>
                        <a:pt x="13022" y="55864"/>
                        <a:pt x="13629" y="56471"/>
                        <a:pt x="14304" y="57011"/>
                      </a:cubicBezTo>
                      <a:cubicBezTo>
                        <a:pt x="14911" y="57551"/>
                        <a:pt x="15585" y="57956"/>
                        <a:pt x="16260" y="58495"/>
                      </a:cubicBezTo>
                      <a:cubicBezTo>
                        <a:pt x="16867" y="58968"/>
                        <a:pt x="17475" y="59440"/>
                        <a:pt x="18082" y="59845"/>
                      </a:cubicBezTo>
                      <a:cubicBezTo>
                        <a:pt x="18824" y="60317"/>
                        <a:pt x="19633" y="60789"/>
                        <a:pt x="20376" y="61262"/>
                      </a:cubicBezTo>
                      <a:cubicBezTo>
                        <a:pt x="20848" y="61531"/>
                        <a:pt x="21388" y="61869"/>
                        <a:pt x="21860" y="62139"/>
                      </a:cubicBezTo>
                      <a:cubicBezTo>
                        <a:pt x="21860" y="62139"/>
                        <a:pt x="21995" y="62206"/>
                        <a:pt x="22062" y="62274"/>
                      </a:cubicBezTo>
                      <a:cubicBezTo>
                        <a:pt x="22940" y="62746"/>
                        <a:pt x="23816" y="63151"/>
                        <a:pt x="24694" y="63555"/>
                      </a:cubicBezTo>
                      <a:cubicBezTo>
                        <a:pt x="25031" y="63691"/>
                        <a:pt x="25301" y="63825"/>
                        <a:pt x="25638" y="64028"/>
                      </a:cubicBezTo>
                      <a:cubicBezTo>
                        <a:pt x="25841" y="64095"/>
                        <a:pt x="26043" y="64230"/>
                        <a:pt x="26245" y="64298"/>
                      </a:cubicBezTo>
                      <a:cubicBezTo>
                        <a:pt x="27190" y="64703"/>
                        <a:pt x="28202" y="65040"/>
                        <a:pt x="29214" y="65377"/>
                      </a:cubicBezTo>
                      <a:cubicBezTo>
                        <a:pt x="29686" y="65512"/>
                        <a:pt x="30091" y="65715"/>
                        <a:pt x="30563" y="65850"/>
                      </a:cubicBezTo>
                      <a:cubicBezTo>
                        <a:pt x="31643" y="66187"/>
                        <a:pt x="32722" y="66457"/>
                        <a:pt x="33869" y="66726"/>
                      </a:cubicBezTo>
                      <a:cubicBezTo>
                        <a:pt x="33869" y="66726"/>
                        <a:pt x="34004" y="66726"/>
                        <a:pt x="34072" y="66726"/>
                      </a:cubicBezTo>
                      <a:cubicBezTo>
                        <a:pt x="34342" y="66794"/>
                        <a:pt x="34679" y="66862"/>
                        <a:pt x="34949" y="66929"/>
                      </a:cubicBezTo>
                      <a:cubicBezTo>
                        <a:pt x="36163" y="67199"/>
                        <a:pt x="37378" y="67401"/>
                        <a:pt x="38592" y="67536"/>
                      </a:cubicBezTo>
                      <a:cubicBezTo>
                        <a:pt x="38862" y="67536"/>
                        <a:pt x="39199" y="67604"/>
                        <a:pt x="39469" y="67671"/>
                      </a:cubicBezTo>
                      <a:cubicBezTo>
                        <a:pt x="40751" y="67806"/>
                        <a:pt x="42033" y="67941"/>
                        <a:pt x="43383" y="68008"/>
                      </a:cubicBezTo>
                      <a:cubicBezTo>
                        <a:pt x="43585" y="68008"/>
                        <a:pt x="43787" y="68008"/>
                        <a:pt x="43990" y="68008"/>
                      </a:cubicBezTo>
                      <a:cubicBezTo>
                        <a:pt x="45339" y="68008"/>
                        <a:pt x="46756" y="68008"/>
                        <a:pt x="48105" y="68008"/>
                      </a:cubicBezTo>
                      <a:cubicBezTo>
                        <a:pt x="48240" y="68008"/>
                        <a:pt x="48375" y="68008"/>
                        <a:pt x="48510" y="68008"/>
                      </a:cubicBezTo>
                      <a:cubicBezTo>
                        <a:pt x="49927" y="67941"/>
                        <a:pt x="51344" y="67806"/>
                        <a:pt x="52761" y="67536"/>
                      </a:cubicBezTo>
                      <a:cubicBezTo>
                        <a:pt x="52828" y="67536"/>
                        <a:pt x="52963" y="67536"/>
                        <a:pt x="53031" y="67536"/>
                      </a:cubicBezTo>
                      <a:cubicBezTo>
                        <a:pt x="54515" y="67334"/>
                        <a:pt x="55999" y="66996"/>
                        <a:pt x="57416" y="66659"/>
                      </a:cubicBezTo>
                      <a:cubicBezTo>
                        <a:pt x="57416" y="66659"/>
                        <a:pt x="57484" y="66659"/>
                        <a:pt x="57551" y="66659"/>
                      </a:cubicBezTo>
                      <a:cubicBezTo>
                        <a:pt x="59035" y="66254"/>
                        <a:pt x="60519" y="65850"/>
                        <a:pt x="62004" y="65310"/>
                      </a:cubicBezTo>
                      <a:cubicBezTo>
                        <a:pt x="62004" y="65310"/>
                        <a:pt x="62004" y="65310"/>
                        <a:pt x="62004" y="6531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4" name="Google Shape;9134;g3acbb144eea_1_3835"/>
                <p:cNvSpPr/>
                <p:nvPr/>
              </p:nvSpPr>
              <p:spPr>
                <a:xfrm>
                  <a:off x="-1326753" y="2076846"/>
                  <a:ext cx="4857" cy="2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7" h="2023" extrusionOk="0">
                      <a:moveTo>
                        <a:pt x="4858" y="0"/>
                      </a:moveTo>
                      <a:cubicBezTo>
                        <a:pt x="3239" y="742"/>
                        <a:pt x="1619" y="1484"/>
                        <a:pt x="0" y="2024"/>
                      </a:cubicBezTo>
                      <a:cubicBezTo>
                        <a:pt x="1619" y="1417"/>
                        <a:pt x="3306" y="742"/>
                        <a:pt x="4858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5" name="Google Shape;9135;g3acbb144eea_1_3835"/>
                <p:cNvSpPr/>
                <p:nvPr/>
              </p:nvSpPr>
              <p:spPr>
                <a:xfrm>
                  <a:off x="-1319196" y="2074890"/>
                  <a:ext cx="1147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7" h="674" extrusionOk="0">
                      <a:moveTo>
                        <a:pt x="1147" y="0"/>
                      </a:moveTo>
                      <a:cubicBezTo>
                        <a:pt x="1147" y="0"/>
                        <a:pt x="1147" y="0"/>
                        <a:pt x="1147" y="0"/>
                      </a:cubicBezTo>
                      <a:cubicBezTo>
                        <a:pt x="742" y="202"/>
                        <a:pt x="405" y="472"/>
                        <a:pt x="0" y="675"/>
                      </a:cubicBezTo>
                      <a:cubicBezTo>
                        <a:pt x="405" y="472"/>
                        <a:pt x="810" y="270"/>
                        <a:pt x="1147" y="6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6" name="Google Shape;9136;g3acbb144eea_1_3835"/>
                <p:cNvSpPr/>
                <p:nvPr/>
              </p:nvSpPr>
              <p:spPr>
                <a:xfrm>
                  <a:off x="-1592715" y="1709344"/>
                  <a:ext cx="86630" cy="1219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630" h="121983" extrusionOk="0">
                      <a:moveTo>
                        <a:pt x="35219" y="0"/>
                      </a:moveTo>
                      <a:cubicBezTo>
                        <a:pt x="24154" y="14303"/>
                        <a:pt x="12414" y="28067"/>
                        <a:pt x="0" y="41291"/>
                      </a:cubicBezTo>
                      <a:lnTo>
                        <a:pt x="54380" y="121984"/>
                      </a:lnTo>
                      <a:cubicBezTo>
                        <a:pt x="64838" y="109232"/>
                        <a:pt x="75835" y="94524"/>
                        <a:pt x="86630" y="77791"/>
                      </a:cubicBezTo>
                      <a:lnTo>
                        <a:pt x="35219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7" name="Google Shape;9137;g3acbb144eea_1_3835"/>
                <p:cNvSpPr/>
                <p:nvPr/>
              </p:nvSpPr>
              <p:spPr>
                <a:xfrm>
                  <a:off x="-1804094" y="1683504"/>
                  <a:ext cx="12954" cy="19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9835" extrusionOk="0">
                      <a:moveTo>
                        <a:pt x="5870" y="9446"/>
                      </a:moveTo>
                      <a:cubicBezTo>
                        <a:pt x="8029" y="6140"/>
                        <a:pt x="10390" y="3036"/>
                        <a:pt x="12954" y="0"/>
                      </a:cubicBezTo>
                      <a:cubicBezTo>
                        <a:pt x="7826" y="6140"/>
                        <a:pt x="3508" y="12819"/>
                        <a:pt x="0" y="19836"/>
                      </a:cubicBezTo>
                      <a:cubicBezTo>
                        <a:pt x="1754" y="16260"/>
                        <a:pt x="3643" y="12819"/>
                        <a:pt x="5870" y="944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8" name="Google Shape;9138;g3acbb144eea_1_3835"/>
                <p:cNvSpPr/>
                <p:nvPr/>
              </p:nvSpPr>
              <p:spPr>
                <a:xfrm>
                  <a:off x="-1789116" y="1674733"/>
                  <a:ext cx="6342" cy="6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6477" extrusionOk="0">
                      <a:moveTo>
                        <a:pt x="0" y="6477"/>
                      </a:moveTo>
                      <a:cubicBezTo>
                        <a:pt x="2024" y="4251"/>
                        <a:pt x="4115" y="2092"/>
                        <a:pt x="6342" y="0"/>
                      </a:cubicBezTo>
                      <a:cubicBezTo>
                        <a:pt x="4115" y="2092"/>
                        <a:pt x="1957" y="4251"/>
                        <a:pt x="0" y="647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9" name="Google Shape;9139;g3acbb144eea_1_3835"/>
                <p:cNvSpPr/>
                <p:nvPr/>
              </p:nvSpPr>
              <p:spPr>
                <a:xfrm>
                  <a:off x="-1780210" y="1664882"/>
                  <a:ext cx="9647" cy="74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7489" extrusionOk="0">
                      <a:moveTo>
                        <a:pt x="9648" y="0"/>
                      </a:moveTo>
                      <a:cubicBezTo>
                        <a:pt x="6207" y="2294"/>
                        <a:pt x="3036" y="4858"/>
                        <a:pt x="0" y="7489"/>
                      </a:cubicBezTo>
                      <a:cubicBezTo>
                        <a:pt x="3036" y="4858"/>
                        <a:pt x="6207" y="2294"/>
                        <a:pt x="9648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0" name="Google Shape;9140;g3acbb144eea_1_3835"/>
                <p:cNvSpPr/>
                <p:nvPr/>
              </p:nvSpPr>
              <p:spPr>
                <a:xfrm>
                  <a:off x="-1852739" y="1614281"/>
                  <a:ext cx="83526" cy="899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26" h="89935" extrusionOk="0">
                      <a:moveTo>
                        <a:pt x="64433" y="0"/>
                      </a:moveTo>
                      <a:cubicBezTo>
                        <a:pt x="59440" y="2631"/>
                        <a:pt x="54515" y="5532"/>
                        <a:pt x="49724" y="8771"/>
                      </a:cubicBezTo>
                      <a:cubicBezTo>
                        <a:pt x="23344" y="26583"/>
                        <a:pt x="7287" y="53368"/>
                        <a:pt x="0" y="83661"/>
                      </a:cubicBezTo>
                      <a:cubicBezTo>
                        <a:pt x="16260" y="83121"/>
                        <a:pt x="32587" y="85348"/>
                        <a:pt x="48240" y="89936"/>
                      </a:cubicBezTo>
                      <a:cubicBezTo>
                        <a:pt x="48375" y="89666"/>
                        <a:pt x="48577" y="89396"/>
                        <a:pt x="48712" y="89126"/>
                      </a:cubicBezTo>
                      <a:cubicBezTo>
                        <a:pt x="52153" y="82109"/>
                        <a:pt x="56471" y="75430"/>
                        <a:pt x="61666" y="69290"/>
                      </a:cubicBezTo>
                      <a:cubicBezTo>
                        <a:pt x="61936" y="69021"/>
                        <a:pt x="62139" y="68616"/>
                        <a:pt x="62341" y="68346"/>
                      </a:cubicBezTo>
                      <a:cubicBezTo>
                        <a:pt x="62746" y="67874"/>
                        <a:pt x="63286" y="67469"/>
                        <a:pt x="63691" y="66929"/>
                      </a:cubicBezTo>
                      <a:cubicBezTo>
                        <a:pt x="65715" y="64703"/>
                        <a:pt x="67806" y="62544"/>
                        <a:pt x="70033" y="60452"/>
                      </a:cubicBezTo>
                      <a:cubicBezTo>
                        <a:pt x="70842" y="59642"/>
                        <a:pt x="71652" y="58900"/>
                        <a:pt x="72529" y="58158"/>
                      </a:cubicBezTo>
                      <a:cubicBezTo>
                        <a:pt x="75565" y="55527"/>
                        <a:pt x="78736" y="52963"/>
                        <a:pt x="82177" y="50669"/>
                      </a:cubicBezTo>
                      <a:cubicBezTo>
                        <a:pt x="82649" y="50332"/>
                        <a:pt x="83121" y="50062"/>
                        <a:pt x="83526" y="49792"/>
                      </a:cubicBezTo>
                      <a:cubicBezTo>
                        <a:pt x="80558" y="31980"/>
                        <a:pt x="74418" y="14371"/>
                        <a:pt x="64365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1" name="Google Shape;9141;g3acbb144eea_1_3835"/>
                <p:cNvSpPr/>
                <p:nvPr/>
              </p:nvSpPr>
              <p:spPr>
                <a:xfrm>
                  <a:off x="-1686631" y="1652063"/>
                  <a:ext cx="67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46" extrusionOk="0">
                      <a:moveTo>
                        <a:pt x="0" y="0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2" name="Google Shape;9142;g3acbb144eea_1_3835"/>
                <p:cNvSpPr/>
                <p:nvPr/>
              </p:nvSpPr>
              <p:spPr>
                <a:xfrm>
                  <a:off x="-1678467" y="1654897"/>
                  <a:ext cx="2361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1011" extrusionOk="0">
                      <a:moveTo>
                        <a:pt x="2361" y="1012"/>
                      </a:moveTo>
                      <a:cubicBezTo>
                        <a:pt x="1552" y="675"/>
                        <a:pt x="810" y="337"/>
                        <a:pt x="0" y="0"/>
                      </a:cubicBezTo>
                      <a:cubicBezTo>
                        <a:pt x="810" y="337"/>
                        <a:pt x="1552" y="675"/>
                        <a:pt x="2361" y="10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3" name="Google Shape;9143;g3acbb144eea_1_3835"/>
                <p:cNvSpPr/>
                <p:nvPr/>
              </p:nvSpPr>
              <p:spPr>
                <a:xfrm>
                  <a:off x="-1661802" y="1663330"/>
                  <a:ext cx="2024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281" extrusionOk="0">
                      <a:moveTo>
                        <a:pt x="2024" y="1282"/>
                      </a:moveTo>
                      <a:cubicBezTo>
                        <a:pt x="1349" y="877"/>
                        <a:pt x="675" y="472"/>
                        <a:pt x="0" y="0"/>
                      </a:cubicBezTo>
                      <a:cubicBezTo>
                        <a:pt x="675" y="405"/>
                        <a:pt x="1349" y="810"/>
                        <a:pt x="2024" y="128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4" name="Google Shape;9144;g3acbb144eea_1_3835"/>
                <p:cNvSpPr/>
                <p:nvPr/>
              </p:nvSpPr>
              <p:spPr>
                <a:xfrm>
                  <a:off x="-1670978" y="1658203"/>
                  <a:ext cx="4250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0" h="2226" extrusionOk="0">
                      <a:moveTo>
                        <a:pt x="4250" y="2226"/>
                      </a:moveTo>
                      <a:cubicBezTo>
                        <a:pt x="2834" y="1417"/>
                        <a:pt x="1417" y="742"/>
                        <a:pt x="0" y="0"/>
                      </a:cubicBezTo>
                      <a:cubicBezTo>
                        <a:pt x="1417" y="675"/>
                        <a:pt x="2834" y="1417"/>
                        <a:pt x="4250" y="222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5" name="Google Shape;9145;g3acbb144eea_1_3835"/>
                <p:cNvSpPr/>
                <p:nvPr/>
              </p:nvSpPr>
              <p:spPr>
                <a:xfrm>
                  <a:off x="-1652964" y="1669538"/>
                  <a:ext cx="168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84" extrusionOk="0">
                      <a:moveTo>
                        <a:pt x="1687" y="1484"/>
                      </a:moveTo>
                      <a:cubicBezTo>
                        <a:pt x="1080" y="1012"/>
                        <a:pt x="540" y="472"/>
                        <a:pt x="0" y="0"/>
                      </a:cubicBezTo>
                      <a:cubicBezTo>
                        <a:pt x="607" y="472"/>
                        <a:pt x="1147" y="945"/>
                        <a:pt x="1687" y="148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6" name="Google Shape;9146;g3acbb144eea_1_3835"/>
                <p:cNvSpPr/>
                <p:nvPr/>
              </p:nvSpPr>
              <p:spPr>
                <a:xfrm>
                  <a:off x="-1646487" y="1675205"/>
                  <a:ext cx="249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428" extrusionOk="0">
                      <a:moveTo>
                        <a:pt x="0" y="0"/>
                      </a:moveTo>
                      <a:cubicBezTo>
                        <a:pt x="810" y="810"/>
                        <a:pt x="1687" y="1619"/>
                        <a:pt x="2497" y="2429"/>
                      </a:cubicBezTo>
                      <a:cubicBezTo>
                        <a:pt x="1687" y="1619"/>
                        <a:pt x="877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7" name="Google Shape;9147;g3acbb144eea_1_3835"/>
                <p:cNvSpPr/>
                <p:nvPr/>
              </p:nvSpPr>
              <p:spPr>
                <a:xfrm>
                  <a:off x="-1701272" y="1597144"/>
                  <a:ext cx="88788" cy="81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788" h="81772" extrusionOk="0">
                      <a:moveTo>
                        <a:pt x="39469" y="66187"/>
                      </a:moveTo>
                      <a:cubicBezTo>
                        <a:pt x="40144" y="66592"/>
                        <a:pt x="40819" y="66997"/>
                        <a:pt x="41493" y="67469"/>
                      </a:cubicBezTo>
                      <a:cubicBezTo>
                        <a:pt x="43787" y="68953"/>
                        <a:pt x="46014" y="70572"/>
                        <a:pt x="48173" y="72259"/>
                      </a:cubicBezTo>
                      <a:cubicBezTo>
                        <a:pt x="48173" y="72259"/>
                        <a:pt x="48308" y="72394"/>
                        <a:pt x="48375" y="72394"/>
                      </a:cubicBezTo>
                      <a:cubicBezTo>
                        <a:pt x="48982" y="72866"/>
                        <a:pt x="49522" y="73406"/>
                        <a:pt x="50062" y="73878"/>
                      </a:cubicBezTo>
                      <a:cubicBezTo>
                        <a:pt x="51681" y="75228"/>
                        <a:pt x="53233" y="76645"/>
                        <a:pt x="54785" y="78061"/>
                      </a:cubicBezTo>
                      <a:cubicBezTo>
                        <a:pt x="55594" y="78871"/>
                        <a:pt x="56471" y="79681"/>
                        <a:pt x="57281" y="80490"/>
                      </a:cubicBezTo>
                      <a:cubicBezTo>
                        <a:pt x="57686" y="80895"/>
                        <a:pt x="58158" y="81300"/>
                        <a:pt x="58563" y="81772"/>
                      </a:cubicBezTo>
                      <a:cubicBezTo>
                        <a:pt x="69425" y="67941"/>
                        <a:pt x="79546" y="53503"/>
                        <a:pt x="88789" y="38457"/>
                      </a:cubicBezTo>
                      <a:cubicBezTo>
                        <a:pt x="63691" y="16260"/>
                        <a:pt x="32452" y="3104"/>
                        <a:pt x="0" y="0"/>
                      </a:cubicBezTo>
                      <a:cubicBezTo>
                        <a:pt x="5802" y="17340"/>
                        <a:pt x="9176" y="35489"/>
                        <a:pt x="10323" y="53705"/>
                      </a:cubicBezTo>
                      <a:cubicBezTo>
                        <a:pt x="11740" y="54043"/>
                        <a:pt x="13224" y="54447"/>
                        <a:pt x="14641" y="54852"/>
                      </a:cubicBezTo>
                      <a:cubicBezTo>
                        <a:pt x="14641" y="54852"/>
                        <a:pt x="14641" y="54852"/>
                        <a:pt x="14641" y="54852"/>
                      </a:cubicBezTo>
                      <a:cubicBezTo>
                        <a:pt x="17407" y="55662"/>
                        <a:pt x="20106" y="56606"/>
                        <a:pt x="22737" y="57686"/>
                      </a:cubicBezTo>
                      <a:cubicBezTo>
                        <a:pt x="23547" y="58023"/>
                        <a:pt x="24289" y="58361"/>
                        <a:pt x="25098" y="58698"/>
                      </a:cubicBezTo>
                      <a:cubicBezTo>
                        <a:pt x="26110" y="59103"/>
                        <a:pt x="27055" y="59507"/>
                        <a:pt x="28067" y="59912"/>
                      </a:cubicBezTo>
                      <a:cubicBezTo>
                        <a:pt x="28809" y="60250"/>
                        <a:pt x="29484" y="60654"/>
                        <a:pt x="30159" y="60992"/>
                      </a:cubicBezTo>
                      <a:cubicBezTo>
                        <a:pt x="31576" y="61666"/>
                        <a:pt x="32992" y="62409"/>
                        <a:pt x="34409" y="63218"/>
                      </a:cubicBezTo>
                      <a:cubicBezTo>
                        <a:pt x="35151" y="63623"/>
                        <a:pt x="35893" y="63960"/>
                        <a:pt x="36568" y="64365"/>
                      </a:cubicBezTo>
                      <a:cubicBezTo>
                        <a:pt x="37513" y="64905"/>
                        <a:pt x="38457" y="65580"/>
                        <a:pt x="39402" y="6611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8" name="Google Shape;9148;g3acbb144eea_1_3835"/>
                <p:cNvSpPr/>
                <p:nvPr/>
              </p:nvSpPr>
              <p:spPr>
                <a:xfrm>
                  <a:off x="-1661802" y="1663330"/>
                  <a:ext cx="2024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28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75" y="405"/>
                        <a:pt x="1349" y="810"/>
                        <a:pt x="2024" y="1282"/>
                      </a:cubicBezTo>
                      <a:lnTo>
                        <a:pt x="2024" y="1282"/>
                      </a:lnTo>
                      <a:cubicBezTo>
                        <a:pt x="1349" y="810"/>
                        <a:pt x="675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9" name="Google Shape;9149;g3acbb144eea_1_3835"/>
                <p:cNvSpPr/>
                <p:nvPr/>
              </p:nvSpPr>
              <p:spPr>
                <a:xfrm>
                  <a:off x="-1652964" y="1669538"/>
                  <a:ext cx="168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8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607" y="472"/>
                        <a:pt x="1147" y="1012"/>
                        <a:pt x="1687" y="1484"/>
                      </a:cubicBezTo>
                      <a:cubicBezTo>
                        <a:pt x="1687" y="1484"/>
                        <a:pt x="1687" y="1484"/>
                        <a:pt x="1687" y="1484"/>
                      </a:cubicBezTo>
                      <a:cubicBezTo>
                        <a:pt x="1080" y="1012"/>
                        <a:pt x="540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0" name="Google Shape;9150;g3acbb144eea_1_3835"/>
                <p:cNvSpPr/>
                <p:nvPr/>
              </p:nvSpPr>
              <p:spPr>
                <a:xfrm>
                  <a:off x="-1646487" y="1675205"/>
                  <a:ext cx="249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428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10" y="810"/>
                        <a:pt x="1687" y="1619"/>
                        <a:pt x="2497" y="2429"/>
                      </a:cubicBezTo>
                      <a:cubicBezTo>
                        <a:pt x="2497" y="2429"/>
                        <a:pt x="2497" y="2429"/>
                        <a:pt x="2497" y="2429"/>
                      </a:cubicBezTo>
                      <a:cubicBezTo>
                        <a:pt x="1687" y="1619"/>
                        <a:pt x="877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1" name="Google Shape;9151;g3acbb144eea_1_3835"/>
                <p:cNvSpPr/>
                <p:nvPr/>
              </p:nvSpPr>
              <p:spPr>
                <a:xfrm>
                  <a:off x="-1653099" y="1669403"/>
                  <a:ext cx="202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4" extrusionOk="0">
                      <a:moveTo>
                        <a:pt x="0" y="0"/>
                      </a:moveTo>
                      <a:cubicBezTo>
                        <a:pt x="0" y="0"/>
                        <a:pt x="135" y="135"/>
                        <a:pt x="202" y="135"/>
                      </a:cubicBezTo>
                      <a:lnTo>
                        <a:pt x="202" y="135"/>
                      </a:lnTo>
                      <a:cubicBezTo>
                        <a:pt x="202" y="135"/>
                        <a:pt x="6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2" name="Google Shape;9152;g3acbb144eea_1_3835"/>
                <p:cNvSpPr/>
                <p:nvPr/>
              </p:nvSpPr>
              <p:spPr>
                <a:xfrm>
                  <a:off x="-1651277" y="1671022"/>
                  <a:ext cx="4722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41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619" y="1349"/>
                        <a:pt x="3171" y="2766"/>
                        <a:pt x="4723" y="4183"/>
                      </a:cubicBezTo>
                      <a:cubicBezTo>
                        <a:pt x="4723" y="4183"/>
                        <a:pt x="4723" y="4183"/>
                        <a:pt x="4723" y="4183"/>
                      </a:cubicBezTo>
                      <a:cubicBezTo>
                        <a:pt x="3171" y="2699"/>
                        <a:pt x="1619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3" name="Google Shape;9153;g3acbb144eea_1_3835"/>
                <p:cNvSpPr/>
                <p:nvPr/>
              </p:nvSpPr>
              <p:spPr>
                <a:xfrm>
                  <a:off x="-1644058" y="1677634"/>
                  <a:ext cx="1281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128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05" y="405"/>
                        <a:pt x="877" y="810"/>
                        <a:pt x="1282" y="1282"/>
                      </a:cubicBezTo>
                      <a:cubicBezTo>
                        <a:pt x="877" y="810"/>
                        <a:pt x="405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4" name="Google Shape;9154;g3acbb144eea_1_3835"/>
                <p:cNvSpPr/>
                <p:nvPr/>
              </p:nvSpPr>
              <p:spPr>
                <a:xfrm>
                  <a:off x="-1659778" y="1664612"/>
                  <a:ext cx="6679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9" h="47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294" y="1484"/>
                        <a:pt x="4520" y="3104"/>
                        <a:pt x="6679" y="4790"/>
                      </a:cubicBezTo>
                      <a:cubicBezTo>
                        <a:pt x="4520" y="3104"/>
                        <a:pt x="2294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5" name="Google Shape;9155;g3acbb144eea_1_3835"/>
                <p:cNvSpPr/>
                <p:nvPr/>
              </p:nvSpPr>
              <p:spPr>
                <a:xfrm>
                  <a:off x="-1664569" y="1661576"/>
                  <a:ext cx="2833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3" h="1754" extrusionOk="0">
                      <a:moveTo>
                        <a:pt x="0" y="0"/>
                      </a:moveTo>
                      <a:cubicBezTo>
                        <a:pt x="945" y="540"/>
                        <a:pt x="1889" y="1214"/>
                        <a:pt x="2834" y="1754"/>
                      </a:cubicBezTo>
                      <a:cubicBezTo>
                        <a:pt x="2834" y="1754"/>
                        <a:pt x="2834" y="1754"/>
                        <a:pt x="2834" y="1754"/>
                      </a:cubicBezTo>
                      <a:cubicBezTo>
                        <a:pt x="1889" y="1147"/>
                        <a:pt x="945" y="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6" name="Google Shape;9156;g3acbb144eea_1_3835"/>
                <p:cNvSpPr/>
                <p:nvPr/>
              </p:nvSpPr>
              <p:spPr>
                <a:xfrm>
                  <a:off x="-1487598" y="1865737"/>
                  <a:ext cx="79275" cy="1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275" h="112065" extrusionOk="0">
                      <a:moveTo>
                        <a:pt x="33464" y="0"/>
                      </a:moveTo>
                      <a:cubicBezTo>
                        <a:pt x="21927" y="15518"/>
                        <a:pt x="10525" y="29146"/>
                        <a:pt x="0" y="40886"/>
                      </a:cubicBezTo>
                      <a:lnTo>
                        <a:pt x="47970" y="112066"/>
                      </a:lnTo>
                      <a:cubicBezTo>
                        <a:pt x="58090" y="99719"/>
                        <a:pt x="68751" y="85483"/>
                        <a:pt x="79276" y="69358"/>
                      </a:cubicBezTo>
                      <a:lnTo>
                        <a:pt x="33464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7" name="Google Shape;9157;g3acbb144eea_1_3835"/>
                <p:cNvSpPr/>
                <p:nvPr/>
              </p:nvSpPr>
              <p:spPr>
                <a:xfrm>
                  <a:off x="-1439628" y="1935095"/>
                  <a:ext cx="83189" cy="118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89" h="118002" extrusionOk="0">
                      <a:moveTo>
                        <a:pt x="0" y="42708"/>
                      </a:moveTo>
                      <a:lnTo>
                        <a:pt x="50737" y="118003"/>
                      </a:lnTo>
                      <a:cubicBezTo>
                        <a:pt x="60992" y="106668"/>
                        <a:pt x="71989" y="93512"/>
                        <a:pt x="83189" y="78534"/>
                      </a:cubicBezTo>
                      <a:lnTo>
                        <a:pt x="31306" y="0"/>
                      </a:lnTo>
                      <a:cubicBezTo>
                        <a:pt x="20780" y="16125"/>
                        <a:pt x="10120" y="30361"/>
                        <a:pt x="0" y="4270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8" name="Google Shape;9158;g3acbb144eea_1_3835"/>
                <p:cNvSpPr/>
                <p:nvPr/>
              </p:nvSpPr>
              <p:spPr>
                <a:xfrm>
                  <a:off x="-1538335" y="1831328"/>
                  <a:ext cx="50736" cy="7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36" h="7529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0023" y="44529"/>
                      </a:lnTo>
                      <a:lnTo>
                        <a:pt x="50736" y="75295"/>
                      </a:lnTo>
                      <a:lnTo>
                        <a:pt x="50736" y="752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59" name="Google Shape;9159;g3acbb144eea_1_3835"/>
                <p:cNvSpPr/>
                <p:nvPr/>
              </p:nvSpPr>
              <p:spPr>
                <a:xfrm>
                  <a:off x="-1538335" y="1787068"/>
                  <a:ext cx="84200" cy="1195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00" h="119554" extrusionOk="0">
                      <a:moveTo>
                        <a:pt x="32250" y="67"/>
                      </a:moveTo>
                      <a:cubicBezTo>
                        <a:pt x="21387" y="16800"/>
                        <a:pt x="10390" y="31508"/>
                        <a:pt x="0" y="44259"/>
                      </a:cubicBezTo>
                      <a:lnTo>
                        <a:pt x="50736" y="119555"/>
                      </a:lnTo>
                      <a:cubicBezTo>
                        <a:pt x="61262" y="107882"/>
                        <a:pt x="72664" y="94186"/>
                        <a:pt x="84201" y="78669"/>
                      </a:cubicBezTo>
                      <a:lnTo>
                        <a:pt x="3225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0" name="Google Shape;9160;g3acbb144eea_1_3835"/>
                <p:cNvSpPr/>
                <p:nvPr/>
              </p:nvSpPr>
              <p:spPr>
                <a:xfrm>
                  <a:off x="-1640415" y="1681547"/>
                  <a:ext cx="2563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2901" extrusionOk="0">
                      <a:moveTo>
                        <a:pt x="2564" y="2901"/>
                      </a:moveTo>
                      <a:cubicBezTo>
                        <a:pt x="1754" y="1889"/>
                        <a:pt x="877" y="945"/>
                        <a:pt x="0" y="0"/>
                      </a:cubicBezTo>
                      <a:cubicBezTo>
                        <a:pt x="877" y="945"/>
                        <a:pt x="1754" y="1889"/>
                        <a:pt x="2564" y="290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1" name="Google Shape;9161;g3acbb144eea_1_3835"/>
                <p:cNvSpPr/>
                <p:nvPr/>
              </p:nvSpPr>
              <p:spPr>
                <a:xfrm>
                  <a:off x="-1632386" y="1691802"/>
                  <a:ext cx="39671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58832" extrusionOk="0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39671" y="58833"/>
                      </a:lnTo>
                      <a:lnTo>
                        <a:pt x="39671" y="58833"/>
                      </a:lnTo>
                      <a:lnTo>
                        <a:pt x="6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2" name="Google Shape;9162;g3acbb144eea_1_3835"/>
                <p:cNvSpPr/>
                <p:nvPr/>
              </p:nvSpPr>
              <p:spPr>
                <a:xfrm>
                  <a:off x="-1642844" y="1635533"/>
                  <a:ext cx="85280" cy="115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80" h="115034" extrusionOk="0">
                      <a:moveTo>
                        <a:pt x="10458" y="56269"/>
                      </a:moveTo>
                      <a:cubicBezTo>
                        <a:pt x="10458" y="56269"/>
                        <a:pt x="10458" y="56269"/>
                        <a:pt x="10458" y="56269"/>
                      </a:cubicBezTo>
                      <a:lnTo>
                        <a:pt x="50062" y="115034"/>
                      </a:lnTo>
                      <a:cubicBezTo>
                        <a:pt x="62476" y="101878"/>
                        <a:pt x="74216" y="88047"/>
                        <a:pt x="85281" y="73743"/>
                      </a:cubicBezTo>
                      <a:lnTo>
                        <a:pt x="56067" y="29551"/>
                      </a:lnTo>
                      <a:cubicBezTo>
                        <a:pt x="48578" y="18419"/>
                        <a:pt x="39874" y="8569"/>
                        <a:pt x="30226" y="0"/>
                      </a:cubicBezTo>
                      <a:cubicBezTo>
                        <a:pt x="20983" y="14978"/>
                        <a:pt x="10863" y="29484"/>
                        <a:pt x="0" y="43315"/>
                      </a:cubicBezTo>
                      <a:cubicBezTo>
                        <a:pt x="810" y="44192"/>
                        <a:pt x="1552" y="45069"/>
                        <a:pt x="2294" y="45946"/>
                      </a:cubicBezTo>
                      <a:cubicBezTo>
                        <a:pt x="3171" y="46891"/>
                        <a:pt x="4048" y="47835"/>
                        <a:pt x="4858" y="48847"/>
                      </a:cubicBezTo>
                      <a:cubicBezTo>
                        <a:pt x="5060" y="49050"/>
                        <a:pt x="5263" y="49252"/>
                        <a:pt x="5398" y="49455"/>
                      </a:cubicBezTo>
                      <a:cubicBezTo>
                        <a:pt x="7152" y="51614"/>
                        <a:pt x="8771" y="53840"/>
                        <a:pt x="10323" y="56134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3" name="Google Shape;9163;g3acbb144eea_1_3835"/>
                <p:cNvSpPr/>
                <p:nvPr/>
              </p:nvSpPr>
              <p:spPr>
                <a:xfrm>
                  <a:off x="-1754302" y="1654964"/>
                  <a:ext cx="2631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079" extrusionOk="0">
                      <a:moveTo>
                        <a:pt x="0" y="1080"/>
                      </a:moveTo>
                      <a:cubicBezTo>
                        <a:pt x="877" y="675"/>
                        <a:pt x="1754" y="337"/>
                        <a:pt x="2631" y="0"/>
                      </a:cubicBezTo>
                      <a:cubicBezTo>
                        <a:pt x="1754" y="337"/>
                        <a:pt x="877" y="742"/>
                        <a:pt x="0" y="108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4" name="Google Shape;9164;g3acbb144eea_1_3835"/>
                <p:cNvSpPr/>
                <p:nvPr/>
              </p:nvSpPr>
              <p:spPr>
                <a:xfrm>
                  <a:off x="-1762601" y="1658743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0" y="1349"/>
                      </a:moveTo>
                      <a:cubicBezTo>
                        <a:pt x="877" y="877"/>
                        <a:pt x="1754" y="472"/>
                        <a:pt x="2631" y="0"/>
                      </a:cubicBezTo>
                      <a:cubicBezTo>
                        <a:pt x="1754" y="472"/>
                        <a:pt x="877" y="877"/>
                        <a:pt x="0" y="134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5" name="Google Shape;9165;g3acbb144eea_1_3835"/>
                <p:cNvSpPr/>
                <p:nvPr/>
              </p:nvSpPr>
              <p:spPr>
                <a:xfrm>
                  <a:off x="-1696819" y="1649634"/>
                  <a:ext cx="2496" cy="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539" extrusionOk="0">
                      <a:moveTo>
                        <a:pt x="2496" y="540"/>
                      </a:moveTo>
                      <a:cubicBezTo>
                        <a:pt x="1687" y="337"/>
                        <a:pt x="810" y="203"/>
                        <a:pt x="0" y="0"/>
                      </a:cubicBezTo>
                      <a:cubicBezTo>
                        <a:pt x="810" y="135"/>
                        <a:pt x="1687" y="337"/>
                        <a:pt x="2496" y="54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6" name="Google Shape;9166;g3acbb144eea_1_3835"/>
                <p:cNvSpPr/>
                <p:nvPr/>
              </p:nvSpPr>
              <p:spPr>
                <a:xfrm>
                  <a:off x="-1726910" y="1648285"/>
                  <a:ext cx="4790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472" extrusionOk="0">
                      <a:moveTo>
                        <a:pt x="4790" y="0"/>
                      </a:moveTo>
                      <a:cubicBezTo>
                        <a:pt x="3171" y="135"/>
                        <a:pt x="1619" y="270"/>
                        <a:pt x="0" y="472"/>
                      </a:cubicBezTo>
                      <a:cubicBezTo>
                        <a:pt x="1619" y="270"/>
                        <a:pt x="3171" y="135"/>
                        <a:pt x="479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7" name="Google Shape;9167;g3acbb144eea_1_3835"/>
                <p:cNvSpPr/>
                <p:nvPr/>
              </p:nvSpPr>
              <p:spPr>
                <a:xfrm>
                  <a:off x="-1705387" y="1648420"/>
                  <a:ext cx="67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46" extrusionOk="0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8" name="Google Shape;9168;g3acbb144eea_1_3835"/>
                <p:cNvSpPr/>
                <p:nvPr/>
              </p:nvSpPr>
              <p:spPr>
                <a:xfrm>
                  <a:off x="-1717329" y="1648015"/>
                  <a:ext cx="4790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6746" extrusionOk="0">
                      <a:moveTo>
                        <a:pt x="0" y="0"/>
                      </a:moveTo>
                      <a:cubicBezTo>
                        <a:pt x="1619" y="0"/>
                        <a:pt x="3171" y="0"/>
                        <a:pt x="4790" y="0"/>
                      </a:cubicBezTo>
                      <a:cubicBezTo>
                        <a:pt x="3171" y="0"/>
                        <a:pt x="161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69" name="Google Shape;9169;g3acbb144eea_1_3835"/>
                <p:cNvSpPr/>
                <p:nvPr/>
              </p:nvSpPr>
              <p:spPr>
                <a:xfrm>
                  <a:off x="-1788306" y="1596517"/>
                  <a:ext cx="97424" cy="67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4" h="67555" extrusionOk="0">
                      <a:moveTo>
                        <a:pt x="97357" y="54399"/>
                      </a:moveTo>
                      <a:cubicBezTo>
                        <a:pt x="96143" y="36183"/>
                        <a:pt x="92770" y="17966"/>
                        <a:pt x="87035" y="694"/>
                      </a:cubicBezTo>
                      <a:cubicBezTo>
                        <a:pt x="57686" y="-2072"/>
                        <a:pt x="27392" y="3393"/>
                        <a:pt x="0" y="17764"/>
                      </a:cubicBezTo>
                      <a:cubicBezTo>
                        <a:pt x="10053" y="32135"/>
                        <a:pt x="16192" y="49744"/>
                        <a:pt x="19161" y="67556"/>
                      </a:cubicBezTo>
                      <a:cubicBezTo>
                        <a:pt x="21185" y="66206"/>
                        <a:pt x="23277" y="64992"/>
                        <a:pt x="25368" y="63845"/>
                      </a:cubicBezTo>
                      <a:cubicBezTo>
                        <a:pt x="25503" y="63777"/>
                        <a:pt x="25638" y="63710"/>
                        <a:pt x="25773" y="63642"/>
                      </a:cubicBezTo>
                      <a:cubicBezTo>
                        <a:pt x="26650" y="63170"/>
                        <a:pt x="27527" y="62765"/>
                        <a:pt x="28404" y="62293"/>
                      </a:cubicBezTo>
                      <a:cubicBezTo>
                        <a:pt x="30293" y="61348"/>
                        <a:pt x="32183" y="60471"/>
                        <a:pt x="34072" y="59594"/>
                      </a:cubicBezTo>
                      <a:cubicBezTo>
                        <a:pt x="34949" y="59189"/>
                        <a:pt x="35826" y="58852"/>
                        <a:pt x="36703" y="58515"/>
                      </a:cubicBezTo>
                      <a:cubicBezTo>
                        <a:pt x="37243" y="58312"/>
                        <a:pt x="37715" y="58043"/>
                        <a:pt x="38255" y="57840"/>
                      </a:cubicBezTo>
                      <a:cubicBezTo>
                        <a:pt x="40414" y="57030"/>
                        <a:pt x="42640" y="56288"/>
                        <a:pt x="44867" y="55614"/>
                      </a:cubicBezTo>
                      <a:cubicBezTo>
                        <a:pt x="47970" y="54669"/>
                        <a:pt x="51141" y="53927"/>
                        <a:pt x="54312" y="53252"/>
                      </a:cubicBezTo>
                      <a:cubicBezTo>
                        <a:pt x="55932" y="52915"/>
                        <a:pt x="57483" y="52645"/>
                        <a:pt x="59103" y="52443"/>
                      </a:cubicBezTo>
                      <a:cubicBezTo>
                        <a:pt x="59912" y="52308"/>
                        <a:pt x="60722" y="52308"/>
                        <a:pt x="61531" y="52240"/>
                      </a:cubicBezTo>
                      <a:cubicBezTo>
                        <a:pt x="63151" y="52038"/>
                        <a:pt x="64703" y="51903"/>
                        <a:pt x="66322" y="51768"/>
                      </a:cubicBezTo>
                      <a:cubicBezTo>
                        <a:pt x="67131" y="51768"/>
                        <a:pt x="67941" y="51565"/>
                        <a:pt x="68683" y="51565"/>
                      </a:cubicBezTo>
                      <a:cubicBezTo>
                        <a:pt x="69493" y="51565"/>
                        <a:pt x="70303" y="51565"/>
                        <a:pt x="71112" y="51565"/>
                      </a:cubicBezTo>
                      <a:cubicBezTo>
                        <a:pt x="72731" y="51565"/>
                        <a:pt x="74283" y="51565"/>
                        <a:pt x="75902" y="51565"/>
                      </a:cubicBezTo>
                      <a:cubicBezTo>
                        <a:pt x="76712" y="51565"/>
                        <a:pt x="77522" y="51565"/>
                        <a:pt x="78264" y="51565"/>
                      </a:cubicBezTo>
                      <a:cubicBezTo>
                        <a:pt x="79883" y="51633"/>
                        <a:pt x="81435" y="51768"/>
                        <a:pt x="83054" y="51903"/>
                      </a:cubicBezTo>
                      <a:cubicBezTo>
                        <a:pt x="83054" y="51903"/>
                        <a:pt x="83054" y="51903"/>
                        <a:pt x="83054" y="51903"/>
                      </a:cubicBezTo>
                      <a:cubicBezTo>
                        <a:pt x="85888" y="52173"/>
                        <a:pt x="88721" y="52645"/>
                        <a:pt x="91555" y="53117"/>
                      </a:cubicBezTo>
                      <a:cubicBezTo>
                        <a:pt x="92365" y="53252"/>
                        <a:pt x="93242" y="53455"/>
                        <a:pt x="94051" y="53657"/>
                      </a:cubicBezTo>
                      <a:cubicBezTo>
                        <a:pt x="95063" y="53859"/>
                        <a:pt x="96143" y="54062"/>
                        <a:pt x="97155" y="54332"/>
                      </a:cubicBezTo>
                      <a:cubicBezTo>
                        <a:pt x="97222" y="54332"/>
                        <a:pt x="97357" y="54332"/>
                        <a:pt x="97425" y="5439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70" name="Google Shape;9170;g3acbb144eea_1_3835"/>
                <p:cNvSpPr/>
                <p:nvPr/>
              </p:nvSpPr>
              <p:spPr>
                <a:xfrm>
                  <a:off x="-1810639" y="1715079"/>
                  <a:ext cx="1686" cy="5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5195" extrusionOk="0">
                      <a:moveTo>
                        <a:pt x="1687" y="0"/>
                      </a:moveTo>
                      <a:cubicBezTo>
                        <a:pt x="1080" y="1754"/>
                        <a:pt x="472" y="3441"/>
                        <a:pt x="0" y="5195"/>
                      </a:cubicBezTo>
                      <a:cubicBezTo>
                        <a:pt x="472" y="3441"/>
                        <a:pt x="1080" y="1754"/>
                        <a:pt x="1687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71" name="Google Shape;9171;g3acbb144eea_1_3835"/>
                <p:cNvSpPr/>
                <p:nvPr/>
              </p:nvSpPr>
              <p:spPr>
                <a:xfrm>
                  <a:off x="-1814408" y="1731811"/>
                  <a:ext cx="1273" cy="21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3" h="21792" extrusionOk="0">
                      <a:moveTo>
                        <a:pt x="193" y="21792"/>
                      </a:moveTo>
                      <a:cubicBezTo>
                        <a:pt x="-211" y="14506"/>
                        <a:pt x="126" y="7152"/>
                        <a:pt x="1273" y="0"/>
                      </a:cubicBezTo>
                      <a:cubicBezTo>
                        <a:pt x="126" y="7219"/>
                        <a:pt x="-279" y="14506"/>
                        <a:pt x="193" y="2179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72" name="Google Shape;9172;g3acbb144eea_1_3835"/>
                <p:cNvSpPr/>
                <p:nvPr/>
              </p:nvSpPr>
              <p:spPr>
                <a:xfrm>
                  <a:off x="-1814079" y="1756167"/>
                  <a:ext cx="742" cy="5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5802" extrusionOk="0">
                      <a:moveTo>
                        <a:pt x="0" y="0"/>
                      </a:moveTo>
                      <a:cubicBezTo>
                        <a:pt x="135" y="1957"/>
                        <a:pt x="472" y="3913"/>
                        <a:pt x="742" y="5802"/>
                      </a:cubicBezTo>
                      <a:cubicBezTo>
                        <a:pt x="472" y="3846"/>
                        <a:pt x="135" y="1889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73" name="Google Shape;9173;g3acbb144eea_1_3835"/>
                <p:cNvSpPr/>
                <p:nvPr/>
              </p:nvSpPr>
              <p:spPr>
                <a:xfrm>
                  <a:off x="-1807670" y="1706645"/>
                  <a:ext cx="209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925" extrusionOk="0">
                      <a:moveTo>
                        <a:pt x="2092" y="0"/>
                      </a:moveTo>
                      <a:cubicBezTo>
                        <a:pt x="1349" y="1619"/>
                        <a:pt x="607" y="3238"/>
                        <a:pt x="0" y="4925"/>
                      </a:cubicBezTo>
                      <a:cubicBezTo>
                        <a:pt x="607" y="3238"/>
                        <a:pt x="1349" y="1619"/>
                        <a:pt x="20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74" name="Google Shape;9174;g3acbb144eea_1_3835"/>
                <p:cNvSpPr/>
                <p:nvPr/>
              </p:nvSpPr>
              <p:spPr>
                <a:xfrm>
                  <a:off x="-1812798" y="1765411"/>
                  <a:ext cx="1214" cy="5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5464" extrusionOk="0">
                      <a:moveTo>
                        <a:pt x="0" y="0"/>
                      </a:moveTo>
                      <a:cubicBezTo>
                        <a:pt x="337" y="1822"/>
                        <a:pt x="810" y="3643"/>
                        <a:pt x="1215" y="5465"/>
                      </a:cubicBezTo>
                      <a:cubicBezTo>
                        <a:pt x="742" y="3643"/>
                        <a:pt x="337" y="1822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75" name="Google Shape;9175;g3acbb144eea_1_3835"/>
                <p:cNvSpPr/>
                <p:nvPr/>
              </p:nvSpPr>
              <p:spPr>
                <a:xfrm>
                  <a:off x="-1812730" y="1723647"/>
                  <a:ext cx="1281" cy="5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5599" extrusionOk="0">
                      <a:moveTo>
                        <a:pt x="1282" y="0"/>
                      </a:moveTo>
                      <a:cubicBezTo>
                        <a:pt x="810" y="1822"/>
                        <a:pt x="337" y="3711"/>
                        <a:pt x="0" y="5600"/>
                      </a:cubicBezTo>
                      <a:cubicBezTo>
                        <a:pt x="337" y="3711"/>
                        <a:pt x="810" y="1889"/>
                        <a:pt x="128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76" name="Google Shape;9176;g3acbb144eea_1_3835"/>
                <p:cNvSpPr/>
                <p:nvPr/>
              </p:nvSpPr>
              <p:spPr>
                <a:xfrm>
                  <a:off x="-1857559" y="1697878"/>
                  <a:ext cx="52992" cy="75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92" h="75763" extrusionOk="0">
                      <a:moveTo>
                        <a:pt x="2729" y="73740"/>
                      </a:moveTo>
                      <a:cubicBezTo>
                        <a:pt x="16560" y="70096"/>
                        <a:pt x="31268" y="70838"/>
                        <a:pt x="46583" y="75764"/>
                      </a:cubicBezTo>
                      <a:cubicBezTo>
                        <a:pt x="46313" y="74819"/>
                        <a:pt x="46179" y="73942"/>
                        <a:pt x="45976" y="72997"/>
                      </a:cubicBezTo>
                      <a:cubicBezTo>
                        <a:pt x="45504" y="71176"/>
                        <a:pt x="45099" y="69354"/>
                        <a:pt x="44762" y="67532"/>
                      </a:cubicBezTo>
                      <a:cubicBezTo>
                        <a:pt x="44559" y="66386"/>
                        <a:pt x="44424" y="65306"/>
                        <a:pt x="44289" y="64159"/>
                      </a:cubicBezTo>
                      <a:cubicBezTo>
                        <a:pt x="44020" y="62202"/>
                        <a:pt x="43682" y="60246"/>
                        <a:pt x="43547" y="58357"/>
                      </a:cubicBezTo>
                      <a:cubicBezTo>
                        <a:pt x="43480" y="57480"/>
                        <a:pt x="43480" y="56603"/>
                        <a:pt x="43412" y="55725"/>
                      </a:cubicBezTo>
                      <a:cubicBezTo>
                        <a:pt x="43008" y="48439"/>
                        <a:pt x="43345" y="41085"/>
                        <a:pt x="44492" y="33933"/>
                      </a:cubicBezTo>
                      <a:cubicBezTo>
                        <a:pt x="44627" y="33123"/>
                        <a:pt x="44694" y="32246"/>
                        <a:pt x="44829" y="31437"/>
                      </a:cubicBezTo>
                      <a:cubicBezTo>
                        <a:pt x="45166" y="29548"/>
                        <a:pt x="45639" y="27726"/>
                        <a:pt x="46111" y="25837"/>
                      </a:cubicBezTo>
                      <a:cubicBezTo>
                        <a:pt x="46381" y="24690"/>
                        <a:pt x="46651" y="23543"/>
                        <a:pt x="46921" y="22463"/>
                      </a:cubicBezTo>
                      <a:cubicBezTo>
                        <a:pt x="47393" y="20709"/>
                        <a:pt x="48000" y="19022"/>
                        <a:pt x="48607" y="17268"/>
                      </a:cubicBezTo>
                      <a:cubicBezTo>
                        <a:pt x="49012" y="16054"/>
                        <a:pt x="49417" y="14907"/>
                        <a:pt x="49822" y="13760"/>
                      </a:cubicBezTo>
                      <a:cubicBezTo>
                        <a:pt x="50429" y="12073"/>
                        <a:pt x="51171" y="10454"/>
                        <a:pt x="51913" y="8835"/>
                      </a:cubicBezTo>
                      <a:cubicBezTo>
                        <a:pt x="52318" y="8025"/>
                        <a:pt x="52588" y="7148"/>
                        <a:pt x="52993" y="6338"/>
                      </a:cubicBezTo>
                      <a:cubicBezTo>
                        <a:pt x="37340" y="1750"/>
                        <a:pt x="21013" y="-409"/>
                        <a:pt x="4753" y="64"/>
                      </a:cubicBezTo>
                      <a:cubicBezTo>
                        <a:pt x="-915" y="23408"/>
                        <a:pt x="-1387" y="48844"/>
                        <a:pt x="2661" y="7380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177" name="Google Shape;9177;g3acbb144eea_1_3835"/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9178" name="Google Shape;9178;g3acbb144eea_1_3835"/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179" name="Google Shape;9179;g3acbb144eea_1_3835"/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9180" name="Google Shape;9180;g3acbb144eea_1_3835"/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81" name="Google Shape;9181;g3acbb144eea_1_3835"/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82" name="Google Shape;9182;g3acbb144eea_1_3835"/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83" name="Google Shape;9183;g3acbb144eea_1_3835"/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84" name="Google Shape;9184;g3acbb144eea_1_3835"/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85" name="Google Shape;9185;g3acbb144eea_1_3835"/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186" name="Google Shape;9186;g3acbb144eea_1_3835"/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9187" name="Google Shape;9187;g3acbb144eea_1_3835"/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88" name="Google Shape;9188;g3acbb144eea_1_3835"/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89" name="Google Shape;9189;g3acbb144eea_1_3835"/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190" name="Google Shape;9190;g3acbb144eea_1_3835"/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191" name="Google Shape;9191;g3acbb144eea_1_3835"/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9192" name="Google Shape;9192;g3acbb144eea_1_3835"/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93" name="Google Shape;9193;g3acbb144eea_1_3835"/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94" name="Google Shape;9194;g3acbb144eea_1_3835"/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195" name="Google Shape;9195;g3acbb144eea_1_3835"/>
            <p:cNvGrpSpPr/>
            <p:nvPr/>
          </p:nvGrpSpPr>
          <p:grpSpPr>
            <a:xfrm>
              <a:off x="7301567" y="5405080"/>
              <a:ext cx="1072500" cy="1181274"/>
              <a:chOff x="2017242" y="2045055"/>
              <a:chExt cx="1072500" cy="1181274"/>
            </a:xfrm>
          </p:grpSpPr>
          <p:grpSp>
            <p:nvGrpSpPr>
              <p:cNvPr id="9196" name="Google Shape;9196;g3acbb144eea_1_3835"/>
              <p:cNvGrpSpPr/>
              <p:nvPr/>
            </p:nvGrpSpPr>
            <p:grpSpPr>
              <a:xfrm>
                <a:off x="2017242" y="2045055"/>
                <a:ext cx="1072500" cy="1181274"/>
                <a:chOff x="2017242" y="2045055"/>
                <a:chExt cx="1072500" cy="1181274"/>
              </a:xfrm>
            </p:grpSpPr>
            <p:sp>
              <p:nvSpPr>
                <p:cNvPr id="9197" name="Google Shape;9197;g3acbb144eea_1_3835"/>
                <p:cNvSpPr/>
                <p:nvPr/>
              </p:nvSpPr>
              <p:spPr>
                <a:xfrm>
                  <a:off x="2515975" y="2297006"/>
                  <a:ext cx="75000" cy="15300"/>
                </a:xfrm>
                <a:prstGeom prst="ellipse">
                  <a:avLst/>
                </a:prstGeom>
                <a:solidFill>
                  <a:srgbClr val="F08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98" name="Google Shape;9198;g3acbb144eea_1_3835"/>
                <p:cNvSpPr/>
                <p:nvPr/>
              </p:nvSpPr>
              <p:spPr>
                <a:xfrm>
                  <a:off x="2476588" y="2149902"/>
                  <a:ext cx="94420" cy="16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20" h="160650" extrusionOk="0">
                      <a:moveTo>
                        <a:pt x="76218" y="160545"/>
                      </a:moveTo>
                      <a:cubicBezTo>
                        <a:pt x="66164" y="160545"/>
                        <a:pt x="58014" y="152396"/>
                        <a:pt x="58014" y="142342"/>
                      </a:cubicBezTo>
                      <a:cubicBezTo>
                        <a:pt x="58014" y="57675"/>
                        <a:pt x="12612" y="35556"/>
                        <a:pt x="10601" y="34709"/>
                      </a:cubicBezTo>
                      <a:cubicBezTo>
                        <a:pt x="1605" y="30476"/>
                        <a:pt x="-2522" y="19787"/>
                        <a:pt x="1605" y="10791"/>
                      </a:cubicBezTo>
                      <a:cubicBezTo>
                        <a:pt x="5627" y="1689"/>
                        <a:pt x="16210" y="-2438"/>
                        <a:pt x="25312" y="1477"/>
                      </a:cubicBezTo>
                      <a:cubicBezTo>
                        <a:pt x="28169" y="2747"/>
                        <a:pt x="94421" y="32592"/>
                        <a:pt x="94421" y="142448"/>
                      </a:cubicBezTo>
                      <a:cubicBezTo>
                        <a:pt x="94421" y="152502"/>
                        <a:pt x="86272" y="160651"/>
                        <a:pt x="76218" y="16065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99" name="Google Shape;9199;g3acbb144eea_1_3835"/>
                <p:cNvSpPr/>
                <p:nvPr/>
              </p:nvSpPr>
              <p:spPr>
                <a:xfrm rot="-1349847">
                  <a:off x="2143056" y="2279644"/>
                  <a:ext cx="820871" cy="820871"/>
                </a:xfrm>
                <a:prstGeom prst="ellipse">
                  <a:avLst/>
                </a:prstGeom>
                <a:solidFill>
                  <a:srgbClr val="FF81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9200" name="Google Shape;9200;g3acbb144eea_1_3835"/>
                <p:cNvGrpSpPr/>
                <p:nvPr/>
              </p:nvGrpSpPr>
              <p:grpSpPr>
                <a:xfrm>
                  <a:off x="2143125" y="2279755"/>
                  <a:ext cx="820843" cy="820843"/>
                  <a:chOff x="2143125" y="2279755"/>
                  <a:chExt cx="820843" cy="820843"/>
                </a:xfrm>
              </p:grpSpPr>
              <p:sp>
                <p:nvSpPr>
                  <p:cNvPr id="9201" name="Google Shape;9201;g3acbb144eea_1_3835"/>
                  <p:cNvSpPr/>
                  <p:nvPr/>
                </p:nvSpPr>
                <p:spPr>
                  <a:xfrm>
                    <a:off x="2436495" y="2279755"/>
                    <a:ext cx="527473" cy="8208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7473" h="820843" extrusionOk="0">
                        <a:moveTo>
                          <a:pt x="117052" y="0"/>
                        </a:moveTo>
                        <a:cubicBezTo>
                          <a:pt x="76412" y="0"/>
                          <a:pt x="37147" y="6032"/>
                          <a:pt x="0" y="17039"/>
                        </a:cubicBezTo>
                        <a:cubicBezTo>
                          <a:pt x="169651" y="67416"/>
                          <a:pt x="293370" y="224367"/>
                          <a:pt x="293370" y="410422"/>
                        </a:cubicBezTo>
                        <a:cubicBezTo>
                          <a:pt x="293370" y="596477"/>
                          <a:pt x="169651" y="753428"/>
                          <a:pt x="0" y="803804"/>
                        </a:cubicBezTo>
                        <a:cubicBezTo>
                          <a:pt x="37147" y="814811"/>
                          <a:pt x="76306" y="820843"/>
                          <a:pt x="117052" y="820843"/>
                        </a:cubicBezTo>
                        <a:cubicBezTo>
                          <a:pt x="343747" y="820843"/>
                          <a:pt x="527473" y="637117"/>
                          <a:pt x="527473" y="410422"/>
                        </a:cubicBezTo>
                        <a:cubicBezTo>
                          <a:pt x="527473" y="183727"/>
                          <a:pt x="343747" y="0"/>
                          <a:pt x="1170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202" name="Google Shape;9202;g3acbb144eea_1_3835"/>
                  <p:cNvSpPr/>
                  <p:nvPr/>
                </p:nvSpPr>
                <p:spPr>
                  <a:xfrm>
                    <a:off x="2143125" y="2296689"/>
                    <a:ext cx="586740" cy="786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740" h="786765" extrusionOk="0">
                        <a:moveTo>
                          <a:pt x="586740" y="393382"/>
                        </a:moveTo>
                        <a:cubicBezTo>
                          <a:pt x="586740" y="207433"/>
                          <a:pt x="463021" y="50377"/>
                          <a:pt x="293370" y="0"/>
                        </a:cubicBezTo>
                        <a:cubicBezTo>
                          <a:pt x="123719" y="50377"/>
                          <a:pt x="0" y="207328"/>
                          <a:pt x="0" y="393382"/>
                        </a:cubicBezTo>
                        <a:cubicBezTo>
                          <a:pt x="0" y="579438"/>
                          <a:pt x="123719" y="736388"/>
                          <a:pt x="293370" y="786765"/>
                        </a:cubicBezTo>
                        <a:cubicBezTo>
                          <a:pt x="463021" y="736388"/>
                          <a:pt x="586740" y="579438"/>
                          <a:pt x="586740" y="393382"/>
                        </a:cubicBezTo>
                        <a:close/>
                      </a:path>
                    </a:pathLst>
                  </a:custGeom>
                  <a:solidFill>
                    <a:srgbClr val="FF8C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203" name="Google Shape;9203;g3acbb144eea_1_3835"/>
                <p:cNvGrpSpPr/>
                <p:nvPr/>
              </p:nvGrpSpPr>
              <p:grpSpPr>
                <a:xfrm>
                  <a:off x="2556509" y="2045055"/>
                  <a:ext cx="348932" cy="213329"/>
                  <a:chOff x="2556509" y="2045055"/>
                  <a:chExt cx="348932" cy="213329"/>
                </a:xfrm>
              </p:grpSpPr>
              <p:sp>
                <p:nvSpPr>
                  <p:cNvPr id="9204" name="Google Shape;9204;g3acbb144eea_1_3835"/>
                  <p:cNvSpPr/>
                  <p:nvPr/>
                </p:nvSpPr>
                <p:spPr>
                  <a:xfrm>
                    <a:off x="2557674" y="2045055"/>
                    <a:ext cx="344910" cy="1731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4910" h="173105" extrusionOk="0">
                        <a:moveTo>
                          <a:pt x="344911" y="35946"/>
                        </a:moveTo>
                        <a:cubicBezTo>
                          <a:pt x="327448" y="27055"/>
                          <a:pt x="223732" y="-22686"/>
                          <a:pt x="135784" y="12345"/>
                        </a:cubicBezTo>
                        <a:cubicBezTo>
                          <a:pt x="47837" y="47270"/>
                          <a:pt x="6562" y="154691"/>
                          <a:pt x="0" y="173105"/>
                        </a:cubicBezTo>
                        <a:lnTo>
                          <a:pt x="344911" y="35946"/>
                        </a:lnTo>
                        <a:close/>
                      </a:path>
                    </a:pathLst>
                  </a:cu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205" name="Google Shape;9205;g3acbb144eea_1_3835"/>
                  <p:cNvSpPr/>
                  <p:nvPr/>
                </p:nvSpPr>
                <p:spPr>
                  <a:xfrm>
                    <a:off x="2556509" y="2080894"/>
                    <a:ext cx="348932" cy="1774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8932" h="177490" extrusionOk="0">
                        <a:moveTo>
                          <a:pt x="212" y="139912"/>
                        </a:moveTo>
                        <a:lnTo>
                          <a:pt x="0" y="139912"/>
                        </a:lnTo>
                        <a:cubicBezTo>
                          <a:pt x="0" y="139912"/>
                          <a:pt x="106" y="140123"/>
                          <a:pt x="106" y="140123"/>
                        </a:cubicBezTo>
                        <a:cubicBezTo>
                          <a:pt x="106" y="140123"/>
                          <a:pt x="106" y="140335"/>
                          <a:pt x="106" y="140335"/>
                        </a:cubicBezTo>
                        <a:lnTo>
                          <a:pt x="317" y="140335"/>
                        </a:lnTo>
                        <a:cubicBezTo>
                          <a:pt x="3704" y="142028"/>
                          <a:pt x="117052" y="202882"/>
                          <a:pt x="211984" y="165206"/>
                        </a:cubicBezTo>
                        <a:cubicBezTo>
                          <a:pt x="306917" y="127423"/>
                          <a:pt x="347557" y="5292"/>
                          <a:pt x="348721" y="1693"/>
                        </a:cubicBezTo>
                        <a:lnTo>
                          <a:pt x="348933" y="1693"/>
                        </a:lnTo>
                        <a:cubicBezTo>
                          <a:pt x="348933" y="1693"/>
                          <a:pt x="348827" y="1482"/>
                          <a:pt x="348827" y="1482"/>
                        </a:cubicBezTo>
                        <a:cubicBezTo>
                          <a:pt x="348827" y="1482"/>
                          <a:pt x="348827" y="1270"/>
                          <a:pt x="348827" y="1270"/>
                        </a:cubicBezTo>
                        <a:lnTo>
                          <a:pt x="348615" y="1270"/>
                        </a:lnTo>
                        <a:cubicBezTo>
                          <a:pt x="348615" y="1270"/>
                          <a:pt x="347451" y="741"/>
                          <a:pt x="346075" y="0"/>
                        </a:cubicBezTo>
                        <a:lnTo>
                          <a:pt x="1164" y="137160"/>
                        </a:lnTo>
                        <a:cubicBezTo>
                          <a:pt x="635" y="138642"/>
                          <a:pt x="317" y="139594"/>
                          <a:pt x="212" y="139806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9206" name="Google Shape;9206;g3acbb144eea_1_3835"/>
              <p:cNvGrpSpPr/>
              <p:nvPr/>
            </p:nvGrpSpPr>
            <p:grpSpPr>
              <a:xfrm>
                <a:off x="2368258" y="2441469"/>
                <a:ext cx="683869" cy="683763"/>
                <a:chOff x="2368258" y="2441469"/>
                <a:chExt cx="683869" cy="683763"/>
              </a:xfrm>
            </p:grpSpPr>
            <p:sp>
              <p:nvSpPr>
                <p:cNvPr id="9207" name="Google Shape;9207;g3acbb144eea_1_3835"/>
                <p:cNvSpPr/>
                <p:nvPr/>
              </p:nvSpPr>
              <p:spPr>
                <a:xfrm>
                  <a:off x="2368258" y="2441469"/>
                  <a:ext cx="683869" cy="683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869" h="683763" extrusionOk="0">
                      <a:moveTo>
                        <a:pt x="117766" y="567161"/>
                      </a:moveTo>
                      <a:cubicBezTo>
                        <a:pt x="274082" y="722948"/>
                        <a:pt x="527130" y="722630"/>
                        <a:pt x="683022" y="566208"/>
                      </a:cubicBezTo>
                      <a:cubicBezTo>
                        <a:pt x="683340" y="565891"/>
                        <a:pt x="683551" y="565573"/>
                        <a:pt x="683869" y="565256"/>
                      </a:cubicBezTo>
                      <a:lnTo>
                        <a:pt x="630317" y="511704"/>
                      </a:lnTo>
                      <a:cubicBezTo>
                        <a:pt x="630317" y="511704"/>
                        <a:pt x="629682" y="512339"/>
                        <a:pt x="629365" y="512763"/>
                      </a:cubicBezTo>
                      <a:cubicBezTo>
                        <a:pt x="568828" y="573511"/>
                        <a:pt x="490194" y="605049"/>
                        <a:pt x="410819" y="607801"/>
                      </a:cubicBezTo>
                      <a:cubicBezTo>
                        <a:pt x="403834" y="608013"/>
                        <a:pt x="396955" y="608013"/>
                        <a:pt x="389970" y="607801"/>
                      </a:cubicBezTo>
                      <a:cubicBezTo>
                        <a:pt x="312394" y="605472"/>
                        <a:pt x="235559" y="575416"/>
                        <a:pt x="175446" y="517525"/>
                      </a:cubicBezTo>
                      <a:cubicBezTo>
                        <a:pt x="174070" y="516149"/>
                        <a:pt x="172588" y="514879"/>
                        <a:pt x="171107" y="513503"/>
                      </a:cubicBezTo>
                      <a:cubicBezTo>
                        <a:pt x="167614" y="510011"/>
                        <a:pt x="164121" y="506413"/>
                        <a:pt x="160841" y="502708"/>
                      </a:cubicBezTo>
                      <a:cubicBezTo>
                        <a:pt x="106231" y="443124"/>
                        <a:pt x="77973" y="368088"/>
                        <a:pt x="76068" y="292418"/>
                      </a:cubicBezTo>
                      <a:cubicBezTo>
                        <a:pt x="75857" y="285433"/>
                        <a:pt x="75857" y="278553"/>
                        <a:pt x="76068" y="271568"/>
                      </a:cubicBezTo>
                      <a:cubicBezTo>
                        <a:pt x="79032" y="193040"/>
                        <a:pt x="110464" y="115358"/>
                        <a:pt x="170260" y="55245"/>
                      </a:cubicBezTo>
                      <a:cubicBezTo>
                        <a:pt x="170789" y="54716"/>
                        <a:pt x="171424" y="54081"/>
                        <a:pt x="172059" y="53552"/>
                      </a:cubicBezTo>
                      <a:lnTo>
                        <a:pt x="118507" y="0"/>
                      </a:lnTo>
                      <a:cubicBezTo>
                        <a:pt x="117872" y="635"/>
                        <a:pt x="117237" y="1164"/>
                        <a:pt x="116602" y="1799"/>
                      </a:cubicBezTo>
                      <a:cubicBezTo>
                        <a:pt x="-39184" y="158115"/>
                        <a:pt x="-38867" y="411163"/>
                        <a:pt x="117555" y="567055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08" name="Google Shape;9208;g3acbb144eea_1_3835"/>
                <p:cNvSpPr/>
                <p:nvPr/>
              </p:nvSpPr>
              <p:spPr>
                <a:xfrm>
                  <a:off x="2444432" y="2733463"/>
                  <a:ext cx="276965" cy="210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965" h="210714" extrusionOk="0">
                      <a:moveTo>
                        <a:pt x="273262" y="0"/>
                      </a:moveTo>
                      <a:lnTo>
                        <a:pt x="0" y="423"/>
                      </a:lnTo>
                      <a:cubicBezTo>
                        <a:pt x="1905" y="76094"/>
                        <a:pt x="30163" y="151130"/>
                        <a:pt x="84772" y="210714"/>
                      </a:cubicBezTo>
                      <a:lnTo>
                        <a:pt x="276966" y="17886"/>
                      </a:lnTo>
                      <a:cubicBezTo>
                        <a:pt x="274743" y="12065"/>
                        <a:pt x="273579" y="6033"/>
                        <a:pt x="273262" y="0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09" name="Google Shape;9209;g3acbb144eea_1_3835"/>
                <p:cNvSpPr/>
                <p:nvPr/>
              </p:nvSpPr>
              <p:spPr>
                <a:xfrm>
                  <a:off x="2543598" y="2769552"/>
                  <a:ext cx="214524" cy="279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524" h="279717" extrusionOk="0">
                      <a:moveTo>
                        <a:pt x="190923" y="2434"/>
                      </a:moveTo>
                      <a:cubicBezTo>
                        <a:pt x="190183" y="1693"/>
                        <a:pt x="189653" y="847"/>
                        <a:pt x="188913" y="0"/>
                      </a:cubicBezTo>
                      <a:lnTo>
                        <a:pt x="0" y="189442"/>
                      </a:lnTo>
                      <a:cubicBezTo>
                        <a:pt x="60113" y="247227"/>
                        <a:pt x="136948" y="277283"/>
                        <a:pt x="214524" y="279717"/>
                      </a:cubicBezTo>
                      <a:lnTo>
                        <a:pt x="214101" y="16404"/>
                      </a:lnTo>
                      <a:cubicBezTo>
                        <a:pt x="205634" y="13653"/>
                        <a:pt x="197591" y="9207"/>
                        <a:pt x="190817" y="2434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0" name="Google Shape;9210;g3acbb144eea_1_3835"/>
                <p:cNvSpPr/>
                <p:nvPr/>
              </p:nvSpPr>
              <p:spPr>
                <a:xfrm>
                  <a:off x="2778654" y="2771774"/>
                  <a:ext cx="219921" cy="277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921" h="277495" extrusionOk="0">
                      <a:moveTo>
                        <a:pt x="0" y="17039"/>
                      </a:moveTo>
                      <a:lnTo>
                        <a:pt x="423" y="277495"/>
                      </a:lnTo>
                      <a:cubicBezTo>
                        <a:pt x="79798" y="274849"/>
                        <a:pt x="158433" y="243205"/>
                        <a:pt x="218969" y="182457"/>
                      </a:cubicBezTo>
                      <a:cubicBezTo>
                        <a:pt x="219287" y="182139"/>
                        <a:pt x="219604" y="181822"/>
                        <a:pt x="219922" y="181398"/>
                      </a:cubicBezTo>
                      <a:lnTo>
                        <a:pt x="38523" y="0"/>
                      </a:lnTo>
                      <a:cubicBezTo>
                        <a:pt x="38523" y="0"/>
                        <a:pt x="38523" y="0"/>
                        <a:pt x="38523" y="0"/>
                      </a:cubicBezTo>
                      <a:cubicBezTo>
                        <a:pt x="27834" y="10689"/>
                        <a:pt x="14076" y="16192"/>
                        <a:pt x="0" y="16933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1" name="Google Shape;9211;g3acbb144eea_1_3835"/>
                <p:cNvSpPr/>
                <p:nvPr/>
              </p:nvSpPr>
              <p:spPr>
                <a:xfrm>
                  <a:off x="2444432" y="2495232"/>
                  <a:ext cx="290089" cy="2180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089" h="218016" extrusionOk="0">
                      <a:moveTo>
                        <a:pt x="0" y="217911"/>
                      </a:moveTo>
                      <a:lnTo>
                        <a:pt x="276013" y="217488"/>
                      </a:lnTo>
                      <a:cubicBezTo>
                        <a:pt x="278765" y="209021"/>
                        <a:pt x="283210" y="200977"/>
                        <a:pt x="289983" y="194204"/>
                      </a:cubicBezTo>
                      <a:cubicBezTo>
                        <a:pt x="289983" y="194204"/>
                        <a:pt x="290089" y="194204"/>
                        <a:pt x="290089" y="194098"/>
                      </a:cubicBezTo>
                      <a:lnTo>
                        <a:pt x="95991" y="0"/>
                      </a:lnTo>
                      <a:cubicBezTo>
                        <a:pt x="95462" y="529"/>
                        <a:pt x="94827" y="1058"/>
                        <a:pt x="94192" y="1693"/>
                      </a:cubicBezTo>
                      <a:cubicBezTo>
                        <a:pt x="34290" y="61807"/>
                        <a:pt x="2963" y="139382"/>
                        <a:pt x="0" y="218017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2" name="Google Shape;9212;g3acbb144eea_1_3835"/>
                <p:cNvSpPr/>
                <p:nvPr/>
              </p:nvSpPr>
              <p:spPr>
                <a:xfrm>
                  <a:off x="2529099" y="2751455"/>
                  <a:ext cx="203517" cy="207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517" h="207644" extrusionOk="0">
                      <a:moveTo>
                        <a:pt x="192193" y="0"/>
                      </a:moveTo>
                      <a:lnTo>
                        <a:pt x="0" y="192828"/>
                      </a:lnTo>
                      <a:cubicBezTo>
                        <a:pt x="3387" y="196427"/>
                        <a:pt x="6773" y="200131"/>
                        <a:pt x="10266" y="203623"/>
                      </a:cubicBezTo>
                      <a:cubicBezTo>
                        <a:pt x="11642" y="204999"/>
                        <a:pt x="13123" y="206269"/>
                        <a:pt x="14605" y="207645"/>
                      </a:cubicBezTo>
                      <a:lnTo>
                        <a:pt x="203518" y="18203"/>
                      </a:lnTo>
                      <a:cubicBezTo>
                        <a:pt x="198543" y="12700"/>
                        <a:pt x="194733" y="6562"/>
                        <a:pt x="192299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3" name="Google Shape;9213;g3acbb144eea_1_3835"/>
                <p:cNvSpPr/>
                <p:nvPr/>
              </p:nvSpPr>
              <p:spPr>
                <a:xfrm>
                  <a:off x="2757804" y="2785956"/>
                  <a:ext cx="21272" cy="263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263472" extrusionOk="0">
                      <a:moveTo>
                        <a:pt x="0" y="0"/>
                      </a:moveTo>
                      <a:lnTo>
                        <a:pt x="423" y="263313"/>
                      </a:lnTo>
                      <a:cubicBezTo>
                        <a:pt x="7408" y="263525"/>
                        <a:pt x="14288" y="263525"/>
                        <a:pt x="21273" y="263313"/>
                      </a:cubicBezTo>
                      <a:lnTo>
                        <a:pt x="20849" y="2858"/>
                      </a:lnTo>
                      <a:cubicBezTo>
                        <a:pt x="13864" y="3175"/>
                        <a:pt x="6773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4" name="Google Shape;9214;g3acbb144eea_1_3835"/>
                <p:cNvSpPr/>
                <p:nvPr/>
              </p:nvSpPr>
              <p:spPr>
                <a:xfrm>
                  <a:off x="2444232" y="2712720"/>
                  <a:ext cx="276319" cy="21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319" h="21272" extrusionOk="0">
                      <a:moveTo>
                        <a:pt x="276214" y="0"/>
                      </a:moveTo>
                      <a:lnTo>
                        <a:pt x="200" y="423"/>
                      </a:lnTo>
                      <a:cubicBezTo>
                        <a:pt x="-11" y="7408"/>
                        <a:pt x="-117" y="14288"/>
                        <a:pt x="200" y="21272"/>
                      </a:cubicBezTo>
                      <a:lnTo>
                        <a:pt x="273462" y="20849"/>
                      </a:lnTo>
                      <a:cubicBezTo>
                        <a:pt x="273145" y="13864"/>
                        <a:pt x="274097" y="6773"/>
                        <a:pt x="27632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5" name="Google Shape;9215;g3acbb144eea_1_3835"/>
                <p:cNvSpPr/>
                <p:nvPr/>
              </p:nvSpPr>
              <p:spPr>
                <a:xfrm>
                  <a:off x="2717588" y="2733463"/>
                  <a:ext cx="21590" cy="179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0" h="17991" extrusionOk="0">
                      <a:moveTo>
                        <a:pt x="21590" y="0"/>
                      </a:moveTo>
                      <a:lnTo>
                        <a:pt x="0" y="0"/>
                      </a:lnTo>
                      <a:cubicBezTo>
                        <a:pt x="317" y="6138"/>
                        <a:pt x="1482" y="12171"/>
                        <a:pt x="3704" y="17992"/>
                      </a:cubicBezTo>
                      <a:lnTo>
                        <a:pt x="21590" y="0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6" name="Google Shape;9216;g3acbb144eea_1_3835"/>
                <p:cNvSpPr/>
                <p:nvPr/>
              </p:nvSpPr>
              <p:spPr>
                <a:xfrm>
                  <a:off x="2732616" y="2719175"/>
                  <a:ext cx="84560" cy="69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60" h="69744" extrusionOk="0">
                      <a:moveTo>
                        <a:pt x="39053" y="11218"/>
                      </a:moveTo>
                      <a:lnTo>
                        <a:pt x="0" y="50483"/>
                      </a:lnTo>
                      <a:cubicBezTo>
                        <a:pt x="741" y="51223"/>
                        <a:pt x="1270" y="52176"/>
                        <a:pt x="2011" y="52917"/>
                      </a:cubicBezTo>
                      <a:cubicBezTo>
                        <a:pt x="8784" y="59690"/>
                        <a:pt x="16827" y="64135"/>
                        <a:pt x="25294" y="66887"/>
                      </a:cubicBezTo>
                      <a:lnTo>
                        <a:pt x="25294" y="27093"/>
                      </a:lnTo>
                      <a:cubicBezTo>
                        <a:pt x="25294" y="27093"/>
                        <a:pt x="46037" y="27093"/>
                        <a:pt x="46037" y="27093"/>
                      </a:cubicBezTo>
                      <a:lnTo>
                        <a:pt x="46037" y="69744"/>
                      </a:lnTo>
                      <a:cubicBezTo>
                        <a:pt x="60113" y="69109"/>
                        <a:pt x="73977" y="63606"/>
                        <a:pt x="84561" y="52811"/>
                      </a:cubicBezTo>
                      <a:cubicBezTo>
                        <a:pt x="84561" y="52811"/>
                        <a:pt x="84561" y="52811"/>
                        <a:pt x="84561" y="52811"/>
                      </a:cubicBezTo>
                      <a:lnTo>
                        <a:pt x="40111" y="8361"/>
                      </a:lnTo>
                      <a:lnTo>
                        <a:pt x="39370" y="9102"/>
                      </a:lnTo>
                      <a:lnTo>
                        <a:pt x="40111" y="8361"/>
                      </a:lnTo>
                      <a:lnTo>
                        <a:pt x="31750" y="0"/>
                      </a:lnTo>
                      <a:lnTo>
                        <a:pt x="31750" y="4022"/>
                      </a:lnTo>
                      <a:cubicBezTo>
                        <a:pt x="31750" y="4022"/>
                        <a:pt x="39158" y="11324"/>
                        <a:pt x="39158" y="11324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7" name="Google Shape;9217;g3acbb144eea_1_3835"/>
                <p:cNvSpPr/>
                <p:nvPr/>
              </p:nvSpPr>
              <p:spPr>
                <a:xfrm>
                  <a:off x="2720445" y="2689330"/>
                  <a:ext cx="37465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65" h="23389" extrusionOk="0">
                      <a:moveTo>
                        <a:pt x="0" y="23389"/>
                      </a:moveTo>
                      <a:lnTo>
                        <a:pt x="37465" y="23389"/>
                      </a:lnTo>
                      <a:cubicBezTo>
                        <a:pt x="37465" y="23389"/>
                        <a:pt x="14076" y="0"/>
                        <a:pt x="14076" y="0"/>
                      </a:cubicBezTo>
                      <a:cubicBezTo>
                        <a:pt x="14076" y="0"/>
                        <a:pt x="13970" y="0"/>
                        <a:pt x="13970" y="106"/>
                      </a:cubicBezTo>
                      <a:cubicBezTo>
                        <a:pt x="7197" y="6879"/>
                        <a:pt x="2752" y="14923"/>
                        <a:pt x="0" y="2338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8" name="Google Shape;9218;g3acbb144eea_1_3835"/>
                <p:cNvSpPr/>
                <p:nvPr/>
              </p:nvSpPr>
              <p:spPr>
                <a:xfrm>
                  <a:off x="2721292" y="2723091"/>
                  <a:ext cx="50376" cy="46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6" h="46566" extrusionOk="0">
                      <a:moveTo>
                        <a:pt x="11324" y="46567"/>
                      </a:moveTo>
                      <a:lnTo>
                        <a:pt x="50377" y="7303"/>
                      </a:lnTo>
                      <a:lnTo>
                        <a:pt x="42968" y="0"/>
                      </a:lnTo>
                      <a:lnTo>
                        <a:pt x="42968" y="10372"/>
                      </a:lnTo>
                      <a:cubicBezTo>
                        <a:pt x="42968" y="10372"/>
                        <a:pt x="17886" y="10372"/>
                        <a:pt x="17886" y="10372"/>
                      </a:cubicBezTo>
                      <a:lnTo>
                        <a:pt x="0" y="28364"/>
                      </a:lnTo>
                      <a:cubicBezTo>
                        <a:pt x="2540" y="34925"/>
                        <a:pt x="6350" y="41063"/>
                        <a:pt x="11218" y="46567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19" name="Google Shape;9219;g3acbb144eea_1_3835"/>
                <p:cNvSpPr/>
                <p:nvPr/>
              </p:nvSpPr>
              <p:spPr>
                <a:xfrm>
                  <a:off x="2757804" y="2746163"/>
                  <a:ext cx="20849" cy="42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42710" extrusionOk="0">
                      <a:moveTo>
                        <a:pt x="20849" y="42651"/>
                      </a:moveTo>
                      <a:lnTo>
                        <a:pt x="20849" y="0"/>
                      </a:lnTo>
                      <a:cubicBezTo>
                        <a:pt x="20849" y="0"/>
                        <a:pt x="0" y="0"/>
                        <a:pt x="0" y="0"/>
                      </a:cubicBezTo>
                      <a:lnTo>
                        <a:pt x="0" y="39793"/>
                      </a:lnTo>
                      <a:cubicBezTo>
                        <a:pt x="6879" y="42016"/>
                        <a:pt x="13864" y="42968"/>
                        <a:pt x="20849" y="42651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20" name="Google Shape;9220;g3acbb144eea_1_3835"/>
                <p:cNvSpPr/>
                <p:nvPr/>
              </p:nvSpPr>
              <p:spPr>
                <a:xfrm>
                  <a:off x="2717694" y="2712614"/>
                  <a:ext cx="46778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78" h="20849" extrusionOk="0">
                      <a:moveTo>
                        <a:pt x="0" y="20849"/>
                      </a:moveTo>
                      <a:lnTo>
                        <a:pt x="21590" y="20849"/>
                      </a:lnTo>
                      <a:cubicBezTo>
                        <a:pt x="21590" y="20849"/>
                        <a:pt x="39370" y="3069"/>
                        <a:pt x="39370" y="3069"/>
                      </a:cubicBezTo>
                      <a:lnTo>
                        <a:pt x="46778" y="10372"/>
                      </a:lnTo>
                      <a:lnTo>
                        <a:pt x="46778" y="6350"/>
                      </a:lnTo>
                      <a:cubicBezTo>
                        <a:pt x="46778" y="6350"/>
                        <a:pt x="40428" y="0"/>
                        <a:pt x="40428" y="0"/>
                      </a:cubicBezTo>
                      <a:lnTo>
                        <a:pt x="2963" y="0"/>
                      </a:lnTo>
                      <a:cubicBezTo>
                        <a:pt x="741" y="6879"/>
                        <a:pt x="-212" y="13864"/>
                        <a:pt x="106" y="2084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21" name="Google Shape;9221;g3acbb144eea_1_3835"/>
                <p:cNvSpPr/>
                <p:nvPr/>
              </p:nvSpPr>
              <p:spPr>
                <a:xfrm>
                  <a:off x="2739178" y="2715683"/>
                  <a:ext cx="25188" cy="1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88" h="17779" extrusionOk="0">
                      <a:moveTo>
                        <a:pt x="25082" y="7303"/>
                      </a:moveTo>
                      <a:lnTo>
                        <a:pt x="17780" y="0"/>
                      </a:lnTo>
                      <a:lnTo>
                        <a:pt x="0" y="17780"/>
                      </a:lnTo>
                      <a:lnTo>
                        <a:pt x="25188" y="17780"/>
                      </a:lnTo>
                      <a:lnTo>
                        <a:pt x="25082" y="7303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222" name="Google Shape;9222;g3acbb144eea_1_3835"/>
            <p:cNvGrpSpPr/>
            <p:nvPr/>
          </p:nvGrpSpPr>
          <p:grpSpPr>
            <a:xfrm>
              <a:off x="2023969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9223" name="Google Shape;9223;g3acbb144eea_1_3835"/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9224" name="Google Shape;9224;g3acbb144eea_1_3835"/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25" name="Google Shape;9225;g3acbb144eea_1_3835"/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26" name="Google Shape;9226;g3acbb144eea_1_3835"/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27" name="Google Shape;9227;g3acbb144eea_1_3835"/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28" name="Google Shape;9228;g3acbb144eea_1_3835"/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29" name="Google Shape;9229;g3acbb144eea_1_3835"/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9230" name="Google Shape;9230;g3acbb144eea_1_3835"/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31" name="Google Shape;9231;g3acbb144eea_1_3835"/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32" name="Google Shape;9232;g3acbb144eea_1_3835"/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33" name="Google Shape;9233;g3acbb144eea_1_3835"/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34" name="Google Shape;9234;g3acbb144eea_1_3835"/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35" name="Google Shape;9235;g3acbb144eea_1_3835"/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9236" name="Google Shape;9236;g3acbb144eea_1_3835"/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37" name="Google Shape;9237;g3acbb144eea_1_3835"/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38" name="Google Shape;9238;g3acbb144eea_1_3835"/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39" name="Google Shape;9239;g3acbb144eea_1_3835"/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40" name="Google Shape;9240;g3acbb144eea_1_3835"/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41" name="Google Shape;9241;g3acbb144eea_1_3835"/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9242" name="Google Shape;9242;g3acbb144eea_1_3835"/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43" name="Google Shape;9243;g3acbb144eea_1_3835"/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44" name="Google Shape;9244;g3acbb144eea_1_3835"/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45" name="Google Shape;9245;g3acbb144eea_1_3835"/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46" name="Google Shape;9246;g3acbb144eea_1_3835"/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247" name="Google Shape;9247;g3acbb144eea_1_3835"/>
          <p:cNvGrpSpPr/>
          <p:nvPr/>
        </p:nvGrpSpPr>
        <p:grpSpPr>
          <a:xfrm>
            <a:off x="6966852" y="3426144"/>
            <a:ext cx="1741800" cy="1713000"/>
            <a:chOff x="6966852" y="3426144"/>
            <a:chExt cx="1741800" cy="1713000"/>
          </a:xfrm>
        </p:grpSpPr>
        <p:sp>
          <p:nvSpPr>
            <p:cNvPr id="9248" name="Google Shape;9248;g3acbb144eea_1_3835"/>
            <p:cNvSpPr/>
            <p:nvPr/>
          </p:nvSpPr>
          <p:spPr>
            <a:xfrm>
              <a:off x="6966852" y="3426144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249" name="Google Shape;9249;g3acbb144eea_1_3835"/>
            <p:cNvGrpSpPr/>
            <p:nvPr/>
          </p:nvGrpSpPr>
          <p:grpSpPr>
            <a:xfrm>
              <a:off x="7214029" y="3991526"/>
              <a:ext cx="1320876" cy="679873"/>
              <a:chOff x="5465432" y="5740505"/>
              <a:chExt cx="1320876" cy="679873"/>
            </a:xfrm>
          </p:grpSpPr>
          <p:sp>
            <p:nvSpPr>
              <p:cNvPr id="9250" name="Google Shape;9250;g3acbb144eea_1_3835"/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251" name="Google Shape;9251;g3acbb144eea_1_3835"/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9252" name="Google Shape;9252;g3acbb144eea_1_3835"/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53" name="Google Shape;9253;g3acbb144eea_1_3835"/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54" name="Google Shape;9254;g3acbb144eea_1_3835"/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55" name="Google Shape;9255;g3acbb144eea_1_3835"/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56" name="Google Shape;9256;g3acbb144eea_1_3835"/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57" name="Google Shape;9257;g3acbb144eea_1_3835"/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58" name="Google Shape;9258;g3acbb144eea_1_3835"/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9259" name="Google Shape;9259;g3acbb144eea_1_3835"/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60" name="Google Shape;9260;g3acbb144eea_1_3835"/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61" name="Google Shape;9261;g3acbb144eea_1_3835"/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262" name="Google Shape;9262;g3acbb144eea_1_3835"/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263" name="Google Shape;9263;g3acbb144eea_1_3835"/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9264" name="Google Shape;9264;g3acbb144eea_1_3835"/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65" name="Google Shape;9265;g3acbb144eea_1_3835"/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66" name="Google Shape;9266;g3acbb144eea_1_3835"/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9267" name="Google Shape;9267;g3acbb144eea_1_3835"/>
          <p:cNvSpPr/>
          <p:nvPr/>
        </p:nvSpPr>
        <p:spPr>
          <a:xfrm>
            <a:off x="0" y="3426075"/>
            <a:ext cx="3483600" cy="3426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8" name="Google Shape;9268;g3acbb144eea_1_3835"/>
          <p:cNvSpPr/>
          <p:nvPr/>
        </p:nvSpPr>
        <p:spPr>
          <a:xfrm>
            <a:off x="5225189" y="3426144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269" name="Google Shape;9269;g3acbb144eea_1_3835"/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9270" name="Google Shape;9270;g3acbb144eea_1_3835"/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271" name="Google Shape;9271;g3acbb144eea_1_3835"/>
            <p:cNvGrpSpPr/>
            <p:nvPr/>
          </p:nvGrpSpPr>
          <p:grpSpPr>
            <a:xfrm>
              <a:off x="3669770" y="3915515"/>
              <a:ext cx="1348634" cy="726228"/>
              <a:chOff x="3669770" y="3915515"/>
              <a:chExt cx="1348634" cy="726228"/>
            </a:xfrm>
          </p:grpSpPr>
          <p:grpSp>
            <p:nvGrpSpPr>
              <p:cNvPr id="9272" name="Google Shape;9272;g3acbb144eea_1_3835"/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9273" name="Google Shape;9273;g3acbb144eea_1_3835"/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74" name="Google Shape;9274;g3acbb144eea_1_3835"/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75" name="Google Shape;9275;g3acbb144eea_1_3835"/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76" name="Google Shape;9276;g3acbb144eea_1_3835"/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77" name="Google Shape;9277;g3acbb144eea_1_3835"/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78" name="Google Shape;9278;g3acbb144eea_1_3835"/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9279" name="Google Shape;9279;g3acbb144eea_1_3835"/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80" name="Google Shape;9280;g3acbb144eea_1_3835"/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81" name="Google Shape;9281;g3acbb144eea_1_3835"/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282" name="Google Shape;9282;g3acbb144eea_1_3835"/>
          <p:cNvGrpSpPr/>
          <p:nvPr/>
        </p:nvGrpSpPr>
        <p:grpSpPr>
          <a:xfrm>
            <a:off x="1741727" y="1713071"/>
            <a:ext cx="1741800" cy="1713000"/>
            <a:chOff x="1741727" y="1713071"/>
            <a:chExt cx="1741800" cy="1713000"/>
          </a:xfrm>
        </p:grpSpPr>
        <p:sp>
          <p:nvSpPr>
            <p:cNvPr id="9283" name="Google Shape;9283;g3acbb144eea_1_3835"/>
            <p:cNvSpPr/>
            <p:nvPr/>
          </p:nvSpPr>
          <p:spPr>
            <a:xfrm>
              <a:off x="1741727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284" name="Google Shape;9284;g3acbb144eea_1_3835"/>
            <p:cNvGrpSpPr/>
            <p:nvPr/>
          </p:nvGrpSpPr>
          <p:grpSpPr>
            <a:xfrm>
              <a:off x="2017242" y="2014976"/>
              <a:ext cx="1072500" cy="1181274"/>
              <a:chOff x="2017242" y="2045055"/>
              <a:chExt cx="1072500" cy="1181274"/>
            </a:xfrm>
          </p:grpSpPr>
          <p:grpSp>
            <p:nvGrpSpPr>
              <p:cNvPr id="9285" name="Google Shape;9285;g3acbb144eea_1_3835"/>
              <p:cNvGrpSpPr/>
              <p:nvPr/>
            </p:nvGrpSpPr>
            <p:grpSpPr>
              <a:xfrm>
                <a:off x="2017242" y="2045055"/>
                <a:ext cx="1072500" cy="1181274"/>
                <a:chOff x="2017242" y="2045055"/>
                <a:chExt cx="1072500" cy="1181274"/>
              </a:xfrm>
            </p:grpSpPr>
            <p:sp>
              <p:nvSpPr>
                <p:cNvPr id="9286" name="Google Shape;9286;g3acbb144eea_1_3835"/>
                <p:cNvSpPr/>
                <p:nvPr/>
              </p:nvSpPr>
              <p:spPr>
                <a:xfrm>
                  <a:off x="2515975" y="2297006"/>
                  <a:ext cx="75000" cy="15300"/>
                </a:xfrm>
                <a:prstGeom prst="ellipse">
                  <a:avLst/>
                </a:prstGeom>
                <a:solidFill>
                  <a:srgbClr val="F08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87" name="Google Shape;9287;g3acbb144eea_1_3835"/>
                <p:cNvSpPr/>
                <p:nvPr/>
              </p:nvSpPr>
              <p:spPr>
                <a:xfrm>
                  <a:off x="2476588" y="2149902"/>
                  <a:ext cx="94420" cy="16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20" h="160650" extrusionOk="0">
                      <a:moveTo>
                        <a:pt x="76218" y="160545"/>
                      </a:moveTo>
                      <a:cubicBezTo>
                        <a:pt x="66164" y="160545"/>
                        <a:pt x="58014" y="152396"/>
                        <a:pt x="58014" y="142342"/>
                      </a:cubicBezTo>
                      <a:cubicBezTo>
                        <a:pt x="58014" y="57675"/>
                        <a:pt x="12612" y="35556"/>
                        <a:pt x="10601" y="34709"/>
                      </a:cubicBezTo>
                      <a:cubicBezTo>
                        <a:pt x="1605" y="30476"/>
                        <a:pt x="-2522" y="19787"/>
                        <a:pt x="1605" y="10791"/>
                      </a:cubicBezTo>
                      <a:cubicBezTo>
                        <a:pt x="5627" y="1689"/>
                        <a:pt x="16210" y="-2438"/>
                        <a:pt x="25312" y="1477"/>
                      </a:cubicBezTo>
                      <a:cubicBezTo>
                        <a:pt x="28169" y="2747"/>
                        <a:pt x="94421" y="32592"/>
                        <a:pt x="94421" y="142448"/>
                      </a:cubicBezTo>
                      <a:cubicBezTo>
                        <a:pt x="94421" y="152502"/>
                        <a:pt x="86272" y="160651"/>
                        <a:pt x="76218" y="16065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88" name="Google Shape;9288;g3acbb144eea_1_3835"/>
                <p:cNvSpPr/>
                <p:nvPr/>
              </p:nvSpPr>
              <p:spPr>
                <a:xfrm rot="-1349847">
                  <a:off x="2143056" y="2279644"/>
                  <a:ext cx="820871" cy="820871"/>
                </a:xfrm>
                <a:prstGeom prst="ellipse">
                  <a:avLst/>
                </a:prstGeom>
                <a:solidFill>
                  <a:srgbClr val="FF81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9289" name="Google Shape;9289;g3acbb144eea_1_3835"/>
                <p:cNvGrpSpPr/>
                <p:nvPr/>
              </p:nvGrpSpPr>
              <p:grpSpPr>
                <a:xfrm>
                  <a:off x="2143125" y="2279755"/>
                  <a:ext cx="820843" cy="820843"/>
                  <a:chOff x="2143125" y="2279755"/>
                  <a:chExt cx="820843" cy="820843"/>
                </a:xfrm>
              </p:grpSpPr>
              <p:sp>
                <p:nvSpPr>
                  <p:cNvPr id="9290" name="Google Shape;9290;g3acbb144eea_1_3835"/>
                  <p:cNvSpPr/>
                  <p:nvPr/>
                </p:nvSpPr>
                <p:spPr>
                  <a:xfrm>
                    <a:off x="2436495" y="2279755"/>
                    <a:ext cx="527473" cy="8208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7473" h="820843" extrusionOk="0">
                        <a:moveTo>
                          <a:pt x="117052" y="0"/>
                        </a:moveTo>
                        <a:cubicBezTo>
                          <a:pt x="76412" y="0"/>
                          <a:pt x="37147" y="6032"/>
                          <a:pt x="0" y="17039"/>
                        </a:cubicBezTo>
                        <a:cubicBezTo>
                          <a:pt x="169651" y="67416"/>
                          <a:pt x="293370" y="224367"/>
                          <a:pt x="293370" y="410422"/>
                        </a:cubicBezTo>
                        <a:cubicBezTo>
                          <a:pt x="293370" y="596477"/>
                          <a:pt x="169651" y="753428"/>
                          <a:pt x="0" y="803804"/>
                        </a:cubicBezTo>
                        <a:cubicBezTo>
                          <a:pt x="37147" y="814811"/>
                          <a:pt x="76306" y="820843"/>
                          <a:pt x="117052" y="820843"/>
                        </a:cubicBezTo>
                        <a:cubicBezTo>
                          <a:pt x="343747" y="820843"/>
                          <a:pt x="527473" y="637117"/>
                          <a:pt x="527473" y="410422"/>
                        </a:cubicBezTo>
                        <a:cubicBezTo>
                          <a:pt x="527473" y="183727"/>
                          <a:pt x="343747" y="0"/>
                          <a:pt x="1170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291" name="Google Shape;9291;g3acbb144eea_1_3835"/>
                  <p:cNvSpPr/>
                  <p:nvPr/>
                </p:nvSpPr>
                <p:spPr>
                  <a:xfrm>
                    <a:off x="2143125" y="2296689"/>
                    <a:ext cx="586740" cy="786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740" h="786765" extrusionOk="0">
                        <a:moveTo>
                          <a:pt x="586740" y="393382"/>
                        </a:moveTo>
                        <a:cubicBezTo>
                          <a:pt x="586740" y="207433"/>
                          <a:pt x="463021" y="50377"/>
                          <a:pt x="293370" y="0"/>
                        </a:cubicBezTo>
                        <a:cubicBezTo>
                          <a:pt x="123719" y="50377"/>
                          <a:pt x="0" y="207328"/>
                          <a:pt x="0" y="393382"/>
                        </a:cubicBezTo>
                        <a:cubicBezTo>
                          <a:pt x="0" y="579438"/>
                          <a:pt x="123719" y="736388"/>
                          <a:pt x="293370" y="786765"/>
                        </a:cubicBezTo>
                        <a:cubicBezTo>
                          <a:pt x="463021" y="736388"/>
                          <a:pt x="586740" y="579438"/>
                          <a:pt x="586740" y="393382"/>
                        </a:cubicBezTo>
                        <a:close/>
                      </a:path>
                    </a:pathLst>
                  </a:custGeom>
                  <a:solidFill>
                    <a:srgbClr val="FF8C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292" name="Google Shape;9292;g3acbb144eea_1_3835"/>
                <p:cNvGrpSpPr/>
                <p:nvPr/>
              </p:nvGrpSpPr>
              <p:grpSpPr>
                <a:xfrm>
                  <a:off x="2556509" y="2045055"/>
                  <a:ext cx="348932" cy="213329"/>
                  <a:chOff x="2556509" y="2045055"/>
                  <a:chExt cx="348932" cy="213329"/>
                </a:xfrm>
              </p:grpSpPr>
              <p:sp>
                <p:nvSpPr>
                  <p:cNvPr id="9293" name="Google Shape;9293;g3acbb144eea_1_3835"/>
                  <p:cNvSpPr/>
                  <p:nvPr/>
                </p:nvSpPr>
                <p:spPr>
                  <a:xfrm>
                    <a:off x="2557674" y="2045055"/>
                    <a:ext cx="344910" cy="1731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4910" h="173105" extrusionOk="0">
                        <a:moveTo>
                          <a:pt x="344911" y="35946"/>
                        </a:moveTo>
                        <a:cubicBezTo>
                          <a:pt x="327448" y="27055"/>
                          <a:pt x="223732" y="-22686"/>
                          <a:pt x="135784" y="12345"/>
                        </a:cubicBezTo>
                        <a:cubicBezTo>
                          <a:pt x="47837" y="47270"/>
                          <a:pt x="6562" y="154691"/>
                          <a:pt x="0" y="173105"/>
                        </a:cubicBezTo>
                        <a:lnTo>
                          <a:pt x="344911" y="35946"/>
                        </a:lnTo>
                        <a:close/>
                      </a:path>
                    </a:pathLst>
                  </a:cu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294" name="Google Shape;9294;g3acbb144eea_1_3835"/>
                  <p:cNvSpPr/>
                  <p:nvPr/>
                </p:nvSpPr>
                <p:spPr>
                  <a:xfrm>
                    <a:off x="2556509" y="2080894"/>
                    <a:ext cx="348932" cy="1774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8932" h="177490" extrusionOk="0">
                        <a:moveTo>
                          <a:pt x="212" y="139912"/>
                        </a:moveTo>
                        <a:lnTo>
                          <a:pt x="0" y="139912"/>
                        </a:lnTo>
                        <a:cubicBezTo>
                          <a:pt x="0" y="139912"/>
                          <a:pt x="106" y="140123"/>
                          <a:pt x="106" y="140123"/>
                        </a:cubicBezTo>
                        <a:cubicBezTo>
                          <a:pt x="106" y="140123"/>
                          <a:pt x="106" y="140335"/>
                          <a:pt x="106" y="140335"/>
                        </a:cubicBezTo>
                        <a:lnTo>
                          <a:pt x="317" y="140335"/>
                        </a:lnTo>
                        <a:cubicBezTo>
                          <a:pt x="3704" y="142028"/>
                          <a:pt x="117052" y="202882"/>
                          <a:pt x="211984" y="165206"/>
                        </a:cubicBezTo>
                        <a:cubicBezTo>
                          <a:pt x="306917" y="127423"/>
                          <a:pt x="347557" y="5292"/>
                          <a:pt x="348721" y="1693"/>
                        </a:cubicBezTo>
                        <a:lnTo>
                          <a:pt x="348933" y="1693"/>
                        </a:lnTo>
                        <a:cubicBezTo>
                          <a:pt x="348933" y="1693"/>
                          <a:pt x="348827" y="1482"/>
                          <a:pt x="348827" y="1482"/>
                        </a:cubicBezTo>
                        <a:cubicBezTo>
                          <a:pt x="348827" y="1482"/>
                          <a:pt x="348827" y="1270"/>
                          <a:pt x="348827" y="1270"/>
                        </a:cubicBezTo>
                        <a:lnTo>
                          <a:pt x="348615" y="1270"/>
                        </a:lnTo>
                        <a:cubicBezTo>
                          <a:pt x="348615" y="1270"/>
                          <a:pt x="347451" y="741"/>
                          <a:pt x="346075" y="0"/>
                        </a:cubicBezTo>
                        <a:lnTo>
                          <a:pt x="1164" y="137160"/>
                        </a:lnTo>
                        <a:cubicBezTo>
                          <a:pt x="635" y="138642"/>
                          <a:pt x="317" y="139594"/>
                          <a:pt x="212" y="139806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9295" name="Google Shape;9295;g3acbb144eea_1_3835"/>
              <p:cNvGrpSpPr/>
              <p:nvPr/>
            </p:nvGrpSpPr>
            <p:grpSpPr>
              <a:xfrm>
                <a:off x="2368258" y="2441469"/>
                <a:ext cx="683869" cy="683763"/>
                <a:chOff x="2368258" y="2441469"/>
                <a:chExt cx="683869" cy="683763"/>
              </a:xfrm>
            </p:grpSpPr>
            <p:sp>
              <p:nvSpPr>
                <p:cNvPr id="9296" name="Google Shape;9296;g3acbb144eea_1_3835"/>
                <p:cNvSpPr/>
                <p:nvPr/>
              </p:nvSpPr>
              <p:spPr>
                <a:xfrm>
                  <a:off x="2368258" y="2441469"/>
                  <a:ext cx="683869" cy="683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869" h="683763" extrusionOk="0">
                      <a:moveTo>
                        <a:pt x="117766" y="567161"/>
                      </a:moveTo>
                      <a:cubicBezTo>
                        <a:pt x="274082" y="722948"/>
                        <a:pt x="527130" y="722630"/>
                        <a:pt x="683022" y="566208"/>
                      </a:cubicBezTo>
                      <a:cubicBezTo>
                        <a:pt x="683340" y="565891"/>
                        <a:pt x="683551" y="565573"/>
                        <a:pt x="683869" y="565256"/>
                      </a:cubicBezTo>
                      <a:lnTo>
                        <a:pt x="630317" y="511704"/>
                      </a:lnTo>
                      <a:cubicBezTo>
                        <a:pt x="630317" y="511704"/>
                        <a:pt x="629682" y="512339"/>
                        <a:pt x="629365" y="512763"/>
                      </a:cubicBezTo>
                      <a:cubicBezTo>
                        <a:pt x="568828" y="573511"/>
                        <a:pt x="490194" y="605049"/>
                        <a:pt x="410819" y="607801"/>
                      </a:cubicBezTo>
                      <a:cubicBezTo>
                        <a:pt x="403834" y="608013"/>
                        <a:pt x="396955" y="608013"/>
                        <a:pt x="389970" y="607801"/>
                      </a:cubicBezTo>
                      <a:cubicBezTo>
                        <a:pt x="312394" y="605472"/>
                        <a:pt x="235559" y="575416"/>
                        <a:pt x="175446" y="517525"/>
                      </a:cubicBezTo>
                      <a:cubicBezTo>
                        <a:pt x="174070" y="516149"/>
                        <a:pt x="172588" y="514879"/>
                        <a:pt x="171107" y="513503"/>
                      </a:cubicBezTo>
                      <a:cubicBezTo>
                        <a:pt x="167614" y="510011"/>
                        <a:pt x="164121" y="506413"/>
                        <a:pt x="160841" y="502708"/>
                      </a:cubicBezTo>
                      <a:cubicBezTo>
                        <a:pt x="106231" y="443124"/>
                        <a:pt x="77973" y="368088"/>
                        <a:pt x="76068" y="292418"/>
                      </a:cubicBezTo>
                      <a:cubicBezTo>
                        <a:pt x="75857" y="285433"/>
                        <a:pt x="75857" y="278553"/>
                        <a:pt x="76068" y="271568"/>
                      </a:cubicBezTo>
                      <a:cubicBezTo>
                        <a:pt x="79032" y="193040"/>
                        <a:pt x="110464" y="115358"/>
                        <a:pt x="170260" y="55245"/>
                      </a:cubicBezTo>
                      <a:cubicBezTo>
                        <a:pt x="170789" y="54716"/>
                        <a:pt x="171424" y="54081"/>
                        <a:pt x="172059" y="53552"/>
                      </a:cubicBezTo>
                      <a:lnTo>
                        <a:pt x="118507" y="0"/>
                      </a:lnTo>
                      <a:cubicBezTo>
                        <a:pt x="117872" y="635"/>
                        <a:pt x="117237" y="1164"/>
                        <a:pt x="116602" y="1799"/>
                      </a:cubicBezTo>
                      <a:cubicBezTo>
                        <a:pt x="-39184" y="158115"/>
                        <a:pt x="-38867" y="411163"/>
                        <a:pt x="117555" y="567055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97" name="Google Shape;9297;g3acbb144eea_1_3835"/>
                <p:cNvSpPr/>
                <p:nvPr/>
              </p:nvSpPr>
              <p:spPr>
                <a:xfrm>
                  <a:off x="2444432" y="2733463"/>
                  <a:ext cx="276965" cy="210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965" h="210714" extrusionOk="0">
                      <a:moveTo>
                        <a:pt x="273262" y="0"/>
                      </a:moveTo>
                      <a:lnTo>
                        <a:pt x="0" y="423"/>
                      </a:lnTo>
                      <a:cubicBezTo>
                        <a:pt x="1905" y="76094"/>
                        <a:pt x="30163" y="151130"/>
                        <a:pt x="84772" y="210714"/>
                      </a:cubicBezTo>
                      <a:lnTo>
                        <a:pt x="276966" y="17886"/>
                      </a:lnTo>
                      <a:cubicBezTo>
                        <a:pt x="274743" y="12065"/>
                        <a:pt x="273579" y="6033"/>
                        <a:pt x="273262" y="0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98" name="Google Shape;9298;g3acbb144eea_1_3835"/>
                <p:cNvSpPr/>
                <p:nvPr/>
              </p:nvSpPr>
              <p:spPr>
                <a:xfrm>
                  <a:off x="2543598" y="2769552"/>
                  <a:ext cx="214524" cy="279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524" h="279717" extrusionOk="0">
                      <a:moveTo>
                        <a:pt x="190923" y="2434"/>
                      </a:moveTo>
                      <a:cubicBezTo>
                        <a:pt x="190183" y="1693"/>
                        <a:pt x="189653" y="847"/>
                        <a:pt x="188913" y="0"/>
                      </a:cubicBezTo>
                      <a:lnTo>
                        <a:pt x="0" y="189442"/>
                      </a:lnTo>
                      <a:cubicBezTo>
                        <a:pt x="60113" y="247227"/>
                        <a:pt x="136948" y="277283"/>
                        <a:pt x="214524" y="279717"/>
                      </a:cubicBezTo>
                      <a:lnTo>
                        <a:pt x="214101" y="16404"/>
                      </a:lnTo>
                      <a:cubicBezTo>
                        <a:pt x="205634" y="13653"/>
                        <a:pt x="197591" y="9207"/>
                        <a:pt x="190817" y="2434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99" name="Google Shape;9299;g3acbb144eea_1_3835"/>
                <p:cNvSpPr/>
                <p:nvPr/>
              </p:nvSpPr>
              <p:spPr>
                <a:xfrm>
                  <a:off x="2778654" y="2771774"/>
                  <a:ext cx="219921" cy="277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921" h="277495" extrusionOk="0">
                      <a:moveTo>
                        <a:pt x="0" y="17039"/>
                      </a:moveTo>
                      <a:lnTo>
                        <a:pt x="423" y="277495"/>
                      </a:lnTo>
                      <a:cubicBezTo>
                        <a:pt x="79798" y="274849"/>
                        <a:pt x="158433" y="243205"/>
                        <a:pt x="218969" y="182457"/>
                      </a:cubicBezTo>
                      <a:cubicBezTo>
                        <a:pt x="219287" y="182139"/>
                        <a:pt x="219604" y="181822"/>
                        <a:pt x="219922" y="181398"/>
                      </a:cubicBezTo>
                      <a:lnTo>
                        <a:pt x="38523" y="0"/>
                      </a:lnTo>
                      <a:cubicBezTo>
                        <a:pt x="38523" y="0"/>
                        <a:pt x="38523" y="0"/>
                        <a:pt x="38523" y="0"/>
                      </a:cubicBezTo>
                      <a:cubicBezTo>
                        <a:pt x="27834" y="10689"/>
                        <a:pt x="14076" y="16192"/>
                        <a:pt x="0" y="16933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0" name="Google Shape;9300;g3acbb144eea_1_3835"/>
                <p:cNvSpPr/>
                <p:nvPr/>
              </p:nvSpPr>
              <p:spPr>
                <a:xfrm>
                  <a:off x="2444432" y="2495232"/>
                  <a:ext cx="290089" cy="2180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089" h="218016" extrusionOk="0">
                      <a:moveTo>
                        <a:pt x="0" y="217911"/>
                      </a:moveTo>
                      <a:lnTo>
                        <a:pt x="276013" y="217488"/>
                      </a:lnTo>
                      <a:cubicBezTo>
                        <a:pt x="278765" y="209021"/>
                        <a:pt x="283210" y="200977"/>
                        <a:pt x="289983" y="194204"/>
                      </a:cubicBezTo>
                      <a:cubicBezTo>
                        <a:pt x="289983" y="194204"/>
                        <a:pt x="290089" y="194204"/>
                        <a:pt x="290089" y="194098"/>
                      </a:cubicBezTo>
                      <a:lnTo>
                        <a:pt x="95991" y="0"/>
                      </a:lnTo>
                      <a:cubicBezTo>
                        <a:pt x="95462" y="529"/>
                        <a:pt x="94827" y="1058"/>
                        <a:pt x="94192" y="1693"/>
                      </a:cubicBezTo>
                      <a:cubicBezTo>
                        <a:pt x="34290" y="61807"/>
                        <a:pt x="2963" y="139382"/>
                        <a:pt x="0" y="218017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1" name="Google Shape;9301;g3acbb144eea_1_3835"/>
                <p:cNvSpPr/>
                <p:nvPr/>
              </p:nvSpPr>
              <p:spPr>
                <a:xfrm>
                  <a:off x="2529099" y="2751455"/>
                  <a:ext cx="203517" cy="207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517" h="207644" extrusionOk="0">
                      <a:moveTo>
                        <a:pt x="192193" y="0"/>
                      </a:moveTo>
                      <a:lnTo>
                        <a:pt x="0" y="192828"/>
                      </a:lnTo>
                      <a:cubicBezTo>
                        <a:pt x="3387" y="196427"/>
                        <a:pt x="6773" y="200131"/>
                        <a:pt x="10266" y="203623"/>
                      </a:cubicBezTo>
                      <a:cubicBezTo>
                        <a:pt x="11642" y="204999"/>
                        <a:pt x="13123" y="206269"/>
                        <a:pt x="14605" y="207645"/>
                      </a:cubicBezTo>
                      <a:lnTo>
                        <a:pt x="203518" y="18203"/>
                      </a:lnTo>
                      <a:cubicBezTo>
                        <a:pt x="198543" y="12700"/>
                        <a:pt x="194733" y="6562"/>
                        <a:pt x="192299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2" name="Google Shape;9302;g3acbb144eea_1_3835"/>
                <p:cNvSpPr/>
                <p:nvPr/>
              </p:nvSpPr>
              <p:spPr>
                <a:xfrm>
                  <a:off x="2757804" y="2785956"/>
                  <a:ext cx="21272" cy="263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263472" extrusionOk="0">
                      <a:moveTo>
                        <a:pt x="0" y="0"/>
                      </a:moveTo>
                      <a:lnTo>
                        <a:pt x="423" y="263313"/>
                      </a:lnTo>
                      <a:cubicBezTo>
                        <a:pt x="7408" y="263525"/>
                        <a:pt x="14288" y="263525"/>
                        <a:pt x="21273" y="263313"/>
                      </a:cubicBezTo>
                      <a:lnTo>
                        <a:pt x="20849" y="2858"/>
                      </a:lnTo>
                      <a:cubicBezTo>
                        <a:pt x="13864" y="3175"/>
                        <a:pt x="6773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3" name="Google Shape;9303;g3acbb144eea_1_3835"/>
                <p:cNvSpPr/>
                <p:nvPr/>
              </p:nvSpPr>
              <p:spPr>
                <a:xfrm>
                  <a:off x="2444232" y="2712720"/>
                  <a:ext cx="276319" cy="21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319" h="21272" extrusionOk="0">
                      <a:moveTo>
                        <a:pt x="276214" y="0"/>
                      </a:moveTo>
                      <a:lnTo>
                        <a:pt x="200" y="423"/>
                      </a:lnTo>
                      <a:cubicBezTo>
                        <a:pt x="-11" y="7408"/>
                        <a:pt x="-117" y="14288"/>
                        <a:pt x="200" y="21272"/>
                      </a:cubicBezTo>
                      <a:lnTo>
                        <a:pt x="273462" y="20849"/>
                      </a:lnTo>
                      <a:cubicBezTo>
                        <a:pt x="273145" y="13864"/>
                        <a:pt x="274097" y="6773"/>
                        <a:pt x="27632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4" name="Google Shape;9304;g3acbb144eea_1_3835"/>
                <p:cNvSpPr/>
                <p:nvPr/>
              </p:nvSpPr>
              <p:spPr>
                <a:xfrm>
                  <a:off x="2717588" y="2733463"/>
                  <a:ext cx="21590" cy="179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0" h="17991" extrusionOk="0">
                      <a:moveTo>
                        <a:pt x="21590" y="0"/>
                      </a:moveTo>
                      <a:lnTo>
                        <a:pt x="0" y="0"/>
                      </a:lnTo>
                      <a:cubicBezTo>
                        <a:pt x="317" y="6138"/>
                        <a:pt x="1482" y="12171"/>
                        <a:pt x="3704" y="17992"/>
                      </a:cubicBezTo>
                      <a:lnTo>
                        <a:pt x="21590" y="0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5" name="Google Shape;9305;g3acbb144eea_1_3835"/>
                <p:cNvSpPr/>
                <p:nvPr/>
              </p:nvSpPr>
              <p:spPr>
                <a:xfrm>
                  <a:off x="2732616" y="2719175"/>
                  <a:ext cx="84560" cy="69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60" h="69744" extrusionOk="0">
                      <a:moveTo>
                        <a:pt x="39053" y="11218"/>
                      </a:moveTo>
                      <a:lnTo>
                        <a:pt x="0" y="50483"/>
                      </a:lnTo>
                      <a:cubicBezTo>
                        <a:pt x="741" y="51223"/>
                        <a:pt x="1270" y="52176"/>
                        <a:pt x="2011" y="52917"/>
                      </a:cubicBezTo>
                      <a:cubicBezTo>
                        <a:pt x="8784" y="59690"/>
                        <a:pt x="16827" y="64135"/>
                        <a:pt x="25294" y="66887"/>
                      </a:cubicBezTo>
                      <a:lnTo>
                        <a:pt x="25294" y="27093"/>
                      </a:lnTo>
                      <a:cubicBezTo>
                        <a:pt x="25294" y="27093"/>
                        <a:pt x="46037" y="27093"/>
                        <a:pt x="46037" y="27093"/>
                      </a:cubicBezTo>
                      <a:lnTo>
                        <a:pt x="46037" y="69744"/>
                      </a:lnTo>
                      <a:cubicBezTo>
                        <a:pt x="60113" y="69109"/>
                        <a:pt x="73977" y="63606"/>
                        <a:pt x="84561" y="52811"/>
                      </a:cubicBezTo>
                      <a:cubicBezTo>
                        <a:pt x="84561" y="52811"/>
                        <a:pt x="84561" y="52811"/>
                        <a:pt x="84561" y="52811"/>
                      </a:cubicBezTo>
                      <a:lnTo>
                        <a:pt x="40111" y="8361"/>
                      </a:lnTo>
                      <a:lnTo>
                        <a:pt x="39370" y="9102"/>
                      </a:lnTo>
                      <a:lnTo>
                        <a:pt x="40111" y="8361"/>
                      </a:lnTo>
                      <a:lnTo>
                        <a:pt x="31750" y="0"/>
                      </a:lnTo>
                      <a:lnTo>
                        <a:pt x="31750" y="4022"/>
                      </a:lnTo>
                      <a:cubicBezTo>
                        <a:pt x="31750" y="4022"/>
                        <a:pt x="39158" y="11324"/>
                        <a:pt x="39158" y="11324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6" name="Google Shape;9306;g3acbb144eea_1_3835"/>
                <p:cNvSpPr/>
                <p:nvPr/>
              </p:nvSpPr>
              <p:spPr>
                <a:xfrm>
                  <a:off x="2720445" y="2689330"/>
                  <a:ext cx="37465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65" h="23389" extrusionOk="0">
                      <a:moveTo>
                        <a:pt x="0" y="23389"/>
                      </a:moveTo>
                      <a:lnTo>
                        <a:pt x="37465" y="23389"/>
                      </a:lnTo>
                      <a:cubicBezTo>
                        <a:pt x="37465" y="23389"/>
                        <a:pt x="14076" y="0"/>
                        <a:pt x="14076" y="0"/>
                      </a:cubicBezTo>
                      <a:cubicBezTo>
                        <a:pt x="14076" y="0"/>
                        <a:pt x="13970" y="0"/>
                        <a:pt x="13970" y="106"/>
                      </a:cubicBezTo>
                      <a:cubicBezTo>
                        <a:pt x="7197" y="6879"/>
                        <a:pt x="2752" y="14923"/>
                        <a:pt x="0" y="2338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7" name="Google Shape;9307;g3acbb144eea_1_3835"/>
                <p:cNvSpPr/>
                <p:nvPr/>
              </p:nvSpPr>
              <p:spPr>
                <a:xfrm>
                  <a:off x="2721292" y="2723091"/>
                  <a:ext cx="50376" cy="46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6" h="46566" extrusionOk="0">
                      <a:moveTo>
                        <a:pt x="11324" y="46567"/>
                      </a:moveTo>
                      <a:lnTo>
                        <a:pt x="50377" y="7303"/>
                      </a:lnTo>
                      <a:lnTo>
                        <a:pt x="42968" y="0"/>
                      </a:lnTo>
                      <a:lnTo>
                        <a:pt x="42968" y="10372"/>
                      </a:lnTo>
                      <a:cubicBezTo>
                        <a:pt x="42968" y="10372"/>
                        <a:pt x="17886" y="10372"/>
                        <a:pt x="17886" y="10372"/>
                      </a:cubicBezTo>
                      <a:lnTo>
                        <a:pt x="0" y="28364"/>
                      </a:lnTo>
                      <a:cubicBezTo>
                        <a:pt x="2540" y="34925"/>
                        <a:pt x="6350" y="41063"/>
                        <a:pt x="11218" y="46567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8" name="Google Shape;9308;g3acbb144eea_1_3835"/>
                <p:cNvSpPr/>
                <p:nvPr/>
              </p:nvSpPr>
              <p:spPr>
                <a:xfrm>
                  <a:off x="2757804" y="2746163"/>
                  <a:ext cx="20849" cy="42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42710" extrusionOk="0">
                      <a:moveTo>
                        <a:pt x="20849" y="42651"/>
                      </a:moveTo>
                      <a:lnTo>
                        <a:pt x="20849" y="0"/>
                      </a:lnTo>
                      <a:cubicBezTo>
                        <a:pt x="20849" y="0"/>
                        <a:pt x="0" y="0"/>
                        <a:pt x="0" y="0"/>
                      </a:cubicBezTo>
                      <a:lnTo>
                        <a:pt x="0" y="39793"/>
                      </a:lnTo>
                      <a:cubicBezTo>
                        <a:pt x="6879" y="42016"/>
                        <a:pt x="13864" y="42968"/>
                        <a:pt x="20849" y="42651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9" name="Google Shape;9309;g3acbb144eea_1_3835"/>
                <p:cNvSpPr/>
                <p:nvPr/>
              </p:nvSpPr>
              <p:spPr>
                <a:xfrm>
                  <a:off x="2717694" y="2712614"/>
                  <a:ext cx="46778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78" h="20849" extrusionOk="0">
                      <a:moveTo>
                        <a:pt x="0" y="20849"/>
                      </a:moveTo>
                      <a:lnTo>
                        <a:pt x="21590" y="20849"/>
                      </a:lnTo>
                      <a:cubicBezTo>
                        <a:pt x="21590" y="20849"/>
                        <a:pt x="39370" y="3069"/>
                        <a:pt x="39370" y="3069"/>
                      </a:cubicBezTo>
                      <a:lnTo>
                        <a:pt x="46778" y="10372"/>
                      </a:lnTo>
                      <a:lnTo>
                        <a:pt x="46778" y="6350"/>
                      </a:lnTo>
                      <a:cubicBezTo>
                        <a:pt x="46778" y="6350"/>
                        <a:pt x="40428" y="0"/>
                        <a:pt x="40428" y="0"/>
                      </a:cubicBezTo>
                      <a:lnTo>
                        <a:pt x="2963" y="0"/>
                      </a:lnTo>
                      <a:cubicBezTo>
                        <a:pt x="741" y="6879"/>
                        <a:pt x="-212" y="13864"/>
                        <a:pt x="106" y="2084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0" name="Google Shape;9310;g3acbb144eea_1_3835"/>
                <p:cNvSpPr/>
                <p:nvPr/>
              </p:nvSpPr>
              <p:spPr>
                <a:xfrm>
                  <a:off x="2739178" y="2715683"/>
                  <a:ext cx="25188" cy="1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88" h="17779" extrusionOk="0">
                      <a:moveTo>
                        <a:pt x="25082" y="7303"/>
                      </a:moveTo>
                      <a:lnTo>
                        <a:pt x="17780" y="0"/>
                      </a:lnTo>
                      <a:lnTo>
                        <a:pt x="0" y="17780"/>
                      </a:lnTo>
                      <a:lnTo>
                        <a:pt x="25188" y="17780"/>
                      </a:lnTo>
                      <a:lnTo>
                        <a:pt x="25082" y="7303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311" name="Google Shape;9311;g3acbb144eea_1_3835"/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9312" name="Google Shape;9312;g3acbb144eea_1_3835"/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313" name="Google Shape;9313;g3acbb144eea_1_3835"/>
            <p:cNvGrpSpPr/>
            <p:nvPr/>
          </p:nvGrpSpPr>
          <p:grpSpPr>
            <a:xfrm>
              <a:off x="3710784" y="633094"/>
              <a:ext cx="1287544" cy="557742"/>
              <a:chOff x="3710784" y="633094"/>
              <a:chExt cx="1287544" cy="557742"/>
            </a:xfrm>
          </p:grpSpPr>
          <p:sp>
            <p:nvSpPr>
              <p:cNvPr id="9314" name="Google Shape;9314;g3acbb144eea_1_3835"/>
              <p:cNvSpPr/>
              <p:nvPr/>
            </p:nvSpPr>
            <p:spPr>
              <a:xfrm>
                <a:off x="3761845" y="653097"/>
                <a:ext cx="1178030" cy="413279"/>
              </a:xfrm>
              <a:custGeom>
                <a:avLst/>
                <a:gdLst/>
                <a:ahLst/>
                <a:cxnLst/>
                <a:rect l="l" t="t" r="r" b="b"/>
                <a:pathLst>
                  <a:path w="1178030" h="413279" extrusionOk="0">
                    <a:moveTo>
                      <a:pt x="1178031" y="316759"/>
                    </a:moveTo>
                    <a:lnTo>
                      <a:pt x="1178031" y="316759"/>
                    </a:lnTo>
                    <a:cubicBezTo>
                      <a:pt x="1178031" y="171556"/>
                      <a:pt x="1084897" y="46990"/>
                      <a:pt x="955357" y="0"/>
                    </a:cubicBezTo>
                    <a:cubicBezTo>
                      <a:pt x="1012719" y="59796"/>
                      <a:pt x="1048173" y="140758"/>
                      <a:pt x="1048173" y="229658"/>
                    </a:cubicBezTo>
                    <a:lnTo>
                      <a:pt x="1048173" y="238548"/>
                    </a:lnTo>
                    <a:cubicBezTo>
                      <a:pt x="1048173" y="305435"/>
                      <a:pt x="993457" y="360151"/>
                      <a:pt x="926571" y="360151"/>
                    </a:cubicBezTo>
                    <a:lnTo>
                      <a:pt x="0" y="360151"/>
                    </a:lnTo>
                    <a:cubicBezTo>
                      <a:pt x="7726" y="381000"/>
                      <a:pt x="20637" y="399309"/>
                      <a:pt x="37359" y="413279"/>
                    </a:cubicBezTo>
                    <a:lnTo>
                      <a:pt x="1132734" y="413279"/>
                    </a:lnTo>
                    <a:cubicBezTo>
                      <a:pt x="1160357" y="390102"/>
                      <a:pt x="1178031" y="355388"/>
                      <a:pt x="1178031" y="316759"/>
                    </a:cubicBezTo>
                    <a:close/>
                  </a:path>
                </a:pathLst>
              </a:custGeom>
              <a:solidFill>
                <a:srgbClr val="C978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15" name="Google Shape;9315;g3acbb144eea_1_3835"/>
              <p:cNvSpPr/>
              <p:nvPr/>
            </p:nvSpPr>
            <p:spPr>
              <a:xfrm>
                <a:off x="3753908" y="633094"/>
                <a:ext cx="1056110" cy="380259"/>
              </a:xfrm>
              <a:custGeom>
                <a:avLst/>
                <a:gdLst/>
                <a:ahLst/>
                <a:cxnLst/>
                <a:rect l="l" t="t" r="r" b="b"/>
                <a:pathLst>
                  <a:path w="1056110" h="380259" extrusionOk="0">
                    <a:moveTo>
                      <a:pt x="1056111" y="258551"/>
                    </a:moveTo>
                    <a:lnTo>
                      <a:pt x="1056111" y="249661"/>
                    </a:lnTo>
                    <a:cubicBezTo>
                      <a:pt x="1056111" y="160761"/>
                      <a:pt x="1020657" y="79798"/>
                      <a:pt x="963295" y="20002"/>
                    </a:cubicBezTo>
                    <a:cubicBezTo>
                      <a:pt x="927629" y="7091"/>
                      <a:pt x="889212" y="0"/>
                      <a:pt x="849207" y="0"/>
                    </a:cubicBezTo>
                    <a:lnTo>
                      <a:pt x="818938" y="0"/>
                    </a:lnTo>
                    <a:lnTo>
                      <a:pt x="947843" y="128905"/>
                    </a:lnTo>
                    <a:cubicBezTo>
                      <a:pt x="968481" y="149542"/>
                      <a:pt x="968481" y="183303"/>
                      <a:pt x="947843" y="203941"/>
                    </a:cubicBezTo>
                    <a:lnTo>
                      <a:pt x="947843" y="203941"/>
                    </a:lnTo>
                    <a:cubicBezTo>
                      <a:pt x="929111" y="222673"/>
                      <a:pt x="898419" y="222673"/>
                      <a:pt x="879687" y="203941"/>
                    </a:cubicBezTo>
                    <a:lnTo>
                      <a:pt x="675746" y="0"/>
                    </a:lnTo>
                    <a:lnTo>
                      <a:pt x="585893" y="0"/>
                    </a:lnTo>
                    <a:lnTo>
                      <a:pt x="714798" y="128905"/>
                    </a:lnTo>
                    <a:cubicBezTo>
                      <a:pt x="735436" y="149542"/>
                      <a:pt x="735436" y="183303"/>
                      <a:pt x="714798" y="203941"/>
                    </a:cubicBezTo>
                    <a:lnTo>
                      <a:pt x="714798" y="203941"/>
                    </a:lnTo>
                    <a:cubicBezTo>
                      <a:pt x="696066" y="222673"/>
                      <a:pt x="665374" y="222673"/>
                      <a:pt x="646641" y="203941"/>
                    </a:cubicBezTo>
                    <a:lnTo>
                      <a:pt x="442701" y="0"/>
                    </a:lnTo>
                    <a:lnTo>
                      <a:pt x="352848" y="0"/>
                    </a:lnTo>
                    <a:lnTo>
                      <a:pt x="481753" y="128905"/>
                    </a:lnTo>
                    <a:cubicBezTo>
                      <a:pt x="502391" y="149542"/>
                      <a:pt x="502391" y="183303"/>
                      <a:pt x="481753" y="203941"/>
                    </a:cubicBezTo>
                    <a:cubicBezTo>
                      <a:pt x="463021" y="222673"/>
                      <a:pt x="432329" y="222673"/>
                      <a:pt x="413597" y="203941"/>
                    </a:cubicBezTo>
                    <a:lnTo>
                      <a:pt x="227965" y="18309"/>
                    </a:lnTo>
                    <a:cubicBezTo>
                      <a:pt x="95779" y="63817"/>
                      <a:pt x="0" y="189653"/>
                      <a:pt x="0" y="336868"/>
                    </a:cubicBezTo>
                    <a:lnTo>
                      <a:pt x="0" y="336868"/>
                    </a:lnTo>
                    <a:cubicBezTo>
                      <a:pt x="0" y="352107"/>
                      <a:pt x="2857" y="366713"/>
                      <a:pt x="7938" y="380259"/>
                    </a:cubicBezTo>
                    <a:lnTo>
                      <a:pt x="934508" y="380259"/>
                    </a:lnTo>
                    <a:cubicBezTo>
                      <a:pt x="1001395" y="380259"/>
                      <a:pt x="1056111" y="325543"/>
                      <a:pt x="1056111" y="258657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16" name="Google Shape;9316;g3acbb144eea_1_3835"/>
              <p:cNvSpPr/>
              <p:nvPr/>
            </p:nvSpPr>
            <p:spPr>
              <a:xfrm>
                <a:off x="3981873" y="633094"/>
                <a:ext cx="269266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69266" h="217990" extrusionOk="0">
                    <a:moveTo>
                      <a:pt x="253788" y="203941"/>
                    </a:moveTo>
                    <a:cubicBezTo>
                      <a:pt x="274426" y="183303"/>
                      <a:pt x="274426" y="149542"/>
                      <a:pt x="253788" y="128905"/>
                    </a:cubicBezTo>
                    <a:lnTo>
                      <a:pt x="124884" y="0"/>
                    </a:lnTo>
                    <a:lnTo>
                      <a:pt x="108797" y="0"/>
                    </a:lnTo>
                    <a:cubicBezTo>
                      <a:pt x="70697" y="0"/>
                      <a:pt x="34184" y="6456"/>
                      <a:pt x="0" y="18309"/>
                    </a:cubicBezTo>
                    <a:lnTo>
                      <a:pt x="185632" y="203941"/>
                    </a:lnTo>
                    <a:cubicBezTo>
                      <a:pt x="204364" y="222673"/>
                      <a:pt x="235056" y="222673"/>
                      <a:pt x="253788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17" name="Google Shape;9317;g3acbb144eea_1_3835"/>
              <p:cNvSpPr/>
              <p:nvPr/>
            </p:nvSpPr>
            <p:spPr>
              <a:xfrm>
                <a:off x="4196503" y="633094"/>
                <a:ext cx="287575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87575" h="217990" extrusionOk="0">
                    <a:moveTo>
                      <a:pt x="272098" y="203941"/>
                    </a:moveTo>
                    <a:lnTo>
                      <a:pt x="272098" y="203941"/>
                    </a:lnTo>
                    <a:cubicBezTo>
                      <a:pt x="292735" y="183303"/>
                      <a:pt x="292735" y="149542"/>
                      <a:pt x="272098" y="128905"/>
                    </a:cubicBezTo>
                    <a:lnTo>
                      <a:pt x="143192" y="0"/>
                    </a:lnTo>
                    <a:lnTo>
                      <a:pt x="0" y="0"/>
                    </a:lnTo>
                    <a:lnTo>
                      <a:pt x="203941" y="203941"/>
                    </a:lnTo>
                    <a:cubicBezTo>
                      <a:pt x="222673" y="222673"/>
                      <a:pt x="253365" y="222673"/>
                      <a:pt x="272098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18" name="Google Shape;9318;g3acbb144eea_1_3835"/>
              <p:cNvSpPr/>
              <p:nvPr/>
            </p:nvSpPr>
            <p:spPr>
              <a:xfrm>
                <a:off x="4429548" y="633094"/>
                <a:ext cx="287575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87575" h="217990" extrusionOk="0">
                    <a:moveTo>
                      <a:pt x="272097" y="203941"/>
                    </a:moveTo>
                    <a:lnTo>
                      <a:pt x="272097" y="203941"/>
                    </a:lnTo>
                    <a:cubicBezTo>
                      <a:pt x="292735" y="183303"/>
                      <a:pt x="292735" y="149542"/>
                      <a:pt x="272097" y="128905"/>
                    </a:cubicBezTo>
                    <a:lnTo>
                      <a:pt x="143192" y="0"/>
                    </a:lnTo>
                    <a:lnTo>
                      <a:pt x="0" y="0"/>
                    </a:lnTo>
                    <a:lnTo>
                      <a:pt x="203941" y="203941"/>
                    </a:lnTo>
                    <a:cubicBezTo>
                      <a:pt x="222673" y="222673"/>
                      <a:pt x="253365" y="222673"/>
                      <a:pt x="272097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19" name="Google Shape;9319;g3acbb144eea_1_3835"/>
              <p:cNvSpPr/>
              <p:nvPr/>
            </p:nvSpPr>
            <p:spPr>
              <a:xfrm>
                <a:off x="3710796" y="1101513"/>
                <a:ext cx="1287411" cy="89323"/>
              </a:xfrm>
              <a:custGeom>
                <a:avLst/>
                <a:gdLst/>
                <a:ahLst/>
                <a:cxnLst/>
                <a:rect l="l" t="t" r="r" b="b"/>
                <a:pathLst>
                  <a:path w="1287411" h="89323" extrusionOk="0">
                    <a:moveTo>
                      <a:pt x="1287183" y="23601"/>
                    </a:moveTo>
                    <a:lnTo>
                      <a:pt x="567" y="23601"/>
                    </a:lnTo>
                    <a:cubicBezTo>
                      <a:pt x="567" y="15240"/>
                      <a:pt x="144" y="7197"/>
                      <a:pt x="38" y="0"/>
                    </a:cubicBezTo>
                    <a:cubicBezTo>
                      <a:pt x="-174" y="8890"/>
                      <a:pt x="567" y="19368"/>
                      <a:pt x="567" y="30586"/>
                    </a:cubicBezTo>
                    <a:lnTo>
                      <a:pt x="567" y="30586"/>
                    </a:lnTo>
                    <a:cubicBezTo>
                      <a:pt x="567" y="62865"/>
                      <a:pt x="22792" y="89323"/>
                      <a:pt x="49886" y="89323"/>
                    </a:cubicBezTo>
                    <a:lnTo>
                      <a:pt x="1237759" y="89323"/>
                    </a:lnTo>
                    <a:cubicBezTo>
                      <a:pt x="1264958" y="89323"/>
                      <a:pt x="1287077" y="62865"/>
                      <a:pt x="1287077" y="30586"/>
                    </a:cubicBezTo>
                    <a:cubicBezTo>
                      <a:pt x="1287077" y="20955"/>
                      <a:pt x="1287501" y="11853"/>
                      <a:pt x="1287395" y="3810"/>
                    </a:cubicBezTo>
                    <a:cubicBezTo>
                      <a:pt x="1287395" y="10054"/>
                      <a:pt x="1287077" y="16722"/>
                      <a:pt x="1287077" y="2360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0" name="Google Shape;9320;g3acbb144eea_1_3835"/>
              <p:cNvSpPr/>
              <p:nvPr/>
            </p:nvSpPr>
            <p:spPr>
              <a:xfrm>
                <a:off x="3710784" y="1066482"/>
                <a:ext cx="97415" cy="35030"/>
              </a:xfrm>
              <a:custGeom>
                <a:avLst/>
                <a:gdLst/>
                <a:ahLst/>
                <a:cxnLst/>
                <a:rect l="l" t="t" r="r" b="b"/>
                <a:pathLst>
                  <a:path w="97415" h="35030" extrusionOk="0">
                    <a:moveTo>
                      <a:pt x="21639" y="6879"/>
                    </a:moveTo>
                    <a:lnTo>
                      <a:pt x="97416" y="6879"/>
                    </a:lnTo>
                    <a:cubicBezTo>
                      <a:pt x="94347" y="4657"/>
                      <a:pt x="91278" y="2434"/>
                      <a:pt x="88314" y="0"/>
                    </a:cubicBezTo>
                    <a:lnTo>
                      <a:pt x="21639" y="0"/>
                    </a:lnTo>
                    <a:cubicBezTo>
                      <a:pt x="1531" y="0"/>
                      <a:pt x="-374" y="14499"/>
                      <a:pt x="49" y="35031"/>
                    </a:cubicBezTo>
                    <a:cubicBezTo>
                      <a:pt x="367" y="18203"/>
                      <a:pt x="3859" y="6879"/>
                      <a:pt x="21639" y="687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1" name="Google Shape;9321;g3acbb144eea_1_3835"/>
              <p:cNvSpPr/>
              <p:nvPr/>
            </p:nvSpPr>
            <p:spPr>
              <a:xfrm>
                <a:off x="4885478" y="1066482"/>
                <a:ext cx="112850" cy="38840"/>
              </a:xfrm>
              <a:custGeom>
                <a:avLst/>
                <a:gdLst/>
                <a:ahLst/>
                <a:cxnLst/>
                <a:rect l="l" t="t" r="r" b="b"/>
                <a:pathLst>
                  <a:path w="112850" h="38840" extrusionOk="0">
                    <a:moveTo>
                      <a:pt x="90170" y="6879"/>
                    </a:moveTo>
                    <a:cubicBezTo>
                      <a:pt x="109220" y="6879"/>
                      <a:pt x="112501" y="19897"/>
                      <a:pt x="112818" y="38841"/>
                    </a:cubicBezTo>
                    <a:cubicBezTo>
                      <a:pt x="113136" y="16298"/>
                      <a:pt x="111442" y="0"/>
                      <a:pt x="90170" y="0"/>
                    </a:cubicBezTo>
                    <a:lnTo>
                      <a:pt x="9102" y="0"/>
                    </a:lnTo>
                    <a:cubicBezTo>
                      <a:pt x="6244" y="2434"/>
                      <a:pt x="3175" y="4763"/>
                      <a:pt x="0" y="6879"/>
                    </a:cubicBezTo>
                    <a:lnTo>
                      <a:pt x="90170" y="6879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2" name="Google Shape;9322;g3acbb144eea_1_3835"/>
              <p:cNvSpPr/>
              <p:nvPr/>
            </p:nvSpPr>
            <p:spPr>
              <a:xfrm>
                <a:off x="3799205" y="1066482"/>
                <a:ext cx="1095375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1095375" h="6879" extrusionOk="0">
                    <a:moveTo>
                      <a:pt x="1086273" y="6879"/>
                    </a:moveTo>
                    <a:cubicBezTo>
                      <a:pt x="1089342" y="4657"/>
                      <a:pt x="1092412" y="2434"/>
                      <a:pt x="1095375" y="0"/>
                    </a:cubicBezTo>
                    <a:lnTo>
                      <a:pt x="0" y="0"/>
                    </a:lnTo>
                    <a:cubicBezTo>
                      <a:pt x="2857" y="2434"/>
                      <a:pt x="5927" y="4763"/>
                      <a:pt x="9102" y="6879"/>
                    </a:cubicBezTo>
                    <a:lnTo>
                      <a:pt x="1086379" y="6879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3" name="Google Shape;9323;g3acbb144eea_1_3835"/>
              <p:cNvSpPr/>
              <p:nvPr/>
            </p:nvSpPr>
            <p:spPr>
              <a:xfrm>
                <a:off x="3710834" y="1073361"/>
                <a:ext cx="1287462" cy="51752"/>
              </a:xfrm>
              <a:custGeom>
                <a:avLst/>
                <a:gdLst/>
                <a:ahLst/>
                <a:cxnLst/>
                <a:rect l="l" t="t" r="r" b="b"/>
                <a:pathLst>
                  <a:path w="1287462" h="51752" extrusionOk="0">
                    <a:moveTo>
                      <a:pt x="1287145" y="51752"/>
                    </a:moveTo>
                    <a:cubicBezTo>
                      <a:pt x="1287145" y="44768"/>
                      <a:pt x="1287357" y="38100"/>
                      <a:pt x="1287462" y="31962"/>
                    </a:cubicBezTo>
                    <a:cubicBezTo>
                      <a:pt x="1287145" y="13018"/>
                      <a:pt x="1283864" y="0"/>
                      <a:pt x="1264814" y="0"/>
                    </a:cubicBezTo>
                    <a:lnTo>
                      <a:pt x="1174644" y="0"/>
                    </a:lnTo>
                    <a:cubicBezTo>
                      <a:pt x="1154218" y="14182"/>
                      <a:pt x="1129559" y="22648"/>
                      <a:pt x="1102995" y="22648"/>
                    </a:cubicBezTo>
                    <a:lnTo>
                      <a:pt x="169016" y="22648"/>
                    </a:lnTo>
                    <a:cubicBezTo>
                      <a:pt x="142452" y="22648"/>
                      <a:pt x="117687" y="14287"/>
                      <a:pt x="97366" y="0"/>
                    </a:cubicBezTo>
                    <a:lnTo>
                      <a:pt x="21590" y="0"/>
                    </a:lnTo>
                    <a:cubicBezTo>
                      <a:pt x="3810" y="0"/>
                      <a:pt x="317" y="11324"/>
                      <a:pt x="0" y="28152"/>
                    </a:cubicBezTo>
                    <a:cubicBezTo>
                      <a:pt x="106" y="35348"/>
                      <a:pt x="529" y="43392"/>
                      <a:pt x="529" y="51752"/>
                    </a:cubicBezTo>
                    <a:lnTo>
                      <a:pt x="1287145" y="51752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4" name="Google Shape;9324;g3acbb144eea_1_3835"/>
              <p:cNvSpPr/>
              <p:nvPr/>
            </p:nvSpPr>
            <p:spPr>
              <a:xfrm>
                <a:off x="3808200" y="1073255"/>
                <a:ext cx="1077277" cy="22648"/>
              </a:xfrm>
              <a:custGeom>
                <a:avLst/>
                <a:gdLst/>
                <a:ahLst/>
                <a:cxnLst/>
                <a:rect l="l" t="t" r="r" b="b"/>
                <a:pathLst>
                  <a:path w="1077277" h="22648" extrusionOk="0">
                    <a:moveTo>
                      <a:pt x="71649" y="22648"/>
                    </a:moveTo>
                    <a:lnTo>
                      <a:pt x="1005629" y="22648"/>
                    </a:lnTo>
                    <a:cubicBezTo>
                      <a:pt x="1032193" y="22648"/>
                      <a:pt x="1056958" y="14287"/>
                      <a:pt x="1077278" y="0"/>
                    </a:cubicBezTo>
                    <a:lnTo>
                      <a:pt x="0" y="0"/>
                    </a:lnTo>
                    <a:cubicBezTo>
                      <a:pt x="20426" y="14182"/>
                      <a:pt x="45085" y="22648"/>
                      <a:pt x="71649" y="2264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325" name="Google Shape;9325;g3acbb144eea_1_3835"/>
          <p:cNvGrpSpPr/>
          <p:nvPr/>
        </p:nvGrpSpPr>
        <p:grpSpPr>
          <a:xfrm>
            <a:off x="1741727" y="0"/>
            <a:ext cx="1741800" cy="1713000"/>
            <a:chOff x="1741727" y="0"/>
            <a:chExt cx="1741800" cy="1713000"/>
          </a:xfrm>
        </p:grpSpPr>
        <p:sp>
          <p:nvSpPr>
            <p:cNvPr id="9326" name="Google Shape;9326;g3acbb144eea_1_3835"/>
            <p:cNvSpPr/>
            <p:nvPr/>
          </p:nvSpPr>
          <p:spPr>
            <a:xfrm>
              <a:off x="1741727" y="0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327" name="Google Shape;9327;g3acbb144eea_1_3835"/>
            <p:cNvGrpSpPr/>
            <p:nvPr/>
          </p:nvGrpSpPr>
          <p:grpSpPr>
            <a:xfrm>
              <a:off x="2041948" y="464185"/>
              <a:ext cx="1117493" cy="819361"/>
              <a:chOff x="2041948" y="464185"/>
              <a:chExt cx="1117493" cy="819361"/>
            </a:xfrm>
          </p:grpSpPr>
          <p:grpSp>
            <p:nvGrpSpPr>
              <p:cNvPr id="9328" name="Google Shape;9328;g3acbb144eea_1_3835"/>
              <p:cNvGrpSpPr/>
              <p:nvPr/>
            </p:nvGrpSpPr>
            <p:grpSpPr>
              <a:xfrm>
                <a:off x="2044276" y="708130"/>
                <a:ext cx="1102471" cy="163200"/>
                <a:chOff x="2044276" y="708130"/>
                <a:chExt cx="1102471" cy="163200"/>
              </a:xfrm>
            </p:grpSpPr>
            <p:sp>
              <p:nvSpPr>
                <p:cNvPr id="9329" name="Google Shape;9329;g3acbb144eea_1_3835"/>
                <p:cNvSpPr/>
                <p:nvPr/>
              </p:nvSpPr>
              <p:spPr>
                <a:xfrm>
                  <a:off x="2044276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0" name="Google Shape;9330;g3acbb144eea_1_3835"/>
                <p:cNvSpPr/>
                <p:nvPr/>
              </p:nvSpPr>
              <p:spPr>
                <a:xfrm>
                  <a:off x="2207471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1" name="Google Shape;9331;g3acbb144eea_1_3835"/>
                <p:cNvSpPr/>
                <p:nvPr/>
              </p:nvSpPr>
              <p:spPr>
                <a:xfrm>
                  <a:off x="2370772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2" name="Google Shape;9332;g3acbb144eea_1_3835"/>
                <p:cNvSpPr/>
                <p:nvPr/>
              </p:nvSpPr>
              <p:spPr>
                <a:xfrm>
                  <a:off x="2534073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3" name="Google Shape;9333;g3acbb144eea_1_3835"/>
                <p:cNvSpPr/>
                <p:nvPr/>
              </p:nvSpPr>
              <p:spPr>
                <a:xfrm>
                  <a:off x="2697268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4" name="Google Shape;9334;g3acbb144eea_1_3835"/>
                <p:cNvSpPr/>
                <p:nvPr/>
              </p:nvSpPr>
              <p:spPr>
                <a:xfrm>
                  <a:off x="2860569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5" name="Google Shape;9335;g3acbb144eea_1_3835"/>
                <p:cNvSpPr/>
                <p:nvPr/>
              </p:nvSpPr>
              <p:spPr>
                <a:xfrm>
                  <a:off x="2983547" y="708130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336" name="Google Shape;9336;g3acbb144eea_1_3835"/>
              <p:cNvGrpSpPr/>
              <p:nvPr/>
            </p:nvGrpSpPr>
            <p:grpSpPr>
              <a:xfrm>
                <a:off x="2119100" y="621665"/>
                <a:ext cx="939276" cy="163200"/>
                <a:chOff x="2119100" y="621665"/>
                <a:chExt cx="939276" cy="163200"/>
              </a:xfrm>
            </p:grpSpPr>
            <p:sp>
              <p:nvSpPr>
                <p:cNvPr id="9337" name="Google Shape;9337;g3acbb144eea_1_3835"/>
                <p:cNvSpPr/>
                <p:nvPr/>
              </p:nvSpPr>
              <p:spPr>
                <a:xfrm>
                  <a:off x="2282401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8" name="Google Shape;9338;g3acbb144eea_1_3835"/>
                <p:cNvSpPr/>
                <p:nvPr/>
              </p:nvSpPr>
              <p:spPr>
                <a:xfrm>
                  <a:off x="2119100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9" name="Google Shape;9339;g3acbb144eea_1_3835"/>
                <p:cNvSpPr/>
                <p:nvPr/>
              </p:nvSpPr>
              <p:spPr>
                <a:xfrm>
                  <a:off x="2445596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0" name="Google Shape;9340;g3acbb144eea_1_3835"/>
                <p:cNvSpPr/>
                <p:nvPr/>
              </p:nvSpPr>
              <p:spPr>
                <a:xfrm>
                  <a:off x="2608897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1" name="Google Shape;9341;g3acbb144eea_1_3835"/>
                <p:cNvSpPr/>
                <p:nvPr/>
              </p:nvSpPr>
              <p:spPr>
                <a:xfrm>
                  <a:off x="2772198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2" name="Google Shape;9342;g3acbb144eea_1_3835"/>
                <p:cNvSpPr/>
                <p:nvPr/>
              </p:nvSpPr>
              <p:spPr>
                <a:xfrm>
                  <a:off x="2895176" y="62166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343" name="Google Shape;9343;g3acbb144eea_1_3835"/>
              <p:cNvGrpSpPr/>
              <p:nvPr/>
            </p:nvGrpSpPr>
            <p:grpSpPr>
              <a:xfrm>
                <a:off x="2234035" y="464185"/>
                <a:ext cx="706231" cy="262471"/>
                <a:chOff x="2234035" y="464185"/>
                <a:chExt cx="706231" cy="262471"/>
              </a:xfrm>
            </p:grpSpPr>
            <p:sp>
              <p:nvSpPr>
                <p:cNvPr id="9344" name="Google Shape;9344;g3acbb144eea_1_3835"/>
                <p:cNvSpPr/>
                <p:nvPr/>
              </p:nvSpPr>
              <p:spPr>
                <a:xfrm>
                  <a:off x="2234035" y="563456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5" name="Google Shape;9345;g3acbb144eea_1_3835"/>
                <p:cNvSpPr/>
                <p:nvPr/>
              </p:nvSpPr>
              <p:spPr>
                <a:xfrm>
                  <a:off x="2362411" y="50704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6" name="Google Shape;9346;g3acbb144eea_1_3835"/>
                <p:cNvSpPr/>
                <p:nvPr/>
              </p:nvSpPr>
              <p:spPr>
                <a:xfrm>
                  <a:off x="2648690" y="50704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7" name="Google Shape;9347;g3acbb144eea_1_3835"/>
                <p:cNvSpPr/>
                <p:nvPr/>
              </p:nvSpPr>
              <p:spPr>
                <a:xfrm>
                  <a:off x="2508144" y="46418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8" name="Google Shape;9348;g3acbb144eea_1_3835"/>
                <p:cNvSpPr/>
                <p:nvPr/>
              </p:nvSpPr>
              <p:spPr>
                <a:xfrm>
                  <a:off x="2777066" y="563456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49" name="Google Shape;9349;g3acbb144eea_1_3835"/>
                <p:cNvSpPr/>
                <p:nvPr/>
              </p:nvSpPr>
              <p:spPr>
                <a:xfrm>
                  <a:off x="2525712" y="531177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350" name="Google Shape;9350;g3acbb144eea_1_3835"/>
              <p:cNvGrpSpPr/>
              <p:nvPr/>
            </p:nvGrpSpPr>
            <p:grpSpPr>
              <a:xfrm>
                <a:off x="2398395" y="574675"/>
                <a:ext cx="425666" cy="184684"/>
                <a:chOff x="2398395" y="574675"/>
                <a:chExt cx="425666" cy="184684"/>
              </a:xfrm>
            </p:grpSpPr>
            <p:sp>
              <p:nvSpPr>
                <p:cNvPr id="9351" name="Google Shape;9351;g3acbb144eea_1_3835"/>
                <p:cNvSpPr/>
                <p:nvPr/>
              </p:nvSpPr>
              <p:spPr>
                <a:xfrm>
                  <a:off x="2398395" y="574675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52" name="Google Shape;9352;g3acbb144eea_1_3835"/>
                <p:cNvSpPr/>
                <p:nvPr/>
              </p:nvSpPr>
              <p:spPr>
                <a:xfrm>
                  <a:off x="2660861" y="596159"/>
                  <a:ext cx="163200" cy="1632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353" name="Google Shape;9353;g3acbb144eea_1_3835"/>
              <p:cNvGrpSpPr/>
              <p:nvPr/>
            </p:nvGrpSpPr>
            <p:grpSpPr>
              <a:xfrm>
                <a:off x="2041948" y="757237"/>
                <a:ext cx="1117493" cy="526309"/>
                <a:chOff x="2041948" y="757237"/>
                <a:chExt cx="1117493" cy="526309"/>
              </a:xfrm>
            </p:grpSpPr>
            <p:sp>
              <p:nvSpPr>
                <p:cNvPr id="9354" name="Google Shape;9354;g3acbb144eea_1_3835"/>
                <p:cNvSpPr/>
                <p:nvPr/>
              </p:nvSpPr>
              <p:spPr>
                <a:xfrm>
                  <a:off x="2600536" y="757237"/>
                  <a:ext cx="558905" cy="526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905" h="526309" extrusionOk="0">
                      <a:moveTo>
                        <a:pt x="403331" y="0"/>
                      </a:moveTo>
                      <a:cubicBezTo>
                        <a:pt x="403331" y="224472"/>
                        <a:pt x="271039" y="417936"/>
                        <a:pt x="80116" y="506836"/>
                      </a:cubicBezTo>
                      <a:cubicBezTo>
                        <a:pt x="54928" y="518583"/>
                        <a:pt x="27728" y="524827"/>
                        <a:pt x="0" y="526098"/>
                      </a:cubicBezTo>
                      <a:lnTo>
                        <a:pt x="145415" y="526309"/>
                      </a:lnTo>
                      <a:cubicBezTo>
                        <a:pt x="176530" y="526309"/>
                        <a:pt x="207433" y="519959"/>
                        <a:pt x="235691" y="506836"/>
                      </a:cubicBezTo>
                      <a:cubicBezTo>
                        <a:pt x="426614" y="417936"/>
                        <a:pt x="558906" y="224472"/>
                        <a:pt x="558906" y="0"/>
                      </a:cubicBezTo>
                      <a:lnTo>
                        <a:pt x="403331" y="0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55" name="Google Shape;9355;g3acbb144eea_1_3835"/>
                <p:cNvSpPr/>
                <p:nvPr/>
              </p:nvSpPr>
              <p:spPr>
                <a:xfrm>
                  <a:off x="2041948" y="757237"/>
                  <a:ext cx="961918" cy="526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1918" h="526097" extrusionOk="0">
                      <a:moveTo>
                        <a:pt x="961919" y="0"/>
                      </a:moveTo>
                      <a:lnTo>
                        <a:pt x="0" y="0"/>
                      </a:lnTo>
                      <a:cubicBezTo>
                        <a:pt x="0" y="223732"/>
                        <a:pt x="131551" y="416878"/>
                        <a:pt x="321522" y="506095"/>
                      </a:cubicBezTo>
                      <a:cubicBezTo>
                        <a:pt x="349673" y="519324"/>
                        <a:pt x="380577" y="525780"/>
                        <a:pt x="411692" y="525886"/>
                      </a:cubicBezTo>
                      <a:lnTo>
                        <a:pt x="558483" y="526098"/>
                      </a:lnTo>
                      <a:cubicBezTo>
                        <a:pt x="586105" y="524933"/>
                        <a:pt x="613410" y="518583"/>
                        <a:pt x="638598" y="506836"/>
                      </a:cubicBezTo>
                      <a:cubicBezTo>
                        <a:pt x="829522" y="417936"/>
                        <a:pt x="961813" y="224472"/>
                        <a:pt x="961813" y="0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356" name="Google Shape;9356;g3acbb144eea_1_3835"/>
              <p:cNvSpPr/>
              <p:nvPr/>
            </p:nvSpPr>
            <p:spPr>
              <a:xfrm>
                <a:off x="2097616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57" name="Google Shape;9357;g3acbb144eea_1_3835"/>
              <p:cNvSpPr/>
              <p:nvPr/>
            </p:nvSpPr>
            <p:spPr>
              <a:xfrm>
                <a:off x="2192549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58" name="Google Shape;9358;g3acbb144eea_1_3835"/>
              <p:cNvSpPr/>
              <p:nvPr/>
            </p:nvSpPr>
            <p:spPr>
              <a:xfrm>
                <a:off x="2287375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59" name="Google Shape;9359;g3acbb144eea_1_3835"/>
              <p:cNvSpPr/>
              <p:nvPr/>
            </p:nvSpPr>
            <p:spPr>
              <a:xfrm>
                <a:off x="2382202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0" name="Google Shape;9360;g3acbb144eea_1_3835"/>
              <p:cNvSpPr/>
              <p:nvPr/>
            </p:nvSpPr>
            <p:spPr>
              <a:xfrm>
                <a:off x="2477135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1" name="Google Shape;9361;g3acbb144eea_1_3835"/>
              <p:cNvSpPr/>
              <p:nvPr/>
            </p:nvSpPr>
            <p:spPr>
              <a:xfrm>
                <a:off x="2571961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2" name="Google Shape;9362;g3acbb144eea_1_3835"/>
              <p:cNvSpPr/>
              <p:nvPr/>
            </p:nvSpPr>
            <p:spPr>
              <a:xfrm>
                <a:off x="2666894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3" name="Google Shape;9363;g3acbb144eea_1_3835"/>
              <p:cNvSpPr/>
              <p:nvPr/>
            </p:nvSpPr>
            <p:spPr>
              <a:xfrm>
                <a:off x="2761720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4" name="Google Shape;9364;g3acbb144eea_1_3835"/>
              <p:cNvSpPr/>
              <p:nvPr/>
            </p:nvSpPr>
            <p:spPr>
              <a:xfrm>
                <a:off x="2856547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5" name="Google Shape;9365;g3acbb144eea_1_3835"/>
              <p:cNvSpPr/>
              <p:nvPr/>
            </p:nvSpPr>
            <p:spPr>
              <a:xfrm>
                <a:off x="2951480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6" name="Google Shape;9366;g3acbb144eea_1_3835"/>
              <p:cNvSpPr/>
              <p:nvPr/>
            </p:nvSpPr>
            <p:spPr>
              <a:xfrm>
                <a:off x="3046306" y="791950"/>
                <a:ext cx="52200" cy="52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367" name="Google Shape;9367;g3acbb144eea_1_3835"/>
          <p:cNvGrpSpPr/>
          <p:nvPr/>
        </p:nvGrpSpPr>
        <p:grpSpPr>
          <a:xfrm>
            <a:off x="512477" y="3804602"/>
            <a:ext cx="2443483" cy="2835454"/>
            <a:chOff x="512477" y="3804602"/>
            <a:chExt cx="2443483" cy="2835454"/>
          </a:xfrm>
        </p:grpSpPr>
        <p:grpSp>
          <p:nvGrpSpPr>
            <p:cNvPr id="9368" name="Google Shape;9368;g3acbb144eea_1_3835"/>
            <p:cNvGrpSpPr/>
            <p:nvPr/>
          </p:nvGrpSpPr>
          <p:grpSpPr>
            <a:xfrm>
              <a:off x="512477" y="4925388"/>
              <a:ext cx="1894479" cy="1714668"/>
              <a:chOff x="512477" y="4925388"/>
              <a:chExt cx="1894479" cy="1714668"/>
            </a:xfrm>
          </p:grpSpPr>
          <p:sp>
            <p:nvSpPr>
              <p:cNvPr id="9369" name="Google Shape;9369;g3acbb144eea_1_3835"/>
              <p:cNvSpPr/>
              <p:nvPr/>
            </p:nvSpPr>
            <p:spPr>
              <a:xfrm>
                <a:off x="512477" y="4925388"/>
                <a:ext cx="1894479" cy="1714668"/>
              </a:xfrm>
              <a:custGeom>
                <a:avLst/>
                <a:gdLst/>
                <a:ahLst/>
                <a:cxnLst/>
                <a:rect l="l" t="t" r="r" b="b"/>
                <a:pathLst>
                  <a:path w="1894479" h="1714668" extrusionOk="0">
                    <a:moveTo>
                      <a:pt x="22722" y="1479116"/>
                    </a:moveTo>
                    <a:lnTo>
                      <a:pt x="744611" y="296958"/>
                    </a:lnTo>
                    <a:cubicBezTo>
                      <a:pt x="922941" y="4963"/>
                      <a:pt x="1305528" y="-87535"/>
                      <a:pt x="1597522" y="90794"/>
                    </a:cubicBezTo>
                    <a:cubicBezTo>
                      <a:pt x="1889516" y="269123"/>
                      <a:pt x="1982015" y="651711"/>
                      <a:pt x="1803686" y="943705"/>
                    </a:cubicBezTo>
                    <a:cubicBezTo>
                      <a:pt x="1759130" y="1016730"/>
                      <a:pt x="1663880" y="1039696"/>
                      <a:pt x="1590855" y="995140"/>
                    </a:cubicBezTo>
                    <a:cubicBezTo>
                      <a:pt x="1517830" y="950584"/>
                      <a:pt x="1494864" y="855334"/>
                      <a:pt x="1539420" y="782309"/>
                    </a:cubicBezTo>
                    <a:cubicBezTo>
                      <a:pt x="1628743" y="636047"/>
                      <a:pt x="1582388" y="444383"/>
                      <a:pt x="1436126" y="355060"/>
                    </a:cubicBezTo>
                    <a:cubicBezTo>
                      <a:pt x="1289865" y="265737"/>
                      <a:pt x="1098201" y="312092"/>
                      <a:pt x="1008877" y="458353"/>
                    </a:cubicBezTo>
                    <a:lnTo>
                      <a:pt x="286988" y="1640512"/>
                    </a:lnTo>
                    <a:cubicBezTo>
                      <a:pt x="242432" y="1713537"/>
                      <a:pt x="147182" y="1736502"/>
                      <a:pt x="74157" y="1691947"/>
                    </a:cubicBezTo>
                    <a:cubicBezTo>
                      <a:pt x="1132" y="1647391"/>
                      <a:pt x="-21834" y="1552141"/>
                      <a:pt x="22722" y="1479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370" name="Google Shape;9370;g3acbb144eea_1_3835"/>
              <p:cNvGrpSpPr/>
              <p:nvPr/>
            </p:nvGrpSpPr>
            <p:grpSpPr>
              <a:xfrm>
                <a:off x="512501" y="4925465"/>
                <a:ext cx="1894234" cy="1714411"/>
                <a:chOff x="512501" y="4925465"/>
                <a:chExt cx="1894234" cy="1714411"/>
              </a:xfrm>
            </p:grpSpPr>
            <p:sp>
              <p:nvSpPr>
                <p:cNvPr id="9371" name="Google Shape;9371;g3acbb144eea_1_3835"/>
                <p:cNvSpPr/>
                <p:nvPr/>
              </p:nvSpPr>
              <p:spPr>
                <a:xfrm>
                  <a:off x="751734" y="6610138"/>
                  <a:ext cx="6985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5" h="4656" extrusionOk="0">
                      <a:moveTo>
                        <a:pt x="6985" y="0"/>
                      </a:moveTo>
                      <a:cubicBezTo>
                        <a:pt x="4763" y="1693"/>
                        <a:pt x="2328" y="3175"/>
                        <a:pt x="0" y="4657"/>
                      </a:cubicBezTo>
                      <a:cubicBezTo>
                        <a:pt x="2328" y="3175"/>
                        <a:pt x="4657" y="1693"/>
                        <a:pt x="698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2" name="Google Shape;9372;g3acbb144eea_1_3835"/>
                <p:cNvSpPr/>
                <p:nvPr/>
              </p:nvSpPr>
              <p:spPr>
                <a:xfrm>
                  <a:off x="1643803" y="5252085"/>
                  <a:ext cx="41274" cy="17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4" h="17673" extrusionOk="0">
                      <a:moveTo>
                        <a:pt x="41275" y="0"/>
                      </a:moveTo>
                      <a:cubicBezTo>
                        <a:pt x="27199" y="4868"/>
                        <a:pt x="13335" y="10795"/>
                        <a:pt x="0" y="17674"/>
                      </a:cubicBezTo>
                      <a:cubicBezTo>
                        <a:pt x="13335" y="10795"/>
                        <a:pt x="27093" y="4868"/>
                        <a:pt x="4127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3" name="Google Shape;9373;g3acbb144eea_1_3835"/>
                <p:cNvSpPr/>
                <p:nvPr/>
              </p:nvSpPr>
              <p:spPr>
                <a:xfrm>
                  <a:off x="724746" y="6624954"/>
                  <a:ext cx="9101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1" h="3915" extrusionOk="0">
                      <a:moveTo>
                        <a:pt x="9102" y="0"/>
                      </a:moveTo>
                      <a:cubicBezTo>
                        <a:pt x="6138" y="1376"/>
                        <a:pt x="3069" y="2646"/>
                        <a:pt x="0" y="3916"/>
                      </a:cubicBezTo>
                      <a:cubicBezTo>
                        <a:pt x="3069" y="2646"/>
                        <a:pt x="6138" y="1482"/>
                        <a:pt x="910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4" name="Google Shape;9374;g3acbb144eea_1_3835"/>
                <p:cNvSpPr/>
                <p:nvPr/>
              </p:nvSpPr>
              <p:spPr>
                <a:xfrm>
                  <a:off x="738504" y="6618181"/>
                  <a:ext cx="8043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4338" extrusionOk="0">
                      <a:moveTo>
                        <a:pt x="8043" y="0"/>
                      </a:moveTo>
                      <a:cubicBezTo>
                        <a:pt x="5398" y="1587"/>
                        <a:pt x="2752" y="2963"/>
                        <a:pt x="0" y="4339"/>
                      </a:cubicBezTo>
                      <a:cubicBezTo>
                        <a:pt x="2752" y="2963"/>
                        <a:pt x="5398" y="1587"/>
                        <a:pt x="804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5" name="Google Shape;9375;g3acbb144eea_1_3835"/>
                <p:cNvSpPr/>
                <p:nvPr/>
              </p:nvSpPr>
              <p:spPr>
                <a:xfrm>
                  <a:off x="622723" y="6633316"/>
                  <a:ext cx="13969" cy="3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3492" extrusionOk="0">
                      <a:moveTo>
                        <a:pt x="13970" y="3492"/>
                      </a:moveTo>
                      <a:cubicBezTo>
                        <a:pt x="9313" y="2540"/>
                        <a:pt x="4657" y="1376"/>
                        <a:pt x="0" y="0"/>
                      </a:cubicBezTo>
                      <a:cubicBezTo>
                        <a:pt x="4657" y="1376"/>
                        <a:pt x="9313" y="2540"/>
                        <a:pt x="13970" y="34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6" name="Google Shape;9376;g3acbb144eea_1_3835"/>
                <p:cNvSpPr/>
                <p:nvPr/>
              </p:nvSpPr>
              <p:spPr>
                <a:xfrm>
                  <a:off x="776181" y="6590453"/>
                  <a:ext cx="47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4762" extrusionOk="0">
                      <a:moveTo>
                        <a:pt x="4763" y="0"/>
                      </a:moveTo>
                      <a:cubicBezTo>
                        <a:pt x="3175" y="1694"/>
                        <a:pt x="1588" y="3176"/>
                        <a:pt x="0" y="4763"/>
                      </a:cubicBezTo>
                      <a:cubicBezTo>
                        <a:pt x="1588" y="3176"/>
                        <a:pt x="3281" y="1694"/>
                        <a:pt x="476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7" name="Google Shape;9377;g3acbb144eea_1_3835"/>
                <p:cNvSpPr/>
                <p:nvPr/>
              </p:nvSpPr>
              <p:spPr>
                <a:xfrm>
                  <a:off x="764328" y="6600931"/>
                  <a:ext cx="5926" cy="4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4867" extrusionOk="0">
                      <a:moveTo>
                        <a:pt x="5927" y="0"/>
                      </a:moveTo>
                      <a:cubicBezTo>
                        <a:pt x="4022" y="1693"/>
                        <a:pt x="2011" y="3175"/>
                        <a:pt x="0" y="4868"/>
                      </a:cubicBezTo>
                      <a:cubicBezTo>
                        <a:pt x="2011" y="3281"/>
                        <a:pt x="4022" y="1799"/>
                        <a:pt x="59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8" name="Google Shape;9378;g3acbb144eea_1_3835"/>
                <p:cNvSpPr/>
                <p:nvPr/>
              </p:nvSpPr>
              <p:spPr>
                <a:xfrm>
                  <a:off x="710564" y="6630458"/>
                  <a:ext cx="10159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59" h="3280" extrusionOk="0">
                      <a:moveTo>
                        <a:pt x="10160" y="0"/>
                      </a:moveTo>
                      <a:cubicBezTo>
                        <a:pt x="6773" y="1270"/>
                        <a:pt x="3387" y="2328"/>
                        <a:pt x="0" y="3281"/>
                      </a:cubicBezTo>
                      <a:cubicBezTo>
                        <a:pt x="3387" y="2328"/>
                        <a:pt x="6773" y="1270"/>
                        <a:pt x="1016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9" name="Google Shape;9379;g3acbb144eea_1_3835"/>
                <p:cNvSpPr/>
                <p:nvPr/>
              </p:nvSpPr>
              <p:spPr>
                <a:xfrm>
                  <a:off x="651615" y="6639136"/>
                  <a:ext cx="1344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740" extrusionOk="0">
                      <a:moveTo>
                        <a:pt x="13441" y="741"/>
                      </a:moveTo>
                      <a:cubicBezTo>
                        <a:pt x="8996" y="741"/>
                        <a:pt x="4551" y="423"/>
                        <a:pt x="0" y="0"/>
                      </a:cubicBezTo>
                      <a:cubicBezTo>
                        <a:pt x="4445" y="423"/>
                        <a:pt x="8890" y="741"/>
                        <a:pt x="13441" y="74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0" name="Google Shape;9380;g3acbb144eea_1_3835"/>
                <p:cNvSpPr/>
                <p:nvPr/>
              </p:nvSpPr>
              <p:spPr>
                <a:xfrm>
                  <a:off x="637010" y="6636914"/>
                  <a:ext cx="1386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4" h="2116" extrusionOk="0">
                      <a:moveTo>
                        <a:pt x="13864" y="2117"/>
                      </a:moveTo>
                      <a:cubicBezTo>
                        <a:pt x="9208" y="1588"/>
                        <a:pt x="4657" y="953"/>
                        <a:pt x="0" y="0"/>
                      </a:cubicBezTo>
                      <a:cubicBezTo>
                        <a:pt x="4551" y="953"/>
                        <a:pt x="9208" y="1588"/>
                        <a:pt x="13864" y="211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1" name="Google Shape;9381;g3acbb144eea_1_3835"/>
                <p:cNvSpPr/>
                <p:nvPr/>
              </p:nvSpPr>
              <p:spPr>
                <a:xfrm>
                  <a:off x="666432" y="6639453"/>
                  <a:ext cx="12805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5" h="423" extrusionOk="0">
                      <a:moveTo>
                        <a:pt x="12806" y="0"/>
                      </a:moveTo>
                      <a:cubicBezTo>
                        <a:pt x="8572" y="318"/>
                        <a:pt x="4233" y="424"/>
                        <a:pt x="0" y="424"/>
                      </a:cubicBezTo>
                      <a:cubicBezTo>
                        <a:pt x="4339" y="424"/>
                        <a:pt x="8572" y="318"/>
                        <a:pt x="1280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2" name="Google Shape;9382;g3acbb144eea_1_3835"/>
                <p:cNvSpPr/>
                <p:nvPr/>
              </p:nvSpPr>
              <p:spPr>
                <a:xfrm>
                  <a:off x="695854" y="6634691"/>
                  <a:ext cx="11218" cy="2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2433" extrusionOk="0">
                      <a:moveTo>
                        <a:pt x="11218" y="0"/>
                      </a:moveTo>
                      <a:cubicBezTo>
                        <a:pt x="7514" y="952"/>
                        <a:pt x="3810" y="1799"/>
                        <a:pt x="0" y="2434"/>
                      </a:cubicBezTo>
                      <a:cubicBezTo>
                        <a:pt x="3704" y="1693"/>
                        <a:pt x="7514" y="952"/>
                        <a:pt x="1121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3" name="Google Shape;9383;g3acbb144eea_1_3835"/>
                <p:cNvSpPr/>
                <p:nvPr/>
              </p:nvSpPr>
              <p:spPr>
                <a:xfrm>
                  <a:off x="681249" y="6637654"/>
                  <a:ext cx="12064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4" h="1587" extrusionOk="0">
                      <a:moveTo>
                        <a:pt x="12065" y="0"/>
                      </a:moveTo>
                      <a:cubicBezTo>
                        <a:pt x="8043" y="635"/>
                        <a:pt x="4022" y="1164"/>
                        <a:pt x="0" y="1588"/>
                      </a:cubicBezTo>
                      <a:cubicBezTo>
                        <a:pt x="4022" y="1270"/>
                        <a:pt x="8043" y="741"/>
                        <a:pt x="1206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4" name="Google Shape;9384;g3acbb144eea_1_3835"/>
                <p:cNvSpPr/>
                <p:nvPr/>
              </p:nvSpPr>
              <p:spPr>
                <a:xfrm>
                  <a:off x="787188" y="6578705"/>
                  <a:ext cx="3492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" h="4233" extrusionOk="0">
                      <a:moveTo>
                        <a:pt x="3493" y="0"/>
                      </a:moveTo>
                      <a:cubicBezTo>
                        <a:pt x="2434" y="1482"/>
                        <a:pt x="1164" y="2752"/>
                        <a:pt x="0" y="4234"/>
                      </a:cubicBezTo>
                      <a:cubicBezTo>
                        <a:pt x="1164" y="2858"/>
                        <a:pt x="2434" y="1482"/>
                        <a:pt x="349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5" name="Google Shape;9385;g3acbb144eea_1_3835"/>
                <p:cNvSpPr/>
                <p:nvPr/>
              </p:nvSpPr>
              <p:spPr>
                <a:xfrm>
                  <a:off x="2042583" y="5721244"/>
                  <a:ext cx="2010" cy="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4761" extrusionOk="0">
                      <a:moveTo>
                        <a:pt x="0" y="4762"/>
                      </a:moveTo>
                      <a:cubicBezTo>
                        <a:pt x="741" y="3175"/>
                        <a:pt x="1270" y="1587"/>
                        <a:pt x="2011" y="0"/>
                      </a:cubicBezTo>
                      <a:cubicBezTo>
                        <a:pt x="1270" y="1587"/>
                        <a:pt x="635" y="3175"/>
                        <a:pt x="0" y="47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6" name="Google Shape;9386;g3acbb144eea_1_3835"/>
                <p:cNvSpPr/>
                <p:nvPr/>
              </p:nvSpPr>
              <p:spPr>
                <a:xfrm>
                  <a:off x="2036550" y="5835015"/>
                  <a:ext cx="232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6878" extrusionOk="0">
                      <a:moveTo>
                        <a:pt x="2328" y="6879"/>
                      </a:moveTo>
                      <a:cubicBezTo>
                        <a:pt x="1482" y="4657"/>
                        <a:pt x="741" y="2328"/>
                        <a:pt x="0" y="0"/>
                      </a:cubicBezTo>
                      <a:cubicBezTo>
                        <a:pt x="741" y="2328"/>
                        <a:pt x="1482" y="4551"/>
                        <a:pt x="232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7" name="Google Shape;9387;g3acbb144eea_1_3835"/>
                <p:cNvSpPr/>
                <p:nvPr/>
              </p:nvSpPr>
              <p:spPr>
                <a:xfrm>
                  <a:off x="2047769" y="5861473"/>
                  <a:ext cx="3598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6561" extrusionOk="0">
                      <a:moveTo>
                        <a:pt x="3598" y="6562"/>
                      </a:moveTo>
                      <a:cubicBezTo>
                        <a:pt x="2328" y="4445"/>
                        <a:pt x="1164" y="2222"/>
                        <a:pt x="0" y="0"/>
                      </a:cubicBezTo>
                      <a:cubicBezTo>
                        <a:pt x="1164" y="2222"/>
                        <a:pt x="2328" y="4339"/>
                        <a:pt x="3598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8" name="Google Shape;9388;g3acbb144eea_1_3835"/>
                <p:cNvSpPr/>
                <p:nvPr/>
              </p:nvSpPr>
              <p:spPr>
                <a:xfrm>
                  <a:off x="2032846" y="5821256"/>
                  <a:ext cx="1693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879" extrusionOk="0">
                      <a:moveTo>
                        <a:pt x="1693" y="6879"/>
                      </a:moveTo>
                      <a:cubicBezTo>
                        <a:pt x="1058" y="4551"/>
                        <a:pt x="529" y="2329"/>
                        <a:pt x="0" y="0"/>
                      </a:cubicBezTo>
                      <a:cubicBezTo>
                        <a:pt x="529" y="2329"/>
                        <a:pt x="1058" y="4657"/>
                        <a:pt x="169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9" name="Google Shape;9389;g3acbb144eea_1_3835"/>
                <p:cNvSpPr/>
                <p:nvPr/>
              </p:nvSpPr>
              <p:spPr>
                <a:xfrm>
                  <a:off x="2063750" y="5885603"/>
                  <a:ext cx="4974" cy="6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6032" extrusionOk="0">
                      <a:moveTo>
                        <a:pt x="4974" y="6033"/>
                      </a:moveTo>
                      <a:cubicBezTo>
                        <a:pt x="3175" y="4128"/>
                        <a:pt x="1587" y="2011"/>
                        <a:pt x="0" y="0"/>
                      </a:cubicBezTo>
                      <a:cubicBezTo>
                        <a:pt x="1587" y="2011"/>
                        <a:pt x="3281" y="4128"/>
                        <a:pt x="4974" y="603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0" name="Google Shape;9390;g3acbb144eea_1_3835"/>
                <p:cNvSpPr/>
                <p:nvPr/>
              </p:nvSpPr>
              <p:spPr>
                <a:xfrm>
                  <a:off x="2073486" y="5896504"/>
                  <a:ext cx="5715" cy="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5714" extrusionOk="0">
                      <a:moveTo>
                        <a:pt x="5715" y="5715"/>
                      </a:moveTo>
                      <a:cubicBezTo>
                        <a:pt x="3704" y="3916"/>
                        <a:pt x="1905" y="1905"/>
                        <a:pt x="0" y="0"/>
                      </a:cubicBezTo>
                      <a:cubicBezTo>
                        <a:pt x="1905" y="1905"/>
                        <a:pt x="3704" y="3916"/>
                        <a:pt x="5715" y="571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1" name="Google Shape;9391;g3acbb144eea_1_3835"/>
                <p:cNvSpPr/>
                <p:nvPr/>
              </p:nvSpPr>
              <p:spPr>
                <a:xfrm>
                  <a:off x="2041524" y="5848561"/>
                  <a:ext cx="2963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667" extrusionOk="0">
                      <a:moveTo>
                        <a:pt x="2963" y="6668"/>
                      </a:moveTo>
                      <a:cubicBezTo>
                        <a:pt x="1905" y="4445"/>
                        <a:pt x="953" y="2223"/>
                        <a:pt x="0" y="0"/>
                      </a:cubicBezTo>
                      <a:cubicBezTo>
                        <a:pt x="953" y="2223"/>
                        <a:pt x="1905" y="4551"/>
                        <a:pt x="2963" y="66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2" name="Google Shape;9392;g3acbb144eea_1_3835"/>
                <p:cNvSpPr/>
                <p:nvPr/>
              </p:nvSpPr>
              <p:spPr>
                <a:xfrm>
                  <a:off x="2032846" y="5749395"/>
                  <a:ext cx="1375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6244" extrusionOk="0">
                      <a:moveTo>
                        <a:pt x="0" y="6244"/>
                      </a:moveTo>
                      <a:cubicBezTo>
                        <a:pt x="423" y="4128"/>
                        <a:pt x="847" y="2011"/>
                        <a:pt x="1376" y="0"/>
                      </a:cubicBezTo>
                      <a:cubicBezTo>
                        <a:pt x="847" y="2117"/>
                        <a:pt x="423" y="4128"/>
                        <a:pt x="0" y="624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3" name="Google Shape;9393;g3acbb144eea_1_3835"/>
                <p:cNvSpPr/>
                <p:nvPr/>
              </p:nvSpPr>
              <p:spPr>
                <a:xfrm>
                  <a:off x="2030412" y="5763789"/>
                  <a:ext cx="846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6561" extrusionOk="0">
                      <a:moveTo>
                        <a:pt x="0" y="6562"/>
                      </a:moveTo>
                      <a:cubicBezTo>
                        <a:pt x="212" y="4340"/>
                        <a:pt x="529" y="2223"/>
                        <a:pt x="847" y="0"/>
                      </a:cubicBezTo>
                      <a:cubicBezTo>
                        <a:pt x="529" y="2223"/>
                        <a:pt x="317" y="4340"/>
                        <a:pt x="0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4" name="Google Shape;9394;g3acbb144eea_1_3835"/>
                <p:cNvSpPr/>
                <p:nvPr/>
              </p:nvSpPr>
              <p:spPr>
                <a:xfrm>
                  <a:off x="2030412" y="5807075"/>
                  <a:ext cx="105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6878" extrusionOk="0">
                      <a:moveTo>
                        <a:pt x="1058" y="6879"/>
                      </a:moveTo>
                      <a:cubicBezTo>
                        <a:pt x="635" y="4551"/>
                        <a:pt x="317" y="2328"/>
                        <a:pt x="0" y="0"/>
                      </a:cubicBezTo>
                      <a:cubicBezTo>
                        <a:pt x="317" y="2328"/>
                        <a:pt x="635" y="4657"/>
                        <a:pt x="105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5" name="Google Shape;9395;g3acbb144eea_1_3835"/>
                <p:cNvSpPr/>
                <p:nvPr/>
              </p:nvSpPr>
              <p:spPr>
                <a:xfrm>
                  <a:off x="2036868" y="5735108"/>
                  <a:ext cx="190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4" h="5820" extrusionOk="0">
                      <a:moveTo>
                        <a:pt x="0" y="5821"/>
                      </a:moveTo>
                      <a:cubicBezTo>
                        <a:pt x="635" y="3916"/>
                        <a:pt x="1164" y="1905"/>
                        <a:pt x="1905" y="0"/>
                      </a:cubicBezTo>
                      <a:cubicBezTo>
                        <a:pt x="1164" y="1905"/>
                        <a:pt x="635" y="3810"/>
                        <a:pt x="0" y="582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6" name="Google Shape;9396;g3acbb144eea_1_3835"/>
                <p:cNvSpPr/>
                <p:nvPr/>
              </p:nvSpPr>
              <p:spPr>
                <a:xfrm>
                  <a:off x="2029354" y="5792681"/>
                  <a:ext cx="423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6878" extrusionOk="0">
                      <a:moveTo>
                        <a:pt x="423" y="6879"/>
                      </a:moveTo>
                      <a:cubicBezTo>
                        <a:pt x="212" y="4551"/>
                        <a:pt x="106" y="2328"/>
                        <a:pt x="0" y="0"/>
                      </a:cubicBezTo>
                      <a:cubicBezTo>
                        <a:pt x="0" y="2328"/>
                        <a:pt x="212" y="4551"/>
                        <a:pt x="42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7" name="Google Shape;9397;g3acbb144eea_1_3835"/>
                <p:cNvSpPr/>
                <p:nvPr/>
              </p:nvSpPr>
              <p:spPr>
                <a:xfrm>
                  <a:off x="2029459" y="5778182"/>
                  <a:ext cx="211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6773" extrusionOk="0">
                      <a:moveTo>
                        <a:pt x="0" y="6773"/>
                      </a:moveTo>
                      <a:cubicBezTo>
                        <a:pt x="0" y="4551"/>
                        <a:pt x="0" y="2223"/>
                        <a:pt x="212" y="0"/>
                      </a:cubicBezTo>
                      <a:cubicBezTo>
                        <a:pt x="106" y="2223"/>
                        <a:pt x="0" y="4551"/>
                        <a:pt x="0" y="677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8" name="Google Shape;9398;g3acbb144eea_1_3835"/>
                <p:cNvSpPr/>
                <p:nvPr/>
              </p:nvSpPr>
              <p:spPr>
                <a:xfrm>
                  <a:off x="2055071" y="5873855"/>
                  <a:ext cx="4339" cy="6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6349" extrusionOk="0">
                      <a:moveTo>
                        <a:pt x="4339" y="6350"/>
                      </a:moveTo>
                      <a:cubicBezTo>
                        <a:pt x="2858" y="4339"/>
                        <a:pt x="1482" y="2117"/>
                        <a:pt x="0" y="0"/>
                      </a:cubicBezTo>
                      <a:cubicBezTo>
                        <a:pt x="1376" y="2117"/>
                        <a:pt x="2752" y="4233"/>
                        <a:pt x="4339" y="63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99" name="Google Shape;9399;g3acbb144eea_1_3835"/>
                <p:cNvSpPr/>
                <p:nvPr/>
              </p:nvSpPr>
              <p:spPr>
                <a:xfrm>
                  <a:off x="764751" y="5819563"/>
                  <a:ext cx="225213" cy="354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213" h="354012" extrusionOk="0">
                      <a:moveTo>
                        <a:pt x="225213" y="131339"/>
                      </a:moveTo>
                      <a:cubicBezTo>
                        <a:pt x="192934" y="91757"/>
                        <a:pt x="160020" y="47942"/>
                        <a:pt x="127635" y="0"/>
                      </a:cubicBezTo>
                      <a:lnTo>
                        <a:pt x="0" y="209127"/>
                      </a:lnTo>
                      <a:cubicBezTo>
                        <a:pt x="29422" y="262043"/>
                        <a:pt x="60642" y="310303"/>
                        <a:pt x="92075" y="354013"/>
                      </a:cubicBezTo>
                      <a:lnTo>
                        <a:pt x="225213" y="13144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0" name="Google Shape;9400;g3acbb144eea_1_3835"/>
                <p:cNvSpPr/>
                <p:nvPr/>
              </p:nvSpPr>
              <p:spPr>
                <a:xfrm>
                  <a:off x="1052089" y="5325004"/>
                  <a:ext cx="238336" cy="3735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36" h="373591" extrusionOk="0">
                      <a:moveTo>
                        <a:pt x="238337" y="123720"/>
                      </a:moveTo>
                      <a:cubicBezTo>
                        <a:pt x="204576" y="83926"/>
                        <a:pt x="172508" y="42545"/>
                        <a:pt x="142346" y="0"/>
                      </a:cubicBezTo>
                      <a:lnTo>
                        <a:pt x="0" y="233151"/>
                      </a:lnTo>
                      <a:cubicBezTo>
                        <a:pt x="28469" y="284269"/>
                        <a:pt x="58526" y="331047"/>
                        <a:pt x="88900" y="373592"/>
                      </a:cubicBezTo>
                      <a:lnTo>
                        <a:pt x="238337" y="12382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1" name="Google Shape;9401;g3acbb144eea_1_3835"/>
                <p:cNvSpPr/>
                <p:nvPr/>
              </p:nvSpPr>
              <p:spPr>
                <a:xfrm>
                  <a:off x="2052002" y="5613929"/>
                  <a:ext cx="37888" cy="938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88" h="93874" extrusionOk="0">
                      <a:moveTo>
                        <a:pt x="37888" y="0"/>
                      </a:moveTo>
                      <a:lnTo>
                        <a:pt x="37888" y="0"/>
                      </a:lnTo>
                      <a:cubicBezTo>
                        <a:pt x="30692" y="32279"/>
                        <a:pt x="18203" y="64029"/>
                        <a:pt x="0" y="93768"/>
                      </a:cubicBezTo>
                      <a:cubicBezTo>
                        <a:pt x="0" y="93768"/>
                        <a:pt x="0" y="93768"/>
                        <a:pt x="0" y="93874"/>
                      </a:cubicBezTo>
                      <a:cubicBezTo>
                        <a:pt x="0" y="93874"/>
                        <a:pt x="0" y="93874"/>
                        <a:pt x="0" y="93768"/>
                      </a:cubicBezTo>
                      <a:cubicBezTo>
                        <a:pt x="18203" y="64029"/>
                        <a:pt x="30692" y="32279"/>
                        <a:pt x="3788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2" name="Google Shape;9402;g3acbb144eea_1_3835"/>
                <p:cNvSpPr/>
                <p:nvPr/>
              </p:nvSpPr>
              <p:spPr>
                <a:xfrm>
                  <a:off x="512501" y="6290098"/>
                  <a:ext cx="193406" cy="34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06" h="343111" extrusionOk="0">
                      <a:moveTo>
                        <a:pt x="96886" y="296862"/>
                      </a:moveTo>
                      <a:lnTo>
                        <a:pt x="193406" y="135572"/>
                      </a:lnTo>
                      <a:cubicBezTo>
                        <a:pt x="160069" y="94932"/>
                        <a:pt x="125991" y="49741"/>
                        <a:pt x="92547" y="0"/>
                      </a:cubicBezTo>
                      <a:lnTo>
                        <a:pt x="22697" y="114406"/>
                      </a:lnTo>
                      <a:cubicBezTo>
                        <a:pt x="-21859" y="187430"/>
                        <a:pt x="1213" y="282680"/>
                        <a:pt x="74132" y="327237"/>
                      </a:cubicBezTo>
                      <a:cubicBezTo>
                        <a:pt x="85668" y="334221"/>
                        <a:pt x="97733" y="339407"/>
                        <a:pt x="110116" y="343112"/>
                      </a:cubicBezTo>
                      <a:cubicBezTo>
                        <a:pt x="100696" y="340254"/>
                        <a:pt x="91489" y="336444"/>
                        <a:pt x="82493" y="331681"/>
                      </a:cubicBezTo>
                      <a:cubicBezTo>
                        <a:pt x="85351" y="319722"/>
                        <a:pt x="90113" y="307869"/>
                        <a:pt x="96886" y="2967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3" name="Google Shape;9403;g3acbb144eea_1_3835"/>
                <p:cNvSpPr/>
                <p:nvPr/>
              </p:nvSpPr>
              <p:spPr>
                <a:xfrm>
                  <a:off x="1551939" y="5284893"/>
                  <a:ext cx="6582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28" h="57150" extrusionOk="0">
                      <a:moveTo>
                        <a:pt x="0" y="57150"/>
                      </a:moveTo>
                      <a:lnTo>
                        <a:pt x="0" y="57150"/>
                      </a:lnTo>
                      <a:cubicBezTo>
                        <a:pt x="19473" y="34714"/>
                        <a:pt x="41593" y="15558"/>
                        <a:pt x="65828" y="0"/>
                      </a:cubicBezTo>
                      <a:cubicBezTo>
                        <a:pt x="41698" y="15558"/>
                        <a:pt x="19473" y="34714"/>
                        <a:pt x="0" y="571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4" name="Google Shape;9404;g3acbb144eea_1_3835"/>
                <p:cNvSpPr/>
                <p:nvPr/>
              </p:nvSpPr>
              <p:spPr>
                <a:xfrm>
                  <a:off x="1944264" y="5277908"/>
                  <a:ext cx="115781" cy="120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1" h="120120" extrusionOk="0">
                      <a:moveTo>
                        <a:pt x="4445" y="2540"/>
                      </a:moveTo>
                      <a:cubicBezTo>
                        <a:pt x="2963" y="1693"/>
                        <a:pt x="1482" y="84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847"/>
                        <a:pt x="2963" y="1693"/>
                        <a:pt x="4445" y="2540"/>
                      </a:cubicBezTo>
                      <a:cubicBezTo>
                        <a:pt x="53022" y="32279"/>
                        <a:pt x="90593" y="73236"/>
                        <a:pt x="115782" y="120121"/>
                      </a:cubicBezTo>
                      <a:lnTo>
                        <a:pt x="115782" y="120121"/>
                      </a:lnTo>
                      <a:cubicBezTo>
                        <a:pt x="90593" y="73236"/>
                        <a:pt x="53022" y="32173"/>
                        <a:pt x="4445" y="254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5" name="Google Shape;9405;g3acbb144eea_1_3835"/>
                <p:cNvSpPr/>
                <p:nvPr/>
              </p:nvSpPr>
              <p:spPr>
                <a:xfrm>
                  <a:off x="2084175" y="5601546"/>
                  <a:ext cx="300566" cy="341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6" h="341784" extrusionOk="0">
                      <a:moveTo>
                        <a:pt x="142134" y="0"/>
                      </a:moveTo>
                      <a:cubicBezTo>
                        <a:pt x="131233" y="94720"/>
                        <a:pt x="100118" y="188383"/>
                        <a:pt x="51964" y="267229"/>
                      </a:cubicBezTo>
                      <a:cubicBezTo>
                        <a:pt x="40428" y="286067"/>
                        <a:pt x="24553" y="300566"/>
                        <a:pt x="6562" y="310409"/>
                      </a:cubicBezTo>
                      <a:cubicBezTo>
                        <a:pt x="4233" y="308716"/>
                        <a:pt x="2223" y="306811"/>
                        <a:pt x="0" y="305011"/>
                      </a:cubicBezTo>
                      <a:cubicBezTo>
                        <a:pt x="6033" y="310092"/>
                        <a:pt x="12277" y="314854"/>
                        <a:pt x="19156" y="319087"/>
                      </a:cubicBezTo>
                      <a:cubicBezTo>
                        <a:pt x="92181" y="363643"/>
                        <a:pt x="187431" y="340572"/>
                        <a:pt x="231987" y="267652"/>
                      </a:cubicBezTo>
                      <a:cubicBezTo>
                        <a:pt x="262996" y="216958"/>
                        <a:pt x="285538" y="163406"/>
                        <a:pt x="300567" y="108796"/>
                      </a:cubicBezTo>
                      <a:cubicBezTo>
                        <a:pt x="253048" y="48365"/>
                        <a:pt x="199496" y="12382"/>
                        <a:pt x="142134" y="1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6" name="Google Shape;9406;g3acbb144eea_1_3835"/>
                <p:cNvSpPr/>
                <p:nvPr/>
              </p:nvSpPr>
              <p:spPr>
                <a:xfrm>
                  <a:off x="1996863" y="5022215"/>
                  <a:ext cx="394546" cy="387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546" h="387138" extrusionOk="0">
                      <a:moveTo>
                        <a:pt x="106" y="97896"/>
                      </a:moveTo>
                      <a:cubicBezTo>
                        <a:pt x="16087" y="105410"/>
                        <a:pt x="31750" y="113771"/>
                        <a:pt x="47096" y="123084"/>
                      </a:cubicBezTo>
                      <a:cubicBezTo>
                        <a:pt x="131868" y="174837"/>
                        <a:pt x="185632" y="256116"/>
                        <a:pt x="212619" y="349568"/>
                      </a:cubicBezTo>
                      <a:cubicBezTo>
                        <a:pt x="267123" y="348827"/>
                        <a:pt x="321628" y="357928"/>
                        <a:pt x="373380" y="378354"/>
                      </a:cubicBezTo>
                      <a:cubicBezTo>
                        <a:pt x="380577" y="381106"/>
                        <a:pt x="387562" y="384069"/>
                        <a:pt x="394547" y="387138"/>
                      </a:cubicBezTo>
                      <a:cubicBezTo>
                        <a:pt x="359622" y="232410"/>
                        <a:pt x="266065" y="91228"/>
                        <a:pt x="122449" y="0"/>
                      </a:cubicBezTo>
                      <a:cubicBezTo>
                        <a:pt x="116523" y="2116"/>
                        <a:pt x="110596" y="4339"/>
                        <a:pt x="104987" y="6773"/>
                      </a:cubicBezTo>
                      <a:cubicBezTo>
                        <a:pt x="59478" y="25823"/>
                        <a:pt x="25083" y="58208"/>
                        <a:pt x="0" y="977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7" name="Google Shape;9407;g3acbb144eea_1_3835"/>
                <p:cNvSpPr/>
                <p:nvPr/>
              </p:nvSpPr>
              <p:spPr>
                <a:xfrm>
                  <a:off x="1373610" y="4925465"/>
                  <a:ext cx="418570" cy="285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570" h="285768" extrusionOk="0">
                      <a:moveTo>
                        <a:pt x="349462" y="153476"/>
                      </a:moveTo>
                      <a:cubicBezTo>
                        <a:pt x="364808" y="99396"/>
                        <a:pt x="387668" y="47432"/>
                        <a:pt x="418571" y="18"/>
                      </a:cubicBezTo>
                      <a:cubicBezTo>
                        <a:pt x="266171" y="-1146"/>
                        <a:pt x="115993" y="53887"/>
                        <a:pt x="0" y="157287"/>
                      </a:cubicBezTo>
                      <a:cubicBezTo>
                        <a:pt x="23813" y="201313"/>
                        <a:pt x="49848" y="244282"/>
                        <a:pt x="78105" y="285768"/>
                      </a:cubicBezTo>
                      <a:cubicBezTo>
                        <a:pt x="153141" y="212955"/>
                        <a:pt x="248920" y="167552"/>
                        <a:pt x="349462" y="15347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8" name="Google Shape;9408;g3acbb144eea_1_3835"/>
                <p:cNvSpPr/>
                <p:nvPr/>
              </p:nvSpPr>
              <p:spPr>
                <a:xfrm>
                  <a:off x="605049" y="6028690"/>
                  <a:ext cx="251777" cy="39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77" h="397086" extrusionOk="0">
                      <a:moveTo>
                        <a:pt x="251778" y="144886"/>
                      </a:moveTo>
                      <a:cubicBezTo>
                        <a:pt x="220345" y="101177"/>
                        <a:pt x="189230" y="52917"/>
                        <a:pt x="159703" y="0"/>
                      </a:cubicBezTo>
                      <a:lnTo>
                        <a:pt x="0" y="261514"/>
                      </a:lnTo>
                      <a:cubicBezTo>
                        <a:pt x="33443" y="311150"/>
                        <a:pt x="67522" y="356447"/>
                        <a:pt x="100859" y="397086"/>
                      </a:cubicBezTo>
                      <a:lnTo>
                        <a:pt x="251672" y="14499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09" name="Google Shape;9409;g3acbb144eea_1_3835"/>
                <p:cNvSpPr/>
                <p:nvPr/>
              </p:nvSpPr>
              <p:spPr>
                <a:xfrm>
                  <a:off x="892386" y="5558048"/>
                  <a:ext cx="248602" cy="392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602" h="392853" extrusionOk="0">
                      <a:moveTo>
                        <a:pt x="248602" y="140441"/>
                      </a:moveTo>
                      <a:cubicBezTo>
                        <a:pt x="218228" y="97896"/>
                        <a:pt x="188172" y="51118"/>
                        <a:pt x="159703" y="0"/>
                      </a:cubicBezTo>
                      <a:lnTo>
                        <a:pt x="0" y="261514"/>
                      </a:lnTo>
                      <a:cubicBezTo>
                        <a:pt x="32385" y="309457"/>
                        <a:pt x="65193" y="353378"/>
                        <a:pt x="97578" y="392853"/>
                      </a:cubicBezTo>
                      <a:lnTo>
                        <a:pt x="248602" y="14044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0" name="Google Shape;9410;g3acbb144eea_1_3835"/>
                <p:cNvSpPr/>
                <p:nvPr/>
              </p:nvSpPr>
              <p:spPr>
                <a:xfrm>
                  <a:off x="1160462" y="5831734"/>
                  <a:ext cx="87312" cy="143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312" h="143086" extrusionOk="0">
                      <a:moveTo>
                        <a:pt x="0" y="143086"/>
                      </a:moveTo>
                      <a:lnTo>
                        <a:pt x="87313" y="0"/>
                      </a:lnTo>
                      <a:lnTo>
                        <a:pt x="87313" y="0"/>
                      </a:lnTo>
                      <a:lnTo>
                        <a:pt x="0" y="1430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1" name="Google Shape;9411;g3acbb144eea_1_3835"/>
                <p:cNvSpPr/>
                <p:nvPr/>
              </p:nvSpPr>
              <p:spPr>
                <a:xfrm>
                  <a:off x="1406101" y="5342043"/>
                  <a:ext cx="145838" cy="2305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38" h="230504" extrusionOk="0">
                      <a:moveTo>
                        <a:pt x="115252" y="41698"/>
                      </a:moveTo>
                      <a:lnTo>
                        <a:pt x="0" y="230505"/>
                      </a:lnTo>
                      <a:lnTo>
                        <a:pt x="0" y="230505"/>
                      </a:lnTo>
                      <a:cubicBezTo>
                        <a:pt x="0" y="230505"/>
                        <a:pt x="115252" y="41698"/>
                        <a:pt x="115252" y="41698"/>
                      </a:cubicBezTo>
                      <a:cubicBezTo>
                        <a:pt x="124354" y="26670"/>
                        <a:pt x="134726" y="12806"/>
                        <a:pt x="145838" y="0"/>
                      </a:cubicBezTo>
                      <a:lnTo>
                        <a:pt x="145838" y="0"/>
                      </a:lnTo>
                      <a:cubicBezTo>
                        <a:pt x="134726" y="12806"/>
                        <a:pt x="124460" y="26776"/>
                        <a:pt x="115252" y="416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2" name="Google Shape;9412;g3acbb144eea_1_3835"/>
                <p:cNvSpPr/>
                <p:nvPr/>
              </p:nvSpPr>
              <p:spPr>
                <a:xfrm>
                  <a:off x="1194435" y="5082751"/>
                  <a:ext cx="257280" cy="365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280" h="365971" extrusionOk="0">
                      <a:moveTo>
                        <a:pt x="180869" y="224155"/>
                      </a:moveTo>
                      <a:cubicBezTo>
                        <a:pt x="202777" y="188383"/>
                        <a:pt x="228494" y="156422"/>
                        <a:pt x="257281" y="128482"/>
                      </a:cubicBezTo>
                      <a:cubicBezTo>
                        <a:pt x="229023" y="86995"/>
                        <a:pt x="202988" y="44027"/>
                        <a:pt x="179176" y="0"/>
                      </a:cubicBezTo>
                      <a:cubicBezTo>
                        <a:pt x="134726" y="39582"/>
                        <a:pt x="95250" y="86254"/>
                        <a:pt x="62653" y="139594"/>
                      </a:cubicBezTo>
                      <a:lnTo>
                        <a:pt x="0" y="242252"/>
                      </a:lnTo>
                      <a:cubicBezTo>
                        <a:pt x="30162" y="284903"/>
                        <a:pt x="62230" y="326178"/>
                        <a:pt x="95991" y="365972"/>
                      </a:cubicBezTo>
                      <a:lnTo>
                        <a:pt x="180869" y="224155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3" name="Google Shape;9413;g3acbb144eea_1_3835"/>
                <p:cNvSpPr/>
                <p:nvPr/>
              </p:nvSpPr>
              <p:spPr>
                <a:xfrm>
                  <a:off x="1832715" y="5238326"/>
                  <a:ext cx="29845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45" h="5926" extrusionOk="0">
                      <a:moveTo>
                        <a:pt x="29845" y="5927"/>
                      </a:moveTo>
                      <a:cubicBezTo>
                        <a:pt x="20002" y="3493"/>
                        <a:pt x="10054" y="1482"/>
                        <a:pt x="0" y="0"/>
                      </a:cubicBezTo>
                      <a:cubicBezTo>
                        <a:pt x="9948" y="1482"/>
                        <a:pt x="19897" y="3493"/>
                        <a:pt x="29845" y="59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4" name="Google Shape;9414;g3acbb144eea_1_3835"/>
                <p:cNvSpPr/>
                <p:nvPr/>
              </p:nvSpPr>
              <p:spPr>
                <a:xfrm>
                  <a:off x="1723072" y="4925589"/>
                  <a:ext cx="396345" cy="194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45" h="194627" extrusionOk="0">
                      <a:moveTo>
                        <a:pt x="273897" y="194522"/>
                      </a:moveTo>
                      <a:cubicBezTo>
                        <a:pt x="299085" y="154940"/>
                        <a:pt x="333481" y="122555"/>
                        <a:pt x="378883" y="103505"/>
                      </a:cubicBezTo>
                      <a:cubicBezTo>
                        <a:pt x="384598" y="101071"/>
                        <a:pt x="390419" y="98848"/>
                        <a:pt x="396346" y="96732"/>
                      </a:cubicBezTo>
                      <a:cubicBezTo>
                        <a:pt x="393171" y="94721"/>
                        <a:pt x="390102" y="92604"/>
                        <a:pt x="386927" y="90699"/>
                      </a:cubicBezTo>
                      <a:cubicBezTo>
                        <a:pt x="287655" y="30057"/>
                        <a:pt x="177800" y="847"/>
                        <a:pt x="69109" y="0"/>
                      </a:cubicBezTo>
                      <a:cubicBezTo>
                        <a:pt x="38100" y="47413"/>
                        <a:pt x="15346" y="99272"/>
                        <a:pt x="0" y="153458"/>
                      </a:cubicBezTo>
                      <a:cubicBezTo>
                        <a:pt x="91123" y="140653"/>
                        <a:pt x="186267" y="153458"/>
                        <a:pt x="273897" y="1946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5" name="Google Shape;9415;g3acbb144eea_1_3835"/>
                <p:cNvSpPr/>
                <p:nvPr/>
              </p:nvSpPr>
              <p:spPr>
                <a:xfrm>
                  <a:off x="1787736" y="5235045"/>
                  <a:ext cx="30056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481" extrusionOk="0">
                      <a:moveTo>
                        <a:pt x="30057" y="1482"/>
                      </a:moveTo>
                      <a:cubicBezTo>
                        <a:pt x="20002" y="529"/>
                        <a:pt x="10054" y="0"/>
                        <a:pt x="0" y="0"/>
                      </a:cubicBezTo>
                      <a:cubicBezTo>
                        <a:pt x="9948" y="0"/>
                        <a:pt x="20002" y="529"/>
                        <a:pt x="30057" y="148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6" name="Google Shape;9416;g3acbb144eea_1_3835"/>
                <p:cNvSpPr/>
                <p:nvPr/>
              </p:nvSpPr>
              <p:spPr>
                <a:xfrm>
                  <a:off x="1699259" y="5238115"/>
                  <a:ext cx="43709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9" h="9524" extrusionOk="0">
                      <a:moveTo>
                        <a:pt x="43709" y="0"/>
                      </a:moveTo>
                      <a:cubicBezTo>
                        <a:pt x="28892" y="2117"/>
                        <a:pt x="14288" y="5292"/>
                        <a:pt x="0" y="9525"/>
                      </a:cubicBezTo>
                      <a:cubicBezTo>
                        <a:pt x="14288" y="5292"/>
                        <a:pt x="28892" y="2117"/>
                        <a:pt x="4370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7" name="Google Shape;9417;g3acbb144eea_1_3835"/>
                <p:cNvSpPr/>
                <p:nvPr/>
              </p:nvSpPr>
              <p:spPr>
                <a:xfrm>
                  <a:off x="1862560" y="5244253"/>
                  <a:ext cx="81703" cy="33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03" h="33655" extrusionOk="0">
                      <a:moveTo>
                        <a:pt x="0" y="0"/>
                      </a:moveTo>
                      <a:cubicBezTo>
                        <a:pt x="28046" y="7091"/>
                        <a:pt x="55563" y="18203"/>
                        <a:pt x="81703" y="33655"/>
                      </a:cubicBezTo>
                      <a:cubicBezTo>
                        <a:pt x="81703" y="33655"/>
                        <a:pt x="81703" y="33655"/>
                        <a:pt x="81703" y="33655"/>
                      </a:cubicBezTo>
                      <a:cubicBezTo>
                        <a:pt x="55563" y="18309"/>
                        <a:pt x="28152" y="7091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8" name="Google Shape;9418;g3acbb144eea_1_3835"/>
                <p:cNvSpPr/>
                <p:nvPr/>
              </p:nvSpPr>
              <p:spPr>
                <a:xfrm>
                  <a:off x="2060045" y="5398029"/>
                  <a:ext cx="37342" cy="2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42" h="21590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5243" y="65405"/>
                        <a:pt x="46355" y="142240"/>
                        <a:pt x="29845" y="215900"/>
                      </a:cubicBezTo>
                      <a:lnTo>
                        <a:pt x="29845" y="215900"/>
                      </a:lnTo>
                      <a:cubicBezTo>
                        <a:pt x="46355" y="142346"/>
                        <a:pt x="35243" y="65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19" name="Google Shape;9419;g3acbb144eea_1_3835"/>
                <p:cNvSpPr/>
                <p:nvPr/>
              </p:nvSpPr>
              <p:spPr>
                <a:xfrm>
                  <a:off x="2209482" y="5371740"/>
                  <a:ext cx="197253" cy="338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253" h="338496" extrusionOk="0">
                      <a:moveTo>
                        <a:pt x="0" y="42"/>
                      </a:moveTo>
                      <a:cubicBezTo>
                        <a:pt x="20849" y="72008"/>
                        <a:pt x="25823" y="151277"/>
                        <a:pt x="16827" y="229806"/>
                      </a:cubicBezTo>
                      <a:cubicBezTo>
                        <a:pt x="74189" y="242188"/>
                        <a:pt x="127741" y="278066"/>
                        <a:pt x="175260" y="338497"/>
                      </a:cubicBezTo>
                      <a:cubicBezTo>
                        <a:pt x="202565" y="239014"/>
                        <a:pt x="204047" y="135614"/>
                        <a:pt x="181928" y="37612"/>
                      </a:cubicBezTo>
                      <a:cubicBezTo>
                        <a:pt x="174942" y="34543"/>
                        <a:pt x="167852" y="31474"/>
                        <a:pt x="160761" y="28828"/>
                      </a:cubicBezTo>
                      <a:cubicBezTo>
                        <a:pt x="109008" y="8402"/>
                        <a:pt x="54504" y="-699"/>
                        <a:pt x="0" y="4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0" name="Google Shape;9420;g3acbb144eea_1_3835"/>
                <p:cNvSpPr/>
                <p:nvPr/>
              </p:nvSpPr>
              <p:spPr>
                <a:xfrm>
                  <a:off x="2029565" y="5596684"/>
                  <a:ext cx="196744" cy="315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44" h="315376" extrusionOk="0">
                      <a:moveTo>
                        <a:pt x="106574" y="272092"/>
                      </a:moveTo>
                      <a:cubicBezTo>
                        <a:pt x="154728" y="193246"/>
                        <a:pt x="185843" y="99583"/>
                        <a:pt x="196744" y="4862"/>
                      </a:cubicBezTo>
                      <a:cubicBezTo>
                        <a:pt x="153141" y="-4557"/>
                        <a:pt x="107209" y="-218"/>
                        <a:pt x="60219" y="17245"/>
                      </a:cubicBezTo>
                      <a:cubicBezTo>
                        <a:pt x="53022" y="49524"/>
                        <a:pt x="40534" y="81274"/>
                        <a:pt x="22331" y="111013"/>
                      </a:cubicBezTo>
                      <a:cubicBezTo>
                        <a:pt x="22331" y="111013"/>
                        <a:pt x="22331" y="111013"/>
                        <a:pt x="22331" y="111119"/>
                      </a:cubicBezTo>
                      <a:cubicBezTo>
                        <a:pt x="19685" y="115458"/>
                        <a:pt x="17251" y="120008"/>
                        <a:pt x="15028" y="124454"/>
                      </a:cubicBezTo>
                      <a:cubicBezTo>
                        <a:pt x="14287" y="126041"/>
                        <a:pt x="13652" y="127629"/>
                        <a:pt x="13017" y="129217"/>
                      </a:cubicBezTo>
                      <a:cubicBezTo>
                        <a:pt x="11642" y="132285"/>
                        <a:pt x="10266" y="135248"/>
                        <a:pt x="9207" y="138424"/>
                      </a:cubicBezTo>
                      <a:cubicBezTo>
                        <a:pt x="8467" y="140329"/>
                        <a:pt x="7938" y="142234"/>
                        <a:pt x="7303" y="144245"/>
                      </a:cubicBezTo>
                      <a:cubicBezTo>
                        <a:pt x="6350" y="146996"/>
                        <a:pt x="5503" y="149853"/>
                        <a:pt x="4762" y="152711"/>
                      </a:cubicBezTo>
                      <a:cubicBezTo>
                        <a:pt x="4233" y="154828"/>
                        <a:pt x="3810" y="156839"/>
                        <a:pt x="3387" y="158956"/>
                      </a:cubicBezTo>
                      <a:cubicBezTo>
                        <a:pt x="2752" y="161707"/>
                        <a:pt x="2222" y="164353"/>
                        <a:pt x="1799" y="167104"/>
                      </a:cubicBezTo>
                      <a:cubicBezTo>
                        <a:pt x="1482" y="169327"/>
                        <a:pt x="1270" y="171444"/>
                        <a:pt x="952" y="173666"/>
                      </a:cubicBezTo>
                      <a:cubicBezTo>
                        <a:pt x="635" y="176312"/>
                        <a:pt x="317" y="178958"/>
                        <a:pt x="212" y="181603"/>
                      </a:cubicBezTo>
                      <a:cubicBezTo>
                        <a:pt x="106" y="183826"/>
                        <a:pt x="0" y="186154"/>
                        <a:pt x="0" y="188377"/>
                      </a:cubicBezTo>
                      <a:cubicBezTo>
                        <a:pt x="0" y="190917"/>
                        <a:pt x="0" y="193563"/>
                        <a:pt x="0" y="196103"/>
                      </a:cubicBezTo>
                      <a:cubicBezTo>
                        <a:pt x="0" y="198431"/>
                        <a:pt x="212" y="200654"/>
                        <a:pt x="423" y="202982"/>
                      </a:cubicBezTo>
                      <a:cubicBezTo>
                        <a:pt x="635" y="205522"/>
                        <a:pt x="847" y="207956"/>
                        <a:pt x="1164" y="210496"/>
                      </a:cubicBezTo>
                      <a:cubicBezTo>
                        <a:pt x="1482" y="212824"/>
                        <a:pt x="1799" y="215153"/>
                        <a:pt x="2222" y="217375"/>
                      </a:cubicBezTo>
                      <a:cubicBezTo>
                        <a:pt x="2646" y="219810"/>
                        <a:pt x="3069" y="222244"/>
                        <a:pt x="3598" y="224678"/>
                      </a:cubicBezTo>
                      <a:cubicBezTo>
                        <a:pt x="4127" y="227006"/>
                        <a:pt x="4657" y="229334"/>
                        <a:pt x="5292" y="231557"/>
                      </a:cubicBezTo>
                      <a:cubicBezTo>
                        <a:pt x="5927" y="233885"/>
                        <a:pt x="6562" y="236214"/>
                        <a:pt x="7303" y="238542"/>
                      </a:cubicBezTo>
                      <a:cubicBezTo>
                        <a:pt x="8043" y="240871"/>
                        <a:pt x="8784" y="243093"/>
                        <a:pt x="9631" y="245421"/>
                      </a:cubicBezTo>
                      <a:cubicBezTo>
                        <a:pt x="10477" y="247643"/>
                        <a:pt x="11324" y="249866"/>
                        <a:pt x="12277" y="252089"/>
                      </a:cubicBezTo>
                      <a:cubicBezTo>
                        <a:pt x="13229" y="254311"/>
                        <a:pt x="14182" y="256640"/>
                        <a:pt x="15240" y="258756"/>
                      </a:cubicBezTo>
                      <a:cubicBezTo>
                        <a:pt x="16298" y="260873"/>
                        <a:pt x="17357" y="262989"/>
                        <a:pt x="18521" y="265000"/>
                      </a:cubicBezTo>
                      <a:cubicBezTo>
                        <a:pt x="19685" y="267223"/>
                        <a:pt x="20849" y="269340"/>
                        <a:pt x="22119" y="271562"/>
                      </a:cubicBezTo>
                      <a:cubicBezTo>
                        <a:pt x="23283" y="273573"/>
                        <a:pt x="24659" y="275478"/>
                        <a:pt x="25929" y="277383"/>
                      </a:cubicBezTo>
                      <a:cubicBezTo>
                        <a:pt x="27305" y="279499"/>
                        <a:pt x="28681" y="281616"/>
                        <a:pt x="30268" y="283733"/>
                      </a:cubicBezTo>
                      <a:cubicBezTo>
                        <a:pt x="31644" y="285532"/>
                        <a:pt x="33126" y="287331"/>
                        <a:pt x="34607" y="289131"/>
                      </a:cubicBezTo>
                      <a:cubicBezTo>
                        <a:pt x="36195" y="291141"/>
                        <a:pt x="37888" y="293258"/>
                        <a:pt x="39582" y="295163"/>
                      </a:cubicBezTo>
                      <a:cubicBezTo>
                        <a:pt x="41063" y="296856"/>
                        <a:pt x="42757" y="298444"/>
                        <a:pt x="44344" y="300031"/>
                      </a:cubicBezTo>
                      <a:cubicBezTo>
                        <a:pt x="46249" y="301936"/>
                        <a:pt x="48048" y="303947"/>
                        <a:pt x="50059" y="305746"/>
                      </a:cubicBezTo>
                      <a:cubicBezTo>
                        <a:pt x="51647" y="307228"/>
                        <a:pt x="53446" y="308604"/>
                        <a:pt x="55139" y="309979"/>
                      </a:cubicBezTo>
                      <a:cubicBezTo>
                        <a:pt x="57256" y="311779"/>
                        <a:pt x="59373" y="313684"/>
                        <a:pt x="61701" y="315377"/>
                      </a:cubicBezTo>
                      <a:cubicBezTo>
                        <a:pt x="79798" y="305535"/>
                        <a:pt x="95673" y="291035"/>
                        <a:pt x="107103" y="27219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1" name="Google Shape;9421;g3acbb144eea_1_3835"/>
                <p:cNvSpPr/>
                <p:nvPr/>
              </p:nvSpPr>
              <p:spPr>
                <a:xfrm>
                  <a:off x="594995" y="6425353"/>
                  <a:ext cx="217805" cy="214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805" h="214312" extrusionOk="0">
                      <a:moveTo>
                        <a:pt x="14393" y="161608"/>
                      </a:moveTo>
                      <a:cubicBezTo>
                        <a:pt x="7620" y="172720"/>
                        <a:pt x="2858" y="184467"/>
                        <a:pt x="0" y="196533"/>
                      </a:cubicBezTo>
                      <a:cubicBezTo>
                        <a:pt x="8996" y="201295"/>
                        <a:pt x="18203" y="205105"/>
                        <a:pt x="27623" y="207963"/>
                      </a:cubicBezTo>
                      <a:cubicBezTo>
                        <a:pt x="27623" y="207963"/>
                        <a:pt x="27623" y="207963"/>
                        <a:pt x="27623" y="207963"/>
                      </a:cubicBezTo>
                      <a:cubicBezTo>
                        <a:pt x="32279" y="209339"/>
                        <a:pt x="36936" y="210503"/>
                        <a:pt x="41593" y="211455"/>
                      </a:cubicBezTo>
                      <a:cubicBezTo>
                        <a:pt x="41698" y="211455"/>
                        <a:pt x="41804" y="211455"/>
                        <a:pt x="41910" y="211455"/>
                      </a:cubicBezTo>
                      <a:cubicBezTo>
                        <a:pt x="46461" y="212408"/>
                        <a:pt x="51117" y="213043"/>
                        <a:pt x="55774" y="213572"/>
                      </a:cubicBezTo>
                      <a:cubicBezTo>
                        <a:pt x="56092" y="213572"/>
                        <a:pt x="56303" y="213572"/>
                        <a:pt x="56621" y="213572"/>
                      </a:cubicBezTo>
                      <a:cubicBezTo>
                        <a:pt x="61066" y="213995"/>
                        <a:pt x="65511" y="214313"/>
                        <a:pt x="70062" y="214313"/>
                      </a:cubicBezTo>
                      <a:cubicBezTo>
                        <a:pt x="70485" y="214313"/>
                        <a:pt x="70908" y="214313"/>
                        <a:pt x="71438" y="214313"/>
                      </a:cubicBezTo>
                      <a:cubicBezTo>
                        <a:pt x="75671" y="214313"/>
                        <a:pt x="80010" y="214207"/>
                        <a:pt x="84243" y="213889"/>
                      </a:cubicBezTo>
                      <a:cubicBezTo>
                        <a:pt x="84878" y="213889"/>
                        <a:pt x="85513" y="213783"/>
                        <a:pt x="86254" y="213678"/>
                      </a:cubicBezTo>
                      <a:cubicBezTo>
                        <a:pt x="90276" y="213360"/>
                        <a:pt x="94297" y="212831"/>
                        <a:pt x="98319" y="212090"/>
                      </a:cubicBezTo>
                      <a:cubicBezTo>
                        <a:pt x="99166" y="211984"/>
                        <a:pt x="100118" y="211773"/>
                        <a:pt x="100965" y="211561"/>
                      </a:cubicBezTo>
                      <a:cubicBezTo>
                        <a:pt x="104669" y="210820"/>
                        <a:pt x="108479" y="210079"/>
                        <a:pt x="112183" y="209127"/>
                      </a:cubicBezTo>
                      <a:cubicBezTo>
                        <a:pt x="113347" y="208809"/>
                        <a:pt x="114406" y="208492"/>
                        <a:pt x="115570" y="208174"/>
                      </a:cubicBezTo>
                      <a:cubicBezTo>
                        <a:pt x="118957" y="207222"/>
                        <a:pt x="122343" y="206163"/>
                        <a:pt x="125730" y="204893"/>
                      </a:cubicBezTo>
                      <a:cubicBezTo>
                        <a:pt x="127106" y="204364"/>
                        <a:pt x="128482" y="203835"/>
                        <a:pt x="129857" y="203306"/>
                      </a:cubicBezTo>
                      <a:cubicBezTo>
                        <a:pt x="132927" y="202036"/>
                        <a:pt x="135996" y="200871"/>
                        <a:pt x="138959" y="199390"/>
                      </a:cubicBezTo>
                      <a:cubicBezTo>
                        <a:pt x="140547" y="198649"/>
                        <a:pt x="142134" y="197803"/>
                        <a:pt x="143616" y="196956"/>
                      </a:cubicBezTo>
                      <a:cubicBezTo>
                        <a:pt x="146368" y="195580"/>
                        <a:pt x="149013" y="194204"/>
                        <a:pt x="151659" y="192617"/>
                      </a:cubicBezTo>
                      <a:cubicBezTo>
                        <a:pt x="153458" y="191558"/>
                        <a:pt x="155152" y="190394"/>
                        <a:pt x="156845" y="189230"/>
                      </a:cubicBezTo>
                      <a:cubicBezTo>
                        <a:pt x="159173" y="187748"/>
                        <a:pt x="161502" y="186266"/>
                        <a:pt x="163830" y="184573"/>
                      </a:cubicBezTo>
                      <a:cubicBezTo>
                        <a:pt x="165735" y="183197"/>
                        <a:pt x="167534" y="181610"/>
                        <a:pt x="169439" y="180129"/>
                      </a:cubicBezTo>
                      <a:cubicBezTo>
                        <a:pt x="171450" y="178541"/>
                        <a:pt x="173461" y="177059"/>
                        <a:pt x="175366" y="175260"/>
                      </a:cubicBezTo>
                      <a:cubicBezTo>
                        <a:pt x="177377" y="173461"/>
                        <a:pt x="179282" y="171450"/>
                        <a:pt x="181292" y="169545"/>
                      </a:cubicBezTo>
                      <a:cubicBezTo>
                        <a:pt x="182880" y="167957"/>
                        <a:pt x="184573" y="166476"/>
                        <a:pt x="186055" y="164783"/>
                      </a:cubicBezTo>
                      <a:cubicBezTo>
                        <a:pt x="188278" y="162454"/>
                        <a:pt x="190288" y="159808"/>
                        <a:pt x="192299" y="157268"/>
                      </a:cubicBezTo>
                      <a:cubicBezTo>
                        <a:pt x="193463" y="155892"/>
                        <a:pt x="194733" y="154516"/>
                        <a:pt x="195792" y="153035"/>
                      </a:cubicBezTo>
                      <a:cubicBezTo>
                        <a:pt x="198861" y="148908"/>
                        <a:pt x="201824" y="144674"/>
                        <a:pt x="204576" y="140229"/>
                      </a:cubicBezTo>
                      <a:lnTo>
                        <a:pt x="217805" y="118639"/>
                      </a:lnTo>
                      <a:cubicBezTo>
                        <a:pt x="184256" y="84667"/>
                        <a:pt x="148167" y="45191"/>
                        <a:pt x="111019" y="0"/>
                      </a:cubicBezTo>
                      <a:lnTo>
                        <a:pt x="14499" y="16129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2" name="Google Shape;9422;g3acbb144eea_1_3835"/>
                <p:cNvSpPr/>
                <p:nvPr/>
              </p:nvSpPr>
              <p:spPr>
                <a:xfrm>
                  <a:off x="1140989" y="5448723"/>
                  <a:ext cx="265112" cy="383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12" h="383010" extrusionOk="0">
                      <a:moveTo>
                        <a:pt x="149437" y="0"/>
                      </a:moveTo>
                      <a:lnTo>
                        <a:pt x="0" y="249766"/>
                      </a:lnTo>
                      <a:cubicBezTo>
                        <a:pt x="36089" y="300354"/>
                        <a:pt x="72496" y="344805"/>
                        <a:pt x="106786" y="383011"/>
                      </a:cubicBezTo>
                      <a:lnTo>
                        <a:pt x="265113" y="123824"/>
                      </a:lnTo>
                      <a:cubicBezTo>
                        <a:pt x="224578" y="84455"/>
                        <a:pt x="185949" y="43074"/>
                        <a:pt x="14943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3" name="Google Shape;9423;g3acbb144eea_1_3835"/>
                <p:cNvSpPr/>
                <p:nvPr/>
              </p:nvSpPr>
              <p:spPr>
                <a:xfrm>
                  <a:off x="1944264" y="5120110"/>
                  <a:ext cx="265324" cy="2779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324" h="277918" extrusionOk="0">
                      <a:moveTo>
                        <a:pt x="99695" y="25188"/>
                      </a:moveTo>
                      <a:cubicBezTo>
                        <a:pt x="84349" y="15769"/>
                        <a:pt x="68686" y="7514"/>
                        <a:pt x="52705" y="0"/>
                      </a:cubicBezTo>
                      <a:cubicBezTo>
                        <a:pt x="23389" y="46143"/>
                        <a:pt x="6773" y="101918"/>
                        <a:pt x="0" y="157798"/>
                      </a:cubicBezTo>
                      <a:cubicBezTo>
                        <a:pt x="1482" y="158644"/>
                        <a:pt x="2963" y="159491"/>
                        <a:pt x="4445" y="160337"/>
                      </a:cubicBezTo>
                      <a:cubicBezTo>
                        <a:pt x="53022" y="190077"/>
                        <a:pt x="90593" y="231034"/>
                        <a:pt x="115782" y="277918"/>
                      </a:cubicBezTo>
                      <a:cubicBezTo>
                        <a:pt x="164042" y="261514"/>
                        <a:pt x="214630" y="252307"/>
                        <a:pt x="265324" y="251672"/>
                      </a:cubicBezTo>
                      <a:cubicBezTo>
                        <a:pt x="238231" y="158221"/>
                        <a:pt x="184573" y="76941"/>
                        <a:pt x="99801" y="2518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4" name="Google Shape;9424;g3acbb144eea_1_3835"/>
                <p:cNvSpPr/>
                <p:nvPr/>
              </p:nvSpPr>
              <p:spPr>
                <a:xfrm>
                  <a:off x="1451715" y="5078941"/>
                  <a:ext cx="271568" cy="263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568" h="263101" extrusionOk="0">
                      <a:moveTo>
                        <a:pt x="0" y="132292"/>
                      </a:moveTo>
                      <a:cubicBezTo>
                        <a:pt x="30903" y="177800"/>
                        <a:pt x="64452" y="221403"/>
                        <a:pt x="100330" y="263102"/>
                      </a:cubicBezTo>
                      <a:cubicBezTo>
                        <a:pt x="119803" y="240665"/>
                        <a:pt x="141923" y="221509"/>
                        <a:pt x="166158" y="205952"/>
                      </a:cubicBezTo>
                      <a:cubicBezTo>
                        <a:pt x="174625" y="200448"/>
                        <a:pt x="183303" y="195474"/>
                        <a:pt x="192193" y="190923"/>
                      </a:cubicBezTo>
                      <a:cubicBezTo>
                        <a:pt x="205528" y="184044"/>
                        <a:pt x="219287" y="178118"/>
                        <a:pt x="233468" y="173249"/>
                      </a:cubicBezTo>
                      <a:cubicBezTo>
                        <a:pt x="237913" y="171768"/>
                        <a:pt x="242358" y="170286"/>
                        <a:pt x="246803" y="169016"/>
                      </a:cubicBezTo>
                      <a:cubicBezTo>
                        <a:pt x="247968" y="111972"/>
                        <a:pt x="256011" y="54822"/>
                        <a:pt x="271568" y="0"/>
                      </a:cubicBezTo>
                      <a:cubicBezTo>
                        <a:pt x="170921" y="14182"/>
                        <a:pt x="75248" y="59478"/>
                        <a:pt x="212" y="1322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5" name="Google Shape;9425;g3acbb144eea_1_3835"/>
                <p:cNvSpPr/>
                <p:nvPr/>
              </p:nvSpPr>
              <p:spPr>
                <a:xfrm>
                  <a:off x="856826" y="5950902"/>
                  <a:ext cx="243205" cy="351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205" h="351472" extrusionOk="0">
                      <a:moveTo>
                        <a:pt x="0" y="222674"/>
                      </a:moveTo>
                      <a:cubicBezTo>
                        <a:pt x="35137" y="271463"/>
                        <a:pt x="70379" y="314431"/>
                        <a:pt x="103611" y="351473"/>
                      </a:cubicBezTo>
                      <a:lnTo>
                        <a:pt x="243205" y="122767"/>
                      </a:lnTo>
                      <a:cubicBezTo>
                        <a:pt x="208703" y="87736"/>
                        <a:pt x="171344" y="46779"/>
                        <a:pt x="133138" y="0"/>
                      </a:cubicBezTo>
                      <a:lnTo>
                        <a:pt x="0" y="222568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6" name="Google Shape;9426;g3acbb144eea_1_3835"/>
                <p:cNvSpPr/>
                <p:nvPr/>
              </p:nvSpPr>
              <p:spPr>
                <a:xfrm>
                  <a:off x="705908" y="6173576"/>
                  <a:ext cx="254529" cy="370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529" h="370733" extrusionOk="0">
                      <a:moveTo>
                        <a:pt x="0" y="252095"/>
                      </a:moveTo>
                      <a:cubicBezTo>
                        <a:pt x="37042" y="297180"/>
                        <a:pt x="73237" y="336656"/>
                        <a:pt x="106786" y="370734"/>
                      </a:cubicBezTo>
                      <a:lnTo>
                        <a:pt x="254529" y="128799"/>
                      </a:lnTo>
                      <a:cubicBezTo>
                        <a:pt x="221192" y="91757"/>
                        <a:pt x="185949" y="48789"/>
                        <a:pt x="150918" y="0"/>
                      </a:cubicBezTo>
                      <a:lnTo>
                        <a:pt x="106" y="252095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7" name="Google Shape;9427;g3acbb144eea_1_3835"/>
                <p:cNvSpPr/>
                <p:nvPr/>
              </p:nvSpPr>
              <p:spPr>
                <a:xfrm>
                  <a:off x="989965" y="5698490"/>
                  <a:ext cx="257810" cy="3751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810" h="375179" extrusionOk="0">
                      <a:moveTo>
                        <a:pt x="151024" y="0"/>
                      </a:moveTo>
                      <a:lnTo>
                        <a:pt x="0" y="252412"/>
                      </a:lnTo>
                      <a:cubicBezTo>
                        <a:pt x="38206" y="299191"/>
                        <a:pt x="75565" y="340149"/>
                        <a:pt x="110067" y="375179"/>
                      </a:cubicBezTo>
                      <a:lnTo>
                        <a:pt x="170498" y="276331"/>
                      </a:lnTo>
                      <a:lnTo>
                        <a:pt x="257810" y="133244"/>
                      </a:lnTo>
                      <a:cubicBezTo>
                        <a:pt x="223520" y="95038"/>
                        <a:pt x="187113" y="50588"/>
                        <a:pt x="151024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8" name="Google Shape;9428;g3acbb144eea_1_3835"/>
                <p:cNvSpPr/>
                <p:nvPr/>
              </p:nvSpPr>
              <p:spPr>
                <a:xfrm>
                  <a:off x="1290425" y="5211233"/>
                  <a:ext cx="261514" cy="361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514" h="361314" extrusionOk="0">
                      <a:moveTo>
                        <a:pt x="84878" y="95673"/>
                      </a:moveTo>
                      <a:lnTo>
                        <a:pt x="0" y="237490"/>
                      </a:lnTo>
                      <a:cubicBezTo>
                        <a:pt x="36512" y="280564"/>
                        <a:pt x="75142" y="321945"/>
                        <a:pt x="115676" y="361315"/>
                      </a:cubicBezTo>
                      <a:lnTo>
                        <a:pt x="230928" y="172509"/>
                      </a:lnTo>
                      <a:cubicBezTo>
                        <a:pt x="240030" y="157480"/>
                        <a:pt x="250402" y="143616"/>
                        <a:pt x="261514" y="130810"/>
                      </a:cubicBezTo>
                      <a:cubicBezTo>
                        <a:pt x="225742" y="89217"/>
                        <a:pt x="192193" y="45509"/>
                        <a:pt x="161184" y="0"/>
                      </a:cubicBezTo>
                      <a:cubicBezTo>
                        <a:pt x="132398" y="27940"/>
                        <a:pt x="106574" y="59902"/>
                        <a:pt x="84773" y="95673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29" name="Google Shape;9429;g3acbb144eea_1_3835"/>
                <p:cNvSpPr/>
                <p:nvPr/>
              </p:nvSpPr>
              <p:spPr>
                <a:xfrm>
                  <a:off x="1698307" y="5074181"/>
                  <a:ext cx="298767" cy="203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767" h="203726" extrusionOk="0">
                      <a:moveTo>
                        <a:pt x="298662" y="45929"/>
                      </a:moveTo>
                      <a:cubicBezTo>
                        <a:pt x="211032" y="4760"/>
                        <a:pt x="115887" y="-8046"/>
                        <a:pt x="24765" y="4760"/>
                      </a:cubicBezTo>
                      <a:cubicBezTo>
                        <a:pt x="9207" y="59582"/>
                        <a:pt x="1164" y="116732"/>
                        <a:pt x="0" y="173776"/>
                      </a:cubicBezTo>
                      <a:cubicBezTo>
                        <a:pt x="317" y="173776"/>
                        <a:pt x="635" y="173564"/>
                        <a:pt x="952" y="173458"/>
                      </a:cubicBezTo>
                      <a:cubicBezTo>
                        <a:pt x="15240" y="169225"/>
                        <a:pt x="29845" y="166050"/>
                        <a:pt x="44662" y="163933"/>
                      </a:cubicBezTo>
                      <a:cubicBezTo>
                        <a:pt x="49636" y="163193"/>
                        <a:pt x="54504" y="162663"/>
                        <a:pt x="59478" y="162134"/>
                      </a:cubicBezTo>
                      <a:cubicBezTo>
                        <a:pt x="69427" y="161182"/>
                        <a:pt x="79375" y="160759"/>
                        <a:pt x="89429" y="160759"/>
                      </a:cubicBezTo>
                      <a:cubicBezTo>
                        <a:pt x="99483" y="160759"/>
                        <a:pt x="109432" y="161288"/>
                        <a:pt x="119486" y="162240"/>
                      </a:cubicBezTo>
                      <a:cubicBezTo>
                        <a:pt x="124460" y="162769"/>
                        <a:pt x="129540" y="163404"/>
                        <a:pt x="134514" y="164145"/>
                      </a:cubicBezTo>
                      <a:cubicBezTo>
                        <a:pt x="144462" y="165627"/>
                        <a:pt x="154411" y="167638"/>
                        <a:pt x="164359" y="170072"/>
                      </a:cubicBezTo>
                      <a:cubicBezTo>
                        <a:pt x="192405" y="177163"/>
                        <a:pt x="219922" y="188275"/>
                        <a:pt x="246063" y="203727"/>
                      </a:cubicBezTo>
                      <a:cubicBezTo>
                        <a:pt x="252836" y="147847"/>
                        <a:pt x="269452" y="92072"/>
                        <a:pt x="298767" y="4592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30" name="Google Shape;9430;g3acbb144eea_1_3835"/>
                <p:cNvSpPr/>
                <p:nvPr/>
              </p:nvSpPr>
              <p:spPr>
                <a:xfrm>
                  <a:off x="2059939" y="5371782"/>
                  <a:ext cx="170653" cy="242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653" h="242146" extrusionOk="0">
                      <a:moveTo>
                        <a:pt x="149543" y="0"/>
                      </a:moveTo>
                      <a:cubicBezTo>
                        <a:pt x="98848" y="635"/>
                        <a:pt x="48260" y="9842"/>
                        <a:pt x="0" y="26246"/>
                      </a:cubicBezTo>
                      <a:cubicBezTo>
                        <a:pt x="35243" y="91651"/>
                        <a:pt x="46355" y="168486"/>
                        <a:pt x="29845" y="242147"/>
                      </a:cubicBezTo>
                      <a:cubicBezTo>
                        <a:pt x="76835" y="224578"/>
                        <a:pt x="122661" y="220345"/>
                        <a:pt x="166370" y="229764"/>
                      </a:cubicBezTo>
                      <a:cubicBezTo>
                        <a:pt x="175366" y="151236"/>
                        <a:pt x="170392" y="72072"/>
                        <a:pt x="1495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431" name="Google Shape;9431;g3acbb144eea_1_3835"/>
            <p:cNvGrpSpPr/>
            <p:nvPr/>
          </p:nvGrpSpPr>
          <p:grpSpPr>
            <a:xfrm>
              <a:off x="1020779" y="3804602"/>
              <a:ext cx="1935181" cy="1669414"/>
              <a:chOff x="1020779" y="3804602"/>
              <a:chExt cx="1935181" cy="1669414"/>
            </a:xfrm>
          </p:grpSpPr>
          <p:sp>
            <p:nvSpPr>
              <p:cNvPr id="9432" name="Google Shape;9432;g3acbb144eea_1_3835"/>
              <p:cNvSpPr/>
              <p:nvPr/>
            </p:nvSpPr>
            <p:spPr>
              <a:xfrm>
                <a:off x="1397211" y="4735618"/>
                <a:ext cx="3704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9948" extrusionOk="0">
                    <a:moveTo>
                      <a:pt x="0" y="9948"/>
                    </a:moveTo>
                    <a:cubicBezTo>
                      <a:pt x="1376" y="6668"/>
                      <a:pt x="2540" y="3387"/>
                      <a:pt x="3704" y="0"/>
                    </a:cubicBezTo>
                    <a:cubicBezTo>
                      <a:pt x="3387" y="1058"/>
                      <a:pt x="2963" y="2011"/>
                      <a:pt x="2646" y="3069"/>
                    </a:cubicBezTo>
                    <a:cubicBezTo>
                      <a:pt x="1799" y="5398"/>
                      <a:pt x="952" y="7620"/>
                      <a:pt x="0" y="99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3" name="Google Shape;9433;g3acbb144eea_1_3835"/>
              <p:cNvSpPr/>
              <p:nvPr/>
            </p:nvSpPr>
            <p:spPr>
              <a:xfrm>
                <a:off x="1389909" y="4752022"/>
                <a:ext cx="4339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8466" extrusionOk="0">
                    <a:moveTo>
                      <a:pt x="0" y="8467"/>
                    </a:moveTo>
                    <a:cubicBezTo>
                      <a:pt x="1587" y="5715"/>
                      <a:pt x="2963" y="2857"/>
                      <a:pt x="4339" y="0"/>
                    </a:cubicBezTo>
                    <a:cubicBezTo>
                      <a:pt x="3281" y="2222"/>
                      <a:pt x="2222" y="4445"/>
                      <a:pt x="1058" y="6668"/>
                    </a:cubicBezTo>
                    <a:cubicBezTo>
                      <a:pt x="741" y="7303"/>
                      <a:pt x="317" y="7832"/>
                      <a:pt x="0" y="84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4" name="Google Shape;9434;g3acbb144eea_1_3835"/>
              <p:cNvSpPr/>
              <p:nvPr/>
            </p:nvSpPr>
            <p:spPr>
              <a:xfrm>
                <a:off x="1339215" y="4497916"/>
                <a:ext cx="2857" cy="11535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11535" extrusionOk="0">
                    <a:moveTo>
                      <a:pt x="2857" y="11536"/>
                    </a:moveTo>
                    <a:cubicBezTo>
                      <a:pt x="1799" y="7726"/>
                      <a:pt x="952" y="3916"/>
                      <a:pt x="0" y="0"/>
                    </a:cubicBezTo>
                    <a:cubicBezTo>
                      <a:pt x="741" y="2857"/>
                      <a:pt x="1164" y="5715"/>
                      <a:pt x="1905" y="8572"/>
                    </a:cubicBezTo>
                    <a:cubicBezTo>
                      <a:pt x="2117" y="9525"/>
                      <a:pt x="2540" y="10477"/>
                      <a:pt x="2857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5" name="Google Shape;9435;g3acbb144eea_1_3835"/>
              <p:cNvSpPr/>
              <p:nvPr/>
            </p:nvSpPr>
            <p:spPr>
              <a:xfrm>
                <a:off x="1062566" y="4173749"/>
                <a:ext cx="11324" cy="27410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27410" extrusionOk="0">
                    <a:moveTo>
                      <a:pt x="0" y="27411"/>
                    </a:moveTo>
                    <a:cubicBezTo>
                      <a:pt x="3493" y="18203"/>
                      <a:pt x="7302" y="9102"/>
                      <a:pt x="11324" y="0"/>
                    </a:cubicBezTo>
                    <a:cubicBezTo>
                      <a:pt x="7302" y="8996"/>
                      <a:pt x="3598" y="18203"/>
                      <a:pt x="0" y="274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6" name="Google Shape;9436;g3acbb144eea_1_3835"/>
              <p:cNvSpPr/>
              <p:nvPr/>
            </p:nvSpPr>
            <p:spPr>
              <a:xfrm>
                <a:off x="1341331" y="4797954"/>
                <a:ext cx="19155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19155" h="15451" extrusionOk="0">
                    <a:moveTo>
                      <a:pt x="12277" y="6350"/>
                    </a:moveTo>
                    <a:cubicBezTo>
                      <a:pt x="12277" y="6350"/>
                      <a:pt x="11959" y="6138"/>
                      <a:pt x="11748" y="6033"/>
                    </a:cubicBezTo>
                    <a:cubicBezTo>
                      <a:pt x="7938" y="9313"/>
                      <a:pt x="4233" y="12594"/>
                      <a:pt x="0" y="15452"/>
                    </a:cubicBezTo>
                    <a:cubicBezTo>
                      <a:pt x="6985" y="10795"/>
                      <a:pt x="13229" y="5503"/>
                      <a:pt x="19156" y="0"/>
                    </a:cubicBezTo>
                    <a:cubicBezTo>
                      <a:pt x="18944" y="212"/>
                      <a:pt x="18732" y="423"/>
                      <a:pt x="18521" y="529"/>
                    </a:cubicBezTo>
                    <a:cubicBezTo>
                      <a:pt x="16404" y="2434"/>
                      <a:pt x="14393" y="4445"/>
                      <a:pt x="12277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7" name="Google Shape;9437;g3acbb144eea_1_3835"/>
              <p:cNvSpPr/>
              <p:nvPr/>
            </p:nvSpPr>
            <p:spPr>
              <a:xfrm>
                <a:off x="1405572" y="4711065"/>
                <a:ext cx="169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8149" extrusionOk="0">
                    <a:moveTo>
                      <a:pt x="106" y="8149"/>
                    </a:moveTo>
                    <a:cubicBezTo>
                      <a:pt x="741" y="5397"/>
                      <a:pt x="1270" y="2751"/>
                      <a:pt x="1693" y="0"/>
                    </a:cubicBezTo>
                    <a:cubicBezTo>
                      <a:pt x="1270" y="2328"/>
                      <a:pt x="847" y="4656"/>
                      <a:pt x="317" y="6985"/>
                    </a:cubicBezTo>
                    <a:cubicBezTo>
                      <a:pt x="317" y="7408"/>
                      <a:pt x="106" y="7726"/>
                      <a:pt x="0" y="8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8" name="Google Shape;9438;g3acbb144eea_1_3835"/>
              <p:cNvSpPr/>
              <p:nvPr/>
            </p:nvSpPr>
            <p:spPr>
              <a:xfrm>
                <a:off x="1073996" y="4146655"/>
                <a:ext cx="12699" cy="26881"/>
              </a:xfrm>
              <a:custGeom>
                <a:avLst/>
                <a:gdLst/>
                <a:ahLst/>
                <a:cxnLst/>
                <a:rect l="l" t="t" r="r" b="b"/>
                <a:pathLst>
                  <a:path w="12699" h="26881" extrusionOk="0">
                    <a:moveTo>
                      <a:pt x="0" y="26882"/>
                    </a:moveTo>
                    <a:cubicBezTo>
                      <a:pt x="4022" y="17780"/>
                      <a:pt x="8255" y="8890"/>
                      <a:pt x="12700" y="0"/>
                    </a:cubicBezTo>
                    <a:cubicBezTo>
                      <a:pt x="8255" y="8890"/>
                      <a:pt x="4022" y="17886"/>
                      <a:pt x="0" y="268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9" name="Google Shape;9439;g3acbb144eea_1_3835"/>
              <p:cNvSpPr/>
              <p:nvPr/>
            </p:nvSpPr>
            <p:spPr>
              <a:xfrm>
                <a:off x="2155507" y="4078075"/>
                <a:ext cx="129540" cy="192299"/>
              </a:xfrm>
              <a:custGeom>
                <a:avLst/>
                <a:gdLst/>
                <a:ahLst/>
                <a:cxnLst/>
                <a:rect l="l" t="t" r="r" b="b"/>
                <a:pathLst>
                  <a:path w="129540" h="192299" extrusionOk="0">
                    <a:moveTo>
                      <a:pt x="129540" y="192299"/>
                    </a:moveTo>
                    <a:lnTo>
                      <a:pt x="0" y="0"/>
                    </a:lnTo>
                    <a:lnTo>
                      <a:pt x="67204" y="99695"/>
                    </a:lnTo>
                    <a:lnTo>
                      <a:pt x="129540" y="1922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0" name="Google Shape;9440;g3acbb144eea_1_3835"/>
              <p:cNvSpPr/>
              <p:nvPr/>
            </p:nvSpPr>
            <p:spPr>
              <a:xfrm>
                <a:off x="1100772" y="3910330"/>
                <a:ext cx="193463" cy="209761"/>
              </a:xfrm>
              <a:custGeom>
                <a:avLst/>
                <a:gdLst/>
                <a:ahLst/>
                <a:cxnLst/>
                <a:rect l="l" t="t" r="r" b="b"/>
                <a:pathLst>
                  <a:path w="193463" h="209761" extrusionOk="0">
                    <a:moveTo>
                      <a:pt x="184362" y="6456"/>
                    </a:moveTo>
                    <a:cubicBezTo>
                      <a:pt x="187431" y="4339"/>
                      <a:pt x="190394" y="2011"/>
                      <a:pt x="193463" y="0"/>
                    </a:cubicBezTo>
                    <a:cubicBezTo>
                      <a:pt x="110702" y="55774"/>
                      <a:pt x="45826" y="128164"/>
                      <a:pt x="0" y="209761"/>
                    </a:cubicBezTo>
                    <a:cubicBezTo>
                      <a:pt x="44132" y="131233"/>
                      <a:pt x="106045" y="61277"/>
                      <a:pt x="184362" y="64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1" name="Google Shape;9441;g3acbb144eea_1_3835"/>
              <p:cNvSpPr/>
              <p:nvPr/>
            </p:nvSpPr>
            <p:spPr>
              <a:xfrm>
                <a:off x="2011785" y="3927580"/>
                <a:ext cx="52387" cy="43709"/>
              </a:xfrm>
              <a:custGeom>
                <a:avLst/>
                <a:gdLst/>
                <a:ahLst/>
                <a:cxnLst/>
                <a:rect l="l" t="t" r="r" b="b"/>
                <a:pathLst>
                  <a:path w="52387" h="43709" extrusionOk="0">
                    <a:moveTo>
                      <a:pt x="52387" y="43709"/>
                    </a:moveTo>
                    <a:cubicBezTo>
                      <a:pt x="35666" y="28046"/>
                      <a:pt x="18203" y="13441"/>
                      <a:pt x="0" y="0"/>
                    </a:cubicBezTo>
                    <a:cubicBezTo>
                      <a:pt x="7091" y="5292"/>
                      <a:pt x="14182" y="10689"/>
                      <a:pt x="21061" y="16298"/>
                    </a:cubicBezTo>
                    <a:cubicBezTo>
                      <a:pt x="31750" y="24977"/>
                      <a:pt x="42228" y="34184"/>
                      <a:pt x="52387" y="437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2" name="Google Shape;9442;g3acbb144eea_1_3835"/>
              <p:cNvSpPr/>
              <p:nvPr/>
            </p:nvSpPr>
            <p:spPr>
              <a:xfrm>
                <a:off x="1020826" y="4353454"/>
                <a:ext cx="4169" cy="112606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112606" extrusionOk="0">
                    <a:moveTo>
                      <a:pt x="4170" y="0"/>
                    </a:moveTo>
                    <a:cubicBezTo>
                      <a:pt x="-169" y="37253"/>
                      <a:pt x="-1122" y="74930"/>
                      <a:pt x="1312" y="112607"/>
                    </a:cubicBezTo>
                    <a:cubicBezTo>
                      <a:pt x="-1122" y="74930"/>
                      <a:pt x="-169" y="37253"/>
                      <a:pt x="4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3" name="Google Shape;9443;g3acbb144eea_1_3835"/>
              <p:cNvSpPr/>
              <p:nvPr/>
            </p:nvSpPr>
            <p:spPr>
              <a:xfrm>
                <a:off x="1086696" y="4120197"/>
                <a:ext cx="13969" cy="26352"/>
              </a:xfrm>
              <a:custGeom>
                <a:avLst/>
                <a:gdLst/>
                <a:ahLst/>
                <a:cxnLst/>
                <a:rect l="l" t="t" r="r" b="b"/>
                <a:pathLst>
                  <a:path w="13969" h="26352" extrusionOk="0">
                    <a:moveTo>
                      <a:pt x="0" y="26352"/>
                    </a:moveTo>
                    <a:cubicBezTo>
                      <a:pt x="4445" y="17462"/>
                      <a:pt x="9102" y="8678"/>
                      <a:pt x="13970" y="0"/>
                    </a:cubicBezTo>
                    <a:cubicBezTo>
                      <a:pt x="9102" y="8678"/>
                      <a:pt x="4445" y="17462"/>
                      <a:pt x="0" y="263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4" name="Google Shape;9444;g3acbb144eea_1_3835"/>
              <p:cNvSpPr/>
              <p:nvPr/>
            </p:nvSpPr>
            <p:spPr>
              <a:xfrm>
                <a:off x="1052512" y="4201371"/>
                <a:ext cx="9948" cy="27833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27833" extrusionOk="0">
                    <a:moveTo>
                      <a:pt x="0" y="27834"/>
                    </a:moveTo>
                    <a:cubicBezTo>
                      <a:pt x="3069" y="18521"/>
                      <a:pt x="6456" y="9207"/>
                      <a:pt x="9948" y="0"/>
                    </a:cubicBezTo>
                    <a:cubicBezTo>
                      <a:pt x="6456" y="9207"/>
                      <a:pt x="3069" y="18415"/>
                      <a:pt x="0" y="27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5" name="Google Shape;9445;g3acbb144eea_1_3835"/>
              <p:cNvSpPr/>
              <p:nvPr/>
            </p:nvSpPr>
            <p:spPr>
              <a:xfrm>
                <a:off x="1294235" y="3889586"/>
                <a:ext cx="33020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33020" h="20637" extrusionOk="0">
                    <a:moveTo>
                      <a:pt x="0" y="20638"/>
                    </a:moveTo>
                    <a:cubicBezTo>
                      <a:pt x="10795" y="13335"/>
                      <a:pt x="21907" y="6562"/>
                      <a:pt x="33020" y="0"/>
                    </a:cubicBezTo>
                    <a:cubicBezTo>
                      <a:pt x="21907" y="6562"/>
                      <a:pt x="10901" y="13335"/>
                      <a:pt x="0" y="20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6" name="Google Shape;9446;g3acbb144eea_1_3835"/>
              <p:cNvSpPr/>
              <p:nvPr/>
            </p:nvSpPr>
            <p:spPr>
              <a:xfrm>
                <a:off x="1357947" y="4286990"/>
                <a:ext cx="4656" cy="10265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10265" extrusionOk="0">
                    <a:moveTo>
                      <a:pt x="0" y="10266"/>
                    </a:moveTo>
                    <a:cubicBezTo>
                      <a:pt x="1588" y="6879"/>
                      <a:pt x="3069" y="3387"/>
                      <a:pt x="4657" y="0"/>
                    </a:cubicBezTo>
                    <a:cubicBezTo>
                      <a:pt x="4233" y="847"/>
                      <a:pt x="3704" y="1587"/>
                      <a:pt x="3281" y="2434"/>
                    </a:cubicBezTo>
                    <a:cubicBezTo>
                      <a:pt x="2011" y="4974"/>
                      <a:pt x="1164" y="7620"/>
                      <a:pt x="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7" name="Google Shape;9447;g3acbb144eea_1_3835"/>
              <p:cNvSpPr/>
              <p:nvPr/>
            </p:nvSpPr>
            <p:spPr>
              <a:xfrm>
                <a:off x="1050819" y="4615920"/>
                <a:ext cx="31538" cy="78740"/>
              </a:xfrm>
              <a:custGeom>
                <a:avLst/>
                <a:gdLst/>
                <a:ahLst/>
                <a:cxnLst/>
                <a:rect l="l" t="t" r="r" b="b"/>
                <a:pathLst>
                  <a:path w="31538" h="78740" extrusionOk="0">
                    <a:moveTo>
                      <a:pt x="31538" y="78740"/>
                    </a:moveTo>
                    <a:cubicBezTo>
                      <a:pt x="19156" y="53023"/>
                      <a:pt x="8572" y="26670"/>
                      <a:pt x="0" y="0"/>
                    </a:cubicBezTo>
                    <a:cubicBezTo>
                      <a:pt x="8678" y="26670"/>
                      <a:pt x="19050" y="53023"/>
                      <a:pt x="31538" y="78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8" name="Google Shape;9448;g3acbb144eea_1_3835"/>
              <p:cNvSpPr/>
              <p:nvPr/>
            </p:nvSpPr>
            <p:spPr>
              <a:xfrm>
                <a:off x="1105217" y="4737417"/>
                <a:ext cx="21166" cy="34078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34078" extrusionOk="0">
                    <a:moveTo>
                      <a:pt x="21167" y="34078"/>
                    </a:moveTo>
                    <a:cubicBezTo>
                      <a:pt x="13653" y="22860"/>
                      <a:pt x="6667" y="11536"/>
                      <a:pt x="0" y="0"/>
                    </a:cubicBezTo>
                    <a:cubicBezTo>
                      <a:pt x="6667" y="11430"/>
                      <a:pt x="13653" y="22860"/>
                      <a:pt x="21167" y="340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9" name="Google Shape;9449;g3acbb144eea_1_3835"/>
              <p:cNvSpPr/>
              <p:nvPr/>
            </p:nvSpPr>
            <p:spPr>
              <a:xfrm>
                <a:off x="1403032" y="4217881"/>
                <a:ext cx="645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302" extrusionOk="0">
                    <a:moveTo>
                      <a:pt x="0" y="7303"/>
                    </a:moveTo>
                    <a:cubicBezTo>
                      <a:pt x="2117" y="4868"/>
                      <a:pt x="4339" y="2434"/>
                      <a:pt x="6456" y="0"/>
                    </a:cubicBezTo>
                    <a:cubicBezTo>
                      <a:pt x="5080" y="1481"/>
                      <a:pt x="3492" y="2857"/>
                      <a:pt x="2222" y="4339"/>
                    </a:cubicBezTo>
                    <a:cubicBezTo>
                      <a:pt x="1376" y="5292"/>
                      <a:pt x="847" y="6350"/>
                      <a:pt x="0" y="73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0" name="Google Shape;9450;g3acbb144eea_1_3835"/>
              <p:cNvSpPr/>
              <p:nvPr/>
            </p:nvSpPr>
            <p:spPr>
              <a:xfrm>
                <a:off x="1083733" y="4697412"/>
                <a:ext cx="16827" cy="31961"/>
              </a:xfrm>
              <a:custGeom>
                <a:avLst/>
                <a:gdLst/>
                <a:ahLst/>
                <a:cxnLst/>
                <a:rect l="l" t="t" r="r" b="b"/>
                <a:pathLst>
                  <a:path w="16827" h="31961" extrusionOk="0">
                    <a:moveTo>
                      <a:pt x="16827" y="31962"/>
                    </a:moveTo>
                    <a:cubicBezTo>
                      <a:pt x="10901" y="21378"/>
                      <a:pt x="5186" y="10795"/>
                      <a:pt x="0" y="0"/>
                    </a:cubicBezTo>
                    <a:cubicBezTo>
                      <a:pt x="5292" y="10795"/>
                      <a:pt x="10901" y="21378"/>
                      <a:pt x="16827" y="319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1" name="Google Shape;9451;g3acbb144eea_1_3835"/>
              <p:cNvSpPr/>
              <p:nvPr/>
            </p:nvSpPr>
            <p:spPr>
              <a:xfrm>
                <a:off x="1043834" y="4229417"/>
                <a:ext cx="8572" cy="282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257" extrusionOk="0">
                    <a:moveTo>
                      <a:pt x="0" y="28257"/>
                    </a:moveTo>
                    <a:cubicBezTo>
                      <a:pt x="2646" y="18732"/>
                      <a:pt x="5503" y="9313"/>
                      <a:pt x="8573" y="0"/>
                    </a:cubicBezTo>
                    <a:cubicBezTo>
                      <a:pt x="5503" y="9313"/>
                      <a:pt x="2646" y="18732"/>
                      <a:pt x="0" y="282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2" name="Google Shape;9452;g3acbb144eea_1_3835"/>
              <p:cNvSpPr/>
              <p:nvPr/>
            </p:nvSpPr>
            <p:spPr>
              <a:xfrm>
                <a:off x="1036531" y="4257780"/>
                <a:ext cx="7302" cy="28680"/>
              </a:xfrm>
              <a:custGeom>
                <a:avLst/>
                <a:gdLst/>
                <a:ahLst/>
                <a:cxnLst/>
                <a:rect l="l" t="t" r="r" b="b"/>
                <a:pathLst>
                  <a:path w="7302" h="28680" extrusionOk="0">
                    <a:moveTo>
                      <a:pt x="0" y="28681"/>
                    </a:moveTo>
                    <a:cubicBezTo>
                      <a:pt x="2222" y="19050"/>
                      <a:pt x="4657" y="9525"/>
                      <a:pt x="7302" y="0"/>
                    </a:cubicBezTo>
                    <a:cubicBezTo>
                      <a:pt x="4657" y="9525"/>
                      <a:pt x="2222" y="19050"/>
                      <a:pt x="0" y="286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3" name="Google Shape;9453;g3acbb144eea_1_3835"/>
              <p:cNvSpPr/>
              <p:nvPr/>
            </p:nvSpPr>
            <p:spPr>
              <a:xfrm>
                <a:off x="1025207" y="4315777"/>
                <a:ext cx="539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36512" extrusionOk="0">
                    <a:moveTo>
                      <a:pt x="0" y="36512"/>
                    </a:moveTo>
                    <a:cubicBezTo>
                      <a:pt x="1482" y="24236"/>
                      <a:pt x="3281" y="12065"/>
                      <a:pt x="5397" y="0"/>
                    </a:cubicBezTo>
                    <a:cubicBezTo>
                      <a:pt x="3175" y="12171"/>
                      <a:pt x="1482" y="24342"/>
                      <a:pt x="0" y="365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4" name="Google Shape;9454;g3acbb144eea_1_3835"/>
              <p:cNvSpPr/>
              <p:nvPr/>
            </p:nvSpPr>
            <p:spPr>
              <a:xfrm>
                <a:off x="1030604" y="4286673"/>
                <a:ext cx="5926" cy="28998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28998" extrusionOk="0">
                    <a:moveTo>
                      <a:pt x="0" y="28998"/>
                    </a:moveTo>
                    <a:cubicBezTo>
                      <a:pt x="1693" y="19261"/>
                      <a:pt x="3704" y="9631"/>
                      <a:pt x="5927" y="0"/>
                    </a:cubicBezTo>
                    <a:cubicBezTo>
                      <a:pt x="3704" y="9631"/>
                      <a:pt x="1799" y="19367"/>
                      <a:pt x="0" y="289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5" name="Google Shape;9455;g3acbb144eea_1_3835"/>
              <p:cNvSpPr/>
              <p:nvPr/>
            </p:nvSpPr>
            <p:spPr>
              <a:xfrm>
                <a:off x="1022244" y="4466166"/>
                <a:ext cx="28575" cy="149754"/>
              </a:xfrm>
              <a:custGeom>
                <a:avLst/>
                <a:gdLst/>
                <a:ahLst/>
                <a:cxnLst/>
                <a:rect l="l" t="t" r="r" b="b"/>
                <a:pathLst>
                  <a:path w="28575" h="149754" extrusionOk="0">
                    <a:moveTo>
                      <a:pt x="28575" y="149754"/>
                    </a:moveTo>
                    <a:cubicBezTo>
                      <a:pt x="12700" y="100753"/>
                      <a:pt x="3281" y="50377"/>
                      <a:pt x="0" y="0"/>
                    </a:cubicBezTo>
                    <a:cubicBezTo>
                      <a:pt x="3281" y="50377"/>
                      <a:pt x="12806" y="100753"/>
                      <a:pt x="28575" y="1497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6" name="Google Shape;9456;g3acbb144eea_1_3835"/>
              <p:cNvSpPr/>
              <p:nvPr/>
            </p:nvSpPr>
            <p:spPr>
              <a:xfrm>
                <a:off x="1889548" y="3856672"/>
                <a:ext cx="19367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8784" extrusionOk="0">
                    <a:moveTo>
                      <a:pt x="0" y="0"/>
                    </a:moveTo>
                    <a:cubicBezTo>
                      <a:pt x="6456" y="2857"/>
                      <a:pt x="13018" y="5715"/>
                      <a:pt x="19368" y="8784"/>
                    </a:cubicBezTo>
                    <a:cubicBezTo>
                      <a:pt x="12912" y="5715"/>
                      <a:pt x="6456" y="27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7" name="Google Shape;9457;g3acbb144eea_1_3835"/>
              <p:cNvSpPr/>
              <p:nvPr/>
            </p:nvSpPr>
            <p:spPr>
              <a:xfrm>
                <a:off x="1429384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5080" y="2328"/>
                      <a:pt x="2646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8" name="Google Shape;9458;g3acbb144eea_1_3835"/>
              <p:cNvSpPr/>
              <p:nvPr/>
            </p:nvSpPr>
            <p:spPr>
              <a:xfrm>
                <a:off x="1915583" y="3868737"/>
                <a:ext cx="19473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9948" extrusionOk="0">
                    <a:moveTo>
                      <a:pt x="0" y="0"/>
                    </a:moveTo>
                    <a:cubicBezTo>
                      <a:pt x="6562" y="3175"/>
                      <a:pt x="13017" y="6456"/>
                      <a:pt x="19473" y="9948"/>
                    </a:cubicBezTo>
                    <a:cubicBezTo>
                      <a:pt x="13017" y="6456"/>
                      <a:pt x="6562" y="31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9" name="Google Shape;9459;g3acbb144eea_1_3835"/>
              <p:cNvSpPr/>
              <p:nvPr/>
            </p:nvSpPr>
            <p:spPr>
              <a:xfrm>
                <a:off x="1862984" y="3845877"/>
                <a:ext cx="1936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7725" extrusionOk="0">
                    <a:moveTo>
                      <a:pt x="0" y="0"/>
                    </a:moveTo>
                    <a:cubicBezTo>
                      <a:pt x="6456" y="2434"/>
                      <a:pt x="13017" y="5080"/>
                      <a:pt x="19368" y="7726"/>
                    </a:cubicBezTo>
                    <a:cubicBezTo>
                      <a:pt x="12912" y="4974"/>
                      <a:pt x="6456" y="243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0" name="Google Shape;9460;g3acbb144eea_1_3835"/>
              <p:cNvSpPr/>
              <p:nvPr/>
            </p:nvSpPr>
            <p:spPr>
              <a:xfrm>
                <a:off x="1835996" y="3836246"/>
                <a:ext cx="19473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6773" extrusionOk="0">
                    <a:moveTo>
                      <a:pt x="0" y="0"/>
                    </a:moveTo>
                    <a:cubicBezTo>
                      <a:pt x="6562" y="2116"/>
                      <a:pt x="13018" y="4445"/>
                      <a:pt x="19473" y="6773"/>
                    </a:cubicBezTo>
                    <a:cubicBezTo>
                      <a:pt x="13018" y="4445"/>
                      <a:pt x="6562" y="21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1" name="Google Shape;9461;g3acbb144eea_1_3835"/>
              <p:cNvSpPr/>
              <p:nvPr/>
            </p:nvSpPr>
            <p:spPr>
              <a:xfrm>
                <a:off x="1965430" y="3896254"/>
                <a:ext cx="19896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12594" extrusionOk="0">
                    <a:moveTo>
                      <a:pt x="0" y="0"/>
                    </a:moveTo>
                    <a:cubicBezTo>
                      <a:pt x="6667" y="4128"/>
                      <a:pt x="13335" y="8255"/>
                      <a:pt x="19897" y="12594"/>
                    </a:cubicBezTo>
                    <a:cubicBezTo>
                      <a:pt x="13335" y="8255"/>
                      <a:pt x="6773" y="41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2" name="Google Shape;9462;g3acbb144eea_1_3835"/>
              <p:cNvSpPr/>
              <p:nvPr/>
            </p:nvSpPr>
            <p:spPr>
              <a:xfrm>
                <a:off x="1940877" y="3881966"/>
                <a:ext cx="19579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11218" extrusionOk="0">
                    <a:moveTo>
                      <a:pt x="0" y="0"/>
                    </a:moveTo>
                    <a:cubicBezTo>
                      <a:pt x="6562" y="3599"/>
                      <a:pt x="13123" y="7303"/>
                      <a:pt x="19579" y="11218"/>
                    </a:cubicBezTo>
                    <a:cubicBezTo>
                      <a:pt x="13123" y="7303"/>
                      <a:pt x="6562" y="35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3" name="Google Shape;9463;g3acbb144eea_1_3835"/>
              <p:cNvSpPr/>
              <p:nvPr/>
            </p:nvSpPr>
            <p:spPr>
              <a:xfrm>
                <a:off x="1808374" y="3827779"/>
                <a:ext cx="19579" cy="5821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5821" extrusionOk="0">
                    <a:moveTo>
                      <a:pt x="0" y="0"/>
                    </a:moveTo>
                    <a:cubicBezTo>
                      <a:pt x="6562" y="1799"/>
                      <a:pt x="13123" y="3810"/>
                      <a:pt x="19579" y="5821"/>
                    </a:cubicBezTo>
                    <a:cubicBezTo>
                      <a:pt x="13123" y="3810"/>
                      <a:pt x="6562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4" name="Google Shape;9464;g3acbb144eea_1_3835"/>
              <p:cNvSpPr/>
              <p:nvPr/>
            </p:nvSpPr>
            <p:spPr>
              <a:xfrm>
                <a:off x="1723601" y="3810317"/>
                <a:ext cx="20425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3174" extrusionOk="0">
                    <a:moveTo>
                      <a:pt x="0" y="0"/>
                    </a:moveTo>
                    <a:cubicBezTo>
                      <a:pt x="6879" y="952"/>
                      <a:pt x="13652" y="2011"/>
                      <a:pt x="20426" y="3175"/>
                    </a:cubicBezTo>
                    <a:cubicBezTo>
                      <a:pt x="13652" y="2011"/>
                      <a:pt x="6773" y="9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5" name="Google Shape;9465;g3acbb144eea_1_3835"/>
              <p:cNvSpPr/>
              <p:nvPr/>
            </p:nvSpPr>
            <p:spPr>
              <a:xfrm>
                <a:off x="1694814" y="3807036"/>
                <a:ext cx="20954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20954" h="2222" extrusionOk="0">
                    <a:moveTo>
                      <a:pt x="0" y="0"/>
                    </a:moveTo>
                    <a:cubicBezTo>
                      <a:pt x="6985" y="635"/>
                      <a:pt x="13970" y="1376"/>
                      <a:pt x="20955" y="2222"/>
                    </a:cubicBezTo>
                    <a:cubicBezTo>
                      <a:pt x="13970" y="1376"/>
                      <a:pt x="6985" y="5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6" name="Google Shape;9466;g3acbb144eea_1_3835"/>
              <p:cNvSpPr/>
              <p:nvPr/>
            </p:nvSpPr>
            <p:spPr>
              <a:xfrm>
                <a:off x="1989137" y="3911494"/>
                <a:ext cx="2031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20319" h="14287" extrusionOk="0">
                    <a:moveTo>
                      <a:pt x="0" y="0"/>
                    </a:moveTo>
                    <a:cubicBezTo>
                      <a:pt x="6879" y="4657"/>
                      <a:pt x="13653" y="9313"/>
                      <a:pt x="20320" y="14288"/>
                    </a:cubicBezTo>
                    <a:cubicBezTo>
                      <a:pt x="13653" y="9419"/>
                      <a:pt x="6879" y="46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7" name="Google Shape;9467;g3acbb144eea_1_3835"/>
              <p:cNvSpPr/>
              <p:nvPr/>
            </p:nvSpPr>
            <p:spPr>
              <a:xfrm>
                <a:off x="1752176" y="3814868"/>
                <a:ext cx="20108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20108" h="4021" extrusionOk="0">
                    <a:moveTo>
                      <a:pt x="0" y="0"/>
                    </a:moveTo>
                    <a:cubicBezTo>
                      <a:pt x="6773" y="1270"/>
                      <a:pt x="13441" y="2646"/>
                      <a:pt x="20108" y="4022"/>
                    </a:cubicBezTo>
                    <a:cubicBezTo>
                      <a:pt x="13441" y="2540"/>
                      <a:pt x="6668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8" name="Google Shape;9468;g3acbb144eea_1_3835"/>
              <p:cNvSpPr/>
              <p:nvPr/>
            </p:nvSpPr>
            <p:spPr>
              <a:xfrm>
                <a:off x="1780434" y="3820689"/>
                <a:ext cx="19790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9790" h="4974" extrusionOk="0">
                    <a:moveTo>
                      <a:pt x="0" y="0"/>
                    </a:moveTo>
                    <a:cubicBezTo>
                      <a:pt x="6668" y="1481"/>
                      <a:pt x="13229" y="3175"/>
                      <a:pt x="19791" y="4974"/>
                    </a:cubicBezTo>
                    <a:cubicBezTo>
                      <a:pt x="13229" y="3281"/>
                      <a:pt x="6562" y="158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9" name="Google Shape;9469;g3acbb144eea_1_3835"/>
              <p:cNvSpPr/>
              <p:nvPr/>
            </p:nvSpPr>
            <p:spPr>
              <a:xfrm>
                <a:off x="1570249" y="3805449"/>
                <a:ext cx="37359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37359" h="3174" extrusionOk="0">
                    <a:moveTo>
                      <a:pt x="0" y="3175"/>
                    </a:moveTo>
                    <a:cubicBezTo>
                      <a:pt x="12382" y="1799"/>
                      <a:pt x="24871" y="635"/>
                      <a:pt x="37359" y="0"/>
                    </a:cubicBezTo>
                    <a:cubicBezTo>
                      <a:pt x="24871" y="635"/>
                      <a:pt x="12488" y="1799"/>
                      <a:pt x="0" y="3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0" name="Google Shape;9470;g3acbb144eea_1_3835"/>
              <p:cNvSpPr/>
              <p:nvPr/>
            </p:nvSpPr>
            <p:spPr>
              <a:xfrm>
                <a:off x="1487593" y="3815291"/>
                <a:ext cx="3799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37994" h="8360" extrusionOk="0">
                    <a:moveTo>
                      <a:pt x="0" y="8361"/>
                    </a:moveTo>
                    <a:cubicBezTo>
                      <a:pt x="12594" y="5186"/>
                      <a:pt x="25294" y="2328"/>
                      <a:pt x="37994" y="0"/>
                    </a:cubicBezTo>
                    <a:cubicBezTo>
                      <a:pt x="25294" y="2434"/>
                      <a:pt x="12594" y="5186"/>
                      <a:pt x="0" y="8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1" name="Google Shape;9471;g3acbb144eea_1_3835"/>
              <p:cNvSpPr/>
              <p:nvPr/>
            </p:nvSpPr>
            <p:spPr>
              <a:xfrm>
                <a:off x="1336780" y="3870219"/>
                <a:ext cx="26140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6140" h="13970" extrusionOk="0">
                    <a:moveTo>
                      <a:pt x="0" y="13970"/>
                    </a:moveTo>
                    <a:cubicBezTo>
                      <a:pt x="8678" y="9102"/>
                      <a:pt x="17357" y="4445"/>
                      <a:pt x="26141" y="0"/>
                    </a:cubicBezTo>
                    <a:cubicBezTo>
                      <a:pt x="17357" y="4445"/>
                      <a:pt x="8678" y="9102"/>
                      <a:pt x="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2" name="Google Shape;9472;g3acbb144eea_1_3835"/>
              <p:cNvSpPr/>
              <p:nvPr/>
            </p:nvSpPr>
            <p:spPr>
              <a:xfrm>
                <a:off x="2068300" y="3975100"/>
                <a:ext cx="30056" cy="30374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30374" extrusionOk="0">
                    <a:moveTo>
                      <a:pt x="0" y="0"/>
                    </a:moveTo>
                    <a:cubicBezTo>
                      <a:pt x="10266" y="9736"/>
                      <a:pt x="20320" y="19897"/>
                      <a:pt x="30057" y="30374"/>
                    </a:cubicBezTo>
                    <a:cubicBezTo>
                      <a:pt x="20426" y="19791"/>
                      <a:pt x="10372" y="973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3" name="Google Shape;9473;g3acbb144eea_1_3835"/>
              <p:cNvSpPr/>
              <p:nvPr/>
            </p:nvSpPr>
            <p:spPr>
              <a:xfrm>
                <a:off x="1451080" y="3825028"/>
                <a:ext cx="31432" cy="9207"/>
              </a:xfrm>
              <a:custGeom>
                <a:avLst/>
                <a:gdLst/>
                <a:ahLst/>
                <a:cxnLst/>
                <a:rect l="l" t="t" r="r" b="b"/>
                <a:pathLst>
                  <a:path w="31432" h="9207" extrusionOk="0">
                    <a:moveTo>
                      <a:pt x="0" y="9207"/>
                    </a:moveTo>
                    <a:cubicBezTo>
                      <a:pt x="10478" y="5821"/>
                      <a:pt x="20955" y="2751"/>
                      <a:pt x="31433" y="0"/>
                    </a:cubicBezTo>
                    <a:cubicBezTo>
                      <a:pt x="20849" y="2751"/>
                      <a:pt x="10372" y="5821"/>
                      <a:pt x="0" y="92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4" name="Google Shape;9474;g3acbb144eea_1_3835"/>
              <p:cNvSpPr/>
              <p:nvPr/>
            </p:nvSpPr>
            <p:spPr>
              <a:xfrm>
                <a:off x="1409805" y="3836987"/>
                <a:ext cx="32702" cy="12065"/>
              </a:xfrm>
              <a:custGeom>
                <a:avLst/>
                <a:gdLst/>
                <a:ahLst/>
                <a:cxnLst/>
                <a:rect l="l" t="t" r="r" b="b"/>
                <a:pathLst>
                  <a:path w="32702" h="12065" extrusionOk="0">
                    <a:moveTo>
                      <a:pt x="0" y="12065"/>
                    </a:moveTo>
                    <a:cubicBezTo>
                      <a:pt x="10795" y="7726"/>
                      <a:pt x="21802" y="3704"/>
                      <a:pt x="32702" y="0"/>
                    </a:cubicBezTo>
                    <a:cubicBezTo>
                      <a:pt x="21696" y="3704"/>
                      <a:pt x="10795" y="7726"/>
                      <a:pt x="0" y="120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5" name="Google Shape;9475;g3acbb144eea_1_3835"/>
              <p:cNvSpPr/>
              <p:nvPr/>
            </p:nvSpPr>
            <p:spPr>
              <a:xfrm>
                <a:off x="1371600" y="3850216"/>
                <a:ext cx="3492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34924" h="15663" extrusionOk="0">
                    <a:moveTo>
                      <a:pt x="0" y="15663"/>
                    </a:moveTo>
                    <a:cubicBezTo>
                      <a:pt x="11536" y="10054"/>
                      <a:pt x="23177" y="4869"/>
                      <a:pt x="34925" y="0"/>
                    </a:cubicBezTo>
                    <a:cubicBezTo>
                      <a:pt x="23177" y="4763"/>
                      <a:pt x="11536" y="10054"/>
                      <a:pt x="0" y="156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6" name="Google Shape;9476;g3acbb144eea_1_3835"/>
              <p:cNvSpPr/>
              <p:nvPr/>
            </p:nvSpPr>
            <p:spPr>
              <a:xfrm>
                <a:off x="1528762" y="3809470"/>
                <a:ext cx="34713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5291" extrusionOk="0">
                    <a:moveTo>
                      <a:pt x="0" y="5292"/>
                    </a:moveTo>
                    <a:cubicBezTo>
                      <a:pt x="11536" y="3175"/>
                      <a:pt x="23072" y="1481"/>
                      <a:pt x="34713" y="0"/>
                    </a:cubicBezTo>
                    <a:cubicBezTo>
                      <a:pt x="23072" y="1481"/>
                      <a:pt x="11536" y="3175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7" name="Google Shape;9477;g3acbb144eea_1_3835"/>
              <p:cNvSpPr/>
              <p:nvPr/>
            </p:nvSpPr>
            <p:spPr>
              <a:xfrm>
                <a:off x="2098780" y="4006003"/>
                <a:ext cx="26035" cy="30585"/>
              </a:xfrm>
              <a:custGeom>
                <a:avLst/>
                <a:gdLst/>
                <a:ahLst/>
                <a:cxnLst/>
                <a:rect l="l" t="t" r="r" b="b"/>
                <a:pathLst>
                  <a:path w="26035" h="30585" extrusionOk="0">
                    <a:moveTo>
                      <a:pt x="0" y="0"/>
                    </a:moveTo>
                    <a:cubicBezTo>
                      <a:pt x="8996" y="9843"/>
                      <a:pt x="17568" y="20109"/>
                      <a:pt x="26035" y="30586"/>
                    </a:cubicBezTo>
                    <a:cubicBezTo>
                      <a:pt x="17568" y="20109"/>
                      <a:pt x="8996" y="98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8" name="Google Shape;9478;g3acbb144eea_1_3835"/>
              <p:cNvSpPr/>
              <p:nvPr/>
            </p:nvSpPr>
            <p:spPr>
              <a:xfrm>
                <a:off x="2130848" y="4044420"/>
                <a:ext cx="24553" cy="33760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33760" extrusionOk="0">
                    <a:moveTo>
                      <a:pt x="0" y="0"/>
                    </a:moveTo>
                    <a:cubicBezTo>
                      <a:pt x="8467" y="10901"/>
                      <a:pt x="16722" y="22119"/>
                      <a:pt x="24553" y="33761"/>
                    </a:cubicBezTo>
                    <a:cubicBezTo>
                      <a:pt x="16722" y="22119"/>
                      <a:pt x="8467" y="110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9" name="Google Shape;9479;g3acbb144eea_1_3835"/>
              <p:cNvSpPr/>
              <p:nvPr/>
            </p:nvSpPr>
            <p:spPr>
              <a:xfrm>
                <a:off x="1665816" y="3805131"/>
                <a:ext cx="2169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1375" extrusionOk="0">
                    <a:moveTo>
                      <a:pt x="0" y="0"/>
                    </a:moveTo>
                    <a:cubicBezTo>
                      <a:pt x="7303" y="317"/>
                      <a:pt x="14499" y="847"/>
                      <a:pt x="21696" y="1376"/>
                    </a:cubicBezTo>
                    <a:cubicBezTo>
                      <a:pt x="14499" y="847"/>
                      <a:pt x="7197" y="3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0" name="Google Shape;9480;g3acbb144eea_1_3835"/>
              <p:cNvSpPr/>
              <p:nvPr/>
            </p:nvSpPr>
            <p:spPr>
              <a:xfrm>
                <a:off x="1607608" y="3804708"/>
                <a:ext cx="24870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24870" h="740" extrusionOk="0">
                    <a:moveTo>
                      <a:pt x="0" y="741"/>
                    </a:moveTo>
                    <a:cubicBezTo>
                      <a:pt x="8255" y="317"/>
                      <a:pt x="16510" y="106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1" name="Google Shape;9481;g3acbb144eea_1_3835"/>
              <p:cNvSpPr/>
              <p:nvPr/>
            </p:nvSpPr>
            <p:spPr>
              <a:xfrm>
                <a:off x="1636818" y="3804602"/>
                <a:ext cx="22860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22860" h="423" extrusionOk="0">
                    <a:moveTo>
                      <a:pt x="0" y="0"/>
                    </a:moveTo>
                    <a:cubicBezTo>
                      <a:pt x="7620" y="0"/>
                      <a:pt x="15240" y="106"/>
                      <a:pt x="22860" y="423"/>
                    </a:cubicBezTo>
                    <a:cubicBezTo>
                      <a:pt x="15240" y="212"/>
                      <a:pt x="762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2" name="Google Shape;9482;g3acbb144eea_1_3835"/>
              <p:cNvSpPr/>
              <p:nvPr/>
            </p:nvSpPr>
            <p:spPr>
              <a:xfrm>
                <a:off x="1346094" y="4522258"/>
                <a:ext cx="5079" cy="14181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181" extrusionOk="0">
                    <a:moveTo>
                      <a:pt x="0" y="0"/>
                    </a:moveTo>
                    <a:cubicBezTo>
                      <a:pt x="1587" y="4763"/>
                      <a:pt x="3175" y="9525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3" name="Google Shape;9483;g3acbb144eea_1_3835"/>
              <p:cNvSpPr/>
              <p:nvPr/>
            </p:nvSpPr>
            <p:spPr>
              <a:xfrm>
                <a:off x="1333923" y="4470294"/>
                <a:ext cx="1481" cy="10371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371" extrusionOk="0">
                    <a:moveTo>
                      <a:pt x="0" y="0"/>
                    </a:moveTo>
                    <a:cubicBezTo>
                      <a:pt x="529" y="3492"/>
                      <a:pt x="847" y="6985"/>
                      <a:pt x="1482" y="10371"/>
                    </a:cubicBezTo>
                    <a:cubicBezTo>
                      <a:pt x="847" y="6879"/>
                      <a:pt x="529" y="338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4" name="Google Shape;9484;g3acbb144eea_1_3835"/>
              <p:cNvSpPr/>
              <p:nvPr/>
            </p:nvSpPr>
            <p:spPr>
              <a:xfrm>
                <a:off x="1368213" y="4573693"/>
                <a:ext cx="14922" cy="2465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659" extrusionOk="0">
                    <a:moveTo>
                      <a:pt x="0" y="0"/>
                    </a:moveTo>
                    <a:cubicBezTo>
                      <a:pt x="4551" y="8361"/>
                      <a:pt x="9419" y="16616"/>
                      <a:pt x="14923" y="24659"/>
                    </a:cubicBezTo>
                    <a:cubicBezTo>
                      <a:pt x="9525" y="16616"/>
                      <a:pt x="4657" y="836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5" name="Google Shape;9485;g3acbb144eea_1_3835"/>
              <p:cNvSpPr/>
              <p:nvPr/>
            </p:nvSpPr>
            <p:spPr>
              <a:xfrm>
                <a:off x="1355936" y="4548293"/>
                <a:ext cx="7514" cy="15980"/>
              </a:xfrm>
              <a:custGeom>
                <a:avLst/>
                <a:gdLst/>
                <a:ahLst/>
                <a:cxnLst/>
                <a:rect l="l" t="t" r="r" b="b"/>
                <a:pathLst>
                  <a:path w="7514" h="15980" extrusionOk="0">
                    <a:moveTo>
                      <a:pt x="0" y="0"/>
                    </a:moveTo>
                    <a:cubicBezTo>
                      <a:pt x="2328" y="5397"/>
                      <a:pt x="4868" y="10689"/>
                      <a:pt x="7514" y="15981"/>
                    </a:cubicBezTo>
                    <a:cubicBezTo>
                      <a:pt x="4868" y="10689"/>
                      <a:pt x="2328" y="539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6" name="Google Shape;9486;g3acbb144eea_1_3835"/>
              <p:cNvSpPr/>
              <p:nvPr/>
            </p:nvSpPr>
            <p:spPr>
              <a:xfrm>
                <a:off x="1813030" y="4166129"/>
                <a:ext cx="21272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21272" h="15451" extrusionOk="0">
                    <a:moveTo>
                      <a:pt x="0" y="0"/>
                    </a:moveTo>
                    <a:cubicBezTo>
                      <a:pt x="7303" y="4868"/>
                      <a:pt x="14393" y="9948"/>
                      <a:pt x="21273" y="15452"/>
                    </a:cubicBezTo>
                    <a:cubicBezTo>
                      <a:pt x="21061" y="15346"/>
                      <a:pt x="20955" y="15134"/>
                      <a:pt x="20743" y="15028"/>
                    </a:cubicBezTo>
                    <a:cubicBezTo>
                      <a:pt x="14076" y="9737"/>
                      <a:pt x="7091" y="4763"/>
                      <a:pt x="0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7" name="Google Shape;9487;g3acbb144eea_1_3835"/>
              <p:cNvSpPr/>
              <p:nvPr/>
            </p:nvSpPr>
            <p:spPr>
              <a:xfrm>
                <a:off x="1331171" y="4444047"/>
                <a:ext cx="423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937" extrusionOk="0">
                    <a:moveTo>
                      <a:pt x="0" y="0"/>
                    </a:moveTo>
                    <a:cubicBezTo>
                      <a:pt x="212" y="2646"/>
                      <a:pt x="106" y="5292"/>
                      <a:pt x="423" y="7938"/>
                    </a:cubicBezTo>
                    <a:cubicBezTo>
                      <a:pt x="212" y="5292"/>
                      <a:pt x="212" y="26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8" name="Google Shape;9488;g3acbb144eea_1_3835"/>
              <p:cNvSpPr/>
              <p:nvPr/>
            </p:nvSpPr>
            <p:spPr>
              <a:xfrm>
                <a:off x="1339744" y="4339907"/>
                <a:ext cx="2540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10477" extrusionOk="0">
                    <a:moveTo>
                      <a:pt x="2540" y="0"/>
                    </a:moveTo>
                    <a:cubicBezTo>
                      <a:pt x="1588" y="3492"/>
                      <a:pt x="847" y="6985"/>
                      <a:pt x="0" y="10477"/>
                    </a:cubicBezTo>
                    <a:cubicBezTo>
                      <a:pt x="847" y="6985"/>
                      <a:pt x="1588" y="3492"/>
                      <a:pt x="2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9" name="Google Shape;9489;g3acbb144eea_1_3835"/>
              <p:cNvSpPr/>
              <p:nvPr/>
            </p:nvSpPr>
            <p:spPr>
              <a:xfrm>
                <a:off x="1334452" y="4367847"/>
                <a:ext cx="1164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620" extrusionOk="0">
                    <a:moveTo>
                      <a:pt x="1164" y="0"/>
                    </a:moveTo>
                    <a:cubicBezTo>
                      <a:pt x="741" y="2540"/>
                      <a:pt x="423" y="5080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0" name="Google Shape;9490;g3acbb144eea_1_3835"/>
              <p:cNvSpPr/>
              <p:nvPr/>
            </p:nvSpPr>
            <p:spPr>
              <a:xfrm>
                <a:off x="1791334" y="4153111"/>
                <a:ext cx="15451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8995" extrusionOk="0">
                    <a:moveTo>
                      <a:pt x="0" y="0"/>
                    </a:moveTo>
                    <a:cubicBezTo>
                      <a:pt x="5186" y="2857"/>
                      <a:pt x="10372" y="5821"/>
                      <a:pt x="15452" y="8996"/>
                    </a:cubicBezTo>
                    <a:cubicBezTo>
                      <a:pt x="12488" y="7197"/>
                      <a:pt x="9631" y="5186"/>
                      <a:pt x="6668" y="3492"/>
                    </a:cubicBezTo>
                    <a:cubicBezTo>
                      <a:pt x="4445" y="2222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1" name="Google Shape;9491;g3acbb144eea_1_3835"/>
              <p:cNvSpPr/>
              <p:nvPr/>
            </p:nvSpPr>
            <p:spPr>
              <a:xfrm>
                <a:off x="1397634" y="4625340"/>
                <a:ext cx="2116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5609" extrusionOk="0">
                    <a:moveTo>
                      <a:pt x="0" y="0"/>
                    </a:moveTo>
                    <a:cubicBezTo>
                      <a:pt x="741" y="1799"/>
                      <a:pt x="1376" y="3704"/>
                      <a:pt x="2117" y="5609"/>
                    </a:cubicBezTo>
                    <a:cubicBezTo>
                      <a:pt x="1376" y="3704"/>
                      <a:pt x="847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2" name="Google Shape;9492;g3acbb144eea_1_3835"/>
              <p:cNvSpPr/>
              <p:nvPr/>
            </p:nvSpPr>
            <p:spPr>
              <a:xfrm>
                <a:off x="1648459" y="4114435"/>
                <a:ext cx="22330" cy="1105"/>
              </a:xfrm>
              <a:custGeom>
                <a:avLst/>
                <a:gdLst/>
                <a:ahLst/>
                <a:cxnLst/>
                <a:rect l="l" t="t" r="r" b="b"/>
                <a:pathLst>
                  <a:path w="22330" h="1105" extrusionOk="0">
                    <a:moveTo>
                      <a:pt x="0" y="47"/>
                    </a:moveTo>
                    <a:cubicBezTo>
                      <a:pt x="7408" y="259"/>
                      <a:pt x="14923" y="470"/>
                      <a:pt x="22331" y="1105"/>
                    </a:cubicBezTo>
                    <a:cubicBezTo>
                      <a:pt x="17357" y="576"/>
                      <a:pt x="12488" y="259"/>
                      <a:pt x="7514" y="47"/>
                    </a:cubicBezTo>
                    <a:cubicBezTo>
                      <a:pt x="5080" y="-59"/>
                      <a:pt x="2540" y="4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3" name="Google Shape;9493;g3acbb144eea_1_3835"/>
              <p:cNvSpPr/>
              <p:nvPr/>
            </p:nvSpPr>
            <p:spPr>
              <a:xfrm>
                <a:off x="1705186" y="4121044"/>
                <a:ext cx="24129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24129" h="5926" extrusionOk="0">
                    <a:moveTo>
                      <a:pt x="9737" y="2011"/>
                    </a:moveTo>
                    <a:cubicBezTo>
                      <a:pt x="6562" y="1270"/>
                      <a:pt x="3281" y="635"/>
                      <a:pt x="0" y="0"/>
                    </a:cubicBezTo>
                    <a:cubicBezTo>
                      <a:pt x="8149" y="1693"/>
                      <a:pt x="16192" y="3598"/>
                      <a:pt x="24130" y="5927"/>
                    </a:cubicBezTo>
                    <a:cubicBezTo>
                      <a:pt x="19685" y="4656"/>
                      <a:pt x="15134" y="3386"/>
                      <a:pt x="10689" y="2328"/>
                    </a:cubicBezTo>
                    <a:cubicBezTo>
                      <a:pt x="10372" y="2328"/>
                      <a:pt x="10054" y="2116"/>
                      <a:pt x="9737" y="2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4" name="Google Shape;9494;g3acbb144eea_1_3835"/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3810" y="0"/>
                    </a:moveTo>
                    <a:cubicBezTo>
                      <a:pt x="2434" y="3598"/>
                      <a:pt x="1270" y="7303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5" name="Google Shape;9495;g3acbb144eea_1_3835"/>
              <p:cNvSpPr/>
              <p:nvPr/>
            </p:nvSpPr>
            <p:spPr>
              <a:xfrm>
                <a:off x="1762125" y="4138929"/>
                <a:ext cx="1587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5875" h="7302" extrusionOk="0">
                    <a:moveTo>
                      <a:pt x="0" y="0"/>
                    </a:moveTo>
                    <a:cubicBezTo>
                      <a:pt x="5397" y="2223"/>
                      <a:pt x="10583" y="4763"/>
                      <a:pt x="15875" y="7303"/>
                    </a:cubicBezTo>
                    <a:cubicBezTo>
                      <a:pt x="13652" y="6244"/>
                      <a:pt x="11536" y="4869"/>
                      <a:pt x="9207" y="3810"/>
                    </a:cubicBezTo>
                    <a:cubicBezTo>
                      <a:pt x="6138" y="2434"/>
                      <a:pt x="3069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6" name="Google Shape;9496;g3acbb144eea_1_3835"/>
              <p:cNvSpPr/>
              <p:nvPr/>
            </p:nvSpPr>
            <p:spPr>
              <a:xfrm>
                <a:off x="1391179" y="4611687"/>
                <a:ext cx="2222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550" extrusionOk="0">
                    <a:moveTo>
                      <a:pt x="0" y="0"/>
                    </a:moveTo>
                    <a:cubicBezTo>
                      <a:pt x="847" y="1482"/>
                      <a:pt x="1482" y="2963"/>
                      <a:pt x="2223" y="4551"/>
                    </a:cubicBezTo>
                    <a:cubicBezTo>
                      <a:pt x="1482" y="3069"/>
                      <a:pt x="847" y="14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7" name="Google Shape;9497;g3acbb144eea_1_3835"/>
              <p:cNvSpPr/>
              <p:nvPr/>
            </p:nvSpPr>
            <p:spPr>
              <a:xfrm>
                <a:off x="2870835" y="5342995"/>
                <a:ext cx="82020" cy="108373"/>
              </a:xfrm>
              <a:custGeom>
                <a:avLst/>
                <a:gdLst/>
                <a:ahLst/>
                <a:cxnLst/>
                <a:rect l="l" t="t" r="r" b="b"/>
                <a:pathLst>
                  <a:path w="82020" h="108373" extrusionOk="0">
                    <a:moveTo>
                      <a:pt x="16827" y="98742"/>
                    </a:moveTo>
                    <a:cubicBezTo>
                      <a:pt x="14182" y="100541"/>
                      <a:pt x="11324" y="101917"/>
                      <a:pt x="8572" y="103505"/>
                    </a:cubicBezTo>
                    <a:cubicBezTo>
                      <a:pt x="8572" y="103505"/>
                      <a:pt x="8572" y="103611"/>
                      <a:pt x="8572" y="103717"/>
                    </a:cubicBezTo>
                    <a:cubicBezTo>
                      <a:pt x="7408" y="104457"/>
                      <a:pt x="6138" y="104987"/>
                      <a:pt x="4868" y="105622"/>
                    </a:cubicBezTo>
                    <a:cubicBezTo>
                      <a:pt x="3281" y="106468"/>
                      <a:pt x="1693" y="107633"/>
                      <a:pt x="0" y="108374"/>
                    </a:cubicBezTo>
                    <a:cubicBezTo>
                      <a:pt x="5609" y="105516"/>
                      <a:pt x="11218" y="102341"/>
                      <a:pt x="16616" y="98742"/>
                    </a:cubicBezTo>
                    <a:cubicBezTo>
                      <a:pt x="52070" y="74824"/>
                      <a:pt x="74506" y="38841"/>
                      <a:pt x="82021" y="0"/>
                    </a:cubicBezTo>
                    <a:cubicBezTo>
                      <a:pt x="74401" y="38841"/>
                      <a:pt x="52070" y="74930"/>
                      <a:pt x="16616" y="987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8" name="Google Shape;9498;g3acbb144eea_1_3835"/>
              <p:cNvSpPr/>
              <p:nvPr/>
            </p:nvSpPr>
            <p:spPr>
              <a:xfrm>
                <a:off x="2739178" y="5454967"/>
                <a:ext cx="11112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4339" extrusionOk="0">
                    <a:moveTo>
                      <a:pt x="0" y="0"/>
                    </a:moveTo>
                    <a:cubicBezTo>
                      <a:pt x="3704" y="1588"/>
                      <a:pt x="7408" y="2964"/>
                      <a:pt x="11112" y="4340"/>
                    </a:cubicBezTo>
                    <a:cubicBezTo>
                      <a:pt x="8043" y="3281"/>
                      <a:pt x="4868" y="2117"/>
                      <a:pt x="1799" y="847"/>
                    </a:cubicBezTo>
                    <a:cubicBezTo>
                      <a:pt x="1164" y="635"/>
                      <a:pt x="529" y="3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9" name="Google Shape;9499;g3acbb144eea_1_3835"/>
              <p:cNvSpPr/>
              <p:nvPr/>
            </p:nvSpPr>
            <p:spPr>
              <a:xfrm>
                <a:off x="2682134" y="5412316"/>
                <a:ext cx="3810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4127" extrusionOk="0">
                    <a:moveTo>
                      <a:pt x="0" y="0"/>
                    </a:moveTo>
                    <a:cubicBezTo>
                      <a:pt x="1164" y="1482"/>
                      <a:pt x="2540" y="2752"/>
                      <a:pt x="3810" y="4128"/>
                    </a:cubicBezTo>
                    <a:cubicBezTo>
                      <a:pt x="3810" y="4128"/>
                      <a:pt x="3810" y="4128"/>
                      <a:pt x="3704" y="4022"/>
                    </a:cubicBezTo>
                    <a:cubicBezTo>
                      <a:pt x="2540" y="2646"/>
                      <a:pt x="1164" y="13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0" name="Google Shape;9500;g3acbb144eea_1_3835"/>
              <p:cNvSpPr/>
              <p:nvPr/>
            </p:nvSpPr>
            <p:spPr>
              <a:xfrm>
                <a:off x="2765213" y="5463328"/>
                <a:ext cx="72919" cy="4560"/>
              </a:xfrm>
              <a:custGeom>
                <a:avLst/>
                <a:gdLst/>
                <a:ahLst/>
                <a:cxnLst/>
                <a:rect l="l" t="t" r="r" b="b"/>
                <a:pathLst>
                  <a:path w="72919" h="4560" extrusionOk="0">
                    <a:moveTo>
                      <a:pt x="58526" y="2964"/>
                    </a:moveTo>
                    <a:cubicBezTo>
                      <a:pt x="54081" y="3599"/>
                      <a:pt x="49636" y="4128"/>
                      <a:pt x="45191" y="4340"/>
                    </a:cubicBezTo>
                    <a:cubicBezTo>
                      <a:pt x="44768" y="4340"/>
                      <a:pt x="44344" y="4340"/>
                      <a:pt x="43815" y="4340"/>
                    </a:cubicBezTo>
                    <a:cubicBezTo>
                      <a:pt x="39582" y="4551"/>
                      <a:pt x="35242" y="4657"/>
                      <a:pt x="31009" y="4445"/>
                    </a:cubicBezTo>
                    <a:cubicBezTo>
                      <a:pt x="30374" y="4445"/>
                      <a:pt x="29739" y="4445"/>
                      <a:pt x="28998" y="4445"/>
                    </a:cubicBezTo>
                    <a:cubicBezTo>
                      <a:pt x="24977" y="4234"/>
                      <a:pt x="20849" y="3916"/>
                      <a:pt x="16827" y="3493"/>
                    </a:cubicBezTo>
                    <a:cubicBezTo>
                      <a:pt x="15875" y="3387"/>
                      <a:pt x="15028" y="3281"/>
                      <a:pt x="14182" y="3070"/>
                    </a:cubicBezTo>
                    <a:cubicBezTo>
                      <a:pt x="10372" y="2541"/>
                      <a:pt x="6668" y="1906"/>
                      <a:pt x="2857" y="1059"/>
                    </a:cubicBezTo>
                    <a:cubicBezTo>
                      <a:pt x="1905" y="847"/>
                      <a:pt x="952" y="636"/>
                      <a:pt x="0" y="318"/>
                    </a:cubicBezTo>
                    <a:cubicBezTo>
                      <a:pt x="23707" y="5927"/>
                      <a:pt x="48683" y="6033"/>
                      <a:pt x="72919" y="0"/>
                    </a:cubicBezTo>
                    <a:cubicBezTo>
                      <a:pt x="68368" y="1165"/>
                      <a:pt x="63817" y="2011"/>
                      <a:pt x="59161" y="2752"/>
                    </a:cubicBezTo>
                    <a:cubicBezTo>
                      <a:pt x="58949" y="2752"/>
                      <a:pt x="58632" y="2752"/>
                      <a:pt x="58420" y="28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1" name="Google Shape;9501;g3acbb144eea_1_3835"/>
              <p:cNvSpPr/>
              <p:nvPr/>
            </p:nvSpPr>
            <p:spPr>
              <a:xfrm>
                <a:off x="1402714" y="4639309"/>
                <a:ext cx="1693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6138" extrusionOk="0">
                    <a:moveTo>
                      <a:pt x="0" y="0"/>
                    </a:moveTo>
                    <a:cubicBezTo>
                      <a:pt x="635" y="2011"/>
                      <a:pt x="1058" y="4128"/>
                      <a:pt x="1693" y="6139"/>
                    </a:cubicBezTo>
                    <a:cubicBezTo>
                      <a:pt x="1164" y="4128"/>
                      <a:pt x="635" y="20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2" name="Google Shape;9502;g3acbb144eea_1_3835"/>
              <p:cNvSpPr/>
              <p:nvPr/>
            </p:nvSpPr>
            <p:spPr>
              <a:xfrm>
                <a:off x="1862243" y="4206875"/>
                <a:ext cx="11324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12276" extrusionOk="0">
                    <a:moveTo>
                      <a:pt x="0" y="0"/>
                    </a:moveTo>
                    <a:cubicBezTo>
                      <a:pt x="3916" y="3916"/>
                      <a:pt x="7620" y="8043"/>
                      <a:pt x="11324" y="12277"/>
                    </a:cubicBezTo>
                    <a:cubicBezTo>
                      <a:pt x="8890" y="9525"/>
                      <a:pt x="6562" y="6668"/>
                      <a:pt x="4127" y="4022"/>
                    </a:cubicBezTo>
                    <a:cubicBezTo>
                      <a:pt x="2857" y="2646"/>
                      <a:pt x="1376" y="1376"/>
                      <a:pt x="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3" name="Google Shape;9503;g3acbb144eea_1_3835"/>
              <p:cNvSpPr/>
              <p:nvPr/>
            </p:nvSpPr>
            <p:spPr>
              <a:xfrm>
                <a:off x="2953067" y="5298440"/>
                <a:ext cx="2893" cy="44449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44449" extrusionOk="0">
                    <a:moveTo>
                      <a:pt x="2222" y="0"/>
                    </a:moveTo>
                    <a:cubicBezTo>
                      <a:pt x="3598" y="14922"/>
                      <a:pt x="2857" y="29951"/>
                      <a:pt x="0" y="44450"/>
                    </a:cubicBezTo>
                    <a:cubicBezTo>
                      <a:pt x="2857" y="29845"/>
                      <a:pt x="3598" y="14922"/>
                      <a:pt x="22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4" name="Google Shape;9504;g3acbb144eea_1_3835"/>
              <p:cNvSpPr/>
              <p:nvPr/>
            </p:nvSpPr>
            <p:spPr>
              <a:xfrm>
                <a:off x="2754418" y="5460788"/>
                <a:ext cx="1026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2751" extrusionOk="0">
                    <a:moveTo>
                      <a:pt x="10266" y="2752"/>
                    </a:moveTo>
                    <a:cubicBezTo>
                      <a:pt x="6773" y="1905"/>
                      <a:pt x="3386" y="1059"/>
                      <a:pt x="0" y="0"/>
                    </a:cubicBezTo>
                    <a:cubicBezTo>
                      <a:pt x="3386" y="1059"/>
                      <a:pt x="6879" y="2011"/>
                      <a:pt x="10266" y="27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5" name="Google Shape;9505;g3acbb144eea_1_3835"/>
              <p:cNvSpPr/>
              <p:nvPr/>
            </p:nvSpPr>
            <p:spPr>
              <a:xfrm>
                <a:off x="2838661" y="5452109"/>
                <a:ext cx="30691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30691" h="11218" extrusionOk="0">
                    <a:moveTo>
                      <a:pt x="13864" y="7091"/>
                    </a:moveTo>
                    <a:cubicBezTo>
                      <a:pt x="13864" y="7091"/>
                      <a:pt x="13864" y="7091"/>
                      <a:pt x="13864" y="7091"/>
                    </a:cubicBezTo>
                    <a:cubicBezTo>
                      <a:pt x="9313" y="8678"/>
                      <a:pt x="4657" y="10054"/>
                      <a:pt x="0" y="11218"/>
                    </a:cubicBezTo>
                    <a:cubicBezTo>
                      <a:pt x="10477" y="8572"/>
                      <a:pt x="20743" y="4869"/>
                      <a:pt x="30692" y="0"/>
                    </a:cubicBezTo>
                    <a:cubicBezTo>
                      <a:pt x="30163" y="212"/>
                      <a:pt x="29633" y="424"/>
                      <a:pt x="29104" y="635"/>
                    </a:cubicBezTo>
                    <a:cubicBezTo>
                      <a:pt x="24130" y="3070"/>
                      <a:pt x="19050" y="5186"/>
                      <a:pt x="13864" y="69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6" name="Google Shape;9506;g3acbb144eea_1_3835"/>
              <p:cNvSpPr/>
              <p:nvPr/>
            </p:nvSpPr>
            <p:spPr>
              <a:xfrm>
                <a:off x="2727960" y="5449569"/>
                <a:ext cx="8149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021" extrusionOk="0">
                    <a:moveTo>
                      <a:pt x="8149" y="4022"/>
                    </a:moveTo>
                    <a:cubicBezTo>
                      <a:pt x="5397" y="2752"/>
                      <a:pt x="2646" y="1482"/>
                      <a:pt x="0" y="0"/>
                    </a:cubicBezTo>
                    <a:cubicBezTo>
                      <a:pt x="2646" y="1482"/>
                      <a:pt x="5397" y="2646"/>
                      <a:pt x="8149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7" name="Google Shape;9507;g3acbb144eea_1_3835"/>
              <p:cNvSpPr/>
              <p:nvPr/>
            </p:nvSpPr>
            <p:spPr>
              <a:xfrm>
                <a:off x="1881504" y="4228041"/>
                <a:ext cx="17039" cy="22860"/>
              </a:xfrm>
              <a:custGeom>
                <a:avLst/>
                <a:gdLst/>
                <a:ahLst/>
                <a:cxnLst/>
                <a:rect l="l" t="t" r="r" b="b"/>
                <a:pathLst>
                  <a:path w="17039" h="22860" extrusionOk="0">
                    <a:moveTo>
                      <a:pt x="0" y="106"/>
                    </a:moveTo>
                    <a:cubicBezTo>
                      <a:pt x="5927" y="7408"/>
                      <a:pt x="11748" y="14923"/>
                      <a:pt x="17039" y="22860"/>
                    </a:cubicBezTo>
                    <a:cubicBezTo>
                      <a:pt x="12171" y="15663"/>
                      <a:pt x="7091" y="8678"/>
                      <a:pt x="1693" y="2011"/>
                    </a:cubicBezTo>
                    <a:cubicBezTo>
                      <a:pt x="1164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8" name="Google Shape;9508;g3acbb144eea_1_3835"/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17674" y="0"/>
                    </a:moveTo>
                    <a:cubicBezTo>
                      <a:pt x="11748" y="2540"/>
                      <a:pt x="5821" y="5397"/>
                      <a:pt x="0" y="8361"/>
                    </a:cubicBezTo>
                    <a:cubicBezTo>
                      <a:pt x="5821" y="5397"/>
                      <a:pt x="11748" y="2540"/>
                      <a:pt x="17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9" name="Google Shape;9509;g3acbb144eea_1_3835"/>
              <p:cNvSpPr/>
              <p:nvPr/>
            </p:nvSpPr>
            <p:spPr>
              <a:xfrm>
                <a:off x="1670896" y="4115646"/>
                <a:ext cx="26458" cy="3809"/>
              </a:xfrm>
              <a:custGeom>
                <a:avLst/>
                <a:gdLst/>
                <a:ahLst/>
                <a:cxnLst/>
                <a:rect l="l" t="t" r="r" b="b"/>
                <a:pathLst>
                  <a:path w="26458" h="3809" extrusionOk="0">
                    <a:moveTo>
                      <a:pt x="26458" y="3810"/>
                    </a:moveTo>
                    <a:cubicBezTo>
                      <a:pt x="17674" y="2222"/>
                      <a:pt x="8890" y="847"/>
                      <a:pt x="0" y="0"/>
                    </a:cubicBezTo>
                    <a:cubicBezTo>
                      <a:pt x="8890" y="847"/>
                      <a:pt x="17674" y="2222"/>
                      <a:pt x="26458" y="3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0" name="Google Shape;9510;g3acbb144eea_1_3835"/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14817" y="13123"/>
                    </a:moveTo>
                    <a:cubicBezTo>
                      <a:pt x="10054" y="8572"/>
                      <a:pt x="5080" y="4233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1" name="Google Shape;9511;g3acbb144eea_1_3835"/>
              <p:cNvSpPr/>
              <p:nvPr/>
            </p:nvSpPr>
            <p:spPr>
              <a:xfrm>
                <a:off x="1729422" y="4127076"/>
                <a:ext cx="25294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25294" h="8784" extrusionOk="0">
                    <a:moveTo>
                      <a:pt x="25294" y="8784"/>
                    </a:moveTo>
                    <a:cubicBezTo>
                      <a:pt x="16933" y="5504"/>
                      <a:pt x="8572" y="2434"/>
                      <a:pt x="0" y="0"/>
                    </a:cubicBezTo>
                    <a:cubicBezTo>
                      <a:pt x="8572" y="2540"/>
                      <a:pt x="17039" y="5609"/>
                      <a:pt x="25294" y="87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2" name="Google Shape;9512;g3acbb144eea_1_3835"/>
              <p:cNvSpPr/>
              <p:nvPr/>
            </p:nvSpPr>
            <p:spPr>
              <a:xfrm>
                <a:off x="2692399" y="5423429"/>
                <a:ext cx="34925" cy="25823"/>
              </a:xfrm>
              <a:custGeom>
                <a:avLst/>
                <a:gdLst/>
                <a:ahLst/>
                <a:cxnLst/>
                <a:rect l="l" t="t" r="r" b="b"/>
                <a:pathLst>
                  <a:path w="34925" h="25823" extrusionOk="0">
                    <a:moveTo>
                      <a:pt x="23072" y="18732"/>
                    </a:moveTo>
                    <a:cubicBezTo>
                      <a:pt x="21061" y="17462"/>
                      <a:pt x="19262" y="15981"/>
                      <a:pt x="17251" y="14499"/>
                    </a:cubicBezTo>
                    <a:cubicBezTo>
                      <a:pt x="15240" y="13017"/>
                      <a:pt x="13123" y="11535"/>
                      <a:pt x="11113" y="9948"/>
                    </a:cubicBezTo>
                    <a:cubicBezTo>
                      <a:pt x="8996" y="8255"/>
                      <a:pt x="6985" y="6350"/>
                      <a:pt x="4974" y="4551"/>
                    </a:cubicBezTo>
                    <a:cubicBezTo>
                      <a:pt x="3281" y="3069"/>
                      <a:pt x="1588" y="1587"/>
                      <a:pt x="0" y="0"/>
                    </a:cubicBezTo>
                    <a:cubicBezTo>
                      <a:pt x="10478" y="10371"/>
                      <a:pt x="22331" y="18944"/>
                      <a:pt x="34925" y="25823"/>
                    </a:cubicBezTo>
                    <a:cubicBezTo>
                      <a:pt x="33337" y="24977"/>
                      <a:pt x="31750" y="24024"/>
                      <a:pt x="30163" y="23072"/>
                    </a:cubicBezTo>
                    <a:cubicBezTo>
                      <a:pt x="27728" y="21696"/>
                      <a:pt x="25294" y="20320"/>
                      <a:pt x="22966" y="187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3" name="Google Shape;9513;g3acbb144eea_1_3835"/>
              <p:cNvSpPr/>
              <p:nvPr/>
            </p:nvSpPr>
            <p:spPr>
              <a:xfrm>
                <a:off x="1408641" y="4667990"/>
                <a:ext cx="529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529" h="6667" extrusionOk="0">
                    <a:moveTo>
                      <a:pt x="0" y="0"/>
                    </a:moveTo>
                    <a:cubicBezTo>
                      <a:pt x="212" y="2222"/>
                      <a:pt x="423" y="4445"/>
                      <a:pt x="529" y="6668"/>
                    </a:cubicBezTo>
                    <a:cubicBezTo>
                      <a:pt x="423" y="4445"/>
                      <a:pt x="212" y="22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4" name="Google Shape;9514;g3acbb144eea_1_3835"/>
              <p:cNvSpPr/>
              <p:nvPr/>
            </p:nvSpPr>
            <p:spPr>
              <a:xfrm>
                <a:off x="1408324" y="4696777"/>
                <a:ext cx="74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879" extrusionOk="0">
                    <a:moveTo>
                      <a:pt x="741" y="0"/>
                    </a:moveTo>
                    <a:cubicBezTo>
                      <a:pt x="529" y="2328"/>
                      <a:pt x="317" y="4657"/>
                      <a:pt x="0" y="6879"/>
                    </a:cubicBezTo>
                    <a:cubicBezTo>
                      <a:pt x="317" y="4551"/>
                      <a:pt x="529" y="2328"/>
                      <a:pt x="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5" name="Google Shape;9515;g3acbb144eea_1_3835"/>
              <p:cNvSpPr/>
              <p:nvPr/>
            </p:nvSpPr>
            <p:spPr>
              <a:xfrm>
                <a:off x="1618509" y="4114329"/>
                <a:ext cx="15028" cy="787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787" extrusionOk="0">
                    <a:moveTo>
                      <a:pt x="0" y="788"/>
                    </a:moveTo>
                    <a:cubicBezTo>
                      <a:pt x="4974" y="470"/>
                      <a:pt x="9948" y="153"/>
                      <a:pt x="15028" y="47"/>
                    </a:cubicBezTo>
                    <a:cubicBezTo>
                      <a:pt x="12488" y="47"/>
                      <a:pt x="10054" y="-59"/>
                      <a:pt x="7514" y="47"/>
                    </a:cubicBezTo>
                    <a:cubicBezTo>
                      <a:pt x="4974" y="153"/>
                      <a:pt x="2540" y="576"/>
                      <a:pt x="106" y="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6" name="Google Shape;9516;g3acbb144eea_1_3835"/>
              <p:cNvSpPr/>
              <p:nvPr/>
            </p:nvSpPr>
            <p:spPr>
              <a:xfrm>
                <a:off x="1409488" y="4682384"/>
                <a:ext cx="47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47" h="6879" extrusionOk="0">
                    <a:moveTo>
                      <a:pt x="0" y="0"/>
                    </a:moveTo>
                    <a:cubicBezTo>
                      <a:pt x="0" y="2328"/>
                      <a:pt x="0" y="4551"/>
                      <a:pt x="0" y="6879"/>
                    </a:cubicBezTo>
                    <a:cubicBezTo>
                      <a:pt x="0" y="4551"/>
                      <a:pt x="106" y="23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7" name="Google Shape;9517;g3acbb144eea_1_3835"/>
              <p:cNvSpPr/>
              <p:nvPr/>
            </p:nvSpPr>
            <p:spPr>
              <a:xfrm>
                <a:off x="1526222" y="4127076"/>
                <a:ext cx="25399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25399" h="8995" extrusionOk="0">
                    <a:moveTo>
                      <a:pt x="0" y="8996"/>
                    </a:moveTo>
                    <a:cubicBezTo>
                      <a:pt x="8361" y="5609"/>
                      <a:pt x="16827" y="2540"/>
                      <a:pt x="25400" y="0"/>
                    </a:cubicBezTo>
                    <a:cubicBezTo>
                      <a:pt x="18521" y="2117"/>
                      <a:pt x="11536" y="4445"/>
                      <a:pt x="4762" y="6985"/>
                    </a:cubicBezTo>
                    <a:cubicBezTo>
                      <a:pt x="3175" y="7620"/>
                      <a:pt x="1587" y="8361"/>
                      <a:pt x="0" y="89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8" name="Google Shape;9518;g3acbb144eea_1_3835"/>
              <p:cNvSpPr/>
              <p:nvPr/>
            </p:nvSpPr>
            <p:spPr>
              <a:xfrm>
                <a:off x="1406313" y="4653597"/>
                <a:ext cx="1164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6456" extrusionOk="0">
                    <a:moveTo>
                      <a:pt x="0" y="0"/>
                    </a:moveTo>
                    <a:cubicBezTo>
                      <a:pt x="423" y="2117"/>
                      <a:pt x="741" y="4339"/>
                      <a:pt x="1164" y="6456"/>
                    </a:cubicBezTo>
                    <a:cubicBezTo>
                      <a:pt x="847" y="4339"/>
                      <a:pt x="529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9" name="Google Shape;9519;g3acbb144eea_1_3835"/>
              <p:cNvSpPr/>
              <p:nvPr/>
            </p:nvSpPr>
            <p:spPr>
              <a:xfrm>
                <a:off x="1581149" y="4116493"/>
                <a:ext cx="2243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22436" h="3280" extrusionOk="0">
                    <a:moveTo>
                      <a:pt x="0" y="3281"/>
                    </a:moveTo>
                    <a:cubicBezTo>
                      <a:pt x="7408" y="1799"/>
                      <a:pt x="14923" y="952"/>
                      <a:pt x="22437" y="0"/>
                    </a:cubicBezTo>
                    <a:cubicBezTo>
                      <a:pt x="19897" y="317"/>
                      <a:pt x="17463" y="317"/>
                      <a:pt x="14923" y="741"/>
                    </a:cubicBezTo>
                    <a:cubicBezTo>
                      <a:pt x="9948" y="1482"/>
                      <a:pt x="4974" y="2328"/>
                      <a:pt x="0" y="32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0" name="Google Shape;9520;g3acbb144eea_1_3835"/>
              <p:cNvSpPr/>
              <p:nvPr/>
            </p:nvSpPr>
            <p:spPr>
              <a:xfrm>
                <a:off x="1402185" y="4725034"/>
                <a:ext cx="201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6879" extrusionOk="0">
                    <a:moveTo>
                      <a:pt x="2011" y="0"/>
                    </a:moveTo>
                    <a:cubicBezTo>
                      <a:pt x="1376" y="2328"/>
                      <a:pt x="741" y="4657"/>
                      <a:pt x="0" y="6879"/>
                    </a:cubicBezTo>
                    <a:cubicBezTo>
                      <a:pt x="741" y="4551"/>
                      <a:pt x="1376" y="2328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1" name="Google Shape;9521;g3acbb144eea_1_3835"/>
              <p:cNvSpPr/>
              <p:nvPr/>
            </p:nvSpPr>
            <p:spPr>
              <a:xfrm>
                <a:off x="1374669" y="4776787"/>
                <a:ext cx="4656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6244" extrusionOk="0">
                    <a:moveTo>
                      <a:pt x="4657" y="0"/>
                    </a:moveTo>
                    <a:cubicBezTo>
                      <a:pt x="3069" y="2116"/>
                      <a:pt x="1587" y="4233"/>
                      <a:pt x="0" y="6244"/>
                    </a:cubicBezTo>
                    <a:cubicBezTo>
                      <a:pt x="1693" y="4233"/>
                      <a:pt x="3175" y="2116"/>
                      <a:pt x="46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2" name="Google Shape;9522;g3acbb144eea_1_3835"/>
              <p:cNvSpPr/>
              <p:nvPr/>
            </p:nvSpPr>
            <p:spPr>
              <a:xfrm>
                <a:off x="1364720" y="4788111"/>
                <a:ext cx="5397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5926" extrusionOk="0">
                    <a:moveTo>
                      <a:pt x="5398" y="0"/>
                    </a:moveTo>
                    <a:cubicBezTo>
                      <a:pt x="3598" y="2011"/>
                      <a:pt x="1905" y="4021"/>
                      <a:pt x="0" y="5927"/>
                    </a:cubicBezTo>
                    <a:cubicBezTo>
                      <a:pt x="1905" y="4021"/>
                      <a:pt x="3598" y="2011"/>
                      <a:pt x="53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3" name="Google Shape;9523;g3acbb144eea_1_3835"/>
              <p:cNvSpPr/>
              <p:nvPr/>
            </p:nvSpPr>
            <p:spPr>
              <a:xfrm>
                <a:off x="1383347" y="4764722"/>
                <a:ext cx="4021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6456" extrusionOk="0">
                    <a:moveTo>
                      <a:pt x="4022" y="0"/>
                    </a:moveTo>
                    <a:cubicBezTo>
                      <a:pt x="2752" y="2117"/>
                      <a:pt x="1482" y="4339"/>
                      <a:pt x="0" y="6456"/>
                    </a:cubicBezTo>
                    <a:cubicBezTo>
                      <a:pt x="1376" y="4339"/>
                      <a:pt x="2646" y="2223"/>
                      <a:pt x="40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4" name="Google Shape;9524;g3acbb144eea_1_3835"/>
              <p:cNvSpPr/>
              <p:nvPr/>
            </p:nvSpPr>
            <p:spPr>
              <a:xfrm>
                <a:off x="1467273" y="4152053"/>
                <a:ext cx="24976" cy="15028"/>
              </a:xfrm>
              <a:custGeom>
                <a:avLst/>
                <a:gdLst/>
                <a:ahLst/>
                <a:cxnLst/>
                <a:rect l="l" t="t" r="r" b="b"/>
                <a:pathLst>
                  <a:path w="24976" h="15028" extrusionOk="0">
                    <a:moveTo>
                      <a:pt x="4339" y="12277"/>
                    </a:moveTo>
                    <a:cubicBezTo>
                      <a:pt x="2858" y="13229"/>
                      <a:pt x="1482" y="14076"/>
                      <a:pt x="0" y="15028"/>
                    </a:cubicBezTo>
                    <a:cubicBezTo>
                      <a:pt x="8149" y="9525"/>
                      <a:pt x="16510" y="4551"/>
                      <a:pt x="24977" y="0"/>
                    </a:cubicBezTo>
                    <a:cubicBezTo>
                      <a:pt x="24553" y="212"/>
                      <a:pt x="24130" y="423"/>
                      <a:pt x="23707" y="635"/>
                    </a:cubicBezTo>
                    <a:cubicBezTo>
                      <a:pt x="17145" y="4233"/>
                      <a:pt x="10689" y="8149"/>
                      <a:pt x="4339" y="122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5" name="Google Shape;9525;g3acbb144eea_1_3835"/>
              <p:cNvSpPr/>
              <p:nvPr/>
            </p:nvSpPr>
            <p:spPr>
              <a:xfrm>
                <a:off x="2455015" y="4658360"/>
                <a:ext cx="228494" cy="352107"/>
              </a:xfrm>
              <a:custGeom>
                <a:avLst/>
                <a:gdLst/>
                <a:ahLst/>
                <a:cxnLst/>
                <a:rect l="l" t="t" r="r" b="b"/>
                <a:pathLst>
                  <a:path w="228494" h="352107" extrusionOk="0">
                    <a:moveTo>
                      <a:pt x="142981" y="352107"/>
                    </a:moveTo>
                    <a:cubicBezTo>
                      <a:pt x="172402" y="307128"/>
                      <a:pt x="201401" y="257387"/>
                      <a:pt x="228494" y="203200"/>
                    </a:cubicBezTo>
                    <a:lnTo>
                      <a:pt x="91546" y="0"/>
                    </a:lnTo>
                    <a:cubicBezTo>
                      <a:pt x="61383" y="49424"/>
                      <a:pt x="30480" y="94615"/>
                      <a:pt x="0" y="135572"/>
                    </a:cubicBezTo>
                    <a:lnTo>
                      <a:pt x="142981" y="3520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6" name="Google Shape;9526;g3acbb144eea_1_3835"/>
              <p:cNvSpPr/>
              <p:nvPr/>
            </p:nvSpPr>
            <p:spPr>
              <a:xfrm>
                <a:off x="2285047" y="4270375"/>
                <a:ext cx="90275" cy="133879"/>
              </a:xfrm>
              <a:custGeom>
                <a:avLst/>
                <a:gdLst/>
                <a:ahLst/>
                <a:cxnLst/>
                <a:rect l="l" t="t" r="r" b="b"/>
                <a:pathLst>
                  <a:path w="90275" h="133879" extrusionOk="0">
                    <a:moveTo>
                      <a:pt x="90276" y="133879"/>
                    </a:moveTo>
                    <a:lnTo>
                      <a:pt x="0" y="0"/>
                    </a:lnTo>
                    <a:lnTo>
                      <a:pt x="90276" y="133879"/>
                    </a:lnTo>
                    <a:lnTo>
                      <a:pt x="90276" y="133879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7" name="Google Shape;9527;g3acbb144eea_1_3835"/>
              <p:cNvSpPr/>
              <p:nvPr/>
            </p:nvSpPr>
            <p:spPr>
              <a:xfrm>
                <a:off x="2132329" y="4177664"/>
                <a:ext cx="242993" cy="370840"/>
              </a:xfrm>
              <a:custGeom>
                <a:avLst/>
                <a:gdLst/>
                <a:ahLst/>
                <a:cxnLst/>
                <a:rect l="l" t="t" r="r" b="b"/>
                <a:pathLst>
                  <a:path w="242993" h="370840" extrusionOk="0">
                    <a:moveTo>
                      <a:pt x="0" y="128058"/>
                    </a:moveTo>
                    <a:lnTo>
                      <a:pt x="160443" y="370840"/>
                    </a:lnTo>
                    <a:cubicBezTo>
                      <a:pt x="188807" y="327025"/>
                      <a:pt x="216853" y="278977"/>
                      <a:pt x="242993" y="226589"/>
                    </a:cubicBezTo>
                    <a:lnTo>
                      <a:pt x="152718" y="92604"/>
                    </a:lnTo>
                    <a:lnTo>
                      <a:pt x="90382" y="0"/>
                    </a:lnTo>
                    <a:cubicBezTo>
                      <a:pt x="62124" y="43921"/>
                      <a:pt x="31962" y="86678"/>
                      <a:pt x="0" y="1279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8" name="Google Shape;9528;g3acbb144eea_1_3835"/>
              <p:cNvSpPr/>
              <p:nvPr/>
            </p:nvSpPr>
            <p:spPr>
              <a:xfrm>
                <a:off x="1363450" y="4564274"/>
                <a:ext cx="4762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419" extrusionOk="0">
                    <a:moveTo>
                      <a:pt x="4762" y="9419"/>
                    </a:moveTo>
                    <a:cubicBezTo>
                      <a:pt x="4762" y="9419"/>
                      <a:pt x="4762" y="9419"/>
                      <a:pt x="4762" y="9419"/>
                    </a:cubicBezTo>
                    <a:cubicBezTo>
                      <a:pt x="3069" y="6350"/>
                      <a:pt x="1587" y="317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3175"/>
                      <a:pt x="3069" y="6244"/>
                      <a:pt x="4762" y="931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9" name="Google Shape;9529;g3acbb144eea_1_3835"/>
              <p:cNvSpPr/>
              <p:nvPr/>
            </p:nvSpPr>
            <p:spPr>
              <a:xfrm>
                <a:off x="1383241" y="4598458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212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ubicBezTo>
                      <a:pt x="0" y="106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0" name="Google Shape;9530;g3acbb144eea_1_3835"/>
              <p:cNvSpPr/>
              <p:nvPr/>
            </p:nvSpPr>
            <p:spPr>
              <a:xfrm>
                <a:off x="1342072" y="4509346"/>
                <a:ext cx="4021" cy="1291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911" extrusionOk="0">
                    <a:moveTo>
                      <a:pt x="4022" y="12912"/>
                    </a:moveTo>
                    <a:cubicBezTo>
                      <a:pt x="4022" y="12912"/>
                      <a:pt x="4022" y="12912"/>
                      <a:pt x="4022" y="12912"/>
                    </a:cubicBezTo>
                    <a:cubicBezTo>
                      <a:pt x="2646" y="8678"/>
                      <a:pt x="1164" y="433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64" y="4339"/>
                      <a:pt x="2646" y="8573"/>
                      <a:pt x="4022" y="128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1" name="Google Shape;9531;g3acbb144eea_1_3835"/>
              <p:cNvSpPr/>
              <p:nvPr/>
            </p:nvSpPr>
            <p:spPr>
              <a:xfrm>
                <a:off x="1351174" y="4536440"/>
                <a:ext cx="4762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853" extrusionOk="0">
                    <a:moveTo>
                      <a:pt x="4762" y="11853"/>
                    </a:moveTo>
                    <a:cubicBezTo>
                      <a:pt x="4762" y="11853"/>
                      <a:pt x="4762" y="11853"/>
                      <a:pt x="4762" y="11853"/>
                    </a:cubicBezTo>
                    <a:cubicBezTo>
                      <a:pt x="3069" y="7938"/>
                      <a:pt x="1482" y="40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916"/>
                      <a:pt x="3069" y="7832"/>
                      <a:pt x="4762" y="1174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2" name="Google Shape;9532;g3acbb144eea_1_3835"/>
              <p:cNvSpPr/>
              <p:nvPr/>
            </p:nvSpPr>
            <p:spPr>
              <a:xfrm>
                <a:off x="1341120" y="4506595"/>
                <a:ext cx="95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57" extrusionOk="0">
                    <a:moveTo>
                      <a:pt x="0" y="0"/>
                    </a:moveTo>
                    <a:cubicBezTo>
                      <a:pt x="317" y="952"/>
                      <a:pt x="635" y="1905"/>
                      <a:pt x="952" y="2857"/>
                    </a:cubicBezTo>
                    <a:cubicBezTo>
                      <a:pt x="952" y="2857"/>
                      <a:pt x="952" y="2857"/>
                      <a:pt x="952" y="2857"/>
                    </a:cubicBezTo>
                    <a:cubicBezTo>
                      <a:pt x="635" y="1905"/>
                      <a:pt x="317" y="95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3" name="Google Shape;9533;g3acbb144eea_1_3835"/>
              <p:cNvSpPr/>
              <p:nvPr/>
            </p:nvSpPr>
            <p:spPr>
              <a:xfrm>
                <a:off x="1346094" y="4522364"/>
                <a:ext cx="507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287" extrusionOk="0">
                    <a:moveTo>
                      <a:pt x="5080" y="14182"/>
                    </a:moveTo>
                    <a:cubicBezTo>
                      <a:pt x="5080" y="14182"/>
                      <a:pt x="5080" y="14182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4763"/>
                      <a:pt x="3281" y="9525"/>
                      <a:pt x="5080" y="142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4" name="Google Shape;9534;g3acbb144eea_1_3835"/>
              <p:cNvSpPr/>
              <p:nvPr/>
            </p:nvSpPr>
            <p:spPr>
              <a:xfrm>
                <a:off x="1368319" y="4573799"/>
                <a:ext cx="14922" cy="24870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870" extrusionOk="0">
                    <a:moveTo>
                      <a:pt x="14923" y="24765"/>
                    </a:moveTo>
                    <a:cubicBezTo>
                      <a:pt x="14923" y="24765"/>
                      <a:pt x="14923" y="24765"/>
                      <a:pt x="14923" y="24659"/>
                    </a:cubicBezTo>
                    <a:cubicBezTo>
                      <a:pt x="9525" y="16616"/>
                      <a:pt x="4551" y="836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551" y="8467"/>
                      <a:pt x="9525" y="16722"/>
                      <a:pt x="14923" y="248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5" name="Google Shape;9535;g3acbb144eea_1_3835"/>
              <p:cNvSpPr/>
              <p:nvPr/>
            </p:nvSpPr>
            <p:spPr>
              <a:xfrm>
                <a:off x="1355936" y="4548399"/>
                <a:ext cx="7620" cy="16086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16086" extrusionOk="0">
                    <a:moveTo>
                      <a:pt x="7514" y="15981"/>
                    </a:moveTo>
                    <a:cubicBezTo>
                      <a:pt x="7514" y="15981"/>
                      <a:pt x="7514" y="15981"/>
                      <a:pt x="7514" y="15981"/>
                    </a:cubicBezTo>
                    <a:cubicBezTo>
                      <a:pt x="4868" y="10689"/>
                      <a:pt x="2328" y="539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28" y="5398"/>
                      <a:pt x="4868" y="10795"/>
                      <a:pt x="7620" y="160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6" name="Google Shape;9536;g3acbb144eea_1_3835"/>
              <p:cNvSpPr/>
              <p:nvPr/>
            </p:nvSpPr>
            <p:spPr>
              <a:xfrm>
                <a:off x="2937721" y="5240337"/>
                <a:ext cx="15451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43180" extrusionOk="0">
                    <a:moveTo>
                      <a:pt x="0" y="0"/>
                    </a:moveTo>
                    <a:cubicBezTo>
                      <a:pt x="7408" y="13864"/>
                      <a:pt x="12489" y="28363"/>
                      <a:pt x="15452" y="43180"/>
                    </a:cubicBezTo>
                    <a:cubicBezTo>
                      <a:pt x="12594" y="28363"/>
                      <a:pt x="7408" y="1386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7" name="Google Shape;9537;g3acbb144eea_1_3835"/>
              <p:cNvSpPr/>
              <p:nvPr/>
            </p:nvSpPr>
            <p:spPr>
              <a:xfrm>
                <a:off x="2854642" y="5115665"/>
                <a:ext cx="83078" cy="124671"/>
              </a:xfrm>
              <a:custGeom>
                <a:avLst/>
                <a:gdLst/>
                <a:ahLst/>
                <a:cxnLst/>
                <a:rect l="l" t="t" r="r" b="b"/>
                <a:pathLst>
                  <a:path w="83078" h="124671" extrusionOk="0">
                    <a:moveTo>
                      <a:pt x="74930" y="111125"/>
                    </a:moveTo>
                    <a:cubicBezTo>
                      <a:pt x="77893" y="115570"/>
                      <a:pt x="80645" y="120121"/>
                      <a:pt x="83079" y="124672"/>
                    </a:cubicBezTo>
                    <a:cubicBezTo>
                      <a:pt x="80645" y="120015"/>
                      <a:pt x="77893" y="115570"/>
                      <a:pt x="74930" y="111125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4930" y="111125"/>
                      <a:pt x="74930" y="1111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8" name="Google Shape;9538;g3acbb144eea_1_3835"/>
              <p:cNvSpPr/>
              <p:nvPr/>
            </p:nvSpPr>
            <p:spPr>
              <a:xfrm>
                <a:off x="2869247" y="5451369"/>
                <a:ext cx="1799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846" extrusionOk="0">
                    <a:moveTo>
                      <a:pt x="1799" y="0"/>
                    </a:moveTo>
                    <a:cubicBezTo>
                      <a:pt x="1164" y="317"/>
                      <a:pt x="635" y="529"/>
                      <a:pt x="0" y="846"/>
                    </a:cubicBezTo>
                    <a:cubicBezTo>
                      <a:pt x="635" y="529"/>
                      <a:pt x="1164" y="317"/>
                      <a:pt x="179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9" name="Google Shape;9539;g3acbb144eea_1_3835"/>
              <p:cNvSpPr/>
              <p:nvPr/>
            </p:nvSpPr>
            <p:spPr>
              <a:xfrm>
                <a:off x="2759921" y="5115771"/>
                <a:ext cx="196038" cy="330835"/>
              </a:xfrm>
              <a:custGeom>
                <a:avLst/>
                <a:gdLst/>
                <a:ahLst/>
                <a:cxnLst/>
                <a:rect l="l" t="t" r="r" b="b"/>
                <a:pathLst>
                  <a:path w="196038" h="330835" extrusionOk="0">
                    <a:moveTo>
                      <a:pt x="195368" y="182668"/>
                    </a:moveTo>
                    <a:cubicBezTo>
                      <a:pt x="194945" y="177694"/>
                      <a:pt x="194204" y="172720"/>
                      <a:pt x="193252" y="167852"/>
                    </a:cubicBezTo>
                    <a:cubicBezTo>
                      <a:pt x="190394" y="153035"/>
                      <a:pt x="185208" y="138536"/>
                      <a:pt x="177800" y="124672"/>
                    </a:cubicBezTo>
                    <a:cubicBezTo>
                      <a:pt x="175366" y="120015"/>
                      <a:pt x="172614" y="115570"/>
                      <a:pt x="169651" y="111125"/>
                    </a:cubicBezTo>
                    <a:lnTo>
                      <a:pt x="94721" y="0"/>
                    </a:lnTo>
                    <a:cubicBezTo>
                      <a:pt x="63500" y="51117"/>
                      <a:pt x="31538" y="97790"/>
                      <a:pt x="0" y="139912"/>
                    </a:cubicBezTo>
                    <a:lnTo>
                      <a:pt x="103611" y="296757"/>
                    </a:lnTo>
                    <a:cubicBezTo>
                      <a:pt x="110808" y="307552"/>
                      <a:pt x="116099" y="318982"/>
                      <a:pt x="119486" y="330835"/>
                    </a:cubicBezTo>
                    <a:cubicBezTo>
                      <a:pt x="122237" y="329247"/>
                      <a:pt x="124989" y="327871"/>
                      <a:pt x="127741" y="326072"/>
                    </a:cubicBezTo>
                    <a:cubicBezTo>
                      <a:pt x="163195" y="302154"/>
                      <a:pt x="185632" y="266171"/>
                      <a:pt x="193146" y="227330"/>
                    </a:cubicBezTo>
                    <a:cubicBezTo>
                      <a:pt x="196003" y="212725"/>
                      <a:pt x="196744" y="197803"/>
                      <a:pt x="195368" y="1828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0" name="Google Shape;9540;g3acbb144eea_1_3835"/>
              <p:cNvSpPr/>
              <p:nvPr/>
            </p:nvSpPr>
            <p:spPr>
              <a:xfrm>
                <a:off x="2867765" y="5448617"/>
                <a:ext cx="8254" cy="4338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4338" extrusionOk="0">
                    <a:moveTo>
                      <a:pt x="0" y="4233"/>
                    </a:moveTo>
                    <a:cubicBezTo>
                      <a:pt x="0" y="4233"/>
                      <a:pt x="1058" y="3810"/>
                      <a:pt x="1587" y="3598"/>
                    </a:cubicBezTo>
                    <a:cubicBezTo>
                      <a:pt x="2222" y="3281"/>
                      <a:pt x="2752" y="3069"/>
                      <a:pt x="3387" y="2752"/>
                    </a:cubicBezTo>
                    <a:cubicBezTo>
                      <a:pt x="5080" y="1905"/>
                      <a:pt x="6562" y="846"/>
                      <a:pt x="8255" y="0"/>
                    </a:cubicBezTo>
                    <a:cubicBezTo>
                      <a:pt x="5503" y="1481"/>
                      <a:pt x="2857" y="2963"/>
                      <a:pt x="106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1" name="Google Shape;9541;g3acbb144eea_1_3835"/>
              <p:cNvSpPr/>
              <p:nvPr/>
            </p:nvSpPr>
            <p:spPr>
              <a:xfrm>
                <a:off x="2022369" y="4434522"/>
                <a:ext cx="169756" cy="251989"/>
              </a:xfrm>
              <a:custGeom>
                <a:avLst/>
                <a:gdLst/>
                <a:ahLst/>
                <a:cxnLst/>
                <a:rect l="l" t="t" r="r" b="b"/>
                <a:pathLst>
                  <a:path w="169756" h="251989" extrusionOk="0">
                    <a:moveTo>
                      <a:pt x="0" y="106"/>
                    </a:moveTo>
                    <a:lnTo>
                      <a:pt x="169757" y="251989"/>
                    </a:lnTo>
                    <a:lnTo>
                      <a:pt x="0" y="0"/>
                    </a:lnTo>
                    <a:lnTo>
                      <a:pt x="0" y="106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2" name="Google Shape;9542;g3acbb144eea_1_3835"/>
              <p:cNvSpPr/>
              <p:nvPr/>
            </p:nvSpPr>
            <p:spPr>
              <a:xfrm>
                <a:off x="1362709" y="4254711"/>
                <a:ext cx="18309" cy="32384"/>
              </a:xfrm>
              <a:custGeom>
                <a:avLst/>
                <a:gdLst/>
                <a:ahLst/>
                <a:cxnLst/>
                <a:rect l="l" t="t" r="r" b="b"/>
                <a:pathLst>
                  <a:path w="18309" h="32384" extrusionOk="0">
                    <a:moveTo>
                      <a:pt x="0" y="32385"/>
                    </a:moveTo>
                    <a:cubicBezTo>
                      <a:pt x="5503" y="21273"/>
                      <a:pt x="11430" y="10372"/>
                      <a:pt x="18309" y="0"/>
                    </a:cubicBezTo>
                    <a:cubicBezTo>
                      <a:pt x="11536" y="10478"/>
                      <a:pt x="5503" y="21273"/>
                      <a:pt x="0" y="32385"/>
                    </a:cubicBezTo>
                    <a:cubicBezTo>
                      <a:pt x="0" y="32385"/>
                      <a:pt x="0" y="32385"/>
                      <a:pt x="0" y="323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3" name="Google Shape;9543;g3acbb144eea_1_3835"/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0" y="20214"/>
                      <a:pt x="0" y="20214"/>
                      <a:pt x="0" y="20214"/>
                    </a:cubicBez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9897" y="0"/>
                      <a:pt x="19897" y="0"/>
                      <a:pt x="19897" y="0"/>
                    </a:cubicBezTo>
                    <a:cubicBezTo>
                      <a:pt x="12912" y="6456"/>
                      <a:pt x="6244" y="13229"/>
                      <a:pt x="0" y="2021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4" name="Google Shape;9544;g3acbb144eea_1_3835"/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0" y="23389"/>
                    </a:moveTo>
                    <a:cubicBezTo>
                      <a:pt x="9525" y="15134"/>
                      <a:pt x="19368" y="7197"/>
                      <a:pt x="30057" y="0"/>
                    </a:cubicBez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0" y="23389"/>
                      <a:pt x="0" y="23389"/>
                      <a:pt x="0" y="233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5" name="Google Shape;9545;g3acbb144eea_1_3835"/>
              <p:cNvSpPr/>
              <p:nvPr/>
            </p:nvSpPr>
            <p:spPr>
              <a:xfrm>
                <a:off x="1429279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0" y="7197"/>
                      <a:pt x="0" y="7197"/>
                      <a:pt x="0" y="7197"/>
                    </a:cubicBez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7832" y="0"/>
                      <a:pt x="7832" y="0"/>
                      <a:pt x="7832" y="0"/>
                    </a:cubicBezTo>
                    <a:cubicBezTo>
                      <a:pt x="5080" y="2328"/>
                      <a:pt x="2540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6" name="Google Shape;9546;g3acbb144eea_1_3835"/>
              <p:cNvSpPr/>
              <p:nvPr/>
            </p:nvSpPr>
            <p:spPr>
              <a:xfrm>
                <a:off x="1405254" y="4217881"/>
                <a:ext cx="423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4339" extrusionOk="0">
                    <a:moveTo>
                      <a:pt x="0" y="4339"/>
                    </a:moveTo>
                    <a:cubicBezTo>
                      <a:pt x="1270" y="2857"/>
                      <a:pt x="2858" y="1481"/>
                      <a:pt x="4233" y="0"/>
                    </a:cubicBez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481"/>
                      <a:pt x="1270" y="2857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7" name="Google Shape;9547;g3acbb144eea_1_3835"/>
              <p:cNvSpPr/>
              <p:nvPr/>
            </p:nvSpPr>
            <p:spPr>
              <a:xfrm>
                <a:off x="1361334" y="4287096"/>
                <a:ext cx="1375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434" extrusionOk="0">
                    <a:moveTo>
                      <a:pt x="0" y="2434"/>
                    </a:moveTo>
                    <a:lnTo>
                      <a:pt x="0" y="2434"/>
                    </a:lnTo>
                    <a:cubicBezTo>
                      <a:pt x="423" y="1588"/>
                      <a:pt x="952" y="847"/>
                      <a:pt x="1376" y="0"/>
                    </a:cubicBezTo>
                    <a:cubicBezTo>
                      <a:pt x="1376" y="0"/>
                      <a:pt x="1376" y="0"/>
                      <a:pt x="1376" y="0"/>
                    </a:cubicBezTo>
                    <a:cubicBezTo>
                      <a:pt x="952" y="847"/>
                      <a:pt x="423" y="1588"/>
                      <a:pt x="0" y="2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8" name="Google Shape;9548;g3acbb144eea_1_3835"/>
              <p:cNvSpPr/>
              <p:nvPr/>
            </p:nvSpPr>
            <p:spPr>
              <a:xfrm>
                <a:off x="1467273" y="4164330"/>
                <a:ext cx="4339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2751" extrusionOk="0">
                    <a:moveTo>
                      <a:pt x="4339" y="0"/>
                    </a:moveTo>
                    <a:cubicBezTo>
                      <a:pt x="2858" y="952"/>
                      <a:pt x="1482" y="1799"/>
                      <a:pt x="0" y="2751"/>
                    </a:cubicBezTo>
                    <a:cubicBezTo>
                      <a:pt x="1376" y="1799"/>
                      <a:pt x="2858" y="952"/>
                      <a:pt x="4339" y="0"/>
                    </a:cubicBezTo>
                    <a:lnTo>
                      <a:pt x="43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9" name="Google Shape;9549;g3acbb144eea_1_3835"/>
              <p:cNvSpPr/>
              <p:nvPr/>
            </p:nvSpPr>
            <p:spPr>
              <a:xfrm>
                <a:off x="1170093" y="4814675"/>
                <a:ext cx="26564" cy="13864"/>
              </a:xfrm>
              <a:custGeom>
                <a:avLst/>
                <a:gdLst/>
                <a:ahLst/>
                <a:cxnLst/>
                <a:rect l="l" t="t" r="r" b="b"/>
                <a:pathLst>
                  <a:path w="26564" h="13864" extrusionOk="0">
                    <a:moveTo>
                      <a:pt x="26564" y="13864"/>
                    </a:moveTo>
                    <a:cubicBezTo>
                      <a:pt x="17357" y="10160"/>
                      <a:pt x="8467" y="5504"/>
                      <a:pt x="0" y="0"/>
                    </a:cubicBezTo>
                    <a:cubicBezTo>
                      <a:pt x="8467" y="5504"/>
                      <a:pt x="17357" y="10160"/>
                      <a:pt x="26564" y="138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0" name="Google Shape;9550;g3acbb144eea_1_3835"/>
              <p:cNvSpPr/>
              <p:nvPr/>
            </p:nvSpPr>
            <p:spPr>
              <a:xfrm>
                <a:off x="1100560" y="4729374"/>
                <a:ext cx="4550" cy="8043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8043" extrusionOk="0">
                    <a:moveTo>
                      <a:pt x="4551" y="8043"/>
                    </a:moveTo>
                    <a:cubicBezTo>
                      <a:pt x="2963" y="5398"/>
                      <a:pt x="1482" y="2646"/>
                      <a:pt x="0" y="0"/>
                    </a:cubicBezTo>
                    <a:cubicBezTo>
                      <a:pt x="1482" y="2646"/>
                      <a:pt x="2963" y="5398"/>
                      <a:pt x="4551" y="804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1" name="Google Shape;9551;g3acbb144eea_1_3835"/>
              <p:cNvSpPr/>
              <p:nvPr/>
            </p:nvSpPr>
            <p:spPr>
              <a:xfrm>
                <a:off x="1082357" y="4694766"/>
                <a:ext cx="137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751" extrusionOk="0">
                    <a:moveTo>
                      <a:pt x="1376" y="2751"/>
                    </a:moveTo>
                    <a:cubicBezTo>
                      <a:pt x="953" y="1799"/>
                      <a:pt x="423" y="952"/>
                      <a:pt x="0" y="0"/>
                    </a:cubicBezTo>
                    <a:cubicBezTo>
                      <a:pt x="423" y="952"/>
                      <a:pt x="953" y="1799"/>
                      <a:pt x="1376" y="2751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2" name="Google Shape;9552;g3acbb144eea_1_3835"/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3" name="Google Shape;9553;g3acbb144eea_1_3835"/>
              <p:cNvSpPr/>
              <p:nvPr/>
            </p:nvSpPr>
            <p:spPr>
              <a:xfrm>
                <a:off x="1126384" y="4771601"/>
                <a:ext cx="43814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43814" h="431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11959" y="17780"/>
                      <a:pt x="26882" y="32173"/>
                      <a:pt x="43815" y="43180"/>
                    </a:cubicBezTo>
                    <a:cubicBezTo>
                      <a:pt x="26988" y="32173"/>
                      <a:pt x="11959" y="177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4" name="Google Shape;9554;g3acbb144eea_1_3835"/>
              <p:cNvSpPr/>
              <p:nvPr/>
            </p:nvSpPr>
            <p:spPr>
              <a:xfrm>
                <a:off x="1050819" y="4500245"/>
                <a:ext cx="302154" cy="339609"/>
              </a:xfrm>
              <a:custGeom>
                <a:avLst/>
                <a:gdLst/>
                <a:ahLst/>
                <a:cxnLst/>
                <a:rect l="l" t="t" r="r" b="b"/>
                <a:pathLst>
                  <a:path w="302154" h="339609" extrusionOk="0">
                    <a:moveTo>
                      <a:pt x="255482" y="262890"/>
                    </a:moveTo>
                    <a:cubicBezTo>
                      <a:pt x="203835" y="186372"/>
                      <a:pt x="168593" y="94086"/>
                      <a:pt x="153458" y="0"/>
                    </a:cubicBezTo>
                    <a:cubicBezTo>
                      <a:pt x="96732" y="14923"/>
                      <a:pt x="44767" y="53234"/>
                      <a:pt x="0" y="115676"/>
                    </a:cubicBezTo>
                    <a:cubicBezTo>
                      <a:pt x="0" y="115676"/>
                      <a:pt x="0" y="115676"/>
                      <a:pt x="0" y="115676"/>
                    </a:cubicBezTo>
                    <a:cubicBezTo>
                      <a:pt x="8678" y="142346"/>
                      <a:pt x="19156" y="168698"/>
                      <a:pt x="31538" y="194416"/>
                    </a:cubicBezTo>
                    <a:cubicBezTo>
                      <a:pt x="31962" y="195368"/>
                      <a:pt x="32491" y="196215"/>
                      <a:pt x="32914" y="197168"/>
                    </a:cubicBezTo>
                    <a:cubicBezTo>
                      <a:pt x="38206" y="207962"/>
                      <a:pt x="43815" y="218546"/>
                      <a:pt x="49742" y="229129"/>
                    </a:cubicBezTo>
                    <a:cubicBezTo>
                      <a:pt x="51223" y="231775"/>
                      <a:pt x="52705" y="234527"/>
                      <a:pt x="54292" y="237173"/>
                    </a:cubicBezTo>
                    <a:cubicBezTo>
                      <a:pt x="60960" y="248708"/>
                      <a:pt x="67945" y="260033"/>
                      <a:pt x="75459" y="271251"/>
                    </a:cubicBezTo>
                    <a:lnTo>
                      <a:pt x="75459" y="271251"/>
                    </a:lnTo>
                    <a:cubicBezTo>
                      <a:pt x="87418" y="289031"/>
                      <a:pt x="102341" y="303530"/>
                      <a:pt x="119274" y="314431"/>
                    </a:cubicBezTo>
                    <a:cubicBezTo>
                      <a:pt x="127741" y="319934"/>
                      <a:pt x="136631" y="324591"/>
                      <a:pt x="145838" y="328295"/>
                    </a:cubicBezTo>
                    <a:cubicBezTo>
                      <a:pt x="191876" y="346922"/>
                      <a:pt x="246168" y="343006"/>
                      <a:pt x="290407" y="313161"/>
                    </a:cubicBezTo>
                    <a:cubicBezTo>
                      <a:pt x="294640" y="310303"/>
                      <a:pt x="298344" y="306917"/>
                      <a:pt x="302154" y="303742"/>
                    </a:cubicBezTo>
                    <a:cubicBezTo>
                      <a:pt x="283845" y="294746"/>
                      <a:pt x="267547" y="281093"/>
                      <a:pt x="255270" y="2628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5" name="Google Shape;9555;g3acbb144eea_1_3835"/>
              <p:cNvSpPr/>
              <p:nvPr/>
            </p:nvSpPr>
            <p:spPr>
              <a:xfrm>
                <a:off x="1036531" y="4286461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6" name="Google Shape;9556;g3acbb144eea_1_3835"/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7" name="Google Shape;9557;g3acbb144eea_1_3835"/>
              <p:cNvSpPr/>
              <p:nvPr/>
            </p:nvSpPr>
            <p:spPr>
              <a:xfrm>
                <a:off x="1086696" y="4146655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8" name="Google Shape;9558;g3acbb144eea_1_3835"/>
              <p:cNvSpPr/>
              <p:nvPr/>
            </p:nvSpPr>
            <p:spPr>
              <a:xfrm>
                <a:off x="1043834" y="4257674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9" name="Google Shape;9559;g3acbb144eea_1_3835"/>
              <p:cNvSpPr/>
              <p:nvPr/>
            </p:nvSpPr>
            <p:spPr>
              <a:xfrm>
                <a:off x="1100666" y="4120197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0" name="Google Shape;9560;g3acbb144eea_1_3835"/>
              <p:cNvSpPr/>
              <p:nvPr/>
            </p:nvSpPr>
            <p:spPr>
              <a:xfrm>
                <a:off x="1073890" y="4173537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1" name="Google Shape;9561;g3acbb144eea_1_3835"/>
              <p:cNvSpPr/>
              <p:nvPr/>
            </p:nvSpPr>
            <p:spPr>
              <a:xfrm>
                <a:off x="1052512" y="4229205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2" name="Google Shape;9562;g3acbb144eea_1_3835"/>
              <p:cNvSpPr/>
              <p:nvPr/>
            </p:nvSpPr>
            <p:spPr>
              <a:xfrm>
                <a:off x="1062460" y="4201159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0"/>
                      <a:pt x="0" y="0"/>
                    </a:cubicBezTo>
                    <a:cubicBezTo>
                      <a:pt x="0" y="0"/>
                      <a:pt x="0" y="212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3" name="Google Shape;9563;g3acbb144eea_1_3835"/>
              <p:cNvSpPr/>
              <p:nvPr/>
            </p:nvSpPr>
            <p:spPr>
              <a:xfrm>
                <a:off x="1031028" y="3916679"/>
                <a:ext cx="380894" cy="398568"/>
              </a:xfrm>
              <a:custGeom>
                <a:avLst/>
                <a:gdLst/>
                <a:ahLst/>
                <a:cxnLst/>
                <a:rect l="l" t="t" r="r" b="b"/>
                <a:pathLst>
                  <a:path w="380894" h="398568" extrusionOk="0">
                    <a:moveTo>
                      <a:pt x="20426" y="389255"/>
                    </a:moveTo>
                    <a:cubicBezTo>
                      <a:pt x="71226" y="366501"/>
                      <a:pt x="125307" y="355071"/>
                      <a:pt x="179811" y="353272"/>
                    </a:cubicBezTo>
                    <a:cubicBezTo>
                      <a:pt x="202671" y="258763"/>
                      <a:pt x="252730" y="175154"/>
                      <a:pt x="335068" y="119592"/>
                    </a:cubicBezTo>
                    <a:cubicBezTo>
                      <a:pt x="349991" y="109538"/>
                      <a:pt x="365337" y="100542"/>
                      <a:pt x="380894" y="92287"/>
                    </a:cubicBezTo>
                    <a:cubicBezTo>
                      <a:pt x="354012" y="53869"/>
                      <a:pt x="318135" y="23072"/>
                      <a:pt x="271886" y="6033"/>
                    </a:cubicBezTo>
                    <a:cubicBezTo>
                      <a:pt x="266171" y="3916"/>
                      <a:pt x="260138" y="1905"/>
                      <a:pt x="254106" y="0"/>
                    </a:cubicBezTo>
                    <a:cubicBezTo>
                      <a:pt x="175789" y="54822"/>
                      <a:pt x="113877" y="124778"/>
                      <a:pt x="69744" y="203306"/>
                    </a:cubicBezTo>
                    <a:cubicBezTo>
                      <a:pt x="69744" y="203306"/>
                      <a:pt x="69744" y="203306"/>
                      <a:pt x="69744" y="203306"/>
                    </a:cubicBezTo>
                    <a:cubicBezTo>
                      <a:pt x="64876" y="211984"/>
                      <a:pt x="60219" y="220769"/>
                      <a:pt x="55774" y="229658"/>
                    </a:cubicBezTo>
                    <a:cubicBezTo>
                      <a:pt x="55774" y="229658"/>
                      <a:pt x="55774" y="229658"/>
                      <a:pt x="55774" y="229658"/>
                    </a:cubicBezTo>
                    <a:cubicBezTo>
                      <a:pt x="51329" y="238548"/>
                      <a:pt x="47096" y="247544"/>
                      <a:pt x="43074" y="256540"/>
                    </a:cubicBezTo>
                    <a:cubicBezTo>
                      <a:pt x="43074" y="256540"/>
                      <a:pt x="43074" y="256646"/>
                      <a:pt x="43074" y="256752"/>
                    </a:cubicBezTo>
                    <a:cubicBezTo>
                      <a:pt x="39053" y="265748"/>
                      <a:pt x="35348" y="274955"/>
                      <a:pt x="31750" y="284163"/>
                    </a:cubicBezTo>
                    <a:cubicBezTo>
                      <a:pt x="31750" y="284163"/>
                      <a:pt x="31750" y="284374"/>
                      <a:pt x="31750" y="284374"/>
                    </a:cubicBezTo>
                    <a:cubicBezTo>
                      <a:pt x="28257" y="293582"/>
                      <a:pt x="24871" y="302789"/>
                      <a:pt x="21802" y="312208"/>
                    </a:cubicBezTo>
                    <a:cubicBezTo>
                      <a:pt x="21802" y="312208"/>
                      <a:pt x="21802" y="312314"/>
                      <a:pt x="21802" y="312420"/>
                    </a:cubicBezTo>
                    <a:cubicBezTo>
                      <a:pt x="18733" y="321734"/>
                      <a:pt x="15875" y="331153"/>
                      <a:pt x="13229" y="340678"/>
                    </a:cubicBezTo>
                    <a:cubicBezTo>
                      <a:pt x="13229" y="340678"/>
                      <a:pt x="13229" y="340678"/>
                      <a:pt x="13229" y="340783"/>
                    </a:cubicBezTo>
                    <a:cubicBezTo>
                      <a:pt x="10583" y="350308"/>
                      <a:pt x="8149" y="359833"/>
                      <a:pt x="5927" y="369464"/>
                    </a:cubicBezTo>
                    <a:cubicBezTo>
                      <a:pt x="5927" y="369464"/>
                      <a:pt x="5927" y="369464"/>
                      <a:pt x="5927" y="369570"/>
                    </a:cubicBezTo>
                    <a:cubicBezTo>
                      <a:pt x="3704" y="379201"/>
                      <a:pt x="1799" y="388938"/>
                      <a:pt x="0" y="398568"/>
                    </a:cubicBezTo>
                    <a:cubicBezTo>
                      <a:pt x="0" y="398568"/>
                      <a:pt x="0" y="398568"/>
                      <a:pt x="0" y="398568"/>
                    </a:cubicBezTo>
                    <a:cubicBezTo>
                      <a:pt x="6879" y="395182"/>
                      <a:pt x="13758" y="391901"/>
                      <a:pt x="20849" y="3888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4" name="Google Shape;9564;g3acbb144eea_1_3835"/>
              <p:cNvSpPr/>
              <p:nvPr/>
            </p:nvSpPr>
            <p:spPr>
              <a:xfrm>
                <a:off x="1985327" y="3908848"/>
                <a:ext cx="3810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2645" extrusionOk="0">
                    <a:moveTo>
                      <a:pt x="0" y="0"/>
                    </a:moveTo>
                    <a:cubicBezTo>
                      <a:pt x="1270" y="847"/>
                      <a:pt x="2540" y="1799"/>
                      <a:pt x="3810" y="2646"/>
                    </a:cubicBezTo>
                    <a:cubicBezTo>
                      <a:pt x="2540" y="1799"/>
                      <a:pt x="1270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5" name="Google Shape;9565;g3acbb144eea_1_3835"/>
              <p:cNvSpPr/>
              <p:nvPr/>
            </p:nvSpPr>
            <p:spPr>
              <a:xfrm>
                <a:off x="1935056" y="3878685"/>
                <a:ext cx="592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3280" extrusionOk="0">
                    <a:moveTo>
                      <a:pt x="0" y="0"/>
                    </a:moveTo>
                    <a:cubicBezTo>
                      <a:pt x="2011" y="1058"/>
                      <a:pt x="3916" y="2117"/>
                      <a:pt x="5927" y="3281"/>
                    </a:cubicBezTo>
                    <a:cubicBezTo>
                      <a:pt x="3916" y="2223"/>
                      <a:pt x="2011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6" name="Google Shape;9566;g3acbb144eea_1_3835"/>
              <p:cNvSpPr/>
              <p:nvPr/>
            </p:nvSpPr>
            <p:spPr>
              <a:xfrm>
                <a:off x="1909021" y="3865562"/>
                <a:ext cx="6561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3280" extrusionOk="0">
                    <a:moveTo>
                      <a:pt x="0" y="0"/>
                    </a:moveTo>
                    <a:cubicBezTo>
                      <a:pt x="2222" y="1058"/>
                      <a:pt x="4445" y="2117"/>
                      <a:pt x="6562" y="3281"/>
                    </a:cubicBezTo>
                    <a:cubicBezTo>
                      <a:pt x="4339" y="2222"/>
                      <a:pt x="2117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7" name="Google Shape;9567;g3acbb144eea_1_3835"/>
              <p:cNvSpPr/>
              <p:nvPr/>
            </p:nvSpPr>
            <p:spPr>
              <a:xfrm>
                <a:off x="1960456" y="3893184"/>
                <a:ext cx="4974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4974" h="3069" extrusionOk="0">
                    <a:moveTo>
                      <a:pt x="0" y="0"/>
                    </a:moveTo>
                    <a:cubicBezTo>
                      <a:pt x="1693" y="953"/>
                      <a:pt x="3281" y="2011"/>
                      <a:pt x="4974" y="3069"/>
                    </a:cubicBezTo>
                    <a:cubicBezTo>
                      <a:pt x="3281" y="2011"/>
                      <a:pt x="1693" y="9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8" name="Google Shape;9568;g3acbb144eea_1_3835"/>
              <p:cNvSpPr/>
              <p:nvPr/>
            </p:nvSpPr>
            <p:spPr>
              <a:xfrm>
                <a:off x="1715769" y="3809365"/>
                <a:ext cx="7831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952" extrusionOk="0">
                    <a:moveTo>
                      <a:pt x="0" y="0"/>
                    </a:moveTo>
                    <a:cubicBezTo>
                      <a:pt x="2646" y="317"/>
                      <a:pt x="5186" y="635"/>
                      <a:pt x="7832" y="952"/>
                    </a:cubicBezTo>
                    <a:cubicBezTo>
                      <a:pt x="5292" y="635"/>
                      <a:pt x="2646" y="31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9" name="Google Shape;9569;g3acbb144eea_1_3835"/>
              <p:cNvSpPr/>
              <p:nvPr/>
            </p:nvSpPr>
            <p:spPr>
              <a:xfrm>
                <a:off x="1744027" y="3813492"/>
                <a:ext cx="804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1375" extrusionOk="0">
                    <a:moveTo>
                      <a:pt x="0" y="0"/>
                    </a:moveTo>
                    <a:cubicBezTo>
                      <a:pt x="2646" y="423"/>
                      <a:pt x="5398" y="847"/>
                      <a:pt x="8043" y="1376"/>
                    </a:cubicBezTo>
                    <a:cubicBezTo>
                      <a:pt x="5398" y="847"/>
                      <a:pt x="2646" y="42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0" name="Google Shape;9570;g3acbb144eea_1_3835"/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1" name="Google Shape;9571;g3acbb144eea_1_3835"/>
              <p:cNvSpPr/>
              <p:nvPr/>
            </p:nvSpPr>
            <p:spPr>
              <a:xfrm>
                <a:off x="1827953" y="3833600"/>
                <a:ext cx="8043" cy="253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2539" extrusionOk="0">
                    <a:moveTo>
                      <a:pt x="0" y="0"/>
                    </a:moveTo>
                    <a:cubicBezTo>
                      <a:pt x="2646" y="847"/>
                      <a:pt x="5292" y="1693"/>
                      <a:pt x="8043" y="2540"/>
                    </a:cubicBezTo>
                    <a:cubicBezTo>
                      <a:pt x="5397" y="1693"/>
                      <a:pt x="2752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2" name="Google Shape;9572;g3acbb144eea_1_3835"/>
              <p:cNvSpPr/>
              <p:nvPr/>
            </p:nvSpPr>
            <p:spPr>
              <a:xfrm>
                <a:off x="1772285" y="3818889"/>
                <a:ext cx="8149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1799" extrusionOk="0">
                    <a:moveTo>
                      <a:pt x="0" y="0"/>
                    </a:moveTo>
                    <a:cubicBezTo>
                      <a:pt x="2752" y="635"/>
                      <a:pt x="5397" y="1164"/>
                      <a:pt x="8149" y="1799"/>
                    </a:cubicBezTo>
                    <a:cubicBezTo>
                      <a:pt x="5397" y="1164"/>
                      <a:pt x="2752" y="6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3" name="Google Shape;9573;g3acbb144eea_1_3835"/>
              <p:cNvSpPr/>
              <p:nvPr/>
            </p:nvSpPr>
            <p:spPr>
              <a:xfrm>
                <a:off x="1800225" y="3825557"/>
                <a:ext cx="8149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222" extrusionOk="0">
                    <a:moveTo>
                      <a:pt x="0" y="0"/>
                    </a:moveTo>
                    <a:cubicBezTo>
                      <a:pt x="2752" y="741"/>
                      <a:pt x="5397" y="1481"/>
                      <a:pt x="8149" y="2222"/>
                    </a:cubicBezTo>
                    <a:cubicBezTo>
                      <a:pt x="5397" y="1481"/>
                      <a:pt x="2752" y="74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4" name="Google Shape;9574;g3acbb144eea_1_3835"/>
              <p:cNvSpPr/>
              <p:nvPr/>
            </p:nvSpPr>
            <p:spPr>
              <a:xfrm>
                <a:off x="1882457" y="3853603"/>
                <a:ext cx="7196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3069" extrusionOk="0">
                    <a:moveTo>
                      <a:pt x="0" y="0"/>
                    </a:moveTo>
                    <a:cubicBezTo>
                      <a:pt x="2434" y="1058"/>
                      <a:pt x="4763" y="2011"/>
                      <a:pt x="7197" y="3069"/>
                    </a:cubicBezTo>
                    <a:cubicBezTo>
                      <a:pt x="4763" y="2011"/>
                      <a:pt x="2434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5" name="Google Shape;9575;g3acbb144eea_1_3835"/>
              <p:cNvSpPr/>
              <p:nvPr/>
            </p:nvSpPr>
            <p:spPr>
              <a:xfrm>
                <a:off x="1855364" y="3843019"/>
                <a:ext cx="7620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2857" extrusionOk="0">
                    <a:moveTo>
                      <a:pt x="0" y="0"/>
                    </a:moveTo>
                    <a:cubicBezTo>
                      <a:pt x="2540" y="952"/>
                      <a:pt x="5080" y="1905"/>
                      <a:pt x="7620" y="2858"/>
                    </a:cubicBezTo>
                    <a:cubicBezTo>
                      <a:pt x="5080" y="1905"/>
                      <a:pt x="2540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6" name="Google Shape;9576;g3acbb144eea_1_3835"/>
              <p:cNvSpPr/>
              <p:nvPr/>
            </p:nvSpPr>
            <p:spPr>
              <a:xfrm>
                <a:off x="1687618" y="3806507"/>
                <a:ext cx="71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529" extrusionOk="0">
                    <a:moveTo>
                      <a:pt x="0" y="0"/>
                    </a:moveTo>
                    <a:cubicBezTo>
                      <a:pt x="2434" y="212"/>
                      <a:pt x="4868" y="317"/>
                      <a:pt x="7197" y="529"/>
                    </a:cubicBezTo>
                    <a:cubicBezTo>
                      <a:pt x="4762" y="317"/>
                      <a:pt x="2328" y="2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7" name="Google Shape;9577;g3acbb144eea_1_3835"/>
              <p:cNvSpPr/>
              <p:nvPr/>
            </p:nvSpPr>
            <p:spPr>
              <a:xfrm>
                <a:off x="2009457" y="3925675"/>
                <a:ext cx="2328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799" extrusionOk="0">
                    <a:moveTo>
                      <a:pt x="0" y="0"/>
                    </a:moveTo>
                    <a:cubicBezTo>
                      <a:pt x="847" y="635"/>
                      <a:pt x="1588" y="1164"/>
                      <a:pt x="2328" y="1799"/>
                    </a:cubicBezTo>
                    <a:cubicBezTo>
                      <a:pt x="1482" y="1164"/>
                      <a:pt x="741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8" name="Google Shape;9578;g3acbb144eea_1_3835"/>
              <p:cNvSpPr/>
              <p:nvPr/>
            </p:nvSpPr>
            <p:spPr>
              <a:xfrm>
                <a:off x="1659678" y="3805025"/>
                <a:ext cx="6138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105" extrusionOk="0">
                    <a:moveTo>
                      <a:pt x="0" y="0"/>
                    </a:moveTo>
                    <a:cubicBezTo>
                      <a:pt x="2011" y="0"/>
                      <a:pt x="4127" y="0"/>
                      <a:pt x="6138" y="106"/>
                    </a:cubicBezTo>
                    <a:cubicBezTo>
                      <a:pt x="4127" y="106"/>
                      <a:pt x="2011" y="106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9" name="Google Shape;9579;g3acbb144eea_1_3835"/>
              <p:cNvSpPr/>
              <p:nvPr/>
            </p:nvSpPr>
            <p:spPr>
              <a:xfrm>
                <a:off x="1632479" y="3804708"/>
                <a:ext cx="43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10583" extrusionOk="0">
                    <a:moveTo>
                      <a:pt x="0" y="0"/>
                    </a:moveTo>
                    <a:cubicBezTo>
                      <a:pt x="1482" y="0"/>
                      <a:pt x="2858" y="0"/>
                      <a:pt x="4339" y="0"/>
                    </a:cubicBezTo>
                    <a:cubicBezTo>
                      <a:pt x="2858" y="0"/>
                      <a:pt x="148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0" name="Google Shape;9580;g3acbb144eea_1_3835"/>
              <p:cNvSpPr/>
              <p:nvPr/>
            </p:nvSpPr>
            <p:spPr>
              <a:xfrm>
                <a:off x="1607819" y="3804602"/>
                <a:ext cx="425132" cy="271039"/>
              </a:xfrm>
              <a:custGeom>
                <a:avLst/>
                <a:gdLst/>
                <a:ahLst/>
                <a:cxnLst/>
                <a:rect l="l" t="t" r="r" b="b"/>
                <a:pathLst>
                  <a:path w="425132" h="271039" extrusionOk="0">
                    <a:moveTo>
                      <a:pt x="75777" y="151024"/>
                    </a:moveTo>
                    <a:cubicBezTo>
                      <a:pt x="176953" y="160655"/>
                      <a:pt x="274532" y="201718"/>
                      <a:pt x="352848" y="271039"/>
                    </a:cubicBezTo>
                    <a:cubicBezTo>
                      <a:pt x="379201" y="228283"/>
                      <a:pt x="403225" y="184256"/>
                      <a:pt x="425132" y="139171"/>
                    </a:cubicBezTo>
                    <a:cubicBezTo>
                      <a:pt x="418253" y="133562"/>
                      <a:pt x="411163" y="128164"/>
                      <a:pt x="404072" y="122873"/>
                    </a:cubicBezTo>
                    <a:cubicBezTo>
                      <a:pt x="403225" y="122238"/>
                      <a:pt x="402484" y="121603"/>
                      <a:pt x="401743" y="121073"/>
                    </a:cubicBezTo>
                    <a:cubicBezTo>
                      <a:pt x="395076" y="116205"/>
                      <a:pt x="388303" y="111442"/>
                      <a:pt x="381423" y="106786"/>
                    </a:cubicBezTo>
                    <a:cubicBezTo>
                      <a:pt x="380153" y="105939"/>
                      <a:pt x="378883" y="104987"/>
                      <a:pt x="377613" y="104140"/>
                    </a:cubicBezTo>
                    <a:cubicBezTo>
                      <a:pt x="371052" y="99801"/>
                      <a:pt x="364490" y="95673"/>
                      <a:pt x="357717" y="91546"/>
                    </a:cubicBezTo>
                    <a:cubicBezTo>
                      <a:pt x="356023" y="90488"/>
                      <a:pt x="354436" y="89429"/>
                      <a:pt x="352743" y="88477"/>
                    </a:cubicBezTo>
                    <a:cubicBezTo>
                      <a:pt x="346287" y="84561"/>
                      <a:pt x="339725" y="80857"/>
                      <a:pt x="333163" y="77259"/>
                    </a:cubicBezTo>
                    <a:cubicBezTo>
                      <a:pt x="331153" y="76200"/>
                      <a:pt x="329248" y="75036"/>
                      <a:pt x="327237" y="73978"/>
                    </a:cubicBezTo>
                    <a:cubicBezTo>
                      <a:pt x="320781" y="70485"/>
                      <a:pt x="314325" y="67204"/>
                      <a:pt x="307763" y="64029"/>
                    </a:cubicBezTo>
                    <a:cubicBezTo>
                      <a:pt x="305541" y="62971"/>
                      <a:pt x="303318" y="61807"/>
                      <a:pt x="301202" y="60749"/>
                    </a:cubicBezTo>
                    <a:cubicBezTo>
                      <a:pt x="294746" y="57679"/>
                      <a:pt x="288290" y="54716"/>
                      <a:pt x="281834" y="51964"/>
                    </a:cubicBezTo>
                    <a:cubicBezTo>
                      <a:pt x="279506" y="50906"/>
                      <a:pt x="277072" y="49848"/>
                      <a:pt x="274637" y="48895"/>
                    </a:cubicBezTo>
                    <a:cubicBezTo>
                      <a:pt x="268182" y="46144"/>
                      <a:pt x="261726" y="43603"/>
                      <a:pt x="255270" y="41169"/>
                    </a:cubicBezTo>
                    <a:cubicBezTo>
                      <a:pt x="252730" y="40217"/>
                      <a:pt x="250190" y="39264"/>
                      <a:pt x="247650" y="38312"/>
                    </a:cubicBezTo>
                    <a:cubicBezTo>
                      <a:pt x="241194" y="35984"/>
                      <a:pt x="234738" y="33655"/>
                      <a:pt x="228177" y="31538"/>
                    </a:cubicBezTo>
                    <a:cubicBezTo>
                      <a:pt x="225531" y="30692"/>
                      <a:pt x="222885" y="29845"/>
                      <a:pt x="220133" y="28999"/>
                    </a:cubicBezTo>
                    <a:cubicBezTo>
                      <a:pt x="213678" y="26988"/>
                      <a:pt x="207116" y="24977"/>
                      <a:pt x="200554" y="23178"/>
                    </a:cubicBezTo>
                    <a:cubicBezTo>
                      <a:pt x="197803" y="22437"/>
                      <a:pt x="195157" y="21696"/>
                      <a:pt x="192405" y="20955"/>
                    </a:cubicBezTo>
                    <a:cubicBezTo>
                      <a:pt x="185843" y="19156"/>
                      <a:pt x="179176" y="17568"/>
                      <a:pt x="172614" y="15981"/>
                    </a:cubicBezTo>
                    <a:cubicBezTo>
                      <a:pt x="169863" y="15346"/>
                      <a:pt x="167217" y="14817"/>
                      <a:pt x="164465" y="14182"/>
                    </a:cubicBezTo>
                    <a:cubicBezTo>
                      <a:pt x="157798" y="12700"/>
                      <a:pt x="151024" y="11324"/>
                      <a:pt x="144357" y="10160"/>
                    </a:cubicBezTo>
                    <a:cubicBezTo>
                      <a:pt x="141711" y="9631"/>
                      <a:pt x="138959" y="9207"/>
                      <a:pt x="136313" y="8784"/>
                    </a:cubicBezTo>
                    <a:cubicBezTo>
                      <a:pt x="129540" y="7620"/>
                      <a:pt x="122661" y="6562"/>
                      <a:pt x="115887" y="5609"/>
                    </a:cubicBezTo>
                    <a:cubicBezTo>
                      <a:pt x="113242" y="5292"/>
                      <a:pt x="110702" y="4974"/>
                      <a:pt x="108056" y="4657"/>
                    </a:cubicBezTo>
                    <a:cubicBezTo>
                      <a:pt x="101071" y="3810"/>
                      <a:pt x="94086" y="2963"/>
                      <a:pt x="87101" y="2434"/>
                    </a:cubicBezTo>
                    <a:cubicBezTo>
                      <a:pt x="84667" y="2223"/>
                      <a:pt x="82233" y="2117"/>
                      <a:pt x="79904" y="1905"/>
                    </a:cubicBezTo>
                    <a:cubicBezTo>
                      <a:pt x="72707" y="1376"/>
                      <a:pt x="65405" y="847"/>
                      <a:pt x="58208" y="529"/>
                    </a:cubicBezTo>
                    <a:cubicBezTo>
                      <a:pt x="56197" y="529"/>
                      <a:pt x="54081" y="529"/>
                      <a:pt x="52070" y="423"/>
                    </a:cubicBezTo>
                    <a:cubicBezTo>
                      <a:pt x="44450" y="212"/>
                      <a:pt x="36830" y="0"/>
                      <a:pt x="29210" y="0"/>
                    </a:cubicBezTo>
                    <a:cubicBezTo>
                      <a:pt x="27728" y="0"/>
                      <a:pt x="26353" y="0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ubicBezTo>
                      <a:pt x="0" y="741"/>
                      <a:pt x="0" y="741"/>
                      <a:pt x="0" y="741"/>
                    </a:cubicBezTo>
                    <a:cubicBezTo>
                      <a:pt x="33020" y="46778"/>
                      <a:pt x="58103" y="97578"/>
                      <a:pt x="75988" y="1509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1" name="Google Shape;9581;g3acbb144eea_1_3835"/>
              <p:cNvSpPr/>
              <p:nvPr/>
            </p:nvSpPr>
            <p:spPr>
              <a:xfrm>
                <a:off x="2597890" y="4861559"/>
                <a:ext cx="256751" cy="394017"/>
              </a:xfrm>
              <a:custGeom>
                <a:avLst/>
                <a:gdLst/>
                <a:ahLst/>
                <a:cxnLst/>
                <a:rect l="l" t="t" r="r" b="b"/>
                <a:pathLst>
                  <a:path w="256751" h="394017" extrusionOk="0">
                    <a:moveTo>
                      <a:pt x="106" y="148908"/>
                    </a:moveTo>
                    <a:lnTo>
                      <a:pt x="162031" y="394018"/>
                    </a:lnTo>
                    <a:cubicBezTo>
                      <a:pt x="193569" y="351896"/>
                      <a:pt x="225531" y="305224"/>
                      <a:pt x="256752" y="254106"/>
                    </a:cubicBezTo>
                    <a:lnTo>
                      <a:pt x="85513" y="0"/>
                    </a:lnTo>
                    <a:cubicBezTo>
                      <a:pt x="58420" y="54187"/>
                      <a:pt x="29422" y="103823"/>
                      <a:pt x="0" y="1489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2" name="Google Shape;9582;g3acbb144eea_1_3835"/>
              <p:cNvSpPr/>
              <p:nvPr/>
            </p:nvSpPr>
            <p:spPr>
              <a:xfrm>
                <a:off x="2292773" y="4404254"/>
                <a:ext cx="253788" cy="389678"/>
              </a:xfrm>
              <a:custGeom>
                <a:avLst/>
                <a:gdLst/>
                <a:ahLst/>
                <a:cxnLst/>
                <a:rect l="l" t="t" r="r" b="b"/>
                <a:pathLst>
                  <a:path w="253788" h="389678" extrusionOk="0">
                    <a:moveTo>
                      <a:pt x="253788" y="254106"/>
                    </a:moveTo>
                    <a:lnTo>
                      <a:pt x="82550" y="0"/>
                    </a:lnTo>
                    <a:cubicBezTo>
                      <a:pt x="56409" y="52388"/>
                      <a:pt x="28469" y="100436"/>
                      <a:pt x="0" y="144251"/>
                    </a:cubicBezTo>
                    <a:lnTo>
                      <a:pt x="162137" y="389678"/>
                    </a:lnTo>
                    <a:cubicBezTo>
                      <a:pt x="192617" y="348721"/>
                      <a:pt x="223520" y="303424"/>
                      <a:pt x="253683" y="2541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3" name="Google Shape;9583;g3acbb144eea_1_3835"/>
              <p:cNvSpPr/>
              <p:nvPr/>
            </p:nvSpPr>
            <p:spPr>
              <a:xfrm>
                <a:off x="1898755" y="4251007"/>
                <a:ext cx="123719" cy="183620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620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6"/>
                      <a:pt x="106" y="212"/>
                    </a:cubicBezTo>
                    <a:lnTo>
                      <a:pt x="123719" y="183621"/>
                    </a:lnTo>
                    <a:lnTo>
                      <a:pt x="123719" y="183621"/>
                    </a:lnTo>
                    <a:cubicBezTo>
                      <a:pt x="123719" y="183621"/>
                      <a:pt x="106" y="212"/>
                      <a:pt x="106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4" name="Google Shape;9584;g3acbb144eea_1_3835"/>
              <p:cNvSpPr/>
              <p:nvPr/>
            </p:nvSpPr>
            <p:spPr>
              <a:xfrm>
                <a:off x="1883092" y="4230158"/>
                <a:ext cx="15451" cy="20849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20849" extrusionOk="0">
                    <a:moveTo>
                      <a:pt x="106" y="0"/>
                    </a:moveTo>
                    <a:cubicBezTo>
                      <a:pt x="5503" y="6667"/>
                      <a:pt x="10583" y="13547"/>
                      <a:pt x="15452" y="20849"/>
                    </a:cubicBezTo>
                    <a:cubicBezTo>
                      <a:pt x="15452" y="20849"/>
                      <a:pt x="15452" y="20849"/>
                      <a:pt x="15452" y="20849"/>
                    </a:cubicBezTo>
                    <a:cubicBezTo>
                      <a:pt x="10583" y="13652"/>
                      <a:pt x="5398" y="666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5" name="Google Shape;9585;g3acbb144eea_1_3835"/>
              <p:cNvSpPr/>
              <p:nvPr/>
            </p:nvSpPr>
            <p:spPr>
              <a:xfrm>
                <a:off x="2064173" y="3971289"/>
                <a:ext cx="4127" cy="381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810" extrusionOk="0">
                    <a:moveTo>
                      <a:pt x="0" y="0"/>
                    </a:moveTo>
                    <a:cubicBezTo>
                      <a:pt x="1376" y="1270"/>
                      <a:pt x="2752" y="2540"/>
                      <a:pt x="4127" y="3810"/>
                    </a:cubicBezTo>
                    <a:cubicBezTo>
                      <a:pt x="2752" y="2540"/>
                      <a:pt x="1376" y="1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6" name="Google Shape;9586;g3acbb144eea_1_3835"/>
              <p:cNvSpPr/>
              <p:nvPr/>
            </p:nvSpPr>
            <p:spPr>
              <a:xfrm>
                <a:off x="2098251" y="4005474"/>
                <a:ext cx="42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29" extrusionOk="0">
                    <a:moveTo>
                      <a:pt x="0" y="0"/>
                    </a:moveTo>
                    <a:cubicBezTo>
                      <a:pt x="0" y="0"/>
                      <a:pt x="317" y="317"/>
                      <a:pt x="423" y="529"/>
                    </a:cubicBezTo>
                    <a:cubicBezTo>
                      <a:pt x="317" y="317"/>
                      <a:pt x="106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7" name="Google Shape;9587;g3acbb144eea_1_3835"/>
              <p:cNvSpPr/>
              <p:nvPr/>
            </p:nvSpPr>
            <p:spPr>
              <a:xfrm>
                <a:off x="2124709" y="4036589"/>
                <a:ext cx="6138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7831" extrusionOk="0">
                    <a:moveTo>
                      <a:pt x="0" y="0"/>
                    </a:moveTo>
                    <a:cubicBezTo>
                      <a:pt x="2117" y="2540"/>
                      <a:pt x="4127" y="5186"/>
                      <a:pt x="6138" y="7832"/>
                    </a:cubicBezTo>
                    <a:cubicBezTo>
                      <a:pt x="4127" y="5186"/>
                      <a:pt x="2011" y="2646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8" name="Google Shape;9588;g3acbb144eea_1_3835"/>
              <p:cNvSpPr/>
              <p:nvPr/>
            </p:nvSpPr>
            <p:spPr>
              <a:xfrm>
                <a:off x="1960668" y="3943879"/>
                <a:ext cx="262149" cy="361950"/>
              </a:xfrm>
              <a:custGeom>
                <a:avLst/>
                <a:gdLst/>
                <a:ahLst/>
                <a:cxnLst/>
                <a:rect l="l" t="t" r="r" b="b"/>
                <a:pathLst>
                  <a:path w="262149" h="361950" extrusionOk="0">
                    <a:moveTo>
                      <a:pt x="0" y="131868"/>
                    </a:moveTo>
                    <a:cubicBezTo>
                      <a:pt x="30057" y="158433"/>
                      <a:pt x="57150" y="189230"/>
                      <a:pt x="80645" y="224049"/>
                    </a:cubicBezTo>
                    <a:lnTo>
                      <a:pt x="171768" y="361950"/>
                    </a:lnTo>
                    <a:cubicBezTo>
                      <a:pt x="203729" y="320675"/>
                      <a:pt x="233892" y="277918"/>
                      <a:pt x="262149" y="233998"/>
                    </a:cubicBezTo>
                    <a:lnTo>
                      <a:pt x="194945" y="134303"/>
                    </a:lnTo>
                    <a:cubicBezTo>
                      <a:pt x="187113" y="122661"/>
                      <a:pt x="178858" y="111548"/>
                      <a:pt x="170392" y="100542"/>
                    </a:cubicBezTo>
                    <a:cubicBezTo>
                      <a:pt x="168381" y="97896"/>
                      <a:pt x="166264" y="95356"/>
                      <a:pt x="164253" y="92710"/>
                    </a:cubicBezTo>
                    <a:cubicBezTo>
                      <a:pt x="155787" y="82233"/>
                      <a:pt x="147214" y="71967"/>
                      <a:pt x="138218" y="62124"/>
                    </a:cubicBezTo>
                    <a:cubicBezTo>
                      <a:pt x="138113" y="61913"/>
                      <a:pt x="137901" y="61807"/>
                      <a:pt x="137795" y="61595"/>
                    </a:cubicBezTo>
                    <a:cubicBezTo>
                      <a:pt x="128058" y="51012"/>
                      <a:pt x="118110" y="40957"/>
                      <a:pt x="107738" y="31221"/>
                    </a:cubicBezTo>
                    <a:cubicBezTo>
                      <a:pt x="106363" y="29951"/>
                      <a:pt x="104987" y="28681"/>
                      <a:pt x="103611" y="27411"/>
                    </a:cubicBezTo>
                    <a:cubicBezTo>
                      <a:pt x="93451" y="17886"/>
                      <a:pt x="82973" y="8678"/>
                      <a:pt x="72284" y="0"/>
                    </a:cubicBezTo>
                    <a:cubicBezTo>
                      <a:pt x="50483" y="45085"/>
                      <a:pt x="26353" y="89112"/>
                      <a:pt x="0" y="1318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9" name="Google Shape;9589;g3acbb144eea_1_3835"/>
              <p:cNvSpPr/>
              <p:nvPr/>
            </p:nvSpPr>
            <p:spPr>
              <a:xfrm>
                <a:off x="1525693" y="3814762"/>
                <a:ext cx="3069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3069" h="529" extrusionOk="0">
                    <a:moveTo>
                      <a:pt x="0" y="529"/>
                    </a:moveTo>
                    <a:cubicBezTo>
                      <a:pt x="1058" y="317"/>
                      <a:pt x="2117" y="212"/>
                      <a:pt x="3069" y="0"/>
                    </a:cubicBezTo>
                    <a:cubicBezTo>
                      <a:pt x="2011" y="212"/>
                      <a:pt x="952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0" name="Google Shape;9590;g3acbb144eea_1_3835"/>
              <p:cNvSpPr/>
              <p:nvPr/>
            </p:nvSpPr>
            <p:spPr>
              <a:xfrm>
                <a:off x="1442508" y="3834235"/>
                <a:ext cx="857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57" extrusionOk="0">
                    <a:moveTo>
                      <a:pt x="0" y="2857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1799"/>
                      <a:pt x="0" y="285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1" name="Google Shape;9591;g3acbb144eea_1_3835"/>
              <p:cNvSpPr/>
              <p:nvPr/>
            </p:nvSpPr>
            <p:spPr>
              <a:xfrm>
                <a:off x="1406524" y="3849052"/>
                <a:ext cx="317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1269" extrusionOk="0">
                    <a:moveTo>
                      <a:pt x="0" y="1270"/>
                    </a:moveTo>
                    <a:cubicBezTo>
                      <a:pt x="1058" y="847"/>
                      <a:pt x="2117" y="423"/>
                      <a:pt x="3175" y="0"/>
                    </a:cubicBezTo>
                    <a:cubicBezTo>
                      <a:pt x="2117" y="423"/>
                      <a:pt x="1058" y="741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2" name="Google Shape;9592;g3acbb144eea_1_3835"/>
              <p:cNvSpPr/>
              <p:nvPr/>
            </p:nvSpPr>
            <p:spPr>
              <a:xfrm>
                <a:off x="1482513" y="3823652"/>
                <a:ext cx="5079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375" extrusionOk="0">
                    <a:moveTo>
                      <a:pt x="0" y="1376"/>
                    </a:moveTo>
                    <a:cubicBezTo>
                      <a:pt x="1693" y="952"/>
                      <a:pt x="3387" y="423"/>
                      <a:pt x="5080" y="0"/>
                    </a:cubicBezTo>
                    <a:cubicBezTo>
                      <a:pt x="3387" y="423"/>
                      <a:pt x="1693" y="952"/>
                      <a:pt x="0" y="137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3" name="Google Shape;9593;g3acbb144eea_1_3835"/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4" name="Google Shape;9594;g3acbb144eea_1_3835"/>
              <p:cNvSpPr/>
              <p:nvPr/>
            </p:nvSpPr>
            <p:spPr>
              <a:xfrm>
                <a:off x="1327255" y="3884294"/>
                <a:ext cx="952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9524" h="5397" extrusionOk="0">
                    <a:moveTo>
                      <a:pt x="0" y="5398"/>
                    </a:moveTo>
                    <a:cubicBezTo>
                      <a:pt x="3175" y="3493"/>
                      <a:pt x="6350" y="1799"/>
                      <a:pt x="9525" y="0"/>
                    </a:cubicBezTo>
                    <a:cubicBezTo>
                      <a:pt x="6350" y="1799"/>
                      <a:pt x="3175" y="3598"/>
                      <a:pt x="0" y="53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5" name="Google Shape;9595;g3acbb144eea_1_3835"/>
              <p:cNvSpPr/>
              <p:nvPr/>
            </p:nvSpPr>
            <p:spPr>
              <a:xfrm>
                <a:off x="1362921" y="3865985"/>
                <a:ext cx="8678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8678" h="4339" extrusionOk="0">
                    <a:moveTo>
                      <a:pt x="0" y="4339"/>
                    </a:moveTo>
                    <a:cubicBezTo>
                      <a:pt x="2858" y="2857"/>
                      <a:pt x="5821" y="1376"/>
                      <a:pt x="8678" y="0"/>
                    </a:cubicBezTo>
                    <a:cubicBezTo>
                      <a:pt x="5715" y="1376"/>
                      <a:pt x="2858" y="2963"/>
                      <a:pt x="0" y="433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6" name="Google Shape;9596;g3acbb144eea_1_3835"/>
              <p:cNvSpPr/>
              <p:nvPr/>
            </p:nvSpPr>
            <p:spPr>
              <a:xfrm>
                <a:off x="1563475" y="3808624"/>
                <a:ext cx="6773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846" extrusionOk="0">
                    <a:moveTo>
                      <a:pt x="0" y="847"/>
                    </a:moveTo>
                    <a:cubicBezTo>
                      <a:pt x="2223" y="529"/>
                      <a:pt x="4551" y="317"/>
                      <a:pt x="6773" y="0"/>
                    </a:cubicBezTo>
                    <a:cubicBezTo>
                      <a:pt x="4551" y="212"/>
                      <a:pt x="2223" y="529"/>
                      <a:pt x="0" y="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7" name="Google Shape;9597;g3acbb144eea_1_3835"/>
              <p:cNvSpPr/>
              <p:nvPr/>
            </p:nvSpPr>
            <p:spPr>
              <a:xfrm>
                <a:off x="1285345" y="3805554"/>
                <a:ext cx="398250" cy="203517"/>
              </a:xfrm>
              <a:custGeom>
                <a:avLst/>
                <a:gdLst/>
                <a:ahLst/>
                <a:cxnLst/>
                <a:rect l="l" t="t" r="r" b="b"/>
                <a:pathLst>
                  <a:path w="398250" h="203517" extrusionOk="0">
                    <a:moveTo>
                      <a:pt x="17463" y="117264"/>
                    </a:moveTo>
                    <a:cubicBezTo>
                      <a:pt x="63712" y="134303"/>
                      <a:pt x="99589" y="165100"/>
                      <a:pt x="126471" y="203518"/>
                    </a:cubicBezTo>
                    <a:cubicBezTo>
                      <a:pt x="212196" y="158433"/>
                      <a:pt x="306599" y="141394"/>
                      <a:pt x="398251" y="150178"/>
                    </a:cubicBezTo>
                    <a:cubicBezTo>
                      <a:pt x="380471" y="96838"/>
                      <a:pt x="355388" y="45932"/>
                      <a:pt x="322262" y="0"/>
                    </a:cubicBezTo>
                    <a:cubicBezTo>
                      <a:pt x="322262" y="0"/>
                      <a:pt x="322262" y="0"/>
                      <a:pt x="322262" y="0"/>
                    </a:cubicBezTo>
                    <a:cubicBezTo>
                      <a:pt x="309774" y="635"/>
                      <a:pt x="297392" y="1799"/>
                      <a:pt x="284903" y="3175"/>
                    </a:cubicBezTo>
                    <a:cubicBezTo>
                      <a:pt x="282681" y="3387"/>
                      <a:pt x="280353" y="3704"/>
                      <a:pt x="278130" y="4022"/>
                    </a:cubicBezTo>
                    <a:cubicBezTo>
                      <a:pt x="266594" y="5504"/>
                      <a:pt x="254952" y="7197"/>
                      <a:pt x="243417" y="9313"/>
                    </a:cubicBezTo>
                    <a:cubicBezTo>
                      <a:pt x="242358" y="9525"/>
                      <a:pt x="241300" y="9631"/>
                      <a:pt x="240348" y="9843"/>
                    </a:cubicBezTo>
                    <a:cubicBezTo>
                      <a:pt x="227648" y="12277"/>
                      <a:pt x="214947" y="15028"/>
                      <a:pt x="202353" y="18203"/>
                    </a:cubicBezTo>
                    <a:cubicBezTo>
                      <a:pt x="200660" y="18627"/>
                      <a:pt x="198967" y="19156"/>
                      <a:pt x="197273" y="19579"/>
                    </a:cubicBezTo>
                    <a:cubicBezTo>
                      <a:pt x="186796" y="22331"/>
                      <a:pt x="176213" y="25400"/>
                      <a:pt x="165841" y="28787"/>
                    </a:cubicBezTo>
                    <a:cubicBezTo>
                      <a:pt x="162983" y="29739"/>
                      <a:pt x="160126" y="30586"/>
                      <a:pt x="157268" y="31644"/>
                    </a:cubicBezTo>
                    <a:cubicBezTo>
                      <a:pt x="146262" y="35349"/>
                      <a:pt x="135361" y="39370"/>
                      <a:pt x="124566" y="43709"/>
                    </a:cubicBezTo>
                    <a:cubicBezTo>
                      <a:pt x="123507" y="44133"/>
                      <a:pt x="122449" y="44450"/>
                      <a:pt x="121391" y="44979"/>
                    </a:cubicBezTo>
                    <a:cubicBezTo>
                      <a:pt x="109643" y="49742"/>
                      <a:pt x="98002" y="55033"/>
                      <a:pt x="86466" y="60643"/>
                    </a:cubicBezTo>
                    <a:cubicBezTo>
                      <a:pt x="83502" y="62019"/>
                      <a:pt x="80645" y="63606"/>
                      <a:pt x="77788" y="64982"/>
                    </a:cubicBezTo>
                    <a:cubicBezTo>
                      <a:pt x="69003" y="69427"/>
                      <a:pt x="60325" y="74083"/>
                      <a:pt x="51647" y="78952"/>
                    </a:cubicBezTo>
                    <a:cubicBezTo>
                      <a:pt x="48472" y="80751"/>
                      <a:pt x="45297" y="82550"/>
                      <a:pt x="42122" y="84349"/>
                    </a:cubicBezTo>
                    <a:cubicBezTo>
                      <a:pt x="31009" y="90911"/>
                      <a:pt x="20002" y="97684"/>
                      <a:pt x="9102" y="104987"/>
                    </a:cubicBezTo>
                    <a:cubicBezTo>
                      <a:pt x="6032" y="107104"/>
                      <a:pt x="3069" y="109326"/>
                      <a:pt x="0" y="111442"/>
                    </a:cubicBezTo>
                    <a:cubicBezTo>
                      <a:pt x="6032" y="113348"/>
                      <a:pt x="11959" y="115253"/>
                      <a:pt x="17780" y="1174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8" name="Google Shape;9598;g3acbb144eea_1_3835"/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0" y="3387"/>
                      <a:pt x="0" y="3387"/>
                      <a:pt x="0" y="3387"/>
                    </a:cubicBez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9" name="Google Shape;9599;g3acbb144eea_1_3835"/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lnTo>
                      <a:pt x="0" y="4128"/>
                    </a:ln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0" name="Google Shape;9600;g3acbb144eea_1_3835"/>
              <p:cNvSpPr/>
              <p:nvPr/>
            </p:nvSpPr>
            <p:spPr>
              <a:xfrm>
                <a:off x="1490874" y="4152053"/>
                <a:ext cx="1270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634" extrusionOk="0">
                    <a:moveTo>
                      <a:pt x="0" y="635"/>
                    </a:moveTo>
                    <a:cubicBezTo>
                      <a:pt x="0" y="635"/>
                      <a:pt x="847" y="212"/>
                      <a:pt x="1270" y="0"/>
                    </a:cubicBezTo>
                    <a:lnTo>
                      <a:pt x="1270" y="0"/>
                    </a:lnTo>
                    <a:cubicBezTo>
                      <a:pt x="1270" y="0"/>
                      <a:pt x="423" y="423"/>
                      <a:pt x="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1" name="Google Shape;9601;g3acbb144eea_1_3835"/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0" y="8361"/>
                    </a:moveTo>
                    <a:cubicBezTo>
                      <a:pt x="0" y="8361"/>
                      <a:pt x="0" y="8361"/>
                      <a:pt x="0" y="8361"/>
                    </a:cubicBezTo>
                    <a:cubicBezTo>
                      <a:pt x="5821" y="5397"/>
                      <a:pt x="11748" y="2646"/>
                      <a:pt x="17674" y="0"/>
                    </a:cubicBezTo>
                    <a:cubicBezTo>
                      <a:pt x="17674" y="0"/>
                      <a:pt x="17674" y="0"/>
                      <a:pt x="17674" y="0"/>
                    </a:cubicBezTo>
                    <a:cubicBezTo>
                      <a:pt x="11748" y="2540"/>
                      <a:pt x="5821" y="5397"/>
                      <a:pt x="0" y="836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2" name="Google Shape;9602;g3acbb144eea_1_3835"/>
              <p:cNvSpPr/>
              <p:nvPr/>
            </p:nvSpPr>
            <p:spPr>
              <a:xfrm>
                <a:off x="1526222" y="4134061"/>
                <a:ext cx="4762" cy="2010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2010" extrusionOk="0">
                    <a:moveTo>
                      <a:pt x="0" y="2011"/>
                    </a:moveTo>
                    <a:cubicBezTo>
                      <a:pt x="0" y="2011"/>
                      <a:pt x="0" y="2011"/>
                      <a:pt x="0" y="2011"/>
                    </a:cubicBezTo>
                    <a:cubicBezTo>
                      <a:pt x="1587" y="1376"/>
                      <a:pt x="3175" y="635"/>
                      <a:pt x="4762" y="0"/>
                    </a:cubicBezTo>
                    <a:cubicBezTo>
                      <a:pt x="3175" y="635"/>
                      <a:pt x="1587" y="1376"/>
                      <a:pt x="0" y="20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3" name="Google Shape;9603;g3acbb144eea_1_3835"/>
              <p:cNvSpPr/>
              <p:nvPr/>
            </p:nvSpPr>
            <p:spPr>
              <a:xfrm>
                <a:off x="1471506" y="4152688"/>
                <a:ext cx="19367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11641" extrusionOk="0">
                    <a:moveTo>
                      <a:pt x="19368" y="0"/>
                    </a:moveTo>
                    <a:cubicBezTo>
                      <a:pt x="12806" y="3598"/>
                      <a:pt x="6350" y="7514"/>
                      <a:pt x="0" y="11642"/>
                    </a:cubicBezTo>
                    <a:lnTo>
                      <a:pt x="0" y="11642"/>
                    </a:lnTo>
                    <a:cubicBezTo>
                      <a:pt x="6350" y="7514"/>
                      <a:pt x="12806" y="3598"/>
                      <a:pt x="1936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4" name="Google Shape;9604;g3acbb144eea_1_3835"/>
              <p:cNvSpPr/>
              <p:nvPr/>
            </p:nvSpPr>
            <p:spPr>
              <a:xfrm>
                <a:off x="1331489" y="4451879"/>
                <a:ext cx="2328" cy="1830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309" extrusionOk="0">
                    <a:moveTo>
                      <a:pt x="2328" y="18309"/>
                    </a:moveTo>
                    <a:cubicBezTo>
                      <a:pt x="2328" y="18309"/>
                      <a:pt x="2328" y="18309"/>
                      <a:pt x="2328" y="18309"/>
                    </a:cubicBezTo>
                    <a:cubicBezTo>
                      <a:pt x="1482" y="12171"/>
                      <a:pt x="529" y="6139"/>
                      <a:pt x="0" y="0"/>
                    </a:cubicBezTo>
                    <a:lnTo>
                      <a:pt x="0" y="0"/>
                    </a:lnTo>
                    <a:cubicBezTo>
                      <a:pt x="529" y="6139"/>
                      <a:pt x="1482" y="12171"/>
                      <a:pt x="2328" y="1820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5" name="Google Shape;9605;g3acbb144eea_1_3835"/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0" y="15346"/>
                    </a:moveTo>
                    <a:cubicBezTo>
                      <a:pt x="0" y="15346"/>
                      <a:pt x="0" y="15346"/>
                      <a:pt x="0" y="15346"/>
                    </a:cubicBezTo>
                    <a:cubicBezTo>
                      <a:pt x="2011" y="10160"/>
                      <a:pt x="4339" y="5080"/>
                      <a:pt x="6562" y="0"/>
                    </a:cubicBezTo>
                    <a:cubicBezTo>
                      <a:pt x="6562" y="0"/>
                      <a:pt x="6562" y="0"/>
                      <a:pt x="6562" y="0"/>
                    </a:cubicBezTo>
                    <a:cubicBezTo>
                      <a:pt x="4339" y="5080"/>
                      <a:pt x="2011" y="10160"/>
                      <a:pt x="0" y="1534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6" name="Google Shape;9606;g3acbb144eea_1_3835"/>
              <p:cNvSpPr/>
              <p:nvPr/>
            </p:nvSpPr>
            <p:spPr>
              <a:xfrm>
                <a:off x="1335616" y="4350279"/>
                <a:ext cx="4021" cy="17568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568" extrusionOk="0">
                    <a:moveTo>
                      <a:pt x="0" y="17568"/>
                    </a:moveTo>
                    <a:cubicBezTo>
                      <a:pt x="0" y="17568"/>
                      <a:pt x="0" y="17568"/>
                      <a:pt x="0" y="17568"/>
                    </a:cubicBezTo>
                    <a:cubicBezTo>
                      <a:pt x="1058" y="11642"/>
                      <a:pt x="2646" y="5821"/>
                      <a:pt x="4022" y="0"/>
                    </a:cubicBezTo>
                    <a:cubicBezTo>
                      <a:pt x="4022" y="0"/>
                      <a:pt x="4022" y="0"/>
                      <a:pt x="4022" y="0"/>
                    </a:cubicBezTo>
                    <a:cubicBezTo>
                      <a:pt x="2646" y="5821"/>
                      <a:pt x="1058" y="11536"/>
                      <a:pt x="0" y="1746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7" name="Google Shape;9607;g3acbb144eea_1_3835"/>
              <p:cNvSpPr/>
              <p:nvPr/>
            </p:nvSpPr>
            <p:spPr>
              <a:xfrm>
                <a:off x="1335405" y="4480665"/>
                <a:ext cx="381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250" extrusionOk="0">
                    <a:moveTo>
                      <a:pt x="3810" y="17251"/>
                    </a:moveTo>
                    <a:cubicBezTo>
                      <a:pt x="3810" y="17251"/>
                      <a:pt x="3810" y="17251"/>
                      <a:pt x="3810" y="17251"/>
                    </a:cubicBezTo>
                    <a:cubicBezTo>
                      <a:pt x="2434" y="11536"/>
                      <a:pt x="1058" y="58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5715"/>
                      <a:pt x="2434" y="11430"/>
                      <a:pt x="3810" y="1714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8" name="Google Shape;9608;g3acbb144eea_1_3835"/>
              <p:cNvSpPr/>
              <p:nvPr/>
            </p:nvSpPr>
            <p:spPr>
              <a:xfrm>
                <a:off x="1330504" y="4375573"/>
                <a:ext cx="3947" cy="68474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474" extrusionOk="0">
                    <a:moveTo>
                      <a:pt x="561" y="68263"/>
                    </a:moveTo>
                    <a:cubicBezTo>
                      <a:pt x="561" y="68263"/>
                      <a:pt x="561" y="68368"/>
                      <a:pt x="561" y="68474"/>
                    </a:cubicBezTo>
                    <a:cubicBezTo>
                      <a:pt x="-815" y="45508"/>
                      <a:pt x="349" y="22543"/>
                      <a:pt x="3948" y="0"/>
                    </a:cubicBezTo>
                    <a:cubicBezTo>
                      <a:pt x="3948" y="0"/>
                      <a:pt x="3948" y="106"/>
                      <a:pt x="3948" y="212"/>
                    </a:cubicBezTo>
                    <a:cubicBezTo>
                      <a:pt x="349" y="22648"/>
                      <a:pt x="-815" y="45508"/>
                      <a:pt x="561" y="683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09" name="Google Shape;9609;g3acbb144eea_1_3835"/>
              <p:cNvSpPr/>
              <p:nvPr/>
            </p:nvSpPr>
            <p:spPr>
              <a:xfrm>
                <a:off x="1342284" y="4323609"/>
                <a:ext cx="5291" cy="16298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298" extrusionOk="0">
                    <a:moveTo>
                      <a:pt x="0" y="16298"/>
                    </a:moveTo>
                    <a:cubicBezTo>
                      <a:pt x="0" y="16298"/>
                      <a:pt x="0" y="16298"/>
                      <a:pt x="0" y="16298"/>
                    </a:cubicBezTo>
                    <a:cubicBezTo>
                      <a:pt x="1588" y="10795"/>
                      <a:pt x="3493" y="5398"/>
                      <a:pt x="5292" y="0"/>
                    </a:cubicBezTo>
                    <a:cubicBezTo>
                      <a:pt x="5292" y="0"/>
                      <a:pt x="5292" y="0"/>
                      <a:pt x="5292" y="0"/>
                    </a:cubicBezTo>
                    <a:cubicBezTo>
                      <a:pt x="3493" y="5398"/>
                      <a:pt x="1588" y="10689"/>
                      <a:pt x="0" y="161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0" name="Google Shape;9610;g3acbb144eea_1_3835"/>
              <p:cNvSpPr/>
              <p:nvPr/>
            </p:nvSpPr>
            <p:spPr>
              <a:xfrm>
                <a:off x="1357947" y="4289530"/>
                <a:ext cx="3386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7831" extrusionOk="0">
                    <a:moveTo>
                      <a:pt x="3387" y="0"/>
                    </a:moveTo>
                    <a:cubicBezTo>
                      <a:pt x="2117" y="2540"/>
                      <a:pt x="1164" y="5186"/>
                      <a:pt x="0" y="7832"/>
                    </a:cubicBezTo>
                    <a:cubicBezTo>
                      <a:pt x="0" y="7832"/>
                      <a:pt x="0" y="7832"/>
                      <a:pt x="0" y="7832"/>
                    </a:cubicBezTo>
                    <a:cubicBezTo>
                      <a:pt x="1164" y="5292"/>
                      <a:pt x="2117" y="2646"/>
                      <a:pt x="3281" y="106"/>
                    </a:cubicBezTo>
                    <a:lnTo>
                      <a:pt x="3281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1" name="Google Shape;9611;g3acbb144eea_1_3835"/>
              <p:cNvSpPr/>
              <p:nvPr/>
            </p:nvSpPr>
            <p:spPr>
              <a:xfrm>
                <a:off x="1333923" y="4470399"/>
                <a:ext cx="1481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477" extrusionOk="0">
                    <a:moveTo>
                      <a:pt x="1482" y="10372"/>
                    </a:moveTo>
                    <a:cubicBezTo>
                      <a:pt x="1482" y="10372"/>
                      <a:pt x="1482" y="10372"/>
                      <a:pt x="1482" y="10372"/>
                    </a:cubicBezTo>
                    <a:cubicBezTo>
                      <a:pt x="847" y="6879"/>
                      <a:pt x="529" y="338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9" y="3493"/>
                      <a:pt x="847" y="6985"/>
                      <a:pt x="1482" y="104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2" name="Google Shape;9612;g3acbb144eea_1_3835"/>
              <p:cNvSpPr/>
              <p:nvPr/>
            </p:nvSpPr>
            <p:spPr>
              <a:xfrm>
                <a:off x="1339638" y="4340013"/>
                <a:ext cx="25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10583" extrusionOk="0">
                    <a:moveTo>
                      <a:pt x="0" y="10478"/>
                    </a:moveTo>
                    <a:cubicBezTo>
                      <a:pt x="0" y="10478"/>
                      <a:pt x="0" y="10478"/>
                      <a:pt x="0" y="10478"/>
                    </a:cubicBezTo>
                    <a:cubicBezTo>
                      <a:pt x="847" y="6985"/>
                      <a:pt x="1588" y="3493"/>
                      <a:pt x="2540" y="0"/>
                    </a:cubicBezTo>
                    <a:cubicBezTo>
                      <a:pt x="2540" y="0"/>
                      <a:pt x="2540" y="0"/>
                      <a:pt x="2540" y="0"/>
                    </a:cubicBezTo>
                    <a:cubicBezTo>
                      <a:pt x="1588" y="3493"/>
                      <a:pt x="847" y="6985"/>
                      <a:pt x="0" y="1058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3" name="Google Shape;9613;g3acbb144eea_1_3835"/>
              <p:cNvSpPr/>
              <p:nvPr/>
            </p:nvSpPr>
            <p:spPr>
              <a:xfrm>
                <a:off x="1339215" y="4498022"/>
                <a:ext cx="1905" cy="8678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8678" extrusionOk="0">
                    <a:moveTo>
                      <a:pt x="1905" y="8572"/>
                    </a:moveTo>
                    <a:lnTo>
                      <a:pt x="1905" y="8572"/>
                    </a:lnTo>
                    <a:cubicBezTo>
                      <a:pt x="1164" y="5715"/>
                      <a:pt x="635" y="285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857"/>
                      <a:pt x="1164" y="5821"/>
                      <a:pt x="1905" y="86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4" name="Google Shape;9614;g3acbb144eea_1_3835"/>
              <p:cNvSpPr/>
              <p:nvPr/>
            </p:nvSpPr>
            <p:spPr>
              <a:xfrm>
                <a:off x="1334558" y="4367953"/>
                <a:ext cx="116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831" extrusionOk="0">
                    <a:moveTo>
                      <a:pt x="0" y="7832"/>
                    </a:moveTo>
                    <a:cubicBezTo>
                      <a:pt x="0" y="7832"/>
                      <a:pt x="0" y="7726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ubicBezTo>
                      <a:pt x="1164" y="0"/>
                      <a:pt x="1164" y="0"/>
                      <a:pt x="1164" y="0"/>
                    </a:cubicBezTo>
                    <a:cubicBezTo>
                      <a:pt x="635" y="2646"/>
                      <a:pt x="423" y="5292"/>
                      <a:pt x="0" y="783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5" name="Google Shape;9615;g3acbb144eea_1_3835"/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0" y="11007"/>
                    </a:moveTo>
                    <a:cubicBezTo>
                      <a:pt x="0" y="11007"/>
                      <a:pt x="0" y="11007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ubicBezTo>
                      <a:pt x="3810" y="0"/>
                      <a:pt x="3810" y="0"/>
                      <a:pt x="3810" y="0"/>
                    </a:cubicBezTo>
                    <a:cubicBezTo>
                      <a:pt x="2434" y="3598"/>
                      <a:pt x="1270" y="7303"/>
                      <a:pt x="0" y="1100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6" name="Google Shape;9616;g3acbb144eea_1_3835"/>
              <p:cNvSpPr/>
              <p:nvPr/>
            </p:nvSpPr>
            <p:spPr>
              <a:xfrm>
                <a:off x="1331065" y="4443835"/>
                <a:ext cx="42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8149" extrusionOk="0">
                    <a:moveTo>
                      <a:pt x="423" y="8149"/>
                    </a:moveTo>
                    <a:lnTo>
                      <a:pt x="423" y="8149"/>
                    </a:lnTo>
                    <a:cubicBezTo>
                      <a:pt x="212" y="5503"/>
                      <a:pt x="212" y="2857"/>
                      <a:pt x="0" y="212"/>
                    </a:cubicBezTo>
                    <a:cubicBezTo>
                      <a:pt x="0" y="212"/>
                      <a:pt x="0" y="106"/>
                      <a:pt x="0" y="0"/>
                    </a:cubicBezTo>
                    <a:cubicBezTo>
                      <a:pt x="212" y="2751"/>
                      <a:pt x="106" y="5397"/>
                      <a:pt x="423" y="81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7" name="Google Shape;9617;g3acbb144eea_1_3835"/>
              <p:cNvSpPr/>
              <p:nvPr/>
            </p:nvSpPr>
            <p:spPr>
              <a:xfrm>
                <a:off x="1024995" y="4352184"/>
                <a:ext cx="10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269" extrusionOk="0">
                    <a:moveTo>
                      <a:pt x="0" y="1270"/>
                    </a:moveTo>
                    <a:cubicBezTo>
                      <a:pt x="0" y="1270"/>
                      <a:pt x="0" y="423"/>
                      <a:pt x="106" y="0"/>
                    </a:cubicBezTo>
                    <a:cubicBezTo>
                      <a:pt x="106" y="423"/>
                      <a:pt x="106" y="847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8" name="Google Shape;9618;g3acbb144eea_1_3835"/>
              <p:cNvSpPr/>
              <p:nvPr/>
            </p:nvSpPr>
            <p:spPr>
              <a:xfrm>
                <a:off x="1022138" y="4466060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19" name="Google Shape;9619;g3acbb144eea_1_3835"/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0" name="Google Shape;9620;g3acbb144eea_1_3835"/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1" name="Google Shape;9621;g3acbb144eea_1_3835"/>
              <p:cNvSpPr/>
              <p:nvPr/>
            </p:nvSpPr>
            <p:spPr>
              <a:xfrm>
                <a:off x="1020779" y="4270057"/>
                <a:ext cx="189954" cy="345969"/>
              </a:xfrm>
              <a:custGeom>
                <a:avLst/>
                <a:gdLst/>
                <a:ahLst/>
                <a:cxnLst/>
                <a:rect l="l" t="t" r="r" b="b"/>
                <a:pathLst>
                  <a:path w="189954" h="345969" extrusionOk="0">
                    <a:moveTo>
                      <a:pt x="183392" y="230188"/>
                    </a:moveTo>
                    <a:cubicBezTo>
                      <a:pt x="170904" y="152188"/>
                      <a:pt x="172386" y="72813"/>
                      <a:pt x="189954" y="0"/>
                    </a:cubicBezTo>
                    <a:cubicBezTo>
                      <a:pt x="135450" y="1693"/>
                      <a:pt x="81369" y="13229"/>
                      <a:pt x="30569" y="35983"/>
                    </a:cubicBezTo>
                    <a:cubicBezTo>
                      <a:pt x="23478" y="39053"/>
                      <a:pt x="16599" y="42333"/>
                      <a:pt x="9720" y="45720"/>
                    </a:cubicBezTo>
                    <a:cubicBezTo>
                      <a:pt x="9720" y="45720"/>
                      <a:pt x="9720" y="45720"/>
                      <a:pt x="9720" y="45720"/>
                    </a:cubicBezTo>
                    <a:cubicBezTo>
                      <a:pt x="7497" y="57891"/>
                      <a:pt x="5804" y="70062"/>
                      <a:pt x="4322" y="82232"/>
                    </a:cubicBezTo>
                    <a:cubicBezTo>
                      <a:pt x="4322" y="82656"/>
                      <a:pt x="4322" y="83079"/>
                      <a:pt x="4216" y="83502"/>
                    </a:cubicBezTo>
                    <a:cubicBezTo>
                      <a:pt x="-123" y="120756"/>
                      <a:pt x="-1181" y="158433"/>
                      <a:pt x="1359" y="196109"/>
                    </a:cubicBezTo>
                    <a:cubicBezTo>
                      <a:pt x="1359" y="196109"/>
                      <a:pt x="1359" y="196109"/>
                      <a:pt x="1359" y="196215"/>
                    </a:cubicBezTo>
                    <a:cubicBezTo>
                      <a:pt x="4640" y="246592"/>
                      <a:pt x="14165" y="296968"/>
                      <a:pt x="29934" y="345969"/>
                    </a:cubicBezTo>
                    <a:cubicBezTo>
                      <a:pt x="29934" y="345969"/>
                      <a:pt x="29934" y="345969"/>
                      <a:pt x="29934" y="345969"/>
                    </a:cubicBezTo>
                    <a:cubicBezTo>
                      <a:pt x="74702" y="283422"/>
                      <a:pt x="126560" y="245110"/>
                      <a:pt x="183392" y="23029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2" name="Google Shape;9622;g3acbb144eea_1_3835"/>
              <p:cNvSpPr/>
              <p:nvPr/>
            </p:nvSpPr>
            <p:spPr>
              <a:xfrm>
                <a:off x="1404196" y="4719214"/>
                <a:ext cx="1481" cy="58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5820" extrusionOk="0">
                    <a:moveTo>
                      <a:pt x="0" y="5821"/>
                    </a:moveTo>
                    <a:cubicBezTo>
                      <a:pt x="529" y="3916"/>
                      <a:pt x="953" y="1905"/>
                      <a:pt x="1482" y="0"/>
                    </a:cubicBezTo>
                    <a:cubicBezTo>
                      <a:pt x="1058" y="2011"/>
                      <a:pt x="529" y="3916"/>
                      <a:pt x="0" y="5821"/>
                    </a:cubicBezTo>
                    <a:cubicBezTo>
                      <a:pt x="0" y="5821"/>
                      <a:pt x="0" y="5821"/>
                      <a:pt x="0" y="582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3" name="Google Shape;9623;g3acbb144eea_1_3835"/>
              <p:cNvSpPr/>
              <p:nvPr/>
            </p:nvSpPr>
            <p:spPr>
              <a:xfrm>
                <a:off x="1393401" y="4616344"/>
                <a:ext cx="4339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9101" extrusionOk="0">
                    <a:moveTo>
                      <a:pt x="4233" y="8996"/>
                    </a:moveTo>
                    <a:cubicBezTo>
                      <a:pt x="2963" y="5927"/>
                      <a:pt x="1482" y="29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069"/>
                      <a:pt x="3069" y="6033"/>
                      <a:pt x="4339" y="9102"/>
                    </a:cubicBezTo>
                    <a:lnTo>
                      <a:pt x="4339" y="9102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4" name="Google Shape;9624;g3acbb144eea_1_3835"/>
              <p:cNvSpPr/>
              <p:nvPr/>
            </p:nvSpPr>
            <p:spPr>
              <a:xfrm>
                <a:off x="1399751" y="4631054"/>
                <a:ext cx="2963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8466" extrusionOk="0">
                    <a:moveTo>
                      <a:pt x="2963" y="8255"/>
                    </a:moveTo>
                    <a:cubicBezTo>
                      <a:pt x="2117" y="5504"/>
                      <a:pt x="1058" y="275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2752"/>
                      <a:pt x="2117" y="5609"/>
                      <a:pt x="2963" y="8467"/>
                    </a:cubicBezTo>
                    <a:cubicBezTo>
                      <a:pt x="2963" y="8467"/>
                      <a:pt x="2963" y="8467"/>
                      <a:pt x="2963" y="846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5" name="Google Shape;9625;g3acbb144eea_1_3835"/>
              <p:cNvSpPr/>
              <p:nvPr/>
            </p:nvSpPr>
            <p:spPr>
              <a:xfrm>
                <a:off x="1400915" y="4732019"/>
                <a:ext cx="1270" cy="370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704" extrusionOk="0">
                    <a:moveTo>
                      <a:pt x="1270" y="0"/>
                    </a:moveTo>
                    <a:cubicBezTo>
                      <a:pt x="1270" y="0"/>
                      <a:pt x="1270" y="0"/>
                      <a:pt x="1270" y="0"/>
                    </a:cubicBezTo>
                    <a:cubicBezTo>
                      <a:pt x="847" y="1270"/>
                      <a:pt x="423" y="2434"/>
                      <a:pt x="0" y="3704"/>
                    </a:cubicBezTo>
                    <a:cubicBezTo>
                      <a:pt x="423" y="2434"/>
                      <a:pt x="847" y="1270"/>
                      <a:pt x="127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6" name="Google Shape;9626;g3acbb144eea_1_3835"/>
              <p:cNvSpPr/>
              <p:nvPr/>
            </p:nvSpPr>
            <p:spPr>
              <a:xfrm>
                <a:off x="1404302" y="4645554"/>
                <a:ext cx="2010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8149" extrusionOk="0">
                    <a:moveTo>
                      <a:pt x="2011" y="8043"/>
                    </a:moveTo>
                    <a:cubicBezTo>
                      <a:pt x="1482" y="5397"/>
                      <a:pt x="741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751"/>
                      <a:pt x="1482" y="5397"/>
                      <a:pt x="2011" y="8149"/>
                    </a:cubicBezTo>
                    <a:cubicBezTo>
                      <a:pt x="2011" y="8149"/>
                      <a:pt x="2011" y="8149"/>
                      <a:pt x="2011" y="81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7" name="Google Shape;9627;g3acbb144eea_1_3835"/>
              <p:cNvSpPr/>
              <p:nvPr/>
            </p:nvSpPr>
            <p:spPr>
              <a:xfrm>
                <a:off x="1387263" y="4760489"/>
                <a:ext cx="2540" cy="423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4233" extrusionOk="0">
                    <a:moveTo>
                      <a:pt x="106" y="4233"/>
                    </a:moveTo>
                    <a:cubicBezTo>
                      <a:pt x="952" y="2857"/>
                      <a:pt x="1799" y="1376"/>
                      <a:pt x="2540" y="0"/>
                    </a:cubicBezTo>
                    <a:cubicBezTo>
                      <a:pt x="1693" y="1482"/>
                      <a:pt x="847" y="2857"/>
                      <a:pt x="0" y="4233"/>
                    </a:cubicBezTo>
                    <a:cubicBezTo>
                      <a:pt x="0" y="4233"/>
                      <a:pt x="0" y="4233"/>
                      <a:pt x="0" y="423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8" name="Google Shape;9628;g3acbb144eea_1_3835"/>
              <p:cNvSpPr/>
              <p:nvPr/>
            </p:nvSpPr>
            <p:spPr>
              <a:xfrm>
                <a:off x="1379220" y="4771178"/>
                <a:ext cx="4127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5609" extrusionOk="0">
                    <a:moveTo>
                      <a:pt x="106" y="5609"/>
                    </a:moveTo>
                    <a:cubicBezTo>
                      <a:pt x="1482" y="3704"/>
                      <a:pt x="2857" y="1905"/>
                      <a:pt x="4127" y="0"/>
                    </a:cubicBezTo>
                    <a:cubicBezTo>
                      <a:pt x="4127" y="0"/>
                      <a:pt x="4127" y="0"/>
                      <a:pt x="4127" y="0"/>
                    </a:cubicBezTo>
                    <a:cubicBezTo>
                      <a:pt x="2857" y="1905"/>
                      <a:pt x="1376" y="3810"/>
                      <a:pt x="0" y="5609"/>
                    </a:cubicBezTo>
                    <a:cubicBezTo>
                      <a:pt x="0" y="5609"/>
                      <a:pt x="0" y="5609"/>
                      <a:pt x="0" y="560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29" name="Google Shape;9629;g3acbb144eea_1_3835"/>
              <p:cNvSpPr/>
              <p:nvPr/>
            </p:nvSpPr>
            <p:spPr>
              <a:xfrm>
                <a:off x="1394248" y="4745566"/>
                <a:ext cx="2963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6456" extrusionOk="0">
                    <a:moveTo>
                      <a:pt x="0" y="6456"/>
                    </a:moveTo>
                    <a:cubicBezTo>
                      <a:pt x="1058" y="4339"/>
                      <a:pt x="2011" y="2222"/>
                      <a:pt x="2963" y="0"/>
                    </a:cubicBezTo>
                    <a:cubicBezTo>
                      <a:pt x="2963" y="0"/>
                      <a:pt x="2963" y="0"/>
                      <a:pt x="2963" y="0"/>
                    </a:cubicBezTo>
                    <a:cubicBezTo>
                      <a:pt x="2011" y="2222"/>
                      <a:pt x="1058" y="4339"/>
                      <a:pt x="0" y="6456"/>
                    </a:cubicBezTo>
                    <a:cubicBezTo>
                      <a:pt x="0" y="6456"/>
                      <a:pt x="0" y="6456"/>
                      <a:pt x="0" y="645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0" name="Google Shape;9630;g3acbb144eea_1_3835"/>
              <p:cNvSpPr/>
              <p:nvPr/>
            </p:nvSpPr>
            <p:spPr>
              <a:xfrm>
                <a:off x="1360487" y="4794038"/>
                <a:ext cx="4233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915" extrusionOk="0">
                    <a:moveTo>
                      <a:pt x="4233" y="0"/>
                    </a:move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376"/>
                      <a:pt x="1376" y="2540"/>
                      <a:pt x="0" y="3916"/>
                    </a:cubicBezTo>
                    <a:cubicBezTo>
                      <a:pt x="1376" y="2646"/>
                      <a:pt x="2858" y="1376"/>
                      <a:pt x="423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1" name="Google Shape;9631;g3acbb144eea_1_3835"/>
              <p:cNvSpPr/>
              <p:nvPr/>
            </p:nvSpPr>
            <p:spPr>
              <a:xfrm>
                <a:off x="1370118" y="4783031"/>
                <a:ext cx="455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5080" extrusionOk="0">
                    <a:moveTo>
                      <a:pt x="0" y="5080"/>
                    </a:moveTo>
                    <a:cubicBezTo>
                      <a:pt x="1482" y="3387"/>
                      <a:pt x="3069" y="1693"/>
                      <a:pt x="4551" y="0"/>
                    </a:cubicBezTo>
                    <a:cubicBezTo>
                      <a:pt x="4551" y="0"/>
                      <a:pt x="4551" y="0"/>
                      <a:pt x="4551" y="0"/>
                    </a:cubicBezTo>
                    <a:cubicBezTo>
                      <a:pt x="3069" y="1799"/>
                      <a:pt x="1482" y="3387"/>
                      <a:pt x="0" y="5080"/>
                    </a:cubicBezTo>
                    <a:cubicBezTo>
                      <a:pt x="0" y="5080"/>
                      <a:pt x="0" y="5080"/>
                      <a:pt x="0" y="508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2" name="Google Shape;9632;g3acbb144eea_1_3835"/>
              <p:cNvSpPr/>
              <p:nvPr/>
            </p:nvSpPr>
            <p:spPr>
              <a:xfrm>
                <a:off x="1342072" y="4509452"/>
                <a:ext cx="4021" cy="1280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805" extrusionOk="0">
                    <a:moveTo>
                      <a:pt x="0" y="0"/>
                    </a:moveTo>
                    <a:cubicBezTo>
                      <a:pt x="1164" y="4339"/>
                      <a:pt x="2646" y="8572"/>
                      <a:pt x="4022" y="12806"/>
                    </a:cubicBezTo>
                    <a:cubicBezTo>
                      <a:pt x="2646" y="8572"/>
                      <a:pt x="1164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3" name="Google Shape;9633;g3acbb144eea_1_3835"/>
              <p:cNvSpPr/>
              <p:nvPr/>
            </p:nvSpPr>
            <p:spPr>
              <a:xfrm>
                <a:off x="1409170" y="4674658"/>
                <a:ext cx="31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317" h="7725" extrusionOk="0">
                    <a:moveTo>
                      <a:pt x="317" y="7726"/>
                    </a:moveTo>
                    <a:cubicBezTo>
                      <a:pt x="317" y="5186"/>
                      <a:pt x="106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12" y="2540"/>
                      <a:pt x="317" y="5186"/>
                      <a:pt x="317" y="7726"/>
                    </a:cubicBezTo>
                    <a:lnTo>
                      <a:pt x="317" y="772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4" name="Google Shape;9634;g3acbb144eea_1_3835"/>
              <p:cNvSpPr/>
              <p:nvPr/>
            </p:nvSpPr>
            <p:spPr>
              <a:xfrm>
                <a:off x="1408959" y="4689263"/>
                <a:ext cx="423" cy="751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14" extrusionOk="0">
                    <a:moveTo>
                      <a:pt x="106" y="7514"/>
                    </a:moveTo>
                    <a:cubicBezTo>
                      <a:pt x="317" y="4974"/>
                      <a:pt x="423" y="2540"/>
                      <a:pt x="423" y="0"/>
                    </a:cubicBezTo>
                    <a:lnTo>
                      <a:pt x="423" y="0"/>
                    </a:lnTo>
                    <a:cubicBezTo>
                      <a:pt x="423" y="2540"/>
                      <a:pt x="212" y="5080"/>
                      <a:pt x="0" y="7514"/>
                    </a:cubicBezTo>
                    <a:cubicBezTo>
                      <a:pt x="0" y="7514"/>
                      <a:pt x="0" y="7514"/>
                      <a:pt x="0" y="75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5" name="Google Shape;9635;g3acbb144eea_1_3835"/>
              <p:cNvSpPr/>
              <p:nvPr/>
            </p:nvSpPr>
            <p:spPr>
              <a:xfrm>
                <a:off x="1407265" y="4703762"/>
                <a:ext cx="1058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7302" extrusionOk="0">
                    <a:moveTo>
                      <a:pt x="0" y="7303"/>
                    </a:moveTo>
                    <a:cubicBezTo>
                      <a:pt x="423" y="4868"/>
                      <a:pt x="741" y="2434"/>
                      <a:pt x="1058" y="0"/>
                    </a:cubicBezTo>
                    <a:cubicBezTo>
                      <a:pt x="1058" y="0"/>
                      <a:pt x="1058" y="0"/>
                      <a:pt x="1058" y="0"/>
                    </a:cubicBezTo>
                    <a:cubicBezTo>
                      <a:pt x="741" y="2434"/>
                      <a:pt x="423" y="4868"/>
                      <a:pt x="0" y="7303"/>
                    </a:cubicBezTo>
                    <a:cubicBezTo>
                      <a:pt x="0" y="7303"/>
                      <a:pt x="0" y="7303"/>
                      <a:pt x="0" y="730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6" name="Google Shape;9636;g3acbb144eea_1_3835"/>
              <p:cNvSpPr/>
              <p:nvPr/>
            </p:nvSpPr>
            <p:spPr>
              <a:xfrm>
                <a:off x="1383347" y="4598564"/>
                <a:ext cx="7937" cy="13229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13229" extrusionOk="0">
                    <a:moveTo>
                      <a:pt x="7832" y="13123"/>
                    </a:moveTo>
                    <a:cubicBezTo>
                      <a:pt x="7832" y="13123"/>
                      <a:pt x="7832" y="13123"/>
                      <a:pt x="7832" y="13123"/>
                    </a:cubicBezTo>
                    <a:cubicBezTo>
                      <a:pt x="5397" y="8678"/>
                      <a:pt x="2857" y="4339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2857" y="4339"/>
                      <a:pt x="5503" y="8678"/>
                      <a:pt x="7938" y="132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7" name="Google Shape;9637;g3acbb144eea_1_3835"/>
              <p:cNvSpPr/>
              <p:nvPr/>
            </p:nvSpPr>
            <p:spPr>
              <a:xfrm>
                <a:off x="1407477" y="4660159"/>
                <a:ext cx="1164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937" extrusionOk="0">
                    <a:moveTo>
                      <a:pt x="1164" y="7832"/>
                    </a:moveTo>
                    <a:cubicBezTo>
                      <a:pt x="847" y="5186"/>
                      <a:pt x="423" y="254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3" y="2646"/>
                      <a:pt x="847" y="5292"/>
                      <a:pt x="1164" y="7938"/>
                    </a:cubicBezTo>
                    <a:cubicBezTo>
                      <a:pt x="1164" y="7938"/>
                      <a:pt x="1164" y="7938"/>
                      <a:pt x="1164" y="793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8" name="Google Shape;9638;g3acbb144eea_1_3835"/>
              <p:cNvSpPr/>
              <p:nvPr/>
            </p:nvSpPr>
            <p:spPr>
              <a:xfrm>
                <a:off x="1363450" y="4564379"/>
                <a:ext cx="4762" cy="931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313" extrusionOk="0">
                    <a:moveTo>
                      <a:pt x="0" y="0"/>
                    </a:moveTo>
                    <a:cubicBezTo>
                      <a:pt x="1587" y="3175"/>
                      <a:pt x="3069" y="6244"/>
                      <a:pt x="4762" y="9313"/>
                    </a:cubicBezTo>
                    <a:cubicBezTo>
                      <a:pt x="3069" y="6244"/>
                      <a:pt x="1587" y="306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39" name="Google Shape;9639;g3acbb144eea_1_3835"/>
              <p:cNvSpPr/>
              <p:nvPr/>
            </p:nvSpPr>
            <p:spPr>
              <a:xfrm>
                <a:off x="1351174" y="4536545"/>
                <a:ext cx="4762" cy="11747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747" extrusionOk="0">
                    <a:moveTo>
                      <a:pt x="0" y="0"/>
                    </a:moveTo>
                    <a:cubicBezTo>
                      <a:pt x="1482" y="3916"/>
                      <a:pt x="3069" y="7832"/>
                      <a:pt x="4762" y="11748"/>
                    </a:cubicBezTo>
                    <a:cubicBezTo>
                      <a:pt x="3069" y="7832"/>
                      <a:pt x="1482" y="391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0" name="Google Shape;9640;g3acbb144eea_1_3835"/>
              <p:cNvSpPr/>
              <p:nvPr/>
            </p:nvSpPr>
            <p:spPr>
              <a:xfrm>
                <a:off x="1204065" y="4493121"/>
                <a:ext cx="205575" cy="310864"/>
              </a:xfrm>
              <a:custGeom>
                <a:avLst/>
                <a:gdLst/>
                <a:ahLst/>
                <a:cxnLst/>
                <a:rect l="l" t="t" r="r" b="b"/>
                <a:pathLst>
                  <a:path w="205575" h="310864" extrusionOk="0">
                    <a:moveTo>
                      <a:pt x="164148" y="80572"/>
                    </a:moveTo>
                    <a:cubicBezTo>
                      <a:pt x="162454" y="77502"/>
                      <a:pt x="160972" y="74327"/>
                      <a:pt x="159385" y="71258"/>
                    </a:cubicBezTo>
                    <a:cubicBezTo>
                      <a:pt x="156739" y="65966"/>
                      <a:pt x="154093" y="60569"/>
                      <a:pt x="151765" y="55172"/>
                    </a:cubicBezTo>
                    <a:cubicBezTo>
                      <a:pt x="150072" y="51256"/>
                      <a:pt x="148484" y="47340"/>
                      <a:pt x="147003" y="43424"/>
                    </a:cubicBezTo>
                    <a:cubicBezTo>
                      <a:pt x="145203" y="38662"/>
                      <a:pt x="143510" y="34005"/>
                      <a:pt x="141923" y="29136"/>
                    </a:cubicBezTo>
                    <a:cubicBezTo>
                      <a:pt x="140547" y="24903"/>
                      <a:pt x="139065" y="20670"/>
                      <a:pt x="137901" y="16331"/>
                    </a:cubicBezTo>
                    <a:cubicBezTo>
                      <a:pt x="137583" y="15378"/>
                      <a:pt x="137266" y="14426"/>
                      <a:pt x="136948" y="13473"/>
                    </a:cubicBezTo>
                    <a:cubicBezTo>
                      <a:pt x="89218" y="-1979"/>
                      <a:pt x="43180" y="-4201"/>
                      <a:pt x="0" y="7123"/>
                    </a:cubicBezTo>
                    <a:cubicBezTo>
                      <a:pt x="15134" y="101209"/>
                      <a:pt x="50483" y="193496"/>
                      <a:pt x="102023" y="270013"/>
                    </a:cubicBezTo>
                    <a:cubicBezTo>
                      <a:pt x="114194" y="288111"/>
                      <a:pt x="130598" y="301763"/>
                      <a:pt x="148908" y="310865"/>
                    </a:cubicBezTo>
                    <a:cubicBezTo>
                      <a:pt x="151130" y="308960"/>
                      <a:pt x="153564" y="307372"/>
                      <a:pt x="155681" y="305467"/>
                    </a:cubicBezTo>
                    <a:cubicBezTo>
                      <a:pt x="155893" y="305256"/>
                      <a:pt x="156104" y="305044"/>
                      <a:pt x="156316" y="304938"/>
                    </a:cubicBezTo>
                    <a:cubicBezTo>
                      <a:pt x="157692" y="303668"/>
                      <a:pt x="159173" y="302398"/>
                      <a:pt x="160549" y="301022"/>
                    </a:cubicBezTo>
                    <a:cubicBezTo>
                      <a:pt x="162454" y="299117"/>
                      <a:pt x="164148" y="297106"/>
                      <a:pt x="165947" y="295096"/>
                    </a:cubicBezTo>
                    <a:cubicBezTo>
                      <a:pt x="167428" y="293402"/>
                      <a:pt x="169016" y="291709"/>
                      <a:pt x="170498" y="290016"/>
                    </a:cubicBezTo>
                    <a:cubicBezTo>
                      <a:pt x="172191" y="288005"/>
                      <a:pt x="173672" y="285888"/>
                      <a:pt x="175154" y="283771"/>
                    </a:cubicBezTo>
                    <a:cubicBezTo>
                      <a:pt x="176530" y="281866"/>
                      <a:pt x="177906" y="280067"/>
                      <a:pt x="179282" y="278162"/>
                    </a:cubicBezTo>
                    <a:cubicBezTo>
                      <a:pt x="180658" y="276046"/>
                      <a:pt x="181928" y="273929"/>
                      <a:pt x="183303" y="271707"/>
                    </a:cubicBezTo>
                    <a:cubicBezTo>
                      <a:pt x="184150" y="270331"/>
                      <a:pt x="184997" y="268849"/>
                      <a:pt x="185843" y="267473"/>
                    </a:cubicBezTo>
                    <a:cubicBezTo>
                      <a:pt x="186161" y="266838"/>
                      <a:pt x="186584" y="266309"/>
                      <a:pt x="186902" y="265674"/>
                    </a:cubicBezTo>
                    <a:cubicBezTo>
                      <a:pt x="188066" y="263452"/>
                      <a:pt x="189124" y="261229"/>
                      <a:pt x="190183" y="259006"/>
                    </a:cubicBezTo>
                    <a:cubicBezTo>
                      <a:pt x="191241" y="256890"/>
                      <a:pt x="192193" y="254773"/>
                      <a:pt x="193146" y="252551"/>
                    </a:cubicBezTo>
                    <a:cubicBezTo>
                      <a:pt x="194098" y="250328"/>
                      <a:pt x="194945" y="248000"/>
                      <a:pt x="195792" y="245672"/>
                    </a:cubicBezTo>
                    <a:cubicBezTo>
                      <a:pt x="196215" y="244613"/>
                      <a:pt x="196533" y="243661"/>
                      <a:pt x="196850" y="242602"/>
                    </a:cubicBezTo>
                    <a:cubicBezTo>
                      <a:pt x="197273" y="241332"/>
                      <a:pt x="197697" y="240168"/>
                      <a:pt x="198120" y="238898"/>
                    </a:cubicBezTo>
                    <a:cubicBezTo>
                      <a:pt x="198861" y="236570"/>
                      <a:pt x="199496" y="234347"/>
                      <a:pt x="200131" y="232019"/>
                    </a:cubicBezTo>
                    <a:cubicBezTo>
                      <a:pt x="200660" y="230114"/>
                      <a:pt x="201083" y="228103"/>
                      <a:pt x="201613" y="226198"/>
                    </a:cubicBezTo>
                    <a:cubicBezTo>
                      <a:pt x="201613" y="225775"/>
                      <a:pt x="201824" y="225457"/>
                      <a:pt x="201930" y="225034"/>
                    </a:cubicBezTo>
                    <a:cubicBezTo>
                      <a:pt x="202459" y="222706"/>
                      <a:pt x="202883" y="220377"/>
                      <a:pt x="203306" y="218049"/>
                    </a:cubicBezTo>
                    <a:cubicBezTo>
                      <a:pt x="203729" y="215615"/>
                      <a:pt x="204047" y="213181"/>
                      <a:pt x="204364" y="210746"/>
                    </a:cubicBezTo>
                    <a:cubicBezTo>
                      <a:pt x="204682" y="208418"/>
                      <a:pt x="204893" y="206196"/>
                      <a:pt x="205105" y="203867"/>
                    </a:cubicBezTo>
                    <a:cubicBezTo>
                      <a:pt x="205317" y="201327"/>
                      <a:pt x="205422" y="198787"/>
                      <a:pt x="205528" y="196353"/>
                    </a:cubicBezTo>
                    <a:cubicBezTo>
                      <a:pt x="205528" y="194025"/>
                      <a:pt x="205634" y="191802"/>
                      <a:pt x="205528" y="189474"/>
                    </a:cubicBezTo>
                    <a:cubicBezTo>
                      <a:pt x="205528" y="186934"/>
                      <a:pt x="205317" y="184288"/>
                      <a:pt x="205211" y="181748"/>
                    </a:cubicBezTo>
                    <a:cubicBezTo>
                      <a:pt x="205105" y="179526"/>
                      <a:pt x="204893" y="177303"/>
                      <a:pt x="204682" y="175081"/>
                    </a:cubicBezTo>
                    <a:cubicBezTo>
                      <a:pt x="204364" y="172435"/>
                      <a:pt x="203941" y="169789"/>
                      <a:pt x="203518" y="167143"/>
                    </a:cubicBezTo>
                    <a:cubicBezTo>
                      <a:pt x="203200" y="165027"/>
                      <a:pt x="202883" y="162804"/>
                      <a:pt x="202353" y="160687"/>
                    </a:cubicBezTo>
                    <a:cubicBezTo>
                      <a:pt x="201824" y="157936"/>
                      <a:pt x="201083" y="155290"/>
                      <a:pt x="200343" y="152538"/>
                    </a:cubicBezTo>
                    <a:cubicBezTo>
                      <a:pt x="199813" y="150527"/>
                      <a:pt x="199284" y="148411"/>
                      <a:pt x="198649" y="146400"/>
                    </a:cubicBezTo>
                    <a:cubicBezTo>
                      <a:pt x="197803" y="143542"/>
                      <a:pt x="196744" y="140791"/>
                      <a:pt x="195686" y="137933"/>
                    </a:cubicBezTo>
                    <a:cubicBezTo>
                      <a:pt x="194945" y="136028"/>
                      <a:pt x="194416" y="134229"/>
                      <a:pt x="193569" y="132324"/>
                    </a:cubicBezTo>
                    <a:cubicBezTo>
                      <a:pt x="192299" y="129255"/>
                      <a:pt x="190818" y="126186"/>
                      <a:pt x="189230" y="123222"/>
                    </a:cubicBezTo>
                    <a:cubicBezTo>
                      <a:pt x="188489" y="121741"/>
                      <a:pt x="187854" y="120153"/>
                      <a:pt x="187008" y="118672"/>
                    </a:cubicBezTo>
                    <a:cubicBezTo>
                      <a:pt x="184573" y="114226"/>
                      <a:pt x="181928" y="109782"/>
                      <a:pt x="179070" y="105442"/>
                    </a:cubicBezTo>
                    <a:cubicBezTo>
                      <a:pt x="173567" y="97293"/>
                      <a:pt x="168698" y="89038"/>
                      <a:pt x="164148" y="8057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1" name="Google Shape;9641;g3acbb144eea_1_3835"/>
              <p:cNvSpPr/>
              <p:nvPr/>
            </p:nvSpPr>
            <p:spPr>
              <a:xfrm>
                <a:off x="1353079" y="4798483"/>
                <a:ext cx="6773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5715" extrusionOk="0">
                    <a:moveTo>
                      <a:pt x="6773" y="0"/>
                    </a:moveTo>
                    <a:cubicBezTo>
                      <a:pt x="4657" y="1905"/>
                      <a:pt x="2222" y="3598"/>
                      <a:pt x="0" y="5398"/>
                    </a:cubicBezTo>
                    <a:cubicBezTo>
                      <a:pt x="212" y="5398"/>
                      <a:pt x="317" y="5609"/>
                      <a:pt x="529" y="5715"/>
                    </a:cubicBezTo>
                    <a:cubicBezTo>
                      <a:pt x="2752" y="3916"/>
                      <a:pt x="4763" y="1905"/>
                      <a:pt x="677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2" name="Google Shape;9642;g3acbb144eea_1_3835"/>
              <p:cNvSpPr/>
              <p:nvPr/>
            </p:nvSpPr>
            <p:spPr>
              <a:xfrm>
                <a:off x="2750290" y="5459306"/>
                <a:ext cx="4127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1481" extrusionOk="0">
                    <a:moveTo>
                      <a:pt x="0" y="0"/>
                    </a:moveTo>
                    <a:cubicBezTo>
                      <a:pt x="1376" y="529"/>
                      <a:pt x="2752" y="1058"/>
                      <a:pt x="4128" y="1481"/>
                    </a:cubicBezTo>
                    <a:cubicBezTo>
                      <a:pt x="4128" y="1481"/>
                      <a:pt x="4128" y="1481"/>
                      <a:pt x="4128" y="1481"/>
                    </a:cubicBezTo>
                    <a:cubicBezTo>
                      <a:pt x="2752" y="1058"/>
                      <a:pt x="1376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3" name="Google Shape;9643;g3acbb144eea_1_3835"/>
              <p:cNvSpPr/>
              <p:nvPr/>
            </p:nvSpPr>
            <p:spPr>
              <a:xfrm>
                <a:off x="2764684" y="5463539"/>
                <a:ext cx="634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05" extrusionOk="0">
                    <a:moveTo>
                      <a:pt x="0" y="0"/>
                    </a:moveTo>
                    <a:cubicBezTo>
                      <a:pt x="0" y="0"/>
                      <a:pt x="423" y="0"/>
                      <a:pt x="635" y="106"/>
                    </a:cubicBezTo>
                    <a:cubicBezTo>
                      <a:pt x="423" y="106"/>
                      <a:pt x="212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4" name="Google Shape;9644;g3acbb144eea_1_3835"/>
              <p:cNvSpPr/>
              <p:nvPr/>
            </p:nvSpPr>
            <p:spPr>
              <a:xfrm>
                <a:off x="2736215" y="5453697"/>
                <a:ext cx="296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1375" extrusionOk="0">
                    <a:moveTo>
                      <a:pt x="0" y="0"/>
                    </a:moveTo>
                    <a:cubicBezTo>
                      <a:pt x="952" y="423"/>
                      <a:pt x="2011" y="953"/>
                      <a:pt x="2963" y="1376"/>
                    </a:cubicBezTo>
                    <a:cubicBezTo>
                      <a:pt x="2011" y="953"/>
                      <a:pt x="952" y="42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5" name="Google Shape;9645;g3acbb144eea_1_3835"/>
              <p:cNvSpPr/>
              <p:nvPr/>
            </p:nvSpPr>
            <p:spPr>
              <a:xfrm>
                <a:off x="2658639" y="5378767"/>
                <a:ext cx="23494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23494" h="3344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4182" y="20955"/>
                    </a:lnTo>
                    <a:cubicBezTo>
                      <a:pt x="17145" y="25294"/>
                      <a:pt x="20214" y="29422"/>
                      <a:pt x="23495" y="33443"/>
                    </a:cubicBezTo>
                    <a:lnTo>
                      <a:pt x="23495" y="33443"/>
                    </a:lnTo>
                    <a:cubicBezTo>
                      <a:pt x="20214" y="29527"/>
                      <a:pt x="17039" y="25400"/>
                      <a:pt x="14182" y="209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6" name="Google Shape;9646;g3acbb144eea_1_3835"/>
              <p:cNvSpPr/>
              <p:nvPr/>
            </p:nvSpPr>
            <p:spPr>
              <a:xfrm>
                <a:off x="2685944" y="5416444"/>
                <a:ext cx="6455" cy="7090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090" extrusionOk="0">
                    <a:moveTo>
                      <a:pt x="6456" y="7091"/>
                    </a:moveTo>
                    <a:lnTo>
                      <a:pt x="6456" y="7091"/>
                    </a:lnTo>
                    <a:cubicBezTo>
                      <a:pt x="4233" y="4868"/>
                      <a:pt x="2117" y="2434"/>
                      <a:pt x="0" y="0"/>
                    </a:cubicBezTo>
                    <a:cubicBezTo>
                      <a:pt x="2117" y="2434"/>
                      <a:pt x="4233" y="4868"/>
                      <a:pt x="6456" y="709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7" name="Google Shape;9647;g3acbb144eea_1_3835"/>
              <p:cNvSpPr/>
              <p:nvPr/>
            </p:nvSpPr>
            <p:spPr>
              <a:xfrm>
                <a:off x="2727325" y="5449358"/>
                <a:ext cx="634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634" h="317" extrusionOk="0">
                    <a:moveTo>
                      <a:pt x="635" y="317"/>
                    </a:moveTo>
                    <a:lnTo>
                      <a:pt x="635" y="317"/>
                    </a:lnTo>
                    <a:cubicBezTo>
                      <a:pt x="635" y="317"/>
                      <a:pt x="212" y="105"/>
                      <a:pt x="0" y="0"/>
                    </a:cubicBezTo>
                    <a:cubicBezTo>
                      <a:pt x="212" y="105"/>
                      <a:pt x="423" y="211"/>
                      <a:pt x="635" y="31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8" name="Google Shape;9648;g3acbb144eea_1_3835"/>
              <p:cNvSpPr/>
              <p:nvPr/>
            </p:nvSpPr>
            <p:spPr>
              <a:xfrm>
                <a:off x="2838238" y="5463433"/>
                <a:ext cx="317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317" h="10583" extrusionOk="0">
                    <a:moveTo>
                      <a:pt x="0" y="0"/>
                    </a:moveTo>
                    <a:cubicBezTo>
                      <a:pt x="0" y="0"/>
                      <a:pt x="212" y="0"/>
                      <a:pt x="317" y="0"/>
                    </a:cubicBezTo>
                    <a:cubicBezTo>
                      <a:pt x="317" y="0"/>
                      <a:pt x="317" y="0"/>
                      <a:pt x="317" y="0"/>
                    </a:cubicBezTo>
                    <a:cubicBezTo>
                      <a:pt x="212" y="0"/>
                      <a:pt x="106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49" name="Google Shape;9649;g3acbb144eea_1_3835"/>
              <p:cNvSpPr/>
              <p:nvPr/>
            </p:nvSpPr>
            <p:spPr>
              <a:xfrm>
                <a:off x="2658639" y="5255471"/>
                <a:ext cx="220873" cy="212345"/>
              </a:xfrm>
              <a:custGeom>
                <a:avLst/>
                <a:gdLst/>
                <a:ahLst/>
                <a:cxnLst/>
                <a:rect l="l" t="t" r="r" b="b"/>
                <a:pathLst>
                  <a:path w="220873" h="212345" extrusionOk="0">
                    <a:moveTo>
                      <a:pt x="193887" y="203729"/>
                    </a:moveTo>
                    <a:cubicBezTo>
                      <a:pt x="199072" y="201930"/>
                      <a:pt x="204047" y="199708"/>
                      <a:pt x="209127" y="197379"/>
                    </a:cubicBezTo>
                    <a:cubicBezTo>
                      <a:pt x="211878" y="196109"/>
                      <a:pt x="214630" y="194627"/>
                      <a:pt x="217276" y="193040"/>
                    </a:cubicBezTo>
                    <a:cubicBezTo>
                      <a:pt x="218440" y="192405"/>
                      <a:pt x="219710" y="191664"/>
                      <a:pt x="220874" y="190923"/>
                    </a:cubicBezTo>
                    <a:cubicBezTo>
                      <a:pt x="217488" y="179070"/>
                      <a:pt x="212196" y="167640"/>
                      <a:pt x="204999" y="156845"/>
                    </a:cubicBezTo>
                    <a:lnTo>
                      <a:pt x="101388" y="0"/>
                    </a:lnTo>
                    <a:cubicBezTo>
                      <a:pt x="66358" y="46778"/>
                      <a:pt x="32067" y="87842"/>
                      <a:pt x="0" y="123296"/>
                    </a:cubicBezTo>
                    <a:lnTo>
                      <a:pt x="14182" y="144251"/>
                    </a:lnTo>
                    <a:cubicBezTo>
                      <a:pt x="17145" y="148590"/>
                      <a:pt x="20214" y="152718"/>
                      <a:pt x="23495" y="156739"/>
                    </a:cubicBezTo>
                    <a:cubicBezTo>
                      <a:pt x="24659" y="158115"/>
                      <a:pt x="25929" y="159385"/>
                      <a:pt x="27199" y="160761"/>
                    </a:cubicBezTo>
                    <a:cubicBezTo>
                      <a:pt x="27199" y="160761"/>
                      <a:pt x="27199" y="160761"/>
                      <a:pt x="27305" y="160867"/>
                    </a:cubicBezTo>
                    <a:cubicBezTo>
                      <a:pt x="29422" y="163301"/>
                      <a:pt x="31538" y="165735"/>
                      <a:pt x="33761" y="167958"/>
                    </a:cubicBezTo>
                    <a:cubicBezTo>
                      <a:pt x="35348" y="169545"/>
                      <a:pt x="37147" y="171027"/>
                      <a:pt x="38735" y="172509"/>
                    </a:cubicBezTo>
                    <a:cubicBezTo>
                      <a:pt x="40746" y="174308"/>
                      <a:pt x="42757" y="176212"/>
                      <a:pt x="44873" y="177906"/>
                    </a:cubicBezTo>
                    <a:cubicBezTo>
                      <a:pt x="46884" y="179493"/>
                      <a:pt x="48895" y="180975"/>
                      <a:pt x="51012" y="182457"/>
                    </a:cubicBezTo>
                    <a:cubicBezTo>
                      <a:pt x="52917" y="183833"/>
                      <a:pt x="54822" y="185315"/>
                      <a:pt x="56832" y="186690"/>
                    </a:cubicBezTo>
                    <a:cubicBezTo>
                      <a:pt x="59161" y="188278"/>
                      <a:pt x="61595" y="189653"/>
                      <a:pt x="64029" y="191029"/>
                    </a:cubicBezTo>
                    <a:cubicBezTo>
                      <a:pt x="65617" y="191982"/>
                      <a:pt x="67204" y="192934"/>
                      <a:pt x="68792" y="193781"/>
                    </a:cubicBezTo>
                    <a:cubicBezTo>
                      <a:pt x="69003" y="193887"/>
                      <a:pt x="69215" y="193992"/>
                      <a:pt x="69426" y="194098"/>
                    </a:cubicBezTo>
                    <a:cubicBezTo>
                      <a:pt x="72072" y="195580"/>
                      <a:pt x="74824" y="196850"/>
                      <a:pt x="77576" y="198120"/>
                    </a:cubicBezTo>
                    <a:cubicBezTo>
                      <a:pt x="78528" y="198544"/>
                      <a:pt x="79587" y="199073"/>
                      <a:pt x="80539" y="199496"/>
                    </a:cubicBezTo>
                    <a:cubicBezTo>
                      <a:pt x="81174" y="199814"/>
                      <a:pt x="81703" y="200131"/>
                      <a:pt x="82338" y="200343"/>
                    </a:cubicBezTo>
                    <a:cubicBezTo>
                      <a:pt x="85407" y="201613"/>
                      <a:pt x="88477" y="202777"/>
                      <a:pt x="91652" y="203835"/>
                    </a:cubicBezTo>
                    <a:cubicBezTo>
                      <a:pt x="93027" y="204364"/>
                      <a:pt x="94403" y="204894"/>
                      <a:pt x="95779" y="205317"/>
                    </a:cubicBezTo>
                    <a:cubicBezTo>
                      <a:pt x="99166" y="206375"/>
                      <a:pt x="102658" y="207327"/>
                      <a:pt x="106045" y="208068"/>
                    </a:cubicBezTo>
                    <a:cubicBezTo>
                      <a:pt x="106257" y="208068"/>
                      <a:pt x="106468" y="208068"/>
                      <a:pt x="106680" y="208174"/>
                    </a:cubicBezTo>
                    <a:cubicBezTo>
                      <a:pt x="107632" y="208386"/>
                      <a:pt x="108585" y="208703"/>
                      <a:pt x="109537" y="208915"/>
                    </a:cubicBezTo>
                    <a:cubicBezTo>
                      <a:pt x="113242" y="209762"/>
                      <a:pt x="117051" y="210397"/>
                      <a:pt x="120862" y="210926"/>
                    </a:cubicBezTo>
                    <a:cubicBezTo>
                      <a:pt x="121708" y="211032"/>
                      <a:pt x="122661" y="211243"/>
                      <a:pt x="123507" y="211349"/>
                    </a:cubicBezTo>
                    <a:cubicBezTo>
                      <a:pt x="127529" y="211878"/>
                      <a:pt x="131551" y="212196"/>
                      <a:pt x="135678" y="212302"/>
                    </a:cubicBezTo>
                    <a:cubicBezTo>
                      <a:pt x="136313" y="212302"/>
                      <a:pt x="136948" y="212302"/>
                      <a:pt x="137689" y="212302"/>
                    </a:cubicBezTo>
                    <a:cubicBezTo>
                      <a:pt x="141922" y="212408"/>
                      <a:pt x="146262" y="212302"/>
                      <a:pt x="150495" y="212196"/>
                    </a:cubicBezTo>
                    <a:cubicBezTo>
                      <a:pt x="150918" y="212196"/>
                      <a:pt x="151342" y="212196"/>
                      <a:pt x="151871" y="212196"/>
                    </a:cubicBezTo>
                    <a:cubicBezTo>
                      <a:pt x="156316" y="211878"/>
                      <a:pt x="160761" y="211455"/>
                      <a:pt x="165206" y="210820"/>
                    </a:cubicBezTo>
                    <a:cubicBezTo>
                      <a:pt x="165417" y="210820"/>
                      <a:pt x="165735" y="210820"/>
                      <a:pt x="165947" y="210714"/>
                    </a:cubicBezTo>
                    <a:cubicBezTo>
                      <a:pt x="170498" y="209973"/>
                      <a:pt x="175154" y="209127"/>
                      <a:pt x="179705" y="207962"/>
                    </a:cubicBezTo>
                    <a:cubicBezTo>
                      <a:pt x="179811" y="207962"/>
                      <a:pt x="179917" y="207962"/>
                      <a:pt x="180022" y="207962"/>
                    </a:cubicBezTo>
                    <a:cubicBezTo>
                      <a:pt x="184679" y="206798"/>
                      <a:pt x="189230" y="205423"/>
                      <a:pt x="193887" y="203835"/>
                    </a:cubicBezTo>
                    <a:cubicBezTo>
                      <a:pt x="193887" y="203835"/>
                      <a:pt x="193887" y="203835"/>
                      <a:pt x="193887" y="2038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0" name="Google Shape;9650;g3acbb144eea_1_3835"/>
              <p:cNvSpPr/>
              <p:nvPr/>
            </p:nvSpPr>
            <p:spPr>
              <a:xfrm>
                <a:off x="2852525" y="5452850"/>
                <a:ext cx="1524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5240" h="6350" extrusionOk="0">
                    <a:moveTo>
                      <a:pt x="15240" y="0"/>
                    </a:moveTo>
                    <a:cubicBezTo>
                      <a:pt x="10266" y="2329"/>
                      <a:pt x="5186" y="4551"/>
                      <a:pt x="0" y="6350"/>
                    </a:cubicBezTo>
                    <a:cubicBezTo>
                      <a:pt x="5186" y="4551"/>
                      <a:pt x="10266" y="2329"/>
                      <a:pt x="1524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1" name="Google Shape;9651;g3acbb144eea_1_3835"/>
              <p:cNvSpPr/>
              <p:nvPr/>
            </p:nvSpPr>
            <p:spPr>
              <a:xfrm>
                <a:off x="2875914" y="5446394"/>
                <a:ext cx="3704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2116" extrusionOk="0">
                    <a:moveTo>
                      <a:pt x="3598" y="212"/>
                    </a:moveTo>
                    <a:cubicBezTo>
                      <a:pt x="3598" y="212"/>
                      <a:pt x="3598" y="106"/>
                      <a:pt x="3598" y="0"/>
                    </a:cubicBezTo>
                    <a:cubicBezTo>
                      <a:pt x="2434" y="741"/>
                      <a:pt x="1164" y="1376"/>
                      <a:pt x="0" y="2117"/>
                    </a:cubicBezTo>
                    <a:cubicBezTo>
                      <a:pt x="1164" y="1482"/>
                      <a:pt x="2434" y="953"/>
                      <a:pt x="3704" y="2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2" name="Google Shape;9652;g3acbb144eea_1_3835"/>
              <p:cNvSpPr/>
              <p:nvPr/>
            </p:nvSpPr>
            <p:spPr>
              <a:xfrm>
                <a:off x="2022263" y="4305723"/>
                <a:ext cx="270509" cy="380682"/>
              </a:xfrm>
              <a:custGeom>
                <a:avLst/>
                <a:gdLst/>
                <a:ahLst/>
                <a:cxnLst/>
                <a:rect l="l" t="t" r="r" b="b"/>
                <a:pathLst>
                  <a:path w="270509" h="380682" extrusionOk="0">
                    <a:moveTo>
                      <a:pt x="110067" y="0"/>
                    </a:moveTo>
                    <a:cubicBezTo>
                      <a:pt x="75459" y="44662"/>
                      <a:pt x="38841" y="87736"/>
                      <a:pt x="0" y="128799"/>
                    </a:cubicBezTo>
                    <a:lnTo>
                      <a:pt x="169757" y="380683"/>
                    </a:lnTo>
                    <a:cubicBezTo>
                      <a:pt x="202353" y="340995"/>
                      <a:pt x="236643" y="294957"/>
                      <a:pt x="270510" y="242782"/>
                    </a:cubicBezTo>
                    <a:lnTo>
                      <a:pt x="110067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3" name="Google Shape;9653;g3acbb144eea_1_3835"/>
              <p:cNvSpPr/>
              <p:nvPr/>
            </p:nvSpPr>
            <p:spPr>
              <a:xfrm>
                <a:off x="1362604" y="4225184"/>
                <a:ext cx="40322" cy="61912"/>
              </a:xfrm>
              <a:custGeom>
                <a:avLst/>
                <a:gdLst/>
                <a:ahLst/>
                <a:cxnLst/>
                <a:rect l="l" t="t" r="r" b="b"/>
                <a:pathLst>
                  <a:path w="40322" h="61912" extrusionOk="0">
                    <a:moveTo>
                      <a:pt x="18309" y="29422"/>
                    </a:moveTo>
                    <a:cubicBezTo>
                      <a:pt x="24977" y="19156"/>
                      <a:pt x="32491" y="9419"/>
                      <a:pt x="40322" y="0"/>
                    </a:cubicBezTo>
                    <a:cubicBezTo>
                      <a:pt x="24236" y="19156"/>
                      <a:pt x="10795" y="39899"/>
                      <a:pt x="0" y="61912"/>
                    </a:cubicBezTo>
                    <a:cubicBezTo>
                      <a:pt x="5503" y="50800"/>
                      <a:pt x="11430" y="39899"/>
                      <a:pt x="18309" y="2952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4" name="Google Shape;9654;g3acbb144eea_1_3835"/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2912" y="6456"/>
                      <a:pt x="6350" y="13229"/>
                      <a:pt x="0" y="202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5" name="Google Shape;9655;g3acbb144eea_1_3835"/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30057" y="0"/>
                    </a:move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9525" y="15134"/>
                      <a:pt x="19368" y="7197"/>
                      <a:pt x="30057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6" name="Google Shape;9656;g3acbb144eea_1_3835"/>
              <p:cNvSpPr/>
              <p:nvPr/>
            </p:nvSpPr>
            <p:spPr>
              <a:xfrm>
                <a:off x="1210733" y="4008966"/>
                <a:ext cx="260773" cy="280564"/>
              </a:xfrm>
              <a:custGeom>
                <a:avLst/>
                <a:gdLst/>
                <a:ahLst/>
                <a:cxnLst/>
                <a:rect l="l" t="t" r="r" b="b"/>
                <a:pathLst>
                  <a:path w="260773" h="280564" extrusionOk="0">
                    <a:moveTo>
                      <a:pt x="201083" y="0"/>
                    </a:moveTo>
                    <a:cubicBezTo>
                      <a:pt x="185526" y="8149"/>
                      <a:pt x="170180" y="17251"/>
                      <a:pt x="155258" y="27305"/>
                    </a:cubicBezTo>
                    <a:cubicBezTo>
                      <a:pt x="72919" y="82868"/>
                      <a:pt x="22860" y="166476"/>
                      <a:pt x="0" y="260985"/>
                    </a:cubicBezTo>
                    <a:cubicBezTo>
                      <a:pt x="50694" y="259398"/>
                      <a:pt x="101600" y="266277"/>
                      <a:pt x="150495" y="280564"/>
                    </a:cubicBezTo>
                    <a:cubicBezTo>
                      <a:pt x="150918" y="279718"/>
                      <a:pt x="151448" y="278977"/>
                      <a:pt x="151871" y="278130"/>
                    </a:cubicBezTo>
                    <a:cubicBezTo>
                      <a:pt x="162666" y="256117"/>
                      <a:pt x="176213" y="235374"/>
                      <a:pt x="192193" y="216218"/>
                    </a:cubicBezTo>
                    <a:cubicBezTo>
                      <a:pt x="192934" y="215265"/>
                      <a:pt x="193569" y="214207"/>
                      <a:pt x="194416" y="213254"/>
                    </a:cubicBezTo>
                    <a:cubicBezTo>
                      <a:pt x="195686" y="211773"/>
                      <a:pt x="197273" y="210397"/>
                      <a:pt x="198649" y="208915"/>
                    </a:cubicBezTo>
                    <a:cubicBezTo>
                      <a:pt x="204893" y="201930"/>
                      <a:pt x="211561" y="195157"/>
                      <a:pt x="218546" y="188701"/>
                    </a:cubicBezTo>
                    <a:cubicBezTo>
                      <a:pt x="221192" y="186267"/>
                      <a:pt x="223732" y="183833"/>
                      <a:pt x="226377" y="181504"/>
                    </a:cubicBezTo>
                    <a:cubicBezTo>
                      <a:pt x="235903" y="173249"/>
                      <a:pt x="245745" y="165312"/>
                      <a:pt x="256434" y="158115"/>
                    </a:cubicBezTo>
                    <a:cubicBezTo>
                      <a:pt x="257810" y="157163"/>
                      <a:pt x="259292" y="156316"/>
                      <a:pt x="260773" y="155364"/>
                    </a:cubicBezTo>
                    <a:cubicBezTo>
                      <a:pt x="251566" y="99907"/>
                      <a:pt x="232410" y="44768"/>
                      <a:pt x="201083" y="10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7" name="Google Shape;9657;g3acbb144eea_1_3835"/>
              <p:cNvSpPr/>
              <p:nvPr/>
            </p:nvSpPr>
            <p:spPr>
              <a:xfrm>
                <a:off x="1729316" y="4126970"/>
                <a:ext cx="105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583" extrusionOk="0">
                    <a:moveTo>
                      <a:pt x="0" y="0"/>
                    </a:moveTo>
                    <a:lnTo>
                      <a:pt x="10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8" name="Google Shape;9658;g3acbb144eea_1_3835"/>
              <p:cNvSpPr/>
              <p:nvPr/>
            </p:nvSpPr>
            <p:spPr>
              <a:xfrm>
                <a:off x="1754716" y="4135860"/>
                <a:ext cx="7408" cy="3068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3068" extrusionOk="0">
                    <a:moveTo>
                      <a:pt x="7408" y="3069"/>
                    </a:moveTo>
                    <a:cubicBezTo>
                      <a:pt x="4974" y="2011"/>
                      <a:pt x="2540" y="952"/>
                      <a:pt x="0" y="0"/>
                    </a:cubicBezTo>
                    <a:cubicBezTo>
                      <a:pt x="2434" y="952"/>
                      <a:pt x="4974" y="2011"/>
                      <a:pt x="7408" y="306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9" name="Google Shape;9659;g3acbb144eea_1_3835"/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6244" y="3916"/>
                    </a:moveTo>
                    <a:cubicBezTo>
                      <a:pt x="4233" y="2540"/>
                      <a:pt x="2117" y="1270"/>
                      <a:pt x="0" y="0"/>
                    </a:cubicBezTo>
                    <a:cubicBezTo>
                      <a:pt x="2117" y="1270"/>
                      <a:pt x="4127" y="2540"/>
                      <a:pt x="6244" y="391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0" name="Google Shape;9660;g3acbb144eea_1_3835"/>
              <p:cNvSpPr/>
              <p:nvPr/>
            </p:nvSpPr>
            <p:spPr>
              <a:xfrm>
                <a:off x="1778000" y="4146126"/>
                <a:ext cx="13334" cy="6985"/>
              </a:xfrm>
              <a:custGeom>
                <a:avLst/>
                <a:gdLst/>
                <a:ahLst/>
                <a:cxnLst/>
                <a:rect l="l" t="t" r="r" b="b"/>
                <a:pathLst>
                  <a:path w="13334" h="6985" extrusionOk="0">
                    <a:moveTo>
                      <a:pt x="13335" y="6985"/>
                    </a:moveTo>
                    <a:cubicBezTo>
                      <a:pt x="8890" y="4551"/>
                      <a:pt x="4445" y="2222"/>
                      <a:pt x="0" y="0"/>
                    </a:cubicBezTo>
                    <a:cubicBezTo>
                      <a:pt x="4445" y="2222"/>
                      <a:pt x="8890" y="4551"/>
                      <a:pt x="13335" y="698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1" name="Google Shape;9661;g3acbb144eea_1_3835"/>
              <p:cNvSpPr/>
              <p:nvPr/>
            </p:nvSpPr>
            <p:spPr>
              <a:xfrm>
                <a:off x="1834409" y="4181580"/>
                <a:ext cx="5291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4551" extrusionOk="0">
                    <a:moveTo>
                      <a:pt x="5292" y="4551"/>
                    </a:moveTo>
                    <a:cubicBezTo>
                      <a:pt x="3493" y="3069"/>
                      <a:pt x="1799" y="1482"/>
                      <a:pt x="0" y="0"/>
                    </a:cubicBezTo>
                    <a:cubicBezTo>
                      <a:pt x="1799" y="1482"/>
                      <a:pt x="3493" y="3069"/>
                      <a:pt x="5292" y="45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2" name="Google Shape;9662;g3acbb144eea_1_3835"/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3" name="Google Shape;9663;g3acbb144eea_1_3835"/>
              <p:cNvSpPr/>
              <p:nvPr/>
            </p:nvSpPr>
            <p:spPr>
              <a:xfrm>
                <a:off x="1683384" y="3955626"/>
                <a:ext cx="277071" cy="255164"/>
              </a:xfrm>
              <a:custGeom>
                <a:avLst/>
                <a:gdLst/>
                <a:ahLst/>
                <a:cxnLst/>
                <a:rect l="l" t="t" r="r" b="b"/>
                <a:pathLst>
                  <a:path w="277071" h="255164" extrusionOk="0">
                    <a:moveTo>
                      <a:pt x="123402" y="206587"/>
                    </a:moveTo>
                    <a:cubicBezTo>
                      <a:pt x="125518" y="207857"/>
                      <a:pt x="127529" y="209126"/>
                      <a:pt x="129646" y="210502"/>
                    </a:cubicBezTo>
                    <a:cubicBezTo>
                      <a:pt x="136737" y="215159"/>
                      <a:pt x="143722" y="220133"/>
                      <a:pt x="150389" y="225425"/>
                    </a:cubicBezTo>
                    <a:cubicBezTo>
                      <a:pt x="150601" y="225531"/>
                      <a:pt x="150707" y="225742"/>
                      <a:pt x="150918" y="225848"/>
                    </a:cubicBezTo>
                    <a:cubicBezTo>
                      <a:pt x="152718" y="227330"/>
                      <a:pt x="154411" y="228918"/>
                      <a:pt x="156210" y="230399"/>
                    </a:cubicBezTo>
                    <a:cubicBezTo>
                      <a:pt x="161290" y="234632"/>
                      <a:pt x="166158" y="238972"/>
                      <a:pt x="171027" y="243522"/>
                    </a:cubicBezTo>
                    <a:cubicBezTo>
                      <a:pt x="173673" y="245957"/>
                      <a:pt x="176213" y="248496"/>
                      <a:pt x="178753" y="251142"/>
                    </a:cubicBezTo>
                    <a:cubicBezTo>
                      <a:pt x="180128" y="252518"/>
                      <a:pt x="181504" y="253788"/>
                      <a:pt x="182774" y="255164"/>
                    </a:cubicBezTo>
                    <a:cubicBezTo>
                      <a:pt x="216641" y="211984"/>
                      <a:pt x="248285" y="166899"/>
                      <a:pt x="277072" y="120015"/>
                    </a:cubicBezTo>
                    <a:cubicBezTo>
                      <a:pt x="198755" y="50588"/>
                      <a:pt x="101177" y="9631"/>
                      <a:pt x="0" y="0"/>
                    </a:cubicBezTo>
                    <a:cubicBezTo>
                      <a:pt x="17992" y="54081"/>
                      <a:pt x="28575" y="110808"/>
                      <a:pt x="32279" y="167746"/>
                    </a:cubicBezTo>
                    <a:cubicBezTo>
                      <a:pt x="36830" y="168910"/>
                      <a:pt x="41275" y="170074"/>
                      <a:pt x="45720" y="171344"/>
                    </a:cubicBezTo>
                    <a:cubicBezTo>
                      <a:pt x="45720" y="171344"/>
                      <a:pt x="45720" y="171344"/>
                      <a:pt x="45720" y="171344"/>
                    </a:cubicBezTo>
                    <a:cubicBezTo>
                      <a:pt x="54293" y="173884"/>
                      <a:pt x="62759" y="176953"/>
                      <a:pt x="71014" y="180128"/>
                    </a:cubicBezTo>
                    <a:cubicBezTo>
                      <a:pt x="73554" y="181081"/>
                      <a:pt x="75988" y="182139"/>
                      <a:pt x="78423" y="183197"/>
                    </a:cubicBezTo>
                    <a:cubicBezTo>
                      <a:pt x="81492" y="184467"/>
                      <a:pt x="84561" y="185631"/>
                      <a:pt x="87630" y="187007"/>
                    </a:cubicBezTo>
                    <a:cubicBezTo>
                      <a:pt x="89853" y="188066"/>
                      <a:pt x="91969" y="189336"/>
                      <a:pt x="94298" y="190500"/>
                    </a:cubicBezTo>
                    <a:cubicBezTo>
                      <a:pt x="98848" y="192722"/>
                      <a:pt x="103188" y="195051"/>
                      <a:pt x="107632" y="197485"/>
                    </a:cubicBezTo>
                    <a:cubicBezTo>
                      <a:pt x="109855" y="198755"/>
                      <a:pt x="112183" y="199707"/>
                      <a:pt x="114300" y="200977"/>
                    </a:cubicBezTo>
                    <a:cubicBezTo>
                      <a:pt x="117263" y="202671"/>
                      <a:pt x="120121" y="204682"/>
                      <a:pt x="123084" y="20658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4" name="Google Shape;9664;g3acbb144eea_1_3835"/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17" y="1270"/>
                      <a:pt x="4233" y="2540"/>
                      <a:pt x="6244" y="3916"/>
                    </a:cubicBezTo>
                    <a:lnTo>
                      <a:pt x="6244" y="3916"/>
                    </a:lnTo>
                    <a:cubicBezTo>
                      <a:pt x="4233" y="2540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5" name="Google Shape;9665;g3acbb144eea_1_3835"/>
              <p:cNvSpPr/>
              <p:nvPr/>
            </p:nvSpPr>
            <p:spPr>
              <a:xfrm>
                <a:off x="1834409" y="4181580"/>
                <a:ext cx="5397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455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9" y="1482"/>
                      <a:pt x="3598" y="3069"/>
                      <a:pt x="5397" y="4551"/>
                    </a:cubicBezTo>
                    <a:cubicBezTo>
                      <a:pt x="5397" y="4551"/>
                      <a:pt x="5397" y="4551"/>
                      <a:pt x="5397" y="4551"/>
                    </a:cubicBezTo>
                    <a:cubicBezTo>
                      <a:pt x="3598" y="3069"/>
                      <a:pt x="1905" y="1482"/>
                      <a:pt x="106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6" name="Google Shape;9666;g3acbb144eea_1_3835"/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7726" y="7620"/>
                      <a:pt x="7726" y="7620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7" name="Google Shape;9667;g3acbb144eea_1_3835"/>
              <p:cNvSpPr/>
              <p:nvPr/>
            </p:nvSpPr>
            <p:spPr>
              <a:xfrm>
                <a:off x="1833774" y="4181051"/>
                <a:ext cx="529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529" h="423" extrusionOk="0">
                    <a:moveTo>
                      <a:pt x="0" y="0"/>
                    </a:moveTo>
                    <a:cubicBezTo>
                      <a:pt x="0" y="0"/>
                      <a:pt x="317" y="317"/>
                      <a:pt x="529" y="423"/>
                    </a:cubicBezTo>
                    <a:lnTo>
                      <a:pt x="529" y="423"/>
                    </a:lnTo>
                    <a:cubicBezTo>
                      <a:pt x="529" y="423"/>
                      <a:pt x="212" y="10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8" name="Google Shape;9668;g3acbb144eea_1_3835"/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ubicBezTo>
                      <a:pt x="14817" y="13123"/>
                      <a:pt x="14817" y="13123"/>
                      <a:pt x="14817" y="13123"/>
                    </a:cubicBezTo>
                    <a:cubicBezTo>
                      <a:pt x="10054" y="8572"/>
                      <a:pt x="5080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9" name="Google Shape;9669;g3acbb144eea_1_3835"/>
              <p:cNvSpPr/>
              <p:nvPr/>
            </p:nvSpPr>
            <p:spPr>
              <a:xfrm>
                <a:off x="1862243" y="4206875"/>
                <a:ext cx="402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402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76" y="1376"/>
                      <a:pt x="2752" y="2646"/>
                      <a:pt x="4022" y="4022"/>
                    </a:cubicBezTo>
                    <a:cubicBezTo>
                      <a:pt x="2752" y="2646"/>
                      <a:pt x="1270" y="137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0" name="Google Shape;9670;g3acbb144eea_1_3835"/>
              <p:cNvSpPr/>
              <p:nvPr/>
            </p:nvSpPr>
            <p:spPr>
              <a:xfrm>
                <a:off x="1813030" y="4166129"/>
                <a:ext cx="20743" cy="14922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492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091" y="4763"/>
                      <a:pt x="14076" y="9631"/>
                      <a:pt x="20743" y="14923"/>
                    </a:cubicBezTo>
                    <a:cubicBezTo>
                      <a:pt x="13970" y="9631"/>
                      <a:pt x="7091" y="465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1" name="Google Shape;9671;g3acbb144eea_1_3835"/>
              <p:cNvSpPr/>
              <p:nvPr/>
            </p:nvSpPr>
            <p:spPr>
              <a:xfrm>
                <a:off x="1798002" y="415649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106"/>
                    </a:moveTo>
                    <a:cubicBezTo>
                      <a:pt x="2963" y="1799"/>
                      <a:pt x="5821" y="3810"/>
                      <a:pt x="8784" y="5609"/>
                    </a:cubicBezTo>
                    <a:cubicBezTo>
                      <a:pt x="8784" y="5609"/>
                      <a:pt x="8784" y="5609"/>
                      <a:pt x="8784" y="5609"/>
                    </a:cubicBezTo>
                    <a:cubicBezTo>
                      <a:pt x="5821" y="3810"/>
                      <a:pt x="2963" y="179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2" name="Google Shape;9672;g3acbb144eea_1_3835"/>
              <p:cNvSpPr/>
              <p:nvPr/>
            </p:nvSpPr>
            <p:spPr>
              <a:xfrm>
                <a:off x="2350558" y="4793932"/>
                <a:ext cx="247544" cy="349779"/>
              </a:xfrm>
              <a:custGeom>
                <a:avLst/>
                <a:gdLst/>
                <a:ahLst/>
                <a:cxnLst/>
                <a:rect l="l" t="t" r="r" b="b"/>
                <a:pathLst>
                  <a:path w="247544" h="349779" extrusionOk="0">
                    <a:moveTo>
                      <a:pt x="104457" y="106"/>
                    </a:moveTo>
                    <a:cubicBezTo>
                      <a:pt x="68368" y="48577"/>
                      <a:pt x="32914" y="91122"/>
                      <a:pt x="0" y="127635"/>
                    </a:cubicBezTo>
                    <a:lnTo>
                      <a:pt x="149754" y="349779"/>
                    </a:lnTo>
                    <a:cubicBezTo>
                      <a:pt x="181398" y="311256"/>
                      <a:pt x="214630" y="266806"/>
                      <a:pt x="247544" y="216429"/>
                    </a:cubicBezTo>
                    <a:lnTo>
                      <a:pt x="104563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3" name="Google Shape;9673;g3acbb144eea_1_3835"/>
              <p:cNvSpPr/>
              <p:nvPr/>
            </p:nvSpPr>
            <p:spPr>
              <a:xfrm>
                <a:off x="2500206" y="5010361"/>
                <a:ext cx="259820" cy="368405"/>
              </a:xfrm>
              <a:custGeom>
                <a:avLst/>
                <a:gdLst/>
                <a:ahLst/>
                <a:cxnLst/>
                <a:rect l="l" t="t" r="r" b="b"/>
                <a:pathLst>
                  <a:path w="259820" h="368405" extrusionOk="0">
                    <a:moveTo>
                      <a:pt x="0" y="133350"/>
                    </a:moveTo>
                    <a:lnTo>
                      <a:pt x="158433" y="368406"/>
                    </a:lnTo>
                    <a:cubicBezTo>
                      <a:pt x="190394" y="332952"/>
                      <a:pt x="224790" y="291888"/>
                      <a:pt x="259821" y="245110"/>
                    </a:cubicBezTo>
                    <a:lnTo>
                      <a:pt x="97896" y="0"/>
                    </a:lnTo>
                    <a:cubicBezTo>
                      <a:pt x="64982" y="50376"/>
                      <a:pt x="31750" y="94721"/>
                      <a:pt x="106" y="13335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4" name="Google Shape;9674;g3acbb144eea_1_3835"/>
              <p:cNvSpPr/>
              <p:nvPr/>
            </p:nvSpPr>
            <p:spPr>
              <a:xfrm>
                <a:off x="2192125" y="4686511"/>
                <a:ext cx="158326" cy="235055"/>
              </a:xfrm>
              <a:custGeom>
                <a:avLst/>
                <a:gdLst/>
                <a:ahLst/>
                <a:cxnLst/>
                <a:rect l="l" t="t" r="r" b="b"/>
                <a:pathLst>
                  <a:path w="158326" h="23505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93662" y="138959"/>
                    </a:lnTo>
                    <a:lnTo>
                      <a:pt x="158327" y="235056"/>
                    </a:lnTo>
                    <a:lnTo>
                      <a:pt x="158327" y="2350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5" name="Google Shape;9675;g3acbb144eea_1_3835"/>
              <p:cNvSpPr/>
              <p:nvPr/>
            </p:nvSpPr>
            <p:spPr>
              <a:xfrm>
                <a:off x="2192019" y="4548504"/>
                <a:ext cx="262890" cy="372956"/>
              </a:xfrm>
              <a:custGeom>
                <a:avLst/>
                <a:gdLst/>
                <a:ahLst/>
                <a:cxnLst/>
                <a:rect l="l" t="t" r="r" b="b"/>
                <a:pathLst>
                  <a:path w="262890" h="372956" extrusionOk="0">
                    <a:moveTo>
                      <a:pt x="100753" y="0"/>
                    </a:moveTo>
                    <a:cubicBezTo>
                      <a:pt x="66887" y="52176"/>
                      <a:pt x="32597" y="98213"/>
                      <a:pt x="0" y="137901"/>
                    </a:cubicBezTo>
                    <a:lnTo>
                      <a:pt x="158433" y="372957"/>
                    </a:lnTo>
                    <a:cubicBezTo>
                      <a:pt x="191347" y="336444"/>
                      <a:pt x="226801" y="293899"/>
                      <a:pt x="262890" y="245428"/>
                    </a:cubicBezTo>
                    <a:lnTo>
                      <a:pt x="100753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6" name="Google Shape;9676;g3acbb144eea_1_3835"/>
              <p:cNvSpPr/>
              <p:nvPr/>
            </p:nvSpPr>
            <p:spPr>
              <a:xfrm>
                <a:off x="1873567" y="4219045"/>
                <a:ext cx="7937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9101" extrusionOk="0">
                    <a:moveTo>
                      <a:pt x="7938" y="9102"/>
                    </a:moveTo>
                    <a:cubicBezTo>
                      <a:pt x="5397" y="5927"/>
                      <a:pt x="2646" y="3069"/>
                      <a:pt x="0" y="0"/>
                    </a:cubicBezTo>
                    <a:cubicBezTo>
                      <a:pt x="2646" y="2963"/>
                      <a:pt x="5397" y="5927"/>
                      <a:pt x="7938" y="910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7" name="Google Shape;9677;g3acbb144eea_1_3835"/>
              <p:cNvSpPr/>
              <p:nvPr/>
            </p:nvSpPr>
            <p:spPr>
              <a:xfrm>
                <a:off x="1898649" y="4251007"/>
                <a:ext cx="123719" cy="183514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514" extrusionOk="0">
                    <a:moveTo>
                      <a:pt x="0" y="0"/>
                    </a:moveTo>
                    <a:lnTo>
                      <a:pt x="106" y="106"/>
                    </a:lnTo>
                    <a:lnTo>
                      <a:pt x="123719" y="183515"/>
                    </a:lnTo>
                    <a:lnTo>
                      <a:pt x="123719" y="183515"/>
                    </a:lnTo>
                    <a:lnTo>
                      <a:pt x="106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8" name="Google Shape;9678;g3acbb144eea_1_3835"/>
              <p:cNvSpPr/>
              <p:nvPr/>
            </p:nvSpPr>
            <p:spPr>
              <a:xfrm>
                <a:off x="1866264" y="4075641"/>
                <a:ext cx="266064" cy="358880"/>
              </a:xfrm>
              <a:custGeom>
                <a:avLst/>
                <a:gdLst/>
                <a:ahLst/>
                <a:cxnLst/>
                <a:rect l="l" t="t" r="r" b="b"/>
                <a:pathLst>
                  <a:path w="266064" h="358880" extrusionOk="0">
                    <a:moveTo>
                      <a:pt x="32385" y="175366"/>
                    </a:moveTo>
                    <a:cubicBezTo>
                      <a:pt x="32385" y="175366"/>
                      <a:pt x="32385" y="175366"/>
                      <a:pt x="32385" y="175472"/>
                    </a:cubicBezTo>
                    <a:lnTo>
                      <a:pt x="155998" y="358881"/>
                    </a:lnTo>
                    <a:cubicBezTo>
                      <a:pt x="194733" y="317712"/>
                      <a:pt x="231458" y="274743"/>
                      <a:pt x="266065" y="230082"/>
                    </a:cubicBezTo>
                    <a:lnTo>
                      <a:pt x="174942" y="92181"/>
                    </a:lnTo>
                    <a:cubicBezTo>
                      <a:pt x="151553" y="57361"/>
                      <a:pt x="124354" y="26670"/>
                      <a:pt x="94298" y="0"/>
                    </a:cubicBezTo>
                    <a:cubicBezTo>
                      <a:pt x="65405" y="46778"/>
                      <a:pt x="33867" y="91969"/>
                      <a:pt x="0" y="135149"/>
                    </a:cubicBezTo>
                    <a:cubicBezTo>
                      <a:pt x="2540" y="137795"/>
                      <a:pt x="4762" y="140653"/>
                      <a:pt x="7197" y="143404"/>
                    </a:cubicBezTo>
                    <a:cubicBezTo>
                      <a:pt x="9843" y="146367"/>
                      <a:pt x="12594" y="149331"/>
                      <a:pt x="15134" y="152506"/>
                    </a:cubicBezTo>
                    <a:cubicBezTo>
                      <a:pt x="15663" y="153141"/>
                      <a:pt x="16298" y="153776"/>
                      <a:pt x="16827" y="154517"/>
                    </a:cubicBezTo>
                    <a:cubicBezTo>
                      <a:pt x="22225" y="161184"/>
                      <a:pt x="27411" y="168169"/>
                      <a:pt x="32279" y="175366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9" name="Google Shape;9679;g3acbb144eea_1_3835"/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0" name="Google Shape;9680;g3acbb144eea_1_3835"/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1" name="Google Shape;9681;g3acbb144eea_1_3835"/>
              <p:cNvSpPr/>
              <p:nvPr/>
            </p:nvSpPr>
            <p:spPr>
              <a:xfrm>
                <a:off x="1697355" y="4119456"/>
                <a:ext cx="7831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587" extrusionOk="0">
                    <a:moveTo>
                      <a:pt x="7832" y="1588"/>
                    </a:moveTo>
                    <a:cubicBezTo>
                      <a:pt x="5186" y="1058"/>
                      <a:pt x="2646" y="423"/>
                      <a:pt x="0" y="0"/>
                    </a:cubicBezTo>
                    <a:cubicBezTo>
                      <a:pt x="2646" y="529"/>
                      <a:pt x="5186" y="1058"/>
                      <a:pt x="7832" y="158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2" name="Google Shape;9682;g3acbb144eea_1_3835"/>
              <p:cNvSpPr/>
              <p:nvPr/>
            </p:nvSpPr>
            <p:spPr>
              <a:xfrm>
                <a:off x="1603586" y="4115117"/>
                <a:ext cx="14922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1375" extrusionOk="0">
                    <a:moveTo>
                      <a:pt x="14922" y="0"/>
                    </a:moveTo>
                    <a:cubicBezTo>
                      <a:pt x="9948" y="317"/>
                      <a:pt x="4974" y="847"/>
                      <a:pt x="0" y="1376"/>
                    </a:cubicBezTo>
                    <a:cubicBezTo>
                      <a:pt x="4974" y="741"/>
                      <a:pt x="9948" y="317"/>
                      <a:pt x="149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3" name="Google Shape;9683;g3acbb144eea_1_3835"/>
              <p:cNvSpPr/>
              <p:nvPr/>
            </p:nvSpPr>
            <p:spPr>
              <a:xfrm>
                <a:off x="1670579" y="4115540"/>
                <a:ext cx="211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0583" extrusionOk="0">
                    <a:moveTo>
                      <a:pt x="212" y="0"/>
                    </a:moveTo>
                    <a:cubicBezTo>
                      <a:pt x="212" y="0"/>
                      <a:pt x="212" y="0"/>
                      <a:pt x="212" y="0"/>
                    </a:cubicBezTo>
                    <a:cubicBezTo>
                      <a:pt x="212" y="0"/>
                      <a:pt x="212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4" name="Google Shape;9684;g3acbb144eea_1_3835"/>
              <p:cNvSpPr/>
              <p:nvPr/>
            </p:nvSpPr>
            <p:spPr>
              <a:xfrm>
                <a:off x="1633537" y="4114403"/>
                <a:ext cx="14922" cy="7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79" extrusionOk="0">
                    <a:moveTo>
                      <a:pt x="0" y="79"/>
                    </a:moveTo>
                    <a:cubicBezTo>
                      <a:pt x="4974" y="-26"/>
                      <a:pt x="9948" y="79"/>
                      <a:pt x="14922" y="79"/>
                    </a:cubicBezTo>
                    <a:cubicBezTo>
                      <a:pt x="9948" y="-26"/>
                      <a:pt x="4974" y="-26"/>
                      <a:pt x="0" y="7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5" name="Google Shape;9685;g3acbb144eea_1_3835"/>
              <p:cNvSpPr/>
              <p:nvPr/>
            </p:nvSpPr>
            <p:spPr>
              <a:xfrm>
                <a:off x="1411816" y="3953403"/>
                <a:ext cx="304059" cy="210820"/>
              </a:xfrm>
              <a:custGeom>
                <a:avLst/>
                <a:gdLst/>
                <a:ahLst/>
                <a:cxnLst/>
                <a:rect l="l" t="t" r="r" b="b"/>
                <a:pathLst>
                  <a:path w="304059" h="210820" extrusionOk="0">
                    <a:moveTo>
                      <a:pt x="304059" y="169968"/>
                    </a:moveTo>
                    <a:cubicBezTo>
                      <a:pt x="300355" y="113030"/>
                      <a:pt x="289772" y="56303"/>
                      <a:pt x="271780" y="2223"/>
                    </a:cubicBezTo>
                    <a:cubicBezTo>
                      <a:pt x="180234" y="-6562"/>
                      <a:pt x="85725" y="10583"/>
                      <a:pt x="0" y="55563"/>
                    </a:cubicBezTo>
                    <a:cubicBezTo>
                      <a:pt x="31327" y="100330"/>
                      <a:pt x="50483" y="155364"/>
                      <a:pt x="59690" y="210820"/>
                    </a:cubicBezTo>
                    <a:cubicBezTo>
                      <a:pt x="66040" y="206693"/>
                      <a:pt x="72496" y="202777"/>
                      <a:pt x="79058" y="199178"/>
                    </a:cubicBezTo>
                    <a:cubicBezTo>
                      <a:pt x="79481" y="198967"/>
                      <a:pt x="79904" y="198755"/>
                      <a:pt x="80328" y="198544"/>
                    </a:cubicBezTo>
                    <a:cubicBezTo>
                      <a:pt x="82973" y="197062"/>
                      <a:pt x="85725" y="195792"/>
                      <a:pt x="88477" y="194416"/>
                    </a:cubicBezTo>
                    <a:cubicBezTo>
                      <a:pt x="94298" y="191453"/>
                      <a:pt x="100224" y="188595"/>
                      <a:pt x="106151" y="186055"/>
                    </a:cubicBezTo>
                    <a:cubicBezTo>
                      <a:pt x="108903" y="184891"/>
                      <a:pt x="111548" y="183727"/>
                      <a:pt x="114300" y="182669"/>
                    </a:cubicBezTo>
                    <a:cubicBezTo>
                      <a:pt x="115888" y="182034"/>
                      <a:pt x="117475" y="181293"/>
                      <a:pt x="119063" y="180658"/>
                    </a:cubicBezTo>
                    <a:cubicBezTo>
                      <a:pt x="125836" y="178118"/>
                      <a:pt x="132715" y="175789"/>
                      <a:pt x="139700" y="173673"/>
                    </a:cubicBezTo>
                    <a:cubicBezTo>
                      <a:pt x="149437" y="170709"/>
                      <a:pt x="159279" y="168381"/>
                      <a:pt x="169228" y="166370"/>
                    </a:cubicBezTo>
                    <a:cubicBezTo>
                      <a:pt x="174202" y="165418"/>
                      <a:pt x="179176" y="164571"/>
                      <a:pt x="184150" y="163830"/>
                    </a:cubicBezTo>
                    <a:cubicBezTo>
                      <a:pt x="186690" y="163513"/>
                      <a:pt x="189124" y="163407"/>
                      <a:pt x="191664" y="163089"/>
                    </a:cubicBezTo>
                    <a:cubicBezTo>
                      <a:pt x="196638" y="162454"/>
                      <a:pt x="201613" y="162031"/>
                      <a:pt x="206587" y="161713"/>
                    </a:cubicBezTo>
                    <a:cubicBezTo>
                      <a:pt x="209127" y="161502"/>
                      <a:pt x="211561" y="161078"/>
                      <a:pt x="213995" y="160973"/>
                    </a:cubicBezTo>
                    <a:cubicBezTo>
                      <a:pt x="216535" y="160867"/>
                      <a:pt x="218969" y="160973"/>
                      <a:pt x="221509" y="160973"/>
                    </a:cubicBezTo>
                    <a:cubicBezTo>
                      <a:pt x="226483" y="160867"/>
                      <a:pt x="231458" y="160973"/>
                      <a:pt x="236432" y="160973"/>
                    </a:cubicBezTo>
                    <a:cubicBezTo>
                      <a:pt x="238866" y="160973"/>
                      <a:pt x="241406" y="160867"/>
                      <a:pt x="243946" y="160973"/>
                    </a:cubicBezTo>
                    <a:cubicBezTo>
                      <a:pt x="248920" y="161184"/>
                      <a:pt x="253894" y="161608"/>
                      <a:pt x="258763" y="162031"/>
                    </a:cubicBezTo>
                    <a:cubicBezTo>
                      <a:pt x="258763" y="162031"/>
                      <a:pt x="258763" y="162031"/>
                      <a:pt x="258974" y="162031"/>
                    </a:cubicBezTo>
                    <a:cubicBezTo>
                      <a:pt x="267864" y="162878"/>
                      <a:pt x="276648" y="164254"/>
                      <a:pt x="285433" y="165841"/>
                    </a:cubicBezTo>
                    <a:cubicBezTo>
                      <a:pt x="288078" y="166370"/>
                      <a:pt x="290618" y="166899"/>
                      <a:pt x="293264" y="167428"/>
                    </a:cubicBezTo>
                    <a:cubicBezTo>
                      <a:pt x="296545" y="168063"/>
                      <a:pt x="299826" y="168698"/>
                      <a:pt x="303001" y="169439"/>
                    </a:cubicBezTo>
                    <a:cubicBezTo>
                      <a:pt x="303318" y="169439"/>
                      <a:pt x="303636" y="169651"/>
                      <a:pt x="303953" y="16965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6" name="Google Shape;9686;g3acbb144eea_1_3835"/>
              <p:cNvSpPr/>
              <p:nvPr/>
            </p:nvSpPr>
            <p:spPr>
              <a:xfrm>
                <a:off x="1342284" y="4323715"/>
                <a:ext cx="5291" cy="16192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192" extrusionOk="0">
                    <a:moveTo>
                      <a:pt x="5292" y="0"/>
                    </a:moveTo>
                    <a:cubicBezTo>
                      <a:pt x="3493" y="5397"/>
                      <a:pt x="1588" y="10689"/>
                      <a:pt x="0" y="16192"/>
                    </a:cubicBezTo>
                    <a:cubicBezTo>
                      <a:pt x="1588" y="10689"/>
                      <a:pt x="3493" y="5397"/>
                      <a:pt x="52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7" name="Google Shape;9687;g3acbb144eea_1_3835"/>
              <p:cNvSpPr/>
              <p:nvPr/>
            </p:nvSpPr>
            <p:spPr>
              <a:xfrm>
                <a:off x="1330504" y="4375679"/>
                <a:ext cx="3947" cy="68156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156" extrusionOk="0">
                    <a:moveTo>
                      <a:pt x="561" y="68157"/>
                    </a:moveTo>
                    <a:cubicBezTo>
                      <a:pt x="-815" y="45297"/>
                      <a:pt x="349" y="22542"/>
                      <a:pt x="3948" y="0"/>
                    </a:cubicBezTo>
                    <a:cubicBezTo>
                      <a:pt x="349" y="22437"/>
                      <a:pt x="-815" y="45297"/>
                      <a:pt x="561" y="6815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8" name="Google Shape;9688;g3acbb144eea_1_3835"/>
              <p:cNvSpPr/>
              <p:nvPr/>
            </p:nvSpPr>
            <p:spPr>
              <a:xfrm>
                <a:off x="1331489" y="4451985"/>
                <a:ext cx="2328" cy="18203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203" extrusionOk="0">
                    <a:moveTo>
                      <a:pt x="0" y="0"/>
                    </a:moveTo>
                    <a:cubicBezTo>
                      <a:pt x="529" y="6138"/>
                      <a:pt x="1482" y="12171"/>
                      <a:pt x="2328" y="18203"/>
                    </a:cubicBezTo>
                    <a:cubicBezTo>
                      <a:pt x="1482" y="12171"/>
                      <a:pt x="529" y="6033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9" name="Google Shape;9689;g3acbb144eea_1_3835"/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6562" y="0"/>
                    </a:moveTo>
                    <a:cubicBezTo>
                      <a:pt x="4233" y="5080"/>
                      <a:pt x="2011" y="10160"/>
                      <a:pt x="0" y="15346"/>
                    </a:cubicBezTo>
                    <a:cubicBezTo>
                      <a:pt x="2011" y="10160"/>
                      <a:pt x="4233" y="5080"/>
                      <a:pt x="656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0" name="Google Shape;9690;g3acbb144eea_1_3835"/>
              <p:cNvSpPr/>
              <p:nvPr/>
            </p:nvSpPr>
            <p:spPr>
              <a:xfrm>
                <a:off x="1335405" y="4480771"/>
                <a:ext cx="3810" cy="17144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144" extrusionOk="0">
                    <a:moveTo>
                      <a:pt x="0" y="0"/>
                    </a:moveTo>
                    <a:cubicBezTo>
                      <a:pt x="1058" y="5715"/>
                      <a:pt x="2434" y="11430"/>
                      <a:pt x="3810" y="17145"/>
                    </a:cubicBezTo>
                    <a:cubicBezTo>
                      <a:pt x="2434" y="11430"/>
                      <a:pt x="1058" y="5715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1" name="Google Shape;9691;g3acbb144eea_1_3835"/>
              <p:cNvSpPr/>
              <p:nvPr/>
            </p:nvSpPr>
            <p:spPr>
              <a:xfrm>
                <a:off x="1335616" y="4350490"/>
                <a:ext cx="4021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462" extrusionOk="0">
                    <a:moveTo>
                      <a:pt x="4022" y="0"/>
                    </a:moveTo>
                    <a:cubicBezTo>
                      <a:pt x="2646" y="5821"/>
                      <a:pt x="1058" y="11536"/>
                      <a:pt x="0" y="17462"/>
                    </a:cubicBezTo>
                    <a:cubicBezTo>
                      <a:pt x="1058" y="11642"/>
                      <a:pt x="2646" y="5821"/>
                      <a:pt x="40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2" name="Google Shape;9692;g3acbb144eea_1_3835"/>
              <p:cNvSpPr/>
              <p:nvPr/>
            </p:nvSpPr>
            <p:spPr>
              <a:xfrm>
                <a:off x="1196084" y="4269727"/>
                <a:ext cx="165249" cy="236867"/>
              </a:xfrm>
              <a:custGeom>
                <a:avLst/>
                <a:gdLst/>
                <a:ahLst/>
                <a:cxnLst/>
                <a:rect l="l" t="t" r="r" b="b"/>
                <a:pathLst>
                  <a:path w="165249" h="236867" extrusionOk="0">
                    <a:moveTo>
                      <a:pt x="8087" y="230518"/>
                    </a:moveTo>
                    <a:cubicBezTo>
                      <a:pt x="51267" y="219193"/>
                      <a:pt x="97304" y="221416"/>
                      <a:pt x="145035" y="236868"/>
                    </a:cubicBezTo>
                    <a:cubicBezTo>
                      <a:pt x="144295" y="234010"/>
                      <a:pt x="143765" y="231047"/>
                      <a:pt x="143130" y="228189"/>
                    </a:cubicBezTo>
                    <a:cubicBezTo>
                      <a:pt x="141755" y="222474"/>
                      <a:pt x="140379" y="216759"/>
                      <a:pt x="139320" y="211044"/>
                    </a:cubicBezTo>
                    <a:cubicBezTo>
                      <a:pt x="138685" y="207552"/>
                      <a:pt x="138262" y="204059"/>
                      <a:pt x="137839" y="200567"/>
                    </a:cubicBezTo>
                    <a:cubicBezTo>
                      <a:pt x="136992" y="194534"/>
                      <a:pt x="136040" y="188396"/>
                      <a:pt x="135510" y="182364"/>
                    </a:cubicBezTo>
                    <a:cubicBezTo>
                      <a:pt x="135299" y="179612"/>
                      <a:pt x="135299" y="176966"/>
                      <a:pt x="135087" y="174214"/>
                    </a:cubicBezTo>
                    <a:cubicBezTo>
                      <a:pt x="133711" y="151354"/>
                      <a:pt x="134875" y="128600"/>
                      <a:pt x="138474" y="106057"/>
                    </a:cubicBezTo>
                    <a:cubicBezTo>
                      <a:pt x="138897" y="103412"/>
                      <a:pt x="139109" y="100766"/>
                      <a:pt x="139638" y="98226"/>
                    </a:cubicBezTo>
                    <a:cubicBezTo>
                      <a:pt x="140696" y="92405"/>
                      <a:pt x="142178" y="86584"/>
                      <a:pt x="143659" y="80763"/>
                    </a:cubicBezTo>
                    <a:cubicBezTo>
                      <a:pt x="144506" y="77271"/>
                      <a:pt x="145247" y="73672"/>
                      <a:pt x="146200" y="70180"/>
                    </a:cubicBezTo>
                    <a:cubicBezTo>
                      <a:pt x="147787" y="64677"/>
                      <a:pt x="149586" y="59385"/>
                      <a:pt x="151491" y="53988"/>
                    </a:cubicBezTo>
                    <a:cubicBezTo>
                      <a:pt x="152761" y="50283"/>
                      <a:pt x="153925" y="46579"/>
                      <a:pt x="155301" y="42981"/>
                    </a:cubicBezTo>
                    <a:cubicBezTo>
                      <a:pt x="157312" y="37795"/>
                      <a:pt x="159534" y="32715"/>
                      <a:pt x="161863" y="27635"/>
                    </a:cubicBezTo>
                    <a:cubicBezTo>
                      <a:pt x="163027" y="25095"/>
                      <a:pt x="163979" y="22343"/>
                      <a:pt x="165250" y="19803"/>
                    </a:cubicBezTo>
                    <a:cubicBezTo>
                      <a:pt x="116355" y="5516"/>
                      <a:pt x="65343" y="-1363"/>
                      <a:pt x="14755" y="224"/>
                    </a:cubicBezTo>
                    <a:cubicBezTo>
                      <a:pt x="-2814" y="73037"/>
                      <a:pt x="-4295" y="152412"/>
                      <a:pt x="8193" y="23041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693" name="Google Shape;9693;g3acbb144eea_1_3835"/>
          <p:cNvGrpSpPr/>
          <p:nvPr/>
        </p:nvGrpSpPr>
        <p:grpSpPr>
          <a:xfrm>
            <a:off x="-4" y="1713071"/>
            <a:ext cx="1741800" cy="1713000"/>
            <a:chOff x="-4" y="1713071"/>
            <a:chExt cx="1741800" cy="1713000"/>
          </a:xfrm>
        </p:grpSpPr>
        <p:sp>
          <p:nvSpPr>
            <p:cNvPr id="9694" name="Google Shape;9694;g3acbb144eea_1_3835"/>
            <p:cNvSpPr/>
            <p:nvPr/>
          </p:nvSpPr>
          <p:spPr>
            <a:xfrm>
              <a:off x="-4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695" name="Google Shape;9695;g3acbb144eea_1_3835"/>
            <p:cNvGrpSpPr/>
            <p:nvPr/>
          </p:nvGrpSpPr>
          <p:grpSpPr>
            <a:xfrm>
              <a:off x="335491" y="2054542"/>
              <a:ext cx="1081800" cy="1053900"/>
              <a:chOff x="335491" y="2054542"/>
              <a:chExt cx="1081800" cy="1053900"/>
            </a:xfrm>
          </p:grpSpPr>
          <p:sp>
            <p:nvSpPr>
              <p:cNvPr id="9696" name="Google Shape;9696;g3acbb144eea_1_3835"/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7" name="Google Shape;9697;g3acbb144eea_1_3835"/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8" name="Google Shape;9698;g3acbb144eea_1_3835"/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9" name="Google Shape;9699;g3acbb144eea_1_3835"/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700" name="Google Shape;9700;g3acbb144eea_1_3835"/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9701" name="Google Shape;9701;g3acbb144eea_1_3835"/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02" name="Google Shape;9702;g3acbb144eea_1_3835"/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703" name="Google Shape;9703;g3acbb144eea_1_3835"/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9704" name="Google Shape;9704;g3acbb144eea_1_3835"/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05" name="Google Shape;9705;g3acbb144eea_1_3835"/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706" name="Google Shape;9706;g3acbb144eea_1_3835"/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9707" name="Google Shape;9707;g3acbb144eea_1_3835"/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08" name="Google Shape;9708;g3acbb144eea_1_3835"/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09" name="Google Shape;9709;g3acbb144eea_1_3835"/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0" name="Google Shape;9710;g3acbb144eea_1_3835"/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1" name="Google Shape;9711;g3acbb144eea_1_3835"/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2" name="Google Shape;9712;g3acbb144eea_1_3835"/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3" name="Google Shape;9713;g3acbb144eea_1_3835"/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4" name="Google Shape;9714;g3acbb144eea_1_3835"/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5" name="Google Shape;9715;g3acbb144eea_1_3835"/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6" name="Google Shape;9716;g3acbb144eea_1_3835"/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7" name="Google Shape;9717;g3acbb144eea_1_3835"/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8" name="Google Shape;9718;g3acbb144eea_1_3835"/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19" name="Google Shape;9719;g3acbb144eea_1_3835"/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0" name="Google Shape;9720;g3acbb144eea_1_3835"/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1" name="Google Shape;9721;g3acbb144eea_1_3835"/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2" name="Google Shape;9722;g3acbb144eea_1_3835"/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3" name="Google Shape;9723;g3acbb144eea_1_3835"/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4" name="Google Shape;9724;g3acbb144eea_1_3835"/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5" name="Google Shape;9725;g3acbb144eea_1_3835"/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6" name="Google Shape;9726;g3acbb144eea_1_3835"/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7" name="Google Shape;9727;g3acbb144eea_1_3835"/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8" name="Google Shape;9728;g3acbb144eea_1_3835"/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29" name="Google Shape;9729;g3acbb144eea_1_3835"/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730" name="Google Shape;9730;g3acbb144eea_1_3835"/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9731" name="Google Shape;9731;g3acbb144eea_1_3835"/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2" name="Google Shape;9732;g3acbb144eea_1_3835"/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3" name="Google Shape;9733;g3acbb144eea_1_3835"/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4" name="Google Shape;9734;g3acbb144eea_1_3835"/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5" name="Google Shape;9735;g3acbb144eea_1_3835"/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6" name="Google Shape;9736;g3acbb144eea_1_3835"/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7" name="Google Shape;9737;g3acbb144eea_1_3835"/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8" name="Google Shape;9738;g3acbb144eea_1_3835"/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39" name="Google Shape;9739;g3acbb144eea_1_3835"/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0" name="Google Shape;9740;g3acbb144eea_1_3835"/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1" name="Google Shape;9741;g3acbb144eea_1_3835"/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2" name="Google Shape;9742;g3acbb144eea_1_3835"/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3" name="Google Shape;9743;g3acbb144eea_1_3835"/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4" name="Google Shape;9744;g3acbb144eea_1_3835"/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5" name="Google Shape;9745;g3acbb144eea_1_3835"/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6" name="Google Shape;9746;g3acbb144eea_1_3835"/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7" name="Google Shape;9747;g3acbb144eea_1_3835"/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8" name="Google Shape;9748;g3acbb144eea_1_3835"/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49" name="Google Shape;9749;g3acbb144eea_1_3835"/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0" name="Google Shape;9750;g3acbb144eea_1_3835"/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1" name="Google Shape;9751;g3acbb144eea_1_3835"/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2" name="Google Shape;9752;g3acbb144eea_1_3835"/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3" name="Google Shape;9753;g3acbb144eea_1_3835"/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4" name="Google Shape;9754;g3acbb144eea_1_3835"/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5" name="Google Shape;9755;g3acbb144eea_1_3835"/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6" name="Google Shape;9756;g3acbb144eea_1_3835"/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7" name="Google Shape;9757;g3acbb144eea_1_3835"/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8" name="Google Shape;9758;g3acbb144eea_1_3835"/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59" name="Google Shape;9759;g3acbb144eea_1_3835"/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0" name="Google Shape;9760;g3acbb144eea_1_3835"/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1" name="Google Shape;9761;g3acbb144eea_1_3835"/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2" name="Google Shape;9762;g3acbb144eea_1_3835"/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3" name="Google Shape;9763;g3acbb144eea_1_3835"/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4" name="Google Shape;9764;g3acbb144eea_1_3835"/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5" name="Google Shape;9765;g3acbb144eea_1_3835"/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6" name="Google Shape;9766;g3acbb144eea_1_3835"/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7" name="Google Shape;9767;g3acbb144eea_1_3835"/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8" name="Google Shape;9768;g3acbb144eea_1_3835"/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69" name="Google Shape;9769;g3acbb144eea_1_3835"/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0" name="Google Shape;9770;g3acbb144eea_1_3835"/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1" name="Google Shape;9771;g3acbb144eea_1_3835"/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2" name="Google Shape;9772;g3acbb144eea_1_3835"/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3" name="Google Shape;9773;g3acbb144eea_1_3835"/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4" name="Google Shape;9774;g3acbb144eea_1_3835"/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5" name="Google Shape;9775;g3acbb144eea_1_3835"/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6" name="Google Shape;9776;g3acbb144eea_1_3835"/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7" name="Google Shape;9777;g3acbb144eea_1_3835"/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8" name="Google Shape;9778;g3acbb144eea_1_3835"/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79" name="Google Shape;9779;g3acbb144eea_1_3835"/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0" name="Google Shape;9780;g3acbb144eea_1_3835"/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1" name="Google Shape;9781;g3acbb144eea_1_3835"/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2" name="Google Shape;9782;g3acbb144eea_1_3835"/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3" name="Google Shape;9783;g3acbb144eea_1_3835"/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4" name="Google Shape;9784;g3acbb144eea_1_3835"/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5" name="Google Shape;9785;g3acbb144eea_1_3835"/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6" name="Google Shape;9786;g3acbb144eea_1_3835"/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7" name="Google Shape;9787;g3acbb144eea_1_3835"/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8" name="Google Shape;9788;g3acbb144eea_1_3835"/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89" name="Google Shape;9789;g3acbb144eea_1_3835"/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0" name="Google Shape;9790;g3acbb144eea_1_3835"/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1" name="Google Shape;9791;g3acbb144eea_1_3835"/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2" name="Google Shape;9792;g3acbb144eea_1_3835"/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3" name="Google Shape;9793;g3acbb144eea_1_3835"/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4" name="Google Shape;9794;g3acbb144eea_1_3835"/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5" name="Google Shape;9795;g3acbb144eea_1_3835"/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6" name="Google Shape;9796;g3acbb144eea_1_3835"/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7" name="Google Shape;9797;g3acbb144eea_1_3835"/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8" name="Google Shape;9798;g3acbb144eea_1_3835"/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99" name="Google Shape;9799;g3acbb144eea_1_3835"/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0" name="Google Shape;9800;g3acbb144eea_1_3835"/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1" name="Google Shape;9801;g3acbb144eea_1_3835"/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2" name="Google Shape;9802;g3acbb144eea_1_3835"/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3" name="Google Shape;9803;g3acbb144eea_1_3835"/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4" name="Google Shape;9804;g3acbb144eea_1_3835"/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5" name="Google Shape;9805;g3acbb144eea_1_3835"/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6" name="Google Shape;9806;g3acbb144eea_1_3835"/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7" name="Google Shape;9807;g3acbb144eea_1_3835"/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8" name="Google Shape;9808;g3acbb144eea_1_3835"/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09" name="Google Shape;9809;g3acbb144eea_1_3835"/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0" name="Google Shape;9810;g3acbb144eea_1_3835"/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1" name="Google Shape;9811;g3acbb144eea_1_3835"/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2" name="Google Shape;9812;g3acbb144eea_1_3835"/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3" name="Google Shape;9813;g3acbb144eea_1_3835"/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4" name="Google Shape;9814;g3acbb144eea_1_3835"/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5" name="Google Shape;9815;g3acbb144eea_1_3835"/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6" name="Google Shape;9816;g3acbb144eea_1_3835"/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7" name="Google Shape;9817;g3acbb144eea_1_3835"/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8" name="Google Shape;9818;g3acbb144eea_1_3835"/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19" name="Google Shape;9819;g3acbb144eea_1_3835"/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0" name="Google Shape;9820;g3acbb144eea_1_3835"/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1" name="Google Shape;9821;g3acbb144eea_1_3835"/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2" name="Google Shape;9822;g3acbb144eea_1_3835"/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3" name="Google Shape;9823;g3acbb144eea_1_3835"/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4" name="Google Shape;9824;g3acbb144eea_1_3835"/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5" name="Google Shape;9825;g3acbb144eea_1_3835"/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6" name="Google Shape;9826;g3acbb144eea_1_3835"/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7" name="Google Shape;9827;g3acbb144eea_1_3835"/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8" name="Google Shape;9828;g3acbb144eea_1_3835"/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29" name="Google Shape;9829;g3acbb144eea_1_3835"/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30" name="Google Shape;9830;g3acbb144eea_1_3835"/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31" name="Google Shape;9831;g3acbb144eea_1_3835"/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32" name="Google Shape;9832;g3acbb144eea_1_3835"/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33" name="Google Shape;9833;g3acbb144eea_1_3835"/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834" name="Google Shape;9834;g3acbb144eea_1_3835"/>
          <p:cNvGrpSpPr/>
          <p:nvPr/>
        </p:nvGrpSpPr>
        <p:grpSpPr>
          <a:xfrm>
            <a:off x="3483450" y="5139217"/>
            <a:ext cx="1741800" cy="1713000"/>
            <a:chOff x="3483450" y="5139217"/>
            <a:chExt cx="1741800" cy="1713000"/>
          </a:xfrm>
        </p:grpSpPr>
        <p:sp>
          <p:nvSpPr>
            <p:cNvPr id="9835" name="Google Shape;9835;g3acbb144eea_1_3835"/>
            <p:cNvSpPr/>
            <p:nvPr/>
          </p:nvSpPr>
          <p:spPr>
            <a:xfrm>
              <a:off x="348345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36" name="Google Shape;9836;g3acbb144eea_1_3835"/>
            <p:cNvGrpSpPr/>
            <p:nvPr/>
          </p:nvGrpSpPr>
          <p:grpSpPr>
            <a:xfrm>
              <a:off x="3826803" y="5451898"/>
              <a:ext cx="1081720" cy="1081721"/>
              <a:chOff x="3802380" y="5451898"/>
              <a:chExt cx="1081720" cy="1081721"/>
            </a:xfrm>
          </p:grpSpPr>
          <p:sp>
            <p:nvSpPr>
              <p:cNvPr id="9837" name="Google Shape;9837;g3acbb144eea_1_3835"/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838" name="Google Shape;9838;g3acbb144eea_1_3835"/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9839" name="Google Shape;9839;g3acbb144eea_1_3835"/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40" name="Google Shape;9840;g3acbb144eea_1_3835"/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841" name="Google Shape;9841;g3acbb144eea_1_3835"/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9842" name="Google Shape;9842;g3acbb144eea_1_3835"/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43" name="Google Shape;9843;g3acbb144eea_1_3835"/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44" name="Google Shape;9844;g3acbb144eea_1_3835"/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45" name="Google Shape;9845;g3acbb144eea_1_3835"/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46" name="Google Shape;9846;g3acbb144eea_1_3835"/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47" name="Google Shape;9847;g3acbb144eea_1_3835"/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48" name="Google Shape;9848;g3acbb144eea_1_3835"/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849" name="Google Shape;9849;g3acbb144eea_1_3835"/>
          <p:cNvGrpSpPr/>
          <p:nvPr/>
        </p:nvGrpSpPr>
        <p:grpSpPr>
          <a:xfrm>
            <a:off x="-4" y="0"/>
            <a:ext cx="1741800" cy="1713000"/>
            <a:chOff x="-4" y="0"/>
            <a:chExt cx="1741800" cy="1713000"/>
          </a:xfrm>
        </p:grpSpPr>
        <p:sp>
          <p:nvSpPr>
            <p:cNvPr id="9850" name="Google Shape;9850;g3acbb144eea_1_3835"/>
            <p:cNvSpPr/>
            <p:nvPr/>
          </p:nvSpPr>
          <p:spPr>
            <a:xfrm>
              <a:off x="-4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51" name="Google Shape;9851;g3acbb144eea_1_3835"/>
            <p:cNvGrpSpPr/>
            <p:nvPr/>
          </p:nvGrpSpPr>
          <p:grpSpPr>
            <a:xfrm>
              <a:off x="420264" y="220027"/>
              <a:ext cx="1038118" cy="1290954"/>
              <a:chOff x="420264" y="220027"/>
              <a:chExt cx="1038118" cy="1290954"/>
            </a:xfrm>
          </p:grpSpPr>
          <p:sp>
            <p:nvSpPr>
              <p:cNvPr id="9852" name="Google Shape;9852;g3acbb144eea_1_3835"/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3" name="Google Shape;9853;g3acbb144eea_1_3835"/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854" name="Google Shape;9854;g3acbb144eea_1_3835"/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9855" name="Google Shape;9855;g3acbb144eea_1_3835"/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9856" name="Google Shape;9856;g3acbb144eea_1_3835"/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9857" name="Google Shape;9857;g3acbb144eea_1_3835"/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858" name="Google Shape;9858;g3acbb144eea_1_3835"/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9859" name="Google Shape;9859;g3acbb144eea_1_3835"/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0" name="Google Shape;9860;g3acbb144eea_1_3835"/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1" name="Google Shape;9861;g3acbb144eea_1_3835"/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2" name="Google Shape;9862;g3acbb144eea_1_3835"/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3" name="Google Shape;9863;g3acbb144eea_1_3835"/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4" name="Google Shape;9864;g3acbb144eea_1_3835"/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5" name="Google Shape;9865;g3acbb144eea_1_3835"/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6" name="Google Shape;9866;g3acbb144eea_1_3835"/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867" name="Google Shape;9867;g3acbb144eea_1_3835"/>
          <p:cNvGrpSpPr/>
          <p:nvPr/>
        </p:nvGrpSpPr>
        <p:grpSpPr>
          <a:xfrm>
            <a:off x="8708652" y="1713071"/>
            <a:ext cx="1741800" cy="1713000"/>
            <a:chOff x="8708652" y="1713071"/>
            <a:chExt cx="1741800" cy="1713000"/>
          </a:xfrm>
        </p:grpSpPr>
        <p:sp>
          <p:nvSpPr>
            <p:cNvPr id="9868" name="Google Shape;9868;g3acbb144eea_1_3835"/>
            <p:cNvSpPr/>
            <p:nvPr/>
          </p:nvSpPr>
          <p:spPr>
            <a:xfrm>
              <a:off x="870865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69" name="Google Shape;9869;g3acbb144eea_1_3835"/>
            <p:cNvGrpSpPr/>
            <p:nvPr/>
          </p:nvGrpSpPr>
          <p:grpSpPr>
            <a:xfrm>
              <a:off x="8959056" y="1951306"/>
              <a:ext cx="1226955" cy="1151002"/>
              <a:chOff x="8959056" y="1951306"/>
              <a:chExt cx="1226955" cy="1151002"/>
            </a:xfrm>
          </p:grpSpPr>
          <p:grpSp>
            <p:nvGrpSpPr>
              <p:cNvPr id="9870" name="Google Shape;9870;g3acbb144eea_1_3835"/>
              <p:cNvGrpSpPr/>
              <p:nvPr/>
            </p:nvGrpSpPr>
            <p:grpSpPr>
              <a:xfrm>
                <a:off x="8959056" y="1951306"/>
                <a:ext cx="1226955" cy="1151002"/>
                <a:chOff x="8959056" y="1951306"/>
                <a:chExt cx="1226955" cy="1151002"/>
              </a:xfrm>
            </p:grpSpPr>
            <p:sp>
              <p:nvSpPr>
                <p:cNvPr id="9871" name="Google Shape;9871;g3acbb144eea_1_3835"/>
                <p:cNvSpPr/>
                <p:nvPr/>
              </p:nvSpPr>
              <p:spPr>
                <a:xfrm>
                  <a:off x="8959056" y="2668693"/>
                  <a:ext cx="469740" cy="389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9740" h="389723" extrusionOk="0">
                      <a:moveTo>
                        <a:pt x="407828" y="0"/>
                      </a:moveTo>
                      <a:cubicBezTo>
                        <a:pt x="407828" y="0"/>
                        <a:pt x="242517" y="5927"/>
                        <a:pt x="167163" y="5715"/>
                      </a:cubicBezTo>
                      <a:cubicBezTo>
                        <a:pt x="91810" y="5397"/>
                        <a:pt x="9472" y="13970"/>
                        <a:pt x="1005" y="93239"/>
                      </a:cubicBezTo>
                      <a:cubicBezTo>
                        <a:pt x="-7462" y="172508"/>
                        <a:pt x="36671" y="242358"/>
                        <a:pt x="167481" y="325967"/>
                      </a:cubicBezTo>
                      <a:cubicBezTo>
                        <a:pt x="298291" y="409575"/>
                        <a:pt x="469741" y="386927"/>
                        <a:pt x="469741" y="386927"/>
                      </a:cubicBezTo>
                      <a:lnTo>
                        <a:pt x="407722" y="106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72" name="Google Shape;9872;g3acbb144eea_1_3835"/>
                <p:cNvSpPr/>
                <p:nvPr/>
              </p:nvSpPr>
              <p:spPr>
                <a:xfrm>
                  <a:off x="9279255" y="2550995"/>
                  <a:ext cx="493092" cy="551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092" h="551313" extrusionOk="0">
                      <a:moveTo>
                        <a:pt x="491595" y="384504"/>
                      </a:moveTo>
                      <a:cubicBezTo>
                        <a:pt x="487256" y="371909"/>
                        <a:pt x="474344" y="363231"/>
                        <a:pt x="455401" y="358257"/>
                      </a:cubicBezTo>
                      <a:lnTo>
                        <a:pt x="477096" y="348414"/>
                      </a:lnTo>
                      <a:lnTo>
                        <a:pt x="244581" y="26999"/>
                      </a:lnTo>
                      <a:cubicBezTo>
                        <a:pt x="244581" y="26999"/>
                        <a:pt x="244263" y="25940"/>
                        <a:pt x="244052" y="25517"/>
                      </a:cubicBezTo>
                      <a:cubicBezTo>
                        <a:pt x="229235" y="-6868"/>
                        <a:pt x="163618" y="-8667"/>
                        <a:pt x="97366" y="21495"/>
                      </a:cubicBezTo>
                      <a:cubicBezTo>
                        <a:pt x="35242" y="49859"/>
                        <a:pt x="-5292" y="96425"/>
                        <a:pt x="2222" y="128810"/>
                      </a:cubicBezTo>
                      <a:lnTo>
                        <a:pt x="0" y="129869"/>
                      </a:lnTo>
                      <a:lnTo>
                        <a:pt x="100542" y="520288"/>
                      </a:lnTo>
                      <a:cubicBezTo>
                        <a:pt x="114300" y="559975"/>
                        <a:pt x="213042" y="561880"/>
                        <a:pt x="320992" y="524309"/>
                      </a:cubicBezTo>
                      <a:cubicBezTo>
                        <a:pt x="428942" y="486845"/>
                        <a:pt x="505248" y="424191"/>
                        <a:pt x="491489" y="384504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73" name="Google Shape;9873;g3acbb144eea_1_3835"/>
                <p:cNvSpPr/>
                <p:nvPr/>
              </p:nvSpPr>
              <p:spPr>
                <a:xfrm>
                  <a:off x="9763125" y="1951306"/>
                  <a:ext cx="391244" cy="51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244" h="512810" extrusionOk="0">
                      <a:moveTo>
                        <a:pt x="362585" y="204518"/>
                      </a:moveTo>
                      <a:cubicBezTo>
                        <a:pt x="302895" y="61220"/>
                        <a:pt x="241829" y="5657"/>
                        <a:pt x="162243" y="260"/>
                      </a:cubicBezTo>
                      <a:cubicBezTo>
                        <a:pt x="82656" y="-5138"/>
                        <a:pt x="60007" y="74555"/>
                        <a:pt x="47307" y="148744"/>
                      </a:cubicBezTo>
                      <a:cubicBezTo>
                        <a:pt x="34502" y="222933"/>
                        <a:pt x="0" y="384752"/>
                        <a:pt x="0" y="384752"/>
                      </a:cubicBezTo>
                      <a:lnTo>
                        <a:pt x="370205" y="512811"/>
                      </a:lnTo>
                      <a:cubicBezTo>
                        <a:pt x="370205" y="512811"/>
                        <a:pt x="422275" y="347817"/>
                        <a:pt x="362585" y="204518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74" name="Google Shape;9874;g3acbb144eea_1_3835"/>
                <p:cNvSpPr/>
                <p:nvPr/>
              </p:nvSpPr>
              <p:spPr>
                <a:xfrm>
                  <a:off x="9636907" y="2243619"/>
                  <a:ext cx="549104" cy="532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104" h="532784" extrusionOk="0">
                      <a:moveTo>
                        <a:pt x="529125" y="167581"/>
                      </a:moveTo>
                      <a:lnTo>
                        <a:pt x="161989" y="894"/>
                      </a:lnTo>
                      <a:lnTo>
                        <a:pt x="160613" y="2904"/>
                      </a:lnTo>
                      <a:cubicBezTo>
                        <a:pt x="130027" y="-10113"/>
                        <a:pt x="77111" y="21637"/>
                        <a:pt x="38482" y="77940"/>
                      </a:cubicBezTo>
                      <a:cubicBezTo>
                        <a:pt x="-2793" y="137948"/>
                        <a:pt x="-12319" y="202929"/>
                        <a:pt x="16997" y="223038"/>
                      </a:cubicBezTo>
                      <a:cubicBezTo>
                        <a:pt x="17420" y="223355"/>
                        <a:pt x="17950" y="223567"/>
                        <a:pt x="18373" y="223778"/>
                      </a:cubicBezTo>
                      <a:lnTo>
                        <a:pt x="294598" y="508470"/>
                      </a:lnTo>
                      <a:lnTo>
                        <a:pt x="308145" y="488891"/>
                      </a:lnTo>
                      <a:cubicBezTo>
                        <a:pt x="309733" y="508364"/>
                        <a:pt x="316082" y="522546"/>
                        <a:pt x="327724" y="529002"/>
                      </a:cubicBezTo>
                      <a:cubicBezTo>
                        <a:pt x="364448" y="549428"/>
                        <a:pt x="439379" y="485081"/>
                        <a:pt x="494941" y="385280"/>
                      </a:cubicBezTo>
                      <a:cubicBezTo>
                        <a:pt x="550504" y="285479"/>
                        <a:pt x="565849" y="187901"/>
                        <a:pt x="529125" y="16747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75" name="Google Shape;9875;g3acbb144eea_1_3835"/>
                <p:cNvSpPr/>
                <p:nvPr/>
              </p:nvSpPr>
              <p:spPr>
                <a:xfrm>
                  <a:off x="9412483" y="2350158"/>
                  <a:ext cx="678663" cy="708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663" h="708868" extrusionOk="0">
                      <a:moveTo>
                        <a:pt x="669199" y="350285"/>
                      </a:moveTo>
                      <a:cubicBezTo>
                        <a:pt x="666659" y="347216"/>
                        <a:pt x="663484" y="344782"/>
                        <a:pt x="659992" y="342665"/>
                      </a:cubicBezTo>
                      <a:lnTo>
                        <a:pt x="270631" y="17228"/>
                      </a:lnTo>
                      <a:cubicBezTo>
                        <a:pt x="241104" y="-17909"/>
                        <a:pt x="158977" y="2411"/>
                        <a:pt x="87116" y="62630"/>
                      </a:cubicBezTo>
                      <a:cubicBezTo>
                        <a:pt x="15361" y="122849"/>
                        <a:pt x="-18929" y="200319"/>
                        <a:pt x="10599" y="235456"/>
                      </a:cubicBezTo>
                      <a:lnTo>
                        <a:pt x="254438" y="681438"/>
                      </a:lnTo>
                      <a:cubicBezTo>
                        <a:pt x="256026" y="685671"/>
                        <a:pt x="257931" y="689693"/>
                        <a:pt x="260789" y="693079"/>
                      </a:cubicBezTo>
                      <a:cubicBezTo>
                        <a:pt x="295608" y="734566"/>
                        <a:pt x="415305" y="691492"/>
                        <a:pt x="528018" y="596771"/>
                      </a:cubicBezTo>
                      <a:cubicBezTo>
                        <a:pt x="640730" y="502156"/>
                        <a:pt x="703913" y="391772"/>
                        <a:pt x="669094" y="350285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876" name="Google Shape;9876;g3acbb144eea_1_3835"/>
              <p:cNvSpPr/>
              <p:nvPr/>
            </p:nvSpPr>
            <p:spPr>
              <a:xfrm>
                <a:off x="9182688" y="2207318"/>
                <a:ext cx="882846" cy="799511"/>
              </a:xfrm>
              <a:custGeom>
                <a:avLst/>
                <a:gdLst/>
                <a:ahLst/>
                <a:cxnLst/>
                <a:rect l="l" t="t" r="r" b="b"/>
                <a:pathLst>
                  <a:path w="882846" h="799511" extrusionOk="0">
                    <a:moveTo>
                      <a:pt x="306858" y="799512"/>
                    </a:moveTo>
                    <a:cubicBezTo>
                      <a:pt x="260714" y="799512"/>
                      <a:pt x="209491" y="765328"/>
                      <a:pt x="162713" y="734213"/>
                    </a:cubicBezTo>
                    <a:cubicBezTo>
                      <a:pt x="136572" y="716750"/>
                      <a:pt x="88630" y="684895"/>
                      <a:pt x="70955" y="684154"/>
                    </a:cubicBezTo>
                    <a:cubicBezTo>
                      <a:pt x="51799" y="697700"/>
                      <a:pt x="25130" y="694208"/>
                      <a:pt x="10101" y="675793"/>
                    </a:cubicBezTo>
                    <a:cubicBezTo>
                      <a:pt x="-5562" y="656531"/>
                      <a:pt x="-2704" y="628168"/>
                      <a:pt x="16557" y="612399"/>
                    </a:cubicBezTo>
                    <a:cubicBezTo>
                      <a:pt x="73072" y="566361"/>
                      <a:pt x="147261" y="615679"/>
                      <a:pt x="212560" y="659283"/>
                    </a:cubicBezTo>
                    <a:cubicBezTo>
                      <a:pt x="236690" y="675370"/>
                      <a:pt x="279341" y="703733"/>
                      <a:pt x="299661" y="708601"/>
                    </a:cubicBezTo>
                    <a:cubicBezTo>
                      <a:pt x="299026" y="687752"/>
                      <a:pt x="279870" y="640127"/>
                      <a:pt x="269075" y="613245"/>
                    </a:cubicBezTo>
                    <a:cubicBezTo>
                      <a:pt x="239759" y="540432"/>
                      <a:pt x="206422" y="457776"/>
                      <a:pt x="263043" y="411739"/>
                    </a:cubicBezTo>
                    <a:cubicBezTo>
                      <a:pt x="319663" y="365701"/>
                      <a:pt x="393747" y="415020"/>
                      <a:pt x="459152" y="458517"/>
                    </a:cubicBezTo>
                    <a:cubicBezTo>
                      <a:pt x="483282" y="474604"/>
                      <a:pt x="526038" y="503073"/>
                      <a:pt x="546359" y="507835"/>
                    </a:cubicBezTo>
                    <a:cubicBezTo>
                      <a:pt x="545723" y="486986"/>
                      <a:pt x="526568" y="439361"/>
                      <a:pt x="515773" y="412479"/>
                    </a:cubicBezTo>
                    <a:cubicBezTo>
                      <a:pt x="486457" y="339666"/>
                      <a:pt x="453119" y="257010"/>
                      <a:pt x="509740" y="210973"/>
                    </a:cubicBezTo>
                    <a:cubicBezTo>
                      <a:pt x="566361" y="164935"/>
                      <a:pt x="640444" y="214254"/>
                      <a:pt x="705849" y="257751"/>
                    </a:cubicBezTo>
                    <a:cubicBezTo>
                      <a:pt x="729980" y="273838"/>
                      <a:pt x="772736" y="302307"/>
                      <a:pt x="793056" y="307070"/>
                    </a:cubicBezTo>
                    <a:cubicBezTo>
                      <a:pt x="792527" y="286220"/>
                      <a:pt x="773265" y="238595"/>
                      <a:pt x="762470" y="211608"/>
                    </a:cubicBezTo>
                    <a:cubicBezTo>
                      <a:pt x="733154" y="138689"/>
                      <a:pt x="699923" y="56139"/>
                      <a:pt x="756438" y="10101"/>
                    </a:cubicBezTo>
                    <a:cubicBezTo>
                      <a:pt x="775700" y="-5562"/>
                      <a:pt x="804063" y="-2705"/>
                      <a:pt x="819832" y="16557"/>
                    </a:cubicBezTo>
                    <a:cubicBezTo>
                      <a:pt x="834860" y="35078"/>
                      <a:pt x="832849" y="61854"/>
                      <a:pt x="815704" y="77835"/>
                    </a:cubicBezTo>
                    <a:cubicBezTo>
                      <a:pt x="812741" y="95191"/>
                      <a:pt x="834331" y="148743"/>
                      <a:pt x="846078" y="177847"/>
                    </a:cubicBezTo>
                    <a:cubicBezTo>
                      <a:pt x="875394" y="250766"/>
                      <a:pt x="908626" y="333316"/>
                      <a:pt x="852111" y="379354"/>
                    </a:cubicBezTo>
                    <a:cubicBezTo>
                      <a:pt x="795490" y="425391"/>
                      <a:pt x="721407" y="376073"/>
                      <a:pt x="656002" y="332575"/>
                    </a:cubicBezTo>
                    <a:cubicBezTo>
                      <a:pt x="631872" y="316489"/>
                      <a:pt x="589115" y="288020"/>
                      <a:pt x="568796" y="283257"/>
                    </a:cubicBezTo>
                    <a:cubicBezTo>
                      <a:pt x="569431" y="304106"/>
                      <a:pt x="588586" y="351731"/>
                      <a:pt x="599381" y="378613"/>
                    </a:cubicBezTo>
                    <a:cubicBezTo>
                      <a:pt x="628697" y="451426"/>
                      <a:pt x="662035" y="534082"/>
                      <a:pt x="605413" y="580120"/>
                    </a:cubicBezTo>
                    <a:cubicBezTo>
                      <a:pt x="548793" y="626157"/>
                      <a:pt x="474710" y="576839"/>
                      <a:pt x="409305" y="533341"/>
                    </a:cubicBezTo>
                    <a:cubicBezTo>
                      <a:pt x="385174" y="517255"/>
                      <a:pt x="342418" y="488785"/>
                      <a:pt x="322098" y="484023"/>
                    </a:cubicBezTo>
                    <a:cubicBezTo>
                      <a:pt x="322733" y="504872"/>
                      <a:pt x="341889" y="552497"/>
                      <a:pt x="352683" y="579379"/>
                    </a:cubicBezTo>
                    <a:cubicBezTo>
                      <a:pt x="381999" y="652192"/>
                      <a:pt x="415337" y="734848"/>
                      <a:pt x="358716" y="780885"/>
                    </a:cubicBezTo>
                    <a:cubicBezTo>
                      <a:pt x="342630" y="794009"/>
                      <a:pt x="325167" y="799300"/>
                      <a:pt x="306858" y="79940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877" name="Google Shape;9877;g3acbb144eea_1_3835"/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9878" name="Google Shape;9878;g3acbb144eea_1_3835"/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79" name="Google Shape;9879;g3acbb144eea_1_3835"/>
            <p:cNvGrpSpPr/>
            <p:nvPr/>
          </p:nvGrpSpPr>
          <p:grpSpPr>
            <a:xfrm>
              <a:off x="10748750" y="2165561"/>
              <a:ext cx="1142470" cy="830580"/>
              <a:chOff x="10748750" y="2165561"/>
              <a:chExt cx="1142470" cy="830580"/>
            </a:xfrm>
          </p:grpSpPr>
          <p:sp>
            <p:nvSpPr>
              <p:cNvPr id="9880" name="Google Shape;9880;g3acbb144eea_1_3835"/>
              <p:cNvSpPr/>
              <p:nvPr/>
            </p:nvSpPr>
            <p:spPr>
              <a:xfrm>
                <a:off x="10876174" y="2562648"/>
                <a:ext cx="172085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172085" h="57255" extrusionOk="0">
                    <a:moveTo>
                      <a:pt x="171979" y="0"/>
                    </a:move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4078"/>
                      <a:pt x="15451" y="52599"/>
                      <a:pt x="36088" y="57256"/>
                    </a:cubicBezTo>
                    <a:lnTo>
                      <a:pt x="172085" y="57256"/>
                    </a:lnTo>
                    <a:lnTo>
                      <a:pt x="1720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1" name="Google Shape;9881;g3acbb144eea_1_3835"/>
              <p:cNvSpPr/>
              <p:nvPr/>
            </p:nvSpPr>
            <p:spPr>
              <a:xfrm>
                <a:off x="11134302" y="2562648"/>
                <a:ext cx="629812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629812" h="58525" extrusionOk="0">
                    <a:moveTo>
                      <a:pt x="122131" y="13335"/>
                    </a:moveTo>
                    <a:cubicBezTo>
                      <a:pt x="109960" y="13335"/>
                      <a:pt x="98954" y="8149"/>
                      <a:pt x="91122" y="0"/>
                    </a:cubicBezTo>
                    <a:lnTo>
                      <a:pt x="0" y="0"/>
                    </a:lnTo>
                    <a:lnTo>
                      <a:pt x="0" y="57256"/>
                    </a:lnTo>
                    <a:lnTo>
                      <a:pt x="554566" y="57256"/>
                    </a:lnTo>
                    <a:cubicBezTo>
                      <a:pt x="558165" y="57256"/>
                      <a:pt x="561551" y="57785"/>
                      <a:pt x="564937" y="58526"/>
                    </a:cubicBezTo>
                    <a:lnTo>
                      <a:pt x="583458" y="58526"/>
                    </a:lnTo>
                    <a:cubicBezTo>
                      <a:pt x="608964" y="58526"/>
                      <a:pt x="629813" y="37677"/>
                      <a:pt x="629813" y="12171"/>
                    </a:cubicBezTo>
                    <a:lnTo>
                      <a:pt x="629813" y="0"/>
                    </a:lnTo>
                    <a:lnTo>
                      <a:pt x="153246" y="0"/>
                    </a:lnTo>
                    <a:cubicBezTo>
                      <a:pt x="145415" y="8149"/>
                      <a:pt x="134408" y="13335"/>
                      <a:pt x="122237" y="1333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2" name="Google Shape;9882;g3acbb144eea_1_3835"/>
              <p:cNvSpPr/>
              <p:nvPr/>
            </p:nvSpPr>
            <p:spPr>
              <a:xfrm>
                <a:off x="10876068" y="2507509"/>
                <a:ext cx="172085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172085" h="55033" extrusionOk="0">
                    <a:moveTo>
                      <a:pt x="172085" y="0"/>
                    </a:moveTo>
                    <a:lnTo>
                      <a:pt x="36088" y="0"/>
                    </a:lnTo>
                    <a:cubicBezTo>
                      <a:pt x="15557" y="4763"/>
                      <a:pt x="0" y="23178"/>
                      <a:pt x="0" y="45085"/>
                    </a:cubicBezTo>
                    <a:lnTo>
                      <a:pt x="0" y="55033"/>
                    </a:lnTo>
                    <a:lnTo>
                      <a:pt x="171979" y="55033"/>
                    </a:lnTo>
                    <a:lnTo>
                      <a:pt x="17197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3" name="Google Shape;9883;g3acbb144eea_1_3835"/>
              <p:cNvSpPr/>
              <p:nvPr/>
            </p:nvSpPr>
            <p:spPr>
              <a:xfrm>
                <a:off x="11287442" y="2506239"/>
                <a:ext cx="476567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476567" h="56303" extrusionOk="0">
                    <a:moveTo>
                      <a:pt x="11959" y="1270"/>
                    </a:moveTo>
                    <a:lnTo>
                      <a:pt x="11959" y="26670"/>
                    </a:lnTo>
                    <a:cubicBezTo>
                      <a:pt x="11959" y="38206"/>
                      <a:pt x="7408" y="48577"/>
                      <a:pt x="0" y="56303"/>
                    </a:cubicBezTo>
                    <a:lnTo>
                      <a:pt x="476568" y="56303"/>
                    </a:lnTo>
                    <a:lnTo>
                      <a:pt x="476568" y="46355"/>
                    </a:lnTo>
                    <a:cubicBezTo>
                      <a:pt x="476568" y="20849"/>
                      <a:pt x="455718" y="0"/>
                      <a:pt x="430213" y="0"/>
                    </a:cubicBezTo>
                    <a:lnTo>
                      <a:pt x="394441" y="0"/>
                    </a:lnTo>
                    <a:cubicBezTo>
                      <a:pt x="391054" y="741"/>
                      <a:pt x="387668" y="1270"/>
                      <a:pt x="384068" y="1270"/>
                    </a:cubicBezTo>
                    <a:lnTo>
                      <a:pt x="11959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4" name="Google Shape;9884;g3acbb144eea_1_3835"/>
              <p:cNvSpPr/>
              <p:nvPr/>
            </p:nvSpPr>
            <p:spPr>
              <a:xfrm>
                <a:off x="11134196" y="2507509"/>
                <a:ext cx="9112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91122" h="55033" extrusionOk="0">
                    <a:moveTo>
                      <a:pt x="79163" y="0"/>
                    </a:moveTo>
                    <a:lnTo>
                      <a:pt x="0" y="0"/>
                    </a:lnTo>
                    <a:lnTo>
                      <a:pt x="0" y="55033"/>
                    </a:lnTo>
                    <a:lnTo>
                      <a:pt x="91122" y="55033"/>
                    </a:lnTo>
                    <a:cubicBezTo>
                      <a:pt x="83713" y="47308"/>
                      <a:pt x="79163" y="36936"/>
                      <a:pt x="79163" y="25400"/>
                    </a:cubicBezTo>
                    <a:lnTo>
                      <a:pt x="79163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5" name="Google Shape;9885;g3acbb144eea_1_3835"/>
              <p:cNvSpPr/>
              <p:nvPr/>
            </p:nvSpPr>
            <p:spPr>
              <a:xfrm>
                <a:off x="11134196" y="2449089"/>
                <a:ext cx="79163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79163" h="57255" extrusionOk="0">
                    <a:moveTo>
                      <a:pt x="42650" y="33655"/>
                    </a:moveTo>
                    <a:lnTo>
                      <a:pt x="42650" y="33655"/>
                    </a:lnTo>
                    <a:cubicBezTo>
                      <a:pt x="22119" y="33655"/>
                      <a:pt x="4974" y="19262"/>
                      <a:pt x="740" y="0"/>
                    </a:cubicBezTo>
                    <a:lnTo>
                      <a:pt x="0" y="0"/>
                    </a:lnTo>
                    <a:lnTo>
                      <a:pt x="0" y="57256"/>
                    </a:lnTo>
                    <a:lnTo>
                      <a:pt x="79163" y="57256"/>
                    </a:lnTo>
                    <a:lnTo>
                      <a:pt x="79163" y="13123"/>
                    </a:lnTo>
                    <a:cubicBezTo>
                      <a:pt x="71543" y="25400"/>
                      <a:pt x="58102" y="33655"/>
                      <a:pt x="42650" y="336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6" name="Google Shape;9886;g3acbb144eea_1_3835"/>
              <p:cNvSpPr/>
              <p:nvPr/>
            </p:nvSpPr>
            <p:spPr>
              <a:xfrm>
                <a:off x="11299402" y="2448983"/>
                <a:ext cx="418464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418464" h="57255" extrusionOk="0">
                    <a:moveTo>
                      <a:pt x="0" y="57256"/>
                    </a:moveTo>
                    <a:lnTo>
                      <a:pt x="382376" y="57256"/>
                    </a:lnTo>
                    <a:cubicBezTo>
                      <a:pt x="402907" y="52493"/>
                      <a:pt x="418464" y="34078"/>
                      <a:pt x="418464" y="12171"/>
                    </a:cubicBezTo>
                    <a:lnTo>
                      <a:pt x="418464" y="0"/>
                    </a:lnTo>
                    <a:lnTo>
                      <a:pt x="0" y="0"/>
                    </a:lnTo>
                    <a:lnTo>
                      <a:pt x="0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7" name="Google Shape;9887;g3acbb144eea_1_3835"/>
              <p:cNvSpPr/>
              <p:nvPr/>
            </p:nvSpPr>
            <p:spPr>
              <a:xfrm>
                <a:off x="10830030" y="2448983"/>
                <a:ext cx="218122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18122" h="58525" extrusionOk="0">
                    <a:moveTo>
                      <a:pt x="218123" y="57256"/>
                    </a:moveTo>
                    <a:lnTo>
                      <a:pt x="218123" y="0"/>
                    </a:ln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7677"/>
                      <a:pt x="20850" y="58526"/>
                      <a:pt x="46354" y="58526"/>
                    </a:cubicBezTo>
                    <a:lnTo>
                      <a:pt x="82126" y="58526"/>
                    </a:lnTo>
                    <a:cubicBezTo>
                      <a:pt x="85514" y="57785"/>
                      <a:pt x="88900" y="57256"/>
                      <a:pt x="92499" y="57256"/>
                    </a:cubicBezTo>
                    <a:lnTo>
                      <a:pt x="218123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8" name="Google Shape;9888;g3acbb144eea_1_3835"/>
              <p:cNvSpPr/>
              <p:nvPr/>
            </p:nvSpPr>
            <p:spPr>
              <a:xfrm>
                <a:off x="11299402" y="2506239"/>
                <a:ext cx="382481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82481" h="1269" extrusionOk="0">
                    <a:moveTo>
                      <a:pt x="0" y="1270"/>
                    </a:moveTo>
                    <a:lnTo>
                      <a:pt x="372109" y="1270"/>
                    </a:lnTo>
                    <a:cubicBezTo>
                      <a:pt x="375708" y="1270"/>
                      <a:pt x="379094" y="741"/>
                      <a:pt x="382482" y="0"/>
                    </a:cubicBezTo>
                    <a:lnTo>
                      <a:pt x="106" y="0"/>
                    </a:lnTo>
                    <a:lnTo>
                      <a:pt x="106" y="127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9" name="Google Shape;9889;g3acbb144eea_1_3835"/>
              <p:cNvSpPr/>
              <p:nvPr/>
            </p:nvSpPr>
            <p:spPr>
              <a:xfrm>
                <a:off x="11134195" y="2506239"/>
                <a:ext cx="79200" cy="12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0" name="Google Shape;9890;g3acbb144eea_1_3835"/>
              <p:cNvSpPr/>
              <p:nvPr/>
            </p:nvSpPr>
            <p:spPr>
              <a:xfrm>
                <a:off x="10912156" y="2506239"/>
                <a:ext cx="135996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35996" h="1269" extrusionOk="0">
                    <a:moveTo>
                      <a:pt x="135997" y="0"/>
                    </a:moveTo>
                    <a:lnTo>
                      <a:pt x="10373" y="0"/>
                    </a:lnTo>
                    <a:cubicBezTo>
                      <a:pt x="6773" y="0"/>
                      <a:pt x="3387" y="529"/>
                      <a:pt x="0" y="1270"/>
                    </a:cubicBezTo>
                    <a:lnTo>
                      <a:pt x="135997" y="1270"/>
                    </a:lnTo>
                    <a:lnTo>
                      <a:pt x="1359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1" name="Google Shape;9891;g3acbb144eea_1_3835"/>
              <p:cNvSpPr/>
              <p:nvPr/>
            </p:nvSpPr>
            <p:spPr>
              <a:xfrm>
                <a:off x="11134196" y="2443480"/>
                <a:ext cx="740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5609" extrusionOk="0">
                    <a:moveTo>
                      <a:pt x="0" y="0"/>
                    </a:moveTo>
                    <a:lnTo>
                      <a:pt x="0" y="5609"/>
                    </a:lnTo>
                    <a:lnTo>
                      <a:pt x="740" y="5609"/>
                    </a:lnTo>
                    <a:cubicBezTo>
                      <a:pt x="317" y="3810"/>
                      <a:pt x="211" y="190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2" name="Google Shape;9892;g3acbb144eea_1_3835"/>
              <p:cNvSpPr/>
              <p:nvPr/>
            </p:nvSpPr>
            <p:spPr>
              <a:xfrm>
                <a:off x="10829924" y="2392680"/>
                <a:ext cx="218228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218228" h="56303" extrusionOk="0">
                    <a:moveTo>
                      <a:pt x="218229" y="1270"/>
                    </a:moveTo>
                    <a:lnTo>
                      <a:pt x="121391" y="1270"/>
                    </a:lnTo>
                    <a:cubicBezTo>
                      <a:pt x="117793" y="1270"/>
                      <a:pt x="114406" y="741"/>
                      <a:pt x="111020" y="0"/>
                    </a:cubicBezTo>
                    <a:lnTo>
                      <a:pt x="46356" y="0"/>
                    </a:lnTo>
                    <a:cubicBezTo>
                      <a:pt x="20850" y="0"/>
                      <a:pt x="0" y="20849"/>
                      <a:pt x="0" y="46355"/>
                    </a:cubicBezTo>
                    <a:lnTo>
                      <a:pt x="0" y="56303"/>
                    </a:lnTo>
                    <a:lnTo>
                      <a:pt x="218123" y="56303"/>
                    </a:lnTo>
                    <a:lnTo>
                      <a:pt x="218123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3" name="Google Shape;9893;g3acbb144eea_1_3835"/>
              <p:cNvSpPr/>
              <p:nvPr/>
            </p:nvSpPr>
            <p:spPr>
              <a:xfrm>
                <a:off x="11299402" y="2394055"/>
                <a:ext cx="418464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418464" h="55033" extrusionOk="0">
                    <a:moveTo>
                      <a:pt x="0" y="55033"/>
                    </a:moveTo>
                    <a:lnTo>
                      <a:pt x="418464" y="55033"/>
                    </a:lnTo>
                    <a:lnTo>
                      <a:pt x="418464" y="45085"/>
                    </a:lnTo>
                    <a:cubicBezTo>
                      <a:pt x="418464" y="23177"/>
                      <a:pt x="403013" y="4657"/>
                      <a:pt x="382376" y="0"/>
                    </a:cubicBezTo>
                    <a:lnTo>
                      <a:pt x="0" y="0"/>
                    </a:lnTo>
                    <a:lnTo>
                      <a:pt x="0" y="55033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4" name="Google Shape;9894;g3acbb144eea_1_3835"/>
              <p:cNvSpPr/>
              <p:nvPr/>
            </p:nvSpPr>
            <p:spPr>
              <a:xfrm>
                <a:off x="10884746" y="2789660"/>
                <a:ext cx="887835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887835" h="58525" extrusionOk="0">
                    <a:moveTo>
                      <a:pt x="0" y="12171"/>
                    </a:moveTo>
                    <a:cubicBezTo>
                      <a:pt x="0" y="37677"/>
                      <a:pt x="20849" y="58526"/>
                      <a:pt x="46355" y="58526"/>
                    </a:cubicBezTo>
                    <a:lnTo>
                      <a:pt x="841481" y="58526"/>
                    </a:lnTo>
                    <a:cubicBezTo>
                      <a:pt x="866987" y="58526"/>
                      <a:pt x="887836" y="37677"/>
                      <a:pt x="887836" y="12171"/>
                    </a:cubicBezTo>
                    <a:lnTo>
                      <a:pt x="887836" y="0"/>
                    </a:lnTo>
                    <a:lnTo>
                      <a:pt x="0" y="0"/>
                    </a:lnTo>
                    <a:lnTo>
                      <a:pt x="0" y="1217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5" name="Google Shape;9895;g3acbb144eea_1_3835"/>
              <p:cNvSpPr/>
              <p:nvPr/>
            </p:nvSpPr>
            <p:spPr>
              <a:xfrm>
                <a:off x="10884746" y="2733463"/>
                <a:ext cx="887835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887835" h="56303" extrusionOk="0">
                    <a:moveTo>
                      <a:pt x="36090" y="1270"/>
                    </a:moveTo>
                    <a:cubicBezTo>
                      <a:pt x="15557" y="6033"/>
                      <a:pt x="0" y="24447"/>
                      <a:pt x="0" y="46355"/>
                    </a:cubicBezTo>
                    <a:lnTo>
                      <a:pt x="0" y="56303"/>
                    </a:lnTo>
                    <a:lnTo>
                      <a:pt x="887836" y="56303"/>
                    </a:lnTo>
                    <a:lnTo>
                      <a:pt x="887836" y="46355"/>
                    </a:lnTo>
                    <a:cubicBezTo>
                      <a:pt x="887836" y="20849"/>
                      <a:pt x="866987" y="0"/>
                      <a:pt x="841481" y="0"/>
                    </a:cubicBezTo>
                    <a:lnTo>
                      <a:pt x="814388" y="0"/>
                    </a:lnTo>
                    <a:cubicBezTo>
                      <a:pt x="811001" y="741"/>
                      <a:pt x="807615" y="1270"/>
                      <a:pt x="804016" y="1270"/>
                    </a:cubicBezTo>
                    <a:lnTo>
                      <a:pt x="36090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6" name="Google Shape;9896;g3acbb144eea_1_3835"/>
              <p:cNvSpPr/>
              <p:nvPr/>
            </p:nvSpPr>
            <p:spPr>
              <a:xfrm>
                <a:off x="10847386" y="2676101"/>
                <a:ext cx="887835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887835" h="58525" extrusionOk="0">
                    <a:moveTo>
                      <a:pt x="243840" y="22860"/>
                    </a:moveTo>
                    <a:cubicBezTo>
                      <a:pt x="227436" y="22860"/>
                      <a:pt x="213360" y="13547"/>
                      <a:pt x="206058" y="0"/>
                    </a:cubicBez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7677"/>
                      <a:pt x="20850" y="58526"/>
                      <a:pt x="46355" y="58526"/>
                    </a:cubicBezTo>
                    <a:lnTo>
                      <a:pt x="73449" y="58526"/>
                    </a:lnTo>
                    <a:cubicBezTo>
                      <a:pt x="76835" y="57785"/>
                      <a:pt x="80222" y="57256"/>
                      <a:pt x="83820" y="57256"/>
                    </a:cubicBezTo>
                    <a:lnTo>
                      <a:pt x="851748" y="57256"/>
                    </a:lnTo>
                    <a:cubicBezTo>
                      <a:pt x="872279" y="52493"/>
                      <a:pt x="887836" y="34078"/>
                      <a:pt x="887836" y="12171"/>
                    </a:cubicBezTo>
                    <a:lnTo>
                      <a:pt x="887836" y="0"/>
                    </a:lnTo>
                    <a:lnTo>
                      <a:pt x="281624" y="0"/>
                    </a:lnTo>
                    <a:cubicBezTo>
                      <a:pt x="274320" y="13547"/>
                      <a:pt x="260245" y="22860"/>
                      <a:pt x="243840" y="2286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7" name="Google Shape;9897;g3acbb144eea_1_3835"/>
              <p:cNvSpPr/>
              <p:nvPr/>
            </p:nvSpPr>
            <p:spPr>
              <a:xfrm>
                <a:off x="10920835" y="2733463"/>
                <a:ext cx="778298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778298" h="1269" extrusionOk="0">
                    <a:moveTo>
                      <a:pt x="0" y="1270"/>
                    </a:moveTo>
                    <a:lnTo>
                      <a:pt x="767926" y="1270"/>
                    </a:lnTo>
                    <a:cubicBezTo>
                      <a:pt x="771525" y="1270"/>
                      <a:pt x="774911" y="741"/>
                      <a:pt x="778299" y="0"/>
                    </a:cubicBezTo>
                    <a:lnTo>
                      <a:pt x="10371" y="0"/>
                    </a:lnTo>
                    <a:cubicBezTo>
                      <a:pt x="6773" y="0"/>
                      <a:pt x="3386" y="529"/>
                      <a:pt x="0" y="127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8" name="Google Shape;9898;g3acbb144eea_1_3835"/>
              <p:cNvSpPr/>
              <p:nvPr/>
            </p:nvSpPr>
            <p:spPr>
              <a:xfrm>
                <a:off x="10847281" y="2619798"/>
                <a:ext cx="206058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206058" h="56303" extrusionOk="0">
                    <a:moveTo>
                      <a:pt x="200873" y="36195"/>
                    </a:moveTo>
                    <a:lnTo>
                      <a:pt x="200873" y="1270"/>
                    </a:lnTo>
                    <a:lnTo>
                      <a:pt x="75249" y="1270"/>
                    </a:lnTo>
                    <a:cubicBezTo>
                      <a:pt x="71649" y="1270"/>
                      <a:pt x="68263" y="741"/>
                      <a:pt x="64876" y="0"/>
                    </a:cubicBezTo>
                    <a:lnTo>
                      <a:pt x="46355" y="0"/>
                    </a:lnTo>
                    <a:cubicBezTo>
                      <a:pt x="20850" y="0"/>
                      <a:pt x="0" y="20849"/>
                      <a:pt x="0" y="46355"/>
                    </a:cubicBezTo>
                    <a:lnTo>
                      <a:pt x="0" y="56303"/>
                    </a:lnTo>
                    <a:lnTo>
                      <a:pt x="206058" y="56303"/>
                    </a:lnTo>
                    <a:cubicBezTo>
                      <a:pt x="202777" y="50271"/>
                      <a:pt x="200767" y="43498"/>
                      <a:pt x="200767" y="36089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9" name="Google Shape;9899;g3acbb144eea_1_3835"/>
              <p:cNvSpPr/>
              <p:nvPr/>
            </p:nvSpPr>
            <p:spPr>
              <a:xfrm>
                <a:off x="11128904" y="2621174"/>
                <a:ext cx="60621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606212" h="55033" extrusionOk="0">
                    <a:moveTo>
                      <a:pt x="5292" y="34819"/>
                    </a:moveTo>
                    <a:cubicBezTo>
                      <a:pt x="5292" y="42122"/>
                      <a:pt x="3280" y="49001"/>
                      <a:pt x="0" y="55033"/>
                    </a:cubicBezTo>
                    <a:lnTo>
                      <a:pt x="606212" y="55033"/>
                    </a:lnTo>
                    <a:lnTo>
                      <a:pt x="606212" y="45085"/>
                    </a:lnTo>
                    <a:cubicBezTo>
                      <a:pt x="606212" y="23178"/>
                      <a:pt x="590761" y="4657"/>
                      <a:pt x="570124" y="0"/>
                    </a:cubicBezTo>
                    <a:lnTo>
                      <a:pt x="5186" y="0"/>
                    </a:lnTo>
                    <a:lnTo>
                      <a:pt x="5186" y="3492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0" name="Google Shape;9900;g3acbb144eea_1_3835"/>
              <p:cNvSpPr/>
              <p:nvPr/>
            </p:nvSpPr>
            <p:spPr>
              <a:xfrm>
                <a:off x="10912156" y="2619798"/>
                <a:ext cx="135996" cy="1270"/>
              </a:xfrm>
              <a:custGeom>
                <a:avLst/>
                <a:gdLst/>
                <a:ahLst/>
                <a:cxnLst/>
                <a:rect l="l" t="t" r="r" b="b"/>
                <a:pathLst>
                  <a:path w="135996" h="1270" extrusionOk="0">
                    <a:moveTo>
                      <a:pt x="135997" y="1270"/>
                    </a:moveTo>
                    <a:lnTo>
                      <a:pt x="135997" y="0"/>
                    </a:lnTo>
                    <a:lnTo>
                      <a:pt x="0" y="0"/>
                    </a:lnTo>
                    <a:cubicBezTo>
                      <a:pt x="3387" y="741"/>
                      <a:pt x="6773" y="1270"/>
                      <a:pt x="10373" y="1270"/>
                    </a:cubicBezTo>
                    <a:lnTo>
                      <a:pt x="135997" y="127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1" name="Google Shape;9901;g3acbb144eea_1_3835"/>
              <p:cNvSpPr/>
              <p:nvPr/>
            </p:nvSpPr>
            <p:spPr>
              <a:xfrm>
                <a:off x="11134196" y="2619904"/>
                <a:ext cx="564938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564938" h="1269" extrusionOk="0">
                    <a:moveTo>
                      <a:pt x="0" y="0"/>
                    </a:moveTo>
                    <a:lnTo>
                      <a:pt x="0" y="1270"/>
                    </a:lnTo>
                    <a:lnTo>
                      <a:pt x="564938" y="1270"/>
                    </a:lnTo>
                    <a:cubicBezTo>
                      <a:pt x="561551" y="529"/>
                      <a:pt x="558165" y="0"/>
                      <a:pt x="55456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2" name="Google Shape;9902;g3acbb144eea_1_3835"/>
              <p:cNvSpPr/>
              <p:nvPr/>
            </p:nvSpPr>
            <p:spPr>
              <a:xfrm>
                <a:off x="10904960" y="2335424"/>
                <a:ext cx="143192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143192" h="57255" extrusionOk="0">
                    <a:moveTo>
                      <a:pt x="143193" y="0"/>
                    </a:move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4078"/>
                      <a:pt x="15451" y="52599"/>
                      <a:pt x="36090" y="57256"/>
                    </a:cubicBezTo>
                    <a:lnTo>
                      <a:pt x="143193" y="57256"/>
                    </a:lnTo>
                    <a:lnTo>
                      <a:pt x="143193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3" name="Google Shape;9903;g3acbb144eea_1_3835"/>
              <p:cNvSpPr/>
              <p:nvPr/>
            </p:nvSpPr>
            <p:spPr>
              <a:xfrm>
                <a:off x="11299402" y="2335424"/>
                <a:ext cx="49350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493500" h="58525" extrusionOk="0">
                    <a:moveTo>
                      <a:pt x="0" y="57256"/>
                    </a:moveTo>
                    <a:lnTo>
                      <a:pt x="372109" y="57256"/>
                    </a:lnTo>
                    <a:cubicBezTo>
                      <a:pt x="375708" y="57256"/>
                      <a:pt x="379094" y="57785"/>
                      <a:pt x="382482" y="58526"/>
                    </a:cubicBezTo>
                    <a:lnTo>
                      <a:pt x="447146" y="58526"/>
                    </a:lnTo>
                    <a:cubicBezTo>
                      <a:pt x="472651" y="58526"/>
                      <a:pt x="493501" y="37677"/>
                      <a:pt x="493501" y="12171"/>
                    </a:cubicBezTo>
                    <a:lnTo>
                      <a:pt x="493501" y="0"/>
                    </a:lnTo>
                    <a:lnTo>
                      <a:pt x="106" y="0"/>
                    </a:lnTo>
                    <a:lnTo>
                      <a:pt x="106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4" name="Google Shape;9904;g3acbb144eea_1_3835"/>
              <p:cNvSpPr/>
              <p:nvPr/>
            </p:nvSpPr>
            <p:spPr>
              <a:xfrm>
                <a:off x="10941050" y="2392680"/>
                <a:ext cx="107209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7209" h="1269" extrusionOk="0">
                    <a:moveTo>
                      <a:pt x="107103" y="1270"/>
                    </a:moveTo>
                    <a:lnTo>
                      <a:pt x="107103" y="0"/>
                    </a:lnTo>
                    <a:lnTo>
                      <a:pt x="0" y="0"/>
                    </a:lnTo>
                    <a:cubicBezTo>
                      <a:pt x="3386" y="741"/>
                      <a:pt x="6772" y="1270"/>
                      <a:pt x="10371" y="1270"/>
                    </a:cubicBezTo>
                    <a:lnTo>
                      <a:pt x="107209" y="127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5" name="Google Shape;9905;g3acbb144eea_1_3835"/>
              <p:cNvSpPr/>
              <p:nvPr/>
            </p:nvSpPr>
            <p:spPr>
              <a:xfrm>
                <a:off x="11299296" y="2392680"/>
                <a:ext cx="382481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82481" h="1269" extrusionOk="0">
                    <a:moveTo>
                      <a:pt x="106" y="0"/>
                    </a:moveTo>
                    <a:lnTo>
                      <a:pt x="106" y="1270"/>
                    </a:lnTo>
                    <a:lnTo>
                      <a:pt x="382482" y="1270"/>
                    </a:lnTo>
                    <a:cubicBezTo>
                      <a:pt x="379094" y="529"/>
                      <a:pt x="375708" y="0"/>
                      <a:pt x="3721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6" name="Google Shape;9906;g3acbb144eea_1_3835"/>
              <p:cNvSpPr/>
              <p:nvPr/>
            </p:nvSpPr>
            <p:spPr>
              <a:xfrm>
                <a:off x="10904960" y="2280390"/>
                <a:ext cx="14319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143192" h="55033" extrusionOk="0">
                    <a:moveTo>
                      <a:pt x="143193" y="0"/>
                    </a:moveTo>
                    <a:lnTo>
                      <a:pt x="36090" y="0"/>
                    </a:lnTo>
                    <a:cubicBezTo>
                      <a:pt x="15557" y="4762"/>
                      <a:pt x="0" y="23178"/>
                      <a:pt x="0" y="45085"/>
                    </a:cubicBezTo>
                    <a:lnTo>
                      <a:pt x="0" y="55033"/>
                    </a:lnTo>
                    <a:lnTo>
                      <a:pt x="143193" y="55033"/>
                    </a:lnTo>
                    <a:lnTo>
                      <a:pt x="143193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7" name="Google Shape;9907;g3acbb144eea_1_3835"/>
              <p:cNvSpPr/>
              <p:nvPr/>
            </p:nvSpPr>
            <p:spPr>
              <a:xfrm>
                <a:off x="11299296" y="2279120"/>
                <a:ext cx="493394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493394" h="56303" extrusionOk="0">
                    <a:moveTo>
                      <a:pt x="447146" y="0"/>
                    </a:moveTo>
                    <a:lnTo>
                      <a:pt x="394017" y="0"/>
                    </a:lnTo>
                    <a:cubicBezTo>
                      <a:pt x="390631" y="741"/>
                      <a:pt x="387244" y="1270"/>
                      <a:pt x="383646" y="1270"/>
                    </a:cubicBezTo>
                    <a:lnTo>
                      <a:pt x="0" y="1270"/>
                    </a:lnTo>
                    <a:lnTo>
                      <a:pt x="0" y="56303"/>
                    </a:lnTo>
                    <a:lnTo>
                      <a:pt x="493395" y="56303"/>
                    </a:lnTo>
                    <a:lnTo>
                      <a:pt x="493395" y="46355"/>
                    </a:lnTo>
                    <a:cubicBezTo>
                      <a:pt x="493395" y="20849"/>
                      <a:pt x="472546" y="0"/>
                      <a:pt x="44704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8" name="Google Shape;9908;g3acbb144eea_1_3835"/>
              <p:cNvSpPr/>
              <p:nvPr/>
            </p:nvSpPr>
            <p:spPr>
              <a:xfrm>
                <a:off x="11299402" y="2221865"/>
                <a:ext cx="430000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430000" h="57255" extrusionOk="0">
                    <a:moveTo>
                      <a:pt x="0" y="57256"/>
                    </a:moveTo>
                    <a:lnTo>
                      <a:pt x="393911" y="57256"/>
                    </a:lnTo>
                    <a:cubicBezTo>
                      <a:pt x="414442" y="52493"/>
                      <a:pt x="430001" y="34078"/>
                      <a:pt x="430001" y="12171"/>
                    </a:cubicBezTo>
                    <a:lnTo>
                      <a:pt x="430001" y="0"/>
                    </a:lnTo>
                    <a:lnTo>
                      <a:pt x="0" y="0"/>
                    </a:lnTo>
                    <a:lnTo>
                      <a:pt x="0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9" name="Google Shape;9909;g3acbb144eea_1_3835"/>
              <p:cNvSpPr/>
              <p:nvPr/>
            </p:nvSpPr>
            <p:spPr>
              <a:xfrm>
                <a:off x="10841566" y="2221865"/>
                <a:ext cx="206692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06692" h="58525" extrusionOk="0">
                    <a:moveTo>
                      <a:pt x="206587" y="57256"/>
                    </a:moveTo>
                    <a:lnTo>
                      <a:pt x="206587" y="0"/>
                    </a:lnTo>
                    <a:lnTo>
                      <a:pt x="0" y="0"/>
                    </a:lnTo>
                    <a:lnTo>
                      <a:pt x="0" y="12171"/>
                    </a:lnTo>
                    <a:cubicBezTo>
                      <a:pt x="0" y="37677"/>
                      <a:pt x="20849" y="58526"/>
                      <a:pt x="46355" y="58526"/>
                    </a:cubicBezTo>
                    <a:lnTo>
                      <a:pt x="99484" y="58526"/>
                    </a:lnTo>
                    <a:cubicBezTo>
                      <a:pt x="102870" y="57785"/>
                      <a:pt x="106256" y="57256"/>
                      <a:pt x="109855" y="57256"/>
                    </a:cubicBezTo>
                    <a:lnTo>
                      <a:pt x="206693" y="57256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0" name="Google Shape;9910;g3acbb144eea_1_3835"/>
              <p:cNvSpPr/>
              <p:nvPr/>
            </p:nvSpPr>
            <p:spPr>
              <a:xfrm>
                <a:off x="11299402" y="2279120"/>
                <a:ext cx="394017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94017" h="1269" extrusionOk="0">
                    <a:moveTo>
                      <a:pt x="0" y="1270"/>
                    </a:moveTo>
                    <a:lnTo>
                      <a:pt x="383646" y="1270"/>
                    </a:lnTo>
                    <a:cubicBezTo>
                      <a:pt x="387244" y="1270"/>
                      <a:pt x="390630" y="741"/>
                      <a:pt x="394017" y="0"/>
                    </a:cubicBezTo>
                    <a:lnTo>
                      <a:pt x="106" y="0"/>
                    </a:lnTo>
                    <a:lnTo>
                      <a:pt x="106" y="127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1" name="Google Shape;9911;g3acbb144eea_1_3835"/>
              <p:cNvSpPr/>
              <p:nvPr/>
            </p:nvSpPr>
            <p:spPr>
              <a:xfrm>
                <a:off x="10940944" y="2279120"/>
                <a:ext cx="107209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7209" h="1269" extrusionOk="0">
                    <a:moveTo>
                      <a:pt x="107209" y="0"/>
                    </a:moveTo>
                    <a:lnTo>
                      <a:pt x="10371" y="0"/>
                    </a:lnTo>
                    <a:cubicBezTo>
                      <a:pt x="6773" y="0"/>
                      <a:pt x="3386" y="529"/>
                      <a:pt x="0" y="1270"/>
                    </a:cubicBezTo>
                    <a:lnTo>
                      <a:pt x="107103" y="1270"/>
                    </a:lnTo>
                    <a:lnTo>
                      <a:pt x="107103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2" name="Google Shape;9912;g3acbb144eea_1_3835"/>
              <p:cNvSpPr/>
              <p:nvPr/>
            </p:nvSpPr>
            <p:spPr>
              <a:xfrm>
                <a:off x="11294110" y="2165561"/>
                <a:ext cx="435292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435292" h="56303" extrusionOk="0">
                    <a:moveTo>
                      <a:pt x="5292" y="5292"/>
                    </a:moveTo>
                    <a:lnTo>
                      <a:pt x="5292" y="56303"/>
                    </a:lnTo>
                    <a:lnTo>
                      <a:pt x="435293" y="56303"/>
                    </a:lnTo>
                    <a:lnTo>
                      <a:pt x="435293" y="46355"/>
                    </a:lnTo>
                    <a:cubicBezTo>
                      <a:pt x="435293" y="20849"/>
                      <a:pt x="414442" y="0"/>
                      <a:pt x="388938" y="0"/>
                    </a:cubicBezTo>
                    <a:lnTo>
                      <a:pt x="0" y="0"/>
                    </a:lnTo>
                    <a:cubicBezTo>
                      <a:pt x="2962" y="0"/>
                      <a:pt x="5292" y="2328"/>
                      <a:pt x="5292" y="5292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3" name="Google Shape;9913;g3acbb144eea_1_3835"/>
              <p:cNvSpPr/>
              <p:nvPr/>
            </p:nvSpPr>
            <p:spPr>
              <a:xfrm>
                <a:off x="10841566" y="2165561"/>
                <a:ext cx="206586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206586" h="56303" extrusionOk="0">
                    <a:moveTo>
                      <a:pt x="206587" y="0"/>
                    </a:moveTo>
                    <a:lnTo>
                      <a:pt x="46355" y="0"/>
                    </a:lnTo>
                    <a:cubicBezTo>
                      <a:pt x="20849" y="0"/>
                      <a:pt x="0" y="20849"/>
                      <a:pt x="0" y="46355"/>
                    </a:cubicBezTo>
                    <a:lnTo>
                      <a:pt x="0" y="56303"/>
                    </a:lnTo>
                    <a:lnTo>
                      <a:pt x="206587" y="56303"/>
                    </a:lnTo>
                    <a:lnTo>
                      <a:pt x="20658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4" name="Google Shape;9914;g3acbb144eea_1_3835"/>
              <p:cNvSpPr/>
              <p:nvPr/>
            </p:nvSpPr>
            <p:spPr>
              <a:xfrm>
                <a:off x="10809710" y="2943436"/>
                <a:ext cx="1018328" cy="52705"/>
              </a:xfrm>
              <a:custGeom>
                <a:avLst/>
                <a:gdLst/>
                <a:ahLst/>
                <a:cxnLst/>
                <a:rect l="l" t="t" r="r" b="b"/>
                <a:pathLst>
                  <a:path w="1018328" h="52705" extrusionOk="0">
                    <a:moveTo>
                      <a:pt x="0" y="2328"/>
                    </a:moveTo>
                    <a:lnTo>
                      <a:pt x="0" y="10160"/>
                    </a:lnTo>
                    <a:cubicBezTo>
                      <a:pt x="0" y="33549"/>
                      <a:pt x="19156" y="52705"/>
                      <a:pt x="42545" y="52705"/>
                    </a:cubicBezTo>
                    <a:lnTo>
                      <a:pt x="975783" y="52705"/>
                    </a:lnTo>
                    <a:cubicBezTo>
                      <a:pt x="999173" y="52705"/>
                      <a:pt x="1018328" y="33549"/>
                      <a:pt x="1018328" y="10160"/>
                    </a:cubicBezTo>
                    <a:lnTo>
                      <a:pt x="1018328" y="2328"/>
                    </a:lnTo>
                    <a:cubicBezTo>
                      <a:pt x="1018328" y="1482"/>
                      <a:pt x="1018116" y="741"/>
                      <a:pt x="1018116" y="0"/>
                    </a:cubicBezTo>
                    <a:lnTo>
                      <a:pt x="317" y="0"/>
                    </a:lnTo>
                    <a:cubicBezTo>
                      <a:pt x="317" y="847"/>
                      <a:pt x="106" y="1587"/>
                      <a:pt x="106" y="2328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5" name="Google Shape;9915;g3acbb144eea_1_3835"/>
              <p:cNvSpPr/>
              <p:nvPr/>
            </p:nvSpPr>
            <p:spPr>
              <a:xfrm>
                <a:off x="11048153" y="2562648"/>
                <a:ext cx="861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6" name="Google Shape;9916;g3acbb144eea_1_3835"/>
              <p:cNvSpPr/>
              <p:nvPr/>
            </p:nvSpPr>
            <p:spPr>
              <a:xfrm>
                <a:off x="11048153" y="2507509"/>
                <a:ext cx="861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7" name="Google Shape;9917;g3acbb144eea_1_3835"/>
              <p:cNvSpPr/>
              <p:nvPr/>
            </p:nvSpPr>
            <p:spPr>
              <a:xfrm>
                <a:off x="11048153" y="2449089"/>
                <a:ext cx="861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8" name="Google Shape;9918;g3acbb144eea_1_3835"/>
              <p:cNvSpPr/>
              <p:nvPr/>
            </p:nvSpPr>
            <p:spPr>
              <a:xfrm>
                <a:off x="11048153" y="2506239"/>
                <a:ext cx="861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9" name="Google Shape;9919;g3acbb144eea_1_3835"/>
              <p:cNvSpPr/>
              <p:nvPr/>
            </p:nvSpPr>
            <p:spPr>
              <a:xfrm>
                <a:off x="11048153" y="2393949"/>
                <a:ext cx="8604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86042" h="55033" extrusionOk="0">
                    <a:moveTo>
                      <a:pt x="86043" y="49530"/>
                    </a:moveTo>
                    <a:cubicBezTo>
                      <a:pt x="85937" y="48260"/>
                      <a:pt x="85619" y="46990"/>
                      <a:pt x="85619" y="45720"/>
                    </a:cubicBezTo>
                    <a:lnTo>
                      <a:pt x="85619" y="0"/>
                    </a:lnTo>
                    <a:lnTo>
                      <a:pt x="0" y="0"/>
                    </a:lnTo>
                    <a:lnTo>
                      <a:pt x="0" y="55033"/>
                    </a:lnTo>
                    <a:lnTo>
                      <a:pt x="86043" y="55033"/>
                    </a:lnTo>
                    <a:lnTo>
                      <a:pt x="86043" y="4942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0" name="Google Shape;9920;g3acbb144eea_1_3835"/>
              <p:cNvSpPr/>
              <p:nvPr/>
            </p:nvSpPr>
            <p:spPr>
              <a:xfrm>
                <a:off x="11053445" y="2676101"/>
                <a:ext cx="75565" cy="22860"/>
              </a:xfrm>
              <a:custGeom>
                <a:avLst/>
                <a:gdLst/>
                <a:ahLst/>
                <a:cxnLst/>
                <a:rect l="l" t="t" r="r" b="b"/>
                <a:pathLst>
                  <a:path w="75565" h="22860" extrusionOk="0">
                    <a:moveTo>
                      <a:pt x="37782" y="22860"/>
                    </a:moveTo>
                    <a:cubicBezTo>
                      <a:pt x="54187" y="22860"/>
                      <a:pt x="68262" y="13547"/>
                      <a:pt x="75565" y="0"/>
                    </a:cubicBezTo>
                    <a:lnTo>
                      <a:pt x="0" y="0"/>
                    </a:lnTo>
                    <a:cubicBezTo>
                      <a:pt x="7302" y="13547"/>
                      <a:pt x="21377" y="22860"/>
                      <a:pt x="37782" y="22860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1" name="Google Shape;9921;g3acbb144eea_1_3835"/>
              <p:cNvSpPr/>
              <p:nvPr/>
            </p:nvSpPr>
            <p:spPr>
              <a:xfrm>
                <a:off x="11048153" y="2621068"/>
                <a:ext cx="86148" cy="55139"/>
              </a:xfrm>
              <a:custGeom>
                <a:avLst/>
                <a:gdLst/>
                <a:ahLst/>
                <a:cxnLst/>
                <a:rect l="l" t="t" r="r" b="b"/>
                <a:pathLst>
                  <a:path w="86148" h="55139" extrusionOk="0">
                    <a:moveTo>
                      <a:pt x="0" y="34925"/>
                    </a:moveTo>
                    <a:cubicBezTo>
                      <a:pt x="0" y="42227"/>
                      <a:pt x="2010" y="49107"/>
                      <a:pt x="5292" y="55139"/>
                    </a:cubicBezTo>
                    <a:lnTo>
                      <a:pt x="80857" y="55139"/>
                    </a:lnTo>
                    <a:cubicBezTo>
                      <a:pt x="84137" y="49107"/>
                      <a:pt x="86148" y="42333"/>
                      <a:pt x="86148" y="34925"/>
                    </a:cubicBezTo>
                    <a:lnTo>
                      <a:pt x="86148" y="0"/>
                    </a:lnTo>
                    <a:lnTo>
                      <a:pt x="106" y="0"/>
                    </a:lnTo>
                    <a:lnTo>
                      <a:pt x="106" y="3492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2" name="Google Shape;9922;g3acbb144eea_1_3835"/>
              <p:cNvSpPr/>
              <p:nvPr/>
            </p:nvSpPr>
            <p:spPr>
              <a:xfrm>
                <a:off x="11048153" y="2619904"/>
                <a:ext cx="861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3" name="Google Shape;9923;g3acbb144eea_1_3835"/>
              <p:cNvSpPr/>
              <p:nvPr/>
            </p:nvSpPr>
            <p:spPr>
              <a:xfrm>
                <a:off x="11048153" y="2335424"/>
                <a:ext cx="85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4" name="Google Shape;9924;g3acbb144eea_1_3835"/>
              <p:cNvSpPr/>
              <p:nvPr/>
            </p:nvSpPr>
            <p:spPr>
              <a:xfrm>
                <a:off x="11048153" y="2392680"/>
                <a:ext cx="85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5" name="Google Shape;9925;g3acbb144eea_1_3835"/>
              <p:cNvSpPr/>
              <p:nvPr/>
            </p:nvSpPr>
            <p:spPr>
              <a:xfrm>
                <a:off x="11048153" y="2280390"/>
                <a:ext cx="855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6" name="Google Shape;9926;g3acbb144eea_1_3835"/>
              <p:cNvSpPr/>
              <p:nvPr/>
            </p:nvSpPr>
            <p:spPr>
              <a:xfrm>
                <a:off x="11048153" y="2221865"/>
                <a:ext cx="85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7" name="Google Shape;9927;g3acbb144eea_1_3835"/>
              <p:cNvSpPr/>
              <p:nvPr/>
            </p:nvSpPr>
            <p:spPr>
              <a:xfrm>
                <a:off x="11048153" y="2279120"/>
                <a:ext cx="85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8" name="Google Shape;9928;g3acbb144eea_1_3835"/>
              <p:cNvSpPr/>
              <p:nvPr/>
            </p:nvSpPr>
            <p:spPr>
              <a:xfrm>
                <a:off x="11048153" y="2165561"/>
                <a:ext cx="85500" cy="564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9" name="Google Shape;9929;g3acbb144eea_1_3835"/>
              <p:cNvSpPr/>
              <p:nvPr/>
            </p:nvSpPr>
            <p:spPr>
              <a:xfrm>
                <a:off x="11225424" y="2562648"/>
                <a:ext cx="62018" cy="13334"/>
              </a:xfrm>
              <a:custGeom>
                <a:avLst/>
                <a:gdLst/>
                <a:ahLst/>
                <a:cxnLst/>
                <a:rect l="l" t="t" r="r" b="b"/>
                <a:pathLst>
                  <a:path w="62018" h="13334" extrusionOk="0">
                    <a:moveTo>
                      <a:pt x="31008" y="13335"/>
                    </a:moveTo>
                    <a:cubicBezTo>
                      <a:pt x="43180" y="13335"/>
                      <a:pt x="54187" y="8149"/>
                      <a:pt x="62018" y="0"/>
                    </a:cubicBezTo>
                    <a:lnTo>
                      <a:pt x="0" y="0"/>
                    </a:lnTo>
                    <a:cubicBezTo>
                      <a:pt x="7832" y="8149"/>
                      <a:pt x="18837" y="13335"/>
                      <a:pt x="31008" y="13335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0" name="Google Shape;9930;g3acbb144eea_1_3835"/>
              <p:cNvSpPr/>
              <p:nvPr/>
            </p:nvSpPr>
            <p:spPr>
              <a:xfrm>
                <a:off x="11213253" y="2507509"/>
                <a:ext cx="86042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86042" h="55033" extrusionOk="0">
                    <a:moveTo>
                      <a:pt x="106" y="25400"/>
                    </a:moveTo>
                    <a:cubicBezTo>
                      <a:pt x="106" y="36936"/>
                      <a:pt x="4656" y="47308"/>
                      <a:pt x="12065" y="55033"/>
                    </a:cubicBezTo>
                    <a:lnTo>
                      <a:pt x="74083" y="55033"/>
                    </a:lnTo>
                    <a:cubicBezTo>
                      <a:pt x="81491" y="47308"/>
                      <a:pt x="86043" y="36936"/>
                      <a:pt x="86043" y="25400"/>
                    </a:cubicBezTo>
                    <a:lnTo>
                      <a:pt x="86043" y="0"/>
                    </a:lnTo>
                    <a:lnTo>
                      <a:pt x="0" y="0"/>
                    </a:lnTo>
                    <a:lnTo>
                      <a:pt x="0" y="2540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1" name="Google Shape;9931;g3acbb144eea_1_3835"/>
              <p:cNvSpPr/>
              <p:nvPr/>
            </p:nvSpPr>
            <p:spPr>
              <a:xfrm>
                <a:off x="11213359" y="2449089"/>
                <a:ext cx="86042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86042" h="57255" extrusionOk="0">
                    <a:moveTo>
                      <a:pt x="0" y="13123"/>
                    </a:moveTo>
                    <a:lnTo>
                      <a:pt x="0" y="57256"/>
                    </a:lnTo>
                    <a:lnTo>
                      <a:pt x="86043" y="57256"/>
                    </a:lnTo>
                    <a:lnTo>
                      <a:pt x="86043" y="0"/>
                    </a:lnTo>
                    <a:lnTo>
                      <a:pt x="5398" y="0"/>
                    </a:lnTo>
                    <a:cubicBezTo>
                      <a:pt x="4338" y="4762"/>
                      <a:pt x="2434" y="9102"/>
                      <a:pt x="0" y="1312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2" name="Google Shape;9932;g3acbb144eea_1_3835"/>
              <p:cNvSpPr/>
              <p:nvPr/>
            </p:nvSpPr>
            <p:spPr>
              <a:xfrm>
                <a:off x="11213359" y="2506239"/>
                <a:ext cx="861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3" name="Google Shape;9933;g3acbb144eea_1_3835"/>
              <p:cNvSpPr/>
              <p:nvPr/>
            </p:nvSpPr>
            <p:spPr>
              <a:xfrm>
                <a:off x="11218863" y="2393949"/>
                <a:ext cx="80644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80644" h="55033" extrusionOk="0">
                    <a:moveTo>
                      <a:pt x="1058" y="45720"/>
                    </a:moveTo>
                    <a:cubicBezTo>
                      <a:pt x="1058" y="48895"/>
                      <a:pt x="634" y="52070"/>
                      <a:pt x="0" y="55033"/>
                    </a:cubicBezTo>
                    <a:lnTo>
                      <a:pt x="80645" y="55033"/>
                    </a:lnTo>
                    <a:lnTo>
                      <a:pt x="80645" y="0"/>
                    </a:lnTo>
                    <a:lnTo>
                      <a:pt x="1058" y="0"/>
                    </a:lnTo>
                    <a:lnTo>
                      <a:pt x="1058" y="4572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4" name="Google Shape;9934;g3acbb144eea_1_3835"/>
              <p:cNvSpPr/>
              <p:nvPr/>
            </p:nvSpPr>
            <p:spPr>
              <a:xfrm>
                <a:off x="11219920" y="2335424"/>
                <a:ext cx="79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5" name="Google Shape;9935;g3acbb144eea_1_3835"/>
              <p:cNvSpPr/>
              <p:nvPr/>
            </p:nvSpPr>
            <p:spPr>
              <a:xfrm>
                <a:off x="11219920" y="2392680"/>
                <a:ext cx="79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6" name="Google Shape;9936;g3acbb144eea_1_3835"/>
              <p:cNvSpPr/>
              <p:nvPr/>
            </p:nvSpPr>
            <p:spPr>
              <a:xfrm>
                <a:off x="11219920" y="2280390"/>
                <a:ext cx="795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7" name="Google Shape;9937;g3acbb144eea_1_3835"/>
              <p:cNvSpPr/>
              <p:nvPr/>
            </p:nvSpPr>
            <p:spPr>
              <a:xfrm>
                <a:off x="11219920" y="2221865"/>
                <a:ext cx="795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8" name="Google Shape;9938;g3acbb144eea_1_3835"/>
              <p:cNvSpPr/>
              <p:nvPr/>
            </p:nvSpPr>
            <p:spPr>
              <a:xfrm>
                <a:off x="11219920" y="2279120"/>
                <a:ext cx="795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9" name="Google Shape;9939;g3acbb144eea_1_3835"/>
              <p:cNvSpPr/>
              <p:nvPr/>
            </p:nvSpPr>
            <p:spPr>
              <a:xfrm>
                <a:off x="11219815" y="2165561"/>
                <a:ext cx="79586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79586" h="56303" extrusionOk="0">
                    <a:moveTo>
                      <a:pt x="79587" y="56303"/>
                    </a:moveTo>
                    <a:lnTo>
                      <a:pt x="79587" y="5292"/>
                    </a:lnTo>
                    <a:cubicBezTo>
                      <a:pt x="79587" y="2328"/>
                      <a:pt x="77258" y="0"/>
                      <a:pt x="74295" y="0"/>
                    </a:cubicBezTo>
                    <a:lnTo>
                      <a:pt x="0" y="0"/>
                    </a:lnTo>
                    <a:lnTo>
                      <a:pt x="0" y="56303"/>
                    </a:lnTo>
                    <a:lnTo>
                      <a:pt x="79587" y="5630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0" name="Google Shape;9940;g3acbb144eea_1_3835"/>
              <p:cNvSpPr/>
              <p:nvPr/>
            </p:nvSpPr>
            <p:spPr>
              <a:xfrm>
                <a:off x="11134936" y="2449089"/>
                <a:ext cx="78422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78422" h="33654" extrusionOk="0">
                    <a:moveTo>
                      <a:pt x="0" y="0"/>
                    </a:moveTo>
                    <a:cubicBezTo>
                      <a:pt x="4234" y="19262"/>
                      <a:pt x="21379" y="33655"/>
                      <a:pt x="41910" y="33655"/>
                    </a:cubicBezTo>
                    <a:lnTo>
                      <a:pt x="41910" y="33655"/>
                    </a:lnTo>
                    <a:cubicBezTo>
                      <a:pt x="57362" y="33655"/>
                      <a:pt x="70803" y="25400"/>
                      <a:pt x="78423" y="13123"/>
                    </a:cubicBezTo>
                    <a:lnTo>
                      <a:pt x="784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1" name="Google Shape;9941;g3acbb144eea_1_3835"/>
              <p:cNvSpPr/>
              <p:nvPr/>
            </p:nvSpPr>
            <p:spPr>
              <a:xfrm>
                <a:off x="11134196" y="2394055"/>
                <a:ext cx="79163" cy="55139"/>
              </a:xfrm>
              <a:custGeom>
                <a:avLst/>
                <a:gdLst/>
                <a:ahLst/>
                <a:cxnLst/>
                <a:rect l="l" t="t" r="r" b="b"/>
                <a:pathLst>
                  <a:path w="79163" h="55139" extrusionOk="0">
                    <a:moveTo>
                      <a:pt x="79163" y="55033"/>
                    </a:moveTo>
                    <a:lnTo>
                      <a:pt x="79163" y="0"/>
                    </a:lnTo>
                    <a:lnTo>
                      <a:pt x="0" y="0"/>
                    </a:lnTo>
                    <a:lnTo>
                      <a:pt x="0" y="49530"/>
                    </a:lnTo>
                    <a:cubicBezTo>
                      <a:pt x="211" y="51435"/>
                      <a:pt x="317" y="53340"/>
                      <a:pt x="740" y="55139"/>
                    </a:cubicBezTo>
                    <a:lnTo>
                      <a:pt x="79163" y="55139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2" name="Google Shape;9942;g3acbb144eea_1_3835"/>
              <p:cNvSpPr/>
              <p:nvPr/>
            </p:nvSpPr>
            <p:spPr>
              <a:xfrm>
                <a:off x="11134195" y="2335424"/>
                <a:ext cx="792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3" name="Google Shape;9943;g3acbb144eea_1_3835"/>
              <p:cNvSpPr/>
              <p:nvPr/>
            </p:nvSpPr>
            <p:spPr>
              <a:xfrm>
                <a:off x="11134195" y="2392680"/>
                <a:ext cx="792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4" name="Google Shape;9944;g3acbb144eea_1_3835"/>
              <p:cNvSpPr/>
              <p:nvPr/>
            </p:nvSpPr>
            <p:spPr>
              <a:xfrm>
                <a:off x="11134195" y="2280390"/>
                <a:ext cx="792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5" name="Google Shape;9945;g3acbb144eea_1_3835"/>
              <p:cNvSpPr/>
              <p:nvPr/>
            </p:nvSpPr>
            <p:spPr>
              <a:xfrm>
                <a:off x="11134195" y="2221865"/>
                <a:ext cx="792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6" name="Google Shape;9946;g3acbb144eea_1_3835"/>
              <p:cNvSpPr/>
              <p:nvPr/>
            </p:nvSpPr>
            <p:spPr>
              <a:xfrm>
                <a:off x="11134195" y="2279120"/>
                <a:ext cx="792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7" name="Google Shape;9947;g3acbb144eea_1_3835"/>
              <p:cNvSpPr/>
              <p:nvPr/>
            </p:nvSpPr>
            <p:spPr>
              <a:xfrm>
                <a:off x="11134196" y="2165561"/>
                <a:ext cx="84454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84454" h="56303" extrusionOk="0">
                    <a:moveTo>
                      <a:pt x="79163" y="56303"/>
                    </a:moveTo>
                    <a:lnTo>
                      <a:pt x="79163" y="5292"/>
                    </a:lnTo>
                    <a:cubicBezTo>
                      <a:pt x="79163" y="2328"/>
                      <a:pt x="81491" y="0"/>
                      <a:pt x="84455" y="0"/>
                    </a:cubicBezTo>
                    <a:lnTo>
                      <a:pt x="0" y="0"/>
                    </a:lnTo>
                    <a:lnTo>
                      <a:pt x="0" y="56303"/>
                    </a:lnTo>
                    <a:lnTo>
                      <a:pt x="79163" y="5630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8" name="Google Shape;9948;g3acbb144eea_1_3835"/>
              <p:cNvSpPr/>
              <p:nvPr/>
            </p:nvSpPr>
            <p:spPr>
              <a:xfrm>
                <a:off x="11133878" y="2393949"/>
                <a:ext cx="423" cy="4953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49530" extrusionOk="0">
                    <a:moveTo>
                      <a:pt x="0" y="0"/>
                    </a:moveTo>
                    <a:lnTo>
                      <a:pt x="0" y="45720"/>
                    </a:lnTo>
                    <a:cubicBezTo>
                      <a:pt x="0" y="46990"/>
                      <a:pt x="318" y="48260"/>
                      <a:pt x="424" y="49530"/>
                    </a:cubicBezTo>
                    <a:lnTo>
                      <a:pt x="4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9" name="Google Shape;9949;g3acbb144eea_1_3835"/>
              <p:cNvSpPr/>
              <p:nvPr/>
            </p:nvSpPr>
            <p:spPr>
              <a:xfrm>
                <a:off x="11133878" y="2335424"/>
                <a:ext cx="3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0" name="Google Shape;9950;g3acbb144eea_1_3835"/>
              <p:cNvSpPr/>
              <p:nvPr/>
            </p:nvSpPr>
            <p:spPr>
              <a:xfrm>
                <a:off x="11133878" y="2392680"/>
                <a:ext cx="3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1" name="Google Shape;9951;g3acbb144eea_1_3835"/>
              <p:cNvSpPr/>
              <p:nvPr/>
            </p:nvSpPr>
            <p:spPr>
              <a:xfrm>
                <a:off x="11133878" y="2280390"/>
                <a:ext cx="3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2" name="Google Shape;9952;g3acbb144eea_1_3835"/>
              <p:cNvSpPr/>
              <p:nvPr/>
            </p:nvSpPr>
            <p:spPr>
              <a:xfrm>
                <a:off x="11133878" y="2221865"/>
                <a:ext cx="3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3" name="Google Shape;9953;g3acbb144eea_1_3835"/>
              <p:cNvSpPr/>
              <p:nvPr/>
            </p:nvSpPr>
            <p:spPr>
              <a:xfrm>
                <a:off x="11133878" y="2279120"/>
                <a:ext cx="3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4" name="Google Shape;9954;g3acbb144eea_1_3835"/>
              <p:cNvSpPr/>
              <p:nvPr/>
            </p:nvSpPr>
            <p:spPr>
              <a:xfrm>
                <a:off x="11133878" y="2165561"/>
                <a:ext cx="300" cy="564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5" name="Google Shape;9955;g3acbb144eea_1_3835"/>
              <p:cNvSpPr/>
              <p:nvPr/>
            </p:nvSpPr>
            <p:spPr>
              <a:xfrm>
                <a:off x="11213359" y="2449089"/>
                <a:ext cx="5397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3123" extrusionOk="0">
                    <a:moveTo>
                      <a:pt x="0" y="13123"/>
                    </a:moveTo>
                    <a:cubicBezTo>
                      <a:pt x="2434" y="9102"/>
                      <a:pt x="4338" y="4762"/>
                      <a:pt x="5398" y="0"/>
                    </a:cubicBezTo>
                    <a:lnTo>
                      <a:pt x="0" y="0"/>
                    </a:lnTo>
                    <a:lnTo>
                      <a:pt x="0" y="1312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6" name="Google Shape;9956;g3acbb144eea_1_3835"/>
              <p:cNvSpPr/>
              <p:nvPr/>
            </p:nvSpPr>
            <p:spPr>
              <a:xfrm>
                <a:off x="11213359" y="2394055"/>
                <a:ext cx="6455" cy="55033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5033" extrusionOk="0">
                    <a:moveTo>
                      <a:pt x="0" y="55033"/>
                    </a:moveTo>
                    <a:lnTo>
                      <a:pt x="5398" y="55033"/>
                    </a:lnTo>
                    <a:cubicBezTo>
                      <a:pt x="6032" y="51964"/>
                      <a:pt x="6456" y="48895"/>
                      <a:pt x="6456" y="45720"/>
                    </a:cubicBezTo>
                    <a:lnTo>
                      <a:pt x="6456" y="0"/>
                    </a:lnTo>
                    <a:lnTo>
                      <a:pt x="0" y="0"/>
                    </a:lnTo>
                    <a:lnTo>
                      <a:pt x="0" y="5503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7" name="Google Shape;9957;g3acbb144eea_1_3835"/>
              <p:cNvSpPr/>
              <p:nvPr/>
            </p:nvSpPr>
            <p:spPr>
              <a:xfrm>
                <a:off x="11213359" y="2335424"/>
                <a:ext cx="66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8" name="Google Shape;9958;g3acbb144eea_1_3835"/>
              <p:cNvSpPr/>
              <p:nvPr/>
            </p:nvSpPr>
            <p:spPr>
              <a:xfrm>
                <a:off x="11213359" y="2392680"/>
                <a:ext cx="66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9" name="Google Shape;9959;g3acbb144eea_1_3835"/>
              <p:cNvSpPr/>
              <p:nvPr/>
            </p:nvSpPr>
            <p:spPr>
              <a:xfrm>
                <a:off x="11213359" y="2280390"/>
                <a:ext cx="6600" cy="54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0" name="Google Shape;9960;g3acbb144eea_1_3835"/>
              <p:cNvSpPr/>
              <p:nvPr/>
            </p:nvSpPr>
            <p:spPr>
              <a:xfrm>
                <a:off x="11213359" y="2221865"/>
                <a:ext cx="6600" cy="573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1" name="Google Shape;9961;g3acbb144eea_1_3835"/>
              <p:cNvSpPr/>
              <p:nvPr/>
            </p:nvSpPr>
            <p:spPr>
              <a:xfrm>
                <a:off x="11213359" y="2279120"/>
                <a:ext cx="6600" cy="12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2" name="Google Shape;9962;g3acbb144eea_1_3835"/>
              <p:cNvSpPr/>
              <p:nvPr/>
            </p:nvSpPr>
            <p:spPr>
              <a:xfrm>
                <a:off x="11213359" y="2165561"/>
                <a:ext cx="6455" cy="56303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6303" extrusionOk="0">
                    <a:moveTo>
                      <a:pt x="0" y="5292"/>
                    </a:moveTo>
                    <a:lnTo>
                      <a:pt x="0" y="56303"/>
                    </a:lnTo>
                    <a:lnTo>
                      <a:pt x="6456" y="56303"/>
                    </a:lnTo>
                    <a:lnTo>
                      <a:pt x="6456" y="0"/>
                    </a:lnTo>
                    <a:lnTo>
                      <a:pt x="5292" y="0"/>
                    </a:lnTo>
                    <a:cubicBezTo>
                      <a:pt x="2328" y="0"/>
                      <a:pt x="0" y="2328"/>
                      <a:pt x="0" y="5292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3" name="Google Shape;9963;g3acbb144eea_1_3835"/>
              <p:cNvSpPr/>
              <p:nvPr/>
            </p:nvSpPr>
            <p:spPr>
              <a:xfrm>
                <a:off x="10748750" y="2850409"/>
                <a:ext cx="1142470" cy="92921"/>
              </a:xfrm>
              <a:custGeom>
                <a:avLst/>
                <a:gdLst/>
                <a:ahLst/>
                <a:cxnLst/>
                <a:rect l="l" t="t" r="r" b="b"/>
                <a:pathLst>
                  <a:path w="1142470" h="92921" extrusionOk="0">
                    <a:moveTo>
                      <a:pt x="1100137" y="0"/>
                    </a:moveTo>
                    <a:lnTo>
                      <a:pt x="42545" y="0"/>
                    </a:lnTo>
                    <a:cubicBezTo>
                      <a:pt x="19156" y="0"/>
                      <a:pt x="0" y="19156"/>
                      <a:pt x="0" y="42545"/>
                    </a:cubicBezTo>
                    <a:lnTo>
                      <a:pt x="0" y="50377"/>
                    </a:lnTo>
                    <a:cubicBezTo>
                      <a:pt x="0" y="73766"/>
                      <a:pt x="19156" y="92922"/>
                      <a:pt x="42545" y="92922"/>
                    </a:cubicBezTo>
                    <a:lnTo>
                      <a:pt x="61171" y="92922"/>
                    </a:lnTo>
                    <a:cubicBezTo>
                      <a:pt x="62442" y="70697"/>
                      <a:pt x="80857" y="52811"/>
                      <a:pt x="103399" y="52811"/>
                    </a:cubicBezTo>
                    <a:lnTo>
                      <a:pt x="1036637" y="52811"/>
                    </a:lnTo>
                    <a:cubicBezTo>
                      <a:pt x="1059180" y="52811"/>
                      <a:pt x="1077700" y="70697"/>
                      <a:pt x="1078864" y="92922"/>
                    </a:cubicBezTo>
                    <a:lnTo>
                      <a:pt x="1099926" y="92922"/>
                    </a:lnTo>
                    <a:cubicBezTo>
                      <a:pt x="1123315" y="92922"/>
                      <a:pt x="1142470" y="73766"/>
                      <a:pt x="1142470" y="50377"/>
                    </a:cubicBezTo>
                    <a:lnTo>
                      <a:pt x="1142470" y="42545"/>
                    </a:lnTo>
                    <a:cubicBezTo>
                      <a:pt x="1142470" y="19156"/>
                      <a:pt x="1123315" y="0"/>
                      <a:pt x="1099926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4" name="Google Shape;9964;g3acbb144eea_1_3835"/>
              <p:cNvSpPr/>
              <p:nvPr/>
            </p:nvSpPr>
            <p:spPr>
              <a:xfrm>
                <a:off x="10810028" y="2903220"/>
                <a:ext cx="1017798" cy="40110"/>
              </a:xfrm>
              <a:custGeom>
                <a:avLst/>
                <a:gdLst/>
                <a:ahLst/>
                <a:cxnLst/>
                <a:rect l="l" t="t" r="r" b="b"/>
                <a:pathLst>
                  <a:path w="1017798" h="40110" extrusionOk="0">
                    <a:moveTo>
                      <a:pt x="975466" y="0"/>
                    </a:moveTo>
                    <a:lnTo>
                      <a:pt x="42228" y="0"/>
                    </a:lnTo>
                    <a:cubicBezTo>
                      <a:pt x="19685" y="0"/>
                      <a:pt x="1165" y="17886"/>
                      <a:pt x="0" y="40111"/>
                    </a:cubicBezTo>
                    <a:lnTo>
                      <a:pt x="1017799" y="40111"/>
                    </a:lnTo>
                    <a:cubicBezTo>
                      <a:pt x="1016529" y="17886"/>
                      <a:pt x="998114" y="0"/>
                      <a:pt x="97557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965" name="Google Shape;9965;g3acbb144eea_1_3835"/>
          <p:cNvGrpSpPr/>
          <p:nvPr/>
        </p:nvGrpSpPr>
        <p:grpSpPr>
          <a:xfrm>
            <a:off x="5225211" y="0"/>
            <a:ext cx="3483600" cy="3426000"/>
            <a:chOff x="5225211" y="0"/>
            <a:chExt cx="3483600" cy="3426000"/>
          </a:xfrm>
        </p:grpSpPr>
        <p:sp>
          <p:nvSpPr>
            <p:cNvPr id="9966" name="Google Shape;9966;g3acbb144eea_1_3835"/>
            <p:cNvSpPr/>
            <p:nvPr/>
          </p:nvSpPr>
          <p:spPr>
            <a:xfrm>
              <a:off x="5225211" y="0"/>
              <a:ext cx="3483600" cy="3426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967" name="Google Shape;9967;g3acbb144eea_1_3835"/>
            <p:cNvGrpSpPr/>
            <p:nvPr/>
          </p:nvGrpSpPr>
          <p:grpSpPr>
            <a:xfrm>
              <a:off x="5596200" y="930169"/>
              <a:ext cx="2724679" cy="1650999"/>
              <a:chOff x="5529050" y="930169"/>
              <a:chExt cx="2724679" cy="1650999"/>
            </a:xfrm>
          </p:grpSpPr>
          <p:sp>
            <p:nvSpPr>
              <p:cNvPr id="9968" name="Google Shape;9968;g3acbb144eea_1_3835"/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9" name="Google Shape;9969;g3acbb144eea_1_3835"/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0" name="Google Shape;9970;g3acbb144eea_1_3835"/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971" name="Google Shape;9971;g3acbb144eea_1_3835"/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9972" name="Google Shape;9972;g3acbb144eea_1_3835"/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73" name="Google Shape;9973;g3acbb144eea_1_3835"/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74" name="Google Shape;9974;g3acbb144eea_1_3835"/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975" name="Google Shape;9975;g3acbb144eea_1_3835"/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9976" name="Google Shape;9976;g3acbb144eea_1_3835"/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9977" name="Google Shape;9977;g3acbb144eea_1_3835"/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978" name="Google Shape;9978;g3acbb144eea_1_3835"/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979" name="Google Shape;9979;g3acbb144eea_1_3835"/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980" name="Google Shape;9980;g3acbb144eea_1_3835"/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9981" name="Google Shape;9981;g3acbb144eea_1_3835"/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982" name="Google Shape;9982;g3acbb144eea_1_3835"/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9983" name="Google Shape;9983;g3acbb144eea_1_3835"/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84" name="Google Shape;9984;g3acbb144eea_1_3835"/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9985" name="Google Shape;9985;g3acbb144eea_1_3835"/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9986" name="Google Shape;9986;g3acbb144eea_1_3835"/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987" name="Google Shape;9987;g3acbb144eea_1_3835"/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988" name="Google Shape;9988;g3acbb144eea_1_3835"/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9989" name="Google Shape;9989;g3acbb144eea_1_3835"/>
          <p:cNvGrpSpPr/>
          <p:nvPr/>
        </p:nvGrpSpPr>
        <p:grpSpPr>
          <a:xfrm>
            <a:off x="10450272" y="0"/>
            <a:ext cx="1741800" cy="1713000"/>
            <a:chOff x="10450272" y="0"/>
            <a:chExt cx="1741800" cy="1713000"/>
          </a:xfrm>
        </p:grpSpPr>
        <p:sp>
          <p:nvSpPr>
            <p:cNvPr id="9990" name="Google Shape;9990;g3acbb144eea_1_3835"/>
            <p:cNvSpPr/>
            <p:nvPr/>
          </p:nvSpPr>
          <p:spPr>
            <a:xfrm>
              <a:off x="10450272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991" name="Google Shape;9991;g3acbb144eea_1_3835"/>
            <p:cNvGrpSpPr/>
            <p:nvPr/>
          </p:nvGrpSpPr>
          <p:grpSpPr>
            <a:xfrm>
              <a:off x="10696046" y="483658"/>
              <a:ext cx="1255394" cy="863494"/>
              <a:chOff x="10696046" y="483658"/>
              <a:chExt cx="1255394" cy="863494"/>
            </a:xfrm>
          </p:grpSpPr>
          <p:sp>
            <p:nvSpPr>
              <p:cNvPr id="9992" name="Google Shape;9992;g3acbb144eea_1_3835"/>
              <p:cNvSpPr/>
              <p:nvPr/>
            </p:nvSpPr>
            <p:spPr>
              <a:xfrm>
                <a:off x="11691513" y="529166"/>
                <a:ext cx="259927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259927" h="413596" extrusionOk="0">
                    <a:moveTo>
                      <a:pt x="53129" y="106"/>
                    </a:moveTo>
                    <a:lnTo>
                      <a:pt x="0" y="106"/>
                    </a:lnTo>
                    <a:cubicBezTo>
                      <a:pt x="3070" y="7938"/>
                      <a:pt x="4763" y="16298"/>
                      <a:pt x="4763" y="25188"/>
                    </a:cubicBezTo>
                    <a:lnTo>
                      <a:pt x="4763" y="413597"/>
                    </a:lnTo>
                    <a:lnTo>
                      <a:pt x="53129" y="413597"/>
                    </a:lnTo>
                    <a:cubicBezTo>
                      <a:pt x="167323" y="413597"/>
                      <a:pt x="259927" y="320993"/>
                      <a:pt x="259927" y="206798"/>
                    </a:cubicBezTo>
                    <a:cubicBezTo>
                      <a:pt x="259927" y="92604"/>
                      <a:pt x="167323" y="0"/>
                      <a:pt x="53129" y="0"/>
                    </a:cubicBezTo>
                    <a:close/>
                  </a:path>
                </a:pathLst>
              </a:custGeom>
              <a:noFill/>
              <a:ln w="88150" cap="flat" cmpd="sng">
                <a:solidFill>
                  <a:srgbClr val="CE3220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3" name="Google Shape;9993;g3acbb144eea_1_3835"/>
              <p:cNvSpPr/>
              <p:nvPr/>
            </p:nvSpPr>
            <p:spPr>
              <a:xfrm>
                <a:off x="11420262" y="926994"/>
                <a:ext cx="276014" cy="420158"/>
              </a:xfrm>
              <a:custGeom>
                <a:avLst/>
                <a:gdLst/>
                <a:ahLst/>
                <a:cxnLst/>
                <a:rect l="l" t="t" r="r" b="b"/>
                <a:pathLst>
                  <a:path w="276014" h="420158" extrusionOk="0">
                    <a:moveTo>
                      <a:pt x="131975" y="0"/>
                    </a:moveTo>
                    <a:lnTo>
                      <a:pt x="131975" y="288184"/>
                    </a:lnTo>
                    <a:cubicBezTo>
                      <a:pt x="131975" y="360998"/>
                      <a:pt x="72919" y="420158"/>
                      <a:pt x="0" y="420158"/>
                    </a:cubicBezTo>
                    <a:lnTo>
                      <a:pt x="144039" y="420158"/>
                    </a:lnTo>
                    <a:cubicBezTo>
                      <a:pt x="216852" y="420158"/>
                      <a:pt x="276014" y="361103"/>
                      <a:pt x="276014" y="288184"/>
                    </a:cubicBezTo>
                    <a:lnTo>
                      <a:pt x="276014" y="15875"/>
                    </a:lnTo>
                    <a:lnTo>
                      <a:pt x="174097" y="15875"/>
                    </a:lnTo>
                    <a:cubicBezTo>
                      <a:pt x="157904" y="15875"/>
                      <a:pt x="143193" y="9843"/>
                      <a:pt x="131975" y="0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4" name="Google Shape;9994;g3acbb144eea_1_3835"/>
              <p:cNvSpPr/>
              <p:nvPr/>
            </p:nvSpPr>
            <p:spPr>
              <a:xfrm>
                <a:off x="11483128" y="485140"/>
                <a:ext cx="208491" cy="60642"/>
              </a:xfrm>
              <a:custGeom>
                <a:avLst/>
                <a:gdLst/>
                <a:ahLst/>
                <a:cxnLst/>
                <a:rect l="l" t="t" r="r" b="b"/>
                <a:pathLst>
                  <a:path w="208491" h="60642" extrusionOk="0">
                    <a:moveTo>
                      <a:pt x="68580" y="60642"/>
                    </a:moveTo>
                    <a:cubicBezTo>
                      <a:pt x="79903" y="50483"/>
                      <a:pt x="94826" y="44132"/>
                      <a:pt x="111337" y="44132"/>
                    </a:cubicBezTo>
                    <a:lnTo>
                      <a:pt x="208491" y="44132"/>
                    </a:lnTo>
                    <a:cubicBezTo>
                      <a:pt x="198438" y="18309"/>
                      <a:pt x="173355" y="0"/>
                      <a:pt x="144039" y="0"/>
                    </a:cubicBezTo>
                    <a:lnTo>
                      <a:pt x="0" y="0"/>
                    </a:lnTo>
                    <a:cubicBezTo>
                      <a:pt x="35242" y="0"/>
                      <a:pt x="64346" y="26458"/>
                      <a:pt x="68580" y="60537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5" name="Google Shape;9995;g3acbb144eea_1_3835"/>
              <p:cNvSpPr/>
              <p:nvPr/>
            </p:nvSpPr>
            <p:spPr>
              <a:xfrm>
                <a:off x="11551602" y="529272"/>
                <a:ext cx="144674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144674" h="413596" extrusionOk="0">
                    <a:moveTo>
                      <a:pt x="139911" y="0"/>
                    </a:moveTo>
                    <a:lnTo>
                      <a:pt x="42757" y="0"/>
                    </a:lnTo>
                    <a:cubicBezTo>
                      <a:pt x="26352" y="0"/>
                      <a:pt x="11325" y="6244"/>
                      <a:pt x="0" y="16510"/>
                    </a:cubicBezTo>
                    <a:cubicBezTo>
                      <a:pt x="318" y="19368"/>
                      <a:pt x="636" y="22225"/>
                      <a:pt x="636" y="25188"/>
                    </a:cubicBezTo>
                    <a:lnTo>
                      <a:pt x="636" y="397722"/>
                    </a:lnTo>
                    <a:cubicBezTo>
                      <a:pt x="11853" y="407564"/>
                      <a:pt x="26670" y="413597"/>
                      <a:pt x="42757" y="413597"/>
                    </a:cubicBezTo>
                    <a:lnTo>
                      <a:pt x="144675" y="413597"/>
                    </a:lnTo>
                    <a:lnTo>
                      <a:pt x="144675" y="25188"/>
                    </a:lnTo>
                    <a:cubicBezTo>
                      <a:pt x="144675" y="16298"/>
                      <a:pt x="142981" y="7832"/>
                      <a:pt x="139911" y="106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6" name="Google Shape;9996;g3acbb144eea_1_3835"/>
              <p:cNvSpPr/>
              <p:nvPr/>
            </p:nvSpPr>
            <p:spPr>
              <a:xfrm>
                <a:off x="10696046" y="485245"/>
                <a:ext cx="283738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283738" h="122131" extrusionOk="0">
                    <a:moveTo>
                      <a:pt x="175895" y="56198"/>
                    </a:moveTo>
                    <a:cubicBezTo>
                      <a:pt x="199707" y="22437"/>
                      <a:pt x="238865" y="0"/>
                      <a:pt x="283739" y="0"/>
                    </a:cubicBezTo>
                    <a:lnTo>
                      <a:pt x="61065" y="0"/>
                    </a:lnTo>
                    <a:cubicBezTo>
                      <a:pt x="27305" y="0"/>
                      <a:pt x="0" y="27305"/>
                      <a:pt x="0" y="61066"/>
                    </a:cubicBezTo>
                    <a:lnTo>
                      <a:pt x="0" y="61066"/>
                    </a:lnTo>
                    <a:cubicBezTo>
                      <a:pt x="0" y="94827"/>
                      <a:pt x="27305" y="122132"/>
                      <a:pt x="61065" y="122132"/>
                    </a:cubicBezTo>
                    <a:cubicBezTo>
                      <a:pt x="104352" y="67204"/>
                      <a:pt x="153564" y="57573"/>
                      <a:pt x="175895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7" name="Google Shape;9997;g3acbb144eea_1_3835"/>
              <p:cNvSpPr/>
              <p:nvPr/>
            </p:nvSpPr>
            <p:spPr>
              <a:xfrm>
                <a:off x="10757111" y="607377"/>
                <a:ext cx="111125" cy="143509"/>
              </a:xfrm>
              <a:custGeom>
                <a:avLst/>
                <a:gdLst/>
                <a:ahLst/>
                <a:cxnLst/>
                <a:rect l="l" t="t" r="r" b="b"/>
                <a:pathLst>
                  <a:path w="111125" h="143509" extrusionOk="0">
                    <a:moveTo>
                      <a:pt x="91335" y="0"/>
                    </a:moveTo>
                    <a:lnTo>
                      <a:pt x="0" y="0"/>
                    </a:lnTo>
                    <a:cubicBezTo>
                      <a:pt x="95461" y="0"/>
                      <a:pt x="110914" y="143510"/>
                      <a:pt x="110914" y="143510"/>
                    </a:cubicBezTo>
                    <a:lnTo>
                      <a:pt x="111126" y="143192"/>
                    </a:lnTo>
                    <a:lnTo>
                      <a:pt x="91335" y="21484"/>
                    </a:lnTo>
                    <a:cubicBezTo>
                      <a:pt x="90699" y="14182"/>
                      <a:pt x="90805" y="6985"/>
                      <a:pt x="9133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8" name="Google Shape;9998;g3acbb144eea_1_3835"/>
              <p:cNvSpPr/>
              <p:nvPr/>
            </p:nvSpPr>
            <p:spPr>
              <a:xfrm>
                <a:off x="10757111" y="541443"/>
                <a:ext cx="114829" cy="65934"/>
              </a:xfrm>
              <a:custGeom>
                <a:avLst/>
                <a:gdLst/>
                <a:ahLst/>
                <a:cxnLst/>
                <a:rect l="l" t="t" r="r" b="b"/>
                <a:pathLst>
                  <a:path w="114829" h="65934" extrusionOk="0">
                    <a:moveTo>
                      <a:pt x="114830" y="0"/>
                    </a:moveTo>
                    <a:cubicBezTo>
                      <a:pt x="92499" y="1376"/>
                      <a:pt x="43286" y="11007"/>
                      <a:pt x="0" y="65934"/>
                    </a:cubicBezTo>
                    <a:lnTo>
                      <a:pt x="91335" y="65934"/>
                    </a:lnTo>
                    <a:cubicBezTo>
                      <a:pt x="93133" y="41593"/>
                      <a:pt x="101494" y="19050"/>
                      <a:pt x="11483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9" name="Google Shape;9999;g3acbb144eea_1_3835"/>
              <p:cNvSpPr/>
              <p:nvPr/>
            </p:nvSpPr>
            <p:spPr>
              <a:xfrm>
                <a:off x="11047941" y="485245"/>
                <a:ext cx="23070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070" h="4550" extrusionOk="0">
                    <a:moveTo>
                      <a:pt x="23071" y="0"/>
                    </a:moveTo>
                    <a:lnTo>
                      <a:pt x="0" y="0"/>
                    </a:lnTo>
                    <a:cubicBezTo>
                      <a:pt x="8149" y="0"/>
                      <a:pt x="15981" y="1588"/>
                      <a:pt x="23071" y="4551"/>
                    </a:cubicBezTo>
                    <a:lnTo>
                      <a:pt x="23071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0" name="Google Shape;10000;g3acbb144eea_1_3835"/>
              <p:cNvSpPr/>
              <p:nvPr/>
            </p:nvSpPr>
            <p:spPr>
              <a:xfrm>
                <a:off x="10868553" y="485351"/>
                <a:ext cx="684106" cy="861694"/>
              </a:xfrm>
              <a:custGeom>
                <a:avLst/>
                <a:gdLst/>
                <a:ahLst/>
                <a:cxnLst/>
                <a:rect l="l" t="t" r="r" b="b"/>
                <a:pathLst>
                  <a:path w="684106" h="861694" extrusionOk="0">
                    <a:moveTo>
                      <a:pt x="683684" y="729827"/>
                    </a:moveTo>
                    <a:lnTo>
                      <a:pt x="683684" y="441642"/>
                    </a:lnTo>
                    <a:cubicBezTo>
                      <a:pt x="670349" y="429895"/>
                      <a:pt x="661882" y="412750"/>
                      <a:pt x="661882" y="393594"/>
                    </a:cubicBezTo>
                    <a:lnTo>
                      <a:pt x="661882" y="108056"/>
                    </a:lnTo>
                    <a:cubicBezTo>
                      <a:pt x="661882" y="89112"/>
                      <a:pt x="670137" y="72284"/>
                      <a:pt x="683155" y="60537"/>
                    </a:cubicBezTo>
                    <a:cubicBezTo>
                      <a:pt x="678921" y="26352"/>
                      <a:pt x="649817" y="0"/>
                      <a:pt x="614575" y="0"/>
                    </a:cubicBezTo>
                    <a:lnTo>
                      <a:pt x="510964" y="0"/>
                    </a:lnTo>
                    <a:lnTo>
                      <a:pt x="510964" y="133668"/>
                    </a:lnTo>
                    <a:cubicBezTo>
                      <a:pt x="510964" y="176530"/>
                      <a:pt x="476144" y="211349"/>
                      <a:pt x="433282" y="211349"/>
                    </a:cubicBezTo>
                    <a:lnTo>
                      <a:pt x="433282" y="211349"/>
                    </a:lnTo>
                    <a:cubicBezTo>
                      <a:pt x="396875" y="211349"/>
                      <a:pt x="366395" y="186267"/>
                      <a:pt x="357929" y="152400"/>
                    </a:cubicBezTo>
                    <a:lnTo>
                      <a:pt x="357929" y="317183"/>
                    </a:lnTo>
                    <a:cubicBezTo>
                      <a:pt x="357929" y="359939"/>
                      <a:pt x="323215" y="394547"/>
                      <a:pt x="280564" y="394547"/>
                    </a:cubicBezTo>
                    <a:lnTo>
                      <a:pt x="280036" y="394547"/>
                    </a:lnTo>
                    <a:cubicBezTo>
                      <a:pt x="237279" y="394547"/>
                      <a:pt x="202671" y="359939"/>
                      <a:pt x="202671" y="317183"/>
                    </a:cubicBezTo>
                    <a:lnTo>
                      <a:pt x="202671" y="117475"/>
                    </a:lnTo>
                    <a:cubicBezTo>
                      <a:pt x="195581" y="120438"/>
                      <a:pt x="187748" y="122026"/>
                      <a:pt x="179600" y="122026"/>
                    </a:cubicBezTo>
                    <a:lnTo>
                      <a:pt x="89748" y="122026"/>
                    </a:lnTo>
                    <a:lnTo>
                      <a:pt x="0" y="265218"/>
                    </a:lnTo>
                    <a:lnTo>
                      <a:pt x="77471" y="741468"/>
                    </a:lnTo>
                    <a:cubicBezTo>
                      <a:pt x="83503" y="809519"/>
                      <a:pt x="140547" y="861695"/>
                      <a:pt x="208915" y="861695"/>
                    </a:cubicBezTo>
                    <a:lnTo>
                      <a:pt x="552133" y="861695"/>
                    </a:lnTo>
                    <a:cubicBezTo>
                      <a:pt x="624946" y="861695"/>
                      <a:pt x="684107" y="802640"/>
                      <a:pt x="684107" y="72972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1" name="Google Shape;10001;g3acbb144eea_1_3835"/>
              <p:cNvSpPr/>
              <p:nvPr/>
            </p:nvSpPr>
            <p:spPr>
              <a:xfrm>
                <a:off x="11530329" y="545676"/>
                <a:ext cx="21908" cy="381211"/>
              </a:xfrm>
              <a:custGeom>
                <a:avLst/>
                <a:gdLst/>
                <a:ahLst/>
                <a:cxnLst/>
                <a:rect l="l" t="t" r="r" b="b"/>
                <a:pathLst>
                  <a:path w="21908" h="381211" extrusionOk="0">
                    <a:moveTo>
                      <a:pt x="106" y="47625"/>
                    </a:moveTo>
                    <a:lnTo>
                      <a:pt x="106" y="333163"/>
                    </a:lnTo>
                    <a:cubicBezTo>
                      <a:pt x="106" y="352319"/>
                      <a:pt x="8573" y="369464"/>
                      <a:pt x="21908" y="381212"/>
                    </a:cubicBezTo>
                    <a:lnTo>
                      <a:pt x="21908" y="8678"/>
                    </a:lnTo>
                    <a:cubicBezTo>
                      <a:pt x="21908" y="5715"/>
                      <a:pt x="21696" y="2858"/>
                      <a:pt x="21273" y="0"/>
                    </a:cubicBezTo>
                    <a:cubicBezTo>
                      <a:pt x="8255" y="11747"/>
                      <a:pt x="0" y="28681"/>
                      <a:pt x="0" y="4751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2" name="Google Shape;10002;g3acbb144eea_1_3835"/>
              <p:cNvSpPr/>
              <p:nvPr/>
            </p:nvSpPr>
            <p:spPr>
              <a:xfrm>
                <a:off x="10871941" y="485245"/>
                <a:ext cx="199071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199071" h="122131" extrusionOk="0">
                    <a:moveTo>
                      <a:pt x="0" y="56198"/>
                    </a:moveTo>
                    <a:cubicBezTo>
                      <a:pt x="7620" y="55774"/>
                      <a:pt x="12171" y="56198"/>
                      <a:pt x="12171" y="56198"/>
                    </a:cubicBezTo>
                    <a:lnTo>
                      <a:pt x="89746" y="116311"/>
                    </a:lnTo>
                    <a:lnTo>
                      <a:pt x="86148" y="122132"/>
                    </a:lnTo>
                    <a:lnTo>
                      <a:pt x="176001" y="122132"/>
                    </a:lnTo>
                    <a:cubicBezTo>
                      <a:pt x="184150" y="122132"/>
                      <a:pt x="191982" y="120544"/>
                      <a:pt x="199072" y="117581"/>
                    </a:cubicBezTo>
                    <a:lnTo>
                      <a:pt x="199072" y="4551"/>
                    </a:lnTo>
                    <a:cubicBezTo>
                      <a:pt x="191982" y="1588"/>
                      <a:pt x="184150" y="0"/>
                      <a:pt x="176001" y="0"/>
                    </a:cubicBezTo>
                    <a:lnTo>
                      <a:pt x="107949" y="0"/>
                    </a:lnTo>
                    <a:cubicBezTo>
                      <a:pt x="63076" y="0"/>
                      <a:pt x="23813" y="22437"/>
                      <a:pt x="106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3" name="Google Shape;10003;g3acbb144eea_1_3835"/>
              <p:cNvSpPr/>
              <p:nvPr/>
            </p:nvSpPr>
            <p:spPr>
              <a:xfrm>
                <a:off x="10848008" y="607377"/>
                <a:ext cx="109975" cy="143192"/>
              </a:xfrm>
              <a:custGeom>
                <a:avLst/>
                <a:gdLst/>
                <a:ahLst/>
                <a:cxnLst/>
                <a:rect l="l" t="t" r="r" b="b"/>
                <a:pathLst>
                  <a:path w="109975" h="143192" extrusionOk="0">
                    <a:moveTo>
                      <a:pt x="438" y="0"/>
                    </a:moveTo>
                    <a:cubicBezTo>
                      <a:pt x="-92" y="7091"/>
                      <a:pt x="-198" y="14182"/>
                      <a:pt x="438" y="21484"/>
                    </a:cubicBezTo>
                    <a:lnTo>
                      <a:pt x="20229" y="143192"/>
                    </a:lnTo>
                    <a:lnTo>
                      <a:pt x="109975" y="0"/>
                    </a:lnTo>
                    <a:lnTo>
                      <a:pt x="4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4" name="Google Shape;10004;g3acbb144eea_1_3835"/>
              <p:cNvSpPr/>
              <p:nvPr/>
            </p:nvSpPr>
            <p:spPr>
              <a:xfrm>
                <a:off x="10848446" y="541208"/>
                <a:ext cx="113135" cy="66169"/>
              </a:xfrm>
              <a:custGeom>
                <a:avLst/>
                <a:gdLst/>
                <a:ahLst/>
                <a:cxnLst/>
                <a:rect l="l" t="t" r="r" b="b"/>
                <a:pathLst>
                  <a:path w="113135" h="66169" extrusionOk="0">
                    <a:moveTo>
                      <a:pt x="35666" y="235"/>
                    </a:moveTo>
                    <a:cubicBezTo>
                      <a:pt x="35666" y="235"/>
                      <a:pt x="31114" y="-294"/>
                      <a:pt x="23495" y="235"/>
                    </a:cubicBezTo>
                    <a:cubicBezTo>
                      <a:pt x="10160" y="19285"/>
                      <a:pt x="1798" y="41828"/>
                      <a:pt x="0" y="66169"/>
                    </a:cubicBezTo>
                    <a:lnTo>
                      <a:pt x="109537" y="66169"/>
                    </a:lnTo>
                    <a:lnTo>
                      <a:pt x="113135" y="60349"/>
                    </a:lnTo>
                    <a:lnTo>
                      <a:pt x="35560" y="23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5" name="Google Shape;10005;g3acbb144eea_1_3835"/>
              <p:cNvSpPr/>
              <p:nvPr/>
            </p:nvSpPr>
            <p:spPr>
              <a:xfrm>
                <a:off x="11071012" y="483658"/>
                <a:ext cx="155469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155469" h="1587" extrusionOk="0">
                    <a:moveTo>
                      <a:pt x="153036" y="635"/>
                    </a:moveTo>
                    <a:lnTo>
                      <a:pt x="155470" y="635"/>
                    </a:lnTo>
                    <a:lnTo>
                      <a:pt x="155470" y="0"/>
                    </a:lnTo>
                    <a:lnTo>
                      <a:pt x="0" y="0"/>
                    </a:lnTo>
                    <a:lnTo>
                      <a:pt x="0" y="1587"/>
                    </a:lnTo>
                    <a:lnTo>
                      <a:pt x="153036" y="1587"/>
                    </a:lnTo>
                    <a:lnTo>
                      <a:pt x="153036" y="635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6" name="Google Shape;10006;g3acbb144eea_1_3835"/>
              <p:cNvSpPr/>
              <p:nvPr/>
            </p:nvSpPr>
            <p:spPr>
              <a:xfrm>
                <a:off x="11070906" y="485351"/>
                <a:ext cx="155363" cy="394546"/>
              </a:xfrm>
              <a:custGeom>
                <a:avLst/>
                <a:gdLst/>
                <a:ahLst/>
                <a:cxnLst/>
                <a:rect l="l" t="t" r="r" b="b"/>
                <a:pathLst>
                  <a:path w="155363" h="394546" extrusionOk="0">
                    <a:moveTo>
                      <a:pt x="38101" y="60960"/>
                    </a:moveTo>
                    <a:lnTo>
                      <a:pt x="38101" y="60960"/>
                    </a:lnTo>
                    <a:cubicBezTo>
                      <a:pt x="38101" y="86466"/>
                      <a:pt x="22437" y="108373"/>
                      <a:pt x="106" y="117475"/>
                    </a:cubicBezTo>
                    <a:lnTo>
                      <a:pt x="106" y="317183"/>
                    </a:lnTo>
                    <a:cubicBezTo>
                      <a:pt x="106" y="359939"/>
                      <a:pt x="34714" y="394547"/>
                      <a:pt x="77471" y="394547"/>
                    </a:cubicBezTo>
                    <a:lnTo>
                      <a:pt x="77999" y="394547"/>
                    </a:lnTo>
                    <a:cubicBezTo>
                      <a:pt x="120756" y="394547"/>
                      <a:pt x="155364" y="359939"/>
                      <a:pt x="155364" y="317183"/>
                    </a:cubicBezTo>
                    <a:lnTo>
                      <a:pt x="155364" y="152400"/>
                    </a:lnTo>
                    <a:cubicBezTo>
                      <a:pt x="153882" y="146367"/>
                      <a:pt x="153036" y="140123"/>
                      <a:pt x="153036" y="133668"/>
                    </a:cubicBezTo>
                    <a:lnTo>
                      <a:pt x="153036" y="0"/>
                    </a:lnTo>
                    <a:lnTo>
                      <a:pt x="0" y="0"/>
                    </a:lnTo>
                    <a:lnTo>
                      <a:pt x="0" y="4551"/>
                    </a:lnTo>
                    <a:cubicBezTo>
                      <a:pt x="22226" y="13653"/>
                      <a:pt x="37995" y="35560"/>
                      <a:pt x="37995" y="61066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7" name="Google Shape;10007;g3acbb144eea_1_3835"/>
              <p:cNvSpPr/>
              <p:nvPr/>
            </p:nvSpPr>
            <p:spPr>
              <a:xfrm>
                <a:off x="11071012" y="489796"/>
                <a:ext cx="37995" cy="113030"/>
              </a:xfrm>
              <a:custGeom>
                <a:avLst/>
                <a:gdLst/>
                <a:ahLst/>
                <a:cxnLst/>
                <a:rect l="l" t="t" r="r" b="b"/>
                <a:pathLst>
                  <a:path w="37995" h="113030" extrusionOk="0">
                    <a:moveTo>
                      <a:pt x="37995" y="56515"/>
                    </a:moveTo>
                    <a:lnTo>
                      <a:pt x="37995" y="56515"/>
                    </a:lnTo>
                    <a:cubicBezTo>
                      <a:pt x="37995" y="31009"/>
                      <a:pt x="22331" y="9102"/>
                      <a:pt x="0" y="0"/>
                    </a:cubicBezTo>
                    <a:lnTo>
                      <a:pt x="0" y="113030"/>
                    </a:lnTo>
                    <a:cubicBezTo>
                      <a:pt x="22226" y="103928"/>
                      <a:pt x="37995" y="82021"/>
                      <a:pt x="37995" y="56515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8" name="Google Shape;10008;g3acbb144eea_1_3835"/>
              <p:cNvSpPr/>
              <p:nvPr/>
            </p:nvSpPr>
            <p:spPr>
              <a:xfrm>
                <a:off x="11226482" y="484293"/>
                <a:ext cx="1530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9" name="Google Shape;10009;g3acbb144eea_1_3835"/>
              <p:cNvSpPr/>
              <p:nvPr/>
            </p:nvSpPr>
            <p:spPr>
              <a:xfrm>
                <a:off x="11226482" y="485245"/>
                <a:ext cx="153034" cy="211349"/>
              </a:xfrm>
              <a:custGeom>
                <a:avLst/>
                <a:gdLst/>
                <a:ahLst/>
                <a:cxnLst/>
                <a:rect l="l" t="t" r="r" b="b"/>
                <a:pathLst>
                  <a:path w="153034" h="211349" extrusionOk="0">
                    <a:moveTo>
                      <a:pt x="0" y="152400"/>
                    </a:moveTo>
                    <a:cubicBezTo>
                      <a:pt x="8361" y="186267"/>
                      <a:pt x="38840" y="211349"/>
                      <a:pt x="75353" y="211349"/>
                    </a:cubicBezTo>
                    <a:lnTo>
                      <a:pt x="75353" y="211349"/>
                    </a:lnTo>
                    <a:cubicBezTo>
                      <a:pt x="118215" y="211349"/>
                      <a:pt x="153035" y="176530"/>
                      <a:pt x="153035" y="133668"/>
                    </a:cubicBezTo>
                    <a:lnTo>
                      <a:pt x="153035" y="0"/>
                    </a:lnTo>
                    <a:lnTo>
                      <a:pt x="0" y="0"/>
                    </a:lnTo>
                    <a:lnTo>
                      <a:pt x="0" y="15240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0" name="Google Shape;10010;g3acbb144eea_1_3835"/>
              <p:cNvSpPr/>
              <p:nvPr/>
            </p:nvSpPr>
            <p:spPr>
              <a:xfrm>
                <a:off x="11224048" y="484293"/>
                <a:ext cx="24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1" name="Google Shape;10011;g3acbb144eea_1_3835"/>
              <p:cNvSpPr/>
              <p:nvPr/>
            </p:nvSpPr>
            <p:spPr>
              <a:xfrm>
                <a:off x="11224048" y="485245"/>
                <a:ext cx="2328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52400" extrusionOk="0">
                    <a:moveTo>
                      <a:pt x="0" y="0"/>
                    </a:moveTo>
                    <a:lnTo>
                      <a:pt x="0" y="133668"/>
                    </a:lnTo>
                    <a:cubicBezTo>
                      <a:pt x="0" y="140123"/>
                      <a:pt x="846" y="146368"/>
                      <a:pt x="2328" y="152400"/>
                    </a:cubicBezTo>
                    <a:lnTo>
                      <a:pt x="23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012" name="Google Shape;10012;g3acbb144eea_1_3835"/>
          <p:cNvGrpSpPr/>
          <p:nvPr/>
        </p:nvGrpSpPr>
        <p:grpSpPr>
          <a:xfrm>
            <a:off x="8708652" y="0"/>
            <a:ext cx="1741800" cy="1713000"/>
            <a:chOff x="8708652" y="0"/>
            <a:chExt cx="1741800" cy="1713000"/>
          </a:xfrm>
        </p:grpSpPr>
        <p:sp>
          <p:nvSpPr>
            <p:cNvPr id="10013" name="Google Shape;10013;g3acbb144eea_1_3835"/>
            <p:cNvSpPr/>
            <p:nvPr/>
          </p:nvSpPr>
          <p:spPr>
            <a:xfrm>
              <a:off x="8708652" y="0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14" name="Google Shape;10014;g3acbb144eea_1_3835"/>
            <p:cNvGrpSpPr/>
            <p:nvPr/>
          </p:nvGrpSpPr>
          <p:grpSpPr>
            <a:xfrm>
              <a:off x="9027056" y="368088"/>
              <a:ext cx="474022" cy="436500"/>
              <a:chOff x="9027056" y="368088"/>
              <a:chExt cx="474022" cy="436500"/>
            </a:xfrm>
          </p:grpSpPr>
          <p:sp>
            <p:nvSpPr>
              <p:cNvPr id="10015" name="Google Shape;10015;g3acbb144eea_1_3835"/>
              <p:cNvSpPr/>
              <p:nvPr/>
            </p:nvSpPr>
            <p:spPr>
              <a:xfrm>
                <a:off x="9048115" y="368088"/>
                <a:ext cx="428700" cy="436500"/>
              </a:xfrm>
              <a:prstGeom prst="ellipse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6" name="Google Shape;10016;g3acbb144eea_1_3835"/>
              <p:cNvSpPr/>
              <p:nvPr/>
            </p:nvSpPr>
            <p:spPr>
              <a:xfrm>
                <a:off x="9027056" y="431777"/>
                <a:ext cx="241083" cy="361676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676" extrusionOk="0">
                    <a:moveTo>
                      <a:pt x="214945" y="139193"/>
                    </a:moveTo>
                    <a:cubicBezTo>
                      <a:pt x="173564" y="42038"/>
                      <a:pt x="97788" y="-18075"/>
                      <a:pt x="45612" y="4891"/>
                    </a:cubicBezTo>
                    <a:cubicBezTo>
                      <a:pt x="-6564" y="27962"/>
                      <a:pt x="-15242" y="125329"/>
                      <a:pt x="26138" y="222484"/>
                    </a:cubicBezTo>
                    <a:cubicBezTo>
                      <a:pt x="67519" y="319639"/>
                      <a:pt x="143296" y="379752"/>
                      <a:pt x="195472" y="356786"/>
                    </a:cubicBezTo>
                    <a:cubicBezTo>
                      <a:pt x="247647" y="333715"/>
                      <a:pt x="256326" y="236348"/>
                      <a:pt x="214945" y="139193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7" name="Google Shape;10017;g3acbb144eea_1_3835"/>
              <p:cNvSpPr/>
              <p:nvPr/>
            </p:nvSpPr>
            <p:spPr>
              <a:xfrm>
                <a:off x="9259995" y="431844"/>
                <a:ext cx="241083" cy="361755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755" extrusionOk="0">
                    <a:moveTo>
                      <a:pt x="195472" y="4930"/>
                    </a:moveTo>
                    <a:cubicBezTo>
                      <a:pt x="143296" y="-18142"/>
                      <a:pt x="67519" y="41971"/>
                      <a:pt x="26138" y="139232"/>
                    </a:cubicBezTo>
                    <a:cubicBezTo>
                      <a:pt x="-15242" y="236387"/>
                      <a:pt x="-6564" y="333860"/>
                      <a:pt x="45612" y="356826"/>
                    </a:cubicBezTo>
                    <a:cubicBezTo>
                      <a:pt x="97788" y="379897"/>
                      <a:pt x="173564" y="319784"/>
                      <a:pt x="214945" y="222523"/>
                    </a:cubicBezTo>
                    <a:cubicBezTo>
                      <a:pt x="256326" y="125368"/>
                      <a:pt x="247647" y="27896"/>
                      <a:pt x="195472" y="4930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8" name="Google Shape;10018;g3acbb144eea_1_3835"/>
              <p:cNvSpPr/>
              <p:nvPr/>
            </p:nvSpPr>
            <p:spPr>
              <a:xfrm>
                <a:off x="9074044" y="420899"/>
                <a:ext cx="376800" cy="383400"/>
              </a:xfrm>
              <a:prstGeom prst="ellipse">
                <a:avLst/>
              </a:prstGeom>
              <a:solidFill>
                <a:srgbClr val="29AD9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9" name="Google Shape;10019;g3acbb144eea_1_3835"/>
              <p:cNvSpPr/>
              <p:nvPr/>
            </p:nvSpPr>
            <p:spPr>
              <a:xfrm>
                <a:off x="9150420" y="443441"/>
                <a:ext cx="222743" cy="346921"/>
              </a:xfrm>
              <a:custGeom>
                <a:avLst/>
                <a:gdLst/>
                <a:ahLst/>
                <a:cxnLst/>
                <a:rect l="l" t="t" r="r" b="b"/>
                <a:pathLst>
                  <a:path w="222743" h="346921" extrusionOk="0">
                    <a:moveTo>
                      <a:pt x="220274" y="157798"/>
                    </a:moveTo>
                    <a:cubicBezTo>
                      <a:pt x="216570" y="153141"/>
                      <a:pt x="209903" y="152400"/>
                      <a:pt x="205352" y="156104"/>
                    </a:cubicBezTo>
                    <a:lnTo>
                      <a:pt x="120473" y="225637"/>
                    </a:lnTo>
                    <a:lnTo>
                      <a:pt x="120473" y="140864"/>
                    </a:lnTo>
                    <a:lnTo>
                      <a:pt x="185878" y="87313"/>
                    </a:lnTo>
                    <a:cubicBezTo>
                      <a:pt x="190429" y="83608"/>
                      <a:pt x="191170" y="76729"/>
                      <a:pt x="187466" y="72072"/>
                    </a:cubicBezTo>
                    <a:cubicBezTo>
                      <a:pt x="183761" y="67416"/>
                      <a:pt x="177094" y="66675"/>
                      <a:pt x="172543" y="70379"/>
                    </a:cubicBezTo>
                    <a:lnTo>
                      <a:pt x="120473" y="113030"/>
                    </a:lnTo>
                    <a:lnTo>
                      <a:pt x="120473" y="10795"/>
                    </a:lnTo>
                    <a:cubicBezTo>
                      <a:pt x="120473" y="4762"/>
                      <a:pt x="115711" y="0"/>
                      <a:pt x="109784" y="0"/>
                    </a:cubicBezTo>
                    <a:cubicBezTo>
                      <a:pt x="103857" y="0"/>
                      <a:pt x="99095" y="4868"/>
                      <a:pt x="99095" y="10795"/>
                    </a:cubicBezTo>
                    <a:lnTo>
                      <a:pt x="99095" y="115464"/>
                    </a:lnTo>
                    <a:lnTo>
                      <a:pt x="44168" y="70379"/>
                    </a:lnTo>
                    <a:cubicBezTo>
                      <a:pt x="39616" y="66675"/>
                      <a:pt x="32844" y="67416"/>
                      <a:pt x="29245" y="72072"/>
                    </a:cubicBezTo>
                    <a:cubicBezTo>
                      <a:pt x="25541" y="76729"/>
                      <a:pt x="26282" y="83608"/>
                      <a:pt x="30833" y="87313"/>
                    </a:cubicBezTo>
                    <a:lnTo>
                      <a:pt x="98883" y="143087"/>
                    </a:lnTo>
                    <a:cubicBezTo>
                      <a:pt x="98883" y="143087"/>
                      <a:pt x="99095" y="143192"/>
                      <a:pt x="99095" y="143298"/>
                    </a:cubicBezTo>
                    <a:lnTo>
                      <a:pt x="99095" y="223203"/>
                    </a:lnTo>
                    <a:lnTo>
                      <a:pt x="17286" y="156210"/>
                    </a:lnTo>
                    <a:cubicBezTo>
                      <a:pt x="12735" y="152506"/>
                      <a:pt x="5961" y="153247"/>
                      <a:pt x="2364" y="157903"/>
                    </a:cubicBezTo>
                    <a:cubicBezTo>
                      <a:pt x="-1341" y="162560"/>
                      <a:pt x="-600" y="169439"/>
                      <a:pt x="3951" y="173143"/>
                    </a:cubicBezTo>
                    <a:lnTo>
                      <a:pt x="99095" y="251142"/>
                    </a:lnTo>
                    <a:lnTo>
                      <a:pt x="99095" y="336127"/>
                    </a:lnTo>
                    <a:cubicBezTo>
                      <a:pt x="99095" y="342159"/>
                      <a:pt x="103857" y="346922"/>
                      <a:pt x="109784" y="346922"/>
                    </a:cubicBezTo>
                    <a:cubicBezTo>
                      <a:pt x="115711" y="346922"/>
                      <a:pt x="120473" y="342053"/>
                      <a:pt x="120473" y="336127"/>
                    </a:cubicBezTo>
                    <a:lnTo>
                      <a:pt x="120473" y="253471"/>
                    </a:lnTo>
                    <a:cubicBezTo>
                      <a:pt x="120473" y="253471"/>
                      <a:pt x="121214" y="253047"/>
                      <a:pt x="121637" y="252730"/>
                    </a:cubicBezTo>
                    <a:lnTo>
                      <a:pt x="218793" y="173143"/>
                    </a:lnTo>
                    <a:cubicBezTo>
                      <a:pt x="223344" y="169333"/>
                      <a:pt x="224084" y="162560"/>
                      <a:pt x="220380" y="157903"/>
                    </a:cubicBezTo>
                    <a:close/>
                  </a:path>
                </a:pathLst>
              </a:custGeom>
              <a:solidFill>
                <a:srgbClr val="2FC4A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20" name="Google Shape;10020;g3acbb144eea_1_3835"/>
            <p:cNvGrpSpPr/>
            <p:nvPr/>
          </p:nvGrpSpPr>
          <p:grpSpPr>
            <a:xfrm>
              <a:off x="9651367" y="368088"/>
              <a:ext cx="474022" cy="436500"/>
              <a:chOff x="9651367" y="368088"/>
              <a:chExt cx="474022" cy="436500"/>
            </a:xfrm>
          </p:grpSpPr>
          <p:sp>
            <p:nvSpPr>
              <p:cNvPr id="10021" name="Google Shape;10021;g3acbb144eea_1_3835"/>
              <p:cNvSpPr/>
              <p:nvPr/>
            </p:nvSpPr>
            <p:spPr>
              <a:xfrm>
                <a:off x="9672320" y="368088"/>
                <a:ext cx="428700" cy="436500"/>
              </a:xfrm>
              <a:prstGeom prst="ellipse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2" name="Google Shape;10022;g3acbb144eea_1_3835"/>
              <p:cNvSpPr/>
              <p:nvPr/>
            </p:nvSpPr>
            <p:spPr>
              <a:xfrm>
                <a:off x="9651367" y="431777"/>
                <a:ext cx="241083" cy="361676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676" extrusionOk="0">
                    <a:moveTo>
                      <a:pt x="214945" y="139193"/>
                    </a:moveTo>
                    <a:cubicBezTo>
                      <a:pt x="173565" y="42038"/>
                      <a:pt x="97788" y="-18075"/>
                      <a:pt x="45612" y="4891"/>
                    </a:cubicBezTo>
                    <a:cubicBezTo>
                      <a:pt x="-6564" y="27962"/>
                      <a:pt x="-15242" y="125329"/>
                      <a:pt x="26138" y="222484"/>
                    </a:cubicBezTo>
                    <a:cubicBezTo>
                      <a:pt x="67519" y="319639"/>
                      <a:pt x="143296" y="379752"/>
                      <a:pt x="195472" y="356786"/>
                    </a:cubicBezTo>
                    <a:cubicBezTo>
                      <a:pt x="247648" y="333715"/>
                      <a:pt x="256326" y="236348"/>
                      <a:pt x="214945" y="139193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3" name="Google Shape;10023;g3acbb144eea_1_3835"/>
              <p:cNvSpPr/>
              <p:nvPr/>
            </p:nvSpPr>
            <p:spPr>
              <a:xfrm>
                <a:off x="9884306" y="431844"/>
                <a:ext cx="241083" cy="361755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755" extrusionOk="0">
                    <a:moveTo>
                      <a:pt x="195472" y="4930"/>
                    </a:moveTo>
                    <a:cubicBezTo>
                      <a:pt x="143296" y="-18142"/>
                      <a:pt x="67519" y="41971"/>
                      <a:pt x="26138" y="139232"/>
                    </a:cubicBezTo>
                    <a:cubicBezTo>
                      <a:pt x="-15242" y="236387"/>
                      <a:pt x="-6564" y="333860"/>
                      <a:pt x="45612" y="356826"/>
                    </a:cubicBezTo>
                    <a:cubicBezTo>
                      <a:pt x="97788" y="379897"/>
                      <a:pt x="173564" y="319784"/>
                      <a:pt x="214945" y="222523"/>
                    </a:cubicBezTo>
                    <a:cubicBezTo>
                      <a:pt x="256326" y="125368"/>
                      <a:pt x="247647" y="27896"/>
                      <a:pt x="195472" y="4930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4" name="Google Shape;10024;g3acbb144eea_1_3835"/>
              <p:cNvSpPr/>
              <p:nvPr/>
            </p:nvSpPr>
            <p:spPr>
              <a:xfrm>
                <a:off x="9698249" y="420899"/>
                <a:ext cx="376800" cy="383400"/>
              </a:xfrm>
              <a:prstGeom prst="ellipse">
                <a:avLst/>
              </a:prstGeom>
              <a:solidFill>
                <a:srgbClr val="29AD9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5" name="Google Shape;10025;g3acbb144eea_1_3835"/>
              <p:cNvSpPr/>
              <p:nvPr/>
            </p:nvSpPr>
            <p:spPr>
              <a:xfrm>
                <a:off x="9774731" y="443441"/>
                <a:ext cx="222743" cy="346921"/>
              </a:xfrm>
              <a:custGeom>
                <a:avLst/>
                <a:gdLst/>
                <a:ahLst/>
                <a:cxnLst/>
                <a:rect l="l" t="t" r="r" b="b"/>
                <a:pathLst>
                  <a:path w="222743" h="346921" extrusionOk="0">
                    <a:moveTo>
                      <a:pt x="220274" y="157798"/>
                    </a:moveTo>
                    <a:cubicBezTo>
                      <a:pt x="216570" y="153141"/>
                      <a:pt x="209903" y="152400"/>
                      <a:pt x="205352" y="156104"/>
                    </a:cubicBezTo>
                    <a:lnTo>
                      <a:pt x="120473" y="225637"/>
                    </a:lnTo>
                    <a:lnTo>
                      <a:pt x="120473" y="140864"/>
                    </a:lnTo>
                    <a:lnTo>
                      <a:pt x="185878" y="87313"/>
                    </a:lnTo>
                    <a:cubicBezTo>
                      <a:pt x="190430" y="83608"/>
                      <a:pt x="191170" y="76729"/>
                      <a:pt x="187466" y="72072"/>
                    </a:cubicBezTo>
                    <a:cubicBezTo>
                      <a:pt x="183762" y="67416"/>
                      <a:pt x="177094" y="66675"/>
                      <a:pt x="172544" y="70379"/>
                    </a:cubicBezTo>
                    <a:lnTo>
                      <a:pt x="120473" y="113030"/>
                    </a:lnTo>
                    <a:lnTo>
                      <a:pt x="120473" y="10795"/>
                    </a:lnTo>
                    <a:cubicBezTo>
                      <a:pt x="120473" y="4762"/>
                      <a:pt x="115711" y="0"/>
                      <a:pt x="109784" y="0"/>
                    </a:cubicBezTo>
                    <a:cubicBezTo>
                      <a:pt x="103857" y="0"/>
                      <a:pt x="99095" y="4868"/>
                      <a:pt x="99095" y="10795"/>
                    </a:cubicBezTo>
                    <a:lnTo>
                      <a:pt x="99095" y="115464"/>
                    </a:lnTo>
                    <a:lnTo>
                      <a:pt x="44168" y="70379"/>
                    </a:lnTo>
                    <a:cubicBezTo>
                      <a:pt x="39617" y="66675"/>
                      <a:pt x="32844" y="67416"/>
                      <a:pt x="29245" y="72072"/>
                    </a:cubicBezTo>
                    <a:cubicBezTo>
                      <a:pt x="25541" y="76729"/>
                      <a:pt x="26282" y="83608"/>
                      <a:pt x="30833" y="87313"/>
                    </a:cubicBezTo>
                    <a:lnTo>
                      <a:pt x="98883" y="143087"/>
                    </a:lnTo>
                    <a:cubicBezTo>
                      <a:pt x="98883" y="143087"/>
                      <a:pt x="99095" y="143192"/>
                      <a:pt x="99095" y="143298"/>
                    </a:cubicBezTo>
                    <a:lnTo>
                      <a:pt x="99095" y="223203"/>
                    </a:lnTo>
                    <a:lnTo>
                      <a:pt x="17286" y="156210"/>
                    </a:lnTo>
                    <a:cubicBezTo>
                      <a:pt x="12735" y="152506"/>
                      <a:pt x="5961" y="153247"/>
                      <a:pt x="2364" y="157903"/>
                    </a:cubicBezTo>
                    <a:cubicBezTo>
                      <a:pt x="-1341" y="162560"/>
                      <a:pt x="-600" y="169439"/>
                      <a:pt x="3951" y="173143"/>
                    </a:cubicBezTo>
                    <a:lnTo>
                      <a:pt x="99095" y="251142"/>
                    </a:lnTo>
                    <a:lnTo>
                      <a:pt x="99095" y="336127"/>
                    </a:lnTo>
                    <a:cubicBezTo>
                      <a:pt x="99095" y="342159"/>
                      <a:pt x="103857" y="346922"/>
                      <a:pt x="109784" y="346922"/>
                    </a:cubicBezTo>
                    <a:cubicBezTo>
                      <a:pt x="115711" y="346922"/>
                      <a:pt x="120473" y="342053"/>
                      <a:pt x="120473" y="336127"/>
                    </a:cubicBezTo>
                    <a:lnTo>
                      <a:pt x="120473" y="253471"/>
                    </a:lnTo>
                    <a:cubicBezTo>
                      <a:pt x="120473" y="253471"/>
                      <a:pt x="121214" y="253047"/>
                      <a:pt x="121638" y="252730"/>
                    </a:cubicBezTo>
                    <a:lnTo>
                      <a:pt x="218793" y="173143"/>
                    </a:lnTo>
                    <a:cubicBezTo>
                      <a:pt x="223344" y="169333"/>
                      <a:pt x="224084" y="162560"/>
                      <a:pt x="220380" y="157903"/>
                    </a:cubicBezTo>
                    <a:close/>
                  </a:path>
                </a:pathLst>
              </a:custGeom>
              <a:solidFill>
                <a:srgbClr val="2FC4A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26" name="Google Shape;10026;g3acbb144eea_1_3835"/>
            <p:cNvGrpSpPr/>
            <p:nvPr/>
          </p:nvGrpSpPr>
          <p:grpSpPr>
            <a:xfrm>
              <a:off x="9027056" y="917892"/>
              <a:ext cx="474022" cy="436500"/>
              <a:chOff x="9027056" y="917892"/>
              <a:chExt cx="474022" cy="436500"/>
            </a:xfrm>
          </p:grpSpPr>
          <p:sp>
            <p:nvSpPr>
              <p:cNvPr id="10027" name="Google Shape;10027;g3acbb144eea_1_3835"/>
              <p:cNvSpPr/>
              <p:nvPr/>
            </p:nvSpPr>
            <p:spPr>
              <a:xfrm>
                <a:off x="9048115" y="917892"/>
                <a:ext cx="428700" cy="436500"/>
              </a:xfrm>
              <a:prstGeom prst="ellipse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8" name="Google Shape;10028;g3acbb144eea_1_3835"/>
              <p:cNvSpPr/>
              <p:nvPr/>
            </p:nvSpPr>
            <p:spPr>
              <a:xfrm>
                <a:off x="9027056" y="981687"/>
                <a:ext cx="241083" cy="361676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676" extrusionOk="0">
                    <a:moveTo>
                      <a:pt x="214945" y="139193"/>
                    </a:moveTo>
                    <a:cubicBezTo>
                      <a:pt x="173564" y="42038"/>
                      <a:pt x="97788" y="-18075"/>
                      <a:pt x="45612" y="4891"/>
                    </a:cubicBezTo>
                    <a:cubicBezTo>
                      <a:pt x="-6564" y="27962"/>
                      <a:pt x="-15242" y="125329"/>
                      <a:pt x="26138" y="222484"/>
                    </a:cubicBezTo>
                    <a:cubicBezTo>
                      <a:pt x="67519" y="319639"/>
                      <a:pt x="143296" y="379752"/>
                      <a:pt x="195472" y="356786"/>
                    </a:cubicBezTo>
                    <a:cubicBezTo>
                      <a:pt x="247647" y="333715"/>
                      <a:pt x="256326" y="236348"/>
                      <a:pt x="214945" y="139193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9" name="Google Shape;10029;g3acbb144eea_1_3835"/>
              <p:cNvSpPr/>
              <p:nvPr/>
            </p:nvSpPr>
            <p:spPr>
              <a:xfrm>
                <a:off x="9259995" y="981648"/>
                <a:ext cx="241083" cy="361755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755" extrusionOk="0">
                    <a:moveTo>
                      <a:pt x="195472" y="4930"/>
                    </a:moveTo>
                    <a:cubicBezTo>
                      <a:pt x="143296" y="-18142"/>
                      <a:pt x="67519" y="41971"/>
                      <a:pt x="26138" y="139232"/>
                    </a:cubicBezTo>
                    <a:cubicBezTo>
                      <a:pt x="-15242" y="236387"/>
                      <a:pt x="-6564" y="333860"/>
                      <a:pt x="45612" y="356826"/>
                    </a:cubicBezTo>
                    <a:cubicBezTo>
                      <a:pt x="97788" y="379897"/>
                      <a:pt x="173564" y="319784"/>
                      <a:pt x="214945" y="222523"/>
                    </a:cubicBezTo>
                    <a:cubicBezTo>
                      <a:pt x="256326" y="125368"/>
                      <a:pt x="247647" y="27896"/>
                      <a:pt x="195472" y="4930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0" name="Google Shape;10030;g3acbb144eea_1_3835"/>
              <p:cNvSpPr/>
              <p:nvPr/>
            </p:nvSpPr>
            <p:spPr>
              <a:xfrm>
                <a:off x="9074044" y="970809"/>
                <a:ext cx="376800" cy="383400"/>
              </a:xfrm>
              <a:prstGeom prst="ellipse">
                <a:avLst/>
              </a:prstGeom>
              <a:solidFill>
                <a:srgbClr val="29AD9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1" name="Google Shape;10031;g3acbb144eea_1_3835"/>
              <p:cNvSpPr/>
              <p:nvPr/>
            </p:nvSpPr>
            <p:spPr>
              <a:xfrm>
                <a:off x="9150420" y="993245"/>
                <a:ext cx="222743" cy="346921"/>
              </a:xfrm>
              <a:custGeom>
                <a:avLst/>
                <a:gdLst/>
                <a:ahLst/>
                <a:cxnLst/>
                <a:rect l="l" t="t" r="r" b="b"/>
                <a:pathLst>
                  <a:path w="222743" h="346921" extrusionOk="0">
                    <a:moveTo>
                      <a:pt x="220274" y="157798"/>
                    </a:moveTo>
                    <a:cubicBezTo>
                      <a:pt x="216570" y="153141"/>
                      <a:pt x="209903" y="152400"/>
                      <a:pt x="205352" y="156104"/>
                    </a:cubicBezTo>
                    <a:lnTo>
                      <a:pt x="120473" y="225637"/>
                    </a:lnTo>
                    <a:lnTo>
                      <a:pt x="120473" y="140864"/>
                    </a:lnTo>
                    <a:lnTo>
                      <a:pt x="185878" y="87313"/>
                    </a:lnTo>
                    <a:cubicBezTo>
                      <a:pt x="190429" y="83608"/>
                      <a:pt x="191170" y="76729"/>
                      <a:pt x="187466" y="72073"/>
                    </a:cubicBezTo>
                    <a:cubicBezTo>
                      <a:pt x="183761" y="67416"/>
                      <a:pt x="177094" y="66675"/>
                      <a:pt x="172543" y="70379"/>
                    </a:cubicBezTo>
                    <a:lnTo>
                      <a:pt x="120473" y="113030"/>
                    </a:lnTo>
                    <a:lnTo>
                      <a:pt x="120473" y="10795"/>
                    </a:lnTo>
                    <a:cubicBezTo>
                      <a:pt x="120473" y="4763"/>
                      <a:pt x="115711" y="0"/>
                      <a:pt x="109784" y="0"/>
                    </a:cubicBezTo>
                    <a:cubicBezTo>
                      <a:pt x="103857" y="0"/>
                      <a:pt x="99095" y="4868"/>
                      <a:pt x="99095" y="10795"/>
                    </a:cubicBezTo>
                    <a:lnTo>
                      <a:pt x="99095" y="115464"/>
                    </a:lnTo>
                    <a:lnTo>
                      <a:pt x="44168" y="70379"/>
                    </a:lnTo>
                    <a:cubicBezTo>
                      <a:pt x="39616" y="66675"/>
                      <a:pt x="32844" y="67416"/>
                      <a:pt x="29245" y="72073"/>
                    </a:cubicBezTo>
                    <a:cubicBezTo>
                      <a:pt x="25541" y="76729"/>
                      <a:pt x="26282" y="83608"/>
                      <a:pt x="30833" y="87313"/>
                    </a:cubicBezTo>
                    <a:lnTo>
                      <a:pt x="98883" y="143087"/>
                    </a:lnTo>
                    <a:cubicBezTo>
                      <a:pt x="98883" y="143087"/>
                      <a:pt x="99095" y="143192"/>
                      <a:pt x="99095" y="143298"/>
                    </a:cubicBezTo>
                    <a:lnTo>
                      <a:pt x="99095" y="223203"/>
                    </a:lnTo>
                    <a:lnTo>
                      <a:pt x="17286" y="156210"/>
                    </a:lnTo>
                    <a:cubicBezTo>
                      <a:pt x="12735" y="152506"/>
                      <a:pt x="5961" y="153247"/>
                      <a:pt x="2364" y="157903"/>
                    </a:cubicBezTo>
                    <a:cubicBezTo>
                      <a:pt x="-1341" y="162560"/>
                      <a:pt x="-600" y="169439"/>
                      <a:pt x="3951" y="173143"/>
                    </a:cubicBezTo>
                    <a:lnTo>
                      <a:pt x="99095" y="251143"/>
                    </a:lnTo>
                    <a:lnTo>
                      <a:pt x="99095" y="336127"/>
                    </a:lnTo>
                    <a:cubicBezTo>
                      <a:pt x="99095" y="342159"/>
                      <a:pt x="103857" y="346922"/>
                      <a:pt x="109784" y="346922"/>
                    </a:cubicBezTo>
                    <a:cubicBezTo>
                      <a:pt x="115711" y="346922"/>
                      <a:pt x="120473" y="342053"/>
                      <a:pt x="120473" y="336127"/>
                    </a:cubicBezTo>
                    <a:lnTo>
                      <a:pt x="120473" y="253471"/>
                    </a:lnTo>
                    <a:cubicBezTo>
                      <a:pt x="120473" y="253471"/>
                      <a:pt x="121214" y="253048"/>
                      <a:pt x="121637" y="252730"/>
                    </a:cubicBezTo>
                    <a:lnTo>
                      <a:pt x="218793" y="173143"/>
                    </a:lnTo>
                    <a:cubicBezTo>
                      <a:pt x="223344" y="169333"/>
                      <a:pt x="224084" y="162560"/>
                      <a:pt x="220380" y="157903"/>
                    </a:cubicBezTo>
                    <a:close/>
                  </a:path>
                </a:pathLst>
              </a:custGeom>
              <a:solidFill>
                <a:srgbClr val="2FC4A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32" name="Google Shape;10032;g3acbb144eea_1_3835"/>
            <p:cNvGrpSpPr/>
            <p:nvPr/>
          </p:nvGrpSpPr>
          <p:grpSpPr>
            <a:xfrm>
              <a:off x="9651367" y="917892"/>
              <a:ext cx="474022" cy="436500"/>
              <a:chOff x="9651367" y="917892"/>
              <a:chExt cx="474022" cy="436500"/>
            </a:xfrm>
          </p:grpSpPr>
          <p:sp>
            <p:nvSpPr>
              <p:cNvPr id="10033" name="Google Shape;10033;g3acbb144eea_1_3835"/>
              <p:cNvSpPr/>
              <p:nvPr/>
            </p:nvSpPr>
            <p:spPr>
              <a:xfrm>
                <a:off x="9672320" y="917892"/>
                <a:ext cx="428700" cy="436500"/>
              </a:xfrm>
              <a:prstGeom prst="ellipse">
                <a:avLst/>
              </a:prstGeom>
              <a:solidFill>
                <a:srgbClr val="2EC1A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4" name="Google Shape;10034;g3acbb144eea_1_3835"/>
              <p:cNvSpPr/>
              <p:nvPr/>
            </p:nvSpPr>
            <p:spPr>
              <a:xfrm>
                <a:off x="9651367" y="981687"/>
                <a:ext cx="241083" cy="361676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676" extrusionOk="0">
                    <a:moveTo>
                      <a:pt x="214945" y="139193"/>
                    </a:moveTo>
                    <a:cubicBezTo>
                      <a:pt x="173565" y="42038"/>
                      <a:pt x="97788" y="-18075"/>
                      <a:pt x="45612" y="4891"/>
                    </a:cubicBezTo>
                    <a:cubicBezTo>
                      <a:pt x="-6564" y="27962"/>
                      <a:pt x="-15242" y="125329"/>
                      <a:pt x="26138" y="222484"/>
                    </a:cubicBezTo>
                    <a:cubicBezTo>
                      <a:pt x="67519" y="319639"/>
                      <a:pt x="143296" y="379752"/>
                      <a:pt x="195472" y="356786"/>
                    </a:cubicBezTo>
                    <a:cubicBezTo>
                      <a:pt x="247648" y="333715"/>
                      <a:pt x="256326" y="236348"/>
                      <a:pt x="214945" y="139193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5" name="Google Shape;10035;g3acbb144eea_1_3835"/>
              <p:cNvSpPr/>
              <p:nvPr/>
            </p:nvSpPr>
            <p:spPr>
              <a:xfrm>
                <a:off x="9884306" y="981648"/>
                <a:ext cx="241083" cy="361755"/>
              </a:xfrm>
              <a:custGeom>
                <a:avLst/>
                <a:gdLst/>
                <a:ahLst/>
                <a:cxnLst/>
                <a:rect l="l" t="t" r="r" b="b"/>
                <a:pathLst>
                  <a:path w="241083" h="361755" extrusionOk="0">
                    <a:moveTo>
                      <a:pt x="195472" y="4930"/>
                    </a:moveTo>
                    <a:cubicBezTo>
                      <a:pt x="143296" y="-18142"/>
                      <a:pt x="67519" y="41971"/>
                      <a:pt x="26138" y="139232"/>
                    </a:cubicBezTo>
                    <a:cubicBezTo>
                      <a:pt x="-15242" y="236387"/>
                      <a:pt x="-6564" y="333860"/>
                      <a:pt x="45612" y="356826"/>
                    </a:cubicBezTo>
                    <a:cubicBezTo>
                      <a:pt x="97788" y="379897"/>
                      <a:pt x="173564" y="319784"/>
                      <a:pt x="214945" y="222523"/>
                    </a:cubicBezTo>
                    <a:cubicBezTo>
                      <a:pt x="256326" y="125368"/>
                      <a:pt x="247647" y="27896"/>
                      <a:pt x="195472" y="4930"/>
                    </a:cubicBezTo>
                    <a:close/>
                  </a:path>
                </a:pathLst>
              </a:custGeom>
              <a:solidFill>
                <a:srgbClr val="26A1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6" name="Google Shape;10036;g3acbb144eea_1_3835"/>
              <p:cNvSpPr/>
              <p:nvPr/>
            </p:nvSpPr>
            <p:spPr>
              <a:xfrm>
                <a:off x="9698249" y="970809"/>
                <a:ext cx="376800" cy="383400"/>
              </a:xfrm>
              <a:prstGeom prst="ellipse">
                <a:avLst/>
              </a:prstGeom>
              <a:solidFill>
                <a:srgbClr val="29AD9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7" name="Google Shape;10037;g3acbb144eea_1_3835"/>
              <p:cNvSpPr/>
              <p:nvPr/>
            </p:nvSpPr>
            <p:spPr>
              <a:xfrm>
                <a:off x="9774731" y="993245"/>
                <a:ext cx="222743" cy="346921"/>
              </a:xfrm>
              <a:custGeom>
                <a:avLst/>
                <a:gdLst/>
                <a:ahLst/>
                <a:cxnLst/>
                <a:rect l="l" t="t" r="r" b="b"/>
                <a:pathLst>
                  <a:path w="222743" h="346921" extrusionOk="0">
                    <a:moveTo>
                      <a:pt x="220274" y="157798"/>
                    </a:moveTo>
                    <a:cubicBezTo>
                      <a:pt x="216570" y="153141"/>
                      <a:pt x="209903" y="152400"/>
                      <a:pt x="205352" y="156104"/>
                    </a:cubicBezTo>
                    <a:lnTo>
                      <a:pt x="120473" y="225637"/>
                    </a:lnTo>
                    <a:lnTo>
                      <a:pt x="120473" y="140864"/>
                    </a:lnTo>
                    <a:lnTo>
                      <a:pt x="185878" y="87313"/>
                    </a:lnTo>
                    <a:cubicBezTo>
                      <a:pt x="190430" y="83608"/>
                      <a:pt x="191170" y="76729"/>
                      <a:pt x="187466" y="72073"/>
                    </a:cubicBezTo>
                    <a:cubicBezTo>
                      <a:pt x="183762" y="67416"/>
                      <a:pt x="177094" y="66675"/>
                      <a:pt x="172544" y="70379"/>
                    </a:cubicBezTo>
                    <a:lnTo>
                      <a:pt x="120473" y="113030"/>
                    </a:lnTo>
                    <a:lnTo>
                      <a:pt x="120473" y="10795"/>
                    </a:lnTo>
                    <a:cubicBezTo>
                      <a:pt x="120473" y="4763"/>
                      <a:pt x="115711" y="0"/>
                      <a:pt x="109784" y="0"/>
                    </a:cubicBezTo>
                    <a:cubicBezTo>
                      <a:pt x="103857" y="0"/>
                      <a:pt x="99095" y="4868"/>
                      <a:pt x="99095" y="10795"/>
                    </a:cubicBezTo>
                    <a:lnTo>
                      <a:pt x="99095" y="115464"/>
                    </a:lnTo>
                    <a:lnTo>
                      <a:pt x="44168" y="70379"/>
                    </a:lnTo>
                    <a:cubicBezTo>
                      <a:pt x="39617" y="66675"/>
                      <a:pt x="32844" y="67416"/>
                      <a:pt x="29245" y="72073"/>
                    </a:cubicBezTo>
                    <a:cubicBezTo>
                      <a:pt x="25541" y="76729"/>
                      <a:pt x="26282" y="83608"/>
                      <a:pt x="30833" y="87313"/>
                    </a:cubicBezTo>
                    <a:lnTo>
                      <a:pt x="98883" y="143087"/>
                    </a:lnTo>
                    <a:cubicBezTo>
                      <a:pt x="98883" y="143087"/>
                      <a:pt x="99095" y="143192"/>
                      <a:pt x="99095" y="143298"/>
                    </a:cubicBezTo>
                    <a:lnTo>
                      <a:pt x="99095" y="223203"/>
                    </a:lnTo>
                    <a:lnTo>
                      <a:pt x="17286" y="156210"/>
                    </a:lnTo>
                    <a:cubicBezTo>
                      <a:pt x="12735" y="152506"/>
                      <a:pt x="5961" y="153247"/>
                      <a:pt x="2364" y="157903"/>
                    </a:cubicBezTo>
                    <a:cubicBezTo>
                      <a:pt x="-1341" y="162560"/>
                      <a:pt x="-600" y="169439"/>
                      <a:pt x="3951" y="173143"/>
                    </a:cubicBezTo>
                    <a:lnTo>
                      <a:pt x="99095" y="251143"/>
                    </a:lnTo>
                    <a:lnTo>
                      <a:pt x="99095" y="336127"/>
                    </a:lnTo>
                    <a:cubicBezTo>
                      <a:pt x="99095" y="342159"/>
                      <a:pt x="103857" y="346922"/>
                      <a:pt x="109784" y="346922"/>
                    </a:cubicBezTo>
                    <a:cubicBezTo>
                      <a:pt x="115711" y="346922"/>
                      <a:pt x="120473" y="342053"/>
                      <a:pt x="120473" y="336127"/>
                    </a:cubicBezTo>
                    <a:lnTo>
                      <a:pt x="120473" y="253471"/>
                    </a:lnTo>
                    <a:cubicBezTo>
                      <a:pt x="120473" y="253471"/>
                      <a:pt x="121214" y="253048"/>
                      <a:pt x="121638" y="252730"/>
                    </a:cubicBezTo>
                    <a:lnTo>
                      <a:pt x="218793" y="173143"/>
                    </a:lnTo>
                    <a:cubicBezTo>
                      <a:pt x="223344" y="169333"/>
                      <a:pt x="224084" y="162560"/>
                      <a:pt x="220380" y="157903"/>
                    </a:cubicBezTo>
                    <a:close/>
                  </a:path>
                </a:pathLst>
              </a:custGeom>
              <a:solidFill>
                <a:srgbClr val="2FC4A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038" name="Google Shape;10038;g3acbb144eea_1_3835"/>
          <p:cNvGrpSpPr/>
          <p:nvPr/>
        </p:nvGrpSpPr>
        <p:grpSpPr>
          <a:xfrm>
            <a:off x="8708650" y="3426233"/>
            <a:ext cx="1741800" cy="3426000"/>
            <a:chOff x="8708650" y="3426233"/>
            <a:chExt cx="1741800" cy="3426000"/>
          </a:xfrm>
        </p:grpSpPr>
        <p:sp>
          <p:nvSpPr>
            <p:cNvPr id="10039" name="Google Shape;10039;g3acbb144eea_1_3835"/>
            <p:cNvSpPr/>
            <p:nvPr/>
          </p:nvSpPr>
          <p:spPr>
            <a:xfrm>
              <a:off x="8708650" y="3426233"/>
              <a:ext cx="1741800" cy="3426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40" name="Google Shape;10040;g3acbb144eea_1_3835"/>
            <p:cNvGrpSpPr/>
            <p:nvPr/>
          </p:nvGrpSpPr>
          <p:grpSpPr>
            <a:xfrm>
              <a:off x="8947150" y="4211212"/>
              <a:ext cx="1157393" cy="2050839"/>
              <a:chOff x="8947150" y="4211212"/>
              <a:chExt cx="1157393" cy="2050839"/>
            </a:xfrm>
          </p:grpSpPr>
          <p:grpSp>
            <p:nvGrpSpPr>
              <p:cNvPr id="10041" name="Google Shape;10041;g3acbb144eea_1_3835"/>
              <p:cNvGrpSpPr/>
              <p:nvPr/>
            </p:nvGrpSpPr>
            <p:grpSpPr>
              <a:xfrm>
                <a:off x="8947150" y="4235555"/>
                <a:ext cx="818100" cy="818100"/>
                <a:chOff x="8947150" y="4235555"/>
                <a:chExt cx="818100" cy="818100"/>
              </a:xfrm>
            </p:grpSpPr>
            <p:grpSp>
              <p:nvGrpSpPr>
                <p:cNvPr id="10042" name="Google Shape;10042;g3acbb144eea_1_3835"/>
                <p:cNvGrpSpPr/>
                <p:nvPr/>
              </p:nvGrpSpPr>
              <p:grpSpPr>
                <a:xfrm>
                  <a:off x="8947150" y="4235555"/>
                  <a:ext cx="818100" cy="818100"/>
                  <a:chOff x="8947150" y="4235555"/>
                  <a:chExt cx="818100" cy="818100"/>
                </a:xfrm>
              </p:grpSpPr>
              <p:sp>
                <p:nvSpPr>
                  <p:cNvPr id="10043" name="Google Shape;10043;g3acbb144eea_1_3835"/>
                  <p:cNvSpPr/>
                  <p:nvPr/>
                </p:nvSpPr>
                <p:spPr>
                  <a:xfrm>
                    <a:off x="8947150" y="4235555"/>
                    <a:ext cx="818100" cy="818100"/>
                  </a:xfrm>
                  <a:prstGeom prst="ellipse">
                    <a:avLst/>
                  </a:prstGeom>
                  <a:solidFill>
                    <a:srgbClr val="FF970A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044" name="Google Shape;10044;g3acbb144eea_1_3835"/>
                  <p:cNvSpPr/>
                  <p:nvPr/>
                </p:nvSpPr>
                <p:spPr>
                  <a:xfrm>
                    <a:off x="9024620" y="4313025"/>
                    <a:ext cx="663300" cy="663300"/>
                  </a:xfrm>
                  <a:prstGeom prst="ellipse">
                    <a:avLst/>
                  </a:prstGeom>
                  <a:solidFill>
                    <a:srgbClr val="FFEEBE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045" name="Google Shape;10045;g3acbb144eea_1_3835"/>
                <p:cNvGrpSpPr/>
                <p:nvPr/>
              </p:nvGrpSpPr>
              <p:grpSpPr>
                <a:xfrm>
                  <a:off x="8988636" y="4272385"/>
                  <a:ext cx="735224" cy="744326"/>
                  <a:chOff x="8988636" y="4272385"/>
                  <a:chExt cx="735224" cy="744326"/>
                </a:xfrm>
              </p:grpSpPr>
              <p:sp>
                <p:nvSpPr>
                  <p:cNvPr id="10046" name="Google Shape;10046;g3acbb144eea_1_3835"/>
                  <p:cNvSpPr/>
                  <p:nvPr/>
                </p:nvSpPr>
                <p:spPr>
                  <a:xfrm>
                    <a:off x="9356407" y="4649258"/>
                    <a:ext cx="367453" cy="59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453" h="59160" extrusionOk="0">
                        <a:moveTo>
                          <a:pt x="367453" y="59161"/>
                        </a:moveTo>
                        <a:lnTo>
                          <a:pt x="0" y="0"/>
                        </a:lnTo>
                      </a:path>
                    </a:pathLst>
                  </a:custGeom>
                  <a:noFill/>
                  <a:ln w="21250" cap="flat" cmpd="sng">
                    <a:solidFill>
                      <a:srgbClr val="FFB05B"/>
                    </a:solidFill>
                    <a:prstDash val="solid"/>
                    <a:miter lim="8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10047" name="Google Shape;10047;g3acbb144eea_1_3835"/>
                  <p:cNvGrpSpPr/>
                  <p:nvPr/>
                </p:nvGrpSpPr>
                <p:grpSpPr>
                  <a:xfrm>
                    <a:off x="8988636" y="4272385"/>
                    <a:ext cx="686329" cy="744326"/>
                    <a:chOff x="8988636" y="4272385"/>
                    <a:chExt cx="686329" cy="744326"/>
                  </a:xfrm>
                </p:grpSpPr>
                <p:sp>
                  <p:nvSpPr>
                    <p:cNvPr id="10048" name="Google Shape;10048;g3acbb144eea_1_3835"/>
                    <p:cNvSpPr/>
                    <p:nvPr/>
                  </p:nvSpPr>
                  <p:spPr>
                    <a:xfrm>
                      <a:off x="9356090" y="4272385"/>
                      <a:ext cx="59160" cy="36745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9160" h="367453" extrusionOk="0">
                          <a:moveTo>
                            <a:pt x="59161" y="0"/>
                          </a:moveTo>
                          <a:lnTo>
                            <a:pt x="0" y="367453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0049" name="Google Shape;10049;g3acbb144eea_1_3835"/>
                    <p:cNvSpPr/>
                    <p:nvPr/>
                  </p:nvSpPr>
                  <p:spPr>
                    <a:xfrm>
                      <a:off x="9373340" y="4414202"/>
                      <a:ext cx="301625" cy="21801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1625" h="218016" extrusionOk="0">
                          <a:moveTo>
                            <a:pt x="301625" y="0"/>
                          </a:moveTo>
                          <a:lnTo>
                            <a:pt x="0" y="218017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0050" name="Google Shape;10050;g3acbb144eea_1_3835"/>
                    <p:cNvSpPr/>
                    <p:nvPr/>
                  </p:nvSpPr>
                  <p:spPr>
                    <a:xfrm>
                      <a:off x="9297246" y="4649258"/>
                      <a:ext cx="59160" cy="367453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9160" h="367453" extrusionOk="0">
                          <a:moveTo>
                            <a:pt x="0" y="367453"/>
                          </a:moveTo>
                          <a:lnTo>
                            <a:pt x="59161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0051" name="Google Shape;10051;g3acbb144eea_1_3835"/>
                    <p:cNvSpPr/>
                    <p:nvPr/>
                  </p:nvSpPr>
                  <p:spPr>
                    <a:xfrm>
                      <a:off x="8988636" y="4580678"/>
                      <a:ext cx="367453" cy="5916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7453" h="59160" extrusionOk="0">
                          <a:moveTo>
                            <a:pt x="0" y="0"/>
                          </a:moveTo>
                          <a:lnTo>
                            <a:pt x="367453" y="59161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0052" name="Google Shape;10052;g3acbb144eea_1_3835"/>
                    <p:cNvSpPr/>
                    <p:nvPr/>
                  </p:nvSpPr>
                  <p:spPr>
                    <a:xfrm>
                      <a:off x="9037531" y="4656878"/>
                      <a:ext cx="301625" cy="21801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1625" h="218016" extrusionOk="0">
                          <a:moveTo>
                            <a:pt x="0" y="218017"/>
                          </a:moveTo>
                          <a:lnTo>
                            <a:pt x="301625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0053" name="Google Shape;10053;g3acbb144eea_1_3835"/>
                    <p:cNvSpPr/>
                    <p:nvPr/>
                  </p:nvSpPr>
                  <p:spPr>
                    <a:xfrm>
                      <a:off x="9345930" y="4639310"/>
                      <a:ext cx="218016" cy="3016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8016" h="301625" extrusionOk="0">
                          <a:moveTo>
                            <a:pt x="218017" y="301625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0054" name="Google Shape;10054;g3acbb144eea_1_3835"/>
                    <p:cNvSpPr/>
                    <p:nvPr/>
                  </p:nvSpPr>
                  <p:spPr>
                    <a:xfrm>
                      <a:off x="9138073" y="4338214"/>
                      <a:ext cx="218016" cy="3016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8016" h="301625" extrusionOk="0">
                          <a:moveTo>
                            <a:pt x="0" y="0"/>
                          </a:moveTo>
                          <a:lnTo>
                            <a:pt x="218016" y="301625"/>
                          </a:lnTo>
                        </a:path>
                      </a:pathLst>
                    </a:custGeom>
                    <a:noFill/>
                    <a:ln w="21250" cap="flat" cmpd="sng">
                      <a:solidFill>
                        <a:srgbClr val="FFB05B"/>
                      </a:solidFill>
                      <a:prstDash val="solid"/>
                      <a:miter lim="8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t" anchorCtr="0">
                      <a:noAutofit/>
                    </a:bodyPr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endParaRPr sz="1800" b="0" i="0" u="none" strike="noStrike" cap="none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10055" name="Google Shape;10055;g3acbb144eea_1_3835"/>
                <p:cNvSpPr/>
                <p:nvPr/>
              </p:nvSpPr>
              <p:spPr>
                <a:xfrm>
                  <a:off x="9296823" y="4594119"/>
                  <a:ext cx="119700" cy="119700"/>
                </a:xfrm>
                <a:prstGeom prst="ellipse">
                  <a:avLst/>
                </a:pr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056" name="Google Shape;10056;g3acbb144eea_1_3835"/>
              <p:cNvSpPr/>
              <p:nvPr/>
            </p:nvSpPr>
            <p:spPr>
              <a:xfrm>
                <a:off x="9395354" y="6102667"/>
                <a:ext cx="534352" cy="159384"/>
              </a:xfrm>
              <a:custGeom>
                <a:avLst/>
                <a:gdLst/>
                <a:ahLst/>
                <a:cxnLst/>
                <a:rect l="l" t="t" r="r" b="b"/>
                <a:pathLst>
                  <a:path w="534352" h="159384" extrusionOk="0">
                    <a:moveTo>
                      <a:pt x="159385" y="0"/>
                    </a:moveTo>
                    <a:lnTo>
                      <a:pt x="374967" y="0"/>
                    </a:lnTo>
                    <a:cubicBezTo>
                      <a:pt x="462915" y="0"/>
                      <a:pt x="534352" y="71438"/>
                      <a:pt x="534352" y="159385"/>
                    </a:cubicBezTo>
                    <a:lnTo>
                      <a:pt x="0" y="159385"/>
                    </a:lnTo>
                    <a:cubicBezTo>
                      <a:pt x="0" y="71438"/>
                      <a:pt x="71438" y="0"/>
                      <a:pt x="159385" y="0"/>
                    </a:cubicBez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7" name="Google Shape;10057;g3acbb144eea_1_3835"/>
              <p:cNvSpPr/>
              <p:nvPr/>
            </p:nvSpPr>
            <p:spPr>
              <a:xfrm>
                <a:off x="9602470" y="5698595"/>
                <a:ext cx="143700" cy="446100"/>
              </a:xfrm>
              <a:prstGeom prst="rect">
                <a:avLst/>
              </a:pr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8" name="Google Shape;10058;g3acbb144eea_1_3835"/>
              <p:cNvSpPr/>
              <p:nvPr/>
            </p:nvSpPr>
            <p:spPr>
              <a:xfrm>
                <a:off x="9270788" y="4577820"/>
                <a:ext cx="833755" cy="1293812"/>
              </a:xfrm>
              <a:custGeom>
                <a:avLst/>
                <a:gdLst/>
                <a:ahLst/>
                <a:cxnLst/>
                <a:rect l="l" t="t" r="r" b="b"/>
                <a:pathLst>
                  <a:path w="833755" h="1293812" extrusionOk="0">
                    <a:moveTo>
                      <a:pt x="67628" y="0"/>
                    </a:moveTo>
                    <a:lnTo>
                      <a:pt x="766234" y="0"/>
                    </a:lnTo>
                    <a:cubicBezTo>
                      <a:pt x="803487" y="0"/>
                      <a:pt x="833755" y="30269"/>
                      <a:pt x="833755" y="67522"/>
                    </a:cubicBezTo>
                    <a:lnTo>
                      <a:pt x="833755" y="889635"/>
                    </a:lnTo>
                    <a:cubicBezTo>
                      <a:pt x="833755" y="1112732"/>
                      <a:pt x="652675" y="1293813"/>
                      <a:pt x="429578" y="1293813"/>
                    </a:cubicBezTo>
                    <a:lnTo>
                      <a:pt x="404178" y="1293813"/>
                    </a:lnTo>
                    <a:cubicBezTo>
                      <a:pt x="181081" y="1293813"/>
                      <a:pt x="0" y="1112732"/>
                      <a:pt x="0" y="889635"/>
                    </a:cubicBezTo>
                    <a:lnTo>
                      <a:pt x="0" y="67522"/>
                    </a:lnTo>
                    <a:cubicBezTo>
                      <a:pt x="0" y="30269"/>
                      <a:pt x="30269" y="0"/>
                      <a:pt x="67522" y="0"/>
                    </a:cubicBez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9" name="Google Shape;10059;g3acbb144eea_1_3835"/>
              <p:cNvSpPr/>
              <p:nvPr/>
            </p:nvSpPr>
            <p:spPr>
              <a:xfrm rot="5400000">
                <a:off x="9200832" y="4967816"/>
                <a:ext cx="973666" cy="682413"/>
              </a:xfrm>
              <a:custGeom>
                <a:avLst/>
                <a:gdLst/>
                <a:ahLst/>
                <a:cxnLst/>
                <a:rect l="l" t="t" r="r" b="b"/>
                <a:pathLst>
                  <a:path w="973666" h="682413" extrusionOk="0">
                    <a:moveTo>
                      <a:pt x="0" y="0"/>
                    </a:moveTo>
                    <a:lnTo>
                      <a:pt x="645160" y="0"/>
                    </a:lnTo>
                    <a:cubicBezTo>
                      <a:pt x="826453" y="0"/>
                      <a:pt x="973667" y="147214"/>
                      <a:pt x="973667" y="328507"/>
                    </a:cubicBezTo>
                    <a:lnTo>
                      <a:pt x="973667" y="353907"/>
                    </a:lnTo>
                    <a:cubicBezTo>
                      <a:pt x="973667" y="535199"/>
                      <a:pt x="826453" y="682413"/>
                      <a:pt x="645160" y="682413"/>
                    </a:cubicBezTo>
                    <a:lnTo>
                      <a:pt x="0" y="6824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001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0" name="Google Shape;10060;g3acbb144eea_1_3835"/>
              <p:cNvSpPr/>
              <p:nvPr/>
            </p:nvSpPr>
            <p:spPr>
              <a:xfrm rot="806291">
                <a:off x="9745498" y="4208618"/>
                <a:ext cx="139417" cy="1372866"/>
              </a:xfrm>
              <a:prstGeom prst="rect">
                <a:avLst/>
              </a:prstGeom>
              <a:solidFill>
                <a:srgbClr val="91581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061" name="Google Shape;10061;g3acbb144eea_1_3835"/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0062" name="Google Shape;10062;g3acbb144eea_1_3835"/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63" name="Google Shape;10063;g3acbb144eea_1_3835"/>
            <p:cNvGrpSpPr/>
            <p:nvPr/>
          </p:nvGrpSpPr>
          <p:grpSpPr>
            <a:xfrm>
              <a:off x="5515477" y="5573574"/>
              <a:ext cx="1161203" cy="851640"/>
              <a:chOff x="7274242" y="3892867"/>
              <a:chExt cx="1161203" cy="851640"/>
            </a:xfrm>
          </p:grpSpPr>
          <p:grpSp>
            <p:nvGrpSpPr>
              <p:cNvPr id="10064" name="Google Shape;10064;g3acbb144eea_1_3835"/>
              <p:cNvGrpSpPr/>
              <p:nvPr/>
            </p:nvGrpSpPr>
            <p:grpSpPr>
              <a:xfrm>
                <a:off x="7276570" y="4146338"/>
                <a:ext cx="1145901" cy="169800"/>
                <a:chOff x="7276570" y="4146338"/>
                <a:chExt cx="1145901" cy="169800"/>
              </a:xfrm>
            </p:grpSpPr>
            <p:sp>
              <p:nvSpPr>
                <p:cNvPr id="10065" name="Google Shape;10065;g3acbb144eea_1_3835"/>
                <p:cNvSpPr/>
                <p:nvPr/>
              </p:nvSpPr>
              <p:spPr>
                <a:xfrm>
                  <a:off x="7276570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66" name="Google Shape;10066;g3acbb144eea_1_3835"/>
                <p:cNvSpPr/>
                <p:nvPr/>
              </p:nvSpPr>
              <p:spPr>
                <a:xfrm>
                  <a:off x="7446221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67" name="Google Shape;10067;g3acbb144eea_1_3835"/>
                <p:cNvSpPr/>
                <p:nvPr/>
              </p:nvSpPr>
              <p:spPr>
                <a:xfrm>
                  <a:off x="7615872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68" name="Google Shape;10068;g3acbb144eea_1_3835"/>
                <p:cNvSpPr/>
                <p:nvPr/>
              </p:nvSpPr>
              <p:spPr>
                <a:xfrm>
                  <a:off x="7785523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69" name="Google Shape;10069;g3acbb144eea_1_3835"/>
                <p:cNvSpPr/>
                <p:nvPr/>
              </p:nvSpPr>
              <p:spPr>
                <a:xfrm>
                  <a:off x="7955174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70" name="Google Shape;10070;g3acbb144eea_1_3835"/>
                <p:cNvSpPr/>
                <p:nvPr/>
              </p:nvSpPr>
              <p:spPr>
                <a:xfrm>
                  <a:off x="8124825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71" name="Google Shape;10071;g3acbb144eea_1_3835"/>
                <p:cNvSpPr/>
                <p:nvPr/>
              </p:nvSpPr>
              <p:spPr>
                <a:xfrm>
                  <a:off x="8252671" y="4146338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072" name="Google Shape;10072;g3acbb144eea_1_3835"/>
              <p:cNvGrpSpPr/>
              <p:nvPr/>
            </p:nvGrpSpPr>
            <p:grpSpPr>
              <a:xfrm>
                <a:off x="7354358" y="4056485"/>
                <a:ext cx="976250" cy="169800"/>
                <a:chOff x="7354358" y="4056485"/>
                <a:chExt cx="976250" cy="169800"/>
              </a:xfrm>
            </p:grpSpPr>
            <p:sp>
              <p:nvSpPr>
                <p:cNvPr id="10073" name="Google Shape;10073;g3acbb144eea_1_3835"/>
                <p:cNvSpPr/>
                <p:nvPr/>
              </p:nvSpPr>
              <p:spPr>
                <a:xfrm>
                  <a:off x="7524009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74" name="Google Shape;10074;g3acbb144eea_1_3835"/>
                <p:cNvSpPr/>
                <p:nvPr/>
              </p:nvSpPr>
              <p:spPr>
                <a:xfrm>
                  <a:off x="7354358" y="4056485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75" name="Google Shape;10075;g3acbb144eea_1_3835"/>
                <p:cNvSpPr/>
                <p:nvPr/>
              </p:nvSpPr>
              <p:spPr>
                <a:xfrm>
                  <a:off x="7693660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76" name="Google Shape;10076;g3acbb144eea_1_3835"/>
                <p:cNvSpPr/>
                <p:nvPr/>
              </p:nvSpPr>
              <p:spPr>
                <a:xfrm>
                  <a:off x="7863310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77" name="Google Shape;10077;g3acbb144eea_1_3835"/>
                <p:cNvSpPr/>
                <p:nvPr/>
              </p:nvSpPr>
              <p:spPr>
                <a:xfrm>
                  <a:off x="8032961" y="405648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78" name="Google Shape;10078;g3acbb144eea_1_3835"/>
                <p:cNvSpPr/>
                <p:nvPr/>
              </p:nvSpPr>
              <p:spPr>
                <a:xfrm>
                  <a:off x="8160808" y="4056485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079" name="Google Shape;10079;g3acbb144eea_1_3835"/>
              <p:cNvGrpSpPr/>
              <p:nvPr/>
            </p:nvGrpSpPr>
            <p:grpSpPr>
              <a:xfrm>
                <a:off x="7473738" y="3892867"/>
                <a:ext cx="734103" cy="272882"/>
                <a:chOff x="7473738" y="3892867"/>
                <a:chExt cx="734103" cy="272882"/>
              </a:xfrm>
            </p:grpSpPr>
            <p:sp>
              <p:nvSpPr>
                <p:cNvPr id="10080" name="Google Shape;10080;g3acbb144eea_1_3835"/>
                <p:cNvSpPr/>
                <p:nvPr/>
              </p:nvSpPr>
              <p:spPr>
                <a:xfrm>
                  <a:off x="7473738" y="3995949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1" name="Google Shape;10081;g3acbb144eea_1_3835"/>
                <p:cNvSpPr/>
                <p:nvPr/>
              </p:nvSpPr>
              <p:spPr>
                <a:xfrm>
                  <a:off x="7607194" y="3937423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2" name="Google Shape;10082;g3acbb144eea_1_3835"/>
                <p:cNvSpPr/>
                <p:nvPr/>
              </p:nvSpPr>
              <p:spPr>
                <a:xfrm>
                  <a:off x="7904691" y="3937423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3" name="Google Shape;10083;g3acbb144eea_1_3835"/>
                <p:cNvSpPr/>
                <p:nvPr/>
              </p:nvSpPr>
              <p:spPr>
                <a:xfrm>
                  <a:off x="7758535" y="3892867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4" name="Google Shape;10084;g3acbb144eea_1_3835"/>
                <p:cNvSpPr/>
                <p:nvPr/>
              </p:nvSpPr>
              <p:spPr>
                <a:xfrm>
                  <a:off x="8038041" y="3995949"/>
                  <a:ext cx="169800" cy="1698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5" name="Google Shape;10085;g3acbb144eea_1_3835"/>
                <p:cNvSpPr/>
                <p:nvPr/>
              </p:nvSpPr>
              <p:spPr>
                <a:xfrm>
                  <a:off x="7776845" y="3962505"/>
                  <a:ext cx="169800" cy="1698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086" name="Google Shape;10086;g3acbb144eea_1_3835"/>
              <p:cNvGrpSpPr/>
              <p:nvPr/>
            </p:nvGrpSpPr>
            <p:grpSpPr>
              <a:xfrm>
                <a:off x="7644553" y="4007696"/>
                <a:ext cx="442638" cy="192131"/>
                <a:chOff x="7644553" y="4007696"/>
                <a:chExt cx="442638" cy="192131"/>
              </a:xfrm>
            </p:grpSpPr>
            <p:sp>
              <p:nvSpPr>
                <p:cNvPr id="10087" name="Google Shape;10087;g3acbb144eea_1_3835"/>
                <p:cNvSpPr/>
                <p:nvPr/>
              </p:nvSpPr>
              <p:spPr>
                <a:xfrm>
                  <a:off x="7644553" y="4007696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8" name="Google Shape;10088;g3acbb144eea_1_3835"/>
                <p:cNvSpPr/>
                <p:nvPr/>
              </p:nvSpPr>
              <p:spPr>
                <a:xfrm>
                  <a:off x="7917391" y="4030027"/>
                  <a:ext cx="169800" cy="1698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089" name="Google Shape;10089;g3acbb144eea_1_3835"/>
              <p:cNvSpPr/>
              <p:nvPr/>
            </p:nvSpPr>
            <p:spPr>
              <a:xfrm>
                <a:off x="7274242" y="4197561"/>
                <a:ext cx="1161203" cy="546946"/>
              </a:xfrm>
              <a:custGeom>
                <a:avLst/>
                <a:gdLst/>
                <a:ahLst/>
                <a:cxnLst/>
                <a:rect l="l" t="t" r="r" b="b"/>
                <a:pathLst>
                  <a:path w="1161203" h="546946" extrusionOk="0">
                    <a:moveTo>
                      <a:pt x="825288" y="526627"/>
                    </a:moveTo>
                    <a:cubicBezTo>
                      <a:pt x="1023620" y="434340"/>
                      <a:pt x="1161203" y="233151"/>
                      <a:pt x="1161203" y="0"/>
                    </a:cubicBezTo>
                    <a:lnTo>
                      <a:pt x="0" y="0"/>
                    </a:lnTo>
                    <a:cubicBezTo>
                      <a:pt x="0" y="232516"/>
                      <a:pt x="136736" y="433176"/>
                      <a:pt x="334116" y="525886"/>
                    </a:cubicBezTo>
                    <a:cubicBezTo>
                      <a:pt x="363431" y="539644"/>
                      <a:pt x="395499" y="546418"/>
                      <a:pt x="427778" y="546418"/>
                    </a:cubicBezTo>
                    <a:lnTo>
                      <a:pt x="731414" y="546947"/>
                    </a:lnTo>
                    <a:cubicBezTo>
                      <a:pt x="763799" y="546947"/>
                      <a:pt x="795867" y="540385"/>
                      <a:pt x="825288" y="526733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090" name="Google Shape;10090;g3acbb144eea_1_3835"/>
              <p:cNvGrpSpPr/>
              <p:nvPr/>
            </p:nvGrpSpPr>
            <p:grpSpPr>
              <a:xfrm>
                <a:off x="7274242" y="4197561"/>
                <a:ext cx="1161203" cy="546840"/>
                <a:chOff x="7274242" y="4197561"/>
                <a:chExt cx="1161203" cy="546840"/>
              </a:xfrm>
            </p:grpSpPr>
            <p:sp>
              <p:nvSpPr>
                <p:cNvPr id="10091" name="Google Shape;10091;g3acbb144eea_1_3835"/>
                <p:cNvSpPr/>
                <p:nvPr/>
              </p:nvSpPr>
              <p:spPr>
                <a:xfrm>
                  <a:off x="7853891" y="4197561"/>
                  <a:ext cx="581554" cy="546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554" h="546840" extrusionOk="0">
                      <a:moveTo>
                        <a:pt x="419100" y="0"/>
                      </a:moveTo>
                      <a:cubicBezTo>
                        <a:pt x="419100" y="233257"/>
                        <a:pt x="281623" y="434340"/>
                        <a:pt x="83185" y="526627"/>
                      </a:cubicBezTo>
                      <a:cubicBezTo>
                        <a:pt x="57044" y="538798"/>
                        <a:pt x="28787" y="545359"/>
                        <a:pt x="0" y="546629"/>
                      </a:cubicBezTo>
                      <a:lnTo>
                        <a:pt x="151765" y="546841"/>
                      </a:lnTo>
                      <a:cubicBezTo>
                        <a:pt x="184150" y="546841"/>
                        <a:pt x="216218" y="540279"/>
                        <a:pt x="245639" y="526627"/>
                      </a:cubicBezTo>
                      <a:cubicBezTo>
                        <a:pt x="443971" y="434340"/>
                        <a:pt x="581554" y="233151"/>
                        <a:pt x="581554" y="0"/>
                      </a:cubicBezTo>
                      <a:lnTo>
                        <a:pt x="41910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92" name="Google Shape;10092;g3acbb144eea_1_3835"/>
                <p:cNvSpPr/>
                <p:nvPr/>
              </p:nvSpPr>
              <p:spPr>
                <a:xfrm>
                  <a:off x="7274242" y="4197561"/>
                  <a:ext cx="998749" cy="546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8749" h="546629" extrusionOk="0">
                      <a:moveTo>
                        <a:pt x="998749" y="0"/>
                      </a:moveTo>
                      <a:lnTo>
                        <a:pt x="0" y="0"/>
                      </a:lnTo>
                      <a:cubicBezTo>
                        <a:pt x="0" y="232516"/>
                        <a:pt x="136736" y="433176"/>
                        <a:pt x="334116" y="525886"/>
                      </a:cubicBezTo>
                      <a:cubicBezTo>
                        <a:pt x="363431" y="539644"/>
                        <a:pt x="395499" y="546418"/>
                        <a:pt x="427778" y="546418"/>
                      </a:cubicBezTo>
                      <a:lnTo>
                        <a:pt x="579649" y="546629"/>
                      </a:lnTo>
                      <a:cubicBezTo>
                        <a:pt x="608436" y="545359"/>
                        <a:pt x="636693" y="538798"/>
                        <a:pt x="662834" y="526627"/>
                      </a:cubicBezTo>
                      <a:cubicBezTo>
                        <a:pt x="861166" y="434340"/>
                        <a:pt x="998749" y="233151"/>
                        <a:pt x="99874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093" name="Google Shape;10093;g3acbb144eea_1_3835"/>
              <p:cNvSpPr/>
              <p:nvPr/>
            </p:nvSpPr>
            <p:spPr>
              <a:xfrm>
                <a:off x="7332133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4" name="Google Shape;10094;g3acbb144eea_1_3835"/>
              <p:cNvSpPr/>
              <p:nvPr/>
            </p:nvSpPr>
            <p:spPr>
              <a:xfrm>
                <a:off x="7430664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5" name="Google Shape;10095;g3acbb144eea_1_3835"/>
              <p:cNvSpPr/>
              <p:nvPr/>
            </p:nvSpPr>
            <p:spPr>
              <a:xfrm>
                <a:off x="7529300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6" name="Google Shape;10096;g3acbb144eea_1_3835"/>
              <p:cNvSpPr/>
              <p:nvPr/>
            </p:nvSpPr>
            <p:spPr>
              <a:xfrm>
                <a:off x="7627831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7" name="Google Shape;10097;g3acbb144eea_1_3835"/>
              <p:cNvSpPr/>
              <p:nvPr/>
            </p:nvSpPr>
            <p:spPr>
              <a:xfrm>
                <a:off x="7726362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8" name="Google Shape;10098;g3acbb144eea_1_3835"/>
              <p:cNvSpPr/>
              <p:nvPr/>
            </p:nvSpPr>
            <p:spPr>
              <a:xfrm>
                <a:off x="7824999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9" name="Google Shape;10099;g3acbb144eea_1_3835"/>
              <p:cNvSpPr/>
              <p:nvPr/>
            </p:nvSpPr>
            <p:spPr>
              <a:xfrm>
                <a:off x="7923530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0" name="Google Shape;10100;g3acbb144eea_1_3835"/>
              <p:cNvSpPr/>
              <p:nvPr/>
            </p:nvSpPr>
            <p:spPr>
              <a:xfrm>
                <a:off x="8022166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1" name="Google Shape;10101;g3acbb144eea_1_3835"/>
              <p:cNvSpPr/>
              <p:nvPr/>
            </p:nvSpPr>
            <p:spPr>
              <a:xfrm>
                <a:off x="8120697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2" name="Google Shape;10102;g3acbb144eea_1_3835"/>
              <p:cNvSpPr/>
              <p:nvPr/>
            </p:nvSpPr>
            <p:spPr>
              <a:xfrm>
                <a:off x="8219334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3" name="Google Shape;10103;g3acbb144eea_1_3835"/>
              <p:cNvSpPr/>
              <p:nvPr/>
            </p:nvSpPr>
            <p:spPr>
              <a:xfrm>
                <a:off x="8317865" y="4233545"/>
                <a:ext cx="54300" cy="54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04" name="Google Shape;10104;g3acbb144eea_1_3835"/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0105" name="Google Shape;10105;g3acbb144eea_1_3835"/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106" name="Google Shape;10106;g3acbb144eea_1_3835"/>
            <p:cNvGrpSpPr/>
            <p:nvPr/>
          </p:nvGrpSpPr>
          <p:grpSpPr>
            <a:xfrm>
              <a:off x="10796384" y="5304366"/>
              <a:ext cx="1054735" cy="1318045"/>
              <a:chOff x="10767271" y="5304366"/>
              <a:chExt cx="1054735" cy="1318045"/>
            </a:xfrm>
          </p:grpSpPr>
          <p:sp>
            <p:nvSpPr>
              <p:cNvPr id="10107" name="Google Shape;10107;g3acbb144eea_1_3835"/>
              <p:cNvSpPr/>
              <p:nvPr/>
            </p:nvSpPr>
            <p:spPr>
              <a:xfrm>
                <a:off x="10767271" y="5304366"/>
                <a:ext cx="1054629" cy="1318045"/>
              </a:xfrm>
              <a:custGeom>
                <a:avLst/>
                <a:gdLst/>
                <a:ahLst/>
                <a:cxnLst/>
                <a:rect l="l" t="t" r="r" b="b"/>
                <a:pathLst>
                  <a:path w="1054629" h="1318045" extrusionOk="0">
                    <a:moveTo>
                      <a:pt x="895879" y="456035"/>
                    </a:moveTo>
                    <a:lnTo>
                      <a:pt x="711941" y="456035"/>
                    </a:lnTo>
                    <a:cubicBezTo>
                      <a:pt x="761788" y="407776"/>
                      <a:pt x="792798" y="340254"/>
                      <a:pt x="792798" y="265430"/>
                    </a:cubicBezTo>
                    <a:cubicBezTo>
                      <a:pt x="792798" y="118851"/>
                      <a:pt x="673947" y="0"/>
                      <a:pt x="527367" y="0"/>
                    </a:cubicBezTo>
                    <a:cubicBezTo>
                      <a:pt x="380788" y="0"/>
                      <a:pt x="261938" y="118851"/>
                      <a:pt x="261938" y="265430"/>
                    </a:cubicBezTo>
                    <a:cubicBezTo>
                      <a:pt x="261938" y="340254"/>
                      <a:pt x="292947" y="407776"/>
                      <a:pt x="342794" y="456035"/>
                    </a:cubicBezTo>
                    <a:lnTo>
                      <a:pt x="158856" y="456035"/>
                    </a:lnTo>
                    <a:cubicBezTo>
                      <a:pt x="71120" y="456035"/>
                      <a:pt x="0" y="527156"/>
                      <a:pt x="0" y="614891"/>
                    </a:cubicBezTo>
                    <a:lnTo>
                      <a:pt x="0" y="614891"/>
                    </a:lnTo>
                    <a:cubicBezTo>
                      <a:pt x="0" y="702628"/>
                      <a:pt x="71120" y="773747"/>
                      <a:pt x="158856" y="773747"/>
                    </a:cubicBezTo>
                    <a:lnTo>
                      <a:pt x="285326" y="773747"/>
                    </a:lnTo>
                    <a:lnTo>
                      <a:pt x="121708" y="1073997"/>
                    </a:lnTo>
                    <a:cubicBezTo>
                      <a:pt x="79799" y="1150938"/>
                      <a:pt x="108161" y="1247458"/>
                      <a:pt x="185102" y="1289368"/>
                    </a:cubicBezTo>
                    <a:lnTo>
                      <a:pt x="201401" y="1298257"/>
                    </a:lnTo>
                    <a:cubicBezTo>
                      <a:pt x="278342" y="1340168"/>
                      <a:pt x="374862" y="1311804"/>
                      <a:pt x="416772" y="1234863"/>
                    </a:cubicBezTo>
                    <a:lnTo>
                      <a:pt x="526097" y="1034309"/>
                    </a:lnTo>
                    <a:lnTo>
                      <a:pt x="635846" y="1235710"/>
                    </a:lnTo>
                    <a:cubicBezTo>
                      <a:pt x="677545" y="1312227"/>
                      <a:pt x="773430" y="1340485"/>
                      <a:pt x="849947" y="1298786"/>
                    </a:cubicBezTo>
                    <a:lnTo>
                      <a:pt x="867833" y="1289050"/>
                    </a:lnTo>
                    <a:cubicBezTo>
                      <a:pt x="944351" y="1247352"/>
                      <a:pt x="972609" y="1151467"/>
                      <a:pt x="930910" y="1074949"/>
                    </a:cubicBezTo>
                    <a:lnTo>
                      <a:pt x="766868" y="773959"/>
                    </a:lnTo>
                    <a:lnTo>
                      <a:pt x="895774" y="773959"/>
                    </a:lnTo>
                    <a:cubicBezTo>
                      <a:pt x="983510" y="773959"/>
                      <a:pt x="1054629" y="702839"/>
                      <a:pt x="1054629" y="615103"/>
                    </a:cubicBezTo>
                    <a:lnTo>
                      <a:pt x="1054629" y="615103"/>
                    </a:lnTo>
                    <a:cubicBezTo>
                      <a:pt x="1054629" y="527368"/>
                      <a:pt x="983510" y="456247"/>
                      <a:pt x="895774" y="456247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108" name="Google Shape;10108;g3acbb144eea_1_3835"/>
              <p:cNvGrpSpPr/>
              <p:nvPr/>
            </p:nvGrpSpPr>
            <p:grpSpPr>
              <a:xfrm>
                <a:off x="11037570" y="5304366"/>
                <a:ext cx="784436" cy="1317790"/>
                <a:chOff x="11037570" y="5304366"/>
                <a:chExt cx="784436" cy="1317790"/>
              </a:xfrm>
            </p:grpSpPr>
            <p:sp>
              <p:nvSpPr>
                <p:cNvPr id="10109" name="Google Shape;10109;g3acbb144eea_1_3835"/>
                <p:cNvSpPr/>
                <p:nvPr/>
              </p:nvSpPr>
              <p:spPr>
                <a:xfrm>
                  <a:off x="11037570" y="6338569"/>
                  <a:ext cx="248602" cy="2833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602" h="283358" extrusionOk="0">
                      <a:moveTo>
                        <a:pt x="132186" y="200554"/>
                      </a:moveTo>
                      <a:cubicBezTo>
                        <a:pt x="104669" y="251143"/>
                        <a:pt x="53657" y="280670"/>
                        <a:pt x="0" y="283210"/>
                      </a:cubicBezTo>
                      <a:cubicBezTo>
                        <a:pt x="58631" y="285750"/>
                        <a:pt x="116523" y="255588"/>
                        <a:pt x="146473" y="200554"/>
                      </a:cubicBezTo>
                      <a:lnTo>
                        <a:pt x="248602" y="13123"/>
                      </a:lnTo>
                      <a:lnTo>
                        <a:pt x="241405" y="0"/>
                      </a:lnTo>
                      <a:lnTo>
                        <a:pt x="132080" y="20055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10" name="Google Shape;10110;g3acbb144eea_1_3835"/>
                <p:cNvSpPr/>
                <p:nvPr/>
              </p:nvSpPr>
              <p:spPr>
                <a:xfrm>
                  <a:off x="11287442" y="5304366"/>
                  <a:ext cx="272626" cy="456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626" h="456035" extrusionOk="0">
                      <a:moveTo>
                        <a:pt x="258234" y="265430"/>
                      </a:moveTo>
                      <a:cubicBezTo>
                        <a:pt x="258234" y="340254"/>
                        <a:pt x="227224" y="407776"/>
                        <a:pt x="177377" y="456035"/>
                      </a:cubicBezTo>
                      <a:lnTo>
                        <a:pt x="191770" y="456035"/>
                      </a:lnTo>
                      <a:cubicBezTo>
                        <a:pt x="241617" y="407776"/>
                        <a:pt x="272627" y="340254"/>
                        <a:pt x="272627" y="265430"/>
                      </a:cubicBezTo>
                      <a:cubicBezTo>
                        <a:pt x="272627" y="118851"/>
                        <a:pt x="153776" y="0"/>
                        <a:pt x="7196" y="0"/>
                      </a:cubicBezTo>
                      <a:cubicBezTo>
                        <a:pt x="4762" y="0"/>
                        <a:pt x="2434" y="106"/>
                        <a:pt x="0" y="212"/>
                      </a:cubicBezTo>
                      <a:cubicBezTo>
                        <a:pt x="143193" y="4021"/>
                        <a:pt x="258234" y="121285"/>
                        <a:pt x="258234" y="26543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11" name="Google Shape;10111;g3acbb144eea_1_3835"/>
                <p:cNvSpPr/>
                <p:nvPr/>
              </p:nvSpPr>
              <p:spPr>
                <a:xfrm>
                  <a:off x="11519958" y="6078114"/>
                  <a:ext cx="197694" cy="5440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94" h="544042" extrusionOk="0">
                      <a:moveTo>
                        <a:pt x="164042" y="300990"/>
                      </a:moveTo>
                      <a:cubicBezTo>
                        <a:pt x="205739" y="377507"/>
                        <a:pt x="177483" y="473392"/>
                        <a:pt x="100965" y="515091"/>
                      </a:cubicBezTo>
                      <a:lnTo>
                        <a:pt x="83079" y="524828"/>
                      </a:lnTo>
                      <a:cubicBezTo>
                        <a:pt x="61278" y="536681"/>
                        <a:pt x="37888" y="542925"/>
                        <a:pt x="14711" y="543878"/>
                      </a:cubicBezTo>
                      <a:cubicBezTo>
                        <a:pt x="42545" y="545148"/>
                        <a:pt x="71226" y="539115"/>
                        <a:pt x="97472" y="524828"/>
                      </a:cubicBezTo>
                      <a:lnTo>
                        <a:pt x="115359" y="515091"/>
                      </a:lnTo>
                      <a:cubicBezTo>
                        <a:pt x="191876" y="473392"/>
                        <a:pt x="220134" y="377507"/>
                        <a:pt x="178435" y="300990"/>
                      </a:cubicBezTo>
                      <a:lnTo>
                        <a:pt x="14393" y="0"/>
                      </a:lnTo>
                      <a:lnTo>
                        <a:pt x="0" y="0"/>
                      </a:lnTo>
                      <a:lnTo>
                        <a:pt x="164042" y="30099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12" name="Google Shape;10112;g3acbb144eea_1_3835"/>
                <p:cNvSpPr/>
                <p:nvPr/>
              </p:nvSpPr>
              <p:spPr>
                <a:xfrm>
                  <a:off x="11648757" y="5760402"/>
                  <a:ext cx="173249" cy="31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249" h="317711" extrusionOk="0">
                      <a:moveTo>
                        <a:pt x="14393" y="0"/>
                      </a:moveTo>
                      <a:lnTo>
                        <a:pt x="0" y="0"/>
                      </a:lnTo>
                      <a:cubicBezTo>
                        <a:pt x="87735" y="0"/>
                        <a:pt x="158856" y="71120"/>
                        <a:pt x="158856" y="158856"/>
                      </a:cubicBezTo>
                      <a:lnTo>
                        <a:pt x="158856" y="158856"/>
                      </a:lnTo>
                      <a:cubicBezTo>
                        <a:pt x="158856" y="246592"/>
                        <a:pt x="87735" y="317712"/>
                        <a:pt x="0" y="317712"/>
                      </a:cubicBezTo>
                      <a:lnTo>
                        <a:pt x="14393" y="317712"/>
                      </a:lnTo>
                      <a:cubicBezTo>
                        <a:pt x="102128" y="317712"/>
                        <a:pt x="173249" y="246592"/>
                        <a:pt x="173249" y="158856"/>
                      </a:cubicBezTo>
                      <a:lnTo>
                        <a:pt x="173249" y="158856"/>
                      </a:lnTo>
                      <a:cubicBezTo>
                        <a:pt x="173249" y="71120"/>
                        <a:pt x="102128" y="0"/>
                        <a:pt x="1439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113" name="Google Shape;10113;g3acbb144eea_1_3835"/>
              <p:cNvSpPr/>
              <p:nvPr/>
            </p:nvSpPr>
            <p:spPr>
              <a:xfrm>
                <a:off x="11182138" y="5501005"/>
                <a:ext cx="60300" cy="603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4" name="Google Shape;10114;g3acbb144eea_1_3835"/>
              <p:cNvSpPr/>
              <p:nvPr/>
            </p:nvSpPr>
            <p:spPr>
              <a:xfrm>
                <a:off x="11355705" y="5501005"/>
                <a:ext cx="60300" cy="603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5" name="Google Shape;10115;g3acbb144eea_1_3835"/>
              <p:cNvSpPr/>
              <p:nvPr/>
            </p:nvSpPr>
            <p:spPr>
              <a:xfrm>
                <a:off x="11248554" y="5628274"/>
                <a:ext cx="101877" cy="50530"/>
              </a:xfrm>
              <a:custGeom>
                <a:avLst/>
                <a:gdLst/>
                <a:ahLst/>
                <a:cxnLst/>
                <a:rect l="l" t="t" r="r" b="b"/>
                <a:pathLst>
                  <a:path w="101877" h="50530" extrusionOk="0">
                    <a:moveTo>
                      <a:pt x="51482" y="50531"/>
                    </a:moveTo>
                    <a:cubicBezTo>
                      <a:pt x="28411" y="50531"/>
                      <a:pt x="7985" y="35820"/>
                      <a:pt x="577" y="14018"/>
                    </a:cubicBezTo>
                    <a:cubicBezTo>
                      <a:pt x="-1328" y="8514"/>
                      <a:pt x="1635" y="2482"/>
                      <a:pt x="7245" y="577"/>
                    </a:cubicBezTo>
                    <a:cubicBezTo>
                      <a:pt x="12748" y="-1328"/>
                      <a:pt x="18780" y="1636"/>
                      <a:pt x="20686" y="7244"/>
                    </a:cubicBezTo>
                    <a:cubicBezTo>
                      <a:pt x="25130" y="20474"/>
                      <a:pt x="37513" y="29364"/>
                      <a:pt x="51588" y="29364"/>
                    </a:cubicBezTo>
                    <a:cubicBezTo>
                      <a:pt x="64712" y="29364"/>
                      <a:pt x="76459" y="21532"/>
                      <a:pt x="81540" y="9467"/>
                    </a:cubicBezTo>
                    <a:cubicBezTo>
                      <a:pt x="83762" y="4070"/>
                      <a:pt x="90006" y="1530"/>
                      <a:pt x="95403" y="3858"/>
                    </a:cubicBezTo>
                    <a:cubicBezTo>
                      <a:pt x="100801" y="6080"/>
                      <a:pt x="103341" y="12324"/>
                      <a:pt x="101013" y="17722"/>
                    </a:cubicBezTo>
                    <a:cubicBezTo>
                      <a:pt x="92546" y="37619"/>
                      <a:pt x="73179" y="50531"/>
                      <a:pt x="51482" y="50531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6" name="Google Shape;10116;g3acbb144eea_1_3835"/>
              <p:cNvSpPr/>
              <p:nvPr/>
            </p:nvSpPr>
            <p:spPr>
              <a:xfrm>
                <a:off x="10919354" y="5802524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41063" y="245322"/>
                    </a:moveTo>
                    <a:cubicBezTo>
                      <a:pt x="35242" y="245322"/>
                      <a:pt x="30480" y="240559"/>
                      <a:pt x="30480" y="234738"/>
                    </a:cubicBezTo>
                    <a:cubicBezTo>
                      <a:pt x="30480" y="231775"/>
                      <a:pt x="27940" y="229764"/>
                      <a:pt x="20320" y="225107"/>
                    </a:cubicBezTo>
                    <a:cubicBezTo>
                      <a:pt x="11747" y="219815"/>
                      <a:pt x="0" y="212619"/>
                      <a:pt x="0" y="197379"/>
                    </a:cubicBezTo>
                    <a:cubicBezTo>
                      <a:pt x="0" y="182139"/>
                      <a:pt x="11747" y="174942"/>
                      <a:pt x="20320" y="169651"/>
                    </a:cubicBezTo>
                    <a:cubicBezTo>
                      <a:pt x="27940" y="164994"/>
                      <a:pt x="30480" y="162877"/>
                      <a:pt x="30480" y="160020"/>
                    </a:cubicBezTo>
                    <a:cubicBezTo>
                      <a:pt x="30480" y="157162"/>
                      <a:pt x="27940" y="155045"/>
                      <a:pt x="20320" y="150389"/>
                    </a:cubicBezTo>
                    <a:cubicBezTo>
                      <a:pt x="11747" y="145097"/>
                      <a:pt x="0" y="138006"/>
                      <a:pt x="0" y="122660"/>
                    </a:cubicBezTo>
                    <a:cubicBezTo>
                      <a:pt x="0" y="107315"/>
                      <a:pt x="11747" y="100224"/>
                      <a:pt x="20320" y="94932"/>
                    </a:cubicBezTo>
                    <a:cubicBezTo>
                      <a:pt x="27940" y="90276"/>
                      <a:pt x="30480" y="88159"/>
                      <a:pt x="30480" y="85302"/>
                    </a:cubicBezTo>
                    <a:cubicBezTo>
                      <a:pt x="30480" y="82444"/>
                      <a:pt x="27940" y="80327"/>
                      <a:pt x="20320" y="75670"/>
                    </a:cubicBezTo>
                    <a:cubicBezTo>
                      <a:pt x="11747" y="70379"/>
                      <a:pt x="0" y="63288"/>
                      <a:pt x="0" y="47942"/>
                    </a:cubicBezTo>
                    <a:cubicBezTo>
                      <a:pt x="0" y="32596"/>
                      <a:pt x="11747" y="25506"/>
                      <a:pt x="20320" y="20214"/>
                    </a:cubicBezTo>
                    <a:cubicBezTo>
                      <a:pt x="27940" y="15557"/>
                      <a:pt x="30480" y="13440"/>
                      <a:pt x="30480" y="10583"/>
                    </a:cubicBezTo>
                    <a:cubicBezTo>
                      <a:pt x="30480" y="4762"/>
                      <a:pt x="35242" y="0"/>
                      <a:pt x="41063" y="0"/>
                    </a:cubicBezTo>
                    <a:cubicBezTo>
                      <a:pt x="46885" y="0"/>
                      <a:pt x="51647" y="4762"/>
                      <a:pt x="51647" y="10583"/>
                    </a:cubicBezTo>
                    <a:cubicBezTo>
                      <a:pt x="51647" y="25823"/>
                      <a:pt x="39899" y="33020"/>
                      <a:pt x="31326" y="38312"/>
                    </a:cubicBezTo>
                    <a:cubicBezTo>
                      <a:pt x="23707" y="42968"/>
                      <a:pt x="21167" y="45085"/>
                      <a:pt x="21167" y="47942"/>
                    </a:cubicBezTo>
                    <a:cubicBezTo>
                      <a:pt x="21167" y="50800"/>
                      <a:pt x="23707" y="52917"/>
                      <a:pt x="31326" y="57573"/>
                    </a:cubicBezTo>
                    <a:cubicBezTo>
                      <a:pt x="39899" y="62865"/>
                      <a:pt x="51647" y="69956"/>
                      <a:pt x="51647" y="85302"/>
                    </a:cubicBezTo>
                    <a:cubicBezTo>
                      <a:pt x="51647" y="100648"/>
                      <a:pt x="39899" y="107738"/>
                      <a:pt x="31326" y="113030"/>
                    </a:cubicBezTo>
                    <a:cubicBezTo>
                      <a:pt x="23707" y="117687"/>
                      <a:pt x="21167" y="119803"/>
                      <a:pt x="21167" y="122660"/>
                    </a:cubicBezTo>
                    <a:cubicBezTo>
                      <a:pt x="21167" y="125518"/>
                      <a:pt x="23707" y="127635"/>
                      <a:pt x="31326" y="132292"/>
                    </a:cubicBezTo>
                    <a:cubicBezTo>
                      <a:pt x="39899" y="137583"/>
                      <a:pt x="51647" y="144674"/>
                      <a:pt x="51647" y="160020"/>
                    </a:cubicBezTo>
                    <a:cubicBezTo>
                      <a:pt x="51647" y="175366"/>
                      <a:pt x="39899" y="182457"/>
                      <a:pt x="31326" y="187748"/>
                    </a:cubicBezTo>
                    <a:cubicBezTo>
                      <a:pt x="23707" y="192405"/>
                      <a:pt x="21167" y="194522"/>
                      <a:pt x="21167" y="197379"/>
                    </a:cubicBezTo>
                    <a:cubicBezTo>
                      <a:pt x="21167" y="200236"/>
                      <a:pt x="23707" y="202353"/>
                      <a:pt x="31326" y="207010"/>
                    </a:cubicBezTo>
                    <a:cubicBezTo>
                      <a:pt x="39899" y="212302"/>
                      <a:pt x="51647" y="219498"/>
                      <a:pt x="51647" y="234738"/>
                    </a:cubicBezTo>
                    <a:cubicBezTo>
                      <a:pt x="51647" y="240559"/>
                      <a:pt x="46885" y="245322"/>
                      <a:pt x="41063" y="245322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7" name="Google Shape;10117;g3acbb144eea_1_3835"/>
              <p:cNvSpPr/>
              <p:nvPr/>
            </p:nvSpPr>
            <p:spPr>
              <a:xfrm>
                <a:off x="11649921" y="5802524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10583" y="245322"/>
                    </a:moveTo>
                    <a:cubicBezTo>
                      <a:pt x="4762" y="245322"/>
                      <a:pt x="0" y="240559"/>
                      <a:pt x="0" y="234738"/>
                    </a:cubicBezTo>
                    <a:cubicBezTo>
                      <a:pt x="0" y="219498"/>
                      <a:pt x="11747" y="212302"/>
                      <a:pt x="20319" y="207010"/>
                    </a:cubicBezTo>
                    <a:cubicBezTo>
                      <a:pt x="27940" y="202353"/>
                      <a:pt x="30480" y="200236"/>
                      <a:pt x="30480" y="197379"/>
                    </a:cubicBezTo>
                    <a:cubicBezTo>
                      <a:pt x="30480" y="194522"/>
                      <a:pt x="27940" y="192405"/>
                      <a:pt x="20319" y="187748"/>
                    </a:cubicBezTo>
                    <a:cubicBezTo>
                      <a:pt x="11747" y="182457"/>
                      <a:pt x="0" y="175366"/>
                      <a:pt x="0" y="160020"/>
                    </a:cubicBezTo>
                    <a:cubicBezTo>
                      <a:pt x="0" y="144674"/>
                      <a:pt x="11747" y="137583"/>
                      <a:pt x="20319" y="132292"/>
                    </a:cubicBezTo>
                    <a:cubicBezTo>
                      <a:pt x="27940" y="127635"/>
                      <a:pt x="30480" y="125518"/>
                      <a:pt x="30480" y="122660"/>
                    </a:cubicBezTo>
                    <a:cubicBezTo>
                      <a:pt x="30480" y="119803"/>
                      <a:pt x="27940" y="117687"/>
                      <a:pt x="20319" y="113030"/>
                    </a:cubicBezTo>
                    <a:cubicBezTo>
                      <a:pt x="11747" y="107738"/>
                      <a:pt x="0" y="100648"/>
                      <a:pt x="0" y="85302"/>
                    </a:cubicBezTo>
                    <a:cubicBezTo>
                      <a:pt x="0" y="69956"/>
                      <a:pt x="11747" y="62865"/>
                      <a:pt x="20319" y="57573"/>
                    </a:cubicBezTo>
                    <a:cubicBezTo>
                      <a:pt x="27940" y="52917"/>
                      <a:pt x="30480" y="50800"/>
                      <a:pt x="30480" y="47942"/>
                    </a:cubicBezTo>
                    <a:cubicBezTo>
                      <a:pt x="30480" y="45085"/>
                      <a:pt x="27940" y="42968"/>
                      <a:pt x="20319" y="38312"/>
                    </a:cubicBezTo>
                    <a:cubicBezTo>
                      <a:pt x="11747" y="33020"/>
                      <a:pt x="0" y="25823"/>
                      <a:pt x="0" y="10583"/>
                    </a:cubicBezTo>
                    <a:cubicBezTo>
                      <a:pt x="0" y="4762"/>
                      <a:pt x="4762" y="0"/>
                      <a:pt x="10583" y="0"/>
                    </a:cubicBezTo>
                    <a:cubicBezTo>
                      <a:pt x="16403" y="0"/>
                      <a:pt x="21167" y="4762"/>
                      <a:pt x="21167" y="10583"/>
                    </a:cubicBezTo>
                    <a:cubicBezTo>
                      <a:pt x="21167" y="13546"/>
                      <a:pt x="23707" y="15557"/>
                      <a:pt x="31326" y="20214"/>
                    </a:cubicBezTo>
                    <a:cubicBezTo>
                      <a:pt x="39899" y="25506"/>
                      <a:pt x="51647" y="32702"/>
                      <a:pt x="51647" y="47942"/>
                    </a:cubicBezTo>
                    <a:cubicBezTo>
                      <a:pt x="51647" y="63182"/>
                      <a:pt x="39899" y="70379"/>
                      <a:pt x="31326" y="75670"/>
                    </a:cubicBezTo>
                    <a:cubicBezTo>
                      <a:pt x="23707" y="80327"/>
                      <a:pt x="21167" y="82444"/>
                      <a:pt x="21167" y="85302"/>
                    </a:cubicBezTo>
                    <a:cubicBezTo>
                      <a:pt x="21167" y="88159"/>
                      <a:pt x="23707" y="90276"/>
                      <a:pt x="31326" y="94932"/>
                    </a:cubicBezTo>
                    <a:cubicBezTo>
                      <a:pt x="39899" y="100224"/>
                      <a:pt x="51647" y="107315"/>
                      <a:pt x="51647" y="122660"/>
                    </a:cubicBezTo>
                    <a:cubicBezTo>
                      <a:pt x="51647" y="138006"/>
                      <a:pt x="39899" y="145097"/>
                      <a:pt x="31326" y="150389"/>
                    </a:cubicBezTo>
                    <a:cubicBezTo>
                      <a:pt x="23707" y="155045"/>
                      <a:pt x="21167" y="157162"/>
                      <a:pt x="21167" y="160020"/>
                    </a:cubicBezTo>
                    <a:cubicBezTo>
                      <a:pt x="21167" y="162877"/>
                      <a:pt x="23707" y="164994"/>
                      <a:pt x="31326" y="169651"/>
                    </a:cubicBezTo>
                    <a:cubicBezTo>
                      <a:pt x="39899" y="174942"/>
                      <a:pt x="51647" y="182033"/>
                      <a:pt x="51647" y="197379"/>
                    </a:cubicBezTo>
                    <a:cubicBezTo>
                      <a:pt x="51647" y="212725"/>
                      <a:pt x="39899" y="219815"/>
                      <a:pt x="31326" y="225107"/>
                    </a:cubicBezTo>
                    <a:cubicBezTo>
                      <a:pt x="23707" y="229764"/>
                      <a:pt x="21167" y="231881"/>
                      <a:pt x="21167" y="234738"/>
                    </a:cubicBezTo>
                    <a:cubicBezTo>
                      <a:pt x="21167" y="240559"/>
                      <a:pt x="16403" y="245322"/>
                      <a:pt x="10583" y="245322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8" name="Google Shape;10118;g3acbb144eea_1_3835"/>
              <p:cNvSpPr/>
              <p:nvPr/>
            </p:nvSpPr>
            <p:spPr>
              <a:xfrm>
                <a:off x="11185525" y="5768657"/>
                <a:ext cx="245320" cy="51646"/>
              </a:xfrm>
              <a:custGeom>
                <a:avLst/>
                <a:gdLst/>
                <a:ahLst/>
                <a:cxnLst/>
                <a:rect l="l" t="t" r="r" b="b"/>
                <a:pathLst>
                  <a:path w="245320" h="51646" extrusionOk="0">
                    <a:moveTo>
                      <a:pt x="197379" y="51647"/>
                    </a:moveTo>
                    <a:cubicBezTo>
                      <a:pt x="182139" y="51647"/>
                      <a:pt x="174943" y="39899"/>
                      <a:pt x="169651" y="31327"/>
                    </a:cubicBezTo>
                    <a:cubicBezTo>
                      <a:pt x="164994" y="23707"/>
                      <a:pt x="162878" y="21167"/>
                      <a:pt x="160020" y="21167"/>
                    </a:cubicBezTo>
                    <a:cubicBezTo>
                      <a:pt x="157162" y="21167"/>
                      <a:pt x="155046" y="23707"/>
                      <a:pt x="150389" y="31327"/>
                    </a:cubicBezTo>
                    <a:cubicBezTo>
                      <a:pt x="145097" y="39899"/>
                      <a:pt x="138006" y="51647"/>
                      <a:pt x="122660" y="51647"/>
                    </a:cubicBezTo>
                    <a:cubicBezTo>
                      <a:pt x="107315" y="51647"/>
                      <a:pt x="100224" y="39899"/>
                      <a:pt x="94932" y="31327"/>
                    </a:cubicBezTo>
                    <a:cubicBezTo>
                      <a:pt x="90276" y="23707"/>
                      <a:pt x="88159" y="21167"/>
                      <a:pt x="85301" y="21167"/>
                    </a:cubicBezTo>
                    <a:cubicBezTo>
                      <a:pt x="82443" y="21167"/>
                      <a:pt x="80327" y="23707"/>
                      <a:pt x="75671" y="31327"/>
                    </a:cubicBezTo>
                    <a:cubicBezTo>
                      <a:pt x="70379" y="39899"/>
                      <a:pt x="63288" y="51647"/>
                      <a:pt x="47943" y="51647"/>
                    </a:cubicBezTo>
                    <a:cubicBezTo>
                      <a:pt x="32596" y="51647"/>
                      <a:pt x="25506" y="39899"/>
                      <a:pt x="20215" y="31327"/>
                    </a:cubicBezTo>
                    <a:cubicBezTo>
                      <a:pt x="15557" y="23707"/>
                      <a:pt x="13441" y="21167"/>
                      <a:pt x="10583" y="21167"/>
                    </a:cubicBezTo>
                    <a:cubicBezTo>
                      <a:pt x="4762" y="21167"/>
                      <a:pt x="0" y="16404"/>
                      <a:pt x="0" y="10583"/>
                    </a:cubicBezTo>
                    <a:cubicBezTo>
                      <a:pt x="0" y="4763"/>
                      <a:pt x="4762" y="0"/>
                      <a:pt x="10583" y="0"/>
                    </a:cubicBezTo>
                    <a:cubicBezTo>
                      <a:pt x="25823" y="0"/>
                      <a:pt x="33020" y="11747"/>
                      <a:pt x="38312" y="20320"/>
                    </a:cubicBezTo>
                    <a:cubicBezTo>
                      <a:pt x="42968" y="27940"/>
                      <a:pt x="45085" y="30480"/>
                      <a:pt x="47943" y="30480"/>
                    </a:cubicBezTo>
                    <a:cubicBezTo>
                      <a:pt x="50799" y="30480"/>
                      <a:pt x="52917" y="27940"/>
                      <a:pt x="57573" y="20320"/>
                    </a:cubicBezTo>
                    <a:cubicBezTo>
                      <a:pt x="62864" y="11747"/>
                      <a:pt x="69956" y="0"/>
                      <a:pt x="85301" y="0"/>
                    </a:cubicBezTo>
                    <a:cubicBezTo>
                      <a:pt x="100648" y="0"/>
                      <a:pt x="107738" y="11747"/>
                      <a:pt x="113029" y="20320"/>
                    </a:cubicBezTo>
                    <a:cubicBezTo>
                      <a:pt x="117687" y="27940"/>
                      <a:pt x="119803" y="30480"/>
                      <a:pt x="122660" y="30480"/>
                    </a:cubicBezTo>
                    <a:cubicBezTo>
                      <a:pt x="125518" y="30480"/>
                      <a:pt x="127634" y="27940"/>
                      <a:pt x="132292" y="20320"/>
                    </a:cubicBezTo>
                    <a:cubicBezTo>
                      <a:pt x="137583" y="11747"/>
                      <a:pt x="144673" y="0"/>
                      <a:pt x="160020" y="0"/>
                    </a:cubicBezTo>
                    <a:cubicBezTo>
                      <a:pt x="175365" y="0"/>
                      <a:pt x="182457" y="11747"/>
                      <a:pt x="187748" y="20320"/>
                    </a:cubicBezTo>
                    <a:cubicBezTo>
                      <a:pt x="192404" y="27940"/>
                      <a:pt x="194522" y="30480"/>
                      <a:pt x="197379" y="30480"/>
                    </a:cubicBezTo>
                    <a:cubicBezTo>
                      <a:pt x="200236" y="30480"/>
                      <a:pt x="202353" y="27940"/>
                      <a:pt x="207009" y="20320"/>
                    </a:cubicBezTo>
                    <a:cubicBezTo>
                      <a:pt x="212301" y="11747"/>
                      <a:pt x="219498" y="0"/>
                      <a:pt x="234738" y="0"/>
                    </a:cubicBezTo>
                    <a:cubicBezTo>
                      <a:pt x="240559" y="0"/>
                      <a:pt x="245321" y="4763"/>
                      <a:pt x="245321" y="10583"/>
                    </a:cubicBezTo>
                    <a:cubicBezTo>
                      <a:pt x="245321" y="16404"/>
                      <a:pt x="240559" y="21167"/>
                      <a:pt x="234738" y="21167"/>
                    </a:cubicBezTo>
                    <a:cubicBezTo>
                      <a:pt x="231775" y="21167"/>
                      <a:pt x="229764" y="23707"/>
                      <a:pt x="225108" y="31327"/>
                    </a:cubicBezTo>
                    <a:cubicBezTo>
                      <a:pt x="219816" y="39899"/>
                      <a:pt x="212619" y="51647"/>
                      <a:pt x="197379" y="51647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9" name="Google Shape;10119;g3acbb144eea_1_3835"/>
              <p:cNvSpPr/>
              <p:nvPr/>
            </p:nvSpPr>
            <p:spPr>
              <a:xfrm>
                <a:off x="10935251" y="6390144"/>
                <a:ext cx="221147" cy="134162"/>
              </a:xfrm>
              <a:custGeom>
                <a:avLst/>
                <a:gdLst/>
                <a:ahLst/>
                <a:cxnLst/>
                <a:rect l="l" t="t" r="r" b="b"/>
                <a:pathLst>
                  <a:path w="221147" h="134162" extrusionOk="0">
                    <a:moveTo>
                      <a:pt x="210586" y="134163"/>
                    </a:moveTo>
                    <a:cubicBezTo>
                      <a:pt x="208998" y="134163"/>
                      <a:pt x="207305" y="133845"/>
                      <a:pt x="205823" y="132999"/>
                    </a:cubicBezTo>
                    <a:cubicBezTo>
                      <a:pt x="192171" y="126120"/>
                      <a:pt x="191113" y="112361"/>
                      <a:pt x="190266" y="102413"/>
                    </a:cubicBezTo>
                    <a:cubicBezTo>
                      <a:pt x="189525" y="93523"/>
                      <a:pt x="188890" y="90242"/>
                      <a:pt x="186244" y="88972"/>
                    </a:cubicBezTo>
                    <a:cubicBezTo>
                      <a:pt x="183704" y="87702"/>
                      <a:pt x="180634" y="88972"/>
                      <a:pt x="173015" y="93735"/>
                    </a:cubicBezTo>
                    <a:cubicBezTo>
                      <a:pt x="164443" y="99026"/>
                      <a:pt x="152800" y="106223"/>
                      <a:pt x="139149" y="99344"/>
                    </a:cubicBezTo>
                    <a:cubicBezTo>
                      <a:pt x="125496" y="92465"/>
                      <a:pt x="124438" y="78706"/>
                      <a:pt x="123591" y="68758"/>
                    </a:cubicBezTo>
                    <a:cubicBezTo>
                      <a:pt x="122850" y="59868"/>
                      <a:pt x="122216" y="56587"/>
                      <a:pt x="119570" y="55317"/>
                    </a:cubicBezTo>
                    <a:cubicBezTo>
                      <a:pt x="116924" y="54047"/>
                      <a:pt x="113960" y="55317"/>
                      <a:pt x="106341" y="60079"/>
                    </a:cubicBezTo>
                    <a:cubicBezTo>
                      <a:pt x="97767" y="65371"/>
                      <a:pt x="86126" y="72568"/>
                      <a:pt x="72473" y="65689"/>
                    </a:cubicBezTo>
                    <a:cubicBezTo>
                      <a:pt x="58821" y="58809"/>
                      <a:pt x="57762" y="45051"/>
                      <a:pt x="56916" y="35103"/>
                    </a:cubicBezTo>
                    <a:cubicBezTo>
                      <a:pt x="56176" y="26213"/>
                      <a:pt x="55540" y="22932"/>
                      <a:pt x="52894" y="21662"/>
                    </a:cubicBezTo>
                    <a:cubicBezTo>
                      <a:pt x="50248" y="20392"/>
                      <a:pt x="47285" y="21662"/>
                      <a:pt x="39665" y="26424"/>
                    </a:cubicBezTo>
                    <a:cubicBezTo>
                      <a:pt x="31092" y="31716"/>
                      <a:pt x="19451" y="38913"/>
                      <a:pt x="5799" y="32034"/>
                    </a:cubicBezTo>
                    <a:cubicBezTo>
                      <a:pt x="613" y="29388"/>
                      <a:pt x="-1504" y="23038"/>
                      <a:pt x="1142" y="17852"/>
                    </a:cubicBezTo>
                    <a:cubicBezTo>
                      <a:pt x="3787" y="12666"/>
                      <a:pt x="10137" y="10549"/>
                      <a:pt x="15323" y="13195"/>
                    </a:cubicBezTo>
                    <a:cubicBezTo>
                      <a:pt x="17969" y="14465"/>
                      <a:pt x="20932" y="13195"/>
                      <a:pt x="28552" y="8433"/>
                    </a:cubicBezTo>
                    <a:cubicBezTo>
                      <a:pt x="37125" y="3141"/>
                      <a:pt x="48767" y="-4056"/>
                      <a:pt x="62419" y="2824"/>
                    </a:cubicBezTo>
                    <a:cubicBezTo>
                      <a:pt x="76071" y="9703"/>
                      <a:pt x="77130" y="23461"/>
                      <a:pt x="77977" y="33410"/>
                    </a:cubicBezTo>
                    <a:cubicBezTo>
                      <a:pt x="78717" y="42299"/>
                      <a:pt x="79353" y="45580"/>
                      <a:pt x="81998" y="46850"/>
                    </a:cubicBezTo>
                    <a:cubicBezTo>
                      <a:pt x="84644" y="48121"/>
                      <a:pt x="87608" y="46850"/>
                      <a:pt x="95228" y="42088"/>
                    </a:cubicBezTo>
                    <a:cubicBezTo>
                      <a:pt x="103801" y="36796"/>
                      <a:pt x="115442" y="29600"/>
                      <a:pt x="129094" y="36479"/>
                    </a:cubicBezTo>
                    <a:cubicBezTo>
                      <a:pt x="142747" y="43358"/>
                      <a:pt x="143805" y="57116"/>
                      <a:pt x="144652" y="67065"/>
                    </a:cubicBezTo>
                    <a:cubicBezTo>
                      <a:pt x="145392" y="75954"/>
                      <a:pt x="146028" y="79236"/>
                      <a:pt x="148674" y="80506"/>
                    </a:cubicBezTo>
                    <a:cubicBezTo>
                      <a:pt x="151320" y="81776"/>
                      <a:pt x="154282" y="80506"/>
                      <a:pt x="161903" y="75743"/>
                    </a:cubicBezTo>
                    <a:cubicBezTo>
                      <a:pt x="170475" y="70451"/>
                      <a:pt x="182116" y="63255"/>
                      <a:pt x="195769" y="70133"/>
                    </a:cubicBezTo>
                    <a:cubicBezTo>
                      <a:pt x="209422" y="77013"/>
                      <a:pt x="210480" y="90771"/>
                      <a:pt x="211326" y="100719"/>
                    </a:cubicBezTo>
                    <a:cubicBezTo>
                      <a:pt x="212068" y="109610"/>
                      <a:pt x="212702" y="112891"/>
                      <a:pt x="215348" y="114161"/>
                    </a:cubicBezTo>
                    <a:cubicBezTo>
                      <a:pt x="220534" y="116806"/>
                      <a:pt x="222651" y="123156"/>
                      <a:pt x="220005" y="128342"/>
                    </a:cubicBezTo>
                    <a:cubicBezTo>
                      <a:pt x="218100" y="132046"/>
                      <a:pt x="214396" y="134163"/>
                      <a:pt x="210586" y="13416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0" name="Google Shape;10120;g3acbb144eea_1_3835"/>
              <p:cNvSpPr/>
              <p:nvPr/>
            </p:nvSpPr>
            <p:spPr>
              <a:xfrm>
                <a:off x="11464603" y="6399039"/>
                <a:ext cx="213685" cy="145059"/>
              </a:xfrm>
              <a:custGeom>
                <a:avLst/>
                <a:gdLst/>
                <a:ahLst/>
                <a:cxnLst/>
                <a:rect l="l" t="t" r="r" b="b"/>
                <a:pathLst>
                  <a:path w="213685" h="145059" extrusionOk="0">
                    <a:moveTo>
                      <a:pt x="10588" y="144954"/>
                    </a:moveTo>
                    <a:cubicBezTo>
                      <a:pt x="6990" y="144954"/>
                      <a:pt x="3496" y="143154"/>
                      <a:pt x="1486" y="139768"/>
                    </a:cubicBezTo>
                    <a:cubicBezTo>
                      <a:pt x="-1478" y="134793"/>
                      <a:pt x="110" y="128232"/>
                      <a:pt x="5190" y="125268"/>
                    </a:cubicBezTo>
                    <a:cubicBezTo>
                      <a:pt x="7730" y="123787"/>
                      <a:pt x="8154" y="120506"/>
                      <a:pt x="8260" y="111616"/>
                    </a:cubicBezTo>
                    <a:cubicBezTo>
                      <a:pt x="8366" y="101562"/>
                      <a:pt x="8576" y="87803"/>
                      <a:pt x="21699" y="79972"/>
                    </a:cubicBezTo>
                    <a:cubicBezTo>
                      <a:pt x="34824" y="72140"/>
                      <a:pt x="46994" y="78596"/>
                      <a:pt x="55885" y="83253"/>
                    </a:cubicBezTo>
                    <a:cubicBezTo>
                      <a:pt x="63822" y="87380"/>
                      <a:pt x="66890" y="88544"/>
                      <a:pt x="69430" y="87062"/>
                    </a:cubicBezTo>
                    <a:cubicBezTo>
                      <a:pt x="71970" y="85581"/>
                      <a:pt x="72394" y="82300"/>
                      <a:pt x="72500" y="73410"/>
                    </a:cubicBezTo>
                    <a:cubicBezTo>
                      <a:pt x="72606" y="63356"/>
                      <a:pt x="72818" y="49598"/>
                      <a:pt x="85941" y="41766"/>
                    </a:cubicBezTo>
                    <a:cubicBezTo>
                      <a:pt x="99064" y="33935"/>
                      <a:pt x="111235" y="40390"/>
                      <a:pt x="120125" y="45047"/>
                    </a:cubicBezTo>
                    <a:cubicBezTo>
                      <a:pt x="128062" y="49280"/>
                      <a:pt x="131132" y="50339"/>
                      <a:pt x="133566" y="48857"/>
                    </a:cubicBezTo>
                    <a:cubicBezTo>
                      <a:pt x="136106" y="47375"/>
                      <a:pt x="136530" y="44094"/>
                      <a:pt x="136636" y="35204"/>
                    </a:cubicBezTo>
                    <a:cubicBezTo>
                      <a:pt x="136740" y="25150"/>
                      <a:pt x="136952" y="11392"/>
                      <a:pt x="150075" y="3666"/>
                    </a:cubicBezTo>
                    <a:cubicBezTo>
                      <a:pt x="163199" y="-4166"/>
                      <a:pt x="175370" y="2290"/>
                      <a:pt x="184261" y="6946"/>
                    </a:cubicBezTo>
                    <a:cubicBezTo>
                      <a:pt x="192198" y="11074"/>
                      <a:pt x="195266" y="12238"/>
                      <a:pt x="197700" y="10757"/>
                    </a:cubicBezTo>
                    <a:cubicBezTo>
                      <a:pt x="202675" y="7793"/>
                      <a:pt x="209237" y="9381"/>
                      <a:pt x="212199" y="14461"/>
                    </a:cubicBezTo>
                    <a:cubicBezTo>
                      <a:pt x="215163" y="19541"/>
                      <a:pt x="213575" y="25997"/>
                      <a:pt x="208495" y="28960"/>
                    </a:cubicBezTo>
                    <a:cubicBezTo>
                      <a:pt x="195372" y="36792"/>
                      <a:pt x="183201" y="30336"/>
                      <a:pt x="174312" y="25679"/>
                    </a:cubicBezTo>
                    <a:cubicBezTo>
                      <a:pt x="166374" y="21552"/>
                      <a:pt x="163304" y="20388"/>
                      <a:pt x="160870" y="21869"/>
                    </a:cubicBezTo>
                    <a:cubicBezTo>
                      <a:pt x="158331" y="23351"/>
                      <a:pt x="157907" y="26632"/>
                      <a:pt x="157802" y="35522"/>
                    </a:cubicBezTo>
                    <a:cubicBezTo>
                      <a:pt x="157696" y="45576"/>
                      <a:pt x="157484" y="59334"/>
                      <a:pt x="144361" y="67166"/>
                    </a:cubicBezTo>
                    <a:cubicBezTo>
                      <a:pt x="131238" y="74997"/>
                      <a:pt x="119067" y="68542"/>
                      <a:pt x="110177" y="63885"/>
                    </a:cubicBezTo>
                    <a:cubicBezTo>
                      <a:pt x="102240" y="59652"/>
                      <a:pt x="99170" y="58593"/>
                      <a:pt x="96736" y="60075"/>
                    </a:cubicBezTo>
                    <a:cubicBezTo>
                      <a:pt x="94196" y="61557"/>
                      <a:pt x="93773" y="64838"/>
                      <a:pt x="93667" y="73727"/>
                    </a:cubicBezTo>
                    <a:cubicBezTo>
                      <a:pt x="93561" y="83782"/>
                      <a:pt x="93349" y="97540"/>
                      <a:pt x="80226" y="105372"/>
                    </a:cubicBezTo>
                    <a:cubicBezTo>
                      <a:pt x="67102" y="113204"/>
                      <a:pt x="54931" y="106747"/>
                      <a:pt x="46042" y="102091"/>
                    </a:cubicBezTo>
                    <a:cubicBezTo>
                      <a:pt x="38104" y="97964"/>
                      <a:pt x="35034" y="96800"/>
                      <a:pt x="32495" y="98281"/>
                    </a:cubicBezTo>
                    <a:cubicBezTo>
                      <a:pt x="29955" y="99763"/>
                      <a:pt x="29532" y="103043"/>
                      <a:pt x="29426" y="111934"/>
                    </a:cubicBezTo>
                    <a:cubicBezTo>
                      <a:pt x="29320" y="121987"/>
                      <a:pt x="29108" y="135746"/>
                      <a:pt x="15985" y="143578"/>
                    </a:cubicBezTo>
                    <a:cubicBezTo>
                      <a:pt x="14292" y="144636"/>
                      <a:pt x="12386" y="145060"/>
                      <a:pt x="10588" y="145060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1" name="Google Shape;10121;g3acbb144eea_1_3835"/>
              <p:cNvSpPr/>
              <p:nvPr/>
            </p:nvSpPr>
            <p:spPr>
              <a:xfrm>
                <a:off x="11249871" y="5892270"/>
                <a:ext cx="128400" cy="1284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2" name="Google Shape;10122;g3acbb144eea_1_3835"/>
              <p:cNvSpPr/>
              <p:nvPr/>
            </p:nvSpPr>
            <p:spPr>
              <a:xfrm>
                <a:off x="11249871" y="6099492"/>
                <a:ext cx="128400" cy="1284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3" name="Google Shape;10123;g3acbb144eea_1_3835"/>
              <p:cNvSpPr/>
              <p:nvPr/>
            </p:nvSpPr>
            <p:spPr>
              <a:xfrm>
                <a:off x="11229975" y="5882428"/>
                <a:ext cx="128400" cy="1284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4" name="Google Shape;10124;g3acbb144eea_1_3835"/>
              <p:cNvSpPr/>
              <p:nvPr/>
            </p:nvSpPr>
            <p:spPr>
              <a:xfrm>
                <a:off x="11229975" y="6089544"/>
                <a:ext cx="128400" cy="1284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5" name="Google Shape;10125;g3acbb144eea_1_3835"/>
              <p:cNvSpPr/>
              <p:nvPr/>
            </p:nvSpPr>
            <p:spPr>
              <a:xfrm>
                <a:off x="10908770" y="5797232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41063" y="245322"/>
                    </a:moveTo>
                    <a:cubicBezTo>
                      <a:pt x="35242" y="245322"/>
                      <a:pt x="30480" y="240559"/>
                      <a:pt x="30480" y="234738"/>
                    </a:cubicBezTo>
                    <a:cubicBezTo>
                      <a:pt x="30480" y="231775"/>
                      <a:pt x="27940" y="229764"/>
                      <a:pt x="20320" y="225107"/>
                    </a:cubicBezTo>
                    <a:cubicBezTo>
                      <a:pt x="11747" y="219815"/>
                      <a:pt x="0" y="212619"/>
                      <a:pt x="0" y="197379"/>
                    </a:cubicBezTo>
                    <a:cubicBezTo>
                      <a:pt x="0" y="182139"/>
                      <a:pt x="11747" y="174942"/>
                      <a:pt x="20320" y="169651"/>
                    </a:cubicBezTo>
                    <a:cubicBezTo>
                      <a:pt x="27940" y="164994"/>
                      <a:pt x="30480" y="162877"/>
                      <a:pt x="30480" y="160020"/>
                    </a:cubicBezTo>
                    <a:cubicBezTo>
                      <a:pt x="30480" y="157162"/>
                      <a:pt x="27940" y="155045"/>
                      <a:pt x="20320" y="150389"/>
                    </a:cubicBezTo>
                    <a:cubicBezTo>
                      <a:pt x="11747" y="145097"/>
                      <a:pt x="0" y="138006"/>
                      <a:pt x="0" y="122660"/>
                    </a:cubicBezTo>
                    <a:cubicBezTo>
                      <a:pt x="0" y="107315"/>
                      <a:pt x="11747" y="100224"/>
                      <a:pt x="20320" y="94932"/>
                    </a:cubicBezTo>
                    <a:cubicBezTo>
                      <a:pt x="27940" y="90276"/>
                      <a:pt x="30480" y="88159"/>
                      <a:pt x="30480" y="85302"/>
                    </a:cubicBezTo>
                    <a:cubicBezTo>
                      <a:pt x="30480" y="82444"/>
                      <a:pt x="27940" y="80327"/>
                      <a:pt x="20320" y="75670"/>
                    </a:cubicBezTo>
                    <a:cubicBezTo>
                      <a:pt x="11747" y="70379"/>
                      <a:pt x="0" y="63288"/>
                      <a:pt x="0" y="47942"/>
                    </a:cubicBezTo>
                    <a:cubicBezTo>
                      <a:pt x="0" y="32596"/>
                      <a:pt x="11747" y="25506"/>
                      <a:pt x="20320" y="20214"/>
                    </a:cubicBezTo>
                    <a:cubicBezTo>
                      <a:pt x="27940" y="15557"/>
                      <a:pt x="30480" y="13440"/>
                      <a:pt x="30480" y="10583"/>
                    </a:cubicBezTo>
                    <a:cubicBezTo>
                      <a:pt x="30480" y="4762"/>
                      <a:pt x="35242" y="0"/>
                      <a:pt x="41063" y="0"/>
                    </a:cubicBezTo>
                    <a:cubicBezTo>
                      <a:pt x="46885" y="0"/>
                      <a:pt x="51647" y="4762"/>
                      <a:pt x="51647" y="10583"/>
                    </a:cubicBezTo>
                    <a:cubicBezTo>
                      <a:pt x="51647" y="25823"/>
                      <a:pt x="39899" y="33020"/>
                      <a:pt x="31326" y="38312"/>
                    </a:cubicBezTo>
                    <a:cubicBezTo>
                      <a:pt x="23707" y="42968"/>
                      <a:pt x="21167" y="45085"/>
                      <a:pt x="21167" y="47942"/>
                    </a:cubicBezTo>
                    <a:cubicBezTo>
                      <a:pt x="21167" y="50800"/>
                      <a:pt x="23707" y="52917"/>
                      <a:pt x="31326" y="57573"/>
                    </a:cubicBezTo>
                    <a:cubicBezTo>
                      <a:pt x="39899" y="62865"/>
                      <a:pt x="51647" y="69956"/>
                      <a:pt x="51647" y="85302"/>
                    </a:cubicBezTo>
                    <a:cubicBezTo>
                      <a:pt x="51647" y="100648"/>
                      <a:pt x="39899" y="107738"/>
                      <a:pt x="31326" y="113030"/>
                    </a:cubicBezTo>
                    <a:cubicBezTo>
                      <a:pt x="23707" y="117687"/>
                      <a:pt x="21167" y="119803"/>
                      <a:pt x="21167" y="122660"/>
                    </a:cubicBezTo>
                    <a:cubicBezTo>
                      <a:pt x="21167" y="125518"/>
                      <a:pt x="23707" y="127635"/>
                      <a:pt x="31326" y="132292"/>
                    </a:cubicBezTo>
                    <a:cubicBezTo>
                      <a:pt x="39899" y="137583"/>
                      <a:pt x="51647" y="144674"/>
                      <a:pt x="51647" y="160020"/>
                    </a:cubicBezTo>
                    <a:cubicBezTo>
                      <a:pt x="51647" y="175366"/>
                      <a:pt x="39899" y="182457"/>
                      <a:pt x="31326" y="187748"/>
                    </a:cubicBezTo>
                    <a:cubicBezTo>
                      <a:pt x="23707" y="192405"/>
                      <a:pt x="21167" y="194522"/>
                      <a:pt x="21167" y="197379"/>
                    </a:cubicBezTo>
                    <a:cubicBezTo>
                      <a:pt x="21167" y="200236"/>
                      <a:pt x="23707" y="202353"/>
                      <a:pt x="31326" y="207010"/>
                    </a:cubicBezTo>
                    <a:cubicBezTo>
                      <a:pt x="39899" y="212302"/>
                      <a:pt x="51647" y="219498"/>
                      <a:pt x="51647" y="234738"/>
                    </a:cubicBezTo>
                    <a:cubicBezTo>
                      <a:pt x="51647" y="240559"/>
                      <a:pt x="46885" y="245322"/>
                      <a:pt x="41063" y="2453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6" name="Google Shape;10126;g3acbb144eea_1_3835"/>
              <p:cNvSpPr/>
              <p:nvPr/>
            </p:nvSpPr>
            <p:spPr>
              <a:xfrm>
                <a:off x="11639338" y="5797232"/>
                <a:ext cx="51646" cy="245321"/>
              </a:xfrm>
              <a:custGeom>
                <a:avLst/>
                <a:gdLst/>
                <a:ahLst/>
                <a:cxnLst/>
                <a:rect l="l" t="t" r="r" b="b"/>
                <a:pathLst>
                  <a:path w="51646" h="245321" extrusionOk="0">
                    <a:moveTo>
                      <a:pt x="10583" y="245322"/>
                    </a:moveTo>
                    <a:cubicBezTo>
                      <a:pt x="4762" y="245322"/>
                      <a:pt x="0" y="240559"/>
                      <a:pt x="0" y="234738"/>
                    </a:cubicBezTo>
                    <a:cubicBezTo>
                      <a:pt x="0" y="219498"/>
                      <a:pt x="11747" y="212302"/>
                      <a:pt x="20319" y="207010"/>
                    </a:cubicBezTo>
                    <a:cubicBezTo>
                      <a:pt x="27940" y="202353"/>
                      <a:pt x="30480" y="200236"/>
                      <a:pt x="30480" y="197379"/>
                    </a:cubicBezTo>
                    <a:cubicBezTo>
                      <a:pt x="30480" y="194522"/>
                      <a:pt x="27940" y="192405"/>
                      <a:pt x="20319" y="187748"/>
                    </a:cubicBezTo>
                    <a:cubicBezTo>
                      <a:pt x="11747" y="182457"/>
                      <a:pt x="0" y="175366"/>
                      <a:pt x="0" y="160020"/>
                    </a:cubicBezTo>
                    <a:cubicBezTo>
                      <a:pt x="0" y="144674"/>
                      <a:pt x="11747" y="137583"/>
                      <a:pt x="20319" y="132292"/>
                    </a:cubicBezTo>
                    <a:cubicBezTo>
                      <a:pt x="27940" y="127635"/>
                      <a:pt x="30480" y="125518"/>
                      <a:pt x="30480" y="122660"/>
                    </a:cubicBezTo>
                    <a:cubicBezTo>
                      <a:pt x="30480" y="119803"/>
                      <a:pt x="27940" y="117687"/>
                      <a:pt x="20319" y="113030"/>
                    </a:cubicBezTo>
                    <a:cubicBezTo>
                      <a:pt x="11747" y="107738"/>
                      <a:pt x="0" y="100648"/>
                      <a:pt x="0" y="85302"/>
                    </a:cubicBezTo>
                    <a:cubicBezTo>
                      <a:pt x="0" y="69956"/>
                      <a:pt x="11747" y="62865"/>
                      <a:pt x="20319" y="57573"/>
                    </a:cubicBezTo>
                    <a:cubicBezTo>
                      <a:pt x="27940" y="52917"/>
                      <a:pt x="30480" y="50800"/>
                      <a:pt x="30480" y="47942"/>
                    </a:cubicBezTo>
                    <a:cubicBezTo>
                      <a:pt x="30480" y="45085"/>
                      <a:pt x="27940" y="42968"/>
                      <a:pt x="20319" y="38312"/>
                    </a:cubicBezTo>
                    <a:cubicBezTo>
                      <a:pt x="11747" y="33020"/>
                      <a:pt x="0" y="25823"/>
                      <a:pt x="0" y="10583"/>
                    </a:cubicBezTo>
                    <a:cubicBezTo>
                      <a:pt x="0" y="4762"/>
                      <a:pt x="4762" y="0"/>
                      <a:pt x="10583" y="0"/>
                    </a:cubicBezTo>
                    <a:cubicBezTo>
                      <a:pt x="16403" y="0"/>
                      <a:pt x="21167" y="4762"/>
                      <a:pt x="21167" y="10583"/>
                    </a:cubicBezTo>
                    <a:cubicBezTo>
                      <a:pt x="21167" y="13546"/>
                      <a:pt x="23707" y="15557"/>
                      <a:pt x="31326" y="20214"/>
                    </a:cubicBezTo>
                    <a:cubicBezTo>
                      <a:pt x="39899" y="25506"/>
                      <a:pt x="51647" y="32702"/>
                      <a:pt x="51647" y="47942"/>
                    </a:cubicBezTo>
                    <a:cubicBezTo>
                      <a:pt x="51647" y="63182"/>
                      <a:pt x="39899" y="70379"/>
                      <a:pt x="31326" y="75670"/>
                    </a:cubicBezTo>
                    <a:cubicBezTo>
                      <a:pt x="23707" y="80327"/>
                      <a:pt x="21167" y="82444"/>
                      <a:pt x="21167" y="85302"/>
                    </a:cubicBezTo>
                    <a:cubicBezTo>
                      <a:pt x="21167" y="88159"/>
                      <a:pt x="23707" y="90276"/>
                      <a:pt x="31326" y="94932"/>
                    </a:cubicBezTo>
                    <a:cubicBezTo>
                      <a:pt x="39899" y="100224"/>
                      <a:pt x="51647" y="107315"/>
                      <a:pt x="51647" y="122660"/>
                    </a:cubicBezTo>
                    <a:cubicBezTo>
                      <a:pt x="51647" y="138006"/>
                      <a:pt x="39899" y="145097"/>
                      <a:pt x="31326" y="150389"/>
                    </a:cubicBezTo>
                    <a:cubicBezTo>
                      <a:pt x="23707" y="155045"/>
                      <a:pt x="21167" y="157162"/>
                      <a:pt x="21167" y="160020"/>
                    </a:cubicBezTo>
                    <a:cubicBezTo>
                      <a:pt x="21167" y="162877"/>
                      <a:pt x="23707" y="164994"/>
                      <a:pt x="31326" y="169651"/>
                    </a:cubicBezTo>
                    <a:cubicBezTo>
                      <a:pt x="39899" y="174942"/>
                      <a:pt x="51647" y="182033"/>
                      <a:pt x="51647" y="197379"/>
                    </a:cubicBezTo>
                    <a:cubicBezTo>
                      <a:pt x="51647" y="212725"/>
                      <a:pt x="39899" y="219815"/>
                      <a:pt x="31326" y="225107"/>
                    </a:cubicBezTo>
                    <a:cubicBezTo>
                      <a:pt x="23707" y="229764"/>
                      <a:pt x="21167" y="231881"/>
                      <a:pt x="21167" y="234738"/>
                    </a:cubicBezTo>
                    <a:cubicBezTo>
                      <a:pt x="21167" y="240559"/>
                      <a:pt x="16403" y="245322"/>
                      <a:pt x="10583" y="2453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7" name="Google Shape;10127;g3acbb144eea_1_3835"/>
              <p:cNvSpPr/>
              <p:nvPr/>
            </p:nvSpPr>
            <p:spPr>
              <a:xfrm>
                <a:off x="11174941" y="5763365"/>
                <a:ext cx="245320" cy="51646"/>
              </a:xfrm>
              <a:custGeom>
                <a:avLst/>
                <a:gdLst/>
                <a:ahLst/>
                <a:cxnLst/>
                <a:rect l="l" t="t" r="r" b="b"/>
                <a:pathLst>
                  <a:path w="245320" h="51646" extrusionOk="0">
                    <a:moveTo>
                      <a:pt x="197379" y="51647"/>
                    </a:moveTo>
                    <a:cubicBezTo>
                      <a:pt x="182139" y="51647"/>
                      <a:pt x="174943" y="39899"/>
                      <a:pt x="169651" y="31327"/>
                    </a:cubicBezTo>
                    <a:cubicBezTo>
                      <a:pt x="164994" y="23707"/>
                      <a:pt x="162878" y="21167"/>
                      <a:pt x="160020" y="21167"/>
                    </a:cubicBezTo>
                    <a:cubicBezTo>
                      <a:pt x="157162" y="21167"/>
                      <a:pt x="155046" y="23707"/>
                      <a:pt x="150389" y="31327"/>
                    </a:cubicBezTo>
                    <a:cubicBezTo>
                      <a:pt x="145097" y="39899"/>
                      <a:pt x="138006" y="51647"/>
                      <a:pt x="122660" y="51647"/>
                    </a:cubicBezTo>
                    <a:cubicBezTo>
                      <a:pt x="107315" y="51647"/>
                      <a:pt x="100224" y="39899"/>
                      <a:pt x="94932" y="31327"/>
                    </a:cubicBezTo>
                    <a:cubicBezTo>
                      <a:pt x="90276" y="23707"/>
                      <a:pt x="88159" y="21167"/>
                      <a:pt x="85301" y="21167"/>
                    </a:cubicBezTo>
                    <a:cubicBezTo>
                      <a:pt x="82443" y="21167"/>
                      <a:pt x="80327" y="23707"/>
                      <a:pt x="75671" y="31327"/>
                    </a:cubicBezTo>
                    <a:cubicBezTo>
                      <a:pt x="70379" y="39899"/>
                      <a:pt x="63288" y="51647"/>
                      <a:pt x="47943" y="51647"/>
                    </a:cubicBezTo>
                    <a:cubicBezTo>
                      <a:pt x="32596" y="51647"/>
                      <a:pt x="25506" y="39899"/>
                      <a:pt x="20215" y="31327"/>
                    </a:cubicBezTo>
                    <a:cubicBezTo>
                      <a:pt x="15557" y="23707"/>
                      <a:pt x="13441" y="21167"/>
                      <a:pt x="10583" y="21167"/>
                    </a:cubicBezTo>
                    <a:cubicBezTo>
                      <a:pt x="4762" y="21167"/>
                      <a:pt x="0" y="16404"/>
                      <a:pt x="0" y="10583"/>
                    </a:cubicBezTo>
                    <a:cubicBezTo>
                      <a:pt x="0" y="4763"/>
                      <a:pt x="4762" y="0"/>
                      <a:pt x="10583" y="0"/>
                    </a:cubicBezTo>
                    <a:cubicBezTo>
                      <a:pt x="25823" y="0"/>
                      <a:pt x="33020" y="11747"/>
                      <a:pt x="38312" y="20320"/>
                    </a:cubicBezTo>
                    <a:cubicBezTo>
                      <a:pt x="42968" y="27940"/>
                      <a:pt x="45085" y="30480"/>
                      <a:pt x="47943" y="30480"/>
                    </a:cubicBezTo>
                    <a:cubicBezTo>
                      <a:pt x="50799" y="30480"/>
                      <a:pt x="52917" y="27940"/>
                      <a:pt x="57573" y="20320"/>
                    </a:cubicBezTo>
                    <a:cubicBezTo>
                      <a:pt x="62864" y="11747"/>
                      <a:pt x="69956" y="0"/>
                      <a:pt x="85301" y="0"/>
                    </a:cubicBezTo>
                    <a:cubicBezTo>
                      <a:pt x="100648" y="0"/>
                      <a:pt x="107738" y="11747"/>
                      <a:pt x="113029" y="20320"/>
                    </a:cubicBezTo>
                    <a:cubicBezTo>
                      <a:pt x="117687" y="27940"/>
                      <a:pt x="119803" y="30480"/>
                      <a:pt x="122660" y="30480"/>
                    </a:cubicBezTo>
                    <a:cubicBezTo>
                      <a:pt x="125518" y="30480"/>
                      <a:pt x="127634" y="27940"/>
                      <a:pt x="132292" y="20320"/>
                    </a:cubicBezTo>
                    <a:cubicBezTo>
                      <a:pt x="137583" y="11747"/>
                      <a:pt x="144673" y="0"/>
                      <a:pt x="160020" y="0"/>
                    </a:cubicBezTo>
                    <a:cubicBezTo>
                      <a:pt x="175365" y="0"/>
                      <a:pt x="182457" y="11747"/>
                      <a:pt x="187748" y="20320"/>
                    </a:cubicBezTo>
                    <a:cubicBezTo>
                      <a:pt x="192404" y="27940"/>
                      <a:pt x="194522" y="30480"/>
                      <a:pt x="197379" y="30480"/>
                    </a:cubicBezTo>
                    <a:cubicBezTo>
                      <a:pt x="200236" y="30480"/>
                      <a:pt x="202353" y="27940"/>
                      <a:pt x="207009" y="20320"/>
                    </a:cubicBezTo>
                    <a:cubicBezTo>
                      <a:pt x="212301" y="11747"/>
                      <a:pt x="219498" y="0"/>
                      <a:pt x="234738" y="0"/>
                    </a:cubicBezTo>
                    <a:cubicBezTo>
                      <a:pt x="240559" y="0"/>
                      <a:pt x="245321" y="4763"/>
                      <a:pt x="245321" y="10583"/>
                    </a:cubicBezTo>
                    <a:cubicBezTo>
                      <a:pt x="245321" y="16404"/>
                      <a:pt x="240559" y="21167"/>
                      <a:pt x="234738" y="21167"/>
                    </a:cubicBezTo>
                    <a:cubicBezTo>
                      <a:pt x="231775" y="21167"/>
                      <a:pt x="229764" y="23707"/>
                      <a:pt x="225108" y="31327"/>
                    </a:cubicBezTo>
                    <a:cubicBezTo>
                      <a:pt x="219816" y="39899"/>
                      <a:pt x="212619" y="51647"/>
                      <a:pt x="197379" y="516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8" name="Google Shape;10128;g3acbb144eea_1_3835"/>
              <p:cNvSpPr/>
              <p:nvPr/>
            </p:nvSpPr>
            <p:spPr>
              <a:xfrm>
                <a:off x="10935123" y="6395473"/>
                <a:ext cx="200131" cy="112958"/>
              </a:xfrm>
              <a:custGeom>
                <a:avLst/>
                <a:gdLst/>
                <a:ahLst/>
                <a:cxnLst/>
                <a:rect l="l" t="t" r="r" b="b"/>
                <a:pathLst>
                  <a:path w="200131" h="112958" extrusionOk="0">
                    <a:moveTo>
                      <a:pt x="200131" y="112959"/>
                    </a:moveTo>
                    <a:cubicBezTo>
                      <a:pt x="183515" y="104598"/>
                      <a:pt x="197273" y="77399"/>
                      <a:pt x="180552" y="68932"/>
                    </a:cubicBezTo>
                    <a:cubicBezTo>
                      <a:pt x="163830" y="60466"/>
                      <a:pt x="150178" y="87771"/>
                      <a:pt x="133456" y="79304"/>
                    </a:cubicBezTo>
                    <a:cubicBezTo>
                      <a:pt x="116734" y="70837"/>
                      <a:pt x="130492" y="43638"/>
                      <a:pt x="113877" y="35277"/>
                    </a:cubicBezTo>
                    <a:cubicBezTo>
                      <a:pt x="97262" y="26917"/>
                      <a:pt x="83503" y="54010"/>
                      <a:pt x="66781" y="45649"/>
                    </a:cubicBezTo>
                    <a:cubicBezTo>
                      <a:pt x="50059" y="37288"/>
                      <a:pt x="63818" y="9983"/>
                      <a:pt x="47095" y="1622"/>
                    </a:cubicBezTo>
                    <a:cubicBezTo>
                      <a:pt x="30374" y="-6739"/>
                      <a:pt x="16617" y="20355"/>
                      <a:pt x="0" y="11994"/>
                    </a:cubicBezTo>
                  </a:path>
                </a:pathLst>
              </a:custGeom>
              <a:noFill/>
              <a:ln w="211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9" name="Google Shape;10129;g3acbb144eea_1_3835"/>
              <p:cNvSpPr/>
              <p:nvPr/>
            </p:nvSpPr>
            <p:spPr>
              <a:xfrm>
                <a:off x="11454020" y="6393747"/>
                <a:ext cx="213685" cy="145059"/>
              </a:xfrm>
              <a:custGeom>
                <a:avLst/>
                <a:gdLst/>
                <a:ahLst/>
                <a:cxnLst/>
                <a:rect l="l" t="t" r="r" b="b"/>
                <a:pathLst>
                  <a:path w="213685" h="145059" extrusionOk="0">
                    <a:moveTo>
                      <a:pt x="10588" y="144954"/>
                    </a:moveTo>
                    <a:cubicBezTo>
                      <a:pt x="6990" y="144954"/>
                      <a:pt x="3496" y="143154"/>
                      <a:pt x="1486" y="139768"/>
                    </a:cubicBezTo>
                    <a:cubicBezTo>
                      <a:pt x="-1478" y="134793"/>
                      <a:pt x="110" y="128232"/>
                      <a:pt x="5190" y="125268"/>
                    </a:cubicBezTo>
                    <a:cubicBezTo>
                      <a:pt x="7730" y="123787"/>
                      <a:pt x="8154" y="120506"/>
                      <a:pt x="8260" y="111616"/>
                    </a:cubicBezTo>
                    <a:cubicBezTo>
                      <a:pt x="8366" y="101562"/>
                      <a:pt x="8576" y="87803"/>
                      <a:pt x="21699" y="79972"/>
                    </a:cubicBezTo>
                    <a:cubicBezTo>
                      <a:pt x="34824" y="72140"/>
                      <a:pt x="46994" y="78596"/>
                      <a:pt x="55885" y="83253"/>
                    </a:cubicBezTo>
                    <a:cubicBezTo>
                      <a:pt x="63822" y="87380"/>
                      <a:pt x="66890" y="88544"/>
                      <a:pt x="69430" y="87062"/>
                    </a:cubicBezTo>
                    <a:cubicBezTo>
                      <a:pt x="71970" y="85581"/>
                      <a:pt x="72394" y="82300"/>
                      <a:pt x="72500" y="73410"/>
                    </a:cubicBezTo>
                    <a:cubicBezTo>
                      <a:pt x="72606" y="63356"/>
                      <a:pt x="72818" y="49598"/>
                      <a:pt x="85941" y="41766"/>
                    </a:cubicBezTo>
                    <a:cubicBezTo>
                      <a:pt x="99064" y="33935"/>
                      <a:pt x="111235" y="40390"/>
                      <a:pt x="120125" y="45047"/>
                    </a:cubicBezTo>
                    <a:cubicBezTo>
                      <a:pt x="128062" y="49280"/>
                      <a:pt x="131132" y="50339"/>
                      <a:pt x="133566" y="48857"/>
                    </a:cubicBezTo>
                    <a:cubicBezTo>
                      <a:pt x="136106" y="47375"/>
                      <a:pt x="136530" y="44094"/>
                      <a:pt x="136636" y="35204"/>
                    </a:cubicBezTo>
                    <a:cubicBezTo>
                      <a:pt x="136740" y="25150"/>
                      <a:pt x="136952" y="11392"/>
                      <a:pt x="150075" y="3666"/>
                    </a:cubicBezTo>
                    <a:cubicBezTo>
                      <a:pt x="163199" y="-4166"/>
                      <a:pt x="175370" y="2290"/>
                      <a:pt x="184261" y="6946"/>
                    </a:cubicBezTo>
                    <a:cubicBezTo>
                      <a:pt x="192198" y="11074"/>
                      <a:pt x="195266" y="12238"/>
                      <a:pt x="197700" y="10757"/>
                    </a:cubicBezTo>
                    <a:cubicBezTo>
                      <a:pt x="202675" y="7793"/>
                      <a:pt x="209237" y="9381"/>
                      <a:pt x="212199" y="14461"/>
                    </a:cubicBezTo>
                    <a:cubicBezTo>
                      <a:pt x="215163" y="19541"/>
                      <a:pt x="213575" y="25997"/>
                      <a:pt x="208495" y="28960"/>
                    </a:cubicBezTo>
                    <a:cubicBezTo>
                      <a:pt x="195372" y="36792"/>
                      <a:pt x="183201" y="30336"/>
                      <a:pt x="174312" y="25679"/>
                    </a:cubicBezTo>
                    <a:cubicBezTo>
                      <a:pt x="166374" y="21552"/>
                      <a:pt x="163304" y="20388"/>
                      <a:pt x="160870" y="21869"/>
                    </a:cubicBezTo>
                    <a:cubicBezTo>
                      <a:pt x="158331" y="23351"/>
                      <a:pt x="157907" y="26632"/>
                      <a:pt x="157802" y="35522"/>
                    </a:cubicBezTo>
                    <a:cubicBezTo>
                      <a:pt x="157696" y="45576"/>
                      <a:pt x="157484" y="59334"/>
                      <a:pt x="144361" y="67166"/>
                    </a:cubicBezTo>
                    <a:cubicBezTo>
                      <a:pt x="131238" y="74997"/>
                      <a:pt x="119067" y="68542"/>
                      <a:pt x="110177" y="63885"/>
                    </a:cubicBezTo>
                    <a:cubicBezTo>
                      <a:pt x="102240" y="59652"/>
                      <a:pt x="99170" y="58593"/>
                      <a:pt x="96736" y="60075"/>
                    </a:cubicBezTo>
                    <a:cubicBezTo>
                      <a:pt x="94196" y="61557"/>
                      <a:pt x="93773" y="64838"/>
                      <a:pt x="93667" y="73727"/>
                    </a:cubicBezTo>
                    <a:cubicBezTo>
                      <a:pt x="93561" y="83782"/>
                      <a:pt x="93349" y="97540"/>
                      <a:pt x="80226" y="105372"/>
                    </a:cubicBezTo>
                    <a:cubicBezTo>
                      <a:pt x="67102" y="113204"/>
                      <a:pt x="54931" y="106747"/>
                      <a:pt x="46042" y="102091"/>
                    </a:cubicBezTo>
                    <a:cubicBezTo>
                      <a:pt x="38104" y="97964"/>
                      <a:pt x="35034" y="96800"/>
                      <a:pt x="32495" y="98281"/>
                    </a:cubicBezTo>
                    <a:cubicBezTo>
                      <a:pt x="29955" y="99763"/>
                      <a:pt x="29532" y="103043"/>
                      <a:pt x="29426" y="111934"/>
                    </a:cubicBezTo>
                    <a:cubicBezTo>
                      <a:pt x="29320" y="121987"/>
                      <a:pt x="29108" y="135746"/>
                      <a:pt x="15985" y="143578"/>
                    </a:cubicBezTo>
                    <a:cubicBezTo>
                      <a:pt x="14292" y="144636"/>
                      <a:pt x="12386" y="145060"/>
                      <a:pt x="10588" y="1450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0" name="Google Shape;10130;g3acbb144eea_1_3835"/>
              <p:cNvSpPr/>
              <p:nvPr/>
            </p:nvSpPr>
            <p:spPr>
              <a:xfrm>
                <a:off x="11171555" y="5495713"/>
                <a:ext cx="60300" cy="603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1" name="Google Shape;10131;g3acbb144eea_1_3835"/>
              <p:cNvSpPr/>
              <p:nvPr/>
            </p:nvSpPr>
            <p:spPr>
              <a:xfrm>
                <a:off x="11345121" y="5495713"/>
                <a:ext cx="60300" cy="603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2" name="Google Shape;10132;g3acbb144eea_1_3835"/>
              <p:cNvSpPr/>
              <p:nvPr/>
            </p:nvSpPr>
            <p:spPr>
              <a:xfrm>
                <a:off x="11243262" y="5628274"/>
                <a:ext cx="101877" cy="50530"/>
              </a:xfrm>
              <a:custGeom>
                <a:avLst/>
                <a:gdLst/>
                <a:ahLst/>
                <a:cxnLst/>
                <a:rect l="l" t="t" r="r" b="b"/>
                <a:pathLst>
                  <a:path w="101877" h="50530" extrusionOk="0">
                    <a:moveTo>
                      <a:pt x="51482" y="50531"/>
                    </a:moveTo>
                    <a:cubicBezTo>
                      <a:pt x="28411" y="50531"/>
                      <a:pt x="7985" y="35820"/>
                      <a:pt x="577" y="14018"/>
                    </a:cubicBezTo>
                    <a:cubicBezTo>
                      <a:pt x="-1328" y="8514"/>
                      <a:pt x="1635" y="2482"/>
                      <a:pt x="7245" y="577"/>
                    </a:cubicBezTo>
                    <a:cubicBezTo>
                      <a:pt x="12748" y="-1328"/>
                      <a:pt x="18780" y="1636"/>
                      <a:pt x="20686" y="7244"/>
                    </a:cubicBezTo>
                    <a:cubicBezTo>
                      <a:pt x="25130" y="20474"/>
                      <a:pt x="37513" y="29364"/>
                      <a:pt x="51588" y="29364"/>
                    </a:cubicBezTo>
                    <a:cubicBezTo>
                      <a:pt x="64712" y="29364"/>
                      <a:pt x="76459" y="21532"/>
                      <a:pt x="81540" y="9467"/>
                    </a:cubicBezTo>
                    <a:cubicBezTo>
                      <a:pt x="83762" y="4070"/>
                      <a:pt x="90006" y="1530"/>
                      <a:pt x="95403" y="3858"/>
                    </a:cubicBezTo>
                    <a:cubicBezTo>
                      <a:pt x="100801" y="6080"/>
                      <a:pt x="103341" y="12324"/>
                      <a:pt x="101013" y="17722"/>
                    </a:cubicBezTo>
                    <a:cubicBezTo>
                      <a:pt x="92546" y="37619"/>
                      <a:pt x="73179" y="50531"/>
                      <a:pt x="51482" y="5053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33" name="Google Shape;10133;g3acbb144eea_1_3835"/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0134" name="Google Shape;10134;g3acbb144eea_1_3835"/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135" name="Google Shape;10135;g3acbb144eea_1_3835"/>
            <p:cNvGrpSpPr/>
            <p:nvPr/>
          </p:nvGrpSpPr>
          <p:grpSpPr>
            <a:xfrm>
              <a:off x="7215945" y="5540233"/>
              <a:ext cx="1244705" cy="918316"/>
              <a:chOff x="7201429" y="5546089"/>
              <a:chExt cx="1244705" cy="918316"/>
            </a:xfrm>
          </p:grpSpPr>
          <p:sp>
            <p:nvSpPr>
              <p:cNvPr id="10136" name="Google Shape;10136;g3acbb144eea_1_3835"/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7" name="Google Shape;10137;g3acbb144eea_1_3835"/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8" name="Google Shape;10138;g3acbb144eea_1_3835"/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9" name="Google Shape;10139;g3acbb144eea_1_3835"/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0" name="Google Shape;10140;g3acbb144eea_1_3835"/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1" name="Google Shape;10141;g3acbb144eea_1_3835"/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2" name="Google Shape;10142;g3acbb144eea_1_3835"/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3" name="Google Shape;10143;g3acbb144eea_1_3835"/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4" name="Google Shape;10144;g3acbb144eea_1_3835"/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5" name="Google Shape;10145;g3acbb144eea_1_3835"/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6" name="Google Shape;10146;g3acbb144eea_1_3835"/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7" name="Google Shape;10147;g3acbb144eea_1_3835"/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8" name="Google Shape;10148;g3acbb144eea_1_3835"/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9" name="Google Shape;10149;g3acbb144eea_1_3835"/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0" name="Google Shape;10150;g3acbb144eea_1_3835"/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1" name="Google Shape;10151;g3acbb144eea_1_3835"/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2" name="Google Shape;10152;g3acbb144eea_1_3835"/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3" name="Google Shape;10153;g3acbb144eea_1_3835"/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54" name="Google Shape;10154;g3acbb144eea_1_3835"/>
          <p:cNvGrpSpPr/>
          <p:nvPr/>
        </p:nvGrpSpPr>
        <p:grpSpPr>
          <a:xfrm>
            <a:off x="5777441" y="3835505"/>
            <a:ext cx="610128" cy="1014730"/>
            <a:chOff x="5777441" y="3835505"/>
            <a:chExt cx="610128" cy="1014730"/>
          </a:xfrm>
        </p:grpSpPr>
        <p:sp>
          <p:nvSpPr>
            <p:cNvPr id="10155" name="Google Shape;10155;g3acbb144eea_1_3835"/>
            <p:cNvSpPr/>
            <p:nvPr/>
          </p:nvSpPr>
          <p:spPr>
            <a:xfrm>
              <a:off x="5777441" y="3835505"/>
              <a:ext cx="610128" cy="1014730"/>
            </a:xfrm>
            <a:custGeom>
              <a:avLst/>
              <a:gdLst/>
              <a:ahLst/>
              <a:cxnLst/>
              <a:rect l="l" t="t" r="r" b="b"/>
              <a:pathLst>
                <a:path w="610128" h="1014730" extrusionOk="0">
                  <a:moveTo>
                    <a:pt x="582295" y="0"/>
                  </a:moveTo>
                  <a:lnTo>
                    <a:pt x="27940" y="0"/>
                  </a:lnTo>
                  <a:cubicBezTo>
                    <a:pt x="12594" y="0"/>
                    <a:pt x="0" y="12594"/>
                    <a:pt x="0" y="27940"/>
                  </a:cubicBezTo>
                  <a:lnTo>
                    <a:pt x="0" y="898842"/>
                  </a:lnTo>
                  <a:cubicBezTo>
                    <a:pt x="0" y="962554"/>
                    <a:pt x="52176" y="1014730"/>
                    <a:pt x="115887" y="1014730"/>
                  </a:cubicBezTo>
                  <a:lnTo>
                    <a:pt x="494241" y="1014730"/>
                  </a:lnTo>
                  <a:cubicBezTo>
                    <a:pt x="557953" y="1014730"/>
                    <a:pt x="610129" y="962554"/>
                    <a:pt x="610129" y="898842"/>
                  </a:cubicBezTo>
                  <a:lnTo>
                    <a:pt x="610129" y="27940"/>
                  </a:lnTo>
                  <a:cubicBezTo>
                    <a:pt x="610129" y="12594"/>
                    <a:pt x="597535" y="0"/>
                    <a:pt x="582189" y="0"/>
                  </a:cubicBezTo>
                  <a:close/>
                  <a:moveTo>
                    <a:pt x="545042" y="305012"/>
                  </a:moveTo>
                  <a:lnTo>
                    <a:pt x="545042" y="920856"/>
                  </a:lnTo>
                  <a:cubicBezTo>
                    <a:pt x="545042" y="936731"/>
                    <a:pt x="532236" y="949537"/>
                    <a:pt x="516361" y="949537"/>
                  </a:cubicBezTo>
                  <a:lnTo>
                    <a:pt x="115993" y="949537"/>
                  </a:lnTo>
                  <a:cubicBezTo>
                    <a:pt x="87947" y="949537"/>
                    <a:pt x="65299" y="926888"/>
                    <a:pt x="65299" y="898842"/>
                  </a:cubicBezTo>
                  <a:lnTo>
                    <a:pt x="65299" y="305012"/>
                  </a:lnTo>
                  <a:cubicBezTo>
                    <a:pt x="65299" y="290407"/>
                    <a:pt x="77152" y="278659"/>
                    <a:pt x="91651" y="278659"/>
                  </a:cubicBezTo>
                  <a:lnTo>
                    <a:pt x="530013" y="278659"/>
                  </a:lnTo>
                  <a:cubicBezTo>
                    <a:pt x="538268" y="278659"/>
                    <a:pt x="544936" y="285327"/>
                    <a:pt x="544936" y="293582"/>
                  </a:cubicBezTo>
                  <a:lnTo>
                    <a:pt x="544936" y="305012"/>
                  </a:lnTo>
                  <a:close/>
                </a:path>
              </a:pathLst>
            </a:custGeom>
            <a:solidFill>
              <a:srgbClr val="C0DEF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6" name="Google Shape;10156;g3acbb144eea_1_3835"/>
            <p:cNvSpPr/>
            <p:nvPr/>
          </p:nvSpPr>
          <p:spPr>
            <a:xfrm>
              <a:off x="5842740" y="4114059"/>
              <a:ext cx="354541" cy="670877"/>
            </a:xfrm>
            <a:custGeom>
              <a:avLst/>
              <a:gdLst/>
              <a:ahLst/>
              <a:cxnLst/>
              <a:rect l="l" t="t" r="r" b="b"/>
              <a:pathLst>
                <a:path w="354541" h="670877" extrusionOk="0">
                  <a:moveTo>
                    <a:pt x="325755" y="642197"/>
                  </a:moveTo>
                  <a:lnTo>
                    <a:pt x="325755" y="14923"/>
                  </a:lnTo>
                  <a:cubicBezTo>
                    <a:pt x="325755" y="6667"/>
                    <a:pt x="332422" y="0"/>
                    <a:pt x="340678" y="0"/>
                  </a:cubicBezTo>
                  <a:lnTo>
                    <a:pt x="26352" y="0"/>
                  </a:lnTo>
                  <a:cubicBezTo>
                    <a:pt x="11747" y="0"/>
                    <a:pt x="0" y="11853"/>
                    <a:pt x="0" y="26352"/>
                  </a:cubicBezTo>
                  <a:lnTo>
                    <a:pt x="0" y="620183"/>
                  </a:lnTo>
                  <a:cubicBezTo>
                    <a:pt x="0" y="648229"/>
                    <a:pt x="22648" y="670877"/>
                    <a:pt x="50694" y="670877"/>
                  </a:cubicBezTo>
                  <a:lnTo>
                    <a:pt x="354542" y="670877"/>
                  </a:lnTo>
                  <a:cubicBezTo>
                    <a:pt x="338667" y="670877"/>
                    <a:pt x="325861" y="658072"/>
                    <a:pt x="325861" y="642197"/>
                  </a:cubicBezTo>
                  <a:close/>
                </a:path>
              </a:pathLst>
            </a:custGeom>
            <a:solidFill>
              <a:srgbClr val="FDFDD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7" name="Google Shape;10157;g3acbb144eea_1_3835"/>
            <p:cNvSpPr/>
            <p:nvPr/>
          </p:nvSpPr>
          <p:spPr>
            <a:xfrm>
              <a:off x="6271789" y="4734348"/>
              <a:ext cx="50694" cy="50694"/>
            </a:xfrm>
            <a:custGeom>
              <a:avLst/>
              <a:gdLst/>
              <a:ahLst/>
              <a:cxnLst/>
              <a:rect l="l" t="t" r="r" b="b"/>
              <a:pathLst>
                <a:path w="50694" h="50694" extrusionOk="0">
                  <a:moveTo>
                    <a:pt x="0" y="50694"/>
                  </a:moveTo>
                  <a:lnTo>
                    <a:pt x="22014" y="50694"/>
                  </a:lnTo>
                  <a:cubicBezTo>
                    <a:pt x="37889" y="50694"/>
                    <a:pt x="50695" y="37889"/>
                    <a:pt x="50695" y="22014"/>
                  </a:cubicBezTo>
                  <a:lnTo>
                    <a:pt x="50695" y="0"/>
                  </a:lnTo>
                  <a:cubicBezTo>
                    <a:pt x="50695" y="28046"/>
                    <a:pt x="28046" y="50694"/>
                    <a:pt x="0" y="50694"/>
                  </a:cubicBezTo>
                  <a:close/>
                </a:path>
              </a:pathLst>
            </a:custGeom>
            <a:solidFill>
              <a:srgbClr val="FDFDC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8" name="Google Shape;10158;g3acbb144eea_1_3835"/>
            <p:cNvSpPr/>
            <p:nvPr/>
          </p:nvSpPr>
          <p:spPr>
            <a:xfrm>
              <a:off x="6296130" y="4114059"/>
              <a:ext cx="26353" cy="26352"/>
            </a:xfrm>
            <a:custGeom>
              <a:avLst/>
              <a:gdLst/>
              <a:ahLst/>
              <a:cxnLst/>
              <a:rect l="l" t="t" r="r" b="b"/>
              <a:pathLst>
                <a:path w="26353" h="26352" extrusionOk="0">
                  <a:moveTo>
                    <a:pt x="11430" y="0"/>
                  </a:moveTo>
                  <a:lnTo>
                    <a:pt x="0" y="0"/>
                  </a:lnTo>
                  <a:cubicBezTo>
                    <a:pt x="14605" y="0"/>
                    <a:pt x="26353" y="11853"/>
                    <a:pt x="26353" y="26352"/>
                  </a:cubicBezTo>
                  <a:lnTo>
                    <a:pt x="26353" y="14923"/>
                  </a:lnTo>
                  <a:cubicBezTo>
                    <a:pt x="26353" y="6667"/>
                    <a:pt x="19685" y="0"/>
                    <a:pt x="11430" y="0"/>
                  </a:cubicBezTo>
                  <a:close/>
                </a:path>
              </a:pathLst>
            </a:custGeom>
            <a:solidFill>
              <a:srgbClr val="FDFDC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9" name="Google Shape;10159;g3acbb144eea_1_3835"/>
            <p:cNvSpPr/>
            <p:nvPr/>
          </p:nvSpPr>
          <p:spPr>
            <a:xfrm>
              <a:off x="6168601" y="4114059"/>
              <a:ext cx="153882" cy="670877"/>
            </a:xfrm>
            <a:custGeom>
              <a:avLst/>
              <a:gdLst/>
              <a:ahLst/>
              <a:cxnLst/>
              <a:rect l="l" t="t" r="r" b="b"/>
              <a:pathLst>
                <a:path w="153882" h="670877" extrusionOk="0">
                  <a:moveTo>
                    <a:pt x="127529" y="0"/>
                  </a:moveTo>
                  <a:lnTo>
                    <a:pt x="14923" y="0"/>
                  </a:lnTo>
                  <a:cubicBezTo>
                    <a:pt x="6668" y="0"/>
                    <a:pt x="0" y="6667"/>
                    <a:pt x="0" y="14923"/>
                  </a:cubicBezTo>
                  <a:lnTo>
                    <a:pt x="0" y="642197"/>
                  </a:lnTo>
                  <a:cubicBezTo>
                    <a:pt x="0" y="658072"/>
                    <a:pt x="12806" y="670877"/>
                    <a:pt x="28681" y="670877"/>
                  </a:cubicBezTo>
                  <a:lnTo>
                    <a:pt x="103188" y="670877"/>
                  </a:lnTo>
                  <a:cubicBezTo>
                    <a:pt x="131234" y="670877"/>
                    <a:pt x="153882" y="648229"/>
                    <a:pt x="153882" y="620183"/>
                  </a:cubicBezTo>
                  <a:lnTo>
                    <a:pt x="153882" y="26352"/>
                  </a:lnTo>
                  <a:cubicBezTo>
                    <a:pt x="153882" y="11747"/>
                    <a:pt x="142029" y="0"/>
                    <a:pt x="127529" y="0"/>
                  </a:cubicBezTo>
                  <a:close/>
                </a:path>
              </a:pathLst>
            </a:custGeom>
            <a:solidFill>
              <a:srgbClr val="FDFDC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160" name="Google Shape;10160;g3acbb144eea_1_3835"/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0161" name="Google Shape;10161;g3acbb144eea_1_3835"/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162" name="Google Shape;10162;g3acbb144eea_1_3835"/>
            <p:cNvGrpSpPr/>
            <p:nvPr/>
          </p:nvGrpSpPr>
          <p:grpSpPr>
            <a:xfrm>
              <a:off x="10657090" y="3821290"/>
              <a:ext cx="1296949" cy="922720"/>
              <a:chOff x="-5420487" y="602317"/>
              <a:chExt cx="827505" cy="588732"/>
            </a:xfrm>
          </p:grpSpPr>
          <p:sp>
            <p:nvSpPr>
              <p:cNvPr id="10163" name="Google Shape;10163;g3acbb144eea_1_3835"/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4" name="Google Shape;10164;g3acbb144eea_1_3835"/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5" name="Google Shape;10165;g3acbb144eea_1_3835"/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6" name="Google Shape;10166;g3acbb144eea_1_3835"/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7" name="Google Shape;10167;g3acbb144eea_1_3835"/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8" name="Google Shape;10168;g3acbb144eea_1_3835"/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9" name="Google Shape;10169;g3acbb144eea_1_3835"/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0" name="Google Shape;10170;g3acbb144eea_1_3835"/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1" name="Google Shape;10171;g3acbb144eea_1_3835"/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2" name="Google Shape;10172;g3acbb144eea_1_3835"/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3" name="Google Shape;10173;g3acbb144eea_1_3835"/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4" name="Google Shape;10174;g3acbb144eea_1_3835"/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5" name="Google Shape;10175;g3acbb144eea_1_3835"/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6" name="Google Shape;10176;g3acbb144eea_1_3835"/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7" name="Google Shape;10177;g3acbb144eea_1_3835"/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8" name="Google Shape;10178;g3acbb144eea_1_3835"/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9" name="Google Shape;10179;g3acbb144eea_1_3835"/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0" name="Google Shape;10180;g3acbb144eea_1_3835"/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1" name="Google Shape;10181;g3acbb144eea_1_3835"/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2" name="Google Shape;10182;g3acbb144eea_1_3835"/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3" name="Google Shape;10183;g3acbb144eea_1_3835"/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4" name="Google Shape;10184;g3acbb144eea_1_3835"/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5" name="Google Shape;10185;g3acbb144eea_1_3835"/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6" name="Google Shape;10186;g3acbb144eea_1_3835"/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7" name="Google Shape;10187;g3acbb144eea_1_3835"/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8" name="Google Shape;10188;g3acbb144eea_1_3835"/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9" name="Google Shape;10189;g3acbb144eea_1_3835"/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0" name="Google Shape;10190;g3acbb144eea_1_3835"/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1" name="Google Shape;10191;g3acbb144eea_1_3835"/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2" name="Google Shape;10192;g3acbb144eea_1_3835"/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3" name="Google Shape;10193;g3acbb144eea_1_3835"/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4" name="Google Shape;10194;g3acbb144eea_1_3835"/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5" name="Google Shape;10195;g3acbb144eea_1_3835"/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6" name="Google Shape;10196;g3acbb144eea_1_3835"/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7" name="Google Shape;10197;g3acbb144eea_1_3835"/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8" name="Google Shape;10198;g3acbb144eea_1_3835"/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9" name="Google Shape;10199;g3acbb144eea_1_3835"/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0" name="Google Shape;10200;g3acbb144eea_1_3835"/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1" name="Google Shape;10201;g3acbb144eea_1_3835"/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2" name="Google Shape;10202;g3acbb144eea_1_3835"/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3" name="Google Shape;10203;g3acbb144eea_1_3835"/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4" name="Google Shape;10204;g3acbb144eea_1_3835"/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5" name="Google Shape;10205;g3acbb144eea_1_3835"/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6" name="Google Shape;10206;g3acbb144eea_1_3835"/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7" name="Google Shape;10207;g3acbb144eea_1_3835"/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8" name="Google Shape;10208;g3acbb144eea_1_3835"/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9" name="Google Shape;10209;g3acbb144eea_1_3835"/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0" name="Google Shape;10210;g3acbb144eea_1_3835"/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1" name="Google Shape;10211;g3acbb144eea_1_3835"/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2" name="Google Shape;10212;g3acbb144eea_1_3835"/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3" name="Google Shape;10213;g3acbb144eea_1_3835"/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4" name="Google Shape;10214;g3acbb144eea_1_3835"/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5" name="Google Shape;10215;g3acbb144eea_1_3835"/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6" name="Google Shape;10216;g3acbb144eea_1_3835"/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7" name="Google Shape;10217;g3acbb144eea_1_3835"/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8" name="Google Shape;10218;g3acbb144eea_1_3835"/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9" name="Google Shape;10219;g3acbb144eea_1_3835"/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0" name="Google Shape;10220;g3acbb144eea_1_3835"/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1" name="Google Shape;10221;g3acbb144eea_1_3835"/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2" name="Google Shape;10222;g3acbb144eea_1_3835"/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3" name="Google Shape;10223;g3acbb144eea_1_3835"/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4" name="Google Shape;10224;g3acbb144eea_1_3835"/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5" name="Google Shape;10225;g3acbb144eea_1_3835"/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6" name="Google Shape;10226;g3acbb144eea_1_3835"/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7" name="Google Shape;10227;g3acbb144eea_1_3835"/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8" name="Google Shape;10228;g3acbb144eea_1_3835"/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9" name="Google Shape;10229;g3acbb144eea_1_3835"/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0" name="Google Shape;10230;g3acbb144eea_1_3835"/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1" name="Google Shape;10231;g3acbb144eea_1_3835"/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2" name="Google Shape;10232;g3acbb144eea_1_3835"/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3" name="Google Shape;10233;g3acbb144eea_1_3835"/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4" name="Google Shape;10234;g3acbb144eea_1_3835"/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5" name="Google Shape;10235;g3acbb144eea_1_3835"/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6" name="Google Shape;10236;g3acbb144eea_1_3835"/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7" name="Google Shape;10237;g3acbb144eea_1_3835"/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8" name="Google Shape;10238;g3acbb144eea_1_3835"/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9" name="Google Shape;10239;g3acbb144eea_1_3835"/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0" name="Google Shape;10240;g3acbb144eea_1_3835"/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1" name="Google Shape;10241;g3acbb144eea_1_3835"/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2" name="Google Shape;10242;g3acbb144eea_1_3835"/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3" name="Google Shape;10243;g3acbb144eea_1_3835"/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4" name="Google Shape;10244;g3acbb144eea_1_3835"/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5" name="Google Shape;10245;g3acbb144eea_1_3835"/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6" name="Google Shape;10246;g3acbb144eea_1_3835"/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7" name="Google Shape;10247;g3acbb144eea_1_3835"/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8" name="Google Shape;10248;g3acbb144eea_1_3835"/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9" name="Google Shape;10249;g3acbb144eea_1_3835"/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0" name="Google Shape;10250;g3acbb144eea_1_3835"/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1" name="Google Shape;10251;g3acbb144eea_1_3835"/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2" name="Google Shape;10252;g3acbb144eea_1_3835"/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3" name="Google Shape;10253;g3acbb144eea_1_3835"/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4" name="Google Shape;10254;g3acbb144eea_1_3835"/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5" name="Google Shape;10255;g3acbb144eea_1_3835"/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6" name="Google Shape;10256;g3acbb144eea_1_3835"/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7" name="Google Shape;10257;g3acbb144eea_1_3835"/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258" name="Google Shape;10258;g3acbb144eea_1_3835"/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0259" name="Google Shape;10259;g3acbb144eea_1_3835"/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0" name="Google Shape;10260;g3acbb144eea_1_3835"/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1" name="Google Shape;10261;g3acbb144eea_1_3835"/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2" name="Google Shape;10262;g3acbb144eea_1_3835"/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3" name="Google Shape;10263;g3acbb144eea_1_3835"/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4" name="Google Shape;10264;g3acbb144eea_1_3835"/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265" name="Google Shape;10265;g3acbb144eea_1_3835"/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6" name="Google Shape;10266;g3acbb144eea_1_3835"/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7" name="Google Shape;10267;g3acbb144eea_1_3835"/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8" name="Google Shape;10268;g3acbb144eea_1_3835"/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9" name="Google Shape;10269;g3acbb144eea_1_3835"/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0" name="Google Shape;10270;g3acbb144eea_1_3835"/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1" name="Google Shape;10271;g3acbb144eea_1_3835"/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2" name="Google Shape;10272;g3acbb144eea_1_3835"/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3" name="Google Shape;10273;g3acbb144eea_1_3835"/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4" name="Google Shape;10274;g3acbb144eea_1_3835"/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5" name="Google Shape;10275;g3acbb144eea_1_3835"/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6" name="Google Shape;10276;g3acbb144eea_1_3835"/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7" name="Google Shape;10277;g3acbb144eea_1_3835"/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8" name="Google Shape;10278;g3acbb144eea_1_3835"/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9" name="Google Shape;10279;g3acbb144eea_1_3835"/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0" name="Google Shape;10280;g3acbb144eea_1_3835"/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1" name="Google Shape;10281;g3acbb144eea_1_3835"/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2" name="Google Shape;10282;g3acbb144eea_1_3835"/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3" name="Google Shape;10283;g3acbb144eea_1_3835"/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4" name="Google Shape;10284;g3acbb144eea_1_3835"/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5" name="Google Shape;10285;g3acbb144eea_1_3835"/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6" name="Google Shape;10286;g3acbb144eea_1_3835"/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7" name="Google Shape;10287;g3acbb144eea_1_3835"/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8" name="Google Shape;10288;g3acbb144eea_1_3835"/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9" name="Google Shape;10289;g3acbb144eea_1_3835"/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0" name="Google Shape;10290;g3acbb144eea_1_3835"/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1" name="Google Shape;10291;g3acbb144eea_1_3835"/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2" name="Google Shape;10292;g3acbb144eea_1_3835"/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293" name="Google Shape;10293;g3acbb144eea_1_3835"/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0294" name="Google Shape;10294;g3acbb144eea_1_3835"/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5" name="Google Shape;10295;g3acbb144eea_1_3835"/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6" name="Google Shape;10296;g3acbb144eea_1_3835"/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7" name="Google Shape;10297;g3acbb144eea_1_3835"/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8" name="Google Shape;10298;g3acbb144eea_1_3835"/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299" name="Google Shape;10299;g3acbb144eea_1_3835"/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0" name="Google Shape;10300;g3acbb144eea_1_3835"/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1" name="Google Shape;10301;g3acbb144eea_1_3835"/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2" name="Google Shape;10302;g3acbb144eea_1_3835"/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3" name="Google Shape;10303;g3acbb144eea_1_3835"/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4" name="Google Shape;10304;g3acbb144eea_1_3835"/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5" name="Google Shape;10305;g3acbb144eea_1_3835"/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6" name="Google Shape;10306;g3acbb144eea_1_3835"/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7" name="Google Shape;10307;g3acbb144eea_1_3835"/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8" name="Google Shape;10308;g3acbb144eea_1_3835"/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9" name="Google Shape;10309;g3acbb144eea_1_3835"/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0" name="Google Shape;10310;g3acbb144eea_1_3835"/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1" name="Google Shape;10311;g3acbb144eea_1_3835"/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2" name="Google Shape;10312;g3acbb144eea_1_3835"/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3" name="Google Shape;10313;g3acbb144eea_1_3835"/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4" name="Google Shape;10314;g3acbb144eea_1_3835"/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5" name="Google Shape;10315;g3acbb144eea_1_3835"/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6" name="Google Shape;10316;g3acbb144eea_1_3835"/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7" name="Google Shape;10317;g3acbb144eea_1_3835"/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8" name="Google Shape;10318;g3acbb144eea_1_3835"/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9" name="Google Shape;10319;g3acbb144eea_1_3835"/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0" name="Google Shape;10320;g3acbb144eea_1_3835"/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1" name="Google Shape;10321;g3acbb144eea_1_3835"/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2" name="Google Shape;10322;g3acbb144eea_1_3835"/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3" name="Google Shape;10323;g3acbb144eea_1_3835"/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4" name="Google Shape;10324;g3acbb144eea_1_3835"/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5" name="Google Shape;10325;g3acbb144eea_1_3835"/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6" name="Google Shape;10326;g3acbb144eea_1_3835"/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7" name="Google Shape;10327;g3acbb144eea_1_3835"/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8" name="Google Shape;10328;g3acbb144eea_1_3835"/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9" name="Google Shape;10329;g3acbb144eea_1_3835"/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0" name="Google Shape;10330;g3acbb144eea_1_3835"/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1" name="Google Shape;10331;g3acbb144eea_1_3835"/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2" name="Google Shape;10332;g3acbb144eea_1_3835"/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3" name="Google Shape;10333;g3acbb144eea_1_3835"/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4" name="Google Shape;10334;g3acbb144eea_1_3835"/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5" name="Google Shape;10335;g3acbb144eea_1_3835"/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6" name="Google Shape;10336;g3acbb144eea_1_3835"/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7" name="Google Shape;10337;g3acbb144eea_1_3835"/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8" name="Google Shape;10338;g3acbb144eea_1_3835"/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9" name="Google Shape;10339;g3acbb144eea_1_3835"/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0" name="Google Shape;10340;g3acbb144eea_1_3835"/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1" name="Google Shape;10341;g3acbb144eea_1_3835"/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2" name="Google Shape;10342;g3acbb144eea_1_3835"/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3" name="Google Shape;10343;g3acbb144eea_1_3835"/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4" name="Google Shape;10344;g3acbb144eea_1_3835"/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5" name="Google Shape;10345;g3acbb144eea_1_3835"/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6" name="Google Shape;10346;g3acbb144eea_1_3835"/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7" name="Google Shape;10347;g3acbb144eea_1_3835"/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8" name="Google Shape;10348;g3acbb144eea_1_3835"/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9" name="Google Shape;10349;g3acbb144eea_1_3835"/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0" name="Google Shape;10350;g3acbb144eea_1_3835"/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1" name="Google Shape;10351;g3acbb144eea_1_3835"/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2" name="Google Shape;10352;g3acbb144eea_1_3835"/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3" name="Google Shape;10353;g3acbb144eea_1_3835"/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4" name="Google Shape;10354;g3acbb144eea_1_3835"/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5" name="Google Shape;10355;g3acbb144eea_1_3835"/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6" name="Google Shape;10356;g3acbb144eea_1_3835"/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7" name="Google Shape;10357;g3acbb144eea_1_3835"/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8" name="Google Shape;10358;g3acbb144eea_1_3835"/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9" name="Google Shape;10359;g3acbb144eea_1_3835"/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0" name="Google Shape;10360;g3acbb144eea_1_3835"/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1" name="Google Shape;10361;g3acbb144eea_1_3835"/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2" name="Google Shape;10362;g3acbb144eea_1_3835"/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3" name="Google Shape;10363;g3acbb144eea_1_3835"/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4" name="Google Shape;10364;g3acbb144eea_1_3835"/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5" name="Google Shape;10365;g3acbb144eea_1_3835"/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6" name="Google Shape;10366;g3acbb144eea_1_3835"/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7" name="Google Shape;10367;g3acbb144eea_1_3835"/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8" name="Google Shape;10368;g3acbb144eea_1_3835"/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9" name="Google Shape;10369;g3acbb144eea_1_3835"/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70" name="Google Shape;10370;g3acbb144eea_1_3835"/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71" name="Google Shape;10371;g3acbb144eea_1_3835"/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372" name="Google Shape;10372;g3acbb144eea_1_3835"/>
          <p:cNvGrpSpPr/>
          <p:nvPr/>
        </p:nvGrpSpPr>
        <p:grpSpPr>
          <a:xfrm>
            <a:off x="-74" y="5139225"/>
            <a:ext cx="3483600" cy="1713000"/>
            <a:chOff x="5225050" y="3426075"/>
            <a:chExt cx="3483600" cy="1713000"/>
          </a:xfrm>
        </p:grpSpPr>
        <p:sp>
          <p:nvSpPr>
            <p:cNvPr id="10373" name="Google Shape;10373;g3acbb144eea_1_3835"/>
            <p:cNvSpPr/>
            <p:nvPr/>
          </p:nvSpPr>
          <p:spPr>
            <a:xfrm>
              <a:off x="5225050" y="3426075"/>
              <a:ext cx="34836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374" name="Google Shape;10374;g3acbb144eea_1_3835"/>
            <p:cNvGrpSpPr/>
            <p:nvPr/>
          </p:nvGrpSpPr>
          <p:grpSpPr>
            <a:xfrm>
              <a:off x="6012312" y="3653588"/>
              <a:ext cx="1931241" cy="1258105"/>
              <a:chOff x="5514402" y="505764"/>
              <a:chExt cx="1232917" cy="803182"/>
            </a:xfrm>
          </p:grpSpPr>
          <p:grpSp>
            <p:nvGrpSpPr>
              <p:cNvPr id="10375" name="Google Shape;10375;g3acbb144eea_1_3835"/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0376" name="Google Shape;10376;g3acbb144eea_1_3835"/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143200" tIns="71575" rIns="143200" bIns="71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819"/>
                    <a:buFont typeface="Arial"/>
                    <a:buNone/>
                  </a:pPr>
                  <a:endParaRPr sz="281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0377" name="Google Shape;10377;g3acbb144eea_1_3835"/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0378" name="Google Shape;10378;g3acbb144eea_1_3835"/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79" name="Google Shape;10379;g3acbb144eea_1_3835"/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80" name="Google Shape;10380;g3acbb144eea_1_3835"/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81" name="Google Shape;10381;g3acbb144eea_1_3835"/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82" name="Google Shape;10382;g3acbb144eea_1_3835"/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83" name="Google Shape;10383;g3acbb144eea_1_3835"/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84" name="Google Shape;10384;g3acbb144eea_1_3835"/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0385" name="Google Shape;10385;g3acbb144eea_1_3835"/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143200" tIns="71575" rIns="143200" bIns="715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819"/>
                  <a:buFont typeface="Arial"/>
                  <a:buNone/>
                </a:pPr>
                <a:endParaRPr sz="281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386" name="Google Shape;10386;g3acbb144eea_1_3835"/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0387" name="Google Shape;10387;g3acbb144eea_1_3835"/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3200" tIns="71575" rIns="143200" bIns="71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819"/>
                    <a:buFont typeface="Arial"/>
                    <a:buNone/>
                  </a:pPr>
                  <a:endParaRPr sz="281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88" name="Google Shape;10388;g3acbb144eea_1_3835"/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143200" tIns="71575" rIns="143200" bIns="71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819"/>
                    <a:buFont typeface="Arial"/>
                    <a:buNone/>
                  </a:pPr>
                  <a:endParaRPr sz="281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389" name="Google Shape;10389;g3acbb144eea_1_3835"/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0390" name="Google Shape;10390;g3acbb144eea_1_3835"/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391" name="Google Shape;10391;g3acbb144eea_1_3835"/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0392" name="Google Shape;10392;g3acbb144eea_1_3835"/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0393" name="Google Shape;10393;g3acbb144eea_1_3835"/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0394" name="Google Shape;10394;g3acbb144eea_1_3835"/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95" name="Google Shape;10395;g3acbb144eea_1_3835"/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96" name="Google Shape;10396;g3acbb144eea_1_3835"/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97" name="Google Shape;10397;g3acbb144eea_1_3835"/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98" name="Google Shape;10398;g3acbb144eea_1_3835"/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399" name="Google Shape;10399;g3acbb144eea_1_3835"/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00" name="Google Shape;10400;g3acbb144eea_1_3835"/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401" name="Google Shape;10401;g3acbb144eea_1_3835"/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0402" name="Google Shape;10402;g3acbb144eea_1_3835"/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03" name="Google Shape;10403;g3acbb144eea_1_3835"/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04" name="Google Shape;10404;g3acbb144eea_1_3835"/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05" name="Google Shape;10405;g3acbb144eea_1_3835"/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06" name="Google Shape;10406;g3acbb144eea_1_3835"/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07" name="Google Shape;10407;g3acbb144eea_1_3835"/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408" name="Google Shape;10408;g3acbb144eea_1_3835"/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0409" name="Google Shape;10409;g3acbb144eea_1_3835"/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10" name="Google Shape;10410;g3acbb144eea_1_3835"/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11" name="Google Shape;10411;g3acbb144eea_1_3835"/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12" name="Google Shape;10412;g3acbb144eea_1_3835"/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13" name="Google Shape;10413;g3acbb144eea_1_3835"/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14" name="Google Shape;10414;g3acbb144eea_1_3835"/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415" name="Google Shape;10415;g3acbb144eea_1_3835"/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0416" name="Google Shape;10416;g3acbb144eea_1_3835"/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417" name="Google Shape;10417;g3acbb144eea_1_3835"/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0418" name="Google Shape;10418;g3acbb144eea_1_3835"/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19" name="Google Shape;10419;g3acbb144eea_1_3835"/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0420" name="Google Shape;10420;g3acbb144eea_1_3835"/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1" name="Google Shape;10421;g3acbb144eea_1_3835"/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422" name="Google Shape;10422;g3acbb144eea_1_3835"/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0423" name="Google Shape;10423;g3acbb144eea_1_3835"/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424" name="Google Shape;10424;g3acbb144eea_1_3835"/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0425" name="Google Shape;10425;g3acbb144eea_1_3835"/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0426" name="Google Shape;10426;g3acbb144eea_1_3835"/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7" name="Google Shape;10427;g3acbb144eea_1_3835"/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8" name="Google Shape;10428;g3acbb144eea_1_3835"/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9" name="Google Shape;10429;g3acbb144eea_1_3835"/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0" name="Google Shape;10430;g3acbb144eea_1_3835"/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31" name="Google Shape;10431;g3acbb144eea_1_3835"/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0432" name="Google Shape;10432;g3acbb144eea_1_3835"/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3" name="Google Shape;10433;g3acbb144eea_1_3835"/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4" name="Google Shape;10434;g3acbb144eea_1_3835"/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5" name="Google Shape;10435;g3acbb144eea_1_3835"/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6" name="Google Shape;10436;g3acbb144eea_1_3835"/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37" name="Google Shape;10437;g3acbb144eea_1_3835"/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0438" name="Google Shape;10438;g3acbb144eea_1_3835"/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9" name="Google Shape;10439;g3acbb144eea_1_3835"/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0" name="Google Shape;10440;g3acbb144eea_1_3835"/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1" name="Google Shape;10441;g3acbb144eea_1_3835"/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2" name="Google Shape;10442;g3acbb144eea_1_3835"/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43" name="Google Shape;10443;g3acbb144eea_1_3835"/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0444" name="Google Shape;10444;g3acbb144eea_1_3835"/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5" name="Google Shape;10445;g3acbb144eea_1_3835"/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6" name="Google Shape;10446;g3acbb144eea_1_3835"/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7" name="Google Shape;10447;g3acbb144eea_1_3835"/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8" name="Google Shape;10448;g3acbb144eea_1_3835"/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449" name="Google Shape;10449;g3acbb144eea_1_3835"/>
          <p:cNvGrpSpPr/>
          <p:nvPr/>
        </p:nvGrpSpPr>
        <p:grpSpPr>
          <a:xfrm>
            <a:off x="8708655" y="3426144"/>
            <a:ext cx="1741800" cy="1713000"/>
            <a:chOff x="8708655" y="3426144"/>
            <a:chExt cx="1741800" cy="1713000"/>
          </a:xfrm>
        </p:grpSpPr>
        <p:sp>
          <p:nvSpPr>
            <p:cNvPr id="10450" name="Google Shape;10450;g3acbb144eea_1_3835"/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451" name="Google Shape;10451;g3acbb144eea_1_3835"/>
            <p:cNvGrpSpPr/>
            <p:nvPr/>
          </p:nvGrpSpPr>
          <p:grpSpPr>
            <a:xfrm>
              <a:off x="9038554" y="3755692"/>
              <a:ext cx="1081800" cy="1053900"/>
              <a:chOff x="335491" y="2054542"/>
              <a:chExt cx="1081800" cy="1053900"/>
            </a:xfrm>
          </p:grpSpPr>
          <p:sp>
            <p:nvSpPr>
              <p:cNvPr id="10452" name="Google Shape;10452;g3acbb144eea_1_3835"/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3" name="Google Shape;10453;g3acbb144eea_1_3835"/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4" name="Google Shape;10454;g3acbb144eea_1_3835"/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5" name="Google Shape;10455;g3acbb144eea_1_3835"/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456" name="Google Shape;10456;g3acbb144eea_1_3835"/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0457" name="Google Shape;10457;g3acbb144eea_1_3835"/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58" name="Google Shape;10458;g3acbb144eea_1_3835"/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59" name="Google Shape;10459;g3acbb144eea_1_3835"/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0460" name="Google Shape;10460;g3acbb144eea_1_3835"/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1" name="Google Shape;10461;g3acbb144eea_1_3835"/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62" name="Google Shape;10462;g3acbb144eea_1_3835"/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0463" name="Google Shape;10463;g3acbb144eea_1_3835"/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4" name="Google Shape;10464;g3acbb144eea_1_3835"/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5" name="Google Shape;10465;g3acbb144eea_1_3835"/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6" name="Google Shape;10466;g3acbb144eea_1_3835"/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7" name="Google Shape;10467;g3acbb144eea_1_3835"/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8" name="Google Shape;10468;g3acbb144eea_1_3835"/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9" name="Google Shape;10469;g3acbb144eea_1_3835"/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0" name="Google Shape;10470;g3acbb144eea_1_3835"/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1" name="Google Shape;10471;g3acbb144eea_1_3835"/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2" name="Google Shape;10472;g3acbb144eea_1_3835"/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3" name="Google Shape;10473;g3acbb144eea_1_3835"/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4" name="Google Shape;10474;g3acbb144eea_1_3835"/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5" name="Google Shape;10475;g3acbb144eea_1_3835"/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6" name="Google Shape;10476;g3acbb144eea_1_3835"/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7" name="Google Shape;10477;g3acbb144eea_1_3835"/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8" name="Google Shape;10478;g3acbb144eea_1_3835"/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9" name="Google Shape;10479;g3acbb144eea_1_3835"/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0" name="Google Shape;10480;g3acbb144eea_1_3835"/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1" name="Google Shape;10481;g3acbb144eea_1_3835"/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2" name="Google Shape;10482;g3acbb144eea_1_3835"/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3" name="Google Shape;10483;g3acbb144eea_1_3835"/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4" name="Google Shape;10484;g3acbb144eea_1_3835"/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5" name="Google Shape;10485;g3acbb144eea_1_3835"/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86" name="Google Shape;10486;g3acbb144eea_1_3835"/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0487" name="Google Shape;10487;g3acbb144eea_1_3835"/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8" name="Google Shape;10488;g3acbb144eea_1_3835"/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9" name="Google Shape;10489;g3acbb144eea_1_3835"/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0" name="Google Shape;10490;g3acbb144eea_1_3835"/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1" name="Google Shape;10491;g3acbb144eea_1_3835"/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2" name="Google Shape;10492;g3acbb144eea_1_3835"/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3" name="Google Shape;10493;g3acbb144eea_1_3835"/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4" name="Google Shape;10494;g3acbb144eea_1_3835"/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5" name="Google Shape;10495;g3acbb144eea_1_3835"/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6" name="Google Shape;10496;g3acbb144eea_1_3835"/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7" name="Google Shape;10497;g3acbb144eea_1_3835"/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8" name="Google Shape;10498;g3acbb144eea_1_3835"/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9" name="Google Shape;10499;g3acbb144eea_1_3835"/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0" name="Google Shape;10500;g3acbb144eea_1_3835"/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1" name="Google Shape;10501;g3acbb144eea_1_3835"/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2" name="Google Shape;10502;g3acbb144eea_1_3835"/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3" name="Google Shape;10503;g3acbb144eea_1_3835"/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4" name="Google Shape;10504;g3acbb144eea_1_3835"/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5" name="Google Shape;10505;g3acbb144eea_1_3835"/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6" name="Google Shape;10506;g3acbb144eea_1_3835"/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7" name="Google Shape;10507;g3acbb144eea_1_3835"/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8" name="Google Shape;10508;g3acbb144eea_1_3835"/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9" name="Google Shape;10509;g3acbb144eea_1_3835"/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0" name="Google Shape;10510;g3acbb144eea_1_3835"/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1" name="Google Shape;10511;g3acbb144eea_1_3835"/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2" name="Google Shape;10512;g3acbb144eea_1_3835"/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3" name="Google Shape;10513;g3acbb144eea_1_3835"/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4" name="Google Shape;10514;g3acbb144eea_1_3835"/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5" name="Google Shape;10515;g3acbb144eea_1_3835"/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6" name="Google Shape;10516;g3acbb144eea_1_3835"/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7" name="Google Shape;10517;g3acbb144eea_1_3835"/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8" name="Google Shape;10518;g3acbb144eea_1_3835"/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9" name="Google Shape;10519;g3acbb144eea_1_3835"/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0" name="Google Shape;10520;g3acbb144eea_1_3835"/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1" name="Google Shape;10521;g3acbb144eea_1_3835"/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2" name="Google Shape;10522;g3acbb144eea_1_3835"/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3" name="Google Shape;10523;g3acbb144eea_1_3835"/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4" name="Google Shape;10524;g3acbb144eea_1_3835"/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5" name="Google Shape;10525;g3acbb144eea_1_3835"/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6" name="Google Shape;10526;g3acbb144eea_1_3835"/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7" name="Google Shape;10527;g3acbb144eea_1_3835"/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8" name="Google Shape;10528;g3acbb144eea_1_3835"/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9" name="Google Shape;10529;g3acbb144eea_1_3835"/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0" name="Google Shape;10530;g3acbb144eea_1_3835"/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1" name="Google Shape;10531;g3acbb144eea_1_3835"/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2" name="Google Shape;10532;g3acbb144eea_1_3835"/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3" name="Google Shape;10533;g3acbb144eea_1_3835"/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4" name="Google Shape;10534;g3acbb144eea_1_3835"/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5" name="Google Shape;10535;g3acbb144eea_1_3835"/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6" name="Google Shape;10536;g3acbb144eea_1_3835"/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7" name="Google Shape;10537;g3acbb144eea_1_3835"/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8" name="Google Shape;10538;g3acbb144eea_1_3835"/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9" name="Google Shape;10539;g3acbb144eea_1_3835"/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0" name="Google Shape;10540;g3acbb144eea_1_3835"/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1" name="Google Shape;10541;g3acbb144eea_1_3835"/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2" name="Google Shape;10542;g3acbb144eea_1_3835"/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3" name="Google Shape;10543;g3acbb144eea_1_3835"/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4" name="Google Shape;10544;g3acbb144eea_1_3835"/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5" name="Google Shape;10545;g3acbb144eea_1_3835"/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6" name="Google Shape;10546;g3acbb144eea_1_3835"/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7" name="Google Shape;10547;g3acbb144eea_1_3835"/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8" name="Google Shape;10548;g3acbb144eea_1_3835"/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9" name="Google Shape;10549;g3acbb144eea_1_3835"/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0" name="Google Shape;10550;g3acbb144eea_1_3835"/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1" name="Google Shape;10551;g3acbb144eea_1_3835"/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2" name="Google Shape;10552;g3acbb144eea_1_3835"/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3" name="Google Shape;10553;g3acbb144eea_1_3835"/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4" name="Google Shape;10554;g3acbb144eea_1_3835"/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5" name="Google Shape;10555;g3acbb144eea_1_3835"/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6" name="Google Shape;10556;g3acbb144eea_1_3835"/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7" name="Google Shape;10557;g3acbb144eea_1_3835"/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8" name="Google Shape;10558;g3acbb144eea_1_3835"/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9" name="Google Shape;10559;g3acbb144eea_1_3835"/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0" name="Google Shape;10560;g3acbb144eea_1_3835"/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1" name="Google Shape;10561;g3acbb144eea_1_3835"/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2" name="Google Shape;10562;g3acbb144eea_1_3835"/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3" name="Google Shape;10563;g3acbb144eea_1_3835"/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4" name="Google Shape;10564;g3acbb144eea_1_3835"/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5" name="Google Shape;10565;g3acbb144eea_1_3835"/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6" name="Google Shape;10566;g3acbb144eea_1_3835"/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7" name="Google Shape;10567;g3acbb144eea_1_3835"/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8" name="Google Shape;10568;g3acbb144eea_1_3835"/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9" name="Google Shape;10569;g3acbb144eea_1_3835"/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0" name="Google Shape;10570;g3acbb144eea_1_3835"/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1" name="Google Shape;10571;g3acbb144eea_1_3835"/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2" name="Google Shape;10572;g3acbb144eea_1_3835"/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3" name="Google Shape;10573;g3acbb144eea_1_3835"/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4" name="Google Shape;10574;g3acbb144eea_1_3835"/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5" name="Google Shape;10575;g3acbb144eea_1_3835"/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6" name="Google Shape;10576;g3acbb144eea_1_3835"/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7" name="Google Shape;10577;g3acbb144eea_1_3835"/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8" name="Google Shape;10578;g3acbb144eea_1_3835"/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9" name="Google Shape;10579;g3acbb144eea_1_3835"/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0" name="Google Shape;10580;g3acbb144eea_1_3835"/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1" name="Google Shape;10581;g3acbb144eea_1_3835"/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2" name="Google Shape;10582;g3acbb144eea_1_3835"/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3" name="Google Shape;10583;g3acbb144eea_1_3835"/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4" name="Google Shape;10584;g3acbb144eea_1_3835"/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5" name="Google Shape;10585;g3acbb144eea_1_3835"/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6" name="Google Shape;10586;g3acbb144eea_1_3835"/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7" name="Google Shape;10587;g3acbb144eea_1_3835"/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8" name="Google Shape;10588;g3acbb144eea_1_3835"/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9" name="Google Shape;10589;g3acbb144eea_1_3835"/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590" name="Google Shape;10590;g3acbb144eea_1_3835"/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0591" name="Google Shape;10591;g3acbb144eea_1_3835"/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592" name="Google Shape;10592;g3acbb144eea_1_3835"/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0593" name="Google Shape;10593;g3acbb144eea_1_3835"/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0594" name="Google Shape;10594;g3acbb144eea_1_3835"/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95" name="Google Shape;10595;g3acbb144eea_1_3835"/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96" name="Google Shape;10596;g3acbb144eea_1_3835"/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97" name="Google Shape;10597;g3acbb144eea_1_3835"/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98" name="Google Shape;10598;g3acbb144eea_1_3835"/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99" name="Google Shape;10599;g3acbb144eea_1_3835"/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0600" name="Google Shape;10600;g3acbb144eea_1_3835"/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01" name="Google Shape;10601;g3acbb144eea_1_3835"/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02" name="Google Shape;10602;g3acbb144eea_1_3835"/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603" name="Google Shape;10603;g3acbb144eea_1_3835"/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0604" name="Google Shape;10604;g3acbb144eea_1_3835"/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05" name="Google Shape;10605;g3acbb144eea_1_3835"/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0606" name="Google Shape;10606;g3acbb144eea_1_3835"/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7" name="Google Shape;10607;g3acbb144eea_1_3835"/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8" name="Google Shape;10608;g3acbb144eea_1_3835"/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9" name="Google Shape;10609;g3acbb144eea_1_3835"/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0" name="Google Shape;10610;g3acbb144eea_1_3835"/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1" name="Google Shape;10611;g3acbb144eea_1_3835"/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2" name="Google Shape;10612;g3acbb144eea_1_3835"/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3" name="Google Shape;10613;g3acbb144eea_1_3835"/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4" name="Google Shape;10614;g3acbb144eea_1_3835"/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5" name="Google Shape;10615;g3acbb144eea_1_3835"/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6" name="Google Shape;10616;g3acbb144eea_1_3835"/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7" name="Google Shape;10617;g3acbb144eea_1_3835"/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8" name="Google Shape;10618;g3acbb144eea_1_3835"/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9" name="Google Shape;10619;g3acbb144eea_1_3835"/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0" name="Google Shape;10620;g3acbb144eea_1_3835"/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1" name="Google Shape;10621;g3acbb144eea_1_3835"/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2" name="Google Shape;10622;g3acbb144eea_1_3835"/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3" name="Google Shape;10623;g3acbb144eea_1_3835"/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4" name="Google Shape;10624;g3acbb144eea_1_3835"/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5" name="Google Shape;10625;g3acbb144eea_1_3835"/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6" name="Google Shape;10626;g3acbb144eea_1_3835"/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7" name="Google Shape;10627;g3acbb144eea_1_3835"/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8" name="Google Shape;10628;g3acbb144eea_1_3835"/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9" name="Google Shape;10629;g3acbb144eea_1_3835"/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0" name="Google Shape;10630;g3acbb144eea_1_3835"/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1" name="Google Shape;10631;g3acbb144eea_1_3835"/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2" name="Google Shape;10632;g3acbb144eea_1_3835"/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3" name="Google Shape;10633;g3acbb144eea_1_3835"/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4" name="Google Shape;10634;g3acbb144eea_1_3835"/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5" name="Google Shape;10635;g3acbb144eea_1_3835"/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6" name="Google Shape;10636;g3acbb144eea_1_3835"/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7" name="Google Shape;10637;g3acbb144eea_1_3835"/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8" name="Google Shape;10638;g3acbb144eea_1_3835"/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9" name="Google Shape;10639;g3acbb144eea_1_3835"/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0" name="Google Shape;10640;g3acbb144eea_1_3835"/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1" name="Google Shape;10641;g3acbb144eea_1_3835"/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2" name="Google Shape;10642;g3acbb144eea_1_3835"/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3" name="Google Shape;10643;g3acbb144eea_1_3835"/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4" name="Google Shape;10644;g3acbb144eea_1_3835"/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5" name="Google Shape;10645;g3acbb144eea_1_3835"/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6" name="Google Shape;10646;g3acbb144eea_1_3835"/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7" name="Google Shape;10647;g3acbb144eea_1_3835"/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8" name="Google Shape;10648;g3acbb144eea_1_3835"/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9" name="Google Shape;10649;g3acbb144eea_1_3835"/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0" name="Google Shape;10650;g3acbb144eea_1_3835"/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1" name="Google Shape;10651;g3acbb144eea_1_3835"/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2" name="Google Shape;10652;g3acbb144eea_1_3835"/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3" name="Google Shape;10653;g3acbb144eea_1_3835"/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4" name="Google Shape;10654;g3acbb144eea_1_3835"/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5" name="Google Shape;10655;g3acbb144eea_1_3835"/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6" name="Google Shape;10656;g3acbb144eea_1_3835"/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7" name="Google Shape;10657;g3acbb144eea_1_3835"/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8" name="Google Shape;10658;g3acbb144eea_1_3835"/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9" name="Google Shape;10659;g3acbb144eea_1_3835"/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0" name="Google Shape;10660;g3acbb144eea_1_3835"/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1" name="Google Shape;10661;g3acbb144eea_1_3835"/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2" name="Google Shape;10662;g3acbb144eea_1_3835"/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3" name="Google Shape;10663;g3acbb144eea_1_3835"/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4" name="Google Shape;10664;g3acbb144eea_1_3835"/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5" name="Google Shape;10665;g3acbb144eea_1_3835"/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6" name="Google Shape;10666;g3acbb144eea_1_3835"/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7" name="Google Shape;10667;g3acbb144eea_1_3835"/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8" name="Google Shape;10668;g3acbb144eea_1_3835"/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9" name="Google Shape;10669;g3acbb144eea_1_3835"/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0" name="Google Shape;10670;g3acbb144eea_1_3835"/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1" name="Google Shape;10671;g3acbb144eea_1_3835"/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2" name="Google Shape;10672;g3acbb144eea_1_3835"/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3" name="Google Shape;10673;g3acbb144eea_1_3835"/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4" name="Google Shape;10674;g3acbb144eea_1_3835"/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5" name="Google Shape;10675;g3acbb144eea_1_3835"/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6" name="Google Shape;10676;g3acbb144eea_1_3835"/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7" name="Google Shape;10677;g3acbb144eea_1_3835"/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8" name="Google Shape;10678;g3acbb144eea_1_3835"/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9" name="Google Shape;10679;g3acbb144eea_1_3835"/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0" name="Google Shape;10680;g3acbb144eea_1_3835"/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1" name="Google Shape;10681;g3acbb144eea_1_3835"/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2" name="Google Shape;10682;g3acbb144eea_1_3835"/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3" name="Google Shape;10683;g3acbb144eea_1_3835"/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4" name="Google Shape;10684;g3acbb144eea_1_3835"/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5" name="Google Shape;10685;g3acbb144eea_1_3835"/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6" name="Google Shape;10686;g3acbb144eea_1_3835"/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7" name="Google Shape;10687;g3acbb144eea_1_3835"/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8" name="Google Shape;10688;g3acbb144eea_1_3835"/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9" name="Google Shape;10689;g3acbb144eea_1_3835"/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0" name="Google Shape;10690;g3acbb144eea_1_3835"/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1" name="Google Shape;10691;g3acbb144eea_1_3835"/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2" name="Google Shape;10692;g3acbb144eea_1_3835"/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3" name="Google Shape;10693;g3acbb144eea_1_3835"/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4" name="Google Shape;10694;g3acbb144eea_1_3835"/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5" name="Google Shape;10695;g3acbb144eea_1_3835"/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6" name="Google Shape;10696;g3acbb144eea_1_3835"/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7" name="Google Shape;10697;g3acbb144eea_1_3835"/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8" name="Google Shape;10698;g3acbb144eea_1_3835"/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9" name="Google Shape;10699;g3acbb144eea_1_3835"/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0" name="Google Shape;10700;g3acbb144eea_1_3835"/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701" name="Google Shape;10701;g3acbb144eea_1_3835"/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0702" name="Google Shape;10702;g3acbb144eea_1_3835"/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03" name="Google Shape;10703;g3acbb144eea_1_3835"/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04" name="Google Shape;10704;g3acbb144eea_1_3835"/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05" name="Google Shape;10705;g3acbb144eea_1_3835"/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06" name="Google Shape;10706;g3acbb144eea_1_3835"/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07" name="Google Shape;10707;g3acbb144eea_1_3835"/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708" name="Google Shape;10708;g3acbb144eea_1_3835"/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9" name="Google Shape;10709;g3acbb144eea_1_3835"/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0" name="Google Shape;10710;g3acbb144eea_1_3835"/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1" name="Google Shape;10711;g3acbb144eea_1_3835"/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2" name="Google Shape;10712;g3acbb144eea_1_3835"/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3" name="Google Shape;10713;g3acbb144eea_1_3835"/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4" name="Google Shape;10714;g3acbb144eea_1_3835"/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5" name="Google Shape;10715;g3acbb144eea_1_3835"/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6" name="Google Shape;10716;g3acbb144eea_1_3835"/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7" name="Google Shape;10717;g3acbb144eea_1_3835"/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8" name="Google Shape;10718;g3acbb144eea_1_3835"/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9" name="Google Shape;10719;g3acbb144eea_1_3835"/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0" name="Google Shape;10720;g3acbb144eea_1_3835"/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1" name="Google Shape;10721;g3acbb144eea_1_3835"/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2" name="Google Shape;10722;g3acbb144eea_1_3835"/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3" name="Google Shape;10723;g3acbb144eea_1_3835"/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4" name="Google Shape;10724;g3acbb144eea_1_3835"/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5" name="Google Shape;10725;g3acbb144eea_1_3835"/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6" name="Google Shape;10726;g3acbb144eea_1_3835"/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7" name="Google Shape;10727;g3acbb144eea_1_3835"/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8" name="Google Shape;10728;g3acbb144eea_1_3835"/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9" name="Google Shape;10729;g3acbb144eea_1_3835"/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0" name="Google Shape;10730;g3acbb144eea_1_3835"/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1" name="Google Shape;10731;g3acbb144eea_1_3835"/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2" name="Google Shape;10732;g3acbb144eea_1_3835"/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3" name="Google Shape;10733;g3acbb144eea_1_3835"/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4" name="Google Shape;10734;g3acbb144eea_1_3835"/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5" name="Google Shape;10735;g3acbb144eea_1_3835"/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736" name="Google Shape;10736;g3acbb144eea_1_3835"/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0737" name="Google Shape;10737;g3acbb144eea_1_3835"/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38" name="Google Shape;10738;g3acbb144eea_1_3835"/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39" name="Google Shape;10739;g3acbb144eea_1_3835"/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40" name="Google Shape;10740;g3acbb144eea_1_3835"/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41" name="Google Shape;10741;g3acbb144eea_1_3835"/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742" name="Google Shape;10742;g3acbb144eea_1_3835"/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3" name="Google Shape;10743;g3acbb144eea_1_3835"/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4" name="Google Shape;10744;g3acbb144eea_1_3835"/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5" name="Google Shape;10745;g3acbb144eea_1_3835"/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6" name="Google Shape;10746;g3acbb144eea_1_3835"/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7" name="Google Shape;10747;g3acbb144eea_1_3835"/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8" name="Google Shape;10748;g3acbb144eea_1_3835"/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9" name="Google Shape;10749;g3acbb144eea_1_3835"/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0" name="Google Shape;10750;g3acbb144eea_1_3835"/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1" name="Google Shape;10751;g3acbb144eea_1_3835"/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2" name="Google Shape;10752;g3acbb144eea_1_3835"/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3" name="Google Shape;10753;g3acbb144eea_1_3835"/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4" name="Google Shape;10754;g3acbb144eea_1_3835"/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5" name="Google Shape;10755;g3acbb144eea_1_3835"/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6" name="Google Shape;10756;g3acbb144eea_1_3835"/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7" name="Google Shape;10757;g3acbb144eea_1_3835"/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8" name="Google Shape;10758;g3acbb144eea_1_3835"/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9" name="Google Shape;10759;g3acbb144eea_1_3835"/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0" name="Google Shape;10760;g3acbb144eea_1_3835"/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1" name="Google Shape;10761;g3acbb144eea_1_3835"/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2" name="Google Shape;10762;g3acbb144eea_1_3835"/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3" name="Google Shape;10763;g3acbb144eea_1_3835"/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4" name="Google Shape;10764;g3acbb144eea_1_3835"/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5" name="Google Shape;10765;g3acbb144eea_1_3835"/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6" name="Google Shape;10766;g3acbb144eea_1_3835"/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7" name="Google Shape;10767;g3acbb144eea_1_3835"/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8" name="Google Shape;10768;g3acbb144eea_1_3835"/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9" name="Google Shape;10769;g3acbb144eea_1_3835"/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0" name="Google Shape;10770;g3acbb144eea_1_3835"/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1" name="Google Shape;10771;g3acbb144eea_1_3835"/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2" name="Google Shape;10772;g3acbb144eea_1_3835"/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3" name="Google Shape;10773;g3acbb144eea_1_3835"/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4" name="Google Shape;10774;g3acbb144eea_1_3835"/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5" name="Google Shape;10775;g3acbb144eea_1_3835"/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6" name="Google Shape;10776;g3acbb144eea_1_3835"/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7" name="Google Shape;10777;g3acbb144eea_1_3835"/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8" name="Google Shape;10778;g3acbb144eea_1_3835"/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9" name="Google Shape;10779;g3acbb144eea_1_3835"/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0" name="Google Shape;10780;g3acbb144eea_1_3835"/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1" name="Google Shape;10781;g3acbb144eea_1_3835"/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2" name="Google Shape;10782;g3acbb144eea_1_3835"/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3" name="Google Shape;10783;g3acbb144eea_1_3835"/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4" name="Google Shape;10784;g3acbb144eea_1_3835"/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5" name="Google Shape;10785;g3acbb144eea_1_3835"/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6" name="Google Shape;10786;g3acbb144eea_1_3835"/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7" name="Google Shape;10787;g3acbb144eea_1_3835"/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8" name="Google Shape;10788;g3acbb144eea_1_3835"/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9" name="Google Shape;10789;g3acbb144eea_1_3835"/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0" name="Google Shape;10790;g3acbb144eea_1_3835"/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1" name="Google Shape;10791;g3acbb144eea_1_3835"/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2" name="Google Shape;10792;g3acbb144eea_1_3835"/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3" name="Google Shape;10793;g3acbb144eea_1_3835"/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4" name="Google Shape;10794;g3acbb144eea_1_3835"/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5" name="Google Shape;10795;g3acbb144eea_1_3835"/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6" name="Google Shape;10796;g3acbb144eea_1_3835"/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7" name="Google Shape;10797;g3acbb144eea_1_3835"/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8" name="Google Shape;10798;g3acbb144eea_1_3835"/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9" name="Google Shape;10799;g3acbb144eea_1_3835"/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0" name="Google Shape;10800;g3acbb144eea_1_3835"/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1" name="Google Shape;10801;g3acbb144eea_1_3835"/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2" name="Google Shape;10802;g3acbb144eea_1_3835"/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3" name="Google Shape;10803;g3acbb144eea_1_3835"/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4" name="Google Shape;10804;g3acbb144eea_1_3835"/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5" name="Google Shape;10805;g3acbb144eea_1_3835"/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6" name="Google Shape;10806;g3acbb144eea_1_3835"/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7" name="Google Shape;10807;g3acbb144eea_1_3835"/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8" name="Google Shape;10808;g3acbb144eea_1_3835"/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9" name="Google Shape;10809;g3acbb144eea_1_3835"/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0" name="Google Shape;10810;g3acbb144eea_1_3835"/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1" name="Google Shape;10811;g3acbb144eea_1_3835"/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2" name="Google Shape;10812;g3acbb144eea_1_3835"/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3" name="Google Shape;10813;g3acbb144eea_1_3835"/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4" name="Google Shape;10814;g3acbb144eea_1_3835"/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815" name="Google Shape;10815;g3acbb144eea_1_3835"/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0816" name="Google Shape;10816;g3acbb144eea_1_3835"/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817" name="Google Shape;10817;g3acbb144eea_1_3835"/>
            <p:cNvGrpSpPr/>
            <p:nvPr/>
          </p:nvGrpSpPr>
          <p:grpSpPr>
            <a:xfrm>
              <a:off x="5473695" y="397358"/>
              <a:ext cx="1244705" cy="918316"/>
              <a:chOff x="7201429" y="5546089"/>
              <a:chExt cx="1244705" cy="918316"/>
            </a:xfrm>
          </p:grpSpPr>
          <p:sp>
            <p:nvSpPr>
              <p:cNvPr id="10818" name="Google Shape;10818;g3acbb144eea_1_3835"/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9" name="Google Shape;10819;g3acbb144eea_1_3835"/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0" name="Google Shape;10820;g3acbb144eea_1_3835"/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1" name="Google Shape;10821;g3acbb144eea_1_3835"/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2" name="Google Shape;10822;g3acbb144eea_1_3835"/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3" name="Google Shape;10823;g3acbb144eea_1_3835"/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4" name="Google Shape;10824;g3acbb144eea_1_3835"/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5" name="Google Shape;10825;g3acbb144eea_1_3835"/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6" name="Google Shape;10826;g3acbb144eea_1_3835"/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7" name="Google Shape;10827;g3acbb144eea_1_3835"/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8" name="Google Shape;10828;g3acbb144eea_1_3835"/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9" name="Google Shape;10829;g3acbb144eea_1_3835"/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0" name="Google Shape;10830;g3acbb144eea_1_3835"/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1" name="Google Shape;10831;g3acbb144eea_1_3835"/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2" name="Google Shape;10832;g3acbb144eea_1_3835"/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3" name="Google Shape;10833;g3acbb144eea_1_3835"/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4" name="Google Shape;10834;g3acbb144eea_1_3835"/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5" name="Google Shape;10835;g3acbb144eea_1_3835"/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836" name="Google Shape;10836;g3acbb144eea_1_3835"/>
          <p:cNvGrpSpPr/>
          <p:nvPr/>
        </p:nvGrpSpPr>
        <p:grpSpPr>
          <a:xfrm>
            <a:off x="3483459" y="1713071"/>
            <a:ext cx="1741800" cy="1713000"/>
            <a:chOff x="3483459" y="1713071"/>
            <a:chExt cx="1741800" cy="1713000"/>
          </a:xfrm>
        </p:grpSpPr>
        <p:sp>
          <p:nvSpPr>
            <p:cNvPr id="10837" name="Google Shape;10837;g3acbb144eea_1_3835"/>
            <p:cNvSpPr/>
            <p:nvPr/>
          </p:nvSpPr>
          <p:spPr>
            <a:xfrm>
              <a:off x="3483459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838" name="Google Shape;10838;g3acbb144eea_1_3835"/>
            <p:cNvGrpSpPr/>
            <p:nvPr/>
          </p:nvGrpSpPr>
          <p:grpSpPr>
            <a:xfrm>
              <a:off x="3759729" y="1952625"/>
              <a:ext cx="1162050" cy="1170198"/>
              <a:chOff x="3769889" y="1952625"/>
              <a:chExt cx="1162050" cy="1170198"/>
            </a:xfrm>
          </p:grpSpPr>
          <p:sp>
            <p:nvSpPr>
              <p:cNvPr id="10839" name="Google Shape;10839;g3acbb144eea_1_3835"/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0" name="Google Shape;10840;g3acbb144eea_1_3835"/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1" name="Google Shape;10841;g3acbb144eea_1_3835"/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2" name="Google Shape;10842;g3acbb144eea_1_3835"/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3" name="Google Shape;10843;g3acbb144eea_1_3835"/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4" name="Google Shape;10844;g3acbb144eea_1_3835"/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5" name="Google Shape;10845;g3acbb144eea_1_3835"/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6" name="Google Shape;10846;g3acbb144eea_1_3835"/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7" name="Google Shape;10847;g3acbb144eea_1_3835"/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8" name="Google Shape;10848;g3acbb144eea_1_3835"/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9" name="Google Shape;10849;g3acbb144eea_1_3835"/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0" name="Google Shape;10850;g3acbb144eea_1_3835"/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1" name="Google Shape;10851;g3acbb144eea_1_3835"/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2" name="Google Shape;10852;g3acbb144eea_1_3835"/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3" name="Google Shape;10853;g3acbb144eea_1_3835"/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4" name="Google Shape;10854;g3acbb144eea_1_3835"/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5" name="Google Shape;10855;g3acbb144eea_1_3835"/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6" name="Google Shape;10856;g3acbb144eea_1_3835"/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7" name="Google Shape;10857;g3acbb144eea_1_3835"/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8" name="Google Shape;10858;g3acbb144eea_1_3835"/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9" name="Google Shape;10859;g3acbb144eea_1_3835"/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0" name="Google Shape;10860;g3acbb144eea_1_3835"/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1" name="Google Shape;10861;g3acbb144eea_1_3835"/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2" name="Google Shape;10862;g3acbb144eea_1_3835"/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3" name="Google Shape;10863;g3acbb144eea_1_3835"/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4" name="Google Shape;10864;g3acbb144eea_1_3835"/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5" name="Google Shape;10865;g3acbb144eea_1_3835"/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6" name="Google Shape;10866;g3acbb144eea_1_3835"/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7" name="Google Shape;10867;g3acbb144eea_1_3835"/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8" name="Google Shape;10868;g3acbb144eea_1_3835"/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9" name="Google Shape;10869;g3acbb144eea_1_3835"/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0" name="Google Shape;10870;g3acbb144eea_1_3835"/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1" name="Google Shape;10871;g3acbb144eea_1_3835"/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2" name="Google Shape;10872;g3acbb144eea_1_3835"/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3" name="Google Shape;10873;g3acbb144eea_1_3835"/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4" name="Google Shape;10874;g3acbb144eea_1_3835"/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5" name="Google Shape;10875;g3acbb144eea_1_3835"/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6" name="Google Shape;10876;g3acbb144eea_1_3835"/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7" name="Google Shape;10877;g3acbb144eea_1_3835"/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8" name="Google Shape;10878;g3acbb144eea_1_3835"/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9" name="Google Shape;10879;g3acbb144eea_1_3835"/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0" name="Google Shape;10880;g3acbb144eea_1_3835"/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1" name="Google Shape;10881;g3acbb144eea_1_3835"/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2" name="Google Shape;10882;g3acbb144eea_1_3835"/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3" name="Google Shape;10883;g3acbb144eea_1_3835"/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4" name="Google Shape;10884;g3acbb144eea_1_3835"/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5" name="Google Shape;10885;g3acbb144eea_1_3835"/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6" name="Google Shape;10886;g3acbb144eea_1_3835"/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7" name="Google Shape;10887;g3acbb144eea_1_3835"/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8" name="Google Shape;10888;g3acbb144eea_1_3835"/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9" name="Google Shape;10889;g3acbb144eea_1_3835"/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0" name="Google Shape;10890;g3acbb144eea_1_3835"/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1" name="Google Shape;10891;g3acbb144eea_1_3835"/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2" name="Google Shape;10892;g3acbb144eea_1_3835"/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3" name="Google Shape;10893;g3acbb144eea_1_3835"/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4" name="Google Shape;10894;g3acbb144eea_1_3835"/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5" name="Google Shape;10895;g3acbb144eea_1_3835"/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6" name="Google Shape;10896;g3acbb144eea_1_3835"/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7" name="Google Shape;10897;g3acbb144eea_1_3835"/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8" name="Google Shape;10898;g3acbb144eea_1_3835"/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9" name="Google Shape;10899;g3acbb144eea_1_3835"/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0" name="Google Shape;10900;g3acbb144eea_1_3835"/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1" name="Google Shape;10901;g3acbb144eea_1_3835"/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2" name="Google Shape;10902;g3acbb144eea_1_3835"/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3" name="Google Shape;10903;g3acbb144eea_1_3835"/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4" name="Google Shape;10904;g3acbb144eea_1_3835"/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5" name="Google Shape;10905;g3acbb144eea_1_3835"/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6" name="Google Shape;10906;g3acbb144eea_1_3835"/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7" name="Google Shape;10907;g3acbb144eea_1_3835"/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8" name="Google Shape;10908;g3acbb144eea_1_3835"/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9" name="Google Shape;10909;g3acbb144eea_1_3835"/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0" name="Google Shape;10910;g3acbb144eea_1_3835"/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1" name="Google Shape;10911;g3acbb144eea_1_3835"/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2" name="Google Shape;10912;g3acbb144eea_1_3835"/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3" name="Google Shape;10913;g3acbb144eea_1_3835"/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4" name="Google Shape;10914;g3acbb144eea_1_3835"/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5" name="Google Shape;10915;g3acbb144eea_1_3835"/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6" name="Google Shape;10916;g3acbb144eea_1_3835"/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7" name="Google Shape;10917;g3acbb144eea_1_3835"/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8" name="Google Shape;10918;g3acbb144eea_1_3835"/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9" name="Google Shape;10919;g3acbb144eea_1_3835"/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0" name="Google Shape;10920;g3acbb144eea_1_3835"/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1" name="Google Shape;10921;g3acbb144eea_1_3835"/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2" name="Google Shape;10922;g3acbb144eea_1_3835"/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3" name="Google Shape;10923;g3acbb144eea_1_3835"/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4" name="Google Shape;10924;g3acbb144eea_1_3835"/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5" name="Google Shape;10925;g3acbb144eea_1_3835"/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6" name="Google Shape;10926;g3acbb144eea_1_3835"/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7" name="Google Shape;10927;g3acbb144eea_1_3835"/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8" name="Google Shape;10928;g3acbb144eea_1_3835"/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9" name="Google Shape;10929;g3acbb144eea_1_3835"/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0" name="Google Shape;10930;g3acbb144eea_1_3835"/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1" name="Google Shape;10931;g3acbb144eea_1_3835"/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2" name="Google Shape;10932;g3acbb144eea_1_3835"/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3" name="Google Shape;10933;g3acbb144eea_1_3835"/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4" name="Google Shape;10934;g3acbb144eea_1_3835"/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5" name="Google Shape;10935;g3acbb144eea_1_3835"/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6" name="Google Shape;10936;g3acbb144eea_1_3835"/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7" name="Google Shape;10937;g3acbb144eea_1_3835"/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8" name="Google Shape;10938;g3acbb144eea_1_3835"/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9" name="Google Shape;10939;g3acbb144eea_1_3835"/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0" name="Google Shape;10940;g3acbb144eea_1_3835"/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1" name="Google Shape;10941;g3acbb144eea_1_3835"/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2" name="Google Shape;10942;g3acbb144eea_1_3835"/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3" name="Google Shape;10943;g3acbb144eea_1_3835"/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4" name="Google Shape;10944;g3acbb144eea_1_3835"/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5" name="Google Shape;10945;g3acbb144eea_1_3835"/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6" name="Google Shape;10946;g3acbb144eea_1_3835"/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7" name="Google Shape;10947;g3acbb144eea_1_3835"/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8" name="Google Shape;10948;g3acbb144eea_1_3835"/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9" name="Google Shape;10949;g3acbb144eea_1_3835"/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0" name="Google Shape;10950;g3acbb144eea_1_3835"/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1" name="Google Shape;10951;g3acbb144eea_1_3835"/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2" name="Google Shape;10952;g3acbb144eea_1_3835"/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3" name="Google Shape;10953;g3acbb144eea_1_3835"/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4" name="Google Shape;10954;g3acbb144eea_1_3835"/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5" name="Google Shape;10955;g3acbb144eea_1_3835"/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6" name="Google Shape;10956;g3acbb144eea_1_3835"/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7" name="Google Shape;10957;g3acbb144eea_1_3835"/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8" name="Google Shape;10958;g3acbb144eea_1_3835"/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9" name="Google Shape;10959;g3acbb144eea_1_3835"/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0" name="Google Shape;10960;g3acbb144eea_1_3835"/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961" name="Google Shape;10961;g3acbb144eea_1_3835"/>
          <p:cNvGrpSpPr/>
          <p:nvPr/>
        </p:nvGrpSpPr>
        <p:grpSpPr>
          <a:xfrm>
            <a:off x="8708673" y="5139213"/>
            <a:ext cx="1741800" cy="1713000"/>
            <a:chOff x="-3" y="0"/>
            <a:chExt cx="1741800" cy="1713000"/>
          </a:xfrm>
        </p:grpSpPr>
        <p:sp>
          <p:nvSpPr>
            <p:cNvPr id="10962" name="Google Shape;10962;g3acbb144eea_1_3835"/>
            <p:cNvSpPr/>
            <p:nvPr/>
          </p:nvSpPr>
          <p:spPr>
            <a:xfrm>
              <a:off x="-3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63" name="Google Shape;10963;g3acbb144eea_1_3835"/>
            <p:cNvGrpSpPr/>
            <p:nvPr/>
          </p:nvGrpSpPr>
          <p:grpSpPr>
            <a:xfrm>
              <a:off x="420264" y="220027"/>
              <a:ext cx="1038118" cy="1290954"/>
              <a:chOff x="420264" y="220027"/>
              <a:chExt cx="1038118" cy="1290954"/>
            </a:xfrm>
          </p:grpSpPr>
          <p:sp>
            <p:nvSpPr>
              <p:cNvPr id="10964" name="Google Shape;10964;g3acbb144eea_1_3835"/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5" name="Google Shape;10965;g3acbb144eea_1_3835"/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966" name="Google Shape;10966;g3acbb144eea_1_3835"/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0967" name="Google Shape;10967;g3acbb144eea_1_3835"/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0968" name="Google Shape;10968;g3acbb144eea_1_3835"/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0969" name="Google Shape;10969;g3acbb144eea_1_3835"/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970" name="Google Shape;10970;g3acbb144eea_1_3835"/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0971" name="Google Shape;10971;g3acbb144eea_1_3835"/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2" name="Google Shape;10972;g3acbb144eea_1_3835"/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3" name="Google Shape;10973;g3acbb144eea_1_3835"/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4" name="Google Shape;10974;g3acbb144eea_1_3835"/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5" name="Google Shape;10975;g3acbb144eea_1_3835"/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6" name="Google Shape;10976;g3acbb144eea_1_3835"/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7" name="Google Shape;10977;g3acbb144eea_1_3835"/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8" name="Google Shape;10978;g3acbb144eea_1_3835"/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98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99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98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96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00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0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600"/>
                                        <p:tgtEl>
                                          <p:spTgt spid="10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1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600"/>
                            </p:stCondLst>
                            <p:childTnLst>
                              <p:par>
                                <p:cTn id="5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108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0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100"/>
                            </p:stCondLst>
                            <p:childTnLst>
                              <p:par>
                                <p:cTn id="6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00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0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600"/>
                            </p:stCondLst>
                            <p:childTnLst>
                              <p:par>
                                <p:cTn id="6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9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100"/>
                            </p:stCondLst>
                            <p:childTnLst>
                              <p:par>
                                <p:cTn id="6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10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0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600"/>
                            </p:stCondLst>
                            <p:childTnLst>
                              <p:par>
                                <p:cTn id="7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98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100"/>
                            </p:stCondLst>
                            <p:childTnLst>
                              <p:par>
                                <p:cTn id="7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9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600"/>
                            </p:stCondLst>
                            <p:childTnLst>
                              <p:par>
                                <p:cTn id="8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98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100"/>
                            </p:stCondLst>
                            <p:childTnLst>
                              <p:par>
                                <p:cTn id="8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10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0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600"/>
                            </p:stCondLst>
                            <p:childTnLst>
                              <p:par>
                                <p:cTn id="8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9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1100"/>
                            </p:stCondLst>
                            <p:childTnLst>
                              <p:par>
                                <p:cTn id="9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0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0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1600"/>
                            </p:stCondLst>
                            <p:childTnLst>
                              <p:par>
                                <p:cTn id="9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9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00D6BCC8-78ED-3F7A-509E-A8E985ED645E}"/>
              </a:ext>
            </a:extLst>
          </p:cNvPr>
          <p:cNvGrpSpPr/>
          <p:nvPr/>
        </p:nvGrpSpPr>
        <p:grpSpPr>
          <a:xfrm>
            <a:off x="8708321" y="3426144"/>
            <a:ext cx="1741800" cy="1713000"/>
            <a:chOff x="8708321" y="3426144"/>
            <a:chExt cx="1741800" cy="1713000"/>
          </a:xfrm>
        </p:grpSpPr>
        <p:sp>
          <p:nvSpPr>
            <p:cNvPr id="13" name="Google Shape;11901;g3acbb144eea_1_6349">
              <a:extLst>
                <a:ext uri="{FF2B5EF4-FFF2-40B4-BE49-F238E27FC236}">
                  <a16:creationId xmlns:a16="http://schemas.microsoft.com/office/drawing/2014/main" id="{07AD11A4-0D15-CDDE-F89A-FECFEBDE6EA7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" name="Google Shape;10817;g3acbb144eea_1_3835">
              <a:extLst>
                <a:ext uri="{FF2B5EF4-FFF2-40B4-BE49-F238E27FC236}">
                  <a16:creationId xmlns:a16="http://schemas.microsoft.com/office/drawing/2014/main" id="{ABB30773-3ED7-1332-749C-9593E8612675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15" name="Google Shape;10818;g3acbb144eea_1_3835">
                <a:extLst>
                  <a:ext uri="{FF2B5EF4-FFF2-40B4-BE49-F238E27FC236}">
                    <a16:creationId xmlns:a16="http://schemas.microsoft.com/office/drawing/2014/main" id="{5D4026C4-97BF-22A7-CC3A-4C0BFD201EE1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0819;g3acbb144eea_1_3835">
                <a:extLst>
                  <a:ext uri="{FF2B5EF4-FFF2-40B4-BE49-F238E27FC236}">
                    <a16:creationId xmlns:a16="http://schemas.microsoft.com/office/drawing/2014/main" id="{E0FD61DD-A6F5-2299-ECF5-2353426192C8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0820;g3acbb144eea_1_3835">
                <a:extLst>
                  <a:ext uri="{FF2B5EF4-FFF2-40B4-BE49-F238E27FC236}">
                    <a16:creationId xmlns:a16="http://schemas.microsoft.com/office/drawing/2014/main" id="{A4AD0B39-72A3-11D4-C29C-391E12B21EBB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0821;g3acbb144eea_1_3835">
                <a:extLst>
                  <a:ext uri="{FF2B5EF4-FFF2-40B4-BE49-F238E27FC236}">
                    <a16:creationId xmlns:a16="http://schemas.microsoft.com/office/drawing/2014/main" id="{EF2AD45A-F757-F21B-4F5B-8E877AE05803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0822;g3acbb144eea_1_3835">
                <a:extLst>
                  <a:ext uri="{FF2B5EF4-FFF2-40B4-BE49-F238E27FC236}">
                    <a16:creationId xmlns:a16="http://schemas.microsoft.com/office/drawing/2014/main" id="{8846B0A0-82AF-52F8-BF01-2929526DE9E9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0823;g3acbb144eea_1_3835">
                <a:extLst>
                  <a:ext uri="{FF2B5EF4-FFF2-40B4-BE49-F238E27FC236}">
                    <a16:creationId xmlns:a16="http://schemas.microsoft.com/office/drawing/2014/main" id="{91766C6B-D78A-FD2E-4965-9400644FD8F6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0824;g3acbb144eea_1_3835">
                <a:extLst>
                  <a:ext uri="{FF2B5EF4-FFF2-40B4-BE49-F238E27FC236}">
                    <a16:creationId xmlns:a16="http://schemas.microsoft.com/office/drawing/2014/main" id="{668BE10F-308D-7E4D-BD71-C1C2F5F48341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0825;g3acbb144eea_1_3835">
                <a:extLst>
                  <a:ext uri="{FF2B5EF4-FFF2-40B4-BE49-F238E27FC236}">
                    <a16:creationId xmlns:a16="http://schemas.microsoft.com/office/drawing/2014/main" id="{24BA6E80-928E-9BB3-BE9C-B00173401F70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10826;g3acbb144eea_1_3835">
                <a:extLst>
                  <a:ext uri="{FF2B5EF4-FFF2-40B4-BE49-F238E27FC236}">
                    <a16:creationId xmlns:a16="http://schemas.microsoft.com/office/drawing/2014/main" id="{C8BA70F8-3CB3-BE41-B552-1DF2852E9F46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10827;g3acbb144eea_1_3835">
                <a:extLst>
                  <a:ext uri="{FF2B5EF4-FFF2-40B4-BE49-F238E27FC236}">
                    <a16:creationId xmlns:a16="http://schemas.microsoft.com/office/drawing/2014/main" id="{1EEB5841-34DB-71C0-B2D0-5F449FD4045E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10828;g3acbb144eea_1_3835">
                <a:extLst>
                  <a:ext uri="{FF2B5EF4-FFF2-40B4-BE49-F238E27FC236}">
                    <a16:creationId xmlns:a16="http://schemas.microsoft.com/office/drawing/2014/main" id="{55477280-A886-7042-5F08-88B90C03D8E7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10829;g3acbb144eea_1_3835">
                <a:extLst>
                  <a:ext uri="{FF2B5EF4-FFF2-40B4-BE49-F238E27FC236}">
                    <a16:creationId xmlns:a16="http://schemas.microsoft.com/office/drawing/2014/main" id="{6BE1E828-284B-75D1-40F9-7E9E5086E6F2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10830;g3acbb144eea_1_3835">
                <a:extLst>
                  <a:ext uri="{FF2B5EF4-FFF2-40B4-BE49-F238E27FC236}">
                    <a16:creationId xmlns:a16="http://schemas.microsoft.com/office/drawing/2014/main" id="{8970D29D-68F7-B493-5A59-61F4F09C254F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10831;g3acbb144eea_1_3835">
                <a:extLst>
                  <a:ext uri="{FF2B5EF4-FFF2-40B4-BE49-F238E27FC236}">
                    <a16:creationId xmlns:a16="http://schemas.microsoft.com/office/drawing/2014/main" id="{2A69CC0B-4A97-4E6C-95D1-29EF8E80C188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10832;g3acbb144eea_1_3835">
                <a:extLst>
                  <a:ext uri="{FF2B5EF4-FFF2-40B4-BE49-F238E27FC236}">
                    <a16:creationId xmlns:a16="http://schemas.microsoft.com/office/drawing/2014/main" id="{E380CEF0-AE7B-BCB3-AD9C-19AC31F90B5F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10833;g3acbb144eea_1_3835">
                <a:extLst>
                  <a:ext uri="{FF2B5EF4-FFF2-40B4-BE49-F238E27FC236}">
                    <a16:creationId xmlns:a16="http://schemas.microsoft.com/office/drawing/2014/main" id="{428D13DD-BD48-69AE-0E8E-8717048B856A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10834;g3acbb144eea_1_3835">
                <a:extLst>
                  <a:ext uri="{FF2B5EF4-FFF2-40B4-BE49-F238E27FC236}">
                    <a16:creationId xmlns:a16="http://schemas.microsoft.com/office/drawing/2014/main" id="{67B64EB4-8933-916D-89DE-6ABAE722E9DE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0835;g3acbb144eea_1_3835">
                <a:extLst>
                  <a:ext uri="{FF2B5EF4-FFF2-40B4-BE49-F238E27FC236}">
                    <a16:creationId xmlns:a16="http://schemas.microsoft.com/office/drawing/2014/main" id="{C3F64737-D6AD-FC66-A2C5-34954135B312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176" name="Google Shape;13176;g3acbb144eea_1_6349"/>
          <p:cNvGrpSpPr/>
          <p:nvPr/>
        </p:nvGrpSpPr>
        <p:grpSpPr>
          <a:xfrm>
            <a:off x="8708289" y="5145000"/>
            <a:ext cx="1741800" cy="1713000"/>
            <a:chOff x="-3" y="0"/>
            <a:chExt cx="1741800" cy="1713000"/>
          </a:xfrm>
        </p:grpSpPr>
        <p:sp>
          <p:nvSpPr>
            <p:cNvPr id="13177" name="Google Shape;13177;g3acbb144eea_1_6349"/>
            <p:cNvSpPr/>
            <p:nvPr/>
          </p:nvSpPr>
          <p:spPr>
            <a:xfrm>
              <a:off x="-3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78" name="Google Shape;13178;g3acbb144eea_1_6349"/>
            <p:cNvGrpSpPr/>
            <p:nvPr/>
          </p:nvGrpSpPr>
          <p:grpSpPr>
            <a:xfrm>
              <a:off x="420264" y="220027"/>
              <a:ext cx="1038118" cy="1290954"/>
              <a:chOff x="420264" y="220027"/>
              <a:chExt cx="1038118" cy="1290954"/>
            </a:xfrm>
          </p:grpSpPr>
          <p:sp>
            <p:nvSpPr>
              <p:cNvPr id="13179" name="Google Shape;13179;g3acbb144eea_1_6349"/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0" name="Google Shape;13180;g3acbb144eea_1_6349"/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181" name="Google Shape;13181;g3acbb144eea_1_6349"/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3182" name="Google Shape;13182;g3acbb144eea_1_6349"/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183" name="Google Shape;13183;g3acbb144eea_1_6349"/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3184" name="Google Shape;13184;g3acbb144eea_1_6349"/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85" name="Google Shape;13185;g3acbb144eea_1_6349"/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3186" name="Google Shape;13186;g3acbb144eea_1_6349"/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7" name="Google Shape;13187;g3acbb144eea_1_6349"/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8" name="Google Shape;13188;g3acbb144eea_1_6349"/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9" name="Google Shape;13189;g3acbb144eea_1_6349"/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0" name="Google Shape;13190;g3acbb144eea_1_6349"/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1" name="Google Shape;13191;g3acbb144eea_1_6349"/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2" name="Google Shape;13192;g3acbb144eea_1_6349"/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3" name="Google Shape;13193;g3acbb144eea_1_6349"/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" name="Google Shape;9867;g3acbb144eea_1_3835">
            <a:extLst>
              <a:ext uri="{FF2B5EF4-FFF2-40B4-BE49-F238E27FC236}">
                <a16:creationId xmlns:a16="http://schemas.microsoft.com/office/drawing/2014/main" id="{9D9ECE7C-373F-2E68-D174-F85F6E90C1C4}"/>
              </a:ext>
            </a:extLst>
          </p:cNvPr>
          <p:cNvGrpSpPr/>
          <p:nvPr/>
        </p:nvGrpSpPr>
        <p:grpSpPr>
          <a:xfrm>
            <a:off x="10450089" y="0"/>
            <a:ext cx="1741800" cy="1713000"/>
            <a:chOff x="8708652" y="1713071"/>
            <a:chExt cx="1741800" cy="1713000"/>
          </a:xfrm>
        </p:grpSpPr>
        <p:sp>
          <p:nvSpPr>
            <p:cNvPr id="3" name="Google Shape;9868;g3acbb144eea_1_3835">
              <a:extLst>
                <a:ext uri="{FF2B5EF4-FFF2-40B4-BE49-F238E27FC236}">
                  <a16:creationId xmlns:a16="http://schemas.microsoft.com/office/drawing/2014/main" id="{C1B1FA4A-AEDC-F11D-057E-91A6C8FB43EF}"/>
                </a:ext>
              </a:extLst>
            </p:cNvPr>
            <p:cNvSpPr/>
            <p:nvPr/>
          </p:nvSpPr>
          <p:spPr>
            <a:xfrm>
              <a:off x="870865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" name="Google Shape;9869;g3acbb144eea_1_3835">
              <a:extLst>
                <a:ext uri="{FF2B5EF4-FFF2-40B4-BE49-F238E27FC236}">
                  <a16:creationId xmlns:a16="http://schemas.microsoft.com/office/drawing/2014/main" id="{A53DF45B-D11D-7545-0F4B-DB5700AABE16}"/>
                </a:ext>
              </a:extLst>
            </p:cNvPr>
            <p:cNvGrpSpPr/>
            <p:nvPr/>
          </p:nvGrpSpPr>
          <p:grpSpPr>
            <a:xfrm>
              <a:off x="8959056" y="1951306"/>
              <a:ext cx="1226955" cy="1151002"/>
              <a:chOff x="8959056" y="1951306"/>
              <a:chExt cx="1226955" cy="1151002"/>
            </a:xfrm>
          </p:grpSpPr>
          <p:grpSp>
            <p:nvGrpSpPr>
              <p:cNvPr id="5" name="Google Shape;9870;g3acbb144eea_1_3835">
                <a:extLst>
                  <a:ext uri="{FF2B5EF4-FFF2-40B4-BE49-F238E27FC236}">
                    <a16:creationId xmlns:a16="http://schemas.microsoft.com/office/drawing/2014/main" id="{3BB4B749-77FC-FC72-40B4-ADE763897501}"/>
                  </a:ext>
                </a:extLst>
              </p:cNvPr>
              <p:cNvGrpSpPr/>
              <p:nvPr/>
            </p:nvGrpSpPr>
            <p:grpSpPr>
              <a:xfrm>
                <a:off x="8959056" y="1951306"/>
                <a:ext cx="1226955" cy="1151002"/>
                <a:chOff x="8959056" y="1951306"/>
                <a:chExt cx="1226955" cy="1151002"/>
              </a:xfrm>
            </p:grpSpPr>
            <p:sp>
              <p:nvSpPr>
                <p:cNvPr id="7" name="Google Shape;9871;g3acbb144eea_1_3835">
                  <a:extLst>
                    <a:ext uri="{FF2B5EF4-FFF2-40B4-BE49-F238E27FC236}">
                      <a16:creationId xmlns:a16="http://schemas.microsoft.com/office/drawing/2014/main" id="{23BD0FB0-D7A8-FDFE-5E75-CAA5753BC469}"/>
                    </a:ext>
                  </a:extLst>
                </p:cNvPr>
                <p:cNvSpPr/>
                <p:nvPr/>
              </p:nvSpPr>
              <p:spPr>
                <a:xfrm>
                  <a:off x="8959056" y="2668693"/>
                  <a:ext cx="469740" cy="389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9740" h="389723" extrusionOk="0">
                      <a:moveTo>
                        <a:pt x="407828" y="0"/>
                      </a:moveTo>
                      <a:cubicBezTo>
                        <a:pt x="407828" y="0"/>
                        <a:pt x="242517" y="5927"/>
                        <a:pt x="167163" y="5715"/>
                      </a:cubicBezTo>
                      <a:cubicBezTo>
                        <a:pt x="91810" y="5397"/>
                        <a:pt x="9472" y="13970"/>
                        <a:pt x="1005" y="93239"/>
                      </a:cubicBezTo>
                      <a:cubicBezTo>
                        <a:pt x="-7462" y="172508"/>
                        <a:pt x="36671" y="242358"/>
                        <a:pt x="167481" y="325967"/>
                      </a:cubicBezTo>
                      <a:cubicBezTo>
                        <a:pt x="298291" y="409575"/>
                        <a:pt x="469741" y="386927"/>
                        <a:pt x="469741" y="386927"/>
                      </a:cubicBezTo>
                      <a:lnTo>
                        <a:pt x="407722" y="106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" name="Google Shape;9872;g3acbb144eea_1_3835">
                  <a:extLst>
                    <a:ext uri="{FF2B5EF4-FFF2-40B4-BE49-F238E27FC236}">
                      <a16:creationId xmlns:a16="http://schemas.microsoft.com/office/drawing/2014/main" id="{314EE392-5F26-2C11-1EDD-BC4D50A02E84}"/>
                    </a:ext>
                  </a:extLst>
                </p:cNvPr>
                <p:cNvSpPr/>
                <p:nvPr/>
              </p:nvSpPr>
              <p:spPr>
                <a:xfrm>
                  <a:off x="9279255" y="2550995"/>
                  <a:ext cx="493092" cy="551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092" h="551313" extrusionOk="0">
                      <a:moveTo>
                        <a:pt x="491595" y="384504"/>
                      </a:moveTo>
                      <a:cubicBezTo>
                        <a:pt x="487256" y="371909"/>
                        <a:pt x="474344" y="363231"/>
                        <a:pt x="455401" y="358257"/>
                      </a:cubicBezTo>
                      <a:lnTo>
                        <a:pt x="477096" y="348414"/>
                      </a:lnTo>
                      <a:lnTo>
                        <a:pt x="244581" y="26999"/>
                      </a:lnTo>
                      <a:cubicBezTo>
                        <a:pt x="244581" y="26999"/>
                        <a:pt x="244263" y="25940"/>
                        <a:pt x="244052" y="25517"/>
                      </a:cubicBezTo>
                      <a:cubicBezTo>
                        <a:pt x="229235" y="-6868"/>
                        <a:pt x="163618" y="-8667"/>
                        <a:pt x="97366" y="21495"/>
                      </a:cubicBezTo>
                      <a:cubicBezTo>
                        <a:pt x="35242" y="49859"/>
                        <a:pt x="-5292" y="96425"/>
                        <a:pt x="2222" y="128810"/>
                      </a:cubicBezTo>
                      <a:lnTo>
                        <a:pt x="0" y="129869"/>
                      </a:lnTo>
                      <a:lnTo>
                        <a:pt x="100542" y="520288"/>
                      </a:lnTo>
                      <a:cubicBezTo>
                        <a:pt x="114300" y="559975"/>
                        <a:pt x="213042" y="561880"/>
                        <a:pt x="320992" y="524309"/>
                      </a:cubicBezTo>
                      <a:cubicBezTo>
                        <a:pt x="428942" y="486845"/>
                        <a:pt x="505248" y="424191"/>
                        <a:pt x="491489" y="384504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" name="Google Shape;9873;g3acbb144eea_1_3835">
                  <a:extLst>
                    <a:ext uri="{FF2B5EF4-FFF2-40B4-BE49-F238E27FC236}">
                      <a16:creationId xmlns:a16="http://schemas.microsoft.com/office/drawing/2014/main" id="{F07DC9EF-0972-FF81-1B6B-CADAEBAAF3C6}"/>
                    </a:ext>
                  </a:extLst>
                </p:cNvPr>
                <p:cNvSpPr/>
                <p:nvPr/>
              </p:nvSpPr>
              <p:spPr>
                <a:xfrm>
                  <a:off x="9763125" y="1951306"/>
                  <a:ext cx="391244" cy="51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244" h="512810" extrusionOk="0">
                      <a:moveTo>
                        <a:pt x="362585" y="204518"/>
                      </a:moveTo>
                      <a:cubicBezTo>
                        <a:pt x="302895" y="61220"/>
                        <a:pt x="241829" y="5657"/>
                        <a:pt x="162243" y="260"/>
                      </a:cubicBezTo>
                      <a:cubicBezTo>
                        <a:pt x="82656" y="-5138"/>
                        <a:pt x="60007" y="74555"/>
                        <a:pt x="47307" y="148744"/>
                      </a:cubicBezTo>
                      <a:cubicBezTo>
                        <a:pt x="34502" y="222933"/>
                        <a:pt x="0" y="384752"/>
                        <a:pt x="0" y="384752"/>
                      </a:cubicBezTo>
                      <a:lnTo>
                        <a:pt x="370205" y="512811"/>
                      </a:lnTo>
                      <a:cubicBezTo>
                        <a:pt x="370205" y="512811"/>
                        <a:pt x="422275" y="347817"/>
                        <a:pt x="362585" y="204518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" name="Google Shape;9874;g3acbb144eea_1_3835">
                  <a:extLst>
                    <a:ext uri="{FF2B5EF4-FFF2-40B4-BE49-F238E27FC236}">
                      <a16:creationId xmlns:a16="http://schemas.microsoft.com/office/drawing/2014/main" id="{F5EE997B-2ED4-0050-8950-6A9C7E267FCD}"/>
                    </a:ext>
                  </a:extLst>
                </p:cNvPr>
                <p:cNvSpPr/>
                <p:nvPr/>
              </p:nvSpPr>
              <p:spPr>
                <a:xfrm>
                  <a:off x="9636907" y="2243619"/>
                  <a:ext cx="549104" cy="532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104" h="532784" extrusionOk="0">
                      <a:moveTo>
                        <a:pt x="529125" y="167581"/>
                      </a:moveTo>
                      <a:lnTo>
                        <a:pt x="161989" y="894"/>
                      </a:lnTo>
                      <a:lnTo>
                        <a:pt x="160613" y="2904"/>
                      </a:lnTo>
                      <a:cubicBezTo>
                        <a:pt x="130027" y="-10113"/>
                        <a:pt x="77111" y="21637"/>
                        <a:pt x="38482" y="77940"/>
                      </a:cubicBezTo>
                      <a:cubicBezTo>
                        <a:pt x="-2793" y="137948"/>
                        <a:pt x="-12319" y="202929"/>
                        <a:pt x="16997" y="223038"/>
                      </a:cubicBezTo>
                      <a:cubicBezTo>
                        <a:pt x="17420" y="223355"/>
                        <a:pt x="17950" y="223567"/>
                        <a:pt x="18373" y="223778"/>
                      </a:cubicBezTo>
                      <a:lnTo>
                        <a:pt x="294598" y="508470"/>
                      </a:lnTo>
                      <a:lnTo>
                        <a:pt x="308145" y="488891"/>
                      </a:lnTo>
                      <a:cubicBezTo>
                        <a:pt x="309733" y="508364"/>
                        <a:pt x="316082" y="522546"/>
                        <a:pt x="327724" y="529002"/>
                      </a:cubicBezTo>
                      <a:cubicBezTo>
                        <a:pt x="364448" y="549428"/>
                        <a:pt x="439379" y="485081"/>
                        <a:pt x="494941" y="385280"/>
                      </a:cubicBezTo>
                      <a:cubicBezTo>
                        <a:pt x="550504" y="285479"/>
                        <a:pt x="565849" y="187901"/>
                        <a:pt x="529125" y="16747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" name="Google Shape;9875;g3acbb144eea_1_3835">
                  <a:extLst>
                    <a:ext uri="{FF2B5EF4-FFF2-40B4-BE49-F238E27FC236}">
                      <a16:creationId xmlns:a16="http://schemas.microsoft.com/office/drawing/2014/main" id="{BDB92199-B8E2-1AD9-5D90-61DF9B19A38C}"/>
                    </a:ext>
                  </a:extLst>
                </p:cNvPr>
                <p:cNvSpPr/>
                <p:nvPr/>
              </p:nvSpPr>
              <p:spPr>
                <a:xfrm>
                  <a:off x="9412483" y="2350158"/>
                  <a:ext cx="678663" cy="708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8663" h="708868" extrusionOk="0">
                      <a:moveTo>
                        <a:pt x="669199" y="350285"/>
                      </a:moveTo>
                      <a:cubicBezTo>
                        <a:pt x="666659" y="347216"/>
                        <a:pt x="663484" y="344782"/>
                        <a:pt x="659992" y="342665"/>
                      </a:cubicBezTo>
                      <a:lnTo>
                        <a:pt x="270631" y="17228"/>
                      </a:lnTo>
                      <a:cubicBezTo>
                        <a:pt x="241104" y="-17909"/>
                        <a:pt x="158977" y="2411"/>
                        <a:pt x="87116" y="62630"/>
                      </a:cubicBezTo>
                      <a:cubicBezTo>
                        <a:pt x="15361" y="122849"/>
                        <a:pt x="-18929" y="200319"/>
                        <a:pt x="10599" y="235456"/>
                      </a:cubicBezTo>
                      <a:lnTo>
                        <a:pt x="254438" y="681438"/>
                      </a:lnTo>
                      <a:cubicBezTo>
                        <a:pt x="256026" y="685671"/>
                        <a:pt x="257931" y="689693"/>
                        <a:pt x="260789" y="693079"/>
                      </a:cubicBezTo>
                      <a:cubicBezTo>
                        <a:pt x="295608" y="734566"/>
                        <a:pt x="415305" y="691492"/>
                        <a:pt x="528018" y="596771"/>
                      </a:cubicBezTo>
                      <a:cubicBezTo>
                        <a:pt x="640730" y="502156"/>
                        <a:pt x="703913" y="391772"/>
                        <a:pt x="669094" y="350285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" name="Google Shape;9876;g3acbb144eea_1_3835">
                <a:extLst>
                  <a:ext uri="{FF2B5EF4-FFF2-40B4-BE49-F238E27FC236}">
                    <a16:creationId xmlns:a16="http://schemas.microsoft.com/office/drawing/2014/main" id="{457634DB-57E7-41AB-F48A-F865BDFC2C0D}"/>
                  </a:ext>
                </a:extLst>
              </p:cNvPr>
              <p:cNvSpPr/>
              <p:nvPr/>
            </p:nvSpPr>
            <p:spPr>
              <a:xfrm>
                <a:off x="9182688" y="2207318"/>
                <a:ext cx="882846" cy="799511"/>
              </a:xfrm>
              <a:custGeom>
                <a:avLst/>
                <a:gdLst/>
                <a:ahLst/>
                <a:cxnLst/>
                <a:rect l="l" t="t" r="r" b="b"/>
                <a:pathLst>
                  <a:path w="882846" h="799511" extrusionOk="0">
                    <a:moveTo>
                      <a:pt x="306858" y="799512"/>
                    </a:moveTo>
                    <a:cubicBezTo>
                      <a:pt x="260714" y="799512"/>
                      <a:pt x="209491" y="765328"/>
                      <a:pt x="162713" y="734213"/>
                    </a:cubicBezTo>
                    <a:cubicBezTo>
                      <a:pt x="136572" y="716750"/>
                      <a:pt x="88630" y="684895"/>
                      <a:pt x="70955" y="684154"/>
                    </a:cubicBezTo>
                    <a:cubicBezTo>
                      <a:pt x="51799" y="697700"/>
                      <a:pt x="25130" y="694208"/>
                      <a:pt x="10101" y="675793"/>
                    </a:cubicBezTo>
                    <a:cubicBezTo>
                      <a:pt x="-5562" y="656531"/>
                      <a:pt x="-2704" y="628168"/>
                      <a:pt x="16557" y="612399"/>
                    </a:cubicBezTo>
                    <a:cubicBezTo>
                      <a:pt x="73072" y="566361"/>
                      <a:pt x="147261" y="615679"/>
                      <a:pt x="212560" y="659283"/>
                    </a:cubicBezTo>
                    <a:cubicBezTo>
                      <a:pt x="236690" y="675370"/>
                      <a:pt x="279341" y="703733"/>
                      <a:pt x="299661" y="708601"/>
                    </a:cubicBezTo>
                    <a:cubicBezTo>
                      <a:pt x="299026" y="687752"/>
                      <a:pt x="279870" y="640127"/>
                      <a:pt x="269075" y="613245"/>
                    </a:cubicBezTo>
                    <a:cubicBezTo>
                      <a:pt x="239759" y="540432"/>
                      <a:pt x="206422" y="457776"/>
                      <a:pt x="263043" y="411739"/>
                    </a:cubicBezTo>
                    <a:cubicBezTo>
                      <a:pt x="319663" y="365701"/>
                      <a:pt x="393747" y="415020"/>
                      <a:pt x="459152" y="458517"/>
                    </a:cubicBezTo>
                    <a:cubicBezTo>
                      <a:pt x="483282" y="474604"/>
                      <a:pt x="526038" y="503073"/>
                      <a:pt x="546359" y="507835"/>
                    </a:cubicBezTo>
                    <a:cubicBezTo>
                      <a:pt x="545723" y="486986"/>
                      <a:pt x="526568" y="439361"/>
                      <a:pt x="515773" y="412479"/>
                    </a:cubicBezTo>
                    <a:cubicBezTo>
                      <a:pt x="486457" y="339666"/>
                      <a:pt x="453119" y="257010"/>
                      <a:pt x="509740" y="210973"/>
                    </a:cubicBezTo>
                    <a:cubicBezTo>
                      <a:pt x="566361" y="164935"/>
                      <a:pt x="640444" y="214254"/>
                      <a:pt x="705849" y="257751"/>
                    </a:cubicBezTo>
                    <a:cubicBezTo>
                      <a:pt x="729980" y="273838"/>
                      <a:pt x="772736" y="302307"/>
                      <a:pt x="793056" y="307070"/>
                    </a:cubicBezTo>
                    <a:cubicBezTo>
                      <a:pt x="792527" y="286220"/>
                      <a:pt x="773265" y="238595"/>
                      <a:pt x="762470" y="211608"/>
                    </a:cubicBezTo>
                    <a:cubicBezTo>
                      <a:pt x="733154" y="138689"/>
                      <a:pt x="699923" y="56139"/>
                      <a:pt x="756438" y="10101"/>
                    </a:cubicBezTo>
                    <a:cubicBezTo>
                      <a:pt x="775700" y="-5562"/>
                      <a:pt x="804063" y="-2705"/>
                      <a:pt x="819832" y="16557"/>
                    </a:cubicBezTo>
                    <a:cubicBezTo>
                      <a:pt x="834860" y="35078"/>
                      <a:pt x="832849" y="61854"/>
                      <a:pt x="815704" y="77835"/>
                    </a:cubicBezTo>
                    <a:cubicBezTo>
                      <a:pt x="812741" y="95191"/>
                      <a:pt x="834331" y="148743"/>
                      <a:pt x="846078" y="177847"/>
                    </a:cubicBezTo>
                    <a:cubicBezTo>
                      <a:pt x="875394" y="250766"/>
                      <a:pt x="908626" y="333316"/>
                      <a:pt x="852111" y="379354"/>
                    </a:cubicBezTo>
                    <a:cubicBezTo>
                      <a:pt x="795490" y="425391"/>
                      <a:pt x="721407" y="376073"/>
                      <a:pt x="656002" y="332575"/>
                    </a:cubicBezTo>
                    <a:cubicBezTo>
                      <a:pt x="631872" y="316489"/>
                      <a:pt x="589115" y="288020"/>
                      <a:pt x="568796" y="283257"/>
                    </a:cubicBezTo>
                    <a:cubicBezTo>
                      <a:pt x="569431" y="304106"/>
                      <a:pt x="588586" y="351731"/>
                      <a:pt x="599381" y="378613"/>
                    </a:cubicBezTo>
                    <a:cubicBezTo>
                      <a:pt x="628697" y="451426"/>
                      <a:pt x="662035" y="534082"/>
                      <a:pt x="605413" y="580120"/>
                    </a:cubicBezTo>
                    <a:cubicBezTo>
                      <a:pt x="548793" y="626157"/>
                      <a:pt x="474710" y="576839"/>
                      <a:pt x="409305" y="533341"/>
                    </a:cubicBezTo>
                    <a:cubicBezTo>
                      <a:pt x="385174" y="517255"/>
                      <a:pt x="342418" y="488785"/>
                      <a:pt x="322098" y="484023"/>
                    </a:cubicBezTo>
                    <a:cubicBezTo>
                      <a:pt x="322733" y="504872"/>
                      <a:pt x="341889" y="552497"/>
                      <a:pt x="352683" y="579379"/>
                    </a:cubicBezTo>
                    <a:cubicBezTo>
                      <a:pt x="381999" y="652192"/>
                      <a:pt x="415337" y="734848"/>
                      <a:pt x="358716" y="780885"/>
                    </a:cubicBezTo>
                    <a:cubicBezTo>
                      <a:pt x="342630" y="794009"/>
                      <a:pt x="325167" y="799300"/>
                      <a:pt x="306858" y="79940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40" name="Google Shape;12040;g3acbb144eea_1_6349"/>
          <p:cNvGrpSpPr/>
          <p:nvPr/>
        </p:nvGrpSpPr>
        <p:grpSpPr>
          <a:xfrm>
            <a:off x="10450200" y="-79"/>
            <a:ext cx="1741800" cy="1713000"/>
            <a:chOff x="8708655" y="3426144"/>
            <a:chExt cx="1741800" cy="1713000"/>
          </a:xfrm>
        </p:grpSpPr>
        <p:sp>
          <p:nvSpPr>
            <p:cNvPr id="12041" name="Google Shape;12041;g3acbb144eea_1_6349"/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42" name="Google Shape;12042;g3acbb144eea_1_6349"/>
            <p:cNvGrpSpPr/>
            <p:nvPr/>
          </p:nvGrpSpPr>
          <p:grpSpPr>
            <a:xfrm>
              <a:off x="9121193" y="3637177"/>
              <a:ext cx="1038118" cy="1290954"/>
              <a:chOff x="420264" y="220027"/>
              <a:chExt cx="1038118" cy="1290954"/>
            </a:xfrm>
          </p:grpSpPr>
          <p:sp>
            <p:nvSpPr>
              <p:cNvPr id="12043" name="Google Shape;12043;g3acbb144eea_1_6349"/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4" name="Google Shape;12044;g3acbb144eea_1_6349"/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45" name="Google Shape;12045;g3acbb144eea_1_6349"/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2046" name="Google Shape;12046;g3acbb144eea_1_6349"/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47" name="Google Shape;12047;g3acbb144eea_1_6349"/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2048" name="Google Shape;12048;g3acbb144eea_1_6349"/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49" name="Google Shape;12049;g3acbb144eea_1_6349"/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050" name="Google Shape;12050;g3acbb144eea_1_6349"/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g3acbb144eea_1_6349"/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g3acbb144eea_1_6349"/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g3acbb144eea_1_6349"/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g3acbb144eea_1_6349"/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5" name="Google Shape;12055;g3acbb144eea_1_6349"/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6" name="Google Shape;12056;g3acbb144eea_1_6349"/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7" name="Google Shape;12057;g3acbb144eea_1_6349"/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983" name="Google Shape;10983;g3acbb144eea_1_6349"/>
          <p:cNvGrpSpPr/>
          <p:nvPr/>
        </p:nvGrpSpPr>
        <p:grpSpPr>
          <a:xfrm>
            <a:off x="8708655" y="3426144"/>
            <a:ext cx="1741800" cy="1713000"/>
            <a:chOff x="8708655" y="3426144"/>
            <a:chExt cx="1741800" cy="1713000"/>
          </a:xfrm>
        </p:grpSpPr>
        <p:sp>
          <p:nvSpPr>
            <p:cNvPr id="10984" name="Google Shape;10984;g3acbb144eea_1_6349"/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85" name="Google Shape;10985;g3acbb144eea_1_6349"/>
            <p:cNvGrpSpPr/>
            <p:nvPr/>
          </p:nvGrpSpPr>
          <p:grpSpPr>
            <a:xfrm>
              <a:off x="9038554" y="3755692"/>
              <a:ext cx="1081800" cy="1053900"/>
              <a:chOff x="335491" y="2054542"/>
              <a:chExt cx="1081800" cy="1053900"/>
            </a:xfrm>
          </p:grpSpPr>
          <p:sp>
            <p:nvSpPr>
              <p:cNvPr id="10986" name="Google Shape;10986;g3acbb144eea_1_6349"/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7" name="Google Shape;10987;g3acbb144eea_1_6349"/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8" name="Google Shape;10988;g3acbb144eea_1_6349"/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9" name="Google Shape;10989;g3acbb144eea_1_6349"/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990" name="Google Shape;10990;g3acbb144eea_1_6349"/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0991" name="Google Shape;10991;g3acbb144eea_1_6349"/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2" name="Google Shape;10992;g3acbb144eea_1_6349"/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93" name="Google Shape;10993;g3acbb144eea_1_6349"/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0994" name="Google Shape;10994;g3acbb144eea_1_6349"/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5" name="Google Shape;10995;g3acbb144eea_1_6349"/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96" name="Google Shape;10996;g3acbb144eea_1_6349"/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0997" name="Google Shape;10997;g3acbb144eea_1_6349"/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8" name="Google Shape;10998;g3acbb144eea_1_6349"/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9" name="Google Shape;10999;g3acbb144eea_1_6349"/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0" name="Google Shape;11000;g3acbb144eea_1_6349"/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1" name="Google Shape;11001;g3acbb144eea_1_6349"/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2" name="Google Shape;11002;g3acbb144eea_1_6349"/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3" name="Google Shape;11003;g3acbb144eea_1_6349"/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4" name="Google Shape;11004;g3acbb144eea_1_6349"/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5" name="Google Shape;11005;g3acbb144eea_1_6349"/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6" name="Google Shape;11006;g3acbb144eea_1_6349"/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7" name="Google Shape;11007;g3acbb144eea_1_6349"/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8" name="Google Shape;11008;g3acbb144eea_1_6349"/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9" name="Google Shape;11009;g3acbb144eea_1_6349"/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0" name="Google Shape;11010;g3acbb144eea_1_6349"/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1" name="Google Shape;11011;g3acbb144eea_1_6349"/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2" name="Google Shape;11012;g3acbb144eea_1_6349"/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3" name="Google Shape;11013;g3acbb144eea_1_6349"/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4" name="Google Shape;11014;g3acbb144eea_1_6349"/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5" name="Google Shape;11015;g3acbb144eea_1_6349"/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6" name="Google Shape;11016;g3acbb144eea_1_6349"/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7" name="Google Shape;11017;g3acbb144eea_1_6349"/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8" name="Google Shape;11018;g3acbb144eea_1_6349"/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9" name="Google Shape;11019;g3acbb144eea_1_6349"/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20" name="Google Shape;11020;g3acbb144eea_1_6349"/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1021" name="Google Shape;11021;g3acbb144eea_1_6349"/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2" name="Google Shape;11022;g3acbb144eea_1_6349"/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3" name="Google Shape;11023;g3acbb144eea_1_6349"/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4" name="Google Shape;11024;g3acbb144eea_1_6349"/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5" name="Google Shape;11025;g3acbb144eea_1_6349"/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6" name="Google Shape;11026;g3acbb144eea_1_6349"/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7" name="Google Shape;11027;g3acbb144eea_1_6349"/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8" name="Google Shape;11028;g3acbb144eea_1_6349"/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9" name="Google Shape;11029;g3acbb144eea_1_6349"/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0" name="Google Shape;11030;g3acbb144eea_1_6349"/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1" name="Google Shape;11031;g3acbb144eea_1_6349"/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2" name="Google Shape;11032;g3acbb144eea_1_6349"/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3" name="Google Shape;11033;g3acbb144eea_1_6349"/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4" name="Google Shape;11034;g3acbb144eea_1_6349"/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5" name="Google Shape;11035;g3acbb144eea_1_6349"/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6" name="Google Shape;11036;g3acbb144eea_1_6349"/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7" name="Google Shape;11037;g3acbb144eea_1_6349"/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8" name="Google Shape;11038;g3acbb144eea_1_6349"/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9" name="Google Shape;11039;g3acbb144eea_1_6349"/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0" name="Google Shape;11040;g3acbb144eea_1_6349"/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1" name="Google Shape;11041;g3acbb144eea_1_6349"/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2" name="Google Shape;11042;g3acbb144eea_1_6349"/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3" name="Google Shape;11043;g3acbb144eea_1_6349"/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4" name="Google Shape;11044;g3acbb144eea_1_6349"/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5" name="Google Shape;11045;g3acbb144eea_1_6349"/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6" name="Google Shape;11046;g3acbb144eea_1_6349"/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7" name="Google Shape;11047;g3acbb144eea_1_6349"/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8" name="Google Shape;11048;g3acbb144eea_1_6349"/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9" name="Google Shape;11049;g3acbb144eea_1_6349"/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0" name="Google Shape;11050;g3acbb144eea_1_6349"/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1" name="Google Shape;11051;g3acbb144eea_1_6349"/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2" name="Google Shape;11052;g3acbb144eea_1_6349"/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3" name="Google Shape;11053;g3acbb144eea_1_6349"/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4" name="Google Shape;11054;g3acbb144eea_1_6349"/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5" name="Google Shape;11055;g3acbb144eea_1_6349"/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6" name="Google Shape;11056;g3acbb144eea_1_6349"/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7" name="Google Shape;11057;g3acbb144eea_1_6349"/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8" name="Google Shape;11058;g3acbb144eea_1_6349"/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9" name="Google Shape;11059;g3acbb144eea_1_6349"/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0" name="Google Shape;11060;g3acbb144eea_1_6349"/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1" name="Google Shape;11061;g3acbb144eea_1_6349"/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2" name="Google Shape;11062;g3acbb144eea_1_6349"/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3" name="Google Shape;11063;g3acbb144eea_1_6349"/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4" name="Google Shape;11064;g3acbb144eea_1_6349"/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5" name="Google Shape;11065;g3acbb144eea_1_6349"/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6" name="Google Shape;11066;g3acbb144eea_1_6349"/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7" name="Google Shape;11067;g3acbb144eea_1_6349"/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8" name="Google Shape;11068;g3acbb144eea_1_6349"/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9" name="Google Shape;11069;g3acbb144eea_1_6349"/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0" name="Google Shape;11070;g3acbb144eea_1_6349"/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1" name="Google Shape;11071;g3acbb144eea_1_6349"/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2" name="Google Shape;11072;g3acbb144eea_1_6349"/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3" name="Google Shape;11073;g3acbb144eea_1_6349"/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4" name="Google Shape;11074;g3acbb144eea_1_6349"/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5" name="Google Shape;11075;g3acbb144eea_1_6349"/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6" name="Google Shape;11076;g3acbb144eea_1_6349"/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7" name="Google Shape;11077;g3acbb144eea_1_6349"/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8" name="Google Shape;11078;g3acbb144eea_1_6349"/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9" name="Google Shape;11079;g3acbb144eea_1_6349"/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0" name="Google Shape;11080;g3acbb144eea_1_6349"/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1" name="Google Shape;11081;g3acbb144eea_1_6349"/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2" name="Google Shape;11082;g3acbb144eea_1_6349"/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3" name="Google Shape;11083;g3acbb144eea_1_6349"/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4" name="Google Shape;11084;g3acbb144eea_1_6349"/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5" name="Google Shape;11085;g3acbb144eea_1_6349"/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6" name="Google Shape;11086;g3acbb144eea_1_6349"/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7" name="Google Shape;11087;g3acbb144eea_1_6349"/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8" name="Google Shape;11088;g3acbb144eea_1_6349"/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9" name="Google Shape;11089;g3acbb144eea_1_6349"/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0" name="Google Shape;11090;g3acbb144eea_1_6349"/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1" name="Google Shape;11091;g3acbb144eea_1_6349"/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2" name="Google Shape;11092;g3acbb144eea_1_6349"/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3" name="Google Shape;11093;g3acbb144eea_1_6349"/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4" name="Google Shape;11094;g3acbb144eea_1_6349"/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5" name="Google Shape;11095;g3acbb144eea_1_6349"/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6" name="Google Shape;11096;g3acbb144eea_1_6349"/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7" name="Google Shape;11097;g3acbb144eea_1_6349"/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8" name="Google Shape;11098;g3acbb144eea_1_6349"/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9" name="Google Shape;11099;g3acbb144eea_1_6349"/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0" name="Google Shape;11100;g3acbb144eea_1_6349"/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1" name="Google Shape;11101;g3acbb144eea_1_6349"/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2" name="Google Shape;11102;g3acbb144eea_1_6349"/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3" name="Google Shape;11103;g3acbb144eea_1_6349"/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4" name="Google Shape;11104;g3acbb144eea_1_6349"/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5" name="Google Shape;11105;g3acbb144eea_1_6349"/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6" name="Google Shape;11106;g3acbb144eea_1_6349"/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7" name="Google Shape;11107;g3acbb144eea_1_6349"/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8" name="Google Shape;11108;g3acbb144eea_1_6349"/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9" name="Google Shape;11109;g3acbb144eea_1_6349"/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0" name="Google Shape;11110;g3acbb144eea_1_6349"/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1" name="Google Shape;11111;g3acbb144eea_1_6349"/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2" name="Google Shape;11112;g3acbb144eea_1_6349"/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3" name="Google Shape;11113;g3acbb144eea_1_6349"/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4" name="Google Shape;11114;g3acbb144eea_1_6349"/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5" name="Google Shape;11115;g3acbb144eea_1_6349"/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6" name="Google Shape;11116;g3acbb144eea_1_6349"/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7" name="Google Shape;11117;g3acbb144eea_1_6349"/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8" name="Google Shape;11118;g3acbb144eea_1_6349"/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9" name="Google Shape;11119;g3acbb144eea_1_6349"/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0" name="Google Shape;11120;g3acbb144eea_1_6349"/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1" name="Google Shape;11121;g3acbb144eea_1_6349"/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2" name="Google Shape;11122;g3acbb144eea_1_6349"/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3" name="Google Shape;11123;g3acbb144eea_1_6349"/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124" name="Google Shape;11124;g3acbb144eea_1_6349"/>
          <p:cNvGrpSpPr/>
          <p:nvPr/>
        </p:nvGrpSpPr>
        <p:grpSpPr>
          <a:xfrm>
            <a:off x="0" y="1713075"/>
            <a:ext cx="6966900" cy="3426000"/>
            <a:chOff x="0" y="1713075"/>
            <a:chExt cx="6966900" cy="3426000"/>
          </a:xfrm>
        </p:grpSpPr>
        <p:grpSp>
          <p:nvGrpSpPr>
            <p:cNvPr id="11125" name="Google Shape;11125;g3acbb144eea_1_6349"/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1126" name="Google Shape;11126;g3acbb144eea_1_6349"/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7" name="Google Shape;11127;g3acbb144eea_1_6349"/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1128" name="Google Shape;11128;g3acbb144eea_1_6349"/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1129" name="Google Shape;11129;g3acbb144eea_1_6349"/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1130" name="Google Shape;11130;g3acbb144eea_1_6349"/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1" name="Google Shape;11131;g3acbb144eea_1_6349"/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1132" name="Google Shape;11132;g3acbb144eea_1_6349"/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3" name="Google Shape;11133;g3acbb144eea_1_6349"/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g3acbb144eea_1_6349"/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g3acbb144eea_1_6349"/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6" name="Google Shape;11136;g3acbb144eea_1_6349"/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7" name="Google Shape;11137;g3acbb144eea_1_6349"/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g3acbb144eea_1_6349"/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9" name="Google Shape;11139;g3acbb144eea_1_6349"/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0" name="Google Shape;11140;g3acbb144eea_1_6349"/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g3acbb144eea_1_6349"/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2" name="Google Shape;11142;g3acbb144eea_1_6349"/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3" name="Google Shape;11143;g3acbb144eea_1_6349"/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g3acbb144eea_1_6349"/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5" name="Google Shape;11145;g3acbb144eea_1_6349"/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6" name="Google Shape;11146;g3acbb144eea_1_6349"/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g3acbb144eea_1_6349"/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8" name="Google Shape;11148;g3acbb144eea_1_6349"/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9" name="Google Shape;11149;g3acbb144eea_1_6349"/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g3acbb144eea_1_6349"/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1" name="Google Shape;11151;g3acbb144eea_1_6349"/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2" name="Google Shape;11152;g3acbb144eea_1_6349"/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g3acbb144eea_1_6349"/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4" name="Google Shape;11154;g3acbb144eea_1_6349"/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5" name="Google Shape;11155;g3acbb144eea_1_6349"/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g3acbb144eea_1_6349"/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7" name="Google Shape;11157;g3acbb144eea_1_6349"/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8" name="Google Shape;11158;g3acbb144eea_1_6349"/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g3acbb144eea_1_6349"/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0" name="Google Shape;11160;g3acbb144eea_1_6349"/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1" name="Google Shape;11161;g3acbb144eea_1_6349"/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g3acbb144eea_1_6349"/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3" name="Google Shape;11163;g3acbb144eea_1_6349"/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4" name="Google Shape;11164;g3acbb144eea_1_6349"/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g3acbb144eea_1_6349"/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6" name="Google Shape;11166;g3acbb144eea_1_6349"/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7" name="Google Shape;11167;g3acbb144eea_1_6349"/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g3acbb144eea_1_6349"/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9" name="Google Shape;11169;g3acbb144eea_1_6349"/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0" name="Google Shape;11170;g3acbb144eea_1_6349"/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1" name="Google Shape;11171;g3acbb144eea_1_6349"/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2" name="Google Shape;11172;g3acbb144eea_1_6349"/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3" name="Google Shape;11173;g3acbb144eea_1_6349"/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4" name="Google Shape;11174;g3acbb144eea_1_6349"/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5" name="Google Shape;11175;g3acbb144eea_1_6349"/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6" name="Google Shape;11176;g3acbb144eea_1_6349"/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7" name="Google Shape;11177;g3acbb144eea_1_6349"/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8" name="Google Shape;11178;g3acbb144eea_1_6349"/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9" name="Google Shape;11179;g3acbb144eea_1_6349"/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0" name="Google Shape;11180;g3acbb144eea_1_6349"/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1" name="Google Shape;11181;g3acbb144eea_1_6349"/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2" name="Google Shape;11182;g3acbb144eea_1_6349"/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3" name="Google Shape;11183;g3acbb144eea_1_6349"/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4" name="Google Shape;11184;g3acbb144eea_1_6349"/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5" name="Google Shape;11185;g3acbb144eea_1_6349"/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6" name="Google Shape;11186;g3acbb144eea_1_6349"/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7" name="Google Shape;11187;g3acbb144eea_1_6349"/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8" name="Google Shape;11188;g3acbb144eea_1_6349"/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9" name="Google Shape;11189;g3acbb144eea_1_6349"/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0" name="Google Shape;11190;g3acbb144eea_1_6349"/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1" name="Google Shape;11191;g3acbb144eea_1_6349"/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192" name="Google Shape;11192;g3acbb144eea_1_6349"/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1193" name="Google Shape;11193;g3acbb144eea_1_6349"/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g3acbb144eea_1_6349"/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g3acbb144eea_1_6349"/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g3acbb144eea_1_6349"/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g3acbb144eea_1_6349"/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g3acbb144eea_1_6349"/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g3acbb144eea_1_6349"/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g3acbb144eea_1_6349"/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g3acbb144eea_1_6349"/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g3acbb144eea_1_6349"/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g3acbb144eea_1_6349"/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g3acbb144eea_1_6349"/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g3acbb144eea_1_6349"/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g3acbb144eea_1_6349"/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g3acbb144eea_1_6349"/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g3acbb144eea_1_6349"/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g3acbb144eea_1_6349"/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g3acbb144eea_1_6349"/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g3acbb144eea_1_6349"/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g3acbb144eea_1_6349"/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g3acbb144eea_1_6349"/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g3acbb144eea_1_6349"/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g3acbb144eea_1_6349"/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g3acbb144eea_1_6349"/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g3acbb144eea_1_6349"/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g3acbb144eea_1_6349"/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g3acbb144eea_1_6349"/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g3acbb144eea_1_6349"/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g3acbb144eea_1_6349"/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g3acbb144eea_1_6349"/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g3acbb144eea_1_6349"/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g3acbb144eea_1_6349"/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g3acbb144eea_1_6349"/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g3acbb144eea_1_6349"/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g3acbb144eea_1_6349"/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g3acbb144eea_1_6349"/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g3acbb144eea_1_6349"/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g3acbb144eea_1_6349"/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g3acbb144eea_1_6349"/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g3acbb144eea_1_6349"/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g3acbb144eea_1_6349"/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g3acbb144eea_1_6349"/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g3acbb144eea_1_6349"/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g3acbb144eea_1_6349"/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g3acbb144eea_1_6349"/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g3acbb144eea_1_6349"/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g3acbb144eea_1_6349"/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g3acbb144eea_1_6349"/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g3acbb144eea_1_6349"/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g3acbb144eea_1_6349"/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g3acbb144eea_1_6349"/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g3acbb144eea_1_6349"/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g3acbb144eea_1_6349"/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g3acbb144eea_1_6349"/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g3acbb144eea_1_6349"/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g3acbb144eea_1_6349"/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g3acbb144eea_1_6349"/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g3acbb144eea_1_6349"/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1" name="Google Shape;11251;g3acbb144eea_1_6349"/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2" name="Google Shape;11252;g3acbb144eea_1_6349"/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g3acbb144eea_1_6349"/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4" name="Google Shape;11254;g3acbb144eea_1_6349"/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5" name="Google Shape;11255;g3acbb144eea_1_6349"/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g3acbb144eea_1_6349"/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g3acbb144eea_1_6349"/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g3acbb144eea_1_6349"/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g3acbb144eea_1_6349"/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g3acbb144eea_1_6349"/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g3acbb144eea_1_6349"/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g3acbb144eea_1_6349"/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g3acbb144eea_1_6349"/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g3acbb144eea_1_6349"/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g3acbb144eea_1_6349"/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6" name="Google Shape;11266;g3acbb144eea_1_6349"/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7" name="Google Shape;11267;g3acbb144eea_1_6349"/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g3acbb144eea_1_6349"/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9" name="Google Shape;11269;g3acbb144eea_1_6349"/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0" name="Google Shape;11270;g3acbb144eea_1_6349"/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g3acbb144eea_1_6349"/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2" name="Google Shape;11272;g3acbb144eea_1_6349"/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3" name="Google Shape;11273;g3acbb144eea_1_6349"/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g3acbb144eea_1_6349"/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5" name="Google Shape;11275;g3acbb144eea_1_6349"/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6" name="Google Shape;11276;g3acbb144eea_1_6349"/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g3acbb144eea_1_6349"/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8" name="Google Shape;11278;g3acbb144eea_1_6349"/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9" name="Google Shape;11279;g3acbb144eea_1_6349"/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g3acbb144eea_1_6349"/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1" name="Google Shape;11281;g3acbb144eea_1_6349"/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2" name="Google Shape;11282;g3acbb144eea_1_6349"/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g3acbb144eea_1_6349"/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g3acbb144eea_1_6349"/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g3acbb144eea_1_6349"/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g3acbb144eea_1_6349"/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g3acbb144eea_1_6349"/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g3acbb144eea_1_6349"/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g3acbb144eea_1_6349"/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g3acbb144eea_1_6349"/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g3acbb144eea_1_6349"/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g3acbb144eea_1_6349"/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3" name="Google Shape;11293;g3acbb144eea_1_6349"/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4" name="Google Shape;11294;g3acbb144eea_1_6349"/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g3acbb144eea_1_6349"/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g3acbb144eea_1_6349"/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g3acbb144eea_1_6349"/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g3acbb144eea_1_6349"/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9" name="Google Shape;11299;g3acbb144eea_1_6349"/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0" name="Google Shape;11300;g3acbb144eea_1_6349"/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g3acbb144eea_1_6349"/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2" name="Google Shape;11302;g3acbb144eea_1_6349"/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3" name="Google Shape;11303;g3acbb144eea_1_6349"/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g3acbb144eea_1_6349"/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g3acbb144eea_1_6349"/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g3acbb144eea_1_6349"/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g3acbb144eea_1_6349"/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g3acbb144eea_1_6349"/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g3acbb144eea_1_6349"/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g3acbb144eea_1_6349"/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g3acbb144eea_1_6349"/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g3acbb144eea_1_6349"/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3" name="Google Shape;11313;g3acbb144eea_1_6349"/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g3acbb144eea_1_6349"/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g3acbb144eea_1_6349"/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g3acbb144eea_1_6349"/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g3acbb144eea_1_6349"/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g3acbb144eea_1_6349"/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g3acbb144eea_1_6349"/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g3acbb144eea_1_6349"/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g3acbb144eea_1_6349"/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g3acbb144eea_1_6349"/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g3acbb144eea_1_6349"/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4" name="Google Shape;11324;g3acbb144eea_1_6349"/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5" name="Google Shape;11325;g3acbb144eea_1_6349"/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g3acbb144eea_1_6349"/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7" name="Google Shape;11327;g3acbb144eea_1_6349"/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8" name="Google Shape;11328;g3acbb144eea_1_6349"/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g3acbb144eea_1_6349"/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g3acbb144eea_1_6349"/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g3acbb144eea_1_6349"/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g3acbb144eea_1_6349"/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g3acbb144eea_1_6349"/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g3acbb144eea_1_6349"/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g3acbb144eea_1_6349"/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g3acbb144eea_1_6349"/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7" name="Google Shape;11337;g3acbb144eea_1_6349"/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8" name="Google Shape;11338;g3acbb144eea_1_6349"/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9" name="Google Shape;11339;g3acbb144eea_1_6349"/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g3acbb144eea_1_6349"/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g3acbb144eea_1_6349"/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g3acbb144eea_1_6349"/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g3acbb144eea_1_6349"/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g3acbb144eea_1_6349"/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g3acbb144eea_1_6349"/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g3acbb144eea_1_6349"/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g3acbb144eea_1_6349"/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g3acbb144eea_1_6349"/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g3acbb144eea_1_6349"/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g3acbb144eea_1_6349"/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g3acbb144eea_1_6349"/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g3acbb144eea_1_6349"/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3" name="Google Shape;11353;g3acbb144eea_1_6349"/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4" name="Google Shape;11354;g3acbb144eea_1_6349"/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5" name="Google Shape;11355;g3acbb144eea_1_6349"/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6" name="Google Shape;11356;g3acbb144eea_1_6349"/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7" name="Google Shape;11357;g3acbb144eea_1_6349"/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8" name="Google Shape;11358;g3acbb144eea_1_6349"/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9" name="Google Shape;11359;g3acbb144eea_1_6349"/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0" name="Google Shape;11360;g3acbb144eea_1_6349"/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1" name="Google Shape;11361;g3acbb144eea_1_6349"/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2" name="Google Shape;11362;g3acbb144eea_1_6349"/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3" name="Google Shape;11363;g3acbb144eea_1_6349"/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4" name="Google Shape;11364;g3acbb144eea_1_6349"/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5" name="Google Shape;11365;g3acbb144eea_1_6349"/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6" name="Google Shape;11366;g3acbb144eea_1_6349"/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7" name="Google Shape;11367;g3acbb144eea_1_6349"/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8" name="Google Shape;11368;g3acbb144eea_1_6349"/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9" name="Google Shape;11369;g3acbb144eea_1_6349"/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0" name="Google Shape;11370;g3acbb144eea_1_6349"/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1" name="Google Shape;11371;g3acbb144eea_1_6349"/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2" name="Google Shape;11372;g3acbb144eea_1_6349"/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3" name="Google Shape;11373;g3acbb144eea_1_6349"/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4" name="Google Shape;11374;g3acbb144eea_1_6349"/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5" name="Google Shape;11375;g3acbb144eea_1_6349"/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6" name="Google Shape;11376;g3acbb144eea_1_6349"/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7" name="Google Shape;11377;g3acbb144eea_1_6349"/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8" name="Google Shape;11378;g3acbb144eea_1_6349"/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9" name="Google Shape;11379;g3acbb144eea_1_6349"/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0" name="Google Shape;11380;g3acbb144eea_1_6349"/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1" name="Google Shape;11381;g3acbb144eea_1_6349"/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2" name="Google Shape;11382;g3acbb144eea_1_6349"/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3" name="Google Shape;11383;g3acbb144eea_1_6349"/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4" name="Google Shape;11384;g3acbb144eea_1_6349"/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5" name="Google Shape;11385;g3acbb144eea_1_6349"/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6" name="Google Shape;11386;g3acbb144eea_1_6349"/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7" name="Google Shape;11387;g3acbb144eea_1_6349"/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8" name="Google Shape;11388;g3acbb144eea_1_6349"/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9" name="Google Shape;11389;g3acbb144eea_1_6349"/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0" name="Google Shape;11390;g3acbb144eea_1_6349"/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1" name="Google Shape;11391;g3acbb144eea_1_6349"/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2" name="Google Shape;11392;g3acbb144eea_1_6349"/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3" name="Google Shape;11393;g3acbb144eea_1_6349"/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4" name="Google Shape;11394;g3acbb144eea_1_6349"/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5" name="Google Shape;11395;g3acbb144eea_1_6349"/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6" name="Google Shape;11396;g3acbb144eea_1_6349"/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7" name="Google Shape;11397;g3acbb144eea_1_6349"/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8" name="Google Shape;11398;g3acbb144eea_1_6349"/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9" name="Google Shape;11399;g3acbb144eea_1_6349"/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g3acbb144eea_1_6349"/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g3acbb144eea_1_6349"/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g3acbb144eea_1_6349"/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g3acbb144eea_1_6349"/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g3acbb144eea_1_6349"/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g3acbb144eea_1_6349"/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g3acbb144eea_1_6349"/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g3acbb144eea_1_6349"/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8" name="Google Shape;11408;g3acbb144eea_1_6349"/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9" name="Google Shape;11409;g3acbb144eea_1_6349"/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g3acbb144eea_1_6349"/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1" name="Google Shape;11411;g3acbb144eea_1_6349"/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2" name="Google Shape;11412;g3acbb144eea_1_6349"/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3" name="Google Shape;11413;g3acbb144eea_1_6349"/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4" name="Google Shape;11414;g3acbb144eea_1_6349"/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g3acbb144eea_1_6349"/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g3acbb144eea_1_6349"/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g3acbb144eea_1_6349"/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g3acbb144eea_1_6349"/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g3acbb144eea_1_6349"/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g3acbb144eea_1_6349"/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g3acbb144eea_1_6349"/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g3acbb144eea_1_6349"/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3" name="Google Shape;11423;g3acbb144eea_1_6349"/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4" name="Google Shape;11424;g3acbb144eea_1_6349"/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g3acbb144eea_1_6349"/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g3acbb144eea_1_6349"/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g3acbb144eea_1_6349"/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8" name="Google Shape;11428;g3acbb144eea_1_6349"/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9" name="Google Shape;11429;g3acbb144eea_1_6349"/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0" name="Google Shape;11430;g3acbb144eea_1_6349"/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1" name="Google Shape;11431;g3acbb144eea_1_6349"/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2" name="Google Shape;11432;g3acbb144eea_1_6349"/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3" name="Google Shape;11433;g3acbb144eea_1_6349"/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4" name="Google Shape;11434;g3acbb144eea_1_6349"/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5" name="Google Shape;11435;g3acbb144eea_1_6349"/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6" name="Google Shape;11436;g3acbb144eea_1_6349"/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7" name="Google Shape;11437;g3acbb144eea_1_6349"/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8" name="Google Shape;11438;g3acbb144eea_1_6349"/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9" name="Google Shape;11439;g3acbb144eea_1_6349"/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0" name="Google Shape;11440;g3acbb144eea_1_6349"/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1" name="Google Shape;11441;g3acbb144eea_1_6349"/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2" name="Google Shape;11442;g3acbb144eea_1_6349"/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3" name="Google Shape;11443;g3acbb144eea_1_6349"/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4" name="Google Shape;11444;g3acbb144eea_1_6349"/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5" name="Google Shape;11445;g3acbb144eea_1_6349"/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6" name="Google Shape;11446;g3acbb144eea_1_6349"/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7" name="Google Shape;11447;g3acbb144eea_1_6349"/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8" name="Google Shape;11448;g3acbb144eea_1_6349"/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9" name="Google Shape;11449;g3acbb144eea_1_6349"/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0" name="Google Shape;11450;g3acbb144eea_1_6349"/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1" name="Google Shape;11451;g3acbb144eea_1_6349"/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2" name="Google Shape;11452;g3acbb144eea_1_6349"/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3" name="Google Shape;11453;g3acbb144eea_1_6349"/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54" name="Google Shape;11454;g3acbb144eea_1_6349"/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11455" name="Google Shape;11455;g3acbb144eea_1_6349"/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56" name="Google Shape;11456;g3acbb144eea_1_6349"/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11457" name="Google Shape;11457;g3acbb144eea_1_6349"/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8" name="Google Shape;11458;g3acbb144eea_1_6349"/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9" name="Google Shape;11459;g3acbb144eea_1_6349"/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60" name="Google Shape;11460;g3acbb144eea_1_6349"/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1461" name="Google Shape;11461;g3acbb144eea_1_6349"/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g3acbb144eea_1_6349"/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g3acbb144eea_1_6349"/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4" name="Google Shape;11464;g3acbb144eea_1_6349"/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1465" name="Google Shape;11465;g3acbb144eea_1_6349"/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1466" name="Google Shape;11466;g3acbb144eea_1_6349"/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7" name="Google Shape;11467;g3acbb144eea_1_6349"/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8" name="Google Shape;11468;g3acbb144eea_1_6349"/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469" name="Google Shape;11469;g3acbb144eea_1_6349"/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1470" name="Google Shape;11470;g3acbb144eea_1_6349"/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1" name="Google Shape;11471;g3acbb144eea_1_6349"/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472" name="Google Shape;11472;g3acbb144eea_1_6349"/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3" name="Google Shape;11473;g3acbb144eea_1_6349"/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474" name="Google Shape;11474;g3acbb144eea_1_6349"/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1475" name="Google Shape;11475;g3acbb144eea_1_6349"/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6" name="Google Shape;11476;g3acbb144eea_1_6349"/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7" name="Google Shape;11477;g3acbb144eea_1_6349"/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478" name="Google Shape;11478;g3acbb144eea_1_6349"/>
          <p:cNvGrpSpPr/>
          <p:nvPr/>
        </p:nvGrpSpPr>
        <p:grpSpPr>
          <a:xfrm>
            <a:off x="3483444" y="1713071"/>
            <a:ext cx="1741800" cy="1713000"/>
            <a:chOff x="3483444" y="1713071"/>
            <a:chExt cx="1741800" cy="1713000"/>
          </a:xfrm>
        </p:grpSpPr>
        <p:sp>
          <p:nvSpPr>
            <p:cNvPr id="11479" name="Google Shape;11479;g3acbb144eea_1_6349"/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0" name="Google Shape;11480;g3acbb144eea_1_6349"/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11481" name="Google Shape;11481;g3acbb144eea_1_6349"/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82" name="Google Shape;11482;g3acbb144eea_1_6349"/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1483" name="Google Shape;11483;g3acbb144eea_1_6349"/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4" name="Google Shape;11484;g3acbb144eea_1_6349"/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5" name="Google Shape;11485;g3acbb144eea_1_6349"/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g3acbb144eea_1_6349"/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g3acbb144eea_1_6349"/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g3acbb144eea_1_6349"/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9" name="Google Shape;11489;g3acbb144eea_1_6349"/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1490" name="Google Shape;11490;g3acbb144eea_1_6349"/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g3acbb144eea_1_6349"/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g3acbb144eea_1_6349"/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93" name="Google Shape;11493;g3acbb144eea_1_6349"/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94" name="Google Shape;11494;g3acbb144eea_1_6349"/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1495" name="Google Shape;11495;g3acbb144eea_1_6349"/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6" name="Google Shape;11496;g3acbb144eea_1_6349"/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7" name="Google Shape;11497;g3acbb144eea_1_6349"/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98" name="Google Shape;11498;g3acbb144eea_1_6349"/>
          <p:cNvGrpSpPr/>
          <p:nvPr/>
        </p:nvGrpSpPr>
        <p:grpSpPr>
          <a:xfrm>
            <a:off x="1741727" y="1713071"/>
            <a:ext cx="1741800" cy="1713000"/>
            <a:chOff x="5225189" y="1713071"/>
            <a:chExt cx="1741800" cy="1713000"/>
          </a:xfrm>
        </p:grpSpPr>
        <p:sp>
          <p:nvSpPr>
            <p:cNvPr id="11499" name="Google Shape;11499;g3acbb144eea_1_6349"/>
            <p:cNvSpPr/>
            <p:nvPr/>
          </p:nvSpPr>
          <p:spPr>
            <a:xfrm>
              <a:off x="5225189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00" name="Google Shape;11500;g3acbb144eea_1_6349"/>
            <p:cNvGrpSpPr/>
            <p:nvPr/>
          </p:nvGrpSpPr>
          <p:grpSpPr>
            <a:xfrm>
              <a:off x="5514284" y="2144079"/>
              <a:ext cx="1160219" cy="850919"/>
              <a:chOff x="-4275879" y="2824603"/>
              <a:chExt cx="740266" cy="542920"/>
            </a:xfrm>
          </p:grpSpPr>
          <p:grpSp>
            <p:nvGrpSpPr>
              <p:cNvPr id="11501" name="Google Shape;11501;g3acbb144eea_1_6349"/>
              <p:cNvGrpSpPr/>
              <p:nvPr/>
            </p:nvGrpSpPr>
            <p:grpSpPr>
              <a:xfrm>
                <a:off x="-4274462" y="2986190"/>
                <a:ext cx="730564" cy="108300"/>
                <a:chOff x="-4274462" y="2986190"/>
                <a:chExt cx="730564" cy="108300"/>
              </a:xfrm>
            </p:grpSpPr>
            <p:sp>
              <p:nvSpPr>
                <p:cNvPr id="11502" name="Google Shape;11502;g3acbb144eea_1_6349"/>
                <p:cNvSpPr/>
                <p:nvPr/>
              </p:nvSpPr>
              <p:spPr>
                <a:xfrm>
                  <a:off x="-4274462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3" name="Google Shape;11503;g3acbb144eea_1_6349"/>
                <p:cNvSpPr/>
                <p:nvPr/>
              </p:nvSpPr>
              <p:spPr>
                <a:xfrm>
                  <a:off x="-416631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g3acbb144eea_1_6349"/>
                <p:cNvSpPr/>
                <p:nvPr/>
              </p:nvSpPr>
              <p:spPr>
                <a:xfrm>
                  <a:off x="-405815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5" name="Google Shape;11505;g3acbb144eea_1_6349"/>
                <p:cNvSpPr/>
                <p:nvPr/>
              </p:nvSpPr>
              <p:spPr>
                <a:xfrm>
                  <a:off x="-3950005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6" name="Google Shape;11506;g3acbb144eea_1_6349"/>
                <p:cNvSpPr/>
                <p:nvPr/>
              </p:nvSpPr>
              <p:spPr>
                <a:xfrm>
                  <a:off x="-3841853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g3acbb144eea_1_6349"/>
                <p:cNvSpPr/>
                <p:nvPr/>
              </p:nvSpPr>
              <p:spPr>
                <a:xfrm>
                  <a:off x="-373370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8" name="Google Shape;11508;g3acbb144eea_1_6349"/>
                <p:cNvSpPr/>
                <p:nvPr/>
              </p:nvSpPr>
              <p:spPr>
                <a:xfrm>
                  <a:off x="-365219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9" name="Google Shape;11509;g3acbb144eea_1_6349"/>
              <p:cNvGrpSpPr/>
              <p:nvPr/>
            </p:nvGrpSpPr>
            <p:grpSpPr>
              <a:xfrm>
                <a:off x="-4224873" y="2928909"/>
                <a:ext cx="622412" cy="108300"/>
                <a:chOff x="-4224873" y="2928909"/>
                <a:chExt cx="622412" cy="108300"/>
              </a:xfrm>
            </p:grpSpPr>
            <p:sp>
              <p:nvSpPr>
                <p:cNvPr id="11510" name="Google Shape;11510;g3acbb144eea_1_6349"/>
                <p:cNvSpPr/>
                <p:nvPr/>
              </p:nvSpPr>
              <p:spPr>
                <a:xfrm>
                  <a:off x="-4116720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1" name="Google Shape;11511;g3acbb144eea_1_6349"/>
                <p:cNvSpPr/>
                <p:nvPr/>
              </p:nvSpPr>
              <p:spPr>
                <a:xfrm>
                  <a:off x="-4224873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2" name="Google Shape;11512;g3acbb144eea_1_6349"/>
                <p:cNvSpPr/>
                <p:nvPr/>
              </p:nvSpPr>
              <p:spPr>
                <a:xfrm>
                  <a:off x="-4008568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g3acbb144eea_1_6349"/>
                <p:cNvSpPr/>
                <p:nvPr/>
              </p:nvSpPr>
              <p:spPr>
                <a:xfrm>
                  <a:off x="-3900416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4" name="Google Shape;11514;g3acbb144eea_1_6349"/>
                <p:cNvSpPr/>
                <p:nvPr/>
              </p:nvSpPr>
              <p:spPr>
                <a:xfrm>
                  <a:off x="-3792263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5" name="Google Shape;11515;g3acbb144eea_1_6349"/>
                <p:cNvSpPr/>
                <p:nvPr/>
              </p:nvSpPr>
              <p:spPr>
                <a:xfrm>
                  <a:off x="-3710761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6" name="Google Shape;11516;g3acbb144eea_1_6349"/>
              <p:cNvGrpSpPr/>
              <p:nvPr/>
            </p:nvGrpSpPr>
            <p:grpSpPr>
              <a:xfrm>
                <a:off x="-4148701" y="2824603"/>
                <a:ext cx="468044" cy="174014"/>
                <a:chOff x="-4148701" y="2824603"/>
                <a:chExt cx="468044" cy="174014"/>
              </a:xfrm>
            </p:grpSpPr>
            <p:sp>
              <p:nvSpPr>
                <p:cNvPr id="11517" name="Google Shape;11517;g3acbb144eea_1_6349"/>
                <p:cNvSpPr/>
                <p:nvPr/>
              </p:nvSpPr>
              <p:spPr>
                <a:xfrm>
                  <a:off x="-4148701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8" name="Google Shape;11518;g3acbb144eea_1_6349"/>
                <p:cNvSpPr/>
                <p:nvPr/>
              </p:nvSpPr>
              <p:spPr>
                <a:xfrm>
                  <a:off x="-4063690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g3acbb144eea_1_6349"/>
                <p:cNvSpPr/>
                <p:nvPr/>
              </p:nvSpPr>
              <p:spPr>
                <a:xfrm>
                  <a:off x="-3874035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0" name="Google Shape;11520;g3acbb144eea_1_6349"/>
                <p:cNvSpPr/>
                <p:nvPr/>
              </p:nvSpPr>
              <p:spPr>
                <a:xfrm>
                  <a:off x="-3967142" y="2824603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1" name="Google Shape;11521;g3acbb144eea_1_6349"/>
                <p:cNvSpPr/>
                <p:nvPr/>
              </p:nvSpPr>
              <p:spPr>
                <a:xfrm>
                  <a:off x="-3788957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g3acbb144eea_1_6349"/>
                <p:cNvSpPr/>
                <p:nvPr/>
              </p:nvSpPr>
              <p:spPr>
                <a:xfrm>
                  <a:off x="-3955538" y="286899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g3acbb144eea_1_6349"/>
              <p:cNvGrpSpPr/>
              <p:nvPr/>
            </p:nvGrpSpPr>
            <p:grpSpPr>
              <a:xfrm>
                <a:off x="-4039806" y="2897806"/>
                <a:ext cx="282167" cy="122536"/>
                <a:chOff x="-4039806" y="2897806"/>
                <a:chExt cx="282167" cy="122536"/>
              </a:xfrm>
            </p:grpSpPr>
            <p:sp>
              <p:nvSpPr>
                <p:cNvPr id="11524" name="Google Shape;11524;g3acbb144eea_1_6349"/>
                <p:cNvSpPr/>
                <p:nvPr/>
              </p:nvSpPr>
              <p:spPr>
                <a:xfrm>
                  <a:off x="-4039806" y="2897806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g3acbb144eea_1_6349"/>
                <p:cNvSpPr/>
                <p:nvPr/>
              </p:nvSpPr>
              <p:spPr>
                <a:xfrm>
                  <a:off x="-3865939" y="2912042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26" name="Google Shape;11526;g3acbb144eea_1_6349"/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27" name="Google Shape;11527;g3acbb144eea_1_6349"/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11528" name="Google Shape;11528;g3acbb144eea_1_6349"/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9" name="Google Shape;11529;g3acbb144eea_1_6349"/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30" name="Google Shape;11530;g3acbb144eea_1_6349"/>
              <p:cNvSpPr/>
              <p:nvPr/>
            </p:nvSpPr>
            <p:spPr>
              <a:xfrm>
                <a:off x="-423904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1" name="Google Shape;11531;g3acbb144eea_1_6349"/>
              <p:cNvSpPr/>
              <p:nvPr/>
            </p:nvSpPr>
            <p:spPr>
              <a:xfrm>
                <a:off x="-417616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2" name="Google Shape;11532;g3acbb144eea_1_6349"/>
              <p:cNvSpPr/>
              <p:nvPr/>
            </p:nvSpPr>
            <p:spPr>
              <a:xfrm>
                <a:off x="-4113347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3" name="Google Shape;11533;g3acbb144eea_1_6349"/>
              <p:cNvSpPr/>
              <p:nvPr/>
            </p:nvSpPr>
            <p:spPr>
              <a:xfrm>
                <a:off x="-4050466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4" name="Google Shape;11534;g3acbb144eea_1_6349"/>
              <p:cNvSpPr/>
              <p:nvPr/>
            </p:nvSpPr>
            <p:spPr>
              <a:xfrm>
                <a:off x="-3987653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5" name="Google Shape;11535;g3acbb144eea_1_6349"/>
              <p:cNvSpPr/>
              <p:nvPr/>
            </p:nvSpPr>
            <p:spPr>
              <a:xfrm>
                <a:off x="-3924839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6" name="Google Shape;11536;g3acbb144eea_1_6349"/>
              <p:cNvSpPr/>
              <p:nvPr/>
            </p:nvSpPr>
            <p:spPr>
              <a:xfrm>
                <a:off x="-3861958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7" name="Google Shape;11537;g3acbb144eea_1_6349"/>
              <p:cNvSpPr/>
              <p:nvPr/>
            </p:nvSpPr>
            <p:spPr>
              <a:xfrm>
                <a:off x="-3799145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8" name="Google Shape;11538;g3acbb144eea_1_6349"/>
              <p:cNvSpPr/>
              <p:nvPr/>
            </p:nvSpPr>
            <p:spPr>
              <a:xfrm>
                <a:off x="-3736264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9" name="Google Shape;11539;g3acbb144eea_1_6349"/>
              <p:cNvSpPr/>
              <p:nvPr/>
            </p:nvSpPr>
            <p:spPr>
              <a:xfrm>
                <a:off x="-367345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0" name="Google Shape;11540;g3acbb144eea_1_6349"/>
              <p:cNvSpPr/>
              <p:nvPr/>
            </p:nvSpPr>
            <p:spPr>
              <a:xfrm>
                <a:off x="-361057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541" name="Google Shape;11541;g3acbb144eea_1_6349"/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1542" name="Google Shape;11542;g3acbb144eea_1_6349"/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43" name="Google Shape;11543;g3acbb144eea_1_6349"/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1544" name="Google Shape;11544;g3acbb144eea_1_6349"/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1545" name="Google Shape;11545;g3acbb144eea_1_6349"/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g3acbb144eea_1_6349"/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7" name="Google Shape;11547;g3acbb144eea_1_6349"/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g3acbb144eea_1_6349"/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g3acbb144eea_1_6349"/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g3acbb144eea_1_6349"/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1551" name="Google Shape;11551;g3acbb144eea_1_6349"/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g3acbb144eea_1_6349"/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g3acbb144eea_1_6349"/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g3acbb144eea_1_6349"/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g3acbb144eea_1_6349"/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g3acbb144eea_1_6349"/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1557" name="Google Shape;11557;g3acbb144eea_1_6349"/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g3acbb144eea_1_6349"/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g3acbb144eea_1_6349"/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g3acbb144eea_1_6349"/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g3acbb144eea_1_6349"/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g3acbb144eea_1_6349"/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1563" name="Google Shape;11563;g3acbb144eea_1_6349"/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g3acbb144eea_1_6349"/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5" name="Google Shape;11565;g3acbb144eea_1_6349"/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6" name="Google Shape;11566;g3acbb144eea_1_6349"/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g3acbb144eea_1_6349"/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568" name="Google Shape;11568;g3acbb144eea_1_6349"/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1569" name="Google Shape;11569;g3acbb144eea_1_6349"/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70" name="Google Shape;11570;g3acbb144eea_1_6349"/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1571" name="Google Shape;11571;g3acbb144eea_1_6349"/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1572" name="Google Shape;11572;g3acbb144eea_1_6349"/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1573" name="Google Shape;11573;g3acbb144eea_1_6349"/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4" name="Google Shape;11574;g3acbb144eea_1_6349"/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5" name="Google Shape;11575;g3acbb144eea_1_6349"/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6" name="Google Shape;11576;g3acbb144eea_1_6349"/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7" name="Google Shape;11577;g3acbb144eea_1_6349"/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8" name="Google Shape;11578;g3acbb144eea_1_6349"/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9" name="Google Shape;11579;g3acbb144eea_1_6349"/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0" name="Google Shape;11580;g3acbb144eea_1_6349"/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1581" name="Google Shape;11581;g3acbb144eea_1_6349"/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2" name="Google Shape;11582;g3acbb144eea_1_6349"/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3" name="Google Shape;11583;g3acbb144eea_1_6349"/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4" name="Google Shape;11584;g3acbb144eea_1_6349"/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5" name="Google Shape;11585;g3acbb144eea_1_6349"/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6" name="Google Shape;11586;g3acbb144eea_1_6349"/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7" name="Google Shape;11587;g3acbb144eea_1_6349"/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1588" name="Google Shape;11588;g3acbb144eea_1_6349"/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9" name="Google Shape;11589;g3acbb144eea_1_6349"/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0" name="Google Shape;11590;g3acbb144eea_1_6349"/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1" name="Google Shape;11591;g3acbb144eea_1_6349"/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2" name="Google Shape;11592;g3acbb144eea_1_6349"/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3" name="Google Shape;11593;g3acbb144eea_1_6349"/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94" name="Google Shape;11594;g3acbb144eea_1_6349"/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1595" name="Google Shape;11595;g3acbb144eea_1_6349"/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6" name="Google Shape;11596;g3acbb144eea_1_6349"/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597" name="Google Shape;11597;g3acbb144eea_1_6349"/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g3acbb144eea_1_6349"/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1599" name="Google Shape;11599;g3acbb144eea_1_6349"/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g3acbb144eea_1_6349"/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1" name="Google Shape;11601;g3acbb144eea_1_6349"/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11602" name="Google Shape;11602;g3acbb144eea_1_6349"/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03" name="Google Shape;11603;g3acbb144eea_1_6349"/>
            <p:cNvGrpSpPr/>
            <p:nvPr/>
          </p:nvGrpSpPr>
          <p:grpSpPr>
            <a:xfrm>
              <a:off x="293479" y="1952625"/>
              <a:ext cx="1162050" cy="1170198"/>
              <a:chOff x="3769889" y="1952625"/>
              <a:chExt cx="1162050" cy="1170198"/>
            </a:xfrm>
          </p:grpSpPr>
          <p:sp>
            <p:nvSpPr>
              <p:cNvPr id="11604" name="Google Shape;11604;g3acbb144eea_1_6349"/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5" name="Google Shape;11605;g3acbb144eea_1_6349"/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6" name="Google Shape;11606;g3acbb144eea_1_6349"/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7" name="Google Shape;11607;g3acbb144eea_1_6349"/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8" name="Google Shape;11608;g3acbb144eea_1_6349"/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9" name="Google Shape;11609;g3acbb144eea_1_6349"/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0" name="Google Shape;11610;g3acbb144eea_1_6349"/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1" name="Google Shape;11611;g3acbb144eea_1_6349"/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2" name="Google Shape;11612;g3acbb144eea_1_6349"/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3" name="Google Shape;11613;g3acbb144eea_1_6349"/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4" name="Google Shape;11614;g3acbb144eea_1_6349"/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5" name="Google Shape;11615;g3acbb144eea_1_6349"/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6" name="Google Shape;11616;g3acbb144eea_1_6349"/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7" name="Google Shape;11617;g3acbb144eea_1_6349"/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8" name="Google Shape;11618;g3acbb144eea_1_6349"/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9" name="Google Shape;11619;g3acbb144eea_1_6349"/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0" name="Google Shape;11620;g3acbb144eea_1_6349"/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1" name="Google Shape;11621;g3acbb144eea_1_6349"/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2" name="Google Shape;11622;g3acbb144eea_1_6349"/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3" name="Google Shape;11623;g3acbb144eea_1_6349"/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4" name="Google Shape;11624;g3acbb144eea_1_6349"/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5" name="Google Shape;11625;g3acbb144eea_1_6349"/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6" name="Google Shape;11626;g3acbb144eea_1_6349"/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7" name="Google Shape;11627;g3acbb144eea_1_6349"/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8" name="Google Shape;11628;g3acbb144eea_1_6349"/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9" name="Google Shape;11629;g3acbb144eea_1_6349"/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0" name="Google Shape;11630;g3acbb144eea_1_6349"/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1" name="Google Shape;11631;g3acbb144eea_1_6349"/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2" name="Google Shape;11632;g3acbb144eea_1_6349"/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3" name="Google Shape;11633;g3acbb144eea_1_6349"/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4" name="Google Shape;11634;g3acbb144eea_1_6349"/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5" name="Google Shape;11635;g3acbb144eea_1_6349"/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6" name="Google Shape;11636;g3acbb144eea_1_6349"/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7" name="Google Shape;11637;g3acbb144eea_1_6349"/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8" name="Google Shape;11638;g3acbb144eea_1_6349"/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9" name="Google Shape;11639;g3acbb144eea_1_6349"/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0" name="Google Shape;11640;g3acbb144eea_1_6349"/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1" name="Google Shape;11641;g3acbb144eea_1_6349"/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2" name="Google Shape;11642;g3acbb144eea_1_6349"/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3" name="Google Shape;11643;g3acbb144eea_1_6349"/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4" name="Google Shape;11644;g3acbb144eea_1_6349"/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5" name="Google Shape;11645;g3acbb144eea_1_6349"/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6" name="Google Shape;11646;g3acbb144eea_1_6349"/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7" name="Google Shape;11647;g3acbb144eea_1_6349"/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8" name="Google Shape;11648;g3acbb144eea_1_6349"/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9" name="Google Shape;11649;g3acbb144eea_1_6349"/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0" name="Google Shape;11650;g3acbb144eea_1_6349"/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1" name="Google Shape;11651;g3acbb144eea_1_6349"/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2" name="Google Shape;11652;g3acbb144eea_1_6349"/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3" name="Google Shape;11653;g3acbb144eea_1_6349"/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4" name="Google Shape;11654;g3acbb144eea_1_6349"/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5" name="Google Shape;11655;g3acbb144eea_1_6349"/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6" name="Google Shape;11656;g3acbb144eea_1_6349"/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7" name="Google Shape;11657;g3acbb144eea_1_6349"/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8" name="Google Shape;11658;g3acbb144eea_1_6349"/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9" name="Google Shape;11659;g3acbb144eea_1_6349"/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0" name="Google Shape;11660;g3acbb144eea_1_6349"/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1" name="Google Shape;11661;g3acbb144eea_1_6349"/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2" name="Google Shape;11662;g3acbb144eea_1_6349"/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3" name="Google Shape;11663;g3acbb144eea_1_6349"/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4" name="Google Shape;11664;g3acbb144eea_1_6349"/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5" name="Google Shape;11665;g3acbb144eea_1_6349"/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6" name="Google Shape;11666;g3acbb144eea_1_6349"/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7" name="Google Shape;11667;g3acbb144eea_1_6349"/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8" name="Google Shape;11668;g3acbb144eea_1_6349"/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9" name="Google Shape;11669;g3acbb144eea_1_6349"/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0" name="Google Shape;11670;g3acbb144eea_1_6349"/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1" name="Google Shape;11671;g3acbb144eea_1_6349"/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2" name="Google Shape;11672;g3acbb144eea_1_6349"/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3" name="Google Shape;11673;g3acbb144eea_1_6349"/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4" name="Google Shape;11674;g3acbb144eea_1_6349"/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5" name="Google Shape;11675;g3acbb144eea_1_6349"/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6" name="Google Shape;11676;g3acbb144eea_1_6349"/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7" name="Google Shape;11677;g3acbb144eea_1_6349"/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8" name="Google Shape;11678;g3acbb144eea_1_6349"/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9" name="Google Shape;11679;g3acbb144eea_1_6349"/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0" name="Google Shape;11680;g3acbb144eea_1_6349"/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1" name="Google Shape;11681;g3acbb144eea_1_6349"/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2" name="Google Shape;11682;g3acbb144eea_1_6349"/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3" name="Google Shape;11683;g3acbb144eea_1_6349"/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4" name="Google Shape;11684;g3acbb144eea_1_6349"/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5" name="Google Shape;11685;g3acbb144eea_1_6349"/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6" name="Google Shape;11686;g3acbb144eea_1_6349"/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7" name="Google Shape;11687;g3acbb144eea_1_6349"/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8" name="Google Shape;11688;g3acbb144eea_1_6349"/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9" name="Google Shape;11689;g3acbb144eea_1_6349"/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0" name="Google Shape;11690;g3acbb144eea_1_6349"/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1" name="Google Shape;11691;g3acbb144eea_1_6349"/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2" name="Google Shape;11692;g3acbb144eea_1_6349"/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3" name="Google Shape;11693;g3acbb144eea_1_6349"/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4" name="Google Shape;11694;g3acbb144eea_1_6349"/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5" name="Google Shape;11695;g3acbb144eea_1_6349"/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6" name="Google Shape;11696;g3acbb144eea_1_6349"/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7" name="Google Shape;11697;g3acbb144eea_1_6349"/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8" name="Google Shape;11698;g3acbb144eea_1_6349"/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9" name="Google Shape;11699;g3acbb144eea_1_6349"/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0" name="Google Shape;11700;g3acbb144eea_1_6349"/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g3acbb144eea_1_6349"/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2" name="Google Shape;11702;g3acbb144eea_1_6349"/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3" name="Google Shape;11703;g3acbb144eea_1_6349"/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g3acbb144eea_1_6349"/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5" name="Google Shape;11705;g3acbb144eea_1_6349"/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6" name="Google Shape;11706;g3acbb144eea_1_6349"/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7" name="Google Shape;11707;g3acbb144eea_1_6349"/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8" name="Google Shape;11708;g3acbb144eea_1_6349"/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9" name="Google Shape;11709;g3acbb144eea_1_6349"/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0" name="Google Shape;11710;g3acbb144eea_1_6349"/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1" name="Google Shape;11711;g3acbb144eea_1_6349"/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2" name="Google Shape;11712;g3acbb144eea_1_6349"/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3" name="Google Shape;11713;g3acbb144eea_1_6349"/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4" name="Google Shape;11714;g3acbb144eea_1_6349"/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5" name="Google Shape;11715;g3acbb144eea_1_6349"/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6" name="Google Shape;11716;g3acbb144eea_1_6349"/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7" name="Google Shape;11717;g3acbb144eea_1_6349"/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8" name="Google Shape;11718;g3acbb144eea_1_6349"/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9" name="Google Shape;11719;g3acbb144eea_1_6349"/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0" name="Google Shape;11720;g3acbb144eea_1_6349"/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1" name="Google Shape;11721;g3acbb144eea_1_6349"/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2" name="Google Shape;11722;g3acbb144eea_1_6349"/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3" name="Google Shape;11723;g3acbb144eea_1_6349"/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4" name="Google Shape;11724;g3acbb144eea_1_6349"/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5" name="Google Shape;11725;g3acbb144eea_1_6349"/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26" name="Google Shape;11726;g3acbb144eea_1_6349"/>
          <p:cNvSpPr/>
          <p:nvPr/>
        </p:nvSpPr>
        <p:spPr>
          <a:xfrm>
            <a:off x="8708542" y="1713071"/>
            <a:ext cx="1741800" cy="1713000"/>
          </a:xfrm>
          <a:prstGeom prst="rect">
            <a:avLst/>
          </a:prstGeom>
          <a:solidFill>
            <a:srgbClr val="D73A33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7" name="Google Shape;11727;g3acbb144eea_1_6349"/>
          <p:cNvSpPr/>
          <p:nvPr/>
        </p:nvSpPr>
        <p:spPr>
          <a:xfrm>
            <a:off x="6966919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8" name="Google Shape;11728;g3acbb144eea_1_6349"/>
          <p:cNvSpPr/>
          <p:nvPr/>
        </p:nvSpPr>
        <p:spPr>
          <a:xfrm>
            <a:off x="8708652" y="0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729" name="Google Shape;11729;g3acbb144eea_1_6349"/>
          <p:cNvGrpSpPr/>
          <p:nvPr/>
        </p:nvGrpSpPr>
        <p:grpSpPr>
          <a:xfrm>
            <a:off x="6966929" y="0"/>
            <a:ext cx="3483600" cy="3426000"/>
            <a:chOff x="6966929" y="0"/>
            <a:chExt cx="3483600" cy="3426000"/>
          </a:xfrm>
        </p:grpSpPr>
        <p:sp>
          <p:nvSpPr>
            <p:cNvPr id="11730" name="Google Shape;11730;g3acbb144eea_1_6349"/>
            <p:cNvSpPr/>
            <p:nvPr/>
          </p:nvSpPr>
          <p:spPr>
            <a:xfrm>
              <a:off x="6966929" y="0"/>
              <a:ext cx="3483600" cy="3426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731" name="Google Shape;11731;g3acbb144eea_1_6349"/>
            <p:cNvGrpSpPr/>
            <p:nvPr/>
          </p:nvGrpSpPr>
          <p:grpSpPr>
            <a:xfrm>
              <a:off x="7736954" y="654659"/>
              <a:ext cx="2073097" cy="2087750"/>
              <a:chOff x="3769889" y="1952625"/>
              <a:chExt cx="1162050" cy="1170198"/>
            </a:xfrm>
          </p:grpSpPr>
          <p:sp>
            <p:nvSpPr>
              <p:cNvPr id="11732" name="Google Shape;11732;g3acbb144eea_1_6349"/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3" name="Google Shape;11733;g3acbb144eea_1_6349"/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4" name="Google Shape;11734;g3acbb144eea_1_6349"/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5" name="Google Shape;11735;g3acbb144eea_1_6349"/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6" name="Google Shape;11736;g3acbb144eea_1_6349"/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7" name="Google Shape;11737;g3acbb144eea_1_6349"/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8" name="Google Shape;11738;g3acbb144eea_1_6349"/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9" name="Google Shape;11739;g3acbb144eea_1_6349"/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0" name="Google Shape;11740;g3acbb144eea_1_6349"/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1" name="Google Shape;11741;g3acbb144eea_1_6349"/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2" name="Google Shape;11742;g3acbb144eea_1_6349"/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3" name="Google Shape;11743;g3acbb144eea_1_6349"/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4" name="Google Shape;11744;g3acbb144eea_1_6349"/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5" name="Google Shape;11745;g3acbb144eea_1_6349"/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6" name="Google Shape;11746;g3acbb144eea_1_6349"/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7" name="Google Shape;11747;g3acbb144eea_1_6349"/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8" name="Google Shape;11748;g3acbb144eea_1_6349"/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9" name="Google Shape;11749;g3acbb144eea_1_6349"/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0" name="Google Shape;11750;g3acbb144eea_1_6349"/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1" name="Google Shape;11751;g3acbb144eea_1_6349"/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2" name="Google Shape;11752;g3acbb144eea_1_6349"/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3" name="Google Shape;11753;g3acbb144eea_1_6349"/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4" name="Google Shape;11754;g3acbb144eea_1_6349"/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5" name="Google Shape;11755;g3acbb144eea_1_6349"/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6" name="Google Shape;11756;g3acbb144eea_1_6349"/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7" name="Google Shape;11757;g3acbb144eea_1_6349"/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8" name="Google Shape;11758;g3acbb144eea_1_6349"/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9" name="Google Shape;11759;g3acbb144eea_1_6349"/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0" name="Google Shape;11760;g3acbb144eea_1_6349"/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1" name="Google Shape;11761;g3acbb144eea_1_6349"/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2" name="Google Shape;11762;g3acbb144eea_1_6349"/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3" name="Google Shape;11763;g3acbb144eea_1_6349"/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4" name="Google Shape;11764;g3acbb144eea_1_6349"/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5" name="Google Shape;11765;g3acbb144eea_1_6349"/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6" name="Google Shape;11766;g3acbb144eea_1_6349"/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7" name="Google Shape;11767;g3acbb144eea_1_6349"/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8" name="Google Shape;11768;g3acbb144eea_1_6349"/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9" name="Google Shape;11769;g3acbb144eea_1_6349"/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0" name="Google Shape;11770;g3acbb144eea_1_6349"/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1" name="Google Shape;11771;g3acbb144eea_1_6349"/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2" name="Google Shape;11772;g3acbb144eea_1_6349"/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3" name="Google Shape;11773;g3acbb144eea_1_6349"/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4" name="Google Shape;11774;g3acbb144eea_1_6349"/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5" name="Google Shape;11775;g3acbb144eea_1_6349"/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6" name="Google Shape;11776;g3acbb144eea_1_6349"/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7" name="Google Shape;11777;g3acbb144eea_1_6349"/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8" name="Google Shape;11778;g3acbb144eea_1_6349"/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9" name="Google Shape;11779;g3acbb144eea_1_6349"/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0" name="Google Shape;11780;g3acbb144eea_1_6349"/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1" name="Google Shape;11781;g3acbb144eea_1_6349"/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2" name="Google Shape;11782;g3acbb144eea_1_6349"/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3" name="Google Shape;11783;g3acbb144eea_1_6349"/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4" name="Google Shape;11784;g3acbb144eea_1_6349"/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5" name="Google Shape;11785;g3acbb144eea_1_6349"/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6" name="Google Shape;11786;g3acbb144eea_1_6349"/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7" name="Google Shape;11787;g3acbb144eea_1_6349"/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8" name="Google Shape;11788;g3acbb144eea_1_6349"/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9" name="Google Shape;11789;g3acbb144eea_1_6349"/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0" name="Google Shape;11790;g3acbb144eea_1_6349"/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1" name="Google Shape;11791;g3acbb144eea_1_6349"/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2" name="Google Shape;11792;g3acbb144eea_1_6349"/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3" name="Google Shape;11793;g3acbb144eea_1_6349"/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4" name="Google Shape;11794;g3acbb144eea_1_6349"/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5" name="Google Shape;11795;g3acbb144eea_1_6349"/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6" name="Google Shape;11796;g3acbb144eea_1_6349"/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7" name="Google Shape;11797;g3acbb144eea_1_6349"/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8" name="Google Shape;11798;g3acbb144eea_1_6349"/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9" name="Google Shape;11799;g3acbb144eea_1_6349"/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0" name="Google Shape;11800;g3acbb144eea_1_6349"/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1" name="Google Shape;11801;g3acbb144eea_1_6349"/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2" name="Google Shape;11802;g3acbb144eea_1_6349"/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3" name="Google Shape;11803;g3acbb144eea_1_6349"/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4" name="Google Shape;11804;g3acbb144eea_1_6349"/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5" name="Google Shape;11805;g3acbb144eea_1_6349"/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6" name="Google Shape;11806;g3acbb144eea_1_6349"/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7" name="Google Shape;11807;g3acbb144eea_1_6349"/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8" name="Google Shape;11808;g3acbb144eea_1_6349"/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9" name="Google Shape;11809;g3acbb144eea_1_6349"/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0" name="Google Shape;11810;g3acbb144eea_1_6349"/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1" name="Google Shape;11811;g3acbb144eea_1_6349"/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2" name="Google Shape;11812;g3acbb144eea_1_6349"/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3" name="Google Shape;11813;g3acbb144eea_1_6349"/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4" name="Google Shape;11814;g3acbb144eea_1_6349"/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5" name="Google Shape;11815;g3acbb144eea_1_6349"/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6" name="Google Shape;11816;g3acbb144eea_1_6349"/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7" name="Google Shape;11817;g3acbb144eea_1_6349"/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8" name="Google Shape;11818;g3acbb144eea_1_6349"/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9" name="Google Shape;11819;g3acbb144eea_1_6349"/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0" name="Google Shape;11820;g3acbb144eea_1_6349"/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1" name="Google Shape;11821;g3acbb144eea_1_6349"/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2" name="Google Shape;11822;g3acbb144eea_1_6349"/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3" name="Google Shape;11823;g3acbb144eea_1_6349"/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4" name="Google Shape;11824;g3acbb144eea_1_6349"/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5" name="Google Shape;11825;g3acbb144eea_1_6349"/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6" name="Google Shape;11826;g3acbb144eea_1_6349"/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7" name="Google Shape;11827;g3acbb144eea_1_6349"/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8" name="Google Shape;11828;g3acbb144eea_1_6349"/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9" name="Google Shape;11829;g3acbb144eea_1_6349"/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0" name="Google Shape;11830;g3acbb144eea_1_6349"/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1" name="Google Shape;11831;g3acbb144eea_1_6349"/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2" name="Google Shape;11832;g3acbb144eea_1_6349"/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3" name="Google Shape;11833;g3acbb144eea_1_6349"/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4" name="Google Shape;11834;g3acbb144eea_1_6349"/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5" name="Google Shape;11835;g3acbb144eea_1_6349"/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6" name="Google Shape;11836;g3acbb144eea_1_6349"/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7" name="Google Shape;11837;g3acbb144eea_1_6349"/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8" name="Google Shape;11838;g3acbb144eea_1_6349"/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9" name="Google Shape;11839;g3acbb144eea_1_6349"/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0" name="Google Shape;11840;g3acbb144eea_1_6349"/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1" name="Google Shape;11841;g3acbb144eea_1_6349"/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2" name="Google Shape;11842;g3acbb144eea_1_6349"/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3" name="Google Shape;11843;g3acbb144eea_1_6349"/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4" name="Google Shape;11844;g3acbb144eea_1_6349"/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5" name="Google Shape;11845;g3acbb144eea_1_6349"/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6" name="Google Shape;11846;g3acbb144eea_1_6349"/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7" name="Google Shape;11847;g3acbb144eea_1_6349"/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8" name="Google Shape;11848;g3acbb144eea_1_6349"/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9" name="Google Shape;11849;g3acbb144eea_1_6349"/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0" name="Google Shape;11850;g3acbb144eea_1_6349"/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1" name="Google Shape;11851;g3acbb144eea_1_6349"/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2" name="Google Shape;11852;g3acbb144eea_1_6349"/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3" name="Google Shape;11853;g3acbb144eea_1_6349"/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63125" tIns="81525" rIns="163125" bIns="815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11"/>
                  <a:buFont typeface="Arial"/>
                  <a:buNone/>
                </a:pPr>
                <a:endParaRPr sz="321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854" name="Google Shape;11854;g3acbb144eea_1_6349"/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11855" name="Google Shape;11855;g3acbb144eea_1_6349"/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56" name="Google Shape;11856;g3acbb144eea_1_6349"/>
            <p:cNvGrpSpPr/>
            <p:nvPr/>
          </p:nvGrpSpPr>
          <p:grpSpPr>
            <a:xfrm>
              <a:off x="330041" y="5454873"/>
              <a:ext cx="1081720" cy="1081721"/>
              <a:chOff x="3802380" y="5451898"/>
              <a:chExt cx="1081720" cy="1081721"/>
            </a:xfrm>
          </p:grpSpPr>
          <p:sp>
            <p:nvSpPr>
              <p:cNvPr id="11857" name="Google Shape;11857;g3acbb144eea_1_6349"/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58" name="Google Shape;11858;g3acbb144eea_1_6349"/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1859" name="Google Shape;11859;g3acbb144eea_1_6349"/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g3acbb144eea_1_6349"/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1" name="Google Shape;11861;g3acbb144eea_1_6349"/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1862" name="Google Shape;11862;g3acbb144eea_1_6349"/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g3acbb144eea_1_6349"/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g3acbb144eea_1_6349"/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g3acbb144eea_1_6349"/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6" name="Google Shape;11866;g3acbb144eea_1_6349"/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7" name="Google Shape;11867;g3acbb144eea_1_6349"/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g3acbb144eea_1_6349"/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69" name="Google Shape;11869;g3acbb144eea_1_6349"/>
          <p:cNvGrpSpPr/>
          <p:nvPr/>
        </p:nvGrpSpPr>
        <p:grpSpPr>
          <a:xfrm>
            <a:off x="8708289" y="5133434"/>
            <a:ext cx="1741800" cy="1713000"/>
            <a:chOff x="8708655" y="5139217"/>
            <a:chExt cx="1741800" cy="1713000"/>
          </a:xfrm>
        </p:grpSpPr>
        <p:sp>
          <p:nvSpPr>
            <p:cNvPr id="11870" name="Google Shape;11870;g3acbb144eea_1_6349"/>
            <p:cNvSpPr/>
            <p:nvPr/>
          </p:nvSpPr>
          <p:spPr>
            <a:xfrm>
              <a:off x="8708655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1" name="Google Shape;11871;g3acbb144eea_1_6349"/>
            <p:cNvGrpSpPr/>
            <p:nvPr/>
          </p:nvGrpSpPr>
          <p:grpSpPr>
            <a:xfrm>
              <a:off x="9229533" y="5416416"/>
              <a:ext cx="699929" cy="1238840"/>
              <a:chOff x="3993685" y="3680616"/>
              <a:chExt cx="707427" cy="1252113"/>
            </a:xfrm>
          </p:grpSpPr>
          <p:grpSp>
            <p:nvGrpSpPr>
              <p:cNvPr id="11872" name="Google Shape;11872;g3acbb144eea_1_6349"/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1873" name="Google Shape;11873;g3acbb144eea_1_6349"/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1874" name="Google Shape;11874;g3acbb144eea_1_6349"/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5" name="Google Shape;11875;g3acbb144eea_1_6349"/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6" name="Google Shape;11876;g3acbb144eea_1_6349"/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77" name="Google Shape;11877;g3acbb144eea_1_6349"/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1878" name="Google Shape;11878;g3acbb144eea_1_6349"/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9" name="Google Shape;11879;g3acbb144eea_1_6349"/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0" name="Google Shape;11880;g3acbb144eea_1_6349"/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1" name="Google Shape;11881;g3acbb144eea_1_6349"/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2" name="Google Shape;11882;g3acbb144eea_1_6349"/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3" name="Google Shape;11883;g3acbb144eea_1_6349"/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4" name="Google Shape;11884;g3acbb144eea_1_6349"/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5" name="Google Shape;11885;g3acbb144eea_1_6349"/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886" name="Google Shape;11886;g3acbb144eea_1_6349"/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1887" name="Google Shape;11887;g3acbb144eea_1_6349"/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1888" name="Google Shape;11888;g3acbb144eea_1_6349"/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9" name="Google Shape;11889;g3acbb144eea_1_6349"/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0" name="Google Shape;11890;g3acbb144eea_1_6349"/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91" name="Google Shape;11891;g3acbb144eea_1_6349"/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1892" name="Google Shape;11892;g3acbb144eea_1_6349"/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3" name="Google Shape;11893;g3acbb144eea_1_6349"/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4" name="Google Shape;11894;g3acbb144eea_1_6349"/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5" name="Google Shape;11895;g3acbb144eea_1_6349"/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6" name="Google Shape;11896;g3acbb144eea_1_6349"/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7" name="Google Shape;11897;g3acbb144eea_1_6349"/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8" name="Google Shape;11898;g3acbb144eea_1_6349"/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9" name="Google Shape;11899;g3acbb144eea_1_6349"/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900" name="Google Shape;11900;g3acbb144eea_1_6349"/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1901" name="Google Shape;11901;g3acbb144eea_1_6349"/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2" name="Google Shape;11902;g3acbb144eea_1_6349"/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1903" name="Google Shape;11903;g3acbb144eea_1_6349"/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1904" name="Google Shape;11904;g3acbb144eea_1_6349"/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g3acbb144eea_1_6349"/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6" name="Google Shape;11906;g3acbb144eea_1_6349"/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7" name="Google Shape;11907;g3acbb144eea_1_6349"/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8" name="Google Shape;11908;g3acbb144eea_1_6349"/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909" name="Google Shape;11909;g3acbb144eea_1_6349"/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52" name="Google Shape;11952;g3acbb144eea_1_6349"/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1953" name="Google Shape;11953;g3acbb144eea_1_6349"/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54" name="Google Shape;11954;g3acbb144eea_1_6349"/>
            <p:cNvGrpSpPr/>
            <p:nvPr/>
          </p:nvGrpSpPr>
          <p:grpSpPr>
            <a:xfrm>
              <a:off x="7267068" y="5620906"/>
              <a:ext cx="1141502" cy="829878"/>
              <a:chOff x="-6491148" y="2829190"/>
              <a:chExt cx="728324" cy="529495"/>
            </a:xfrm>
          </p:grpSpPr>
          <p:sp>
            <p:nvSpPr>
              <p:cNvPr id="11955" name="Google Shape;11955;g3acbb144eea_1_6349"/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6" name="Google Shape;11956;g3acbb144eea_1_6349"/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7" name="Google Shape;11957;g3acbb144eea_1_6349"/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8" name="Google Shape;11958;g3acbb144eea_1_6349"/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9" name="Google Shape;11959;g3acbb144eea_1_6349"/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0" name="Google Shape;11960;g3acbb144eea_1_6349"/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1" name="Google Shape;11961;g3acbb144eea_1_6349"/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2" name="Google Shape;11962;g3acbb144eea_1_6349"/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3" name="Google Shape;11963;g3acbb144eea_1_6349"/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4" name="Google Shape;11964;g3acbb144eea_1_6349"/>
              <p:cNvSpPr/>
              <p:nvPr/>
            </p:nvSpPr>
            <p:spPr>
              <a:xfrm>
                <a:off x="-6245427" y="3046440"/>
                <a:ext cx="50400" cy="9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5" name="Google Shape;11965;g3acbb144eea_1_6349"/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6" name="Google Shape;11966;g3acbb144eea_1_6349"/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7" name="Google Shape;11967;g3acbb144eea_1_6349"/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8" name="Google Shape;11968;g3acbb144eea_1_6349"/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9" name="Google Shape;11969;g3acbb144eea_1_6349"/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0" name="Google Shape;11970;g3acbb144eea_1_6349"/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1" name="Google Shape;11971;g3acbb144eea_1_6349"/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2" name="Google Shape;11972;g3acbb144eea_1_6349"/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3" name="Google Shape;11973;g3acbb144eea_1_6349"/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4" name="Google Shape;11974;g3acbb144eea_1_6349"/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5" name="Google Shape;11975;g3acbb144eea_1_6349"/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6" name="Google Shape;11976;g3acbb144eea_1_6349"/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7" name="Google Shape;11977;g3acbb144eea_1_6349"/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8" name="Google Shape;11978;g3acbb144eea_1_6349"/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9" name="Google Shape;11979;g3acbb144eea_1_6349"/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0" name="Google Shape;11980;g3acbb144eea_1_6349"/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1" name="Google Shape;11981;g3acbb144eea_1_6349"/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2" name="Google Shape;11982;g3acbb144eea_1_6349"/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3" name="Google Shape;11983;g3acbb144eea_1_6349"/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4" name="Google Shape;11984;g3acbb144eea_1_6349"/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5" name="Google Shape;11985;g3acbb144eea_1_6349"/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6" name="Google Shape;11986;g3acbb144eea_1_6349"/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7" name="Google Shape;11987;g3acbb144eea_1_6349"/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8" name="Google Shape;11988;g3acbb144eea_1_6349"/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9" name="Google Shape;11989;g3acbb144eea_1_6349"/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0" name="Google Shape;11990;g3acbb144eea_1_6349"/>
              <p:cNvSpPr/>
              <p:nvPr/>
            </p:nvSpPr>
            <p:spPr>
              <a:xfrm>
                <a:off x="-6300279" y="3082333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1" name="Google Shape;11991;g3acbb144eea_1_6349"/>
              <p:cNvSpPr/>
              <p:nvPr/>
            </p:nvSpPr>
            <p:spPr>
              <a:xfrm>
                <a:off x="-6300279" y="3047249"/>
                <a:ext cx="549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2" name="Google Shape;11992;g3acbb144eea_1_6349"/>
              <p:cNvSpPr/>
              <p:nvPr/>
            </p:nvSpPr>
            <p:spPr>
              <a:xfrm>
                <a:off x="-6300279" y="3009939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3" name="Google Shape;11993;g3acbb144eea_1_6349"/>
              <p:cNvSpPr/>
              <p:nvPr/>
            </p:nvSpPr>
            <p:spPr>
              <a:xfrm>
                <a:off x="-6300279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4" name="Google Shape;11994;g3acbb144eea_1_6349"/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5" name="Google Shape;11995;g3acbb144eea_1_6349"/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6" name="Google Shape;11996;g3acbb144eea_1_6349"/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7" name="Google Shape;11997;g3acbb144eea_1_6349"/>
              <p:cNvSpPr/>
              <p:nvPr/>
            </p:nvSpPr>
            <p:spPr>
              <a:xfrm>
                <a:off x="-6300279" y="3118834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8" name="Google Shape;11998;g3acbb144eea_1_6349"/>
              <p:cNvSpPr/>
              <p:nvPr/>
            </p:nvSpPr>
            <p:spPr>
              <a:xfrm>
                <a:off x="-6300279" y="2937545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9" name="Google Shape;11999;g3acbb144eea_1_6349"/>
              <p:cNvSpPr/>
              <p:nvPr/>
            </p:nvSpPr>
            <p:spPr>
              <a:xfrm>
                <a:off x="-6300279" y="2974046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0" name="Google Shape;12000;g3acbb144eea_1_6349"/>
              <p:cNvSpPr/>
              <p:nvPr/>
            </p:nvSpPr>
            <p:spPr>
              <a:xfrm>
                <a:off x="-6300279" y="2902394"/>
                <a:ext cx="546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1" name="Google Shape;12001;g3acbb144eea_1_6349"/>
              <p:cNvSpPr/>
              <p:nvPr/>
            </p:nvSpPr>
            <p:spPr>
              <a:xfrm>
                <a:off x="-6300279" y="2865151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2" name="Google Shape;12002;g3acbb144eea_1_6349"/>
              <p:cNvSpPr/>
              <p:nvPr/>
            </p:nvSpPr>
            <p:spPr>
              <a:xfrm>
                <a:off x="-6300279" y="2901652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3" name="Google Shape;12003;g3acbb144eea_1_6349"/>
              <p:cNvSpPr/>
              <p:nvPr/>
            </p:nvSpPr>
            <p:spPr>
              <a:xfrm>
                <a:off x="-6300279" y="2829190"/>
                <a:ext cx="546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4" name="Google Shape;12004;g3acbb144eea_1_6349"/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5" name="Google Shape;12005;g3acbb144eea_1_6349"/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6" name="Google Shape;12006;g3acbb144eea_1_6349"/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7" name="Google Shape;12007;g3acbb144eea_1_6349"/>
              <p:cNvSpPr/>
              <p:nvPr/>
            </p:nvSpPr>
            <p:spPr>
              <a:xfrm>
                <a:off x="-6194960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8" name="Google Shape;12008;g3acbb144eea_1_6349"/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9" name="Google Shape;12009;g3acbb144eea_1_6349"/>
              <p:cNvSpPr/>
              <p:nvPr/>
            </p:nvSpPr>
            <p:spPr>
              <a:xfrm>
                <a:off x="-6190777" y="2937545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0" name="Google Shape;12010;g3acbb144eea_1_6349"/>
              <p:cNvSpPr/>
              <p:nvPr/>
            </p:nvSpPr>
            <p:spPr>
              <a:xfrm>
                <a:off x="-6190777" y="2974046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1" name="Google Shape;12011;g3acbb144eea_1_6349"/>
              <p:cNvSpPr/>
              <p:nvPr/>
            </p:nvSpPr>
            <p:spPr>
              <a:xfrm>
                <a:off x="-6190777" y="2902394"/>
                <a:ext cx="507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2" name="Google Shape;12012;g3acbb144eea_1_6349"/>
              <p:cNvSpPr/>
              <p:nvPr/>
            </p:nvSpPr>
            <p:spPr>
              <a:xfrm>
                <a:off x="-6190777" y="2865151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3" name="Google Shape;12013;g3acbb144eea_1_6349"/>
              <p:cNvSpPr/>
              <p:nvPr/>
            </p:nvSpPr>
            <p:spPr>
              <a:xfrm>
                <a:off x="-6190777" y="2901652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4" name="Google Shape;12014;g3acbb144eea_1_6349"/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5" name="Google Shape;12015;g3acbb144eea_1_6349"/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6" name="Google Shape;12016;g3acbb144eea_1_6349"/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7" name="Google Shape;12017;g3acbb144eea_1_6349"/>
              <p:cNvSpPr/>
              <p:nvPr/>
            </p:nvSpPr>
            <p:spPr>
              <a:xfrm>
                <a:off x="-6245427" y="2937545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8" name="Google Shape;12018;g3acbb144eea_1_6349"/>
              <p:cNvSpPr/>
              <p:nvPr/>
            </p:nvSpPr>
            <p:spPr>
              <a:xfrm>
                <a:off x="-6245427" y="2974046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9" name="Google Shape;12019;g3acbb144eea_1_6349"/>
              <p:cNvSpPr/>
              <p:nvPr/>
            </p:nvSpPr>
            <p:spPr>
              <a:xfrm>
                <a:off x="-6245427" y="2902394"/>
                <a:ext cx="504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0" name="Google Shape;12020;g3acbb144eea_1_6349"/>
              <p:cNvSpPr/>
              <p:nvPr/>
            </p:nvSpPr>
            <p:spPr>
              <a:xfrm>
                <a:off x="-6245427" y="2865151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1" name="Google Shape;12021;g3acbb144eea_1_6349"/>
              <p:cNvSpPr/>
              <p:nvPr/>
            </p:nvSpPr>
            <p:spPr>
              <a:xfrm>
                <a:off x="-6245427" y="2901652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2" name="Google Shape;12022;g3acbb144eea_1_6349"/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3" name="Google Shape;12023;g3acbb144eea_1_6349"/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4" name="Google Shape;12024;g3acbb144eea_1_6349"/>
              <p:cNvSpPr/>
              <p:nvPr/>
            </p:nvSpPr>
            <p:spPr>
              <a:xfrm>
                <a:off x="-6245629" y="2937545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5" name="Google Shape;12025;g3acbb144eea_1_6349"/>
              <p:cNvSpPr/>
              <p:nvPr/>
            </p:nvSpPr>
            <p:spPr>
              <a:xfrm>
                <a:off x="-6245629" y="2974046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6" name="Google Shape;12026;g3acbb144eea_1_6349"/>
              <p:cNvSpPr/>
              <p:nvPr/>
            </p:nvSpPr>
            <p:spPr>
              <a:xfrm>
                <a:off x="-6245629" y="2902394"/>
                <a:ext cx="3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7" name="Google Shape;12027;g3acbb144eea_1_6349"/>
              <p:cNvSpPr/>
              <p:nvPr/>
            </p:nvSpPr>
            <p:spPr>
              <a:xfrm>
                <a:off x="-6245629" y="2865151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8" name="Google Shape;12028;g3acbb144eea_1_6349"/>
              <p:cNvSpPr/>
              <p:nvPr/>
            </p:nvSpPr>
            <p:spPr>
              <a:xfrm>
                <a:off x="-6245629" y="2901652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9" name="Google Shape;12029;g3acbb144eea_1_6349"/>
              <p:cNvSpPr/>
              <p:nvPr/>
            </p:nvSpPr>
            <p:spPr>
              <a:xfrm>
                <a:off x="-6245629" y="2829190"/>
                <a:ext cx="3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0" name="Google Shape;12030;g3acbb144eea_1_6349"/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g3acbb144eea_1_6349"/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g3acbb144eea_1_6349"/>
              <p:cNvSpPr/>
              <p:nvPr/>
            </p:nvSpPr>
            <p:spPr>
              <a:xfrm>
                <a:off x="-6194960" y="2937545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g3acbb144eea_1_6349"/>
              <p:cNvSpPr/>
              <p:nvPr/>
            </p:nvSpPr>
            <p:spPr>
              <a:xfrm>
                <a:off x="-6194960" y="2974046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g3acbb144eea_1_6349"/>
              <p:cNvSpPr/>
              <p:nvPr/>
            </p:nvSpPr>
            <p:spPr>
              <a:xfrm>
                <a:off x="-6194960" y="2902394"/>
                <a:ext cx="42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g3acbb144eea_1_6349"/>
              <p:cNvSpPr/>
              <p:nvPr/>
            </p:nvSpPr>
            <p:spPr>
              <a:xfrm>
                <a:off x="-6194960" y="2865151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g3acbb144eea_1_6349"/>
              <p:cNvSpPr/>
              <p:nvPr/>
            </p:nvSpPr>
            <p:spPr>
              <a:xfrm>
                <a:off x="-6194960" y="2901652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g3acbb144eea_1_6349"/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g3acbb144eea_1_6349"/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g3acbb144eea_1_6349"/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58" name="Google Shape;12058;g3acbb144eea_1_6349"/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2059" name="Google Shape;12059;g3acbb144eea_1_6349"/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60" name="Google Shape;12060;g3acbb144eea_1_6349"/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2061" name="Google Shape;12061;g3acbb144eea_1_6349"/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g3acbb144eea_1_6349"/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g3acbb144eea_1_6349"/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64" name="Google Shape;12064;g3acbb144eea_1_6349"/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2065" name="Google Shape;12065;g3acbb144eea_1_6349"/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6" name="Google Shape;12066;g3acbb144eea_1_6349"/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7" name="Google Shape;12067;g3acbb144eea_1_6349"/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68" name="Google Shape;12068;g3acbb144eea_1_6349"/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2069" name="Google Shape;12069;g3acbb144eea_1_6349"/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2070" name="Google Shape;12070;g3acbb144eea_1_6349"/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1" name="Google Shape;12071;g3acbb144eea_1_6349"/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2" name="Google Shape;12072;g3acbb144eea_1_6349"/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073" name="Google Shape;12073;g3acbb144eea_1_6349"/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2074" name="Google Shape;12074;g3acbb144eea_1_6349"/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5" name="Google Shape;12075;g3acbb144eea_1_6349"/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076" name="Google Shape;12076;g3acbb144eea_1_6349"/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77" name="Google Shape;12077;g3acbb144eea_1_6349"/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78" name="Google Shape;12078;g3acbb144eea_1_6349"/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2079" name="Google Shape;12079;g3acbb144eea_1_6349"/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0" name="Google Shape;12080;g3acbb144eea_1_6349"/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1" name="Google Shape;12081;g3acbb144eea_1_6349"/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82" name="Google Shape;12082;g3acbb144eea_1_6349"/>
          <p:cNvGrpSpPr/>
          <p:nvPr/>
        </p:nvGrpSpPr>
        <p:grpSpPr>
          <a:xfrm>
            <a:off x="3" y="0"/>
            <a:ext cx="3483600" cy="1713000"/>
            <a:chOff x="3" y="0"/>
            <a:chExt cx="3483600" cy="1713000"/>
          </a:xfrm>
        </p:grpSpPr>
        <p:sp>
          <p:nvSpPr>
            <p:cNvPr id="12083" name="Google Shape;12083;g3acbb144eea_1_6349"/>
            <p:cNvSpPr/>
            <p:nvPr/>
          </p:nvSpPr>
          <p:spPr>
            <a:xfrm>
              <a:off x="3" y="0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84" name="Google Shape;12084;g3acbb144eea_1_6349"/>
            <p:cNvGrpSpPr/>
            <p:nvPr/>
          </p:nvGrpSpPr>
          <p:grpSpPr>
            <a:xfrm>
              <a:off x="788920" y="330539"/>
              <a:ext cx="2047622" cy="1053871"/>
              <a:chOff x="5465432" y="5740505"/>
              <a:chExt cx="1320876" cy="679873"/>
            </a:xfrm>
          </p:grpSpPr>
          <p:sp>
            <p:nvSpPr>
              <p:cNvPr id="12085" name="Google Shape;12085;g3acbb144eea_1_6349"/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86" name="Google Shape;12086;g3acbb144eea_1_6349"/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2087" name="Google Shape;12087;g3acbb144eea_1_6349"/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8" name="Google Shape;12088;g3acbb144eea_1_6349"/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9" name="Google Shape;12089;g3acbb144eea_1_6349"/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0" name="Google Shape;12090;g3acbb144eea_1_6349"/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1" name="Google Shape;12091;g3acbb144eea_1_6349"/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2" name="Google Shape;12092;g3acbb144eea_1_6349"/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93" name="Google Shape;12093;g3acbb144eea_1_6349"/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2094" name="Google Shape;12094;g3acbb144eea_1_6349"/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5" name="Google Shape;12095;g3acbb144eea_1_6349"/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6" name="Google Shape;12096;g3acbb144eea_1_6349"/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097" name="Google Shape;12097;g3acbb144eea_1_6349"/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98" name="Google Shape;12098;g3acbb144eea_1_6349"/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2099" name="Google Shape;12099;g3acbb144eea_1_6349"/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0" name="Google Shape;12100;g3acbb144eea_1_6349"/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1" name="Google Shape;12101;g3acbb144eea_1_6349"/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102" name="Google Shape;12102;g3acbb144eea_1_6349"/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103" name="Google Shape;12103;g3acbb144eea_1_6349"/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04" name="Google Shape;12104;g3acbb144eea_1_6349"/>
            <p:cNvGrpSpPr/>
            <p:nvPr/>
          </p:nvGrpSpPr>
          <p:grpSpPr>
            <a:xfrm>
              <a:off x="5555191" y="318567"/>
              <a:ext cx="1081800" cy="1053900"/>
              <a:chOff x="335491" y="2054542"/>
              <a:chExt cx="1081800" cy="1053900"/>
            </a:xfrm>
          </p:grpSpPr>
          <p:sp>
            <p:nvSpPr>
              <p:cNvPr id="12105" name="Google Shape;12105;g3acbb144eea_1_6349"/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g3acbb144eea_1_6349"/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g3acbb144eea_1_6349"/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g3acbb144eea_1_6349"/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109" name="Google Shape;12109;g3acbb144eea_1_6349"/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2110" name="Google Shape;12110;g3acbb144eea_1_6349"/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1" name="Google Shape;12111;g3acbb144eea_1_6349"/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2" name="Google Shape;12112;g3acbb144eea_1_6349"/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2113" name="Google Shape;12113;g3acbb144eea_1_6349"/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4" name="Google Shape;12114;g3acbb144eea_1_6349"/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5" name="Google Shape;12115;g3acbb144eea_1_6349"/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2116" name="Google Shape;12116;g3acbb144eea_1_6349"/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7" name="Google Shape;12117;g3acbb144eea_1_6349"/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8" name="Google Shape;12118;g3acbb144eea_1_6349"/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9" name="Google Shape;12119;g3acbb144eea_1_6349"/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0" name="Google Shape;12120;g3acbb144eea_1_6349"/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1" name="Google Shape;12121;g3acbb144eea_1_6349"/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2" name="Google Shape;12122;g3acbb144eea_1_6349"/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3" name="Google Shape;12123;g3acbb144eea_1_6349"/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4" name="Google Shape;12124;g3acbb144eea_1_6349"/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5" name="Google Shape;12125;g3acbb144eea_1_6349"/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6" name="Google Shape;12126;g3acbb144eea_1_6349"/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7" name="Google Shape;12127;g3acbb144eea_1_6349"/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8" name="Google Shape;12128;g3acbb144eea_1_6349"/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9" name="Google Shape;12129;g3acbb144eea_1_6349"/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0" name="Google Shape;12130;g3acbb144eea_1_6349"/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1" name="Google Shape;12131;g3acbb144eea_1_6349"/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2" name="Google Shape;12132;g3acbb144eea_1_6349"/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3" name="Google Shape;12133;g3acbb144eea_1_6349"/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4" name="Google Shape;12134;g3acbb144eea_1_6349"/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5" name="Google Shape;12135;g3acbb144eea_1_6349"/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6" name="Google Shape;12136;g3acbb144eea_1_6349"/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7" name="Google Shape;12137;g3acbb144eea_1_6349"/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8" name="Google Shape;12138;g3acbb144eea_1_6349"/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39" name="Google Shape;12139;g3acbb144eea_1_6349"/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2140" name="Google Shape;12140;g3acbb144eea_1_6349"/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1" name="Google Shape;12141;g3acbb144eea_1_6349"/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2" name="Google Shape;12142;g3acbb144eea_1_6349"/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3" name="Google Shape;12143;g3acbb144eea_1_6349"/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4" name="Google Shape;12144;g3acbb144eea_1_6349"/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5" name="Google Shape;12145;g3acbb144eea_1_6349"/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6" name="Google Shape;12146;g3acbb144eea_1_6349"/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7" name="Google Shape;12147;g3acbb144eea_1_6349"/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8" name="Google Shape;12148;g3acbb144eea_1_6349"/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9" name="Google Shape;12149;g3acbb144eea_1_6349"/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0" name="Google Shape;12150;g3acbb144eea_1_6349"/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1" name="Google Shape;12151;g3acbb144eea_1_6349"/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2" name="Google Shape;12152;g3acbb144eea_1_6349"/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3" name="Google Shape;12153;g3acbb144eea_1_6349"/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4" name="Google Shape;12154;g3acbb144eea_1_6349"/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5" name="Google Shape;12155;g3acbb144eea_1_6349"/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6" name="Google Shape;12156;g3acbb144eea_1_6349"/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7" name="Google Shape;12157;g3acbb144eea_1_6349"/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8" name="Google Shape;12158;g3acbb144eea_1_6349"/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9" name="Google Shape;12159;g3acbb144eea_1_6349"/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0" name="Google Shape;12160;g3acbb144eea_1_6349"/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1" name="Google Shape;12161;g3acbb144eea_1_6349"/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2" name="Google Shape;12162;g3acbb144eea_1_6349"/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3" name="Google Shape;12163;g3acbb144eea_1_6349"/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4" name="Google Shape;12164;g3acbb144eea_1_6349"/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5" name="Google Shape;12165;g3acbb144eea_1_6349"/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6" name="Google Shape;12166;g3acbb144eea_1_6349"/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7" name="Google Shape;12167;g3acbb144eea_1_6349"/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8" name="Google Shape;12168;g3acbb144eea_1_6349"/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9" name="Google Shape;12169;g3acbb144eea_1_6349"/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0" name="Google Shape;12170;g3acbb144eea_1_6349"/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1" name="Google Shape;12171;g3acbb144eea_1_6349"/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2" name="Google Shape;12172;g3acbb144eea_1_6349"/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3" name="Google Shape;12173;g3acbb144eea_1_6349"/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4" name="Google Shape;12174;g3acbb144eea_1_6349"/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5" name="Google Shape;12175;g3acbb144eea_1_6349"/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6" name="Google Shape;12176;g3acbb144eea_1_6349"/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7" name="Google Shape;12177;g3acbb144eea_1_6349"/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8" name="Google Shape;12178;g3acbb144eea_1_6349"/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9" name="Google Shape;12179;g3acbb144eea_1_6349"/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0" name="Google Shape;12180;g3acbb144eea_1_6349"/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1" name="Google Shape;12181;g3acbb144eea_1_6349"/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2" name="Google Shape;12182;g3acbb144eea_1_6349"/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3" name="Google Shape;12183;g3acbb144eea_1_6349"/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4" name="Google Shape;12184;g3acbb144eea_1_6349"/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5" name="Google Shape;12185;g3acbb144eea_1_6349"/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6" name="Google Shape;12186;g3acbb144eea_1_6349"/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7" name="Google Shape;12187;g3acbb144eea_1_6349"/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8" name="Google Shape;12188;g3acbb144eea_1_6349"/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9" name="Google Shape;12189;g3acbb144eea_1_6349"/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0" name="Google Shape;12190;g3acbb144eea_1_6349"/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1" name="Google Shape;12191;g3acbb144eea_1_6349"/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2" name="Google Shape;12192;g3acbb144eea_1_6349"/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3" name="Google Shape;12193;g3acbb144eea_1_6349"/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4" name="Google Shape;12194;g3acbb144eea_1_6349"/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5" name="Google Shape;12195;g3acbb144eea_1_6349"/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6" name="Google Shape;12196;g3acbb144eea_1_6349"/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7" name="Google Shape;12197;g3acbb144eea_1_6349"/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8" name="Google Shape;12198;g3acbb144eea_1_6349"/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9" name="Google Shape;12199;g3acbb144eea_1_6349"/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0" name="Google Shape;12200;g3acbb144eea_1_6349"/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1" name="Google Shape;12201;g3acbb144eea_1_6349"/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2" name="Google Shape;12202;g3acbb144eea_1_6349"/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3" name="Google Shape;12203;g3acbb144eea_1_6349"/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4" name="Google Shape;12204;g3acbb144eea_1_6349"/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5" name="Google Shape;12205;g3acbb144eea_1_6349"/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6" name="Google Shape;12206;g3acbb144eea_1_6349"/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7" name="Google Shape;12207;g3acbb144eea_1_6349"/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8" name="Google Shape;12208;g3acbb144eea_1_6349"/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9" name="Google Shape;12209;g3acbb144eea_1_6349"/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0" name="Google Shape;12210;g3acbb144eea_1_6349"/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1" name="Google Shape;12211;g3acbb144eea_1_6349"/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2" name="Google Shape;12212;g3acbb144eea_1_6349"/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3" name="Google Shape;12213;g3acbb144eea_1_6349"/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4" name="Google Shape;12214;g3acbb144eea_1_6349"/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5" name="Google Shape;12215;g3acbb144eea_1_6349"/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6" name="Google Shape;12216;g3acbb144eea_1_6349"/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7" name="Google Shape;12217;g3acbb144eea_1_6349"/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8" name="Google Shape;12218;g3acbb144eea_1_6349"/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9" name="Google Shape;12219;g3acbb144eea_1_6349"/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0" name="Google Shape;12220;g3acbb144eea_1_6349"/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1" name="Google Shape;12221;g3acbb144eea_1_6349"/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2" name="Google Shape;12222;g3acbb144eea_1_6349"/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3" name="Google Shape;12223;g3acbb144eea_1_6349"/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4" name="Google Shape;12224;g3acbb144eea_1_6349"/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5" name="Google Shape;12225;g3acbb144eea_1_6349"/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6" name="Google Shape;12226;g3acbb144eea_1_6349"/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7" name="Google Shape;12227;g3acbb144eea_1_6349"/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8" name="Google Shape;12228;g3acbb144eea_1_6349"/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9" name="Google Shape;12229;g3acbb144eea_1_6349"/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0" name="Google Shape;12230;g3acbb144eea_1_6349"/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1" name="Google Shape;12231;g3acbb144eea_1_6349"/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2" name="Google Shape;12232;g3acbb144eea_1_6349"/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3" name="Google Shape;12233;g3acbb144eea_1_6349"/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4" name="Google Shape;12234;g3acbb144eea_1_6349"/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5" name="Google Shape;12235;g3acbb144eea_1_6349"/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6" name="Google Shape;12236;g3acbb144eea_1_6349"/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7" name="Google Shape;12237;g3acbb144eea_1_6349"/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8" name="Google Shape;12238;g3acbb144eea_1_6349"/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9" name="Google Shape;12239;g3acbb144eea_1_6349"/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0" name="Google Shape;12240;g3acbb144eea_1_6349"/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1" name="Google Shape;12241;g3acbb144eea_1_6349"/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2" name="Google Shape;12242;g3acbb144eea_1_6349"/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43" name="Google Shape;12243;g3acbb144eea_1_6349"/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244" name="Google Shape;12244;g3acbb144eea_1_6349"/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45" name="Google Shape;12245;g3acbb144eea_1_6349"/>
            <p:cNvGrpSpPr/>
            <p:nvPr/>
          </p:nvGrpSpPr>
          <p:grpSpPr>
            <a:xfrm>
              <a:off x="5546979" y="5309511"/>
              <a:ext cx="1098289" cy="1372447"/>
              <a:chOff x="7655003" y="3856467"/>
              <a:chExt cx="2107635" cy="2633750"/>
            </a:xfrm>
          </p:grpSpPr>
          <p:sp>
            <p:nvSpPr>
              <p:cNvPr id="12246" name="Google Shape;12246;g3acbb144eea_1_6349"/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47" name="Google Shape;12247;g3acbb144eea_1_6349"/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248" name="Google Shape;12248;g3acbb144eea_1_6349"/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9" name="Google Shape;12249;g3acbb144eea_1_6349"/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0" name="Google Shape;12250;g3acbb144eea_1_6349"/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1" name="Google Shape;12251;g3acbb144eea_1_6349"/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252" name="Google Shape;12252;g3acbb144eea_1_6349"/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3" name="Google Shape;12253;g3acbb144eea_1_6349"/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g3acbb144eea_1_6349"/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g3acbb144eea_1_6349"/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g3acbb144eea_1_6349"/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g3acbb144eea_1_6349"/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8" name="Google Shape;12258;g3acbb144eea_1_6349"/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9" name="Google Shape;12259;g3acbb144eea_1_6349"/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0" name="Google Shape;12260;g3acbb144eea_1_6349"/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1" name="Google Shape;12261;g3acbb144eea_1_6349"/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2" name="Google Shape;12262;g3acbb144eea_1_6349"/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3" name="Google Shape;12263;g3acbb144eea_1_6349"/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4" name="Google Shape;12264;g3acbb144eea_1_6349"/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5" name="Google Shape;12265;g3acbb144eea_1_6349"/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6" name="Google Shape;12266;g3acbb144eea_1_6349"/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7" name="Google Shape;12267;g3acbb144eea_1_6349"/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8" name="Google Shape;12268;g3acbb144eea_1_6349"/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9" name="Google Shape;12269;g3acbb144eea_1_6349"/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0" name="Google Shape;12270;g3acbb144eea_1_6349"/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1" name="Google Shape;12271;g3acbb144eea_1_6349"/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72" name="Google Shape;12272;g3acbb144eea_1_6349"/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273" name="Google Shape;12273;g3acbb144eea_1_6349"/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74" name="Google Shape;12274;g3acbb144eea_1_6349"/>
            <p:cNvGrpSpPr/>
            <p:nvPr/>
          </p:nvGrpSpPr>
          <p:grpSpPr>
            <a:xfrm>
              <a:off x="10708228" y="5635737"/>
              <a:ext cx="1225889" cy="798604"/>
              <a:chOff x="5514402" y="505764"/>
              <a:chExt cx="1232917" cy="803182"/>
            </a:xfrm>
          </p:grpSpPr>
          <p:grpSp>
            <p:nvGrpSpPr>
              <p:cNvPr id="12275" name="Google Shape;12275;g3acbb144eea_1_6349"/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276" name="Google Shape;12276;g3acbb144eea_1_6349"/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277" name="Google Shape;12277;g3acbb144eea_1_6349"/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278" name="Google Shape;12278;g3acbb144eea_1_6349"/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9" name="Google Shape;12279;g3acbb144eea_1_6349"/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0" name="Google Shape;12280;g3acbb144eea_1_6349"/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1" name="Google Shape;12281;g3acbb144eea_1_6349"/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2" name="Google Shape;12282;g3acbb144eea_1_6349"/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3" name="Google Shape;12283;g3acbb144eea_1_6349"/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4" name="Google Shape;12284;g3acbb144eea_1_6349"/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85" name="Google Shape;12285;g3acbb144eea_1_6349"/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0900" tIns="45450" rIns="90900" bIns="454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789"/>
                  <a:buFont typeface="Arial"/>
                  <a:buNone/>
                </a:pPr>
                <a:endParaRPr sz="178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6" name="Google Shape;12286;g3acbb144eea_1_6349"/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287" name="Google Shape;12287;g3acbb144eea_1_6349"/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88" name="Google Shape;12288;g3acbb144eea_1_6349"/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89" name="Google Shape;12289;g3acbb144eea_1_6349"/>
          <p:cNvGrpSpPr/>
          <p:nvPr/>
        </p:nvGrpSpPr>
        <p:grpSpPr>
          <a:xfrm>
            <a:off x="6966850" y="3426078"/>
            <a:ext cx="1741800" cy="1713000"/>
            <a:chOff x="6966850" y="3426078"/>
            <a:chExt cx="1741800" cy="1713000"/>
          </a:xfrm>
        </p:grpSpPr>
        <p:sp>
          <p:nvSpPr>
            <p:cNvPr id="12290" name="Google Shape;12290;g3acbb144eea_1_6349"/>
            <p:cNvSpPr/>
            <p:nvPr/>
          </p:nvSpPr>
          <p:spPr>
            <a:xfrm>
              <a:off x="6966850" y="3426078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91" name="Google Shape;12291;g3acbb144eea_1_6349"/>
            <p:cNvGrpSpPr/>
            <p:nvPr/>
          </p:nvGrpSpPr>
          <p:grpSpPr>
            <a:xfrm>
              <a:off x="7288606" y="3789451"/>
              <a:ext cx="1098333" cy="986304"/>
              <a:chOff x="9027056" y="368088"/>
              <a:chExt cx="1098333" cy="986304"/>
            </a:xfrm>
          </p:grpSpPr>
          <p:grpSp>
            <p:nvGrpSpPr>
              <p:cNvPr id="12292" name="Google Shape;12292;g3acbb144eea_1_6349"/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2293" name="Google Shape;12293;g3acbb144eea_1_6349"/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4" name="Google Shape;12294;g3acbb144eea_1_6349"/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5" name="Google Shape;12295;g3acbb144eea_1_6349"/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6" name="Google Shape;12296;g3acbb144eea_1_6349"/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7" name="Google Shape;12297;g3acbb144eea_1_6349"/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98" name="Google Shape;12298;g3acbb144eea_1_6349"/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2299" name="Google Shape;12299;g3acbb144eea_1_6349"/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0" name="Google Shape;12300;g3acbb144eea_1_6349"/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1" name="Google Shape;12301;g3acbb144eea_1_6349"/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2" name="Google Shape;12302;g3acbb144eea_1_6349"/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3" name="Google Shape;12303;g3acbb144eea_1_6349"/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4" name="Google Shape;12304;g3acbb144eea_1_6349"/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2305" name="Google Shape;12305;g3acbb144eea_1_6349"/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6" name="Google Shape;12306;g3acbb144eea_1_6349"/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7" name="Google Shape;12307;g3acbb144eea_1_6349"/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8" name="Google Shape;12308;g3acbb144eea_1_6349"/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9" name="Google Shape;12309;g3acbb144eea_1_6349"/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10" name="Google Shape;12310;g3acbb144eea_1_6349"/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2311" name="Google Shape;12311;g3acbb144eea_1_6349"/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2" name="Google Shape;12312;g3acbb144eea_1_6349"/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3" name="Google Shape;12313;g3acbb144eea_1_6349"/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4" name="Google Shape;12314;g3acbb144eea_1_6349"/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5" name="Google Shape;12315;g3acbb144eea_1_6349"/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316" name="Google Shape;12316;g3acbb144eea_1_6349"/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2317" name="Google Shape;12317;g3acbb144eea_1_6349"/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18" name="Google Shape;12318;g3acbb144eea_1_6349"/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2319" name="Google Shape;12319;g3acbb144eea_1_6349"/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g3acbb144eea_1_6349"/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g3acbb144eea_1_6349"/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g3acbb144eea_1_6349"/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g3acbb144eea_1_6349"/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g3acbb144eea_1_6349"/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g3acbb144eea_1_6349"/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g3acbb144eea_1_6349"/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g3acbb144eea_1_6349"/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g3acbb144eea_1_6349"/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g3acbb144eea_1_6349"/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g3acbb144eea_1_6349"/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g3acbb144eea_1_6349"/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g3acbb144eea_1_6349"/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g3acbb144eea_1_6349"/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4" name="Google Shape;12334;g3acbb144eea_1_6349"/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5" name="Google Shape;12335;g3acbb144eea_1_6349"/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g3acbb144eea_1_6349"/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g3acbb144eea_1_6349"/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g3acbb144eea_1_6349"/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g3acbb144eea_1_6349"/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g3acbb144eea_1_6349"/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1" name="Google Shape;12341;g3acbb144eea_1_6349"/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2" name="Google Shape;12342;g3acbb144eea_1_6349"/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g3acbb144eea_1_6349"/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g3acbb144eea_1_6349"/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g3acbb144eea_1_6349"/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g3acbb144eea_1_6349"/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g3acbb144eea_1_6349"/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g3acbb144eea_1_6349"/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g3acbb144eea_1_6349"/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g3acbb144eea_1_6349"/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g3acbb144eea_1_6349"/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g3acbb144eea_1_6349"/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g3acbb144eea_1_6349"/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g3acbb144eea_1_6349"/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g3acbb144eea_1_6349"/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6" name="Google Shape;12356;g3acbb144eea_1_6349"/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7" name="Google Shape;12357;g3acbb144eea_1_6349"/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8" name="Google Shape;12358;g3acbb144eea_1_6349"/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9" name="Google Shape;12359;g3acbb144eea_1_6349"/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0" name="Google Shape;12360;g3acbb144eea_1_6349"/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1" name="Google Shape;12361;g3acbb144eea_1_6349"/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2" name="Google Shape;12362;g3acbb144eea_1_6349"/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3" name="Google Shape;12363;g3acbb144eea_1_6349"/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4" name="Google Shape;12364;g3acbb144eea_1_6349"/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5" name="Google Shape;12365;g3acbb144eea_1_6349"/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6" name="Google Shape;12366;g3acbb144eea_1_6349"/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7" name="Google Shape;12367;g3acbb144eea_1_6349"/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8" name="Google Shape;12368;g3acbb144eea_1_6349"/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9" name="Google Shape;12369;g3acbb144eea_1_6349"/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0" name="Google Shape;12370;g3acbb144eea_1_6349"/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1" name="Google Shape;12371;g3acbb144eea_1_6349"/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2" name="Google Shape;12372;g3acbb144eea_1_6349"/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g3acbb144eea_1_6349"/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g3acbb144eea_1_6349"/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g3acbb144eea_1_6349"/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6" name="Google Shape;12376;g3acbb144eea_1_6349"/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7" name="Google Shape;12377;g3acbb144eea_1_6349"/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8" name="Google Shape;12378;g3acbb144eea_1_6349"/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9" name="Google Shape;12379;g3acbb144eea_1_6349"/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0" name="Google Shape;12380;g3acbb144eea_1_6349"/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1" name="Google Shape;12381;g3acbb144eea_1_6349"/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2" name="Google Shape;12382;g3acbb144eea_1_6349"/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3" name="Google Shape;12383;g3acbb144eea_1_6349"/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4" name="Google Shape;12384;g3acbb144eea_1_6349"/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5" name="Google Shape;12385;g3acbb144eea_1_6349"/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6" name="Google Shape;12386;g3acbb144eea_1_6349"/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7" name="Google Shape;12387;g3acbb144eea_1_6349"/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8" name="Google Shape;12388;g3acbb144eea_1_6349"/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9" name="Google Shape;12389;g3acbb144eea_1_6349"/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0" name="Google Shape;12390;g3acbb144eea_1_6349"/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1" name="Google Shape;12391;g3acbb144eea_1_6349"/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2" name="Google Shape;12392;g3acbb144eea_1_6349"/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3" name="Google Shape;12393;g3acbb144eea_1_6349"/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94" name="Google Shape;12394;g3acbb144eea_1_6349"/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395" name="Google Shape;12395;g3acbb144eea_1_6349"/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96" name="Google Shape;12396;g3acbb144eea_1_6349"/>
            <p:cNvGrpSpPr/>
            <p:nvPr/>
          </p:nvGrpSpPr>
          <p:grpSpPr>
            <a:xfrm>
              <a:off x="3680082" y="482403"/>
              <a:ext cx="1348634" cy="726228"/>
              <a:chOff x="3669770" y="3915515"/>
              <a:chExt cx="1348634" cy="726228"/>
            </a:xfrm>
          </p:grpSpPr>
          <p:grpSp>
            <p:nvGrpSpPr>
              <p:cNvPr id="12397" name="Google Shape;12397;g3acbb144eea_1_6349"/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2398" name="Google Shape;12398;g3acbb144eea_1_6349"/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99" name="Google Shape;12399;g3acbb144eea_1_6349"/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0" name="Google Shape;12400;g3acbb144eea_1_6349"/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1" name="Google Shape;12401;g3acbb144eea_1_6349"/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2" name="Google Shape;12402;g3acbb144eea_1_6349"/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03" name="Google Shape;12403;g3acbb144eea_1_6349"/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2404" name="Google Shape;12404;g3acbb144eea_1_6349"/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5" name="Google Shape;12405;g3acbb144eea_1_6349"/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6" name="Google Shape;12406;g3acbb144eea_1_6349"/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407" name="Google Shape;12407;g3acbb144eea_1_6349"/>
          <p:cNvGrpSpPr/>
          <p:nvPr/>
        </p:nvGrpSpPr>
        <p:grpSpPr>
          <a:xfrm>
            <a:off x="-74" y="5139225"/>
            <a:ext cx="3483600" cy="1713000"/>
            <a:chOff x="5225050" y="3426075"/>
            <a:chExt cx="3483600" cy="1713000"/>
          </a:xfrm>
        </p:grpSpPr>
        <p:sp>
          <p:nvSpPr>
            <p:cNvPr id="12408" name="Google Shape;12408;g3acbb144eea_1_6349"/>
            <p:cNvSpPr/>
            <p:nvPr/>
          </p:nvSpPr>
          <p:spPr>
            <a:xfrm>
              <a:off x="5225050" y="3426075"/>
              <a:ext cx="34836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09" name="Google Shape;12409;g3acbb144eea_1_6349"/>
            <p:cNvGrpSpPr/>
            <p:nvPr/>
          </p:nvGrpSpPr>
          <p:grpSpPr>
            <a:xfrm>
              <a:off x="6012312" y="3653588"/>
              <a:ext cx="1931241" cy="1258105"/>
              <a:chOff x="5514402" y="505764"/>
              <a:chExt cx="1232917" cy="803182"/>
            </a:xfrm>
          </p:grpSpPr>
          <p:grpSp>
            <p:nvGrpSpPr>
              <p:cNvPr id="12410" name="Google Shape;12410;g3acbb144eea_1_6349"/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411" name="Google Shape;12411;g3acbb144eea_1_6349"/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143200" tIns="71575" rIns="143200" bIns="71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819"/>
                    <a:buFont typeface="Arial"/>
                    <a:buNone/>
                  </a:pPr>
                  <a:endParaRPr sz="281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412" name="Google Shape;12412;g3acbb144eea_1_6349"/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413" name="Google Shape;12413;g3acbb144eea_1_6349"/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14" name="Google Shape;12414;g3acbb144eea_1_6349"/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15" name="Google Shape;12415;g3acbb144eea_1_6349"/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16" name="Google Shape;12416;g3acbb144eea_1_6349"/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17" name="Google Shape;12417;g3acbb144eea_1_6349"/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18" name="Google Shape;12418;g3acbb144eea_1_6349"/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19" name="Google Shape;12419;g3acbb144eea_1_6349"/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143200" tIns="71575" rIns="143200" bIns="715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819"/>
                      <a:buFont typeface="Arial"/>
                      <a:buNone/>
                    </a:pPr>
                    <a:endParaRPr sz="281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420" name="Google Shape;12420;g3acbb144eea_1_6349"/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143200" tIns="71575" rIns="143200" bIns="715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819"/>
                  <a:buFont typeface="Arial"/>
                  <a:buNone/>
                </a:pPr>
                <a:endParaRPr sz="281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421" name="Google Shape;12421;g3acbb144eea_1_6349"/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422" name="Google Shape;12422;g3acbb144eea_1_6349"/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3200" tIns="71575" rIns="143200" bIns="71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819"/>
                    <a:buFont typeface="Arial"/>
                    <a:buNone/>
                  </a:pPr>
                  <a:endParaRPr sz="281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23" name="Google Shape;12423;g3acbb144eea_1_6349"/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143200" tIns="71575" rIns="143200" bIns="71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819"/>
                    <a:buFont typeface="Arial"/>
                    <a:buNone/>
                  </a:pPr>
                  <a:endParaRPr sz="281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424" name="Google Shape;12424;g3acbb144eea_1_6349"/>
          <p:cNvGrpSpPr/>
          <p:nvPr/>
        </p:nvGrpSpPr>
        <p:grpSpPr>
          <a:xfrm>
            <a:off x="10450275" y="1713156"/>
            <a:ext cx="1741800" cy="3426000"/>
            <a:chOff x="10450275" y="1713156"/>
            <a:chExt cx="1741800" cy="3426000"/>
          </a:xfrm>
        </p:grpSpPr>
        <p:sp>
          <p:nvSpPr>
            <p:cNvPr id="12425" name="Google Shape;12425;g3acbb144eea_1_6349"/>
            <p:cNvSpPr/>
            <p:nvPr/>
          </p:nvSpPr>
          <p:spPr>
            <a:xfrm>
              <a:off x="10450275" y="1713156"/>
              <a:ext cx="1741800" cy="3426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26" name="Google Shape;12426;g3acbb144eea_1_6349"/>
            <p:cNvGrpSpPr/>
            <p:nvPr/>
          </p:nvGrpSpPr>
          <p:grpSpPr>
            <a:xfrm>
              <a:off x="10736673" y="2418833"/>
              <a:ext cx="1169024" cy="2069116"/>
              <a:chOff x="3993685" y="3680616"/>
              <a:chExt cx="707427" cy="1252113"/>
            </a:xfrm>
          </p:grpSpPr>
          <p:grpSp>
            <p:nvGrpSpPr>
              <p:cNvPr id="12427" name="Google Shape;12427;g3acbb144eea_1_6349"/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2428" name="Google Shape;12428;g3acbb144eea_1_6349"/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2429" name="Google Shape;12429;g3acbb144eea_1_6349"/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0" name="Google Shape;12430;g3acbb144eea_1_6349"/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1" name="Google Shape;12431;g3acbb144eea_1_6349"/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432" name="Google Shape;12432;g3acbb144eea_1_6349"/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2433" name="Google Shape;12433;g3acbb144eea_1_6349"/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4" name="Google Shape;12434;g3acbb144eea_1_6349"/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5" name="Google Shape;12435;g3acbb144eea_1_6349"/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6" name="Google Shape;12436;g3acbb144eea_1_6349"/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7" name="Google Shape;12437;g3acbb144eea_1_6349"/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8" name="Google Shape;12438;g3acbb144eea_1_6349"/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39" name="Google Shape;12439;g3acbb144eea_1_6349"/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40" name="Google Shape;12440;g3acbb144eea_1_6349"/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2441" name="Google Shape;12441;g3acbb144eea_1_6349"/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2442" name="Google Shape;12442;g3acbb144eea_1_6349"/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2443" name="Google Shape;12443;g3acbb144eea_1_6349"/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44" name="Google Shape;12444;g3acbb144eea_1_6349"/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45" name="Google Shape;12445;g3acbb144eea_1_6349"/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446" name="Google Shape;12446;g3acbb144eea_1_6349"/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2447" name="Google Shape;12447;g3acbb144eea_1_6349"/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48" name="Google Shape;12448;g3acbb144eea_1_6349"/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49" name="Google Shape;12449;g3acbb144eea_1_6349"/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50" name="Google Shape;12450;g3acbb144eea_1_6349"/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51" name="Google Shape;12451;g3acbb144eea_1_6349"/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52" name="Google Shape;12452;g3acbb144eea_1_6349"/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53" name="Google Shape;12453;g3acbb144eea_1_6349"/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454" name="Google Shape;12454;g3acbb144eea_1_6349"/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151075" tIns="75500" rIns="151075" bIns="755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2974"/>
                      <a:buFont typeface="Arial"/>
                      <a:buNone/>
                    </a:pPr>
                    <a:endParaRPr sz="2974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455" name="Google Shape;12455;g3acbb144eea_1_6349"/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2456" name="Google Shape;12456;g3acbb144eea_1_6349"/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57" name="Google Shape;12457;g3acbb144eea_1_6349"/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2458" name="Google Shape;12458;g3acbb144eea_1_6349"/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g3acbb144eea_1_6349"/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g3acbb144eea_1_6349"/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g3acbb144eea_1_6349"/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g3acbb144eea_1_6349"/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g3acbb144eea_1_6349"/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g3acbb144eea_1_6349"/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g3acbb144eea_1_6349"/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g3acbb144eea_1_6349"/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g3acbb144eea_1_6349"/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g3acbb144eea_1_6349"/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g3acbb144eea_1_6349"/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g3acbb144eea_1_6349"/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g3acbb144eea_1_6349"/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g3acbb144eea_1_6349"/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g3acbb144eea_1_6349"/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g3acbb144eea_1_6349"/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g3acbb144eea_1_6349"/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g3acbb144eea_1_6349"/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g3acbb144eea_1_6349"/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g3acbb144eea_1_6349"/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g3acbb144eea_1_6349"/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g3acbb144eea_1_6349"/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g3acbb144eea_1_6349"/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g3acbb144eea_1_6349"/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g3acbb144eea_1_6349"/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g3acbb144eea_1_6349"/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g3acbb144eea_1_6349"/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g3acbb144eea_1_6349"/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g3acbb144eea_1_6349"/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g3acbb144eea_1_6349"/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g3acbb144eea_1_6349"/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g3acbb144eea_1_6349"/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g3acbb144eea_1_6349"/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g3acbb144eea_1_6349"/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3" name="Google Shape;12493;g3acbb144eea_1_6349"/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4" name="Google Shape;12494;g3acbb144eea_1_6349"/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5" name="Google Shape;12495;g3acbb144eea_1_6349"/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6" name="Google Shape;12496;g3acbb144eea_1_6349"/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7" name="Google Shape;12497;g3acbb144eea_1_6349"/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8" name="Google Shape;12498;g3acbb144eea_1_6349"/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9" name="Google Shape;12499;g3acbb144eea_1_6349"/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0" name="Google Shape;12500;g3acbb144eea_1_6349"/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g3acbb144eea_1_6349"/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g3acbb144eea_1_6349"/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g3acbb144eea_1_6349"/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g3acbb144eea_1_6349"/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g3acbb144eea_1_6349"/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g3acbb144eea_1_6349"/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g3acbb144eea_1_6349"/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g3acbb144eea_1_6349"/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g3acbb144eea_1_6349"/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g3acbb144eea_1_6349"/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g3acbb144eea_1_6349"/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g3acbb144eea_1_6349"/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g3acbb144eea_1_6349"/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g3acbb144eea_1_6349"/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g3acbb144eea_1_6349"/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g3acbb144eea_1_6349"/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g3acbb144eea_1_6349"/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g3acbb144eea_1_6349"/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g3acbb144eea_1_6349"/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g3acbb144eea_1_6349"/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g3acbb144eea_1_6349"/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g3acbb144eea_1_6349"/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g3acbb144eea_1_6349"/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g3acbb144eea_1_6349"/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g3acbb144eea_1_6349"/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g3acbb144eea_1_6349"/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g3acbb144eea_1_6349"/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g3acbb144eea_1_6349"/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g3acbb144eea_1_6349"/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g3acbb144eea_1_6349"/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g3acbb144eea_1_6349"/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2" name="Google Shape;12532;g3acbb144eea_1_6349"/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3" name="Google Shape;12533;g3acbb144eea_1_6349"/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g3acbb144eea_1_6349"/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g3acbb144eea_1_6349"/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g3acbb144eea_1_6349"/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7" name="Google Shape;12537;g3acbb144eea_1_6349"/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8" name="Google Shape;12538;g3acbb144eea_1_6349"/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9" name="Google Shape;12539;g3acbb144eea_1_6349"/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0" name="Google Shape;12540;g3acbb144eea_1_6349"/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g3acbb144eea_1_6349"/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g3acbb144eea_1_6349"/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g3acbb144eea_1_6349"/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g3acbb144eea_1_6349"/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g3acbb144eea_1_6349"/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g3acbb144eea_1_6349"/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g3acbb144eea_1_6349"/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g3acbb144eea_1_6349"/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9" name="Google Shape;12549;g3acbb144eea_1_6349"/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g3acbb144eea_1_6349"/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g3acbb144eea_1_6349"/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g3acbb144eea_1_6349"/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53" name="Google Shape;12553;g3acbb144eea_1_6349"/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2554" name="Google Shape;12554;g3acbb144eea_1_6349"/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g3acbb144eea_1_6349"/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g3acbb144eea_1_6349"/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g3acbb144eea_1_6349"/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g3acbb144eea_1_6349"/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g3acbb144eea_1_6349"/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60" name="Google Shape;12560;g3acbb144eea_1_6349"/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g3acbb144eea_1_6349"/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g3acbb144eea_1_6349"/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3" name="Google Shape;12563;g3acbb144eea_1_6349"/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4" name="Google Shape;12564;g3acbb144eea_1_6349"/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g3acbb144eea_1_6349"/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g3acbb144eea_1_6349"/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g3acbb144eea_1_6349"/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g3acbb144eea_1_6349"/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g3acbb144eea_1_6349"/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g3acbb144eea_1_6349"/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g3acbb144eea_1_6349"/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2" name="Google Shape;12572;g3acbb144eea_1_6349"/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g3acbb144eea_1_6349"/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g3acbb144eea_1_6349"/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g3acbb144eea_1_6349"/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g3acbb144eea_1_6349"/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g3acbb144eea_1_6349"/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g3acbb144eea_1_6349"/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g3acbb144eea_1_6349"/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g3acbb144eea_1_6349"/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1" name="Google Shape;12581;g3acbb144eea_1_6349"/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2" name="Google Shape;12582;g3acbb144eea_1_6349"/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g3acbb144eea_1_6349"/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g3acbb144eea_1_6349"/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g3acbb144eea_1_6349"/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g3acbb144eea_1_6349"/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g3acbb144eea_1_6349"/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88" name="Google Shape;12588;g3acbb144eea_1_6349"/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2589" name="Google Shape;12589;g3acbb144eea_1_6349"/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g3acbb144eea_1_6349"/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g3acbb144eea_1_6349"/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g3acbb144eea_1_6349"/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g3acbb144eea_1_6349"/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4" name="Google Shape;12594;g3acbb144eea_1_6349"/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g3acbb144eea_1_6349"/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g3acbb144eea_1_6349"/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g3acbb144eea_1_6349"/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8" name="Google Shape;12598;g3acbb144eea_1_6349"/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9" name="Google Shape;12599;g3acbb144eea_1_6349"/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0" name="Google Shape;12600;g3acbb144eea_1_6349"/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g3acbb144eea_1_6349"/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2" name="Google Shape;12602;g3acbb144eea_1_6349"/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3" name="Google Shape;12603;g3acbb144eea_1_6349"/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g3acbb144eea_1_6349"/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g3acbb144eea_1_6349"/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g3acbb144eea_1_6349"/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g3acbb144eea_1_6349"/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g3acbb144eea_1_6349"/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g3acbb144eea_1_6349"/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g3acbb144eea_1_6349"/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g3acbb144eea_1_6349"/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g3acbb144eea_1_6349"/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g3acbb144eea_1_6349"/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g3acbb144eea_1_6349"/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5" name="Google Shape;12615;g3acbb144eea_1_6349"/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g3acbb144eea_1_6349"/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g3acbb144eea_1_6349"/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8" name="Google Shape;12618;g3acbb144eea_1_6349"/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9" name="Google Shape;12619;g3acbb144eea_1_6349"/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0" name="Google Shape;12620;g3acbb144eea_1_6349"/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1" name="Google Shape;12621;g3acbb144eea_1_6349"/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g3acbb144eea_1_6349"/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3" name="Google Shape;12623;g3acbb144eea_1_6349"/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4" name="Google Shape;12624;g3acbb144eea_1_6349"/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5" name="Google Shape;12625;g3acbb144eea_1_6349"/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6" name="Google Shape;12626;g3acbb144eea_1_6349"/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7" name="Google Shape;12627;g3acbb144eea_1_6349"/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8" name="Google Shape;12628;g3acbb144eea_1_6349"/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9" name="Google Shape;12629;g3acbb144eea_1_6349"/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0" name="Google Shape;12630;g3acbb144eea_1_6349"/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1" name="Google Shape;12631;g3acbb144eea_1_6349"/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2" name="Google Shape;12632;g3acbb144eea_1_6349"/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3" name="Google Shape;12633;g3acbb144eea_1_6349"/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g3acbb144eea_1_6349"/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g3acbb144eea_1_6349"/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g3acbb144eea_1_6349"/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g3acbb144eea_1_6349"/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8" name="Google Shape;12638;g3acbb144eea_1_6349"/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9" name="Google Shape;12639;g3acbb144eea_1_6349"/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0" name="Google Shape;12640;g3acbb144eea_1_6349"/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1" name="Google Shape;12641;g3acbb144eea_1_6349"/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2" name="Google Shape;12642;g3acbb144eea_1_6349"/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3" name="Google Shape;12643;g3acbb144eea_1_6349"/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4" name="Google Shape;12644;g3acbb144eea_1_6349"/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5" name="Google Shape;12645;g3acbb144eea_1_6349"/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6" name="Google Shape;12646;g3acbb144eea_1_6349"/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7" name="Google Shape;12647;g3acbb144eea_1_6349"/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8" name="Google Shape;12648;g3acbb144eea_1_6349"/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9" name="Google Shape;12649;g3acbb144eea_1_6349"/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0" name="Google Shape;12650;g3acbb144eea_1_6349"/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1" name="Google Shape;12651;g3acbb144eea_1_6349"/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2" name="Google Shape;12652;g3acbb144eea_1_6349"/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3" name="Google Shape;12653;g3acbb144eea_1_6349"/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4" name="Google Shape;12654;g3acbb144eea_1_6349"/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5" name="Google Shape;12655;g3acbb144eea_1_6349"/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6" name="Google Shape;12656;g3acbb144eea_1_6349"/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7" name="Google Shape;12657;g3acbb144eea_1_6349"/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8" name="Google Shape;12658;g3acbb144eea_1_6349"/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9" name="Google Shape;12659;g3acbb144eea_1_6349"/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g3acbb144eea_1_6349"/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g3acbb144eea_1_6349"/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2" name="Google Shape;12662;g3acbb144eea_1_6349"/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3" name="Google Shape;12663;g3acbb144eea_1_6349"/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g3acbb144eea_1_6349"/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g3acbb144eea_1_6349"/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g3acbb144eea_1_6349"/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667" name="Google Shape;12667;g3acbb144eea_1_6349"/>
          <p:cNvGrpSpPr/>
          <p:nvPr/>
        </p:nvGrpSpPr>
        <p:grpSpPr>
          <a:xfrm>
            <a:off x="1741727" y="0"/>
            <a:ext cx="1741800" cy="1713000"/>
            <a:chOff x="1741727" y="0"/>
            <a:chExt cx="1741800" cy="1713000"/>
          </a:xfrm>
        </p:grpSpPr>
        <p:sp>
          <p:nvSpPr>
            <p:cNvPr id="12668" name="Google Shape;12668;g3acbb144eea_1_6349"/>
            <p:cNvSpPr/>
            <p:nvPr/>
          </p:nvSpPr>
          <p:spPr>
            <a:xfrm>
              <a:off x="1741727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669" name="Google Shape;12669;g3acbb144eea_1_6349"/>
            <p:cNvGrpSpPr/>
            <p:nvPr/>
          </p:nvGrpSpPr>
          <p:grpSpPr>
            <a:xfrm>
              <a:off x="2063479" y="159311"/>
              <a:ext cx="1098289" cy="1372447"/>
              <a:chOff x="7655003" y="3856467"/>
              <a:chExt cx="2107635" cy="2633750"/>
            </a:xfrm>
          </p:grpSpPr>
          <p:sp>
            <p:nvSpPr>
              <p:cNvPr id="12670" name="Google Shape;12670;g3acbb144eea_1_6349"/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671" name="Google Shape;12671;g3acbb144eea_1_6349"/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672" name="Google Shape;12672;g3acbb144eea_1_6349"/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3" name="Google Shape;12673;g3acbb144eea_1_6349"/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4" name="Google Shape;12674;g3acbb144eea_1_6349"/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5" name="Google Shape;12675;g3acbb144eea_1_6349"/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676" name="Google Shape;12676;g3acbb144eea_1_6349"/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7" name="Google Shape;12677;g3acbb144eea_1_6349"/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8" name="Google Shape;12678;g3acbb144eea_1_6349"/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9" name="Google Shape;12679;g3acbb144eea_1_6349"/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0" name="Google Shape;12680;g3acbb144eea_1_6349"/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1" name="Google Shape;12681;g3acbb144eea_1_6349"/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2" name="Google Shape;12682;g3acbb144eea_1_6349"/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3" name="Google Shape;12683;g3acbb144eea_1_6349"/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4" name="Google Shape;12684;g3acbb144eea_1_6349"/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5" name="Google Shape;12685;g3acbb144eea_1_6349"/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6" name="Google Shape;12686;g3acbb144eea_1_6349"/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7" name="Google Shape;12687;g3acbb144eea_1_6349"/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8" name="Google Shape;12688;g3acbb144eea_1_6349"/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9" name="Google Shape;12689;g3acbb144eea_1_6349"/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0" name="Google Shape;12690;g3acbb144eea_1_6349"/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1" name="Google Shape;12691;g3acbb144eea_1_6349"/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2" name="Google Shape;12692;g3acbb144eea_1_6349"/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3" name="Google Shape;12693;g3acbb144eea_1_6349"/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4" name="Google Shape;12694;g3acbb144eea_1_6349"/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5" name="Google Shape;12695;g3acbb144eea_1_6349"/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696" name="Google Shape;12696;g3acbb144eea_1_6349"/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697" name="Google Shape;12697;g3acbb144eea_1_6349"/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698" name="Google Shape;12698;g3acbb144eea_1_6349"/>
            <p:cNvGrpSpPr/>
            <p:nvPr/>
          </p:nvGrpSpPr>
          <p:grpSpPr>
            <a:xfrm>
              <a:off x="5452322" y="5798807"/>
              <a:ext cx="1287544" cy="557742"/>
              <a:chOff x="3710784" y="633094"/>
              <a:chExt cx="1287544" cy="557742"/>
            </a:xfrm>
          </p:grpSpPr>
          <p:sp>
            <p:nvSpPr>
              <p:cNvPr id="12699" name="Google Shape;12699;g3acbb144eea_1_6349"/>
              <p:cNvSpPr/>
              <p:nvPr/>
            </p:nvSpPr>
            <p:spPr>
              <a:xfrm>
                <a:off x="3761845" y="653097"/>
                <a:ext cx="1178030" cy="413279"/>
              </a:xfrm>
              <a:custGeom>
                <a:avLst/>
                <a:gdLst/>
                <a:ahLst/>
                <a:cxnLst/>
                <a:rect l="l" t="t" r="r" b="b"/>
                <a:pathLst>
                  <a:path w="1178030" h="413279" extrusionOk="0">
                    <a:moveTo>
                      <a:pt x="1178031" y="316759"/>
                    </a:moveTo>
                    <a:lnTo>
                      <a:pt x="1178031" y="316759"/>
                    </a:lnTo>
                    <a:cubicBezTo>
                      <a:pt x="1178031" y="171556"/>
                      <a:pt x="1084897" y="46990"/>
                      <a:pt x="955357" y="0"/>
                    </a:cubicBezTo>
                    <a:cubicBezTo>
                      <a:pt x="1012719" y="59796"/>
                      <a:pt x="1048173" y="140758"/>
                      <a:pt x="1048173" y="229658"/>
                    </a:cubicBezTo>
                    <a:lnTo>
                      <a:pt x="1048173" y="238548"/>
                    </a:lnTo>
                    <a:cubicBezTo>
                      <a:pt x="1048173" y="305435"/>
                      <a:pt x="993457" y="360151"/>
                      <a:pt x="926571" y="360151"/>
                    </a:cubicBezTo>
                    <a:lnTo>
                      <a:pt x="0" y="360151"/>
                    </a:lnTo>
                    <a:cubicBezTo>
                      <a:pt x="7726" y="381000"/>
                      <a:pt x="20637" y="399309"/>
                      <a:pt x="37359" y="413279"/>
                    </a:cubicBezTo>
                    <a:lnTo>
                      <a:pt x="1132734" y="413279"/>
                    </a:lnTo>
                    <a:cubicBezTo>
                      <a:pt x="1160357" y="390102"/>
                      <a:pt x="1178031" y="355388"/>
                      <a:pt x="1178031" y="316759"/>
                    </a:cubicBezTo>
                    <a:close/>
                  </a:path>
                </a:pathLst>
              </a:custGeom>
              <a:solidFill>
                <a:srgbClr val="C978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0" name="Google Shape;12700;g3acbb144eea_1_6349"/>
              <p:cNvSpPr/>
              <p:nvPr/>
            </p:nvSpPr>
            <p:spPr>
              <a:xfrm>
                <a:off x="3753908" y="633094"/>
                <a:ext cx="1056110" cy="380259"/>
              </a:xfrm>
              <a:custGeom>
                <a:avLst/>
                <a:gdLst/>
                <a:ahLst/>
                <a:cxnLst/>
                <a:rect l="l" t="t" r="r" b="b"/>
                <a:pathLst>
                  <a:path w="1056110" h="380259" extrusionOk="0">
                    <a:moveTo>
                      <a:pt x="1056111" y="258551"/>
                    </a:moveTo>
                    <a:lnTo>
                      <a:pt x="1056111" y="249661"/>
                    </a:lnTo>
                    <a:cubicBezTo>
                      <a:pt x="1056111" y="160761"/>
                      <a:pt x="1020657" y="79798"/>
                      <a:pt x="963295" y="20002"/>
                    </a:cubicBezTo>
                    <a:cubicBezTo>
                      <a:pt x="927629" y="7091"/>
                      <a:pt x="889212" y="0"/>
                      <a:pt x="849207" y="0"/>
                    </a:cubicBezTo>
                    <a:lnTo>
                      <a:pt x="818938" y="0"/>
                    </a:lnTo>
                    <a:lnTo>
                      <a:pt x="947843" y="128905"/>
                    </a:lnTo>
                    <a:cubicBezTo>
                      <a:pt x="968481" y="149542"/>
                      <a:pt x="968481" y="183303"/>
                      <a:pt x="947843" y="203941"/>
                    </a:cubicBezTo>
                    <a:lnTo>
                      <a:pt x="947843" y="203941"/>
                    </a:lnTo>
                    <a:cubicBezTo>
                      <a:pt x="929111" y="222673"/>
                      <a:pt x="898419" y="222673"/>
                      <a:pt x="879687" y="203941"/>
                    </a:cubicBezTo>
                    <a:lnTo>
                      <a:pt x="675746" y="0"/>
                    </a:lnTo>
                    <a:lnTo>
                      <a:pt x="585893" y="0"/>
                    </a:lnTo>
                    <a:lnTo>
                      <a:pt x="714798" y="128905"/>
                    </a:lnTo>
                    <a:cubicBezTo>
                      <a:pt x="735436" y="149542"/>
                      <a:pt x="735436" y="183303"/>
                      <a:pt x="714798" y="203941"/>
                    </a:cubicBezTo>
                    <a:lnTo>
                      <a:pt x="714798" y="203941"/>
                    </a:lnTo>
                    <a:cubicBezTo>
                      <a:pt x="696066" y="222673"/>
                      <a:pt x="665374" y="222673"/>
                      <a:pt x="646641" y="203941"/>
                    </a:cubicBezTo>
                    <a:lnTo>
                      <a:pt x="442701" y="0"/>
                    </a:lnTo>
                    <a:lnTo>
                      <a:pt x="352848" y="0"/>
                    </a:lnTo>
                    <a:lnTo>
                      <a:pt x="481753" y="128905"/>
                    </a:lnTo>
                    <a:cubicBezTo>
                      <a:pt x="502391" y="149542"/>
                      <a:pt x="502391" y="183303"/>
                      <a:pt x="481753" y="203941"/>
                    </a:cubicBezTo>
                    <a:cubicBezTo>
                      <a:pt x="463021" y="222673"/>
                      <a:pt x="432329" y="222673"/>
                      <a:pt x="413597" y="203941"/>
                    </a:cubicBezTo>
                    <a:lnTo>
                      <a:pt x="227965" y="18309"/>
                    </a:lnTo>
                    <a:cubicBezTo>
                      <a:pt x="95779" y="63817"/>
                      <a:pt x="0" y="189653"/>
                      <a:pt x="0" y="336868"/>
                    </a:cubicBezTo>
                    <a:lnTo>
                      <a:pt x="0" y="336868"/>
                    </a:lnTo>
                    <a:cubicBezTo>
                      <a:pt x="0" y="352107"/>
                      <a:pt x="2857" y="366713"/>
                      <a:pt x="7938" y="380259"/>
                    </a:cubicBezTo>
                    <a:lnTo>
                      <a:pt x="934508" y="380259"/>
                    </a:lnTo>
                    <a:cubicBezTo>
                      <a:pt x="1001395" y="380259"/>
                      <a:pt x="1056111" y="325543"/>
                      <a:pt x="1056111" y="258657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1" name="Google Shape;12701;g3acbb144eea_1_6349"/>
              <p:cNvSpPr/>
              <p:nvPr/>
            </p:nvSpPr>
            <p:spPr>
              <a:xfrm>
                <a:off x="3981873" y="633094"/>
                <a:ext cx="269266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69266" h="217990" extrusionOk="0">
                    <a:moveTo>
                      <a:pt x="253788" y="203941"/>
                    </a:moveTo>
                    <a:cubicBezTo>
                      <a:pt x="274426" y="183303"/>
                      <a:pt x="274426" y="149542"/>
                      <a:pt x="253788" y="128905"/>
                    </a:cubicBezTo>
                    <a:lnTo>
                      <a:pt x="124884" y="0"/>
                    </a:lnTo>
                    <a:lnTo>
                      <a:pt x="108797" y="0"/>
                    </a:lnTo>
                    <a:cubicBezTo>
                      <a:pt x="70697" y="0"/>
                      <a:pt x="34184" y="6456"/>
                      <a:pt x="0" y="18309"/>
                    </a:cubicBezTo>
                    <a:lnTo>
                      <a:pt x="185632" y="203941"/>
                    </a:lnTo>
                    <a:cubicBezTo>
                      <a:pt x="204364" y="222673"/>
                      <a:pt x="235056" y="222673"/>
                      <a:pt x="253788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2" name="Google Shape;12702;g3acbb144eea_1_6349"/>
              <p:cNvSpPr/>
              <p:nvPr/>
            </p:nvSpPr>
            <p:spPr>
              <a:xfrm>
                <a:off x="4196503" y="633094"/>
                <a:ext cx="287575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87575" h="217990" extrusionOk="0">
                    <a:moveTo>
                      <a:pt x="272098" y="203941"/>
                    </a:moveTo>
                    <a:lnTo>
                      <a:pt x="272098" y="203941"/>
                    </a:lnTo>
                    <a:cubicBezTo>
                      <a:pt x="292735" y="183303"/>
                      <a:pt x="292735" y="149542"/>
                      <a:pt x="272098" y="128905"/>
                    </a:cubicBezTo>
                    <a:lnTo>
                      <a:pt x="143192" y="0"/>
                    </a:lnTo>
                    <a:lnTo>
                      <a:pt x="0" y="0"/>
                    </a:lnTo>
                    <a:lnTo>
                      <a:pt x="203941" y="203941"/>
                    </a:lnTo>
                    <a:cubicBezTo>
                      <a:pt x="222673" y="222673"/>
                      <a:pt x="253365" y="222673"/>
                      <a:pt x="272098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3" name="Google Shape;12703;g3acbb144eea_1_6349"/>
              <p:cNvSpPr/>
              <p:nvPr/>
            </p:nvSpPr>
            <p:spPr>
              <a:xfrm>
                <a:off x="4429548" y="633094"/>
                <a:ext cx="287575" cy="217990"/>
              </a:xfrm>
              <a:custGeom>
                <a:avLst/>
                <a:gdLst/>
                <a:ahLst/>
                <a:cxnLst/>
                <a:rect l="l" t="t" r="r" b="b"/>
                <a:pathLst>
                  <a:path w="287575" h="217990" extrusionOk="0">
                    <a:moveTo>
                      <a:pt x="272097" y="203941"/>
                    </a:moveTo>
                    <a:lnTo>
                      <a:pt x="272097" y="203941"/>
                    </a:lnTo>
                    <a:cubicBezTo>
                      <a:pt x="292735" y="183303"/>
                      <a:pt x="292735" y="149542"/>
                      <a:pt x="272097" y="128905"/>
                    </a:cubicBezTo>
                    <a:lnTo>
                      <a:pt x="143192" y="0"/>
                    </a:lnTo>
                    <a:lnTo>
                      <a:pt x="0" y="0"/>
                    </a:lnTo>
                    <a:lnTo>
                      <a:pt x="203941" y="203941"/>
                    </a:lnTo>
                    <a:cubicBezTo>
                      <a:pt x="222673" y="222673"/>
                      <a:pt x="253365" y="222673"/>
                      <a:pt x="272097" y="203941"/>
                    </a:cubicBezTo>
                    <a:close/>
                  </a:path>
                </a:pathLst>
              </a:custGeom>
              <a:solidFill>
                <a:srgbClr val="BD6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4" name="Google Shape;12704;g3acbb144eea_1_6349"/>
              <p:cNvSpPr/>
              <p:nvPr/>
            </p:nvSpPr>
            <p:spPr>
              <a:xfrm>
                <a:off x="3710796" y="1101513"/>
                <a:ext cx="1287411" cy="89323"/>
              </a:xfrm>
              <a:custGeom>
                <a:avLst/>
                <a:gdLst/>
                <a:ahLst/>
                <a:cxnLst/>
                <a:rect l="l" t="t" r="r" b="b"/>
                <a:pathLst>
                  <a:path w="1287411" h="89323" extrusionOk="0">
                    <a:moveTo>
                      <a:pt x="1287183" y="23601"/>
                    </a:moveTo>
                    <a:lnTo>
                      <a:pt x="567" y="23601"/>
                    </a:lnTo>
                    <a:cubicBezTo>
                      <a:pt x="567" y="15240"/>
                      <a:pt x="144" y="7197"/>
                      <a:pt x="38" y="0"/>
                    </a:cubicBezTo>
                    <a:cubicBezTo>
                      <a:pt x="-174" y="8890"/>
                      <a:pt x="567" y="19368"/>
                      <a:pt x="567" y="30586"/>
                    </a:cubicBezTo>
                    <a:lnTo>
                      <a:pt x="567" y="30586"/>
                    </a:lnTo>
                    <a:cubicBezTo>
                      <a:pt x="567" y="62865"/>
                      <a:pt x="22792" y="89323"/>
                      <a:pt x="49886" y="89323"/>
                    </a:cubicBezTo>
                    <a:lnTo>
                      <a:pt x="1237759" y="89323"/>
                    </a:lnTo>
                    <a:cubicBezTo>
                      <a:pt x="1264958" y="89323"/>
                      <a:pt x="1287077" y="62865"/>
                      <a:pt x="1287077" y="30586"/>
                    </a:cubicBezTo>
                    <a:cubicBezTo>
                      <a:pt x="1287077" y="20955"/>
                      <a:pt x="1287501" y="11853"/>
                      <a:pt x="1287395" y="3810"/>
                    </a:cubicBezTo>
                    <a:cubicBezTo>
                      <a:pt x="1287395" y="10054"/>
                      <a:pt x="1287077" y="16722"/>
                      <a:pt x="1287077" y="2360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5" name="Google Shape;12705;g3acbb144eea_1_6349"/>
              <p:cNvSpPr/>
              <p:nvPr/>
            </p:nvSpPr>
            <p:spPr>
              <a:xfrm>
                <a:off x="3710784" y="1066482"/>
                <a:ext cx="97415" cy="35030"/>
              </a:xfrm>
              <a:custGeom>
                <a:avLst/>
                <a:gdLst/>
                <a:ahLst/>
                <a:cxnLst/>
                <a:rect l="l" t="t" r="r" b="b"/>
                <a:pathLst>
                  <a:path w="97415" h="35030" extrusionOk="0">
                    <a:moveTo>
                      <a:pt x="21639" y="6879"/>
                    </a:moveTo>
                    <a:lnTo>
                      <a:pt x="97416" y="6879"/>
                    </a:lnTo>
                    <a:cubicBezTo>
                      <a:pt x="94347" y="4657"/>
                      <a:pt x="91278" y="2434"/>
                      <a:pt x="88314" y="0"/>
                    </a:cubicBezTo>
                    <a:lnTo>
                      <a:pt x="21639" y="0"/>
                    </a:lnTo>
                    <a:cubicBezTo>
                      <a:pt x="1531" y="0"/>
                      <a:pt x="-374" y="14499"/>
                      <a:pt x="49" y="35031"/>
                    </a:cubicBezTo>
                    <a:cubicBezTo>
                      <a:pt x="367" y="18203"/>
                      <a:pt x="3859" y="6879"/>
                      <a:pt x="21639" y="687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6" name="Google Shape;12706;g3acbb144eea_1_6349"/>
              <p:cNvSpPr/>
              <p:nvPr/>
            </p:nvSpPr>
            <p:spPr>
              <a:xfrm>
                <a:off x="4885478" y="1066482"/>
                <a:ext cx="112850" cy="38840"/>
              </a:xfrm>
              <a:custGeom>
                <a:avLst/>
                <a:gdLst/>
                <a:ahLst/>
                <a:cxnLst/>
                <a:rect l="l" t="t" r="r" b="b"/>
                <a:pathLst>
                  <a:path w="112850" h="38840" extrusionOk="0">
                    <a:moveTo>
                      <a:pt x="90170" y="6879"/>
                    </a:moveTo>
                    <a:cubicBezTo>
                      <a:pt x="109220" y="6879"/>
                      <a:pt x="112501" y="19897"/>
                      <a:pt x="112818" y="38841"/>
                    </a:cubicBezTo>
                    <a:cubicBezTo>
                      <a:pt x="113136" y="16298"/>
                      <a:pt x="111442" y="0"/>
                      <a:pt x="90170" y="0"/>
                    </a:cubicBezTo>
                    <a:lnTo>
                      <a:pt x="9102" y="0"/>
                    </a:lnTo>
                    <a:cubicBezTo>
                      <a:pt x="6244" y="2434"/>
                      <a:pt x="3175" y="4763"/>
                      <a:pt x="0" y="6879"/>
                    </a:cubicBezTo>
                    <a:lnTo>
                      <a:pt x="90170" y="6879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7" name="Google Shape;12707;g3acbb144eea_1_6349"/>
              <p:cNvSpPr/>
              <p:nvPr/>
            </p:nvSpPr>
            <p:spPr>
              <a:xfrm>
                <a:off x="3799205" y="1066482"/>
                <a:ext cx="1095375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1095375" h="6879" extrusionOk="0">
                    <a:moveTo>
                      <a:pt x="1086273" y="6879"/>
                    </a:moveTo>
                    <a:cubicBezTo>
                      <a:pt x="1089342" y="4657"/>
                      <a:pt x="1092412" y="2434"/>
                      <a:pt x="1095375" y="0"/>
                    </a:cubicBezTo>
                    <a:lnTo>
                      <a:pt x="0" y="0"/>
                    </a:lnTo>
                    <a:cubicBezTo>
                      <a:pt x="2857" y="2434"/>
                      <a:pt x="5927" y="4763"/>
                      <a:pt x="9102" y="6879"/>
                    </a:cubicBezTo>
                    <a:lnTo>
                      <a:pt x="1086379" y="6879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8" name="Google Shape;12708;g3acbb144eea_1_6349"/>
              <p:cNvSpPr/>
              <p:nvPr/>
            </p:nvSpPr>
            <p:spPr>
              <a:xfrm>
                <a:off x="3710834" y="1073361"/>
                <a:ext cx="1287462" cy="51752"/>
              </a:xfrm>
              <a:custGeom>
                <a:avLst/>
                <a:gdLst/>
                <a:ahLst/>
                <a:cxnLst/>
                <a:rect l="l" t="t" r="r" b="b"/>
                <a:pathLst>
                  <a:path w="1287462" h="51752" extrusionOk="0">
                    <a:moveTo>
                      <a:pt x="1287145" y="51752"/>
                    </a:moveTo>
                    <a:cubicBezTo>
                      <a:pt x="1287145" y="44768"/>
                      <a:pt x="1287357" y="38100"/>
                      <a:pt x="1287462" y="31962"/>
                    </a:cubicBezTo>
                    <a:cubicBezTo>
                      <a:pt x="1287145" y="13018"/>
                      <a:pt x="1283864" y="0"/>
                      <a:pt x="1264814" y="0"/>
                    </a:cubicBezTo>
                    <a:lnTo>
                      <a:pt x="1174644" y="0"/>
                    </a:lnTo>
                    <a:cubicBezTo>
                      <a:pt x="1154218" y="14182"/>
                      <a:pt x="1129559" y="22648"/>
                      <a:pt x="1102995" y="22648"/>
                    </a:cubicBezTo>
                    <a:lnTo>
                      <a:pt x="169016" y="22648"/>
                    </a:lnTo>
                    <a:cubicBezTo>
                      <a:pt x="142452" y="22648"/>
                      <a:pt x="117687" y="14287"/>
                      <a:pt x="97366" y="0"/>
                    </a:cubicBezTo>
                    <a:lnTo>
                      <a:pt x="21590" y="0"/>
                    </a:lnTo>
                    <a:cubicBezTo>
                      <a:pt x="3810" y="0"/>
                      <a:pt x="317" y="11324"/>
                      <a:pt x="0" y="28152"/>
                    </a:cubicBezTo>
                    <a:cubicBezTo>
                      <a:pt x="106" y="35348"/>
                      <a:pt x="529" y="43392"/>
                      <a:pt x="529" y="51752"/>
                    </a:cubicBezTo>
                    <a:lnTo>
                      <a:pt x="1287145" y="51752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9" name="Google Shape;12709;g3acbb144eea_1_6349"/>
              <p:cNvSpPr/>
              <p:nvPr/>
            </p:nvSpPr>
            <p:spPr>
              <a:xfrm>
                <a:off x="3808200" y="1073255"/>
                <a:ext cx="1077277" cy="22648"/>
              </a:xfrm>
              <a:custGeom>
                <a:avLst/>
                <a:gdLst/>
                <a:ahLst/>
                <a:cxnLst/>
                <a:rect l="l" t="t" r="r" b="b"/>
                <a:pathLst>
                  <a:path w="1077277" h="22648" extrusionOk="0">
                    <a:moveTo>
                      <a:pt x="71649" y="22648"/>
                    </a:moveTo>
                    <a:lnTo>
                      <a:pt x="1005629" y="22648"/>
                    </a:lnTo>
                    <a:cubicBezTo>
                      <a:pt x="1032193" y="22648"/>
                      <a:pt x="1056958" y="14287"/>
                      <a:pt x="1077278" y="0"/>
                    </a:cubicBezTo>
                    <a:lnTo>
                      <a:pt x="0" y="0"/>
                    </a:lnTo>
                    <a:cubicBezTo>
                      <a:pt x="20426" y="14182"/>
                      <a:pt x="45085" y="22648"/>
                      <a:pt x="71649" y="22648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0" name="Google Shape;12710;g3acbb144eea_1_6349"/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711" name="Google Shape;12711;g3acbb144eea_1_6349"/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12" name="Google Shape;12712;g3acbb144eea_1_6349"/>
            <p:cNvGrpSpPr/>
            <p:nvPr/>
          </p:nvGrpSpPr>
          <p:grpSpPr>
            <a:xfrm>
              <a:off x="4049291" y="349155"/>
              <a:ext cx="610128" cy="1014730"/>
              <a:chOff x="5777441" y="3835505"/>
              <a:chExt cx="610128" cy="1014730"/>
            </a:xfrm>
          </p:grpSpPr>
          <p:sp>
            <p:nvSpPr>
              <p:cNvPr id="12713" name="Google Shape;12713;g3acbb144eea_1_6349"/>
              <p:cNvSpPr/>
              <p:nvPr/>
            </p:nvSpPr>
            <p:spPr>
              <a:xfrm>
                <a:off x="5777441" y="3835505"/>
                <a:ext cx="610128" cy="1014730"/>
              </a:xfrm>
              <a:custGeom>
                <a:avLst/>
                <a:gdLst/>
                <a:ahLst/>
                <a:cxnLst/>
                <a:rect l="l" t="t" r="r" b="b"/>
                <a:pathLst>
                  <a:path w="610128" h="1014730" extrusionOk="0">
                    <a:moveTo>
                      <a:pt x="582295" y="0"/>
                    </a:moveTo>
                    <a:lnTo>
                      <a:pt x="27940" y="0"/>
                    </a:lnTo>
                    <a:cubicBezTo>
                      <a:pt x="12594" y="0"/>
                      <a:pt x="0" y="12594"/>
                      <a:pt x="0" y="27940"/>
                    </a:cubicBezTo>
                    <a:lnTo>
                      <a:pt x="0" y="898842"/>
                    </a:lnTo>
                    <a:cubicBezTo>
                      <a:pt x="0" y="962554"/>
                      <a:pt x="52176" y="1014730"/>
                      <a:pt x="115887" y="1014730"/>
                    </a:cubicBezTo>
                    <a:lnTo>
                      <a:pt x="494241" y="1014730"/>
                    </a:lnTo>
                    <a:cubicBezTo>
                      <a:pt x="557953" y="1014730"/>
                      <a:pt x="610129" y="962554"/>
                      <a:pt x="610129" y="898842"/>
                    </a:cubicBezTo>
                    <a:lnTo>
                      <a:pt x="610129" y="27940"/>
                    </a:lnTo>
                    <a:cubicBezTo>
                      <a:pt x="610129" y="12594"/>
                      <a:pt x="597535" y="0"/>
                      <a:pt x="582189" y="0"/>
                    </a:cubicBezTo>
                    <a:close/>
                    <a:moveTo>
                      <a:pt x="545042" y="305012"/>
                    </a:moveTo>
                    <a:lnTo>
                      <a:pt x="545042" y="920856"/>
                    </a:lnTo>
                    <a:cubicBezTo>
                      <a:pt x="545042" y="936731"/>
                      <a:pt x="532236" y="949537"/>
                      <a:pt x="516361" y="949537"/>
                    </a:cubicBezTo>
                    <a:lnTo>
                      <a:pt x="115993" y="949537"/>
                    </a:lnTo>
                    <a:cubicBezTo>
                      <a:pt x="87947" y="949537"/>
                      <a:pt x="65299" y="926888"/>
                      <a:pt x="65299" y="898842"/>
                    </a:cubicBezTo>
                    <a:lnTo>
                      <a:pt x="65299" y="305012"/>
                    </a:lnTo>
                    <a:cubicBezTo>
                      <a:pt x="65299" y="290407"/>
                      <a:pt x="77152" y="278659"/>
                      <a:pt x="91651" y="278659"/>
                    </a:cubicBezTo>
                    <a:lnTo>
                      <a:pt x="530013" y="278659"/>
                    </a:lnTo>
                    <a:cubicBezTo>
                      <a:pt x="538268" y="278659"/>
                      <a:pt x="544936" y="285327"/>
                      <a:pt x="544936" y="293582"/>
                    </a:cubicBezTo>
                    <a:lnTo>
                      <a:pt x="544936" y="305012"/>
                    </a:lnTo>
                    <a:close/>
                  </a:path>
                </a:pathLst>
              </a:custGeom>
              <a:solidFill>
                <a:srgbClr val="C0DEF4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4" name="Google Shape;12714;g3acbb144eea_1_6349"/>
              <p:cNvSpPr/>
              <p:nvPr/>
            </p:nvSpPr>
            <p:spPr>
              <a:xfrm>
                <a:off x="5842740" y="4114059"/>
                <a:ext cx="354541" cy="670877"/>
              </a:xfrm>
              <a:custGeom>
                <a:avLst/>
                <a:gdLst/>
                <a:ahLst/>
                <a:cxnLst/>
                <a:rect l="l" t="t" r="r" b="b"/>
                <a:pathLst>
                  <a:path w="354541" h="670877" extrusionOk="0">
                    <a:moveTo>
                      <a:pt x="325755" y="642197"/>
                    </a:moveTo>
                    <a:lnTo>
                      <a:pt x="325755" y="14923"/>
                    </a:lnTo>
                    <a:cubicBezTo>
                      <a:pt x="325755" y="6667"/>
                      <a:pt x="332422" y="0"/>
                      <a:pt x="340678" y="0"/>
                    </a:cubicBezTo>
                    <a:lnTo>
                      <a:pt x="26352" y="0"/>
                    </a:lnTo>
                    <a:cubicBezTo>
                      <a:pt x="11747" y="0"/>
                      <a:pt x="0" y="11853"/>
                      <a:pt x="0" y="26352"/>
                    </a:cubicBezTo>
                    <a:lnTo>
                      <a:pt x="0" y="620183"/>
                    </a:lnTo>
                    <a:cubicBezTo>
                      <a:pt x="0" y="648229"/>
                      <a:pt x="22648" y="670877"/>
                      <a:pt x="50694" y="670877"/>
                    </a:cubicBezTo>
                    <a:lnTo>
                      <a:pt x="354542" y="670877"/>
                    </a:lnTo>
                    <a:cubicBezTo>
                      <a:pt x="338667" y="670877"/>
                      <a:pt x="325861" y="658072"/>
                      <a:pt x="325861" y="642197"/>
                    </a:cubicBezTo>
                    <a:close/>
                  </a:path>
                </a:pathLst>
              </a:custGeom>
              <a:solidFill>
                <a:srgbClr val="FDFDDC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5" name="Google Shape;12715;g3acbb144eea_1_6349"/>
              <p:cNvSpPr/>
              <p:nvPr/>
            </p:nvSpPr>
            <p:spPr>
              <a:xfrm>
                <a:off x="6271789" y="4734348"/>
                <a:ext cx="50694" cy="50694"/>
              </a:xfrm>
              <a:custGeom>
                <a:avLst/>
                <a:gdLst/>
                <a:ahLst/>
                <a:cxnLst/>
                <a:rect l="l" t="t" r="r" b="b"/>
                <a:pathLst>
                  <a:path w="50694" h="50694" extrusionOk="0">
                    <a:moveTo>
                      <a:pt x="0" y="50694"/>
                    </a:moveTo>
                    <a:lnTo>
                      <a:pt x="22014" y="50694"/>
                    </a:lnTo>
                    <a:cubicBezTo>
                      <a:pt x="37889" y="50694"/>
                      <a:pt x="50695" y="37889"/>
                      <a:pt x="50695" y="22014"/>
                    </a:cubicBezTo>
                    <a:lnTo>
                      <a:pt x="50695" y="0"/>
                    </a:lnTo>
                    <a:cubicBezTo>
                      <a:pt x="50695" y="28046"/>
                      <a:pt x="28046" y="50694"/>
                      <a:pt x="0" y="50694"/>
                    </a:cubicBezTo>
                    <a:close/>
                  </a:path>
                </a:pathLst>
              </a:custGeom>
              <a:solidFill>
                <a:srgbClr val="FDFDC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6" name="Google Shape;12716;g3acbb144eea_1_6349"/>
              <p:cNvSpPr/>
              <p:nvPr/>
            </p:nvSpPr>
            <p:spPr>
              <a:xfrm>
                <a:off x="6296130" y="4114059"/>
                <a:ext cx="26353" cy="26352"/>
              </a:xfrm>
              <a:custGeom>
                <a:avLst/>
                <a:gdLst/>
                <a:ahLst/>
                <a:cxnLst/>
                <a:rect l="l" t="t" r="r" b="b"/>
                <a:pathLst>
                  <a:path w="26353" h="26352" extrusionOk="0">
                    <a:moveTo>
                      <a:pt x="11430" y="0"/>
                    </a:moveTo>
                    <a:lnTo>
                      <a:pt x="0" y="0"/>
                    </a:lnTo>
                    <a:cubicBezTo>
                      <a:pt x="14605" y="0"/>
                      <a:pt x="26353" y="11853"/>
                      <a:pt x="26353" y="26352"/>
                    </a:cubicBezTo>
                    <a:lnTo>
                      <a:pt x="26353" y="14923"/>
                    </a:lnTo>
                    <a:cubicBezTo>
                      <a:pt x="26353" y="6667"/>
                      <a:pt x="19685" y="0"/>
                      <a:pt x="11430" y="0"/>
                    </a:cubicBezTo>
                    <a:close/>
                  </a:path>
                </a:pathLst>
              </a:custGeom>
              <a:solidFill>
                <a:srgbClr val="FDFDC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7" name="Google Shape;12717;g3acbb144eea_1_6349"/>
              <p:cNvSpPr/>
              <p:nvPr/>
            </p:nvSpPr>
            <p:spPr>
              <a:xfrm>
                <a:off x="6168601" y="4114059"/>
                <a:ext cx="153882" cy="670877"/>
              </a:xfrm>
              <a:custGeom>
                <a:avLst/>
                <a:gdLst/>
                <a:ahLst/>
                <a:cxnLst/>
                <a:rect l="l" t="t" r="r" b="b"/>
                <a:pathLst>
                  <a:path w="153882" h="670877" extrusionOk="0">
                    <a:moveTo>
                      <a:pt x="127529" y="0"/>
                    </a:moveTo>
                    <a:lnTo>
                      <a:pt x="14923" y="0"/>
                    </a:lnTo>
                    <a:cubicBezTo>
                      <a:pt x="6668" y="0"/>
                      <a:pt x="0" y="6667"/>
                      <a:pt x="0" y="14923"/>
                    </a:cubicBezTo>
                    <a:lnTo>
                      <a:pt x="0" y="642197"/>
                    </a:lnTo>
                    <a:cubicBezTo>
                      <a:pt x="0" y="658072"/>
                      <a:pt x="12806" y="670877"/>
                      <a:pt x="28681" y="670877"/>
                    </a:cubicBezTo>
                    <a:lnTo>
                      <a:pt x="103188" y="670877"/>
                    </a:lnTo>
                    <a:cubicBezTo>
                      <a:pt x="131234" y="670877"/>
                      <a:pt x="153882" y="648229"/>
                      <a:pt x="153882" y="620183"/>
                    </a:cubicBezTo>
                    <a:lnTo>
                      <a:pt x="153882" y="26352"/>
                    </a:lnTo>
                    <a:cubicBezTo>
                      <a:pt x="153882" y="11747"/>
                      <a:pt x="142029" y="0"/>
                      <a:pt x="127529" y="0"/>
                    </a:cubicBezTo>
                    <a:close/>
                  </a:path>
                </a:pathLst>
              </a:custGeom>
              <a:solidFill>
                <a:srgbClr val="FDFDC7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8" name="Google Shape;12718;g3acbb144eea_1_6349"/>
          <p:cNvGrpSpPr/>
          <p:nvPr/>
        </p:nvGrpSpPr>
        <p:grpSpPr>
          <a:xfrm>
            <a:off x="8708542" y="1713071"/>
            <a:ext cx="1741800" cy="1713000"/>
            <a:chOff x="8708542" y="1713071"/>
            <a:chExt cx="1741800" cy="1713000"/>
          </a:xfrm>
        </p:grpSpPr>
        <p:sp>
          <p:nvSpPr>
            <p:cNvPr id="12719" name="Google Shape;12719;g3acbb144eea_1_6349"/>
            <p:cNvSpPr/>
            <p:nvPr/>
          </p:nvSpPr>
          <p:spPr>
            <a:xfrm>
              <a:off x="870854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20" name="Google Shape;12720;g3acbb144eea_1_6349"/>
            <p:cNvGrpSpPr/>
            <p:nvPr/>
          </p:nvGrpSpPr>
          <p:grpSpPr>
            <a:xfrm>
              <a:off x="9038641" y="2028711"/>
              <a:ext cx="1081720" cy="1081721"/>
              <a:chOff x="3802380" y="5451898"/>
              <a:chExt cx="1081720" cy="1081721"/>
            </a:xfrm>
          </p:grpSpPr>
          <p:sp>
            <p:nvSpPr>
              <p:cNvPr id="12721" name="Google Shape;12721;g3acbb144eea_1_6349"/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22" name="Google Shape;12722;g3acbb144eea_1_6349"/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2723" name="Google Shape;12723;g3acbb144eea_1_6349"/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4" name="Google Shape;12724;g3acbb144eea_1_6349"/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5" name="Google Shape;12725;g3acbb144eea_1_6349"/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2726" name="Google Shape;12726;g3acbb144eea_1_6349"/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7" name="Google Shape;12727;g3acbb144eea_1_6349"/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g3acbb144eea_1_6349"/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9" name="Google Shape;12729;g3acbb144eea_1_6349"/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0" name="Google Shape;12730;g3acbb144eea_1_6349"/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g3acbb144eea_1_6349"/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2" name="Google Shape;12732;g3acbb144eea_1_6349"/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733" name="Google Shape;12733;g3acbb144eea_1_6349"/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734" name="Google Shape;12734;g3acbb144eea_1_6349"/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35" name="Google Shape;12735;g3acbb144eea_1_6349"/>
            <p:cNvGrpSpPr/>
            <p:nvPr/>
          </p:nvGrpSpPr>
          <p:grpSpPr>
            <a:xfrm>
              <a:off x="5473695" y="397358"/>
              <a:ext cx="1244705" cy="918316"/>
              <a:chOff x="7201429" y="5546089"/>
              <a:chExt cx="1244705" cy="918316"/>
            </a:xfrm>
          </p:grpSpPr>
          <p:sp>
            <p:nvSpPr>
              <p:cNvPr id="12736" name="Google Shape;12736;g3acbb144eea_1_6349"/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7" name="Google Shape;12737;g3acbb144eea_1_6349"/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8" name="Google Shape;12738;g3acbb144eea_1_6349"/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9" name="Google Shape;12739;g3acbb144eea_1_6349"/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0" name="Google Shape;12740;g3acbb144eea_1_6349"/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1" name="Google Shape;12741;g3acbb144eea_1_6349"/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2" name="Google Shape;12742;g3acbb144eea_1_6349"/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3" name="Google Shape;12743;g3acbb144eea_1_6349"/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4" name="Google Shape;12744;g3acbb144eea_1_6349"/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5" name="Google Shape;12745;g3acbb144eea_1_6349"/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6" name="Google Shape;12746;g3acbb144eea_1_6349"/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7" name="Google Shape;12747;g3acbb144eea_1_6349"/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8" name="Google Shape;12748;g3acbb144eea_1_6349"/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9" name="Google Shape;12749;g3acbb144eea_1_6349"/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0" name="Google Shape;12750;g3acbb144eea_1_6349"/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1" name="Google Shape;12751;g3acbb144eea_1_6349"/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2" name="Google Shape;12752;g3acbb144eea_1_6349"/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3" name="Google Shape;12753;g3acbb144eea_1_6349"/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54" name="Google Shape;12754;g3acbb144eea_1_6349"/>
          <p:cNvGrpSpPr/>
          <p:nvPr/>
        </p:nvGrpSpPr>
        <p:grpSpPr>
          <a:xfrm>
            <a:off x="3483575" y="5139217"/>
            <a:ext cx="1741800" cy="1713000"/>
            <a:chOff x="0" y="5139217"/>
            <a:chExt cx="1741800" cy="1713000"/>
          </a:xfrm>
        </p:grpSpPr>
        <p:sp>
          <p:nvSpPr>
            <p:cNvPr id="12755" name="Google Shape;12755;g3acbb144eea_1_6349"/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56" name="Google Shape;12756;g3acbb144eea_1_6349"/>
            <p:cNvGrpSpPr/>
            <p:nvPr/>
          </p:nvGrpSpPr>
          <p:grpSpPr>
            <a:xfrm>
              <a:off x="316235" y="5668297"/>
              <a:ext cx="1116548" cy="818773"/>
              <a:chOff x="-865469" y="3936015"/>
              <a:chExt cx="712402" cy="522410"/>
            </a:xfrm>
          </p:grpSpPr>
          <p:grpSp>
            <p:nvGrpSpPr>
              <p:cNvPr id="12757" name="Google Shape;12757;g3acbb144eea_1_6349"/>
              <p:cNvGrpSpPr/>
              <p:nvPr/>
            </p:nvGrpSpPr>
            <p:grpSpPr>
              <a:xfrm>
                <a:off x="-864052" y="4091531"/>
                <a:ext cx="702953" cy="104100"/>
                <a:chOff x="-864052" y="4091531"/>
                <a:chExt cx="702953" cy="104100"/>
              </a:xfrm>
            </p:grpSpPr>
            <p:sp>
              <p:nvSpPr>
                <p:cNvPr id="12758" name="Google Shape;12758;g3acbb144eea_1_6349"/>
                <p:cNvSpPr/>
                <p:nvPr/>
              </p:nvSpPr>
              <p:spPr>
                <a:xfrm>
                  <a:off x="-864052" y="409153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9" name="Google Shape;12759;g3acbb144eea_1_6349"/>
                <p:cNvSpPr/>
                <p:nvPr/>
              </p:nvSpPr>
              <p:spPr>
                <a:xfrm>
                  <a:off x="-759948" y="409153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0" name="Google Shape;12760;g3acbb144eea_1_6349"/>
                <p:cNvSpPr/>
                <p:nvPr/>
              </p:nvSpPr>
              <p:spPr>
                <a:xfrm>
                  <a:off x="-655843" y="409153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1" name="Google Shape;12761;g3acbb144eea_1_6349"/>
                <p:cNvSpPr/>
                <p:nvPr/>
              </p:nvSpPr>
              <p:spPr>
                <a:xfrm>
                  <a:off x="-551807" y="409153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2" name="Google Shape;12762;g3acbb144eea_1_6349"/>
                <p:cNvSpPr/>
                <p:nvPr/>
              </p:nvSpPr>
              <p:spPr>
                <a:xfrm>
                  <a:off x="-447702" y="409153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3" name="Google Shape;12763;g3acbb144eea_1_6349"/>
                <p:cNvSpPr/>
                <p:nvPr/>
              </p:nvSpPr>
              <p:spPr>
                <a:xfrm>
                  <a:off x="-343598" y="409153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4" name="Google Shape;12764;g3acbb144eea_1_6349"/>
                <p:cNvSpPr/>
                <p:nvPr/>
              </p:nvSpPr>
              <p:spPr>
                <a:xfrm>
                  <a:off x="-265199" y="409153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65" name="Google Shape;12765;g3acbb144eea_1_6349"/>
              <p:cNvGrpSpPr/>
              <p:nvPr/>
            </p:nvGrpSpPr>
            <p:grpSpPr>
              <a:xfrm>
                <a:off x="-816284" y="4036409"/>
                <a:ext cx="598848" cy="104100"/>
                <a:chOff x="-816284" y="4036409"/>
                <a:chExt cx="598848" cy="104100"/>
              </a:xfrm>
            </p:grpSpPr>
            <p:sp>
              <p:nvSpPr>
                <p:cNvPr id="12766" name="Google Shape;12766;g3acbb144eea_1_6349"/>
                <p:cNvSpPr/>
                <p:nvPr/>
              </p:nvSpPr>
              <p:spPr>
                <a:xfrm>
                  <a:off x="-712247" y="4036409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7" name="Google Shape;12767;g3acbb144eea_1_6349"/>
                <p:cNvSpPr/>
                <p:nvPr/>
              </p:nvSpPr>
              <p:spPr>
                <a:xfrm>
                  <a:off x="-816284" y="4036409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8" name="Google Shape;12768;g3acbb144eea_1_6349"/>
                <p:cNvSpPr/>
                <p:nvPr/>
              </p:nvSpPr>
              <p:spPr>
                <a:xfrm>
                  <a:off x="-608143" y="4036409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9" name="Google Shape;12769;g3acbb144eea_1_6349"/>
                <p:cNvSpPr/>
                <p:nvPr/>
              </p:nvSpPr>
              <p:spPr>
                <a:xfrm>
                  <a:off x="-504039" y="4036409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0" name="Google Shape;12770;g3acbb144eea_1_6349"/>
                <p:cNvSpPr/>
                <p:nvPr/>
              </p:nvSpPr>
              <p:spPr>
                <a:xfrm>
                  <a:off x="-400002" y="4036409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1" name="Google Shape;12771;g3acbb144eea_1_6349"/>
                <p:cNvSpPr/>
                <p:nvPr/>
              </p:nvSpPr>
              <p:spPr>
                <a:xfrm>
                  <a:off x="-321536" y="4036409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72" name="Google Shape;12772;g3acbb144eea_1_6349"/>
              <p:cNvGrpSpPr/>
              <p:nvPr/>
            </p:nvGrpSpPr>
            <p:grpSpPr>
              <a:xfrm>
                <a:off x="-743013" y="3936015"/>
                <a:ext cx="450282" cy="167386"/>
                <a:chOff x="-743013" y="3936015"/>
                <a:chExt cx="450282" cy="167386"/>
              </a:xfrm>
            </p:grpSpPr>
            <p:sp>
              <p:nvSpPr>
                <p:cNvPr id="12773" name="Google Shape;12773;g3acbb144eea_1_6349"/>
                <p:cNvSpPr/>
                <p:nvPr/>
              </p:nvSpPr>
              <p:spPr>
                <a:xfrm>
                  <a:off x="-743013" y="399930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4" name="Google Shape;12774;g3acbb144eea_1_6349"/>
                <p:cNvSpPr/>
                <p:nvPr/>
              </p:nvSpPr>
              <p:spPr>
                <a:xfrm>
                  <a:off x="-661173" y="3963408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5" name="Google Shape;12775;g3acbb144eea_1_6349"/>
                <p:cNvSpPr/>
                <p:nvPr/>
              </p:nvSpPr>
              <p:spPr>
                <a:xfrm>
                  <a:off x="-478670" y="3963408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6" name="Google Shape;12776;g3acbb144eea_1_6349"/>
                <p:cNvSpPr/>
                <p:nvPr/>
              </p:nvSpPr>
              <p:spPr>
                <a:xfrm>
                  <a:off x="-568269" y="3936015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7" name="Google Shape;12777;g3acbb144eea_1_6349"/>
                <p:cNvSpPr/>
                <p:nvPr/>
              </p:nvSpPr>
              <p:spPr>
                <a:xfrm>
                  <a:off x="-396831" y="3999301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8" name="Google Shape;12778;g3acbb144eea_1_6349"/>
                <p:cNvSpPr/>
                <p:nvPr/>
              </p:nvSpPr>
              <p:spPr>
                <a:xfrm>
                  <a:off x="-557069" y="3978790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79" name="Google Shape;12779;g3acbb144eea_1_6349"/>
              <p:cNvGrpSpPr/>
              <p:nvPr/>
            </p:nvGrpSpPr>
            <p:grpSpPr>
              <a:xfrm>
                <a:off x="-638234" y="4006453"/>
                <a:ext cx="271422" cy="117796"/>
                <a:chOff x="-638234" y="4006453"/>
                <a:chExt cx="271422" cy="117796"/>
              </a:xfrm>
            </p:grpSpPr>
            <p:sp>
              <p:nvSpPr>
                <p:cNvPr id="12780" name="Google Shape;12780;g3acbb144eea_1_6349"/>
                <p:cNvSpPr/>
                <p:nvPr/>
              </p:nvSpPr>
              <p:spPr>
                <a:xfrm>
                  <a:off x="-638234" y="4006453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81" name="Google Shape;12781;g3acbb144eea_1_6349"/>
                <p:cNvSpPr/>
                <p:nvPr/>
              </p:nvSpPr>
              <p:spPr>
                <a:xfrm>
                  <a:off x="-470912" y="4020149"/>
                  <a:ext cx="104100" cy="104100"/>
                </a:xfrm>
                <a:prstGeom prst="ellipse">
                  <a:avLst/>
                </a:prstGeom>
                <a:solidFill>
                  <a:srgbClr val="FDFDD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82" name="Google Shape;12782;g3acbb144eea_1_6349"/>
              <p:cNvGrpSpPr/>
              <p:nvPr/>
            </p:nvGrpSpPr>
            <p:grpSpPr>
              <a:xfrm>
                <a:off x="-865469" y="4122904"/>
                <a:ext cx="712402" cy="335521"/>
                <a:chOff x="-865469" y="4122904"/>
                <a:chExt cx="712402" cy="335521"/>
              </a:xfrm>
            </p:grpSpPr>
            <p:sp>
              <p:nvSpPr>
                <p:cNvPr id="12783" name="Google Shape;12783;g3acbb144eea_1_6349"/>
                <p:cNvSpPr/>
                <p:nvPr/>
              </p:nvSpPr>
              <p:spPr>
                <a:xfrm>
                  <a:off x="-509369" y="4122904"/>
                  <a:ext cx="356302" cy="335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302" h="335521" extrusionOk="0">
                      <a:moveTo>
                        <a:pt x="257123" y="0"/>
                      </a:moveTo>
                      <a:cubicBezTo>
                        <a:pt x="257123" y="143101"/>
                        <a:pt x="172787" y="266434"/>
                        <a:pt x="51074" y="323108"/>
                      </a:cubicBezTo>
                      <a:cubicBezTo>
                        <a:pt x="35016" y="330597"/>
                        <a:pt x="17677" y="334577"/>
                        <a:pt x="0" y="335387"/>
                      </a:cubicBezTo>
                      <a:lnTo>
                        <a:pt x="92702" y="335522"/>
                      </a:lnTo>
                      <a:cubicBezTo>
                        <a:pt x="112538" y="335522"/>
                        <a:pt x="132239" y="331474"/>
                        <a:pt x="150253" y="323108"/>
                      </a:cubicBezTo>
                      <a:cubicBezTo>
                        <a:pt x="271967" y="266434"/>
                        <a:pt x="356303" y="143101"/>
                        <a:pt x="356303" y="0"/>
                      </a:cubicBezTo>
                      <a:lnTo>
                        <a:pt x="257123" y="0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84" name="Google Shape;12784;g3acbb144eea_1_6349"/>
                <p:cNvSpPr/>
                <p:nvPr/>
              </p:nvSpPr>
              <p:spPr>
                <a:xfrm>
                  <a:off x="-865469" y="4122904"/>
                  <a:ext cx="613223" cy="335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223" h="335386" extrusionOk="0">
                      <a:moveTo>
                        <a:pt x="613224" y="0"/>
                      </a:moveTo>
                      <a:lnTo>
                        <a:pt x="0" y="0"/>
                      </a:lnTo>
                      <a:cubicBezTo>
                        <a:pt x="0" y="142629"/>
                        <a:pt x="83864" y="265760"/>
                        <a:pt x="204970" y="322636"/>
                      </a:cubicBezTo>
                      <a:cubicBezTo>
                        <a:pt x="222917" y="331069"/>
                        <a:pt x="242618" y="335185"/>
                        <a:pt x="262454" y="335252"/>
                      </a:cubicBezTo>
                      <a:lnTo>
                        <a:pt x="356033" y="335387"/>
                      </a:lnTo>
                      <a:cubicBezTo>
                        <a:pt x="373642" y="334645"/>
                        <a:pt x="391049" y="330597"/>
                        <a:pt x="407107" y="323108"/>
                      </a:cubicBezTo>
                      <a:cubicBezTo>
                        <a:pt x="528820" y="266434"/>
                        <a:pt x="613156" y="143101"/>
                        <a:pt x="613156" y="0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785" name="Google Shape;12785;g3acbb144eea_1_6349"/>
              <p:cNvSpPr/>
              <p:nvPr/>
            </p:nvSpPr>
            <p:spPr>
              <a:xfrm>
                <a:off x="-829980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86" name="Google Shape;12786;g3acbb144eea_1_6349"/>
              <p:cNvSpPr/>
              <p:nvPr/>
            </p:nvSpPr>
            <p:spPr>
              <a:xfrm>
                <a:off x="-769461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87" name="Google Shape;12787;g3acbb144eea_1_6349"/>
              <p:cNvSpPr/>
              <p:nvPr/>
            </p:nvSpPr>
            <p:spPr>
              <a:xfrm>
                <a:off x="-709009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88" name="Google Shape;12788;g3acbb144eea_1_6349"/>
              <p:cNvSpPr/>
              <p:nvPr/>
            </p:nvSpPr>
            <p:spPr>
              <a:xfrm>
                <a:off x="-648557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89" name="Google Shape;12789;g3acbb144eea_1_6349"/>
              <p:cNvSpPr/>
              <p:nvPr/>
            </p:nvSpPr>
            <p:spPr>
              <a:xfrm>
                <a:off x="-588037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90" name="Google Shape;12790;g3acbb144eea_1_6349"/>
              <p:cNvSpPr/>
              <p:nvPr/>
            </p:nvSpPr>
            <p:spPr>
              <a:xfrm>
                <a:off x="-527585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91" name="Google Shape;12791;g3acbb144eea_1_6349"/>
              <p:cNvSpPr/>
              <p:nvPr/>
            </p:nvSpPr>
            <p:spPr>
              <a:xfrm>
                <a:off x="-467133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92" name="Google Shape;12792;g3acbb144eea_1_6349"/>
              <p:cNvSpPr/>
              <p:nvPr/>
            </p:nvSpPr>
            <p:spPr>
              <a:xfrm>
                <a:off x="-406614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93" name="Google Shape;12793;g3acbb144eea_1_6349"/>
              <p:cNvSpPr/>
              <p:nvPr/>
            </p:nvSpPr>
            <p:spPr>
              <a:xfrm>
                <a:off x="-346162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94" name="Google Shape;12794;g3acbb144eea_1_6349"/>
              <p:cNvSpPr/>
              <p:nvPr/>
            </p:nvSpPr>
            <p:spPr>
              <a:xfrm>
                <a:off x="-285642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95" name="Google Shape;12795;g3acbb144eea_1_6349"/>
              <p:cNvSpPr/>
              <p:nvPr/>
            </p:nvSpPr>
            <p:spPr>
              <a:xfrm>
                <a:off x="-225190" y="4144966"/>
                <a:ext cx="33300" cy="333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96" name="Google Shape;12796;g3acbb144eea_1_6349"/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797" name="Google Shape;12797;g3acbb144eea_1_6349"/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98" name="Google Shape;12798;g3acbb144eea_1_6349"/>
            <p:cNvGrpSpPr/>
            <p:nvPr/>
          </p:nvGrpSpPr>
          <p:grpSpPr>
            <a:xfrm>
              <a:off x="10693471" y="5563971"/>
              <a:ext cx="1255394" cy="863494"/>
              <a:chOff x="10696046" y="483658"/>
              <a:chExt cx="1255394" cy="863494"/>
            </a:xfrm>
          </p:grpSpPr>
          <p:sp>
            <p:nvSpPr>
              <p:cNvPr id="12799" name="Google Shape;12799;g3acbb144eea_1_6349"/>
              <p:cNvSpPr/>
              <p:nvPr/>
            </p:nvSpPr>
            <p:spPr>
              <a:xfrm>
                <a:off x="11691513" y="529166"/>
                <a:ext cx="259927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259927" h="413596" extrusionOk="0">
                    <a:moveTo>
                      <a:pt x="53129" y="106"/>
                    </a:moveTo>
                    <a:lnTo>
                      <a:pt x="0" y="106"/>
                    </a:lnTo>
                    <a:cubicBezTo>
                      <a:pt x="3070" y="7938"/>
                      <a:pt x="4763" y="16298"/>
                      <a:pt x="4763" y="25188"/>
                    </a:cubicBezTo>
                    <a:lnTo>
                      <a:pt x="4763" y="413597"/>
                    </a:lnTo>
                    <a:lnTo>
                      <a:pt x="53129" y="413597"/>
                    </a:lnTo>
                    <a:cubicBezTo>
                      <a:pt x="167323" y="413597"/>
                      <a:pt x="259927" y="320993"/>
                      <a:pt x="259927" y="206798"/>
                    </a:cubicBezTo>
                    <a:cubicBezTo>
                      <a:pt x="259927" y="92604"/>
                      <a:pt x="167323" y="0"/>
                      <a:pt x="53129" y="0"/>
                    </a:cubicBezTo>
                    <a:close/>
                  </a:path>
                </a:pathLst>
              </a:custGeom>
              <a:noFill/>
              <a:ln w="88150" cap="flat" cmpd="sng">
                <a:solidFill>
                  <a:srgbClr val="CE3220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0" name="Google Shape;12800;g3acbb144eea_1_6349"/>
              <p:cNvSpPr/>
              <p:nvPr/>
            </p:nvSpPr>
            <p:spPr>
              <a:xfrm>
                <a:off x="11420262" y="926994"/>
                <a:ext cx="276014" cy="420158"/>
              </a:xfrm>
              <a:custGeom>
                <a:avLst/>
                <a:gdLst/>
                <a:ahLst/>
                <a:cxnLst/>
                <a:rect l="l" t="t" r="r" b="b"/>
                <a:pathLst>
                  <a:path w="276014" h="420158" extrusionOk="0">
                    <a:moveTo>
                      <a:pt x="131975" y="0"/>
                    </a:moveTo>
                    <a:lnTo>
                      <a:pt x="131975" y="288184"/>
                    </a:lnTo>
                    <a:cubicBezTo>
                      <a:pt x="131975" y="360998"/>
                      <a:pt x="72919" y="420158"/>
                      <a:pt x="0" y="420158"/>
                    </a:cubicBezTo>
                    <a:lnTo>
                      <a:pt x="144039" y="420158"/>
                    </a:lnTo>
                    <a:cubicBezTo>
                      <a:pt x="216852" y="420158"/>
                      <a:pt x="276014" y="361103"/>
                      <a:pt x="276014" y="288184"/>
                    </a:cubicBezTo>
                    <a:lnTo>
                      <a:pt x="276014" y="15875"/>
                    </a:lnTo>
                    <a:lnTo>
                      <a:pt x="174097" y="15875"/>
                    </a:lnTo>
                    <a:cubicBezTo>
                      <a:pt x="157904" y="15875"/>
                      <a:pt x="143193" y="9843"/>
                      <a:pt x="131975" y="0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1" name="Google Shape;12801;g3acbb144eea_1_6349"/>
              <p:cNvSpPr/>
              <p:nvPr/>
            </p:nvSpPr>
            <p:spPr>
              <a:xfrm>
                <a:off x="11483128" y="485140"/>
                <a:ext cx="208491" cy="60642"/>
              </a:xfrm>
              <a:custGeom>
                <a:avLst/>
                <a:gdLst/>
                <a:ahLst/>
                <a:cxnLst/>
                <a:rect l="l" t="t" r="r" b="b"/>
                <a:pathLst>
                  <a:path w="208491" h="60642" extrusionOk="0">
                    <a:moveTo>
                      <a:pt x="68580" y="60642"/>
                    </a:moveTo>
                    <a:cubicBezTo>
                      <a:pt x="79903" y="50483"/>
                      <a:pt x="94826" y="44132"/>
                      <a:pt x="111337" y="44132"/>
                    </a:cubicBezTo>
                    <a:lnTo>
                      <a:pt x="208491" y="44132"/>
                    </a:lnTo>
                    <a:cubicBezTo>
                      <a:pt x="198438" y="18309"/>
                      <a:pt x="173355" y="0"/>
                      <a:pt x="144039" y="0"/>
                    </a:cubicBezTo>
                    <a:lnTo>
                      <a:pt x="0" y="0"/>
                    </a:lnTo>
                    <a:cubicBezTo>
                      <a:pt x="35242" y="0"/>
                      <a:pt x="64346" y="26458"/>
                      <a:pt x="68580" y="60537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2" name="Google Shape;12802;g3acbb144eea_1_6349"/>
              <p:cNvSpPr/>
              <p:nvPr/>
            </p:nvSpPr>
            <p:spPr>
              <a:xfrm>
                <a:off x="11551602" y="529272"/>
                <a:ext cx="144674" cy="413596"/>
              </a:xfrm>
              <a:custGeom>
                <a:avLst/>
                <a:gdLst/>
                <a:ahLst/>
                <a:cxnLst/>
                <a:rect l="l" t="t" r="r" b="b"/>
                <a:pathLst>
                  <a:path w="144674" h="413596" extrusionOk="0">
                    <a:moveTo>
                      <a:pt x="139911" y="0"/>
                    </a:moveTo>
                    <a:lnTo>
                      <a:pt x="42757" y="0"/>
                    </a:lnTo>
                    <a:cubicBezTo>
                      <a:pt x="26352" y="0"/>
                      <a:pt x="11325" y="6244"/>
                      <a:pt x="0" y="16510"/>
                    </a:cubicBezTo>
                    <a:cubicBezTo>
                      <a:pt x="318" y="19368"/>
                      <a:pt x="636" y="22225"/>
                      <a:pt x="636" y="25188"/>
                    </a:cubicBezTo>
                    <a:lnTo>
                      <a:pt x="636" y="397722"/>
                    </a:lnTo>
                    <a:cubicBezTo>
                      <a:pt x="11853" y="407564"/>
                      <a:pt x="26670" y="413597"/>
                      <a:pt x="42757" y="413597"/>
                    </a:cubicBezTo>
                    <a:lnTo>
                      <a:pt x="144675" y="413597"/>
                    </a:lnTo>
                    <a:lnTo>
                      <a:pt x="144675" y="25188"/>
                    </a:lnTo>
                    <a:cubicBezTo>
                      <a:pt x="144675" y="16298"/>
                      <a:pt x="142981" y="7832"/>
                      <a:pt x="139911" y="106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3" name="Google Shape;12803;g3acbb144eea_1_6349"/>
              <p:cNvSpPr/>
              <p:nvPr/>
            </p:nvSpPr>
            <p:spPr>
              <a:xfrm>
                <a:off x="10696046" y="485245"/>
                <a:ext cx="283738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283738" h="122131" extrusionOk="0">
                    <a:moveTo>
                      <a:pt x="175895" y="56198"/>
                    </a:moveTo>
                    <a:cubicBezTo>
                      <a:pt x="199707" y="22437"/>
                      <a:pt x="238865" y="0"/>
                      <a:pt x="283739" y="0"/>
                    </a:cubicBezTo>
                    <a:lnTo>
                      <a:pt x="61065" y="0"/>
                    </a:lnTo>
                    <a:cubicBezTo>
                      <a:pt x="27305" y="0"/>
                      <a:pt x="0" y="27305"/>
                      <a:pt x="0" y="61066"/>
                    </a:cubicBezTo>
                    <a:lnTo>
                      <a:pt x="0" y="61066"/>
                    </a:lnTo>
                    <a:cubicBezTo>
                      <a:pt x="0" y="94827"/>
                      <a:pt x="27305" y="122132"/>
                      <a:pt x="61065" y="122132"/>
                    </a:cubicBezTo>
                    <a:cubicBezTo>
                      <a:pt x="104352" y="67204"/>
                      <a:pt x="153564" y="57573"/>
                      <a:pt x="175895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4" name="Google Shape;12804;g3acbb144eea_1_6349"/>
              <p:cNvSpPr/>
              <p:nvPr/>
            </p:nvSpPr>
            <p:spPr>
              <a:xfrm>
                <a:off x="10757111" y="607377"/>
                <a:ext cx="111125" cy="143509"/>
              </a:xfrm>
              <a:custGeom>
                <a:avLst/>
                <a:gdLst/>
                <a:ahLst/>
                <a:cxnLst/>
                <a:rect l="l" t="t" r="r" b="b"/>
                <a:pathLst>
                  <a:path w="111125" h="143509" extrusionOk="0">
                    <a:moveTo>
                      <a:pt x="91335" y="0"/>
                    </a:moveTo>
                    <a:lnTo>
                      <a:pt x="0" y="0"/>
                    </a:lnTo>
                    <a:cubicBezTo>
                      <a:pt x="95461" y="0"/>
                      <a:pt x="110914" y="143510"/>
                      <a:pt x="110914" y="143510"/>
                    </a:cubicBezTo>
                    <a:lnTo>
                      <a:pt x="111126" y="143192"/>
                    </a:lnTo>
                    <a:lnTo>
                      <a:pt x="91335" y="21484"/>
                    </a:lnTo>
                    <a:cubicBezTo>
                      <a:pt x="90699" y="14182"/>
                      <a:pt x="90805" y="6985"/>
                      <a:pt x="9133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5" name="Google Shape;12805;g3acbb144eea_1_6349"/>
              <p:cNvSpPr/>
              <p:nvPr/>
            </p:nvSpPr>
            <p:spPr>
              <a:xfrm>
                <a:off x="10757111" y="541443"/>
                <a:ext cx="114829" cy="65934"/>
              </a:xfrm>
              <a:custGeom>
                <a:avLst/>
                <a:gdLst/>
                <a:ahLst/>
                <a:cxnLst/>
                <a:rect l="l" t="t" r="r" b="b"/>
                <a:pathLst>
                  <a:path w="114829" h="65934" extrusionOk="0">
                    <a:moveTo>
                      <a:pt x="114830" y="0"/>
                    </a:moveTo>
                    <a:cubicBezTo>
                      <a:pt x="92499" y="1376"/>
                      <a:pt x="43286" y="11007"/>
                      <a:pt x="0" y="65934"/>
                    </a:cubicBezTo>
                    <a:lnTo>
                      <a:pt x="91335" y="65934"/>
                    </a:lnTo>
                    <a:cubicBezTo>
                      <a:pt x="93133" y="41593"/>
                      <a:pt x="101494" y="19050"/>
                      <a:pt x="11483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6" name="Google Shape;12806;g3acbb144eea_1_6349"/>
              <p:cNvSpPr/>
              <p:nvPr/>
            </p:nvSpPr>
            <p:spPr>
              <a:xfrm>
                <a:off x="11047941" y="485245"/>
                <a:ext cx="23070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070" h="4550" extrusionOk="0">
                    <a:moveTo>
                      <a:pt x="23071" y="0"/>
                    </a:moveTo>
                    <a:lnTo>
                      <a:pt x="0" y="0"/>
                    </a:lnTo>
                    <a:cubicBezTo>
                      <a:pt x="8149" y="0"/>
                      <a:pt x="15981" y="1588"/>
                      <a:pt x="23071" y="4551"/>
                    </a:cubicBezTo>
                    <a:lnTo>
                      <a:pt x="23071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7" name="Google Shape;12807;g3acbb144eea_1_6349"/>
              <p:cNvSpPr/>
              <p:nvPr/>
            </p:nvSpPr>
            <p:spPr>
              <a:xfrm>
                <a:off x="10868553" y="485351"/>
                <a:ext cx="684106" cy="861694"/>
              </a:xfrm>
              <a:custGeom>
                <a:avLst/>
                <a:gdLst/>
                <a:ahLst/>
                <a:cxnLst/>
                <a:rect l="l" t="t" r="r" b="b"/>
                <a:pathLst>
                  <a:path w="684106" h="861694" extrusionOk="0">
                    <a:moveTo>
                      <a:pt x="683684" y="729827"/>
                    </a:moveTo>
                    <a:lnTo>
                      <a:pt x="683684" y="441642"/>
                    </a:lnTo>
                    <a:cubicBezTo>
                      <a:pt x="670349" y="429895"/>
                      <a:pt x="661882" y="412750"/>
                      <a:pt x="661882" y="393594"/>
                    </a:cubicBezTo>
                    <a:lnTo>
                      <a:pt x="661882" y="108056"/>
                    </a:lnTo>
                    <a:cubicBezTo>
                      <a:pt x="661882" y="89112"/>
                      <a:pt x="670137" y="72284"/>
                      <a:pt x="683155" y="60537"/>
                    </a:cubicBezTo>
                    <a:cubicBezTo>
                      <a:pt x="678921" y="26352"/>
                      <a:pt x="649817" y="0"/>
                      <a:pt x="614575" y="0"/>
                    </a:cubicBezTo>
                    <a:lnTo>
                      <a:pt x="510964" y="0"/>
                    </a:lnTo>
                    <a:lnTo>
                      <a:pt x="510964" y="133668"/>
                    </a:lnTo>
                    <a:cubicBezTo>
                      <a:pt x="510964" y="176530"/>
                      <a:pt x="476144" y="211349"/>
                      <a:pt x="433282" y="211349"/>
                    </a:cubicBezTo>
                    <a:lnTo>
                      <a:pt x="433282" y="211349"/>
                    </a:lnTo>
                    <a:cubicBezTo>
                      <a:pt x="396875" y="211349"/>
                      <a:pt x="366395" y="186267"/>
                      <a:pt x="357929" y="152400"/>
                    </a:cubicBezTo>
                    <a:lnTo>
                      <a:pt x="357929" y="317183"/>
                    </a:lnTo>
                    <a:cubicBezTo>
                      <a:pt x="357929" y="359939"/>
                      <a:pt x="323215" y="394547"/>
                      <a:pt x="280564" y="394547"/>
                    </a:cubicBezTo>
                    <a:lnTo>
                      <a:pt x="280036" y="394547"/>
                    </a:lnTo>
                    <a:cubicBezTo>
                      <a:pt x="237279" y="394547"/>
                      <a:pt x="202671" y="359939"/>
                      <a:pt x="202671" y="317183"/>
                    </a:cubicBezTo>
                    <a:lnTo>
                      <a:pt x="202671" y="117475"/>
                    </a:lnTo>
                    <a:cubicBezTo>
                      <a:pt x="195581" y="120438"/>
                      <a:pt x="187748" y="122026"/>
                      <a:pt x="179600" y="122026"/>
                    </a:cubicBezTo>
                    <a:lnTo>
                      <a:pt x="89748" y="122026"/>
                    </a:lnTo>
                    <a:lnTo>
                      <a:pt x="0" y="265218"/>
                    </a:lnTo>
                    <a:lnTo>
                      <a:pt x="77471" y="741468"/>
                    </a:lnTo>
                    <a:cubicBezTo>
                      <a:pt x="83503" y="809519"/>
                      <a:pt x="140547" y="861695"/>
                      <a:pt x="208915" y="861695"/>
                    </a:cubicBezTo>
                    <a:lnTo>
                      <a:pt x="552133" y="861695"/>
                    </a:lnTo>
                    <a:cubicBezTo>
                      <a:pt x="624946" y="861695"/>
                      <a:pt x="684107" y="802640"/>
                      <a:pt x="684107" y="72972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8" name="Google Shape;12808;g3acbb144eea_1_6349"/>
              <p:cNvSpPr/>
              <p:nvPr/>
            </p:nvSpPr>
            <p:spPr>
              <a:xfrm>
                <a:off x="11530329" y="545676"/>
                <a:ext cx="21908" cy="381211"/>
              </a:xfrm>
              <a:custGeom>
                <a:avLst/>
                <a:gdLst/>
                <a:ahLst/>
                <a:cxnLst/>
                <a:rect l="l" t="t" r="r" b="b"/>
                <a:pathLst>
                  <a:path w="21908" h="381211" extrusionOk="0">
                    <a:moveTo>
                      <a:pt x="106" y="47625"/>
                    </a:moveTo>
                    <a:lnTo>
                      <a:pt x="106" y="333163"/>
                    </a:lnTo>
                    <a:cubicBezTo>
                      <a:pt x="106" y="352319"/>
                      <a:pt x="8573" y="369464"/>
                      <a:pt x="21908" y="381212"/>
                    </a:cubicBezTo>
                    <a:lnTo>
                      <a:pt x="21908" y="8678"/>
                    </a:lnTo>
                    <a:cubicBezTo>
                      <a:pt x="21908" y="5715"/>
                      <a:pt x="21696" y="2858"/>
                      <a:pt x="21273" y="0"/>
                    </a:cubicBezTo>
                    <a:cubicBezTo>
                      <a:pt x="8255" y="11747"/>
                      <a:pt x="0" y="28681"/>
                      <a:pt x="0" y="4751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9" name="Google Shape;12809;g3acbb144eea_1_6349"/>
              <p:cNvSpPr/>
              <p:nvPr/>
            </p:nvSpPr>
            <p:spPr>
              <a:xfrm>
                <a:off x="10871941" y="485245"/>
                <a:ext cx="199071" cy="122131"/>
              </a:xfrm>
              <a:custGeom>
                <a:avLst/>
                <a:gdLst/>
                <a:ahLst/>
                <a:cxnLst/>
                <a:rect l="l" t="t" r="r" b="b"/>
                <a:pathLst>
                  <a:path w="199071" h="122131" extrusionOk="0">
                    <a:moveTo>
                      <a:pt x="0" y="56198"/>
                    </a:moveTo>
                    <a:cubicBezTo>
                      <a:pt x="7620" y="55774"/>
                      <a:pt x="12171" y="56198"/>
                      <a:pt x="12171" y="56198"/>
                    </a:cubicBezTo>
                    <a:lnTo>
                      <a:pt x="89746" y="116311"/>
                    </a:lnTo>
                    <a:lnTo>
                      <a:pt x="86148" y="122132"/>
                    </a:lnTo>
                    <a:lnTo>
                      <a:pt x="176001" y="122132"/>
                    </a:lnTo>
                    <a:cubicBezTo>
                      <a:pt x="184150" y="122132"/>
                      <a:pt x="191982" y="120544"/>
                      <a:pt x="199072" y="117581"/>
                    </a:cubicBezTo>
                    <a:lnTo>
                      <a:pt x="199072" y="4551"/>
                    </a:lnTo>
                    <a:cubicBezTo>
                      <a:pt x="191982" y="1588"/>
                      <a:pt x="184150" y="0"/>
                      <a:pt x="176001" y="0"/>
                    </a:cubicBezTo>
                    <a:lnTo>
                      <a:pt x="107949" y="0"/>
                    </a:lnTo>
                    <a:cubicBezTo>
                      <a:pt x="63076" y="0"/>
                      <a:pt x="23813" y="22437"/>
                      <a:pt x="106" y="561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0" name="Google Shape;12810;g3acbb144eea_1_6349"/>
              <p:cNvSpPr/>
              <p:nvPr/>
            </p:nvSpPr>
            <p:spPr>
              <a:xfrm>
                <a:off x="10848008" y="607377"/>
                <a:ext cx="109975" cy="143192"/>
              </a:xfrm>
              <a:custGeom>
                <a:avLst/>
                <a:gdLst/>
                <a:ahLst/>
                <a:cxnLst/>
                <a:rect l="l" t="t" r="r" b="b"/>
                <a:pathLst>
                  <a:path w="109975" h="143192" extrusionOk="0">
                    <a:moveTo>
                      <a:pt x="438" y="0"/>
                    </a:moveTo>
                    <a:cubicBezTo>
                      <a:pt x="-92" y="7091"/>
                      <a:pt x="-198" y="14182"/>
                      <a:pt x="438" y="21484"/>
                    </a:cubicBezTo>
                    <a:lnTo>
                      <a:pt x="20229" y="143192"/>
                    </a:lnTo>
                    <a:lnTo>
                      <a:pt x="109975" y="0"/>
                    </a:lnTo>
                    <a:lnTo>
                      <a:pt x="4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1" name="Google Shape;12811;g3acbb144eea_1_6349"/>
              <p:cNvSpPr/>
              <p:nvPr/>
            </p:nvSpPr>
            <p:spPr>
              <a:xfrm>
                <a:off x="10848446" y="541208"/>
                <a:ext cx="113135" cy="66169"/>
              </a:xfrm>
              <a:custGeom>
                <a:avLst/>
                <a:gdLst/>
                <a:ahLst/>
                <a:cxnLst/>
                <a:rect l="l" t="t" r="r" b="b"/>
                <a:pathLst>
                  <a:path w="113135" h="66169" extrusionOk="0">
                    <a:moveTo>
                      <a:pt x="35666" y="235"/>
                    </a:moveTo>
                    <a:cubicBezTo>
                      <a:pt x="35666" y="235"/>
                      <a:pt x="31114" y="-294"/>
                      <a:pt x="23495" y="235"/>
                    </a:cubicBezTo>
                    <a:cubicBezTo>
                      <a:pt x="10160" y="19285"/>
                      <a:pt x="1798" y="41828"/>
                      <a:pt x="0" y="66169"/>
                    </a:cubicBezTo>
                    <a:lnTo>
                      <a:pt x="109537" y="66169"/>
                    </a:lnTo>
                    <a:lnTo>
                      <a:pt x="113135" y="60349"/>
                    </a:lnTo>
                    <a:lnTo>
                      <a:pt x="35560" y="23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2" name="Google Shape;12812;g3acbb144eea_1_6349"/>
              <p:cNvSpPr/>
              <p:nvPr/>
            </p:nvSpPr>
            <p:spPr>
              <a:xfrm>
                <a:off x="11071012" y="483658"/>
                <a:ext cx="155469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155469" h="1587" extrusionOk="0">
                    <a:moveTo>
                      <a:pt x="153036" y="635"/>
                    </a:moveTo>
                    <a:lnTo>
                      <a:pt x="155470" y="635"/>
                    </a:lnTo>
                    <a:lnTo>
                      <a:pt x="155470" y="0"/>
                    </a:lnTo>
                    <a:lnTo>
                      <a:pt x="0" y="0"/>
                    </a:lnTo>
                    <a:lnTo>
                      <a:pt x="0" y="1587"/>
                    </a:lnTo>
                    <a:lnTo>
                      <a:pt x="153036" y="1587"/>
                    </a:lnTo>
                    <a:lnTo>
                      <a:pt x="153036" y="635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3" name="Google Shape;12813;g3acbb144eea_1_6349"/>
              <p:cNvSpPr/>
              <p:nvPr/>
            </p:nvSpPr>
            <p:spPr>
              <a:xfrm>
                <a:off x="11070906" y="485351"/>
                <a:ext cx="155363" cy="394546"/>
              </a:xfrm>
              <a:custGeom>
                <a:avLst/>
                <a:gdLst/>
                <a:ahLst/>
                <a:cxnLst/>
                <a:rect l="l" t="t" r="r" b="b"/>
                <a:pathLst>
                  <a:path w="155363" h="394546" extrusionOk="0">
                    <a:moveTo>
                      <a:pt x="38101" y="60960"/>
                    </a:moveTo>
                    <a:lnTo>
                      <a:pt x="38101" y="60960"/>
                    </a:lnTo>
                    <a:cubicBezTo>
                      <a:pt x="38101" y="86466"/>
                      <a:pt x="22437" y="108373"/>
                      <a:pt x="106" y="117475"/>
                    </a:cubicBezTo>
                    <a:lnTo>
                      <a:pt x="106" y="317183"/>
                    </a:lnTo>
                    <a:cubicBezTo>
                      <a:pt x="106" y="359939"/>
                      <a:pt x="34714" y="394547"/>
                      <a:pt x="77471" y="394547"/>
                    </a:cubicBezTo>
                    <a:lnTo>
                      <a:pt x="77999" y="394547"/>
                    </a:lnTo>
                    <a:cubicBezTo>
                      <a:pt x="120756" y="394547"/>
                      <a:pt x="155364" y="359939"/>
                      <a:pt x="155364" y="317183"/>
                    </a:cubicBezTo>
                    <a:lnTo>
                      <a:pt x="155364" y="152400"/>
                    </a:lnTo>
                    <a:cubicBezTo>
                      <a:pt x="153882" y="146367"/>
                      <a:pt x="153036" y="140123"/>
                      <a:pt x="153036" y="133668"/>
                    </a:cubicBezTo>
                    <a:lnTo>
                      <a:pt x="153036" y="0"/>
                    </a:lnTo>
                    <a:lnTo>
                      <a:pt x="0" y="0"/>
                    </a:lnTo>
                    <a:lnTo>
                      <a:pt x="0" y="4551"/>
                    </a:lnTo>
                    <a:cubicBezTo>
                      <a:pt x="22226" y="13653"/>
                      <a:pt x="37995" y="35560"/>
                      <a:pt x="37995" y="61066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4" name="Google Shape;12814;g3acbb144eea_1_6349"/>
              <p:cNvSpPr/>
              <p:nvPr/>
            </p:nvSpPr>
            <p:spPr>
              <a:xfrm>
                <a:off x="11071012" y="489796"/>
                <a:ext cx="37995" cy="113030"/>
              </a:xfrm>
              <a:custGeom>
                <a:avLst/>
                <a:gdLst/>
                <a:ahLst/>
                <a:cxnLst/>
                <a:rect l="l" t="t" r="r" b="b"/>
                <a:pathLst>
                  <a:path w="37995" h="113030" extrusionOk="0">
                    <a:moveTo>
                      <a:pt x="37995" y="56515"/>
                    </a:moveTo>
                    <a:lnTo>
                      <a:pt x="37995" y="56515"/>
                    </a:lnTo>
                    <a:cubicBezTo>
                      <a:pt x="37995" y="31009"/>
                      <a:pt x="22331" y="9102"/>
                      <a:pt x="0" y="0"/>
                    </a:cubicBezTo>
                    <a:lnTo>
                      <a:pt x="0" y="113030"/>
                    </a:lnTo>
                    <a:cubicBezTo>
                      <a:pt x="22226" y="103928"/>
                      <a:pt x="37995" y="82021"/>
                      <a:pt x="37995" y="56515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5" name="Google Shape;12815;g3acbb144eea_1_6349"/>
              <p:cNvSpPr/>
              <p:nvPr/>
            </p:nvSpPr>
            <p:spPr>
              <a:xfrm>
                <a:off x="11226482" y="484293"/>
                <a:ext cx="1530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6" name="Google Shape;12816;g3acbb144eea_1_6349"/>
              <p:cNvSpPr/>
              <p:nvPr/>
            </p:nvSpPr>
            <p:spPr>
              <a:xfrm>
                <a:off x="11226482" y="485245"/>
                <a:ext cx="153034" cy="211349"/>
              </a:xfrm>
              <a:custGeom>
                <a:avLst/>
                <a:gdLst/>
                <a:ahLst/>
                <a:cxnLst/>
                <a:rect l="l" t="t" r="r" b="b"/>
                <a:pathLst>
                  <a:path w="153034" h="211349" extrusionOk="0">
                    <a:moveTo>
                      <a:pt x="0" y="152400"/>
                    </a:moveTo>
                    <a:cubicBezTo>
                      <a:pt x="8361" y="186267"/>
                      <a:pt x="38840" y="211349"/>
                      <a:pt x="75353" y="211349"/>
                    </a:cubicBezTo>
                    <a:lnTo>
                      <a:pt x="75353" y="211349"/>
                    </a:lnTo>
                    <a:cubicBezTo>
                      <a:pt x="118215" y="211349"/>
                      <a:pt x="153035" y="176530"/>
                      <a:pt x="153035" y="133668"/>
                    </a:cubicBezTo>
                    <a:lnTo>
                      <a:pt x="153035" y="0"/>
                    </a:lnTo>
                    <a:lnTo>
                      <a:pt x="0" y="0"/>
                    </a:lnTo>
                    <a:lnTo>
                      <a:pt x="0" y="15240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7" name="Google Shape;12817;g3acbb144eea_1_6349"/>
              <p:cNvSpPr/>
              <p:nvPr/>
            </p:nvSpPr>
            <p:spPr>
              <a:xfrm>
                <a:off x="11224048" y="484293"/>
                <a:ext cx="2400" cy="900"/>
              </a:xfrm>
              <a:prstGeom prst="rect">
                <a:avLst/>
              </a:pr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8" name="Google Shape;12818;g3acbb144eea_1_6349"/>
              <p:cNvSpPr/>
              <p:nvPr/>
            </p:nvSpPr>
            <p:spPr>
              <a:xfrm>
                <a:off x="11224048" y="485245"/>
                <a:ext cx="2328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52400" extrusionOk="0">
                    <a:moveTo>
                      <a:pt x="0" y="0"/>
                    </a:moveTo>
                    <a:lnTo>
                      <a:pt x="0" y="133668"/>
                    </a:lnTo>
                    <a:cubicBezTo>
                      <a:pt x="0" y="140123"/>
                      <a:pt x="846" y="146368"/>
                      <a:pt x="2328" y="152400"/>
                    </a:cubicBezTo>
                    <a:lnTo>
                      <a:pt x="23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819" name="Google Shape;12819;g3acbb144eea_1_6349"/>
          <p:cNvGrpSpPr/>
          <p:nvPr/>
        </p:nvGrpSpPr>
        <p:grpSpPr>
          <a:xfrm>
            <a:off x="-2" y="0"/>
            <a:ext cx="1741800" cy="1713000"/>
            <a:chOff x="-3" y="0"/>
            <a:chExt cx="1741800" cy="1713000"/>
          </a:xfrm>
        </p:grpSpPr>
        <p:sp>
          <p:nvSpPr>
            <p:cNvPr id="12820" name="Google Shape;12820;g3acbb144eea_1_6349"/>
            <p:cNvSpPr/>
            <p:nvPr/>
          </p:nvSpPr>
          <p:spPr>
            <a:xfrm>
              <a:off x="-3" y="0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821" name="Google Shape;12821;g3acbb144eea_1_6349"/>
            <p:cNvGrpSpPr/>
            <p:nvPr/>
          </p:nvGrpSpPr>
          <p:grpSpPr>
            <a:xfrm>
              <a:off x="257359" y="144613"/>
              <a:ext cx="1227089" cy="1423757"/>
              <a:chOff x="-2076531" y="1548768"/>
              <a:chExt cx="782932" cy="908414"/>
            </a:xfrm>
          </p:grpSpPr>
          <p:grpSp>
            <p:nvGrpSpPr>
              <p:cNvPr id="12822" name="Google Shape;12822;g3acbb144eea_1_6349"/>
              <p:cNvGrpSpPr/>
              <p:nvPr/>
            </p:nvGrpSpPr>
            <p:grpSpPr>
              <a:xfrm>
                <a:off x="-2076531" y="1907832"/>
                <a:ext cx="607036" cy="549350"/>
                <a:chOff x="-2076531" y="1907832"/>
                <a:chExt cx="607036" cy="549350"/>
              </a:xfrm>
            </p:grpSpPr>
            <p:sp>
              <p:nvSpPr>
                <p:cNvPr id="12823" name="Google Shape;12823;g3acbb144eea_1_6349"/>
                <p:cNvSpPr/>
                <p:nvPr/>
              </p:nvSpPr>
              <p:spPr>
                <a:xfrm>
                  <a:off x="-2076479" y="1907883"/>
                  <a:ext cx="606984" cy="549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6984" h="549299" extrusionOk="0">
                      <a:moveTo>
                        <a:pt x="7301" y="473923"/>
                      </a:moveTo>
                      <a:lnTo>
                        <a:pt x="238583" y="95153"/>
                      </a:lnTo>
                      <a:cubicBezTo>
                        <a:pt x="295730" y="1574"/>
                        <a:pt x="418320" y="-28045"/>
                        <a:pt x="511832" y="29101"/>
                      </a:cubicBezTo>
                      <a:cubicBezTo>
                        <a:pt x="605411" y="86247"/>
                        <a:pt x="635030" y="208838"/>
                        <a:pt x="577884" y="302349"/>
                      </a:cubicBezTo>
                      <a:cubicBezTo>
                        <a:pt x="563581" y="325761"/>
                        <a:pt x="533085" y="333115"/>
                        <a:pt x="509673" y="318812"/>
                      </a:cubicBezTo>
                      <a:cubicBezTo>
                        <a:pt x="486261" y="304508"/>
                        <a:pt x="478907" y="274013"/>
                        <a:pt x="493211" y="250601"/>
                      </a:cubicBezTo>
                      <a:cubicBezTo>
                        <a:pt x="521817" y="203710"/>
                        <a:pt x="506974" y="142314"/>
                        <a:pt x="460151" y="113707"/>
                      </a:cubicBezTo>
                      <a:cubicBezTo>
                        <a:pt x="413260" y="85100"/>
                        <a:pt x="351864" y="99943"/>
                        <a:pt x="323257" y="146767"/>
                      </a:cubicBezTo>
                      <a:lnTo>
                        <a:pt x="91974" y="525536"/>
                      </a:lnTo>
                      <a:cubicBezTo>
                        <a:pt x="77671" y="548948"/>
                        <a:pt x="47175" y="556302"/>
                        <a:pt x="23763" y="541999"/>
                      </a:cubicBezTo>
                      <a:cubicBezTo>
                        <a:pt x="351" y="527695"/>
                        <a:pt x="-7003" y="497199"/>
                        <a:pt x="7301" y="473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824" name="Google Shape;12824;g3acbb144eea_1_6349"/>
                <p:cNvGrpSpPr/>
                <p:nvPr/>
              </p:nvGrpSpPr>
              <p:grpSpPr>
                <a:xfrm>
                  <a:off x="-2076531" y="1907832"/>
                  <a:ext cx="606996" cy="549335"/>
                  <a:chOff x="-2076531" y="1907832"/>
                  <a:chExt cx="606996" cy="549335"/>
                </a:xfrm>
              </p:grpSpPr>
              <p:sp>
                <p:nvSpPr>
                  <p:cNvPr id="12825" name="Google Shape;12825;g3acbb144eea_1_6349"/>
                  <p:cNvSpPr/>
                  <p:nvPr/>
                </p:nvSpPr>
                <p:spPr>
                  <a:xfrm>
                    <a:off x="-1999821" y="2447655"/>
                    <a:ext cx="2226" cy="14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26" h="1484" extrusionOk="0">
                        <a:moveTo>
                          <a:pt x="2227" y="0"/>
                        </a:moveTo>
                        <a:cubicBezTo>
                          <a:pt x="1484" y="540"/>
                          <a:pt x="742" y="1012"/>
                          <a:pt x="0" y="1484"/>
                        </a:cubicBezTo>
                        <a:cubicBezTo>
                          <a:pt x="742" y="1012"/>
                          <a:pt x="1484" y="540"/>
                          <a:pt x="22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26" name="Google Shape;12826;g3acbb144eea_1_6349"/>
                  <p:cNvSpPr/>
                  <p:nvPr/>
                </p:nvSpPr>
                <p:spPr>
                  <a:xfrm>
                    <a:off x="-1714023" y="2012549"/>
                    <a:ext cx="13223" cy="5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23" h="5667" extrusionOk="0">
                        <a:moveTo>
                          <a:pt x="13224" y="0"/>
                        </a:moveTo>
                        <a:cubicBezTo>
                          <a:pt x="8704" y="1552"/>
                          <a:pt x="4251" y="3441"/>
                          <a:pt x="0" y="5667"/>
                        </a:cubicBezTo>
                        <a:cubicBezTo>
                          <a:pt x="4251" y="3441"/>
                          <a:pt x="8704" y="1552"/>
                          <a:pt x="1322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27" name="Google Shape;12827;g3acbb144eea_1_6349"/>
                  <p:cNvSpPr/>
                  <p:nvPr/>
                </p:nvSpPr>
                <p:spPr>
                  <a:xfrm>
                    <a:off x="-2008457" y="2452377"/>
                    <a:ext cx="2901" cy="12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01" h="1214" extrusionOk="0">
                        <a:moveTo>
                          <a:pt x="2901" y="0"/>
                        </a:moveTo>
                        <a:cubicBezTo>
                          <a:pt x="1957" y="472"/>
                          <a:pt x="945" y="877"/>
                          <a:pt x="0" y="1214"/>
                        </a:cubicBezTo>
                        <a:cubicBezTo>
                          <a:pt x="1012" y="810"/>
                          <a:pt x="1957" y="405"/>
                          <a:pt x="2901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28" name="Google Shape;12828;g3acbb144eea_1_6349"/>
                  <p:cNvSpPr/>
                  <p:nvPr/>
                </p:nvSpPr>
                <p:spPr>
                  <a:xfrm>
                    <a:off x="-2004004" y="2450218"/>
                    <a:ext cx="2563" cy="14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63" h="1416" extrusionOk="0">
                        <a:moveTo>
                          <a:pt x="2564" y="0"/>
                        </a:moveTo>
                        <a:cubicBezTo>
                          <a:pt x="1754" y="472"/>
                          <a:pt x="877" y="945"/>
                          <a:pt x="0" y="1417"/>
                        </a:cubicBezTo>
                        <a:cubicBezTo>
                          <a:pt x="877" y="945"/>
                          <a:pt x="1754" y="540"/>
                          <a:pt x="256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29" name="Google Shape;12829;g3acbb144eea_1_6349"/>
                  <p:cNvSpPr/>
                  <p:nvPr/>
                </p:nvSpPr>
                <p:spPr>
                  <a:xfrm>
                    <a:off x="-2041112" y="2455076"/>
                    <a:ext cx="4452" cy="11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52" h="1147" extrusionOk="0">
                        <a:moveTo>
                          <a:pt x="4453" y="1147"/>
                        </a:moveTo>
                        <a:cubicBezTo>
                          <a:pt x="2969" y="810"/>
                          <a:pt x="1484" y="472"/>
                          <a:pt x="0" y="0"/>
                        </a:cubicBezTo>
                        <a:cubicBezTo>
                          <a:pt x="1484" y="472"/>
                          <a:pt x="2969" y="810"/>
                          <a:pt x="4453" y="114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0" name="Google Shape;12830;g3acbb144eea_1_6349"/>
                  <p:cNvSpPr/>
                  <p:nvPr/>
                </p:nvSpPr>
                <p:spPr>
                  <a:xfrm>
                    <a:off x="-1991995" y="2441312"/>
                    <a:ext cx="1551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1" h="1551" extrusionOk="0">
                        <a:moveTo>
                          <a:pt x="1552" y="0"/>
                        </a:moveTo>
                        <a:cubicBezTo>
                          <a:pt x="1080" y="540"/>
                          <a:pt x="540" y="1012"/>
                          <a:pt x="0" y="1552"/>
                        </a:cubicBezTo>
                        <a:cubicBezTo>
                          <a:pt x="540" y="1012"/>
                          <a:pt x="1080" y="540"/>
                          <a:pt x="15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1" name="Google Shape;12831;g3acbb144eea_1_6349"/>
                  <p:cNvSpPr/>
                  <p:nvPr/>
                </p:nvSpPr>
                <p:spPr>
                  <a:xfrm>
                    <a:off x="-1995773" y="2444686"/>
                    <a:ext cx="1889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9" h="1551" extrusionOk="0">
                        <a:moveTo>
                          <a:pt x="1889" y="0"/>
                        </a:moveTo>
                        <a:cubicBezTo>
                          <a:pt x="1282" y="540"/>
                          <a:pt x="607" y="1012"/>
                          <a:pt x="0" y="1552"/>
                        </a:cubicBezTo>
                        <a:cubicBezTo>
                          <a:pt x="607" y="1012"/>
                          <a:pt x="1282" y="540"/>
                          <a:pt x="1889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2" name="Google Shape;12832;g3acbb144eea_1_6349"/>
                  <p:cNvSpPr/>
                  <p:nvPr/>
                </p:nvSpPr>
                <p:spPr>
                  <a:xfrm>
                    <a:off x="-2013045" y="2454132"/>
                    <a:ext cx="3238" cy="10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38" h="1079" extrusionOk="0">
                        <a:moveTo>
                          <a:pt x="3239" y="0"/>
                        </a:moveTo>
                        <a:cubicBezTo>
                          <a:pt x="2159" y="405"/>
                          <a:pt x="1080" y="742"/>
                          <a:pt x="0" y="1079"/>
                        </a:cubicBezTo>
                        <a:cubicBezTo>
                          <a:pt x="1080" y="742"/>
                          <a:pt x="2159" y="405"/>
                          <a:pt x="3239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3" name="Google Shape;12833;g3acbb144eea_1_6349"/>
                  <p:cNvSpPr/>
                  <p:nvPr/>
                </p:nvSpPr>
                <p:spPr>
                  <a:xfrm>
                    <a:off x="-2031936" y="2456898"/>
                    <a:ext cx="4317" cy="2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7" h="269" extrusionOk="0">
                        <a:moveTo>
                          <a:pt x="4318" y="270"/>
                        </a:moveTo>
                        <a:cubicBezTo>
                          <a:pt x="2901" y="270"/>
                          <a:pt x="1484" y="135"/>
                          <a:pt x="0" y="0"/>
                        </a:cubicBezTo>
                        <a:cubicBezTo>
                          <a:pt x="1417" y="135"/>
                          <a:pt x="2834" y="202"/>
                          <a:pt x="4318" y="27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4" name="Google Shape;12834;g3acbb144eea_1_6349"/>
                  <p:cNvSpPr/>
                  <p:nvPr/>
                </p:nvSpPr>
                <p:spPr>
                  <a:xfrm>
                    <a:off x="-2036591" y="2456223"/>
                    <a:ext cx="4452" cy="6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52" h="674" extrusionOk="0">
                        <a:moveTo>
                          <a:pt x="4453" y="675"/>
                        </a:moveTo>
                        <a:cubicBezTo>
                          <a:pt x="2969" y="540"/>
                          <a:pt x="1484" y="270"/>
                          <a:pt x="0" y="0"/>
                        </a:cubicBezTo>
                        <a:cubicBezTo>
                          <a:pt x="1484" y="270"/>
                          <a:pt x="2969" y="540"/>
                          <a:pt x="4453" y="67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5" name="Google Shape;12835;g3acbb144eea_1_6349"/>
                  <p:cNvSpPr/>
                  <p:nvPr/>
                </p:nvSpPr>
                <p:spPr>
                  <a:xfrm>
                    <a:off x="-2027146" y="2457033"/>
                    <a:ext cx="4115" cy="1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15" h="134" extrusionOk="0">
                        <a:moveTo>
                          <a:pt x="4115" y="0"/>
                        </a:moveTo>
                        <a:cubicBezTo>
                          <a:pt x="2766" y="135"/>
                          <a:pt x="1349" y="135"/>
                          <a:pt x="0" y="135"/>
                        </a:cubicBezTo>
                        <a:cubicBezTo>
                          <a:pt x="1349" y="135"/>
                          <a:pt x="2766" y="135"/>
                          <a:pt x="411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6" name="Google Shape;12836;g3acbb144eea_1_6349"/>
                  <p:cNvSpPr/>
                  <p:nvPr/>
                </p:nvSpPr>
                <p:spPr>
                  <a:xfrm>
                    <a:off x="-2017700" y="2455549"/>
                    <a:ext cx="3575" cy="8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75" h="809" extrusionOk="0">
                        <a:moveTo>
                          <a:pt x="3576" y="0"/>
                        </a:moveTo>
                        <a:cubicBezTo>
                          <a:pt x="2361" y="337"/>
                          <a:pt x="1214" y="540"/>
                          <a:pt x="0" y="810"/>
                        </a:cubicBezTo>
                        <a:cubicBezTo>
                          <a:pt x="1214" y="607"/>
                          <a:pt x="2429" y="337"/>
                          <a:pt x="357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7" name="Google Shape;12837;g3acbb144eea_1_6349"/>
                  <p:cNvSpPr/>
                  <p:nvPr/>
                </p:nvSpPr>
                <p:spPr>
                  <a:xfrm>
                    <a:off x="-2022423" y="2456493"/>
                    <a:ext cx="3845" cy="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845" h="472" extrusionOk="0">
                        <a:moveTo>
                          <a:pt x="3846" y="0"/>
                        </a:moveTo>
                        <a:cubicBezTo>
                          <a:pt x="2564" y="202"/>
                          <a:pt x="1282" y="405"/>
                          <a:pt x="0" y="472"/>
                        </a:cubicBezTo>
                        <a:cubicBezTo>
                          <a:pt x="1282" y="337"/>
                          <a:pt x="2564" y="202"/>
                          <a:pt x="384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8" name="Google Shape;12838;g3acbb144eea_1_6349"/>
                  <p:cNvSpPr/>
                  <p:nvPr/>
                </p:nvSpPr>
                <p:spPr>
                  <a:xfrm>
                    <a:off x="-1988486" y="2437602"/>
                    <a:ext cx="1146" cy="1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6" h="1349" extrusionOk="0">
                        <a:moveTo>
                          <a:pt x="1147" y="0"/>
                        </a:moveTo>
                        <a:cubicBezTo>
                          <a:pt x="810" y="472"/>
                          <a:pt x="405" y="877"/>
                          <a:pt x="0" y="1349"/>
                        </a:cubicBezTo>
                        <a:cubicBezTo>
                          <a:pt x="337" y="877"/>
                          <a:pt x="742" y="472"/>
                          <a:pt x="114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39" name="Google Shape;12839;g3acbb144eea_1_6349"/>
                  <p:cNvSpPr/>
                  <p:nvPr/>
                </p:nvSpPr>
                <p:spPr>
                  <a:xfrm>
                    <a:off x="-1586237" y="2162801"/>
                    <a:ext cx="674" cy="1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4" h="1551" extrusionOk="0">
                        <a:moveTo>
                          <a:pt x="0" y="1552"/>
                        </a:moveTo>
                        <a:cubicBezTo>
                          <a:pt x="202" y="1080"/>
                          <a:pt x="405" y="540"/>
                          <a:pt x="675" y="0"/>
                        </a:cubicBezTo>
                        <a:cubicBezTo>
                          <a:pt x="405" y="472"/>
                          <a:pt x="270" y="1012"/>
                          <a:pt x="0" y="155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0" name="Google Shape;12840;g3acbb144eea_1_6349"/>
                  <p:cNvSpPr/>
                  <p:nvPr/>
                </p:nvSpPr>
                <p:spPr>
                  <a:xfrm>
                    <a:off x="-1588194" y="2199370"/>
                    <a:ext cx="742" cy="21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42" h="2159" extrusionOk="0">
                        <a:moveTo>
                          <a:pt x="742" y="2159"/>
                        </a:moveTo>
                        <a:cubicBezTo>
                          <a:pt x="472" y="1417"/>
                          <a:pt x="202" y="675"/>
                          <a:pt x="0" y="0"/>
                        </a:cubicBezTo>
                        <a:cubicBezTo>
                          <a:pt x="202" y="742"/>
                          <a:pt x="472" y="1484"/>
                          <a:pt x="742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1" name="Google Shape;12841;g3acbb144eea_1_6349"/>
                  <p:cNvSpPr/>
                  <p:nvPr/>
                </p:nvSpPr>
                <p:spPr>
                  <a:xfrm>
                    <a:off x="-1584551" y="2207803"/>
                    <a:ext cx="1146" cy="20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6" h="2091" extrusionOk="0">
                        <a:moveTo>
                          <a:pt x="1147" y="2092"/>
                        </a:moveTo>
                        <a:cubicBezTo>
                          <a:pt x="742" y="1417"/>
                          <a:pt x="337" y="675"/>
                          <a:pt x="0" y="0"/>
                        </a:cubicBezTo>
                        <a:cubicBezTo>
                          <a:pt x="405" y="675"/>
                          <a:pt x="742" y="1417"/>
                          <a:pt x="1147" y="20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2" name="Google Shape;12842;g3acbb144eea_1_6349"/>
                  <p:cNvSpPr/>
                  <p:nvPr/>
                </p:nvSpPr>
                <p:spPr>
                  <a:xfrm>
                    <a:off x="-1589341" y="2194849"/>
                    <a:ext cx="539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9" h="2226" extrusionOk="0">
                        <a:moveTo>
                          <a:pt x="540" y="2227"/>
                        </a:moveTo>
                        <a:cubicBezTo>
                          <a:pt x="337" y="1484"/>
                          <a:pt x="202" y="742"/>
                          <a:pt x="0" y="0"/>
                        </a:cubicBezTo>
                        <a:cubicBezTo>
                          <a:pt x="135" y="742"/>
                          <a:pt x="337" y="1484"/>
                          <a:pt x="540" y="222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3" name="Google Shape;12843;g3acbb144eea_1_6349"/>
                  <p:cNvSpPr/>
                  <p:nvPr/>
                </p:nvSpPr>
                <p:spPr>
                  <a:xfrm>
                    <a:off x="-1579491" y="2215495"/>
                    <a:ext cx="1619" cy="19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19" h="1956" extrusionOk="0">
                        <a:moveTo>
                          <a:pt x="1619" y="1957"/>
                        </a:moveTo>
                        <a:cubicBezTo>
                          <a:pt x="1080" y="1349"/>
                          <a:pt x="540" y="675"/>
                          <a:pt x="0" y="0"/>
                        </a:cubicBezTo>
                        <a:cubicBezTo>
                          <a:pt x="540" y="675"/>
                          <a:pt x="1012" y="1282"/>
                          <a:pt x="1619" y="195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4" name="Google Shape;12844;g3acbb144eea_1_6349"/>
                  <p:cNvSpPr/>
                  <p:nvPr/>
                </p:nvSpPr>
                <p:spPr>
                  <a:xfrm>
                    <a:off x="-1576319" y="2219003"/>
                    <a:ext cx="1821" cy="1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21" h="1821" extrusionOk="0">
                        <a:moveTo>
                          <a:pt x="1822" y="1822"/>
                        </a:moveTo>
                        <a:cubicBezTo>
                          <a:pt x="1214" y="1214"/>
                          <a:pt x="607" y="607"/>
                          <a:pt x="0" y="0"/>
                        </a:cubicBezTo>
                        <a:cubicBezTo>
                          <a:pt x="607" y="607"/>
                          <a:pt x="1214" y="1214"/>
                          <a:pt x="1822" y="182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5" name="Google Shape;12845;g3acbb144eea_1_6349"/>
                  <p:cNvSpPr/>
                  <p:nvPr/>
                </p:nvSpPr>
                <p:spPr>
                  <a:xfrm>
                    <a:off x="-1586575" y="2203620"/>
                    <a:ext cx="944" cy="2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44" h="2158" extrusionOk="0">
                        <a:moveTo>
                          <a:pt x="945" y="2159"/>
                        </a:moveTo>
                        <a:cubicBezTo>
                          <a:pt x="607" y="1484"/>
                          <a:pt x="270" y="742"/>
                          <a:pt x="0" y="0"/>
                        </a:cubicBezTo>
                        <a:cubicBezTo>
                          <a:pt x="337" y="742"/>
                          <a:pt x="607" y="1417"/>
                          <a:pt x="945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6" name="Google Shape;12846;g3acbb144eea_1_6349"/>
                  <p:cNvSpPr/>
                  <p:nvPr/>
                </p:nvSpPr>
                <p:spPr>
                  <a:xfrm>
                    <a:off x="-1589341" y="2171842"/>
                    <a:ext cx="472" cy="20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2" h="2024" extrusionOk="0">
                        <a:moveTo>
                          <a:pt x="0" y="2024"/>
                        </a:moveTo>
                        <a:cubicBezTo>
                          <a:pt x="135" y="1349"/>
                          <a:pt x="270" y="675"/>
                          <a:pt x="472" y="0"/>
                        </a:cubicBezTo>
                        <a:cubicBezTo>
                          <a:pt x="270" y="675"/>
                          <a:pt x="202" y="1349"/>
                          <a:pt x="0" y="202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7" name="Google Shape;12847;g3acbb144eea_1_6349"/>
                  <p:cNvSpPr/>
                  <p:nvPr/>
                </p:nvSpPr>
                <p:spPr>
                  <a:xfrm>
                    <a:off x="-1590151" y="2176498"/>
                    <a:ext cx="269" cy="20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9" h="2091" extrusionOk="0">
                        <a:moveTo>
                          <a:pt x="0" y="2092"/>
                        </a:moveTo>
                        <a:cubicBezTo>
                          <a:pt x="68" y="1417"/>
                          <a:pt x="135" y="675"/>
                          <a:pt x="270" y="0"/>
                        </a:cubicBezTo>
                        <a:cubicBezTo>
                          <a:pt x="135" y="675"/>
                          <a:pt x="68" y="1417"/>
                          <a:pt x="0" y="20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8" name="Google Shape;12848;g3acbb144eea_1_6349"/>
                  <p:cNvSpPr/>
                  <p:nvPr/>
                </p:nvSpPr>
                <p:spPr>
                  <a:xfrm>
                    <a:off x="-1590151" y="2190329"/>
                    <a:ext cx="337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" h="2226" extrusionOk="0">
                        <a:moveTo>
                          <a:pt x="337" y="2226"/>
                        </a:moveTo>
                        <a:cubicBezTo>
                          <a:pt x="202" y="1484"/>
                          <a:pt x="135" y="742"/>
                          <a:pt x="0" y="0"/>
                        </a:cubicBezTo>
                        <a:cubicBezTo>
                          <a:pt x="68" y="742"/>
                          <a:pt x="202" y="1484"/>
                          <a:pt x="337" y="222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49" name="Google Shape;12849;g3acbb144eea_1_6349"/>
                  <p:cNvSpPr/>
                  <p:nvPr/>
                </p:nvSpPr>
                <p:spPr>
                  <a:xfrm>
                    <a:off x="-1588059" y="2167322"/>
                    <a:ext cx="607" cy="1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" h="1821" extrusionOk="0">
                        <a:moveTo>
                          <a:pt x="0" y="1822"/>
                        </a:moveTo>
                        <a:cubicBezTo>
                          <a:pt x="202" y="1214"/>
                          <a:pt x="337" y="607"/>
                          <a:pt x="607" y="0"/>
                        </a:cubicBezTo>
                        <a:cubicBezTo>
                          <a:pt x="405" y="607"/>
                          <a:pt x="202" y="1214"/>
                          <a:pt x="0" y="182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0" name="Google Shape;12850;g3acbb144eea_1_6349"/>
                  <p:cNvSpPr/>
                  <p:nvPr/>
                </p:nvSpPr>
                <p:spPr>
                  <a:xfrm>
                    <a:off x="-1590488" y="2185741"/>
                    <a:ext cx="134" cy="2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" h="2226" extrusionOk="0">
                        <a:moveTo>
                          <a:pt x="135" y="2226"/>
                        </a:moveTo>
                        <a:cubicBezTo>
                          <a:pt x="135" y="1484"/>
                          <a:pt x="0" y="742"/>
                          <a:pt x="0" y="0"/>
                        </a:cubicBezTo>
                        <a:cubicBezTo>
                          <a:pt x="0" y="742"/>
                          <a:pt x="68" y="1484"/>
                          <a:pt x="135" y="222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1" name="Google Shape;12851;g3acbb144eea_1_6349"/>
                  <p:cNvSpPr/>
                  <p:nvPr/>
                </p:nvSpPr>
                <p:spPr>
                  <a:xfrm>
                    <a:off x="-1590488" y="2181086"/>
                    <a:ext cx="67" cy="2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" h="2158" extrusionOk="0">
                        <a:moveTo>
                          <a:pt x="0" y="2159"/>
                        </a:moveTo>
                        <a:cubicBezTo>
                          <a:pt x="0" y="1417"/>
                          <a:pt x="0" y="742"/>
                          <a:pt x="68" y="0"/>
                        </a:cubicBezTo>
                        <a:cubicBezTo>
                          <a:pt x="68" y="742"/>
                          <a:pt x="68" y="1417"/>
                          <a:pt x="0" y="215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2" name="Google Shape;12852;g3acbb144eea_1_6349"/>
                  <p:cNvSpPr/>
                  <p:nvPr/>
                </p:nvSpPr>
                <p:spPr>
                  <a:xfrm>
                    <a:off x="-1582189" y="2211784"/>
                    <a:ext cx="1349" cy="2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9" h="2023" extrusionOk="0">
                        <a:moveTo>
                          <a:pt x="1349" y="2024"/>
                        </a:moveTo>
                        <a:cubicBezTo>
                          <a:pt x="877" y="1349"/>
                          <a:pt x="405" y="675"/>
                          <a:pt x="0" y="0"/>
                        </a:cubicBezTo>
                        <a:cubicBezTo>
                          <a:pt x="472" y="675"/>
                          <a:pt x="877" y="1349"/>
                          <a:pt x="1349" y="202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3" name="Google Shape;12853;g3acbb144eea_1_6349"/>
                  <p:cNvSpPr/>
                  <p:nvPr/>
                </p:nvSpPr>
                <p:spPr>
                  <a:xfrm>
                    <a:off x="-1995638" y="2194377"/>
                    <a:ext cx="72124" cy="113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124" h="113414" extrusionOk="0">
                        <a:moveTo>
                          <a:pt x="72124" y="42100"/>
                        </a:moveTo>
                        <a:cubicBezTo>
                          <a:pt x="61801" y="29416"/>
                          <a:pt x="51209" y="15383"/>
                          <a:pt x="40886" y="0"/>
                        </a:cubicBezTo>
                        <a:lnTo>
                          <a:pt x="0" y="66996"/>
                        </a:lnTo>
                        <a:cubicBezTo>
                          <a:pt x="9446" y="83931"/>
                          <a:pt x="19431" y="99449"/>
                          <a:pt x="29484" y="113415"/>
                        </a:cubicBezTo>
                        <a:lnTo>
                          <a:pt x="72124" y="4210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4" name="Google Shape;12854;g3acbb144eea_1_6349"/>
                  <p:cNvSpPr/>
                  <p:nvPr/>
                </p:nvSpPr>
                <p:spPr>
                  <a:xfrm>
                    <a:off x="-1903610" y="2035893"/>
                    <a:ext cx="76374" cy="1196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374" h="119689" extrusionOk="0">
                        <a:moveTo>
                          <a:pt x="76375" y="39672"/>
                        </a:moveTo>
                        <a:cubicBezTo>
                          <a:pt x="65580" y="26920"/>
                          <a:pt x="55324" y="13696"/>
                          <a:pt x="45609" y="0"/>
                        </a:cubicBezTo>
                        <a:lnTo>
                          <a:pt x="0" y="74688"/>
                        </a:lnTo>
                        <a:cubicBezTo>
                          <a:pt x="9108" y="91083"/>
                          <a:pt x="18756" y="106061"/>
                          <a:pt x="28472" y="119690"/>
                        </a:cubicBezTo>
                        <a:lnTo>
                          <a:pt x="76375" y="39672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5" name="Google Shape;12855;g3acbb144eea_1_6349"/>
                  <p:cNvSpPr/>
                  <p:nvPr/>
                </p:nvSpPr>
                <p:spPr>
                  <a:xfrm>
                    <a:off x="-1583269" y="2128460"/>
                    <a:ext cx="12144" cy="30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44" h="30023" extrusionOk="0">
                        <a:moveTo>
                          <a:pt x="12144" y="0"/>
                        </a:moveTo>
                        <a:lnTo>
                          <a:pt x="12144" y="0"/>
                        </a:lnTo>
                        <a:cubicBezTo>
                          <a:pt x="9850" y="10323"/>
                          <a:pt x="5802" y="20511"/>
                          <a:pt x="0" y="30024"/>
                        </a:cubicBezTo>
                        <a:cubicBezTo>
                          <a:pt x="0" y="30024"/>
                          <a:pt x="0" y="30024"/>
                          <a:pt x="0" y="30024"/>
                        </a:cubicBezTo>
                        <a:cubicBezTo>
                          <a:pt x="0" y="30024"/>
                          <a:pt x="0" y="30024"/>
                          <a:pt x="0" y="30024"/>
                        </a:cubicBezTo>
                        <a:cubicBezTo>
                          <a:pt x="5802" y="20511"/>
                          <a:pt x="9850" y="10323"/>
                          <a:pt x="12144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6" name="Google Shape;12856;g3acbb144eea_1_6349"/>
                  <p:cNvSpPr/>
                  <p:nvPr/>
                </p:nvSpPr>
                <p:spPr>
                  <a:xfrm>
                    <a:off x="-2076531" y="2345102"/>
                    <a:ext cx="62001" cy="1099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001" h="109973" extrusionOk="0">
                        <a:moveTo>
                          <a:pt x="31101" y="95131"/>
                        </a:moveTo>
                        <a:lnTo>
                          <a:pt x="62002" y="43450"/>
                        </a:lnTo>
                        <a:cubicBezTo>
                          <a:pt x="51274" y="30428"/>
                          <a:pt x="40412" y="15923"/>
                          <a:pt x="29684" y="0"/>
                        </a:cubicBezTo>
                        <a:lnTo>
                          <a:pt x="7285" y="36635"/>
                        </a:lnTo>
                        <a:cubicBezTo>
                          <a:pt x="-7019" y="60047"/>
                          <a:pt x="403" y="90543"/>
                          <a:pt x="23747" y="104846"/>
                        </a:cubicBezTo>
                        <a:cubicBezTo>
                          <a:pt x="27458" y="107073"/>
                          <a:pt x="31304" y="108760"/>
                          <a:pt x="35284" y="109974"/>
                        </a:cubicBezTo>
                        <a:cubicBezTo>
                          <a:pt x="32248" y="109030"/>
                          <a:pt x="29347" y="107882"/>
                          <a:pt x="26446" y="106331"/>
                        </a:cubicBezTo>
                        <a:cubicBezTo>
                          <a:pt x="27390" y="102485"/>
                          <a:pt x="28875" y="98707"/>
                          <a:pt x="31034" y="9513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7" name="Google Shape;12857;g3acbb144eea_1_6349"/>
                  <p:cNvSpPr/>
                  <p:nvPr/>
                </p:nvSpPr>
                <p:spPr>
                  <a:xfrm>
                    <a:off x="-1743440" y="2023006"/>
                    <a:ext cx="21050" cy="183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50" h="18351" extrusionOk="0">
                        <a:moveTo>
                          <a:pt x="0" y="18352"/>
                        </a:moveTo>
                        <a:lnTo>
                          <a:pt x="0" y="18352"/>
                        </a:lnTo>
                        <a:cubicBezTo>
                          <a:pt x="6207" y="11200"/>
                          <a:pt x="13359" y="4993"/>
                          <a:pt x="21050" y="0"/>
                        </a:cubicBezTo>
                        <a:cubicBezTo>
                          <a:pt x="13291" y="4993"/>
                          <a:pt x="6207" y="11132"/>
                          <a:pt x="0" y="1835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8" name="Google Shape;12858;g3acbb144eea_1_6349"/>
                  <p:cNvSpPr/>
                  <p:nvPr/>
                </p:nvSpPr>
                <p:spPr>
                  <a:xfrm>
                    <a:off x="-1617745" y="2020847"/>
                    <a:ext cx="37107" cy="38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07" h="38524" extrusionOk="0">
                        <a:moveTo>
                          <a:pt x="1417" y="810"/>
                        </a:moveTo>
                        <a:cubicBezTo>
                          <a:pt x="945" y="540"/>
                          <a:pt x="472" y="27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472" y="270"/>
                          <a:pt x="945" y="540"/>
                          <a:pt x="1417" y="810"/>
                        </a:cubicBezTo>
                        <a:cubicBezTo>
                          <a:pt x="17002" y="10323"/>
                          <a:pt x="29012" y="23479"/>
                          <a:pt x="37108" y="38525"/>
                        </a:cubicBezTo>
                        <a:lnTo>
                          <a:pt x="37108" y="38525"/>
                        </a:lnTo>
                        <a:cubicBezTo>
                          <a:pt x="29012" y="23479"/>
                          <a:pt x="17002" y="10323"/>
                          <a:pt x="1417" y="81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59" name="Google Shape;12859;g3acbb144eea_1_6349"/>
                  <p:cNvSpPr/>
                  <p:nvPr/>
                </p:nvSpPr>
                <p:spPr>
                  <a:xfrm>
                    <a:off x="-1572879" y="2124479"/>
                    <a:ext cx="96345" cy="1094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345" h="109499" extrusionOk="0">
                        <a:moveTo>
                          <a:pt x="45541" y="0"/>
                        </a:moveTo>
                        <a:cubicBezTo>
                          <a:pt x="42033" y="30361"/>
                          <a:pt x="32048" y="60385"/>
                          <a:pt x="16665" y="85618"/>
                        </a:cubicBezTo>
                        <a:cubicBezTo>
                          <a:pt x="12954" y="91623"/>
                          <a:pt x="7894" y="96278"/>
                          <a:pt x="2092" y="99449"/>
                        </a:cubicBezTo>
                        <a:cubicBezTo>
                          <a:pt x="1349" y="98909"/>
                          <a:pt x="675" y="98302"/>
                          <a:pt x="0" y="97695"/>
                        </a:cubicBezTo>
                        <a:cubicBezTo>
                          <a:pt x="1889" y="99314"/>
                          <a:pt x="3913" y="100866"/>
                          <a:pt x="6140" y="102215"/>
                        </a:cubicBezTo>
                        <a:cubicBezTo>
                          <a:pt x="29551" y="116518"/>
                          <a:pt x="60047" y="109097"/>
                          <a:pt x="74351" y="85753"/>
                        </a:cubicBezTo>
                        <a:cubicBezTo>
                          <a:pt x="84269" y="69493"/>
                          <a:pt x="91488" y="52356"/>
                          <a:pt x="96345" y="34881"/>
                        </a:cubicBezTo>
                        <a:cubicBezTo>
                          <a:pt x="81098" y="15518"/>
                          <a:pt x="63960" y="3981"/>
                          <a:pt x="45609" y="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0" name="Google Shape;12860;g3acbb144eea_1_6349"/>
                  <p:cNvSpPr/>
                  <p:nvPr/>
                </p:nvSpPr>
                <p:spPr>
                  <a:xfrm>
                    <a:off x="-1600878" y="1939008"/>
                    <a:ext cx="126436" cy="1240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436" h="124007" extrusionOk="0">
                        <a:moveTo>
                          <a:pt x="0" y="31238"/>
                        </a:moveTo>
                        <a:cubicBezTo>
                          <a:pt x="5128" y="33667"/>
                          <a:pt x="10120" y="36298"/>
                          <a:pt x="15046" y="39334"/>
                        </a:cubicBezTo>
                        <a:cubicBezTo>
                          <a:pt x="42236" y="55932"/>
                          <a:pt x="59440" y="81974"/>
                          <a:pt x="68076" y="111931"/>
                        </a:cubicBezTo>
                        <a:cubicBezTo>
                          <a:pt x="85550" y="111728"/>
                          <a:pt x="103025" y="114629"/>
                          <a:pt x="119622" y="121174"/>
                        </a:cubicBezTo>
                        <a:cubicBezTo>
                          <a:pt x="121916" y="122051"/>
                          <a:pt x="124142" y="122996"/>
                          <a:pt x="126436" y="124007"/>
                        </a:cubicBezTo>
                        <a:cubicBezTo>
                          <a:pt x="115237" y="74418"/>
                          <a:pt x="85281" y="29214"/>
                          <a:pt x="39267" y="0"/>
                        </a:cubicBezTo>
                        <a:cubicBezTo>
                          <a:pt x="37378" y="675"/>
                          <a:pt x="35489" y="1417"/>
                          <a:pt x="33667" y="2159"/>
                        </a:cubicBezTo>
                        <a:cubicBezTo>
                          <a:pt x="19094" y="8299"/>
                          <a:pt x="8096" y="18621"/>
                          <a:pt x="0" y="313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1" name="Google Shape;12861;g3acbb144eea_1_6349"/>
                  <p:cNvSpPr/>
                  <p:nvPr/>
                </p:nvSpPr>
                <p:spPr>
                  <a:xfrm>
                    <a:off x="-1800586" y="1907832"/>
                    <a:ext cx="134127" cy="91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127" h="91559" extrusionOk="0">
                        <a:moveTo>
                          <a:pt x="111998" y="49190"/>
                        </a:moveTo>
                        <a:cubicBezTo>
                          <a:pt x="116923" y="31850"/>
                          <a:pt x="124210" y="15253"/>
                          <a:pt x="134128" y="5"/>
                        </a:cubicBezTo>
                        <a:cubicBezTo>
                          <a:pt x="85281" y="-333"/>
                          <a:pt x="37175" y="17277"/>
                          <a:pt x="0" y="50404"/>
                        </a:cubicBezTo>
                        <a:cubicBezTo>
                          <a:pt x="7624" y="64505"/>
                          <a:pt x="15990" y="78269"/>
                          <a:pt x="25031" y="91560"/>
                        </a:cubicBezTo>
                        <a:cubicBezTo>
                          <a:pt x="49117" y="68216"/>
                          <a:pt x="79748" y="53710"/>
                          <a:pt x="111998" y="491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2" name="Google Shape;12862;g3acbb144eea_1_6349"/>
                  <p:cNvSpPr/>
                  <p:nvPr/>
                </p:nvSpPr>
                <p:spPr>
                  <a:xfrm>
                    <a:off x="-2046779" y="2261373"/>
                    <a:ext cx="80625" cy="1272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625" h="127245" extrusionOk="0">
                        <a:moveTo>
                          <a:pt x="80625" y="46419"/>
                        </a:moveTo>
                        <a:cubicBezTo>
                          <a:pt x="70572" y="32452"/>
                          <a:pt x="60587" y="16935"/>
                          <a:pt x="51141" y="0"/>
                        </a:cubicBezTo>
                        <a:lnTo>
                          <a:pt x="0" y="83796"/>
                        </a:lnTo>
                        <a:cubicBezTo>
                          <a:pt x="10728" y="99719"/>
                          <a:pt x="21657" y="114225"/>
                          <a:pt x="32318" y="127246"/>
                        </a:cubicBezTo>
                        <a:lnTo>
                          <a:pt x="80625" y="464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3" name="Google Shape;12863;g3acbb144eea_1_6349"/>
                  <p:cNvSpPr/>
                  <p:nvPr/>
                </p:nvSpPr>
                <p:spPr>
                  <a:xfrm>
                    <a:off x="-1954752" y="2110581"/>
                    <a:ext cx="79613" cy="1258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613" h="125896" extrusionOk="0">
                        <a:moveTo>
                          <a:pt x="79613" y="45002"/>
                        </a:moveTo>
                        <a:cubicBezTo>
                          <a:pt x="69898" y="31373"/>
                          <a:pt x="60250" y="16395"/>
                          <a:pt x="51141" y="0"/>
                        </a:cubicBezTo>
                        <a:lnTo>
                          <a:pt x="0" y="83796"/>
                        </a:lnTo>
                        <a:cubicBezTo>
                          <a:pt x="10390" y="99179"/>
                          <a:pt x="20915" y="113213"/>
                          <a:pt x="31238" y="125897"/>
                        </a:cubicBezTo>
                        <a:lnTo>
                          <a:pt x="79613" y="4500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4" name="Google Shape;12864;g3acbb144eea_1_6349"/>
                  <p:cNvSpPr/>
                  <p:nvPr/>
                </p:nvSpPr>
                <p:spPr>
                  <a:xfrm>
                    <a:off x="-1868864" y="2198290"/>
                    <a:ext cx="27999" cy="458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999" h="45811" extrusionOk="0">
                        <a:moveTo>
                          <a:pt x="0" y="45811"/>
                        </a:moveTo>
                        <a:lnTo>
                          <a:pt x="27999" y="0"/>
                        </a:lnTo>
                        <a:lnTo>
                          <a:pt x="27999" y="0"/>
                        </a:lnTo>
                        <a:lnTo>
                          <a:pt x="0" y="4581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5" name="Google Shape;12865;g3acbb144eea_1_6349"/>
                  <p:cNvSpPr/>
                  <p:nvPr/>
                </p:nvSpPr>
                <p:spPr>
                  <a:xfrm>
                    <a:off x="-1790128" y="2041358"/>
                    <a:ext cx="46688" cy="73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688" h="73878" extrusionOk="0">
                        <a:moveTo>
                          <a:pt x="36905" y="13359"/>
                        </a:moveTo>
                        <a:lnTo>
                          <a:pt x="0" y="73878"/>
                        </a:lnTo>
                        <a:lnTo>
                          <a:pt x="0" y="73878"/>
                        </a:lnTo>
                        <a:cubicBezTo>
                          <a:pt x="0" y="73878"/>
                          <a:pt x="36905" y="13359"/>
                          <a:pt x="36905" y="13359"/>
                        </a:cubicBezTo>
                        <a:cubicBezTo>
                          <a:pt x="39807" y="8568"/>
                          <a:pt x="43112" y="4116"/>
                          <a:pt x="46688" y="0"/>
                        </a:cubicBezTo>
                        <a:lnTo>
                          <a:pt x="46688" y="0"/>
                        </a:lnTo>
                        <a:cubicBezTo>
                          <a:pt x="43112" y="4116"/>
                          <a:pt x="39807" y="8568"/>
                          <a:pt x="36905" y="13359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6" name="Google Shape;12866;g3acbb144eea_1_6349"/>
                  <p:cNvSpPr/>
                  <p:nvPr/>
                </p:nvSpPr>
                <p:spPr>
                  <a:xfrm>
                    <a:off x="-1858001" y="1958304"/>
                    <a:ext cx="82446" cy="1172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446" h="117260" extrusionOk="0">
                        <a:moveTo>
                          <a:pt x="57956" y="71787"/>
                        </a:moveTo>
                        <a:cubicBezTo>
                          <a:pt x="64972" y="60317"/>
                          <a:pt x="73203" y="50062"/>
                          <a:pt x="82447" y="41156"/>
                        </a:cubicBezTo>
                        <a:cubicBezTo>
                          <a:pt x="73406" y="27865"/>
                          <a:pt x="65040" y="14101"/>
                          <a:pt x="57416" y="0"/>
                        </a:cubicBezTo>
                        <a:cubicBezTo>
                          <a:pt x="43180" y="12684"/>
                          <a:pt x="30496" y="27662"/>
                          <a:pt x="20106" y="44732"/>
                        </a:cubicBezTo>
                        <a:lnTo>
                          <a:pt x="0" y="77589"/>
                        </a:lnTo>
                        <a:cubicBezTo>
                          <a:pt x="9648" y="91285"/>
                          <a:pt x="19903" y="104509"/>
                          <a:pt x="30766" y="117261"/>
                        </a:cubicBezTo>
                        <a:lnTo>
                          <a:pt x="57956" y="71854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7" name="Google Shape;12867;g3acbb144eea_1_6349"/>
                  <p:cNvSpPr/>
                  <p:nvPr/>
                </p:nvSpPr>
                <p:spPr>
                  <a:xfrm>
                    <a:off x="-1653504" y="2008163"/>
                    <a:ext cx="9580" cy="18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80" h="1889" extrusionOk="0">
                        <a:moveTo>
                          <a:pt x="9580" y="1889"/>
                        </a:moveTo>
                        <a:cubicBezTo>
                          <a:pt x="6409" y="1079"/>
                          <a:pt x="3238" y="472"/>
                          <a:pt x="0" y="0"/>
                        </a:cubicBezTo>
                        <a:cubicBezTo>
                          <a:pt x="3171" y="472"/>
                          <a:pt x="6409" y="1079"/>
                          <a:pt x="9580" y="1889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8" name="Google Shape;12868;g3acbb144eea_1_6349"/>
                  <p:cNvSpPr/>
                  <p:nvPr/>
                </p:nvSpPr>
                <p:spPr>
                  <a:xfrm>
                    <a:off x="-1688588" y="1907905"/>
                    <a:ext cx="126976" cy="623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6976" h="62341" extrusionOk="0">
                        <a:moveTo>
                          <a:pt x="87709" y="62341"/>
                        </a:moveTo>
                        <a:cubicBezTo>
                          <a:pt x="95738" y="49657"/>
                          <a:pt x="106803" y="39267"/>
                          <a:pt x="121376" y="33195"/>
                        </a:cubicBezTo>
                        <a:cubicBezTo>
                          <a:pt x="123198" y="32385"/>
                          <a:pt x="125087" y="31710"/>
                          <a:pt x="126976" y="31036"/>
                        </a:cubicBezTo>
                        <a:cubicBezTo>
                          <a:pt x="125964" y="30361"/>
                          <a:pt x="125020" y="29686"/>
                          <a:pt x="123940" y="29079"/>
                        </a:cubicBezTo>
                        <a:cubicBezTo>
                          <a:pt x="92095" y="9648"/>
                          <a:pt x="56944" y="270"/>
                          <a:pt x="22130" y="0"/>
                        </a:cubicBezTo>
                        <a:cubicBezTo>
                          <a:pt x="12212" y="15180"/>
                          <a:pt x="4925" y="31845"/>
                          <a:pt x="0" y="49185"/>
                        </a:cubicBezTo>
                        <a:cubicBezTo>
                          <a:pt x="29214" y="45069"/>
                          <a:pt x="59710" y="49185"/>
                          <a:pt x="87777" y="62341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69" name="Google Shape;12869;g3acbb144eea_1_6349"/>
                  <p:cNvSpPr/>
                  <p:nvPr/>
                </p:nvSpPr>
                <p:spPr>
                  <a:xfrm>
                    <a:off x="-1667942" y="2007084"/>
                    <a:ext cx="9647" cy="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47" h="472" extrusionOk="0">
                        <a:moveTo>
                          <a:pt x="9648" y="472"/>
                        </a:moveTo>
                        <a:cubicBezTo>
                          <a:pt x="6410" y="135"/>
                          <a:pt x="3239" y="0"/>
                          <a:pt x="0" y="0"/>
                        </a:cubicBezTo>
                        <a:cubicBezTo>
                          <a:pt x="3171" y="0"/>
                          <a:pt x="6410" y="135"/>
                          <a:pt x="9648" y="47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0" name="Google Shape;12870;g3acbb144eea_1_6349"/>
                  <p:cNvSpPr/>
                  <p:nvPr/>
                </p:nvSpPr>
                <p:spPr>
                  <a:xfrm>
                    <a:off x="-1696279" y="2008096"/>
                    <a:ext cx="14033" cy="30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033" h="3036" extrusionOk="0">
                        <a:moveTo>
                          <a:pt x="14033" y="0"/>
                        </a:moveTo>
                        <a:cubicBezTo>
                          <a:pt x="9311" y="675"/>
                          <a:pt x="4588" y="1687"/>
                          <a:pt x="0" y="3036"/>
                        </a:cubicBezTo>
                        <a:cubicBezTo>
                          <a:pt x="4588" y="1687"/>
                          <a:pt x="9243" y="675"/>
                          <a:pt x="1403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1" name="Google Shape;12871;g3acbb144eea_1_6349"/>
                  <p:cNvSpPr/>
                  <p:nvPr/>
                </p:nvSpPr>
                <p:spPr>
                  <a:xfrm>
                    <a:off x="-1643923" y="2010052"/>
                    <a:ext cx="26177" cy="107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77" h="10794" extrusionOk="0">
                        <a:moveTo>
                          <a:pt x="0" y="0"/>
                        </a:moveTo>
                        <a:cubicBezTo>
                          <a:pt x="8973" y="2226"/>
                          <a:pt x="17812" y="5870"/>
                          <a:pt x="26178" y="10795"/>
                        </a:cubicBezTo>
                        <a:cubicBezTo>
                          <a:pt x="26178" y="10795"/>
                          <a:pt x="26178" y="10795"/>
                          <a:pt x="26178" y="10795"/>
                        </a:cubicBezTo>
                        <a:cubicBezTo>
                          <a:pt x="17812" y="5870"/>
                          <a:pt x="8973" y="229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2" name="Google Shape;12872;g3acbb144eea_1_6349"/>
                  <p:cNvSpPr/>
                  <p:nvPr/>
                </p:nvSpPr>
                <p:spPr>
                  <a:xfrm>
                    <a:off x="-1580638" y="2059304"/>
                    <a:ext cx="11974" cy="691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74" h="6915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1267" y="20983"/>
                          <a:pt x="14843" y="45609"/>
                          <a:pt x="9581" y="69155"/>
                        </a:cubicBezTo>
                        <a:lnTo>
                          <a:pt x="9581" y="69155"/>
                        </a:lnTo>
                        <a:cubicBezTo>
                          <a:pt x="14843" y="45541"/>
                          <a:pt x="11335" y="2098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3" name="Google Shape;12873;g3acbb144eea_1_6349"/>
                  <p:cNvSpPr/>
                  <p:nvPr/>
                </p:nvSpPr>
                <p:spPr>
                  <a:xfrm>
                    <a:off x="-1532802" y="2050794"/>
                    <a:ext cx="63267" cy="1084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67" h="108499" extrusionOk="0">
                        <a:moveTo>
                          <a:pt x="68" y="77"/>
                        </a:moveTo>
                        <a:cubicBezTo>
                          <a:pt x="6747" y="23152"/>
                          <a:pt x="8366" y="48520"/>
                          <a:pt x="5465" y="73686"/>
                        </a:cubicBezTo>
                        <a:cubicBezTo>
                          <a:pt x="23816" y="77666"/>
                          <a:pt x="41021" y="89136"/>
                          <a:pt x="56202" y="108500"/>
                        </a:cubicBezTo>
                        <a:cubicBezTo>
                          <a:pt x="64972" y="76654"/>
                          <a:pt x="65445" y="43527"/>
                          <a:pt x="58360" y="12087"/>
                        </a:cubicBezTo>
                        <a:cubicBezTo>
                          <a:pt x="56134" y="11142"/>
                          <a:pt x="53840" y="10130"/>
                          <a:pt x="51546" y="9253"/>
                        </a:cubicBezTo>
                        <a:cubicBezTo>
                          <a:pt x="34949" y="2709"/>
                          <a:pt x="17474" y="-193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4" name="Google Shape;12874;g3acbb144eea_1_6349"/>
                  <p:cNvSpPr/>
                  <p:nvPr/>
                </p:nvSpPr>
                <p:spPr>
                  <a:xfrm>
                    <a:off x="-1590555" y="2122916"/>
                    <a:ext cx="63150" cy="1012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150" h="101214" extrusionOk="0">
                        <a:moveTo>
                          <a:pt x="34274" y="87181"/>
                        </a:moveTo>
                        <a:cubicBezTo>
                          <a:pt x="49724" y="61948"/>
                          <a:pt x="59710" y="31924"/>
                          <a:pt x="63151" y="1563"/>
                        </a:cubicBezTo>
                        <a:cubicBezTo>
                          <a:pt x="49185" y="-1473"/>
                          <a:pt x="34477" y="-56"/>
                          <a:pt x="19431" y="5544"/>
                        </a:cubicBezTo>
                        <a:cubicBezTo>
                          <a:pt x="17137" y="15867"/>
                          <a:pt x="13089" y="26055"/>
                          <a:pt x="7287" y="35568"/>
                        </a:cubicBezTo>
                        <a:cubicBezTo>
                          <a:pt x="7287" y="35568"/>
                          <a:pt x="7287" y="35568"/>
                          <a:pt x="7287" y="35568"/>
                        </a:cubicBezTo>
                        <a:cubicBezTo>
                          <a:pt x="6410" y="36985"/>
                          <a:pt x="5667" y="38401"/>
                          <a:pt x="4925" y="39886"/>
                        </a:cubicBezTo>
                        <a:cubicBezTo>
                          <a:pt x="4655" y="40358"/>
                          <a:pt x="4520" y="40898"/>
                          <a:pt x="4251" y="41437"/>
                        </a:cubicBezTo>
                        <a:cubicBezTo>
                          <a:pt x="3846" y="42382"/>
                          <a:pt x="3373" y="43394"/>
                          <a:pt x="3036" y="44406"/>
                        </a:cubicBezTo>
                        <a:cubicBezTo>
                          <a:pt x="2834" y="45013"/>
                          <a:pt x="2631" y="45621"/>
                          <a:pt x="2429" y="46228"/>
                        </a:cubicBezTo>
                        <a:cubicBezTo>
                          <a:pt x="2159" y="47105"/>
                          <a:pt x="1822" y="48050"/>
                          <a:pt x="1619" y="48926"/>
                        </a:cubicBezTo>
                        <a:cubicBezTo>
                          <a:pt x="1417" y="49601"/>
                          <a:pt x="1349" y="50276"/>
                          <a:pt x="1147" y="50951"/>
                        </a:cubicBezTo>
                        <a:cubicBezTo>
                          <a:pt x="945" y="51828"/>
                          <a:pt x="742" y="52705"/>
                          <a:pt x="607" y="53582"/>
                        </a:cubicBezTo>
                        <a:cubicBezTo>
                          <a:pt x="472" y="54257"/>
                          <a:pt x="405" y="54999"/>
                          <a:pt x="337" y="55673"/>
                        </a:cubicBezTo>
                        <a:cubicBezTo>
                          <a:pt x="270" y="56550"/>
                          <a:pt x="135" y="57360"/>
                          <a:pt x="68" y="58237"/>
                        </a:cubicBezTo>
                        <a:cubicBezTo>
                          <a:pt x="68" y="58979"/>
                          <a:pt x="68" y="59654"/>
                          <a:pt x="0" y="60396"/>
                        </a:cubicBezTo>
                        <a:cubicBezTo>
                          <a:pt x="0" y="61206"/>
                          <a:pt x="0" y="62015"/>
                          <a:pt x="0" y="62893"/>
                        </a:cubicBezTo>
                        <a:cubicBezTo>
                          <a:pt x="0" y="63635"/>
                          <a:pt x="68" y="64377"/>
                          <a:pt x="135" y="65119"/>
                        </a:cubicBezTo>
                        <a:cubicBezTo>
                          <a:pt x="135" y="65929"/>
                          <a:pt x="270" y="66738"/>
                          <a:pt x="337" y="67548"/>
                        </a:cubicBezTo>
                        <a:cubicBezTo>
                          <a:pt x="405" y="68290"/>
                          <a:pt x="540" y="69032"/>
                          <a:pt x="675" y="69774"/>
                        </a:cubicBezTo>
                        <a:cubicBezTo>
                          <a:pt x="810" y="70584"/>
                          <a:pt x="945" y="71326"/>
                          <a:pt x="1147" y="72068"/>
                        </a:cubicBezTo>
                        <a:cubicBezTo>
                          <a:pt x="1282" y="72810"/>
                          <a:pt x="1484" y="73553"/>
                          <a:pt x="1687" y="74295"/>
                        </a:cubicBezTo>
                        <a:cubicBezTo>
                          <a:pt x="1889" y="75037"/>
                          <a:pt x="2092" y="75779"/>
                          <a:pt x="2361" y="76521"/>
                        </a:cubicBezTo>
                        <a:cubicBezTo>
                          <a:pt x="2564" y="77263"/>
                          <a:pt x="2834" y="78006"/>
                          <a:pt x="3104" y="78680"/>
                        </a:cubicBezTo>
                        <a:cubicBezTo>
                          <a:pt x="3373" y="79422"/>
                          <a:pt x="3643" y="80097"/>
                          <a:pt x="3981" y="80839"/>
                        </a:cubicBezTo>
                        <a:cubicBezTo>
                          <a:pt x="4318" y="81581"/>
                          <a:pt x="4588" y="82256"/>
                          <a:pt x="4925" y="82998"/>
                        </a:cubicBezTo>
                        <a:cubicBezTo>
                          <a:pt x="5263" y="83673"/>
                          <a:pt x="5600" y="84348"/>
                          <a:pt x="5937" y="85022"/>
                        </a:cubicBezTo>
                        <a:cubicBezTo>
                          <a:pt x="6342" y="85697"/>
                          <a:pt x="6680" y="86439"/>
                          <a:pt x="7084" y="87114"/>
                        </a:cubicBezTo>
                        <a:cubicBezTo>
                          <a:pt x="7489" y="87721"/>
                          <a:pt x="7894" y="88396"/>
                          <a:pt x="8299" y="89003"/>
                        </a:cubicBezTo>
                        <a:cubicBezTo>
                          <a:pt x="8771" y="89678"/>
                          <a:pt x="9176" y="90352"/>
                          <a:pt x="9648" y="91027"/>
                        </a:cubicBezTo>
                        <a:cubicBezTo>
                          <a:pt x="10053" y="91634"/>
                          <a:pt x="10593" y="92174"/>
                          <a:pt x="10997" y="92781"/>
                        </a:cubicBezTo>
                        <a:cubicBezTo>
                          <a:pt x="11537" y="93456"/>
                          <a:pt x="12009" y="94063"/>
                          <a:pt x="12617" y="94738"/>
                        </a:cubicBezTo>
                        <a:cubicBezTo>
                          <a:pt x="13089" y="95278"/>
                          <a:pt x="13629" y="95750"/>
                          <a:pt x="14168" y="96290"/>
                        </a:cubicBezTo>
                        <a:cubicBezTo>
                          <a:pt x="14776" y="96897"/>
                          <a:pt x="15383" y="97504"/>
                          <a:pt x="15990" y="98111"/>
                        </a:cubicBezTo>
                        <a:cubicBezTo>
                          <a:pt x="16530" y="98584"/>
                          <a:pt x="17070" y="98988"/>
                          <a:pt x="17609" y="99461"/>
                        </a:cubicBezTo>
                        <a:cubicBezTo>
                          <a:pt x="18284" y="100068"/>
                          <a:pt x="18959" y="100675"/>
                          <a:pt x="19701" y="101215"/>
                        </a:cubicBezTo>
                        <a:cubicBezTo>
                          <a:pt x="25503" y="98044"/>
                          <a:pt x="30563" y="93389"/>
                          <a:pt x="34274" y="87384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5" name="Google Shape;12875;g3acbb144eea_1_6349"/>
                  <p:cNvSpPr/>
                  <p:nvPr/>
                </p:nvSpPr>
                <p:spPr>
                  <a:xfrm>
                    <a:off x="-2050018" y="2388619"/>
                    <a:ext cx="69695" cy="685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695" h="68548" extrusionOk="0">
                        <a:moveTo>
                          <a:pt x="4588" y="51614"/>
                        </a:moveTo>
                        <a:cubicBezTo>
                          <a:pt x="2429" y="55190"/>
                          <a:pt x="877" y="58968"/>
                          <a:pt x="0" y="62813"/>
                        </a:cubicBezTo>
                        <a:cubicBezTo>
                          <a:pt x="2901" y="64365"/>
                          <a:pt x="5802" y="65512"/>
                          <a:pt x="8838" y="66457"/>
                        </a:cubicBezTo>
                        <a:cubicBezTo>
                          <a:pt x="8838" y="66457"/>
                          <a:pt x="8838" y="66457"/>
                          <a:pt x="8838" y="66457"/>
                        </a:cubicBezTo>
                        <a:cubicBezTo>
                          <a:pt x="10323" y="66929"/>
                          <a:pt x="11807" y="67266"/>
                          <a:pt x="13291" y="67604"/>
                        </a:cubicBezTo>
                        <a:cubicBezTo>
                          <a:pt x="13291" y="67604"/>
                          <a:pt x="13359" y="67604"/>
                          <a:pt x="13426" y="67604"/>
                        </a:cubicBezTo>
                        <a:cubicBezTo>
                          <a:pt x="14911" y="67874"/>
                          <a:pt x="16395" y="68143"/>
                          <a:pt x="17879" y="68278"/>
                        </a:cubicBezTo>
                        <a:cubicBezTo>
                          <a:pt x="17947" y="68278"/>
                          <a:pt x="18082" y="68278"/>
                          <a:pt x="18149" y="68278"/>
                        </a:cubicBezTo>
                        <a:cubicBezTo>
                          <a:pt x="19566" y="68413"/>
                          <a:pt x="20983" y="68481"/>
                          <a:pt x="22467" y="68548"/>
                        </a:cubicBezTo>
                        <a:cubicBezTo>
                          <a:pt x="22602" y="68548"/>
                          <a:pt x="22737" y="68548"/>
                          <a:pt x="22872" y="68548"/>
                        </a:cubicBezTo>
                        <a:cubicBezTo>
                          <a:pt x="24221" y="68548"/>
                          <a:pt x="25638" y="68548"/>
                          <a:pt x="26988" y="68413"/>
                        </a:cubicBezTo>
                        <a:cubicBezTo>
                          <a:pt x="27190" y="68413"/>
                          <a:pt x="27392" y="68413"/>
                          <a:pt x="27595" y="68413"/>
                        </a:cubicBezTo>
                        <a:cubicBezTo>
                          <a:pt x="28877" y="68278"/>
                          <a:pt x="30159" y="68143"/>
                          <a:pt x="31440" y="67941"/>
                        </a:cubicBezTo>
                        <a:cubicBezTo>
                          <a:pt x="31710" y="67941"/>
                          <a:pt x="31980" y="67806"/>
                          <a:pt x="32318" y="67806"/>
                        </a:cubicBezTo>
                        <a:cubicBezTo>
                          <a:pt x="33532" y="67604"/>
                          <a:pt x="34747" y="67334"/>
                          <a:pt x="35893" y="66997"/>
                        </a:cubicBezTo>
                        <a:cubicBezTo>
                          <a:pt x="36231" y="66929"/>
                          <a:pt x="36636" y="66794"/>
                          <a:pt x="36973" y="66659"/>
                        </a:cubicBezTo>
                        <a:cubicBezTo>
                          <a:pt x="38052" y="66322"/>
                          <a:pt x="39132" y="65984"/>
                          <a:pt x="40212" y="65580"/>
                        </a:cubicBezTo>
                        <a:cubicBezTo>
                          <a:pt x="40684" y="65445"/>
                          <a:pt x="41089" y="65242"/>
                          <a:pt x="41493" y="65040"/>
                        </a:cubicBezTo>
                        <a:cubicBezTo>
                          <a:pt x="42505" y="64635"/>
                          <a:pt x="43450" y="64230"/>
                          <a:pt x="44395" y="63826"/>
                        </a:cubicBezTo>
                        <a:cubicBezTo>
                          <a:pt x="44934" y="63556"/>
                          <a:pt x="45407" y="63286"/>
                          <a:pt x="45879" y="63083"/>
                        </a:cubicBezTo>
                        <a:cubicBezTo>
                          <a:pt x="46756" y="62611"/>
                          <a:pt x="47633" y="62206"/>
                          <a:pt x="48443" y="61667"/>
                        </a:cubicBezTo>
                        <a:cubicBezTo>
                          <a:pt x="48982" y="61329"/>
                          <a:pt x="49522" y="60924"/>
                          <a:pt x="50129" y="60587"/>
                        </a:cubicBezTo>
                        <a:cubicBezTo>
                          <a:pt x="50871" y="60115"/>
                          <a:pt x="51614" y="59642"/>
                          <a:pt x="52356" y="59103"/>
                        </a:cubicBezTo>
                        <a:cubicBezTo>
                          <a:pt x="52963" y="58630"/>
                          <a:pt x="53570" y="58158"/>
                          <a:pt x="54110" y="57686"/>
                        </a:cubicBezTo>
                        <a:cubicBezTo>
                          <a:pt x="54717" y="57146"/>
                          <a:pt x="55392" y="56674"/>
                          <a:pt x="55999" y="56134"/>
                        </a:cubicBezTo>
                        <a:cubicBezTo>
                          <a:pt x="56674" y="55527"/>
                          <a:pt x="57281" y="54920"/>
                          <a:pt x="57888" y="54312"/>
                        </a:cubicBezTo>
                        <a:cubicBezTo>
                          <a:pt x="58428" y="53773"/>
                          <a:pt x="58968" y="53300"/>
                          <a:pt x="59440" y="52761"/>
                        </a:cubicBezTo>
                        <a:cubicBezTo>
                          <a:pt x="60115" y="52019"/>
                          <a:pt x="60789" y="51209"/>
                          <a:pt x="61464" y="50399"/>
                        </a:cubicBezTo>
                        <a:cubicBezTo>
                          <a:pt x="61801" y="49927"/>
                          <a:pt x="62206" y="49522"/>
                          <a:pt x="62611" y="49050"/>
                        </a:cubicBezTo>
                        <a:cubicBezTo>
                          <a:pt x="63623" y="47768"/>
                          <a:pt x="64568" y="46351"/>
                          <a:pt x="65445" y="44934"/>
                        </a:cubicBezTo>
                        <a:lnTo>
                          <a:pt x="69695" y="37985"/>
                        </a:lnTo>
                        <a:cubicBezTo>
                          <a:pt x="58968" y="27123"/>
                          <a:pt x="47363" y="14438"/>
                          <a:pt x="35489" y="0"/>
                        </a:cubicBezTo>
                        <a:lnTo>
                          <a:pt x="4588" y="51681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6" name="Google Shape;12876;g3acbb144eea_1_6349"/>
                  <p:cNvSpPr/>
                  <p:nvPr/>
                </p:nvSpPr>
                <p:spPr>
                  <a:xfrm>
                    <a:off x="-1875139" y="2075564"/>
                    <a:ext cx="84943" cy="122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943" h="122725" extrusionOk="0">
                        <a:moveTo>
                          <a:pt x="47903" y="0"/>
                        </a:moveTo>
                        <a:lnTo>
                          <a:pt x="0" y="80018"/>
                        </a:lnTo>
                        <a:cubicBezTo>
                          <a:pt x="11605" y="96211"/>
                          <a:pt x="23209" y="110446"/>
                          <a:pt x="34207" y="122726"/>
                        </a:cubicBezTo>
                        <a:lnTo>
                          <a:pt x="84943" y="39672"/>
                        </a:lnTo>
                        <a:cubicBezTo>
                          <a:pt x="71922" y="27055"/>
                          <a:pt x="59575" y="13831"/>
                          <a:pt x="47903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7" name="Google Shape;12877;g3acbb144eea_1_6349"/>
                  <p:cNvSpPr/>
                  <p:nvPr/>
                </p:nvSpPr>
                <p:spPr>
                  <a:xfrm>
                    <a:off x="-1617745" y="1970246"/>
                    <a:ext cx="85010" cy="890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010" h="89058" extrusionOk="0">
                        <a:moveTo>
                          <a:pt x="31913" y="8096"/>
                        </a:moveTo>
                        <a:cubicBezTo>
                          <a:pt x="26988" y="5060"/>
                          <a:pt x="21995" y="2429"/>
                          <a:pt x="16867" y="0"/>
                        </a:cubicBezTo>
                        <a:cubicBezTo>
                          <a:pt x="7489" y="14776"/>
                          <a:pt x="2159" y="32655"/>
                          <a:pt x="0" y="50534"/>
                        </a:cubicBezTo>
                        <a:cubicBezTo>
                          <a:pt x="472" y="50804"/>
                          <a:pt x="945" y="51074"/>
                          <a:pt x="1417" y="51344"/>
                        </a:cubicBezTo>
                        <a:cubicBezTo>
                          <a:pt x="17002" y="60857"/>
                          <a:pt x="29012" y="74013"/>
                          <a:pt x="37108" y="89059"/>
                        </a:cubicBezTo>
                        <a:cubicBezTo>
                          <a:pt x="52558" y="83796"/>
                          <a:pt x="68751" y="80828"/>
                          <a:pt x="85011" y="80625"/>
                        </a:cubicBezTo>
                        <a:cubicBezTo>
                          <a:pt x="76375" y="50669"/>
                          <a:pt x="59103" y="24626"/>
                          <a:pt x="31980" y="8029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8" name="Google Shape;12878;g3acbb144eea_1_6349"/>
                  <p:cNvSpPr/>
                  <p:nvPr/>
                </p:nvSpPr>
                <p:spPr>
                  <a:xfrm>
                    <a:off x="-1775555" y="1957022"/>
                    <a:ext cx="86967" cy="843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967" h="84335" extrusionOk="0">
                        <a:moveTo>
                          <a:pt x="0" y="42438"/>
                        </a:moveTo>
                        <a:cubicBezTo>
                          <a:pt x="9918" y="57011"/>
                          <a:pt x="20645" y="70977"/>
                          <a:pt x="32115" y="84336"/>
                        </a:cubicBezTo>
                        <a:cubicBezTo>
                          <a:pt x="38322" y="77184"/>
                          <a:pt x="45474" y="70977"/>
                          <a:pt x="53165" y="65984"/>
                        </a:cubicBezTo>
                        <a:cubicBezTo>
                          <a:pt x="55864" y="64230"/>
                          <a:pt x="58630" y="62611"/>
                          <a:pt x="61531" y="61127"/>
                        </a:cubicBezTo>
                        <a:cubicBezTo>
                          <a:pt x="65782" y="58900"/>
                          <a:pt x="70235" y="57011"/>
                          <a:pt x="74755" y="55459"/>
                        </a:cubicBezTo>
                        <a:cubicBezTo>
                          <a:pt x="76172" y="54987"/>
                          <a:pt x="77589" y="54515"/>
                          <a:pt x="79006" y="54110"/>
                        </a:cubicBezTo>
                        <a:cubicBezTo>
                          <a:pt x="79411" y="35826"/>
                          <a:pt x="81974" y="17542"/>
                          <a:pt x="86967" y="0"/>
                        </a:cubicBezTo>
                        <a:cubicBezTo>
                          <a:pt x="54717" y="4520"/>
                          <a:pt x="24086" y="19094"/>
                          <a:pt x="0" y="4237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79" name="Google Shape;12879;g3acbb144eea_1_6349"/>
                  <p:cNvSpPr/>
                  <p:nvPr/>
                </p:nvSpPr>
                <p:spPr>
                  <a:xfrm>
                    <a:off x="-1966154" y="2236477"/>
                    <a:ext cx="77926" cy="1126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7926" h="112605" extrusionOk="0">
                        <a:moveTo>
                          <a:pt x="0" y="71315"/>
                        </a:moveTo>
                        <a:cubicBezTo>
                          <a:pt x="11267" y="86967"/>
                          <a:pt x="22535" y="100663"/>
                          <a:pt x="33195" y="112605"/>
                        </a:cubicBezTo>
                        <a:lnTo>
                          <a:pt x="77926" y="39334"/>
                        </a:lnTo>
                        <a:cubicBezTo>
                          <a:pt x="66862" y="28134"/>
                          <a:pt x="54919" y="14978"/>
                          <a:pt x="42640" y="0"/>
                        </a:cubicBezTo>
                        <a:lnTo>
                          <a:pt x="0" y="71315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80" name="Google Shape;12880;g3acbb144eea_1_6349"/>
                  <p:cNvSpPr/>
                  <p:nvPr/>
                </p:nvSpPr>
                <p:spPr>
                  <a:xfrm>
                    <a:off x="-2014529" y="2307724"/>
                    <a:ext cx="81569" cy="1188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569" h="118812" extrusionOk="0">
                        <a:moveTo>
                          <a:pt x="0" y="80828"/>
                        </a:moveTo>
                        <a:cubicBezTo>
                          <a:pt x="11875" y="95266"/>
                          <a:pt x="23479" y="107950"/>
                          <a:pt x="34207" y="118812"/>
                        </a:cubicBezTo>
                        <a:lnTo>
                          <a:pt x="81570" y="41291"/>
                        </a:lnTo>
                        <a:cubicBezTo>
                          <a:pt x="70910" y="29416"/>
                          <a:pt x="59575" y="15653"/>
                          <a:pt x="48375" y="0"/>
                        </a:cubicBezTo>
                        <a:lnTo>
                          <a:pt x="68" y="80760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81" name="Google Shape;12881;g3acbb144eea_1_6349"/>
                  <p:cNvSpPr/>
                  <p:nvPr/>
                </p:nvSpPr>
                <p:spPr>
                  <a:xfrm>
                    <a:off x="-1923514" y="2155582"/>
                    <a:ext cx="82649" cy="1202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649" h="120229" extrusionOk="0">
                        <a:moveTo>
                          <a:pt x="48375" y="0"/>
                        </a:moveTo>
                        <a:lnTo>
                          <a:pt x="0" y="80895"/>
                        </a:lnTo>
                        <a:cubicBezTo>
                          <a:pt x="12279" y="95873"/>
                          <a:pt x="24221" y="109029"/>
                          <a:pt x="35286" y="120229"/>
                        </a:cubicBezTo>
                        <a:lnTo>
                          <a:pt x="54650" y="88519"/>
                        </a:lnTo>
                        <a:lnTo>
                          <a:pt x="82649" y="42708"/>
                        </a:lnTo>
                        <a:cubicBezTo>
                          <a:pt x="71652" y="30496"/>
                          <a:pt x="59980" y="16260"/>
                          <a:pt x="484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82" name="Google Shape;12882;g3acbb144eea_1_6349"/>
                  <p:cNvSpPr/>
                  <p:nvPr/>
                </p:nvSpPr>
                <p:spPr>
                  <a:xfrm>
                    <a:off x="-1827236" y="1999392"/>
                    <a:ext cx="83728" cy="115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728" h="115776" extrusionOk="0">
                        <a:moveTo>
                          <a:pt x="27190" y="30698"/>
                        </a:moveTo>
                        <a:lnTo>
                          <a:pt x="0" y="76105"/>
                        </a:lnTo>
                        <a:cubicBezTo>
                          <a:pt x="11672" y="89936"/>
                          <a:pt x="24086" y="103160"/>
                          <a:pt x="37040" y="115776"/>
                        </a:cubicBezTo>
                        <a:lnTo>
                          <a:pt x="73946" y="55257"/>
                        </a:lnTo>
                        <a:cubicBezTo>
                          <a:pt x="76847" y="50467"/>
                          <a:pt x="80153" y="46014"/>
                          <a:pt x="83729" y="41898"/>
                        </a:cubicBezTo>
                        <a:cubicBezTo>
                          <a:pt x="72259" y="28539"/>
                          <a:pt x="61531" y="14573"/>
                          <a:pt x="51614" y="0"/>
                        </a:cubicBezTo>
                        <a:cubicBezTo>
                          <a:pt x="42370" y="8973"/>
                          <a:pt x="34139" y="19161"/>
                          <a:pt x="27122" y="30631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83" name="Google Shape;12883;g3acbb144eea_1_6349"/>
                  <p:cNvSpPr/>
                  <p:nvPr/>
                </p:nvSpPr>
                <p:spPr>
                  <a:xfrm>
                    <a:off x="-1696616" y="1955558"/>
                    <a:ext cx="95738" cy="652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738" h="65288" extrusionOk="0">
                        <a:moveTo>
                          <a:pt x="95738" y="14687"/>
                        </a:moveTo>
                        <a:cubicBezTo>
                          <a:pt x="67671" y="1531"/>
                          <a:pt x="37175" y="-2585"/>
                          <a:pt x="7961" y="1531"/>
                        </a:cubicBezTo>
                        <a:cubicBezTo>
                          <a:pt x="2969" y="19073"/>
                          <a:pt x="405" y="37424"/>
                          <a:pt x="0" y="55641"/>
                        </a:cubicBezTo>
                        <a:cubicBezTo>
                          <a:pt x="68" y="55641"/>
                          <a:pt x="202" y="55641"/>
                          <a:pt x="270" y="55573"/>
                        </a:cubicBezTo>
                        <a:cubicBezTo>
                          <a:pt x="4858" y="54224"/>
                          <a:pt x="9513" y="53212"/>
                          <a:pt x="14303" y="52537"/>
                        </a:cubicBezTo>
                        <a:cubicBezTo>
                          <a:pt x="15855" y="52335"/>
                          <a:pt x="17474" y="52132"/>
                          <a:pt x="19026" y="51998"/>
                        </a:cubicBezTo>
                        <a:cubicBezTo>
                          <a:pt x="22197" y="51728"/>
                          <a:pt x="25436" y="51525"/>
                          <a:pt x="28607" y="51525"/>
                        </a:cubicBezTo>
                        <a:cubicBezTo>
                          <a:pt x="31778" y="51525"/>
                          <a:pt x="35016" y="51660"/>
                          <a:pt x="38255" y="51998"/>
                        </a:cubicBezTo>
                        <a:cubicBezTo>
                          <a:pt x="39874" y="52132"/>
                          <a:pt x="41493" y="52335"/>
                          <a:pt x="43045" y="52605"/>
                        </a:cubicBezTo>
                        <a:cubicBezTo>
                          <a:pt x="46216" y="53077"/>
                          <a:pt x="49455" y="53684"/>
                          <a:pt x="52626" y="54494"/>
                        </a:cubicBezTo>
                        <a:cubicBezTo>
                          <a:pt x="61599" y="56720"/>
                          <a:pt x="70437" y="60364"/>
                          <a:pt x="78803" y="65289"/>
                        </a:cubicBezTo>
                        <a:cubicBezTo>
                          <a:pt x="80963" y="47410"/>
                          <a:pt x="86293" y="29530"/>
                          <a:pt x="95671" y="14755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84" name="Google Shape;12884;g3acbb144eea_1_6349"/>
                  <p:cNvSpPr/>
                  <p:nvPr/>
                </p:nvSpPr>
                <p:spPr>
                  <a:xfrm>
                    <a:off x="-1580638" y="2050871"/>
                    <a:ext cx="54679" cy="775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679" h="77589" extrusionOk="0">
                        <a:moveTo>
                          <a:pt x="47903" y="0"/>
                        </a:moveTo>
                        <a:cubicBezTo>
                          <a:pt x="31643" y="202"/>
                          <a:pt x="15450" y="3171"/>
                          <a:pt x="0" y="8434"/>
                        </a:cubicBezTo>
                        <a:cubicBezTo>
                          <a:pt x="11267" y="29416"/>
                          <a:pt x="14843" y="54043"/>
                          <a:pt x="9581" y="77589"/>
                        </a:cubicBezTo>
                        <a:cubicBezTo>
                          <a:pt x="24626" y="71989"/>
                          <a:pt x="39334" y="70572"/>
                          <a:pt x="53300" y="73608"/>
                        </a:cubicBezTo>
                        <a:cubicBezTo>
                          <a:pt x="56202" y="48443"/>
                          <a:pt x="54582" y="23074"/>
                          <a:pt x="4790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2885" name="Google Shape;12885;g3acbb144eea_1_6349"/>
              <p:cNvGrpSpPr/>
              <p:nvPr/>
            </p:nvGrpSpPr>
            <p:grpSpPr>
              <a:xfrm>
                <a:off x="-1913623" y="1548768"/>
                <a:ext cx="620024" cy="538265"/>
                <a:chOff x="-1913623" y="1548768"/>
                <a:chExt cx="620024" cy="538265"/>
              </a:xfrm>
            </p:grpSpPr>
            <p:sp>
              <p:nvSpPr>
                <p:cNvPr id="12886" name="Google Shape;12886;g3acbb144eea_1_6349"/>
                <p:cNvSpPr/>
                <p:nvPr/>
              </p:nvSpPr>
              <p:spPr>
                <a:xfrm>
                  <a:off x="-1793029" y="1847115"/>
                  <a:ext cx="1214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171" extrusionOk="0">
                      <a:moveTo>
                        <a:pt x="0" y="3171"/>
                      </a:moveTo>
                      <a:cubicBezTo>
                        <a:pt x="472" y="2159"/>
                        <a:pt x="810" y="1080"/>
                        <a:pt x="1214" y="0"/>
                      </a:cubicBezTo>
                      <a:cubicBezTo>
                        <a:pt x="1079" y="337"/>
                        <a:pt x="1012" y="675"/>
                        <a:pt x="877" y="1012"/>
                      </a:cubicBezTo>
                      <a:cubicBezTo>
                        <a:pt x="607" y="1754"/>
                        <a:pt x="337" y="2496"/>
                        <a:pt x="0" y="31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7" name="Google Shape;12887;g3acbb144eea_1_6349"/>
                <p:cNvSpPr/>
                <p:nvPr/>
              </p:nvSpPr>
              <p:spPr>
                <a:xfrm>
                  <a:off x="-1795391" y="1852310"/>
                  <a:ext cx="1416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2698" extrusionOk="0">
                      <a:moveTo>
                        <a:pt x="0" y="2699"/>
                      </a:moveTo>
                      <a:cubicBezTo>
                        <a:pt x="472" y="1822"/>
                        <a:pt x="944" y="877"/>
                        <a:pt x="1417" y="0"/>
                      </a:cubicBezTo>
                      <a:cubicBezTo>
                        <a:pt x="1080" y="742"/>
                        <a:pt x="742" y="1417"/>
                        <a:pt x="337" y="2159"/>
                      </a:cubicBezTo>
                      <a:cubicBezTo>
                        <a:pt x="202" y="2361"/>
                        <a:pt x="135" y="2564"/>
                        <a:pt x="0" y="2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8" name="Google Shape;12888;g3acbb144eea_1_6349"/>
                <p:cNvSpPr/>
                <p:nvPr/>
              </p:nvSpPr>
              <p:spPr>
                <a:xfrm>
                  <a:off x="-1811583" y="1770876"/>
                  <a:ext cx="876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" h="3710" extrusionOk="0">
                      <a:moveTo>
                        <a:pt x="877" y="3711"/>
                      </a:moveTo>
                      <a:cubicBezTo>
                        <a:pt x="540" y="2496"/>
                        <a:pt x="270" y="1282"/>
                        <a:pt x="0" y="0"/>
                      </a:cubicBezTo>
                      <a:cubicBezTo>
                        <a:pt x="202" y="945"/>
                        <a:pt x="337" y="1822"/>
                        <a:pt x="607" y="2766"/>
                      </a:cubicBezTo>
                      <a:cubicBezTo>
                        <a:pt x="675" y="3104"/>
                        <a:pt x="810" y="3373"/>
                        <a:pt x="877" y="37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9" name="Google Shape;12889;g3acbb144eea_1_6349"/>
                <p:cNvSpPr/>
                <p:nvPr/>
              </p:nvSpPr>
              <p:spPr>
                <a:xfrm>
                  <a:off x="-1900237" y="1667041"/>
                  <a:ext cx="3643" cy="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8770" extrusionOk="0">
                      <a:moveTo>
                        <a:pt x="0" y="8771"/>
                      </a:moveTo>
                      <a:cubicBezTo>
                        <a:pt x="1147" y="5802"/>
                        <a:pt x="2361" y="2901"/>
                        <a:pt x="3643" y="0"/>
                      </a:cubicBezTo>
                      <a:cubicBezTo>
                        <a:pt x="2361" y="2901"/>
                        <a:pt x="1147" y="5802"/>
                        <a:pt x="0" y="87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0" name="Google Shape;12890;g3acbb144eea_1_6349"/>
                <p:cNvSpPr/>
                <p:nvPr/>
              </p:nvSpPr>
              <p:spPr>
                <a:xfrm>
                  <a:off x="-1810908" y="1867019"/>
                  <a:ext cx="6139" cy="4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4992" extrusionOk="0">
                      <a:moveTo>
                        <a:pt x="3913" y="2024"/>
                      </a:moveTo>
                      <a:cubicBezTo>
                        <a:pt x="3913" y="2024"/>
                        <a:pt x="3778" y="2024"/>
                        <a:pt x="3778" y="1957"/>
                      </a:cubicBezTo>
                      <a:cubicBezTo>
                        <a:pt x="2564" y="2969"/>
                        <a:pt x="1349" y="4048"/>
                        <a:pt x="0" y="4993"/>
                      </a:cubicBezTo>
                      <a:cubicBezTo>
                        <a:pt x="2227" y="3508"/>
                        <a:pt x="4251" y="1822"/>
                        <a:pt x="6140" y="0"/>
                      </a:cubicBezTo>
                      <a:cubicBezTo>
                        <a:pt x="6072" y="0"/>
                        <a:pt x="6005" y="135"/>
                        <a:pt x="5937" y="202"/>
                      </a:cubicBezTo>
                      <a:cubicBezTo>
                        <a:pt x="5263" y="810"/>
                        <a:pt x="4655" y="1484"/>
                        <a:pt x="3913" y="20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1" name="Google Shape;12891;g3acbb144eea_1_6349"/>
                <p:cNvSpPr/>
                <p:nvPr/>
              </p:nvSpPr>
              <p:spPr>
                <a:xfrm>
                  <a:off x="-1790330" y="1839154"/>
                  <a:ext cx="539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631" extrusionOk="0">
                      <a:moveTo>
                        <a:pt x="0" y="2631"/>
                      </a:moveTo>
                      <a:cubicBezTo>
                        <a:pt x="202" y="1754"/>
                        <a:pt x="405" y="877"/>
                        <a:pt x="540" y="0"/>
                      </a:cubicBezTo>
                      <a:cubicBezTo>
                        <a:pt x="405" y="742"/>
                        <a:pt x="270" y="1484"/>
                        <a:pt x="135" y="2226"/>
                      </a:cubicBezTo>
                      <a:cubicBezTo>
                        <a:pt x="135" y="2361"/>
                        <a:pt x="135" y="2496"/>
                        <a:pt x="67" y="26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2" name="Google Shape;12892;g3acbb144eea_1_6349"/>
                <p:cNvSpPr/>
                <p:nvPr/>
              </p:nvSpPr>
              <p:spPr>
                <a:xfrm>
                  <a:off x="-1896594" y="1658338"/>
                  <a:ext cx="4048" cy="86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8635" extrusionOk="0">
                      <a:moveTo>
                        <a:pt x="0" y="8636"/>
                      </a:moveTo>
                      <a:cubicBezTo>
                        <a:pt x="1282" y="5735"/>
                        <a:pt x="2631" y="2834"/>
                        <a:pt x="4048" y="0"/>
                      </a:cubicBezTo>
                      <a:cubicBezTo>
                        <a:pt x="2631" y="2834"/>
                        <a:pt x="1282" y="5735"/>
                        <a:pt x="0" y="86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3" name="Google Shape;12893;g3acbb144eea_1_6349"/>
                <p:cNvSpPr/>
                <p:nvPr/>
              </p:nvSpPr>
              <p:spPr>
                <a:xfrm>
                  <a:off x="-1550074" y="1636410"/>
                  <a:ext cx="41493" cy="61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3" h="61599" extrusionOk="0">
                      <a:moveTo>
                        <a:pt x="41493" y="61599"/>
                      </a:moveTo>
                      <a:lnTo>
                        <a:pt x="0" y="0"/>
                      </a:lnTo>
                      <a:lnTo>
                        <a:pt x="21523" y="31913"/>
                      </a:lnTo>
                      <a:lnTo>
                        <a:pt x="41493" y="615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4" name="Google Shape;12894;g3acbb144eea_1_6349"/>
                <p:cNvSpPr/>
                <p:nvPr/>
              </p:nvSpPr>
              <p:spPr>
                <a:xfrm>
                  <a:off x="-1888025" y="1582638"/>
                  <a:ext cx="62003" cy="671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03" h="67198" extrusionOk="0">
                      <a:moveTo>
                        <a:pt x="59103" y="2092"/>
                      </a:moveTo>
                      <a:cubicBezTo>
                        <a:pt x="60115" y="1417"/>
                        <a:pt x="61059" y="675"/>
                        <a:pt x="62004" y="0"/>
                      </a:cubicBezTo>
                      <a:cubicBezTo>
                        <a:pt x="35489" y="17879"/>
                        <a:pt x="14708" y="41088"/>
                        <a:pt x="0" y="67199"/>
                      </a:cubicBezTo>
                      <a:cubicBezTo>
                        <a:pt x="14168" y="42033"/>
                        <a:pt x="33937" y="19633"/>
                        <a:pt x="59035" y="20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5" name="Google Shape;12895;g3acbb144eea_1_6349"/>
                <p:cNvSpPr/>
                <p:nvPr/>
              </p:nvSpPr>
              <p:spPr>
                <a:xfrm>
                  <a:off x="-1596155" y="1588103"/>
                  <a:ext cx="16799" cy="1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9" h="14033" extrusionOk="0">
                      <a:moveTo>
                        <a:pt x="16800" y="14034"/>
                      </a:moveTo>
                      <a:cubicBezTo>
                        <a:pt x="11402" y="9041"/>
                        <a:pt x="5870" y="4318"/>
                        <a:pt x="0" y="0"/>
                      </a:cubicBezTo>
                      <a:cubicBezTo>
                        <a:pt x="2294" y="1687"/>
                        <a:pt x="4520" y="3441"/>
                        <a:pt x="6747" y="5195"/>
                      </a:cubicBezTo>
                      <a:cubicBezTo>
                        <a:pt x="10188" y="7961"/>
                        <a:pt x="13494" y="10930"/>
                        <a:pt x="16800" y="1396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6" name="Google Shape;12896;g3acbb144eea_1_6349"/>
                <p:cNvSpPr/>
                <p:nvPr/>
              </p:nvSpPr>
              <p:spPr>
                <a:xfrm>
                  <a:off x="-1913623" y="1724592"/>
                  <a:ext cx="1376" cy="36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" h="36095" extrusionOk="0">
                      <a:moveTo>
                        <a:pt x="1376" y="0"/>
                      </a:moveTo>
                      <a:cubicBezTo>
                        <a:pt x="-41" y="11942"/>
                        <a:pt x="-310" y="24019"/>
                        <a:pt x="432" y="36096"/>
                      </a:cubicBezTo>
                      <a:cubicBezTo>
                        <a:pt x="-378" y="24019"/>
                        <a:pt x="-41" y="11942"/>
                        <a:pt x="13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7" name="Google Shape;12897;g3acbb144eea_1_6349"/>
                <p:cNvSpPr/>
                <p:nvPr/>
              </p:nvSpPr>
              <p:spPr>
                <a:xfrm>
                  <a:off x="-1892478" y="1649904"/>
                  <a:ext cx="4452" cy="8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2" h="8433" extrusionOk="0">
                      <a:moveTo>
                        <a:pt x="0" y="8434"/>
                      </a:moveTo>
                      <a:cubicBezTo>
                        <a:pt x="1417" y="5600"/>
                        <a:pt x="2901" y="2766"/>
                        <a:pt x="4453" y="0"/>
                      </a:cubicBezTo>
                      <a:cubicBezTo>
                        <a:pt x="2901" y="2766"/>
                        <a:pt x="1417" y="5600"/>
                        <a:pt x="0" y="8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8" name="Google Shape;12898;g3acbb144eea_1_6349"/>
                <p:cNvSpPr/>
                <p:nvPr/>
              </p:nvSpPr>
              <p:spPr>
                <a:xfrm>
                  <a:off x="-1903476" y="1675880"/>
                  <a:ext cx="3171" cy="8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1" h="8905" extrusionOk="0">
                      <a:moveTo>
                        <a:pt x="0" y="8906"/>
                      </a:moveTo>
                      <a:cubicBezTo>
                        <a:pt x="1012" y="5937"/>
                        <a:pt x="2024" y="2969"/>
                        <a:pt x="3171" y="0"/>
                      </a:cubicBezTo>
                      <a:cubicBezTo>
                        <a:pt x="2024" y="2969"/>
                        <a:pt x="945" y="5937"/>
                        <a:pt x="0" y="89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99" name="Google Shape;12899;g3acbb144eea_1_6349"/>
                <p:cNvSpPr/>
                <p:nvPr/>
              </p:nvSpPr>
              <p:spPr>
                <a:xfrm>
                  <a:off x="-1826021" y="1576026"/>
                  <a:ext cx="10592" cy="6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92" h="6611" extrusionOk="0">
                      <a:moveTo>
                        <a:pt x="0" y="6612"/>
                      </a:moveTo>
                      <a:cubicBezTo>
                        <a:pt x="3441" y="4250"/>
                        <a:pt x="7017" y="2092"/>
                        <a:pt x="10593" y="0"/>
                      </a:cubicBezTo>
                      <a:cubicBezTo>
                        <a:pt x="7017" y="2092"/>
                        <a:pt x="3508" y="4250"/>
                        <a:pt x="0" y="66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0" name="Google Shape;12900;g3acbb144eea_1_6349"/>
                <p:cNvSpPr/>
                <p:nvPr/>
              </p:nvSpPr>
              <p:spPr>
                <a:xfrm>
                  <a:off x="-1805646" y="1703339"/>
                  <a:ext cx="1551" cy="3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306" extrusionOk="0">
                      <a:moveTo>
                        <a:pt x="68" y="3306"/>
                      </a:moveTo>
                      <a:cubicBezTo>
                        <a:pt x="540" y="2226"/>
                        <a:pt x="1012" y="1080"/>
                        <a:pt x="1552" y="0"/>
                      </a:cubicBezTo>
                      <a:cubicBezTo>
                        <a:pt x="1417" y="270"/>
                        <a:pt x="1215" y="540"/>
                        <a:pt x="1080" y="810"/>
                      </a:cubicBezTo>
                      <a:cubicBezTo>
                        <a:pt x="675" y="1619"/>
                        <a:pt x="405" y="2496"/>
                        <a:pt x="0" y="33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1" name="Google Shape;12901;g3acbb144eea_1_6349"/>
                <p:cNvSpPr/>
                <p:nvPr/>
              </p:nvSpPr>
              <p:spPr>
                <a:xfrm>
                  <a:off x="-1904015" y="1808726"/>
                  <a:ext cx="10120" cy="25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0" h="25233" extrusionOk="0">
                      <a:moveTo>
                        <a:pt x="10120" y="25233"/>
                      </a:moveTo>
                      <a:cubicBezTo>
                        <a:pt x="6140" y="17002"/>
                        <a:pt x="2766" y="8569"/>
                        <a:pt x="0" y="0"/>
                      </a:cubicBezTo>
                      <a:cubicBezTo>
                        <a:pt x="2766" y="8569"/>
                        <a:pt x="6140" y="17002"/>
                        <a:pt x="10120" y="252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2" name="Google Shape;12902;g3acbb144eea_1_6349"/>
                <p:cNvSpPr/>
                <p:nvPr/>
              </p:nvSpPr>
              <p:spPr>
                <a:xfrm>
                  <a:off x="-1886608" y="1847655"/>
                  <a:ext cx="6814" cy="109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4" h="10929" extrusionOk="0">
                      <a:moveTo>
                        <a:pt x="6814" y="10930"/>
                      </a:moveTo>
                      <a:cubicBezTo>
                        <a:pt x="4386" y="7354"/>
                        <a:pt x="2159" y="3711"/>
                        <a:pt x="0" y="0"/>
                      </a:cubicBezTo>
                      <a:cubicBezTo>
                        <a:pt x="2159" y="3711"/>
                        <a:pt x="4386" y="7354"/>
                        <a:pt x="6814" y="109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3" name="Google Shape;12903;g3acbb144eea_1_6349"/>
                <p:cNvSpPr/>
                <p:nvPr/>
              </p:nvSpPr>
              <p:spPr>
                <a:xfrm>
                  <a:off x="-1791140" y="1681142"/>
                  <a:ext cx="2091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2361" extrusionOk="0">
                      <a:moveTo>
                        <a:pt x="0" y="2361"/>
                      </a:moveTo>
                      <a:cubicBezTo>
                        <a:pt x="675" y="1552"/>
                        <a:pt x="1349" y="810"/>
                        <a:pt x="2092" y="0"/>
                      </a:cubicBezTo>
                      <a:cubicBezTo>
                        <a:pt x="1687" y="472"/>
                        <a:pt x="1147" y="877"/>
                        <a:pt x="742" y="1417"/>
                      </a:cubicBezTo>
                      <a:cubicBezTo>
                        <a:pt x="472" y="1687"/>
                        <a:pt x="270" y="2024"/>
                        <a:pt x="67" y="2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4" name="Google Shape;12904;g3acbb144eea_1_6349"/>
                <p:cNvSpPr/>
                <p:nvPr/>
              </p:nvSpPr>
              <p:spPr>
                <a:xfrm>
                  <a:off x="-1893423" y="1834836"/>
                  <a:ext cx="5397" cy="10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10255" extrusionOk="0">
                      <a:moveTo>
                        <a:pt x="5397" y="10255"/>
                      </a:moveTo>
                      <a:cubicBezTo>
                        <a:pt x="3508" y="6882"/>
                        <a:pt x="1687" y="3441"/>
                        <a:pt x="0" y="0"/>
                      </a:cubicBezTo>
                      <a:cubicBezTo>
                        <a:pt x="1687" y="3441"/>
                        <a:pt x="3508" y="6882"/>
                        <a:pt x="5397" y="102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5" name="Google Shape;12905;g3acbb144eea_1_6349"/>
                <p:cNvSpPr/>
                <p:nvPr/>
              </p:nvSpPr>
              <p:spPr>
                <a:xfrm>
                  <a:off x="-1906242" y="1684853"/>
                  <a:ext cx="2766" cy="9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9040" extrusionOk="0">
                      <a:moveTo>
                        <a:pt x="0" y="9041"/>
                      </a:moveTo>
                      <a:cubicBezTo>
                        <a:pt x="877" y="6005"/>
                        <a:pt x="1754" y="2969"/>
                        <a:pt x="2766" y="0"/>
                      </a:cubicBezTo>
                      <a:cubicBezTo>
                        <a:pt x="1754" y="2969"/>
                        <a:pt x="877" y="6005"/>
                        <a:pt x="0" y="90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6" name="Google Shape;12906;g3acbb144eea_1_6349"/>
                <p:cNvSpPr/>
                <p:nvPr/>
              </p:nvSpPr>
              <p:spPr>
                <a:xfrm>
                  <a:off x="-1908603" y="1693961"/>
                  <a:ext cx="2361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9175" extrusionOk="0">
                      <a:moveTo>
                        <a:pt x="0" y="9176"/>
                      </a:moveTo>
                      <a:cubicBezTo>
                        <a:pt x="675" y="6072"/>
                        <a:pt x="1484" y="3036"/>
                        <a:pt x="2361" y="0"/>
                      </a:cubicBezTo>
                      <a:cubicBezTo>
                        <a:pt x="1484" y="3036"/>
                        <a:pt x="742" y="6140"/>
                        <a:pt x="0" y="917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7" name="Google Shape;12907;g3acbb144eea_1_6349"/>
                <p:cNvSpPr/>
                <p:nvPr/>
              </p:nvSpPr>
              <p:spPr>
                <a:xfrm>
                  <a:off x="-1912246" y="1712515"/>
                  <a:ext cx="1754" cy="11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1739" extrusionOk="0">
                      <a:moveTo>
                        <a:pt x="0" y="11740"/>
                      </a:moveTo>
                      <a:cubicBezTo>
                        <a:pt x="472" y="7826"/>
                        <a:pt x="1012" y="3913"/>
                        <a:pt x="1754" y="0"/>
                      </a:cubicBezTo>
                      <a:cubicBezTo>
                        <a:pt x="1080" y="3913"/>
                        <a:pt x="472" y="7759"/>
                        <a:pt x="0" y="11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8" name="Google Shape;12908;g3acbb144eea_1_6349"/>
                <p:cNvSpPr/>
                <p:nvPr/>
              </p:nvSpPr>
              <p:spPr>
                <a:xfrm>
                  <a:off x="-1910492" y="1703204"/>
                  <a:ext cx="1889" cy="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9310" extrusionOk="0">
                      <a:moveTo>
                        <a:pt x="0" y="9311"/>
                      </a:moveTo>
                      <a:cubicBezTo>
                        <a:pt x="540" y="6207"/>
                        <a:pt x="1214" y="3104"/>
                        <a:pt x="1889" y="0"/>
                      </a:cubicBezTo>
                      <a:cubicBezTo>
                        <a:pt x="1214" y="3104"/>
                        <a:pt x="540" y="6207"/>
                        <a:pt x="0" y="93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09" name="Google Shape;12909;g3acbb144eea_1_6349"/>
                <p:cNvSpPr/>
                <p:nvPr/>
              </p:nvSpPr>
              <p:spPr>
                <a:xfrm>
                  <a:off x="-1913191" y="1760755"/>
                  <a:ext cx="9175" cy="47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5" h="47970" extrusionOk="0">
                      <a:moveTo>
                        <a:pt x="9176" y="47970"/>
                      </a:moveTo>
                      <a:cubicBezTo>
                        <a:pt x="4116" y="32250"/>
                        <a:pt x="1080" y="16125"/>
                        <a:pt x="0" y="0"/>
                      </a:cubicBezTo>
                      <a:cubicBezTo>
                        <a:pt x="1080" y="16125"/>
                        <a:pt x="4116" y="32250"/>
                        <a:pt x="9176" y="47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0" name="Google Shape;12910;g3acbb144eea_1_6349"/>
                <p:cNvSpPr/>
                <p:nvPr/>
              </p:nvSpPr>
              <p:spPr>
                <a:xfrm>
                  <a:off x="-1635287" y="1565433"/>
                  <a:ext cx="6207" cy="2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833" extrusionOk="0">
                      <a:moveTo>
                        <a:pt x="0" y="0"/>
                      </a:moveTo>
                      <a:cubicBezTo>
                        <a:pt x="2092" y="877"/>
                        <a:pt x="4183" y="1822"/>
                        <a:pt x="6207" y="2834"/>
                      </a:cubicBezTo>
                      <a:cubicBezTo>
                        <a:pt x="4183" y="1822"/>
                        <a:pt x="2092" y="94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1" name="Google Shape;12911;g3acbb144eea_1_6349"/>
                <p:cNvSpPr/>
                <p:nvPr/>
              </p:nvSpPr>
              <p:spPr>
                <a:xfrm>
                  <a:off x="-1782706" y="1672439"/>
                  <a:ext cx="2496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293" extrusionOk="0">
                      <a:moveTo>
                        <a:pt x="0" y="2294"/>
                      </a:moveTo>
                      <a:cubicBezTo>
                        <a:pt x="810" y="1552"/>
                        <a:pt x="1619" y="742"/>
                        <a:pt x="2496" y="0"/>
                      </a:cubicBezTo>
                      <a:cubicBezTo>
                        <a:pt x="1619" y="742"/>
                        <a:pt x="810" y="1552"/>
                        <a:pt x="0" y="22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2" name="Google Shape;12912;g3acbb144eea_1_6349"/>
                <p:cNvSpPr/>
                <p:nvPr/>
              </p:nvSpPr>
              <p:spPr>
                <a:xfrm>
                  <a:off x="-1626921" y="1569346"/>
                  <a:ext cx="6207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3171" extrusionOk="0">
                      <a:moveTo>
                        <a:pt x="0" y="0"/>
                      </a:moveTo>
                      <a:cubicBezTo>
                        <a:pt x="2092" y="1012"/>
                        <a:pt x="4183" y="2092"/>
                        <a:pt x="6207" y="3171"/>
                      </a:cubicBezTo>
                      <a:cubicBezTo>
                        <a:pt x="4183" y="2092"/>
                        <a:pt x="2092" y="101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3" name="Google Shape;12913;g3acbb144eea_1_6349"/>
                <p:cNvSpPr/>
                <p:nvPr/>
              </p:nvSpPr>
              <p:spPr>
                <a:xfrm>
                  <a:off x="-1643788" y="1561992"/>
                  <a:ext cx="6207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496" extrusionOk="0">
                      <a:moveTo>
                        <a:pt x="0" y="0"/>
                      </a:moveTo>
                      <a:cubicBezTo>
                        <a:pt x="2092" y="810"/>
                        <a:pt x="4183" y="1619"/>
                        <a:pt x="6207" y="2496"/>
                      </a:cubicBezTo>
                      <a:cubicBezTo>
                        <a:pt x="4115" y="1619"/>
                        <a:pt x="2092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4" name="Google Shape;12914;g3acbb144eea_1_6349"/>
                <p:cNvSpPr/>
                <p:nvPr/>
              </p:nvSpPr>
              <p:spPr>
                <a:xfrm>
                  <a:off x="-1652424" y="1558889"/>
                  <a:ext cx="6207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2159" extrusionOk="0">
                      <a:moveTo>
                        <a:pt x="0" y="0"/>
                      </a:moveTo>
                      <a:cubicBezTo>
                        <a:pt x="2092" y="675"/>
                        <a:pt x="4183" y="1417"/>
                        <a:pt x="6207" y="2159"/>
                      </a:cubicBezTo>
                      <a:cubicBezTo>
                        <a:pt x="4115" y="1417"/>
                        <a:pt x="2092" y="6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5" name="Google Shape;12915;g3acbb144eea_1_6349"/>
                <p:cNvSpPr/>
                <p:nvPr/>
              </p:nvSpPr>
              <p:spPr>
                <a:xfrm>
                  <a:off x="-1610931" y="1578117"/>
                  <a:ext cx="6342" cy="4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4048" extrusionOk="0">
                      <a:moveTo>
                        <a:pt x="0" y="0"/>
                      </a:moveTo>
                      <a:cubicBezTo>
                        <a:pt x="2159" y="1282"/>
                        <a:pt x="4251" y="2631"/>
                        <a:pt x="6342" y="4048"/>
                      </a:cubicBezTo>
                      <a:cubicBezTo>
                        <a:pt x="4251" y="2631"/>
                        <a:pt x="2092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6" name="Google Shape;12916;g3acbb144eea_1_6349"/>
                <p:cNvSpPr/>
                <p:nvPr/>
              </p:nvSpPr>
              <p:spPr>
                <a:xfrm>
                  <a:off x="-1618825" y="1573529"/>
                  <a:ext cx="6274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3575" extrusionOk="0">
                      <a:moveTo>
                        <a:pt x="0" y="0"/>
                      </a:moveTo>
                      <a:cubicBezTo>
                        <a:pt x="2092" y="1147"/>
                        <a:pt x="4183" y="2361"/>
                        <a:pt x="6275" y="3576"/>
                      </a:cubicBezTo>
                      <a:cubicBezTo>
                        <a:pt x="4183" y="2361"/>
                        <a:pt x="2092" y="114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7" name="Google Shape;12917;g3acbb144eea_1_6349"/>
                <p:cNvSpPr/>
                <p:nvPr/>
              </p:nvSpPr>
              <p:spPr>
                <a:xfrm>
                  <a:off x="-1661263" y="1556190"/>
                  <a:ext cx="6274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1889" extrusionOk="0">
                      <a:moveTo>
                        <a:pt x="0" y="0"/>
                      </a:moveTo>
                      <a:cubicBezTo>
                        <a:pt x="2092" y="607"/>
                        <a:pt x="4183" y="1214"/>
                        <a:pt x="6275" y="1889"/>
                      </a:cubicBezTo>
                      <a:cubicBezTo>
                        <a:pt x="4183" y="1214"/>
                        <a:pt x="2092" y="6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8" name="Google Shape;12918;g3acbb144eea_1_6349"/>
                <p:cNvSpPr/>
                <p:nvPr/>
              </p:nvSpPr>
              <p:spPr>
                <a:xfrm>
                  <a:off x="-1688452" y="1550590"/>
                  <a:ext cx="6544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44" h="1011" extrusionOk="0">
                      <a:moveTo>
                        <a:pt x="0" y="0"/>
                      </a:moveTo>
                      <a:cubicBezTo>
                        <a:pt x="2226" y="270"/>
                        <a:pt x="4385" y="675"/>
                        <a:pt x="6544" y="1012"/>
                      </a:cubicBezTo>
                      <a:cubicBezTo>
                        <a:pt x="4385" y="675"/>
                        <a:pt x="2159" y="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19" name="Google Shape;12919;g3acbb144eea_1_6349"/>
                <p:cNvSpPr/>
                <p:nvPr/>
              </p:nvSpPr>
              <p:spPr>
                <a:xfrm>
                  <a:off x="-1697696" y="1549578"/>
                  <a:ext cx="6746" cy="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742" extrusionOk="0">
                      <a:moveTo>
                        <a:pt x="0" y="0"/>
                      </a:moveTo>
                      <a:cubicBezTo>
                        <a:pt x="2227" y="202"/>
                        <a:pt x="4453" y="472"/>
                        <a:pt x="6747" y="742"/>
                      </a:cubicBezTo>
                      <a:cubicBezTo>
                        <a:pt x="4520" y="472"/>
                        <a:pt x="2294" y="2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0" name="Google Shape;12920;g3acbb144eea_1_6349"/>
                <p:cNvSpPr/>
                <p:nvPr/>
              </p:nvSpPr>
              <p:spPr>
                <a:xfrm>
                  <a:off x="-1603375" y="1583043"/>
                  <a:ext cx="6476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4587" extrusionOk="0">
                      <a:moveTo>
                        <a:pt x="0" y="0"/>
                      </a:moveTo>
                      <a:cubicBezTo>
                        <a:pt x="2159" y="1484"/>
                        <a:pt x="4385" y="2969"/>
                        <a:pt x="6477" y="4588"/>
                      </a:cubicBezTo>
                      <a:cubicBezTo>
                        <a:pt x="4318" y="3036"/>
                        <a:pt x="2159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1" name="Google Shape;12921;g3acbb144eea_1_6349"/>
                <p:cNvSpPr/>
                <p:nvPr/>
              </p:nvSpPr>
              <p:spPr>
                <a:xfrm>
                  <a:off x="-1679277" y="1552074"/>
                  <a:ext cx="6476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6" h="1281" extrusionOk="0">
                      <a:moveTo>
                        <a:pt x="0" y="0"/>
                      </a:moveTo>
                      <a:cubicBezTo>
                        <a:pt x="2159" y="405"/>
                        <a:pt x="4318" y="810"/>
                        <a:pt x="6477" y="1282"/>
                      </a:cubicBezTo>
                      <a:cubicBezTo>
                        <a:pt x="4318" y="810"/>
                        <a:pt x="2159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2" name="Google Shape;12922;g3acbb144eea_1_6349"/>
                <p:cNvSpPr/>
                <p:nvPr/>
              </p:nvSpPr>
              <p:spPr>
                <a:xfrm>
                  <a:off x="-1670236" y="1553896"/>
                  <a:ext cx="6342" cy="1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1551" extrusionOk="0">
                      <a:moveTo>
                        <a:pt x="0" y="0"/>
                      </a:moveTo>
                      <a:cubicBezTo>
                        <a:pt x="2159" y="472"/>
                        <a:pt x="4251" y="1012"/>
                        <a:pt x="6342" y="1552"/>
                      </a:cubicBezTo>
                      <a:cubicBezTo>
                        <a:pt x="4251" y="1012"/>
                        <a:pt x="2092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3" name="Google Shape;12923;g3acbb144eea_1_6349"/>
                <p:cNvSpPr/>
                <p:nvPr/>
              </p:nvSpPr>
              <p:spPr>
                <a:xfrm>
                  <a:off x="-1737570" y="1549038"/>
                  <a:ext cx="11942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2" h="1011" extrusionOk="0">
                      <a:moveTo>
                        <a:pt x="0" y="1012"/>
                      </a:moveTo>
                      <a:cubicBezTo>
                        <a:pt x="3981" y="540"/>
                        <a:pt x="7961" y="202"/>
                        <a:pt x="11942" y="0"/>
                      </a:cubicBezTo>
                      <a:cubicBezTo>
                        <a:pt x="7961" y="202"/>
                        <a:pt x="3981" y="540"/>
                        <a:pt x="0" y="1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4" name="Google Shape;12924;g3acbb144eea_1_6349"/>
                <p:cNvSpPr/>
                <p:nvPr/>
              </p:nvSpPr>
              <p:spPr>
                <a:xfrm>
                  <a:off x="-1764018" y="1552142"/>
                  <a:ext cx="12211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11" h="2698" extrusionOk="0">
                      <a:moveTo>
                        <a:pt x="0" y="2699"/>
                      </a:moveTo>
                      <a:cubicBezTo>
                        <a:pt x="4048" y="1687"/>
                        <a:pt x="8096" y="742"/>
                        <a:pt x="12212" y="0"/>
                      </a:cubicBezTo>
                      <a:cubicBezTo>
                        <a:pt x="8164" y="742"/>
                        <a:pt x="4048" y="1687"/>
                        <a:pt x="0" y="26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5" name="Google Shape;12925;g3acbb144eea_1_6349"/>
                <p:cNvSpPr/>
                <p:nvPr/>
              </p:nvSpPr>
              <p:spPr>
                <a:xfrm>
                  <a:off x="-1812393" y="1569819"/>
                  <a:ext cx="8366" cy="4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6" h="4452" extrusionOk="0">
                      <a:moveTo>
                        <a:pt x="0" y="4453"/>
                      </a:moveTo>
                      <a:cubicBezTo>
                        <a:pt x="2766" y="2901"/>
                        <a:pt x="5532" y="1417"/>
                        <a:pt x="8366" y="0"/>
                      </a:cubicBezTo>
                      <a:cubicBezTo>
                        <a:pt x="5532" y="1417"/>
                        <a:pt x="2766" y="2901"/>
                        <a:pt x="0" y="44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6" name="Google Shape;12926;g3acbb144eea_1_6349"/>
                <p:cNvSpPr/>
                <p:nvPr/>
              </p:nvSpPr>
              <p:spPr>
                <a:xfrm>
                  <a:off x="-1578006" y="1603418"/>
                  <a:ext cx="9647" cy="9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9715" extrusionOk="0">
                      <a:moveTo>
                        <a:pt x="0" y="0"/>
                      </a:moveTo>
                      <a:cubicBezTo>
                        <a:pt x="3306" y="3104"/>
                        <a:pt x="6544" y="6342"/>
                        <a:pt x="9648" y="9716"/>
                      </a:cubicBezTo>
                      <a:cubicBezTo>
                        <a:pt x="6544" y="6342"/>
                        <a:pt x="3306" y="310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7" name="Google Shape;12927;g3acbb144eea_1_6349"/>
                <p:cNvSpPr/>
                <p:nvPr/>
              </p:nvSpPr>
              <p:spPr>
                <a:xfrm>
                  <a:off x="-1775757" y="1555313"/>
                  <a:ext cx="10052" cy="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2" h="2968" extrusionOk="0">
                      <a:moveTo>
                        <a:pt x="0" y="2969"/>
                      </a:moveTo>
                      <a:cubicBezTo>
                        <a:pt x="3373" y="1889"/>
                        <a:pt x="6679" y="877"/>
                        <a:pt x="10053" y="0"/>
                      </a:cubicBezTo>
                      <a:cubicBezTo>
                        <a:pt x="6679" y="877"/>
                        <a:pt x="3306" y="1889"/>
                        <a:pt x="0" y="29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8" name="Google Shape;12928;g3acbb144eea_1_6349"/>
                <p:cNvSpPr/>
                <p:nvPr/>
              </p:nvSpPr>
              <p:spPr>
                <a:xfrm>
                  <a:off x="-1788981" y="1559159"/>
                  <a:ext cx="10457" cy="3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7" h="3845" extrusionOk="0">
                      <a:moveTo>
                        <a:pt x="0" y="3846"/>
                      </a:moveTo>
                      <a:cubicBezTo>
                        <a:pt x="3441" y="2429"/>
                        <a:pt x="6949" y="1147"/>
                        <a:pt x="10458" y="0"/>
                      </a:cubicBezTo>
                      <a:cubicBezTo>
                        <a:pt x="6949" y="1214"/>
                        <a:pt x="3441" y="2429"/>
                        <a:pt x="0" y="38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29" name="Google Shape;12929;g3acbb144eea_1_6349"/>
                <p:cNvSpPr/>
                <p:nvPr/>
              </p:nvSpPr>
              <p:spPr>
                <a:xfrm>
                  <a:off x="-1801193" y="1563409"/>
                  <a:ext cx="11199" cy="4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" h="4992" extrusionOk="0">
                      <a:moveTo>
                        <a:pt x="0" y="4993"/>
                      </a:moveTo>
                      <a:cubicBezTo>
                        <a:pt x="3711" y="3239"/>
                        <a:pt x="7422" y="1552"/>
                        <a:pt x="11200" y="0"/>
                      </a:cubicBezTo>
                      <a:cubicBezTo>
                        <a:pt x="7422" y="1552"/>
                        <a:pt x="3711" y="3239"/>
                        <a:pt x="0" y="49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0" name="Google Shape;12930;g3acbb144eea_1_6349"/>
                <p:cNvSpPr/>
                <p:nvPr/>
              </p:nvSpPr>
              <p:spPr>
                <a:xfrm>
                  <a:off x="-1750861" y="1550320"/>
                  <a:ext cx="11132" cy="1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32" h="1686" extrusionOk="0">
                      <a:moveTo>
                        <a:pt x="0" y="1687"/>
                      </a:moveTo>
                      <a:cubicBezTo>
                        <a:pt x="3711" y="1012"/>
                        <a:pt x="7421" y="472"/>
                        <a:pt x="11132" y="0"/>
                      </a:cubicBezTo>
                      <a:cubicBezTo>
                        <a:pt x="7421" y="472"/>
                        <a:pt x="3711" y="1012"/>
                        <a:pt x="0" y="16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1" name="Google Shape;12931;g3acbb144eea_1_6349"/>
                <p:cNvSpPr/>
                <p:nvPr/>
              </p:nvSpPr>
              <p:spPr>
                <a:xfrm>
                  <a:off x="-1568223" y="1613269"/>
                  <a:ext cx="8366" cy="97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6" h="9783" extrusionOk="0">
                      <a:moveTo>
                        <a:pt x="0" y="0"/>
                      </a:moveTo>
                      <a:cubicBezTo>
                        <a:pt x="2901" y="3171"/>
                        <a:pt x="5667" y="6410"/>
                        <a:pt x="8366" y="9783"/>
                      </a:cubicBezTo>
                      <a:cubicBezTo>
                        <a:pt x="5667" y="6410"/>
                        <a:pt x="2901" y="310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2" name="Google Shape;12932;g3acbb144eea_1_6349"/>
                <p:cNvSpPr/>
                <p:nvPr/>
              </p:nvSpPr>
              <p:spPr>
                <a:xfrm>
                  <a:off x="-1557968" y="1625615"/>
                  <a:ext cx="7893" cy="10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93" h="10795" extrusionOk="0">
                      <a:moveTo>
                        <a:pt x="0" y="0"/>
                      </a:moveTo>
                      <a:cubicBezTo>
                        <a:pt x="2699" y="3508"/>
                        <a:pt x="5397" y="7084"/>
                        <a:pt x="7894" y="10795"/>
                      </a:cubicBezTo>
                      <a:cubicBezTo>
                        <a:pt x="5397" y="7084"/>
                        <a:pt x="2699" y="350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3" name="Google Shape;12933;g3acbb144eea_1_6349"/>
                <p:cNvSpPr/>
                <p:nvPr/>
              </p:nvSpPr>
              <p:spPr>
                <a:xfrm>
                  <a:off x="-1706939" y="1548971"/>
                  <a:ext cx="6949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49" h="404" extrusionOk="0">
                      <a:moveTo>
                        <a:pt x="0" y="0"/>
                      </a:moveTo>
                      <a:cubicBezTo>
                        <a:pt x="2294" y="68"/>
                        <a:pt x="4655" y="270"/>
                        <a:pt x="6949" y="405"/>
                      </a:cubicBezTo>
                      <a:cubicBezTo>
                        <a:pt x="4655" y="202"/>
                        <a:pt x="2294" y="6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4" name="Google Shape;12934;g3acbb144eea_1_6349"/>
                <p:cNvSpPr/>
                <p:nvPr/>
              </p:nvSpPr>
              <p:spPr>
                <a:xfrm>
                  <a:off x="-1725628" y="1548836"/>
                  <a:ext cx="7961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1" h="202" extrusionOk="0">
                      <a:moveTo>
                        <a:pt x="0" y="202"/>
                      </a:moveTo>
                      <a:cubicBezTo>
                        <a:pt x="2631" y="67"/>
                        <a:pt x="5330" y="0"/>
                        <a:pt x="7961" y="0"/>
                      </a:cubicBezTo>
                      <a:cubicBezTo>
                        <a:pt x="5330" y="0"/>
                        <a:pt x="2631" y="67"/>
                        <a:pt x="0" y="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5" name="Google Shape;12935;g3acbb144eea_1_6349"/>
                <p:cNvSpPr/>
                <p:nvPr/>
              </p:nvSpPr>
              <p:spPr>
                <a:xfrm>
                  <a:off x="-1716250" y="1548768"/>
                  <a:ext cx="7354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4" h="134" extrusionOk="0">
                      <a:moveTo>
                        <a:pt x="0" y="0"/>
                      </a:moveTo>
                      <a:cubicBezTo>
                        <a:pt x="2429" y="0"/>
                        <a:pt x="4858" y="0"/>
                        <a:pt x="7354" y="135"/>
                      </a:cubicBezTo>
                      <a:cubicBezTo>
                        <a:pt x="4925" y="68"/>
                        <a:pt x="2497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6" name="Google Shape;12936;g3acbb144eea_1_6349"/>
                <p:cNvSpPr/>
                <p:nvPr/>
              </p:nvSpPr>
              <p:spPr>
                <a:xfrm>
                  <a:off x="-1809424" y="1778702"/>
                  <a:ext cx="1619" cy="4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520" extrusionOk="0">
                      <a:moveTo>
                        <a:pt x="0" y="0"/>
                      </a:moveTo>
                      <a:cubicBezTo>
                        <a:pt x="472" y="1552"/>
                        <a:pt x="1012" y="3036"/>
                        <a:pt x="1619" y="4520"/>
                      </a:cubicBezTo>
                      <a:cubicBezTo>
                        <a:pt x="1012" y="3036"/>
                        <a:pt x="540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7" name="Google Shape;12937;g3acbb144eea_1_6349"/>
                <p:cNvSpPr/>
                <p:nvPr/>
              </p:nvSpPr>
              <p:spPr>
                <a:xfrm>
                  <a:off x="-1813337" y="1762037"/>
                  <a:ext cx="472" cy="3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306" extrusionOk="0">
                      <a:moveTo>
                        <a:pt x="0" y="0"/>
                      </a:moveTo>
                      <a:cubicBezTo>
                        <a:pt x="135" y="1080"/>
                        <a:pt x="270" y="2226"/>
                        <a:pt x="472" y="3306"/>
                      </a:cubicBezTo>
                      <a:cubicBezTo>
                        <a:pt x="270" y="2226"/>
                        <a:pt x="135" y="108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8" name="Google Shape;12938;g3acbb144eea_1_6349"/>
                <p:cNvSpPr/>
                <p:nvPr/>
              </p:nvSpPr>
              <p:spPr>
                <a:xfrm>
                  <a:off x="-1802272" y="1795164"/>
                  <a:ext cx="4790" cy="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7893" extrusionOk="0">
                      <a:moveTo>
                        <a:pt x="0" y="0"/>
                      </a:moveTo>
                      <a:cubicBezTo>
                        <a:pt x="1484" y="2699"/>
                        <a:pt x="3036" y="5330"/>
                        <a:pt x="4790" y="7894"/>
                      </a:cubicBezTo>
                      <a:cubicBezTo>
                        <a:pt x="3036" y="5330"/>
                        <a:pt x="1484" y="263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9" name="Google Shape;12939;g3acbb144eea_1_6349"/>
                <p:cNvSpPr/>
                <p:nvPr/>
              </p:nvSpPr>
              <p:spPr>
                <a:xfrm>
                  <a:off x="-1806253" y="1787068"/>
                  <a:ext cx="2428" cy="5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5127" extrusionOk="0">
                      <a:moveTo>
                        <a:pt x="0" y="0"/>
                      </a:moveTo>
                      <a:cubicBezTo>
                        <a:pt x="742" y="1754"/>
                        <a:pt x="1552" y="3441"/>
                        <a:pt x="2429" y="5128"/>
                      </a:cubicBezTo>
                      <a:cubicBezTo>
                        <a:pt x="1552" y="3441"/>
                        <a:pt x="742" y="175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0" name="Google Shape;12940;g3acbb144eea_1_6349"/>
                <p:cNvSpPr/>
                <p:nvPr/>
              </p:nvSpPr>
              <p:spPr>
                <a:xfrm>
                  <a:off x="-1659846" y="1664612"/>
                  <a:ext cx="688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1" h="4925" extrusionOk="0">
                      <a:moveTo>
                        <a:pt x="68" y="0"/>
                      </a:moveTo>
                      <a:cubicBezTo>
                        <a:pt x="2429" y="1552"/>
                        <a:pt x="4655" y="3171"/>
                        <a:pt x="6882" y="4925"/>
                      </a:cubicBezTo>
                      <a:cubicBezTo>
                        <a:pt x="6882" y="4925"/>
                        <a:pt x="6747" y="4790"/>
                        <a:pt x="6679" y="4790"/>
                      </a:cubicBezTo>
                      <a:cubicBezTo>
                        <a:pt x="4520" y="3104"/>
                        <a:pt x="2294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1" name="Google Shape;12941;g3acbb144eea_1_6349"/>
                <p:cNvSpPr/>
                <p:nvPr/>
              </p:nvSpPr>
              <p:spPr>
                <a:xfrm>
                  <a:off x="-1814214" y="1753671"/>
                  <a:ext cx="134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563" extrusionOk="0">
                      <a:moveTo>
                        <a:pt x="0" y="0"/>
                      </a:moveTo>
                      <a:cubicBezTo>
                        <a:pt x="0" y="877"/>
                        <a:pt x="0" y="1687"/>
                        <a:pt x="135" y="2564"/>
                      </a:cubicBezTo>
                      <a:cubicBezTo>
                        <a:pt x="68" y="1687"/>
                        <a:pt x="68" y="8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2" name="Google Shape;12942;g3acbb144eea_1_6349"/>
                <p:cNvSpPr/>
                <p:nvPr/>
              </p:nvSpPr>
              <p:spPr>
                <a:xfrm>
                  <a:off x="-1811448" y="1720274"/>
                  <a:ext cx="80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3373" extrusionOk="0">
                      <a:moveTo>
                        <a:pt x="810" y="0"/>
                      </a:moveTo>
                      <a:cubicBezTo>
                        <a:pt x="472" y="1080"/>
                        <a:pt x="270" y="2226"/>
                        <a:pt x="0" y="3373"/>
                      </a:cubicBezTo>
                      <a:cubicBezTo>
                        <a:pt x="270" y="2226"/>
                        <a:pt x="472" y="1147"/>
                        <a:pt x="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3" name="Google Shape;12943;g3acbb144eea_1_6349"/>
                <p:cNvSpPr/>
                <p:nvPr/>
              </p:nvSpPr>
              <p:spPr>
                <a:xfrm>
                  <a:off x="-1813067" y="1729247"/>
                  <a:ext cx="337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428" extrusionOk="0">
                      <a:moveTo>
                        <a:pt x="337" y="0"/>
                      </a:moveTo>
                      <a:cubicBezTo>
                        <a:pt x="202" y="810"/>
                        <a:pt x="135" y="1619"/>
                        <a:pt x="0" y="2429"/>
                      </a:cubicBezTo>
                      <a:cubicBezTo>
                        <a:pt x="135" y="1619"/>
                        <a:pt x="202" y="810"/>
                        <a:pt x="3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4" name="Google Shape;12944;g3acbb144eea_1_6349"/>
                <p:cNvSpPr/>
                <p:nvPr/>
              </p:nvSpPr>
              <p:spPr>
                <a:xfrm>
                  <a:off x="-1666728" y="1660429"/>
                  <a:ext cx="4992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2" h="2901" extrusionOk="0">
                      <a:moveTo>
                        <a:pt x="0" y="0"/>
                      </a:moveTo>
                      <a:cubicBezTo>
                        <a:pt x="1687" y="945"/>
                        <a:pt x="3306" y="1889"/>
                        <a:pt x="4993" y="2901"/>
                      </a:cubicBezTo>
                      <a:cubicBezTo>
                        <a:pt x="4048" y="2294"/>
                        <a:pt x="3104" y="1687"/>
                        <a:pt x="2159" y="1147"/>
                      </a:cubicBezTo>
                      <a:cubicBezTo>
                        <a:pt x="1484" y="742"/>
                        <a:pt x="742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5" name="Google Shape;12945;g3acbb144eea_1_6349"/>
                <p:cNvSpPr/>
                <p:nvPr/>
              </p:nvSpPr>
              <p:spPr>
                <a:xfrm>
                  <a:off x="-1792894" y="1811762"/>
                  <a:ext cx="674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754" extrusionOk="0">
                      <a:moveTo>
                        <a:pt x="0" y="0"/>
                      </a:moveTo>
                      <a:cubicBezTo>
                        <a:pt x="270" y="607"/>
                        <a:pt x="472" y="1214"/>
                        <a:pt x="675" y="1754"/>
                      </a:cubicBezTo>
                      <a:cubicBezTo>
                        <a:pt x="472" y="1147"/>
                        <a:pt x="270" y="54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6" name="Google Shape;12946;g3acbb144eea_1_6349"/>
                <p:cNvSpPr/>
                <p:nvPr/>
              </p:nvSpPr>
              <p:spPr>
                <a:xfrm>
                  <a:off x="-1712539" y="1648082"/>
                  <a:ext cx="7151" cy="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1" h="337" extrusionOk="0">
                      <a:moveTo>
                        <a:pt x="0" y="0"/>
                      </a:moveTo>
                      <a:cubicBezTo>
                        <a:pt x="2361" y="0"/>
                        <a:pt x="4790" y="135"/>
                        <a:pt x="7152" y="337"/>
                      </a:cubicBezTo>
                      <a:cubicBezTo>
                        <a:pt x="5600" y="202"/>
                        <a:pt x="3981" y="68"/>
                        <a:pt x="2361" y="0"/>
                      </a:cubicBezTo>
                      <a:cubicBezTo>
                        <a:pt x="1552" y="0"/>
                        <a:pt x="74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7" name="Google Shape;12947;g3acbb144eea_1_6349"/>
                <p:cNvSpPr/>
                <p:nvPr/>
              </p:nvSpPr>
              <p:spPr>
                <a:xfrm>
                  <a:off x="-1694322" y="1650107"/>
                  <a:ext cx="7759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59" h="1889" extrusionOk="0">
                      <a:moveTo>
                        <a:pt x="3104" y="675"/>
                      </a:moveTo>
                      <a:cubicBezTo>
                        <a:pt x="2092" y="405"/>
                        <a:pt x="1012" y="270"/>
                        <a:pt x="0" y="0"/>
                      </a:cubicBezTo>
                      <a:cubicBezTo>
                        <a:pt x="2564" y="540"/>
                        <a:pt x="5195" y="1147"/>
                        <a:pt x="7759" y="1889"/>
                      </a:cubicBezTo>
                      <a:cubicBezTo>
                        <a:pt x="6342" y="1484"/>
                        <a:pt x="4858" y="1080"/>
                        <a:pt x="3441" y="742"/>
                      </a:cubicBezTo>
                      <a:cubicBezTo>
                        <a:pt x="3373" y="742"/>
                        <a:pt x="3239" y="742"/>
                        <a:pt x="3171" y="6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8" name="Google Shape;12948;g3acbb144eea_1_6349"/>
                <p:cNvSpPr/>
                <p:nvPr/>
              </p:nvSpPr>
              <p:spPr>
                <a:xfrm>
                  <a:off x="-1808884" y="1711571"/>
                  <a:ext cx="1214" cy="35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508" extrusionOk="0">
                      <a:moveTo>
                        <a:pt x="1214" y="0"/>
                      </a:moveTo>
                      <a:cubicBezTo>
                        <a:pt x="742" y="1147"/>
                        <a:pt x="405" y="2361"/>
                        <a:pt x="0" y="3508"/>
                      </a:cubicBezTo>
                      <a:cubicBezTo>
                        <a:pt x="405" y="2361"/>
                        <a:pt x="810" y="1147"/>
                        <a:pt x="12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49" name="Google Shape;12949;g3acbb144eea_1_6349"/>
                <p:cNvSpPr/>
                <p:nvPr/>
              </p:nvSpPr>
              <p:spPr>
                <a:xfrm>
                  <a:off x="-1676106" y="1655909"/>
                  <a:ext cx="5060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0" h="2361" extrusionOk="0">
                      <a:moveTo>
                        <a:pt x="0" y="0"/>
                      </a:moveTo>
                      <a:cubicBezTo>
                        <a:pt x="1687" y="742"/>
                        <a:pt x="3373" y="1484"/>
                        <a:pt x="5060" y="2361"/>
                      </a:cubicBezTo>
                      <a:cubicBezTo>
                        <a:pt x="4318" y="2024"/>
                        <a:pt x="3643" y="1619"/>
                        <a:pt x="2969" y="1282"/>
                      </a:cubicBezTo>
                      <a:cubicBezTo>
                        <a:pt x="2024" y="810"/>
                        <a:pt x="1012" y="472"/>
                        <a:pt x="0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0" name="Google Shape;12950;g3acbb144eea_1_6349"/>
                <p:cNvSpPr/>
                <p:nvPr/>
              </p:nvSpPr>
              <p:spPr>
                <a:xfrm>
                  <a:off x="-1794986" y="1807376"/>
                  <a:ext cx="674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1416" extrusionOk="0">
                      <a:moveTo>
                        <a:pt x="0" y="0"/>
                      </a:moveTo>
                      <a:cubicBezTo>
                        <a:pt x="270" y="472"/>
                        <a:pt x="472" y="945"/>
                        <a:pt x="675" y="1417"/>
                      </a:cubicBezTo>
                      <a:cubicBezTo>
                        <a:pt x="405" y="945"/>
                        <a:pt x="202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1" name="Google Shape;12951;g3acbb144eea_1_6349"/>
                <p:cNvSpPr/>
                <p:nvPr/>
              </p:nvSpPr>
              <p:spPr>
                <a:xfrm>
                  <a:off x="-1320815" y="2041560"/>
                  <a:ext cx="26312" cy="34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2" h="34746" extrusionOk="0">
                      <a:moveTo>
                        <a:pt x="5330" y="31710"/>
                      </a:moveTo>
                      <a:cubicBezTo>
                        <a:pt x="4453" y="32317"/>
                        <a:pt x="3576" y="32722"/>
                        <a:pt x="2699" y="33262"/>
                      </a:cubicBezTo>
                      <a:cubicBezTo>
                        <a:pt x="2699" y="33262"/>
                        <a:pt x="2699" y="33262"/>
                        <a:pt x="2699" y="33262"/>
                      </a:cubicBezTo>
                      <a:cubicBezTo>
                        <a:pt x="2294" y="33465"/>
                        <a:pt x="1889" y="33667"/>
                        <a:pt x="1552" y="33869"/>
                      </a:cubicBezTo>
                      <a:cubicBezTo>
                        <a:pt x="1012" y="34139"/>
                        <a:pt x="540" y="34477"/>
                        <a:pt x="0" y="34746"/>
                      </a:cubicBezTo>
                      <a:cubicBezTo>
                        <a:pt x="1822" y="33802"/>
                        <a:pt x="3576" y="32857"/>
                        <a:pt x="5330" y="31643"/>
                      </a:cubicBezTo>
                      <a:cubicBezTo>
                        <a:pt x="16665" y="24019"/>
                        <a:pt x="23884" y="12482"/>
                        <a:pt x="26313" y="0"/>
                      </a:cubicBezTo>
                      <a:cubicBezTo>
                        <a:pt x="23884" y="12482"/>
                        <a:pt x="16732" y="24019"/>
                        <a:pt x="5330" y="316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2" name="Google Shape;12952;g3acbb144eea_1_6349"/>
                <p:cNvSpPr/>
                <p:nvPr/>
              </p:nvSpPr>
              <p:spPr>
                <a:xfrm>
                  <a:off x="-1363051" y="2077588"/>
                  <a:ext cx="3575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5" h="1416" extrusionOk="0">
                      <a:moveTo>
                        <a:pt x="0" y="0"/>
                      </a:moveTo>
                      <a:cubicBezTo>
                        <a:pt x="1147" y="540"/>
                        <a:pt x="2361" y="945"/>
                        <a:pt x="3576" y="1417"/>
                      </a:cubicBezTo>
                      <a:cubicBezTo>
                        <a:pt x="2564" y="1080"/>
                        <a:pt x="1552" y="742"/>
                        <a:pt x="607" y="337"/>
                      </a:cubicBezTo>
                      <a:cubicBezTo>
                        <a:pt x="405" y="270"/>
                        <a:pt x="202" y="135"/>
                        <a:pt x="0" y="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3" name="Google Shape;12953;g3acbb144eea_1_6349"/>
                <p:cNvSpPr/>
                <p:nvPr/>
              </p:nvSpPr>
              <p:spPr>
                <a:xfrm>
                  <a:off x="-1381335" y="2063892"/>
                  <a:ext cx="1214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1349" extrusionOk="0">
                      <a:moveTo>
                        <a:pt x="0" y="0"/>
                      </a:moveTo>
                      <a:cubicBezTo>
                        <a:pt x="405" y="472"/>
                        <a:pt x="810" y="877"/>
                        <a:pt x="1214" y="1349"/>
                      </a:cubicBezTo>
                      <a:cubicBezTo>
                        <a:pt x="1214" y="1349"/>
                        <a:pt x="1214" y="1349"/>
                        <a:pt x="1214" y="1349"/>
                      </a:cubicBezTo>
                      <a:cubicBezTo>
                        <a:pt x="810" y="945"/>
                        <a:pt x="405" y="540"/>
                        <a:pt x="68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4" name="Google Shape;12954;g3acbb144eea_1_6349"/>
                <p:cNvSpPr/>
                <p:nvPr/>
              </p:nvSpPr>
              <p:spPr>
                <a:xfrm>
                  <a:off x="-1354685" y="2080287"/>
                  <a:ext cx="23344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44" h="1425" extrusionOk="0">
                      <a:moveTo>
                        <a:pt x="18689" y="877"/>
                      </a:moveTo>
                      <a:cubicBezTo>
                        <a:pt x="17272" y="1080"/>
                        <a:pt x="15855" y="1214"/>
                        <a:pt x="14438" y="1349"/>
                      </a:cubicBezTo>
                      <a:cubicBezTo>
                        <a:pt x="14304" y="1349"/>
                        <a:pt x="14168" y="1349"/>
                        <a:pt x="14034" y="1349"/>
                      </a:cubicBezTo>
                      <a:cubicBezTo>
                        <a:pt x="12684" y="1417"/>
                        <a:pt x="11267" y="1417"/>
                        <a:pt x="9918" y="1349"/>
                      </a:cubicBezTo>
                      <a:cubicBezTo>
                        <a:pt x="9716" y="1349"/>
                        <a:pt x="9513" y="1349"/>
                        <a:pt x="9311" y="1349"/>
                      </a:cubicBezTo>
                      <a:cubicBezTo>
                        <a:pt x="8029" y="1349"/>
                        <a:pt x="6747" y="1214"/>
                        <a:pt x="5398" y="1012"/>
                      </a:cubicBezTo>
                      <a:cubicBezTo>
                        <a:pt x="5128" y="1012"/>
                        <a:pt x="4790" y="944"/>
                        <a:pt x="4520" y="877"/>
                      </a:cubicBezTo>
                      <a:cubicBezTo>
                        <a:pt x="3306" y="675"/>
                        <a:pt x="2092" y="472"/>
                        <a:pt x="877" y="270"/>
                      </a:cubicBezTo>
                      <a:cubicBezTo>
                        <a:pt x="607" y="270"/>
                        <a:pt x="270" y="135"/>
                        <a:pt x="0" y="67"/>
                      </a:cubicBezTo>
                      <a:cubicBezTo>
                        <a:pt x="7624" y="1889"/>
                        <a:pt x="15585" y="1889"/>
                        <a:pt x="23344" y="0"/>
                      </a:cubicBezTo>
                      <a:cubicBezTo>
                        <a:pt x="21860" y="337"/>
                        <a:pt x="20443" y="675"/>
                        <a:pt x="18959" y="877"/>
                      </a:cubicBezTo>
                      <a:cubicBezTo>
                        <a:pt x="18891" y="877"/>
                        <a:pt x="18757" y="877"/>
                        <a:pt x="18689" y="8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5" name="Google Shape;12955;g3acbb144eea_1_6349"/>
                <p:cNvSpPr/>
                <p:nvPr/>
              </p:nvSpPr>
              <p:spPr>
                <a:xfrm>
                  <a:off x="-1791275" y="1816215"/>
                  <a:ext cx="539" cy="1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956" extrusionOk="0">
                      <a:moveTo>
                        <a:pt x="0" y="0"/>
                      </a:moveTo>
                      <a:cubicBezTo>
                        <a:pt x="202" y="675"/>
                        <a:pt x="337" y="1282"/>
                        <a:pt x="540" y="1957"/>
                      </a:cubicBezTo>
                      <a:cubicBezTo>
                        <a:pt x="337" y="1282"/>
                        <a:pt x="202" y="6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6" name="Google Shape;12956;g3acbb144eea_1_6349"/>
                <p:cNvSpPr/>
                <p:nvPr/>
              </p:nvSpPr>
              <p:spPr>
                <a:xfrm>
                  <a:off x="-1644058" y="1677634"/>
                  <a:ext cx="3643" cy="3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3" h="3913" extrusionOk="0">
                      <a:moveTo>
                        <a:pt x="0" y="0"/>
                      </a:moveTo>
                      <a:cubicBezTo>
                        <a:pt x="1214" y="1282"/>
                        <a:pt x="2429" y="2564"/>
                        <a:pt x="3643" y="3913"/>
                      </a:cubicBezTo>
                      <a:cubicBezTo>
                        <a:pt x="2834" y="3036"/>
                        <a:pt x="2159" y="2092"/>
                        <a:pt x="1349" y="1282"/>
                      </a:cubicBezTo>
                      <a:cubicBezTo>
                        <a:pt x="944" y="810"/>
                        <a:pt x="472" y="405"/>
                        <a:pt x="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7" name="Google Shape;12957;g3acbb144eea_1_6349"/>
                <p:cNvSpPr/>
                <p:nvPr/>
              </p:nvSpPr>
              <p:spPr>
                <a:xfrm>
                  <a:off x="-1294503" y="2027392"/>
                  <a:ext cx="904" cy="14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4" h="14235" extrusionOk="0">
                      <a:moveTo>
                        <a:pt x="675" y="0"/>
                      </a:moveTo>
                      <a:cubicBezTo>
                        <a:pt x="1147" y="4790"/>
                        <a:pt x="877" y="9581"/>
                        <a:pt x="0" y="14236"/>
                      </a:cubicBezTo>
                      <a:cubicBezTo>
                        <a:pt x="877" y="9581"/>
                        <a:pt x="1147" y="4790"/>
                        <a:pt x="6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8" name="Google Shape;12958;g3acbb144eea_1_6349"/>
                <p:cNvSpPr/>
                <p:nvPr/>
              </p:nvSpPr>
              <p:spPr>
                <a:xfrm>
                  <a:off x="-1358193" y="2079410"/>
                  <a:ext cx="3305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5" h="877" extrusionOk="0">
                      <a:moveTo>
                        <a:pt x="3306" y="877"/>
                      </a:moveTo>
                      <a:cubicBezTo>
                        <a:pt x="2227" y="607"/>
                        <a:pt x="1080" y="337"/>
                        <a:pt x="0" y="0"/>
                      </a:cubicBezTo>
                      <a:cubicBezTo>
                        <a:pt x="1080" y="337"/>
                        <a:pt x="2159" y="607"/>
                        <a:pt x="3306" y="8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59" name="Google Shape;12959;g3acbb144eea_1_6349"/>
                <p:cNvSpPr/>
                <p:nvPr/>
              </p:nvSpPr>
              <p:spPr>
                <a:xfrm>
                  <a:off x="-1331206" y="2076644"/>
                  <a:ext cx="9850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50" h="3575" extrusionOk="0">
                      <a:moveTo>
                        <a:pt x="4453" y="2226"/>
                      </a:moveTo>
                      <a:cubicBezTo>
                        <a:pt x="4453" y="2226"/>
                        <a:pt x="4453" y="2226"/>
                        <a:pt x="4453" y="2226"/>
                      </a:cubicBezTo>
                      <a:cubicBezTo>
                        <a:pt x="2969" y="2766"/>
                        <a:pt x="1484" y="3171"/>
                        <a:pt x="0" y="3576"/>
                      </a:cubicBezTo>
                      <a:cubicBezTo>
                        <a:pt x="3373" y="2766"/>
                        <a:pt x="6612" y="1552"/>
                        <a:pt x="9850" y="0"/>
                      </a:cubicBezTo>
                      <a:cubicBezTo>
                        <a:pt x="9716" y="68"/>
                        <a:pt x="9513" y="135"/>
                        <a:pt x="9378" y="202"/>
                      </a:cubicBezTo>
                      <a:cubicBezTo>
                        <a:pt x="7759" y="944"/>
                        <a:pt x="6140" y="1687"/>
                        <a:pt x="4520" y="22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0" name="Google Shape;12960;g3acbb144eea_1_6349"/>
                <p:cNvSpPr/>
                <p:nvPr/>
              </p:nvSpPr>
              <p:spPr>
                <a:xfrm>
                  <a:off x="-1366627" y="2075834"/>
                  <a:ext cx="2631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281" extrusionOk="0">
                      <a:moveTo>
                        <a:pt x="2631" y="1282"/>
                      </a:moveTo>
                      <a:cubicBezTo>
                        <a:pt x="1754" y="877"/>
                        <a:pt x="877" y="472"/>
                        <a:pt x="0" y="0"/>
                      </a:cubicBezTo>
                      <a:cubicBezTo>
                        <a:pt x="877" y="472"/>
                        <a:pt x="1754" y="877"/>
                        <a:pt x="2631" y="12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1" name="Google Shape;12961;g3acbb144eea_1_6349"/>
                <p:cNvSpPr/>
                <p:nvPr/>
              </p:nvSpPr>
              <p:spPr>
                <a:xfrm>
                  <a:off x="-1637851" y="1684448"/>
                  <a:ext cx="5464" cy="7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7286" extrusionOk="0">
                      <a:moveTo>
                        <a:pt x="0" y="0"/>
                      </a:moveTo>
                      <a:cubicBezTo>
                        <a:pt x="1889" y="2361"/>
                        <a:pt x="3778" y="4723"/>
                        <a:pt x="5465" y="7287"/>
                      </a:cubicBezTo>
                      <a:cubicBezTo>
                        <a:pt x="3913" y="4993"/>
                        <a:pt x="2294" y="2766"/>
                        <a:pt x="540" y="607"/>
                      </a:cubicBezTo>
                      <a:cubicBezTo>
                        <a:pt x="337" y="405"/>
                        <a:pt x="135" y="20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2" name="Google Shape;12962;g3acbb144eea_1_6349"/>
                <p:cNvSpPr/>
                <p:nvPr/>
              </p:nvSpPr>
              <p:spPr>
                <a:xfrm>
                  <a:off x="-1759969" y="1656111"/>
                  <a:ext cx="5667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67" h="2698" extrusionOk="0">
                      <a:moveTo>
                        <a:pt x="5667" y="0"/>
                      </a:moveTo>
                      <a:cubicBezTo>
                        <a:pt x="3778" y="810"/>
                        <a:pt x="1889" y="1687"/>
                        <a:pt x="0" y="2699"/>
                      </a:cubicBezTo>
                      <a:cubicBezTo>
                        <a:pt x="1889" y="1754"/>
                        <a:pt x="3778" y="877"/>
                        <a:pt x="566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3" name="Google Shape;12963;g3acbb144eea_1_6349"/>
                <p:cNvSpPr/>
                <p:nvPr/>
              </p:nvSpPr>
              <p:spPr>
                <a:xfrm>
                  <a:off x="-1705320" y="1648420"/>
                  <a:ext cx="8500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0" h="1214" extrusionOk="0">
                      <a:moveTo>
                        <a:pt x="8501" y="1214"/>
                      </a:moveTo>
                      <a:cubicBezTo>
                        <a:pt x="5667" y="675"/>
                        <a:pt x="2834" y="270"/>
                        <a:pt x="0" y="0"/>
                      </a:cubicBezTo>
                      <a:cubicBezTo>
                        <a:pt x="2834" y="270"/>
                        <a:pt x="5667" y="742"/>
                        <a:pt x="8501" y="1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4" name="Google Shape;12964;g3acbb144eea_1_6349"/>
                <p:cNvSpPr/>
                <p:nvPr/>
              </p:nvSpPr>
              <p:spPr>
                <a:xfrm>
                  <a:off x="-1651210" y="1671022"/>
                  <a:ext cx="4722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4183" extrusionOk="0">
                      <a:moveTo>
                        <a:pt x="4723" y="4183"/>
                      </a:moveTo>
                      <a:cubicBezTo>
                        <a:pt x="3171" y="2699"/>
                        <a:pt x="1619" y="1349"/>
                        <a:pt x="0" y="0"/>
                      </a:cubicBezTo>
                      <a:cubicBezTo>
                        <a:pt x="1619" y="1349"/>
                        <a:pt x="3171" y="2766"/>
                        <a:pt x="4723" y="41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5" name="Google Shape;12965;g3acbb144eea_1_6349"/>
                <p:cNvSpPr/>
                <p:nvPr/>
              </p:nvSpPr>
              <p:spPr>
                <a:xfrm>
                  <a:off x="-1686563" y="1652063"/>
                  <a:ext cx="8096" cy="2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6" h="2833" extrusionOk="0">
                      <a:moveTo>
                        <a:pt x="8096" y="2834"/>
                      </a:moveTo>
                      <a:cubicBezTo>
                        <a:pt x="5397" y="1754"/>
                        <a:pt x="2699" y="810"/>
                        <a:pt x="0" y="0"/>
                      </a:cubicBezTo>
                      <a:cubicBezTo>
                        <a:pt x="2766" y="810"/>
                        <a:pt x="5465" y="1754"/>
                        <a:pt x="8096" y="2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6" name="Google Shape;12966;g3acbb144eea_1_6349"/>
                <p:cNvSpPr/>
                <p:nvPr/>
              </p:nvSpPr>
              <p:spPr>
                <a:xfrm>
                  <a:off x="-1378029" y="2067401"/>
                  <a:ext cx="11199" cy="8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" h="8298" extrusionOk="0">
                      <a:moveTo>
                        <a:pt x="7354" y="6072"/>
                      </a:moveTo>
                      <a:cubicBezTo>
                        <a:pt x="6747" y="5667"/>
                        <a:pt x="6140" y="5195"/>
                        <a:pt x="5532" y="4723"/>
                      </a:cubicBezTo>
                      <a:cubicBezTo>
                        <a:pt x="4858" y="4251"/>
                        <a:pt x="4183" y="3778"/>
                        <a:pt x="3576" y="3238"/>
                      </a:cubicBezTo>
                      <a:cubicBezTo>
                        <a:pt x="2901" y="2699"/>
                        <a:pt x="2294" y="2092"/>
                        <a:pt x="1619" y="1484"/>
                      </a:cubicBezTo>
                      <a:cubicBezTo>
                        <a:pt x="1080" y="1012"/>
                        <a:pt x="540" y="540"/>
                        <a:pt x="0" y="0"/>
                      </a:cubicBezTo>
                      <a:cubicBezTo>
                        <a:pt x="3373" y="3306"/>
                        <a:pt x="7152" y="6072"/>
                        <a:pt x="11200" y="8299"/>
                      </a:cubicBezTo>
                      <a:cubicBezTo>
                        <a:pt x="10660" y="8029"/>
                        <a:pt x="10188" y="7691"/>
                        <a:pt x="9716" y="7422"/>
                      </a:cubicBezTo>
                      <a:cubicBezTo>
                        <a:pt x="8973" y="6949"/>
                        <a:pt x="8164" y="6544"/>
                        <a:pt x="7422" y="600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7" name="Google Shape;12967;g3acbb144eea_1_6349"/>
                <p:cNvSpPr/>
                <p:nvPr/>
              </p:nvSpPr>
              <p:spPr>
                <a:xfrm>
                  <a:off x="-1789386" y="1825390"/>
                  <a:ext cx="202" cy="2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159" extrusionOk="0">
                      <a:moveTo>
                        <a:pt x="0" y="0"/>
                      </a:moveTo>
                      <a:cubicBezTo>
                        <a:pt x="68" y="742"/>
                        <a:pt x="135" y="1417"/>
                        <a:pt x="202" y="2159"/>
                      </a:cubicBezTo>
                      <a:cubicBezTo>
                        <a:pt x="202" y="1417"/>
                        <a:pt x="135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8" name="Google Shape;12968;g3acbb144eea_1_6349"/>
                <p:cNvSpPr/>
                <p:nvPr/>
              </p:nvSpPr>
              <p:spPr>
                <a:xfrm>
                  <a:off x="-1789453" y="1834634"/>
                  <a:ext cx="202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226" extrusionOk="0">
                      <a:moveTo>
                        <a:pt x="202" y="0"/>
                      </a:moveTo>
                      <a:cubicBezTo>
                        <a:pt x="202" y="742"/>
                        <a:pt x="67" y="1484"/>
                        <a:pt x="0" y="2226"/>
                      </a:cubicBezTo>
                      <a:cubicBezTo>
                        <a:pt x="67" y="1484"/>
                        <a:pt x="202" y="742"/>
                        <a:pt x="2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69" name="Google Shape;12969;g3acbb144eea_1_6349"/>
                <p:cNvSpPr/>
                <p:nvPr/>
              </p:nvSpPr>
              <p:spPr>
                <a:xfrm>
                  <a:off x="-1722120" y="1648082"/>
                  <a:ext cx="4790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202" extrusionOk="0">
                      <a:moveTo>
                        <a:pt x="0" y="202"/>
                      </a:moveTo>
                      <a:cubicBezTo>
                        <a:pt x="1619" y="68"/>
                        <a:pt x="3171" y="0"/>
                        <a:pt x="4790" y="0"/>
                      </a:cubicBezTo>
                      <a:cubicBezTo>
                        <a:pt x="3981" y="0"/>
                        <a:pt x="3171" y="0"/>
                        <a:pt x="2361" y="0"/>
                      </a:cubicBezTo>
                      <a:cubicBezTo>
                        <a:pt x="1552" y="0"/>
                        <a:pt x="742" y="202"/>
                        <a:pt x="0" y="2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0" name="Google Shape;12970;g3acbb144eea_1_6349"/>
                <p:cNvSpPr/>
                <p:nvPr/>
              </p:nvSpPr>
              <p:spPr>
                <a:xfrm>
                  <a:off x="-1789048" y="1830046"/>
                  <a:ext cx="6746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2226" extrusionOk="0">
                      <a:moveTo>
                        <a:pt x="0" y="0"/>
                      </a:moveTo>
                      <a:cubicBezTo>
                        <a:pt x="0" y="742"/>
                        <a:pt x="0" y="1484"/>
                        <a:pt x="0" y="2226"/>
                      </a:cubicBezTo>
                      <a:cubicBezTo>
                        <a:pt x="0" y="1484"/>
                        <a:pt x="0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1" name="Google Shape;12971;g3acbb144eea_1_6349"/>
                <p:cNvSpPr/>
                <p:nvPr/>
              </p:nvSpPr>
              <p:spPr>
                <a:xfrm>
                  <a:off x="-1751671" y="1652063"/>
                  <a:ext cx="8163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63" h="2901" extrusionOk="0">
                      <a:moveTo>
                        <a:pt x="0" y="2901"/>
                      </a:moveTo>
                      <a:cubicBezTo>
                        <a:pt x="2699" y="1822"/>
                        <a:pt x="5398" y="810"/>
                        <a:pt x="8164" y="0"/>
                      </a:cubicBezTo>
                      <a:cubicBezTo>
                        <a:pt x="5937" y="675"/>
                        <a:pt x="3711" y="1417"/>
                        <a:pt x="1552" y="2226"/>
                      </a:cubicBezTo>
                      <a:cubicBezTo>
                        <a:pt x="1012" y="2429"/>
                        <a:pt x="540" y="2699"/>
                        <a:pt x="0" y="29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2" name="Google Shape;12972;g3acbb144eea_1_6349"/>
                <p:cNvSpPr/>
                <p:nvPr/>
              </p:nvSpPr>
              <p:spPr>
                <a:xfrm>
                  <a:off x="-1790061" y="1820802"/>
                  <a:ext cx="337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091" extrusionOk="0">
                      <a:moveTo>
                        <a:pt x="0" y="0"/>
                      </a:moveTo>
                      <a:cubicBezTo>
                        <a:pt x="135" y="675"/>
                        <a:pt x="270" y="1349"/>
                        <a:pt x="337" y="2092"/>
                      </a:cubicBezTo>
                      <a:cubicBezTo>
                        <a:pt x="202" y="1417"/>
                        <a:pt x="135" y="74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3" name="Google Shape;12973;g3acbb144eea_1_6349"/>
                <p:cNvSpPr/>
                <p:nvPr/>
              </p:nvSpPr>
              <p:spPr>
                <a:xfrm>
                  <a:off x="-1734061" y="1648757"/>
                  <a:ext cx="721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9" h="1011" extrusionOk="0">
                      <a:moveTo>
                        <a:pt x="0" y="1012"/>
                      </a:moveTo>
                      <a:cubicBezTo>
                        <a:pt x="2361" y="540"/>
                        <a:pt x="4790" y="270"/>
                        <a:pt x="7219" y="0"/>
                      </a:cubicBezTo>
                      <a:cubicBezTo>
                        <a:pt x="6409" y="67"/>
                        <a:pt x="5600" y="135"/>
                        <a:pt x="4790" y="202"/>
                      </a:cubicBezTo>
                      <a:cubicBezTo>
                        <a:pt x="3171" y="405"/>
                        <a:pt x="1619" y="675"/>
                        <a:pt x="0" y="10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4" name="Google Shape;12974;g3acbb144eea_1_6349"/>
                <p:cNvSpPr/>
                <p:nvPr/>
              </p:nvSpPr>
              <p:spPr>
                <a:xfrm>
                  <a:off x="-1791410" y="1843674"/>
                  <a:ext cx="607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2226" extrusionOk="0">
                      <a:moveTo>
                        <a:pt x="607" y="0"/>
                      </a:moveTo>
                      <a:cubicBezTo>
                        <a:pt x="405" y="742"/>
                        <a:pt x="202" y="1484"/>
                        <a:pt x="0" y="2226"/>
                      </a:cubicBezTo>
                      <a:cubicBezTo>
                        <a:pt x="202" y="1484"/>
                        <a:pt x="472" y="742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5" name="Google Shape;12975;g3acbb144eea_1_6349"/>
                <p:cNvSpPr/>
                <p:nvPr/>
              </p:nvSpPr>
              <p:spPr>
                <a:xfrm>
                  <a:off x="-1800248" y="1860272"/>
                  <a:ext cx="1484" cy="2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024" extrusionOk="0">
                      <a:moveTo>
                        <a:pt x="1484" y="0"/>
                      </a:moveTo>
                      <a:cubicBezTo>
                        <a:pt x="1012" y="675"/>
                        <a:pt x="540" y="1349"/>
                        <a:pt x="0" y="2024"/>
                      </a:cubicBezTo>
                      <a:cubicBezTo>
                        <a:pt x="540" y="1349"/>
                        <a:pt x="1012" y="675"/>
                        <a:pt x="14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6" name="Google Shape;12976;g3acbb144eea_1_6349"/>
                <p:cNvSpPr/>
                <p:nvPr/>
              </p:nvSpPr>
              <p:spPr>
                <a:xfrm>
                  <a:off x="-1803487" y="1863915"/>
                  <a:ext cx="1754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889" extrusionOk="0">
                      <a:moveTo>
                        <a:pt x="1754" y="0"/>
                      </a:moveTo>
                      <a:cubicBezTo>
                        <a:pt x="1214" y="607"/>
                        <a:pt x="607" y="1282"/>
                        <a:pt x="0" y="1889"/>
                      </a:cubicBezTo>
                      <a:cubicBezTo>
                        <a:pt x="607" y="1282"/>
                        <a:pt x="1147" y="607"/>
                        <a:pt x="17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7" name="Google Shape;12977;g3acbb144eea_1_6349"/>
                <p:cNvSpPr/>
                <p:nvPr/>
              </p:nvSpPr>
              <p:spPr>
                <a:xfrm>
                  <a:off x="-1797415" y="1856359"/>
                  <a:ext cx="1281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2091" extrusionOk="0">
                      <a:moveTo>
                        <a:pt x="1282" y="0"/>
                      </a:moveTo>
                      <a:cubicBezTo>
                        <a:pt x="877" y="675"/>
                        <a:pt x="472" y="1417"/>
                        <a:pt x="0" y="2092"/>
                      </a:cubicBezTo>
                      <a:cubicBezTo>
                        <a:pt x="472" y="1417"/>
                        <a:pt x="877" y="742"/>
                        <a:pt x="12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8" name="Google Shape;12978;g3acbb144eea_1_6349"/>
                <p:cNvSpPr/>
                <p:nvPr/>
              </p:nvSpPr>
              <p:spPr>
                <a:xfrm>
                  <a:off x="-1770562" y="1660092"/>
                  <a:ext cx="8028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8" h="4790" extrusionOk="0">
                      <a:moveTo>
                        <a:pt x="1349" y="3913"/>
                      </a:moveTo>
                      <a:cubicBezTo>
                        <a:pt x="877" y="4183"/>
                        <a:pt x="405" y="4520"/>
                        <a:pt x="0" y="4790"/>
                      </a:cubicBezTo>
                      <a:cubicBezTo>
                        <a:pt x="2631" y="3036"/>
                        <a:pt x="5263" y="1417"/>
                        <a:pt x="8029" y="0"/>
                      </a:cubicBezTo>
                      <a:cubicBezTo>
                        <a:pt x="7894" y="68"/>
                        <a:pt x="7759" y="135"/>
                        <a:pt x="7624" y="202"/>
                      </a:cubicBezTo>
                      <a:cubicBezTo>
                        <a:pt x="5532" y="1349"/>
                        <a:pt x="3441" y="2631"/>
                        <a:pt x="1417" y="39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79" name="Google Shape;12979;g3acbb144eea_1_6349"/>
                <p:cNvSpPr/>
                <p:nvPr/>
              </p:nvSpPr>
              <p:spPr>
                <a:xfrm>
                  <a:off x="-1454134" y="1822287"/>
                  <a:ext cx="73203" cy="1128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03" h="112807" extrusionOk="0">
                      <a:moveTo>
                        <a:pt x="45811" y="112808"/>
                      </a:moveTo>
                      <a:cubicBezTo>
                        <a:pt x="55257" y="98369"/>
                        <a:pt x="64500" y="82447"/>
                        <a:pt x="73204" y="65107"/>
                      </a:cubicBezTo>
                      <a:lnTo>
                        <a:pt x="29349" y="0"/>
                      </a:lnTo>
                      <a:cubicBezTo>
                        <a:pt x="19701" y="15855"/>
                        <a:pt x="9783" y="30293"/>
                        <a:pt x="0" y="43450"/>
                      </a:cubicBezTo>
                      <a:lnTo>
                        <a:pt x="45811" y="1128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0" name="Google Shape;12980;g3acbb144eea_1_6349"/>
                <p:cNvSpPr/>
                <p:nvPr/>
              </p:nvSpPr>
              <p:spPr>
                <a:xfrm>
                  <a:off x="-1508581" y="1698009"/>
                  <a:ext cx="28944" cy="42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44" h="42910" extrusionOk="0">
                      <a:moveTo>
                        <a:pt x="28944" y="42910"/>
                      </a:moveTo>
                      <a:lnTo>
                        <a:pt x="0" y="0"/>
                      </a:lnTo>
                      <a:lnTo>
                        <a:pt x="28944" y="42910"/>
                      </a:lnTo>
                      <a:lnTo>
                        <a:pt x="28944" y="4291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1" name="Google Shape;12981;g3acbb144eea_1_6349"/>
                <p:cNvSpPr/>
                <p:nvPr/>
              </p:nvSpPr>
              <p:spPr>
                <a:xfrm>
                  <a:off x="-1557496" y="1668323"/>
                  <a:ext cx="77858" cy="118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58" h="118812" extrusionOk="0">
                      <a:moveTo>
                        <a:pt x="0" y="41021"/>
                      </a:moveTo>
                      <a:lnTo>
                        <a:pt x="51411" y="118812"/>
                      </a:lnTo>
                      <a:cubicBezTo>
                        <a:pt x="60519" y="104779"/>
                        <a:pt x="69493" y="89396"/>
                        <a:pt x="77859" y="72596"/>
                      </a:cubicBezTo>
                      <a:lnTo>
                        <a:pt x="48915" y="29686"/>
                      </a:lnTo>
                      <a:lnTo>
                        <a:pt x="28944" y="0"/>
                      </a:lnTo>
                      <a:cubicBezTo>
                        <a:pt x="19903" y="14101"/>
                        <a:pt x="10255" y="27730"/>
                        <a:pt x="0" y="410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2" name="Google Shape;12982;g3acbb144eea_1_6349"/>
                <p:cNvSpPr/>
                <p:nvPr/>
              </p:nvSpPr>
              <p:spPr>
                <a:xfrm>
                  <a:off x="-1803824" y="1792128"/>
                  <a:ext cx="1551" cy="30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036" extrusionOk="0">
                      <a:moveTo>
                        <a:pt x="1552" y="3036"/>
                      </a:moveTo>
                      <a:cubicBezTo>
                        <a:pt x="1552" y="3036"/>
                        <a:pt x="1552" y="3036"/>
                        <a:pt x="1552" y="3036"/>
                      </a:cubicBezTo>
                      <a:cubicBezTo>
                        <a:pt x="1012" y="2024"/>
                        <a:pt x="540" y="101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012"/>
                        <a:pt x="944" y="2024"/>
                        <a:pt x="1484" y="29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3" name="Google Shape;12983;g3acbb144eea_1_6349"/>
                <p:cNvSpPr/>
                <p:nvPr/>
              </p:nvSpPr>
              <p:spPr>
                <a:xfrm>
                  <a:off x="-1797550" y="1803126"/>
                  <a:ext cx="67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" extrusionOk="0">
                      <a:moveTo>
                        <a:pt x="68" y="68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68" y="0"/>
                      </a:lnTo>
                      <a:lnTo>
                        <a:pt x="68" y="68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4" name="Google Shape;12984;g3acbb144eea_1_6349"/>
                <p:cNvSpPr/>
                <p:nvPr/>
              </p:nvSpPr>
              <p:spPr>
                <a:xfrm>
                  <a:off x="-1810706" y="1774586"/>
                  <a:ext cx="1281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115" extrusionOk="0">
                      <a:moveTo>
                        <a:pt x="1282" y="4116"/>
                      </a:moveTo>
                      <a:cubicBezTo>
                        <a:pt x="1282" y="4116"/>
                        <a:pt x="1282" y="4116"/>
                        <a:pt x="1282" y="4116"/>
                      </a:cubicBezTo>
                      <a:cubicBezTo>
                        <a:pt x="810" y="2766"/>
                        <a:pt x="405" y="134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05" y="1349"/>
                        <a:pt x="877" y="2766"/>
                        <a:pt x="1282" y="411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5" name="Google Shape;12985;g3acbb144eea_1_6349"/>
                <p:cNvSpPr/>
                <p:nvPr/>
              </p:nvSpPr>
              <p:spPr>
                <a:xfrm>
                  <a:off x="-1807805" y="1783290"/>
                  <a:ext cx="1551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778" extrusionOk="0">
                      <a:moveTo>
                        <a:pt x="1552" y="3778"/>
                      </a:moveTo>
                      <a:cubicBezTo>
                        <a:pt x="1552" y="3778"/>
                        <a:pt x="1552" y="3778"/>
                        <a:pt x="1552" y="3778"/>
                      </a:cubicBezTo>
                      <a:cubicBezTo>
                        <a:pt x="1012" y="2496"/>
                        <a:pt x="472" y="128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282"/>
                        <a:pt x="1012" y="2496"/>
                        <a:pt x="1552" y="377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6" name="Google Shape;12986;g3acbb144eea_1_6349"/>
                <p:cNvSpPr/>
                <p:nvPr/>
              </p:nvSpPr>
              <p:spPr>
                <a:xfrm>
                  <a:off x="-1810976" y="1773642"/>
                  <a:ext cx="269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944" extrusionOk="0">
                      <a:moveTo>
                        <a:pt x="0" y="0"/>
                      </a:moveTo>
                      <a:cubicBezTo>
                        <a:pt x="0" y="0"/>
                        <a:pt x="202" y="607"/>
                        <a:pt x="270" y="945"/>
                      </a:cubicBezTo>
                      <a:cubicBezTo>
                        <a:pt x="270" y="945"/>
                        <a:pt x="270" y="945"/>
                        <a:pt x="270" y="945"/>
                      </a:cubicBezTo>
                      <a:cubicBezTo>
                        <a:pt x="202" y="607"/>
                        <a:pt x="67" y="337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7" name="Google Shape;12987;g3acbb144eea_1_6349"/>
                <p:cNvSpPr/>
                <p:nvPr/>
              </p:nvSpPr>
              <p:spPr>
                <a:xfrm>
                  <a:off x="-1809424" y="1778769"/>
                  <a:ext cx="1619" cy="4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587" extrusionOk="0">
                      <a:moveTo>
                        <a:pt x="1619" y="4520"/>
                      </a:moveTo>
                      <a:cubicBezTo>
                        <a:pt x="1619" y="4520"/>
                        <a:pt x="1619" y="4520"/>
                        <a:pt x="1619" y="4520"/>
                      </a:cubicBezTo>
                      <a:cubicBezTo>
                        <a:pt x="1012" y="3036"/>
                        <a:pt x="540" y="14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1552"/>
                        <a:pt x="1012" y="3036"/>
                        <a:pt x="1619" y="4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8" name="Google Shape;12988;g3acbb144eea_1_6349"/>
                <p:cNvSpPr/>
                <p:nvPr/>
              </p:nvSpPr>
              <p:spPr>
                <a:xfrm>
                  <a:off x="-1802272" y="1795232"/>
                  <a:ext cx="4790" cy="7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7961" extrusionOk="0">
                      <a:moveTo>
                        <a:pt x="4790" y="7894"/>
                      </a:moveTo>
                      <a:cubicBezTo>
                        <a:pt x="4790" y="7894"/>
                        <a:pt x="4790" y="7894"/>
                        <a:pt x="4790" y="7894"/>
                      </a:cubicBezTo>
                      <a:cubicBezTo>
                        <a:pt x="3036" y="5330"/>
                        <a:pt x="1484" y="263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4" y="2699"/>
                        <a:pt x="3036" y="5330"/>
                        <a:pt x="4790" y="79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9" name="Google Shape;12989;g3acbb144eea_1_6349"/>
                <p:cNvSpPr/>
                <p:nvPr/>
              </p:nvSpPr>
              <p:spPr>
                <a:xfrm>
                  <a:off x="-1806253" y="1787068"/>
                  <a:ext cx="2428" cy="5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5127" extrusionOk="0">
                      <a:moveTo>
                        <a:pt x="2429" y="5128"/>
                      </a:moveTo>
                      <a:cubicBezTo>
                        <a:pt x="2429" y="5128"/>
                        <a:pt x="2429" y="5128"/>
                        <a:pt x="2429" y="5128"/>
                      </a:cubicBezTo>
                      <a:cubicBezTo>
                        <a:pt x="1552" y="3441"/>
                        <a:pt x="742" y="175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2" y="1754"/>
                        <a:pt x="1552" y="3441"/>
                        <a:pt x="2429" y="51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0" name="Google Shape;12990;g3acbb144eea_1_6349"/>
                <p:cNvSpPr/>
                <p:nvPr/>
              </p:nvSpPr>
              <p:spPr>
                <a:xfrm>
                  <a:off x="-1299428" y="2008770"/>
                  <a:ext cx="4925" cy="13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13831" extrusionOk="0">
                      <a:moveTo>
                        <a:pt x="0" y="0"/>
                      </a:moveTo>
                      <a:cubicBezTo>
                        <a:pt x="2361" y="4453"/>
                        <a:pt x="3981" y="9108"/>
                        <a:pt x="4925" y="13831"/>
                      </a:cubicBezTo>
                      <a:cubicBezTo>
                        <a:pt x="3981" y="9108"/>
                        <a:pt x="2361" y="44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1" name="Google Shape;12991;g3acbb144eea_1_6349"/>
                <p:cNvSpPr/>
                <p:nvPr/>
              </p:nvSpPr>
              <p:spPr>
                <a:xfrm>
                  <a:off x="-1326078" y="1968829"/>
                  <a:ext cx="26650" cy="39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0" h="39941" extrusionOk="0">
                      <a:moveTo>
                        <a:pt x="24019" y="35623"/>
                      </a:moveTo>
                      <a:cubicBezTo>
                        <a:pt x="24963" y="37040"/>
                        <a:pt x="25840" y="38525"/>
                        <a:pt x="26650" y="39941"/>
                      </a:cubicBezTo>
                      <a:cubicBezTo>
                        <a:pt x="25840" y="38457"/>
                        <a:pt x="24963" y="37040"/>
                        <a:pt x="24019" y="35623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24019" y="35623"/>
                        <a:pt x="24019" y="3562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2" name="Google Shape;12992;g3acbb144eea_1_6349"/>
                <p:cNvSpPr/>
                <p:nvPr/>
              </p:nvSpPr>
              <p:spPr>
                <a:xfrm>
                  <a:off x="-1321355" y="2076374"/>
                  <a:ext cx="539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269" extrusionOk="0">
                      <a:moveTo>
                        <a:pt x="540" y="0"/>
                      </a:moveTo>
                      <a:cubicBezTo>
                        <a:pt x="540" y="0"/>
                        <a:pt x="135" y="202"/>
                        <a:pt x="0" y="270"/>
                      </a:cubicBezTo>
                      <a:cubicBezTo>
                        <a:pt x="202" y="202"/>
                        <a:pt x="405" y="68"/>
                        <a:pt x="54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3" name="Google Shape;12993;g3acbb144eea_1_6349"/>
                <p:cNvSpPr/>
                <p:nvPr/>
              </p:nvSpPr>
              <p:spPr>
                <a:xfrm>
                  <a:off x="-1356439" y="1968829"/>
                  <a:ext cx="62773" cy="105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73" h="105993" extrusionOk="0">
                      <a:moveTo>
                        <a:pt x="62611" y="58563"/>
                      </a:moveTo>
                      <a:cubicBezTo>
                        <a:pt x="62476" y="56944"/>
                        <a:pt x="62206" y="55392"/>
                        <a:pt x="61936" y="53773"/>
                      </a:cubicBezTo>
                      <a:cubicBezTo>
                        <a:pt x="60992" y="49050"/>
                        <a:pt x="59372" y="44394"/>
                        <a:pt x="57011" y="39941"/>
                      </a:cubicBezTo>
                      <a:cubicBezTo>
                        <a:pt x="56201" y="38457"/>
                        <a:pt x="55324" y="37040"/>
                        <a:pt x="54380" y="35623"/>
                      </a:cubicBezTo>
                      <a:lnTo>
                        <a:pt x="30361" y="0"/>
                      </a:lnTo>
                      <a:cubicBezTo>
                        <a:pt x="20375" y="16395"/>
                        <a:pt x="10120" y="31373"/>
                        <a:pt x="0" y="44799"/>
                      </a:cubicBezTo>
                      <a:lnTo>
                        <a:pt x="33195" y="95063"/>
                      </a:lnTo>
                      <a:cubicBezTo>
                        <a:pt x="35488" y="98504"/>
                        <a:pt x="37175" y="102215"/>
                        <a:pt x="38255" y="105993"/>
                      </a:cubicBezTo>
                      <a:cubicBezTo>
                        <a:pt x="39132" y="105454"/>
                        <a:pt x="40009" y="105049"/>
                        <a:pt x="40886" y="104442"/>
                      </a:cubicBezTo>
                      <a:cubicBezTo>
                        <a:pt x="52221" y="96818"/>
                        <a:pt x="59440" y="85280"/>
                        <a:pt x="61869" y="72799"/>
                      </a:cubicBezTo>
                      <a:cubicBezTo>
                        <a:pt x="62746" y="68143"/>
                        <a:pt x="63016" y="63353"/>
                        <a:pt x="62543" y="585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4" name="Google Shape;12994;g3acbb144eea_1_6349"/>
                <p:cNvSpPr/>
                <p:nvPr/>
              </p:nvSpPr>
              <p:spPr>
                <a:xfrm>
                  <a:off x="-1321962" y="2075497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68" y="1349"/>
                      </a:moveTo>
                      <a:cubicBezTo>
                        <a:pt x="68" y="1349"/>
                        <a:pt x="405" y="1215"/>
                        <a:pt x="540" y="1147"/>
                      </a:cubicBezTo>
                      <a:cubicBezTo>
                        <a:pt x="742" y="1080"/>
                        <a:pt x="945" y="945"/>
                        <a:pt x="1080" y="877"/>
                      </a:cubicBezTo>
                      <a:cubicBezTo>
                        <a:pt x="1619" y="607"/>
                        <a:pt x="2092" y="270"/>
                        <a:pt x="2631" y="0"/>
                      </a:cubicBezTo>
                      <a:cubicBezTo>
                        <a:pt x="1754" y="472"/>
                        <a:pt x="877" y="945"/>
                        <a:pt x="0" y="13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5" name="Google Shape;12995;g3acbb144eea_1_6349"/>
                <p:cNvSpPr/>
                <p:nvPr/>
              </p:nvSpPr>
              <p:spPr>
                <a:xfrm>
                  <a:off x="-1592715" y="1750635"/>
                  <a:ext cx="54380" cy="80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80" h="80692" extrusionOk="0">
                      <a:moveTo>
                        <a:pt x="0" y="0"/>
                      </a:moveTo>
                      <a:lnTo>
                        <a:pt x="54380" y="80693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6" name="Google Shape;12996;g3acbb144eea_1_6349"/>
                <p:cNvSpPr/>
                <p:nvPr/>
              </p:nvSpPr>
              <p:spPr>
                <a:xfrm>
                  <a:off x="-1804094" y="1692949"/>
                  <a:ext cx="5869" cy="103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9" h="10390" extrusionOk="0">
                      <a:moveTo>
                        <a:pt x="0" y="10390"/>
                      </a:moveTo>
                      <a:cubicBezTo>
                        <a:pt x="1754" y="6814"/>
                        <a:pt x="3643" y="3373"/>
                        <a:pt x="5870" y="0"/>
                      </a:cubicBezTo>
                      <a:cubicBezTo>
                        <a:pt x="3711" y="3373"/>
                        <a:pt x="1754" y="6814"/>
                        <a:pt x="0" y="10390"/>
                      </a:cubicBezTo>
                      <a:cubicBezTo>
                        <a:pt x="0" y="10390"/>
                        <a:pt x="0" y="10390"/>
                        <a:pt x="0" y="103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7" name="Google Shape;12997;g3acbb144eea_1_6349"/>
                <p:cNvSpPr/>
                <p:nvPr/>
              </p:nvSpPr>
              <p:spPr>
                <a:xfrm>
                  <a:off x="-1789116" y="1674733"/>
                  <a:ext cx="6342" cy="6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6477" extrusionOk="0">
                      <a:moveTo>
                        <a:pt x="0" y="6477"/>
                      </a:moveTo>
                      <a:cubicBezTo>
                        <a:pt x="0" y="6477"/>
                        <a:pt x="0" y="6477"/>
                        <a:pt x="0" y="6477"/>
                      </a:cubicBezTo>
                      <a:cubicBezTo>
                        <a:pt x="2024" y="4251"/>
                        <a:pt x="4115" y="2092"/>
                        <a:pt x="6342" y="0"/>
                      </a:cubicBezTo>
                      <a:cubicBezTo>
                        <a:pt x="6342" y="0"/>
                        <a:pt x="6342" y="0"/>
                        <a:pt x="6342" y="0"/>
                      </a:cubicBezTo>
                      <a:cubicBezTo>
                        <a:pt x="4115" y="2092"/>
                        <a:pt x="1957" y="4251"/>
                        <a:pt x="0" y="64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8" name="Google Shape;12998;g3acbb144eea_1_6349"/>
                <p:cNvSpPr/>
                <p:nvPr/>
              </p:nvSpPr>
              <p:spPr>
                <a:xfrm>
                  <a:off x="-1780210" y="1664882"/>
                  <a:ext cx="9647" cy="74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7489" extrusionOk="0">
                      <a:moveTo>
                        <a:pt x="0" y="7489"/>
                      </a:moveTo>
                      <a:cubicBezTo>
                        <a:pt x="3036" y="4858"/>
                        <a:pt x="6207" y="2294"/>
                        <a:pt x="9648" y="0"/>
                      </a:cubicBezTo>
                      <a:cubicBezTo>
                        <a:pt x="6207" y="2294"/>
                        <a:pt x="3036" y="4858"/>
                        <a:pt x="0" y="7489"/>
                      </a:cubicBezTo>
                      <a:cubicBezTo>
                        <a:pt x="0" y="7489"/>
                        <a:pt x="0" y="7489"/>
                        <a:pt x="0" y="74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9" name="Google Shape;12999;g3acbb144eea_1_6349"/>
                <p:cNvSpPr/>
                <p:nvPr/>
              </p:nvSpPr>
              <p:spPr>
                <a:xfrm>
                  <a:off x="-1782706" y="1672439"/>
                  <a:ext cx="2496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293" extrusionOk="0">
                      <a:moveTo>
                        <a:pt x="0" y="2294"/>
                      </a:moveTo>
                      <a:cubicBezTo>
                        <a:pt x="0" y="2294"/>
                        <a:pt x="0" y="2294"/>
                        <a:pt x="0" y="2294"/>
                      </a:cubicBezTo>
                      <a:cubicBezTo>
                        <a:pt x="810" y="1484"/>
                        <a:pt x="1619" y="742"/>
                        <a:pt x="2496" y="0"/>
                      </a:cubicBezTo>
                      <a:cubicBezTo>
                        <a:pt x="2496" y="0"/>
                        <a:pt x="2496" y="0"/>
                        <a:pt x="2496" y="0"/>
                      </a:cubicBezTo>
                      <a:cubicBezTo>
                        <a:pt x="1619" y="742"/>
                        <a:pt x="810" y="1552"/>
                        <a:pt x="0" y="22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0" name="Google Shape;13000;g3acbb144eea_1_6349"/>
                <p:cNvSpPr/>
                <p:nvPr/>
              </p:nvSpPr>
              <p:spPr>
                <a:xfrm>
                  <a:off x="-1790465" y="1681142"/>
                  <a:ext cx="1349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416" extrusionOk="0">
                      <a:moveTo>
                        <a:pt x="0" y="1417"/>
                      </a:moveTo>
                      <a:cubicBezTo>
                        <a:pt x="405" y="945"/>
                        <a:pt x="945" y="540"/>
                        <a:pt x="1349" y="0"/>
                      </a:cubicBezTo>
                      <a:cubicBezTo>
                        <a:pt x="1349" y="0"/>
                        <a:pt x="1349" y="0"/>
                        <a:pt x="1349" y="0"/>
                      </a:cubicBezTo>
                      <a:cubicBezTo>
                        <a:pt x="945" y="472"/>
                        <a:pt x="405" y="877"/>
                        <a:pt x="0" y="14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1" name="Google Shape;13001;g3acbb144eea_1_6349"/>
                <p:cNvSpPr/>
                <p:nvPr/>
              </p:nvSpPr>
              <p:spPr>
                <a:xfrm>
                  <a:off x="-1804499" y="1703339"/>
                  <a:ext cx="472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09" extrusionOk="0">
                      <a:moveTo>
                        <a:pt x="0" y="810"/>
                      </a:moveTo>
                      <a:lnTo>
                        <a:pt x="0" y="810"/>
                      </a:lnTo>
                      <a:cubicBezTo>
                        <a:pt x="0" y="810"/>
                        <a:pt x="337" y="270"/>
                        <a:pt x="472" y="0"/>
                      </a:cubicBezTo>
                      <a:cubicBezTo>
                        <a:pt x="472" y="0"/>
                        <a:pt x="472" y="0"/>
                        <a:pt x="472" y="0"/>
                      </a:cubicBezTo>
                      <a:cubicBezTo>
                        <a:pt x="337" y="270"/>
                        <a:pt x="135" y="540"/>
                        <a:pt x="0" y="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2" name="Google Shape;13002;g3acbb144eea_1_6349"/>
                <p:cNvSpPr/>
                <p:nvPr/>
              </p:nvSpPr>
              <p:spPr>
                <a:xfrm>
                  <a:off x="-1770562" y="1664005"/>
                  <a:ext cx="1349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877" extrusionOk="0">
                      <a:moveTo>
                        <a:pt x="1349" y="0"/>
                      </a:moveTo>
                      <a:cubicBezTo>
                        <a:pt x="877" y="270"/>
                        <a:pt x="405" y="607"/>
                        <a:pt x="0" y="877"/>
                      </a:cubicBezTo>
                      <a:cubicBezTo>
                        <a:pt x="472" y="540"/>
                        <a:pt x="944" y="270"/>
                        <a:pt x="1349" y="0"/>
                      </a:cubicBezTo>
                      <a:lnTo>
                        <a:pt x="134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3" name="Google Shape;13003;g3acbb144eea_1_6349"/>
                <p:cNvSpPr/>
                <p:nvPr/>
              </p:nvSpPr>
              <p:spPr>
                <a:xfrm>
                  <a:off x="-1865761" y="1872416"/>
                  <a:ext cx="8501" cy="4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1" h="4452" extrusionOk="0">
                      <a:moveTo>
                        <a:pt x="8501" y="4453"/>
                      </a:moveTo>
                      <a:cubicBezTo>
                        <a:pt x="5532" y="3238"/>
                        <a:pt x="2699" y="1754"/>
                        <a:pt x="0" y="0"/>
                      </a:cubicBezTo>
                      <a:cubicBezTo>
                        <a:pt x="2699" y="1754"/>
                        <a:pt x="5532" y="3238"/>
                        <a:pt x="8501" y="445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4" name="Google Shape;13004;g3acbb144eea_1_6349"/>
                <p:cNvSpPr/>
                <p:nvPr/>
              </p:nvSpPr>
              <p:spPr>
                <a:xfrm>
                  <a:off x="-1888093" y="1845091"/>
                  <a:ext cx="1484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563" extrusionOk="0">
                      <a:moveTo>
                        <a:pt x="1484" y="2564"/>
                      </a:moveTo>
                      <a:cubicBezTo>
                        <a:pt x="1012" y="1687"/>
                        <a:pt x="472" y="877"/>
                        <a:pt x="0" y="0"/>
                      </a:cubicBezTo>
                      <a:cubicBezTo>
                        <a:pt x="472" y="877"/>
                        <a:pt x="945" y="1754"/>
                        <a:pt x="1484" y="25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5" name="Google Shape;13005;g3acbb144eea_1_6349"/>
                <p:cNvSpPr/>
                <p:nvPr/>
              </p:nvSpPr>
              <p:spPr>
                <a:xfrm>
                  <a:off x="-1893962" y="1833959"/>
                  <a:ext cx="472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77" extrusionOk="0">
                      <a:moveTo>
                        <a:pt x="472" y="877"/>
                      </a:moveTo>
                      <a:cubicBezTo>
                        <a:pt x="472" y="877"/>
                        <a:pt x="135" y="270"/>
                        <a:pt x="0" y="0"/>
                      </a:cubicBezTo>
                      <a:cubicBezTo>
                        <a:pt x="135" y="270"/>
                        <a:pt x="270" y="607"/>
                        <a:pt x="472" y="8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6" name="Google Shape;13006;g3acbb144eea_1_6349"/>
                <p:cNvSpPr/>
                <p:nvPr/>
              </p:nvSpPr>
              <p:spPr>
                <a:xfrm>
                  <a:off x="-1904015" y="1808726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7" name="Google Shape;13007;g3acbb144eea_1_6349"/>
                <p:cNvSpPr/>
                <p:nvPr/>
              </p:nvSpPr>
              <p:spPr>
                <a:xfrm>
                  <a:off x="-1879794" y="1858585"/>
                  <a:ext cx="14033" cy="13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3" h="1383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846" y="5667"/>
                        <a:pt x="8636" y="10323"/>
                        <a:pt x="14033" y="13831"/>
                      </a:cubicBezTo>
                      <a:cubicBezTo>
                        <a:pt x="8636" y="10323"/>
                        <a:pt x="3846" y="56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8" name="Google Shape;13008;g3acbb144eea_1_6349"/>
                <p:cNvSpPr/>
                <p:nvPr/>
              </p:nvSpPr>
              <p:spPr>
                <a:xfrm>
                  <a:off x="-1904083" y="1771618"/>
                  <a:ext cx="96952" cy="1088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52" h="108865" extrusionOk="0">
                      <a:moveTo>
                        <a:pt x="81907" y="84269"/>
                      </a:moveTo>
                      <a:cubicBezTo>
                        <a:pt x="65377" y="59710"/>
                        <a:pt x="54043" y="30159"/>
                        <a:pt x="49185" y="0"/>
                      </a:cubicBezTo>
                      <a:cubicBezTo>
                        <a:pt x="30968" y="4790"/>
                        <a:pt x="14371" y="17070"/>
                        <a:pt x="0" y="37108"/>
                      </a:cubicBezTo>
                      <a:cubicBezTo>
                        <a:pt x="0" y="37108"/>
                        <a:pt x="0" y="37108"/>
                        <a:pt x="0" y="37108"/>
                      </a:cubicBezTo>
                      <a:cubicBezTo>
                        <a:pt x="2766" y="45676"/>
                        <a:pt x="6140" y="54110"/>
                        <a:pt x="10120" y="62341"/>
                      </a:cubicBezTo>
                      <a:cubicBezTo>
                        <a:pt x="10255" y="62611"/>
                        <a:pt x="10390" y="62948"/>
                        <a:pt x="10593" y="63218"/>
                      </a:cubicBezTo>
                      <a:cubicBezTo>
                        <a:pt x="12279" y="66659"/>
                        <a:pt x="14101" y="70100"/>
                        <a:pt x="15990" y="73473"/>
                      </a:cubicBezTo>
                      <a:cubicBezTo>
                        <a:pt x="16462" y="74351"/>
                        <a:pt x="16935" y="75228"/>
                        <a:pt x="17474" y="76037"/>
                      </a:cubicBezTo>
                      <a:cubicBezTo>
                        <a:pt x="19633" y="79748"/>
                        <a:pt x="21860" y="83391"/>
                        <a:pt x="24289" y="86967"/>
                      </a:cubicBezTo>
                      <a:lnTo>
                        <a:pt x="24289" y="86967"/>
                      </a:lnTo>
                      <a:cubicBezTo>
                        <a:pt x="28135" y="92635"/>
                        <a:pt x="32925" y="97290"/>
                        <a:pt x="38322" y="100798"/>
                      </a:cubicBezTo>
                      <a:cubicBezTo>
                        <a:pt x="41021" y="102553"/>
                        <a:pt x="43855" y="104037"/>
                        <a:pt x="46823" y="105251"/>
                      </a:cubicBezTo>
                      <a:cubicBezTo>
                        <a:pt x="61599" y="111189"/>
                        <a:pt x="78939" y="109974"/>
                        <a:pt x="93174" y="100394"/>
                      </a:cubicBezTo>
                      <a:cubicBezTo>
                        <a:pt x="94524" y="99449"/>
                        <a:pt x="95738" y="98369"/>
                        <a:pt x="96953" y="97357"/>
                      </a:cubicBezTo>
                      <a:cubicBezTo>
                        <a:pt x="91083" y="94456"/>
                        <a:pt x="85888" y="90071"/>
                        <a:pt x="81974" y="842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9" name="Google Shape;13009;g3acbb144eea_1_6349"/>
                <p:cNvSpPr/>
                <p:nvPr/>
              </p:nvSpPr>
              <p:spPr>
                <a:xfrm>
                  <a:off x="-1908603" y="1703204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0" name="Google Shape;13010;g3acbb144eea_1_6349"/>
                <p:cNvSpPr/>
                <p:nvPr/>
              </p:nvSpPr>
              <p:spPr>
                <a:xfrm>
                  <a:off x="-1910492" y="171251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1" name="Google Shape;13011;g3acbb144eea_1_6349"/>
                <p:cNvSpPr/>
                <p:nvPr/>
              </p:nvSpPr>
              <p:spPr>
                <a:xfrm>
                  <a:off x="-1892545" y="16583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2" name="Google Shape;13012;g3acbb144eea_1_6349"/>
                <p:cNvSpPr/>
                <p:nvPr/>
              </p:nvSpPr>
              <p:spPr>
                <a:xfrm>
                  <a:off x="-1906242" y="1693961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3" name="Google Shape;13013;g3acbb144eea_1_6349"/>
                <p:cNvSpPr/>
                <p:nvPr/>
              </p:nvSpPr>
              <p:spPr>
                <a:xfrm>
                  <a:off x="-1888025" y="1649904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4" name="Google Shape;13014;g3acbb144eea_1_6349"/>
                <p:cNvSpPr/>
                <p:nvPr/>
              </p:nvSpPr>
              <p:spPr>
                <a:xfrm>
                  <a:off x="-1896594" y="1667041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5" name="Google Shape;13015;g3acbb144eea_1_6349"/>
                <p:cNvSpPr/>
                <p:nvPr/>
              </p:nvSpPr>
              <p:spPr>
                <a:xfrm>
                  <a:off x="-1903476" y="1684785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7"/>
                      </a:moveTo>
                      <a:cubicBezTo>
                        <a:pt x="0" y="67"/>
                        <a:pt x="0" y="67"/>
                        <a:pt x="0" y="0"/>
                      </a:cubicBezTo>
                      <a:cubicBezTo>
                        <a:pt x="0" y="0"/>
                        <a:pt x="0" y="0"/>
                        <a:pt x="0" y="6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6" name="Google Shape;13016;g3acbb144eea_1_6349"/>
                <p:cNvSpPr/>
                <p:nvPr/>
              </p:nvSpPr>
              <p:spPr>
                <a:xfrm>
                  <a:off x="-1900237" y="1675812"/>
                  <a:ext cx="6746" cy="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" extrusionOk="0">
                      <a:moveTo>
                        <a:pt x="0" y="68"/>
                      </a:moveTo>
                      <a:cubicBezTo>
                        <a:pt x="0" y="68"/>
                        <a:pt x="0" y="68"/>
                        <a:pt x="0" y="0"/>
                      </a:cubicBezTo>
                      <a:cubicBezTo>
                        <a:pt x="0" y="0"/>
                        <a:pt x="0" y="0"/>
                        <a:pt x="0" y="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7" name="Google Shape;13017;g3acbb144eea_1_6349"/>
                <p:cNvSpPr/>
                <p:nvPr/>
              </p:nvSpPr>
              <p:spPr>
                <a:xfrm>
                  <a:off x="-1910290" y="1584594"/>
                  <a:ext cx="121983" cy="127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983" h="127515" extrusionOk="0">
                      <a:moveTo>
                        <a:pt x="6477" y="124817"/>
                      </a:moveTo>
                      <a:cubicBezTo>
                        <a:pt x="22737" y="117531"/>
                        <a:pt x="40076" y="113887"/>
                        <a:pt x="57551" y="113280"/>
                      </a:cubicBezTo>
                      <a:cubicBezTo>
                        <a:pt x="64837" y="82987"/>
                        <a:pt x="80895" y="56201"/>
                        <a:pt x="107275" y="38390"/>
                      </a:cubicBezTo>
                      <a:cubicBezTo>
                        <a:pt x="112065" y="35151"/>
                        <a:pt x="116991" y="32250"/>
                        <a:pt x="121983" y="29619"/>
                      </a:cubicBezTo>
                      <a:cubicBezTo>
                        <a:pt x="113347" y="17340"/>
                        <a:pt x="101878" y="7422"/>
                        <a:pt x="87035" y="1957"/>
                      </a:cubicBezTo>
                      <a:cubicBezTo>
                        <a:pt x="85213" y="1282"/>
                        <a:pt x="83256" y="607"/>
                        <a:pt x="81367" y="0"/>
                      </a:cubicBezTo>
                      <a:cubicBezTo>
                        <a:pt x="56269" y="17609"/>
                        <a:pt x="36433" y="40009"/>
                        <a:pt x="22332" y="65107"/>
                      </a:cubicBezTo>
                      <a:cubicBezTo>
                        <a:pt x="22332" y="65107"/>
                        <a:pt x="22332" y="65107"/>
                        <a:pt x="22332" y="65107"/>
                      </a:cubicBezTo>
                      <a:cubicBezTo>
                        <a:pt x="20780" y="67874"/>
                        <a:pt x="19296" y="70707"/>
                        <a:pt x="17879" y="73541"/>
                      </a:cubicBezTo>
                      <a:cubicBezTo>
                        <a:pt x="17879" y="73541"/>
                        <a:pt x="17879" y="73541"/>
                        <a:pt x="17879" y="73541"/>
                      </a:cubicBezTo>
                      <a:cubicBezTo>
                        <a:pt x="16462" y="76375"/>
                        <a:pt x="15113" y="79276"/>
                        <a:pt x="13831" y="82177"/>
                      </a:cubicBezTo>
                      <a:cubicBezTo>
                        <a:pt x="13831" y="82177"/>
                        <a:pt x="13831" y="82177"/>
                        <a:pt x="13831" y="82177"/>
                      </a:cubicBezTo>
                      <a:cubicBezTo>
                        <a:pt x="12549" y="85078"/>
                        <a:pt x="11335" y="87979"/>
                        <a:pt x="10188" y="90948"/>
                      </a:cubicBezTo>
                      <a:cubicBezTo>
                        <a:pt x="10188" y="90948"/>
                        <a:pt x="10188" y="90948"/>
                        <a:pt x="10188" y="91015"/>
                      </a:cubicBezTo>
                      <a:cubicBezTo>
                        <a:pt x="9041" y="93984"/>
                        <a:pt x="7961" y="96953"/>
                        <a:pt x="7017" y="99921"/>
                      </a:cubicBezTo>
                      <a:cubicBezTo>
                        <a:pt x="7017" y="99921"/>
                        <a:pt x="7017" y="99921"/>
                        <a:pt x="7017" y="99989"/>
                      </a:cubicBezTo>
                      <a:cubicBezTo>
                        <a:pt x="6005" y="102957"/>
                        <a:pt x="5127" y="105993"/>
                        <a:pt x="4251" y="109030"/>
                      </a:cubicBezTo>
                      <a:cubicBezTo>
                        <a:pt x="4251" y="109030"/>
                        <a:pt x="4251" y="109030"/>
                        <a:pt x="4251" y="109030"/>
                      </a:cubicBezTo>
                      <a:cubicBezTo>
                        <a:pt x="3373" y="112066"/>
                        <a:pt x="2631" y="115169"/>
                        <a:pt x="1889" y="118205"/>
                      </a:cubicBezTo>
                      <a:cubicBezTo>
                        <a:pt x="1889" y="118205"/>
                        <a:pt x="1889" y="118205"/>
                        <a:pt x="1889" y="118205"/>
                      </a:cubicBezTo>
                      <a:cubicBezTo>
                        <a:pt x="1214" y="121309"/>
                        <a:pt x="540" y="124412"/>
                        <a:pt x="0" y="127516"/>
                      </a:cubicBezTo>
                      <a:cubicBezTo>
                        <a:pt x="0" y="127516"/>
                        <a:pt x="0" y="127516"/>
                        <a:pt x="0" y="127516"/>
                      </a:cubicBezTo>
                      <a:cubicBezTo>
                        <a:pt x="2226" y="126436"/>
                        <a:pt x="4385" y="125357"/>
                        <a:pt x="6679" y="124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8" name="Google Shape;13018;g3acbb144eea_1_6349"/>
                <p:cNvSpPr/>
                <p:nvPr/>
              </p:nvSpPr>
              <p:spPr>
                <a:xfrm>
                  <a:off x="-1604589" y="1582165"/>
                  <a:ext cx="1214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877" extrusionOk="0">
                      <a:moveTo>
                        <a:pt x="0" y="0"/>
                      </a:moveTo>
                      <a:cubicBezTo>
                        <a:pt x="405" y="270"/>
                        <a:pt x="810" y="540"/>
                        <a:pt x="1214" y="877"/>
                      </a:cubicBezTo>
                      <a:cubicBezTo>
                        <a:pt x="810" y="607"/>
                        <a:pt x="405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19" name="Google Shape;13019;g3acbb144eea_1_6349"/>
                <p:cNvSpPr/>
                <p:nvPr/>
              </p:nvSpPr>
              <p:spPr>
                <a:xfrm>
                  <a:off x="-1620714" y="1572517"/>
                  <a:ext cx="188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9" h="1011" extrusionOk="0">
                      <a:moveTo>
                        <a:pt x="0" y="0"/>
                      </a:moveTo>
                      <a:cubicBezTo>
                        <a:pt x="607" y="337"/>
                        <a:pt x="1282" y="675"/>
                        <a:pt x="1889" y="1012"/>
                      </a:cubicBezTo>
                      <a:cubicBezTo>
                        <a:pt x="1282" y="675"/>
                        <a:pt x="607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0" name="Google Shape;13020;g3acbb144eea_1_6349"/>
                <p:cNvSpPr/>
                <p:nvPr/>
              </p:nvSpPr>
              <p:spPr>
                <a:xfrm>
                  <a:off x="-1629080" y="1568267"/>
                  <a:ext cx="2091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1012" extrusionOk="0">
                      <a:moveTo>
                        <a:pt x="0" y="0"/>
                      </a:moveTo>
                      <a:cubicBezTo>
                        <a:pt x="742" y="337"/>
                        <a:pt x="1417" y="675"/>
                        <a:pt x="2092" y="1012"/>
                      </a:cubicBezTo>
                      <a:cubicBezTo>
                        <a:pt x="1417" y="675"/>
                        <a:pt x="675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1" name="Google Shape;13021;g3acbb144eea_1_6349"/>
                <p:cNvSpPr/>
                <p:nvPr/>
              </p:nvSpPr>
              <p:spPr>
                <a:xfrm>
                  <a:off x="-1612550" y="1577173"/>
                  <a:ext cx="1619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1011" extrusionOk="0">
                      <a:moveTo>
                        <a:pt x="0" y="0"/>
                      </a:moveTo>
                      <a:cubicBezTo>
                        <a:pt x="540" y="337"/>
                        <a:pt x="1079" y="675"/>
                        <a:pt x="1619" y="1012"/>
                      </a:cubicBezTo>
                      <a:cubicBezTo>
                        <a:pt x="1079" y="675"/>
                        <a:pt x="540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2" name="Google Shape;13022;g3acbb144eea_1_6349"/>
                <p:cNvSpPr/>
                <p:nvPr/>
              </p:nvSpPr>
              <p:spPr>
                <a:xfrm>
                  <a:off x="-1690949" y="1550253"/>
                  <a:ext cx="2496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69" extrusionOk="0">
                      <a:moveTo>
                        <a:pt x="0" y="0"/>
                      </a:moveTo>
                      <a:cubicBezTo>
                        <a:pt x="810" y="135"/>
                        <a:pt x="1687" y="202"/>
                        <a:pt x="2497" y="270"/>
                      </a:cubicBezTo>
                      <a:cubicBezTo>
                        <a:pt x="1687" y="135"/>
                        <a:pt x="810" y="6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3" name="Google Shape;13023;g3acbb144eea_1_6349"/>
                <p:cNvSpPr/>
                <p:nvPr/>
              </p:nvSpPr>
              <p:spPr>
                <a:xfrm>
                  <a:off x="-1681908" y="1551602"/>
                  <a:ext cx="2563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472" extrusionOk="0">
                      <a:moveTo>
                        <a:pt x="0" y="0"/>
                      </a:moveTo>
                      <a:cubicBezTo>
                        <a:pt x="877" y="135"/>
                        <a:pt x="1754" y="270"/>
                        <a:pt x="2564" y="472"/>
                      </a:cubicBezTo>
                      <a:cubicBezTo>
                        <a:pt x="1687" y="337"/>
                        <a:pt x="810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4" name="Google Shape;13024;g3acbb144eea_1_6349"/>
                <p:cNvSpPr/>
                <p:nvPr/>
              </p:nvSpPr>
              <p:spPr>
                <a:xfrm>
                  <a:off x="-1725628" y="15490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5" name="Google Shape;13025;g3acbb144eea_1_6349"/>
                <p:cNvSpPr/>
                <p:nvPr/>
              </p:nvSpPr>
              <p:spPr>
                <a:xfrm>
                  <a:off x="-1654988" y="1558079"/>
                  <a:ext cx="2563" cy="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809" extrusionOk="0">
                      <a:moveTo>
                        <a:pt x="0" y="0"/>
                      </a:moveTo>
                      <a:cubicBezTo>
                        <a:pt x="877" y="270"/>
                        <a:pt x="1687" y="540"/>
                        <a:pt x="2564" y="810"/>
                      </a:cubicBezTo>
                      <a:cubicBezTo>
                        <a:pt x="1687" y="540"/>
                        <a:pt x="877" y="27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6" name="Google Shape;13026;g3acbb144eea_1_6349"/>
                <p:cNvSpPr/>
                <p:nvPr/>
              </p:nvSpPr>
              <p:spPr>
                <a:xfrm>
                  <a:off x="-1672867" y="1553356"/>
                  <a:ext cx="2631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607" extrusionOk="0">
                      <a:moveTo>
                        <a:pt x="0" y="0"/>
                      </a:moveTo>
                      <a:cubicBezTo>
                        <a:pt x="877" y="202"/>
                        <a:pt x="1754" y="405"/>
                        <a:pt x="2631" y="607"/>
                      </a:cubicBezTo>
                      <a:cubicBezTo>
                        <a:pt x="1754" y="405"/>
                        <a:pt x="877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7" name="Google Shape;13027;g3acbb144eea_1_6349"/>
                <p:cNvSpPr/>
                <p:nvPr/>
              </p:nvSpPr>
              <p:spPr>
                <a:xfrm>
                  <a:off x="-1663894" y="1555515"/>
                  <a:ext cx="2631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674" extrusionOk="0">
                      <a:moveTo>
                        <a:pt x="0" y="0"/>
                      </a:moveTo>
                      <a:cubicBezTo>
                        <a:pt x="877" y="202"/>
                        <a:pt x="1754" y="472"/>
                        <a:pt x="2631" y="675"/>
                      </a:cubicBezTo>
                      <a:cubicBezTo>
                        <a:pt x="1754" y="405"/>
                        <a:pt x="877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8" name="Google Shape;13028;g3acbb144eea_1_6349"/>
                <p:cNvSpPr/>
                <p:nvPr/>
              </p:nvSpPr>
              <p:spPr>
                <a:xfrm>
                  <a:off x="-1637581" y="1564489"/>
                  <a:ext cx="2293" cy="1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3" h="1012" extrusionOk="0">
                      <a:moveTo>
                        <a:pt x="0" y="0"/>
                      </a:moveTo>
                      <a:cubicBezTo>
                        <a:pt x="742" y="337"/>
                        <a:pt x="1552" y="675"/>
                        <a:pt x="2294" y="1012"/>
                      </a:cubicBezTo>
                      <a:cubicBezTo>
                        <a:pt x="1552" y="675"/>
                        <a:pt x="742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29" name="Google Shape;13029;g3acbb144eea_1_6349"/>
                <p:cNvSpPr/>
                <p:nvPr/>
              </p:nvSpPr>
              <p:spPr>
                <a:xfrm>
                  <a:off x="-1646217" y="1561048"/>
                  <a:ext cx="2428" cy="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8" h="944" extrusionOk="0">
                      <a:moveTo>
                        <a:pt x="0" y="0"/>
                      </a:moveTo>
                      <a:cubicBezTo>
                        <a:pt x="810" y="270"/>
                        <a:pt x="1619" y="607"/>
                        <a:pt x="2429" y="945"/>
                      </a:cubicBezTo>
                      <a:cubicBezTo>
                        <a:pt x="1619" y="607"/>
                        <a:pt x="810" y="33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0" name="Google Shape;13030;g3acbb144eea_1_6349"/>
                <p:cNvSpPr/>
                <p:nvPr/>
              </p:nvSpPr>
              <p:spPr>
                <a:xfrm>
                  <a:off x="-1699990" y="1549376"/>
                  <a:ext cx="2293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3" h="202" extrusionOk="0">
                      <a:moveTo>
                        <a:pt x="0" y="0"/>
                      </a:moveTo>
                      <a:cubicBezTo>
                        <a:pt x="742" y="0"/>
                        <a:pt x="1552" y="135"/>
                        <a:pt x="2294" y="202"/>
                      </a:cubicBezTo>
                      <a:cubicBezTo>
                        <a:pt x="1552" y="135"/>
                        <a:pt x="742" y="6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1" name="Google Shape;13031;g3acbb144eea_1_6349"/>
                <p:cNvSpPr/>
                <p:nvPr/>
              </p:nvSpPr>
              <p:spPr>
                <a:xfrm>
                  <a:off x="-1596830" y="1587563"/>
                  <a:ext cx="742" cy="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607" extrusionOk="0">
                      <a:moveTo>
                        <a:pt x="0" y="0"/>
                      </a:moveTo>
                      <a:cubicBezTo>
                        <a:pt x="0" y="0"/>
                        <a:pt x="472" y="405"/>
                        <a:pt x="742" y="607"/>
                      </a:cubicBezTo>
                      <a:cubicBezTo>
                        <a:pt x="472" y="405"/>
                        <a:pt x="270" y="20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2" name="Google Shape;13032;g3acbb144eea_1_6349"/>
                <p:cNvSpPr/>
                <p:nvPr/>
              </p:nvSpPr>
              <p:spPr>
                <a:xfrm>
                  <a:off x="-1708896" y="1548903"/>
                  <a:ext cx="195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6746" extrusionOk="0">
                      <a:moveTo>
                        <a:pt x="0" y="0"/>
                      </a:moveTo>
                      <a:cubicBezTo>
                        <a:pt x="675" y="0"/>
                        <a:pt x="1349" y="0"/>
                        <a:pt x="1957" y="0"/>
                      </a:cubicBezTo>
                      <a:cubicBezTo>
                        <a:pt x="1282" y="0"/>
                        <a:pt x="607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3" name="Google Shape;13033;g3acbb144eea_1_6349"/>
                <p:cNvSpPr/>
                <p:nvPr/>
              </p:nvSpPr>
              <p:spPr>
                <a:xfrm>
                  <a:off x="-1717667" y="1548836"/>
                  <a:ext cx="141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" h="6746" extrusionOk="0">
                      <a:moveTo>
                        <a:pt x="0" y="0"/>
                      </a:moveTo>
                      <a:cubicBezTo>
                        <a:pt x="472" y="0"/>
                        <a:pt x="945" y="0"/>
                        <a:pt x="1417" y="0"/>
                      </a:cubicBezTo>
                      <a:cubicBezTo>
                        <a:pt x="945" y="0"/>
                        <a:pt x="47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4" name="Google Shape;13034;g3acbb144eea_1_6349"/>
                <p:cNvSpPr/>
                <p:nvPr/>
              </p:nvSpPr>
              <p:spPr>
                <a:xfrm>
                  <a:off x="-1725493" y="1548768"/>
                  <a:ext cx="136151" cy="86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51" h="86832" extrusionOk="0">
                      <a:moveTo>
                        <a:pt x="24221" y="48375"/>
                      </a:moveTo>
                      <a:cubicBezTo>
                        <a:pt x="56606" y="51479"/>
                        <a:pt x="87912" y="64635"/>
                        <a:pt x="113010" y="86832"/>
                      </a:cubicBezTo>
                      <a:cubicBezTo>
                        <a:pt x="121444" y="73136"/>
                        <a:pt x="129135" y="59035"/>
                        <a:pt x="136152" y="44597"/>
                      </a:cubicBezTo>
                      <a:cubicBezTo>
                        <a:pt x="133926" y="42775"/>
                        <a:pt x="131699" y="41089"/>
                        <a:pt x="129405" y="39402"/>
                      </a:cubicBezTo>
                      <a:cubicBezTo>
                        <a:pt x="129135" y="39199"/>
                        <a:pt x="128933" y="38997"/>
                        <a:pt x="128663" y="38795"/>
                      </a:cubicBezTo>
                      <a:cubicBezTo>
                        <a:pt x="126504" y="37243"/>
                        <a:pt x="124345" y="35691"/>
                        <a:pt x="122186" y="34207"/>
                      </a:cubicBezTo>
                      <a:cubicBezTo>
                        <a:pt x="121781" y="33937"/>
                        <a:pt x="121376" y="33667"/>
                        <a:pt x="120971" y="33330"/>
                      </a:cubicBezTo>
                      <a:cubicBezTo>
                        <a:pt x="118880" y="31913"/>
                        <a:pt x="116721" y="30631"/>
                        <a:pt x="114630" y="29282"/>
                      </a:cubicBezTo>
                      <a:cubicBezTo>
                        <a:pt x="114090" y="28944"/>
                        <a:pt x="113550" y="28607"/>
                        <a:pt x="113010" y="28269"/>
                      </a:cubicBezTo>
                      <a:cubicBezTo>
                        <a:pt x="110919" y="27055"/>
                        <a:pt x="108827" y="25841"/>
                        <a:pt x="106736" y="24694"/>
                      </a:cubicBezTo>
                      <a:cubicBezTo>
                        <a:pt x="106128" y="24356"/>
                        <a:pt x="105454" y="24019"/>
                        <a:pt x="104846" y="23682"/>
                      </a:cubicBezTo>
                      <a:cubicBezTo>
                        <a:pt x="102823" y="22602"/>
                        <a:pt x="100731" y="21523"/>
                        <a:pt x="98639" y="20511"/>
                      </a:cubicBezTo>
                      <a:cubicBezTo>
                        <a:pt x="97965" y="20173"/>
                        <a:pt x="97222" y="19836"/>
                        <a:pt x="96548" y="19498"/>
                      </a:cubicBezTo>
                      <a:cubicBezTo>
                        <a:pt x="94524" y="18486"/>
                        <a:pt x="92432" y="17609"/>
                        <a:pt x="90341" y="16665"/>
                      </a:cubicBezTo>
                      <a:cubicBezTo>
                        <a:pt x="89598" y="16327"/>
                        <a:pt x="88789" y="15990"/>
                        <a:pt x="88047" y="15653"/>
                      </a:cubicBezTo>
                      <a:cubicBezTo>
                        <a:pt x="85955" y="14776"/>
                        <a:pt x="83931" y="13966"/>
                        <a:pt x="81840" y="13156"/>
                      </a:cubicBezTo>
                      <a:cubicBezTo>
                        <a:pt x="81030" y="12819"/>
                        <a:pt x="80220" y="12549"/>
                        <a:pt x="79411" y="12212"/>
                      </a:cubicBezTo>
                      <a:cubicBezTo>
                        <a:pt x="77319" y="11470"/>
                        <a:pt x="75295" y="10728"/>
                        <a:pt x="73204" y="10053"/>
                      </a:cubicBezTo>
                      <a:cubicBezTo>
                        <a:pt x="72327" y="9783"/>
                        <a:pt x="71517" y="9513"/>
                        <a:pt x="70640" y="9243"/>
                      </a:cubicBezTo>
                      <a:cubicBezTo>
                        <a:pt x="68548" y="8569"/>
                        <a:pt x="66457" y="7961"/>
                        <a:pt x="64365" y="7354"/>
                      </a:cubicBezTo>
                      <a:cubicBezTo>
                        <a:pt x="63488" y="7084"/>
                        <a:pt x="62611" y="6882"/>
                        <a:pt x="61734" y="6679"/>
                      </a:cubicBezTo>
                      <a:cubicBezTo>
                        <a:pt x="59642" y="6140"/>
                        <a:pt x="57484" y="5600"/>
                        <a:pt x="55392" y="5128"/>
                      </a:cubicBezTo>
                      <a:cubicBezTo>
                        <a:pt x="54515" y="4925"/>
                        <a:pt x="53638" y="4723"/>
                        <a:pt x="52761" y="4520"/>
                      </a:cubicBezTo>
                      <a:cubicBezTo>
                        <a:pt x="50602" y="4048"/>
                        <a:pt x="48443" y="3643"/>
                        <a:pt x="46284" y="3239"/>
                      </a:cubicBezTo>
                      <a:cubicBezTo>
                        <a:pt x="45407" y="3104"/>
                        <a:pt x="44529" y="2969"/>
                        <a:pt x="43720" y="2766"/>
                      </a:cubicBezTo>
                      <a:cubicBezTo>
                        <a:pt x="41561" y="2429"/>
                        <a:pt x="39334" y="2024"/>
                        <a:pt x="37175" y="1754"/>
                      </a:cubicBezTo>
                      <a:cubicBezTo>
                        <a:pt x="36366" y="1619"/>
                        <a:pt x="35489" y="1552"/>
                        <a:pt x="34679" y="1484"/>
                      </a:cubicBezTo>
                      <a:cubicBezTo>
                        <a:pt x="32452" y="1214"/>
                        <a:pt x="30226" y="945"/>
                        <a:pt x="27932" y="742"/>
                      </a:cubicBezTo>
                      <a:cubicBezTo>
                        <a:pt x="27190" y="675"/>
                        <a:pt x="26380" y="607"/>
                        <a:pt x="25638" y="540"/>
                      </a:cubicBezTo>
                      <a:cubicBezTo>
                        <a:pt x="23344" y="337"/>
                        <a:pt x="20983" y="202"/>
                        <a:pt x="18689" y="135"/>
                      </a:cubicBezTo>
                      <a:cubicBezTo>
                        <a:pt x="18014" y="135"/>
                        <a:pt x="17340" y="135"/>
                        <a:pt x="16732" y="135"/>
                      </a:cubicBezTo>
                      <a:cubicBezTo>
                        <a:pt x="14303" y="68"/>
                        <a:pt x="11875" y="0"/>
                        <a:pt x="9378" y="0"/>
                      </a:cubicBezTo>
                      <a:cubicBezTo>
                        <a:pt x="8906" y="0"/>
                        <a:pt x="8434" y="0"/>
                        <a:pt x="7961" y="0"/>
                      </a:cubicBezTo>
                      <a:cubicBezTo>
                        <a:pt x="5330" y="0"/>
                        <a:pt x="2631" y="68"/>
                        <a:pt x="0" y="202"/>
                      </a:cubicBezTo>
                      <a:cubicBezTo>
                        <a:pt x="0" y="202"/>
                        <a:pt x="0" y="202"/>
                        <a:pt x="0" y="202"/>
                      </a:cubicBezTo>
                      <a:cubicBezTo>
                        <a:pt x="10593" y="14911"/>
                        <a:pt x="18621" y="31238"/>
                        <a:pt x="24356" y="483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5" name="Google Shape;13035;g3acbb144eea_1_6349"/>
                <p:cNvSpPr/>
                <p:nvPr/>
              </p:nvSpPr>
              <p:spPr>
                <a:xfrm>
                  <a:off x="-1408322" y="1887394"/>
                  <a:ext cx="82244" cy="1262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44" h="126234" extrusionOk="0">
                      <a:moveTo>
                        <a:pt x="0" y="47700"/>
                      </a:moveTo>
                      <a:lnTo>
                        <a:pt x="51883" y="126234"/>
                      </a:lnTo>
                      <a:cubicBezTo>
                        <a:pt x="62004" y="112740"/>
                        <a:pt x="72259" y="97762"/>
                        <a:pt x="82244" y="81435"/>
                      </a:cubicBezTo>
                      <a:lnTo>
                        <a:pt x="27392" y="0"/>
                      </a:lnTo>
                      <a:cubicBezTo>
                        <a:pt x="18756" y="17340"/>
                        <a:pt x="9446" y="33262"/>
                        <a:pt x="0" y="4770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6" name="Google Shape;13036;g3acbb144eea_1_6349"/>
                <p:cNvSpPr/>
                <p:nvPr/>
              </p:nvSpPr>
              <p:spPr>
                <a:xfrm>
                  <a:off x="-1506084" y="1740852"/>
                  <a:ext cx="81299" cy="1248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99" h="124884" extrusionOk="0">
                      <a:moveTo>
                        <a:pt x="81300" y="81435"/>
                      </a:moveTo>
                      <a:lnTo>
                        <a:pt x="26448" y="0"/>
                      </a:lnTo>
                      <a:cubicBezTo>
                        <a:pt x="18082" y="16800"/>
                        <a:pt x="9108" y="32183"/>
                        <a:pt x="0" y="46216"/>
                      </a:cubicBezTo>
                      <a:lnTo>
                        <a:pt x="51951" y="124885"/>
                      </a:lnTo>
                      <a:cubicBezTo>
                        <a:pt x="61734" y="111728"/>
                        <a:pt x="71652" y="97290"/>
                        <a:pt x="81300" y="814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7" name="Google Shape;13037;g3acbb144eea_1_6349"/>
                <p:cNvSpPr/>
                <p:nvPr/>
              </p:nvSpPr>
              <p:spPr>
                <a:xfrm>
                  <a:off x="-1632386" y="1691802"/>
                  <a:ext cx="39671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58832" extrusionOk="0">
                      <a:moveTo>
                        <a:pt x="67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7" y="0"/>
                      </a:lnTo>
                      <a:lnTo>
                        <a:pt x="39671" y="58833"/>
                      </a:lnTo>
                      <a:lnTo>
                        <a:pt x="39671" y="58833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8" name="Google Shape;13038;g3acbb144eea_1_6349"/>
                <p:cNvSpPr/>
                <p:nvPr/>
              </p:nvSpPr>
              <p:spPr>
                <a:xfrm>
                  <a:off x="-1637311" y="1685123"/>
                  <a:ext cx="4925" cy="6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6679" extrusionOk="0">
                      <a:moveTo>
                        <a:pt x="0" y="0"/>
                      </a:moveTo>
                      <a:cubicBezTo>
                        <a:pt x="1687" y="2159"/>
                        <a:pt x="3373" y="4385"/>
                        <a:pt x="4925" y="6679"/>
                      </a:cubicBezTo>
                      <a:cubicBezTo>
                        <a:pt x="4925" y="6679"/>
                        <a:pt x="4925" y="6679"/>
                        <a:pt x="4925" y="6679"/>
                      </a:cubicBezTo>
                      <a:cubicBezTo>
                        <a:pt x="3373" y="4385"/>
                        <a:pt x="1687" y="2159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39" name="Google Shape;13039;g3acbb144eea_1_6349"/>
                <p:cNvSpPr/>
                <p:nvPr/>
              </p:nvSpPr>
              <p:spPr>
                <a:xfrm>
                  <a:off x="-1579356" y="1602136"/>
                  <a:ext cx="1349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214" extrusionOk="0">
                      <a:moveTo>
                        <a:pt x="0" y="0"/>
                      </a:moveTo>
                      <a:cubicBezTo>
                        <a:pt x="472" y="405"/>
                        <a:pt x="877" y="810"/>
                        <a:pt x="1349" y="1214"/>
                      </a:cubicBezTo>
                      <a:cubicBezTo>
                        <a:pt x="945" y="810"/>
                        <a:pt x="472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0" name="Google Shape;13040;g3acbb144eea_1_6349"/>
                <p:cNvSpPr/>
                <p:nvPr/>
              </p:nvSpPr>
              <p:spPr>
                <a:xfrm>
                  <a:off x="-1568426" y="1613134"/>
                  <a:ext cx="135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134" extrusionOk="0">
                      <a:moveTo>
                        <a:pt x="0" y="0"/>
                      </a:moveTo>
                      <a:cubicBezTo>
                        <a:pt x="0" y="0"/>
                        <a:pt x="68" y="135"/>
                        <a:pt x="135" y="135"/>
                      </a:cubicBezTo>
                      <a:cubicBezTo>
                        <a:pt x="135" y="135"/>
                        <a:pt x="6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1" name="Google Shape;13041;g3acbb144eea_1_6349"/>
                <p:cNvSpPr/>
                <p:nvPr/>
              </p:nvSpPr>
              <p:spPr>
                <a:xfrm>
                  <a:off x="-1559925" y="1623119"/>
                  <a:ext cx="1956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6" h="2496" extrusionOk="0">
                      <a:moveTo>
                        <a:pt x="0" y="0"/>
                      </a:moveTo>
                      <a:cubicBezTo>
                        <a:pt x="675" y="810"/>
                        <a:pt x="1349" y="1687"/>
                        <a:pt x="1957" y="2496"/>
                      </a:cubicBezTo>
                      <a:cubicBezTo>
                        <a:pt x="1282" y="1687"/>
                        <a:pt x="675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2" name="Google Shape;13042;g3acbb144eea_1_6349"/>
                <p:cNvSpPr/>
                <p:nvPr/>
              </p:nvSpPr>
              <p:spPr>
                <a:xfrm>
                  <a:off x="-1612550" y="1593500"/>
                  <a:ext cx="84066" cy="115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66" h="115843" extrusionOk="0">
                      <a:moveTo>
                        <a:pt x="67" y="42101"/>
                      </a:moveTo>
                      <a:cubicBezTo>
                        <a:pt x="9715" y="50602"/>
                        <a:pt x="18419" y="60519"/>
                        <a:pt x="25908" y="71652"/>
                      </a:cubicBezTo>
                      <a:lnTo>
                        <a:pt x="55122" y="115844"/>
                      </a:lnTo>
                      <a:cubicBezTo>
                        <a:pt x="65377" y="102620"/>
                        <a:pt x="75025" y="88924"/>
                        <a:pt x="84066" y="74823"/>
                      </a:cubicBezTo>
                      <a:lnTo>
                        <a:pt x="62543" y="42910"/>
                      </a:lnTo>
                      <a:cubicBezTo>
                        <a:pt x="60047" y="39199"/>
                        <a:pt x="57348" y="35623"/>
                        <a:pt x="54650" y="32115"/>
                      </a:cubicBezTo>
                      <a:cubicBezTo>
                        <a:pt x="53975" y="31305"/>
                        <a:pt x="53368" y="30428"/>
                        <a:pt x="52693" y="29619"/>
                      </a:cubicBezTo>
                      <a:cubicBezTo>
                        <a:pt x="49994" y="26245"/>
                        <a:pt x="47228" y="22939"/>
                        <a:pt x="44327" y="19836"/>
                      </a:cubicBezTo>
                      <a:cubicBezTo>
                        <a:pt x="44327" y="19836"/>
                        <a:pt x="44259" y="19701"/>
                        <a:pt x="44192" y="19701"/>
                      </a:cubicBezTo>
                      <a:cubicBezTo>
                        <a:pt x="41088" y="16327"/>
                        <a:pt x="37850" y="13089"/>
                        <a:pt x="34544" y="9985"/>
                      </a:cubicBezTo>
                      <a:cubicBezTo>
                        <a:pt x="34139" y="9581"/>
                        <a:pt x="33667" y="9176"/>
                        <a:pt x="33195" y="8771"/>
                      </a:cubicBezTo>
                      <a:cubicBezTo>
                        <a:pt x="29956" y="5735"/>
                        <a:pt x="26582" y="2766"/>
                        <a:pt x="23142" y="0"/>
                      </a:cubicBezTo>
                      <a:cubicBezTo>
                        <a:pt x="16125" y="14438"/>
                        <a:pt x="8434" y="28539"/>
                        <a:pt x="0" y="422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3" name="Google Shape;13043;g3acbb144eea_1_6349"/>
                <p:cNvSpPr/>
                <p:nvPr/>
              </p:nvSpPr>
              <p:spPr>
                <a:xfrm>
                  <a:off x="-1751873" y="1552074"/>
                  <a:ext cx="1012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34" extrusionOk="0">
                      <a:moveTo>
                        <a:pt x="0" y="135"/>
                      </a:moveTo>
                      <a:cubicBezTo>
                        <a:pt x="0" y="135"/>
                        <a:pt x="675" y="0"/>
                        <a:pt x="1012" y="0"/>
                      </a:cubicBezTo>
                      <a:cubicBezTo>
                        <a:pt x="675" y="0"/>
                        <a:pt x="337" y="135"/>
                        <a:pt x="0" y="1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4" name="Google Shape;13044;g3acbb144eea_1_6349"/>
                <p:cNvSpPr/>
                <p:nvPr/>
              </p:nvSpPr>
              <p:spPr>
                <a:xfrm>
                  <a:off x="-1778523" y="1558282"/>
                  <a:ext cx="2766" cy="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877" extrusionOk="0">
                      <a:moveTo>
                        <a:pt x="0" y="877"/>
                      </a:moveTo>
                      <a:cubicBezTo>
                        <a:pt x="944" y="540"/>
                        <a:pt x="1822" y="270"/>
                        <a:pt x="2766" y="0"/>
                      </a:cubicBezTo>
                      <a:cubicBezTo>
                        <a:pt x="1822" y="270"/>
                        <a:pt x="944" y="607"/>
                        <a:pt x="0" y="87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5" name="Google Shape;13045;g3acbb144eea_1_6349"/>
                <p:cNvSpPr/>
                <p:nvPr/>
              </p:nvSpPr>
              <p:spPr>
                <a:xfrm>
                  <a:off x="-1789993" y="1563004"/>
                  <a:ext cx="1011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" h="404" extrusionOk="0">
                      <a:moveTo>
                        <a:pt x="0" y="405"/>
                      </a:moveTo>
                      <a:cubicBezTo>
                        <a:pt x="337" y="270"/>
                        <a:pt x="675" y="135"/>
                        <a:pt x="1012" y="0"/>
                      </a:cubicBezTo>
                      <a:cubicBezTo>
                        <a:pt x="675" y="135"/>
                        <a:pt x="337" y="270"/>
                        <a:pt x="0" y="40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6" name="Google Shape;13046;g3acbb144eea_1_6349"/>
                <p:cNvSpPr/>
                <p:nvPr/>
              </p:nvSpPr>
              <p:spPr>
                <a:xfrm>
                  <a:off x="-1765704" y="1554841"/>
                  <a:ext cx="1619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9" h="472" extrusionOk="0">
                      <a:moveTo>
                        <a:pt x="0" y="472"/>
                      </a:moveTo>
                      <a:cubicBezTo>
                        <a:pt x="540" y="337"/>
                        <a:pt x="1080" y="135"/>
                        <a:pt x="1619" y="0"/>
                      </a:cubicBezTo>
                      <a:cubicBezTo>
                        <a:pt x="1080" y="135"/>
                        <a:pt x="540" y="270"/>
                        <a:pt x="0" y="47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7" name="Google Shape;13047;g3acbb144eea_1_6349"/>
                <p:cNvSpPr/>
                <p:nvPr/>
              </p:nvSpPr>
              <p:spPr>
                <a:xfrm>
                  <a:off x="-1725628" y="1549038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8" name="Google Shape;13048;g3acbb144eea_1_6349"/>
                <p:cNvSpPr/>
                <p:nvPr/>
              </p:nvSpPr>
              <p:spPr>
                <a:xfrm>
                  <a:off x="-1815429" y="1574272"/>
                  <a:ext cx="3035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1754" extrusionOk="0">
                      <a:moveTo>
                        <a:pt x="0" y="1754"/>
                      </a:moveTo>
                      <a:cubicBezTo>
                        <a:pt x="1012" y="1147"/>
                        <a:pt x="2024" y="607"/>
                        <a:pt x="3036" y="0"/>
                      </a:cubicBezTo>
                      <a:cubicBezTo>
                        <a:pt x="2024" y="607"/>
                        <a:pt x="1012" y="1147"/>
                        <a:pt x="0" y="1754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49" name="Google Shape;13049;g3acbb144eea_1_6349"/>
                <p:cNvSpPr/>
                <p:nvPr/>
              </p:nvSpPr>
              <p:spPr>
                <a:xfrm>
                  <a:off x="-1804026" y="1568402"/>
                  <a:ext cx="2766" cy="14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6" h="1416" extrusionOk="0">
                      <a:moveTo>
                        <a:pt x="0" y="1417"/>
                      </a:moveTo>
                      <a:cubicBezTo>
                        <a:pt x="944" y="945"/>
                        <a:pt x="1822" y="472"/>
                        <a:pt x="2766" y="0"/>
                      </a:cubicBezTo>
                      <a:cubicBezTo>
                        <a:pt x="1822" y="472"/>
                        <a:pt x="944" y="945"/>
                        <a:pt x="0" y="141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0" name="Google Shape;13050;g3acbb144eea_1_6349"/>
                <p:cNvSpPr/>
                <p:nvPr/>
              </p:nvSpPr>
              <p:spPr>
                <a:xfrm>
                  <a:off x="-1739729" y="1550050"/>
                  <a:ext cx="2158" cy="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69" extrusionOk="0">
                      <a:moveTo>
                        <a:pt x="0" y="270"/>
                      </a:moveTo>
                      <a:cubicBezTo>
                        <a:pt x="742" y="202"/>
                        <a:pt x="1484" y="67"/>
                        <a:pt x="2159" y="0"/>
                      </a:cubicBezTo>
                      <a:cubicBezTo>
                        <a:pt x="1417" y="67"/>
                        <a:pt x="675" y="202"/>
                        <a:pt x="0" y="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1" name="Google Shape;13051;g3acbb144eea_1_6349"/>
                <p:cNvSpPr/>
                <p:nvPr/>
              </p:nvSpPr>
              <p:spPr>
                <a:xfrm>
                  <a:off x="-1828855" y="1549106"/>
                  <a:ext cx="127583" cy="65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583" h="65174" extrusionOk="0">
                      <a:moveTo>
                        <a:pt x="5600" y="37513"/>
                      </a:moveTo>
                      <a:cubicBezTo>
                        <a:pt x="20443" y="42978"/>
                        <a:pt x="31913" y="52828"/>
                        <a:pt x="40549" y="65175"/>
                      </a:cubicBezTo>
                      <a:cubicBezTo>
                        <a:pt x="68009" y="50737"/>
                        <a:pt x="98302" y="45272"/>
                        <a:pt x="127583" y="48105"/>
                      </a:cubicBezTo>
                      <a:cubicBezTo>
                        <a:pt x="121849" y="31036"/>
                        <a:pt x="113820" y="14708"/>
                        <a:pt x="103227" y="0"/>
                      </a:cubicBezTo>
                      <a:cubicBezTo>
                        <a:pt x="103227" y="0"/>
                        <a:pt x="103227" y="0"/>
                        <a:pt x="103227" y="0"/>
                      </a:cubicBezTo>
                      <a:cubicBezTo>
                        <a:pt x="99247" y="202"/>
                        <a:pt x="95266" y="540"/>
                        <a:pt x="91285" y="1012"/>
                      </a:cubicBezTo>
                      <a:cubicBezTo>
                        <a:pt x="90543" y="1080"/>
                        <a:pt x="89801" y="1214"/>
                        <a:pt x="89126" y="1282"/>
                      </a:cubicBezTo>
                      <a:cubicBezTo>
                        <a:pt x="85415" y="1754"/>
                        <a:pt x="81705" y="2294"/>
                        <a:pt x="77994" y="2969"/>
                      </a:cubicBezTo>
                      <a:cubicBezTo>
                        <a:pt x="77657" y="2969"/>
                        <a:pt x="77319" y="3104"/>
                        <a:pt x="76982" y="3104"/>
                      </a:cubicBezTo>
                      <a:cubicBezTo>
                        <a:pt x="72934" y="3846"/>
                        <a:pt x="68818" y="4790"/>
                        <a:pt x="64770" y="5802"/>
                      </a:cubicBezTo>
                      <a:cubicBezTo>
                        <a:pt x="64230" y="5937"/>
                        <a:pt x="63691" y="6072"/>
                        <a:pt x="63151" y="6275"/>
                      </a:cubicBezTo>
                      <a:cubicBezTo>
                        <a:pt x="59777" y="7152"/>
                        <a:pt x="56404" y="8164"/>
                        <a:pt x="53098" y="9243"/>
                      </a:cubicBezTo>
                      <a:cubicBezTo>
                        <a:pt x="52153" y="9513"/>
                        <a:pt x="51276" y="9850"/>
                        <a:pt x="50332" y="10120"/>
                      </a:cubicBezTo>
                      <a:cubicBezTo>
                        <a:pt x="46823" y="11335"/>
                        <a:pt x="43315" y="12549"/>
                        <a:pt x="39874" y="13966"/>
                      </a:cubicBezTo>
                      <a:cubicBezTo>
                        <a:pt x="39537" y="14101"/>
                        <a:pt x="39200" y="14236"/>
                        <a:pt x="38862" y="14371"/>
                      </a:cubicBezTo>
                      <a:cubicBezTo>
                        <a:pt x="35084" y="15923"/>
                        <a:pt x="31373" y="17609"/>
                        <a:pt x="27662" y="19363"/>
                      </a:cubicBezTo>
                      <a:cubicBezTo>
                        <a:pt x="26718" y="19836"/>
                        <a:pt x="25773" y="20308"/>
                        <a:pt x="24896" y="20780"/>
                      </a:cubicBezTo>
                      <a:cubicBezTo>
                        <a:pt x="22062" y="22197"/>
                        <a:pt x="19296" y="23681"/>
                        <a:pt x="16530" y="25233"/>
                      </a:cubicBezTo>
                      <a:cubicBezTo>
                        <a:pt x="15518" y="25841"/>
                        <a:pt x="14506" y="26380"/>
                        <a:pt x="13494" y="26988"/>
                      </a:cubicBezTo>
                      <a:cubicBezTo>
                        <a:pt x="9918" y="29079"/>
                        <a:pt x="6410" y="31238"/>
                        <a:pt x="2901" y="33599"/>
                      </a:cubicBezTo>
                      <a:cubicBezTo>
                        <a:pt x="1889" y="34274"/>
                        <a:pt x="945" y="35016"/>
                        <a:pt x="0" y="35691"/>
                      </a:cubicBezTo>
                      <a:cubicBezTo>
                        <a:pt x="1957" y="36298"/>
                        <a:pt x="3846" y="36905"/>
                        <a:pt x="5668" y="3764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2" name="Google Shape;13052;g3acbb144eea_1_6349"/>
                <p:cNvSpPr/>
                <p:nvPr/>
              </p:nvSpPr>
              <p:spPr>
                <a:xfrm>
                  <a:off x="-1754302" y="1654964"/>
                  <a:ext cx="2631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079" extrusionOk="0">
                      <a:moveTo>
                        <a:pt x="0" y="1080"/>
                      </a:moveTo>
                      <a:cubicBezTo>
                        <a:pt x="0" y="1080"/>
                        <a:pt x="0" y="1080"/>
                        <a:pt x="0" y="1080"/>
                      </a:cubicBezTo>
                      <a:cubicBezTo>
                        <a:pt x="877" y="675"/>
                        <a:pt x="1754" y="337"/>
                        <a:pt x="2631" y="0"/>
                      </a:cubicBezTo>
                      <a:cubicBezTo>
                        <a:pt x="2631" y="0"/>
                        <a:pt x="2631" y="0"/>
                        <a:pt x="2631" y="0"/>
                      </a:cubicBezTo>
                      <a:cubicBezTo>
                        <a:pt x="1754" y="337"/>
                        <a:pt x="877" y="742"/>
                        <a:pt x="0" y="108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3" name="Google Shape;13053;g3acbb144eea_1_6349"/>
                <p:cNvSpPr/>
                <p:nvPr/>
              </p:nvSpPr>
              <p:spPr>
                <a:xfrm>
                  <a:off x="-1762601" y="1658743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0" y="1349"/>
                      </a:moveTo>
                      <a:lnTo>
                        <a:pt x="0" y="1349"/>
                      </a:lnTo>
                      <a:cubicBezTo>
                        <a:pt x="877" y="877"/>
                        <a:pt x="1754" y="472"/>
                        <a:pt x="2631" y="0"/>
                      </a:cubicBezTo>
                      <a:cubicBezTo>
                        <a:pt x="2631" y="0"/>
                        <a:pt x="2631" y="0"/>
                        <a:pt x="2631" y="0"/>
                      </a:cubicBezTo>
                      <a:cubicBezTo>
                        <a:pt x="1754" y="472"/>
                        <a:pt x="877" y="877"/>
                        <a:pt x="0" y="13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4" name="Google Shape;13054;g3acbb144eea_1_6349"/>
                <p:cNvSpPr/>
                <p:nvPr/>
              </p:nvSpPr>
              <p:spPr>
                <a:xfrm>
                  <a:off x="-1763006" y="1660092"/>
                  <a:ext cx="404" cy="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02" extrusionOk="0">
                      <a:moveTo>
                        <a:pt x="0" y="202"/>
                      </a:moveTo>
                      <a:cubicBezTo>
                        <a:pt x="0" y="202"/>
                        <a:pt x="270" y="68"/>
                        <a:pt x="405" y="0"/>
                      </a:cubicBezTo>
                      <a:lnTo>
                        <a:pt x="405" y="0"/>
                      </a:lnTo>
                      <a:cubicBezTo>
                        <a:pt x="405" y="0"/>
                        <a:pt x="135" y="135"/>
                        <a:pt x="0" y="20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5" name="Google Shape;13055;g3acbb144eea_1_6349"/>
                <p:cNvSpPr/>
                <p:nvPr/>
              </p:nvSpPr>
              <p:spPr>
                <a:xfrm>
                  <a:off x="-1759969" y="1656044"/>
                  <a:ext cx="5667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67" h="2698" extrusionOk="0">
                      <a:moveTo>
                        <a:pt x="0" y="2699"/>
                      </a:moveTo>
                      <a:cubicBezTo>
                        <a:pt x="0" y="2699"/>
                        <a:pt x="0" y="2699"/>
                        <a:pt x="0" y="2699"/>
                      </a:cubicBezTo>
                      <a:cubicBezTo>
                        <a:pt x="1889" y="1754"/>
                        <a:pt x="3778" y="877"/>
                        <a:pt x="5667" y="0"/>
                      </a:cubicBezTo>
                      <a:cubicBezTo>
                        <a:pt x="5667" y="0"/>
                        <a:pt x="5667" y="0"/>
                        <a:pt x="5667" y="0"/>
                      </a:cubicBezTo>
                      <a:cubicBezTo>
                        <a:pt x="3778" y="810"/>
                        <a:pt x="1889" y="1754"/>
                        <a:pt x="0" y="269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6" name="Google Shape;13056;g3acbb144eea_1_6349"/>
                <p:cNvSpPr/>
                <p:nvPr/>
              </p:nvSpPr>
              <p:spPr>
                <a:xfrm>
                  <a:off x="-1751671" y="1654290"/>
                  <a:ext cx="1551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674" extrusionOk="0">
                      <a:moveTo>
                        <a:pt x="0" y="675"/>
                      </a:moveTo>
                      <a:cubicBezTo>
                        <a:pt x="0" y="675"/>
                        <a:pt x="0" y="675"/>
                        <a:pt x="0" y="675"/>
                      </a:cubicBezTo>
                      <a:cubicBezTo>
                        <a:pt x="540" y="472"/>
                        <a:pt x="1012" y="202"/>
                        <a:pt x="1552" y="0"/>
                      </a:cubicBezTo>
                      <a:cubicBezTo>
                        <a:pt x="1012" y="202"/>
                        <a:pt x="540" y="472"/>
                        <a:pt x="0" y="6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7" name="Google Shape;13057;g3acbb144eea_1_6349"/>
                <p:cNvSpPr/>
                <p:nvPr/>
              </p:nvSpPr>
              <p:spPr>
                <a:xfrm>
                  <a:off x="-1769213" y="1660294"/>
                  <a:ext cx="6207" cy="3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7" h="3710" extrusionOk="0">
                      <a:moveTo>
                        <a:pt x="6207" y="0"/>
                      </a:moveTo>
                      <a:cubicBezTo>
                        <a:pt x="4115" y="1147"/>
                        <a:pt x="2024" y="2429"/>
                        <a:pt x="0" y="3711"/>
                      </a:cubicBezTo>
                      <a:lnTo>
                        <a:pt x="0" y="3711"/>
                      </a:lnTo>
                      <a:cubicBezTo>
                        <a:pt x="2024" y="2361"/>
                        <a:pt x="4115" y="1147"/>
                        <a:pt x="6207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8" name="Google Shape;13058;g3acbb144eea_1_6349"/>
                <p:cNvSpPr/>
                <p:nvPr/>
              </p:nvSpPr>
              <p:spPr>
                <a:xfrm>
                  <a:off x="-1814079" y="1756167"/>
                  <a:ext cx="742" cy="5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5869" extrusionOk="0">
                      <a:moveTo>
                        <a:pt x="742" y="5870"/>
                      </a:moveTo>
                      <a:cubicBezTo>
                        <a:pt x="742" y="5870"/>
                        <a:pt x="742" y="5870"/>
                        <a:pt x="742" y="5870"/>
                      </a:cubicBezTo>
                      <a:cubicBezTo>
                        <a:pt x="472" y="3913"/>
                        <a:pt x="135" y="1957"/>
                        <a:pt x="0" y="0"/>
                      </a:cubicBezTo>
                      <a:lnTo>
                        <a:pt x="0" y="0"/>
                      </a:lnTo>
                      <a:cubicBezTo>
                        <a:pt x="135" y="1957"/>
                        <a:pt x="472" y="3913"/>
                        <a:pt x="742" y="58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9" name="Google Shape;13059;g3acbb144eea_1_6349"/>
                <p:cNvSpPr/>
                <p:nvPr/>
              </p:nvSpPr>
              <p:spPr>
                <a:xfrm>
                  <a:off x="-1807670" y="1706645"/>
                  <a:ext cx="209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925" extrusionOk="0">
                      <a:moveTo>
                        <a:pt x="0" y="4925"/>
                      </a:moveTo>
                      <a:cubicBezTo>
                        <a:pt x="0" y="4925"/>
                        <a:pt x="0" y="4925"/>
                        <a:pt x="0" y="4925"/>
                      </a:cubicBezTo>
                      <a:cubicBezTo>
                        <a:pt x="675" y="3238"/>
                        <a:pt x="1349" y="1619"/>
                        <a:pt x="2092" y="0"/>
                      </a:cubicBezTo>
                      <a:cubicBezTo>
                        <a:pt x="2092" y="0"/>
                        <a:pt x="2092" y="0"/>
                        <a:pt x="2092" y="0"/>
                      </a:cubicBezTo>
                      <a:cubicBezTo>
                        <a:pt x="1349" y="1619"/>
                        <a:pt x="607" y="3238"/>
                        <a:pt x="0" y="492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0" name="Google Shape;13060;g3acbb144eea_1_6349"/>
                <p:cNvSpPr/>
                <p:nvPr/>
              </p:nvSpPr>
              <p:spPr>
                <a:xfrm>
                  <a:off x="-1812730" y="1723647"/>
                  <a:ext cx="1281" cy="5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5599" extrusionOk="0">
                      <a:moveTo>
                        <a:pt x="0" y="5600"/>
                      </a:moveTo>
                      <a:cubicBezTo>
                        <a:pt x="0" y="5600"/>
                        <a:pt x="0" y="5600"/>
                        <a:pt x="0" y="5600"/>
                      </a:cubicBezTo>
                      <a:cubicBezTo>
                        <a:pt x="337" y="3711"/>
                        <a:pt x="810" y="1822"/>
                        <a:pt x="1282" y="0"/>
                      </a:cubicBezTo>
                      <a:cubicBezTo>
                        <a:pt x="1282" y="0"/>
                        <a:pt x="1282" y="0"/>
                        <a:pt x="1282" y="0"/>
                      </a:cubicBezTo>
                      <a:cubicBezTo>
                        <a:pt x="810" y="1822"/>
                        <a:pt x="337" y="3711"/>
                        <a:pt x="0" y="560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1" name="Google Shape;13061;g3acbb144eea_1_6349"/>
                <p:cNvSpPr/>
                <p:nvPr/>
              </p:nvSpPr>
              <p:spPr>
                <a:xfrm>
                  <a:off x="-1812798" y="1765343"/>
                  <a:ext cx="1214" cy="55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5532" extrusionOk="0">
                      <a:moveTo>
                        <a:pt x="1215" y="5532"/>
                      </a:moveTo>
                      <a:cubicBezTo>
                        <a:pt x="1215" y="5532"/>
                        <a:pt x="1215" y="5532"/>
                        <a:pt x="1215" y="5532"/>
                      </a:cubicBezTo>
                      <a:cubicBezTo>
                        <a:pt x="742" y="3711"/>
                        <a:pt x="337" y="188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37" y="1822"/>
                        <a:pt x="810" y="3643"/>
                        <a:pt x="1215" y="546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2" name="Google Shape;13062;g3acbb144eea_1_6349"/>
                <p:cNvSpPr/>
                <p:nvPr/>
              </p:nvSpPr>
              <p:spPr>
                <a:xfrm>
                  <a:off x="-1814408" y="1731676"/>
                  <a:ext cx="1273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3" h="21927" extrusionOk="0">
                      <a:moveTo>
                        <a:pt x="193" y="21927"/>
                      </a:moveTo>
                      <a:cubicBezTo>
                        <a:pt x="193" y="21927"/>
                        <a:pt x="193" y="21927"/>
                        <a:pt x="193" y="21927"/>
                      </a:cubicBezTo>
                      <a:cubicBezTo>
                        <a:pt x="-279" y="14573"/>
                        <a:pt x="126" y="7219"/>
                        <a:pt x="1273" y="0"/>
                      </a:cubicBezTo>
                      <a:cubicBezTo>
                        <a:pt x="1273" y="0"/>
                        <a:pt x="1273" y="0"/>
                        <a:pt x="1273" y="0"/>
                      </a:cubicBezTo>
                      <a:cubicBezTo>
                        <a:pt x="126" y="7219"/>
                        <a:pt x="-279" y="14506"/>
                        <a:pt x="193" y="217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3" name="Google Shape;13063;g3acbb144eea_1_6349"/>
                <p:cNvSpPr/>
                <p:nvPr/>
              </p:nvSpPr>
              <p:spPr>
                <a:xfrm>
                  <a:off x="-1810639" y="1715079"/>
                  <a:ext cx="1686" cy="5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5195" extrusionOk="0">
                      <a:moveTo>
                        <a:pt x="0" y="5195"/>
                      </a:moveTo>
                      <a:cubicBezTo>
                        <a:pt x="0" y="5195"/>
                        <a:pt x="0" y="5195"/>
                        <a:pt x="0" y="5195"/>
                      </a:cubicBezTo>
                      <a:cubicBezTo>
                        <a:pt x="472" y="3441"/>
                        <a:pt x="1080" y="1687"/>
                        <a:pt x="1687" y="0"/>
                      </a:cubicBezTo>
                      <a:cubicBezTo>
                        <a:pt x="1687" y="0"/>
                        <a:pt x="1687" y="0"/>
                        <a:pt x="1687" y="0"/>
                      </a:cubicBezTo>
                      <a:cubicBezTo>
                        <a:pt x="1080" y="1754"/>
                        <a:pt x="472" y="3441"/>
                        <a:pt x="0" y="519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4" name="Google Shape;13064;g3acbb144eea_1_6349"/>
                <p:cNvSpPr/>
                <p:nvPr/>
              </p:nvSpPr>
              <p:spPr>
                <a:xfrm>
                  <a:off x="-1805578" y="1704149"/>
                  <a:ext cx="1079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9" h="2496" extrusionOk="0">
                      <a:moveTo>
                        <a:pt x="1080" y="0"/>
                      </a:moveTo>
                      <a:cubicBezTo>
                        <a:pt x="675" y="810"/>
                        <a:pt x="405" y="1687"/>
                        <a:pt x="0" y="2496"/>
                      </a:cubicBezTo>
                      <a:cubicBezTo>
                        <a:pt x="0" y="2496"/>
                        <a:pt x="0" y="2496"/>
                        <a:pt x="0" y="2496"/>
                      </a:cubicBezTo>
                      <a:cubicBezTo>
                        <a:pt x="337" y="1687"/>
                        <a:pt x="675" y="810"/>
                        <a:pt x="1080" y="0"/>
                      </a:cubicBezTo>
                      <a:lnTo>
                        <a:pt x="108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5" name="Google Shape;13065;g3acbb144eea_1_6349"/>
                <p:cNvSpPr/>
                <p:nvPr/>
              </p:nvSpPr>
              <p:spPr>
                <a:xfrm>
                  <a:off x="-1813270" y="1762105"/>
                  <a:ext cx="472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3373" extrusionOk="0">
                      <a:moveTo>
                        <a:pt x="472" y="3306"/>
                      </a:moveTo>
                      <a:cubicBezTo>
                        <a:pt x="472" y="3306"/>
                        <a:pt x="472" y="3306"/>
                        <a:pt x="472" y="3306"/>
                      </a:cubicBezTo>
                      <a:cubicBezTo>
                        <a:pt x="270" y="2226"/>
                        <a:pt x="135" y="107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5" y="1147"/>
                        <a:pt x="270" y="2226"/>
                        <a:pt x="472" y="337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6" name="Google Shape;13066;g3acbb144eea_1_6349"/>
                <p:cNvSpPr/>
                <p:nvPr/>
              </p:nvSpPr>
              <p:spPr>
                <a:xfrm>
                  <a:off x="-1811448" y="1720274"/>
                  <a:ext cx="809" cy="3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3373" extrusionOk="0">
                      <a:moveTo>
                        <a:pt x="0" y="3373"/>
                      </a:moveTo>
                      <a:cubicBezTo>
                        <a:pt x="0" y="3373"/>
                        <a:pt x="0" y="3373"/>
                        <a:pt x="0" y="3373"/>
                      </a:cubicBezTo>
                      <a:cubicBezTo>
                        <a:pt x="270" y="2226"/>
                        <a:pt x="472" y="1147"/>
                        <a:pt x="810" y="0"/>
                      </a:cubicBezTo>
                      <a:cubicBezTo>
                        <a:pt x="810" y="0"/>
                        <a:pt x="810" y="0"/>
                        <a:pt x="810" y="0"/>
                      </a:cubicBezTo>
                      <a:cubicBezTo>
                        <a:pt x="472" y="1147"/>
                        <a:pt x="270" y="2226"/>
                        <a:pt x="0" y="337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7" name="Google Shape;13067;g3acbb144eea_1_6349"/>
                <p:cNvSpPr/>
                <p:nvPr/>
              </p:nvSpPr>
              <p:spPr>
                <a:xfrm>
                  <a:off x="-1811583" y="1770876"/>
                  <a:ext cx="607" cy="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" h="2766" extrusionOk="0">
                      <a:moveTo>
                        <a:pt x="607" y="2766"/>
                      </a:moveTo>
                      <a:lnTo>
                        <a:pt x="607" y="2766"/>
                      </a:lnTo>
                      <a:cubicBezTo>
                        <a:pt x="337" y="1822"/>
                        <a:pt x="202" y="94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02" y="945"/>
                        <a:pt x="337" y="1822"/>
                        <a:pt x="607" y="276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8" name="Google Shape;13068;g3acbb144eea_1_6349"/>
                <p:cNvSpPr/>
                <p:nvPr/>
              </p:nvSpPr>
              <p:spPr>
                <a:xfrm>
                  <a:off x="-1813135" y="1729315"/>
                  <a:ext cx="337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496" extrusionOk="0">
                      <a:moveTo>
                        <a:pt x="0" y="2429"/>
                      </a:moveTo>
                      <a:cubicBezTo>
                        <a:pt x="0" y="2429"/>
                        <a:pt x="0" y="2429"/>
                        <a:pt x="0" y="2429"/>
                      </a:cubicBezTo>
                      <a:cubicBezTo>
                        <a:pt x="135" y="1619"/>
                        <a:pt x="202" y="810"/>
                        <a:pt x="337" y="0"/>
                      </a:cubicBezTo>
                      <a:cubicBezTo>
                        <a:pt x="337" y="0"/>
                        <a:pt x="337" y="0"/>
                        <a:pt x="337" y="0"/>
                      </a:cubicBezTo>
                      <a:cubicBezTo>
                        <a:pt x="202" y="810"/>
                        <a:pt x="135" y="1687"/>
                        <a:pt x="0" y="249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9" name="Google Shape;13069;g3acbb144eea_1_6349"/>
                <p:cNvSpPr/>
                <p:nvPr/>
              </p:nvSpPr>
              <p:spPr>
                <a:xfrm>
                  <a:off x="-1808952" y="1711571"/>
                  <a:ext cx="1214" cy="35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3508" extrusionOk="0">
                      <a:moveTo>
                        <a:pt x="0" y="3508"/>
                      </a:moveTo>
                      <a:cubicBezTo>
                        <a:pt x="0" y="3508"/>
                        <a:pt x="0" y="3508"/>
                        <a:pt x="0" y="3508"/>
                      </a:cubicBezTo>
                      <a:cubicBezTo>
                        <a:pt x="405" y="2361"/>
                        <a:pt x="810" y="1147"/>
                        <a:pt x="1214" y="0"/>
                      </a:cubicBezTo>
                      <a:cubicBezTo>
                        <a:pt x="1214" y="0"/>
                        <a:pt x="1214" y="0"/>
                        <a:pt x="1214" y="0"/>
                      </a:cubicBezTo>
                      <a:cubicBezTo>
                        <a:pt x="742" y="1147"/>
                        <a:pt x="405" y="2361"/>
                        <a:pt x="0" y="35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0" name="Google Shape;13070;g3acbb144eea_1_6349"/>
                <p:cNvSpPr/>
                <p:nvPr/>
              </p:nvSpPr>
              <p:spPr>
                <a:xfrm>
                  <a:off x="-1814214" y="1753604"/>
                  <a:ext cx="134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631" extrusionOk="0">
                      <a:moveTo>
                        <a:pt x="135" y="2564"/>
                      </a:moveTo>
                      <a:lnTo>
                        <a:pt x="135" y="2564"/>
                      </a:lnTo>
                      <a:cubicBezTo>
                        <a:pt x="68" y="1687"/>
                        <a:pt x="68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77"/>
                        <a:pt x="0" y="1754"/>
                        <a:pt x="135" y="263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1" name="Google Shape;13071;g3acbb144eea_1_6349"/>
                <p:cNvSpPr/>
                <p:nvPr/>
              </p:nvSpPr>
              <p:spPr>
                <a:xfrm>
                  <a:off x="-1912246" y="1724187"/>
                  <a:ext cx="6746" cy="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404" extrusionOk="0">
                      <a:moveTo>
                        <a:pt x="0" y="405"/>
                      </a:moveTo>
                      <a:cubicBezTo>
                        <a:pt x="0" y="405"/>
                        <a:pt x="0" y="135"/>
                        <a:pt x="0" y="0"/>
                      </a:cubicBezTo>
                      <a:cubicBezTo>
                        <a:pt x="0" y="135"/>
                        <a:pt x="0" y="270"/>
                        <a:pt x="0" y="40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2" name="Google Shape;13072;g3acbb144eea_1_6349"/>
                <p:cNvSpPr/>
                <p:nvPr/>
              </p:nvSpPr>
              <p:spPr>
                <a:xfrm>
                  <a:off x="-1913191" y="176075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3" name="Google Shape;13073;g3acbb144eea_1_6349"/>
                <p:cNvSpPr/>
                <p:nvPr/>
              </p:nvSpPr>
              <p:spPr>
                <a:xfrm>
                  <a:off x="-1904015" y="1808726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4" name="Google Shape;13074;g3acbb144eea_1_6349"/>
                <p:cNvSpPr/>
                <p:nvPr/>
              </p:nvSpPr>
              <p:spPr>
                <a:xfrm>
                  <a:off x="-1910492" y="1712515"/>
                  <a:ext cx="6746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674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5" name="Google Shape;13075;g3acbb144eea_1_6349"/>
                <p:cNvSpPr/>
                <p:nvPr/>
              </p:nvSpPr>
              <p:spPr>
                <a:xfrm>
                  <a:off x="-1913593" y="1697874"/>
                  <a:ext cx="60853" cy="110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53" h="110851" extrusionOk="0">
                      <a:moveTo>
                        <a:pt x="58762" y="73743"/>
                      </a:moveTo>
                      <a:cubicBezTo>
                        <a:pt x="54782" y="48712"/>
                        <a:pt x="55186" y="23344"/>
                        <a:pt x="60854" y="0"/>
                      </a:cubicBezTo>
                      <a:cubicBezTo>
                        <a:pt x="43379" y="540"/>
                        <a:pt x="26040" y="4251"/>
                        <a:pt x="9780" y="11537"/>
                      </a:cubicBezTo>
                      <a:cubicBezTo>
                        <a:pt x="7486" y="12482"/>
                        <a:pt x="5327" y="13561"/>
                        <a:pt x="3101" y="14641"/>
                      </a:cubicBezTo>
                      <a:cubicBezTo>
                        <a:pt x="3101" y="14641"/>
                        <a:pt x="3101" y="14641"/>
                        <a:pt x="3101" y="14641"/>
                      </a:cubicBezTo>
                      <a:cubicBezTo>
                        <a:pt x="2426" y="18554"/>
                        <a:pt x="1819" y="22467"/>
                        <a:pt x="1346" y="26380"/>
                      </a:cubicBezTo>
                      <a:cubicBezTo>
                        <a:pt x="1346" y="26515"/>
                        <a:pt x="1346" y="26650"/>
                        <a:pt x="1346" y="26785"/>
                      </a:cubicBezTo>
                      <a:cubicBezTo>
                        <a:pt x="-70" y="38727"/>
                        <a:pt x="-340" y="50804"/>
                        <a:pt x="402" y="62881"/>
                      </a:cubicBezTo>
                      <a:cubicBezTo>
                        <a:pt x="402" y="62881"/>
                        <a:pt x="402" y="62881"/>
                        <a:pt x="402" y="62881"/>
                      </a:cubicBezTo>
                      <a:cubicBezTo>
                        <a:pt x="1481" y="79006"/>
                        <a:pt x="4517" y="95131"/>
                        <a:pt x="9578" y="110851"/>
                      </a:cubicBezTo>
                      <a:cubicBezTo>
                        <a:pt x="9578" y="110851"/>
                        <a:pt x="9578" y="110851"/>
                        <a:pt x="9578" y="110851"/>
                      </a:cubicBezTo>
                      <a:cubicBezTo>
                        <a:pt x="23948" y="90813"/>
                        <a:pt x="40546" y="78534"/>
                        <a:pt x="58762" y="7374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6" name="Google Shape;13076;g3acbb144eea_1_6349"/>
                <p:cNvSpPr/>
                <p:nvPr/>
              </p:nvSpPr>
              <p:spPr>
                <a:xfrm>
                  <a:off x="-1790803" y="1841785"/>
                  <a:ext cx="472" cy="1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1889" extrusionOk="0">
                      <a:moveTo>
                        <a:pt x="0" y="1889"/>
                      </a:moveTo>
                      <a:cubicBezTo>
                        <a:pt x="135" y="1282"/>
                        <a:pt x="337" y="607"/>
                        <a:pt x="472" y="0"/>
                      </a:cubicBezTo>
                      <a:cubicBezTo>
                        <a:pt x="337" y="607"/>
                        <a:pt x="202" y="1282"/>
                        <a:pt x="0" y="1889"/>
                      </a:cubicBezTo>
                      <a:cubicBezTo>
                        <a:pt x="0" y="1889"/>
                        <a:pt x="0" y="1889"/>
                        <a:pt x="0" y="188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7" name="Google Shape;13077;g3acbb144eea_1_6349"/>
                <p:cNvSpPr/>
                <p:nvPr/>
              </p:nvSpPr>
              <p:spPr>
                <a:xfrm>
                  <a:off x="-1794244" y="1808860"/>
                  <a:ext cx="1349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2901" extrusionOk="0">
                      <a:moveTo>
                        <a:pt x="1349" y="2901"/>
                      </a:moveTo>
                      <a:cubicBezTo>
                        <a:pt x="945" y="1957"/>
                        <a:pt x="472" y="94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72" y="945"/>
                        <a:pt x="945" y="1957"/>
                        <a:pt x="1349" y="2901"/>
                      </a:cubicBezTo>
                      <a:lnTo>
                        <a:pt x="1349" y="2901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8" name="Google Shape;13078;g3acbb144eea_1_6349"/>
                <p:cNvSpPr/>
                <p:nvPr/>
              </p:nvSpPr>
              <p:spPr>
                <a:xfrm>
                  <a:off x="-1792219" y="1813583"/>
                  <a:ext cx="944" cy="2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698" extrusionOk="0">
                      <a:moveTo>
                        <a:pt x="944" y="2631"/>
                      </a:moveTo>
                      <a:cubicBezTo>
                        <a:pt x="675" y="1754"/>
                        <a:pt x="337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37" y="877"/>
                        <a:pt x="675" y="1822"/>
                        <a:pt x="944" y="2699"/>
                      </a:cubicBezTo>
                      <a:cubicBezTo>
                        <a:pt x="944" y="2699"/>
                        <a:pt x="944" y="2699"/>
                        <a:pt x="944" y="269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9" name="Google Shape;13079;g3acbb144eea_1_6349"/>
                <p:cNvSpPr/>
                <p:nvPr/>
              </p:nvSpPr>
              <p:spPr>
                <a:xfrm>
                  <a:off x="-1791815" y="1845901"/>
                  <a:ext cx="404" cy="1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1146" extrusionOk="0">
                      <a:moveTo>
                        <a:pt x="405" y="0"/>
                      </a:moveTo>
                      <a:cubicBezTo>
                        <a:pt x="405" y="0"/>
                        <a:pt x="405" y="0"/>
                        <a:pt x="405" y="0"/>
                      </a:cubicBezTo>
                      <a:cubicBezTo>
                        <a:pt x="270" y="405"/>
                        <a:pt x="135" y="810"/>
                        <a:pt x="0" y="1147"/>
                      </a:cubicBezTo>
                      <a:cubicBezTo>
                        <a:pt x="135" y="742"/>
                        <a:pt x="270" y="337"/>
                        <a:pt x="405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0" name="Google Shape;13080;g3acbb144eea_1_6349"/>
                <p:cNvSpPr/>
                <p:nvPr/>
              </p:nvSpPr>
              <p:spPr>
                <a:xfrm>
                  <a:off x="-1790668" y="1818239"/>
                  <a:ext cx="674" cy="26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2631" extrusionOk="0">
                      <a:moveTo>
                        <a:pt x="607" y="2564"/>
                      </a:moveTo>
                      <a:cubicBezTo>
                        <a:pt x="405" y="1687"/>
                        <a:pt x="202" y="81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02" y="877"/>
                        <a:pt x="472" y="1754"/>
                        <a:pt x="675" y="2631"/>
                      </a:cubicBezTo>
                      <a:cubicBezTo>
                        <a:pt x="675" y="2631"/>
                        <a:pt x="675" y="2631"/>
                        <a:pt x="675" y="263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1" name="Google Shape;13081;g3acbb144eea_1_6349"/>
                <p:cNvSpPr/>
                <p:nvPr/>
              </p:nvSpPr>
              <p:spPr>
                <a:xfrm>
                  <a:off x="-1796133" y="1855009"/>
                  <a:ext cx="809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349" extrusionOk="0">
                      <a:moveTo>
                        <a:pt x="0" y="1349"/>
                      </a:moveTo>
                      <a:cubicBezTo>
                        <a:pt x="270" y="877"/>
                        <a:pt x="540" y="472"/>
                        <a:pt x="810" y="0"/>
                      </a:cubicBezTo>
                      <a:cubicBezTo>
                        <a:pt x="540" y="472"/>
                        <a:pt x="270" y="945"/>
                        <a:pt x="0" y="1349"/>
                      </a:cubicBezTo>
                      <a:cubicBezTo>
                        <a:pt x="0" y="1349"/>
                        <a:pt x="0" y="1349"/>
                        <a:pt x="0" y="13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2" name="Google Shape;13082;g3acbb144eea_1_6349"/>
                <p:cNvSpPr/>
                <p:nvPr/>
              </p:nvSpPr>
              <p:spPr>
                <a:xfrm>
                  <a:off x="-1798764" y="1858450"/>
                  <a:ext cx="1281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1821" extrusionOk="0">
                      <a:moveTo>
                        <a:pt x="0" y="1822"/>
                      </a:moveTo>
                      <a:cubicBezTo>
                        <a:pt x="405" y="1214"/>
                        <a:pt x="877" y="675"/>
                        <a:pt x="1282" y="0"/>
                      </a:cubicBezTo>
                      <a:cubicBezTo>
                        <a:pt x="1282" y="0"/>
                        <a:pt x="1282" y="0"/>
                        <a:pt x="1282" y="0"/>
                      </a:cubicBezTo>
                      <a:cubicBezTo>
                        <a:pt x="877" y="607"/>
                        <a:pt x="405" y="1214"/>
                        <a:pt x="0" y="1822"/>
                      </a:cubicBezTo>
                      <a:cubicBezTo>
                        <a:pt x="0" y="1822"/>
                        <a:pt x="0" y="1822"/>
                        <a:pt x="0" y="182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3" name="Google Shape;13083;g3acbb144eea_1_6349"/>
                <p:cNvSpPr/>
                <p:nvPr/>
              </p:nvSpPr>
              <p:spPr>
                <a:xfrm>
                  <a:off x="-1793974" y="1850286"/>
                  <a:ext cx="944" cy="20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2091" extrusionOk="0">
                      <a:moveTo>
                        <a:pt x="0" y="2024"/>
                      </a:moveTo>
                      <a:cubicBezTo>
                        <a:pt x="337" y="1349"/>
                        <a:pt x="675" y="675"/>
                        <a:pt x="945" y="0"/>
                      </a:cubicBezTo>
                      <a:cubicBezTo>
                        <a:pt x="945" y="0"/>
                        <a:pt x="945" y="0"/>
                        <a:pt x="945" y="0"/>
                      </a:cubicBezTo>
                      <a:cubicBezTo>
                        <a:pt x="675" y="675"/>
                        <a:pt x="337" y="1349"/>
                        <a:pt x="0" y="2092"/>
                      </a:cubicBezTo>
                      <a:cubicBezTo>
                        <a:pt x="0" y="2092"/>
                        <a:pt x="0" y="2092"/>
                        <a:pt x="0" y="20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4" name="Google Shape;13084;g3acbb144eea_1_6349"/>
                <p:cNvSpPr/>
                <p:nvPr/>
              </p:nvSpPr>
              <p:spPr>
                <a:xfrm>
                  <a:off x="-1804769" y="1865804"/>
                  <a:ext cx="1349" cy="1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214" extrusionOk="0">
                      <a:moveTo>
                        <a:pt x="1349" y="0"/>
                      </a:moveTo>
                      <a:cubicBezTo>
                        <a:pt x="1349" y="0"/>
                        <a:pt x="1349" y="0"/>
                        <a:pt x="1349" y="0"/>
                      </a:cubicBezTo>
                      <a:cubicBezTo>
                        <a:pt x="945" y="405"/>
                        <a:pt x="472" y="810"/>
                        <a:pt x="0" y="1214"/>
                      </a:cubicBezTo>
                      <a:cubicBezTo>
                        <a:pt x="472" y="810"/>
                        <a:pt x="945" y="405"/>
                        <a:pt x="1349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5" name="Google Shape;13085;g3acbb144eea_1_6349"/>
                <p:cNvSpPr/>
                <p:nvPr/>
              </p:nvSpPr>
              <p:spPr>
                <a:xfrm>
                  <a:off x="-1801733" y="1862228"/>
                  <a:ext cx="1484" cy="16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1619" extrusionOk="0">
                      <a:moveTo>
                        <a:pt x="67" y="1619"/>
                      </a:moveTo>
                      <a:cubicBezTo>
                        <a:pt x="540" y="1080"/>
                        <a:pt x="1080" y="540"/>
                        <a:pt x="1484" y="0"/>
                      </a:cubicBezTo>
                      <a:cubicBezTo>
                        <a:pt x="1484" y="0"/>
                        <a:pt x="1484" y="0"/>
                        <a:pt x="1484" y="0"/>
                      </a:cubicBezTo>
                      <a:cubicBezTo>
                        <a:pt x="1012" y="540"/>
                        <a:pt x="540" y="1080"/>
                        <a:pt x="0" y="1619"/>
                      </a:cubicBezTo>
                      <a:cubicBezTo>
                        <a:pt x="0" y="1619"/>
                        <a:pt x="0" y="1619"/>
                        <a:pt x="0" y="161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6" name="Google Shape;13086;g3acbb144eea_1_6349"/>
                <p:cNvSpPr/>
                <p:nvPr/>
              </p:nvSpPr>
              <p:spPr>
                <a:xfrm>
                  <a:off x="-1810706" y="1774586"/>
                  <a:ext cx="1281" cy="41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4115" extrusionOk="0">
                      <a:moveTo>
                        <a:pt x="0" y="0"/>
                      </a:moveTo>
                      <a:cubicBezTo>
                        <a:pt x="405" y="1349"/>
                        <a:pt x="810" y="2766"/>
                        <a:pt x="1282" y="4116"/>
                      </a:cubicBezTo>
                      <a:cubicBezTo>
                        <a:pt x="810" y="2766"/>
                        <a:pt x="405" y="141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7" name="Google Shape;13087;g3acbb144eea_1_6349"/>
                <p:cNvSpPr/>
                <p:nvPr/>
              </p:nvSpPr>
              <p:spPr>
                <a:xfrm>
                  <a:off x="-1789183" y="1827549"/>
                  <a:ext cx="135" cy="2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2496" extrusionOk="0">
                      <a:moveTo>
                        <a:pt x="135" y="2496"/>
                      </a:moveTo>
                      <a:cubicBezTo>
                        <a:pt x="135" y="1687"/>
                        <a:pt x="135" y="87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10"/>
                        <a:pt x="135" y="1619"/>
                        <a:pt x="135" y="2496"/>
                      </a:cubicBezTo>
                      <a:lnTo>
                        <a:pt x="135" y="249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8" name="Google Shape;13088;g3acbb144eea_1_6349"/>
                <p:cNvSpPr/>
                <p:nvPr/>
              </p:nvSpPr>
              <p:spPr>
                <a:xfrm>
                  <a:off x="-1789251" y="1832205"/>
                  <a:ext cx="134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2428" extrusionOk="0">
                      <a:moveTo>
                        <a:pt x="0" y="2429"/>
                      </a:moveTo>
                      <a:cubicBezTo>
                        <a:pt x="0" y="1619"/>
                        <a:pt x="67" y="810"/>
                        <a:pt x="135" y="0"/>
                      </a:cubicBezTo>
                      <a:lnTo>
                        <a:pt x="135" y="0"/>
                      </a:lnTo>
                      <a:cubicBezTo>
                        <a:pt x="135" y="810"/>
                        <a:pt x="135" y="1619"/>
                        <a:pt x="0" y="2429"/>
                      </a:cubicBezTo>
                      <a:cubicBezTo>
                        <a:pt x="0" y="2429"/>
                        <a:pt x="0" y="2429"/>
                        <a:pt x="0" y="24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89" name="Google Shape;13089;g3acbb144eea_1_6349"/>
                <p:cNvSpPr/>
                <p:nvPr/>
              </p:nvSpPr>
              <p:spPr>
                <a:xfrm>
                  <a:off x="-1789791" y="1836860"/>
                  <a:ext cx="337" cy="23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361" extrusionOk="0">
                      <a:moveTo>
                        <a:pt x="0" y="2361"/>
                      </a:moveTo>
                      <a:cubicBezTo>
                        <a:pt x="135" y="1552"/>
                        <a:pt x="270" y="810"/>
                        <a:pt x="337" y="0"/>
                      </a:cubicBezTo>
                      <a:cubicBezTo>
                        <a:pt x="337" y="0"/>
                        <a:pt x="337" y="0"/>
                        <a:pt x="337" y="0"/>
                      </a:cubicBezTo>
                      <a:cubicBezTo>
                        <a:pt x="270" y="810"/>
                        <a:pt x="135" y="1552"/>
                        <a:pt x="0" y="2361"/>
                      </a:cubicBezTo>
                      <a:cubicBezTo>
                        <a:pt x="0" y="2361"/>
                        <a:pt x="0" y="2361"/>
                        <a:pt x="0" y="236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0" name="Google Shape;13090;g3acbb144eea_1_6349"/>
                <p:cNvSpPr/>
                <p:nvPr/>
              </p:nvSpPr>
              <p:spPr>
                <a:xfrm>
                  <a:off x="-1797482" y="1803193"/>
                  <a:ext cx="2563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4250" extrusionOk="0">
                      <a:moveTo>
                        <a:pt x="2496" y="4183"/>
                      </a:moveTo>
                      <a:cubicBezTo>
                        <a:pt x="2496" y="4183"/>
                        <a:pt x="2496" y="4183"/>
                        <a:pt x="2496" y="4183"/>
                      </a:cubicBezTo>
                      <a:cubicBezTo>
                        <a:pt x="1754" y="2766"/>
                        <a:pt x="877" y="134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944" y="1349"/>
                        <a:pt x="1754" y="2766"/>
                        <a:pt x="2564" y="42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1" name="Google Shape;13091;g3acbb144eea_1_6349"/>
                <p:cNvSpPr/>
                <p:nvPr/>
              </p:nvSpPr>
              <p:spPr>
                <a:xfrm>
                  <a:off x="-1789723" y="1822894"/>
                  <a:ext cx="337" cy="2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2563" extrusionOk="0">
                      <a:moveTo>
                        <a:pt x="337" y="2496"/>
                      </a:moveTo>
                      <a:cubicBezTo>
                        <a:pt x="270" y="1687"/>
                        <a:pt x="135" y="81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5" y="877"/>
                        <a:pt x="270" y="1687"/>
                        <a:pt x="337" y="2564"/>
                      </a:cubicBezTo>
                      <a:cubicBezTo>
                        <a:pt x="337" y="2564"/>
                        <a:pt x="337" y="2564"/>
                        <a:pt x="337" y="256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2" name="Google Shape;13092;g3acbb144eea_1_6349"/>
                <p:cNvSpPr/>
                <p:nvPr/>
              </p:nvSpPr>
              <p:spPr>
                <a:xfrm>
                  <a:off x="-1803824" y="1792196"/>
                  <a:ext cx="1484" cy="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968" extrusionOk="0">
                      <a:moveTo>
                        <a:pt x="0" y="0"/>
                      </a:moveTo>
                      <a:cubicBezTo>
                        <a:pt x="472" y="1012"/>
                        <a:pt x="944" y="2024"/>
                        <a:pt x="1484" y="2969"/>
                      </a:cubicBezTo>
                      <a:cubicBezTo>
                        <a:pt x="944" y="1957"/>
                        <a:pt x="472" y="94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3" name="Google Shape;13093;g3acbb144eea_1_6349"/>
                <p:cNvSpPr/>
                <p:nvPr/>
              </p:nvSpPr>
              <p:spPr>
                <a:xfrm>
                  <a:off x="-1807805" y="1783290"/>
                  <a:ext cx="1551" cy="3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" h="3778" extrusionOk="0">
                      <a:moveTo>
                        <a:pt x="0" y="0"/>
                      </a:moveTo>
                      <a:cubicBezTo>
                        <a:pt x="472" y="1282"/>
                        <a:pt x="1012" y="2496"/>
                        <a:pt x="1552" y="3778"/>
                      </a:cubicBezTo>
                      <a:cubicBezTo>
                        <a:pt x="1012" y="2496"/>
                        <a:pt x="472" y="1282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4" name="Google Shape;13094;g3acbb144eea_1_6349"/>
                <p:cNvSpPr/>
                <p:nvPr/>
              </p:nvSpPr>
              <p:spPr>
                <a:xfrm>
                  <a:off x="-1854763" y="1769333"/>
                  <a:ext cx="65714" cy="99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14" h="99642" extrusionOk="0">
                      <a:moveTo>
                        <a:pt x="52491" y="25831"/>
                      </a:moveTo>
                      <a:cubicBezTo>
                        <a:pt x="51951" y="24819"/>
                        <a:pt x="51479" y="23807"/>
                        <a:pt x="51006" y="22863"/>
                      </a:cubicBezTo>
                      <a:cubicBezTo>
                        <a:pt x="50129" y="21176"/>
                        <a:pt x="49320" y="19422"/>
                        <a:pt x="48578" y="17735"/>
                      </a:cubicBezTo>
                      <a:cubicBezTo>
                        <a:pt x="48038" y="16453"/>
                        <a:pt x="47566" y="15239"/>
                        <a:pt x="47026" y="13957"/>
                      </a:cubicBezTo>
                      <a:cubicBezTo>
                        <a:pt x="46419" y="12473"/>
                        <a:pt x="45879" y="10921"/>
                        <a:pt x="45407" y="9369"/>
                      </a:cubicBezTo>
                      <a:cubicBezTo>
                        <a:pt x="44934" y="8020"/>
                        <a:pt x="44529" y="6670"/>
                        <a:pt x="44125" y="5253"/>
                      </a:cubicBezTo>
                      <a:cubicBezTo>
                        <a:pt x="44057" y="4916"/>
                        <a:pt x="43922" y="4646"/>
                        <a:pt x="43855" y="4309"/>
                      </a:cubicBezTo>
                      <a:cubicBezTo>
                        <a:pt x="28539" y="-616"/>
                        <a:pt x="13831" y="-1359"/>
                        <a:pt x="0" y="2285"/>
                      </a:cubicBezTo>
                      <a:cubicBezTo>
                        <a:pt x="4858" y="32443"/>
                        <a:pt x="16193" y="61995"/>
                        <a:pt x="32722" y="86553"/>
                      </a:cubicBezTo>
                      <a:cubicBezTo>
                        <a:pt x="36636" y="92356"/>
                        <a:pt x="41898" y="96741"/>
                        <a:pt x="47700" y="99642"/>
                      </a:cubicBezTo>
                      <a:cubicBezTo>
                        <a:pt x="48375" y="99035"/>
                        <a:pt x="49185" y="98495"/>
                        <a:pt x="49860" y="97888"/>
                      </a:cubicBezTo>
                      <a:cubicBezTo>
                        <a:pt x="49860" y="97888"/>
                        <a:pt x="49994" y="97753"/>
                        <a:pt x="50062" y="97686"/>
                      </a:cubicBezTo>
                      <a:cubicBezTo>
                        <a:pt x="50534" y="97281"/>
                        <a:pt x="51006" y="96876"/>
                        <a:pt x="51411" y="96471"/>
                      </a:cubicBezTo>
                      <a:cubicBezTo>
                        <a:pt x="52019" y="95864"/>
                        <a:pt x="52558" y="95189"/>
                        <a:pt x="53165" y="94582"/>
                      </a:cubicBezTo>
                      <a:cubicBezTo>
                        <a:pt x="53638" y="94042"/>
                        <a:pt x="54177" y="93503"/>
                        <a:pt x="54650" y="92963"/>
                      </a:cubicBezTo>
                      <a:cubicBezTo>
                        <a:pt x="55190" y="92288"/>
                        <a:pt x="55662" y="91613"/>
                        <a:pt x="56134" y="90939"/>
                      </a:cubicBezTo>
                      <a:cubicBezTo>
                        <a:pt x="56606" y="90331"/>
                        <a:pt x="57011" y="89724"/>
                        <a:pt x="57416" y="89117"/>
                      </a:cubicBezTo>
                      <a:cubicBezTo>
                        <a:pt x="57888" y="88442"/>
                        <a:pt x="58293" y="87768"/>
                        <a:pt x="58698" y="87026"/>
                      </a:cubicBezTo>
                      <a:cubicBezTo>
                        <a:pt x="58968" y="86553"/>
                        <a:pt x="59238" y="86148"/>
                        <a:pt x="59507" y="85676"/>
                      </a:cubicBezTo>
                      <a:cubicBezTo>
                        <a:pt x="59642" y="85474"/>
                        <a:pt x="59710" y="85271"/>
                        <a:pt x="59845" y="85136"/>
                      </a:cubicBezTo>
                      <a:cubicBezTo>
                        <a:pt x="60250" y="84462"/>
                        <a:pt x="60587" y="83720"/>
                        <a:pt x="60924" y="82977"/>
                      </a:cubicBezTo>
                      <a:cubicBezTo>
                        <a:pt x="61262" y="82303"/>
                        <a:pt x="61599" y="81628"/>
                        <a:pt x="61869" y="80886"/>
                      </a:cubicBezTo>
                      <a:cubicBezTo>
                        <a:pt x="62206" y="80144"/>
                        <a:pt x="62476" y="79402"/>
                        <a:pt x="62746" y="78727"/>
                      </a:cubicBezTo>
                      <a:cubicBezTo>
                        <a:pt x="62881" y="78389"/>
                        <a:pt x="62948" y="78052"/>
                        <a:pt x="63083" y="77715"/>
                      </a:cubicBezTo>
                      <a:cubicBezTo>
                        <a:pt x="63218" y="77310"/>
                        <a:pt x="63353" y="76905"/>
                        <a:pt x="63488" y="76568"/>
                      </a:cubicBezTo>
                      <a:cubicBezTo>
                        <a:pt x="63691" y="75826"/>
                        <a:pt x="63960" y="75084"/>
                        <a:pt x="64095" y="74341"/>
                      </a:cubicBezTo>
                      <a:cubicBezTo>
                        <a:pt x="64230" y="73734"/>
                        <a:pt x="64433" y="73060"/>
                        <a:pt x="64568" y="72452"/>
                      </a:cubicBezTo>
                      <a:cubicBezTo>
                        <a:pt x="64568" y="72317"/>
                        <a:pt x="64568" y="72182"/>
                        <a:pt x="64635" y="72048"/>
                      </a:cubicBezTo>
                      <a:cubicBezTo>
                        <a:pt x="64770" y="71305"/>
                        <a:pt x="64972" y="70563"/>
                        <a:pt x="65040" y="69821"/>
                      </a:cubicBezTo>
                      <a:cubicBezTo>
                        <a:pt x="65175" y="69011"/>
                        <a:pt x="65310" y="68269"/>
                        <a:pt x="65377" y="67460"/>
                      </a:cubicBezTo>
                      <a:cubicBezTo>
                        <a:pt x="65445" y="66717"/>
                        <a:pt x="65580" y="65975"/>
                        <a:pt x="65580" y="65233"/>
                      </a:cubicBezTo>
                      <a:cubicBezTo>
                        <a:pt x="65580" y="64424"/>
                        <a:pt x="65647" y="63614"/>
                        <a:pt x="65715" y="62804"/>
                      </a:cubicBezTo>
                      <a:cubicBezTo>
                        <a:pt x="65715" y="62062"/>
                        <a:pt x="65715" y="61320"/>
                        <a:pt x="65715" y="60578"/>
                      </a:cubicBezTo>
                      <a:cubicBezTo>
                        <a:pt x="65715" y="59768"/>
                        <a:pt x="65715" y="58959"/>
                        <a:pt x="65580" y="58081"/>
                      </a:cubicBezTo>
                      <a:cubicBezTo>
                        <a:pt x="65580" y="57339"/>
                        <a:pt x="65512" y="56665"/>
                        <a:pt x="65377" y="55922"/>
                      </a:cubicBezTo>
                      <a:cubicBezTo>
                        <a:pt x="65310" y="55045"/>
                        <a:pt x="65175" y="54236"/>
                        <a:pt x="65040" y="53359"/>
                      </a:cubicBezTo>
                      <a:cubicBezTo>
                        <a:pt x="64905" y="52684"/>
                        <a:pt x="64838" y="52009"/>
                        <a:pt x="64703" y="51267"/>
                      </a:cubicBezTo>
                      <a:cubicBezTo>
                        <a:pt x="64500" y="50390"/>
                        <a:pt x="64298" y="49513"/>
                        <a:pt x="64028" y="48636"/>
                      </a:cubicBezTo>
                      <a:cubicBezTo>
                        <a:pt x="63826" y="47961"/>
                        <a:pt x="63691" y="47354"/>
                        <a:pt x="63488" y="46679"/>
                      </a:cubicBezTo>
                      <a:cubicBezTo>
                        <a:pt x="63218" y="45802"/>
                        <a:pt x="62881" y="44858"/>
                        <a:pt x="62544" y="43980"/>
                      </a:cubicBezTo>
                      <a:cubicBezTo>
                        <a:pt x="62341" y="43373"/>
                        <a:pt x="62139" y="42766"/>
                        <a:pt x="61869" y="42226"/>
                      </a:cubicBezTo>
                      <a:cubicBezTo>
                        <a:pt x="61464" y="41214"/>
                        <a:pt x="60992" y="40270"/>
                        <a:pt x="60519" y="39325"/>
                      </a:cubicBezTo>
                      <a:cubicBezTo>
                        <a:pt x="60250" y="38853"/>
                        <a:pt x="60047" y="38381"/>
                        <a:pt x="59845" y="37908"/>
                      </a:cubicBezTo>
                      <a:cubicBezTo>
                        <a:pt x="59103" y="36491"/>
                        <a:pt x="58226" y="35075"/>
                        <a:pt x="57281" y="33658"/>
                      </a:cubicBezTo>
                      <a:cubicBezTo>
                        <a:pt x="55527" y="31094"/>
                        <a:pt x="53975" y="28395"/>
                        <a:pt x="52491" y="2569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5" name="Google Shape;13095;g3acbb144eea_1_6349"/>
                <p:cNvSpPr/>
                <p:nvPr/>
              </p:nvSpPr>
              <p:spPr>
                <a:xfrm>
                  <a:off x="-1807130" y="1867221"/>
                  <a:ext cx="2159" cy="1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" h="1821" extrusionOk="0">
                      <a:moveTo>
                        <a:pt x="2159" y="0"/>
                      </a:moveTo>
                      <a:cubicBezTo>
                        <a:pt x="1484" y="607"/>
                        <a:pt x="675" y="1147"/>
                        <a:pt x="0" y="1754"/>
                      </a:cubicBezTo>
                      <a:cubicBezTo>
                        <a:pt x="0" y="1754"/>
                        <a:pt x="135" y="1754"/>
                        <a:pt x="135" y="1822"/>
                      </a:cubicBezTo>
                      <a:cubicBezTo>
                        <a:pt x="810" y="1214"/>
                        <a:pt x="1484" y="607"/>
                        <a:pt x="2159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6" name="Google Shape;13096;g3acbb144eea_1_6349"/>
                <p:cNvSpPr/>
                <p:nvPr/>
              </p:nvSpPr>
              <p:spPr>
                <a:xfrm>
                  <a:off x="-1359475" y="2078938"/>
                  <a:ext cx="1349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472" extrusionOk="0">
                      <a:moveTo>
                        <a:pt x="0" y="0"/>
                      </a:moveTo>
                      <a:cubicBezTo>
                        <a:pt x="472" y="135"/>
                        <a:pt x="877" y="337"/>
                        <a:pt x="1349" y="472"/>
                      </a:cubicBezTo>
                      <a:cubicBezTo>
                        <a:pt x="1349" y="472"/>
                        <a:pt x="1349" y="472"/>
                        <a:pt x="1349" y="472"/>
                      </a:cubicBezTo>
                      <a:cubicBezTo>
                        <a:pt x="877" y="337"/>
                        <a:pt x="472" y="13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7" name="Google Shape;13097;g3acbb144eea_1_6349"/>
                <p:cNvSpPr/>
                <p:nvPr/>
              </p:nvSpPr>
              <p:spPr>
                <a:xfrm>
                  <a:off x="-1354887" y="2080287"/>
                  <a:ext cx="202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6746" extrusionOk="0">
                      <a:moveTo>
                        <a:pt x="0" y="0"/>
                      </a:moveTo>
                      <a:cubicBezTo>
                        <a:pt x="0" y="0"/>
                        <a:pt x="135" y="0"/>
                        <a:pt x="202" y="0"/>
                      </a:cubicBezTo>
                      <a:cubicBezTo>
                        <a:pt x="202" y="0"/>
                        <a:pt x="6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8" name="Google Shape;13098;g3acbb144eea_1_6349"/>
                <p:cNvSpPr/>
                <p:nvPr/>
              </p:nvSpPr>
              <p:spPr>
                <a:xfrm>
                  <a:off x="-1363995" y="2077049"/>
                  <a:ext cx="944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" h="472" extrusionOk="0">
                      <a:moveTo>
                        <a:pt x="0" y="68"/>
                      </a:moveTo>
                      <a:cubicBezTo>
                        <a:pt x="0" y="68"/>
                        <a:pt x="607" y="337"/>
                        <a:pt x="944" y="472"/>
                      </a:cubicBezTo>
                      <a:cubicBezTo>
                        <a:pt x="607" y="337"/>
                        <a:pt x="337" y="20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99" name="Google Shape;13099;g3acbb144eea_1_6349"/>
                <p:cNvSpPr/>
                <p:nvPr/>
              </p:nvSpPr>
              <p:spPr>
                <a:xfrm>
                  <a:off x="-1388891" y="2053165"/>
                  <a:ext cx="7488" cy="10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8" h="1072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520" y="6747"/>
                      </a:lnTo>
                      <a:cubicBezTo>
                        <a:pt x="5465" y="8164"/>
                        <a:pt x="6477" y="9446"/>
                        <a:pt x="7489" y="10728"/>
                      </a:cubicBezTo>
                      <a:lnTo>
                        <a:pt x="7489" y="10728"/>
                      </a:lnTo>
                      <a:cubicBezTo>
                        <a:pt x="6409" y="9446"/>
                        <a:pt x="5465" y="8164"/>
                        <a:pt x="4520" y="674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0" name="Google Shape;13100;g3acbb144eea_1_6349"/>
                <p:cNvSpPr/>
                <p:nvPr/>
              </p:nvSpPr>
              <p:spPr>
                <a:xfrm>
                  <a:off x="-1380120" y="2065174"/>
                  <a:ext cx="2091" cy="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2293" extrusionOk="0">
                      <a:moveTo>
                        <a:pt x="2092" y="2294"/>
                      </a:moveTo>
                      <a:lnTo>
                        <a:pt x="2092" y="2294"/>
                      </a:lnTo>
                      <a:cubicBezTo>
                        <a:pt x="1349" y="1552"/>
                        <a:pt x="675" y="810"/>
                        <a:pt x="0" y="0"/>
                      </a:cubicBezTo>
                      <a:cubicBezTo>
                        <a:pt x="675" y="742"/>
                        <a:pt x="1349" y="1552"/>
                        <a:pt x="2092" y="229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1" name="Google Shape;13101;g3acbb144eea_1_6349"/>
                <p:cNvSpPr/>
                <p:nvPr/>
              </p:nvSpPr>
              <p:spPr>
                <a:xfrm>
                  <a:off x="-1366829" y="2075699"/>
                  <a:ext cx="202" cy="1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5" extrusionOk="0">
                      <a:moveTo>
                        <a:pt x="202" y="135"/>
                      </a:moveTo>
                      <a:lnTo>
                        <a:pt x="202" y="135"/>
                      </a:lnTo>
                      <a:cubicBezTo>
                        <a:pt x="202" y="135"/>
                        <a:pt x="68" y="68"/>
                        <a:pt x="0" y="0"/>
                      </a:cubicBezTo>
                      <a:cubicBezTo>
                        <a:pt x="0" y="0"/>
                        <a:pt x="135" y="68"/>
                        <a:pt x="202" y="1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2" name="Google Shape;13102;g3acbb144eea_1_6349"/>
                <p:cNvSpPr/>
                <p:nvPr/>
              </p:nvSpPr>
              <p:spPr>
                <a:xfrm>
                  <a:off x="-1331340" y="2080287"/>
                  <a:ext cx="134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6746" extrusionOk="0">
                      <a:moveTo>
                        <a:pt x="0" y="0"/>
                      </a:moveTo>
                      <a:cubicBezTo>
                        <a:pt x="0" y="0"/>
                        <a:pt x="67" y="0"/>
                        <a:pt x="135" y="0"/>
                      </a:cubicBezTo>
                      <a:cubicBezTo>
                        <a:pt x="135" y="0"/>
                        <a:pt x="135" y="0"/>
                        <a:pt x="135" y="0"/>
                      </a:cubicBezTo>
                      <a:cubicBezTo>
                        <a:pt x="135" y="0"/>
                        <a:pt x="67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3" name="Google Shape;13103;g3acbb144eea_1_6349"/>
                <p:cNvSpPr/>
                <p:nvPr/>
              </p:nvSpPr>
              <p:spPr>
                <a:xfrm>
                  <a:off x="-1388824" y="2013628"/>
                  <a:ext cx="70707" cy="68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07" h="68008" extrusionOk="0">
                      <a:moveTo>
                        <a:pt x="62071" y="65242"/>
                      </a:moveTo>
                      <a:cubicBezTo>
                        <a:pt x="63691" y="64635"/>
                        <a:pt x="65310" y="63960"/>
                        <a:pt x="66929" y="63218"/>
                      </a:cubicBezTo>
                      <a:cubicBezTo>
                        <a:pt x="67806" y="62813"/>
                        <a:pt x="68683" y="62341"/>
                        <a:pt x="69560" y="61869"/>
                      </a:cubicBezTo>
                      <a:cubicBezTo>
                        <a:pt x="69965" y="61666"/>
                        <a:pt x="70303" y="61397"/>
                        <a:pt x="70707" y="61194"/>
                      </a:cubicBezTo>
                      <a:cubicBezTo>
                        <a:pt x="69628" y="57416"/>
                        <a:pt x="67941" y="53705"/>
                        <a:pt x="65647" y="50264"/>
                      </a:cubicBezTo>
                      <a:lnTo>
                        <a:pt x="32452" y="0"/>
                      </a:lnTo>
                      <a:cubicBezTo>
                        <a:pt x="21253" y="14978"/>
                        <a:pt x="10255" y="28134"/>
                        <a:pt x="0" y="39469"/>
                      </a:cubicBezTo>
                      <a:lnTo>
                        <a:pt x="4520" y="46216"/>
                      </a:lnTo>
                      <a:cubicBezTo>
                        <a:pt x="5465" y="47633"/>
                        <a:pt x="6477" y="48915"/>
                        <a:pt x="7489" y="50197"/>
                      </a:cubicBezTo>
                      <a:cubicBezTo>
                        <a:pt x="7894" y="50669"/>
                        <a:pt x="8299" y="51074"/>
                        <a:pt x="8636" y="51479"/>
                      </a:cubicBezTo>
                      <a:cubicBezTo>
                        <a:pt x="8636" y="51479"/>
                        <a:pt x="8636" y="51479"/>
                        <a:pt x="8636" y="51479"/>
                      </a:cubicBezTo>
                      <a:cubicBezTo>
                        <a:pt x="9311" y="52221"/>
                        <a:pt x="9985" y="53030"/>
                        <a:pt x="10728" y="53773"/>
                      </a:cubicBezTo>
                      <a:cubicBezTo>
                        <a:pt x="11267" y="54312"/>
                        <a:pt x="11807" y="54717"/>
                        <a:pt x="12347" y="55257"/>
                      </a:cubicBezTo>
                      <a:cubicBezTo>
                        <a:pt x="13022" y="55864"/>
                        <a:pt x="13629" y="56471"/>
                        <a:pt x="14304" y="57011"/>
                      </a:cubicBezTo>
                      <a:cubicBezTo>
                        <a:pt x="14911" y="57551"/>
                        <a:pt x="15585" y="57956"/>
                        <a:pt x="16260" y="58495"/>
                      </a:cubicBezTo>
                      <a:cubicBezTo>
                        <a:pt x="16867" y="58968"/>
                        <a:pt x="17475" y="59440"/>
                        <a:pt x="18082" y="59845"/>
                      </a:cubicBezTo>
                      <a:cubicBezTo>
                        <a:pt x="18824" y="60317"/>
                        <a:pt x="19633" y="60789"/>
                        <a:pt x="20376" y="61262"/>
                      </a:cubicBezTo>
                      <a:cubicBezTo>
                        <a:pt x="20848" y="61531"/>
                        <a:pt x="21388" y="61869"/>
                        <a:pt x="21860" y="62139"/>
                      </a:cubicBezTo>
                      <a:cubicBezTo>
                        <a:pt x="21860" y="62139"/>
                        <a:pt x="21995" y="62206"/>
                        <a:pt x="22062" y="62274"/>
                      </a:cubicBezTo>
                      <a:cubicBezTo>
                        <a:pt x="22940" y="62746"/>
                        <a:pt x="23816" y="63151"/>
                        <a:pt x="24694" y="63555"/>
                      </a:cubicBezTo>
                      <a:cubicBezTo>
                        <a:pt x="25031" y="63691"/>
                        <a:pt x="25301" y="63825"/>
                        <a:pt x="25638" y="64028"/>
                      </a:cubicBezTo>
                      <a:cubicBezTo>
                        <a:pt x="25841" y="64095"/>
                        <a:pt x="26043" y="64230"/>
                        <a:pt x="26245" y="64298"/>
                      </a:cubicBezTo>
                      <a:cubicBezTo>
                        <a:pt x="27190" y="64703"/>
                        <a:pt x="28202" y="65040"/>
                        <a:pt x="29214" y="65377"/>
                      </a:cubicBezTo>
                      <a:cubicBezTo>
                        <a:pt x="29686" y="65512"/>
                        <a:pt x="30091" y="65715"/>
                        <a:pt x="30563" y="65850"/>
                      </a:cubicBezTo>
                      <a:cubicBezTo>
                        <a:pt x="31643" y="66187"/>
                        <a:pt x="32722" y="66457"/>
                        <a:pt x="33869" y="66726"/>
                      </a:cubicBezTo>
                      <a:cubicBezTo>
                        <a:pt x="33869" y="66726"/>
                        <a:pt x="34004" y="66726"/>
                        <a:pt x="34072" y="66726"/>
                      </a:cubicBezTo>
                      <a:cubicBezTo>
                        <a:pt x="34342" y="66794"/>
                        <a:pt x="34679" y="66862"/>
                        <a:pt x="34949" y="66929"/>
                      </a:cubicBezTo>
                      <a:cubicBezTo>
                        <a:pt x="36163" y="67199"/>
                        <a:pt x="37378" y="67401"/>
                        <a:pt x="38592" y="67536"/>
                      </a:cubicBezTo>
                      <a:cubicBezTo>
                        <a:pt x="38862" y="67536"/>
                        <a:pt x="39199" y="67604"/>
                        <a:pt x="39469" y="67671"/>
                      </a:cubicBezTo>
                      <a:cubicBezTo>
                        <a:pt x="40751" y="67806"/>
                        <a:pt x="42033" y="67941"/>
                        <a:pt x="43383" y="68008"/>
                      </a:cubicBezTo>
                      <a:cubicBezTo>
                        <a:pt x="43585" y="68008"/>
                        <a:pt x="43787" y="68008"/>
                        <a:pt x="43990" y="68008"/>
                      </a:cubicBezTo>
                      <a:cubicBezTo>
                        <a:pt x="45339" y="68008"/>
                        <a:pt x="46756" y="68008"/>
                        <a:pt x="48105" y="68008"/>
                      </a:cubicBezTo>
                      <a:cubicBezTo>
                        <a:pt x="48240" y="68008"/>
                        <a:pt x="48375" y="68008"/>
                        <a:pt x="48510" y="68008"/>
                      </a:cubicBezTo>
                      <a:cubicBezTo>
                        <a:pt x="49927" y="67941"/>
                        <a:pt x="51344" y="67806"/>
                        <a:pt x="52761" y="67536"/>
                      </a:cubicBezTo>
                      <a:cubicBezTo>
                        <a:pt x="52828" y="67536"/>
                        <a:pt x="52963" y="67536"/>
                        <a:pt x="53031" y="67536"/>
                      </a:cubicBezTo>
                      <a:cubicBezTo>
                        <a:pt x="54515" y="67334"/>
                        <a:pt x="55999" y="66996"/>
                        <a:pt x="57416" y="66659"/>
                      </a:cubicBezTo>
                      <a:cubicBezTo>
                        <a:pt x="57416" y="66659"/>
                        <a:pt x="57484" y="66659"/>
                        <a:pt x="57551" y="66659"/>
                      </a:cubicBezTo>
                      <a:cubicBezTo>
                        <a:pt x="59035" y="66254"/>
                        <a:pt x="60519" y="65850"/>
                        <a:pt x="62004" y="65310"/>
                      </a:cubicBezTo>
                      <a:cubicBezTo>
                        <a:pt x="62004" y="65310"/>
                        <a:pt x="62004" y="65310"/>
                        <a:pt x="62004" y="6531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4" name="Google Shape;13104;g3acbb144eea_1_6349"/>
                <p:cNvSpPr/>
                <p:nvPr/>
              </p:nvSpPr>
              <p:spPr>
                <a:xfrm>
                  <a:off x="-1326753" y="2076846"/>
                  <a:ext cx="4857" cy="2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7" h="2023" extrusionOk="0">
                      <a:moveTo>
                        <a:pt x="4858" y="0"/>
                      </a:moveTo>
                      <a:cubicBezTo>
                        <a:pt x="3239" y="742"/>
                        <a:pt x="1619" y="1484"/>
                        <a:pt x="0" y="2024"/>
                      </a:cubicBezTo>
                      <a:cubicBezTo>
                        <a:pt x="1619" y="1417"/>
                        <a:pt x="3306" y="742"/>
                        <a:pt x="4858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5" name="Google Shape;13105;g3acbb144eea_1_6349"/>
                <p:cNvSpPr/>
                <p:nvPr/>
              </p:nvSpPr>
              <p:spPr>
                <a:xfrm>
                  <a:off x="-1319196" y="2074890"/>
                  <a:ext cx="1147" cy="6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7" h="674" extrusionOk="0">
                      <a:moveTo>
                        <a:pt x="1147" y="0"/>
                      </a:moveTo>
                      <a:cubicBezTo>
                        <a:pt x="1147" y="0"/>
                        <a:pt x="1147" y="0"/>
                        <a:pt x="1147" y="0"/>
                      </a:cubicBezTo>
                      <a:cubicBezTo>
                        <a:pt x="742" y="202"/>
                        <a:pt x="405" y="472"/>
                        <a:pt x="0" y="675"/>
                      </a:cubicBezTo>
                      <a:cubicBezTo>
                        <a:pt x="405" y="472"/>
                        <a:pt x="810" y="270"/>
                        <a:pt x="1147" y="6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6" name="Google Shape;13106;g3acbb144eea_1_6349"/>
                <p:cNvSpPr/>
                <p:nvPr/>
              </p:nvSpPr>
              <p:spPr>
                <a:xfrm>
                  <a:off x="-1592715" y="1709344"/>
                  <a:ext cx="86630" cy="1219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630" h="121983" extrusionOk="0">
                      <a:moveTo>
                        <a:pt x="35219" y="0"/>
                      </a:moveTo>
                      <a:cubicBezTo>
                        <a:pt x="24154" y="14303"/>
                        <a:pt x="12414" y="28067"/>
                        <a:pt x="0" y="41291"/>
                      </a:cubicBezTo>
                      <a:lnTo>
                        <a:pt x="54380" y="121984"/>
                      </a:lnTo>
                      <a:cubicBezTo>
                        <a:pt x="64838" y="109232"/>
                        <a:pt x="75835" y="94524"/>
                        <a:pt x="86630" y="77791"/>
                      </a:cubicBezTo>
                      <a:lnTo>
                        <a:pt x="35219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7" name="Google Shape;13107;g3acbb144eea_1_6349"/>
                <p:cNvSpPr/>
                <p:nvPr/>
              </p:nvSpPr>
              <p:spPr>
                <a:xfrm>
                  <a:off x="-1804094" y="1683504"/>
                  <a:ext cx="12954" cy="19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9835" extrusionOk="0">
                      <a:moveTo>
                        <a:pt x="5870" y="9446"/>
                      </a:moveTo>
                      <a:cubicBezTo>
                        <a:pt x="8029" y="6140"/>
                        <a:pt x="10390" y="3036"/>
                        <a:pt x="12954" y="0"/>
                      </a:cubicBezTo>
                      <a:cubicBezTo>
                        <a:pt x="7826" y="6140"/>
                        <a:pt x="3508" y="12819"/>
                        <a:pt x="0" y="19836"/>
                      </a:cubicBezTo>
                      <a:cubicBezTo>
                        <a:pt x="1754" y="16260"/>
                        <a:pt x="3643" y="12819"/>
                        <a:pt x="5870" y="944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8" name="Google Shape;13108;g3acbb144eea_1_6349"/>
                <p:cNvSpPr/>
                <p:nvPr/>
              </p:nvSpPr>
              <p:spPr>
                <a:xfrm>
                  <a:off x="-1789116" y="1674733"/>
                  <a:ext cx="6342" cy="6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2" h="6477" extrusionOk="0">
                      <a:moveTo>
                        <a:pt x="0" y="6477"/>
                      </a:moveTo>
                      <a:cubicBezTo>
                        <a:pt x="2024" y="4251"/>
                        <a:pt x="4115" y="2092"/>
                        <a:pt x="6342" y="0"/>
                      </a:cubicBezTo>
                      <a:cubicBezTo>
                        <a:pt x="4115" y="2092"/>
                        <a:pt x="1957" y="4251"/>
                        <a:pt x="0" y="647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09" name="Google Shape;13109;g3acbb144eea_1_6349"/>
                <p:cNvSpPr/>
                <p:nvPr/>
              </p:nvSpPr>
              <p:spPr>
                <a:xfrm>
                  <a:off x="-1780210" y="1664882"/>
                  <a:ext cx="9647" cy="74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7" h="7489" extrusionOk="0">
                      <a:moveTo>
                        <a:pt x="9648" y="0"/>
                      </a:moveTo>
                      <a:cubicBezTo>
                        <a:pt x="6207" y="2294"/>
                        <a:pt x="3036" y="4858"/>
                        <a:pt x="0" y="7489"/>
                      </a:cubicBezTo>
                      <a:cubicBezTo>
                        <a:pt x="3036" y="4858"/>
                        <a:pt x="6207" y="2294"/>
                        <a:pt x="9648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0" name="Google Shape;13110;g3acbb144eea_1_6349"/>
                <p:cNvSpPr/>
                <p:nvPr/>
              </p:nvSpPr>
              <p:spPr>
                <a:xfrm>
                  <a:off x="-1852739" y="1614281"/>
                  <a:ext cx="83526" cy="899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26" h="89935" extrusionOk="0">
                      <a:moveTo>
                        <a:pt x="64433" y="0"/>
                      </a:moveTo>
                      <a:cubicBezTo>
                        <a:pt x="59440" y="2631"/>
                        <a:pt x="54515" y="5532"/>
                        <a:pt x="49724" y="8771"/>
                      </a:cubicBezTo>
                      <a:cubicBezTo>
                        <a:pt x="23344" y="26583"/>
                        <a:pt x="7287" y="53368"/>
                        <a:pt x="0" y="83661"/>
                      </a:cubicBezTo>
                      <a:cubicBezTo>
                        <a:pt x="16260" y="83121"/>
                        <a:pt x="32587" y="85348"/>
                        <a:pt x="48240" y="89936"/>
                      </a:cubicBezTo>
                      <a:cubicBezTo>
                        <a:pt x="48375" y="89666"/>
                        <a:pt x="48577" y="89396"/>
                        <a:pt x="48712" y="89126"/>
                      </a:cubicBezTo>
                      <a:cubicBezTo>
                        <a:pt x="52153" y="82109"/>
                        <a:pt x="56471" y="75430"/>
                        <a:pt x="61666" y="69290"/>
                      </a:cubicBezTo>
                      <a:cubicBezTo>
                        <a:pt x="61936" y="69021"/>
                        <a:pt x="62139" y="68616"/>
                        <a:pt x="62341" y="68346"/>
                      </a:cubicBezTo>
                      <a:cubicBezTo>
                        <a:pt x="62746" y="67874"/>
                        <a:pt x="63286" y="67469"/>
                        <a:pt x="63691" y="66929"/>
                      </a:cubicBezTo>
                      <a:cubicBezTo>
                        <a:pt x="65715" y="64703"/>
                        <a:pt x="67806" y="62544"/>
                        <a:pt x="70033" y="60452"/>
                      </a:cubicBezTo>
                      <a:cubicBezTo>
                        <a:pt x="70842" y="59642"/>
                        <a:pt x="71652" y="58900"/>
                        <a:pt x="72529" y="58158"/>
                      </a:cubicBezTo>
                      <a:cubicBezTo>
                        <a:pt x="75565" y="55527"/>
                        <a:pt x="78736" y="52963"/>
                        <a:pt x="82177" y="50669"/>
                      </a:cubicBezTo>
                      <a:cubicBezTo>
                        <a:pt x="82649" y="50332"/>
                        <a:pt x="83121" y="50062"/>
                        <a:pt x="83526" y="49792"/>
                      </a:cubicBezTo>
                      <a:cubicBezTo>
                        <a:pt x="80558" y="31980"/>
                        <a:pt x="74418" y="14371"/>
                        <a:pt x="64365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1" name="Google Shape;13111;g3acbb144eea_1_6349"/>
                <p:cNvSpPr/>
                <p:nvPr/>
              </p:nvSpPr>
              <p:spPr>
                <a:xfrm>
                  <a:off x="-1686631" y="1652063"/>
                  <a:ext cx="67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46" extrusionOk="0">
                      <a:moveTo>
                        <a:pt x="0" y="0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2" name="Google Shape;13112;g3acbb144eea_1_6349"/>
                <p:cNvSpPr/>
                <p:nvPr/>
              </p:nvSpPr>
              <p:spPr>
                <a:xfrm>
                  <a:off x="-1678467" y="1654897"/>
                  <a:ext cx="2361" cy="1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1011" extrusionOk="0">
                      <a:moveTo>
                        <a:pt x="2361" y="1012"/>
                      </a:moveTo>
                      <a:cubicBezTo>
                        <a:pt x="1552" y="675"/>
                        <a:pt x="810" y="337"/>
                        <a:pt x="0" y="0"/>
                      </a:cubicBezTo>
                      <a:cubicBezTo>
                        <a:pt x="810" y="337"/>
                        <a:pt x="1552" y="675"/>
                        <a:pt x="2361" y="10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3" name="Google Shape;13113;g3acbb144eea_1_6349"/>
                <p:cNvSpPr/>
                <p:nvPr/>
              </p:nvSpPr>
              <p:spPr>
                <a:xfrm>
                  <a:off x="-1661802" y="1663330"/>
                  <a:ext cx="2024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281" extrusionOk="0">
                      <a:moveTo>
                        <a:pt x="2024" y="1282"/>
                      </a:moveTo>
                      <a:cubicBezTo>
                        <a:pt x="1349" y="877"/>
                        <a:pt x="675" y="472"/>
                        <a:pt x="0" y="0"/>
                      </a:cubicBezTo>
                      <a:cubicBezTo>
                        <a:pt x="675" y="405"/>
                        <a:pt x="1349" y="810"/>
                        <a:pt x="2024" y="128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4" name="Google Shape;13114;g3acbb144eea_1_6349"/>
                <p:cNvSpPr/>
                <p:nvPr/>
              </p:nvSpPr>
              <p:spPr>
                <a:xfrm>
                  <a:off x="-1670978" y="1658203"/>
                  <a:ext cx="4250" cy="22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0" h="2226" extrusionOk="0">
                      <a:moveTo>
                        <a:pt x="4250" y="2226"/>
                      </a:moveTo>
                      <a:cubicBezTo>
                        <a:pt x="2834" y="1417"/>
                        <a:pt x="1417" y="742"/>
                        <a:pt x="0" y="0"/>
                      </a:cubicBezTo>
                      <a:cubicBezTo>
                        <a:pt x="1417" y="675"/>
                        <a:pt x="2834" y="1417"/>
                        <a:pt x="4250" y="222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5" name="Google Shape;13115;g3acbb144eea_1_6349"/>
                <p:cNvSpPr/>
                <p:nvPr/>
              </p:nvSpPr>
              <p:spPr>
                <a:xfrm>
                  <a:off x="-1652964" y="1669538"/>
                  <a:ext cx="168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84" extrusionOk="0">
                      <a:moveTo>
                        <a:pt x="1687" y="1484"/>
                      </a:moveTo>
                      <a:cubicBezTo>
                        <a:pt x="1080" y="1012"/>
                        <a:pt x="540" y="472"/>
                        <a:pt x="0" y="0"/>
                      </a:cubicBezTo>
                      <a:cubicBezTo>
                        <a:pt x="607" y="472"/>
                        <a:pt x="1147" y="945"/>
                        <a:pt x="1687" y="148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6" name="Google Shape;13116;g3acbb144eea_1_6349"/>
                <p:cNvSpPr/>
                <p:nvPr/>
              </p:nvSpPr>
              <p:spPr>
                <a:xfrm>
                  <a:off x="-1646487" y="1675205"/>
                  <a:ext cx="249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428" extrusionOk="0">
                      <a:moveTo>
                        <a:pt x="0" y="0"/>
                      </a:moveTo>
                      <a:cubicBezTo>
                        <a:pt x="810" y="810"/>
                        <a:pt x="1687" y="1619"/>
                        <a:pt x="2497" y="2429"/>
                      </a:cubicBezTo>
                      <a:cubicBezTo>
                        <a:pt x="1687" y="1619"/>
                        <a:pt x="877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7" name="Google Shape;13117;g3acbb144eea_1_6349"/>
                <p:cNvSpPr/>
                <p:nvPr/>
              </p:nvSpPr>
              <p:spPr>
                <a:xfrm>
                  <a:off x="-1701272" y="1597144"/>
                  <a:ext cx="88788" cy="81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788" h="81772" extrusionOk="0">
                      <a:moveTo>
                        <a:pt x="39469" y="66187"/>
                      </a:moveTo>
                      <a:cubicBezTo>
                        <a:pt x="40144" y="66592"/>
                        <a:pt x="40819" y="66997"/>
                        <a:pt x="41493" y="67469"/>
                      </a:cubicBezTo>
                      <a:cubicBezTo>
                        <a:pt x="43787" y="68953"/>
                        <a:pt x="46014" y="70572"/>
                        <a:pt x="48173" y="72259"/>
                      </a:cubicBezTo>
                      <a:cubicBezTo>
                        <a:pt x="48173" y="72259"/>
                        <a:pt x="48308" y="72394"/>
                        <a:pt x="48375" y="72394"/>
                      </a:cubicBezTo>
                      <a:cubicBezTo>
                        <a:pt x="48982" y="72866"/>
                        <a:pt x="49522" y="73406"/>
                        <a:pt x="50062" y="73878"/>
                      </a:cubicBezTo>
                      <a:cubicBezTo>
                        <a:pt x="51681" y="75228"/>
                        <a:pt x="53233" y="76645"/>
                        <a:pt x="54785" y="78061"/>
                      </a:cubicBezTo>
                      <a:cubicBezTo>
                        <a:pt x="55594" y="78871"/>
                        <a:pt x="56471" y="79681"/>
                        <a:pt x="57281" y="80490"/>
                      </a:cubicBezTo>
                      <a:cubicBezTo>
                        <a:pt x="57686" y="80895"/>
                        <a:pt x="58158" y="81300"/>
                        <a:pt x="58563" y="81772"/>
                      </a:cubicBezTo>
                      <a:cubicBezTo>
                        <a:pt x="69425" y="67941"/>
                        <a:pt x="79546" y="53503"/>
                        <a:pt x="88789" y="38457"/>
                      </a:cubicBezTo>
                      <a:cubicBezTo>
                        <a:pt x="63691" y="16260"/>
                        <a:pt x="32452" y="3104"/>
                        <a:pt x="0" y="0"/>
                      </a:cubicBezTo>
                      <a:cubicBezTo>
                        <a:pt x="5802" y="17340"/>
                        <a:pt x="9176" y="35489"/>
                        <a:pt x="10323" y="53705"/>
                      </a:cubicBezTo>
                      <a:cubicBezTo>
                        <a:pt x="11740" y="54043"/>
                        <a:pt x="13224" y="54447"/>
                        <a:pt x="14641" y="54852"/>
                      </a:cubicBezTo>
                      <a:cubicBezTo>
                        <a:pt x="14641" y="54852"/>
                        <a:pt x="14641" y="54852"/>
                        <a:pt x="14641" y="54852"/>
                      </a:cubicBezTo>
                      <a:cubicBezTo>
                        <a:pt x="17407" y="55662"/>
                        <a:pt x="20106" y="56606"/>
                        <a:pt x="22737" y="57686"/>
                      </a:cubicBezTo>
                      <a:cubicBezTo>
                        <a:pt x="23547" y="58023"/>
                        <a:pt x="24289" y="58361"/>
                        <a:pt x="25098" y="58698"/>
                      </a:cubicBezTo>
                      <a:cubicBezTo>
                        <a:pt x="26110" y="59103"/>
                        <a:pt x="27055" y="59507"/>
                        <a:pt x="28067" y="59912"/>
                      </a:cubicBezTo>
                      <a:cubicBezTo>
                        <a:pt x="28809" y="60250"/>
                        <a:pt x="29484" y="60654"/>
                        <a:pt x="30159" y="60992"/>
                      </a:cubicBezTo>
                      <a:cubicBezTo>
                        <a:pt x="31576" y="61666"/>
                        <a:pt x="32992" y="62409"/>
                        <a:pt x="34409" y="63218"/>
                      </a:cubicBezTo>
                      <a:cubicBezTo>
                        <a:pt x="35151" y="63623"/>
                        <a:pt x="35893" y="63960"/>
                        <a:pt x="36568" y="64365"/>
                      </a:cubicBezTo>
                      <a:cubicBezTo>
                        <a:pt x="37513" y="64905"/>
                        <a:pt x="38457" y="65580"/>
                        <a:pt x="39402" y="6611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8" name="Google Shape;13118;g3acbb144eea_1_6349"/>
                <p:cNvSpPr/>
                <p:nvPr/>
              </p:nvSpPr>
              <p:spPr>
                <a:xfrm>
                  <a:off x="-1661802" y="1663330"/>
                  <a:ext cx="2024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28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75" y="405"/>
                        <a:pt x="1349" y="810"/>
                        <a:pt x="2024" y="1282"/>
                      </a:cubicBezTo>
                      <a:lnTo>
                        <a:pt x="2024" y="1282"/>
                      </a:lnTo>
                      <a:cubicBezTo>
                        <a:pt x="1349" y="810"/>
                        <a:pt x="675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19" name="Google Shape;13119;g3acbb144eea_1_6349"/>
                <p:cNvSpPr/>
                <p:nvPr/>
              </p:nvSpPr>
              <p:spPr>
                <a:xfrm>
                  <a:off x="-1652964" y="1669538"/>
                  <a:ext cx="1686" cy="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8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607" y="472"/>
                        <a:pt x="1147" y="1012"/>
                        <a:pt x="1687" y="1484"/>
                      </a:cubicBezTo>
                      <a:cubicBezTo>
                        <a:pt x="1687" y="1484"/>
                        <a:pt x="1687" y="1484"/>
                        <a:pt x="1687" y="1484"/>
                      </a:cubicBezTo>
                      <a:cubicBezTo>
                        <a:pt x="1080" y="1012"/>
                        <a:pt x="540" y="472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0" name="Google Shape;13120;g3acbb144eea_1_6349"/>
                <p:cNvSpPr/>
                <p:nvPr/>
              </p:nvSpPr>
              <p:spPr>
                <a:xfrm>
                  <a:off x="-1646487" y="1675205"/>
                  <a:ext cx="2496" cy="2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2428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10" y="810"/>
                        <a:pt x="1687" y="1619"/>
                        <a:pt x="2497" y="2429"/>
                      </a:cubicBezTo>
                      <a:cubicBezTo>
                        <a:pt x="2497" y="2429"/>
                        <a:pt x="2497" y="2429"/>
                        <a:pt x="2497" y="2429"/>
                      </a:cubicBezTo>
                      <a:cubicBezTo>
                        <a:pt x="1687" y="1619"/>
                        <a:pt x="877" y="81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1" name="Google Shape;13121;g3acbb144eea_1_6349"/>
                <p:cNvSpPr/>
                <p:nvPr/>
              </p:nvSpPr>
              <p:spPr>
                <a:xfrm>
                  <a:off x="-1653099" y="1669403"/>
                  <a:ext cx="202" cy="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4" extrusionOk="0">
                      <a:moveTo>
                        <a:pt x="0" y="0"/>
                      </a:moveTo>
                      <a:cubicBezTo>
                        <a:pt x="0" y="0"/>
                        <a:pt x="135" y="135"/>
                        <a:pt x="202" y="135"/>
                      </a:cubicBezTo>
                      <a:lnTo>
                        <a:pt x="202" y="135"/>
                      </a:lnTo>
                      <a:cubicBezTo>
                        <a:pt x="202" y="135"/>
                        <a:pt x="6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2" name="Google Shape;13122;g3acbb144eea_1_6349"/>
                <p:cNvSpPr/>
                <p:nvPr/>
              </p:nvSpPr>
              <p:spPr>
                <a:xfrm>
                  <a:off x="-1651277" y="1671022"/>
                  <a:ext cx="4722" cy="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41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619" y="1349"/>
                        <a:pt x="3171" y="2766"/>
                        <a:pt x="4723" y="4183"/>
                      </a:cubicBezTo>
                      <a:cubicBezTo>
                        <a:pt x="4723" y="4183"/>
                        <a:pt x="4723" y="4183"/>
                        <a:pt x="4723" y="4183"/>
                      </a:cubicBezTo>
                      <a:cubicBezTo>
                        <a:pt x="3171" y="2699"/>
                        <a:pt x="1619" y="134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3" name="Google Shape;13123;g3acbb144eea_1_6349"/>
                <p:cNvSpPr/>
                <p:nvPr/>
              </p:nvSpPr>
              <p:spPr>
                <a:xfrm>
                  <a:off x="-1644058" y="1677634"/>
                  <a:ext cx="1281" cy="1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128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05" y="405"/>
                        <a:pt x="877" y="810"/>
                        <a:pt x="1282" y="1282"/>
                      </a:cubicBezTo>
                      <a:cubicBezTo>
                        <a:pt x="877" y="810"/>
                        <a:pt x="405" y="405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4" name="Google Shape;13124;g3acbb144eea_1_6349"/>
                <p:cNvSpPr/>
                <p:nvPr/>
              </p:nvSpPr>
              <p:spPr>
                <a:xfrm>
                  <a:off x="-1659778" y="1664612"/>
                  <a:ext cx="6679" cy="4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9" h="47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294" y="1484"/>
                        <a:pt x="4520" y="3104"/>
                        <a:pt x="6679" y="4790"/>
                      </a:cubicBezTo>
                      <a:cubicBezTo>
                        <a:pt x="4520" y="3104"/>
                        <a:pt x="2294" y="1484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5" name="Google Shape;13125;g3acbb144eea_1_6349"/>
                <p:cNvSpPr/>
                <p:nvPr/>
              </p:nvSpPr>
              <p:spPr>
                <a:xfrm>
                  <a:off x="-1664569" y="1661576"/>
                  <a:ext cx="2833" cy="1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3" h="1754" extrusionOk="0">
                      <a:moveTo>
                        <a:pt x="0" y="0"/>
                      </a:moveTo>
                      <a:cubicBezTo>
                        <a:pt x="945" y="540"/>
                        <a:pt x="1889" y="1214"/>
                        <a:pt x="2834" y="1754"/>
                      </a:cubicBezTo>
                      <a:cubicBezTo>
                        <a:pt x="2834" y="1754"/>
                        <a:pt x="2834" y="1754"/>
                        <a:pt x="2834" y="1754"/>
                      </a:cubicBezTo>
                      <a:cubicBezTo>
                        <a:pt x="1889" y="1147"/>
                        <a:pt x="945" y="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6" name="Google Shape;13126;g3acbb144eea_1_6349"/>
                <p:cNvSpPr/>
                <p:nvPr/>
              </p:nvSpPr>
              <p:spPr>
                <a:xfrm>
                  <a:off x="-1487598" y="1865737"/>
                  <a:ext cx="79275" cy="1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275" h="112065" extrusionOk="0">
                      <a:moveTo>
                        <a:pt x="33464" y="0"/>
                      </a:moveTo>
                      <a:cubicBezTo>
                        <a:pt x="21927" y="15518"/>
                        <a:pt x="10525" y="29146"/>
                        <a:pt x="0" y="40886"/>
                      </a:cubicBezTo>
                      <a:lnTo>
                        <a:pt x="47970" y="112066"/>
                      </a:lnTo>
                      <a:cubicBezTo>
                        <a:pt x="58090" y="99719"/>
                        <a:pt x="68751" y="85483"/>
                        <a:pt x="79276" y="69358"/>
                      </a:cubicBezTo>
                      <a:lnTo>
                        <a:pt x="33464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7" name="Google Shape;13127;g3acbb144eea_1_6349"/>
                <p:cNvSpPr/>
                <p:nvPr/>
              </p:nvSpPr>
              <p:spPr>
                <a:xfrm>
                  <a:off x="-1439628" y="1935095"/>
                  <a:ext cx="83189" cy="118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89" h="118002" extrusionOk="0">
                      <a:moveTo>
                        <a:pt x="0" y="42708"/>
                      </a:moveTo>
                      <a:lnTo>
                        <a:pt x="50737" y="118003"/>
                      </a:lnTo>
                      <a:cubicBezTo>
                        <a:pt x="60992" y="106668"/>
                        <a:pt x="71989" y="93512"/>
                        <a:pt x="83189" y="78534"/>
                      </a:cubicBezTo>
                      <a:lnTo>
                        <a:pt x="31306" y="0"/>
                      </a:lnTo>
                      <a:cubicBezTo>
                        <a:pt x="20780" y="16125"/>
                        <a:pt x="10120" y="30361"/>
                        <a:pt x="0" y="4270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8" name="Google Shape;13128;g3acbb144eea_1_6349"/>
                <p:cNvSpPr/>
                <p:nvPr/>
              </p:nvSpPr>
              <p:spPr>
                <a:xfrm>
                  <a:off x="-1538335" y="1831328"/>
                  <a:ext cx="50736" cy="7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36" h="7529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0023" y="44529"/>
                      </a:lnTo>
                      <a:lnTo>
                        <a:pt x="50736" y="75295"/>
                      </a:lnTo>
                      <a:lnTo>
                        <a:pt x="50736" y="752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29" name="Google Shape;13129;g3acbb144eea_1_6349"/>
                <p:cNvSpPr/>
                <p:nvPr/>
              </p:nvSpPr>
              <p:spPr>
                <a:xfrm>
                  <a:off x="-1538335" y="1787068"/>
                  <a:ext cx="84200" cy="1195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00" h="119554" extrusionOk="0">
                      <a:moveTo>
                        <a:pt x="32250" y="67"/>
                      </a:moveTo>
                      <a:cubicBezTo>
                        <a:pt x="21387" y="16800"/>
                        <a:pt x="10390" y="31508"/>
                        <a:pt x="0" y="44259"/>
                      </a:cubicBezTo>
                      <a:lnTo>
                        <a:pt x="50736" y="119555"/>
                      </a:lnTo>
                      <a:cubicBezTo>
                        <a:pt x="61262" y="107882"/>
                        <a:pt x="72664" y="94186"/>
                        <a:pt x="84201" y="78669"/>
                      </a:cubicBezTo>
                      <a:lnTo>
                        <a:pt x="3225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0" name="Google Shape;13130;g3acbb144eea_1_6349"/>
                <p:cNvSpPr/>
                <p:nvPr/>
              </p:nvSpPr>
              <p:spPr>
                <a:xfrm>
                  <a:off x="-1640415" y="1681547"/>
                  <a:ext cx="2563" cy="2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3" h="2901" extrusionOk="0">
                      <a:moveTo>
                        <a:pt x="2564" y="2901"/>
                      </a:moveTo>
                      <a:cubicBezTo>
                        <a:pt x="1754" y="1889"/>
                        <a:pt x="877" y="945"/>
                        <a:pt x="0" y="0"/>
                      </a:cubicBezTo>
                      <a:cubicBezTo>
                        <a:pt x="877" y="945"/>
                        <a:pt x="1754" y="1889"/>
                        <a:pt x="2564" y="290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1" name="Google Shape;13131;g3acbb144eea_1_6349"/>
                <p:cNvSpPr/>
                <p:nvPr/>
              </p:nvSpPr>
              <p:spPr>
                <a:xfrm>
                  <a:off x="-1632386" y="1691802"/>
                  <a:ext cx="39671" cy="58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71" h="58832" extrusionOk="0">
                      <a:moveTo>
                        <a:pt x="0" y="0"/>
                      </a:moveTo>
                      <a:lnTo>
                        <a:pt x="67" y="0"/>
                      </a:lnTo>
                      <a:lnTo>
                        <a:pt x="39671" y="58833"/>
                      </a:lnTo>
                      <a:lnTo>
                        <a:pt x="39671" y="58833"/>
                      </a:lnTo>
                      <a:lnTo>
                        <a:pt x="6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2" name="Google Shape;13132;g3acbb144eea_1_6349"/>
                <p:cNvSpPr/>
                <p:nvPr/>
              </p:nvSpPr>
              <p:spPr>
                <a:xfrm>
                  <a:off x="-1642844" y="1635533"/>
                  <a:ext cx="85280" cy="115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80" h="115034" extrusionOk="0">
                      <a:moveTo>
                        <a:pt x="10458" y="56269"/>
                      </a:moveTo>
                      <a:cubicBezTo>
                        <a:pt x="10458" y="56269"/>
                        <a:pt x="10458" y="56269"/>
                        <a:pt x="10458" y="56269"/>
                      </a:cubicBezTo>
                      <a:lnTo>
                        <a:pt x="50062" y="115034"/>
                      </a:lnTo>
                      <a:cubicBezTo>
                        <a:pt x="62476" y="101878"/>
                        <a:pt x="74216" y="88047"/>
                        <a:pt x="85281" y="73743"/>
                      </a:cubicBezTo>
                      <a:lnTo>
                        <a:pt x="56067" y="29551"/>
                      </a:lnTo>
                      <a:cubicBezTo>
                        <a:pt x="48578" y="18419"/>
                        <a:pt x="39874" y="8569"/>
                        <a:pt x="30226" y="0"/>
                      </a:cubicBezTo>
                      <a:cubicBezTo>
                        <a:pt x="20983" y="14978"/>
                        <a:pt x="10863" y="29484"/>
                        <a:pt x="0" y="43315"/>
                      </a:cubicBezTo>
                      <a:cubicBezTo>
                        <a:pt x="810" y="44192"/>
                        <a:pt x="1552" y="45069"/>
                        <a:pt x="2294" y="45946"/>
                      </a:cubicBezTo>
                      <a:cubicBezTo>
                        <a:pt x="3171" y="46891"/>
                        <a:pt x="4048" y="47835"/>
                        <a:pt x="4858" y="48847"/>
                      </a:cubicBezTo>
                      <a:cubicBezTo>
                        <a:pt x="5060" y="49050"/>
                        <a:pt x="5263" y="49252"/>
                        <a:pt x="5398" y="49455"/>
                      </a:cubicBezTo>
                      <a:cubicBezTo>
                        <a:pt x="7152" y="51614"/>
                        <a:pt x="8771" y="53840"/>
                        <a:pt x="10323" y="56134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3" name="Google Shape;13133;g3acbb144eea_1_6349"/>
                <p:cNvSpPr/>
                <p:nvPr/>
              </p:nvSpPr>
              <p:spPr>
                <a:xfrm>
                  <a:off x="-1754302" y="1654964"/>
                  <a:ext cx="2631" cy="1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079" extrusionOk="0">
                      <a:moveTo>
                        <a:pt x="0" y="1080"/>
                      </a:moveTo>
                      <a:cubicBezTo>
                        <a:pt x="877" y="675"/>
                        <a:pt x="1754" y="337"/>
                        <a:pt x="2631" y="0"/>
                      </a:cubicBezTo>
                      <a:cubicBezTo>
                        <a:pt x="1754" y="337"/>
                        <a:pt x="877" y="742"/>
                        <a:pt x="0" y="108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4" name="Google Shape;13134;g3acbb144eea_1_6349"/>
                <p:cNvSpPr/>
                <p:nvPr/>
              </p:nvSpPr>
              <p:spPr>
                <a:xfrm>
                  <a:off x="-1762601" y="1658743"/>
                  <a:ext cx="2631" cy="1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349" extrusionOk="0">
                      <a:moveTo>
                        <a:pt x="0" y="1349"/>
                      </a:moveTo>
                      <a:cubicBezTo>
                        <a:pt x="877" y="877"/>
                        <a:pt x="1754" y="472"/>
                        <a:pt x="2631" y="0"/>
                      </a:cubicBezTo>
                      <a:cubicBezTo>
                        <a:pt x="1754" y="472"/>
                        <a:pt x="877" y="877"/>
                        <a:pt x="0" y="134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5" name="Google Shape;13135;g3acbb144eea_1_6349"/>
                <p:cNvSpPr/>
                <p:nvPr/>
              </p:nvSpPr>
              <p:spPr>
                <a:xfrm>
                  <a:off x="-1696819" y="1649634"/>
                  <a:ext cx="2496" cy="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" h="539" extrusionOk="0">
                      <a:moveTo>
                        <a:pt x="2496" y="540"/>
                      </a:moveTo>
                      <a:cubicBezTo>
                        <a:pt x="1687" y="337"/>
                        <a:pt x="810" y="203"/>
                        <a:pt x="0" y="0"/>
                      </a:cubicBezTo>
                      <a:cubicBezTo>
                        <a:pt x="810" y="135"/>
                        <a:pt x="1687" y="337"/>
                        <a:pt x="2496" y="54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6" name="Google Shape;13136;g3acbb144eea_1_6349"/>
                <p:cNvSpPr/>
                <p:nvPr/>
              </p:nvSpPr>
              <p:spPr>
                <a:xfrm>
                  <a:off x="-1726910" y="1648285"/>
                  <a:ext cx="4790" cy="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472" extrusionOk="0">
                      <a:moveTo>
                        <a:pt x="4790" y="0"/>
                      </a:moveTo>
                      <a:cubicBezTo>
                        <a:pt x="3171" y="135"/>
                        <a:pt x="1619" y="270"/>
                        <a:pt x="0" y="472"/>
                      </a:cubicBezTo>
                      <a:cubicBezTo>
                        <a:pt x="1619" y="270"/>
                        <a:pt x="3171" y="135"/>
                        <a:pt x="479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7" name="Google Shape;13137;g3acbb144eea_1_6349"/>
                <p:cNvSpPr/>
                <p:nvPr/>
              </p:nvSpPr>
              <p:spPr>
                <a:xfrm>
                  <a:off x="-1705387" y="1648420"/>
                  <a:ext cx="67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6746" extrusionOk="0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0" y="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8" name="Google Shape;13138;g3acbb144eea_1_6349"/>
                <p:cNvSpPr/>
                <p:nvPr/>
              </p:nvSpPr>
              <p:spPr>
                <a:xfrm>
                  <a:off x="-1717329" y="1648015"/>
                  <a:ext cx="4790" cy="67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0" h="6746" extrusionOk="0">
                      <a:moveTo>
                        <a:pt x="0" y="0"/>
                      </a:moveTo>
                      <a:cubicBezTo>
                        <a:pt x="1619" y="0"/>
                        <a:pt x="3171" y="0"/>
                        <a:pt x="4790" y="0"/>
                      </a:cubicBezTo>
                      <a:cubicBezTo>
                        <a:pt x="3171" y="0"/>
                        <a:pt x="161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39" name="Google Shape;13139;g3acbb144eea_1_6349"/>
                <p:cNvSpPr/>
                <p:nvPr/>
              </p:nvSpPr>
              <p:spPr>
                <a:xfrm>
                  <a:off x="-1788306" y="1596517"/>
                  <a:ext cx="97424" cy="67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4" h="67555" extrusionOk="0">
                      <a:moveTo>
                        <a:pt x="97357" y="54399"/>
                      </a:moveTo>
                      <a:cubicBezTo>
                        <a:pt x="96143" y="36183"/>
                        <a:pt x="92770" y="17966"/>
                        <a:pt x="87035" y="694"/>
                      </a:cubicBezTo>
                      <a:cubicBezTo>
                        <a:pt x="57686" y="-2072"/>
                        <a:pt x="27392" y="3393"/>
                        <a:pt x="0" y="17764"/>
                      </a:cubicBezTo>
                      <a:cubicBezTo>
                        <a:pt x="10053" y="32135"/>
                        <a:pt x="16192" y="49744"/>
                        <a:pt x="19161" y="67556"/>
                      </a:cubicBezTo>
                      <a:cubicBezTo>
                        <a:pt x="21185" y="66206"/>
                        <a:pt x="23277" y="64992"/>
                        <a:pt x="25368" y="63845"/>
                      </a:cubicBezTo>
                      <a:cubicBezTo>
                        <a:pt x="25503" y="63777"/>
                        <a:pt x="25638" y="63710"/>
                        <a:pt x="25773" y="63642"/>
                      </a:cubicBezTo>
                      <a:cubicBezTo>
                        <a:pt x="26650" y="63170"/>
                        <a:pt x="27527" y="62765"/>
                        <a:pt x="28404" y="62293"/>
                      </a:cubicBezTo>
                      <a:cubicBezTo>
                        <a:pt x="30293" y="61348"/>
                        <a:pt x="32183" y="60471"/>
                        <a:pt x="34072" y="59594"/>
                      </a:cubicBezTo>
                      <a:cubicBezTo>
                        <a:pt x="34949" y="59189"/>
                        <a:pt x="35826" y="58852"/>
                        <a:pt x="36703" y="58515"/>
                      </a:cubicBezTo>
                      <a:cubicBezTo>
                        <a:pt x="37243" y="58312"/>
                        <a:pt x="37715" y="58043"/>
                        <a:pt x="38255" y="57840"/>
                      </a:cubicBezTo>
                      <a:cubicBezTo>
                        <a:pt x="40414" y="57030"/>
                        <a:pt x="42640" y="56288"/>
                        <a:pt x="44867" y="55614"/>
                      </a:cubicBezTo>
                      <a:cubicBezTo>
                        <a:pt x="47970" y="54669"/>
                        <a:pt x="51141" y="53927"/>
                        <a:pt x="54312" y="53252"/>
                      </a:cubicBezTo>
                      <a:cubicBezTo>
                        <a:pt x="55932" y="52915"/>
                        <a:pt x="57483" y="52645"/>
                        <a:pt x="59103" y="52443"/>
                      </a:cubicBezTo>
                      <a:cubicBezTo>
                        <a:pt x="59912" y="52308"/>
                        <a:pt x="60722" y="52308"/>
                        <a:pt x="61531" y="52240"/>
                      </a:cubicBezTo>
                      <a:cubicBezTo>
                        <a:pt x="63151" y="52038"/>
                        <a:pt x="64703" y="51903"/>
                        <a:pt x="66322" y="51768"/>
                      </a:cubicBezTo>
                      <a:cubicBezTo>
                        <a:pt x="67131" y="51768"/>
                        <a:pt x="67941" y="51565"/>
                        <a:pt x="68683" y="51565"/>
                      </a:cubicBezTo>
                      <a:cubicBezTo>
                        <a:pt x="69493" y="51565"/>
                        <a:pt x="70303" y="51565"/>
                        <a:pt x="71112" y="51565"/>
                      </a:cubicBezTo>
                      <a:cubicBezTo>
                        <a:pt x="72731" y="51565"/>
                        <a:pt x="74283" y="51565"/>
                        <a:pt x="75902" y="51565"/>
                      </a:cubicBezTo>
                      <a:cubicBezTo>
                        <a:pt x="76712" y="51565"/>
                        <a:pt x="77522" y="51565"/>
                        <a:pt x="78264" y="51565"/>
                      </a:cubicBezTo>
                      <a:cubicBezTo>
                        <a:pt x="79883" y="51633"/>
                        <a:pt x="81435" y="51768"/>
                        <a:pt x="83054" y="51903"/>
                      </a:cubicBezTo>
                      <a:cubicBezTo>
                        <a:pt x="83054" y="51903"/>
                        <a:pt x="83054" y="51903"/>
                        <a:pt x="83054" y="51903"/>
                      </a:cubicBezTo>
                      <a:cubicBezTo>
                        <a:pt x="85888" y="52173"/>
                        <a:pt x="88721" y="52645"/>
                        <a:pt x="91555" y="53117"/>
                      </a:cubicBezTo>
                      <a:cubicBezTo>
                        <a:pt x="92365" y="53252"/>
                        <a:pt x="93242" y="53455"/>
                        <a:pt x="94051" y="53657"/>
                      </a:cubicBezTo>
                      <a:cubicBezTo>
                        <a:pt x="95063" y="53859"/>
                        <a:pt x="96143" y="54062"/>
                        <a:pt x="97155" y="54332"/>
                      </a:cubicBezTo>
                      <a:cubicBezTo>
                        <a:pt x="97222" y="54332"/>
                        <a:pt x="97357" y="54332"/>
                        <a:pt x="97425" y="5439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0" name="Google Shape;13140;g3acbb144eea_1_6349"/>
                <p:cNvSpPr/>
                <p:nvPr/>
              </p:nvSpPr>
              <p:spPr>
                <a:xfrm>
                  <a:off x="-1810639" y="1715079"/>
                  <a:ext cx="1686" cy="5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5195" extrusionOk="0">
                      <a:moveTo>
                        <a:pt x="1687" y="0"/>
                      </a:moveTo>
                      <a:cubicBezTo>
                        <a:pt x="1080" y="1754"/>
                        <a:pt x="472" y="3441"/>
                        <a:pt x="0" y="5195"/>
                      </a:cubicBezTo>
                      <a:cubicBezTo>
                        <a:pt x="472" y="3441"/>
                        <a:pt x="1080" y="1754"/>
                        <a:pt x="1687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1" name="Google Shape;13141;g3acbb144eea_1_6349"/>
                <p:cNvSpPr/>
                <p:nvPr/>
              </p:nvSpPr>
              <p:spPr>
                <a:xfrm>
                  <a:off x="-1814408" y="1731811"/>
                  <a:ext cx="1273" cy="21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3" h="21792" extrusionOk="0">
                      <a:moveTo>
                        <a:pt x="193" y="21792"/>
                      </a:moveTo>
                      <a:cubicBezTo>
                        <a:pt x="-211" y="14506"/>
                        <a:pt x="126" y="7152"/>
                        <a:pt x="1273" y="0"/>
                      </a:cubicBezTo>
                      <a:cubicBezTo>
                        <a:pt x="126" y="7219"/>
                        <a:pt x="-279" y="14506"/>
                        <a:pt x="193" y="2179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2" name="Google Shape;13142;g3acbb144eea_1_6349"/>
                <p:cNvSpPr/>
                <p:nvPr/>
              </p:nvSpPr>
              <p:spPr>
                <a:xfrm>
                  <a:off x="-1814079" y="1756167"/>
                  <a:ext cx="742" cy="5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5802" extrusionOk="0">
                      <a:moveTo>
                        <a:pt x="0" y="0"/>
                      </a:moveTo>
                      <a:cubicBezTo>
                        <a:pt x="135" y="1957"/>
                        <a:pt x="472" y="3913"/>
                        <a:pt x="742" y="5802"/>
                      </a:cubicBezTo>
                      <a:cubicBezTo>
                        <a:pt x="472" y="3846"/>
                        <a:pt x="135" y="1889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3" name="Google Shape;13143;g3acbb144eea_1_6349"/>
                <p:cNvSpPr/>
                <p:nvPr/>
              </p:nvSpPr>
              <p:spPr>
                <a:xfrm>
                  <a:off x="-1807670" y="1706645"/>
                  <a:ext cx="2091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1" h="4925" extrusionOk="0">
                      <a:moveTo>
                        <a:pt x="2092" y="0"/>
                      </a:moveTo>
                      <a:cubicBezTo>
                        <a:pt x="1349" y="1619"/>
                        <a:pt x="607" y="3238"/>
                        <a:pt x="0" y="4925"/>
                      </a:cubicBezTo>
                      <a:cubicBezTo>
                        <a:pt x="607" y="3238"/>
                        <a:pt x="1349" y="1619"/>
                        <a:pt x="20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4" name="Google Shape;13144;g3acbb144eea_1_6349"/>
                <p:cNvSpPr/>
                <p:nvPr/>
              </p:nvSpPr>
              <p:spPr>
                <a:xfrm>
                  <a:off x="-1812798" y="1765411"/>
                  <a:ext cx="1214" cy="5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" h="5464" extrusionOk="0">
                      <a:moveTo>
                        <a:pt x="0" y="0"/>
                      </a:moveTo>
                      <a:cubicBezTo>
                        <a:pt x="337" y="1822"/>
                        <a:pt x="810" y="3643"/>
                        <a:pt x="1215" y="5465"/>
                      </a:cubicBezTo>
                      <a:cubicBezTo>
                        <a:pt x="742" y="3643"/>
                        <a:pt x="337" y="1822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5" name="Google Shape;13145;g3acbb144eea_1_6349"/>
                <p:cNvSpPr/>
                <p:nvPr/>
              </p:nvSpPr>
              <p:spPr>
                <a:xfrm>
                  <a:off x="-1812730" y="1723647"/>
                  <a:ext cx="1281" cy="5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" h="5599" extrusionOk="0">
                      <a:moveTo>
                        <a:pt x="1282" y="0"/>
                      </a:moveTo>
                      <a:cubicBezTo>
                        <a:pt x="810" y="1822"/>
                        <a:pt x="337" y="3711"/>
                        <a:pt x="0" y="5600"/>
                      </a:cubicBezTo>
                      <a:cubicBezTo>
                        <a:pt x="337" y="3711"/>
                        <a:pt x="810" y="1889"/>
                        <a:pt x="128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46" name="Google Shape;13146;g3acbb144eea_1_6349"/>
                <p:cNvSpPr/>
                <p:nvPr/>
              </p:nvSpPr>
              <p:spPr>
                <a:xfrm>
                  <a:off x="-1857559" y="1697878"/>
                  <a:ext cx="52992" cy="75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92" h="75763" extrusionOk="0">
                      <a:moveTo>
                        <a:pt x="2729" y="73740"/>
                      </a:moveTo>
                      <a:cubicBezTo>
                        <a:pt x="16560" y="70096"/>
                        <a:pt x="31268" y="70838"/>
                        <a:pt x="46583" y="75764"/>
                      </a:cubicBezTo>
                      <a:cubicBezTo>
                        <a:pt x="46313" y="74819"/>
                        <a:pt x="46179" y="73942"/>
                        <a:pt x="45976" y="72997"/>
                      </a:cubicBezTo>
                      <a:cubicBezTo>
                        <a:pt x="45504" y="71176"/>
                        <a:pt x="45099" y="69354"/>
                        <a:pt x="44762" y="67532"/>
                      </a:cubicBezTo>
                      <a:cubicBezTo>
                        <a:pt x="44559" y="66386"/>
                        <a:pt x="44424" y="65306"/>
                        <a:pt x="44289" y="64159"/>
                      </a:cubicBezTo>
                      <a:cubicBezTo>
                        <a:pt x="44020" y="62202"/>
                        <a:pt x="43682" y="60246"/>
                        <a:pt x="43547" y="58357"/>
                      </a:cubicBezTo>
                      <a:cubicBezTo>
                        <a:pt x="43480" y="57480"/>
                        <a:pt x="43480" y="56603"/>
                        <a:pt x="43412" y="55725"/>
                      </a:cubicBezTo>
                      <a:cubicBezTo>
                        <a:pt x="43008" y="48439"/>
                        <a:pt x="43345" y="41085"/>
                        <a:pt x="44492" y="33933"/>
                      </a:cubicBezTo>
                      <a:cubicBezTo>
                        <a:pt x="44627" y="33123"/>
                        <a:pt x="44694" y="32246"/>
                        <a:pt x="44829" y="31437"/>
                      </a:cubicBezTo>
                      <a:cubicBezTo>
                        <a:pt x="45166" y="29548"/>
                        <a:pt x="45639" y="27726"/>
                        <a:pt x="46111" y="25837"/>
                      </a:cubicBezTo>
                      <a:cubicBezTo>
                        <a:pt x="46381" y="24690"/>
                        <a:pt x="46651" y="23543"/>
                        <a:pt x="46921" y="22463"/>
                      </a:cubicBezTo>
                      <a:cubicBezTo>
                        <a:pt x="47393" y="20709"/>
                        <a:pt x="48000" y="19022"/>
                        <a:pt x="48607" y="17268"/>
                      </a:cubicBezTo>
                      <a:cubicBezTo>
                        <a:pt x="49012" y="16054"/>
                        <a:pt x="49417" y="14907"/>
                        <a:pt x="49822" y="13760"/>
                      </a:cubicBezTo>
                      <a:cubicBezTo>
                        <a:pt x="50429" y="12073"/>
                        <a:pt x="51171" y="10454"/>
                        <a:pt x="51913" y="8835"/>
                      </a:cubicBezTo>
                      <a:cubicBezTo>
                        <a:pt x="52318" y="8025"/>
                        <a:pt x="52588" y="7148"/>
                        <a:pt x="52993" y="6338"/>
                      </a:cubicBezTo>
                      <a:cubicBezTo>
                        <a:pt x="37340" y="1750"/>
                        <a:pt x="21013" y="-409"/>
                        <a:pt x="4753" y="64"/>
                      </a:cubicBezTo>
                      <a:cubicBezTo>
                        <a:pt x="-915" y="23408"/>
                        <a:pt x="-1387" y="48844"/>
                        <a:pt x="2661" y="7380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47" name="Google Shape;13147;g3acbb144eea_1_6349"/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3148" name="Google Shape;13148;g3acbb144eea_1_6349"/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49" name="Google Shape;13149;g3acbb144eea_1_6349"/>
            <p:cNvGrpSpPr/>
            <p:nvPr/>
          </p:nvGrpSpPr>
          <p:grpSpPr>
            <a:xfrm>
              <a:off x="7301567" y="5405080"/>
              <a:ext cx="1072500" cy="1181274"/>
              <a:chOff x="2017242" y="2045055"/>
              <a:chExt cx="1072500" cy="1181274"/>
            </a:xfrm>
          </p:grpSpPr>
          <p:grpSp>
            <p:nvGrpSpPr>
              <p:cNvPr id="13150" name="Google Shape;13150;g3acbb144eea_1_6349"/>
              <p:cNvGrpSpPr/>
              <p:nvPr/>
            </p:nvGrpSpPr>
            <p:grpSpPr>
              <a:xfrm>
                <a:off x="2017242" y="2045055"/>
                <a:ext cx="1072500" cy="1181274"/>
                <a:chOff x="2017242" y="2045055"/>
                <a:chExt cx="1072500" cy="1181274"/>
              </a:xfrm>
            </p:grpSpPr>
            <p:sp>
              <p:nvSpPr>
                <p:cNvPr id="13151" name="Google Shape;13151;g3acbb144eea_1_6349"/>
                <p:cNvSpPr/>
                <p:nvPr/>
              </p:nvSpPr>
              <p:spPr>
                <a:xfrm>
                  <a:off x="2515975" y="2297006"/>
                  <a:ext cx="75000" cy="15300"/>
                </a:xfrm>
                <a:prstGeom prst="ellipse">
                  <a:avLst/>
                </a:prstGeom>
                <a:solidFill>
                  <a:srgbClr val="F08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52" name="Google Shape;13152;g3acbb144eea_1_6349"/>
                <p:cNvSpPr/>
                <p:nvPr/>
              </p:nvSpPr>
              <p:spPr>
                <a:xfrm>
                  <a:off x="2476588" y="2149902"/>
                  <a:ext cx="94420" cy="16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20" h="160650" extrusionOk="0">
                      <a:moveTo>
                        <a:pt x="76218" y="160545"/>
                      </a:moveTo>
                      <a:cubicBezTo>
                        <a:pt x="66164" y="160545"/>
                        <a:pt x="58014" y="152396"/>
                        <a:pt x="58014" y="142342"/>
                      </a:cubicBezTo>
                      <a:cubicBezTo>
                        <a:pt x="58014" y="57675"/>
                        <a:pt x="12612" y="35556"/>
                        <a:pt x="10601" y="34709"/>
                      </a:cubicBezTo>
                      <a:cubicBezTo>
                        <a:pt x="1605" y="30476"/>
                        <a:pt x="-2522" y="19787"/>
                        <a:pt x="1605" y="10791"/>
                      </a:cubicBezTo>
                      <a:cubicBezTo>
                        <a:pt x="5627" y="1689"/>
                        <a:pt x="16210" y="-2438"/>
                        <a:pt x="25312" y="1477"/>
                      </a:cubicBezTo>
                      <a:cubicBezTo>
                        <a:pt x="28169" y="2747"/>
                        <a:pt x="94421" y="32592"/>
                        <a:pt x="94421" y="142448"/>
                      </a:cubicBezTo>
                      <a:cubicBezTo>
                        <a:pt x="94421" y="152502"/>
                        <a:pt x="86272" y="160651"/>
                        <a:pt x="76218" y="160651"/>
                      </a:cubicBezTo>
                      <a:close/>
                    </a:path>
                  </a:pathLst>
                </a:custGeom>
                <a:solidFill>
                  <a:srgbClr val="BD6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53" name="Google Shape;13153;g3acbb144eea_1_6349"/>
                <p:cNvSpPr/>
                <p:nvPr/>
              </p:nvSpPr>
              <p:spPr>
                <a:xfrm rot="-1349847">
                  <a:off x="2143056" y="2279644"/>
                  <a:ext cx="820871" cy="820871"/>
                </a:xfrm>
                <a:prstGeom prst="ellipse">
                  <a:avLst/>
                </a:prstGeom>
                <a:solidFill>
                  <a:srgbClr val="FF81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154" name="Google Shape;13154;g3acbb144eea_1_6349"/>
                <p:cNvGrpSpPr/>
                <p:nvPr/>
              </p:nvGrpSpPr>
              <p:grpSpPr>
                <a:xfrm>
                  <a:off x="2143125" y="2279755"/>
                  <a:ext cx="820843" cy="820843"/>
                  <a:chOff x="2143125" y="2279755"/>
                  <a:chExt cx="820843" cy="820843"/>
                </a:xfrm>
              </p:grpSpPr>
              <p:sp>
                <p:nvSpPr>
                  <p:cNvPr id="13155" name="Google Shape;13155;g3acbb144eea_1_6349"/>
                  <p:cNvSpPr/>
                  <p:nvPr/>
                </p:nvSpPr>
                <p:spPr>
                  <a:xfrm>
                    <a:off x="2436495" y="2279755"/>
                    <a:ext cx="527473" cy="8208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7473" h="820843" extrusionOk="0">
                        <a:moveTo>
                          <a:pt x="117052" y="0"/>
                        </a:moveTo>
                        <a:cubicBezTo>
                          <a:pt x="76412" y="0"/>
                          <a:pt x="37147" y="6032"/>
                          <a:pt x="0" y="17039"/>
                        </a:cubicBezTo>
                        <a:cubicBezTo>
                          <a:pt x="169651" y="67416"/>
                          <a:pt x="293370" y="224367"/>
                          <a:pt x="293370" y="410422"/>
                        </a:cubicBezTo>
                        <a:cubicBezTo>
                          <a:pt x="293370" y="596477"/>
                          <a:pt x="169651" y="753428"/>
                          <a:pt x="0" y="803804"/>
                        </a:cubicBezTo>
                        <a:cubicBezTo>
                          <a:pt x="37147" y="814811"/>
                          <a:pt x="76306" y="820843"/>
                          <a:pt x="117052" y="820843"/>
                        </a:cubicBezTo>
                        <a:cubicBezTo>
                          <a:pt x="343747" y="820843"/>
                          <a:pt x="527473" y="637117"/>
                          <a:pt x="527473" y="410422"/>
                        </a:cubicBezTo>
                        <a:cubicBezTo>
                          <a:pt x="527473" y="183727"/>
                          <a:pt x="343747" y="0"/>
                          <a:pt x="11705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56" name="Google Shape;13156;g3acbb144eea_1_6349"/>
                  <p:cNvSpPr/>
                  <p:nvPr/>
                </p:nvSpPr>
                <p:spPr>
                  <a:xfrm>
                    <a:off x="2143125" y="2296689"/>
                    <a:ext cx="586740" cy="786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740" h="786765" extrusionOk="0">
                        <a:moveTo>
                          <a:pt x="586740" y="393382"/>
                        </a:moveTo>
                        <a:cubicBezTo>
                          <a:pt x="586740" y="207433"/>
                          <a:pt x="463021" y="50377"/>
                          <a:pt x="293370" y="0"/>
                        </a:cubicBezTo>
                        <a:cubicBezTo>
                          <a:pt x="123719" y="50377"/>
                          <a:pt x="0" y="207328"/>
                          <a:pt x="0" y="393382"/>
                        </a:cubicBezTo>
                        <a:cubicBezTo>
                          <a:pt x="0" y="579438"/>
                          <a:pt x="123719" y="736388"/>
                          <a:pt x="293370" y="786765"/>
                        </a:cubicBezTo>
                        <a:cubicBezTo>
                          <a:pt x="463021" y="736388"/>
                          <a:pt x="586740" y="579438"/>
                          <a:pt x="586740" y="393382"/>
                        </a:cubicBezTo>
                        <a:close/>
                      </a:path>
                    </a:pathLst>
                  </a:custGeom>
                  <a:solidFill>
                    <a:srgbClr val="FF8C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157" name="Google Shape;13157;g3acbb144eea_1_6349"/>
                <p:cNvGrpSpPr/>
                <p:nvPr/>
              </p:nvGrpSpPr>
              <p:grpSpPr>
                <a:xfrm>
                  <a:off x="2556509" y="2045055"/>
                  <a:ext cx="348932" cy="213329"/>
                  <a:chOff x="2556509" y="2045055"/>
                  <a:chExt cx="348932" cy="213329"/>
                </a:xfrm>
              </p:grpSpPr>
              <p:sp>
                <p:nvSpPr>
                  <p:cNvPr id="13158" name="Google Shape;13158;g3acbb144eea_1_6349"/>
                  <p:cNvSpPr/>
                  <p:nvPr/>
                </p:nvSpPr>
                <p:spPr>
                  <a:xfrm>
                    <a:off x="2557674" y="2045055"/>
                    <a:ext cx="344910" cy="1731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4910" h="173105" extrusionOk="0">
                        <a:moveTo>
                          <a:pt x="344911" y="35946"/>
                        </a:moveTo>
                        <a:cubicBezTo>
                          <a:pt x="327448" y="27055"/>
                          <a:pt x="223732" y="-22686"/>
                          <a:pt x="135784" y="12345"/>
                        </a:cubicBezTo>
                        <a:cubicBezTo>
                          <a:pt x="47837" y="47270"/>
                          <a:pt x="6562" y="154691"/>
                          <a:pt x="0" y="173105"/>
                        </a:cubicBezTo>
                        <a:lnTo>
                          <a:pt x="344911" y="35946"/>
                        </a:lnTo>
                        <a:close/>
                      </a:path>
                    </a:pathLst>
                  </a:custGeom>
                  <a:solidFill>
                    <a:srgbClr val="00C39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59" name="Google Shape;13159;g3acbb144eea_1_6349"/>
                  <p:cNvSpPr/>
                  <p:nvPr/>
                </p:nvSpPr>
                <p:spPr>
                  <a:xfrm>
                    <a:off x="2556509" y="2080894"/>
                    <a:ext cx="348932" cy="1774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8932" h="177490" extrusionOk="0">
                        <a:moveTo>
                          <a:pt x="212" y="139912"/>
                        </a:moveTo>
                        <a:lnTo>
                          <a:pt x="0" y="139912"/>
                        </a:lnTo>
                        <a:cubicBezTo>
                          <a:pt x="0" y="139912"/>
                          <a:pt x="106" y="140123"/>
                          <a:pt x="106" y="140123"/>
                        </a:cubicBezTo>
                        <a:cubicBezTo>
                          <a:pt x="106" y="140123"/>
                          <a:pt x="106" y="140335"/>
                          <a:pt x="106" y="140335"/>
                        </a:cubicBezTo>
                        <a:lnTo>
                          <a:pt x="317" y="140335"/>
                        </a:lnTo>
                        <a:cubicBezTo>
                          <a:pt x="3704" y="142028"/>
                          <a:pt x="117052" y="202882"/>
                          <a:pt x="211984" y="165206"/>
                        </a:cubicBezTo>
                        <a:cubicBezTo>
                          <a:pt x="306917" y="127423"/>
                          <a:pt x="347557" y="5292"/>
                          <a:pt x="348721" y="1693"/>
                        </a:cubicBezTo>
                        <a:lnTo>
                          <a:pt x="348933" y="1693"/>
                        </a:lnTo>
                        <a:cubicBezTo>
                          <a:pt x="348933" y="1693"/>
                          <a:pt x="348827" y="1482"/>
                          <a:pt x="348827" y="1482"/>
                        </a:cubicBezTo>
                        <a:cubicBezTo>
                          <a:pt x="348827" y="1482"/>
                          <a:pt x="348827" y="1270"/>
                          <a:pt x="348827" y="1270"/>
                        </a:cubicBezTo>
                        <a:lnTo>
                          <a:pt x="348615" y="1270"/>
                        </a:lnTo>
                        <a:cubicBezTo>
                          <a:pt x="348615" y="1270"/>
                          <a:pt x="347451" y="741"/>
                          <a:pt x="346075" y="0"/>
                        </a:cubicBezTo>
                        <a:lnTo>
                          <a:pt x="1164" y="137160"/>
                        </a:lnTo>
                        <a:cubicBezTo>
                          <a:pt x="635" y="138642"/>
                          <a:pt x="317" y="139594"/>
                          <a:pt x="212" y="139806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3160" name="Google Shape;13160;g3acbb144eea_1_6349"/>
              <p:cNvGrpSpPr/>
              <p:nvPr/>
            </p:nvGrpSpPr>
            <p:grpSpPr>
              <a:xfrm>
                <a:off x="2368258" y="2441469"/>
                <a:ext cx="683869" cy="683763"/>
                <a:chOff x="2368258" y="2441469"/>
                <a:chExt cx="683869" cy="683763"/>
              </a:xfrm>
            </p:grpSpPr>
            <p:sp>
              <p:nvSpPr>
                <p:cNvPr id="13161" name="Google Shape;13161;g3acbb144eea_1_6349"/>
                <p:cNvSpPr/>
                <p:nvPr/>
              </p:nvSpPr>
              <p:spPr>
                <a:xfrm>
                  <a:off x="2368258" y="2441469"/>
                  <a:ext cx="683869" cy="683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869" h="683763" extrusionOk="0">
                      <a:moveTo>
                        <a:pt x="117766" y="567161"/>
                      </a:moveTo>
                      <a:cubicBezTo>
                        <a:pt x="274082" y="722948"/>
                        <a:pt x="527130" y="722630"/>
                        <a:pt x="683022" y="566208"/>
                      </a:cubicBezTo>
                      <a:cubicBezTo>
                        <a:pt x="683340" y="565891"/>
                        <a:pt x="683551" y="565573"/>
                        <a:pt x="683869" y="565256"/>
                      </a:cubicBezTo>
                      <a:lnTo>
                        <a:pt x="630317" y="511704"/>
                      </a:lnTo>
                      <a:cubicBezTo>
                        <a:pt x="630317" y="511704"/>
                        <a:pt x="629682" y="512339"/>
                        <a:pt x="629365" y="512763"/>
                      </a:cubicBezTo>
                      <a:cubicBezTo>
                        <a:pt x="568828" y="573511"/>
                        <a:pt x="490194" y="605049"/>
                        <a:pt x="410819" y="607801"/>
                      </a:cubicBezTo>
                      <a:cubicBezTo>
                        <a:pt x="403834" y="608013"/>
                        <a:pt x="396955" y="608013"/>
                        <a:pt x="389970" y="607801"/>
                      </a:cubicBezTo>
                      <a:cubicBezTo>
                        <a:pt x="312394" y="605472"/>
                        <a:pt x="235559" y="575416"/>
                        <a:pt x="175446" y="517525"/>
                      </a:cubicBezTo>
                      <a:cubicBezTo>
                        <a:pt x="174070" y="516149"/>
                        <a:pt x="172588" y="514879"/>
                        <a:pt x="171107" y="513503"/>
                      </a:cubicBezTo>
                      <a:cubicBezTo>
                        <a:pt x="167614" y="510011"/>
                        <a:pt x="164121" y="506413"/>
                        <a:pt x="160841" y="502708"/>
                      </a:cubicBezTo>
                      <a:cubicBezTo>
                        <a:pt x="106231" y="443124"/>
                        <a:pt x="77973" y="368088"/>
                        <a:pt x="76068" y="292418"/>
                      </a:cubicBezTo>
                      <a:cubicBezTo>
                        <a:pt x="75857" y="285433"/>
                        <a:pt x="75857" y="278553"/>
                        <a:pt x="76068" y="271568"/>
                      </a:cubicBezTo>
                      <a:cubicBezTo>
                        <a:pt x="79032" y="193040"/>
                        <a:pt x="110464" y="115358"/>
                        <a:pt x="170260" y="55245"/>
                      </a:cubicBezTo>
                      <a:cubicBezTo>
                        <a:pt x="170789" y="54716"/>
                        <a:pt x="171424" y="54081"/>
                        <a:pt x="172059" y="53552"/>
                      </a:cubicBezTo>
                      <a:lnTo>
                        <a:pt x="118507" y="0"/>
                      </a:lnTo>
                      <a:cubicBezTo>
                        <a:pt x="117872" y="635"/>
                        <a:pt x="117237" y="1164"/>
                        <a:pt x="116602" y="1799"/>
                      </a:cubicBezTo>
                      <a:cubicBezTo>
                        <a:pt x="-39184" y="158115"/>
                        <a:pt x="-38867" y="411163"/>
                        <a:pt x="117555" y="567055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2" name="Google Shape;13162;g3acbb144eea_1_6349"/>
                <p:cNvSpPr/>
                <p:nvPr/>
              </p:nvSpPr>
              <p:spPr>
                <a:xfrm>
                  <a:off x="2444432" y="2733463"/>
                  <a:ext cx="276965" cy="210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965" h="210714" extrusionOk="0">
                      <a:moveTo>
                        <a:pt x="273262" y="0"/>
                      </a:moveTo>
                      <a:lnTo>
                        <a:pt x="0" y="423"/>
                      </a:lnTo>
                      <a:cubicBezTo>
                        <a:pt x="1905" y="76094"/>
                        <a:pt x="30163" y="151130"/>
                        <a:pt x="84772" y="210714"/>
                      </a:cubicBezTo>
                      <a:lnTo>
                        <a:pt x="276966" y="17886"/>
                      </a:lnTo>
                      <a:cubicBezTo>
                        <a:pt x="274743" y="12065"/>
                        <a:pt x="273579" y="6033"/>
                        <a:pt x="273262" y="0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3" name="Google Shape;13163;g3acbb144eea_1_6349"/>
                <p:cNvSpPr/>
                <p:nvPr/>
              </p:nvSpPr>
              <p:spPr>
                <a:xfrm>
                  <a:off x="2543598" y="2769552"/>
                  <a:ext cx="214524" cy="279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524" h="279717" extrusionOk="0">
                      <a:moveTo>
                        <a:pt x="190923" y="2434"/>
                      </a:moveTo>
                      <a:cubicBezTo>
                        <a:pt x="190183" y="1693"/>
                        <a:pt x="189653" y="847"/>
                        <a:pt x="188913" y="0"/>
                      </a:cubicBezTo>
                      <a:lnTo>
                        <a:pt x="0" y="189442"/>
                      </a:lnTo>
                      <a:cubicBezTo>
                        <a:pt x="60113" y="247227"/>
                        <a:pt x="136948" y="277283"/>
                        <a:pt x="214524" y="279717"/>
                      </a:cubicBezTo>
                      <a:lnTo>
                        <a:pt x="214101" y="16404"/>
                      </a:lnTo>
                      <a:cubicBezTo>
                        <a:pt x="205634" y="13653"/>
                        <a:pt x="197591" y="9207"/>
                        <a:pt x="190817" y="2434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4" name="Google Shape;13164;g3acbb144eea_1_6349"/>
                <p:cNvSpPr/>
                <p:nvPr/>
              </p:nvSpPr>
              <p:spPr>
                <a:xfrm>
                  <a:off x="2778654" y="2771774"/>
                  <a:ext cx="219921" cy="277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921" h="277495" extrusionOk="0">
                      <a:moveTo>
                        <a:pt x="0" y="17039"/>
                      </a:moveTo>
                      <a:lnTo>
                        <a:pt x="423" y="277495"/>
                      </a:lnTo>
                      <a:cubicBezTo>
                        <a:pt x="79798" y="274849"/>
                        <a:pt x="158433" y="243205"/>
                        <a:pt x="218969" y="182457"/>
                      </a:cubicBezTo>
                      <a:cubicBezTo>
                        <a:pt x="219287" y="182139"/>
                        <a:pt x="219604" y="181822"/>
                        <a:pt x="219922" y="181398"/>
                      </a:cubicBezTo>
                      <a:lnTo>
                        <a:pt x="38523" y="0"/>
                      </a:lnTo>
                      <a:cubicBezTo>
                        <a:pt x="38523" y="0"/>
                        <a:pt x="38523" y="0"/>
                        <a:pt x="38523" y="0"/>
                      </a:cubicBezTo>
                      <a:cubicBezTo>
                        <a:pt x="27834" y="10689"/>
                        <a:pt x="14076" y="16192"/>
                        <a:pt x="0" y="16933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5" name="Google Shape;13165;g3acbb144eea_1_6349"/>
                <p:cNvSpPr/>
                <p:nvPr/>
              </p:nvSpPr>
              <p:spPr>
                <a:xfrm>
                  <a:off x="2444432" y="2495232"/>
                  <a:ext cx="290089" cy="2180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089" h="218016" extrusionOk="0">
                      <a:moveTo>
                        <a:pt x="0" y="217911"/>
                      </a:moveTo>
                      <a:lnTo>
                        <a:pt x="276013" y="217488"/>
                      </a:lnTo>
                      <a:cubicBezTo>
                        <a:pt x="278765" y="209021"/>
                        <a:pt x="283210" y="200977"/>
                        <a:pt x="289983" y="194204"/>
                      </a:cubicBezTo>
                      <a:cubicBezTo>
                        <a:pt x="289983" y="194204"/>
                        <a:pt x="290089" y="194204"/>
                        <a:pt x="290089" y="194098"/>
                      </a:cubicBezTo>
                      <a:lnTo>
                        <a:pt x="95991" y="0"/>
                      </a:lnTo>
                      <a:cubicBezTo>
                        <a:pt x="95462" y="529"/>
                        <a:pt x="94827" y="1058"/>
                        <a:pt x="94192" y="1693"/>
                      </a:cubicBezTo>
                      <a:cubicBezTo>
                        <a:pt x="34290" y="61807"/>
                        <a:pt x="2963" y="139382"/>
                        <a:pt x="0" y="218017"/>
                      </a:cubicBezTo>
                      <a:close/>
                    </a:path>
                  </a:pathLst>
                </a:custGeom>
                <a:solidFill>
                  <a:srgbClr val="FFEEB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6" name="Google Shape;13166;g3acbb144eea_1_6349"/>
                <p:cNvSpPr/>
                <p:nvPr/>
              </p:nvSpPr>
              <p:spPr>
                <a:xfrm>
                  <a:off x="2529099" y="2751455"/>
                  <a:ext cx="203517" cy="207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517" h="207644" extrusionOk="0">
                      <a:moveTo>
                        <a:pt x="192193" y="0"/>
                      </a:moveTo>
                      <a:lnTo>
                        <a:pt x="0" y="192828"/>
                      </a:lnTo>
                      <a:cubicBezTo>
                        <a:pt x="3387" y="196427"/>
                        <a:pt x="6773" y="200131"/>
                        <a:pt x="10266" y="203623"/>
                      </a:cubicBezTo>
                      <a:cubicBezTo>
                        <a:pt x="11642" y="204999"/>
                        <a:pt x="13123" y="206269"/>
                        <a:pt x="14605" y="207645"/>
                      </a:cubicBezTo>
                      <a:lnTo>
                        <a:pt x="203518" y="18203"/>
                      </a:lnTo>
                      <a:cubicBezTo>
                        <a:pt x="198543" y="12700"/>
                        <a:pt x="194733" y="6562"/>
                        <a:pt x="192299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7" name="Google Shape;13167;g3acbb144eea_1_6349"/>
                <p:cNvSpPr/>
                <p:nvPr/>
              </p:nvSpPr>
              <p:spPr>
                <a:xfrm>
                  <a:off x="2757804" y="2785956"/>
                  <a:ext cx="21272" cy="263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263472" extrusionOk="0">
                      <a:moveTo>
                        <a:pt x="0" y="0"/>
                      </a:moveTo>
                      <a:lnTo>
                        <a:pt x="423" y="263313"/>
                      </a:lnTo>
                      <a:cubicBezTo>
                        <a:pt x="7408" y="263525"/>
                        <a:pt x="14288" y="263525"/>
                        <a:pt x="21273" y="263313"/>
                      </a:cubicBezTo>
                      <a:lnTo>
                        <a:pt x="20849" y="2858"/>
                      </a:lnTo>
                      <a:cubicBezTo>
                        <a:pt x="13864" y="3175"/>
                        <a:pt x="6773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8" name="Google Shape;13168;g3acbb144eea_1_6349"/>
                <p:cNvSpPr/>
                <p:nvPr/>
              </p:nvSpPr>
              <p:spPr>
                <a:xfrm>
                  <a:off x="2444232" y="2712720"/>
                  <a:ext cx="276319" cy="21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319" h="21272" extrusionOk="0">
                      <a:moveTo>
                        <a:pt x="276214" y="0"/>
                      </a:moveTo>
                      <a:lnTo>
                        <a:pt x="200" y="423"/>
                      </a:lnTo>
                      <a:cubicBezTo>
                        <a:pt x="-11" y="7408"/>
                        <a:pt x="-117" y="14288"/>
                        <a:pt x="200" y="21272"/>
                      </a:cubicBezTo>
                      <a:lnTo>
                        <a:pt x="273462" y="20849"/>
                      </a:lnTo>
                      <a:cubicBezTo>
                        <a:pt x="273145" y="13864"/>
                        <a:pt x="274097" y="6773"/>
                        <a:pt x="276320" y="0"/>
                      </a:cubicBezTo>
                      <a:close/>
                    </a:path>
                  </a:pathLst>
                </a:custGeom>
                <a:solidFill>
                  <a:srgbClr val="FFB0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69" name="Google Shape;13169;g3acbb144eea_1_6349"/>
                <p:cNvSpPr/>
                <p:nvPr/>
              </p:nvSpPr>
              <p:spPr>
                <a:xfrm>
                  <a:off x="2717588" y="2733463"/>
                  <a:ext cx="21590" cy="179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90" h="17991" extrusionOk="0">
                      <a:moveTo>
                        <a:pt x="21590" y="0"/>
                      </a:moveTo>
                      <a:lnTo>
                        <a:pt x="0" y="0"/>
                      </a:lnTo>
                      <a:cubicBezTo>
                        <a:pt x="317" y="6138"/>
                        <a:pt x="1482" y="12171"/>
                        <a:pt x="3704" y="17992"/>
                      </a:cubicBezTo>
                      <a:lnTo>
                        <a:pt x="21590" y="0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0" name="Google Shape;13170;g3acbb144eea_1_6349"/>
                <p:cNvSpPr/>
                <p:nvPr/>
              </p:nvSpPr>
              <p:spPr>
                <a:xfrm>
                  <a:off x="2732616" y="2719175"/>
                  <a:ext cx="84560" cy="69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60" h="69744" extrusionOk="0">
                      <a:moveTo>
                        <a:pt x="39053" y="11218"/>
                      </a:moveTo>
                      <a:lnTo>
                        <a:pt x="0" y="50483"/>
                      </a:lnTo>
                      <a:cubicBezTo>
                        <a:pt x="741" y="51223"/>
                        <a:pt x="1270" y="52176"/>
                        <a:pt x="2011" y="52917"/>
                      </a:cubicBezTo>
                      <a:cubicBezTo>
                        <a:pt x="8784" y="59690"/>
                        <a:pt x="16827" y="64135"/>
                        <a:pt x="25294" y="66887"/>
                      </a:cubicBezTo>
                      <a:lnTo>
                        <a:pt x="25294" y="27093"/>
                      </a:lnTo>
                      <a:cubicBezTo>
                        <a:pt x="25294" y="27093"/>
                        <a:pt x="46037" y="27093"/>
                        <a:pt x="46037" y="27093"/>
                      </a:cubicBezTo>
                      <a:lnTo>
                        <a:pt x="46037" y="69744"/>
                      </a:lnTo>
                      <a:cubicBezTo>
                        <a:pt x="60113" y="69109"/>
                        <a:pt x="73977" y="63606"/>
                        <a:pt x="84561" y="52811"/>
                      </a:cubicBezTo>
                      <a:cubicBezTo>
                        <a:pt x="84561" y="52811"/>
                        <a:pt x="84561" y="52811"/>
                        <a:pt x="84561" y="52811"/>
                      </a:cubicBezTo>
                      <a:lnTo>
                        <a:pt x="40111" y="8361"/>
                      </a:lnTo>
                      <a:lnTo>
                        <a:pt x="39370" y="9102"/>
                      </a:lnTo>
                      <a:lnTo>
                        <a:pt x="40111" y="8361"/>
                      </a:lnTo>
                      <a:lnTo>
                        <a:pt x="31750" y="0"/>
                      </a:lnTo>
                      <a:lnTo>
                        <a:pt x="31750" y="4022"/>
                      </a:lnTo>
                      <a:cubicBezTo>
                        <a:pt x="31750" y="4022"/>
                        <a:pt x="39158" y="11324"/>
                        <a:pt x="39158" y="11324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1" name="Google Shape;13171;g3acbb144eea_1_6349"/>
                <p:cNvSpPr/>
                <p:nvPr/>
              </p:nvSpPr>
              <p:spPr>
                <a:xfrm>
                  <a:off x="2720445" y="2689330"/>
                  <a:ext cx="37465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65" h="23389" extrusionOk="0">
                      <a:moveTo>
                        <a:pt x="0" y="23389"/>
                      </a:moveTo>
                      <a:lnTo>
                        <a:pt x="37465" y="23389"/>
                      </a:lnTo>
                      <a:cubicBezTo>
                        <a:pt x="37465" y="23389"/>
                        <a:pt x="14076" y="0"/>
                        <a:pt x="14076" y="0"/>
                      </a:cubicBezTo>
                      <a:cubicBezTo>
                        <a:pt x="14076" y="0"/>
                        <a:pt x="13970" y="0"/>
                        <a:pt x="13970" y="106"/>
                      </a:cubicBezTo>
                      <a:cubicBezTo>
                        <a:pt x="7197" y="6879"/>
                        <a:pt x="2752" y="14923"/>
                        <a:pt x="0" y="2338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2" name="Google Shape;13172;g3acbb144eea_1_6349"/>
                <p:cNvSpPr/>
                <p:nvPr/>
              </p:nvSpPr>
              <p:spPr>
                <a:xfrm>
                  <a:off x="2721292" y="2723091"/>
                  <a:ext cx="50376" cy="46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6" h="46566" extrusionOk="0">
                      <a:moveTo>
                        <a:pt x="11324" y="46567"/>
                      </a:moveTo>
                      <a:lnTo>
                        <a:pt x="50377" y="7303"/>
                      </a:lnTo>
                      <a:lnTo>
                        <a:pt x="42968" y="0"/>
                      </a:lnTo>
                      <a:lnTo>
                        <a:pt x="42968" y="10372"/>
                      </a:lnTo>
                      <a:cubicBezTo>
                        <a:pt x="42968" y="10372"/>
                        <a:pt x="17886" y="10372"/>
                        <a:pt x="17886" y="10372"/>
                      </a:cubicBezTo>
                      <a:lnTo>
                        <a:pt x="0" y="28364"/>
                      </a:lnTo>
                      <a:cubicBezTo>
                        <a:pt x="2540" y="34925"/>
                        <a:pt x="6350" y="41063"/>
                        <a:pt x="11218" y="46567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3" name="Google Shape;13173;g3acbb144eea_1_6349"/>
                <p:cNvSpPr/>
                <p:nvPr/>
              </p:nvSpPr>
              <p:spPr>
                <a:xfrm>
                  <a:off x="2757804" y="2746163"/>
                  <a:ext cx="20849" cy="42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42710" extrusionOk="0">
                      <a:moveTo>
                        <a:pt x="20849" y="42651"/>
                      </a:moveTo>
                      <a:lnTo>
                        <a:pt x="20849" y="0"/>
                      </a:lnTo>
                      <a:cubicBezTo>
                        <a:pt x="20849" y="0"/>
                        <a:pt x="0" y="0"/>
                        <a:pt x="0" y="0"/>
                      </a:cubicBezTo>
                      <a:lnTo>
                        <a:pt x="0" y="39793"/>
                      </a:lnTo>
                      <a:cubicBezTo>
                        <a:pt x="6879" y="42016"/>
                        <a:pt x="13864" y="42968"/>
                        <a:pt x="20849" y="42651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4" name="Google Shape;13174;g3acbb144eea_1_6349"/>
                <p:cNvSpPr/>
                <p:nvPr/>
              </p:nvSpPr>
              <p:spPr>
                <a:xfrm>
                  <a:off x="2717694" y="2712614"/>
                  <a:ext cx="46778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78" h="20849" extrusionOk="0">
                      <a:moveTo>
                        <a:pt x="0" y="20849"/>
                      </a:moveTo>
                      <a:lnTo>
                        <a:pt x="21590" y="20849"/>
                      </a:lnTo>
                      <a:cubicBezTo>
                        <a:pt x="21590" y="20849"/>
                        <a:pt x="39370" y="3069"/>
                        <a:pt x="39370" y="3069"/>
                      </a:cubicBezTo>
                      <a:lnTo>
                        <a:pt x="46778" y="10372"/>
                      </a:lnTo>
                      <a:lnTo>
                        <a:pt x="46778" y="6350"/>
                      </a:lnTo>
                      <a:cubicBezTo>
                        <a:pt x="46778" y="6350"/>
                        <a:pt x="40428" y="0"/>
                        <a:pt x="40428" y="0"/>
                      </a:cubicBezTo>
                      <a:lnTo>
                        <a:pt x="2963" y="0"/>
                      </a:lnTo>
                      <a:cubicBezTo>
                        <a:pt x="741" y="6879"/>
                        <a:pt x="-212" y="13864"/>
                        <a:pt x="106" y="20849"/>
                      </a:cubicBez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75" name="Google Shape;13175;g3acbb144eea_1_6349"/>
                <p:cNvSpPr/>
                <p:nvPr/>
              </p:nvSpPr>
              <p:spPr>
                <a:xfrm>
                  <a:off x="2739178" y="2715683"/>
                  <a:ext cx="25188" cy="1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88" h="17779" extrusionOk="0">
                      <a:moveTo>
                        <a:pt x="25082" y="7303"/>
                      </a:moveTo>
                      <a:lnTo>
                        <a:pt x="17780" y="0"/>
                      </a:lnTo>
                      <a:lnTo>
                        <a:pt x="0" y="17780"/>
                      </a:lnTo>
                      <a:lnTo>
                        <a:pt x="25188" y="17780"/>
                      </a:lnTo>
                      <a:lnTo>
                        <a:pt x="25082" y="7303"/>
                      </a:lnTo>
                      <a:close/>
                    </a:path>
                  </a:pathLst>
                </a:custGeom>
                <a:solidFill>
                  <a:srgbClr val="FF970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94" name="Google Shape;13194;g3acbb144eea_1_6349"/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3195" name="Google Shape;13195;g3acbb144eea_1_6349"/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96" name="Google Shape;13196;g3acbb144eea_1_6349"/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3197" name="Google Shape;13197;g3acbb144eea_1_6349"/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3198" name="Google Shape;13198;g3acbb144eea_1_6349"/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9" name="Google Shape;13199;g3acbb144eea_1_6349"/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0" name="Google Shape;13200;g3acbb144eea_1_6349"/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1" name="Google Shape;13201;g3acbb144eea_1_6349"/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2" name="Google Shape;13202;g3acbb144eea_1_6349"/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203" name="Google Shape;13203;g3acbb144eea_1_6349"/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04" name="Google Shape;13204;g3acbb144eea_1_6349"/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3205" name="Google Shape;13205;g3acbb144eea_1_6349"/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06" name="Google Shape;13206;g3acbb144eea_1_6349"/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3207" name="Google Shape;13207;g3acbb144eea_1_6349"/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g3acbb144eea_1_6349"/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g3acbb144eea_1_6349"/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10" name="Google Shape;13210;g3acbb144eea_1_6349"/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3211" name="Google Shape;13211;g3acbb144eea_1_6349"/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2" name="Google Shape;13212;g3acbb144eea_1_6349"/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3" name="Google Shape;13213;g3acbb144eea_1_6349"/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14" name="Google Shape;13214;g3acbb144eea_1_6349"/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3215" name="Google Shape;13215;g3acbb144eea_1_6349"/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3216" name="Google Shape;13216;g3acbb144eea_1_6349"/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7" name="Google Shape;13217;g3acbb144eea_1_6349"/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8" name="Google Shape;13218;g3acbb144eea_1_6349"/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219" name="Google Shape;13219;g3acbb144eea_1_6349"/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3220" name="Google Shape;13220;g3acbb144eea_1_6349"/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1" name="Google Shape;13221;g3acbb144eea_1_6349"/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3222" name="Google Shape;13222;g3acbb144eea_1_6349"/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3" name="Google Shape;13223;g3acbb144eea_1_6349"/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24" name="Google Shape;13224;g3acbb144eea_1_6349"/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3225" name="Google Shape;13225;g3acbb144eea_1_6349"/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6" name="Google Shape;13226;g3acbb144eea_1_6349"/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7" name="Google Shape;13227;g3acbb144eea_1_6349"/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3228" name="Google Shape;13228;g3acbb144eea_1_6349"/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3229" name="Google Shape;13229;g3acbb144eea_1_6349"/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30" name="Google Shape;13230;g3acbb144eea_1_6349"/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3231" name="Google Shape;13231;g3acbb144eea_1_6349"/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3232" name="Google Shape;13232;g3acbb144eea_1_6349"/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3" name="Google Shape;13233;g3acbb144eea_1_6349"/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4" name="Google Shape;13234;g3acbb144eea_1_6349"/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5" name="Google Shape;13235;g3acbb144eea_1_6349"/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6" name="Google Shape;13236;g3acbb144eea_1_6349"/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7" name="Google Shape;13237;g3acbb144eea_1_6349"/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3238" name="Google Shape;13238;g3acbb144eea_1_6349"/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9" name="Google Shape;13239;g3acbb144eea_1_6349"/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0" name="Google Shape;13240;g3acbb144eea_1_6349"/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41" name="Google Shape;13241;g3acbb144eea_1_6349"/>
          <p:cNvGrpSpPr/>
          <p:nvPr/>
        </p:nvGrpSpPr>
        <p:grpSpPr>
          <a:xfrm>
            <a:off x="1741725" y="1716000"/>
            <a:ext cx="6966900" cy="3426000"/>
            <a:chOff x="0" y="1713075"/>
            <a:chExt cx="6966900" cy="3426000"/>
          </a:xfrm>
        </p:grpSpPr>
        <p:grpSp>
          <p:nvGrpSpPr>
            <p:cNvPr id="13242" name="Google Shape;13242;g3acbb144eea_1_6349"/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3243" name="Google Shape;13243;g3acbb144eea_1_6349"/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44" name="Google Shape;13244;g3acbb144eea_1_6349"/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 dirty="0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 dirty="0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 dirty="0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 dirty="0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 dirty="0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</a:t>
                </a:r>
                <a:r>
                  <a:rPr lang="en-US" sz="2700" b="0" i="0" u="none" strike="noStrike" cap="none" dirty="0" err="1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BrightCarbon</a:t>
                </a:r>
                <a:endParaRPr sz="2700" b="0" i="0" u="none" strike="noStrike" cap="none" dirty="0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3245" name="Google Shape;13245;g3acbb144eea_1_6349"/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3246" name="Google Shape;13246;g3acbb144eea_1_6349"/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3247" name="Google Shape;13247;g3acbb144eea_1_6349"/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48" name="Google Shape;13248;g3acbb144eea_1_6349"/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3249" name="Google Shape;13249;g3acbb144eea_1_6349"/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0" name="Google Shape;13250;g3acbb144eea_1_6349"/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1" name="Google Shape;13251;g3acbb144eea_1_6349"/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2" name="Google Shape;13252;g3acbb144eea_1_6349"/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3" name="Google Shape;13253;g3acbb144eea_1_6349"/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4" name="Google Shape;13254;g3acbb144eea_1_6349"/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5" name="Google Shape;13255;g3acbb144eea_1_6349"/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6" name="Google Shape;13256;g3acbb144eea_1_6349"/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7" name="Google Shape;13257;g3acbb144eea_1_6349"/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8" name="Google Shape;13258;g3acbb144eea_1_6349"/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9" name="Google Shape;13259;g3acbb144eea_1_6349"/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0" name="Google Shape;13260;g3acbb144eea_1_6349"/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1" name="Google Shape;13261;g3acbb144eea_1_6349"/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2" name="Google Shape;13262;g3acbb144eea_1_6349"/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3" name="Google Shape;13263;g3acbb144eea_1_6349"/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4" name="Google Shape;13264;g3acbb144eea_1_6349"/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5" name="Google Shape;13265;g3acbb144eea_1_6349"/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6" name="Google Shape;13266;g3acbb144eea_1_6349"/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7" name="Google Shape;13267;g3acbb144eea_1_6349"/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8" name="Google Shape;13268;g3acbb144eea_1_6349"/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9" name="Google Shape;13269;g3acbb144eea_1_6349"/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0" name="Google Shape;13270;g3acbb144eea_1_6349"/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1" name="Google Shape;13271;g3acbb144eea_1_6349"/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2" name="Google Shape;13272;g3acbb144eea_1_6349"/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3" name="Google Shape;13273;g3acbb144eea_1_6349"/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4" name="Google Shape;13274;g3acbb144eea_1_6349"/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5" name="Google Shape;13275;g3acbb144eea_1_6349"/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6" name="Google Shape;13276;g3acbb144eea_1_6349"/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7" name="Google Shape;13277;g3acbb144eea_1_6349"/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8" name="Google Shape;13278;g3acbb144eea_1_6349"/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9" name="Google Shape;13279;g3acbb144eea_1_6349"/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0" name="Google Shape;13280;g3acbb144eea_1_6349"/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1" name="Google Shape;13281;g3acbb144eea_1_6349"/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2" name="Google Shape;13282;g3acbb144eea_1_6349"/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3" name="Google Shape;13283;g3acbb144eea_1_6349"/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4" name="Google Shape;13284;g3acbb144eea_1_6349"/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5" name="Google Shape;13285;g3acbb144eea_1_6349"/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6" name="Google Shape;13286;g3acbb144eea_1_6349"/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7" name="Google Shape;13287;g3acbb144eea_1_6349"/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8" name="Google Shape;13288;g3acbb144eea_1_6349"/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9" name="Google Shape;13289;g3acbb144eea_1_6349"/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0" name="Google Shape;13290;g3acbb144eea_1_6349"/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1" name="Google Shape;13291;g3acbb144eea_1_6349"/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2" name="Google Shape;13292;g3acbb144eea_1_6349"/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3" name="Google Shape;13293;g3acbb144eea_1_6349"/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4" name="Google Shape;13294;g3acbb144eea_1_6349"/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5" name="Google Shape;13295;g3acbb144eea_1_6349"/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6" name="Google Shape;13296;g3acbb144eea_1_6349"/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7" name="Google Shape;13297;g3acbb144eea_1_6349"/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8" name="Google Shape;13298;g3acbb144eea_1_6349"/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9" name="Google Shape;13299;g3acbb144eea_1_6349"/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0" name="Google Shape;13300;g3acbb144eea_1_6349"/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1" name="Google Shape;13301;g3acbb144eea_1_6349"/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2" name="Google Shape;13302;g3acbb144eea_1_6349"/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3" name="Google Shape;13303;g3acbb144eea_1_6349"/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4" name="Google Shape;13304;g3acbb144eea_1_6349"/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5" name="Google Shape;13305;g3acbb144eea_1_6349"/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6" name="Google Shape;13306;g3acbb144eea_1_6349"/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7" name="Google Shape;13307;g3acbb144eea_1_6349"/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8" name="Google Shape;13308;g3acbb144eea_1_6349"/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3309" name="Google Shape;13309;g3acbb144eea_1_6349"/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3310" name="Google Shape;13310;g3acbb144eea_1_6349"/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1" name="Google Shape;13311;g3acbb144eea_1_6349"/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2" name="Google Shape;13312;g3acbb144eea_1_6349"/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3" name="Google Shape;13313;g3acbb144eea_1_6349"/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4" name="Google Shape;13314;g3acbb144eea_1_6349"/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5" name="Google Shape;13315;g3acbb144eea_1_6349"/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6" name="Google Shape;13316;g3acbb144eea_1_6349"/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7" name="Google Shape;13317;g3acbb144eea_1_6349"/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8" name="Google Shape;13318;g3acbb144eea_1_6349"/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9" name="Google Shape;13319;g3acbb144eea_1_6349"/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0" name="Google Shape;13320;g3acbb144eea_1_6349"/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1" name="Google Shape;13321;g3acbb144eea_1_6349"/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2" name="Google Shape;13322;g3acbb144eea_1_6349"/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3" name="Google Shape;13323;g3acbb144eea_1_6349"/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4" name="Google Shape;13324;g3acbb144eea_1_6349"/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5" name="Google Shape;13325;g3acbb144eea_1_6349"/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6" name="Google Shape;13326;g3acbb144eea_1_6349"/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7" name="Google Shape;13327;g3acbb144eea_1_6349"/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8" name="Google Shape;13328;g3acbb144eea_1_6349"/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9" name="Google Shape;13329;g3acbb144eea_1_6349"/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0" name="Google Shape;13330;g3acbb144eea_1_6349"/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1" name="Google Shape;13331;g3acbb144eea_1_6349"/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2" name="Google Shape;13332;g3acbb144eea_1_6349"/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3" name="Google Shape;13333;g3acbb144eea_1_6349"/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4" name="Google Shape;13334;g3acbb144eea_1_6349"/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5" name="Google Shape;13335;g3acbb144eea_1_6349"/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6" name="Google Shape;13336;g3acbb144eea_1_6349"/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7" name="Google Shape;13337;g3acbb144eea_1_6349"/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8" name="Google Shape;13338;g3acbb144eea_1_6349"/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9" name="Google Shape;13339;g3acbb144eea_1_6349"/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0" name="Google Shape;13340;g3acbb144eea_1_6349"/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1" name="Google Shape;13341;g3acbb144eea_1_6349"/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2" name="Google Shape;13342;g3acbb144eea_1_6349"/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3" name="Google Shape;13343;g3acbb144eea_1_6349"/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4" name="Google Shape;13344;g3acbb144eea_1_6349"/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5" name="Google Shape;13345;g3acbb144eea_1_6349"/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6" name="Google Shape;13346;g3acbb144eea_1_6349"/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7" name="Google Shape;13347;g3acbb144eea_1_6349"/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8" name="Google Shape;13348;g3acbb144eea_1_6349"/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9" name="Google Shape;13349;g3acbb144eea_1_6349"/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0" name="Google Shape;13350;g3acbb144eea_1_6349"/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1" name="Google Shape;13351;g3acbb144eea_1_6349"/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2" name="Google Shape;13352;g3acbb144eea_1_6349"/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3" name="Google Shape;13353;g3acbb144eea_1_6349"/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4" name="Google Shape;13354;g3acbb144eea_1_6349"/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5" name="Google Shape;13355;g3acbb144eea_1_6349"/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6" name="Google Shape;13356;g3acbb144eea_1_6349"/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7" name="Google Shape;13357;g3acbb144eea_1_6349"/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8" name="Google Shape;13358;g3acbb144eea_1_6349"/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9" name="Google Shape;13359;g3acbb144eea_1_6349"/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0" name="Google Shape;13360;g3acbb144eea_1_6349"/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1" name="Google Shape;13361;g3acbb144eea_1_6349"/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2" name="Google Shape;13362;g3acbb144eea_1_6349"/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3" name="Google Shape;13363;g3acbb144eea_1_6349"/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4" name="Google Shape;13364;g3acbb144eea_1_6349"/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5" name="Google Shape;13365;g3acbb144eea_1_6349"/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6" name="Google Shape;13366;g3acbb144eea_1_6349"/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7" name="Google Shape;13367;g3acbb144eea_1_6349"/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8" name="Google Shape;13368;g3acbb144eea_1_6349"/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9" name="Google Shape;13369;g3acbb144eea_1_6349"/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0" name="Google Shape;13370;g3acbb144eea_1_6349"/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1" name="Google Shape;13371;g3acbb144eea_1_6349"/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2" name="Google Shape;13372;g3acbb144eea_1_6349"/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3" name="Google Shape;13373;g3acbb144eea_1_6349"/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4" name="Google Shape;13374;g3acbb144eea_1_6349"/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5" name="Google Shape;13375;g3acbb144eea_1_6349"/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6" name="Google Shape;13376;g3acbb144eea_1_6349"/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7" name="Google Shape;13377;g3acbb144eea_1_6349"/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8" name="Google Shape;13378;g3acbb144eea_1_6349"/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9" name="Google Shape;13379;g3acbb144eea_1_6349"/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0" name="Google Shape;13380;g3acbb144eea_1_6349"/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1" name="Google Shape;13381;g3acbb144eea_1_6349"/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2" name="Google Shape;13382;g3acbb144eea_1_6349"/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3" name="Google Shape;13383;g3acbb144eea_1_6349"/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4" name="Google Shape;13384;g3acbb144eea_1_6349"/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5" name="Google Shape;13385;g3acbb144eea_1_6349"/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6" name="Google Shape;13386;g3acbb144eea_1_6349"/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7" name="Google Shape;13387;g3acbb144eea_1_6349"/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8" name="Google Shape;13388;g3acbb144eea_1_6349"/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9" name="Google Shape;13389;g3acbb144eea_1_6349"/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0" name="Google Shape;13390;g3acbb144eea_1_6349"/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1" name="Google Shape;13391;g3acbb144eea_1_6349"/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2" name="Google Shape;13392;g3acbb144eea_1_6349"/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3" name="Google Shape;13393;g3acbb144eea_1_6349"/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4" name="Google Shape;13394;g3acbb144eea_1_6349"/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5" name="Google Shape;13395;g3acbb144eea_1_6349"/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6" name="Google Shape;13396;g3acbb144eea_1_6349"/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7" name="Google Shape;13397;g3acbb144eea_1_6349"/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8" name="Google Shape;13398;g3acbb144eea_1_6349"/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9" name="Google Shape;13399;g3acbb144eea_1_6349"/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0" name="Google Shape;13400;g3acbb144eea_1_6349"/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1" name="Google Shape;13401;g3acbb144eea_1_6349"/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2" name="Google Shape;13402;g3acbb144eea_1_6349"/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3" name="Google Shape;13403;g3acbb144eea_1_6349"/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4" name="Google Shape;13404;g3acbb144eea_1_6349"/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5" name="Google Shape;13405;g3acbb144eea_1_6349"/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6" name="Google Shape;13406;g3acbb144eea_1_6349"/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7" name="Google Shape;13407;g3acbb144eea_1_6349"/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8" name="Google Shape;13408;g3acbb144eea_1_6349"/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9" name="Google Shape;13409;g3acbb144eea_1_6349"/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0" name="Google Shape;13410;g3acbb144eea_1_6349"/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1" name="Google Shape;13411;g3acbb144eea_1_6349"/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2" name="Google Shape;13412;g3acbb144eea_1_6349"/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3" name="Google Shape;13413;g3acbb144eea_1_6349"/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4" name="Google Shape;13414;g3acbb144eea_1_6349"/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5" name="Google Shape;13415;g3acbb144eea_1_6349"/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6" name="Google Shape;13416;g3acbb144eea_1_6349"/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7" name="Google Shape;13417;g3acbb144eea_1_6349"/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8" name="Google Shape;13418;g3acbb144eea_1_6349"/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9" name="Google Shape;13419;g3acbb144eea_1_6349"/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0" name="Google Shape;13420;g3acbb144eea_1_6349"/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1" name="Google Shape;13421;g3acbb144eea_1_6349"/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2" name="Google Shape;13422;g3acbb144eea_1_6349"/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3" name="Google Shape;13423;g3acbb144eea_1_6349"/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4" name="Google Shape;13424;g3acbb144eea_1_6349"/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5" name="Google Shape;13425;g3acbb144eea_1_6349"/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6" name="Google Shape;13426;g3acbb144eea_1_6349"/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7" name="Google Shape;13427;g3acbb144eea_1_6349"/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8" name="Google Shape;13428;g3acbb144eea_1_6349"/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9" name="Google Shape;13429;g3acbb144eea_1_6349"/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0" name="Google Shape;13430;g3acbb144eea_1_6349"/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1" name="Google Shape;13431;g3acbb144eea_1_6349"/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2" name="Google Shape;13432;g3acbb144eea_1_6349"/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3" name="Google Shape;13433;g3acbb144eea_1_6349"/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4" name="Google Shape;13434;g3acbb144eea_1_6349"/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5" name="Google Shape;13435;g3acbb144eea_1_6349"/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6" name="Google Shape;13436;g3acbb144eea_1_6349"/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7" name="Google Shape;13437;g3acbb144eea_1_6349"/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8" name="Google Shape;13438;g3acbb144eea_1_6349"/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9" name="Google Shape;13439;g3acbb144eea_1_6349"/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0" name="Google Shape;13440;g3acbb144eea_1_6349"/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1" name="Google Shape;13441;g3acbb144eea_1_6349"/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2" name="Google Shape;13442;g3acbb144eea_1_6349"/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3" name="Google Shape;13443;g3acbb144eea_1_6349"/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4" name="Google Shape;13444;g3acbb144eea_1_6349"/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5" name="Google Shape;13445;g3acbb144eea_1_6349"/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6" name="Google Shape;13446;g3acbb144eea_1_6349"/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7" name="Google Shape;13447;g3acbb144eea_1_6349"/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8" name="Google Shape;13448;g3acbb144eea_1_6349"/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9" name="Google Shape;13449;g3acbb144eea_1_6349"/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0" name="Google Shape;13450;g3acbb144eea_1_6349"/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1" name="Google Shape;13451;g3acbb144eea_1_6349"/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2" name="Google Shape;13452;g3acbb144eea_1_6349"/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3" name="Google Shape;13453;g3acbb144eea_1_6349"/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4" name="Google Shape;13454;g3acbb144eea_1_6349"/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5" name="Google Shape;13455;g3acbb144eea_1_6349"/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6" name="Google Shape;13456;g3acbb144eea_1_6349"/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7" name="Google Shape;13457;g3acbb144eea_1_6349"/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8" name="Google Shape;13458;g3acbb144eea_1_6349"/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9" name="Google Shape;13459;g3acbb144eea_1_6349"/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0" name="Google Shape;13460;g3acbb144eea_1_6349"/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1" name="Google Shape;13461;g3acbb144eea_1_6349"/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2" name="Google Shape;13462;g3acbb144eea_1_6349"/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3" name="Google Shape;13463;g3acbb144eea_1_6349"/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4" name="Google Shape;13464;g3acbb144eea_1_6349"/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5" name="Google Shape;13465;g3acbb144eea_1_6349"/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6" name="Google Shape;13466;g3acbb144eea_1_6349"/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7" name="Google Shape;13467;g3acbb144eea_1_6349"/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8" name="Google Shape;13468;g3acbb144eea_1_6349"/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9" name="Google Shape;13469;g3acbb144eea_1_6349"/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0" name="Google Shape;13470;g3acbb144eea_1_6349"/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1" name="Google Shape;13471;g3acbb144eea_1_6349"/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2" name="Google Shape;13472;g3acbb144eea_1_6349"/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3" name="Google Shape;13473;g3acbb144eea_1_6349"/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4" name="Google Shape;13474;g3acbb144eea_1_6349"/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5" name="Google Shape;13475;g3acbb144eea_1_6349"/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6" name="Google Shape;13476;g3acbb144eea_1_6349"/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7" name="Google Shape;13477;g3acbb144eea_1_6349"/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8" name="Google Shape;13478;g3acbb144eea_1_6349"/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9" name="Google Shape;13479;g3acbb144eea_1_6349"/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0" name="Google Shape;13480;g3acbb144eea_1_6349"/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1" name="Google Shape;13481;g3acbb144eea_1_6349"/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2" name="Google Shape;13482;g3acbb144eea_1_6349"/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3" name="Google Shape;13483;g3acbb144eea_1_6349"/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4" name="Google Shape;13484;g3acbb144eea_1_6349"/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5" name="Google Shape;13485;g3acbb144eea_1_6349"/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6" name="Google Shape;13486;g3acbb144eea_1_6349"/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7" name="Google Shape;13487;g3acbb144eea_1_6349"/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8" name="Google Shape;13488;g3acbb144eea_1_6349"/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9" name="Google Shape;13489;g3acbb144eea_1_6349"/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0" name="Google Shape;13490;g3acbb144eea_1_6349"/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1" name="Google Shape;13491;g3acbb144eea_1_6349"/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2" name="Google Shape;13492;g3acbb144eea_1_6349"/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3" name="Google Shape;13493;g3acbb144eea_1_6349"/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4" name="Google Shape;13494;g3acbb144eea_1_6349"/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5" name="Google Shape;13495;g3acbb144eea_1_6349"/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6" name="Google Shape;13496;g3acbb144eea_1_6349"/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7" name="Google Shape;13497;g3acbb144eea_1_6349"/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8" name="Google Shape;13498;g3acbb144eea_1_6349"/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9" name="Google Shape;13499;g3acbb144eea_1_6349"/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0" name="Google Shape;13500;g3acbb144eea_1_6349"/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1" name="Google Shape;13501;g3acbb144eea_1_6349"/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2" name="Google Shape;13502;g3acbb144eea_1_6349"/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3" name="Google Shape;13503;g3acbb144eea_1_6349"/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4" name="Google Shape;13504;g3acbb144eea_1_6349"/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5" name="Google Shape;13505;g3acbb144eea_1_6349"/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6" name="Google Shape;13506;g3acbb144eea_1_6349"/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7" name="Google Shape;13507;g3acbb144eea_1_6349"/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8" name="Google Shape;13508;g3acbb144eea_1_6349"/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9" name="Google Shape;13509;g3acbb144eea_1_6349"/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0" name="Google Shape;13510;g3acbb144eea_1_6349"/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1" name="Google Shape;13511;g3acbb144eea_1_6349"/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2" name="Google Shape;13512;g3acbb144eea_1_6349"/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3" name="Google Shape;13513;g3acbb144eea_1_6349"/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4" name="Google Shape;13514;g3acbb144eea_1_6349"/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5" name="Google Shape;13515;g3acbb144eea_1_6349"/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6" name="Google Shape;13516;g3acbb144eea_1_6349"/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7" name="Google Shape;13517;g3acbb144eea_1_6349"/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8" name="Google Shape;13518;g3acbb144eea_1_6349"/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9" name="Google Shape;13519;g3acbb144eea_1_6349"/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0" name="Google Shape;13520;g3acbb144eea_1_6349"/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1" name="Google Shape;13521;g3acbb144eea_1_6349"/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2" name="Google Shape;13522;g3acbb144eea_1_6349"/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3" name="Google Shape;13523;g3acbb144eea_1_6349"/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4" name="Google Shape;13524;g3acbb144eea_1_6349"/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5" name="Google Shape;13525;g3acbb144eea_1_6349"/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6" name="Google Shape;13526;g3acbb144eea_1_6349"/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7" name="Google Shape;13527;g3acbb144eea_1_6349"/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8" name="Google Shape;13528;g3acbb144eea_1_6349"/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9" name="Google Shape;13529;g3acbb144eea_1_6349"/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0" name="Google Shape;13530;g3acbb144eea_1_6349"/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1" name="Google Shape;13531;g3acbb144eea_1_6349"/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2" name="Google Shape;13532;g3acbb144eea_1_6349"/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3" name="Google Shape;13533;g3acbb144eea_1_6349"/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4" name="Google Shape;13534;g3acbb144eea_1_6349"/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5" name="Google Shape;13535;g3acbb144eea_1_6349"/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6" name="Google Shape;13536;g3acbb144eea_1_6349"/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7" name="Google Shape;13537;g3acbb144eea_1_6349"/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8" name="Google Shape;13538;g3acbb144eea_1_6349"/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9" name="Google Shape;13539;g3acbb144eea_1_6349"/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0" name="Google Shape;13540;g3acbb144eea_1_6349"/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1" name="Google Shape;13541;g3acbb144eea_1_6349"/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2" name="Google Shape;13542;g3acbb144eea_1_6349"/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3" name="Google Shape;13543;g3acbb144eea_1_6349"/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4" name="Google Shape;13544;g3acbb144eea_1_6349"/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5" name="Google Shape;13545;g3acbb144eea_1_6349"/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6" name="Google Shape;13546;g3acbb144eea_1_6349"/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7" name="Google Shape;13547;g3acbb144eea_1_6349"/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8" name="Google Shape;13548;g3acbb144eea_1_6349"/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9" name="Google Shape;13549;g3acbb144eea_1_6349"/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0" name="Google Shape;13550;g3acbb144eea_1_6349"/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1" name="Google Shape;13551;g3acbb144eea_1_6349"/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2" name="Google Shape;13552;g3acbb144eea_1_6349"/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3" name="Google Shape;13553;g3acbb144eea_1_6349"/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4" name="Google Shape;13554;g3acbb144eea_1_6349"/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5" name="Google Shape;13555;g3acbb144eea_1_6349"/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6" name="Google Shape;13556;g3acbb144eea_1_6349"/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7" name="Google Shape;13557;g3acbb144eea_1_6349"/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8" name="Google Shape;13558;g3acbb144eea_1_6349"/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9" name="Google Shape;13559;g3acbb144eea_1_6349"/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0" name="Google Shape;13560;g3acbb144eea_1_6349"/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1" name="Google Shape;13561;g3acbb144eea_1_6349"/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2" name="Google Shape;13562;g3acbb144eea_1_6349"/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3" name="Google Shape;13563;g3acbb144eea_1_6349"/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4" name="Google Shape;13564;g3acbb144eea_1_6349"/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5" name="Google Shape;13565;g3acbb144eea_1_6349"/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6" name="Google Shape;13566;g3acbb144eea_1_6349"/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7" name="Google Shape;13567;g3acbb144eea_1_6349"/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8" name="Google Shape;13568;g3acbb144eea_1_6349"/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9" name="Google Shape;13569;g3acbb144eea_1_6349"/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70" name="Google Shape;13570;g3acbb144eea_1_6349"/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B37A64F-912F-5C48-E2E3-E51349B95802}"/>
              </a:ext>
            </a:extLst>
          </p:cNvPr>
          <p:cNvGrpSpPr/>
          <p:nvPr/>
        </p:nvGrpSpPr>
        <p:grpSpPr>
          <a:xfrm>
            <a:off x="8708289" y="3431861"/>
            <a:ext cx="1741800" cy="1713000"/>
            <a:chOff x="8708321" y="3426144"/>
            <a:chExt cx="1741800" cy="1713000"/>
          </a:xfrm>
        </p:grpSpPr>
        <p:sp>
          <p:nvSpPr>
            <p:cNvPr id="55" name="Google Shape;11901;g3acbb144eea_1_6349">
              <a:extLst>
                <a:ext uri="{FF2B5EF4-FFF2-40B4-BE49-F238E27FC236}">
                  <a16:creationId xmlns:a16="http://schemas.microsoft.com/office/drawing/2014/main" id="{A250948B-1849-1E73-124F-DEC2E61B5DB2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" name="Google Shape;10817;g3acbb144eea_1_3835">
              <a:extLst>
                <a:ext uri="{FF2B5EF4-FFF2-40B4-BE49-F238E27FC236}">
                  <a16:creationId xmlns:a16="http://schemas.microsoft.com/office/drawing/2014/main" id="{9FDEE98D-CADA-15C0-A511-954466AEEBD1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57" name="Google Shape;10818;g3acbb144eea_1_3835">
                <a:extLst>
                  <a:ext uri="{FF2B5EF4-FFF2-40B4-BE49-F238E27FC236}">
                    <a16:creationId xmlns:a16="http://schemas.microsoft.com/office/drawing/2014/main" id="{52041317-8248-329F-0B0B-8269B7B5E632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0819;g3acbb144eea_1_3835">
                <a:extLst>
                  <a:ext uri="{FF2B5EF4-FFF2-40B4-BE49-F238E27FC236}">
                    <a16:creationId xmlns:a16="http://schemas.microsoft.com/office/drawing/2014/main" id="{D02CA589-DFF3-D811-0328-A7118C4AA58B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0820;g3acbb144eea_1_3835">
                <a:extLst>
                  <a:ext uri="{FF2B5EF4-FFF2-40B4-BE49-F238E27FC236}">
                    <a16:creationId xmlns:a16="http://schemas.microsoft.com/office/drawing/2014/main" id="{69092BBE-EADB-4959-E883-12CAC725153B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0821;g3acbb144eea_1_3835">
                <a:extLst>
                  <a:ext uri="{FF2B5EF4-FFF2-40B4-BE49-F238E27FC236}">
                    <a16:creationId xmlns:a16="http://schemas.microsoft.com/office/drawing/2014/main" id="{FFA56022-3E2A-0FDE-CC1B-ECDF5A3511A4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0822;g3acbb144eea_1_3835">
                <a:extLst>
                  <a:ext uri="{FF2B5EF4-FFF2-40B4-BE49-F238E27FC236}">
                    <a16:creationId xmlns:a16="http://schemas.microsoft.com/office/drawing/2014/main" id="{263DD761-F1C1-985B-0FBB-419B6EB2548D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0823;g3acbb144eea_1_3835">
                <a:extLst>
                  <a:ext uri="{FF2B5EF4-FFF2-40B4-BE49-F238E27FC236}">
                    <a16:creationId xmlns:a16="http://schemas.microsoft.com/office/drawing/2014/main" id="{9EC6C21A-E5F3-53FB-49D5-CEB8B4C5D2EB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0824;g3acbb144eea_1_3835">
                <a:extLst>
                  <a:ext uri="{FF2B5EF4-FFF2-40B4-BE49-F238E27FC236}">
                    <a16:creationId xmlns:a16="http://schemas.microsoft.com/office/drawing/2014/main" id="{4E901BA5-B023-D1BB-B556-5770E6F8BEE0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9" name="Google Shape;10825;g3acbb144eea_1_3835">
                <a:extLst>
                  <a:ext uri="{FF2B5EF4-FFF2-40B4-BE49-F238E27FC236}">
                    <a16:creationId xmlns:a16="http://schemas.microsoft.com/office/drawing/2014/main" id="{D544768C-46E3-60C6-88D8-C0660513BF86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0" name="Google Shape;10826;g3acbb144eea_1_3835">
                <a:extLst>
                  <a:ext uri="{FF2B5EF4-FFF2-40B4-BE49-F238E27FC236}">
                    <a16:creationId xmlns:a16="http://schemas.microsoft.com/office/drawing/2014/main" id="{EF7D1F60-7E98-8471-6C82-D6DEEB574218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1" name="Google Shape;10827;g3acbb144eea_1_3835">
                <a:extLst>
                  <a:ext uri="{FF2B5EF4-FFF2-40B4-BE49-F238E27FC236}">
                    <a16:creationId xmlns:a16="http://schemas.microsoft.com/office/drawing/2014/main" id="{30DB784D-6D5D-C8D5-CF4E-FC7EA7CBC51B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2" name="Google Shape;10828;g3acbb144eea_1_3835">
                <a:extLst>
                  <a:ext uri="{FF2B5EF4-FFF2-40B4-BE49-F238E27FC236}">
                    <a16:creationId xmlns:a16="http://schemas.microsoft.com/office/drawing/2014/main" id="{FCABD835-19B0-2373-9A05-B9490B50F2F7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3" name="Google Shape;10829;g3acbb144eea_1_3835">
                <a:extLst>
                  <a:ext uri="{FF2B5EF4-FFF2-40B4-BE49-F238E27FC236}">
                    <a16:creationId xmlns:a16="http://schemas.microsoft.com/office/drawing/2014/main" id="{EEBB8697-37B7-72A0-8902-9C3F3C10D8E8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4" name="Google Shape;10830;g3acbb144eea_1_3835">
                <a:extLst>
                  <a:ext uri="{FF2B5EF4-FFF2-40B4-BE49-F238E27FC236}">
                    <a16:creationId xmlns:a16="http://schemas.microsoft.com/office/drawing/2014/main" id="{6A3FE20C-3428-16CE-37EF-A425D3D05631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5" name="Google Shape;10831;g3acbb144eea_1_3835">
                <a:extLst>
                  <a:ext uri="{FF2B5EF4-FFF2-40B4-BE49-F238E27FC236}">
                    <a16:creationId xmlns:a16="http://schemas.microsoft.com/office/drawing/2014/main" id="{27C6E715-68B8-6162-5300-C9CF072AAA50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6" name="Google Shape;10832;g3acbb144eea_1_3835">
                <a:extLst>
                  <a:ext uri="{FF2B5EF4-FFF2-40B4-BE49-F238E27FC236}">
                    <a16:creationId xmlns:a16="http://schemas.microsoft.com/office/drawing/2014/main" id="{3C3F3BDA-4AAF-C223-F985-8538CB154647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7" name="Google Shape;10833;g3acbb144eea_1_3835">
                <a:extLst>
                  <a:ext uri="{FF2B5EF4-FFF2-40B4-BE49-F238E27FC236}">
                    <a16:creationId xmlns:a16="http://schemas.microsoft.com/office/drawing/2014/main" id="{313F4719-2391-1921-9E8F-B7E9BEFC9232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8" name="Google Shape;10834;g3acbb144eea_1_3835">
                <a:extLst>
                  <a:ext uri="{FF2B5EF4-FFF2-40B4-BE49-F238E27FC236}">
                    <a16:creationId xmlns:a16="http://schemas.microsoft.com/office/drawing/2014/main" id="{D94845E1-266D-51CE-9EC1-5078736D15C2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59" name="Google Shape;10835;g3acbb144eea_1_3835">
                <a:extLst>
                  <a:ext uri="{FF2B5EF4-FFF2-40B4-BE49-F238E27FC236}">
                    <a16:creationId xmlns:a16="http://schemas.microsoft.com/office/drawing/2014/main" id="{02623BC7-5C70-88CA-FFAE-755FAE92FE98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71" name="Google Shape;13571;g3acbb144eea_1_6349"/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3572" name="Google Shape;13572;g3acbb144eea_1_6349"/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73" name="Google Shape;13573;g3acbb144eea_1_6349"/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3574" name="Google Shape;13574;g3acbb144eea_1_6349"/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5" name="Google Shape;13575;g3acbb144eea_1_6349"/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6" name="Google Shape;13576;g3acbb144eea_1_6349"/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g3acbb144eea_1_6349"/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8" name="Google Shape;13578;g3acbb144eea_1_6349"/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9" name="Google Shape;13579;g3acbb144eea_1_6349"/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g3acbb144eea_1_6349"/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1" name="Google Shape;13581;g3acbb144eea_1_6349"/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2" name="Google Shape;13582;g3acbb144eea_1_6349"/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g3acbb144eea_1_6349"/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4" name="Google Shape;13584;g3acbb144eea_1_6349"/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5" name="Google Shape;13585;g3acbb144eea_1_6349"/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g3acbb144eea_1_6349"/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7" name="Google Shape;13587;g3acbb144eea_1_6349"/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8" name="Google Shape;13588;g3acbb144eea_1_6349"/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g3acbb144eea_1_6349"/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0" name="Google Shape;13590;g3acbb144eea_1_6349"/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1" name="Google Shape;13591;g3acbb144eea_1_6349"/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g3acbb144eea_1_6349"/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3" name="Google Shape;13593;g3acbb144eea_1_6349"/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4" name="Google Shape;13594;g3acbb144eea_1_6349"/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g3acbb144eea_1_6349"/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6" name="Google Shape;13596;g3acbb144eea_1_6349"/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7" name="Google Shape;13597;g3acbb144eea_1_6349"/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g3acbb144eea_1_6349"/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g3acbb144eea_1_6349"/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g3acbb144eea_1_6349"/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g3acbb144eea_1_6349"/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2" name="Google Shape;13602;g3acbb144eea_1_6349"/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3" name="Google Shape;13603;g3acbb144eea_1_6349"/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g3acbb144eea_1_6349"/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g3acbb144eea_1_6349"/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g3acbb144eea_1_6349"/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7" name="Google Shape;13607;g3acbb144eea_1_6349"/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8" name="Google Shape;13608;g3acbb144eea_1_6349"/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9" name="Google Shape;13609;g3acbb144eea_1_6349"/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0" name="Google Shape;13610;g3acbb144eea_1_6349"/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1" name="Google Shape;13611;g3acbb144eea_1_6349"/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2" name="Google Shape;13612;g3acbb144eea_1_6349"/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3" name="Google Shape;13613;g3acbb144eea_1_6349"/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4" name="Google Shape;13614;g3acbb144eea_1_6349"/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5" name="Google Shape;13615;g3acbb144eea_1_6349"/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6" name="Google Shape;13616;g3acbb144eea_1_6349"/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7" name="Google Shape;13617;g3acbb144eea_1_6349"/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8" name="Google Shape;13618;g3acbb144eea_1_6349"/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9" name="Google Shape;13619;g3acbb144eea_1_6349"/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0" name="Google Shape;13620;g3acbb144eea_1_6349"/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1" name="Google Shape;13621;g3acbb144eea_1_6349"/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2" name="Google Shape;13622;g3acbb144eea_1_6349"/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3" name="Google Shape;13623;g3acbb144eea_1_6349"/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4" name="Google Shape;13624;g3acbb144eea_1_6349"/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5" name="Google Shape;13625;g3acbb144eea_1_6349"/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6" name="Google Shape;13626;g3acbb144eea_1_6349"/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7" name="Google Shape;13627;g3acbb144eea_1_6349"/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8" name="Google Shape;13628;g3acbb144eea_1_6349"/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9" name="Google Shape;13629;g3acbb144eea_1_6349"/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0" name="Google Shape;13630;g3acbb144eea_1_6349"/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1" name="Google Shape;13631;g3acbb144eea_1_6349"/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2" name="Google Shape;13632;g3acbb144eea_1_6349"/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3" name="Google Shape;13633;g3acbb144eea_1_6349"/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4" name="Google Shape;13634;g3acbb144eea_1_6349"/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5" name="Google Shape;13635;g3acbb144eea_1_6349"/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6" name="Google Shape;13636;g3acbb144eea_1_6349"/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g3acbb144eea_1_6349"/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8" name="Google Shape;13638;g3acbb144eea_1_6349"/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9" name="Google Shape;13639;g3acbb144eea_1_6349"/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0" name="Google Shape;13640;g3acbb144eea_1_6349"/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1" name="Google Shape;13641;g3acbb144eea_1_6349"/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2" name="Google Shape;13642;g3acbb144eea_1_6349"/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3" name="Google Shape;13643;g3acbb144eea_1_6349"/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4" name="Google Shape;13644;g3acbb144eea_1_6349"/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5" name="Google Shape;13645;g3acbb144eea_1_6349"/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6" name="Google Shape;13646;g3acbb144eea_1_6349"/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7" name="Google Shape;13647;g3acbb144eea_1_6349"/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8" name="Google Shape;13648;g3acbb144eea_1_6349"/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3663" name="Freeform 13662">
            <a:extLst>
              <a:ext uri="{FF2B5EF4-FFF2-40B4-BE49-F238E27FC236}">
                <a16:creationId xmlns:a16="http://schemas.microsoft.com/office/drawing/2014/main" id="{95115EEC-8A3A-64CE-6EC6-DABE4E2E7B2E}"/>
              </a:ext>
            </a:extLst>
          </p:cNvPr>
          <p:cNvSpPr/>
          <p:nvPr/>
        </p:nvSpPr>
        <p:spPr>
          <a:xfrm>
            <a:off x="7870491" y="2093291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664" name="Freeform 13663">
            <a:extLst>
              <a:ext uri="{FF2B5EF4-FFF2-40B4-BE49-F238E27FC236}">
                <a16:creationId xmlns:a16="http://schemas.microsoft.com/office/drawing/2014/main" id="{F759C833-BF8E-F4E6-16AD-BED6034EE148}"/>
              </a:ext>
            </a:extLst>
          </p:cNvPr>
          <p:cNvSpPr/>
          <p:nvPr/>
        </p:nvSpPr>
        <p:spPr>
          <a:xfrm>
            <a:off x="7030016" y="4532048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665" name="Freeform 13664">
            <a:extLst>
              <a:ext uri="{FF2B5EF4-FFF2-40B4-BE49-F238E27FC236}">
                <a16:creationId xmlns:a16="http://schemas.microsoft.com/office/drawing/2014/main" id="{559A63FF-F286-E912-D9AE-1C1F053660A3}"/>
              </a:ext>
            </a:extLst>
          </p:cNvPr>
          <p:cNvSpPr/>
          <p:nvPr/>
        </p:nvSpPr>
        <p:spPr>
          <a:xfrm>
            <a:off x="8025953" y="4247035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3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127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2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1"/>
                            </p:stCondLst>
                            <p:childTnLst>
                              <p:par>
                                <p:cTn id="1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28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2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2"/>
                            </p:stCondLst>
                            <p:childTnLst>
                              <p:par>
                                <p:cTn id="1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600"/>
                                        <p:tgtEl>
                                          <p:spTgt spid="126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603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103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603"/>
                            </p:stCondLst>
                            <p:childTnLst>
                              <p:par>
                                <p:cTn id="2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26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2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104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604"/>
                            </p:stCondLst>
                            <p:childTnLst>
                              <p:par>
                                <p:cTn id="3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2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2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105"/>
                            </p:stCondLst>
                            <p:childTnLst>
                              <p:par>
                                <p:cTn id="4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3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3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606"/>
                            </p:stCondLst>
                            <p:childTnLst>
                              <p:par>
                                <p:cTn id="4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27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2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107"/>
                            </p:stCondLst>
                            <p:childTnLst>
                              <p:par>
                                <p:cTn id="4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127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607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8107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607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 tmFilter="0, 0; .2, .5; .8, .5; 1, 0"/>
                                        <p:tgtEl>
                                          <p:spTgt spid="1366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6" dur="250" autoRev="1" fill="hold"/>
                                        <p:tgtEl>
                                          <p:spTgt spid="1366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 tmFilter="0, 0; .2, .5; .8, .5; 1, 0"/>
                                        <p:tgtEl>
                                          <p:spTgt spid="1366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9" dur="250" autoRev="1" fill="hold"/>
                                        <p:tgtEl>
                                          <p:spTgt spid="1366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 tmFilter="0, 0; .2, .5; .8, .5; 1, 0"/>
                                        <p:tgtEl>
                                          <p:spTgt spid="1366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2" dur="250" autoRev="1" fill="hold"/>
                                        <p:tgtEl>
                                          <p:spTgt spid="1366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63" grpId="0" animBg="1"/>
      <p:bldP spid="13664" grpId="0" animBg="1"/>
      <p:bldP spid="13665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2">
          <a:extLst>
            <a:ext uri="{FF2B5EF4-FFF2-40B4-BE49-F238E27FC236}">
              <a16:creationId xmlns:a16="http://schemas.microsoft.com/office/drawing/2014/main" id="{F9C16FB5-2F25-35EC-CA6F-0153287B5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CA33413A-E612-BC1D-8EF2-CD2EA923D72F}"/>
              </a:ext>
            </a:extLst>
          </p:cNvPr>
          <p:cNvGrpSpPr/>
          <p:nvPr/>
        </p:nvGrpSpPr>
        <p:grpSpPr>
          <a:xfrm>
            <a:off x="8708321" y="3426144"/>
            <a:ext cx="1741800" cy="1713000"/>
            <a:chOff x="8708321" y="3426144"/>
            <a:chExt cx="1741800" cy="1713000"/>
          </a:xfrm>
        </p:grpSpPr>
        <p:sp>
          <p:nvSpPr>
            <p:cNvPr id="26" name="Google Shape;11901;g3acbb144eea_1_6349">
              <a:extLst>
                <a:ext uri="{FF2B5EF4-FFF2-40B4-BE49-F238E27FC236}">
                  <a16:creationId xmlns:a16="http://schemas.microsoft.com/office/drawing/2014/main" id="{6C4C5B94-E800-63CF-588C-658DCF0AD203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" name="Google Shape;10817;g3acbb144eea_1_3835">
              <a:extLst>
                <a:ext uri="{FF2B5EF4-FFF2-40B4-BE49-F238E27FC236}">
                  <a16:creationId xmlns:a16="http://schemas.microsoft.com/office/drawing/2014/main" id="{B17A138A-A535-0FA4-0223-8ADA3FFCE9ED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5" name="Google Shape;10818;g3acbb144eea_1_3835">
                <a:extLst>
                  <a:ext uri="{FF2B5EF4-FFF2-40B4-BE49-F238E27FC236}">
                    <a16:creationId xmlns:a16="http://schemas.microsoft.com/office/drawing/2014/main" id="{BD98EEB7-A98F-8855-1467-F96D9C35D22A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" name="Google Shape;10819;g3acbb144eea_1_3835">
                <a:extLst>
                  <a:ext uri="{FF2B5EF4-FFF2-40B4-BE49-F238E27FC236}">
                    <a16:creationId xmlns:a16="http://schemas.microsoft.com/office/drawing/2014/main" id="{E85B6652-4D14-A83E-D284-E6D71EFFB46A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" name="Google Shape;10820;g3acbb144eea_1_3835">
                <a:extLst>
                  <a:ext uri="{FF2B5EF4-FFF2-40B4-BE49-F238E27FC236}">
                    <a16:creationId xmlns:a16="http://schemas.microsoft.com/office/drawing/2014/main" id="{691366A8-5E26-1011-08D1-36189783BD97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" name="Google Shape;10821;g3acbb144eea_1_3835">
                <a:extLst>
                  <a:ext uri="{FF2B5EF4-FFF2-40B4-BE49-F238E27FC236}">
                    <a16:creationId xmlns:a16="http://schemas.microsoft.com/office/drawing/2014/main" id="{29037FB9-AE3F-3B3B-C156-2C3150066471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10822;g3acbb144eea_1_3835">
                <a:extLst>
                  <a:ext uri="{FF2B5EF4-FFF2-40B4-BE49-F238E27FC236}">
                    <a16:creationId xmlns:a16="http://schemas.microsoft.com/office/drawing/2014/main" id="{6475CEE3-6FC8-A5CC-545C-C266D84985B0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10823;g3acbb144eea_1_3835">
                <a:extLst>
                  <a:ext uri="{FF2B5EF4-FFF2-40B4-BE49-F238E27FC236}">
                    <a16:creationId xmlns:a16="http://schemas.microsoft.com/office/drawing/2014/main" id="{8A2C5EA5-A31A-1E56-E11C-53B81D8FCEA2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0824;g3acbb144eea_1_3835">
                <a:extLst>
                  <a:ext uri="{FF2B5EF4-FFF2-40B4-BE49-F238E27FC236}">
                    <a16:creationId xmlns:a16="http://schemas.microsoft.com/office/drawing/2014/main" id="{E696E288-01D8-8F0E-6DB3-1C1486534200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10825;g3acbb144eea_1_3835">
                <a:extLst>
                  <a:ext uri="{FF2B5EF4-FFF2-40B4-BE49-F238E27FC236}">
                    <a16:creationId xmlns:a16="http://schemas.microsoft.com/office/drawing/2014/main" id="{B655D9B0-1745-E33B-B1D0-C69382147E12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0826;g3acbb144eea_1_3835">
                <a:extLst>
                  <a:ext uri="{FF2B5EF4-FFF2-40B4-BE49-F238E27FC236}">
                    <a16:creationId xmlns:a16="http://schemas.microsoft.com/office/drawing/2014/main" id="{04B28219-167B-F6D0-EA7B-FE39917D7F30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0827;g3acbb144eea_1_3835">
                <a:extLst>
                  <a:ext uri="{FF2B5EF4-FFF2-40B4-BE49-F238E27FC236}">
                    <a16:creationId xmlns:a16="http://schemas.microsoft.com/office/drawing/2014/main" id="{3C4D0A58-5F57-8DE2-2D33-3A0565B2792F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0828;g3acbb144eea_1_3835">
                <a:extLst>
                  <a:ext uri="{FF2B5EF4-FFF2-40B4-BE49-F238E27FC236}">
                    <a16:creationId xmlns:a16="http://schemas.microsoft.com/office/drawing/2014/main" id="{8E30AB2D-A80C-2BEE-3847-53C48854136D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0829;g3acbb144eea_1_3835">
                <a:extLst>
                  <a:ext uri="{FF2B5EF4-FFF2-40B4-BE49-F238E27FC236}">
                    <a16:creationId xmlns:a16="http://schemas.microsoft.com/office/drawing/2014/main" id="{E3F67EF1-A8F9-2818-F386-51431A2384ED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0830;g3acbb144eea_1_3835">
                <a:extLst>
                  <a:ext uri="{FF2B5EF4-FFF2-40B4-BE49-F238E27FC236}">
                    <a16:creationId xmlns:a16="http://schemas.microsoft.com/office/drawing/2014/main" id="{6FEF7FA5-901F-5C97-264B-C476E0884B2F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0831;g3acbb144eea_1_3835">
                <a:extLst>
                  <a:ext uri="{FF2B5EF4-FFF2-40B4-BE49-F238E27FC236}">
                    <a16:creationId xmlns:a16="http://schemas.microsoft.com/office/drawing/2014/main" id="{00662C07-7CBB-B724-23DA-FF2BF1EE9DA8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0832;g3acbb144eea_1_3835">
                <a:extLst>
                  <a:ext uri="{FF2B5EF4-FFF2-40B4-BE49-F238E27FC236}">
                    <a16:creationId xmlns:a16="http://schemas.microsoft.com/office/drawing/2014/main" id="{06EADFDD-51A1-3337-BAC7-3543F2C48127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0833;g3acbb144eea_1_3835">
                <a:extLst>
                  <a:ext uri="{FF2B5EF4-FFF2-40B4-BE49-F238E27FC236}">
                    <a16:creationId xmlns:a16="http://schemas.microsoft.com/office/drawing/2014/main" id="{BC06A1CD-6041-AF52-121F-A32757C9DD94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0834;g3acbb144eea_1_3835">
                <a:extLst>
                  <a:ext uri="{FF2B5EF4-FFF2-40B4-BE49-F238E27FC236}">
                    <a16:creationId xmlns:a16="http://schemas.microsoft.com/office/drawing/2014/main" id="{CBCBBD8B-B8C9-64AC-3938-8EB106491CD9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0835;g3acbb144eea_1_3835">
                <a:extLst>
                  <a:ext uri="{FF2B5EF4-FFF2-40B4-BE49-F238E27FC236}">
                    <a16:creationId xmlns:a16="http://schemas.microsoft.com/office/drawing/2014/main" id="{36FFB1FE-B8C4-63D4-C263-3BDA7F71D184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71" name="Google Shape;13571;g3acbb144eea_1_6349">
            <a:extLst>
              <a:ext uri="{FF2B5EF4-FFF2-40B4-BE49-F238E27FC236}">
                <a16:creationId xmlns:a16="http://schemas.microsoft.com/office/drawing/2014/main" id="{F9632662-7BA7-399C-6477-538835E7FF00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3572" name="Google Shape;13572;g3acbb144eea_1_6349">
              <a:extLst>
                <a:ext uri="{FF2B5EF4-FFF2-40B4-BE49-F238E27FC236}">
                  <a16:creationId xmlns:a16="http://schemas.microsoft.com/office/drawing/2014/main" id="{B56A8549-DDD1-ABED-D31A-C185496CB199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73" name="Google Shape;13573;g3acbb144eea_1_6349">
              <a:extLst>
                <a:ext uri="{FF2B5EF4-FFF2-40B4-BE49-F238E27FC236}">
                  <a16:creationId xmlns:a16="http://schemas.microsoft.com/office/drawing/2014/main" id="{0CA00752-031B-6D9D-9E2D-CB52693A7FD4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3574" name="Google Shape;13574;g3acbb144eea_1_6349">
                <a:extLst>
                  <a:ext uri="{FF2B5EF4-FFF2-40B4-BE49-F238E27FC236}">
                    <a16:creationId xmlns:a16="http://schemas.microsoft.com/office/drawing/2014/main" id="{9CE85077-9706-EC8E-77E4-2D1430579E39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5" name="Google Shape;13575;g3acbb144eea_1_6349">
                <a:extLst>
                  <a:ext uri="{FF2B5EF4-FFF2-40B4-BE49-F238E27FC236}">
                    <a16:creationId xmlns:a16="http://schemas.microsoft.com/office/drawing/2014/main" id="{6B8AF14E-0903-DB28-4546-356FCDF0335C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6" name="Google Shape;13576;g3acbb144eea_1_6349">
                <a:extLst>
                  <a:ext uri="{FF2B5EF4-FFF2-40B4-BE49-F238E27FC236}">
                    <a16:creationId xmlns:a16="http://schemas.microsoft.com/office/drawing/2014/main" id="{AC2EACC6-82B7-9AD5-D799-AD108B9B23C9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g3acbb144eea_1_6349">
                <a:extLst>
                  <a:ext uri="{FF2B5EF4-FFF2-40B4-BE49-F238E27FC236}">
                    <a16:creationId xmlns:a16="http://schemas.microsoft.com/office/drawing/2014/main" id="{5DE99A76-B90D-97D4-78B8-9346739AA197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8" name="Google Shape;13578;g3acbb144eea_1_6349">
                <a:extLst>
                  <a:ext uri="{FF2B5EF4-FFF2-40B4-BE49-F238E27FC236}">
                    <a16:creationId xmlns:a16="http://schemas.microsoft.com/office/drawing/2014/main" id="{6333B933-58BC-C515-D73B-4DFE3981EE56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9" name="Google Shape;13579;g3acbb144eea_1_6349">
                <a:extLst>
                  <a:ext uri="{FF2B5EF4-FFF2-40B4-BE49-F238E27FC236}">
                    <a16:creationId xmlns:a16="http://schemas.microsoft.com/office/drawing/2014/main" id="{1DD8E7C8-2888-560E-330F-42343F0FFE85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g3acbb144eea_1_6349">
                <a:extLst>
                  <a:ext uri="{FF2B5EF4-FFF2-40B4-BE49-F238E27FC236}">
                    <a16:creationId xmlns:a16="http://schemas.microsoft.com/office/drawing/2014/main" id="{7E4D6959-2D8D-2C23-4B1D-01A593155BBB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1" name="Google Shape;13581;g3acbb144eea_1_6349">
                <a:extLst>
                  <a:ext uri="{FF2B5EF4-FFF2-40B4-BE49-F238E27FC236}">
                    <a16:creationId xmlns:a16="http://schemas.microsoft.com/office/drawing/2014/main" id="{CA92160A-10DB-D7D4-527C-93081151741B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2" name="Google Shape;13582;g3acbb144eea_1_6349">
                <a:extLst>
                  <a:ext uri="{FF2B5EF4-FFF2-40B4-BE49-F238E27FC236}">
                    <a16:creationId xmlns:a16="http://schemas.microsoft.com/office/drawing/2014/main" id="{B38FA8F4-8DDF-0DED-8BDA-CD2D043231A1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g3acbb144eea_1_6349">
                <a:extLst>
                  <a:ext uri="{FF2B5EF4-FFF2-40B4-BE49-F238E27FC236}">
                    <a16:creationId xmlns:a16="http://schemas.microsoft.com/office/drawing/2014/main" id="{C6CF2526-CF61-8D47-8769-ADE0AD5A5084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4" name="Google Shape;13584;g3acbb144eea_1_6349">
                <a:extLst>
                  <a:ext uri="{FF2B5EF4-FFF2-40B4-BE49-F238E27FC236}">
                    <a16:creationId xmlns:a16="http://schemas.microsoft.com/office/drawing/2014/main" id="{BEA74CB4-FD47-E582-1C7F-3498F1930E75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5" name="Google Shape;13585;g3acbb144eea_1_6349">
                <a:extLst>
                  <a:ext uri="{FF2B5EF4-FFF2-40B4-BE49-F238E27FC236}">
                    <a16:creationId xmlns:a16="http://schemas.microsoft.com/office/drawing/2014/main" id="{6EC2CF71-B722-CCC7-D1FD-DFABA18D4A7E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g3acbb144eea_1_6349">
                <a:extLst>
                  <a:ext uri="{FF2B5EF4-FFF2-40B4-BE49-F238E27FC236}">
                    <a16:creationId xmlns:a16="http://schemas.microsoft.com/office/drawing/2014/main" id="{544F27BB-7805-6514-E191-EEDD3E1D8B75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7" name="Google Shape;13587;g3acbb144eea_1_6349">
                <a:extLst>
                  <a:ext uri="{FF2B5EF4-FFF2-40B4-BE49-F238E27FC236}">
                    <a16:creationId xmlns:a16="http://schemas.microsoft.com/office/drawing/2014/main" id="{0EB06C3C-6B53-F2A4-9EFD-F274A6A9D81E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8" name="Google Shape;13588;g3acbb144eea_1_6349">
                <a:extLst>
                  <a:ext uri="{FF2B5EF4-FFF2-40B4-BE49-F238E27FC236}">
                    <a16:creationId xmlns:a16="http://schemas.microsoft.com/office/drawing/2014/main" id="{E8569D4A-57D8-5E31-7AFE-1489393C9206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g3acbb144eea_1_6349">
                <a:extLst>
                  <a:ext uri="{FF2B5EF4-FFF2-40B4-BE49-F238E27FC236}">
                    <a16:creationId xmlns:a16="http://schemas.microsoft.com/office/drawing/2014/main" id="{F18D83BB-B489-91FB-14D1-5FF16D5E2421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0" name="Google Shape;13590;g3acbb144eea_1_6349">
                <a:extLst>
                  <a:ext uri="{FF2B5EF4-FFF2-40B4-BE49-F238E27FC236}">
                    <a16:creationId xmlns:a16="http://schemas.microsoft.com/office/drawing/2014/main" id="{093719DA-1D1C-FE03-E031-FB20488793E0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1" name="Google Shape;13591;g3acbb144eea_1_6349">
                <a:extLst>
                  <a:ext uri="{FF2B5EF4-FFF2-40B4-BE49-F238E27FC236}">
                    <a16:creationId xmlns:a16="http://schemas.microsoft.com/office/drawing/2014/main" id="{71FECAD3-A397-B1E3-FE64-5986D6F77BF2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g3acbb144eea_1_6349">
                <a:extLst>
                  <a:ext uri="{FF2B5EF4-FFF2-40B4-BE49-F238E27FC236}">
                    <a16:creationId xmlns:a16="http://schemas.microsoft.com/office/drawing/2014/main" id="{D3490BA8-1714-E4DE-8F84-32289EB26D35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3" name="Google Shape;13593;g3acbb144eea_1_6349">
                <a:extLst>
                  <a:ext uri="{FF2B5EF4-FFF2-40B4-BE49-F238E27FC236}">
                    <a16:creationId xmlns:a16="http://schemas.microsoft.com/office/drawing/2014/main" id="{9EC11224-B9AB-B67F-4C15-B5362B0D350D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4" name="Google Shape;13594;g3acbb144eea_1_6349">
                <a:extLst>
                  <a:ext uri="{FF2B5EF4-FFF2-40B4-BE49-F238E27FC236}">
                    <a16:creationId xmlns:a16="http://schemas.microsoft.com/office/drawing/2014/main" id="{10CA0BF7-F99D-0DFA-3340-9AF60EE6E0AA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g3acbb144eea_1_6349">
                <a:extLst>
                  <a:ext uri="{FF2B5EF4-FFF2-40B4-BE49-F238E27FC236}">
                    <a16:creationId xmlns:a16="http://schemas.microsoft.com/office/drawing/2014/main" id="{3685C3B0-F86E-5DC4-86DC-ADEF6F87E5A1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6" name="Google Shape;13596;g3acbb144eea_1_6349">
                <a:extLst>
                  <a:ext uri="{FF2B5EF4-FFF2-40B4-BE49-F238E27FC236}">
                    <a16:creationId xmlns:a16="http://schemas.microsoft.com/office/drawing/2014/main" id="{D3AF025C-F300-1AEB-486E-B87941B0DFA9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7" name="Google Shape;13597;g3acbb144eea_1_6349">
                <a:extLst>
                  <a:ext uri="{FF2B5EF4-FFF2-40B4-BE49-F238E27FC236}">
                    <a16:creationId xmlns:a16="http://schemas.microsoft.com/office/drawing/2014/main" id="{F1DAB307-0484-0B62-CF26-C46445A5A239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g3acbb144eea_1_6349">
                <a:extLst>
                  <a:ext uri="{FF2B5EF4-FFF2-40B4-BE49-F238E27FC236}">
                    <a16:creationId xmlns:a16="http://schemas.microsoft.com/office/drawing/2014/main" id="{0651D405-FB02-D82E-D1C1-521CC1BCC16E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g3acbb144eea_1_6349">
                <a:extLst>
                  <a:ext uri="{FF2B5EF4-FFF2-40B4-BE49-F238E27FC236}">
                    <a16:creationId xmlns:a16="http://schemas.microsoft.com/office/drawing/2014/main" id="{0C217AD0-6983-CBCD-AD7C-F46DC83B3C5F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g3acbb144eea_1_6349">
                <a:extLst>
                  <a:ext uri="{FF2B5EF4-FFF2-40B4-BE49-F238E27FC236}">
                    <a16:creationId xmlns:a16="http://schemas.microsoft.com/office/drawing/2014/main" id="{2A56C44A-A08B-51ED-80DA-E23A31012ACE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g3acbb144eea_1_6349">
                <a:extLst>
                  <a:ext uri="{FF2B5EF4-FFF2-40B4-BE49-F238E27FC236}">
                    <a16:creationId xmlns:a16="http://schemas.microsoft.com/office/drawing/2014/main" id="{FAD61FED-9000-A6BB-F19D-983B8FEC684D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2" name="Google Shape;13602;g3acbb144eea_1_6349">
                <a:extLst>
                  <a:ext uri="{FF2B5EF4-FFF2-40B4-BE49-F238E27FC236}">
                    <a16:creationId xmlns:a16="http://schemas.microsoft.com/office/drawing/2014/main" id="{0E6A8B37-6E14-FE85-B6EB-085CCA04E9E8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3" name="Google Shape;13603;g3acbb144eea_1_6349">
                <a:extLst>
                  <a:ext uri="{FF2B5EF4-FFF2-40B4-BE49-F238E27FC236}">
                    <a16:creationId xmlns:a16="http://schemas.microsoft.com/office/drawing/2014/main" id="{C9974003-BCC1-E117-9040-78E5E18E7C63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g3acbb144eea_1_6349">
                <a:extLst>
                  <a:ext uri="{FF2B5EF4-FFF2-40B4-BE49-F238E27FC236}">
                    <a16:creationId xmlns:a16="http://schemas.microsoft.com/office/drawing/2014/main" id="{CFE4B5D6-931F-46CE-F64F-CE0FAE26EE0B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g3acbb144eea_1_6349">
                <a:extLst>
                  <a:ext uri="{FF2B5EF4-FFF2-40B4-BE49-F238E27FC236}">
                    <a16:creationId xmlns:a16="http://schemas.microsoft.com/office/drawing/2014/main" id="{B15A6C33-7E49-F447-83B6-B7AE590D9B32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g3acbb144eea_1_6349">
                <a:extLst>
                  <a:ext uri="{FF2B5EF4-FFF2-40B4-BE49-F238E27FC236}">
                    <a16:creationId xmlns:a16="http://schemas.microsoft.com/office/drawing/2014/main" id="{21F094A2-D143-798E-B397-37AC44FAE699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7" name="Google Shape;13607;g3acbb144eea_1_6349">
                <a:extLst>
                  <a:ext uri="{FF2B5EF4-FFF2-40B4-BE49-F238E27FC236}">
                    <a16:creationId xmlns:a16="http://schemas.microsoft.com/office/drawing/2014/main" id="{E62604EC-484D-7BF1-F918-ADFD0C9F8A64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8" name="Google Shape;13608;g3acbb144eea_1_6349">
                <a:extLst>
                  <a:ext uri="{FF2B5EF4-FFF2-40B4-BE49-F238E27FC236}">
                    <a16:creationId xmlns:a16="http://schemas.microsoft.com/office/drawing/2014/main" id="{D412A317-51D3-85F3-17EA-9BFFA96839BB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9" name="Google Shape;13609;g3acbb144eea_1_6349">
                <a:extLst>
                  <a:ext uri="{FF2B5EF4-FFF2-40B4-BE49-F238E27FC236}">
                    <a16:creationId xmlns:a16="http://schemas.microsoft.com/office/drawing/2014/main" id="{7AFD1241-ADF9-A780-CD91-CC698F4719BB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0" name="Google Shape;13610;g3acbb144eea_1_6349">
                <a:extLst>
                  <a:ext uri="{FF2B5EF4-FFF2-40B4-BE49-F238E27FC236}">
                    <a16:creationId xmlns:a16="http://schemas.microsoft.com/office/drawing/2014/main" id="{3857918C-683C-3054-CDBF-2E7161726F0D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1" name="Google Shape;13611;g3acbb144eea_1_6349">
                <a:extLst>
                  <a:ext uri="{FF2B5EF4-FFF2-40B4-BE49-F238E27FC236}">
                    <a16:creationId xmlns:a16="http://schemas.microsoft.com/office/drawing/2014/main" id="{DBDBA4E9-3246-B398-0105-83B6F5DCEB4B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2" name="Google Shape;13612;g3acbb144eea_1_6349">
                <a:extLst>
                  <a:ext uri="{FF2B5EF4-FFF2-40B4-BE49-F238E27FC236}">
                    <a16:creationId xmlns:a16="http://schemas.microsoft.com/office/drawing/2014/main" id="{97698DA0-07B8-CC91-565E-FD0446BDB3FE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3" name="Google Shape;13613;g3acbb144eea_1_6349">
                <a:extLst>
                  <a:ext uri="{FF2B5EF4-FFF2-40B4-BE49-F238E27FC236}">
                    <a16:creationId xmlns:a16="http://schemas.microsoft.com/office/drawing/2014/main" id="{F6EDEE86-F6D1-9C34-BF24-FBFBAE7CABBF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4" name="Google Shape;13614;g3acbb144eea_1_6349">
                <a:extLst>
                  <a:ext uri="{FF2B5EF4-FFF2-40B4-BE49-F238E27FC236}">
                    <a16:creationId xmlns:a16="http://schemas.microsoft.com/office/drawing/2014/main" id="{1B20371A-9A98-0277-DD24-F7DB49CF2588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5" name="Google Shape;13615;g3acbb144eea_1_6349">
                <a:extLst>
                  <a:ext uri="{FF2B5EF4-FFF2-40B4-BE49-F238E27FC236}">
                    <a16:creationId xmlns:a16="http://schemas.microsoft.com/office/drawing/2014/main" id="{6199F8F3-3C95-EE88-2F53-5E4D940C4947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6" name="Google Shape;13616;g3acbb144eea_1_6349">
                <a:extLst>
                  <a:ext uri="{FF2B5EF4-FFF2-40B4-BE49-F238E27FC236}">
                    <a16:creationId xmlns:a16="http://schemas.microsoft.com/office/drawing/2014/main" id="{2641B8B4-C37E-FE69-CC8B-45E06B362D65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7" name="Google Shape;13617;g3acbb144eea_1_6349">
                <a:extLst>
                  <a:ext uri="{FF2B5EF4-FFF2-40B4-BE49-F238E27FC236}">
                    <a16:creationId xmlns:a16="http://schemas.microsoft.com/office/drawing/2014/main" id="{B93D982C-3E33-15A2-9DB3-8CFEF245862A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8" name="Google Shape;13618;g3acbb144eea_1_6349">
                <a:extLst>
                  <a:ext uri="{FF2B5EF4-FFF2-40B4-BE49-F238E27FC236}">
                    <a16:creationId xmlns:a16="http://schemas.microsoft.com/office/drawing/2014/main" id="{92C54A75-5F1E-BA8B-1B0F-4EE207384209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9" name="Google Shape;13619;g3acbb144eea_1_6349">
                <a:extLst>
                  <a:ext uri="{FF2B5EF4-FFF2-40B4-BE49-F238E27FC236}">
                    <a16:creationId xmlns:a16="http://schemas.microsoft.com/office/drawing/2014/main" id="{E73E4185-4876-F558-E5D6-871EE15CE108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0" name="Google Shape;13620;g3acbb144eea_1_6349">
                <a:extLst>
                  <a:ext uri="{FF2B5EF4-FFF2-40B4-BE49-F238E27FC236}">
                    <a16:creationId xmlns:a16="http://schemas.microsoft.com/office/drawing/2014/main" id="{844E820E-E510-D59F-64EA-B5C11C0E190F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1" name="Google Shape;13621;g3acbb144eea_1_6349">
                <a:extLst>
                  <a:ext uri="{FF2B5EF4-FFF2-40B4-BE49-F238E27FC236}">
                    <a16:creationId xmlns:a16="http://schemas.microsoft.com/office/drawing/2014/main" id="{0FD831C8-6A4A-5084-B63C-3EBA040BB1B6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2" name="Google Shape;13622;g3acbb144eea_1_6349">
                <a:extLst>
                  <a:ext uri="{FF2B5EF4-FFF2-40B4-BE49-F238E27FC236}">
                    <a16:creationId xmlns:a16="http://schemas.microsoft.com/office/drawing/2014/main" id="{875C2BBC-B5A7-1EB5-5804-6D95DA9B1BCD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3" name="Google Shape;13623;g3acbb144eea_1_6349">
                <a:extLst>
                  <a:ext uri="{FF2B5EF4-FFF2-40B4-BE49-F238E27FC236}">
                    <a16:creationId xmlns:a16="http://schemas.microsoft.com/office/drawing/2014/main" id="{160BF755-471F-0C10-EC90-D226DC459C7D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4" name="Google Shape;13624;g3acbb144eea_1_6349">
                <a:extLst>
                  <a:ext uri="{FF2B5EF4-FFF2-40B4-BE49-F238E27FC236}">
                    <a16:creationId xmlns:a16="http://schemas.microsoft.com/office/drawing/2014/main" id="{11D6EC09-2E95-6163-0F62-AA1ADCA3109A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5" name="Google Shape;13625;g3acbb144eea_1_6349">
                <a:extLst>
                  <a:ext uri="{FF2B5EF4-FFF2-40B4-BE49-F238E27FC236}">
                    <a16:creationId xmlns:a16="http://schemas.microsoft.com/office/drawing/2014/main" id="{AFCE7C9F-CF9C-9E84-61D2-EE9E2AB399BA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6" name="Google Shape;13626;g3acbb144eea_1_6349">
                <a:extLst>
                  <a:ext uri="{FF2B5EF4-FFF2-40B4-BE49-F238E27FC236}">
                    <a16:creationId xmlns:a16="http://schemas.microsoft.com/office/drawing/2014/main" id="{BE64EEA9-AA12-B86F-68F6-10E6F35A3B8E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7" name="Google Shape;13627;g3acbb144eea_1_6349">
                <a:extLst>
                  <a:ext uri="{FF2B5EF4-FFF2-40B4-BE49-F238E27FC236}">
                    <a16:creationId xmlns:a16="http://schemas.microsoft.com/office/drawing/2014/main" id="{B8FF9898-16CD-66B2-0533-1C38C3664828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8" name="Google Shape;13628;g3acbb144eea_1_6349">
                <a:extLst>
                  <a:ext uri="{FF2B5EF4-FFF2-40B4-BE49-F238E27FC236}">
                    <a16:creationId xmlns:a16="http://schemas.microsoft.com/office/drawing/2014/main" id="{EDD7D43A-0183-C3E1-BEF6-5CAAD6C8FD43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9" name="Google Shape;13629;g3acbb144eea_1_6349">
                <a:extLst>
                  <a:ext uri="{FF2B5EF4-FFF2-40B4-BE49-F238E27FC236}">
                    <a16:creationId xmlns:a16="http://schemas.microsoft.com/office/drawing/2014/main" id="{008AFA80-2F88-C477-6A26-CF9611DD04D8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0" name="Google Shape;13630;g3acbb144eea_1_6349">
                <a:extLst>
                  <a:ext uri="{FF2B5EF4-FFF2-40B4-BE49-F238E27FC236}">
                    <a16:creationId xmlns:a16="http://schemas.microsoft.com/office/drawing/2014/main" id="{D7625B01-AEDC-B789-2AF7-2D189B58DAF5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1" name="Google Shape;13631;g3acbb144eea_1_6349">
                <a:extLst>
                  <a:ext uri="{FF2B5EF4-FFF2-40B4-BE49-F238E27FC236}">
                    <a16:creationId xmlns:a16="http://schemas.microsoft.com/office/drawing/2014/main" id="{E0B4E85E-4E37-2E2A-D137-7E2CA9079599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2" name="Google Shape;13632;g3acbb144eea_1_6349">
                <a:extLst>
                  <a:ext uri="{FF2B5EF4-FFF2-40B4-BE49-F238E27FC236}">
                    <a16:creationId xmlns:a16="http://schemas.microsoft.com/office/drawing/2014/main" id="{CC89606B-3F17-22AF-689E-1A26819CCF21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3" name="Google Shape;13633;g3acbb144eea_1_6349">
                <a:extLst>
                  <a:ext uri="{FF2B5EF4-FFF2-40B4-BE49-F238E27FC236}">
                    <a16:creationId xmlns:a16="http://schemas.microsoft.com/office/drawing/2014/main" id="{58058F6B-8A06-E158-721F-D943753E009D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4" name="Google Shape;13634;g3acbb144eea_1_6349">
                <a:extLst>
                  <a:ext uri="{FF2B5EF4-FFF2-40B4-BE49-F238E27FC236}">
                    <a16:creationId xmlns:a16="http://schemas.microsoft.com/office/drawing/2014/main" id="{EC07B064-EDE5-2811-043A-6CC1D30D776F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5" name="Google Shape;13635;g3acbb144eea_1_6349">
                <a:extLst>
                  <a:ext uri="{FF2B5EF4-FFF2-40B4-BE49-F238E27FC236}">
                    <a16:creationId xmlns:a16="http://schemas.microsoft.com/office/drawing/2014/main" id="{06965DCF-4A47-9AA9-DF25-4FE071FB940A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6" name="Google Shape;13636;g3acbb144eea_1_6349">
                <a:extLst>
                  <a:ext uri="{FF2B5EF4-FFF2-40B4-BE49-F238E27FC236}">
                    <a16:creationId xmlns:a16="http://schemas.microsoft.com/office/drawing/2014/main" id="{E118AEA9-C3BE-130C-BB21-614BF9EE22B0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g3acbb144eea_1_6349">
                <a:extLst>
                  <a:ext uri="{FF2B5EF4-FFF2-40B4-BE49-F238E27FC236}">
                    <a16:creationId xmlns:a16="http://schemas.microsoft.com/office/drawing/2014/main" id="{1DBF6CD9-12DC-4056-CD2E-DF5C86B8B608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8" name="Google Shape;13638;g3acbb144eea_1_6349">
                <a:extLst>
                  <a:ext uri="{FF2B5EF4-FFF2-40B4-BE49-F238E27FC236}">
                    <a16:creationId xmlns:a16="http://schemas.microsoft.com/office/drawing/2014/main" id="{E50C0F5E-EB6C-11CC-B91E-93C988C189C7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9" name="Google Shape;13639;g3acbb144eea_1_6349">
                <a:extLst>
                  <a:ext uri="{FF2B5EF4-FFF2-40B4-BE49-F238E27FC236}">
                    <a16:creationId xmlns:a16="http://schemas.microsoft.com/office/drawing/2014/main" id="{9440175A-C3A8-355B-673C-5EFAAF658E3C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0" name="Google Shape;13640;g3acbb144eea_1_6349">
                <a:extLst>
                  <a:ext uri="{FF2B5EF4-FFF2-40B4-BE49-F238E27FC236}">
                    <a16:creationId xmlns:a16="http://schemas.microsoft.com/office/drawing/2014/main" id="{4AC258B9-E4F4-4141-4FF9-2D6DCEA4C884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1" name="Google Shape;13641;g3acbb144eea_1_6349">
                <a:extLst>
                  <a:ext uri="{FF2B5EF4-FFF2-40B4-BE49-F238E27FC236}">
                    <a16:creationId xmlns:a16="http://schemas.microsoft.com/office/drawing/2014/main" id="{666956CE-A287-EA52-6688-0A8C764894E9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2" name="Google Shape;13642;g3acbb144eea_1_6349">
                <a:extLst>
                  <a:ext uri="{FF2B5EF4-FFF2-40B4-BE49-F238E27FC236}">
                    <a16:creationId xmlns:a16="http://schemas.microsoft.com/office/drawing/2014/main" id="{1F7248BF-22A4-77C6-F051-67F503362896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3" name="Google Shape;13643;g3acbb144eea_1_6349">
                <a:extLst>
                  <a:ext uri="{FF2B5EF4-FFF2-40B4-BE49-F238E27FC236}">
                    <a16:creationId xmlns:a16="http://schemas.microsoft.com/office/drawing/2014/main" id="{B870A0B5-4FDC-2F26-74E4-429B9C9616F5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4" name="Google Shape;13644;g3acbb144eea_1_6349">
                <a:extLst>
                  <a:ext uri="{FF2B5EF4-FFF2-40B4-BE49-F238E27FC236}">
                    <a16:creationId xmlns:a16="http://schemas.microsoft.com/office/drawing/2014/main" id="{926072E1-0F14-7555-4566-288916442FDB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5" name="Google Shape;13645;g3acbb144eea_1_6349">
                <a:extLst>
                  <a:ext uri="{FF2B5EF4-FFF2-40B4-BE49-F238E27FC236}">
                    <a16:creationId xmlns:a16="http://schemas.microsoft.com/office/drawing/2014/main" id="{793AEB28-D7E8-CA35-9E40-B704DBD5FD7F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6" name="Google Shape;13646;g3acbb144eea_1_6349">
                <a:extLst>
                  <a:ext uri="{FF2B5EF4-FFF2-40B4-BE49-F238E27FC236}">
                    <a16:creationId xmlns:a16="http://schemas.microsoft.com/office/drawing/2014/main" id="{CCF4ECCC-344C-34C4-384C-620FE193F600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7" name="Google Shape;13647;g3acbb144eea_1_6349">
                <a:extLst>
                  <a:ext uri="{FF2B5EF4-FFF2-40B4-BE49-F238E27FC236}">
                    <a16:creationId xmlns:a16="http://schemas.microsoft.com/office/drawing/2014/main" id="{E7843FDC-32D0-1A6B-DD08-A458F958FE42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8" name="Google Shape;13648;g3acbb144eea_1_6349">
                <a:extLst>
                  <a:ext uri="{FF2B5EF4-FFF2-40B4-BE49-F238E27FC236}">
                    <a16:creationId xmlns:a16="http://schemas.microsoft.com/office/drawing/2014/main" id="{1CA0D01D-553B-2E32-FE8D-FCBB61021817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8" name="Google Shape;12718;g3acbb144eea_1_6349">
            <a:extLst>
              <a:ext uri="{FF2B5EF4-FFF2-40B4-BE49-F238E27FC236}">
                <a16:creationId xmlns:a16="http://schemas.microsoft.com/office/drawing/2014/main" id="{329F8DEA-C74C-ACD8-BC38-A550385780F7}"/>
              </a:ext>
            </a:extLst>
          </p:cNvPr>
          <p:cNvGrpSpPr/>
          <p:nvPr/>
        </p:nvGrpSpPr>
        <p:grpSpPr>
          <a:xfrm>
            <a:off x="8708542" y="1713071"/>
            <a:ext cx="1741800" cy="1713000"/>
            <a:chOff x="8708542" y="1713071"/>
            <a:chExt cx="1741800" cy="1713000"/>
          </a:xfrm>
        </p:grpSpPr>
        <p:sp>
          <p:nvSpPr>
            <p:cNvPr id="12719" name="Google Shape;12719;g3acbb144eea_1_6349">
              <a:extLst>
                <a:ext uri="{FF2B5EF4-FFF2-40B4-BE49-F238E27FC236}">
                  <a16:creationId xmlns:a16="http://schemas.microsoft.com/office/drawing/2014/main" id="{5CB21D9F-C275-AF75-3270-7C66462E6162}"/>
                </a:ext>
              </a:extLst>
            </p:cNvPr>
            <p:cNvSpPr/>
            <p:nvPr/>
          </p:nvSpPr>
          <p:spPr>
            <a:xfrm>
              <a:off x="870854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20" name="Google Shape;12720;g3acbb144eea_1_6349">
              <a:extLst>
                <a:ext uri="{FF2B5EF4-FFF2-40B4-BE49-F238E27FC236}">
                  <a16:creationId xmlns:a16="http://schemas.microsoft.com/office/drawing/2014/main" id="{18A8B830-1981-C872-DB12-0B668814B586}"/>
                </a:ext>
              </a:extLst>
            </p:cNvPr>
            <p:cNvGrpSpPr/>
            <p:nvPr/>
          </p:nvGrpSpPr>
          <p:grpSpPr>
            <a:xfrm>
              <a:off x="9038641" y="2028711"/>
              <a:ext cx="1081720" cy="1081721"/>
              <a:chOff x="3802380" y="5451898"/>
              <a:chExt cx="1081720" cy="1081721"/>
            </a:xfrm>
          </p:grpSpPr>
          <p:sp>
            <p:nvSpPr>
              <p:cNvPr id="12721" name="Google Shape;12721;g3acbb144eea_1_6349">
                <a:extLst>
                  <a:ext uri="{FF2B5EF4-FFF2-40B4-BE49-F238E27FC236}">
                    <a16:creationId xmlns:a16="http://schemas.microsoft.com/office/drawing/2014/main" id="{5DB42A20-A599-312A-11B7-0ABE60AC1C3F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22" name="Google Shape;12722;g3acbb144eea_1_6349">
                <a:extLst>
                  <a:ext uri="{FF2B5EF4-FFF2-40B4-BE49-F238E27FC236}">
                    <a16:creationId xmlns:a16="http://schemas.microsoft.com/office/drawing/2014/main" id="{59AA9A17-33B0-BAC4-0706-AF3DE291E93A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2723" name="Google Shape;12723;g3acbb144eea_1_6349">
                  <a:extLst>
                    <a:ext uri="{FF2B5EF4-FFF2-40B4-BE49-F238E27FC236}">
                      <a16:creationId xmlns:a16="http://schemas.microsoft.com/office/drawing/2014/main" id="{201B129A-5B9D-7947-CA25-6DEB90D5F2A8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4" name="Google Shape;12724;g3acbb144eea_1_6349">
                  <a:extLst>
                    <a:ext uri="{FF2B5EF4-FFF2-40B4-BE49-F238E27FC236}">
                      <a16:creationId xmlns:a16="http://schemas.microsoft.com/office/drawing/2014/main" id="{786DAA78-BD24-8508-B8E0-290B941B8772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5" name="Google Shape;12725;g3acbb144eea_1_6349">
                <a:extLst>
                  <a:ext uri="{FF2B5EF4-FFF2-40B4-BE49-F238E27FC236}">
                    <a16:creationId xmlns:a16="http://schemas.microsoft.com/office/drawing/2014/main" id="{DAEF4145-E3CB-500B-878A-321C82FB3F06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2726" name="Google Shape;12726;g3acbb144eea_1_6349">
                  <a:extLst>
                    <a:ext uri="{FF2B5EF4-FFF2-40B4-BE49-F238E27FC236}">
                      <a16:creationId xmlns:a16="http://schemas.microsoft.com/office/drawing/2014/main" id="{57A21C95-021C-53C8-A0EB-AD7A8E0F97E5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7" name="Google Shape;12727;g3acbb144eea_1_6349">
                  <a:extLst>
                    <a:ext uri="{FF2B5EF4-FFF2-40B4-BE49-F238E27FC236}">
                      <a16:creationId xmlns:a16="http://schemas.microsoft.com/office/drawing/2014/main" id="{C4468FE2-4B8E-221F-A733-08D309C76337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g3acbb144eea_1_6349">
                  <a:extLst>
                    <a:ext uri="{FF2B5EF4-FFF2-40B4-BE49-F238E27FC236}">
                      <a16:creationId xmlns:a16="http://schemas.microsoft.com/office/drawing/2014/main" id="{6B406279-7125-4878-69D7-14C00C21699C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9" name="Google Shape;12729;g3acbb144eea_1_6349">
                  <a:extLst>
                    <a:ext uri="{FF2B5EF4-FFF2-40B4-BE49-F238E27FC236}">
                      <a16:creationId xmlns:a16="http://schemas.microsoft.com/office/drawing/2014/main" id="{69B9DC22-C2DF-AEB9-D581-8E809B5A096D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0" name="Google Shape;12730;g3acbb144eea_1_6349">
                  <a:extLst>
                    <a:ext uri="{FF2B5EF4-FFF2-40B4-BE49-F238E27FC236}">
                      <a16:creationId xmlns:a16="http://schemas.microsoft.com/office/drawing/2014/main" id="{66012746-445F-6E3A-2630-E558338400DE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g3acbb144eea_1_6349">
                  <a:extLst>
                    <a:ext uri="{FF2B5EF4-FFF2-40B4-BE49-F238E27FC236}">
                      <a16:creationId xmlns:a16="http://schemas.microsoft.com/office/drawing/2014/main" id="{B83E2974-094B-9966-4558-3AE5D1D5459C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2" name="Google Shape;12732;g3acbb144eea_1_6349">
                  <a:extLst>
                    <a:ext uri="{FF2B5EF4-FFF2-40B4-BE49-F238E27FC236}">
                      <a16:creationId xmlns:a16="http://schemas.microsoft.com/office/drawing/2014/main" id="{A1ADEEF4-124D-E338-BDF9-20C8D8C343D0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94" name="Google Shape;13194;g3acbb144eea_1_6349">
            <a:extLst>
              <a:ext uri="{FF2B5EF4-FFF2-40B4-BE49-F238E27FC236}">
                <a16:creationId xmlns:a16="http://schemas.microsoft.com/office/drawing/2014/main" id="{8787A10F-B496-878C-4E4F-5B54150FB2A0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3195" name="Google Shape;13195;g3acbb144eea_1_6349">
              <a:extLst>
                <a:ext uri="{FF2B5EF4-FFF2-40B4-BE49-F238E27FC236}">
                  <a16:creationId xmlns:a16="http://schemas.microsoft.com/office/drawing/2014/main" id="{17E7C5CD-81AC-216B-0020-2E33032AFE06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96" name="Google Shape;13196;g3acbb144eea_1_6349">
              <a:extLst>
                <a:ext uri="{FF2B5EF4-FFF2-40B4-BE49-F238E27FC236}">
                  <a16:creationId xmlns:a16="http://schemas.microsoft.com/office/drawing/2014/main" id="{04A55BB0-9B75-CDAB-C40A-BD614CEA7C84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3197" name="Google Shape;13197;g3acbb144eea_1_6349">
                <a:extLst>
                  <a:ext uri="{FF2B5EF4-FFF2-40B4-BE49-F238E27FC236}">
                    <a16:creationId xmlns:a16="http://schemas.microsoft.com/office/drawing/2014/main" id="{C19D7E7C-A6E1-7A55-6E46-4CB09DB296CC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3198" name="Google Shape;13198;g3acbb144eea_1_6349">
                  <a:extLst>
                    <a:ext uri="{FF2B5EF4-FFF2-40B4-BE49-F238E27FC236}">
                      <a16:creationId xmlns:a16="http://schemas.microsoft.com/office/drawing/2014/main" id="{38BA3D4F-2DA3-6FAB-B3A6-606FB7E0012A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9" name="Google Shape;13199;g3acbb144eea_1_6349">
                  <a:extLst>
                    <a:ext uri="{FF2B5EF4-FFF2-40B4-BE49-F238E27FC236}">
                      <a16:creationId xmlns:a16="http://schemas.microsoft.com/office/drawing/2014/main" id="{9D9EA855-2DFC-C0AA-6201-1C860C04765D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0" name="Google Shape;13200;g3acbb144eea_1_6349">
                  <a:extLst>
                    <a:ext uri="{FF2B5EF4-FFF2-40B4-BE49-F238E27FC236}">
                      <a16:creationId xmlns:a16="http://schemas.microsoft.com/office/drawing/2014/main" id="{FE3DF8C1-9B5F-2EDD-0D48-11B50861C437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1" name="Google Shape;13201;g3acbb144eea_1_6349">
                  <a:extLst>
                    <a:ext uri="{FF2B5EF4-FFF2-40B4-BE49-F238E27FC236}">
                      <a16:creationId xmlns:a16="http://schemas.microsoft.com/office/drawing/2014/main" id="{088D8EFF-FC3D-31F2-D357-1F805EFCFE9D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2" name="Google Shape;13202;g3acbb144eea_1_6349">
                  <a:extLst>
                    <a:ext uri="{FF2B5EF4-FFF2-40B4-BE49-F238E27FC236}">
                      <a16:creationId xmlns:a16="http://schemas.microsoft.com/office/drawing/2014/main" id="{8432090A-6FF7-3B79-D2D9-1255AA6E1A1C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203" name="Google Shape;13203;g3acbb144eea_1_6349">
                <a:extLst>
                  <a:ext uri="{FF2B5EF4-FFF2-40B4-BE49-F238E27FC236}">
                    <a16:creationId xmlns:a16="http://schemas.microsoft.com/office/drawing/2014/main" id="{FDAADCFF-D3C2-EECA-CF69-9A25A394A105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04" name="Google Shape;13204;g3acbb144eea_1_6349">
            <a:extLst>
              <a:ext uri="{FF2B5EF4-FFF2-40B4-BE49-F238E27FC236}">
                <a16:creationId xmlns:a16="http://schemas.microsoft.com/office/drawing/2014/main" id="{EC2EC81B-A848-4D02-276D-07AAA6BF015A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3205" name="Google Shape;13205;g3acbb144eea_1_6349">
              <a:extLst>
                <a:ext uri="{FF2B5EF4-FFF2-40B4-BE49-F238E27FC236}">
                  <a16:creationId xmlns:a16="http://schemas.microsoft.com/office/drawing/2014/main" id="{6C1A80A6-23B7-32ED-9661-A509B702E051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06" name="Google Shape;13206;g3acbb144eea_1_6349">
              <a:extLst>
                <a:ext uri="{FF2B5EF4-FFF2-40B4-BE49-F238E27FC236}">
                  <a16:creationId xmlns:a16="http://schemas.microsoft.com/office/drawing/2014/main" id="{8F0C12ED-15EC-B273-5D08-CD6430FC1234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3207" name="Google Shape;13207;g3acbb144eea_1_6349">
                <a:extLst>
                  <a:ext uri="{FF2B5EF4-FFF2-40B4-BE49-F238E27FC236}">
                    <a16:creationId xmlns:a16="http://schemas.microsoft.com/office/drawing/2014/main" id="{FE35FE7E-B849-1BD2-1C87-9D6D57A98EB3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g3acbb144eea_1_6349">
                <a:extLst>
                  <a:ext uri="{FF2B5EF4-FFF2-40B4-BE49-F238E27FC236}">
                    <a16:creationId xmlns:a16="http://schemas.microsoft.com/office/drawing/2014/main" id="{5CD91962-EA66-D235-F2A5-1421C8FE1716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g3acbb144eea_1_6349">
                <a:extLst>
                  <a:ext uri="{FF2B5EF4-FFF2-40B4-BE49-F238E27FC236}">
                    <a16:creationId xmlns:a16="http://schemas.microsoft.com/office/drawing/2014/main" id="{782CA0E5-27F3-985B-1860-C808F260CFAA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10" name="Google Shape;13210;g3acbb144eea_1_6349">
                <a:extLst>
                  <a:ext uri="{FF2B5EF4-FFF2-40B4-BE49-F238E27FC236}">
                    <a16:creationId xmlns:a16="http://schemas.microsoft.com/office/drawing/2014/main" id="{9285C085-9339-DB83-77A6-369A33D14500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3211" name="Google Shape;13211;g3acbb144eea_1_6349">
                  <a:extLst>
                    <a:ext uri="{FF2B5EF4-FFF2-40B4-BE49-F238E27FC236}">
                      <a16:creationId xmlns:a16="http://schemas.microsoft.com/office/drawing/2014/main" id="{CC757CD0-BACF-C1F8-AE31-B8FC60B4CF91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2" name="Google Shape;13212;g3acbb144eea_1_6349">
                  <a:extLst>
                    <a:ext uri="{FF2B5EF4-FFF2-40B4-BE49-F238E27FC236}">
                      <a16:creationId xmlns:a16="http://schemas.microsoft.com/office/drawing/2014/main" id="{B98AD4CB-E164-2CF1-AF57-6E4B52ED6AD9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3" name="Google Shape;13213;g3acbb144eea_1_6349">
                  <a:extLst>
                    <a:ext uri="{FF2B5EF4-FFF2-40B4-BE49-F238E27FC236}">
                      <a16:creationId xmlns:a16="http://schemas.microsoft.com/office/drawing/2014/main" id="{CD0EB1AD-895D-C1CA-B250-B2E98120D42E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14" name="Google Shape;13214;g3acbb144eea_1_6349">
                <a:extLst>
                  <a:ext uri="{FF2B5EF4-FFF2-40B4-BE49-F238E27FC236}">
                    <a16:creationId xmlns:a16="http://schemas.microsoft.com/office/drawing/2014/main" id="{7E91F288-837E-30B3-502D-65BA3540D8D3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3215" name="Google Shape;13215;g3acbb144eea_1_6349">
                  <a:extLst>
                    <a:ext uri="{FF2B5EF4-FFF2-40B4-BE49-F238E27FC236}">
                      <a16:creationId xmlns:a16="http://schemas.microsoft.com/office/drawing/2014/main" id="{CC1A1B81-4FC4-ABAC-5F18-C344039033A6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3216" name="Google Shape;13216;g3acbb144eea_1_6349">
                    <a:extLst>
                      <a:ext uri="{FF2B5EF4-FFF2-40B4-BE49-F238E27FC236}">
                        <a16:creationId xmlns:a16="http://schemas.microsoft.com/office/drawing/2014/main" id="{72E1775F-08DF-0636-8A9B-329AF1E7F620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7" name="Google Shape;13217;g3acbb144eea_1_6349">
                    <a:extLst>
                      <a:ext uri="{FF2B5EF4-FFF2-40B4-BE49-F238E27FC236}">
                        <a16:creationId xmlns:a16="http://schemas.microsoft.com/office/drawing/2014/main" id="{4C9FCBC1-B75B-21CF-73D3-854642683F33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8" name="Google Shape;13218;g3acbb144eea_1_6349">
                    <a:extLst>
                      <a:ext uri="{FF2B5EF4-FFF2-40B4-BE49-F238E27FC236}">
                        <a16:creationId xmlns:a16="http://schemas.microsoft.com/office/drawing/2014/main" id="{A109927E-78C8-08F2-E568-D06A0ADC0A7F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219" name="Google Shape;13219;g3acbb144eea_1_6349">
                  <a:extLst>
                    <a:ext uri="{FF2B5EF4-FFF2-40B4-BE49-F238E27FC236}">
                      <a16:creationId xmlns:a16="http://schemas.microsoft.com/office/drawing/2014/main" id="{BA1B85A6-77FE-7452-410D-50881650A409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3220" name="Google Shape;13220;g3acbb144eea_1_6349">
                    <a:extLst>
                      <a:ext uri="{FF2B5EF4-FFF2-40B4-BE49-F238E27FC236}">
                        <a16:creationId xmlns:a16="http://schemas.microsoft.com/office/drawing/2014/main" id="{BCF33DD8-2385-1AFE-508D-B33A2234FD3A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1" name="Google Shape;13221;g3acbb144eea_1_6349">
                    <a:extLst>
                      <a:ext uri="{FF2B5EF4-FFF2-40B4-BE49-F238E27FC236}">
                        <a16:creationId xmlns:a16="http://schemas.microsoft.com/office/drawing/2014/main" id="{90E72696-D791-1ABF-E891-FED93935A582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3222" name="Google Shape;13222;g3acbb144eea_1_6349">
                  <a:extLst>
                    <a:ext uri="{FF2B5EF4-FFF2-40B4-BE49-F238E27FC236}">
                      <a16:creationId xmlns:a16="http://schemas.microsoft.com/office/drawing/2014/main" id="{058BCD4D-079D-8A42-6721-BA6E53035137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3" name="Google Shape;13223;g3acbb144eea_1_6349">
                  <a:extLst>
                    <a:ext uri="{FF2B5EF4-FFF2-40B4-BE49-F238E27FC236}">
                      <a16:creationId xmlns:a16="http://schemas.microsoft.com/office/drawing/2014/main" id="{E5180500-EEE2-89D9-8776-F92BE7A9CA8B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24" name="Google Shape;13224;g3acbb144eea_1_6349">
                  <a:extLst>
                    <a:ext uri="{FF2B5EF4-FFF2-40B4-BE49-F238E27FC236}">
                      <a16:creationId xmlns:a16="http://schemas.microsoft.com/office/drawing/2014/main" id="{68D35F79-8F58-A25F-6E23-23FCDF24D10C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3225" name="Google Shape;13225;g3acbb144eea_1_6349">
                    <a:extLst>
                      <a:ext uri="{FF2B5EF4-FFF2-40B4-BE49-F238E27FC236}">
                        <a16:creationId xmlns:a16="http://schemas.microsoft.com/office/drawing/2014/main" id="{CCA2B63D-647F-D97F-AC8A-65E5C2DD532F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6" name="Google Shape;13226;g3acbb144eea_1_6349">
                    <a:extLst>
                      <a:ext uri="{FF2B5EF4-FFF2-40B4-BE49-F238E27FC236}">
                        <a16:creationId xmlns:a16="http://schemas.microsoft.com/office/drawing/2014/main" id="{56F19322-93B8-24C7-B6F1-50FAF23E8B68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7" name="Google Shape;13227;g3acbb144eea_1_6349">
                    <a:extLst>
                      <a:ext uri="{FF2B5EF4-FFF2-40B4-BE49-F238E27FC236}">
                        <a16:creationId xmlns:a16="http://schemas.microsoft.com/office/drawing/2014/main" id="{4220DFF7-8611-0DE4-C30A-9C2E842C78FB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40" name="Google Shape;12040;g3acbb144eea_1_6349">
            <a:extLst>
              <a:ext uri="{FF2B5EF4-FFF2-40B4-BE49-F238E27FC236}">
                <a16:creationId xmlns:a16="http://schemas.microsoft.com/office/drawing/2014/main" id="{9E217A14-6B8A-4A34-2722-8472FE8CEB91}"/>
              </a:ext>
            </a:extLst>
          </p:cNvPr>
          <p:cNvGrpSpPr/>
          <p:nvPr/>
        </p:nvGrpSpPr>
        <p:grpSpPr>
          <a:xfrm>
            <a:off x="10450405" y="-6"/>
            <a:ext cx="1741800" cy="1713000"/>
            <a:chOff x="8708655" y="3426144"/>
            <a:chExt cx="1741800" cy="1713000"/>
          </a:xfrm>
        </p:grpSpPr>
        <p:sp>
          <p:nvSpPr>
            <p:cNvPr id="12041" name="Google Shape;12041;g3acbb144eea_1_6349">
              <a:extLst>
                <a:ext uri="{FF2B5EF4-FFF2-40B4-BE49-F238E27FC236}">
                  <a16:creationId xmlns:a16="http://schemas.microsoft.com/office/drawing/2014/main" id="{95E31445-DB83-1AE4-F929-5C8A8F938E47}"/>
                </a:ext>
              </a:extLst>
            </p:cNvPr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42" name="Google Shape;12042;g3acbb144eea_1_6349">
              <a:extLst>
                <a:ext uri="{FF2B5EF4-FFF2-40B4-BE49-F238E27FC236}">
                  <a16:creationId xmlns:a16="http://schemas.microsoft.com/office/drawing/2014/main" id="{C55CC6A1-019E-1926-16E8-D9E2E72B072B}"/>
                </a:ext>
              </a:extLst>
            </p:cNvPr>
            <p:cNvGrpSpPr/>
            <p:nvPr/>
          </p:nvGrpSpPr>
          <p:grpSpPr>
            <a:xfrm>
              <a:off x="9121193" y="3637177"/>
              <a:ext cx="1038118" cy="1290954"/>
              <a:chOff x="420264" y="220027"/>
              <a:chExt cx="1038118" cy="1290954"/>
            </a:xfrm>
          </p:grpSpPr>
          <p:sp>
            <p:nvSpPr>
              <p:cNvPr id="12043" name="Google Shape;12043;g3acbb144eea_1_6349">
                <a:extLst>
                  <a:ext uri="{FF2B5EF4-FFF2-40B4-BE49-F238E27FC236}">
                    <a16:creationId xmlns:a16="http://schemas.microsoft.com/office/drawing/2014/main" id="{6E18820D-C62A-6BF7-393A-668B4FBF865E}"/>
                  </a:ext>
                </a:extLst>
              </p:cNvPr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4" name="Google Shape;12044;g3acbb144eea_1_6349">
                <a:extLst>
                  <a:ext uri="{FF2B5EF4-FFF2-40B4-BE49-F238E27FC236}">
                    <a16:creationId xmlns:a16="http://schemas.microsoft.com/office/drawing/2014/main" id="{B0E66633-1671-B064-DB72-8BF56C31A722}"/>
                  </a:ext>
                </a:extLst>
              </p:cNvPr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45" name="Google Shape;12045;g3acbb144eea_1_6349">
                <a:extLst>
                  <a:ext uri="{FF2B5EF4-FFF2-40B4-BE49-F238E27FC236}">
                    <a16:creationId xmlns:a16="http://schemas.microsoft.com/office/drawing/2014/main" id="{9F1581C0-BCF1-DC8E-5FC8-9E5FB9558483}"/>
                  </a:ext>
                </a:extLst>
              </p:cNvPr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2046" name="Google Shape;12046;g3acbb144eea_1_6349">
                  <a:extLst>
                    <a:ext uri="{FF2B5EF4-FFF2-40B4-BE49-F238E27FC236}">
                      <a16:creationId xmlns:a16="http://schemas.microsoft.com/office/drawing/2014/main" id="{3758BB6C-BD42-6C70-0486-12A6DA081655}"/>
                    </a:ext>
                  </a:extLst>
                </p:cNvPr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47" name="Google Shape;12047;g3acbb144eea_1_6349">
                  <a:extLst>
                    <a:ext uri="{FF2B5EF4-FFF2-40B4-BE49-F238E27FC236}">
                      <a16:creationId xmlns:a16="http://schemas.microsoft.com/office/drawing/2014/main" id="{CCD7E897-651A-7344-3D36-261B25DEBF10}"/>
                    </a:ext>
                  </a:extLst>
                </p:cNvPr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2048" name="Google Shape;12048;g3acbb144eea_1_6349">
                    <a:extLst>
                      <a:ext uri="{FF2B5EF4-FFF2-40B4-BE49-F238E27FC236}">
                        <a16:creationId xmlns:a16="http://schemas.microsoft.com/office/drawing/2014/main" id="{081D440C-39F4-AEAA-3F74-18C863E569E5}"/>
                      </a:ext>
                    </a:extLst>
                  </p:cNvPr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49" name="Google Shape;12049;g3acbb144eea_1_6349">
                    <a:extLst>
                      <a:ext uri="{FF2B5EF4-FFF2-40B4-BE49-F238E27FC236}">
                        <a16:creationId xmlns:a16="http://schemas.microsoft.com/office/drawing/2014/main" id="{3BB02D51-27F6-FA37-F45F-A0D0F7C35FFB}"/>
                      </a:ext>
                    </a:extLst>
                  </p:cNvPr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050" name="Google Shape;12050;g3acbb144eea_1_6349">
                <a:extLst>
                  <a:ext uri="{FF2B5EF4-FFF2-40B4-BE49-F238E27FC236}">
                    <a16:creationId xmlns:a16="http://schemas.microsoft.com/office/drawing/2014/main" id="{1E9E4EC8-55C1-D01B-B9B1-2AAC41B779E2}"/>
                  </a:ext>
                </a:extLst>
              </p:cNvPr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g3acbb144eea_1_6349">
                <a:extLst>
                  <a:ext uri="{FF2B5EF4-FFF2-40B4-BE49-F238E27FC236}">
                    <a16:creationId xmlns:a16="http://schemas.microsoft.com/office/drawing/2014/main" id="{EC8413B9-B80A-39B2-89A6-C3C4EC58209C}"/>
                  </a:ext>
                </a:extLst>
              </p:cNvPr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g3acbb144eea_1_6349">
                <a:extLst>
                  <a:ext uri="{FF2B5EF4-FFF2-40B4-BE49-F238E27FC236}">
                    <a16:creationId xmlns:a16="http://schemas.microsoft.com/office/drawing/2014/main" id="{7DACB479-B301-D362-2288-0F9F361A80EE}"/>
                  </a:ext>
                </a:extLst>
              </p:cNvPr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g3acbb144eea_1_6349">
                <a:extLst>
                  <a:ext uri="{FF2B5EF4-FFF2-40B4-BE49-F238E27FC236}">
                    <a16:creationId xmlns:a16="http://schemas.microsoft.com/office/drawing/2014/main" id="{247EB11F-8411-14FD-5547-99F5AFB48E10}"/>
                  </a:ext>
                </a:extLst>
              </p:cNvPr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g3acbb144eea_1_6349">
                <a:extLst>
                  <a:ext uri="{FF2B5EF4-FFF2-40B4-BE49-F238E27FC236}">
                    <a16:creationId xmlns:a16="http://schemas.microsoft.com/office/drawing/2014/main" id="{5715DCDE-DF11-58A5-9CF1-44C72A3106C2}"/>
                  </a:ext>
                </a:extLst>
              </p:cNvPr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5" name="Google Shape;12055;g3acbb144eea_1_6349">
                <a:extLst>
                  <a:ext uri="{FF2B5EF4-FFF2-40B4-BE49-F238E27FC236}">
                    <a16:creationId xmlns:a16="http://schemas.microsoft.com/office/drawing/2014/main" id="{3729213C-A071-D7C9-42A9-F5C8AC53A627}"/>
                  </a:ext>
                </a:extLst>
              </p:cNvPr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6" name="Google Shape;12056;g3acbb144eea_1_6349">
                <a:extLst>
                  <a:ext uri="{FF2B5EF4-FFF2-40B4-BE49-F238E27FC236}">
                    <a16:creationId xmlns:a16="http://schemas.microsoft.com/office/drawing/2014/main" id="{869045F6-F99C-21C3-66B0-2639ADEA5952}"/>
                  </a:ext>
                </a:extLst>
              </p:cNvPr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7" name="Google Shape;12057;g3acbb144eea_1_6349">
                <a:extLst>
                  <a:ext uri="{FF2B5EF4-FFF2-40B4-BE49-F238E27FC236}">
                    <a16:creationId xmlns:a16="http://schemas.microsoft.com/office/drawing/2014/main" id="{EE841A53-5BFF-6E8F-C370-4DA6EB12E676}"/>
                  </a:ext>
                </a:extLst>
              </p:cNvPr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455" name="Google Shape;12455;g3acbb144eea_1_6349">
            <a:extLst>
              <a:ext uri="{FF2B5EF4-FFF2-40B4-BE49-F238E27FC236}">
                <a16:creationId xmlns:a16="http://schemas.microsoft.com/office/drawing/2014/main" id="{541ABC98-45ED-539C-0560-973B5F17A2DF}"/>
              </a:ext>
            </a:extLst>
          </p:cNvPr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2456" name="Google Shape;12456;g3acbb144eea_1_6349">
              <a:extLst>
                <a:ext uri="{FF2B5EF4-FFF2-40B4-BE49-F238E27FC236}">
                  <a16:creationId xmlns:a16="http://schemas.microsoft.com/office/drawing/2014/main" id="{4FB52079-8F53-5243-0FA1-7094B39A0F34}"/>
                </a:ext>
              </a:extLst>
            </p:cNvPr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57" name="Google Shape;12457;g3acbb144eea_1_6349">
              <a:extLst>
                <a:ext uri="{FF2B5EF4-FFF2-40B4-BE49-F238E27FC236}">
                  <a16:creationId xmlns:a16="http://schemas.microsoft.com/office/drawing/2014/main" id="{32BCFB78-26CD-9B2D-2326-95A12CA071D8}"/>
                </a:ext>
              </a:extLst>
            </p:cNvPr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2458" name="Google Shape;12458;g3acbb144eea_1_6349">
                <a:extLst>
                  <a:ext uri="{FF2B5EF4-FFF2-40B4-BE49-F238E27FC236}">
                    <a16:creationId xmlns:a16="http://schemas.microsoft.com/office/drawing/2014/main" id="{3F29FACB-4E4B-9479-ED53-F58B8B08324F}"/>
                  </a:ext>
                </a:extLst>
              </p:cNvPr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g3acbb144eea_1_6349">
                <a:extLst>
                  <a:ext uri="{FF2B5EF4-FFF2-40B4-BE49-F238E27FC236}">
                    <a16:creationId xmlns:a16="http://schemas.microsoft.com/office/drawing/2014/main" id="{E9E5CC83-B019-446C-149C-9BFDA6635E16}"/>
                  </a:ext>
                </a:extLst>
              </p:cNvPr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g3acbb144eea_1_6349">
                <a:extLst>
                  <a:ext uri="{FF2B5EF4-FFF2-40B4-BE49-F238E27FC236}">
                    <a16:creationId xmlns:a16="http://schemas.microsoft.com/office/drawing/2014/main" id="{3DAA637C-190D-7ADC-3E62-0D8C8FBBE224}"/>
                  </a:ext>
                </a:extLst>
              </p:cNvPr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g3acbb144eea_1_6349">
                <a:extLst>
                  <a:ext uri="{FF2B5EF4-FFF2-40B4-BE49-F238E27FC236}">
                    <a16:creationId xmlns:a16="http://schemas.microsoft.com/office/drawing/2014/main" id="{9E2EB582-49C2-80FA-5933-593BE8557CF2}"/>
                  </a:ext>
                </a:extLst>
              </p:cNvPr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g3acbb144eea_1_6349">
                <a:extLst>
                  <a:ext uri="{FF2B5EF4-FFF2-40B4-BE49-F238E27FC236}">
                    <a16:creationId xmlns:a16="http://schemas.microsoft.com/office/drawing/2014/main" id="{F2C9ACDC-3CA9-3810-F696-5C0F879F2587}"/>
                  </a:ext>
                </a:extLst>
              </p:cNvPr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g3acbb144eea_1_6349">
                <a:extLst>
                  <a:ext uri="{FF2B5EF4-FFF2-40B4-BE49-F238E27FC236}">
                    <a16:creationId xmlns:a16="http://schemas.microsoft.com/office/drawing/2014/main" id="{B6E3F0CB-BD5B-5685-DEB7-7C84CD18FFB5}"/>
                  </a:ext>
                </a:extLst>
              </p:cNvPr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g3acbb144eea_1_6349">
                <a:extLst>
                  <a:ext uri="{FF2B5EF4-FFF2-40B4-BE49-F238E27FC236}">
                    <a16:creationId xmlns:a16="http://schemas.microsoft.com/office/drawing/2014/main" id="{567B5351-FBAA-069E-C1CE-A6E792A9D024}"/>
                  </a:ext>
                </a:extLst>
              </p:cNvPr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g3acbb144eea_1_6349">
                <a:extLst>
                  <a:ext uri="{FF2B5EF4-FFF2-40B4-BE49-F238E27FC236}">
                    <a16:creationId xmlns:a16="http://schemas.microsoft.com/office/drawing/2014/main" id="{EBC8C540-5963-721D-DC88-818433305C2E}"/>
                  </a:ext>
                </a:extLst>
              </p:cNvPr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g3acbb144eea_1_6349">
                <a:extLst>
                  <a:ext uri="{FF2B5EF4-FFF2-40B4-BE49-F238E27FC236}">
                    <a16:creationId xmlns:a16="http://schemas.microsoft.com/office/drawing/2014/main" id="{91789913-6527-516C-F64C-D3D810FDB5C5}"/>
                  </a:ext>
                </a:extLst>
              </p:cNvPr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g3acbb144eea_1_6349">
                <a:extLst>
                  <a:ext uri="{FF2B5EF4-FFF2-40B4-BE49-F238E27FC236}">
                    <a16:creationId xmlns:a16="http://schemas.microsoft.com/office/drawing/2014/main" id="{4BDE75D2-2C73-D4D9-1E3C-6DFC132B7685}"/>
                  </a:ext>
                </a:extLst>
              </p:cNvPr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g3acbb144eea_1_6349">
                <a:extLst>
                  <a:ext uri="{FF2B5EF4-FFF2-40B4-BE49-F238E27FC236}">
                    <a16:creationId xmlns:a16="http://schemas.microsoft.com/office/drawing/2014/main" id="{166DC345-0709-B257-44EA-F2DF3DF69690}"/>
                  </a:ext>
                </a:extLst>
              </p:cNvPr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g3acbb144eea_1_6349">
                <a:extLst>
                  <a:ext uri="{FF2B5EF4-FFF2-40B4-BE49-F238E27FC236}">
                    <a16:creationId xmlns:a16="http://schemas.microsoft.com/office/drawing/2014/main" id="{8E973031-4067-2FD6-8A73-355F2F3483E6}"/>
                  </a:ext>
                </a:extLst>
              </p:cNvPr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g3acbb144eea_1_6349">
                <a:extLst>
                  <a:ext uri="{FF2B5EF4-FFF2-40B4-BE49-F238E27FC236}">
                    <a16:creationId xmlns:a16="http://schemas.microsoft.com/office/drawing/2014/main" id="{D34C9D3A-D8CD-6639-FB04-BE8367933088}"/>
                  </a:ext>
                </a:extLst>
              </p:cNvPr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g3acbb144eea_1_6349">
                <a:extLst>
                  <a:ext uri="{FF2B5EF4-FFF2-40B4-BE49-F238E27FC236}">
                    <a16:creationId xmlns:a16="http://schemas.microsoft.com/office/drawing/2014/main" id="{7D800BA7-5993-67D9-3AF0-0E86007ECE94}"/>
                  </a:ext>
                </a:extLst>
              </p:cNvPr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g3acbb144eea_1_6349">
                <a:extLst>
                  <a:ext uri="{FF2B5EF4-FFF2-40B4-BE49-F238E27FC236}">
                    <a16:creationId xmlns:a16="http://schemas.microsoft.com/office/drawing/2014/main" id="{75E086CD-13D6-BAB5-67DC-8FA7CE90399B}"/>
                  </a:ext>
                </a:extLst>
              </p:cNvPr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g3acbb144eea_1_6349">
                <a:extLst>
                  <a:ext uri="{FF2B5EF4-FFF2-40B4-BE49-F238E27FC236}">
                    <a16:creationId xmlns:a16="http://schemas.microsoft.com/office/drawing/2014/main" id="{11E98A74-706C-C097-B748-59DAA4FD85C5}"/>
                  </a:ext>
                </a:extLst>
              </p:cNvPr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g3acbb144eea_1_6349">
                <a:extLst>
                  <a:ext uri="{FF2B5EF4-FFF2-40B4-BE49-F238E27FC236}">
                    <a16:creationId xmlns:a16="http://schemas.microsoft.com/office/drawing/2014/main" id="{2527A8D3-EC2F-BE86-8322-1AA29CF8C37B}"/>
                  </a:ext>
                </a:extLst>
              </p:cNvPr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g3acbb144eea_1_6349">
                <a:extLst>
                  <a:ext uri="{FF2B5EF4-FFF2-40B4-BE49-F238E27FC236}">
                    <a16:creationId xmlns:a16="http://schemas.microsoft.com/office/drawing/2014/main" id="{4A503082-4D33-4034-C97A-52037BF8B8B5}"/>
                  </a:ext>
                </a:extLst>
              </p:cNvPr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g3acbb144eea_1_6349">
                <a:extLst>
                  <a:ext uri="{FF2B5EF4-FFF2-40B4-BE49-F238E27FC236}">
                    <a16:creationId xmlns:a16="http://schemas.microsoft.com/office/drawing/2014/main" id="{B66B38E1-5401-29B5-EE68-B3EE5DCB3273}"/>
                  </a:ext>
                </a:extLst>
              </p:cNvPr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g3acbb144eea_1_6349">
                <a:extLst>
                  <a:ext uri="{FF2B5EF4-FFF2-40B4-BE49-F238E27FC236}">
                    <a16:creationId xmlns:a16="http://schemas.microsoft.com/office/drawing/2014/main" id="{9FC1B098-F6B5-8EC7-797D-97534FAA59EF}"/>
                  </a:ext>
                </a:extLst>
              </p:cNvPr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g3acbb144eea_1_6349">
                <a:extLst>
                  <a:ext uri="{FF2B5EF4-FFF2-40B4-BE49-F238E27FC236}">
                    <a16:creationId xmlns:a16="http://schemas.microsoft.com/office/drawing/2014/main" id="{3E0E49DF-D189-415B-7039-2C5F0E722706}"/>
                  </a:ext>
                </a:extLst>
              </p:cNvPr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g3acbb144eea_1_6349">
                <a:extLst>
                  <a:ext uri="{FF2B5EF4-FFF2-40B4-BE49-F238E27FC236}">
                    <a16:creationId xmlns:a16="http://schemas.microsoft.com/office/drawing/2014/main" id="{7E4FE779-885B-D9EA-CC0B-3AB9D09F63D8}"/>
                  </a:ext>
                </a:extLst>
              </p:cNvPr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g3acbb144eea_1_6349">
                <a:extLst>
                  <a:ext uri="{FF2B5EF4-FFF2-40B4-BE49-F238E27FC236}">
                    <a16:creationId xmlns:a16="http://schemas.microsoft.com/office/drawing/2014/main" id="{D97BD60C-D124-739F-97BE-B2F3AEFD176F}"/>
                  </a:ext>
                </a:extLst>
              </p:cNvPr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g3acbb144eea_1_6349">
                <a:extLst>
                  <a:ext uri="{FF2B5EF4-FFF2-40B4-BE49-F238E27FC236}">
                    <a16:creationId xmlns:a16="http://schemas.microsoft.com/office/drawing/2014/main" id="{721A038B-84B1-B224-4423-3B9A976C94F5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g3acbb144eea_1_6349">
                <a:extLst>
                  <a:ext uri="{FF2B5EF4-FFF2-40B4-BE49-F238E27FC236}">
                    <a16:creationId xmlns:a16="http://schemas.microsoft.com/office/drawing/2014/main" id="{548E5B3F-C577-9F83-0CFA-BC8DB2951228}"/>
                  </a:ext>
                </a:extLst>
              </p:cNvPr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g3acbb144eea_1_6349">
                <a:extLst>
                  <a:ext uri="{FF2B5EF4-FFF2-40B4-BE49-F238E27FC236}">
                    <a16:creationId xmlns:a16="http://schemas.microsoft.com/office/drawing/2014/main" id="{630F8CCE-0C2D-97C9-BA1A-EBA65DEAF44D}"/>
                  </a:ext>
                </a:extLst>
              </p:cNvPr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g3acbb144eea_1_6349">
                <a:extLst>
                  <a:ext uri="{FF2B5EF4-FFF2-40B4-BE49-F238E27FC236}">
                    <a16:creationId xmlns:a16="http://schemas.microsoft.com/office/drawing/2014/main" id="{DE5FAA16-A614-42ED-0294-530A2C41F3A2}"/>
                  </a:ext>
                </a:extLst>
              </p:cNvPr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g3acbb144eea_1_6349">
                <a:extLst>
                  <a:ext uri="{FF2B5EF4-FFF2-40B4-BE49-F238E27FC236}">
                    <a16:creationId xmlns:a16="http://schemas.microsoft.com/office/drawing/2014/main" id="{A79AE765-F20F-FEC6-C5AC-5AA5F2FDD87D}"/>
                  </a:ext>
                </a:extLst>
              </p:cNvPr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g3acbb144eea_1_6349">
                <a:extLst>
                  <a:ext uri="{FF2B5EF4-FFF2-40B4-BE49-F238E27FC236}">
                    <a16:creationId xmlns:a16="http://schemas.microsoft.com/office/drawing/2014/main" id="{2C81E58D-2A6E-4354-0B43-944ACE99268E}"/>
                  </a:ext>
                </a:extLst>
              </p:cNvPr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g3acbb144eea_1_6349">
                <a:extLst>
                  <a:ext uri="{FF2B5EF4-FFF2-40B4-BE49-F238E27FC236}">
                    <a16:creationId xmlns:a16="http://schemas.microsoft.com/office/drawing/2014/main" id="{B55A63C9-89A3-0A4B-7E59-BA16511B76CA}"/>
                  </a:ext>
                </a:extLst>
              </p:cNvPr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g3acbb144eea_1_6349">
                <a:extLst>
                  <a:ext uri="{FF2B5EF4-FFF2-40B4-BE49-F238E27FC236}">
                    <a16:creationId xmlns:a16="http://schemas.microsoft.com/office/drawing/2014/main" id="{4EC312F8-4DBC-C960-CCCA-560E28BFB847}"/>
                  </a:ext>
                </a:extLst>
              </p:cNvPr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g3acbb144eea_1_6349">
                <a:extLst>
                  <a:ext uri="{FF2B5EF4-FFF2-40B4-BE49-F238E27FC236}">
                    <a16:creationId xmlns:a16="http://schemas.microsoft.com/office/drawing/2014/main" id="{34212EAA-EE0B-91EB-034E-03F00F8BE4C6}"/>
                  </a:ext>
                </a:extLst>
              </p:cNvPr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g3acbb144eea_1_6349">
                <a:extLst>
                  <a:ext uri="{FF2B5EF4-FFF2-40B4-BE49-F238E27FC236}">
                    <a16:creationId xmlns:a16="http://schemas.microsoft.com/office/drawing/2014/main" id="{1400D782-FDBF-C2A8-E636-2304DB0D02DC}"/>
                  </a:ext>
                </a:extLst>
              </p:cNvPr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g3acbb144eea_1_6349">
                <a:extLst>
                  <a:ext uri="{FF2B5EF4-FFF2-40B4-BE49-F238E27FC236}">
                    <a16:creationId xmlns:a16="http://schemas.microsoft.com/office/drawing/2014/main" id="{866E6011-D12F-4849-7A6A-8417E6C218E6}"/>
                  </a:ext>
                </a:extLst>
              </p:cNvPr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g3acbb144eea_1_6349">
                <a:extLst>
                  <a:ext uri="{FF2B5EF4-FFF2-40B4-BE49-F238E27FC236}">
                    <a16:creationId xmlns:a16="http://schemas.microsoft.com/office/drawing/2014/main" id="{1F40A6F1-A57B-A463-9730-91B104D12807}"/>
                  </a:ext>
                </a:extLst>
              </p:cNvPr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3" name="Google Shape;12493;g3acbb144eea_1_6349">
                <a:extLst>
                  <a:ext uri="{FF2B5EF4-FFF2-40B4-BE49-F238E27FC236}">
                    <a16:creationId xmlns:a16="http://schemas.microsoft.com/office/drawing/2014/main" id="{C84DEC5E-5305-F8E6-1EEC-8409A68AA774}"/>
                  </a:ext>
                </a:extLst>
              </p:cNvPr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4" name="Google Shape;12494;g3acbb144eea_1_6349">
                <a:extLst>
                  <a:ext uri="{FF2B5EF4-FFF2-40B4-BE49-F238E27FC236}">
                    <a16:creationId xmlns:a16="http://schemas.microsoft.com/office/drawing/2014/main" id="{32B20F32-E5E2-603B-C754-16A616D5580C}"/>
                  </a:ext>
                </a:extLst>
              </p:cNvPr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5" name="Google Shape;12495;g3acbb144eea_1_6349">
                <a:extLst>
                  <a:ext uri="{FF2B5EF4-FFF2-40B4-BE49-F238E27FC236}">
                    <a16:creationId xmlns:a16="http://schemas.microsoft.com/office/drawing/2014/main" id="{7BB702DE-B332-E020-7057-1BF2D2C51D48}"/>
                  </a:ext>
                </a:extLst>
              </p:cNvPr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6" name="Google Shape;12496;g3acbb144eea_1_6349">
                <a:extLst>
                  <a:ext uri="{FF2B5EF4-FFF2-40B4-BE49-F238E27FC236}">
                    <a16:creationId xmlns:a16="http://schemas.microsoft.com/office/drawing/2014/main" id="{79DEFDC0-FDFF-B691-E15A-429F06D8F148}"/>
                  </a:ext>
                </a:extLst>
              </p:cNvPr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7" name="Google Shape;12497;g3acbb144eea_1_6349">
                <a:extLst>
                  <a:ext uri="{FF2B5EF4-FFF2-40B4-BE49-F238E27FC236}">
                    <a16:creationId xmlns:a16="http://schemas.microsoft.com/office/drawing/2014/main" id="{E8F3BF9C-B605-BE2B-505E-00AFF4A58FB5}"/>
                  </a:ext>
                </a:extLst>
              </p:cNvPr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8" name="Google Shape;12498;g3acbb144eea_1_6349">
                <a:extLst>
                  <a:ext uri="{FF2B5EF4-FFF2-40B4-BE49-F238E27FC236}">
                    <a16:creationId xmlns:a16="http://schemas.microsoft.com/office/drawing/2014/main" id="{8B3F5F2D-8063-BEE6-756E-166D7B69B0E8}"/>
                  </a:ext>
                </a:extLst>
              </p:cNvPr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9" name="Google Shape;12499;g3acbb144eea_1_6349">
                <a:extLst>
                  <a:ext uri="{FF2B5EF4-FFF2-40B4-BE49-F238E27FC236}">
                    <a16:creationId xmlns:a16="http://schemas.microsoft.com/office/drawing/2014/main" id="{B0EECB82-E700-AB40-D60D-511B39E3F6DB}"/>
                  </a:ext>
                </a:extLst>
              </p:cNvPr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0" name="Google Shape;12500;g3acbb144eea_1_6349">
                <a:extLst>
                  <a:ext uri="{FF2B5EF4-FFF2-40B4-BE49-F238E27FC236}">
                    <a16:creationId xmlns:a16="http://schemas.microsoft.com/office/drawing/2014/main" id="{4EBEA911-C320-6A3D-7267-3521D851AE1E}"/>
                  </a:ext>
                </a:extLst>
              </p:cNvPr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g3acbb144eea_1_6349">
                <a:extLst>
                  <a:ext uri="{FF2B5EF4-FFF2-40B4-BE49-F238E27FC236}">
                    <a16:creationId xmlns:a16="http://schemas.microsoft.com/office/drawing/2014/main" id="{1CDC2A3D-F4AA-5C01-65DC-22011FF1B385}"/>
                  </a:ext>
                </a:extLst>
              </p:cNvPr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g3acbb144eea_1_6349">
                <a:extLst>
                  <a:ext uri="{FF2B5EF4-FFF2-40B4-BE49-F238E27FC236}">
                    <a16:creationId xmlns:a16="http://schemas.microsoft.com/office/drawing/2014/main" id="{BFF915CE-A480-D808-A995-C2DB80AF0B27}"/>
                  </a:ext>
                </a:extLst>
              </p:cNvPr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g3acbb144eea_1_6349">
                <a:extLst>
                  <a:ext uri="{FF2B5EF4-FFF2-40B4-BE49-F238E27FC236}">
                    <a16:creationId xmlns:a16="http://schemas.microsoft.com/office/drawing/2014/main" id="{A7548550-FE78-BFDC-6524-AFEF6D578748}"/>
                  </a:ext>
                </a:extLst>
              </p:cNvPr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g3acbb144eea_1_6349">
                <a:extLst>
                  <a:ext uri="{FF2B5EF4-FFF2-40B4-BE49-F238E27FC236}">
                    <a16:creationId xmlns:a16="http://schemas.microsoft.com/office/drawing/2014/main" id="{C0B1A4B7-8A71-D44C-937C-8633E7DCA861}"/>
                  </a:ext>
                </a:extLst>
              </p:cNvPr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g3acbb144eea_1_6349">
                <a:extLst>
                  <a:ext uri="{FF2B5EF4-FFF2-40B4-BE49-F238E27FC236}">
                    <a16:creationId xmlns:a16="http://schemas.microsoft.com/office/drawing/2014/main" id="{55C4FFE5-A887-C03F-2C8F-5D5F03DA381D}"/>
                  </a:ext>
                </a:extLst>
              </p:cNvPr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g3acbb144eea_1_6349">
                <a:extLst>
                  <a:ext uri="{FF2B5EF4-FFF2-40B4-BE49-F238E27FC236}">
                    <a16:creationId xmlns:a16="http://schemas.microsoft.com/office/drawing/2014/main" id="{6F443290-AF79-1B0B-B149-2FF45CB46758}"/>
                  </a:ext>
                </a:extLst>
              </p:cNvPr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g3acbb144eea_1_6349">
                <a:extLst>
                  <a:ext uri="{FF2B5EF4-FFF2-40B4-BE49-F238E27FC236}">
                    <a16:creationId xmlns:a16="http://schemas.microsoft.com/office/drawing/2014/main" id="{2E264D2A-2217-86BE-D7B2-A9F8A2CFB17B}"/>
                  </a:ext>
                </a:extLst>
              </p:cNvPr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g3acbb144eea_1_6349">
                <a:extLst>
                  <a:ext uri="{FF2B5EF4-FFF2-40B4-BE49-F238E27FC236}">
                    <a16:creationId xmlns:a16="http://schemas.microsoft.com/office/drawing/2014/main" id="{2658C8B2-63FB-4DB0-D377-FE702DE7A8FA}"/>
                  </a:ext>
                </a:extLst>
              </p:cNvPr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g3acbb144eea_1_6349">
                <a:extLst>
                  <a:ext uri="{FF2B5EF4-FFF2-40B4-BE49-F238E27FC236}">
                    <a16:creationId xmlns:a16="http://schemas.microsoft.com/office/drawing/2014/main" id="{02A80145-A9C9-540F-1511-E37824F30BB0}"/>
                  </a:ext>
                </a:extLst>
              </p:cNvPr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g3acbb144eea_1_6349">
                <a:extLst>
                  <a:ext uri="{FF2B5EF4-FFF2-40B4-BE49-F238E27FC236}">
                    <a16:creationId xmlns:a16="http://schemas.microsoft.com/office/drawing/2014/main" id="{629FB14A-FF25-3B80-A671-EEBD5B6B948F}"/>
                  </a:ext>
                </a:extLst>
              </p:cNvPr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g3acbb144eea_1_6349">
                <a:extLst>
                  <a:ext uri="{FF2B5EF4-FFF2-40B4-BE49-F238E27FC236}">
                    <a16:creationId xmlns:a16="http://schemas.microsoft.com/office/drawing/2014/main" id="{D1F3AF7E-DFC7-0BFF-5026-5AE98D49520A}"/>
                  </a:ext>
                </a:extLst>
              </p:cNvPr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g3acbb144eea_1_6349">
                <a:extLst>
                  <a:ext uri="{FF2B5EF4-FFF2-40B4-BE49-F238E27FC236}">
                    <a16:creationId xmlns:a16="http://schemas.microsoft.com/office/drawing/2014/main" id="{BD7D2E37-DDB4-915A-1B54-71F059F74191}"/>
                  </a:ext>
                </a:extLst>
              </p:cNvPr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g3acbb144eea_1_6349">
                <a:extLst>
                  <a:ext uri="{FF2B5EF4-FFF2-40B4-BE49-F238E27FC236}">
                    <a16:creationId xmlns:a16="http://schemas.microsoft.com/office/drawing/2014/main" id="{421220AD-F32D-38DF-451A-C83DD422B7EB}"/>
                  </a:ext>
                </a:extLst>
              </p:cNvPr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g3acbb144eea_1_6349">
                <a:extLst>
                  <a:ext uri="{FF2B5EF4-FFF2-40B4-BE49-F238E27FC236}">
                    <a16:creationId xmlns:a16="http://schemas.microsoft.com/office/drawing/2014/main" id="{F08D74E7-2898-B801-A20D-4032408AFFED}"/>
                  </a:ext>
                </a:extLst>
              </p:cNvPr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g3acbb144eea_1_6349">
                <a:extLst>
                  <a:ext uri="{FF2B5EF4-FFF2-40B4-BE49-F238E27FC236}">
                    <a16:creationId xmlns:a16="http://schemas.microsoft.com/office/drawing/2014/main" id="{8A00A866-7E3F-4122-6F09-F7A0346B7798}"/>
                  </a:ext>
                </a:extLst>
              </p:cNvPr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g3acbb144eea_1_6349">
                <a:extLst>
                  <a:ext uri="{FF2B5EF4-FFF2-40B4-BE49-F238E27FC236}">
                    <a16:creationId xmlns:a16="http://schemas.microsoft.com/office/drawing/2014/main" id="{0B240FEC-3142-24AE-6656-142902FD49F9}"/>
                  </a:ext>
                </a:extLst>
              </p:cNvPr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g3acbb144eea_1_6349">
                <a:extLst>
                  <a:ext uri="{FF2B5EF4-FFF2-40B4-BE49-F238E27FC236}">
                    <a16:creationId xmlns:a16="http://schemas.microsoft.com/office/drawing/2014/main" id="{BB96436D-7068-5E5E-7853-39F7B17F9ACE}"/>
                  </a:ext>
                </a:extLst>
              </p:cNvPr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g3acbb144eea_1_6349">
                <a:extLst>
                  <a:ext uri="{FF2B5EF4-FFF2-40B4-BE49-F238E27FC236}">
                    <a16:creationId xmlns:a16="http://schemas.microsoft.com/office/drawing/2014/main" id="{C885B427-3B83-88D9-A1B5-9F4E8255B2D2}"/>
                  </a:ext>
                </a:extLst>
              </p:cNvPr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g3acbb144eea_1_6349">
                <a:extLst>
                  <a:ext uri="{FF2B5EF4-FFF2-40B4-BE49-F238E27FC236}">
                    <a16:creationId xmlns:a16="http://schemas.microsoft.com/office/drawing/2014/main" id="{33DF5587-4B3D-F7D6-ABBF-3DAD63284B6F}"/>
                  </a:ext>
                </a:extLst>
              </p:cNvPr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g3acbb144eea_1_6349">
                <a:extLst>
                  <a:ext uri="{FF2B5EF4-FFF2-40B4-BE49-F238E27FC236}">
                    <a16:creationId xmlns:a16="http://schemas.microsoft.com/office/drawing/2014/main" id="{97D74D4A-46E1-7ABC-5F33-251F937D9EA8}"/>
                  </a:ext>
                </a:extLst>
              </p:cNvPr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g3acbb144eea_1_6349">
                <a:extLst>
                  <a:ext uri="{FF2B5EF4-FFF2-40B4-BE49-F238E27FC236}">
                    <a16:creationId xmlns:a16="http://schemas.microsoft.com/office/drawing/2014/main" id="{7C84F75E-D42F-166E-7773-9F7458B025F3}"/>
                  </a:ext>
                </a:extLst>
              </p:cNvPr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g3acbb144eea_1_6349">
                <a:extLst>
                  <a:ext uri="{FF2B5EF4-FFF2-40B4-BE49-F238E27FC236}">
                    <a16:creationId xmlns:a16="http://schemas.microsoft.com/office/drawing/2014/main" id="{4C64EF18-F271-420D-1CBE-F2CBFCCEAE00}"/>
                  </a:ext>
                </a:extLst>
              </p:cNvPr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g3acbb144eea_1_6349">
                <a:extLst>
                  <a:ext uri="{FF2B5EF4-FFF2-40B4-BE49-F238E27FC236}">
                    <a16:creationId xmlns:a16="http://schemas.microsoft.com/office/drawing/2014/main" id="{0FC78A33-5782-531C-D0B2-56BE52DED009}"/>
                  </a:ext>
                </a:extLst>
              </p:cNvPr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g3acbb144eea_1_6349">
                <a:extLst>
                  <a:ext uri="{FF2B5EF4-FFF2-40B4-BE49-F238E27FC236}">
                    <a16:creationId xmlns:a16="http://schemas.microsoft.com/office/drawing/2014/main" id="{EE382D9C-341E-3162-4CFB-22C64887ADA0}"/>
                  </a:ext>
                </a:extLst>
              </p:cNvPr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g3acbb144eea_1_6349">
                <a:extLst>
                  <a:ext uri="{FF2B5EF4-FFF2-40B4-BE49-F238E27FC236}">
                    <a16:creationId xmlns:a16="http://schemas.microsoft.com/office/drawing/2014/main" id="{57D5D589-D5AC-7E4B-4ACA-0984128B337C}"/>
                  </a:ext>
                </a:extLst>
              </p:cNvPr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g3acbb144eea_1_6349">
                <a:extLst>
                  <a:ext uri="{FF2B5EF4-FFF2-40B4-BE49-F238E27FC236}">
                    <a16:creationId xmlns:a16="http://schemas.microsoft.com/office/drawing/2014/main" id="{0058D1F3-E0B9-989F-3298-5E0EFEA59ADE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g3acbb144eea_1_6349">
                <a:extLst>
                  <a:ext uri="{FF2B5EF4-FFF2-40B4-BE49-F238E27FC236}">
                    <a16:creationId xmlns:a16="http://schemas.microsoft.com/office/drawing/2014/main" id="{405D2E9C-5B92-C354-CD46-221421561BE9}"/>
                  </a:ext>
                </a:extLst>
              </p:cNvPr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g3acbb144eea_1_6349">
                <a:extLst>
                  <a:ext uri="{FF2B5EF4-FFF2-40B4-BE49-F238E27FC236}">
                    <a16:creationId xmlns:a16="http://schemas.microsoft.com/office/drawing/2014/main" id="{DC3E307A-1D33-3635-4691-D8A5AC0D45BD}"/>
                  </a:ext>
                </a:extLst>
              </p:cNvPr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g3acbb144eea_1_6349">
                <a:extLst>
                  <a:ext uri="{FF2B5EF4-FFF2-40B4-BE49-F238E27FC236}">
                    <a16:creationId xmlns:a16="http://schemas.microsoft.com/office/drawing/2014/main" id="{D7307CD8-6C27-DDF7-FDAA-2EE28748E1A9}"/>
                  </a:ext>
                </a:extLst>
              </p:cNvPr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g3acbb144eea_1_6349">
                <a:extLst>
                  <a:ext uri="{FF2B5EF4-FFF2-40B4-BE49-F238E27FC236}">
                    <a16:creationId xmlns:a16="http://schemas.microsoft.com/office/drawing/2014/main" id="{E08AF9F2-ADEF-9C13-979F-DBEAB484BF79}"/>
                  </a:ext>
                </a:extLst>
              </p:cNvPr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g3acbb144eea_1_6349">
                <a:extLst>
                  <a:ext uri="{FF2B5EF4-FFF2-40B4-BE49-F238E27FC236}">
                    <a16:creationId xmlns:a16="http://schemas.microsoft.com/office/drawing/2014/main" id="{A31F1CDB-ECD5-15B6-D60D-5D76A3159011}"/>
                  </a:ext>
                </a:extLst>
              </p:cNvPr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2" name="Google Shape;12532;g3acbb144eea_1_6349">
                <a:extLst>
                  <a:ext uri="{FF2B5EF4-FFF2-40B4-BE49-F238E27FC236}">
                    <a16:creationId xmlns:a16="http://schemas.microsoft.com/office/drawing/2014/main" id="{AF719A8F-481F-D3F9-0144-FA04F066FED1}"/>
                  </a:ext>
                </a:extLst>
              </p:cNvPr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3" name="Google Shape;12533;g3acbb144eea_1_6349">
                <a:extLst>
                  <a:ext uri="{FF2B5EF4-FFF2-40B4-BE49-F238E27FC236}">
                    <a16:creationId xmlns:a16="http://schemas.microsoft.com/office/drawing/2014/main" id="{0B384414-3D6F-4949-86C4-9FD9B4B6E8FF}"/>
                  </a:ext>
                </a:extLst>
              </p:cNvPr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g3acbb144eea_1_6349">
                <a:extLst>
                  <a:ext uri="{FF2B5EF4-FFF2-40B4-BE49-F238E27FC236}">
                    <a16:creationId xmlns:a16="http://schemas.microsoft.com/office/drawing/2014/main" id="{398D4057-4429-B9C0-187C-F80F1B2066CE}"/>
                  </a:ext>
                </a:extLst>
              </p:cNvPr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g3acbb144eea_1_6349">
                <a:extLst>
                  <a:ext uri="{FF2B5EF4-FFF2-40B4-BE49-F238E27FC236}">
                    <a16:creationId xmlns:a16="http://schemas.microsoft.com/office/drawing/2014/main" id="{D4B331CF-D970-C823-2BE2-7EA81D9161DB}"/>
                  </a:ext>
                </a:extLst>
              </p:cNvPr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g3acbb144eea_1_6349">
                <a:extLst>
                  <a:ext uri="{FF2B5EF4-FFF2-40B4-BE49-F238E27FC236}">
                    <a16:creationId xmlns:a16="http://schemas.microsoft.com/office/drawing/2014/main" id="{94A04F65-388A-246D-ABD5-12F1791D4C73}"/>
                  </a:ext>
                </a:extLst>
              </p:cNvPr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7" name="Google Shape;12537;g3acbb144eea_1_6349">
                <a:extLst>
                  <a:ext uri="{FF2B5EF4-FFF2-40B4-BE49-F238E27FC236}">
                    <a16:creationId xmlns:a16="http://schemas.microsoft.com/office/drawing/2014/main" id="{72F5F4B4-FEF9-ACB9-D475-F022F0944BFA}"/>
                  </a:ext>
                </a:extLst>
              </p:cNvPr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8" name="Google Shape;12538;g3acbb144eea_1_6349">
                <a:extLst>
                  <a:ext uri="{FF2B5EF4-FFF2-40B4-BE49-F238E27FC236}">
                    <a16:creationId xmlns:a16="http://schemas.microsoft.com/office/drawing/2014/main" id="{501579F5-576E-B4F9-720B-14703860E39F}"/>
                  </a:ext>
                </a:extLst>
              </p:cNvPr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9" name="Google Shape;12539;g3acbb144eea_1_6349">
                <a:extLst>
                  <a:ext uri="{FF2B5EF4-FFF2-40B4-BE49-F238E27FC236}">
                    <a16:creationId xmlns:a16="http://schemas.microsoft.com/office/drawing/2014/main" id="{86A0C8F1-88F3-CAD9-37E4-9E2A79390CB1}"/>
                  </a:ext>
                </a:extLst>
              </p:cNvPr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0" name="Google Shape;12540;g3acbb144eea_1_6349">
                <a:extLst>
                  <a:ext uri="{FF2B5EF4-FFF2-40B4-BE49-F238E27FC236}">
                    <a16:creationId xmlns:a16="http://schemas.microsoft.com/office/drawing/2014/main" id="{E5884E25-0D8D-211A-E1D8-A4B8ACBC7892}"/>
                  </a:ext>
                </a:extLst>
              </p:cNvPr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g3acbb144eea_1_6349">
                <a:extLst>
                  <a:ext uri="{FF2B5EF4-FFF2-40B4-BE49-F238E27FC236}">
                    <a16:creationId xmlns:a16="http://schemas.microsoft.com/office/drawing/2014/main" id="{B26A678D-33FB-BB44-68F1-9F0927DC70C9}"/>
                  </a:ext>
                </a:extLst>
              </p:cNvPr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g3acbb144eea_1_6349">
                <a:extLst>
                  <a:ext uri="{FF2B5EF4-FFF2-40B4-BE49-F238E27FC236}">
                    <a16:creationId xmlns:a16="http://schemas.microsoft.com/office/drawing/2014/main" id="{6053CE6A-F9C2-4F79-73F6-A5D558DDFD80}"/>
                  </a:ext>
                </a:extLst>
              </p:cNvPr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g3acbb144eea_1_6349">
                <a:extLst>
                  <a:ext uri="{FF2B5EF4-FFF2-40B4-BE49-F238E27FC236}">
                    <a16:creationId xmlns:a16="http://schemas.microsoft.com/office/drawing/2014/main" id="{989D234F-1055-D9AB-B086-B927436D3931}"/>
                  </a:ext>
                </a:extLst>
              </p:cNvPr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g3acbb144eea_1_6349">
                <a:extLst>
                  <a:ext uri="{FF2B5EF4-FFF2-40B4-BE49-F238E27FC236}">
                    <a16:creationId xmlns:a16="http://schemas.microsoft.com/office/drawing/2014/main" id="{2735E6CA-6134-62C3-3FD2-F5525D9E2D83}"/>
                  </a:ext>
                </a:extLst>
              </p:cNvPr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g3acbb144eea_1_6349">
                <a:extLst>
                  <a:ext uri="{FF2B5EF4-FFF2-40B4-BE49-F238E27FC236}">
                    <a16:creationId xmlns:a16="http://schemas.microsoft.com/office/drawing/2014/main" id="{18726AD5-5E48-A346-BDA4-BFB282A1FCC4}"/>
                  </a:ext>
                </a:extLst>
              </p:cNvPr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g3acbb144eea_1_6349">
                <a:extLst>
                  <a:ext uri="{FF2B5EF4-FFF2-40B4-BE49-F238E27FC236}">
                    <a16:creationId xmlns:a16="http://schemas.microsoft.com/office/drawing/2014/main" id="{34DB7091-2A0C-21D8-9A8F-3703ADFEF5C1}"/>
                  </a:ext>
                </a:extLst>
              </p:cNvPr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g3acbb144eea_1_6349">
                <a:extLst>
                  <a:ext uri="{FF2B5EF4-FFF2-40B4-BE49-F238E27FC236}">
                    <a16:creationId xmlns:a16="http://schemas.microsoft.com/office/drawing/2014/main" id="{AD2F36A7-942F-8F93-0639-70C48023CB0D}"/>
                  </a:ext>
                </a:extLst>
              </p:cNvPr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g3acbb144eea_1_6349">
                <a:extLst>
                  <a:ext uri="{FF2B5EF4-FFF2-40B4-BE49-F238E27FC236}">
                    <a16:creationId xmlns:a16="http://schemas.microsoft.com/office/drawing/2014/main" id="{F8F8C3F8-3B43-1D78-846D-40BE8BBF2EA7}"/>
                  </a:ext>
                </a:extLst>
              </p:cNvPr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9" name="Google Shape;12549;g3acbb144eea_1_6349">
                <a:extLst>
                  <a:ext uri="{FF2B5EF4-FFF2-40B4-BE49-F238E27FC236}">
                    <a16:creationId xmlns:a16="http://schemas.microsoft.com/office/drawing/2014/main" id="{B3339703-A368-575B-1C33-16EDDDA43CA9}"/>
                  </a:ext>
                </a:extLst>
              </p:cNvPr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g3acbb144eea_1_6349">
                <a:extLst>
                  <a:ext uri="{FF2B5EF4-FFF2-40B4-BE49-F238E27FC236}">
                    <a16:creationId xmlns:a16="http://schemas.microsoft.com/office/drawing/2014/main" id="{4D96E5E3-AE5A-5D06-9C6D-44879A76D892}"/>
                  </a:ext>
                </a:extLst>
              </p:cNvPr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g3acbb144eea_1_6349">
                <a:extLst>
                  <a:ext uri="{FF2B5EF4-FFF2-40B4-BE49-F238E27FC236}">
                    <a16:creationId xmlns:a16="http://schemas.microsoft.com/office/drawing/2014/main" id="{58F40407-8456-DE35-B03F-3416B90BD9D6}"/>
                  </a:ext>
                </a:extLst>
              </p:cNvPr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g3acbb144eea_1_6349">
                <a:extLst>
                  <a:ext uri="{FF2B5EF4-FFF2-40B4-BE49-F238E27FC236}">
                    <a16:creationId xmlns:a16="http://schemas.microsoft.com/office/drawing/2014/main" id="{7B051B9A-2370-B3FC-44C9-3FC9825249D9}"/>
                  </a:ext>
                </a:extLst>
              </p:cNvPr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53" name="Google Shape;12553;g3acbb144eea_1_6349">
                <a:extLst>
                  <a:ext uri="{FF2B5EF4-FFF2-40B4-BE49-F238E27FC236}">
                    <a16:creationId xmlns:a16="http://schemas.microsoft.com/office/drawing/2014/main" id="{BDDD2D3B-C325-005C-1A3C-5FE60FA50DAD}"/>
                  </a:ext>
                </a:extLst>
              </p:cNvPr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2554" name="Google Shape;12554;g3acbb144eea_1_6349">
                  <a:extLst>
                    <a:ext uri="{FF2B5EF4-FFF2-40B4-BE49-F238E27FC236}">
                      <a16:creationId xmlns:a16="http://schemas.microsoft.com/office/drawing/2014/main" id="{DEE309D7-1C6D-3A7A-CDA0-53BDAB2A6F59}"/>
                    </a:ext>
                  </a:extLst>
                </p:cNvPr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g3acbb144eea_1_6349">
                  <a:extLst>
                    <a:ext uri="{FF2B5EF4-FFF2-40B4-BE49-F238E27FC236}">
                      <a16:creationId xmlns:a16="http://schemas.microsoft.com/office/drawing/2014/main" id="{39469A9B-B2C3-6335-F78C-3B0BC38B96E7}"/>
                    </a:ext>
                  </a:extLst>
                </p:cNvPr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g3acbb144eea_1_6349">
                  <a:extLst>
                    <a:ext uri="{FF2B5EF4-FFF2-40B4-BE49-F238E27FC236}">
                      <a16:creationId xmlns:a16="http://schemas.microsoft.com/office/drawing/2014/main" id="{C6CA9380-A648-3BBF-ACF8-A841D95407ED}"/>
                    </a:ext>
                  </a:extLst>
                </p:cNvPr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g3acbb144eea_1_6349">
                  <a:extLst>
                    <a:ext uri="{FF2B5EF4-FFF2-40B4-BE49-F238E27FC236}">
                      <a16:creationId xmlns:a16="http://schemas.microsoft.com/office/drawing/2014/main" id="{4C02555A-C7A8-E656-18E5-42722E24861C}"/>
                    </a:ext>
                  </a:extLst>
                </p:cNvPr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g3acbb144eea_1_6349">
                  <a:extLst>
                    <a:ext uri="{FF2B5EF4-FFF2-40B4-BE49-F238E27FC236}">
                      <a16:creationId xmlns:a16="http://schemas.microsoft.com/office/drawing/2014/main" id="{4578CDE7-9EEC-B136-A745-5708F11374B0}"/>
                    </a:ext>
                  </a:extLst>
                </p:cNvPr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g3acbb144eea_1_6349">
                  <a:extLst>
                    <a:ext uri="{FF2B5EF4-FFF2-40B4-BE49-F238E27FC236}">
                      <a16:creationId xmlns:a16="http://schemas.microsoft.com/office/drawing/2014/main" id="{437299E1-72D6-CFCF-8128-F1C982EDA2DA}"/>
                    </a:ext>
                  </a:extLst>
                </p:cNvPr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60" name="Google Shape;12560;g3acbb144eea_1_6349">
                <a:extLst>
                  <a:ext uri="{FF2B5EF4-FFF2-40B4-BE49-F238E27FC236}">
                    <a16:creationId xmlns:a16="http://schemas.microsoft.com/office/drawing/2014/main" id="{AF923C30-832C-3C00-2589-178B138D6FC7}"/>
                  </a:ext>
                </a:extLst>
              </p:cNvPr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g3acbb144eea_1_6349">
                <a:extLst>
                  <a:ext uri="{FF2B5EF4-FFF2-40B4-BE49-F238E27FC236}">
                    <a16:creationId xmlns:a16="http://schemas.microsoft.com/office/drawing/2014/main" id="{06E1C333-6C45-0A36-BB6E-6ACA1094C13E}"/>
                  </a:ext>
                </a:extLst>
              </p:cNvPr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g3acbb144eea_1_6349">
                <a:extLst>
                  <a:ext uri="{FF2B5EF4-FFF2-40B4-BE49-F238E27FC236}">
                    <a16:creationId xmlns:a16="http://schemas.microsoft.com/office/drawing/2014/main" id="{8E222FF6-0139-2F31-07C0-A26F832F6C26}"/>
                  </a:ext>
                </a:extLst>
              </p:cNvPr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3" name="Google Shape;12563;g3acbb144eea_1_6349">
                <a:extLst>
                  <a:ext uri="{FF2B5EF4-FFF2-40B4-BE49-F238E27FC236}">
                    <a16:creationId xmlns:a16="http://schemas.microsoft.com/office/drawing/2014/main" id="{C755195B-27E9-408B-6C45-426ED1DF0567}"/>
                  </a:ext>
                </a:extLst>
              </p:cNvPr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4" name="Google Shape;12564;g3acbb144eea_1_6349">
                <a:extLst>
                  <a:ext uri="{FF2B5EF4-FFF2-40B4-BE49-F238E27FC236}">
                    <a16:creationId xmlns:a16="http://schemas.microsoft.com/office/drawing/2014/main" id="{363CBE7D-77C0-2A17-6C41-2E0C50D321A3}"/>
                  </a:ext>
                </a:extLst>
              </p:cNvPr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g3acbb144eea_1_6349">
                <a:extLst>
                  <a:ext uri="{FF2B5EF4-FFF2-40B4-BE49-F238E27FC236}">
                    <a16:creationId xmlns:a16="http://schemas.microsoft.com/office/drawing/2014/main" id="{AC727CBE-6E8E-ADC7-DCD5-CB76DF13074B}"/>
                  </a:ext>
                </a:extLst>
              </p:cNvPr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g3acbb144eea_1_6349">
                <a:extLst>
                  <a:ext uri="{FF2B5EF4-FFF2-40B4-BE49-F238E27FC236}">
                    <a16:creationId xmlns:a16="http://schemas.microsoft.com/office/drawing/2014/main" id="{8E1B4755-61D5-6B9A-327D-AE5585F7EDDC}"/>
                  </a:ext>
                </a:extLst>
              </p:cNvPr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g3acbb144eea_1_6349">
                <a:extLst>
                  <a:ext uri="{FF2B5EF4-FFF2-40B4-BE49-F238E27FC236}">
                    <a16:creationId xmlns:a16="http://schemas.microsoft.com/office/drawing/2014/main" id="{643D1CD7-14CD-66F8-F532-5CE854B52681}"/>
                  </a:ext>
                </a:extLst>
              </p:cNvPr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g3acbb144eea_1_6349">
                <a:extLst>
                  <a:ext uri="{FF2B5EF4-FFF2-40B4-BE49-F238E27FC236}">
                    <a16:creationId xmlns:a16="http://schemas.microsoft.com/office/drawing/2014/main" id="{B15ACEBE-652B-2855-753E-DD480286E7FA}"/>
                  </a:ext>
                </a:extLst>
              </p:cNvPr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g3acbb144eea_1_6349">
                <a:extLst>
                  <a:ext uri="{FF2B5EF4-FFF2-40B4-BE49-F238E27FC236}">
                    <a16:creationId xmlns:a16="http://schemas.microsoft.com/office/drawing/2014/main" id="{A22DA18A-1E65-2AE4-0406-4DE52013EA72}"/>
                  </a:ext>
                </a:extLst>
              </p:cNvPr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g3acbb144eea_1_6349">
                <a:extLst>
                  <a:ext uri="{FF2B5EF4-FFF2-40B4-BE49-F238E27FC236}">
                    <a16:creationId xmlns:a16="http://schemas.microsoft.com/office/drawing/2014/main" id="{DC4212D9-73E5-331B-7C51-797AE8ECAF87}"/>
                  </a:ext>
                </a:extLst>
              </p:cNvPr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g3acbb144eea_1_6349">
                <a:extLst>
                  <a:ext uri="{FF2B5EF4-FFF2-40B4-BE49-F238E27FC236}">
                    <a16:creationId xmlns:a16="http://schemas.microsoft.com/office/drawing/2014/main" id="{48122374-D937-AFDA-2C92-215EE18837F0}"/>
                  </a:ext>
                </a:extLst>
              </p:cNvPr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2" name="Google Shape;12572;g3acbb144eea_1_6349">
                <a:extLst>
                  <a:ext uri="{FF2B5EF4-FFF2-40B4-BE49-F238E27FC236}">
                    <a16:creationId xmlns:a16="http://schemas.microsoft.com/office/drawing/2014/main" id="{191D429E-32F6-5771-5FEE-0A1F773F3927}"/>
                  </a:ext>
                </a:extLst>
              </p:cNvPr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g3acbb144eea_1_6349">
                <a:extLst>
                  <a:ext uri="{FF2B5EF4-FFF2-40B4-BE49-F238E27FC236}">
                    <a16:creationId xmlns:a16="http://schemas.microsoft.com/office/drawing/2014/main" id="{8069E978-14E1-B409-4A09-55258D582F74}"/>
                  </a:ext>
                </a:extLst>
              </p:cNvPr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g3acbb144eea_1_6349">
                <a:extLst>
                  <a:ext uri="{FF2B5EF4-FFF2-40B4-BE49-F238E27FC236}">
                    <a16:creationId xmlns:a16="http://schemas.microsoft.com/office/drawing/2014/main" id="{88DE2D14-097A-30CC-F0A3-8649685F50B8}"/>
                  </a:ext>
                </a:extLst>
              </p:cNvPr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g3acbb144eea_1_6349">
                <a:extLst>
                  <a:ext uri="{FF2B5EF4-FFF2-40B4-BE49-F238E27FC236}">
                    <a16:creationId xmlns:a16="http://schemas.microsoft.com/office/drawing/2014/main" id="{06213D1D-B43F-61D5-EC28-7A2D179C5A7D}"/>
                  </a:ext>
                </a:extLst>
              </p:cNvPr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g3acbb144eea_1_6349">
                <a:extLst>
                  <a:ext uri="{FF2B5EF4-FFF2-40B4-BE49-F238E27FC236}">
                    <a16:creationId xmlns:a16="http://schemas.microsoft.com/office/drawing/2014/main" id="{0BA98B36-9587-6874-36B5-391E638D961B}"/>
                  </a:ext>
                </a:extLst>
              </p:cNvPr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g3acbb144eea_1_6349">
                <a:extLst>
                  <a:ext uri="{FF2B5EF4-FFF2-40B4-BE49-F238E27FC236}">
                    <a16:creationId xmlns:a16="http://schemas.microsoft.com/office/drawing/2014/main" id="{CF522E88-DB41-AF7E-8642-225943D40E7B}"/>
                  </a:ext>
                </a:extLst>
              </p:cNvPr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g3acbb144eea_1_6349">
                <a:extLst>
                  <a:ext uri="{FF2B5EF4-FFF2-40B4-BE49-F238E27FC236}">
                    <a16:creationId xmlns:a16="http://schemas.microsoft.com/office/drawing/2014/main" id="{9E41D5B3-1943-5AF7-B0DB-5A500C1B4E8E}"/>
                  </a:ext>
                </a:extLst>
              </p:cNvPr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g3acbb144eea_1_6349">
                <a:extLst>
                  <a:ext uri="{FF2B5EF4-FFF2-40B4-BE49-F238E27FC236}">
                    <a16:creationId xmlns:a16="http://schemas.microsoft.com/office/drawing/2014/main" id="{76396A5B-BCDF-81D1-9474-38C7B64A6B21}"/>
                  </a:ext>
                </a:extLst>
              </p:cNvPr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g3acbb144eea_1_6349">
                <a:extLst>
                  <a:ext uri="{FF2B5EF4-FFF2-40B4-BE49-F238E27FC236}">
                    <a16:creationId xmlns:a16="http://schemas.microsoft.com/office/drawing/2014/main" id="{14127F91-B75F-EB8D-BA8E-71F9A15C358A}"/>
                  </a:ext>
                </a:extLst>
              </p:cNvPr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1" name="Google Shape;12581;g3acbb144eea_1_6349">
                <a:extLst>
                  <a:ext uri="{FF2B5EF4-FFF2-40B4-BE49-F238E27FC236}">
                    <a16:creationId xmlns:a16="http://schemas.microsoft.com/office/drawing/2014/main" id="{149DA027-8573-62B7-0706-EB1030473079}"/>
                  </a:ext>
                </a:extLst>
              </p:cNvPr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2" name="Google Shape;12582;g3acbb144eea_1_6349">
                <a:extLst>
                  <a:ext uri="{FF2B5EF4-FFF2-40B4-BE49-F238E27FC236}">
                    <a16:creationId xmlns:a16="http://schemas.microsoft.com/office/drawing/2014/main" id="{76D37CD6-632F-CA8F-788C-3628018481E8}"/>
                  </a:ext>
                </a:extLst>
              </p:cNvPr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g3acbb144eea_1_6349">
                <a:extLst>
                  <a:ext uri="{FF2B5EF4-FFF2-40B4-BE49-F238E27FC236}">
                    <a16:creationId xmlns:a16="http://schemas.microsoft.com/office/drawing/2014/main" id="{5A42E0C0-265A-F47A-EA0B-497972C95BF8}"/>
                  </a:ext>
                </a:extLst>
              </p:cNvPr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g3acbb144eea_1_6349">
                <a:extLst>
                  <a:ext uri="{FF2B5EF4-FFF2-40B4-BE49-F238E27FC236}">
                    <a16:creationId xmlns:a16="http://schemas.microsoft.com/office/drawing/2014/main" id="{BB39E6E0-EC68-C4CA-5939-57DC1E9C9AF9}"/>
                  </a:ext>
                </a:extLst>
              </p:cNvPr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g3acbb144eea_1_6349">
                <a:extLst>
                  <a:ext uri="{FF2B5EF4-FFF2-40B4-BE49-F238E27FC236}">
                    <a16:creationId xmlns:a16="http://schemas.microsoft.com/office/drawing/2014/main" id="{24EADE27-190A-EC04-0946-1977846B3982}"/>
                  </a:ext>
                </a:extLst>
              </p:cNvPr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g3acbb144eea_1_6349">
                <a:extLst>
                  <a:ext uri="{FF2B5EF4-FFF2-40B4-BE49-F238E27FC236}">
                    <a16:creationId xmlns:a16="http://schemas.microsoft.com/office/drawing/2014/main" id="{0D26715F-54BB-0FDE-147A-EFBCDD6DBFD8}"/>
                  </a:ext>
                </a:extLst>
              </p:cNvPr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g3acbb144eea_1_6349">
                <a:extLst>
                  <a:ext uri="{FF2B5EF4-FFF2-40B4-BE49-F238E27FC236}">
                    <a16:creationId xmlns:a16="http://schemas.microsoft.com/office/drawing/2014/main" id="{BFBED691-85D1-97D6-22AA-022821D18889}"/>
                  </a:ext>
                </a:extLst>
              </p:cNvPr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88" name="Google Shape;12588;g3acbb144eea_1_6349">
                <a:extLst>
                  <a:ext uri="{FF2B5EF4-FFF2-40B4-BE49-F238E27FC236}">
                    <a16:creationId xmlns:a16="http://schemas.microsoft.com/office/drawing/2014/main" id="{D050BFCF-8223-606F-E21D-08D8C054B194}"/>
                  </a:ext>
                </a:extLst>
              </p:cNvPr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2589" name="Google Shape;12589;g3acbb144eea_1_6349">
                  <a:extLst>
                    <a:ext uri="{FF2B5EF4-FFF2-40B4-BE49-F238E27FC236}">
                      <a16:creationId xmlns:a16="http://schemas.microsoft.com/office/drawing/2014/main" id="{09904281-542F-FC61-722C-18C796CC8256}"/>
                    </a:ext>
                  </a:extLst>
                </p:cNvPr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g3acbb144eea_1_6349">
                  <a:extLst>
                    <a:ext uri="{FF2B5EF4-FFF2-40B4-BE49-F238E27FC236}">
                      <a16:creationId xmlns:a16="http://schemas.microsoft.com/office/drawing/2014/main" id="{8C766AE7-22A5-E2FD-AB06-EEB0339DB631}"/>
                    </a:ext>
                  </a:extLst>
                </p:cNvPr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g3acbb144eea_1_6349">
                  <a:extLst>
                    <a:ext uri="{FF2B5EF4-FFF2-40B4-BE49-F238E27FC236}">
                      <a16:creationId xmlns:a16="http://schemas.microsoft.com/office/drawing/2014/main" id="{8094E412-9C29-5E9F-EDC6-16A3D61EB6F3}"/>
                    </a:ext>
                  </a:extLst>
                </p:cNvPr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g3acbb144eea_1_6349">
                  <a:extLst>
                    <a:ext uri="{FF2B5EF4-FFF2-40B4-BE49-F238E27FC236}">
                      <a16:creationId xmlns:a16="http://schemas.microsoft.com/office/drawing/2014/main" id="{9D0F0D4B-FE94-843F-7632-BF8447DB41CA}"/>
                    </a:ext>
                  </a:extLst>
                </p:cNvPr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g3acbb144eea_1_6349">
                  <a:extLst>
                    <a:ext uri="{FF2B5EF4-FFF2-40B4-BE49-F238E27FC236}">
                      <a16:creationId xmlns:a16="http://schemas.microsoft.com/office/drawing/2014/main" id="{7CD4BFB7-ABE6-D01F-A217-17AFC42D3266}"/>
                    </a:ext>
                  </a:extLst>
                </p:cNvPr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4" name="Google Shape;12594;g3acbb144eea_1_6349">
                <a:extLst>
                  <a:ext uri="{FF2B5EF4-FFF2-40B4-BE49-F238E27FC236}">
                    <a16:creationId xmlns:a16="http://schemas.microsoft.com/office/drawing/2014/main" id="{F3833CE1-37A2-770E-5E18-E8DDAC019F2A}"/>
                  </a:ext>
                </a:extLst>
              </p:cNvPr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g3acbb144eea_1_6349">
                <a:extLst>
                  <a:ext uri="{FF2B5EF4-FFF2-40B4-BE49-F238E27FC236}">
                    <a16:creationId xmlns:a16="http://schemas.microsoft.com/office/drawing/2014/main" id="{807FF23C-79A3-3D20-CFDF-2F7342DA0233}"/>
                  </a:ext>
                </a:extLst>
              </p:cNvPr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g3acbb144eea_1_6349">
                <a:extLst>
                  <a:ext uri="{FF2B5EF4-FFF2-40B4-BE49-F238E27FC236}">
                    <a16:creationId xmlns:a16="http://schemas.microsoft.com/office/drawing/2014/main" id="{0D7C65F6-3024-474B-E64A-ED9844469DC3}"/>
                  </a:ext>
                </a:extLst>
              </p:cNvPr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g3acbb144eea_1_6349">
                <a:extLst>
                  <a:ext uri="{FF2B5EF4-FFF2-40B4-BE49-F238E27FC236}">
                    <a16:creationId xmlns:a16="http://schemas.microsoft.com/office/drawing/2014/main" id="{FDBF39E4-FBCB-CAA5-D843-609036DD220F}"/>
                  </a:ext>
                </a:extLst>
              </p:cNvPr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8" name="Google Shape;12598;g3acbb144eea_1_6349">
                <a:extLst>
                  <a:ext uri="{FF2B5EF4-FFF2-40B4-BE49-F238E27FC236}">
                    <a16:creationId xmlns:a16="http://schemas.microsoft.com/office/drawing/2014/main" id="{B6CBCA68-A9C3-C753-94B3-1B04582E86D7}"/>
                  </a:ext>
                </a:extLst>
              </p:cNvPr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9" name="Google Shape;12599;g3acbb144eea_1_6349">
                <a:extLst>
                  <a:ext uri="{FF2B5EF4-FFF2-40B4-BE49-F238E27FC236}">
                    <a16:creationId xmlns:a16="http://schemas.microsoft.com/office/drawing/2014/main" id="{D21FD9E1-FCA2-80F7-32C8-47B9CE3C39A1}"/>
                  </a:ext>
                </a:extLst>
              </p:cNvPr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0" name="Google Shape;12600;g3acbb144eea_1_6349">
                <a:extLst>
                  <a:ext uri="{FF2B5EF4-FFF2-40B4-BE49-F238E27FC236}">
                    <a16:creationId xmlns:a16="http://schemas.microsoft.com/office/drawing/2014/main" id="{F8623428-B806-5EC8-DFEF-6963E04F68C2}"/>
                  </a:ext>
                </a:extLst>
              </p:cNvPr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g3acbb144eea_1_6349">
                <a:extLst>
                  <a:ext uri="{FF2B5EF4-FFF2-40B4-BE49-F238E27FC236}">
                    <a16:creationId xmlns:a16="http://schemas.microsoft.com/office/drawing/2014/main" id="{437A40E3-E5C3-9995-7F6A-C5439906D71F}"/>
                  </a:ext>
                </a:extLst>
              </p:cNvPr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2" name="Google Shape;12602;g3acbb144eea_1_6349">
                <a:extLst>
                  <a:ext uri="{FF2B5EF4-FFF2-40B4-BE49-F238E27FC236}">
                    <a16:creationId xmlns:a16="http://schemas.microsoft.com/office/drawing/2014/main" id="{4EABF25B-C45D-1EEE-1BB5-46174F214A25}"/>
                  </a:ext>
                </a:extLst>
              </p:cNvPr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3" name="Google Shape;12603;g3acbb144eea_1_6349">
                <a:extLst>
                  <a:ext uri="{FF2B5EF4-FFF2-40B4-BE49-F238E27FC236}">
                    <a16:creationId xmlns:a16="http://schemas.microsoft.com/office/drawing/2014/main" id="{242BD18C-140B-886A-4C2C-C070C8239A54}"/>
                  </a:ext>
                </a:extLst>
              </p:cNvPr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g3acbb144eea_1_6349">
                <a:extLst>
                  <a:ext uri="{FF2B5EF4-FFF2-40B4-BE49-F238E27FC236}">
                    <a16:creationId xmlns:a16="http://schemas.microsoft.com/office/drawing/2014/main" id="{8BB9624C-29DF-E24A-A1EA-57A94CCEEFE1}"/>
                  </a:ext>
                </a:extLst>
              </p:cNvPr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g3acbb144eea_1_6349">
                <a:extLst>
                  <a:ext uri="{FF2B5EF4-FFF2-40B4-BE49-F238E27FC236}">
                    <a16:creationId xmlns:a16="http://schemas.microsoft.com/office/drawing/2014/main" id="{BFBA491E-868F-2FAD-D77D-BBE25CBCC3F2}"/>
                  </a:ext>
                </a:extLst>
              </p:cNvPr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g3acbb144eea_1_6349">
                <a:extLst>
                  <a:ext uri="{FF2B5EF4-FFF2-40B4-BE49-F238E27FC236}">
                    <a16:creationId xmlns:a16="http://schemas.microsoft.com/office/drawing/2014/main" id="{7D268E75-C780-57CA-FA9E-FCAEE11B4694}"/>
                  </a:ext>
                </a:extLst>
              </p:cNvPr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g3acbb144eea_1_6349">
                <a:extLst>
                  <a:ext uri="{FF2B5EF4-FFF2-40B4-BE49-F238E27FC236}">
                    <a16:creationId xmlns:a16="http://schemas.microsoft.com/office/drawing/2014/main" id="{C152F04E-A645-52CE-D4A6-27356F9C3F2A}"/>
                  </a:ext>
                </a:extLst>
              </p:cNvPr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g3acbb144eea_1_6349">
                <a:extLst>
                  <a:ext uri="{FF2B5EF4-FFF2-40B4-BE49-F238E27FC236}">
                    <a16:creationId xmlns:a16="http://schemas.microsoft.com/office/drawing/2014/main" id="{E4615A36-477B-3C0E-95B9-0DCAB059BBF6}"/>
                  </a:ext>
                </a:extLst>
              </p:cNvPr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g3acbb144eea_1_6349">
                <a:extLst>
                  <a:ext uri="{FF2B5EF4-FFF2-40B4-BE49-F238E27FC236}">
                    <a16:creationId xmlns:a16="http://schemas.microsoft.com/office/drawing/2014/main" id="{0159A425-BF94-76F5-D60D-E1976D24C3C2}"/>
                  </a:ext>
                </a:extLst>
              </p:cNvPr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g3acbb144eea_1_6349">
                <a:extLst>
                  <a:ext uri="{FF2B5EF4-FFF2-40B4-BE49-F238E27FC236}">
                    <a16:creationId xmlns:a16="http://schemas.microsoft.com/office/drawing/2014/main" id="{5A5A9282-7638-1A1D-5BC8-5D0B4C1ED09A}"/>
                  </a:ext>
                </a:extLst>
              </p:cNvPr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g3acbb144eea_1_6349">
                <a:extLst>
                  <a:ext uri="{FF2B5EF4-FFF2-40B4-BE49-F238E27FC236}">
                    <a16:creationId xmlns:a16="http://schemas.microsoft.com/office/drawing/2014/main" id="{05195C4F-7625-A86F-F037-1AAFF4C467A5}"/>
                  </a:ext>
                </a:extLst>
              </p:cNvPr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g3acbb144eea_1_6349">
                <a:extLst>
                  <a:ext uri="{FF2B5EF4-FFF2-40B4-BE49-F238E27FC236}">
                    <a16:creationId xmlns:a16="http://schemas.microsoft.com/office/drawing/2014/main" id="{8B9CB23F-4994-78D3-4DFA-C6A903E9D2D7}"/>
                  </a:ext>
                </a:extLst>
              </p:cNvPr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g3acbb144eea_1_6349">
                <a:extLst>
                  <a:ext uri="{FF2B5EF4-FFF2-40B4-BE49-F238E27FC236}">
                    <a16:creationId xmlns:a16="http://schemas.microsoft.com/office/drawing/2014/main" id="{9D2CEF25-40BC-C069-42F0-81A9E855DD7C}"/>
                  </a:ext>
                </a:extLst>
              </p:cNvPr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g3acbb144eea_1_6349">
                <a:extLst>
                  <a:ext uri="{FF2B5EF4-FFF2-40B4-BE49-F238E27FC236}">
                    <a16:creationId xmlns:a16="http://schemas.microsoft.com/office/drawing/2014/main" id="{118E5898-3D67-ADC6-183A-77FCA6AF7CE8}"/>
                  </a:ext>
                </a:extLst>
              </p:cNvPr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5" name="Google Shape;12615;g3acbb144eea_1_6349">
                <a:extLst>
                  <a:ext uri="{FF2B5EF4-FFF2-40B4-BE49-F238E27FC236}">
                    <a16:creationId xmlns:a16="http://schemas.microsoft.com/office/drawing/2014/main" id="{E32E2048-ACAB-956E-3F44-0F0D15190F00}"/>
                  </a:ext>
                </a:extLst>
              </p:cNvPr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g3acbb144eea_1_6349">
                <a:extLst>
                  <a:ext uri="{FF2B5EF4-FFF2-40B4-BE49-F238E27FC236}">
                    <a16:creationId xmlns:a16="http://schemas.microsoft.com/office/drawing/2014/main" id="{121D602B-8AD4-6B13-7696-A9FCAF994F07}"/>
                  </a:ext>
                </a:extLst>
              </p:cNvPr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g3acbb144eea_1_6349">
                <a:extLst>
                  <a:ext uri="{FF2B5EF4-FFF2-40B4-BE49-F238E27FC236}">
                    <a16:creationId xmlns:a16="http://schemas.microsoft.com/office/drawing/2014/main" id="{9272CA91-4CD9-3C2C-89CE-0BA835611F7A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8" name="Google Shape;12618;g3acbb144eea_1_6349">
                <a:extLst>
                  <a:ext uri="{FF2B5EF4-FFF2-40B4-BE49-F238E27FC236}">
                    <a16:creationId xmlns:a16="http://schemas.microsoft.com/office/drawing/2014/main" id="{D164F3B4-3688-B113-CC28-207897D433EF}"/>
                  </a:ext>
                </a:extLst>
              </p:cNvPr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9" name="Google Shape;12619;g3acbb144eea_1_6349">
                <a:extLst>
                  <a:ext uri="{FF2B5EF4-FFF2-40B4-BE49-F238E27FC236}">
                    <a16:creationId xmlns:a16="http://schemas.microsoft.com/office/drawing/2014/main" id="{97D873EE-DD71-6833-43E2-682BA5D451F4}"/>
                  </a:ext>
                </a:extLst>
              </p:cNvPr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0" name="Google Shape;12620;g3acbb144eea_1_6349">
                <a:extLst>
                  <a:ext uri="{FF2B5EF4-FFF2-40B4-BE49-F238E27FC236}">
                    <a16:creationId xmlns:a16="http://schemas.microsoft.com/office/drawing/2014/main" id="{5D1271EB-5ED0-4886-6EB0-696C0E2A6590}"/>
                  </a:ext>
                </a:extLst>
              </p:cNvPr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1" name="Google Shape;12621;g3acbb144eea_1_6349">
                <a:extLst>
                  <a:ext uri="{FF2B5EF4-FFF2-40B4-BE49-F238E27FC236}">
                    <a16:creationId xmlns:a16="http://schemas.microsoft.com/office/drawing/2014/main" id="{35D37470-14FA-130B-69EB-27F01ACBEFAC}"/>
                  </a:ext>
                </a:extLst>
              </p:cNvPr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g3acbb144eea_1_6349">
                <a:extLst>
                  <a:ext uri="{FF2B5EF4-FFF2-40B4-BE49-F238E27FC236}">
                    <a16:creationId xmlns:a16="http://schemas.microsoft.com/office/drawing/2014/main" id="{DF128E9A-C39C-71CE-CD63-30AA194F0E02}"/>
                  </a:ext>
                </a:extLst>
              </p:cNvPr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3" name="Google Shape;12623;g3acbb144eea_1_6349">
                <a:extLst>
                  <a:ext uri="{FF2B5EF4-FFF2-40B4-BE49-F238E27FC236}">
                    <a16:creationId xmlns:a16="http://schemas.microsoft.com/office/drawing/2014/main" id="{A3757871-4BD7-E308-6F8D-32C8CD6E75A9}"/>
                  </a:ext>
                </a:extLst>
              </p:cNvPr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4" name="Google Shape;12624;g3acbb144eea_1_6349">
                <a:extLst>
                  <a:ext uri="{FF2B5EF4-FFF2-40B4-BE49-F238E27FC236}">
                    <a16:creationId xmlns:a16="http://schemas.microsoft.com/office/drawing/2014/main" id="{602ECB54-904D-9677-CBEC-9D90E6CEA3A2}"/>
                  </a:ext>
                </a:extLst>
              </p:cNvPr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5" name="Google Shape;12625;g3acbb144eea_1_6349">
                <a:extLst>
                  <a:ext uri="{FF2B5EF4-FFF2-40B4-BE49-F238E27FC236}">
                    <a16:creationId xmlns:a16="http://schemas.microsoft.com/office/drawing/2014/main" id="{031F4B18-D17E-1881-8CAC-69E9B4DA8BEC}"/>
                  </a:ext>
                </a:extLst>
              </p:cNvPr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6" name="Google Shape;12626;g3acbb144eea_1_6349">
                <a:extLst>
                  <a:ext uri="{FF2B5EF4-FFF2-40B4-BE49-F238E27FC236}">
                    <a16:creationId xmlns:a16="http://schemas.microsoft.com/office/drawing/2014/main" id="{42146EA2-1271-8DF3-69EA-1C38ADB07125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7" name="Google Shape;12627;g3acbb144eea_1_6349">
                <a:extLst>
                  <a:ext uri="{FF2B5EF4-FFF2-40B4-BE49-F238E27FC236}">
                    <a16:creationId xmlns:a16="http://schemas.microsoft.com/office/drawing/2014/main" id="{11EC5A5D-9D4A-4423-84D5-345585F2D46C}"/>
                  </a:ext>
                </a:extLst>
              </p:cNvPr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8" name="Google Shape;12628;g3acbb144eea_1_6349">
                <a:extLst>
                  <a:ext uri="{FF2B5EF4-FFF2-40B4-BE49-F238E27FC236}">
                    <a16:creationId xmlns:a16="http://schemas.microsoft.com/office/drawing/2014/main" id="{0FEF38E6-2CF5-7E8D-0AD1-D2378A4DBDA7}"/>
                  </a:ext>
                </a:extLst>
              </p:cNvPr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9" name="Google Shape;12629;g3acbb144eea_1_6349">
                <a:extLst>
                  <a:ext uri="{FF2B5EF4-FFF2-40B4-BE49-F238E27FC236}">
                    <a16:creationId xmlns:a16="http://schemas.microsoft.com/office/drawing/2014/main" id="{CC67EFEC-4916-8224-3AE4-84BB64D8C43A}"/>
                  </a:ext>
                </a:extLst>
              </p:cNvPr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0" name="Google Shape;12630;g3acbb144eea_1_6349">
                <a:extLst>
                  <a:ext uri="{FF2B5EF4-FFF2-40B4-BE49-F238E27FC236}">
                    <a16:creationId xmlns:a16="http://schemas.microsoft.com/office/drawing/2014/main" id="{9DEE106D-051E-68CA-BDB4-1565E7DA87AE}"/>
                  </a:ext>
                </a:extLst>
              </p:cNvPr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1" name="Google Shape;12631;g3acbb144eea_1_6349">
                <a:extLst>
                  <a:ext uri="{FF2B5EF4-FFF2-40B4-BE49-F238E27FC236}">
                    <a16:creationId xmlns:a16="http://schemas.microsoft.com/office/drawing/2014/main" id="{B5C9E732-0ACD-9BF0-B701-9FDF84A53631}"/>
                  </a:ext>
                </a:extLst>
              </p:cNvPr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2" name="Google Shape;12632;g3acbb144eea_1_6349">
                <a:extLst>
                  <a:ext uri="{FF2B5EF4-FFF2-40B4-BE49-F238E27FC236}">
                    <a16:creationId xmlns:a16="http://schemas.microsoft.com/office/drawing/2014/main" id="{B9D21229-2746-A071-0359-60637009E5A7}"/>
                  </a:ext>
                </a:extLst>
              </p:cNvPr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3" name="Google Shape;12633;g3acbb144eea_1_6349">
                <a:extLst>
                  <a:ext uri="{FF2B5EF4-FFF2-40B4-BE49-F238E27FC236}">
                    <a16:creationId xmlns:a16="http://schemas.microsoft.com/office/drawing/2014/main" id="{63F06023-91C8-E6E3-950F-E2BF84E49B1A}"/>
                  </a:ext>
                </a:extLst>
              </p:cNvPr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g3acbb144eea_1_6349">
                <a:extLst>
                  <a:ext uri="{FF2B5EF4-FFF2-40B4-BE49-F238E27FC236}">
                    <a16:creationId xmlns:a16="http://schemas.microsoft.com/office/drawing/2014/main" id="{12D6EFD5-5158-08BF-B322-84145E57108E}"/>
                  </a:ext>
                </a:extLst>
              </p:cNvPr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g3acbb144eea_1_6349">
                <a:extLst>
                  <a:ext uri="{FF2B5EF4-FFF2-40B4-BE49-F238E27FC236}">
                    <a16:creationId xmlns:a16="http://schemas.microsoft.com/office/drawing/2014/main" id="{7208E882-B444-3DE1-B429-32A2DE0B9454}"/>
                  </a:ext>
                </a:extLst>
              </p:cNvPr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g3acbb144eea_1_6349">
                <a:extLst>
                  <a:ext uri="{FF2B5EF4-FFF2-40B4-BE49-F238E27FC236}">
                    <a16:creationId xmlns:a16="http://schemas.microsoft.com/office/drawing/2014/main" id="{D6F9E07F-BD18-4213-55D0-EC3960D66484}"/>
                  </a:ext>
                </a:extLst>
              </p:cNvPr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g3acbb144eea_1_6349">
                <a:extLst>
                  <a:ext uri="{FF2B5EF4-FFF2-40B4-BE49-F238E27FC236}">
                    <a16:creationId xmlns:a16="http://schemas.microsoft.com/office/drawing/2014/main" id="{F67FA651-E8E4-F7F6-7435-356701F30F7D}"/>
                  </a:ext>
                </a:extLst>
              </p:cNvPr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8" name="Google Shape;12638;g3acbb144eea_1_6349">
                <a:extLst>
                  <a:ext uri="{FF2B5EF4-FFF2-40B4-BE49-F238E27FC236}">
                    <a16:creationId xmlns:a16="http://schemas.microsoft.com/office/drawing/2014/main" id="{EDE1C3ED-1FE3-8EAA-F8A6-4D60A06D04D8}"/>
                  </a:ext>
                </a:extLst>
              </p:cNvPr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9" name="Google Shape;12639;g3acbb144eea_1_6349">
                <a:extLst>
                  <a:ext uri="{FF2B5EF4-FFF2-40B4-BE49-F238E27FC236}">
                    <a16:creationId xmlns:a16="http://schemas.microsoft.com/office/drawing/2014/main" id="{57CDAF97-A5FD-898E-0C81-944B544CDDD3}"/>
                  </a:ext>
                </a:extLst>
              </p:cNvPr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0" name="Google Shape;12640;g3acbb144eea_1_6349">
                <a:extLst>
                  <a:ext uri="{FF2B5EF4-FFF2-40B4-BE49-F238E27FC236}">
                    <a16:creationId xmlns:a16="http://schemas.microsoft.com/office/drawing/2014/main" id="{508C9D82-B0B6-1116-E744-695A61EC1F6A}"/>
                  </a:ext>
                </a:extLst>
              </p:cNvPr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1" name="Google Shape;12641;g3acbb144eea_1_6349">
                <a:extLst>
                  <a:ext uri="{FF2B5EF4-FFF2-40B4-BE49-F238E27FC236}">
                    <a16:creationId xmlns:a16="http://schemas.microsoft.com/office/drawing/2014/main" id="{2BE25EE6-F7D4-D58B-0B12-6420A6FC500F}"/>
                  </a:ext>
                </a:extLst>
              </p:cNvPr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2" name="Google Shape;12642;g3acbb144eea_1_6349">
                <a:extLst>
                  <a:ext uri="{FF2B5EF4-FFF2-40B4-BE49-F238E27FC236}">
                    <a16:creationId xmlns:a16="http://schemas.microsoft.com/office/drawing/2014/main" id="{E7B2D6A1-AE3C-161F-12C6-F554D0D1E949}"/>
                  </a:ext>
                </a:extLst>
              </p:cNvPr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3" name="Google Shape;12643;g3acbb144eea_1_6349">
                <a:extLst>
                  <a:ext uri="{FF2B5EF4-FFF2-40B4-BE49-F238E27FC236}">
                    <a16:creationId xmlns:a16="http://schemas.microsoft.com/office/drawing/2014/main" id="{356A1451-2972-F737-D5DB-70ADF8288F61}"/>
                  </a:ext>
                </a:extLst>
              </p:cNvPr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4" name="Google Shape;12644;g3acbb144eea_1_6349">
                <a:extLst>
                  <a:ext uri="{FF2B5EF4-FFF2-40B4-BE49-F238E27FC236}">
                    <a16:creationId xmlns:a16="http://schemas.microsoft.com/office/drawing/2014/main" id="{84D81350-EC3E-C035-6072-D17E6A5A463C}"/>
                  </a:ext>
                </a:extLst>
              </p:cNvPr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5" name="Google Shape;12645;g3acbb144eea_1_6349">
                <a:extLst>
                  <a:ext uri="{FF2B5EF4-FFF2-40B4-BE49-F238E27FC236}">
                    <a16:creationId xmlns:a16="http://schemas.microsoft.com/office/drawing/2014/main" id="{CB6290DC-297B-8D07-1E34-C6C3A5A1A99B}"/>
                  </a:ext>
                </a:extLst>
              </p:cNvPr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6" name="Google Shape;12646;g3acbb144eea_1_6349">
                <a:extLst>
                  <a:ext uri="{FF2B5EF4-FFF2-40B4-BE49-F238E27FC236}">
                    <a16:creationId xmlns:a16="http://schemas.microsoft.com/office/drawing/2014/main" id="{D3DB8F38-DB7B-42E5-DEBB-F8506CB29AF6}"/>
                  </a:ext>
                </a:extLst>
              </p:cNvPr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7" name="Google Shape;12647;g3acbb144eea_1_6349">
                <a:extLst>
                  <a:ext uri="{FF2B5EF4-FFF2-40B4-BE49-F238E27FC236}">
                    <a16:creationId xmlns:a16="http://schemas.microsoft.com/office/drawing/2014/main" id="{5B5C9B2F-6554-2216-EAA3-5DA47E0A32C3}"/>
                  </a:ext>
                </a:extLst>
              </p:cNvPr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8" name="Google Shape;12648;g3acbb144eea_1_6349">
                <a:extLst>
                  <a:ext uri="{FF2B5EF4-FFF2-40B4-BE49-F238E27FC236}">
                    <a16:creationId xmlns:a16="http://schemas.microsoft.com/office/drawing/2014/main" id="{82F2C6B4-2683-8FF3-E303-585EBE2E7464}"/>
                  </a:ext>
                </a:extLst>
              </p:cNvPr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9" name="Google Shape;12649;g3acbb144eea_1_6349">
                <a:extLst>
                  <a:ext uri="{FF2B5EF4-FFF2-40B4-BE49-F238E27FC236}">
                    <a16:creationId xmlns:a16="http://schemas.microsoft.com/office/drawing/2014/main" id="{5B869B22-9794-C683-FD0C-332AB9460C0B}"/>
                  </a:ext>
                </a:extLst>
              </p:cNvPr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0" name="Google Shape;12650;g3acbb144eea_1_6349">
                <a:extLst>
                  <a:ext uri="{FF2B5EF4-FFF2-40B4-BE49-F238E27FC236}">
                    <a16:creationId xmlns:a16="http://schemas.microsoft.com/office/drawing/2014/main" id="{F274944B-93F7-37D6-1B3E-254B20E86943}"/>
                  </a:ext>
                </a:extLst>
              </p:cNvPr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1" name="Google Shape;12651;g3acbb144eea_1_6349">
                <a:extLst>
                  <a:ext uri="{FF2B5EF4-FFF2-40B4-BE49-F238E27FC236}">
                    <a16:creationId xmlns:a16="http://schemas.microsoft.com/office/drawing/2014/main" id="{BD5ED58C-270C-2F38-3CCB-DBD2903EE2F9}"/>
                  </a:ext>
                </a:extLst>
              </p:cNvPr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2" name="Google Shape;12652;g3acbb144eea_1_6349">
                <a:extLst>
                  <a:ext uri="{FF2B5EF4-FFF2-40B4-BE49-F238E27FC236}">
                    <a16:creationId xmlns:a16="http://schemas.microsoft.com/office/drawing/2014/main" id="{ECF1FEC0-A60B-454B-94D5-F0806A75ECD8}"/>
                  </a:ext>
                </a:extLst>
              </p:cNvPr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3" name="Google Shape;12653;g3acbb144eea_1_6349">
                <a:extLst>
                  <a:ext uri="{FF2B5EF4-FFF2-40B4-BE49-F238E27FC236}">
                    <a16:creationId xmlns:a16="http://schemas.microsoft.com/office/drawing/2014/main" id="{85BE267B-EB06-AFA8-AA62-AAA80027C83A}"/>
                  </a:ext>
                </a:extLst>
              </p:cNvPr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4" name="Google Shape;12654;g3acbb144eea_1_6349">
                <a:extLst>
                  <a:ext uri="{FF2B5EF4-FFF2-40B4-BE49-F238E27FC236}">
                    <a16:creationId xmlns:a16="http://schemas.microsoft.com/office/drawing/2014/main" id="{55626EB3-7B73-B967-4683-0E7CA4C2376E}"/>
                  </a:ext>
                </a:extLst>
              </p:cNvPr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5" name="Google Shape;12655;g3acbb144eea_1_6349">
                <a:extLst>
                  <a:ext uri="{FF2B5EF4-FFF2-40B4-BE49-F238E27FC236}">
                    <a16:creationId xmlns:a16="http://schemas.microsoft.com/office/drawing/2014/main" id="{DD1CDDC9-65D7-7F65-94D1-7B1B879395DF}"/>
                  </a:ext>
                </a:extLst>
              </p:cNvPr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6" name="Google Shape;12656;g3acbb144eea_1_6349">
                <a:extLst>
                  <a:ext uri="{FF2B5EF4-FFF2-40B4-BE49-F238E27FC236}">
                    <a16:creationId xmlns:a16="http://schemas.microsoft.com/office/drawing/2014/main" id="{5BF310EA-0653-946E-A835-4A119126B410}"/>
                  </a:ext>
                </a:extLst>
              </p:cNvPr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7" name="Google Shape;12657;g3acbb144eea_1_6349">
                <a:extLst>
                  <a:ext uri="{FF2B5EF4-FFF2-40B4-BE49-F238E27FC236}">
                    <a16:creationId xmlns:a16="http://schemas.microsoft.com/office/drawing/2014/main" id="{6032E536-EB99-83DF-EA14-EF144942EB0A}"/>
                  </a:ext>
                </a:extLst>
              </p:cNvPr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8" name="Google Shape;12658;g3acbb144eea_1_6349">
                <a:extLst>
                  <a:ext uri="{FF2B5EF4-FFF2-40B4-BE49-F238E27FC236}">
                    <a16:creationId xmlns:a16="http://schemas.microsoft.com/office/drawing/2014/main" id="{E4B394F1-1328-CA8E-FDCC-B7FA201F848C}"/>
                  </a:ext>
                </a:extLst>
              </p:cNvPr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9" name="Google Shape;12659;g3acbb144eea_1_6349">
                <a:extLst>
                  <a:ext uri="{FF2B5EF4-FFF2-40B4-BE49-F238E27FC236}">
                    <a16:creationId xmlns:a16="http://schemas.microsoft.com/office/drawing/2014/main" id="{7EEE2CC2-E4AF-B432-C6C0-C9D8FA642E81}"/>
                  </a:ext>
                </a:extLst>
              </p:cNvPr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g3acbb144eea_1_6349">
                <a:extLst>
                  <a:ext uri="{FF2B5EF4-FFF2-40B4-BE49-F238E27FC236}">
                    <a16:creationId xmlns:a16="http://schemas.microsoft.com/office/drawing/2014/main" id="{2A3A501A-49FC-CFA0-C5B2-7750603AF465}"/>
                  </a:ext>
                </a:extLst>
              </p:cNvPr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g3acbb144eea_1_6349">
                <a:extLst>
                  <a:ext uri="{FF2B5EF4-FFF2-40B4-BE49-F238E27FC236}">
                    <a16:creationId xmlns:a16="http://schemas.microsoft.com/office/drawing/2014/main" id="{45920048-D692-3DD7-1D89-16F352788E50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2" name="Google Shape;12662;g3acbb144eea_1_6349">
                <a:extLst>
                  <a:ext uri="{FF2B5EF4-FFF2-40B4-BE49-F238E27FC236}">
                    <a16:creationId xmlns:a16="http://schemas.microsoft.com/office/drawing/2014/main" id="{BDB7207E-85EE-717B-9E4F-ECCDC91A9212}"/>
                  </a:ext>
                </a:extLst>
              </p:cNvPr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3" name="Google Shape;12663;g3acbb144eea_1_6349">
                <a:extLst>
                  <a:ext uri="{FF2B5EF4-FFF2-40B4-BE49-F238E27FC236}">
                    <a16:creationId xmlns:a16="http://schemas.microsoft.com/office/drawing/2014/main" id="{0F82199E-2E7A-FE66-B73C-FBF3D0EEE3AB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g3acbb144eea_1_6349">
                <a:extLst>
                  <a:ext uri="{FF2B5EF4-FFF2-40B4-BE49-F238E27FC236}">
                    <a16:creationId xmlns:a16="http://schemas.microsoft.com/office/drawing/2014/main" id="{523C360C-C801-A981-4CFE-693BE8BE7389}"/>
                  </a:ext>
                </a:extLst>
              </p:cNvPr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g3acbb144eea_1_6349">
                <a:extLst>
                  <a:ext uri="{FF2B5EF4-FFF2-40B4-BE49-F238E27FC236}">
                    <a16:creationId xmlns:a16="http://schemas.microsoft.com/office/drawing/2014/main" id="{0512CE4B-509A-4C70-614E-A5837B7FB6AA}"/>
                  </a:ext>
                </a:extLst>
              </p:cNvPr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g3acbb144eea_1_6349">
                <a:extLst>
                  <a:ext uri="{FF2B5EF4-FFF2-40B4-BE49-F238E27FC236}">
                    <a16:creationId xmlns:a16="http://schemas.microsoft.com/office/drawing/2014/main" id="{29A7C210-EEE6-CEAA-0A98-492943D2BF51}"/>
                  </a:ext>
                </a:extLst>
              </p:cNvPr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124" name="Google Shape;11124;g3acbb144eea_1_6349">
            <a:extLst>
              <a:ext uri="{FF2B5EF4-FFF2-40B4-BE49-F238E27FC236}">
                <a16:creationId xmlns:a16="http://schemas.microsoft.com/office/drawing/2014/main" id="{C0F40BFB-199C-A02E-E6AC-4DDC88FD6DBE}"/>
              </a:ext>
            </a:extLst>
          </p:cNvPr>
          <p:cNvGrpSpPr/>
          <p:nvPr/>
        </p:nvGrpSpPr>
        <p:grpSpPr>
          <a:xfrm>
            <a:off x="0" y="1713075"/>
            <a:ext cx="6966900" cy="3426000"/>
            <a:chOff x="0" y="1713075"/>
            <a:chExt cx="6966900" cy="3426000"/>
          </a:xfrm>
        </p:grpSpPr>
        <p:grpSp>
          <p:nvGrpSpPr>
            <p:cNvPr id="11125" name="Google Shape;11125;g3acbb144eea_1_6349">
              <a:extLst>
                <a:ext uri="{FF2B5EF4-FFF2-40B4-BE49-F238E27FC236}">
                  <a16:creationId xmlns:a16="http://schemas.microsoft.com/office/drawing/2014/main" id="{63642BBC-5DF1-F832-9BB8-42945D4F27E7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1126" name="Google Shape;11126;g3acbb144eea_1_6349">
                <a:extLst>
                  <a:ext uri="{FF2B5EF4-FFF2-40B4-BE49-F238E27FC236}">
                    <a16:creationId xmlns:a16="http://schemas.microsoft.com/office/drawing/2014/main" id="{BE2AFAC6-DAED-D84A-597D-8EFCB9BD872F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7" name="Google Shape;11127;g3acbb144eea_1_6349">
                <a:extLst>
                  <a:ext uri="{FF2B5EF4-FFF2-40B4-BE49-F238E27FC236}">
                    <a16:creationId xmlns:a16="http://schemas.microsoft.com/office/drawing/2014/main" id="{BE0EA0C3-C5FF-FAAC-0EEE-91CDBA04F9A7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1128" name="Google Shape;11128;g3acbb144eea_1_6349">
              <a:extLst>
                <a:ext uri="{FF2B5EF4-FFF2-40B4-BE49-F238E27FC236}">
                  <a16:creationId xmlns:a16="http://schemas.microsoft.com/office/drawing/2014/main" id="{7804AD40-23EB-A41A-B21F-D14B390E680B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1129" name="Google Shape;11129;g3acbb144eea_1_6349">
                <a:extLst>
                  <a:ext uri="{FF2B5EF4-FFF2-40B4-BE49-F238E27FC236}">
                    <a16:creationId xmlns:a16="http://schemas.microsoft.com/office/drawing/2014/main" id="{EE32D738-3B64-E68B-8CA2-3EF8B621CD36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1130" name="Google Shape;11130;g3acbb144eea_1_6349">
                  <a:extLst>
                    <a:ext uri="{FF2B5EF4-FFF2-40B4-BE49-F238E27FC236}">
                      <a16:creationId xmlns:a16="http://schemas.microsoft.com/office/drawing/2014/main" id="{242A39E5-20E5-9AA6-C541-A041BD15F77C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1" name="Google Shape;11131;g3acbb144eea_1_6349">
                  <a:extLst>
                    <a:ext uri="{FF2B5EF4-FFF2-40B4-BE49-F238E27FC236}">
                      <a16:creationId xmlns:a16="http://schemas.microsoft.com/office/drawing/2014/main" id="{3B8812A4-A575-BCD3-7E72-66C0BBC7FC90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1132" name="Google Shape;11132;g3acbb144eea_1_6349">
                    <a:extLst>
                      <a:ext uri="{FF2B5EF4-FFF2-40B4-BE49-F238E27FC236}">
                        <a16:creationId xmlns:a16="http://schemas.microsoft.com/office/drawing/2014/main" id="{64CB0F9C-E2C5-207E-94B5-41885A2978F3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3" name="Google Shape;11133;g3acbb144eea_1_6349">
                    <a:extLst>
                      <a:ext uri="{FF2B5EF4-FFF2-40B4-BE49-F238E27FC236}">
                        <a16:creationId xmlns:a16="http://schemas.microsoft.com/office/drawing/2014/main" id="{5DD96770-1EC9-8732-A8C6-0C42622ABB2F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g3acbb144eea_1_6349">
                    <a:extLst>
                      <a:ext uri="{FF2B5EF4-FFF2-40B4-BE49-F238E27FC236}">
                        <a16:creationId xmlns:a16="http://schemas.microsoft.com/office/drawing/2014/main" id="{20D28405-C44F-52BD-42E0-92DEA56098E4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g3acbb144eea_1_6349">
                    <a:extLst>
                      <a:ext uri="{FF2B5EF4-FFF2-40B4-BE49-F238E27FC236}">
                        <a16:creationId xmlns:a16="http://schemas.microsoft.com/office/drawing/2014/main" id="{A4D8ECE7-CA6C-9533-CAB5-EFA980888D66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6" name="Google Shape;11136;g3acbb144eea_1_6349">
                    <a:extLst>
                      <a:ext uri="{FF2B5EF4-FFF2-40B4-BE49-F238E27FC236}">
                        <a16:creationId xmlns:a16="http://schemas.microsoft.com/office/drawing/2014/main" id="{07A5BA3F-09EE-1A44-FBBC-47578EDFD4B5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7" name="Google Shape;11137;g3acbb144eea_1_6349">
                    <a:extLst>
                      <a:ext uri="{FF2B5EF4-FFF2-40B4-BE49-F238E27FC236}">
                        <a16:creationId xmlns:a16="http://schemas.microsoft.com/office/drawing/2014/main" id="{0338A5AA-3AE1-C019-DE59-31F00E71EB4E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g3acbb144eea_1_6349">
                    <a:extLst>
                      <a:ext uri="{FF2B5EF4-FFF2-40B4-BE49-F238E27FC236}">
                        <a16:creationId xmlns:a16="http://schemas.microsoft.com/office/drawing/2014/main" id="{263F444A-B7DC-7E96-BE8A-C672BF3F9569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9" name="Google Shape;11139;g3acbb144eea_1_6349">
                    <a:extLst>
                      <a:ext uri="{FF2B5EF4-FFF2-40B4-BE49-F238E27FC236}">
                        <a16:creationId xmlns:a16="http://schemas.microsoft.com/office/drawing/2014/main" id="{268C65A3-F4FB-3269-BD58-BD759A215F95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0" name="Google Shape;11140;g3acbb144eea_1_6349">
                    <a:extLst>
                      <a:ext uri="{FF2B5EF4-FFF2-40B4-BE49-F238E27FC236}">
                        <a16:creationId xmlns:a16="http://schemas.microsoft.com/office/drawing/2014/main" id="{B48D5E12-4EC2-11F9-8D40-67053A0BF4EF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g3acbb144eea_1_6349">
                    <a:extLst>
                      <a:ext uri="{FF2B5EF4-FFF2-40B4-BE49-F238E27FC236}">
                        <a16:creationId xmlns:a16="http://schemas.microsoft.com/office/drawing/2014/main" id="{F41F866D-4666-874A-93FC-F1066C19AA6A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2" name="Google Shape;11142;g3acbb144eea_1_6349">
                    <a:extLst>
                      <a:ext uri="{FF2B5EF4-FFF2-40B4-BE49-F238E27FC236}">
                        <a16:creationId xmlns:a16="http://schemas.microsoft.com/office/drawing/2014/main" id="{C6458B0A-F672-C1C4-95F0-50BDBC79653F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3" name="Google Shape;11143;g3acbb144eea_1_6349">
                    <a:extLst>
                      <a:ext uri="{FF2B5EF4-FFF2-40B4-BE49-F238E27FC236}">
                        <a16:creationId xmlns:a16="http://schemas.microsoft.com/office/drawing/2014/main" id="{BF250808-EA21-CDB3-4DF5-429F3F3F2C6F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g3acbb144eea_1_6349">
                    <a:extLst>
                      <a:ext uri="{FF2B5EF4-FFF2-40B4-BE49-F238E27FC236}">
                        <a16:creationId xmlns:a16="http://schemas.microsoft.com/office/drawing/2014/main" id="{4629A312-5889-6D62-E85A-4132F77C3B23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5" name="Google Shape;11145;g3acbb144eea_1_6349">
                    <a:extLst>
                      <a:ext uri="{FF2B5EF4-FFF2-40B4-BE49-F238E27FC236}">
                        <a16:creationId xmlns:a16="http://schemas.microsoft.com/office/drawing/2014/main" id="{71772487-5B98-0037-46C4-32A967BF027C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6" name="Google Shape;11146;g3acbb144eea_1_6349">
                    <a:extLst>
                      <a:ext uri="{FF2B5EF4-FFF2-40B4-BE49-F238E27FC236}">
                        <a16:creationId xmlns:a16="http://schemas.microsoft.com/office/drawing/2014/main" id="{16047A32-40F2-67C4-0E43-BF7D93166C6F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g3acbb144eea_1_6349">
                    <a:extLst>
                      <a:ext uri="{FF2B5EF4-FFF2-40B4-BE49-F238E27FC236}">
                        <a16:creationId xmlns:a16="http://schemas.microsoft.com/office/drawing/2014/main" id="{01BE413F-7CC9-8B63-AF11-A27883F33ABE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8" name="Google Shape;11148;g3acbb144eea_1_6349">
                    <a:extLst>
                      <a:ext uri="{FF2B5EF4-FFF2-40B4-BE49-F238E27FC236}">
                        <a16:creationId xmlns:a16="http://schemas.microsoft.com/office/drawing/2014/main" id="{5B68EA9D-8BF9-0E3A-E3C8-E9A7C3819E7C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9" name="Google Shape;11149;g3acbb144eea_1_6349">
                    <a:extLst>
                      <a:ext uri="{FF2B5EF4-FFF2-40B4-BE49-F238E27FC236}">
                        <a16:creationId xmlns:a16="http://schemas.microsoft.com/office/drawing/2014/main" id="{5A8B1802-0BF4-64F3-F5BF-E56997419AA8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g3acbb144eea_1_6349">
                    <a:extLst>
                      <a:ext uri="{FF2B5EF4-FFF2-40B4-BE49-F238E27FC236}">
                        <a16:creationId xmlns:a16="http://schemas.microsoft.com/office/drawing/2014/main" id="{6D7299D5-4D30-4C5B-A9D2-BA0E73C78043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1" name="Google Shape;11151;g3acbb144eea_1_6349">
                    <a:extLst>
                      <a:ext uri="{FF2B5EF4-FFF2-40B4-BE49-F238E27FC236}">
                        <a16:creationId xmlns:a16="http://schemas.microsoft.com/office/drawing/2014/main" id="{757B7604-E635-32D7-53A0-777213B74E50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2" name="Google Shape;11152;g3acbb144eea_1_6349">
                    <a:extLst>
                      <a:ext uri="{FF2B5EF4-FFF2-40B4-BE49-F238E27FC236}">
                        <a16:creationId xmlns:a16="http://schemas.microsoft.com/office/drawing/2014/main" id="{3F2132A1-2A29-318E-0D85-DBA67EEB8773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g3acbb144eea_1_6349">
                    <a:extLst>
                      <a:ext uri="{FF2B5EF4-FFF2-40B4-BE49-F238E27FC236}">
                        <a16:creationId xmlns:a16="http://schemas.microsoft.com/office/drawing/2014/main" id="{309B74CF-FADC-CCE7-1C5E-7C8A5AED1163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4" name="Google Shape;11154;g3acbb144eea_1_6349">
                    <a:extLst>
                      <a:ext uri="{FF2B5EF4-FFF2-40B4-BE49-F238E27FC236}">
                        <a16:creationId xmlns:a16="http://schemas.microsoft.com/office/drawing/2014/main" id="{C9BA8744-21C9-8840-500C-E554AD006DE3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5" name="Google Shape;11155;g3acbb144eea_1_6349">
                    <a:extLst>
                      <a:ext uri="{FF2B5EF4-FFF2-40B4-BE49-F238E27FC236}">
                        <a16:creationId xmlns:a16="http://schemas.microsoft.com/office/drawing/2014/main" id="{AEA96058-4275-A7AB-248C-0DBAEBCECE4A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g3acbb144eea_1_6349">
                    <a:extLst>
                      <a:ext uri="{FF2B5EF4-FFF2-40B4-BE49-F238E27FC236}">
                        <a16:creationId xmlns:a16="http://schemas.microsoft.com/office/drawing/2014/main" id="{145E5194-16EF-7C98-6D44-26BA1CCD5A6F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7" name="Google Shape;11157;g3acbb144eea_1_6349">
                    <a:extLst>
                      <a:ext uri="{FF2B5EF4-FFF2-40B4-BE49-F238E27FC236}">
                        <a16:creationId xmlns:a16="http://schemas.microsoft.com/office/drawing/2014/main" id="{BF7456D7-5D9C-4C55-025F-1053D775C99C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8" name="Google Shape;11158;g3acbb144eea_1_6349">
                    <a:extLst>
                      <a:ext uri="{FF2B5EF4-FFF2-40B4-BE49-F238E27FC236}">
                        <a16:creationId xmlns:a16="http://schemas.microsoft.com/office/drawing/2014/main" id="{4A91AFDE-134B-DB79-2AD0-9137DC1C0BC3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g3acbb144eea_1_6349">
                    <a:extLst>
                      <a:ext uri="{FF2B5EF4-FFF2-40B4-BE49-F238E27FC236}">
                        <a16:creationId xmlns:a16="http://schemas.microsoft.com/office/drawing/2014/main" id="{973FE825-5914-1F2B-13DC-116E55A92C25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0" name="Google Shape;11160;g3acbb144eea_1_6349">
                    <a:extLst>
                      <a:ext uri="{FF2B5EF4-FFF2-40B4-BE49-F238E27FC236}">
                        <a16:creationId xmlns:a16="http://schemas.microsoft.com/office/drawing/2014/main" id="{7A9C2A9F-1F73-9645-9DA7-BABAAEC7D210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1" name="Google Shape;11161;g3acbb144eea_1_6349">
                    <a:extLst>
                      <a:ext uri="{FF2B5EF4-FFF2-40B4-BE49-F238E27FC236}">
                        <a16:creationId xmlns:a16="http://schemas.microsoft.com/office/drawing/2014/main" id="{F6B4C7B9-C520-8376-6072-90D06BF0E81E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g3acbb144eea_1_6349">
                    <a:extLst>
                      <a:ext uri="{FF2B5EF4-FFF2-40B4-BE49-F238E27FC236}">
                        <a16:creationId xmlns:a16="http://schemas.microsoft.com/office/drawing/2014/main" id="{B1BD4C18-A43C-5A71-E7A4-4655F72FA670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3" name="Google Shape;11163;g3acbb144eea_1_6349">
                    <a:extLst>
                      <a:ext uri="{FF2B5EF4-FFF2-40B4-BE49-F238E27FC236}">
                        <a16:creationId xmlns:a16="http://schemas.microsoft.com/office/drawing/2014/main" id="{8E7D26D6-6A3C-39C3-F5C2-4CA22CB4D207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4" name="Google Shape;11164;g3acbb144eea_1_6349">
                    <a:extLst>
                      <a:ext uri="{FF2B5EF4-FFF2-40B4-BE49-F238E27FC236}">
                        <a16:creationId xmlns:a16="http://schemas.microsoft.com/office/drawing/2014/main" id="{09020130-5B8E-E597-652E-F558EA2AF7A1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g3acbb144eea_1_6349">
                    <a:extLst>
                      <a:ext uri="{FF2B5EF4-FFF2-40B4-BE49-F238E27FC236}">
                        <a16:creationId xmlns:a16="http://schemas.microsoft.com/office/drawing/2014/main" id="{2870436F-7227-EDB4-2899-AD4AA94135E4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6" name="Google Shape;11166;g3acbb144eea_1_6349">
                    <a:extLst>
                      <a:ext uri="{FF2B5EF4-FFF2-40B4-BE49-F238E27FC236}">
                        <a16:creationId xmlns:a16="http://schemas.microsoft.com/office/drawing/2014/main" id="{F518B18D-1237-AFC3-2E88-640BEFA482F3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7" name="Google Shape;11167;g3acbb144eea_1_6349">
                    <a:extLst>
                      <a:ext uri="{FF2B5EF4-FFF2-40B4-BE49-F238E27FC236}">
                        <a16:creationId xmlns:a16="http://schemas.microsoft.com/office/drawing/2014/main" id="{B80D2395-F8C4-8D88-8F79-5C3FE358EB99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g3acbb144eea_1_6349">
                    <a:extLst>
                      <a:ext uri="{FF2B5EF4-FFF2-40B4-BE49-F238E27FC236}">
                        <a16:creationId xmlns:a16="http://schemas.microsoft.com/office/drawing/2014/main" id="{54BA5AE0-C140-1983-5188-3DAA6EC50275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9" name="Google Shape;11169;g3acbb144eea_1_6349">
                    <a:extLst>
                      <a:ext uri="{FF2B5EF4-FFF2-40B4-BE49-F238E27FC236}">
                        <a16:creationId xmlns:a16="http://schemas.microsoft.com/office/drawing/2014/main" id="{46DD0FBF-9462-CBA9-E2D3-981D0E18B3C4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0" name="Google Shape;11170;g3acbb144eea_1_6349">
                    <a:extLst>
                      <a:ext uri="{FF2B5EF4-FFF2-40B4-BE49-F238E27FC236}">
                        <a16:creationId xmlns:a16="http://schemas.microsoft.com/office/drawing/2014/main" id="{628C077F-349B-D266-2370-D5CF3026B61A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1" name="Google Shape;11171;g3acbb144eea_1_6349">
                    <a:extLst>
                      <a:ext uri="{FF2B5EF4-FFF2-40B4-BE49-F238E27FC236}">
                        <a16:creationId xmlns:a16="http://schemas.microsoft.com/office/drawing/2014/main" id="{FCD44AE9-D62C-7901-7D75-E5055849B04B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2" name="Google Shape;11172;g3acbb144eea_1_6349">
                    <a:extLst>
                      <a:ext uri="{FF2B5EF4-FFF2-40B4-BE49-F238E27FC236}">
                        <a16:creationId xmlns:a16="http://schemas.microsoft.com/office/drawing/2014/main" id="{55A8FB26-B983-9888-BD82-4AC2CD938896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3" name="Google Shape;11173;g3acbb144eea_1_6349">
                    <a:extLst>
                      <a:ext uri="{FF2B5EF4-FFF2-40B4-BE49-F238E27FC236}">
                        <a16:creationId xmlns:a16="http://schemas.microsoft.com/office/drawing/2014/main" id="{865869E5-90C9-B378-D2AB-DBACE734F715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4" name="Google Shape;11174;g3acbb144eea_1_6349">
                    <a:extLst>
                      <a:ext uri="{FF2B5EF4-FFF2-40B4-BE49-F238E27FC236}">
                        <a16:creationId xmlns:a16="http://schemas.microsoft.com/office/drawing/2014/main" id="{AAB8EFB2-A3F2-E3B1-971B-C29E31606C28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5" name="Google Shape;11175;g3acbb144eea_1_6349">
                    <a:extLst>
                      <a:ext uri="{FF2B5EF4-FFF2-40B4-BE49-F238E27FC236}">
                        <a16:creationId xmlns:a16="http://schemas.microsoft.com/office/drawing/2014/main" id="{86C7E1DC-5BD4-D843-CA11-46BCE1B97F84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6" name="Google Shape;11176;g3acbb144eea_1_6349">
                    <a:extLst>
                      <a:ext uri="{FF2B5EF4-FFF2-40B4-BE49-F238E27FC236}">
                        <a16:creationId xmlns:a16="http://schemas.microsoft.com/office/drawing/2014/main" id="{CFA3F45E-3EA3-3A5D-BECF-C1080AD46886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7" name="Google Shape;11177;g3acbb144eea_1_6349">
                    <a:extLst>
                      <a:ext uri="{FF2B5EF4-FFF2-40B4-BE49-F238E27FC236}">
                        <a16:creationId xmlns:a16="http://schemas.microsoft.com/office/drawing/2014/main" id="{32118928-AF36-8B31-93C0-01DAA2073BB6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8" name="Google Shape;11178;g3acbb144eea_1_6349">
                    <a:extLst>
                      <a:ext uri="{FF2B5EF4-FFF2-40B4-BE49-F238E27FC236}">
                        <a16:creationId xmlns:a16="http://schemas.microsoft.com/office/drawing/2014/main" id="{1850E7C8-FB30-F43F-799D-A44F2F64E525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9" name="Google Shape;11179;g3acbb144eea_1_6349">
                    <a:extLst>
                      <a:ext uri="{FF2B5EF4-FFF2-40B4-BE49-F238E27FC236}">
                        <a16:creationId xmlns:a16="http://schemas.microsoft.com/office/drawing/2014/main" id="{40D4A984-D963-7984-FE44-3D17C39DCA98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0" name="Google Shape;11180;g3acbb144eea_1_6349">
                    <a:extLst>
                      <a:ext uri="{FF2B5EF4-FFF2-40B4-BE49-F238E27FC236}">
                        <a16:creationId xmlns:a16="http://schemas.microsoft.com/office/drawing/2014/main" id="{25EA8E2C-C6E8-EEA5-23A8-963BB0E40B2B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1" name="Google Shape;11181;g3acbb144eea_1_6349">
                    <a:extLst>
                      <a:ext uri="{FF2B5EF4-FFF2-40B4-BE49-F238E27FC236}">
                        <a16:creationId xmlns:a16="http://schemas.microsoft.com/office/drawing/2014/main" id="{27545342-3C52-A942-F5C8-268CF7CB33BA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2" name="Google Shape;11182;g3acbb144eea_1_6349">
                    <a:extLst>
                      <a:ext uri="{FF2B5EF4-FFF2-40B4-BE49-F238E27FC236}">
                        <a16:creationId xmlns:a16="http://schemas.microsoft.com/office/drawing/2014/main" id="{B338027A-5230-2928-83B7-B2D12BB6C0FB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3" name="Google Shape;11183;g3acbb144eea_1_6349">
                    <a:extLst>
                      <a:ext uri="{FF2B5EF4-FFF2-40B4-BE49-F238E27FC236}">
                        <a16:creationId xmlns:a16="http://schemas.microsoft.com/office/drawing/2014/main" id="{36860B4F-AD24-05C4-0F39-8DC38305F43D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4" name="Google Shape;11184;g3acbb144eea_1_6349">
                    <a:extLst>
                      <a:ext uri="{FF2B5EF4-FFF2-40B4-BE49-F238E27FC236}">
                        <a16:creationId xmlns:a16="http://schemas.microsoft.com/office/drawing/2014/main" id="{99086F82-E845-B96C-9997-CAA3BBBA896E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5" name="Google Shape;11185;g3acbb144eea_1_6349">
                    <a:extLst>
                      <a:ext uri="{FF2B5EF4-FFF2-40B4-BE49-F238E27FC236}">
                        <a16:creationId xmlns:a16="http://schemas.microsoft.com/office/drawing/2014/main" id="{6D22AFF8-5325-A0CC-B545-3C74F3D3E5F7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6" name="Google Shape;11186;g3acbb144eea_1_6349">
                    <a:extLst>
                      <a:ext uri="{FF2B5EF4-FFF2-40B4-BE49-F238E27FC236}">
                        <a16:creationId xmlns:a16="http://schemas.microsoft.com/office/drawing/2014/main" id="{10443327-C49B-328A-2F4B-6AD26FEA737B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7" name="Google Shape;11187;g3acbb144eea_1_6349">
                    <a:extLst>
                      <a:ext uri="{FF2B5EF4-FFF2-40B4-BE49-F238E27FC236}">
                        <a16:creationId xmlns:a16="http://schemas.microsoft.com/office/drawing/2014/main" id="{1912CF94-605C-F413-98DB-95B958E740A5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8" name="Google Shape;11188;g3acbb144eea_1_6349">
                    <a:extLst>
                      <a:ext uri="{FF2B5EF4-FFF2-40B4-BE49-F238E27FC236}">
                        <a16:creationId xmlns:a16="http://schemas.microsoft.com/office/drawing/2014/main" id="{8FC27761-6B38-81CA-7B65-5C0E76672E50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9" name="Google Shape;11189;g3acbb144eea_1_6349">
                    <a:extLst>
                      <a:ext uri="{FF2B5EF4-FFF2-40B4-BE49-F238E27FC236}">
                        <a16:creationId xmlns:a16="http://schemas.microsoft.com/office/drawing/2014/main" id="{4C461482-DB67-49DA-B854-F74469647942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0" name="Google Shape;11190;g3acbb144eea_1_6349">
                    <a:extLst>
                      <a:ext uri="{FF2B5EF4-FFF2-40B4-BE49-F238E27FC236}">
                        <a16:creationId xmlns:a16="http://schemas.microsoft.com/office/drawing/2014/main" id="{A8587904-7285-E5B4-6B6D-850138D52306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1" name="Google Shape;11191;g3acbb144eea_1_6349">
                    <a:extLst>
                      <a:ext uri="{FF2B5EF4-FFF2-40B4-BE49-F238E27FC236}">
                        <a16:creationId xmlns:a16="http://schemas.microsoft.com/office/drawing/2014/main" id="{754A75D0-0687-44E0-1AAE-1F8DC942A578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192" name="Google Shape;11192;g3acbb144eea_1_6349">
                <a:extLst>
                  <a:ext uri="{FF2B5EF4-FFF2-40B4-BE49-F238E27FC236}">
                    <a16:creationId xmlns:a16="http://schemas.microsoft.com/office/drawing/2014/main" id="{975D6AAE-4111-6D91-F4CA-AE3B52E3A8E5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1193" name="Google Shape;11193;g3acbb144eea_1_6349">
                  <a:extLst>
                    <a:ext uri="{FF2B5EF4-FFF2-40B4-BE49-F238E27FC236}">
                      <a16:creationId xmlns:a16="http://schemas.microsoft.com/office/drawing/2014/main" id="{637152D9-A2C9-3622-2D96-A72DD6B26DF3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g3acbb144eea_1_6349">
                  <a:extLst>
                    <a:ext uri="{FF2B5EF4-FFF2-40B4-BE49-F238E27FC236}">
                      <a16:creationId xmlns:a16="http://schemas.microsoft.com/office/drawing/2014/main" id="{2A175CA9-56E1-2ED9-0A2B-3805221645F8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g3acbb144eea_1_6349">
                  <a:extLst>
                    <a:ext uri="{FF2B5EF4-FFF2-40B4-BE49-F238E27FC236}">
                      <a16:creationId xmlns:a16="http://schemas.microsoft.com/office/drawing/2014/main" id="{7CDB9B26-2FEE-BECB-E1DC-717082F3C32C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g3acbb144eea_1_6349">
                  <a:extLst>
                    <a:ext uri="{FF2B5EF4-FFF2-40B4-BE49-F238E27FC236}">
                      <a16:creationId xmlns:a16="http://schemas.microsoft.com/office/drawing/2014/main" id="{285BBA57-C055-31E2-FBCF-02B61A207DEF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g3acbb144eea_1_6349">
                  <a:extLst>
                    <a:ext uri="{FF2B5EF4-FFF2-40B4-BE49-F238E27FC236}">
                      <a16:creationId xmlns:a16="http://schemas.microsoft.com/office/drawing/2014/main" id="{A695560C-9D4C-270B-EABE-02480E49B19F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g3acbb144eea_1_6349">
                  <a:extLst>
                    <a:ext uri="{FF2B5EF4-FFF2-40B4-BE49-F238E27FC236}">
                      <a16:creationId xmlns:a16="http://schemas.microsoft.com/office/drawing/2014/main" id="{E7DCAA66-4176-5A67-63EF-C2F785EE76BF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g3acbb144eea_1_6349">
                  <a:extLst>
                    <a:ext uri="{FF2B5EF4-FFF2-40B4-BE49-F238E27FC236}">
                      <a16:creationId xmlns:a16="http://schemas.microsoft.com/office/drawing/2014/main" id="{B371D12A-522C-CD5C-31D8-021561D95952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g3acbb144eea_1_6349">
                  <a:extLst>
                    <a:ext uri="{FF2B5EF4-FFF2-40B4-BE49-F238E27FC236}">
                      <a16:creationId xmlns:a16="http://schemas.microsoft.com/office/drawing/2014/main" id="{DA0969DD-1853-D88B-0B1E-BEE9E28CF7FC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g3acbb144eea_1_6349">
                  <a:extLst>
                    <a:ext uri="{FF2B5EF4-FFF2-40B4-BE49-F238E27FC236}">
                      <a16:creationId xmlns:a16="http://schemas.microsoft.com/office/drawing/2014/main" id="{D8FAB209-36CE-CFE7-FF08-D028ABC3F20F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g3acbb144eea_1_6349">
                  <a:extLst>
                    <a:ext uri="{FF2B5EF4-FFF2-40B4-BE49-F238E27FC236}">
                      <a16:creationId xmlns:a16="http://schemas.microsoft.com/office/drawing/2014/main" id="{316CB46B-D489-D26F-89C3-6CF464E69EDF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g3acbb144eea_1_6349">
                  <a:extLst>
                    <a:ext uri="{FF2B5EF4-FFF2-40B4-BE49-F238E27FC236}">
                      <a16:creationId xmlns:a16="http://schemas.microsoft.com/office/drawing/2014/main" id="{DBAEE1E1-0A36-7FA4-4DCF-E159F26A5824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g3acbb144eea_1_6349">
                  <a:extLst>
                    <a:ext uri="{FF2B5EF4-FFF2-40B4-BE49-F238E27FC236}">
                      <a16:creationId xmlns:a16="http://schemas.microsoft.com/office/drawing/2014/main" id="{CC06A0D1-4D4E-2D54-3969-D58B24C5C97B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g3acbb144eea_1_6349">
                  <a:extLst>
                    <a:ext uri="{FF2B5EF4-FFF2-40B4-BE49-F238E27FC236}">
                      <a16:creationId xmlns:a16="http://schemas.microsoft.com/office/drawing/2014/main" id="{DC2F53EF-DA7B-DD91-AB1F-50CF0016766C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g3acbb144eea_1_6349">
                  <a:extLst>
                    <a:ext uri="{FF2B5EF4-FFF2-40B4-BE49-F238E27FC236}">
                      <a16:creationId xmlns:a16="http://schemas.microsoft.com/office/drawing/2014/main" id="{C342C604-3CFE-0640-68B8-F37368FF8D61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g3acbb144eea_1_6349">
                  <a:extLst>
                    <a:ext uri="{FF2B5EF4-FFF2-40B4-BE49-F238E27FC236}">
                      <a16:creationId xmlns:a16="http://schemas.microsoft.com/office/drawing/2014/main" id="{77051EB8-1ABE-0678-C415-CCAFE88860D2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g3acbb144eea_1_6349">
                  <a:extLst>
                    <a:ext uri="{FF2B5EF4-FFF2-40B4-BE49-F238E27FC236}">
                      <a16:creationId xmlns:a16="http://schemas.microsoft.com/office/drawing/2014/main" id="{6CF242B2-134E-D179-01CB-1B61AE7A6104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g3acbb144eea_1_6349">
                  <a:extLst>
                    <a:ext uri="{FF2B5EF4-FFF2-40B4-BE49-F238E27FC236}">
                      <a16:creationId xmlns:a16="http://schemas.microsoft.com/office/drawing/2014/main" id="{D4407E8A-6098-6134-C63C-6F77A7DC7CE8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g3acbb144eea_1_6349">
                  <a:extLst>
                    <a:ext uri="{FF2B5EF4-FFF2-40B4-BE49-F238E27FC236}">
                      <a16:creationId xmlns:a16="http://schemas.microsoft.com/office/drawing/2014/main" id="{DC179A61-7468-A07D-8F00-15AE20D3F9A3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g3acbb144eea_1_6349">
                  <a:extLst>
                    <a:ext uri="{FF2B5EF4-FFF2-40B4-BE49-F238E27FC236}">
                      <a16:creationId xmlns:a16="http://schemas.microsoft.com/office/drawing/2014/main" id="{F4BDEDF6-C067-2725-2AFF-FC60B72ECBE4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g3acbb144eea_1_6349">
                  <a:extLst>
                    <a:ext uri="{FF2B5EF4-FFF2-40B4-BE49-F238E27FC236}">
                      <a16:creationId xmlns:a16="http://schemas.microsoft.com/office/drawing/2014/main" id="{43647C76-1E0F-89A5-A067-6239DFB29721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g3acbb144eea_1_6349">
                  <a:extLst>
                    <a:ext uri="{FF2B5EF4-FFF2-40B4-BE49-F238E27FC236}">
                      <a16:creationId xmlns:a16="http://schemas.microsoft.com/office/drawing/2014/main" id="{961738FD-AD5A-0C3B-E49F-00651D01D95E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g3acbb144eea_1_6349">
                  <a:extLst>
                    <a:ext uri="{FF2B5EF4-FFF2-40B4-BE49-F238E27FC236}">
                      <a16:creationId xmlns:a16="http://schemas.microsoft.com/office/drawing/2014/main" id="{DD380AA6-674B-555F-94FC-DE86669D663F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g3acbb144eea_1_6349">
                  <a:extLst>
                    <a:ext uri="{FF2B5EF4-FFF2-40B4-BE49-F238E27FC236}">
                      <a16:creationId xmlns:a16="http://schemas.microsoft.com/office/drawing/2014/main" id="{61A6A987-E870-C9DB-9268-C5802FEC17A3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g3acbb144eea_1_6349">
                  <a:extLst>
                    <a:ext uri="{FF2B5EF4-FFF2-40B4-BE49-F238E27FC236}">
                      <a16:creationId xmlns:a16="http://schemas.microsoft.com/office/drawing/2014/main" id="{C468B208-EA0B-9DA1-E863-3AEB03074E30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g3acbb144eea_1_6349">
                  <a:extLst>
                    <a:ext uri="{FF2B5EF4-FFF2-40B4-BE49-F238E27FC236}">
                      <a16:creationId xmlns:a16="http://schemas.microsoft.com/office/drawing/2014/main" id="{2E280DA0-D71C-FA3C-F544-9B9735E30EAA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g3acbb144eea_1_6349">
                  <a:extLst>
                    <a:ext uri="{FF2B5EF4-FFF2-40B4-BE49-F238E27FC236}">
                      <a16:creationId xmlns:a16="http://schemas.microsoft.com/office/drawing/2014/main" id="{B71785CB-9E93-2B0A-4361-46F3BE82D886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g3acbb144eea_1_6349">
                  <a:extLst>
                    <a:ext uri="{FF2B5EF4-FFF2-40B4-BE49-F238E27FC236}">
                      <a16:creationId xmlns:a16="http://schemas.microsoft.com/office/drawing/2014/main" id="{8369B4B9-1E64-00FD-6E1D-52D95051A61C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g3acbb144eea_1_6349">
                  <a:extLst>
                    <a:ext uri="{FF2B5EF4-FFF2-40B4-BE49-F238E27FC236}">
                      <a16:creationId xmlns:a16="http://schemas.microsoft.com/office/drawing/2014/main" id="{4F6B0F91-D2A8-D136-473C-FEAE6289F878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g3acbb144eea_1_6349">
                  <a:extLst>
                    <a:ext uri="{FF2B5EF4-FFF2-40B4-BE49-F238E27FC236}">
                      <a16:creationId xmlns:a16="http://schemas.microsoft.com/office/drawing/2014/main" id="{32246BA8-E6D6-FE90-883B-28D5888FDF9C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g3acbb144eea_1_6349">
                  <a:extLst>
                    <a:ext uri="{FF2B5EF4-FFF2-40B4-BE49-F238E27FC236}">
                      <a16:creationId xmlns:a16="http://schemas.microsoft.com/office/drawing/2014/main" id="{754F48EC-5030-C48C-E3A6-5DD06D58BCBE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g3acbb144eea_1_6349">
                  <a:extLst>
                    <a:ext uri="{FF2B5EF4-FFF2-40B4-BE49-F238E27FC236}">
                      <a16:creationId xmlns:a16="http://schemas.microsoft.com/office/drawing/2014/main" id="{D8791598-EA5F-CDCF-ED01-94DF1B78AE4D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g3acbb144eea_1_6349">
                  <a:extLst>
                    <a:ext uri="{FF2B5EF4-FFF2-40B4-BE49-F238E27FC236}">
                      <a16:creationId xmlns:a16="http://schemas.microsoft.com/office/drawing/2014/main" id="{4DE347FB-2723-9025-B8EC-25F3DA606A7F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g3acbb144eea_1_6349">
                  <a:extLst>
                    <a:ext uri="{FF2B5EF4-FFF2-40B4-BE49-F238E27FC236}">
                      <a16:creationId xmlns:a16="http://schemas.microsoft.com/office/drawing/2014/main" id="{5049E7AE-B086-6759-A658-9B5BEAB2B34F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g3acbb144eea_1_6349">
                  <a:extLst>
                    <a:ext uri="{FF2B5EF4-FFF2-40B4-BE49-F238E27FC236}">
                      <a16:creationId xmlns:a16="http://schemas.microsoft.com/office/drawing/2014/main" id="{E786FB74-CA4B-82FE-1FCD-8AC74AC560AE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g3acbb144eea_1_6349">
                  <a:extLst>
                    <a:ext uri="{FF2B5EF4-FFF2-40B4-BE49-F238E27FC236}">
                      <a16:creationId xmlns:a16="http://schemas.microsoft.com/office/drawing/2014/main" id="{421FECFD-0464-AE55-C847-448A635A0AA1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g3acbb144eea_1_6349">
                  <a:extLst>
                    <a:ext uri="{FF2B5EF4-FFF2-40B4-BE49-F238E27FC236}">
                      <a16:creationId xmlns:a16="http://schemas.microsoft.com/office/drawing/2014/main" id="{F463EE3F-CF09-945B-FDDC-E9437B5401B3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g3acbb144eea_1_6349">
                  <a:extLst>
                    <a:ext uri="{FF2B5EF4-FFF2-40B4-BE49-F238E27FC236}">
                      <a16:creationId xmlns:a16="http://schemas.microsoft.com/office/drawing/2014/main" id="{5CC03B15-3C23-C1A5-31A0-CB4E53B9E8C4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g3acbb144eea_1_6349">
                  <a:extLst>
                    <a:ext uri="{FF2B5EF4-FFF2-40B4-BE49-F238E27FC236}">
                      <a16:creationId xmlns:a16="http://schemas.microsoft.com/office/drawing/2014/main" id="{E060E654-8CBB-7D88-5580-08DD968AADED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g3acbb144eea_1_6349">
                  <a:extLst>
                    <a:ext uri="{FF2B5EF4-FFF2-40B4-BE49-F238E27FC236}">
                      <a16:creationId xmlns:a16="http://schemas.microsoft.com/office/drawing/2014/main" id="{5AC67175-5681-0FE0-D49A-34510CE7BE79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g3acbb144eea_1_6349">
                  <a:extLst>
                    <a:ext uri="{FF2B5EF4-FFF2-40B4-BE49-F238E27FC236}">
                      <a16:creationId xmlns:a16="http://schemas.microsoft.com/office/drawing/2014/main" id="{A2B8B8EF-3988-69B3-38D9-BB57FB5BACA3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g3acbb144eea_1_6349">
                  <a:extLst>
                    <a:ext uri="{FF2B5EF4-FFF2-40B4-BE49-F238E27FC236}">
                      <a16:creationId xmlns:a16="http://schemas.microsoft.com/office/drawing/2014/main" id="{6A74FBE1-E318-0C4A-6F16-F55171B85509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g3acbb144eea_1_6349">
                  <a:extLst>
                    <a:ext uri="{FF2B5EF4-FFF2-40B4-BE49-F238E27FC236}">
                      <a16:creationId xmlns:a16="http://schemas.microsoft.com/office/drawing/2014/main" id="{E0EF8E38-132A-68CF-E985-1042C5A48C9F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g3acbb144eea_1_6349">
                  <a:extLst>
                    <a:ext uri="{FF2B5EF4-FFF2-40B4-BE49-F238E27FC236}">
                      <a16:creationId xmlns:a16="http://schemas.microsoft.com/office/drawing/2014/main" id="{CB41D492-FDB2-2A42-F2F6-57DFFEDD013A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g3acbb144eea_1_6349">
                  <a:extLst>
                    <a:ext uri="{FF2B5EF4-FFF2-40B4-BE49-F238E27FC236}">
                      <a16:creationId xmlns:a16="http://schemas.microsoft.com/office/drawing/2014/main" id="{00AFA2BE-D2EE-44AC-1C5A-B5A1B557051D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g3acbb144eea_1_6349">
                  <a:extLst>
                    <a:ext uri="{FF2B5EF4-FFF2-40B4-BE49-F238E27FC236}">
                      <a16:creationId xmlns:a16="http://schemas.microsoft.com/office/drawing/2014/main" id="{731B02DC-DD22-DC4D-4E8E-4ADF84580C76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g3acbb144eea_1_6349">
                  <a:extLst>
                    <a:ext uri="{FF2B5EF4-FFF2-40B4-BE49-F238E27FC236}">
                      <a16:creationId xmlns:a16="http://schemas.microsoft.com/office/drawing/2014/main" id="{DF67F402-2761-3075-7B44-BBED1E654A61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g3acbb144eea_1_6349">
                  <a:extLst>
                    <a:ext uri="{FF2B5EF4-FFF2-40B4-BE49-F238E27FC236}">
                      <a16:creationId xmlns:a16="http://schemas.microsoft.com/office/drawing/2014/main" id="{35D77FAF-DCC9-746F-A93C-20CB33D2E865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g3acbb144eea_1_6349">
                  <a:extLst>
                    <a:ext uri="{FF2B5EF4-FFF2-40B4-BE49-F238E27FC236}">
                      <a16:creationId xmlns:a16="http://schemas.microsoft.com/office/drawing/2014/main" id="{439FF4A0-FC4C-3BC3-8ED8-3D82F6B5A976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g3acbb144eea_1_6349">
                  <a:extLst>
                    <a:ext uri="{FF2B5EF4-FFF2-40B4-BE49-F238E27FC236}">
                      <a16:creationId xmlns:a16="http://schemas.microsoft.com/office/drawing/2014/main" id="{32292A6F-1688-4B35-DC2C-8792CEA09AB0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g3acbb144eea_1_6349">
                  <a:extLst>
                    <a:ext uri="{FF2B5EF4-FFF2-40B4-BE49-F238E27FC236}">
                      <a16:creationId xmlns:a16="http://schemas.microsoft.com/office/drawing/2014/main" id="{6B46FEE3-2DB5-C221-5FF1-3EE193E66597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g3acbb144eea_1_6349">
                  <a:extLst>
                    <a:ext uri="{FF2B5EF4-FFF2-40B4-BE49-F238E27FC236}">
                      <a16:creationId xmlns:a16="http://schemas.microsoft.com/office/drawing/2014/main" id="{41B26FE7-1FF5-D364-157D-43831D43E88E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g3acbb144eea_1_6349">
                  <a:extLst>
                    <a:ext uri="{FF2B5EF4-FFF2-40B4-BE49-F238E27FC236}">
                      <a16:creationId xmlns:a16="http://schemas.microsoft.com/office/drawing/2014/main" id="{053DE0D4-E0FF-223A-EEC4-B13E2EF4AA59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g3acbb144eea_1_6349">
                  <a:extLst>
                    <a:ext uri="{FF2B5EF4-FFF2-40B4-BE49-F238E27FC236}">
                      <a16:creationId xmlns:a16="http://schemas.microsoft.com/office/drawing/2014/main" id="{6475621A-B418-9D3D-65CB-D91C4CAF3BBF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g3acbb144eea_1_6349">
                  <a:extLst>
                    <a:ext uri="{FF2B5EF4-FFF2-40B4-BE49-F238E27FC236}">
                      <a16:creationId xmlns:a16="http://schemas.microsoft.com/office/drawing/2014/main" id="{0A78A5EE-70F8-A3AE-0353-50D54B508BA5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g3acbb144eea_1_6349">
                  <a:extLst>
                    <a:ext uri="{FF2B5EF4-FFF2-40B4-BE49-F238E27FC236}">
                      <a16:creationId xmlns:a16="http://schemas.microsoft.com/office/drawing/2014/main" id="{DF60C933-E29F-D406-F968-910019AFDCD1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g3acbb144eea_1_6349">
                  <a:extLst>
                    <a:ext uri="{FF2B5EF4-FFF2-40B4-BE49-F238E27FC236}">
                      <a16:creationId xmlns:a16="http://schemas.microsoft.com/office/drawing/2014/main" id="{520215DF-6A86-6404-3D21-799D15A67DF9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g3acbb144eea_1_6349">
                  <a:extLst>
                    <a:ext uri="{FF2B5EF4-FFF2-40B4-BE49-F238E27FC236}">
                      <a16:creationId xmlns:a16="http://schemas.microsoft.com/office/drawing/2014/main" id="{01F2096C-AA1D-5F35-D0FF-243342F5121F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g3acbb144eea_1_6349">
                  <a:extLst>
                    <a:ext uri="{FF2B5EF4-FFF2-40B4-BE49-F238E27FC236}">
                      <a16:creationId xmlns:a16="http://schemas.microsoft.com/office/drawing/2014/main" id="{E31753F2-5003-421F-6D27-BD4B46220A57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1" name="Google Shape;11251;g3acbb144eea_1_6349">
                  <a:extLst>
                    <a:ext uri="{FF2B5EF4-FFF2-40B4-BE49-F238E27FC236}">
                      <a16:creationId xmlns:a16="http://schemas.microsoft.com/office/drawing/2014/main" id="{3D852B6A-A7B2-E47C-FB46-4B54DBED99F3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2" name="Google Shape;11252;g3acbb144eea_1_6349">
                  <a:extLst>
                    <a:ext uri="{FF2B5EF4-FFF2-40B4-BE49-F238E27FC236}">
                      <a16:creationId xmlns:a16="http://schemas.microsoft.com/office/drawing/2014/main" id="{FEF872B4-932F-B69E-2301-0D499B219E80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g3acbb144eea_1_6349">
                  <a:extLst>
                    <a:ext uri="{FF2B5EF4-FFF2-40B4-BE49-F238E27FC236}">
                      <a16:creationId xmlns:a16="http://schemas.microsoft.com/office/drawing/2014/main" id="{5CBC00EC-8B49-C43F-7344-4B0295000EF5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4" name="Google Shape;11254;g3acbb144eea_1_6349">
                  <a:extLst>
                    <a:ext uri="{FF2B5EF4-FFF2-40B4-BE49-F238E27FC236}">
                      <a16:creationId xmlns:a16="http://schemas.microsoft.com/office/drawing/2014/main" id="{C86EA999-9DD6-66DB-96D5-1D181801136E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5" name="Google Shape;11255;g3acbb144eea_1_6349">
                  <a:extLst>
                    <a:ext uri="{FF2B5EF4-FFF2-40B4-BE49-F238E27FC236}">
                      <a16:creationId xmlns:a16="http://schemas.microsoft.com/office/drawing/2014/main" id="{374AD528-16D5-2E05-5A26-150928CF7C9F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g3acbb144eea_1_6349">
                  <a:extLst>
                    <a:ext uri="{FF2B5EF4-FFF2-40B4-BE49-F238E27FC236}">
                      <a16:creationId xmlns:a16="http://schemas.microsoft.com/office/drawing/2014/main" id="{72E6A442-5EFA-AACA-13DB-2FDBE4736590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g3acbb144eea_1_6349">
                  <a:extLst>
                    <a:ext uri="{FF2B5EF4-FFF2-40B4-BE49-F238E27FC236}">
                      <a16:creationId xmlns:a16="http://schemas.microsoft.com/office/drawing/2014/main" id="{60657AD3-FD94-806D-46A4-CC9CFC3DF226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g3acbb144eea_1_6349">
                  <a:extLst>
                    <a:ext uri="{FF2B5EF4-FFF2-40B4-BE49-F238E27FC236}">
                      <a16:creationId xmlns:a16="http://schemas.microsoft.com/office/drawing/2014/main" id="{C27BD8E6-9A94-D6A1-96A5-601129308864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g3acbb144eea_1_6349">
                  <a:extLst>
                    <a:ext uri="{FF2B5EF4-FFF2-40B4-BE49-F238E27FC236}">
                      <a16:creationId xmlns:a16="http://schemas.microsoft.com/office/drawing/2014/main" id="{4CF95A1C-217C-5C66-1057-C4689605B24E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g3acbb144eea_1_6349">
                  <a:extLst>
                    <a:ext uri="{FF2B5EF4-FFF2-40B4-BE49-F238E27FC236}">
                      <a16:creationId xmlns:a16="http://schemas.microsoft.com/office/drawing/2014/main" id="{F10F6EC4-1B1C-4999-9889-F0F4EF6496A9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g3acbb144eea_1_6349">
                  <a:extLst>
                    <a:ext uri="{FF2B5EF4-FFF2-40B4-BE49-F238E27FC236}">
                      <a16:creationId xmlns:a16="http://schemas.microsoft.com/office/drawing/2014/main" id="{047A7AB4-8777-B207-068E-69AD5B72DB9C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g3acbb144eea_1_6349">
                  <a:extLst>
                    <a:ext uri="{FF2B5EF4-FFF2-40B4-BE49-F238E27FC236}">
                      <a16:creationId xmlns:a16="http://schemas.microsoft.com/office/drawing/2014/main" id="{4458A51A-ABBF-B165-D6CE-4C67127172E2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g3acbb144eea_1_6349">
                  <a:extLst>
                    <a:ext uri="{FF2B5EF4-FFF2-40B4-BE49-F238E27FC236}">
                      <a16:creationId xmlns:a16="http://schemas.microsoft.com/office/drawing/2014/main" id="{FBFAC0F5-495D-4F62-0D9F-85F7C8E76826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g3acbb144eea_1_6349">
                  <a:extLst>
                    <a:ext uri="{FF2B5EF4-FFF2-40B4-BE49-F238E27FC236}">
                      <a16:creationId xmlns:a16="http://schemas.microsoft.com/office/drawing/2014/main" id="{2BD80771-AF70-5BA7-8947-E58E7AD1423F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g3acbb144eea_1_6349">
                  <a:extLst>
                    <a:ext uri="{FF2B5EF4-FFF2-40B4-BE49-F238E27FC236}">
                      <a16:creationId xmlns:a16="http://schemas.microsoft.com/office/drawing/2014/main" id="{DA3F3953-0211-1051-76A3-5CB8476F072F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6" name="Google Shape;11266;g3acbb144eea_1_6349">
                  <a:extLst>
                    <a:ext uri="{FF2B5EF4-FFF2-40B4-BE49-F238E27FC236}">
                      <a16:creationId xmlns:a16="http://schemas.microsoft.com/office/drawing/2014/main" id="{50C1C594-7F60-DA7C-82D6-BA8938E8CF15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7" name="Google Shape;11267;g3acbb144eea_1_6349">
                  <a:extLst>
                    <a:ext uri="{FF2B5EF4-FFF2-40B4-BE49-F238E27FC236}">
                      <a16:creationId xmlns:a16="http://schemas.microsoft.com/office/drawing/2014/main" id="{57641227-9A10-58AF-68B6-77590E237F27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g3acbb144eea_1_6349">
                  <a:extLst>
                    <a:ext uri="{FF2B5EF4-FFF2-40B4-BE49-F238E27FC236}">
                      <a16:creationId xmlns:a16="http://schemas.microsoft.com/office/drawing/2014/main" id="{29DAE4B4-10DA-BCA3-EF90-9A8D57DE4863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9" name="Google Shape;11269;g3acbb144eea_1_6349">
                  <a:extLst>
                    <a:ext uri="{FF2B5EF4-FFF2-40B4-BE49-F238E27FC236}">
                      <a16:creationId xmlns:a16="http://schemas.microsoft.com/office/drawing/2014/main" id="{004A3662-C7C2-0758-6168-C37FDF2B3EC5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0" name="Google Shape;11270;g3acbb144eea_1_6349">
                  <a:extLst>
                    <a:ext uri="{FF2B5EF4-FFF2-40B4-BE49-F238E27FC236}">
                      <a16:creationId xmlns:a16="http://schemas.microsoft.com/office/drawing/2014/main" id="{2536EE83-78D5-77E3-7A50-CD4B7DBB614D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g3acbb144eea_1_6349">
                  <a:extLst>
                    <a:ext uri="{FF2B5EF4-FFF2-40B4-BE49-F238E27FC236}">
                      <a16:creationId xmlns:a16="http://schemas.microsoft.com/office/drawing/2014/main" id="{ED54C7FE-7566-FE2D-F4F6-DD7DAE4E2D68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2" name="Google Shape;11272;g3acbb144eea_1_6349">
                  <a:extLst>
                    <a:ext uri="{FF2B5EF4-FFF2-40B4-BE49-F238E27FC236}">
                      <a16:creationId xmlns:a16="http://schemas.microsoft.com/office/drawing/2014/main" id="{4B8DF18A-29E7-6262-696C-1212D987DB85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3" name="Google Shape;11273;g3acbb144eea_1_6349">
                  <a:extLst>
                    <a:ext uri="{FF2B5EF4-FFF2-40B4-BE49-F238E27FC236}">
                      <a16:creationId xmlns:a16="http://schemas.microsoft.com/office/drawing/2014/main" id="{11FA473A-F4CB-9E25-1644-6B30CADE6FA8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g3acbb144eea_1_6349">
                  <a:extLst>
                    <a:ext uri="{FF2B5EF4-FFF2-40B4-BE49-F238E27FC236}">
                      <a16:creationId xmlns:a16="http://schemas.microsoft.com/office/drawing/2014/main" id="{EFA600D8-80C8-2145-FEB9-46ACC5F61783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5" name="Google Shape;11275;g3acbb144eea_1_6349">
                  <a:extLst>
                    <a:ext uri="{FF2B5EF4-FFF2-40B4-BE49-F238E27FC236}">
                      <a16:creationId xmlns:a16="http://schemas.microsoft.com/office/drawing/2014/main" id="{C42ABCEE-B5A9-994C-2323-B3B378338EF7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6" name="Google Shape;11276;g3acbb144eea_1_6349">
                  <a:extLst>
                    <a:ext uri="{FF2B5EF4-FFF2-40B4-BE49-F238E27FC236}">
                      <a16:creationId xmlns:a16="http://schemas.microsoft.com/office/drawing/2014/main" id="{7E22C197-74F0-2695-C569-CB680793BA34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g3acbb144eea_1_6349">
                  <a:extLst>
                    <a:ext uri="{FF2B5EF4-FFF2-40B4-BE49-F238E27FC236}">
                      <a16:creationId xmlns:a16="http://schemas.microsoft.com/office/drawing/2014/main" id="{E8EEF37D-0E85-B1A9-729B-DABE51BBC9B4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8" name="Google Shape;11278;g3acbb144eea_1_6349">
                  <a:extLst>
                    <a:ext uri="{FF2B5EF4-FFF2-40B4-BE49-F238E27FC236}">
                      <a16:creationId xmlns:a16="http://schemas.microsoft.com/office/drawing/2014/main" id="{A017322A-BC07-C7C9-3448-EF3EA023E508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9" name="Google Shape;11279;g3acbb144eea_1_6349">
                  <a:extLst>
                    <a:ext uri="{FF2B5EF4-FFF2-40B4-BE49-F238E27FC236}">
                      <a16:creationId xmlns:a16="http://schemas.microsoft.com/office/drawing/2014/main" id="{14D7565E-D4C7-8400-B142-A64143D78105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g3acbb144eea_1_6349">
                  <a:extLst>
                    <a:ext uri="{FF2B5EF4-FFF2-40B4-BE49-F238E27FC236}">
                      <a16:creationId xmlns:a16="http://schemas.microsoft.com/office/drawing/2014/main" id="{AE19C36E-FD64-2379-BB14-2494CA102C6C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1" name="Google Shape;11281;g3acbb144eea_1_6349">
                  <a:extLst>
                    <a:ext uri="{FF2B5EF4-FFF2-40B4-BE49-F238E27FC236}">
                      <a16:creationId xmlns:a16="http://schemas.microsoft.com/office/drawing/2014/main" id="{DA5C9B4B-BFEC-4A40-3C0B-6CF5E3D3D8B7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2" name="Google Shape;11282;g3acbb144eea_1_6349">
                  <a:extLst>
                    <a:ext uri="{FF2B5EF4-FFF2-40B4-BE49-F238E27FC236}">
                      <a16:creationId xmlns:a16="http://schemas.microsoft.com/office/drawing/2014/main" id="{4FC2E8B4-FA82-761A-D1E3-3508124D3864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g3acbb144eea_1_6349">
                  <a:extLst>
                    <a:ext uri="{FF2B5EF4-FFF2-40B4-BE49-F238E27FC236}">
                      <a16:creationId xmlns:a16="http://schemas.microsoft.com/office/drawing/2014/main" id="{69BFC56C-B411-422A-75EB-C5F1D8964703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g3acbb144eea_1_6349">
                  <a:extLst>
                    <a:ext uri="{FF2B5EF4-FFF2-40B4-BE49-F238E27FC236}">
                      <a16:creationId xmlns:a16="http://schemas.microsoft.com/office/drawing/2014/main" id="{85CB560E-CCFB-DDE4-7E80-C7875B68101D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g3acbb144eea_1_6349">
                  <a:extLst>
                    <a:ext uri="{FF2B5EF4-FFF2-40B4-BE49-F238E27FC236}">
                      <a16:creationId xmlns:a16="http://schemas.microsoft.com/office/drawing/2014/main" id="{91C5495C-B88B-799D-4CA3-C37AC51CC561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g3acbb144eea_1_6349">
                  <a:extLst>
                    <a:ext uri="{FF2B5EF4-FFF2-40B4-BE49-F238E27FC236}">
                      <a16:creationId xmlns:a16="http://schemas.microsoft.com/office/drawing/2014/main" id="{9FB0B17B-F24A-CF3D-E008-D4C3FA1363C8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g3acbb144eea_1_6349">
                  <a:extLst>
                    <a:ext uri="{FF2B5EF4-FFF2-40B4-BE49-F238E27FC236}">
                      <a16:creationId xmlns:a16="http://schemas.microsoft.com/office/drawing/2014/main" id="{93D2B38B-1176-7379-6EE2-C4801042B1F5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g3acbb144eea_1_6349">
                  <a:extLst>
                    <a:ext uri="{FF2B5EF4-FFF2-40B4-BE49-F238E27FC236}">
                      <a16:creationId xmlns:a16="http://schemas.microsoft.com/office/drawing/2014/main" id="{AB822B86-9A6B-A17B-F1D4-B7444C756691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g3acbb144eea_1_6349">
                  <a:extLst>
                    <a:ext uri="{FF2B5EF4-FFF2-40B4-BE49-F238E27FC236}">
                      <a16:creationId xmlns:a16="http://schemas.microsoft.com/office/drawing/2014/main" id="{552C9A44-27A7-8965-EC29-A17006FABC72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g3acbb144eea_1_6349">
                  <a:extLst>
                    <a:ext uri="{FF2B5EF4-FFF2-40B4-BE49-F238E27FC236}">
                      <a16:creationId xmlns:a16="http://schemas.microsoft.com/office/drawing/2014/main" id="{233BEBA0-CA7D-C5ED-B884-79DD0587386F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g3acbb144eea_1_6349">
                  <a:extLst>
                    <a:ext uri="{FF2B5EF4-FFF2-40B4-BE49-F238E27FC236}">
                      <a16:creationId xmlns:a16="http://schemas.microsoft.com/office/drawing/2014/main" id="{94500C3B-DDD0-E486-6987-5A6D034AF814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g3acbb144eea_1_6349">
                  <a:extLst>
                    <a:ext uri="{FF2B5EF4-FFF2-40B4-BE49-F238E27FC236}">
                      <a16:creationId xmlns:a16="http://schemas.microsoft.com/office/drawing/2014/main" id="{DA301FA8-E0F3-4EDB-0C40-6954704C9613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3" name="Google Shape;11293;g3acbb144eea_1_6349">
                  <a:extLst>
                    <a:ext uri="{FF2B5EF4-FFF2-40B4-BE49-F238E27FC236}">
                      <a16:creationId xmlns:a16="http://schemas.microsoft.com/office/drawing/2014/main" id="{5AFFC174-ED17-B44C-1256-EA618F1ACD0A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4" name="Google Shape;11294;g3acbb144eea_1_6349">
                  <a:extLst>
                    <a:ext uri="{FF2B5EF4-FFF2-40B4-BE49-F238E27FC236}">
                      <a16:creationId xmlns:a16="http://schemas.microsoft.com/office/drawing/2014/main" id="{EC49CA52-9553-1E80-D824-9BE13C35A956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g3acbb144eea_1_6349">
                  <a:extLst>
                    <a:ext uri="{FF2B5EF4-FFF2-40B4-BE49-F238E27FC236}">
                      <a16:creationId xmlns:a16="http://schemas.microsoft.com/office/drawing/2014/main" id="{71EA7C53-2FC7-1DCF-C8EB-592DD7006E63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g3acbb144eea_1_6349">
                  <a:extLst>
                    <a:ext uri="{FF2B5EF4-FFF2-40B4-BE49-F238E27FC236}">
                      <a16:creationId xmlns:a16="http://schemas.microsoft.com/office/drawing/2014/main" id="{66E56DD4-3511-A4E1-D06B-DB226FFB6F5D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g3acbb144eea_1_6349">
                  <a:extLst>
                    <a:ext uri="{FF2B5EF4-FFF2-40B4-BE49-F238E27FC236}">
                      <a16:creationId xmlns:a16="http://schemas.microsoft.com/office/drawing/2014/main" id="{77F76652-9B40-200C-0A09-C88D2E539FAF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g3acbb144eea_1_6349">
                  <a:extLst>
                    <a:ext uri="{FF2B5EF4-FFF2-40B4-BE49-F238E27FC236}">
                      <a16:creationId xmlns:a16="http://schemas.microsoft.com/office/drawing/2014/main" id="{50ACE011-9296-A4CF-2E7E-708772B6E0D7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9" name="Google Shape;11299;g3acbb144eea_1_6349">
                  <a:extLst>
                    <a:ext uri="{FF2B5EF4-FFF2-40B4-BE49-F238E27FC236}">
                      <a16:creationId xmlns:a16="http://schemas.microsoft.com/office/drawing/2014/main" id="{BC429B66-4BB8-A21C-2557-2DEB1C421C7E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0" name="Google Shape;11300;g3acbb144eea_1_6349">
                  <a:extLst>
                    <a:ext uri="{FF2B5EF4-FFF2-40B4-BE49-F238E27FC236}">
                      <a16:creationId xmlns:a16="http://schemas.microsoft.com/office/drawing/2014/main" id="{D99030F2-84FD-667A-BCA5-64A13D246395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g3acbb144eea_1_6349">
                  <a:extLst>
                    <a:ext uri="{FF2B5EF4-FFF2-40B4-BE49-F238E27FC236}">
                      <a16:creationId xmlns:a16="http://schemas.microsoft.com/office/drawing/2014/main" id="{40DABDAB-A952-91BD-0D0D-7C6725D24714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2" name="Google Shape;11302;g3acbb144eea_1_6349">
                  <a:extLst>
                    <a:ext uri="{FF2B5EF4-FFF2-40B4-BE49-F238E27FC236}">
                      <a16:creationId xmlns:a16="http://schemas.microsoft.com/office/drawing/2014/main" id="{2C1FE7B0-7424-79FB-31CB-CF75855C1E3C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3" name="Google Shape;11303;g3acbb144eea_1_6349">
                  <a:extLst>
                    <a:ext uri="{FF2B5EF4-FFF2-40B4-BE49-F238E27FC236}">
                      <a16:creationId xmlns:a16="http://schemas.microsoft.com/office/drawing/2014/main" id="{AE823CDE-18FC-3F01-D7DB-D1F7B1EC9CB9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g3acbb144eea_1_6349">
                  <a:extLst>
                    <a:ext uri="{FF2B5EF4-FFF2-40B4-BE49-F238E27FC236}">
                      <a16:creationId xmlns:a16="http://schemas.microsoft.com/office/drawing/2014/main" id="{B5123453-DE16-CC4D-4B54-35FB28A838F1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g3acbb144eea_1_6349">
                  <a:extLst>
                    <a:ext uri="{FF2B5EF4-FFF2-40B4-BE49-F238E27FC236}">
                      <a16:creationId xmlns:a16="http://schemas.microsoft.com/office/drawing/2014/main" id="{15BBF4AA-2209-D6B3-9578-46672C350C2F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g3acbb144eea_1_6349">
                  <a:extLst>
                    <a:ext uri="{FF2B5EF4-FFF2-40B4-BE49-F238E27FC236}">
                      <a16:creationId xmlns:a16="http://schemas.microsoft.com/office/drawing/2014/main" id="{7227B1E8-6E01-05F0-42A6-183EFEE30007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g3acbb144eea_1_6349">
                  <a:extLst>
                    <a:ext uri="{FF2B5EF4-FFF2-40B4-BE49-F238E27FC236}">
                      <a16:creationId xmlns:a16="http://schemas.microsoft.com/office/drawing/2014/main" id="{1A3E2602-BBD3-351C-986D-6680C0F1C817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g3acbb144eea_1_6349">
                  <a:extLst>
                    <a:ext uri="{FF2B5EF4-FFF2-40B4-BE49-F238E27FC236}">
                      <a16:creationId xmlns:a16="http://schemas.microsoft.com/office/drawing/2014/main" id="{2212F566-2A35-B07F-C03C-F4DA3B464BB8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g3acbb144eea_1_6349">
                  <a:extLst>
                    <a:ext uri="{FF2B5EF4-FFF2-40B4-BE49-F238E27FC236}">
                      <a16:creationId xmlns:a16="http://schemas.microsoft.com/office/drawing/2014/main" id="{1AA3B6BB-C44D-18CE-AF7D-80395C12F38B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g3acbb144eea_1_6349">
                  <a:extLst>
                    <a:ext uri="{FF2B5EF4-FFF2-40B4-BE49-F238E27FC236}">
                      <a16:creationId xmlns:a16="http://schemas.microsoft.com/office/drawing/2014/main" id="{E949C6D0-FC9A-C0A6-E843-1DB54BFD96FD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g3acbb144eea_1_6349">
                  <a:extLst>
                    <a:ext uri="{FF2B5EF4-FFF2-40B4-BE49-F238E27FC236}">
                      <a16:creationId xmlns:a16="http://schemas.microsoft.com/office/drawing/2014/main" id="{21C555F9-8D3B-0A7E-B381-A208B0C2BEFB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g3acbb144eea_1_6349">
                  <a:extLst>
                    <a:ext uri="{FF2B5EF4-FFF2-40B4-BE49-F238E27FC236}">
                      <a16:creationId xmlns:a16="http://schemas.microsoft.com/office/drawing/2014/main" id="{7119BED4-8082-4B6C-3915-C8019B838170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3" name="Google Shape;11313;g3acbb144eea_1_6349">
                  <a:extLst>
                    <a:ext uri="{FF2B5EF4-FFF2-40B4-BE49-F238E27FC236}">
                      <a16:creationId xmlns:a16="http://schemas.microsoft.com/office/drawing/2014/main" id="{A2A10112-B636-0893-A84E-CD86C2486A94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g3acbb144eea_1_6349">
                  <a:extLst>
                    <a:ext uri="{FF2B5EF4-FFF2-40B4-BE49-F238E27FC236}">
                      <a16:creationId xmlns:a16="http://schemas.microsoft.com/office/drawing/2014/main" id="{4D9E03DA-5D2C-FD0C-3200-8EAD35EA5A70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g3acbb144eea_1_6349">
                  <a:extLst>
                    <a:ext uri="{FF2B5EF4-FFF2-40B4-BE49-F238E27FC236}">
                      <a16:creationId xmlns:a16="http://schemas.microsoft.com/office/drawing/2014/main" id="{C091FE35-1522-F298-3A01-D1458669156E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g3acbb144eea_1_6349">
                  <a:extLst>
                    <a:ext uri="{FF2B5EF4-FFF2-40B4-BE49-F238E27FC236}">
                      <a16:creationId xmlns:a16="http://schemas.microsoft.com/office/drawing/2014/main" id="{D0DF87F5-B6AB-CB91-E953-FEA4EA3693F6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g3acbb144eea_1_6349">
                  <a:extLst>
                    <a:ext uri="{FF2B5EF4-FFF2-40B4-BE49-F238E27FC236}">
                      <a16:creationId xmlns:a16="http://schemas.microsoft.com/office/drawing/2014/main" id="{50643D74-56D8-3712-3117-0520EEBB630C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g3acbb144eea_1_6349">
                  <a:extLst>
                    <a:ext uri="{FF2B5EF4-FFF2-40B4-BE49-F238E27FC236}">
                      <a16:creationId xmlns:a16="http://schemas.microsoft.com/office/drawing/2014/main" id="{D001BB8A-4033-7248-2A68-AD91445C9859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g3acbb144eea_1_6349">
                  <a:extLst>
                    <a:ext uri="{FF2B5EF4-FFF2-40B4-BE49-F238E27FC236}">
                      <a16:creationId xmlns:a16="http://schemas.microsoft.com/office/drawing/2014/main" id="{2C55A139-04D2-B510-D2D2-961A83A13B69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g3acbb144eea_1_6349">
                  <a:extLst>
                    <a:ext uri="{FF2B5EF4-FFF2-40B4-BE49-F238E27FC236}">
                      <a16:creationId xmlns:a16="http://schemas.microsoft.com/office/drawing/2014/main" id="{26E3BA38-F8E3-9007-828E-7810FDE50ECF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g3acbb144eea_1_6349">
                  <a:extLst>
                    <a:ext uri="{FF2B5EF4-FFF2-40B4-BE49-F238E27FC236}">
                      <a16:creationId xmlns:a16="http://schemas.microsoft.com/office/drawing/2014/main" id="{587A2EC2-C271-14A5-F066-584B16488B60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g3acbb144eea_1_6349">
                  <a:extLst>
                    <a:ext uri="{FF2B5EF4-FFF2-40B4-BE49-F238E27FC236}">
                      <a16:creationId xmlns:a16="http://schemas.microsoft.com/office/drawing/2014/main" id="{4B53D981-7370-89F1-EEEF-CE0CA5A897FD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g3acbb144eea_1_6349">
                  <a:extLst>
                    <a:ext uri="{FF2B5EF4-FFF2-40B4-BE49-F238E27FC236}">
                      <a16:creationId xmlns:a16="http://schemas.microsoft.com/office/drawing/2014/main" id="{14065AC9-EF35-EA30-47BD-40FBC9A76A91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4" name="Google Shape;11324;g3acbb144eea_1_6349">
                  <a:extLst>
                    <a:ext uri="{FF2B5EF4-FFF2-40B4-BE49-F238E27FC236}">
                      <a16:creationId xmlns:a16="http://schemas.microsoft.com/office/drawing/2014/main" id="{FF5F3697-D657-9BEE-5E1E-F6A8E5B109F1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5" name="Google Shape;11325;g3acbb144eea_1_6349">
                  <a:extLst>
                    <a:ext uri="{FF2B5EF4-FFF2-40B4-BE49-F238E27FC236}">
                      <a16:creationId xmlns:a16="http://schemas.microsoft.com/office/drawing/2014/main" id="{005E3FDD-3283-5EBC-10B9-4F529AB46776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g3acbb144eea_1_6349">
                  <a:extLst>
                    <a:ext uri="{FF2B5EF4-FFF2-40B4-BE49-F238E27FC236}">
                      <a16:creationId xmlns:a16="http://schemas.microsoft.com/office/drawing/2014/main" id="{6B03A07C-D176-D1AC-FF64-0E99CE251D80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7" name="Google Shape;11327;g3acbb144eea_1_6349">
                  <a:extLst>
                    <a:ext uri="{FF2B5EF4-FFF2-40B4-BE49-F238E27FC236}">
                      <a16:creationId xmlns:a16="http://schemas.microsoft.com/office/drawing/2014/main" id="{A2866DE6-1BBA-94FD-EFFD-5F32C17732BC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8" name="Google Shape;11328;g3acbb144eea_1_6349">
                  <a:extLst>
                    <a:ext uri="{FF2B5EF4-FFF2-40B4-BE49-F238E27FC236}">
                      <a16:creationId xmlns:a16="http://schemas.microsoft.com/office/drawing/2014/main" id="{2C589B9B-459C-7F8F-E7AD-A16D51EA6858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g3acbb144eea_1_6349">
                  <a:extLst>
                    <a:ext uri="{FF2B5EF4-FFF2-40B4-BE49-F238E27FC236}">
                      <a16:creationId xmlns:a16="http://schemas.microsoft.com/office/drawing/2014/main" id="{D7EF5F8E-03FE-4F61-A028-D35569110195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g3acbb144eea_1_6349">
                  <a:extLst>
                    <a:ext uri="{FF2B5EF4-FFF2-40B4-BE49-F238E27FC236}">
                      <a16:creationId xmlns:a16="http://schemas.microsoft.com/office/drawing/2014/main" id="{7FFFD267-9AF2-775F-1808-66A679C25BE5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g3acbb144eea_1_6349">
                  <a:extLst>
                    <a:ext uri="{FF2B5EF4-FFF2-40B4-BE49-F238E27FC236}">
                      <a16:creationId xmlns:a16="http://schemas.microsoft.com/office/drawing/2014/main" id="{BC0F75AA-2C61-38B2-D7C2-DE70A1327220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g3acbb144eea_1_6349">
                  <a:extLst>
                    <a:ext uri="{FF2B5EF4-FFF2-40B4-BE49-F238E27FC236}">
                      <a16:creationId xmlns:a16="http://schemas.microsoft.com/office/drawing/2014/main" id="{632AB777-A466-8DCA-6890-E3085BBE6C31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g3acbb144eea_1_6349">
                  <a:extLst>
                    <a:ext uri="{FF2B5EF4-FFF2-40B4-BE49-F238E27FC236}">
                      <a16:creationId xmlns:a16="http://schemas.microsoft.com/office/drawing/2014/main" id="{00D4DAF6-1152-4EAE-59F2-1D77D890D7C1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g3acbb144eea_1_6349">
                  <a:extLst>
                    <a:ext uri="{FF2B5EF4-FFF2-40B4-BE49-F238E27FC236}">
                      <a16:creationId xmlns:a16="http://schemas.microsoft.com/office/drawing/2014/main" id="{69C3F545-3B2B-EB90-EF38-E705DD820B32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g3acbb144eea_1_6349">
                  <a:extLst>
                    <a:ext uri="{FF2B5EF4-FFF2-40B4-BE49-F238E27FC236}">
                      <a16:creationId xmlns:a16="http://schemas.microsoft.com/office/drawing/2014/main" id="{A1AB8E33-C36D-DAEE-30E5-8AF77437DFDE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g3acbb144eea_1_6349">
                  <a:extLst>
                    <a:ext uri="{FF2B5EF4-FFF2-40B4-BE49-F238E27FC236}">
                      <a16:creationId xmlns:a16="http://schemas.microsoft.com/office/drawing/2014/main" id="{043A2A16-6144-5BF5-E334-5BBF44205B8E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7" name="Google Shape;11337;g3acbb144eea_1_6349">
                  <a:extLst>
                    <a:ext uri="{FF2B5EF4-FFF2-40B4-BE49-F238E27FC236}">
                      <a16:creationId xmlns:a16="http://schemas.microsoft.com/office/drawing/2014/main" id="{D8165F4E-04A3-B8DA-15E9-B123BAE558B4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8" name="Google Shape;11338;g3acbb144eea_1_6349">
                  <a:extLst>
                    <a:ext uri="{FF2B5EF4-FFF2-40B4-BE49-F238E27FC236}">
                      <a16:creationId xmlns:a16="http://schemas.microsoft.com/office/drawing/2014/main" id="{6A1209DD-AA1A-8154-9D39-B8B1C6DCAABD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9" name="Google Shape;11339;g3acbb144eea_1_6349">
                  <a:extLst>
                    <a:ext uri="{FF2B5EF4-FFF2-40B4-BE49-F238E27FC236}">
                      <a16:creationId xmlns:a16="http://schemas.microsoft.com/office/drawing/2014/main" id="{3C249A5C-C653-1E0D-6345-3ED586490D64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g3acbb144eea_1_6349">
                  <a:extLst>
                    <a:ext uri="{FF2B5EF4-FFF2-40B4-BE49-F238E27FC236}">
                      <a16:creationId xmlns:a16="http://schemas.microsoft.com/office/drawing/2014/main" id="{DFB3F381-3645-4AC7-70D8-58D2CD5E3198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g3acbb144eea_1_6349">
                  <a:extLst>
                    <a:ext uri="{FF2B5EF4-FFF2-40B4-BE49-F238E27FC236}">
                      <a16:creationId xmlns:a16="http://schemas.microsoft.com/office/drawing/2014/main" id="{236D9005-9D4B-D456-31D3-E98FD93EB6BC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g3acbb144eea_1_6349">
                  <a:extLst>
                    <a:ext uri="{FF2B5EF4-FFF2-40B4-BE49-F238E27FC236}">
                      <a16:creationId xmlns:a16="http://schemas.microsoft.com/office/drawing/2014/main" id="{F763DBE8-2785-A936-6135-D9BDE56D0A57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g3acbb144eea_1_6349">
                  <a:extLst>
                    <a:ext uri="{FF2B5EF4-FFF2-40B4-BE49-F238E27FC236}">
                      <a16:creationId xmlns:a16="http://schemas.microsoft.com/office/drawing/2014/main" id="{22D487D3-B886-56D0-8E3B-79FF777189BD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g3acbb144eea_1_6349">
                  <a:extLst>
                    <a:ext uri="{FF2B5EF4-FFF2-40B4-BE49-F238E27FC236}">
                      <a16:creationId xmlns:a16="http://schemas.microsoft.com/office/drawing/2014/main" id="{B6AB1A0C-B1B7-800A-8561-CEC11550A5FD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g3acbb144eea_1_6349">
                  <a:extLst>
                    <a:ext uri="{FF2B5EF4-FFF2-40B4-BE49-F238E27FC236}">
                      <a16:creationId xmlns:a16="http://schemas.microsoft.com/office/drawing/2014/main" id="{26A9F24C-10EE-5698-440A-B33455E4CC59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g3acbb144eea_1_6349">
                  <a:extLst>
                    <a:ext uri="{FF2B5EF4-FFF2-40B4-BE49-F238E27FC236}">
                      <a16:creationId xmlns:a16="http://schemas.microsoft.com/office/drawing/2014/main" id="{5629AB15-37AE-94FE-84FB-FAEB190375AF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g3acbb144eea_1_6349">
                  <a:extLst>
                    <a:ext uri="{FF2B5EF4-FFF2-40B4-BE49-F238E27FC236}">
                      <a16:creationId xmlns:a16="http://schemas.microsoft.com/office/drawing/2014/main" id="{493670CC-E27B-5953-F445-125EBC68CF20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g3acbb144eea_1_6349">
                  <a:extLst>
                    <a:ext uri="{FF2B5EF4-FFF2-40B4-BE49-F238E27FC236}">
                      <a16:creationId xmlns:a16="http://schemas.microsoft.com/office/drawing/2014/main" id="{EF4F7836-C384-E76F-78AE-B8FFD94ECC7A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g3acbb144eea_1_6349">
                  <a:extLst>
                    <a:ext uri="{FF2B5EF4-FFF2-40B4-BE49-F238E27FC236}">
                      <a16:creationId xmlns:a16="http://schemas.microsoft.com/office/drawing/2014/main" id="{788E2960-F397-C6BA-89A3-1DAF73D4B135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g3acbb144eea_1_6349">
                  <a:extLst>
                    <a:ext uri="{FF2B5EF4-FFF2-40B4-BE49-F238E27FC236}">
                      <a16:creationId xmlns:a16="http://schemas.microsoft.com/office/drawing/2014/main" id="{04433A06-20EF-F1A5-CA8C-27681C2BE501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g3acbb144eea_1_6349">
                  <a:extLst>
                    <a:ext uri="{FF2B5EF4-FFF2-40B4-BE49-F238E27FC236}">
                      <a16:creationId xmlns:a16="http://schemas.microsoft.com/office/drawing/2014/main" id="{1E4FEC98-5E81-77FD-6DE6-893D9B60F6AF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g3acbb144eea_1_6349">
                  <a:extLst>
                    <a:ext uri="{FF2B5EF4-FFF2-40B4-BE49-F238E27FC236}">
                      <a16:creationId xmlns:a16="http://schemas.microsoft.com/office/drawing/2014/main" id="{A7D3C512-2698-A336-A4CE-339947BF58F0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3" name="Google Shape;11353;g3acbb144eea_1_6349">
                  <a:extLst>
                    <a:ext uri="{FF2B5EF4-FFF2-40B4-BE49-F238E27FC236}">
                      <a16:creationId xmlns:a16="http://schemas.microsoft.com/office/drawing/2014/main" id="{7A1140EE-E625-C6C7-548C-ED320DE96A89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4" name="Google Shape;11354;g3acbb144eea_1_6349">
                  <a:extLst>
                    <a:ext uri="{FF2B5EF4-FFF2-40B4-BE49-F238E27FC236}">
                      <a16:creationId xmlns:a16="http://schemas.microsoft.com/office/drawing/2014/main" id="{AA12B462-092E-0C43-A29D-0823EB05DD1E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5" name="Google Shape;11355;g3acbb144eea_1_6349">
                  <a:extLst>
                    <a:ext uri="{FF2B5EF4-FFF2-40B4-BE49-F238E27FC236}">
                      <a16:creationId xmlns:a16="http://schemas.microsoft.com/office/drawing/2014/main" id="{6D013108-C9EE-6F20-BBB0-25E80CEE6C11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6" name="Google Shape;11356;g3acbb144eea_1_6349">
                  <a:extLst>
                    <a:ext uri="{FF2B5EF4-FFF2-40B4-BE49-F238E27FC236}">
                      <a16:creationId xmlns:a16="http://schemas.microsoft.com/office/drawing/2014/main" id="{FD6247DC-18B5-9D6E-A35A-848FC91BA32C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7" name="Google Shape;11357;g3acbb144eea_1_6349">
                  <a:extLst>
                    <a:ext uri="{FF2B5EF4-FFF2-40B4-BE49-F238E27FC236}">
                      <a16:creationId xmlns:a16="http://schemas.microsoft.com/office/drawing/2014/main" id="{13F11535-9A3B-C0B0-C2C8-9A274ABB6AD0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8" name="Google Shape;11358;g3acbb144eea_1_6349">
                  <a:extLst>
                    <a:ext uri="{FF2B5EF4-FFF2-40B4-BE49-F238E27FC236}">
                      <a16:creationId xmlns:a16="http://schemas.microsoft.com/office/drawing/2014/main" id="{908FEF3E-BD80-6B79-C542-7A6C1E70ACE7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9" name="Google Shape;11359;g3acbb144eea_1_6349">
                  <a:extLst>
                    <a:ext uri="{FF2B5EF4-FFF2-40B4-BE49-F238E27FC236}">
                      <a16:creationId xmlns:a16="http://schemas.microsoft.com/office/drawing/2014/main" id="{51BAEC70-3A48-5FE2-B5B2-6CE2F95507C2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0" name="Google Shape;11360;g3acbb144eea_1_6349">
                  <a:extLst>
                    <a:ext uri="{FF2B5EF4-FFF2-40B4-BE49-F238E27FC236}">
                      <a16:creationId xmlns:a16="http://schemas.microsoft.com/office/drawing/2014/main" id="{1C849028-F9C3-6983-FC9F-6CD7AFE0415E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1" name="Google Shape;11361;g3acbb144eea_1_6349">
                  <a:extLst>
                    <a:ext uri="{FF2B5EF4-FFF2-40B4-BE49-F238E27FC236}">
                      <a16:creationId xmlns:a16="http://schemas.microsoft.com/office/drawing/2014/main" id="{B0020904-B50A-3ED0-43B1-55644F1B6C3D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2" name="Google Shape;11362;g3acbb144eea_1_6349">
                  <a:extLst>
                    <a:ext uri="{FF2B5EF4-FFF2-40B4-BE49-F238E27FC236}">
                      <a16:creationId xmlns:a16="http://schemas.microsoft.com/office/drawing/2014/main" id="{7571BE85-668E-8946-1416-06A0F2E43FB4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3" name="Google Shape;11363;g3acbb144eea_1_6349">
                  <a:extLst>
                    <a:ext uri="{FF2B5EF4-FFF2-40B4-BE49-F238E27FC236}">
                      <a16:creationId xmlns:a16="http://schemas.microsoft.com/office/drawing/2014/main" id="{81E53622-EF55-F5E3-C10E-76B5C5CB9A8C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4" name="Google Shape;11364;g3acbb144eea_1_6349">
                  <a:extLst>
                    <a:ext uri="{FF2B5EF4-FFF2-40B4-BE49-F238E27FC236}">
                      <a16:creationId xmlns:a16="http://schemas.microsoft.com/office/drawing/2014/main" id="{38829DB8-510B-034F-8258-6929700CC772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5" name="Google Shape;11365;g3acbb144eea_1_6349">
                  <a:extLst>
                    <a:ext uri="{FF2B5EF4-FFF2-40B4-BE49-F238E27FC236}">
                      <a16:creationId xmlns:a16="http://schemas.microsoft.com/office/drawing/2014/main" id="{8407338D-A9A6-9C93-9780-6E24EEC4F738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6" name="Google Shape;11366;g3acbb144eea_1_6349">
                  <a:extLst>
                    <a:ext uri="{FF2B5EF4-FFF2-40B4-BE49-F238E27FC236}">
                      <a16:creationId xmlns:a16="http://schemas.microsoft.com/office/drawing/2014/main" id="{F511E7CA-3FBD-DF8C-E5CA-C70FB3E29088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7" name="Google Shape;11367;g3acbb144eea_1_6349">
                  <a:extLst>
                    <a:ext uri="{FF2B5EF4-FFF2-40B4-BE49-F238E27FC236}">
                      <a16:creationId xmlns:a16="http://schemas.microsoft.com/office/drawing/2014/main" id="{120E0ED7-3F66-5378-CA10-33873F2B1467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8" name="Google Shape;11368;g3acbb144eea_1_6349">
                  <a:extLst>
                    <a:ext uri="{FF2B5EF4-FFF2-40B4-BE49-F238E27FC236}">
                      <a16:creationId xmlns:a16="http://schemas.microsoft.com/office/drawing/2014/main" id="{90283405-5A4A-529B-D2F0-A351CD7FCDEF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9" name="Google Shape;11369;g3acbb144eea_1_6349">
                  <a:extLst>
                    <a:ext uri="{FF2B5EF4-FFF2-40B4-BE49-F238E27FC236}">
                      <a16:creationId xmlns:a16="http://schemas.microsoft.com/office/drawing/2014/main" id="{7235F8FE-A2C4-1EDD-AF0D-20302D5F7444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0" name="Google Shape;11370;g3acbb144eea_1_6349">
                  <a:extLst>
                    <a:ext uri="{FF2B5EF4-FFF2-40B4-BE49-F238E27FC236}">
                      <a16:creationId xmlns:a16="http://schemas.microsoft.com/office/drawing/2014/main" id="{8469250A-BA7F-0AFA-F91F-B0548F20C619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1" name="Google Shape;11371;g3acbb144eea_1_6349">
                  <a:extLst>
                    <a:ext uri="{FF2B5EF4-FFF2-40B4-BE49-F238E27FC236}">
                      <a16:creationId xmlns:a16="http://schemas.microsoft.com/office/drawing/2014/main" id="{01D4C4BE-8F1A-BF78-79A9-2609E787F04C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2" name="Google Shape;11372;g3acbb144eea_1_6349">
                  <a:extLst>
                    <a:ext uri="{FF2B5EF4-FFF2-40B4-BE49-F238E27FC236}">
                      <a16:creationId xmlns:a16="http://schemas.microsoft.com/office/drawing/2014/main" id="{CF444968-9D8A-51D7-36B8-B6B8BB3915E9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3" name="Google Shape;11373;g3acbb144eea_1_6349">
                  <a:extLst>
                    <a:ext uri="{FF2B5EF4-FFF2-40B4-BE49-F238E27FC236}">
                      <a16:creationId xmlns:a16="http://schemas.microsoft.com/office/drawing/2014/main" id="{D1ECE5E3-5274-990A-D9AC-7BA3E5B17424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4" name="Google Shape;11374;g3acbb144eea_1_6349">
                  <a:extLst>
                    <a:ext uri="{FF2B5EF4-FFF2-40B4-BE49-F238E27FC236}">
                      <a16:creationId xmlns:a16="http://schemas.microsoft.com/office/drawing/2014/main" id="{E24B6688-1C3C-D889-AA85-45EA36A4645A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5" name="Google Shape;11375;g3acbb144eea_1_6349">
                  <a:extLst>
                    <a:ext uri="{FF2B5EF4-FFF2-40B4-BE49-F238E27FC236}">
                      <a16:creationId xmlns:a16="http://schemas.microsoft.com/office/drawing/2014/main" id="{0BDC28AA-0867-CACD-DFFD-6D62AD50B9A5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6" name="Google Shape;11376;g3acbb144eea_1_6349">
                  <a:extLst>
                    <a:ext uri="{FF2B5EF4-FFF2-40B4-BE49-F238E27FC236}">
                      <a16:creationId xmlns:a16="http://schemas.microsoft.com/office/drawing/2014/main" id="{A8340E1B-DCD9-6468-AC27-E909FF41DFCA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7" name="Google Shape;11377;g3acbb144eea_1_6349">
                  <a:extLst>
                    <a:ext uri="{FF2B5EF4-FFF2-40B4-BE49-F238E27FC236}">
                      <a16:creationId xmlns:a16="http://schemas.microsoft.com/office/drawing/2014/main" id="{4969C559-7486-1794-F68A-BE9CD8F82B73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8" name="Google Shape;11378;g3acbb144eea_1_6349">
                  <a:extLst>
                    <a:ext uri="{FF2B5EF4-FFF2-40B4-BE49-F238E27FC236}">
                      <a16:creationId xmlns:a16="http://schemas.microsoft.com/office/drawing/2014/main" id="{27811CA1-BAC7-55EA-AF3B-61F3304A1718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9" name="Google Shape;11379;g3acbb144eea_1_6349">
                  <a:extLst>
                    <a:ext uri="{FF2B5EF4-FFF2-40B4-BE49-F238E27FC236}">
                      <a16:creationId xmlns:a16="http://schemas.microsoft.com/office/drawing/2014/main" id="{1F90E868-512F-0850-E39E-A2623DE3626A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0" name="Google Shape;11380;g3acbb144eea_1_6349">
                  <a:extLst>
                    <a:ext uri="{FF2B5EF4-FFF2-40B4-BE49-F238E27FC236}">
                      <a16:creationId xmlns:a16="http://schemas.microsoft.com/office/drawing/2014/main" id="{AD89FAC6-C1C7-F510-F080-05D2EEC2F270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1" name="Google Shape;11381;g3acbb144eea_1_6349">
                  <a:extLst>
                    <a:ext uri="{FF2B5EF4-FFF2-40B4-BE49-F238E27FC236}">
                      <a16:creationId xmlns:a16="http://schemas.microsoft.com/office/drawing/2014/main" id="{32367185-C57B-820B-9CAB-FA52903A7671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2" name="Google Shape;11382;g3acbb144eea_1_6349">
                  <a:extLst>
                    <a:ext uri="{FF2B5EF4-FFF2-40B4-BE49-F238E27FC236}">
                      <a16:creationId xmlns:a16="http://schemas.microsoft.com/office/drawing/2014/main" id="{CD20D3D8-01C9-A0DB-D6D3-A51E980186E4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3" name="Google Shape;11383;g3acbb144eea_1_6349">
                  <a:extLst>
                    <a:ext uri="{FF2B5EF4-FFF2-40B4-BE49-F238E27FC236}">
                      <a16:creationId xmlns:a16="http://schemas.microsoft.com/office/drawing/2014/main" id="{32DC371B-2076-10D3-3008-791027F70DC6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4" name="Google Shape;11384;g3acbb144eea_1_6349">
                  <a:extLst>
                    <a:ext uri="{FF2B5EF4-FFF2-40B4-BE49-F238E27FC236}">
                      <a16:creationId xmlns:a16="http://schemas.microsoft.com/office/drawing/2014/main" id="{3201C2C8-E7C4-D15C-9130-9521C43718A7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5" name="Google Shape;11385;g3acbb144eea_1_6349">
                  <a:extLst>
                    <a:ext uri="{FF2B5EF4-FFF2-40B4-BE49-F238E27FC236}">
                      <a16:creationId xmlns:a16="http://schemas.microsoft.com/office/drawing/2014/main" id="{E937A123-976D-641E-3C96-F4992B6C2BB5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6" name="Google Shape;11386;g3acbb144eea_1_6349">
                  <a:extLst>
                    <a:ext uri="{FF2B5EF4-FFF2-40B4-BE49-F238E27FC236}">
                      <a16:creationId xmlns:a16="http://schemas.microsoft.com/office/drawing/2014/main" id="{4F4DDFF6-42C9-362C-2D67-6C79AC08FBD9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7" name="Google Shape;11387;g3acbb144eea_1_6349">
                  <a:extLst>
                    <a:ext uri="{FF2B5EF4-FFF2-40B4-BE49-F238E27FC236}">
                      <a16:creationId xmlns:a16="http://schemas.microsoft.com/office/drawing/2014/main" id="{27620F3C-49C2-0F9D-157C-98EB6FC68D79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8" name="Google Shape;11388;g3acbb144eea_1_6349">
                  <a:extLst>
                    <a:ext uri="{FF2B5EF4-FFF2-40B4-BE49-F238E27FC236}">
                      <a16:creationId xmlns:a16="http://schemas.microsoft.com/office/drawing/2014/main" id="{8551308A-6BD0-F5DF-D586-E72501AB3151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9" name="Google Shape;11389;g3acbb144eea_1_6349">
                  <a:extLst>
                    <a:ext uri="{FF2B5EF4-FFF2-40B4-BE49-F238E27FC236}">
                      <a16:creationId xmlns:a16="http://schemas.microsoft.com/office/drawing/2014/main" id="{C6087CD6-4A7B-6589-FC65-11F52E515E67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0" name="Google Shape;11390;g3acbb144eea_1_6349">
                  <a:extLst>
                    <a:ext uri="{FF2B5EF4-FFF2-40B4-BE49-F238E27FC236}">
                      <a16:creationId xmlns:a16="http://schemas.microsoft.com/office/drawing/2014/main" id="{E82258DD-FC72-33D2-709B-30FD6FD9FD7D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1" name="Google Shape;11391;g3acbb144eea_1_6349">
                  <a:extLst>
                    <a:ext uri="{FF2B5EF4-FFF2-40B4-BE49-F238E27FC236}">
                      <a16:creationId xmlns:a16="http://schemas.microsoft.com/office/drawing/2014/main" id="{629A185C-5A2D-AE34-EB95-1F84F1C5B60D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2" name="Google Shape;11392;g3acbb144eea_1_6349">
                  <a:extLst>
                    <a:ext uri="{FF2B5EF4-FFF2-40B4-BE49-F238E27FC236}">
                      <a16:creationId xmlns:a16="http://schemas.microsoft.com/office/drawing/2014/main" id="{F34D78FC-1862-F630-9CC2-D5958EFD3AE2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3" name="Google Shape;11393;g3acbb144eea_1_6349">
                  <a:extLst>
                    <a:ext uri="{FF2B5EF4-FFF2-40B4-BE49-F238E27FC236}">
                      <a16:creationId xmlns:a16="http://schemas.microsoft.com/office/drawing/2014/main" id="{85385978-AFD0-E49C-FCE9-C116407B1EFC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4" name="Google Shape;11394;g3acbb144eea_1_6349">
                  <a:extLst>
                    <a:ext uri="{FF2B5EF4-FFF2-40B4-BE49-F238E27FC236}">
                      <a16:creationId xmlns:a16="http://schemas.microsoft.com/office/drawing/2014/main" id="{15012C44-C8AD-E9E3-01BF-571BBF1C3ECB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5" name="Google Shape;11395;g3acbb144eea_1_6349">
                  <a:extLst>
                    <a:ext uri="{FF2B5EF4-FFF2-40B4-BE49-F238E27FC236}">
                      <a16:creationId xmlns:a16="http://schemas.microsoft.com/office/drawing/2014/main" id="{D5134167-4E8C-55FA-FCA4-75EC4AF94FE0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6" name="Google Shape;11396;g3acbb144eea_1_6349">
                  <a:extLst>
                    <a:ext uri="{FF2B5EF4-FFF2-40B4-BE49-F238E27FC236}">
                      <a16:creationId xmlns:a16="http://schemas.microsoft.com/office/drawing/2014/main" id="{847BF603-09FD-6E45-A508-15DF6B26B0E1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7" name="Google Shape;11397;g3acbb144eea_1_6349">
                  <a:extLst>
                    <a:ext uri="{FF2B5EF4-FFF2-40B4-BE49-F238E27FC236}">
                      <a16:creationId xmlns:a16="http://schemas.microsoft.com/office/drawing/2014/main" id="{3FD52CD2-BE9E-2974-165C-4B53EFBFF60F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8" name="Google Shape;11398;g3acbb144eea_1_6349">
                  <a:extLst>
                    <a:ext uri="{FF2B5EF4-FFF2-40B4-BE49-F238E27FC236}">
                      <a16:creationId xmlns:a16="http://schemas.microsoft.com/office/drawing/2014/main" id="{CAD74692-064D-6E5B-B406-70F8BD4BEA41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9" name="Google Shape;11399;g3acbb144eea_1_6349">
                  <a:extLst>
                    <a:ext uri="{FF2B5EF4-FFF2-40B4-BE49-F238E27FC236}">
                      <a16:creationId xmlns:a16="http://schemas.microsoft.com/office/drawing/2014/main" id="{DA9E7C32-879B-D62F-A248-0BBC7FB82A61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g3acbb144eea_1_6349">
                  <a:extLst>
                    <a:ext uri="{FF2B5EF4-FFF2-40B4-BE49-F238E27FC236}">
                      <a16:creationId xmlns:a16="http://schemas.microsoft.com/office/drawing/2014/main" id="{B3D786E2-FE40-34BC-E1FB-34A1A6E1C0A3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g3acbb144eea_1_6349">
                  <a:extLst>
                    <a:ext uri="{FF2B5EF4-FFF2-40B4-BE49-F238E27FC236}">
                      <a16:creationId xmlns:a16="http://schemas.microsoft.com/office/drawing/2014/main" id="{53869B48-0CFE-693A-001F-EB3988092379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g3acbb144eea_1_6349">
                  <a:extLst>
                    <a:ext uri="{FF2B5EF4-FFF2-40B4-BE49-F238E27FC236}">
                      <a16:creationId xmlns:a16="http://schemas.microsoft.com/office/drawing/2014/main" id="{911AE1F5-284B-28F6-A0D5-C277DA6285AA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g3acbb144eea_1_6349">
                  <a:extLst>
                    <a:ext uri="{FF2B5EF4-FFF2-40B4-BE49-F238E27FC236}">
                      <a16:creationId xmlns:a16="http://schemas.microsoft.com/office/drawing/2014/main" id="{9C73B2A8-B9A4-C74A-5A83-75ADC2C2EE19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g3acbb144eea_1_6349">
                  <a:extLst>
                    <a:ext uri="{FF2B5EF4-FFF2-40B4-BE49-F238E27FC236}">
                      <a16:creationId xmlns:a16="http://schemas.microsoft.com/office/drawing/2014/main" id="{E45351E5-5747-0044-3F71-885F3F96AC85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g3acbb144eea_1_6349">
                  <a:extLst>
                    <a:ext uri="{FF2B5EF4-FFF2-40B4-BE49-F238E27FC236}">
                      <a16:creationId xmlns:a16="http://schemas.microsoft.com/office/drawing/2014/main" id="{93CD7664-72C2-5264-2788-6750DCDEB732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g3acbb144eea_1_6349">
                  <a:extLst>
                    <a:ext uri="{FF2B5EF4-FFF2-40B4-BE49-F238E27FC236}">
                      <a16:creationId xmlns:a16="http://schemas.microsoft.com/office/drawing/2014/main" id="{90B9F544-F3FB-1F65-E69C-35DB22C38EC1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g3acbb144eea_1_6349">
                  <a:extLst>
                    <a:ext uri="{FF2B5EF4-FFF2-40B4-BE49-F238E27FC236}">
                      <a16:creationId xmlns:a16="http://schemas.microsoft.com/office/drawing/2014/main" id="{617CBCCA-61FF-9FFA-F9DB-3E6543FF5979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8" name="Google Shape;11408;g3acbb144eea_1_6349">
                  <a:extLst>
                    <a:ext uri="{FF2B5EF4-FFF2-40B4-BE49-F238E27FC236}">
                      <a16:creationId xmlns:a16="http://schemas.microsoft.com/office/drawing/2014/main" id="{D923AD6B-B57E-514D-DCB8-F5AE6427DFBD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9" name="Google Shape;11409;g3acbb144eea_1_6349">
                  <a:extLst>
                    <a:ext uri="{FF2B5EF4-FFF2-40B4-BE49-F238E27FC236}">
                      <a16:creationId xmlns:a16="http://schemas.microsoft.com/office/drawing/2014/main" id="{E826E694-606C-ABA5-DDB6-DB07D2563169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g3acbb144eea_1_6349">
                  <a:extLst>
                    <a:ext uri="{FF2B5EF4-FFF2-40B4-BE49-F238E27FC236}">
                      <a16:creationId xmlns:a16="http://schemas.microsoft.com/office/drawing/2014/main" id="{D17B6FCB-336F-C941-70FC-7F450FD4C6F6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1" name="Google Shape;11411;g3acbb144eea_1_6349">
                  <a:extLst>
                    <a:ext uri="{FF2B5EF4-FFF2-40B4-BE49-F238E27FC236}">
                      <a16:creationId xmlns:a16="http://schemas.microsoft.com/office/drawing/2014/main" id="{585FC249-B5B8-68F6-2957-4F1FD08FE334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2" name="Google Shape;11412;g3acbb144eea_1_6349">
                  <a:extLst>
                    <a:ext uri="{FF2B5EF4-FFF2-40B4-BE49-F238E27FC236}">
                      <a16:creationId xmlns:a16="http://schemas.microsoft.com/office/drawing/2014/main" id="{59E61C2B-37A1-4CF4-A08E-BA1E7540FA0E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3" name="Google Shape;11413;g3acbb144eea_1_6349">
                  <a:extLst>
                    <a:ext uri="{FF2B5EF4-FFF2-40B4-BE49-F238E27FC236}">
                      <a16:creationId xmlns:a16="http://schemas.microsoft.com/office/drawing/2014/main" id="{C56220D2-009E-FD05-8BAA-58DFD62CD7EC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4" name="Google Shape;11414;g3acbb144eea_1_6349">
                  <a:extLst>
                    <a:ext uri="{FF2B5EF4-FFF2-40B4-BE49-F238E27FC236}">
                      <a16:creationId xmlns:a16="http://schemas.microsoft.com/office/drawing/2014/main" id="{B608D657-1968-31C7-465E-3ABCC49A0944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g3acbb144eea_1_6349">
                  <a:extLst>
                    <a:ext uri="{FF2B5EF4-FFF2-40B4-BE49-F238E27FC236}">
                      <a16:creationId xmlns:a16="http://schemas.microsoft.com/office/drawing/2014/main" id="{C2E785B2-8BDD-F2CB-9DCE-058F4C94B4E3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g3acbb144eea_1_6349">
                  <a:extLst>
                    <a:ext uri="{FF2B5EF4-FFF2-40B4-BE49-F238E27FC236}">
                      <a16:creationId xmlns:a16="http://schemas.microsoft.com/office/drawing/2014/main" id="{794B9DED-5F6F-727F-089D-768189068570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g3acbb144eea_1_6349">
                  <a:extLst>
                    <a:ext uri="{FF2B5EF4-FFF2-40B4-BE49-F238E27FC236}">
                      <a16:creationId xmlns:a16="http://schemas.microsoft.com/office/drawing/2014/main" id="{DDEC5E1B-1CAC-9489-A0B9-A8620D752FC4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g3acbb144eea_1_6349">
                  <a:extLst>
                    <a:ext uri="{FF2B5EF4-FFF2-40B4-BE49-F238E27FC236}">
                      <a16:creationId xmlns:a16="http://schemas.microsoft.com/office/drawing/2014/main" id="{8ABFE48E-7B1E-FD56-9636-D695E0BC05BF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g3acbb144eea_1_6349">
                  <a:extLst>
                    <a:ext uri="{FF2B5EF4-FFF2-40B4-BE49-F238E27FC236}">
                      <a16:creationId xmlns:a16="http://schemas.microsoft.com/office/drawing/2014/main" id="{1D8DC113-75C0-149A-C15B-F659DD94D3A0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g3acbb144eea_1_6349">
                  <a:extLst>
                    <a:ext uri="{FF2B5EF4-FFF2-40B4-BE49-F238E27FC236}">
                      <a16:creationId xmlns:a16="http://schemas.microsoft.com/office/drawing/2014/main" id="{1B8D861F-187C-8975-B62B-B35A05818895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g3acbb144eea_1_6349">
                  <a:extLst>
                    <a:ext uri="{FF2B5EF4-FFF2-40B4-BE49-F238E27FC236}">
                      <a16:creationId xmlns:a16="http://schemas.microsoft.com/office/drawing/2014/main" id="{2726F626-CED2-A656-EA4F-3C79D3C299E0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g3acbb144eea_1_6349">
                  <a:extLst>
                    <a:ext uri="{FF2B5EF4-FFF2-40B4-BE49-F238E27FC236}">
                      <a16:creationId xmlns:a16="http://schemas.microsoft.com/office/drawing/2014/main" id="{F5BF8ECF-BA45-1DA4-BE77-6E94FC879B7E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3" name="Google Shape;11423;g3acbb144eea_1_6349">
                  <a:extLst>
                    <a:ext uri="{FF2B5EF4-FFF2-40B4-BE49-F238E27FC236}">
                      <a16:creationId xmlns:a16="http://schemas.microsoft.com/office/drawing/2014/main" id="{C5CF7AB5-D49A-AF2F-C04C-C8F956DE5538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4" name="Google Shape;11424;g3acbb144eea_1_6349">
                  <a:extLst>
                    <a:ext uri="{FF2B5EF4-FFF2-40B4-BE49-F238E27FC236}">
                      <a16:creationId xmlns:a16="http://schemas.microsoft.com/office/drawing/2014/main" id="{AB73F92A-FEBE-4409-CD22-EB86ECB1DB18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g3acbb144eea_1_6349">
                  <a:extLst>
                    <a:ext uri="{FF2B5EF4-FFF2-40B4-BE49-F238E27FC236}">
                      <a16:creationId xmlns:a16="http://schemas.microsoft.com/office/drawing/2014/main" id="{2982BC0B-2985-4B6C-85A4-D39E796884B2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g3acbb144eea_1_6349">
                  <a:extLst>
                    <a:ext uri="{FF2B5EF4-FFF2-40B4-BE49-F238E27FC236}">
                      <a16:creationId xmlns:a16="http://schemas.microsoft.com/office/drawing/2014/main" id="{1AF39CA8-EF6D-7A66-4BDC-E9FF6E6E6DFC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g3acbb144eea_1_6349">
                  <a:extLst>
                    <a:ext uri="{FF2B5EF4-FFF2-40B4-BE49-F238E27FC236}">
                      <a16:creationId xmlns:a16="http://schemas.microsoft.com/office/drawing/2014/main" id="{7B81131C-C647-DDE1-8C77-DE4ECAFF2975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8" name="Google Shape;11428;g3acbb144eea_1_6349">
                  <a:extLst>
                    <a:ext uri="{FF2B5EF4-FFF2-40B4-BE49-F238E27FC236}">
                      <a16:creationId xmlns:a16="http://schemas.microsoft.com/office/drawing/2014/main" id="{0ECE0D7C-E9CB-2228-130E-6FC0ACA863E1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9" name="Google Shape;11429;g3acbb144eea_1_6349">
                  <a:extLst>
                    <a:ext uri="{FF2B5EF4-FFF2-40B4-BE49-F238E27FC236}">
                      <a16:creationId xmlns:a16="http://schemas.microsoft.com/office/drawing/2014/main" id="{677FADC1-6E22-D2D6-9EA6-4EEE44421B3E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0" name="Google Shape;11430;g3acbb144eea_1_6349">
                  <a:extLst>
                    <a:ext uri="{FF2B5EF4-FFF2-40B4-BE49-F238E27FC236}">
                      <a16:creationId xmlns:a16="http://schemas.microsoft.com/office/drawing/2014/main" id="{64A005A6-1A98-0532-47B2-CF7B86733722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1" name="Google Shape;11431;g3acbb144eea_1_6349">
                  <a:extLst>
                    <a:ext uri="{FF2B5EF4-FFF2-40B4-BE49-F238E27FC236}">
                      <a16:creationId xmlns:a16="http://schemas.microsoft.com/office/drawing/2014/main" id="{6A7C34A4-D838-9B29-E858-B648D3875869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2" name="Google Shape;11432;g3acbb144eea_1_6349">
                  <a:extLst>
                    <a:ext uri="{FF2B5EF4-FFF2-40B4-BE49-F238E27FC236}">
                      <a16:creationId xmlns:a16="http://schemas.microsoft.com/office/drawing/2014/main" id="{1C405500-2ADF-60E2-35F4-6E35C657A90B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3" name="Google Shape;11433;g3acbb144eea_1_6349">
                  <a:extLst>
                    <a:ext uri="{FF2B5EF4-FFF2-40B4-BE49-F238E27FC236}">
                      <a16:creationId xmlns:a16="http://schemas.microsoft.com/office/drawing/2014/main" id="{1D5226AC-8E67-D5D8-0412-F8224D7ED62D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4" name="Google Shape;11434;g3acbb144eea_1_6349">
                  <a:extLst>
                    <a:ext uri="{FF2B5EF4-FFF2-40B4-BE49-F238E27FC236}">
                      <a16:creationId xmlns:a16="http://schemas.microsoft.com/office/drawing/2014/main" id="{E86434B9-F50E-9221-3D9F-5A745A5692C4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5" name="Google Shape;11435;g3acbb144eea_1_6349">
                  <a:extLst>
                    <a:ext uri="{FF2B5EF4-FFF2-40B4-BE49-F238E27FC236}">
                      <a16:creationId xmlns:a16="http://schemas.microsoft.com/office/drawing/2014/main" id="{0C2FDEF0-7863-EE6C-201D-176015D6202E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6" name="Google Shape;11436;g3acbb144eea_1_6349">
                  <a:extLst>
                    <a:ext uri="{FF2B5EF4-FFF2-40B4-BE49-F238E27FC236}">
                      <a16:creationId xmlns:a16="http://schemas.microsoft.com/office/drawing/2014/main" id="{E3F86767-4ECC-2780-6CE1-CEE62C54521A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7" name="Google Shape;11437;g3acbb144eea_1_6349">
                  <a:extLst>
                    <a:ext uri="{FF2B5EF4-FFF2-40B4-BE49-F238E27FC236}">
                      <a16:creationId xmlns:a16="http://schemas.microsoft.com/office/drawing/2014/main" id="{6E4D5E63-F09C-BBAE-9100-6EAC02E9BB0E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8" name="Google Shape;11438;g3acbb144eea_1_6349">
                  <a:extLst>
                    <a:ext uri="{FF2B5EF4-FFF2-40B4-BE49-F238E27FC236}">
                      <a16:creationId xmlns:a16="http://schemas.microsoft.com/office/drawing/2014/main" id="{92B1E7E4-CDA3-1D11-BE69-71FAE5B6C50E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9" name="Google Shape;11439;g3acbb144eea_1_6349">
                  <a:extLst>
                    <a:ext uri="{FF2B5EF4-FFF2-40B4-BE49-F238E27FC236}">
                      <a16:creationId xmlns:a16="http://schemas.microsoft.com/office/drawing/2014/main" id="{81FD5CA4-3414-C0B7-C421-E994DA225D4D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0" name="Google Shape;11440;g3acbb144eea_1_6349">
                  <a:extLst>
                    <a:ext uri="{FF2B5EF4-FFF2-40B4-BE49-F238E27FC236}">
                      <a16:creationId xmlns:a16="http://schemas.microsoft.com/office/drawing/2014/main" id="{DB08C33F-35DC-D90B-89DE-22E9FC917717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1" name="Google Shape;11441;g3acbb144eea_1_6349">
                  <a:extLst>
                    <a:ext uri="{FF2B5EF4-FFF2-40B4-BE49-F238E27FC236}">
                      <a16:creationId xmlns:a16="http://schemas.microsoft.com/office/drawing/2014/main" id="{DDF6DD67-D3A2-FDB0-B8B9-DC38884265A2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2" name="Google Shape;11442;g3acbb144eea_1_6349">
                  <a:extLst>
                    <a:ext uri="{FF2B5EF4-FFF2-40B4-BE49-F238E27FC236}">
                      <a16:creationId xmlns:a16="http://schemas.microsoft.com/office/drawing/2014/main" id="{7E8196E9-06F9-4131-29FF-434F83D7B697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3" name="Google Shape;11443;g3acbb144eea_1_6349">
                  <a:extLst>
                    <a:ext uri="{FF2B5EF4-FFF2-40B4-BE49-F238E27FC236}">
                      <a16:creationId xmlns:a16="http://schemas.microsoft.com/office/drawing/2014/main" id="{D3634994-8A32-BF18-2B6A-1824622832EF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4" name="Google Shape;11444;g3acbb144eea_1_6349">
                  <a:extLst>
                    <a:ext uri="{FF2B5EF4-FFF2-40B4-BE49-F238E27FC236}">
                      <a16:creationId xmlns:a16="http://schemas.microsoft.com/office/drawing/2014/main" id="{102DFC2D-7C3E-4579-2054-8DED093D0F3E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5" name="Google Shape;11445;g3acbb144eea_1_6349">
                  <a:extLst>
                    <a:ext uri="{FF2B5EF4-FFF2-40B4-BE49-F238E27FC236}">
                      <a16:creationId xmlns:a16="http://schemas.microsoft.com/office/drawing/2014/main" id="{8FBDF4C2-FC0A-9B82-CFE2-C704032862EE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6" name="Google Shape;11446;g3acbb144eea_1_6349">
                  <a:extLst>
                    <a:ext uri="{FF2B5EF4-FFF2-40B4-BE49-F238E27FC236}">
                      <a16:creationId xmlns:a16="http://schemas.microsoft.com/office/drawing/2014/main" id="{5AFE93A3-6E76-4267-16B3-1F71AB609848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7" name="Google Shape;11447;g3acbb144eea_1_6349">
                  <a:extLst>
                    <a:ext uri="{FF2B5EF4-FFF2-40B4-BE49-F238E27FC236}">
                      <a16:creationId xmlns:a16="http://schemas.microsoft.com/office/drawing/2014/main" id="{4B0B2F47-F0C0-A22E-6240-2DB8105B560A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8" name="Google Shape;11448;g3acbb144eea_1_6349">
                  <a:extLst>
                    <a:ext uri="{FF2B5EF4-FFF2-40B4-BE49-F238E27FC236}">
                      <a16:creationId xmlns:a16="http://schemas.microsoft.com/office/drawing/2014/main" id="{B119C639-9983-8558-591D-A469D1A556D3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9" name="Google Shape;11449;g3acbb144eea_1_6349">
                  <a:extLst>
                    <a:ext uri="{FF2B5EF4-FFF2-40B4-BE49-F238E27FC236}">
                      <a16:creationId xmlns:a16="http://schemas.microsoft.com/office/drawing/2014/main" id="{F98B274A-5A16-B293-CBA9-9BF277DBEEFF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0" name="Google Shape;11450;g3acbb144eea_1_6349">
                  <a:extLst>
                    <a:ext uri="{FF2B5EF4-FFF2-40B4-BE49-F238E27FC236}">
                      <a16:creationId xmlns:a16="http://schemas.microsoft.com/office/drawing/2014/main" id="{1CF57589-8777-9336-0A36-97A8A3922839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1" name="Google Shape;11451;g3acbb144eea_1_6349">
                  <a:extLst>
                    <a:ext uri="{FF2B5EF4-FFF2-40B4-BE49-F238E27FC236}">
                      <a16:creationId xmlns:a16="http://schemas.microsoft.com/office/drawing/2014/main" id="{8AD0CFF6-1CBB-2D98-00F5-978746B0DB9F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2" name="Google Shape;11452;g3acbb144eea_1_6349">
                  <a:extLst>
                    <a:ext uri="{FF2B5EF4-FFF2-40B4-BE49-F238E27FC236}">
                      <a16:creationId xmlns:a16="http://schemas.microsoft.com/office/drawing/2014/main" id="{591E169A-D0BF-2677-6608-720BFE1232F9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3" name="Google Shape;11453;g3acbb144eea_1_6349">
                  <a:extLst>
                    <a:ext uri="{FF2B5EF4-FFF2-40B4-BE49-F238E27FC236}">
                      <a16:creationId xmlns:a16="http://schemas.microsoft.com/office/drawing/2014/main" id="{6884BB2C-1B3C-273E-8578-D085A4EB2C05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54" name="Google Shape;11454;g3acbb144eea_1_6349">
            <a:extLst>
              <a:ext uri="{FF2B5EF4-FFF2-40B4-BE49-F238E27FC236}">
                <a16:creationId xmlns:a16="http://schemas.microsoft.com/office/drawing/2014/main" id="{6E491FCA-BC72-7B11-D679-294EC0B27CA6}"/>
              </a:ext>
            </a:extLst>
          </p:cNvPr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11455" name="Google Shape;11455;g3acbb144eea_1_6349">
              <a:extLst>
                <a:ext uri="{FF2B5EF4-FFF2-40B4-BE49-F238E27FC236}">
                  <a16:creationId xmlns:a16="http://schemas.microsoft.com/office/drawing/2014/main" id="{52D4301E-299E-0367-E79A-A8B23401132F}"/>
                </a:ext>
              </a:extLst>
            </p:cNvPr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56" name="Google Shape;11456;g3acbb144eea_1_6349">
              <a:extLst>
                <a:ext uri="{FF2B5EF4-FFF2-40B4-BE49-F238E27FC236}">
                  <a16:creationId xmlns:a16="http://schemas.microsoft.com/office/drawing/2014/main" id="{A9C8EE81-87C8-4043-7663-435645BB26FC}"/>
                </a:ext>
              </a:extLst>
            </p:cNvPr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11457" name="Google Shape;11457;g3acbb144eea_1_6349">
                <a:extLst>
                  <a:ext uri="{FF2B5EF4-FFF2-40B4-BE49-F238E27FC236}">
                    <a16:creationId xmlns:a16="http://schemas.microsoft.com/office/drawing/2014/main" id="{0F90798F-A356-C400-75D9-81D7D2E014C4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8" name="Google Shape;11458;g3acbb144eea_1_6349">
                <a:extLst>
                  <a:ext uri="{FF2B5EF4-FFF2-40B4-BE49-F238E27FC236}">
                    <a16:creationId xmlns:a16="http://schemas.microsoft.com/office/drawing/2014/main" id="{4F51A5DC-90EB-BB73-BD51-27A1739EE452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9" name="Google Shape;11459;g3acbb144eea_1_6349">
                <a:extLst>
                  <a:ext uri="{FF2B5EF4-FFF2-40B4-BE49-F238E27FC236}">
                    <a16:creationId xmlns:a16="http://schemas.microsoft.com/office/drawing/2014/main" id="{D2F2D1F3-2D70-0D81-F58F-C6D9520C59AE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60" name="Google Shape;11460;g3acbb144eea_1_6349">
                <a:extLst>
                  <a:ext uri="{FF2B5EF4-FFF2-40B4-BE49-F238E27FC236}">
                    <a16:creationId xmlns:a16="http://schemas.microsoft.com/office/drawing/2014/main" id="{CB7B5F6B-A800-898E-C44C-C259D067E243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1461" name="Google Shape;11461;g3acbb144eea_1_6349">
                  <a:extLst>
                    <a:ext uri="{FF2B5EF4-FFF2-40B4-BE49-F238E27FC236}">
                      <a16:creationId xmlns:a16="http://schemas.microsoft.com/office/drawing/2014/main" id="{A4A9C791-21ED-14F6-DB84-8695A4C1E466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g3acbb144eea_1_6349">
                  <a:extLst>
                    <a:ext uri="{FF2B5EF4-FFF2-40B4-BE49-F238E27FC236}">
                      <a16:creationId xmlns:a16="http://schemas.microsoft.com/office/drawing/2014/main" id="{AE4F0ED4-D9DD-6291-256E-52B5C801A52B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g3acbb144eea_1_6349">
                  <a:extLst>
                    <a:ext uri="{FF2B5EF4-FFF2-40B4-BE49-F238E27FC236}">
                      <a16:creationId xmlns:a16="http://schemas.microsoft.com/office/drawing/2014/main" id="{6EF92397-0AB5-C895-1A7A-1B821AE3F71D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4" name="Google Shape;11464;g3acbb144eea_1_6349">
                <a:extLst>
                  <a:ext uri="{FF2B5EF4-FFF2-40B4-BE49-F238E27FC236}">
                    <a16:creationId xmlns:a16="http://schemas.microsoft.com/office/drawing/2014/main" id="{CA568D26-6020-52E8-CA88-5ED86A44A545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1465" name="Google Shape;11465;g3acbb144eea_1_6349">
                  <a:extLst>
                    <a:ext uri="{FF2B5EF4-FFF2-40B4-BE49-F238E27FC236}">
                      <a16:creationId xmlns:a16="http://schemas.microsoft.com/office/drawing/2014/main" id="{577B3E59-97F3-C78D-2769-FDF53D173197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1466" name="Google Shape;11466;g3acbb144eea_1_6349">
                    <a:extLst>
                      <a:ext uri="{FF2B5EF4-FFF2-40B4-BE49-F238E27FC236}">
                        <a16:creationId xmlns:a16="http://schemas.microsoft.com/office/drawing/2014/main" id="{893340F2-6E19-38BA-F264-72573684322B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7" name="Google Shape;11467;g3acbb144eea_1_6349">
                    <a:extLst>
                      <a:ext uri="{FF2B5EF4-FFF2-40B4-BE49-F238E27FC236}">
                        <a16:creationId xmlns:a16="http://schemas.microsoft.com/office/drawing/2014/main" id="{B22790C9-1D1C-CB0E-F662-9425C19D9CE1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8" name="Google Shape;11468;g3acbb144eea_1_6349">
                    <a:extLst>
                      <a:ext uri="{FF2B5EF4-FFF2-40B4-BE49-F238E27FC236}">
                        <a16:creationId xmlns:a16="http://schemas.microsoft.com/office/drawing/2014/main" id="{394A3B73-76FC-4909-F71E-391513F9E6AD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469" name="Google Shape;11469;g3acbb144eea_1_6349">
                  <a:extLst>
                    <a:ext uri="{FF2B5EF4-FFF2-40B4-BE49-F238E27FC236}">
                      <a16:creationId xmlns:a16="http://schemas.microsoft.com/office/drawing/2014/main" id="{E268162B-9262-84C7-78CA-20F77BB9DBFA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1470" name="Google Shape;11470;g3acbb144eea_1_6349">
                    <a:extLst>
                      <a:ext uri="{FF2B5EF4-FFF2-40B4-BE49-F238E27FC236}">
                        <a16:creationId xmlns:a16="http://schemas.microsoft.com/office/drawing/2014/main" id="{218E888F-5F7F-E996-F07C-DF8A56F8B524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1" name="Google Shape;11471;g3acbb144eea_1_6349">
                    <a:extLst>
                      <a:ext uri="{FF2B5EF4-FFF2-40B4-BE49-F238E27FC236}">
                        <a16:creationId xmlns:a16="http://schemas.microsoft.com/office/drawing/2014/main" id="{9D10E1F8-A10A-696D-C6FB-D84F1E019D8C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472" name="Google Shape;11472;g3acbb144eea_1_6349">
                  <a:extLst>
                    <a:ext uri="{FF2B5EF4-FFF2-40B4-BE49-F238E27FC236}">
                      <a16:creationId xmlns:a16="http://schemas.microsoft.com/office/drawing/2014/main" id="{16B48D93-578A-8C9E-93DF-0BD44FB92D8F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3" name="Google Shape;11473;g3acbb144eea_1_6349">
                  <a:extLst>
                    <a:ext uri="{FF2B5EF4-FFF2-40B4-BE49-F238E27FC236}">
                      <a16:creationId xmlns:a16="http://schemas.microsoft.com/office/drawing/2014/main" id="{14648632-AD0E-AFBE-26FF-1FA10E3E5F01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474" name="Google Shape;11474;g3acbb144eea_1_6349">
                  <a:extLst>
                    <a:ext uri="{FF2B5EF4-FFF2-40B4-BE49-F238E27FC236}">
                      <a16:creationId xmlns:a16="http://schemas.microsoft.com/office/drawing/2014/main" id="{91667558-FA66-2066-7F3F-7F5646C16C3A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1475" name="Google Shape;11475;g3acbb144eea_1_6349">
                    <a:extLst>
                      <a:ext uri="{FF2B5EF4-FFF2-40B4-BE49-F238E27FC236}">
                        <a16:creationId xmlns:a16="http://schemas.microsoft.com/office/drawing/2014/main" id="{8E2F7398-E205-A87F-DC7E-DB481A4C77B9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6" name="Google Shape;11476;g3acbb144eea_1_6349">
                    <a:extLst>
                      <a:ext uri="{FF2B5EF4-FFF2-40B4-BE49-F238E27FC236}">
                        <a16:creationId xmlns:a16="http://schemas.microsoft.com/office/drawing/2014/main" id="{8376DB60-91F1-5517-6814-7BFD8EB36F37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7" name="Google Shape;11477;g3acbb144eea_1_6349">
                    <a:extLst>
                      <a:ext uri="{FF2B5EF4-FFF2-40B4-BE49-F238E27FC236}">
                        <a16:creationId xmlns:a16="http://schemas.microsoft.com/office/drawing/2014/main" id="{18DE2EE7-38B1-F1F3-3464-67757B23FABF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478" name="Google Shape;11478;g3acbb144eea_1_6349">
            <a:extLst>
              <a:ext uri="{FF2B5EF4-FFF2-40B4-BE49-F238E27FC236}">
                <a16:creationId xmlns:a16="http://schemas.microsoft.com/office/drawing/2014/main" id="{4C5C8877-7439-DDEE-3FCA-38B56CCE0808}"/>
              </a:ext>
            </a:extLst>
          </p:cNvPr>
          <p:cNvGrpSpPr/>
          <p:nvPr/>
        </p:nvGrpSpPr>
        <p:grpSpPr>
          <a:xfrm>
            <a:off x="3483444" y="1713071"/>
            <a:ext cx="1741800" cy="1713000"/>
            <a:chOff x="3483444" y="1713071"/>
            <a:chExt cx="1741800" cy="1713000"/>
          </a:xfrm>
        </p:grpSpPr>
        <p:sp>
          <p:nvSpPr>
            <p:cNvPr id="11479" name="Google Shape;11479;g3acbb144eea_1_6349">
              <a:extLst>
                <a:ext uri="{FF2B5EF4-FFF2-40B4-BE49-F238E27FC236}">
                  <a16:creationId xmlns:a16="http://schemas.microsoft.com/office/drawing/2014/main" id="{F74B5E58-C227-6CD9-9B62-8BA8A75276A4}"/>
                </a:ext>
              </a:extLst>
            </p:cNvPr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0" name="Google Shape;11480;g3acbb144eea_1_6349">
              <a:extLst>
                <a:ext uri="{FF2B5EF4-FFF2-40B4-BE49-F238E27FC236}">
                  <a16:creationId xmlns:a16="http://schemas.microsoft.com/office/drawing/2014/main" id="{1F798A51-F656-39C7-1DF8-0A81A1D136F3}"/>
                </a:ext>
              </a:extLst>
            </p:cNvPr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11481" name="Google Shape;11481;g3acbb144eea_1_6349">
                <a:extLst>
                  <a:ext uri="{FF2B5EF4-FFF2-40B4-BE49-F238E27FC236}">
                    <a16:creationId xmlns:a16="http://schemas.microsoft.com/office/drawing/2014/main" id="{1F1B9043-3E90-F7A0-7BD3-DB5D0F80A17B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82" name="Google Shape;11482;g3acbb144eea_1_6349">
                <a:extLst>
                  <a:ext uri="{FF2B5EF4-FFF2-40B4-BE49-F238E27FC236}">
                    <a16:creationId xmlns:a16="http://schemas.microsoft.com/office/drawing/2014/main" id="{8A9833DE-03E5-2DA3-B85D-57CB990E569B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1483" name="Google Shape;11483;g3acbb144eea_1_6349">
                  <a:extLst>
                    <a:ext uri="{FF2B5EF4-FFF2-40B4-BE49-F238E27FC236}">
                      <a16:creationId xmlns:a16="http://schemas.microsoft.com/office/drawing/2014/main" id="{14DE1834-4F93-1265-6FA9-9565885D23CC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4" name="Google Shape;11484;g3acbb144eea_1_6349">
                  <a:extLst>
                    <a:ext uri="{FF2B5EF4-FFF2-40B4-BE49-F238E27FC236}">
                      <a16:creationId xmlns:a16="http://schemas.microsoft.com/office/drawing/2014/main" id="{C4244EF2-6EB0-8EFF-9C33-82C5B177BC43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5" name="Google Shape;11485;g3acbb144eea_1_6349">
                  <a:extLst>
                    <a:ext uri="{FF2B5EF4-FFF2-40B4-BE49-F238E27FC236}">
                      <a16:creationId xmlns:a16="http://schemas.microsoft.com/office/drawing/2014/main" id="{10ED4915-067C-1E87-BCE7-28DCA3CAC55A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g3acbb144eea_1_6349">
                  <a:extLst>
                    <a:ext uri="{FF2B5EF4-FFF2-40B4-BE49-F238E27FC236}">
                      <a16:creationId xmlns:a16="http://schemas.microsoft.com/office/drawing/2014/main" id="{42DF5597-3C88-F5ED-B5C6-C28E53EB32D1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g3acbb144eea_1_6349">
                  <a:extLst>
                    <a:ext uri="{FF2B5EF4-FFF2-40B4-BE49-F238E27FC236}">
                      <a16:creationId xmlns:a16="http://schemas.microsoft.com/office/drawing/2014/main" id="{356FD4E9-8A09-F092-A5AF-E21D19896261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g3acbb144eea_1_6349">
                  <a:extLst>
                    <a:ext uri="{FF2B5EF4-FFF2-40B4-BE49-F238E27FC236}">
                      <a16:creationId xmlns:a16="http://schemas.microsoft.com/office/drawing/2014/main" id="{679B6620-9F2F-FCEA-1806-C558D8427230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9" name="Google Shape;11489;g3acbb144eea_1_6349">
                <a:extLst>
                  <a:ext uri="{FF2B5EF4-FFF2-40B4-BE49-F238E27FC236}">
                    <a16:creationId xmlns:a16="http://schemas.microsoft.com/office/drawing/2014/main" id="{EA76D3EB-3F0C-DEE9-83E1-47DCCB2A27F0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1490" name="Google Shape;11490;g3acbb144eea_1_6349">
                  <a:extLst>
                    <a:ext uri="{FF2B5EF4-FFF2-40B4-BE49-F238E27FC236}">
                      <a16:creationId xmlns:a16="http://schemas.microsoft.com/office/drawing/2014/main" id="{38DF3D31-F911-C158-3D41-B9121A95C3E0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g3acbb144eea_1_6349">
                  <a:extLst>
                    <a:ext uri="{FF2B5EF4-FFF2-40B4-BE49-F238E27FC236}">
                      <a16:creationId xmlns:a16="http://schemas.microsoft.com/office/drawing/2014/main" id="{A2FD43B2-EF00-9376-D97F-6A36B82BDBFE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g3acbb144eea_1_6349">
                  <a:extLst>
                    <a:ext uri="{FF2B5EF4-FFF2-40B4-BE49-F238E27FC236}">
                      <a16:creationId xmlns:a16="http://schemas.microsoft.com/office/drawing/2014/main" id="{BAF1616B-BACD-A22B-7C0D-E2601484735F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93" name="Google Shape;11493;g3acbb144eea_1_6349">
                <a:extLst>
                  <a:ext uri="{FF2B5EF4-FFF2-40B4-BE49-F238E27FC236}">
                    <a16:creationId xmlns:a16="http://schemas.microsoft.com/office/drawing/2014/main" id="{FD111709-C395-32B9-6614-8670F15E92C5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94" name="Google Shape;11494;g3acbb144eea_1_6349">
                <a:extLst>
                  <a:ext uri="{FF2B5EF4-FFF2-40B4-BE49-F238E27FC236}">
                    <a16:creationId xmlns:a16="http://schemas.microsoft.com/office/drawing/2014/main" id="{DEC0978C-3385-A64B-6FFC-D5A471ABE26F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1495" name="Google Shape;11495;g3acbb144eea_1_6349">
                  <a:extLst>
                    <a:ext uri="{FF2B5EF4-FFF2-40B4-BE49-F238E27FC236}">
                      <a16:creationId xmlns:a16="http://schemas.microsoft.com/office/drawing/2014/main" id="{9A8775BF-CE21-A74C-6276-F09826A8D9FA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6" name="Google Shape;11496;g3acbb144eea_1_6349">
                  <a:extLst>
                    <a:ext uri="{FF2B5EF4-FFF2-40B4-BE49-F238E27FC236}">
                      <a16:creationId xmlns:a16="http://schemas.microsoft.com/office/drawing/2014/main" id="{B1A7408A-E52A-C361-9696-7DC0E7EF34CE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7" name="Google Shape;11497;g3acbb144eea_1_6349">
                  <a:extLst>
                    <a:ext uri="{FF2B5EF4-FFF2-40B4-BE49-F238E27FC236}">
                      <a16:creationId xmlns:a16="http://schemas.microsoft.com/office/drawing/2014/main" id="{EE57A9C1-2435-7911-DD27-EB2F8B96E6B8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98" name="Google Shape;11498;g3acbb144eea_1_6349">
            <a:extLst>
              <a:ext uri="{FF2B5EF4-FFF2-40B4-BE49-F238E27FC236}">
                <a16:creationId xmlns:a16="http://schemas.microsoft.com/office/drawing/2014/main" id="{0477A913-F998-8949-3B35-02D622760F8B}"/>
              </a:ext>
            </a:extLst>
          </p:cNvPr>
          <p:cNvGrpSpPr/>
          <p:nvPr/>
        </p:nvGrpSpPr>
        <p:grpSpPr>
          <a:xfrm>
            <a:off x="1741727" y="1713071"/>
            <a:ext cx="1741800" cy="1713000"/>
            <a:chOff x="5225189" y="1713071"/>
            <a:chExt cx="1741800" cy="1713000"/>
          </a:xfrm>
        </p:grpSpPr>
        <p:sp>
          <p:nvSpPr>
            <p:cNvPr id="11499" name="Google Shape;11499;g3acbb144eea_1_6349">
              <a:extLst>
                <a:ext uri="{FF2B5EF4-FFF2-40B4-BE49-F238E27FC236}">
                  <a16:creationId xmlns:a16="http://schemas.microsoft.com/office/drawing/2014/main" id="{4EEADFC2-6B7C-C241-76E6-44DA296EDA22}"/>
                </a:ext>
              </a:extLst>
            </p:cNvPr>
            <p:cNvSpPr/>
            <p:nvPr/>
          </p:nvSpPr>
          <p:spPr>
            <a:xfrm>
              <a:off x="5225189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00" name="Google Shape;11500;g3acbb144eea_1_6349">
              <a:extLst>
                <a:ext uri="{FF2B5EF4-FFF2-40B4-BE49-F238E27FC236}">
                  <a16:creationId xmlns:a16="http://schemas.microsoft.com/office/drawing/2014/main" id="{A6104AAA-A55A-2B6B-951F-532AC2321E27}"/>
                </a:ext>
              </a:extLst>
            </p:cNvPr>
            <p:cNvGrpSpPr/>
            <p:nvPr/>
          </p:nvGrpSpPr>
          <p:grpSpPr>
            <a:xfrm>
              <a:off x="5514284" y="2144079"/>
              <a:ext cx="1160219" cy="850919"/>
              <a:chOff x="-4275879" y="2824603"/>
              <a:chExt cx="740266" cy="542920"/>
            </a:xfrm>
          </p:grpSpPr>
          <p:grpSp>
            <p:nvGrpSpPr>
              <p:cNvPr id="11501" name="Google Shape;11501;g3acbb144eea_1_6349">
                <a:extLst>
                  <a:ext uri="{FF2B5EF4-FFF2-40B4-BE49-F238E27FC236}">
                    <a16:creationId xmlns:a16="http://schemas.microsoft.com/office/drawing/2014/main" id="{8F814C2D-E60D-C3C9-D253-9E1D77D65781}"/>
                  </a:ext>
                </a:extLst>
              </p:cNvPr>
              <p:cNvGrpSpPr/>
              <p:nvPr/>
            </p:nvGrpSpPr>
            <p:grpSpPr>
              <a:xfrm>
                <a:off x="-4274462" y="2986190"/>
                <a:ext cx="730564" cy="108300"/>
                <a:chOff x="-4274462" y="2986190"/>
                <a:chExt cx="730564" cy="108300"/>
              </a:xfrm>
            </p:grpSpPr>
            <p:sp>
              <p:nvSpPr>
                <p:cNvPr id="11502" name="Google Shape;11502;g3acbb144eea_1_6349">
                  <a:extLst>
                    <a:ext uri="{FF2B5EF4-FFF2-40B4-BE49-F238E27FC236}">
                      <a16:creationId xmlns:a16="http://schemas.microsoft.com/office/drawing/2014/main" id="{F289BAA0-BB66-77F2-7D64-4DD4692B5BBF}"/>
                    </a:ext>
                  </a:extLst>
                </p:cNvPr>
                <p:cNvSpPr/>
                <p:nvPr/>
              </p:nvSpPr>
              <p:spPr>
                <a:xfrm>
                  <a:off x="-4274462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3" name="Google Shape;11503;g3acbb144eea_1_6349">
                  <a:extLst>
                    <a:ext uri="{FF2B5EF4-FFF2-40B4-BE49-F238E27FC236}">
                      <a16:creationId xmlns:a16="http://schemas.microsoft.com/office/drawing/2014/main" id="{4098F635-DBF6-8222-0BE9-DBC5AB0D26B0}"/>
                    </a:ext>
                  </a:extLst>
                </p:cNvPr>
                <p:cNvSpPr/>
                <p:nvPr/>
              </p:nvSpPr>
              <p:spPr>
                <a:xfrm>
                  <a:off x="-416631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g3acbb144eea_1_6349">
                  <a:extLst>
                    <a:ext uri="{FF2B5EF4-FFF2-40B4-BE49-F238E27FC236}">
                      <a16:creationId xmlns:a16="http://schemas.microsoft.com/office/drawing/2014/main" id="{DBCB554C-677C-2BAC-4680-764CAC6D9BFD}"/>
                    </a:ext>
                  </a:extLst>
                </p:cNvPr>
                <p:cNvSpPr/>
                <p:nvPr/>
              </p:nvSpPr>
              <p:spPr>
                <a:xfrm>
                  <a:off x="-405815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5" name="Google Shape;11505;g3acbb144eea_1_6349">
                  <a:extLst>
                    <a:ext uri="{FF2B5EF4-FFF2-40B4-BE49-F238E27FC236}">
                      <a16:creationId xmlns:a16="http://schemas.microsoft.com/office/drawing/2014/main" id="{0C8FADC3-541F-6AA2-46B9-007FC7C32DE6}"/>
                    </a:ext>
                  </a:extLst>
                </p:cNvPr>
                <p:cNvSpPr/>
                <p:nvPr/>
              </p:nvSpPr>
              <p:spPr>
                <a:xfrm>
                  <a:off x="-3950005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6" name="Google Shape;11506;g3acbb144eea_1_6349">
                  <a:extLst>
                    <a:ext uri="{FF2B5EF4-FFF2-40B4-BE49-F238E27FC236}">
                      <a16:creationId xmlns:a16="http://schemas.microsoft.com/office/drawing/2014/main" id="{97CEA954-2D20-B9A2-4C37-89CA30C8AA54}"/>
                    </a:ext>
                  </a:extLst>
                </p:cNvPr>
                <p:cNvSpPr/>
                <p:nvPr/>
              </p:nvSpPr>
              <p:spPr>
                <a:xfrm>
                  <a:off x="-3841853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g3acbb144eea_1_6349">
                  <a:extLst>
                    <a:ext uri="{FF2B5EF4-FFF2-40B4-BE49-F238E27FC236}">
                      <a16:creationId xmlns:a16="http://schemas.microsoft.com/office/drawing/2014/main" id="{9F0133F2-F1CD-32F6-E1C7-60FAFA2F4360}"/>
                    </a:ext>
                  </a:extLst>
                </p:cNvPr>
                <p:cNvSpPr/>
                <p:nvPr/>
              </p:nvSpPr>
              <p:spPr>
                <a:xfrm>
                  <a:off x="-373370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8" name="Google Shape;11508;g3acbb144eea_1_6349">
                  <a:extLst>
                    <a:ext uri="{FF2B5EF4-FFF2-40B4-BE49-F238E27FC236}">
                      <a16:creationId xmlns:a16="http://schemas.microsoft.com/office/drawing/2014/main" id="{3D6FE158-8916-918F-CFF5-C72F99F3A467}"/>
                    </a:ext>
                  </a:extLst>
                </p:cNvPr>
                <p:cNvSpPr/>
                <p:nvPr/>
              </p:nvSpPr>
              <p:spPr>
                <a:xfrm>
                  <a:off x="-365219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9" name="Google Shape;11509;g3acbb144eea_1_6349">
                <a:extLst>
                  <a:ext uri="{FF2B5EF4-FFF2-40B4-BE49-F238E27FC236}">
                    <a16:creationId xmlns:a16="http://schemas.microsoft.com/office/drawing/2014/main" id="{C8EB4CFD-5339-7329-3151-A3BE06AD4113}"/>
                  </a:ext>
                </a:extLst>
              </p:cNvPr>
              <p:cNvGrpSpPr/>
              <p:nvPr/>
            </p:nvGrpSpPr>
            <p:grpSpPr>
              <a:xfrm>
                <a:off x="-4224873" y="2928909"/>
                <a:ext cx="622412" cy="108300"/>
                <a:chOff x="-4224873" y="2928909"/>
                <a:chExt cx="622412" cy="108300"/>
              </a:xfrm>
            </p:grpSpPr>
            <p:sp>
              <p:nvSpPr>
                <p:cNvPr id="11510" name="Google Shape;11510;g3acbb144eea_1_6349">
                  <a:extLst>
                    <a:ext uri="{FF2B5EF4-FFF2-40B4-BE49-F238E27FC236}">
                      <a16:creationId xmlns:a16="http://schemas.microsoft.com/office/drawing/2014/main" id="{1EA5EAEE-546E-24EC-F93C-2BECFDB7784F}"/>
                    </a:ext>
                  </a:extLst>
                </p:cNvPr>
                <p:cNvSpPr/>
                <p:nvPr/>
              </p:nvSpPr>
              <p:spPr>
                <a:xfrm>
                  <a:off x="-4116720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1" name="Google Shape;11511;g3acbb144eea_1_6349">
                  <a:extLst>
                    <a:ext uri="{FF2B5EF4-FFF2-40B4-BE49-F238E27FC236}">
                      <a16:creationId xmlns:a16="http://schemas.microsoft.com/office/drawing/2014/main" id="{BF5223CC-E7A6-CBED-FDA8-962809390D0F}"/>
                    </a:ext>
                  </a:extLst>
                </p:cNvPr>
                <p:cNvSpPr/>
                <p:nvPr/>
              </p:nvSpPr>
              <p:spPr>
                <a:xfrm>
                  <a:off x="-4224873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2" name="Google Shape;11512;g3acbb144eea_1_6349">
                  <a:extLst>
                    <a:ext uri="{FF2B5EF4-FFF2-40B4-BE49-F238E27FC236}">
                      <a16:creationId xmlns:a16="http://schemas.microsoft.com/office/drawing/2014/main" id="{45E23342-0A70-F536-C386-A8DED3FF8322}"/>
                    </a:ext>
                  </a:extLst>
                </p:cNvPr>
                <p:cNvSpPr/>
                <p:nvPr/>
              </p:nvSpPr>
              <p:spPr>
                <a:xfrm>
                  <a:off x="-4008568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g3acbb144eea_1_6349">
                  <a:extLst>
                    <a:ext uri="{FF2B5EF4-FFF2-40B4-BE49-F238E27FC236}">
                      <a16:creationId xmlns:a16="http://schemas.microsoft.com/office/drawing/2014/main" id="{A054EB19-0DD2-C86C-8951-7C6B2F976469}"/>
                    </a:ext>
                  </a:extLst>
                </p:cNvPr>
                <p:cNvSpPr/>
                <p:nvPr/>
              </p:nvSpPr>
              <p:spPr>
                <a:xfrm>
                  <a:off x="-3900416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4" name="Google Shape;11514;g3acbb144eea_1_6349">
                  <a:extLst>
                    <a:ext uri="{FF2B5EF4-FFF2-40B4-BE49-F238E27FC236}">
                      <a16:creationId xmlns:a16="http://schemas.microsoft.com/office/drawing/2014/main" id="{6D800D13-A788-B802-467C-9DFA9A3EC579}"/>
                    </a:ext>
                  </a:extLst>
                </p:cNvPr>
                <p:cNvSpPr/>
                <p:nvPr/>
              </p:nvSpPr>
              <p:spPr>
                <a:xfrm>
                  <a:off x="-3792263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5" name="Google Shape;11515;g3acbb144eea_1_6349">
                  <a:extLst>
                    <a:ext uri="{FF2B5EF4-FFF2-40B4-BE49-F238E27FC236}">
                      <a16:creationId xmlns:a16="http://schemas.microsoft.com/office/drawing/2014/main" id="{44D8EE31-BDAA-18C6-1624-25B6FFAC8F48}"/>
                    </a:ext>
                  </a:extLst>
                </p:cNvPr>
                <p:cNvSpPr/>
                <p:nvPr/>
              </p:nvSpPr>
              <p:spPr>
                <a:xfrm>
                  <a:off x="-3710761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6" name="Google Shape;11516;g3acbb144eea_1_6349">
                <a:extLst>
                  <a:ext uri="{FF2B5EF4-FFF2-40B4-BE49-F238E27FC236}">
                    <a16:creationId xmlns:a16="http://schemas.microsoft.com/office/drawing/2014/main" id="{B7B6927E-9559-E38E-185A-45D49F4FC93E}"/>
                  </a:ext>
                </a:extLst>
              </p:cNvPr>
              <p:cNvGrpSpPr/>
              <p:nvPr/>
            </p:nvGrpSpPr>
            <p:grpSpPr>
              <a:xfrm>
                <a:off x="-4148701" y="2824603"/>
                <a:ext cx="468044" cy="174014"/>
                <a:chOff x="-4148701" y="2824603"/>
                <a:chExt cx="468044" cy="174014"/>
              </a:xfrm>
            </p:grpSpPr>
            <p:sp>
              <p:nvSpPr>
                <p:cNvPr id="11517" name="Google Shape;11517;g3acbb144eea_1_6349">
                  <a:extLst>
                    <a:ext uri="{FF2B5EF4-FFF2-40B4-BE49-F238E27FC236}">
                      <a16:creationId xmlns:a16="http://schemas.microsoft.com/office/drawing/2014/main" id="{958F384C-D1E3-34C4-CD8F-2A309BA69B7C}"/>
                    </a:ext>
                  </a:extLst>
                </p:cNvPr>
                <p:cNvSpPr/>
                <p:nvPr/>
              </p:nvSpPr>
              <p:spPr>
                <a:xfrm>
                  <a:off x="-4148701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8" name="Google Shape;11518;g3acbb144eea_1_6349">
                  <a:extLst>
                    <a:ext uri="{FF2B5EF4-FFF2-40B4-BE49-F238E27FC236}">
                      <a16:creationId xmlns:a16="http://schemas.microsoft.com/office/drawing/2014/main" id="{7FDF8676-6A6F-E7CA-7D7B-1568D33D47A3}"/>
                    </a:ext>
                  </a:extLst>
                </p:cNvPr>
                <p:cNvSpPr/>
                <p:nvPr/>
              </p:nvSpPr>
              <p:spPr>
                <a:xfrm>
                  <a:off x="-4063690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g3acbb144eea_1_6349">
                  <a:extLst>
                    <a:ext uri="{FF2B5EF4-FFF2-40B4-BE49-F238E27FC236}">
                      <a16:creationId xmlns:a16="http://schemas.microsoft.com/office/drawing/2014/main" id="{48673A74-5D2E-3269-CAA3-932408B52895}"/>
                    </a:ext>
                  </a:extLst>
                </p:cNvPr>
                <p:cNvSpPr/>
                <p:nvPr/>
              </p:nvSpPr>
              <p:spPr>
                <a:xfrm>
                  <a:off x="-3874035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0" name="Google Shape;11520;g3acbb144eea_1_6349">
                  <a:extLst>
                    <a:ext uri="{FF2B5EF4-FFF2-40B4-BE49-F238E27FC236}">
                      <a16:creationId xmlns:a16="http://schemas.microsoft.com/office/drawing/2014/main" id="{E8646146-125F-DF79-41F4-2AC81E0A54A8}"/>
                    </a:ext>
                  </a:extLst>
                </p:cNvPr>
                <p:cNvSpPr/>
                <p:nvPr/>
              </p:nvSpPr>
              <p:spPr>
                <a:xfrm>
                  <a:off x="-3967142" y="2824603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1" name="Google Shape;11521;g3acbb144eea_1_6349">
                  <a:extLst>
                    <a:ext uri="{FF2B5EF4-FFF2-40B4-BE49-F238E27FC236}">
                      <a16:creationId xmlns:a16="http://schemas.microsoft.com/office/drawing/2014/main" id="{9FB7C8D8-284C-0571-E7C8-B2FE82B9DCDB}"/>
                    </a:ext>
                  </a:extLst>
                </p:cNvPr>
                <p:cNvSpPr/>
                <p:nvPr/>
              </p:nvSpPr>
              <p:spPr>
                <a:xfrm>
                  <a:off x="-3788957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g3acbb144eea_1_6349">
                  <a:extLst>
                    <a:ext uri="{FF2B5EF4-FFF2-40B4-BE49-F238E27FC236}">
                      <a16:creationId xmlns:a16="http://schemas.microsoft.com/office/drawing/2014/main" id="{4E2B3151-3886-AE71-3D2E-40A4D37C9129}"/>
                    </a:ext>
                  </a:extLst>
                </p:cNvPr>
                <p:cNvSpPr/>
                <p:nvPr/>
              </p:nvSpPr>
              <p:spPr>
                <a:xfrm>
                  <a:off x="-3955538" y="286899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g3acbb144eea_1_6349">
                <a:extLst>
                  <a:ext uri="{FF2B5EF4-FFF2-40B4-BE49-F238E27FC236}">
                    <a16:creationId xmlns:a16="http://schemas.microsoft.com/office/drawing/2014/main" id="{A024E12B-CAC8-90D5-218C-1DAB2B6A22B7}"/>
                  </a:ext>
                </a:extLst>
              </p:cNvPr>
              <p:cNvGrpSpPr/>
              <p:nvPr/>
            </p:nvGrpSpPr>
            <p:grpSpPr>
              <a:xfrm>
                <a:off x="-4039806" y="2897806"/>
                <a:ext cx="282167" cy="122536"/>
                <a:chOff x="-4039806" y="2897806"/>
                <a:chExt cx="282167" cy="122536"/>
              </a:xfrm>
            </p:grpSpPr>
            <p:sp>
              <p:nvSpPr>
                <p:cNvPr id="11524" name="Google Shape;11524;g3acbb144eea_1_6349">
                  <a:extLst>
                    <a:ext uri="{FF2B5EF4-FFF2-40B4-BE49-F238E27FC236}">
                      <a16:creationId xmlns:a16="http://schemas.microsoft.com/office/drawing/2014/main" id="{67E75D59-93AE-196E-0484-7B0726266E99}"/>
                    </a:ext>
                  </a:extLst>
                </p:cNvPr>
                <p:cNvSpPr/>
                <p:nvPr/>
              </p:nvSpPr>
              <p:spPr>
                <a:xfrm>
                  <a:off x="-4039806" y="2897806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g3acbb144eea_1_6349">
                  <a:extLst>
                    <a:ext uri="{FF2B5EF4-FFF2-40B4-BE49-F238E27FC236}">
                      <a16:creationId xmlns:a16="http://schemas.microsoft.com/office/drawing/2014/main" id="{C9005C6C-6A6C-D6EB-99E4-7F576162378B}"/>
                    </a:ext>
                  </a:extLst>
                </p:cNvPr>
                <p:cNvSpPr/>
                <p:nvPr/>
              </p:nvSpPr>
              <p:spPr>
                <a:xfrm>
                  <a:off x="-3865939" y="2912042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26" name="Google Shape;11526;g3acbb144eea_1_6349">
                <a:extLst>
                  <a:ext uri="{FF2B5EF4-FFF2-40B4-BE49-F238E27FC236}">
                    <a16:creationId xmlns:a16="http://schemas.microsoft.com/office/drawing/2014/main" id="{611A8A6B-CAD6-DE65-766D-7A9B306F28A2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27" name="Google Shape;11527;g3acbb144eea_1_6349">
                <a:extLst>
                  <a:ext uri="{FF2B5EF4-FFF2-40B4-BE49-F238E27FC236}">
                    <a16:creationId xmlns:a16="http://schemas.microsoft.com/office/drawing/2014/main" id="{67F70244-DE0D-0802-25D9-5D7CCB66FA93}"/>
                  </a:ext>
                </a:extLst>
              </p:cNvPr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11528" name="Google Shape;11528;g3acbb144eea_1_6349">
                  <a:extLst>
                    <a:ext uri="{FF2B5EF4-FFF2-40B4-BE49-F238E27FC236}">
                      <a16:creationId xmlns:a16="http://schemas.microsoft.com/office/drawing/2014/main" id="{0087680A-989A-7F10-FC24-AC9972736EFC}"/>
                    </a:ext>
                  </a:extLst>
                </p:cNvPr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9" name="Google Shape;11529;g3acbb144eea_1_6349">
                  <a:extLst>
                    <a:ext uri="{FF2B5EF4-FFF2-40B4-BE49-F238E27FC236}">
                      <a16:creationId xmlns:a16="http://schemas.microsoft.com/office/drawing/2014/main" id="{7D94DBD5-ADFE-A458-029E-AD2AE13036CC}"/>
                    </a:ext>
                  </a:extLst>
                </p:cNvPr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30" name="Google Shape;11530;g3acbb144eea_1_6349">
                <a:extLst>
                  <a:ext uri="{FF2B5EF4-FFF2-40B4-BE49-F238E27FC236}">
                    <a16:creationId xmlns:a16="http://schemas.microsoft.com/office/drawing/2014/main" id="{49AA7009-C4C1-A2C2-3526-9EDACA510F84}"/>
                  </a:ext>
                </a:extLst>
              </p:cNvPr>
              <p:cNvSpPr/>
              <p:nvPr/>
            </p:nvSpPr>
            <p:spPr>
              <a:xfrm>
                <a:off x="-423904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1" name="Google Shape;11531;g3acbb144eea_1_6349">
                <a:extLst>
                  <a:ext uri="{FF2B5EF4-FFF2-40B4-BE49-F238E27FC236}">
                    <a16:creationId xmlns:a16="http://schemas.microsoft.com/office/drawing/2014/main" id="{B576BCC5-4266-9056-FA83-01885516C674}"/>
                  </a:ext>
                </a:extLst>
              </p:cNvPr>
              <p:cNvSpPr/>
              <p:nvPr/>
            </p:nvSpPr>
            <p:spPr>
              <a:xfrm>
                <a:off x="-417616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2" name="Google Shape;11532;g3acbb144eea_1_6349">
                <a:extLst>
                  <a:ext uri="{FF2B5EF4-FFF2-40B4-BE49-F238E27FC236}">
                    <a16:creationId xmlns:a16="http://schemas.microsoft.com/office/drawing/2014/main" id="{40C467E5-23E5-D251-BAC0-311E04EA06E2}"/>
                  </a:ext>
                </a:extLst>
              </p:cNvPr>
              <p:cNvSpPr/>
              <p:nvPr/>
            </p:nvSpPr>
            <p:spPr>
              <a:xfrm>
                <a:off x="-4113347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3" name="Google Shape;11533;g3acbb144eea_1_6349">
                <a:extLst>
                  <a:ext uri="{FF2B5EF4-FFF2-40B4-BE49-F238E27FC236}">
                    <a16:creationId xmlns:a16="http://schemas.microsoft.com/office/drawing/2014/main" id="{2CC2C32C-B795-FCEC-9402-5AE80D876128}"/>
                  </a:ext>
                </a:extLst>
              </p:cNvPr>
              <p:cNvSpPr/>
              <p:nvPr/>
            </p:nvSpPr>
            <p:spPr>
              <a:xfrm>
                <a:off x="-4050466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4" name="Google Shape;11534;g3acbb144eea_1_6349">
                <a:extLst>
                  <a:ext uri="{FF2B5EF4-FFF2-40B4-BE49-F238E27FC236}">
                    <a16:creationId xmlns:a16="http://schemas.microsoft.com/office/drawing/2014/main" id="{A349E9C2-779A-C82C-6070-C504D8CE9342}"/>
                  </a:ext>
                </a:extLst>
              </p:cNvPr>
              <p:cNvSpPr/>
              <p:nvPr/>
            </p:nvSpPr>
            <p:spPr>
              <a:xfrm>
                <a:off x="-3987653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5" name="Google Shape;11535;g3acbb144eea_1_6349">
                <a:extLst>
                  <a:ext uri="{FF2B5EF4-FFF2-40B4-BE49-F238E27FC236}">
                    <a16:creationId xmlns:a16="http://schemas.microsoft.com/office/drawing/2014/main" id="{02B98E1B-7DD9-005D-54D6-5B20C85C948C}"/>
                  </a:ext>
                </a:extLst>
              </p:cNvPr>
              <p:cNvSpPr/>
              <p:nvPr/>
            </p:nvSpPr>
            <p:spPr>
              <a:xfrm>
                <a:off x="-3924839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6" name="Google Shape;11536;g3acbb144eea_1_6349">
                <a:extLst>
                  <a:ext uri="{FF2B5EF4-FFF2-40B4-BE49-F238E27FC236}">
                    <a16:creationId xmlns:a16="http://schemas.microsoft.com/office/drawing/2014/main" id="{213C3A02-320D-7338-8B93-7B83EE963604}"/>
                  </a:ext>
                </a:extLst>
              </p:cNvPr>
              <p:cNvSpPr/>
              <p:nvPr/>
            </p:nvSpPr>
            <p:spPr>
              <a:xfrm>
                <a:off x="-3861958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7" name="Google Shape;11537;g3acbb144eea_1_6349">
                <a:extLst>
                  <a:ext uri="{FF2B5EF4-FFF2-40B4-BE49-F238E27FC236}">
                    <a16:creationId xmlns:a16="http://schemas.microsoft.com/office/drawing/2014/main" id="{71B5C560-09D3-32AE-EF31-05F207C006F4}"/>
                  </a:ext>
                </a:extLst>
              </p:cNvPr>
              <p:cNvSpPr/>
              <p:nvPr/>
            </p:nvSpPr>
            <p:spPr>
              <a:xfrm>
                <a:off x="-3799145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8" name="Google Shape;11538;g3acbb144eea_1_6349">
                <a:extLst>
                  <a:ext uri="{FF2B5EF4-FFF2-40B4-BE49-F238E27FC236}">
                    <a16:creationId xmlns:a16="http://schemas.microsoft.com/office/drawing/2014/main" id="{7746FFA6-3799-8E34-C3F8-605D37E715A2}"/>
                  </a:ext>
                </a:extLst>
              </p:cNvPr>
              <p:cNvSpPr/>
              <p:nvPr/>
            </p:nvSpPr>
            <p:spPr>
              <a:xfrm>
                <a:off x="-3736264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9" name="Google Shape;11539;g3acbb144eea_1_6349">
                <a:extLst>
                  <a:ext uri="{FF2B5EF4-FFF2-40B4-BE49-F238E27FC236}">
                    <a16:creationId xmlns:a16="http://schemas.microsoft.com/office/drawing/2014/main" id="{EDF8BAA5-2FA7-DC73-EFE4-1D691B6EC0A4}"/>
                  </a:ext>
                </a:extLst>
              </p:cNvPr>
              <p:cNvSpPr/>
              <p:nvPr/>
            </p:nvSpPr>
            <p:spPr>
              <a:xfrm>
                <a:off x="-367345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0" name="Google Shape;11540;g3acbb144eea_1_6349">
                <a:extLst>
                  <a:ext uri="{FF2B5EF4-FFF2-40B4-BE49-F238E27FC236}">
                    <a16:creationId xmlns:a16="http://schemas.microsoft.com/office/drawing/2014/main" id="{269502FF-F37D-6E44-8F75-1A538E6B8010}"/>
                  </a:ext>
                </a:extLst>
              </p:cNvPr>
              <p:cNvSpPr/>
              <p:nvPr/>
            </p:nvSpPr>
            <p:spPr>
              <a:xfrm>
                <a:off x="-361057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541" name="Google Shape;11541;g3acbb144eea_1_6349">
            <a:extLst>
              <a:ext uri="{FF2B5EF4-FFF2-40B4-BE49-F238E27FC236}">
                <a16:creationId xmlns:a16="http://schemas.microsoft.com/office/drawing/2014/main" id="{373BBD4E-27A9-EFD1-48B5-5326A6C96BE1}"/>
              </a:ext>
            </a:extLst>
          </p:cNvPr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1542" name="Google Shape;11542;g3acbb144eea_1_6349">
              <a:extLst>
                <a:ext uri="{FF2B5EF4-FFF2-40B4-BE49-F238E27FC236}">
                  <a16:creationId xmlns:a16="http://schemas.microsoft.com/office/drawing/2014/main" id="{7D62A08E-C985-E24B-7DE1-9E73C8AB705D}"/>
                </a:ext>
              </a:extLst>
            </p:cNvPr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43" name="Google Shape;11543;g3acbb144eea_1_6349">
              <a:extLst>
                <a:ext uri="{FF2B5EF4-FFF2-40B4-BE49-F238E27FC236}">
                  <a16:creationId xmlns:a16="http://schemas.microsoft.com/office/drawing/2014/main" id="{496976CC-F598-EC6E-EA20-B5791271A8B7}"/>
                </a:ext>
              </a:extLst>
            </p:cNvPr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1544" name="Google Shape;11544;g3acbb144eea_1_6349">
                <a:extLst>
                  <a:ext uri="{FF2B5EF4-FFF2-40B4-BE49-F238E27FC236}">
                    <a16:creationId xmlns:a16="http://schemas.microsoft.com/office/drawing/2014/main" id="{D562873B-E46E-11A0-4670-C60E20FED1DC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1545" name="Google Shape;11545;g3acbb144eea_1_6349">
                  <a:extLst>
                    <a:ext uri="{FF2B5EF4-FFF2-40B4-BE49-F238E27FC236}">
                      <a16:creationId xmlns:a16="http://schemas.microsoft.com/office/drawing/2014/main" id="{62A3ED6E-E8A7-ED9C-D4A7-E50FD46D6B74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g3acbb144eea_1_6349">
                  <a:extLst>
                    <a:ext uri="{FF2B5EF4-FFF2-40B4-BE49-F238E27FC236}">
                      <a16:creationId xmlns:a16="http://schemas.microsoft.com/office/drawing/2014/main" id="{88004C07-3F70-47E0-A0D4-F42C273C41A7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7" name="Google Shape;11547;g3acbb144eea_1_6349">
                  <a:extLst>
                    <a:ext uri="{FF2B5EF4-FFF2-40B4-BE49-F238E27FC236}">
                      <a16:creationId xmlns:a16="http://schemas.microsoft.com/office/drawing/2014/main" id="{0A64D450-86A0-B54B-B553-20CE735BD4AC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g3acbb144eea_1_6349">
                  <a:extLst>
                    <a:ext uri="{FF2B5EF4-FFF2-40B4-BE49-F238E27FC236}">
                      <a16:creationId xmlns:a16="http://schemas.microsoft.com/office/drawing/2014/main" id="{AB91214F-C35E-B983-9BD9-82D8DB4007B2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g3acbb144eea_1_6349">
                  <a:extLst>
                    <a:ext uri="{FF2B5EF4-FFF2-40B4-BE49-F238E27FC236}">
                      <a16:creationId xmlns:a16="http://schemas.microsoft.com/office/drawing/2014/main" id="{D2E7E18B-47C5-B7D2-8337-6F17E4D02981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g3acbb144eea_1_6349">
                <a:extLst>
                  <a:ext uri="{FF2B5EF4-FFF2-40B4-BE49-F238E27FC236}">
                    <a16:creationId xmlns:a16="http://schemas.microsoft.com/office/drawing/2014/main" id="{E59FF32F-AE38-95B2-5C67-D5A029E543EA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1551" name="Google Shape;11551;g3acbb144eea_1_6349">
                  <a:extLst>
                    <a:ext uri="{FF2B5EF4-FFF2-40B4-BE49-F238E27FC236}">
                      <a16:creationId xmlns:a16="http://schemas.microsoft.com/office/drawing/2014/main" id="{794A1529-756D-7626-62E4-1F2ED32F760B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g3acbb144eea_1_6349">
                  <a:extLst>
                    <a:ext uri="{FF2B5EF4-FFF2-40B4-BE49-F238E27FC236}">
                      <a16:creationId xmlns:a16="http://schemas.microsoft.com/office/drawing/2014/main" id="{2CE170F5-A4DF-6049-7AA8-C6CD4A7DF523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g3acbb144eea_1_6349">
                  <a:extLst>
                    <a:ext uri="{FF2B5EF4-FFF2-40B4-BE49-F238E27FC236}">
                      <a16:creationId xmlns:a16="http://schemas.microsoft.com/office/drawing/2014/main" id="{01F023AB-0E52-4157-0A2D-1F124CC72CB4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g3acbb144eea_1_6349">
                  <a:extLst>
                    <a:ext uri="{FF2B5EF4-FFF2-40B4-BE49-F238E27FC236}">
                      <a16:creationId xmlns:a16="http://schemas.microsoft.com/office/drawing/2014/main" id="{A59C3F1D-4A19-E8F4-4B76-D51B12C3B8A3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g3acbb144eea_1_6349">
                  <a:extLst>
                    <a:ext uri="{FF2B5EF4-FFF2-40B4-BE49-F238E27FC236}">
                      <a16:creationId xmlns:a16="http://schemas.microsoft.com/office/drawing/2014/main" id="{BC5C7DA3-634B-886C-F095-918D071DE2C3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g3acbb144eea_1_6349">
                <a:extLst>
                  <a:ext uri="{FF2B5EF4-FFF2-40B4-BE49-F238E27FC236}">
                    <a16:creationId xmlns:a16="http://schemas.microsoft.com/office/drawing/2014/main" id="{85C362DC-82A8-5CAA-C80D-11DBC13F7896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1557" name="Google Shape;11557;g3acbb144eea_1_6349">
                  <a:extLst>
                    <a:ext uri="{FF2B5EF4-FFF2-40B4-BE49-F238E27FC236}">
                      <a16:creationId xmlns:a16="http://schemas.microsoft.com/office/drawing/2014/main" id="{C81E4508-FE83-71CE-D12F-BF4BD5711E6C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g3acbb144eea_1_6349">
                  <a:extLst>
                    <a:ext uri="{FF2B5EF4-FFF2-40B4-BE49-F238E27FC236}">
                      <a16:creationId xmlns:a16="http://schemas.microsoft.com/office/drawing/2014/main" id="{66DDF0FC-D6C6-F4EF-88A0-78B1245207A7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g3acbb144eea_1_6349">
                  <a:extLst>
                    <a:ext uri="{FF2B5EF4-FFF2-40B4-BE49-F238E27FC236}">
                      <a16:creationId xmlns:a16="http://schemas.microsoft.com/office/drawing/2014/main" id="{D9E67A5D-8491-0721-FF57-79933C26FA81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g3acbb144eea_1_6349">
                  <a:extLst>
                    <a:ext uri="{FF2B5EF4-FFF2-40B4-BE49-F238E27FC236}">
                      <a16:creationId xmlns:a16="http://schemas.microsoft.com/office/drawing/2014/main" id="{A63928CD-65BD-5B96-46C1-89DDCA8A15D8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g3acbb144eea_1_6349">
                  <a:extLst>
                    <a:ext uri="{FF2B5EF4-FFF2-40B4-BE49-F238E27FC236}">
                      <a16:creationId xmlns:a16="http://schemas.microsoft.com/office/drawing/2014/main" id="{D973B4BE-BC27-2243-2486-ABAFA8774929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g3acbb144eea_1_6349">
                <a:extLst>
                  <a:ext uri="{FF2B5EF4-FFF2-40B4-BE49-F238E27FC236}">
                    <a16:creationId xmlns:a16="http://schemas.microsoft.com/office/drawing/2014/main" id="{9EF8BD90-25BA-9C2F-1CA4-16D2E4297925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1563" name="Google Shape;11563;g3acbb144eea_1_6349">
                  <a:extLst>
                    <a:ext uri="{FF2B5EF4-FFF2-40B4-BE49-F238E27FC236}">
                      <a16:creationId xmlns:a16="http://schemas.microsoft.com/office/drawing/2014/main" id="{61A70AED-57F2-9C59-ECEF-0D3D398E71A8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g3acbb144eea_1_6349">
                  <a:extLst>
                    <a:ext uri="{FF2B5EF4-FFF2-40B4-BE49-F238E27FC236}">
                      <a16:creationId xmlns:a16="http://schemas.microsoft.com/office/drawing/2014/main" id="{FE77033D-2E76-2AAE-F341-BA065392B7DE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5" name="Google Shape;11565;g3acbb144eea_1_6349">
                  <a:extLst>
                    <a:ext uri="{FF2B5EF4-FFF2-40B4-BE49-F238E27FC236}">
                      <a16:creationId xmlns:a16="http://schemas.microsoft.com/office/drawing/2014/main" id="{F4633D60-43DC-257B-A976-EF0F9ACCA4F6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6" name="Google Shape;11566;g3acbb144eea_1_6349">
                  <a:extLst>
                    <a:ext uri="{FF2B5EF4-FFF2-40B4-BE49-F238E27FC236}">
                      <a16:creationId xmlns:a16="http://schemas.microsoft.com/office/drawing/2014/main" id="{557654F5-F501-67FB-3822-CBC2911608E3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g3acbb144eea_1_6349">
                  <a:extLst>
                    <a:ext uri="{FF2B5EF4-FFF2-40B4-BE49-F238E27FC236}">
                      <a16:creationId xmlns:a16="http://schemas.microsoft.com/office/drawing/2014/main" id="{B7DB2509-03C3-11FD-60BD-AD1C4781D2DB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568" name="Google Shape;11568;g3acbb144eea_1_6349">
            <a:extLst>
              <a:ext uri="{FF2B5EF4-FFF2-40B4-BE49-F238E27FC236}">
                <a16:creationId xmlns:a16="http://schemas.microsoft.com/office/drawing/2014/main" id="{41AF9BDF-9B34-2548-4EAF-2118FE7751CC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1569" name="Google Shape;11569;g3acbb144eea_1_6349">
              <a:extLst>
                <a:ext uri="{FF2B5EF4-FFF2-40B4-BE49-F238E27FC236}">
                  <a16:creationId xmlns:a16="http://schemas.microsoft.com/office/drawing/2014/main" id="{F7B0A7D7-D82D-0D70-B9C6-894A0A679090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70" name="Google Shape;11570;g3acbb144eea_1_6349">
              <a:extLst>
                <a:ext uri="{FF2B5EF4-FFF2-40B4-BE49-F238E27FC236}">
                  <a16:creationId xmlns:a16="http://schemas.microsoft.com/office/drawing/2014/main" id="{F0ACA7E3-699F-0CC4-755E-2DFC3E36F92E}"/>
                </a:ext>
              </a:extLst>
            </p:cNvPr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1571" name="Google Shape;11571;g3acbb144eea_1_6349">
                <a:extLst>
                  <a:ext uri="{FF2B5EF4-FFF2-40B4-BE49-F238E27FC236}">
                    <a16:creationId xmlns:a16="http://schemas.microsoft.com/office/drawing/2014/main" id="{EDECD9CF-6E55-FB01-146B-948071584A66}"/>
                  </a:ext>
                </a:extLst>
              </p:cNvPr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1572" name="Google Shape;11572;g3acbb144eea_1_6349">
                  <a:extLst>
                    <a:ext uri="{FF2B5EF4-FFF2-40B4-BE49-F238E27FC236}">
                      <a16:creationId xmlns:a16="http://schemas.microsoft.com/office/drawing/2014/main" id="{0D1507F7-FC4B-917C-019A-B784F98A2F08}"/>
                    </a:ext>
                  </a:extLst>
                </p:cNvPr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1573" name="Google Shape;11573;g3acbb144eea_1_6349">
                    <a:extLst>
                      <a:ext uri="{FF2B5EF4-FFF2-40B4-BE49-F238E27FC236}">
                        <a16:creationId xmlns:a16="http://schemas.microsoft.com/office/drawing/2014/main" id="{1556DA84-C259-0721-A9C6-998E473E84A2}"/>
                      </a:ext>
                    </a:extLst>
                  </p:cNvPr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4" name="Google Shape;11574;g3acbb144eea_1_6349">
                    <a:extLst>
                      <a:ext uri="{FF2B5EF4-FFF2-40B4-BE49-F238E27FC236}">
                        <a16:creationId xmlns:a16="http://schemas.microsoft.com/office/drawing/2014/main" id="{FF5ECCEA-3BA5-4B55-08BF-F370A3E87C84}"/>
                      </a:ext>
                    </a:extLst>
                  </p:cNvPr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5" name="Google Shape;11575;g3acbb144eea_1_6349">
                    <a:extLst>
                      <a:ext uri="{FF2B5EF4-FFF2-40B4-BE49-F238E27FC236}">
                        <a16:creationId xmlns:a16="http://schemas.microsoft.com/office/drawing/2014/main" id="{58D8FB31-13DB-2062-8113-E3DF782916D2}"/>
                      </a:ext>
                    </a:extLst>
                  </p:cNvPr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6" name="Google Shape;11576;g3acbb144eea_1_6349">
                    <a:extLst>
                      <a:ext uri="{FF2B5EF4-FFF2-40B4-BE49-F238E27FC236}">
                        <a16:creationId xmlns:a16="http://schemas.microsoft.com/office/drawing/2014/main" id="{46F127A8-638A-9876-C4BA-6D52AA71B6D1}"/>
                      </a:ext>
                    </a:extLst>
                  </p:cNvPr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7" name="Google Shape;11577;g3acbb144eea_1_6349">
                    <a:extLst>
                      <a:ext uri="{FF2B5EF4-FFF2-40B4-BE49-F238E27FC236}">
                        <a16:creationId xmlns:a16="http://schemas.microsoft.com/office/drawing/2014/main" id="{E7F9CE2B-80A0-7ED6-0F73-CC8F50A9A9D6}"/>
                      </a:ext>
                    </a:extLst>
                  </p:cNvPr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8" name="Google Shape;11578;g3acbb144eea_1_6349">
                    <a:extLst>
                      <a:ext uri="{FF2B5EF4-FFF2-40B4-BE49-F238E27FC236}">
                        <a16:creationId xmlns:a16="http://schemas.microsoft.com/office/drawing/2014/main" id="{FA851CC8-EA02-5D21-F041-B4134B08FD40}"/>
                      </a:ext>
                    </a:extLst>
                  </p:cNvPr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9" name="Google Shape;11579;g3acbb144eea_1_6349">
                    <a:extLst>
                      <a:ext uri="{FF2B5EF4-FFF2-40B4-BE49-F238E27FC236}">
                        <a16:creationId xmlns:a16="http://schemas.microsoft.com/office/drawing/2014/main" id="{02E96C45-4246-11CF-57AB-520EB5F2BEB5}"/>
                      </a:ext>
                    </a:extLst>
                  </p:cNvPr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0" name="Google Shape;11580;g3acbb144eea_1_6349">
                  <a:extLst>
                    <a:ext uri="{FF2B5EF4-FFF2-40B4-BE49-F238E27FC236}">
                      <a16:creationId xmlns:a16="http://schemas.microsoft.com/office/drawing/2014/main" id="{256E02B4-60EE-2FDC-F9D8-22AEC0EF7060}"/>
                    </a:ext>
                  </a:extLst>
                </p:cNvPr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1581" name="Google Shape;11581;g3acbb144eea_1_6349">
                    <a:extLst>
                      <a:ext uri="{FF2B5EF4-FFF2-40B4-BE49-F238E27FC236}">
                        <a16:creationId xmlns:a16="http://schemas.microsoft.com/office/drawing/2014/main" id="{D9F810C5-316A-0406-80AD-59151E9FC80C}"/>
                      </a:ext>
                    </a:extLst>
                  </p:cNvPr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2" name="Google Shape;11582;g3acbb144eea_1_6349">
                    <a:extLst>
                      <a:ext uri="{FF2B5EF4-FFF2-40B4-BE49-F238E27FC236}">
                        <a16:creationId xmlns:a16="http://schemas.microsoft.com/office/drawing/2014/main" id="{D23EE6FF-DFD5-64D7-D752-449F58BC31A4}"/>
                      </a:ext>
                    </a:extLst>
                  </p:cNvPr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3" name="Google Shape;11583;g3acbb144eea_1_6349">
                    <a:extLst>
                      <a:ext uri="{FF2B5EF4-FFF2-40B4-BE49-F238E27FC236}">
                        <a16:creationId xmlns:a16="http://schemas.microsoft.com/office/drawing/2014/main" id="{8E9AA1FC-A306-8140-A07D-3B76A7AED364}"/>
                      </a:ext>
                    </a:extLst>
                  </p:cNvPr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4" name="Google Shape;11584;g3acbb144eea_1_6349">
                    <a:extLst>
                      <a:ext uri="{FF2B5EF4-FFF2-40B4-BE49-F238E27FC236}">
                        <a16:creationId xmlns:a16="http://schemas.microsoft.com/office/drawing/2014/main" id="{BF112848-3301-9BB6-C560-3027F8B91B1D}"/>
                      </a:ext>
                    </a:extLst>
                  </p:cNvPr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5" name="Google Shape;11585;g3acbb144eea_1_6349">
                    <a:extLst>
                      <a:ext uri="{FF2B5EF4-FFF2-40B4-BE49-F238E27FC236}">
                        <a16:creationId xmlns:a16="http://schemas.microsoft.com/office/drawing/2014/main" id="{168176D7-2B65-BC02-A817-6781B61D2123}"/>
                      </a:ext>
                    </a:extLst>
                  </p:cNvPr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6" name="Google Shape;11586;g3acbb144eea_1_6349">
                    <a:extLst>
                      <a:ext uri="{FF2B5EF4-FFF2-40B4-BE49-F238E27FC236}">
                        <a16:creationId xmlns:a16="http://schemas.microsoft.com/office/drawing/2014/main" id="{2D008FA7-5092-247B-B92A-228AD7C1089C}"/>
                      </a:ext>
                    </a:extLst>
                  </p:cNvPr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7" name="Google Shape;11587;g3acbb144eea_1_6349">
                  <a:extLst>
                    <a:ext uri="{FF2B5EF4-FFF2-40B4-BE49-F238E27FC236}">
                      <a16:creationId xmlns:a16="http://schemas.microsoft.com/office/drawing/2014/main" id="{23631137-3F1D-8AAE-C548-7A89260378A1}"/>
                    </a:ext>
                  </a:extLst>
                </p:cNvPr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1588" name="Google Shape;11588;g3acbb144eea_1_6349">
                    <a:extLst>
                      <a:ext uri="{FF2B5EF4-FFF2-40B4-BE49-F238E27FC236}">
                        <a16:creationId xmlns:a16="http://schemas.microsoft.com/office/drawing/2014/main" id="{5E82E1BF-D3F5-FE84-09FF-B337A1D2948B}"/>
                      </a:ext>
                    </a:extLst>
                  </p:cNvPr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9" name="Google Shape;11589;g3acbb144eea_1_6349">
                    <a:extLst>
                      <a:ext uri="{FF2B5EF4-FFF2-40B4-BE49-F238E27FC236}">
                        <a16:creationId xmlns:a16="http://schemas.microsoft.com/office/drawing/2014/main" id="{08EA7340-189E-510B-0BEE-9A2276729EB2}"/>
                      </a:ext>
                    </a:extLst>
                  </p:cNvPr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0" name="Google Shape;11590;g3acbb144eea_1_6349">
                    <a:extLst>
                      <a:ext uri="{FF2B5EF4-FFF2-40B4-BE49-F238E27FC236}">
                        <a16:creationId xmlns:a16="http://schemas.microsoft.com/office/drawing/2014/main" id="{8B9E07B1-F577-1CB8-8392-A98B7C941D6E}"/>
                      </a:ext>
                    </a:extLst>
                  </p:cNvPr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1" name="Google Shape;11591;g3acbb144eea_1_6349">
                    <a:extLst>
                      <a:ext uri="{FF2B5EF4-FFF2-40B4-BE49-F238E27FC236}">
                        <a16:creationId xmlns:a16="http://schemas.microsoft.com/office/drawing/2014/main" id="{24A0EA6D-CE32-A0D0-92B0-9D532BD9738E}"/>
                      </a:ext>
                    </a:extLst>
                  </p:cNvPr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2" name="Google Shape;11592;g3acbb144eea_1_6349">
                    <a:extLst>
                      <a:ext uri="{FF2B5EF4-FFF2-40B4-BE49-F238E27FC236}">
                        <a16:creationId xmlns:a16="http://schemas.microsoft.com/office/drawing/2014/main" id="{22EF8BC3-37E8-34C9-88E4-47398D7D5519}"/>
                      </a:ext>
                    </a:extLst>
                  </p:cNvPr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3" name="Google Shape;11593;g3acbb144eea_1_6349">
                    <a:extLst>
                      <a:ext uri="{FF2B5EF4-FFF2-40B4-BE49-F238E27FC236}">
                        <a16:creationId xmlns:a16="http://schemas.microsoft.com/office/drawing/2014/main" id="{40420BDB-BABC-6E44-0F03-CB3CD01BFAAA}"/>
                      </a:ext>
                    </a:extLst>
                  </p:cNvPr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94" name="Google Shape;11594;g3acbb144eea_1_6349">
                  <a:extLst>
                    <a:ext uri="{FF2B5EF4-FFF2-40B4-BE49-F238E27FC236}">
                      <a16:creationId xmlns:a16="http://schemas.microsoft.com/office/drawing/2014/main" id="{6CD254FE-763B-D35E-7933-DA3B69D3A2A9}"/>
                    </a:ext>
                  </a:extLst>
                </p:cNvPr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1595" name="Google Shape;11595;g3acbb144eea_1_6349">
                    <a:extLst>
                      <a:ext uri="{FF2B5EF4-FFF2-40B4-BE49-F238E27FC236}">
                        <a16:creationId xmlns:a16="http://schemas.microsoft.com/office/drawing/2014/main" id="{7412D854-09DF-EC4B-1510-E765BAD8AFC7}"/>
                      </a:ext>
                    </a:extLst>
                  </p:cNvPr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6" name="Google Shape;11596;g3acbb144eea_1_6349">
                    <a:extLst>
                      <a:ext uri="{FF2B5EF4-FFF2-40B4-BE49-F238E27FC236}">
                        <a16:creationId xmlns:a16="http://schemas.microsoft.com/office/drawing/2014/main" id="{D3830F58-2633-37D0-DBA1-6D3489082E6F}"/>
                      </a:ext>
                    </a:extLst>
                  </p:cNvPr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597" name="Google Shape;11597;g3acbb144eea_1_6349">
                  <a:extLst>
                    <a:ext uri="{FF2B5EF4-FFF2-40B4-BE49-F238E27FC236}">
                      <a16:creationId xmlns:a16="http://schemas.microsoft.com/office/drawing/2014/main" id="{0ECC0B38-20CE-08F9-0154-949FD20E3E20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g3acbb144eea_1_6349">
                <a:extLst>
                  <a:ext uri="{FF2B5EF4-FFF2-40B4-BE49-F238E27FC236}">
                    <a16:creationId xmlns:a16="http://schemas.microsoft.com/office/drawing/2014/main" id="{3EC9BF4C-DF00-4E4F-DDB7-7FA8C18AB3A8}"/>
                  </a:ext>
                </a:extLst>
              </p:cNvPr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1599" name="Google Shape;11599;g3acbb144eea_1_6349">
                  <a:extLst>
                    <a:ext uri="{FF2B5EF4-FFF2-40B4-BE49-F238E27FC236}">
                      <a16:creationId xmlns:a16="http://schemas.microsoft.com/office/drawing/2014/main" id="{EA3A0162-A25C-DF4E-10B2-546F61763B77}"/>
                    </a:ext>
                  </a:extLst>
                </p:cNvPr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g3acbb144eea_1_6349">
                  <a:extLst>
                    <a:ext uri="{FF2B5EF4-FFF2-40B4-BE49-F238E27FC236}">
                      <a16:creationId xmlns:a16="http://schemas.microsoft.com/office/drawing/2014/main" id="{1E5C8778-E763-0508-9E4B-D601BE51B850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1" name="Google Shape;11601;g3acbb144eea_1_6349">
            <a:extLst>
              <a:ext uri="{FF2B5EF4-FFF2-40B4-BE49-F238E27FC236}">
                <a16:creationId xmlns:a16="http://schemas.microsoft.com/office/drawing/2014/main" id="{7D351AA8-79F6-EDEB-FD02-F3435048F045}"/>
              </a:ext>
            </a:extLst>
          </p:cNvPr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11602" name="Google Shape;11602;g3acbb144eea_1_6349">
              <a:extLst>
                <a:ext uri="{FF2B5EF4-FFF2-40B4-BE49-F238E27FC236}">
                  <a16:creationId xmlns:a16="http://schemas.microsoft.com/office/drawing/2014/main" id="{79C710E2-1B46-93D2-5621-4C068E3BD1A5}"/>
                </a:ext>
              </a:extLst>
            </p:cNvPr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03" name="Google Shape;11603;g3acbb144eea_1_6349">
              <a:extLst>
                <a:ext uri="{FF2B5EF4-FFF2-40B4-BE49-F238E27FC236}">
                  <a16:creationId xmlns:a16="http://schemas.microsoft.com/office/drawing/2014/main" id="{1F30E1B2-0B2D-C947-1332-8F1718CB455C}"/>
                </a:ext>
              </a:extLst>
            </p:cNvPr>
            <p:cNvGrpSpPr/>
            <p:nvPr/>
          </p:nvGrpSpPr>
          <p:grpSpPr>
            <a:xfrm>
              <a:off x="293479" y="1952625"/>
              <a:ext cx="1162050" cy="1170198"/>
              <a:chOff x="3769889" y="1952625"/>
              <a:chExt cx="1162050" cy="1170198"/>
            </a:xfrm>
          </p:grpSpPr>
          <p:sp>
            <p:nvSpPr>
              <p:cNvPr id="11604" name="Google Shape;11604;g3acbb144eea_1_6349">
                <a:extLst>
                  <a:ext uri="{FF2B5EF4-FFF2-40B4-BE49-F238E27FC236}">
                    <a16:creationId xmlns:a16="http://schemas.microsoft.com/office/drawing/2014/main" id="{B8D3B5D9-A818-F7F3-A21A-31630195B014}"/>
                  </a:ext>
                </a:extLst>
              </p:cNvPr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5" name="Google Shape;11605;g3acbb144eea_1_6349">
                <a:extLst>
                  <a:ext uri="{FF2B5EF4-FFF2-40B4-BE49-F238E27FC236}">
                    <a16:creationId xmlns:a16="http://schemas.microsoft.com/office/drawing/2014/main" id="{9BD0C706-0F4F-E281-C132-F5FB7DDFBD18}"/>
                  </a:ext>
                </a:extLst>
              </p:cNvPr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6" name="Google Shape;11606;g3acbb144eea_1_6349">
                <a:extLst>
                  <a:ext uri="{FF2B5EF4-FFF2-40B4-BE49-F238E27FC236}">
                    <a16:creationId xmlns:a16="http://schemas.microsoft.com/office/drawing/2014/main" id="{FA484742-B3FC-4401-F6B8-9C6F6870762A}"/>
                  </a:ext>
                </a:extLst>
              </p:cNvPr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7" name="Google Shape;11607;g3acbb144eea_1_6349">
                <a:extLst>
                  <a:ext uri="{FF2B5EF4-FFF2-40B4-BE49-F238E27FC236}">
                    <a16:creationId xmlns:a16="http://schemas.microsoft.com/office/drawing/2014/main" id="{510DBC21-8593-0335-241F-685157969D02}"/>
                  </a:ext>
                </a:extLst>
              </p:cNvPr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8" name="Google Shape;11608;g3acbb144eea_1_6349">
                <a:extLst>
                  <a:ext uri="{FF2B5EF4-FFF2-40B4-BE49-F238E27FC236}">
                    <a16:creationId xmlns:a16="http://schemas.microsoft.com/office/drawing/2014/main" id="{B3C72E72-734A-C5B3-0AC4-AD0AD04092E2}"/>
                  </a:ext>
                </a:extLst>
              </p:cNvPr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9" name="Google Shape;11609;g3acbb144eea_1_6349">
                <a:extLst>
                  <a:ext uri="{FF2B5EF4-FFF2-40B4-BE49-F238E27FC236}">
                    <a16:creationId xmlns:a16="http://schemas.microsoft.com/office/drawing/2014/main" id="{4B507D69-5465-D894-1FAD-BF2CE4A052A1}"/>
                  </a:ext>
                </a:extLst>
              </p:cNvPr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0" name="Google Shape;11610;g3acbb144eea_1_6349">
                <a:extLst>
                  <a:ext uri="{FF2B5EF4-FFF2-40B4-BE49-F238E27FC236}">
                    <a16:creationId xmlns:a16="http://schemas.microsoft.com/office/drawing/2014/main" id="{CCADA961-DE22-8AB2-436B-D6887027A363}"/>
                  </a:ext>
                </a:extLst>
              </p:cNvPr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1" name="Google Shape;11611;g3acbb144eea_1_6349">
                <a:extLst>
                  <a:ext uri="{FF2B5EF4-FFF2-40B4-BE49-F238E27FC236}">
                    <a16:creationId xmlns:a16="http://schemas.microsoft.com/office/drawing/2014/main" id="{7229636A-6898-D2D5-729E-CC4E296C0105}"/>
                  </a:ext>
                </a:extLst>
              </p:cNvPr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2" name="Google Shape;11612;g3acbb144eea_1_6349">
                <a:extLst>
                  <a:ext uri="{FF2B5EF4-FFF2-40B4-BE49-F238E27FC236}">
                    <a16:creationId xmlns:a16="http://schemas.microsoft.com/office/drawing/2014/main" id="{EB4E48C6-E3F0-02FA-BDAA-0FFA8035C656}"/>
                  </a:ext>
                </a:extLst>
              </p:cNvPr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3" name="Google Shape;11613;g3acbb144eea_1_6349">
                <a:extLst>
                  <a:ext uri="{FF2B5EF4-FFF2-40B4-BE49-F238E27FC236}">
                    <a16:creationId xmlns:a16="http://schemas.microsoft.com/office/drawing/2014/main" id="{E93D7335-238F-DE84-B8B8-4DBDCC96FE6D}"/>
                  </a:ext>
                </a:extLst>
              </p:cNvPr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4" name="Google Shape;11614;g3acbb144eea_1_6349">
                <a:extLst>
                  <a:ext uri="{FF2B5EF4-FFF2-40B4-BE49-F238E27FC236}">
                    <a16:creationId xmlns:a16="http://schemas.microsoft.com/office/drawing/2014/main" id="{3FB07200-7D21-59A4-D24E-AC248C84B309}"/>
                  </a:ext>
                </a:extLst>
              </p:cNvPr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5" name="Google Shape;11615;g3acbb144eea_1_6349">
                <a:extLst>
                  <a:ext uri="{FF2B5EF4-FFF2-40B4-BE49-F238E27FC236}">
                    <a16:creationId xmlns:a16="http://schemas.microsoft.com/office/drawing/2014/main" id="{8AAF7184-BB0A-3D09-75E2-51F51E88BBE3}"/>
                  </a:ext>
                </a:extLst>
              </p:cNvPr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6" name="Google Shape;11616;g3acbb144eea_1_6349">
                <a:extLst>
                  <a:ext uri="{FF2B5EF4-FFF2-40B4-BE49-F238E27FC236}">
                    <a16:creationId xmlns:a16="http://schemas.microsoft.com/office/drawing/2014/main" id="{8594137A-B55D-E46A-EF96-B727E24460D1}"/>
                  </a:ext>
                </a:extLst>
              </p:cNvPr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7" name="Google Shape;11617;g3acbb144eea_1_6349">
                <a:extLst>
                  <a:ext uri="{FF2B5EF4-FFF2-40B4-BE49-F238E27FC236}">
                    <a16:creationId xmlns:a16="http://schemas.microsoft.com/office/drawing/2014/main" id="{4E0D3F37-D632-C4F6-9B06-ED75C004FEC9}"/>
                  </a:ext>
                </a:extLst>
              </p:cNvPr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8" name="Google Shape;11618;g3acbb144eea_1_6349">
                <a:extLst>
                  <a:ext uri="{FF2B5EF4-FFF2-40B4-BE49-F238E27FC236}">
                    <a16:creationId xmlns:a16="http://schemas.microsoft.com/office/drawing/2014/main" id="{C0860EFD-B4E5-EE1E-1126-9C697B46C41F}"/>
                  </a:ext>
                </a:extLst>
              </p:cNvPr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9" name="Google Shape;11619;g3acbb144eea_1_6349">
                <a:extLst>
                  <a:ext uri="{FF2B5EF4-FFF2-40B4-BE49-F238E27FC236}">
                    <a16:creationId xmlns:a16="http://schemas.microsoft.com/office/drawing/2014/main" id="{72838612-113D-9979-F451-790CB27189C5}"/>
                  </a:ext>
                </a:extLst>
              </p:cNvPr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0" name="Google Shape;11620;g3acbb144eea_1_6349">
                <a:extLst>
                  <a:ext uri="{FF2B5EF4-FFF2-40B4-BE49-F238E27FC236}">
                    <a16:creationId xmlns:a16="http://schemas.microsoft.com/office/drawing/2014/main" id="{FE15635E-C6BF-5C75-C9AF-B2DE2306289E}"/>
                  </a:ext>
                </a:extLst>
              </p:cNvPr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1" name="Google Shape;11621;g3acbb144eea_1_6349">
                <a:extLst>
                  <a:ext uri="{FF2B5EF4-FFF2-40B4-BE49-F238E27FC236}">
                    <a16:creationId xmlns:a16="http://schemas.microsoft.com/office/drawing/2014/main" id="{7148E3B7-400C-128C-C7B3-AA9452FEA31D}"/>
                  </a:ext>
                </a:extLst>
              </p:cNvPr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2" name="Google Shape;11622;g3acbb144eea_1_6349">
                <a:extLst>
                  <a:ext uri="{FF2B5EF4-FFF2-40B4-BE49-F238E27FC236}">
                    <a16:creationId xmlns:a16="http://schemas.microsoft.com/office/drawing/2014/main" id="{D8BB322E-F37A-8B39-C25C-6D6D3F1B26F4}"/>
                  </a:ext>
                </a:extLst>
              </p:cNvPr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3" name="Google Shape;11623;g3acbb144eea_1_6349">
                <a:extLst>
                  <a:ext uri="{FF2B5EF4-FFF2-40B4-BE49-F238E27FC236}">
                    <a16:creationId xmlns:a16="http://schemas.microsoft.com/office/drawing/2014/main" id="{1D304C2F-DFA6-7BC9-437E-E55E42173AF1}"/>
                  </a:ext>
                </a:extLst>
              </p:cNvPr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4" name="Google Shape;11624;g3acbb144eea_1_6349">
                <a:extLst>
                  <a:ext uri="{FF2B5EF4-FFF2-40B4-BE49-F238E27FC236}">
                    <a16:creationId xmlns:a16="http://schemas.microsoft.com/office/drawing/2014/main" id="{92D5A7E8-A330-158B-FA45-F3DC3DED1904}"/>
                  </a:ext>
                </a:extLst>
              </p:cNvPr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5" name="Google Shape;11625;g3acbb144eea_1_6349">
                <a:extLst>
                  <a:ext uri="{FF2B5EF4-FFF2-40B4-BE49-F238E27FC236}">
                    <a16:creationId xmlns:a16="http://schemas.microsoft.com/office/drawing/2014/main" id="{F8085363-2260-792A-3C28-A3FAF5D7CF21}"/>
                  </a:ext>
                </a:extLst>
              </p:cNvPr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6" name="Google Shape;11626;g3acbb144eea_1_6349">
                <a:extLst>
                  <a:ext uri="{FF2B5EF4-FFF2-40B4-BE49-F238E27FC236}">
                    <a16:creationId xmlns:a16="http://schemas.microsoft.com/office/drawing/2014/main" id="{EC3EAEB2-C2B5-B7FD-0CEF-FC3AE0B7CF44}"/>
                  </a:ext>
                </a:extLst>
              </p:cNvPr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7" name="Google Shape;11627;g3acbb144eea_1_6349">
                <a:extLst>
                  <a:ext uri="{FF2B5EF4-FFF2-40B4-BE49-F238E27FC236}">
                    <a16:creationId xmlns:a16="http://schemas.microsoft.com/office/drawing/2014/main" id="{16144EF3-B934-C02C-87EE-A270757542E2}"/>
                  </a:ext>
                </a:extLst>
              </p:cNvPr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8" name="Google Shape;11628;g3acbb144eea_1_6349">
                <a:extLst>
                  <a:ext uri="{FF2B5EF4-FFF2-40B4-BE49-F238E27FC236}">
                    <a16:creationId xmlns:a16="http://schemas.microsoft.com/office/drawing/2014/main" id="{570BD28F-032B-9879-0C2E-6EDE1704F651}"/>
                  </a:ext>
                </a:extLst>
              </p:cNvPr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9" name="Google Shape;11629;g3acbb144eea_1_6349">
                <a:extLst>
                  <a:ext uri="{FF2B5EF4-FFF2-40B4-BE49-F238E27FC236}">
                    <a16:creationId xmlns:a16="http://schemas.microsoft.com/office/drawing/2014/main" id="{1CF8B1EB-10B9-5077-1EF2-CF437F6484E7}"/>
                  </a:ext>
                </a:extLst>
              </p:cNvPr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0" name="Google Shape;11630;g3acbb144eea_1_6349">
                <a:extLst>
                  <a:ext uri="{FF2B5EF4-FFF2-40B4-BE49-F238E27FC236}">
                    <a16:creationId xmlns:a16="http://schemas.microsoft.com/office/drawing/2014/main" id="{73044DA8-A4AD-2481-5CB3-124D0EB4B1C0}"/>
                  </a:ext>
                </a:extLst>
              </p:cNvPr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1" name="Google Shape;11631;g3acbb144eea_1_6349">
                <a:extLst>
                  <a:ext uri="{FF2B5EF4-FFF2-40B4-BE49-F238E27FC236}">
                    <a16:creationId xmlns:a16="http://schemas.microsoft.com/office/drawing/2014/main" id="{C51237D0-AE28-0CFC-79C9-79BC9EAA557B}"/>
                  </a:ext>
                </a:extLst>
              </p:cNvPr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2" name="Google Shape;11632;g3acbb144eea_1_6349">
                <a:extLst>
                  <a:ext uri="{FF2B5EF4-FFF2-40B4-BE49-F238E27FC236}">
                    <a16:creationId xmlns:a16="http://schemas.microsoft.com/office/drawing/2014/main" id="{593E0D72-3B12-6F24-F1FC-47BCDA7170C2}"/>
                  </a:ext>
                </a:extLst>
              </p:cNvPr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3" name="Google Shape;11633;g3acbb144eea_1_6349">
                <a:extLst>
                  <a:ext uri="{FF2B5EF4-FFF2-40B4-BE49-F238E27FC236}">
                    <a16:creationId xmlns:a16="http://schemas.microsoft.com/office/drawing/2014/main" id="{A6470EAF-C7D8-EB1B-BEBE-41A656BF6884}"/>
                  </a:ext>
                </a:extLst>
              </p:cNvPr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4" name="Google Shape;11634;g3acbb144eea_1_6349">
                <a:extLst>
                  <a:ext uri="{FF2B5EF4-FFF2-40B4-BE49-F238E27FC236}">
                    <a16:creationId xmlns:a16="http://schemas.microsoft.com/office/drawing/2014/main" id="{5C556EEB-1A76-CE6A-8668-AF3478B277F6}"/>
                  </a:ext>
                </a:extLst>
              </p:cNvPr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5" name="Google Shape;11635;g3acbb144eea_1_6349">
                <a:extLst>
                  <a:ext uri="{FF2B5EF4-FFF2-40B4-BE49-F238E27FC236}">
                    <a16:creationId xmlns:a16="http://schemas.microsoft.com/office/drawing/2014/main" id="{20B15449-DDC7-58E7-0517-7D5A90DE7E10}"/>
                  </a:ext>
                </a:extLst>
              </p:cNvPr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6" name="Google Shape;11636;g3acbb144eea_1_6349">
                <a:extLst>
                  <a:ext uri="{FF2B5EF4-FFF2-40B4-BE49-F238E27FC236}">
                    <a16:creationId xmlns:a16="http://schemas.microsoft.com/office/drawing/2014/main" id="{76233284-0B82-62B7-CC19-B2BE85D6FF5F}"/>
                  </a:ext>
                </a:extLst>
              </p:cNvPr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7" name="Google Shape;11637;g3acbb144eea_1_6349">
                <a:extLst>
                  <a:ext uri="{FF2B5EF4-FFF2-40B4-BE49-F238E27FC236}">
                    <a16:creationId xmlns:a16="http://schemas.microsoft.com/office/drawing/2014/main" id="{3211E1E9-6AF3-7C56-A11A-10F188990CFF}"/>
                  </a:ext>
                </a:extLst>
              </p:cNvPr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8" name="Google Shape;11638;g3acbb144eea_1_6349">
                <a:extLst>
                  <a:ext uri="{FF2B5EF4-FFF2-40B4-BE49-F238E27FC236}">
                    <a16:creationId xmlns:a16="http://schemas.microsoft.com/office/drawing/2014/main" id="{0F3FEF12-1159-361F-5DA4-9A90105D0FE6}"/>
                  </a:ext>
                </a:extLst>
              </p:cNvPr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9" name="Google Shape;11639;g3acbb144eea_1_6349">
                <a:extLst>
                  <a:ext uri="{FF2B5EF4-FFF2-40B4-BE49-F238E27FC236}">
                    <a16:creationId xmlns:a16="http://schemas.microsoft.com/office/drawing/2014/main" id="{686A0A53-93DF-44AD-634A-EA462186809A}"/>
                  </a:ext>
                </a:extLst>
              </p:cNvPr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0" name="Google Shape;11640;g3acbb144eea_1_6349">
                <a:extLst>
                  <a:ext uri="{FF2B5EF4-FFF2-40B4-BE49-F238E27FC236}">
                    <a16:creationId xmlns:a16="http://schemas.microsoft.com/office/drawing/2014/main" id="{AB7F7EA6-8033-0432-C9DC-9C3B0CA7F9CC}"/>
                  </a:ext>
                </a:extLst>
              </p:cNvPr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1" name="Google Shape;11641;g3acbb144eea_1_6349">
                <a:extLst>
                  <a:ext uri="{FF2B5EF4-FFF2-40B4-BE49-F238E27FC236}">
                    <a16:creationId xmlns:a16="http://schemas.microsoft.com/office/drawing/2014/main" id="{84DCDA4C-76CF-3FD8-8A6D-53FAD0A46171}"/>
                  </a:ext>
                </a:extLst>
              </p:cNvPr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2" name="Google Shape;11642;g3acbb144eea_1_6349">
                <a:extLst>
                  <a:ext uri="{FF2B5EF4-FFF2-40B4-BE49-F238E27FC236}">
                    <a16:creationId xmlns:a16="http://schemas.microsoft.com/office/drawing/2014/main" id="{F6B60F2F-B290-3BD8-FACB-F9D5220CC1F7}"/>
                  </a:ext>
                </a:extLst>
              </p:cNvPr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3" name="Google Shape;11643;g3acbb144eea_1_6349">
                <a:extLst>
                  <a:ext uri="{FF2B5EF4-FFF2-40B4-BE49-F238E27FC236}">
                    <a16:creationId xmlns:a16="http://schemas.microsoft.com/office/drawing/2014/main" id="{5A76187C-EC9E-3F41-3571-C243FA0AE503}"/>
                  </a:ext>
                </a:extLst>
              </p:cNvPr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4" name="Google Shape;11644;g3acbb144eea_1_6349">
                <a:extLst>
                  <a:ext uri="{FF2B5EF4-FFF2-40B4-BE49-F238E27FC236}">
                    <a16:creationId xmlns:a16="http://schemas.microsoft.com/office/drawing/2014/main" id="{8CC7F991-2C89-5E05-4FDA-E15B83B2DEEF}"/>
                  </a:ext>
                </a:extLst>
              </p:cNvPr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5" name="Google Shape;11645;g3acbb144eea_1_6349">
                <a:extLst>
                  <a:ext uri="{FF2B5EF4-FFF2-40B4-BE49-F238E27FC236}">
                    <a16:creationId xmlns:a16="http://schemas.microsoft.com/office/drawing/2014/main" id="{936A4DD1-5BE4-6F15-635E-90DE3738BDC4}"/>
                  </a:ext>
                </a:extLst>
              </p:cNvPr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6" name="Google Shape;11646;g3acbb144eea_1_6349">
                <a:extLst>
                  <a:ext uri="{FF2B5EF4-FFF2-40B4-BE49-F238E27FC236}">
                    <a16:creationId xmlns:a16="http://schemas.microsoft.com/office/drawing/2014/main" id="{6F929B8D-AD35-65D7-8FA7-F3FEE98D8C03}"/>
                  </a:ext>
                </a:extLst>
              </p:cNvPr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7" name="Google Shape;11647;g3acbb144eea_1_6349">
                <a:extLst>
                  <a:ext uri="{FF2B5EF4-FFF2-40B4-BE49-F238E27FC236}">
                    <a16:creationId xmlns:a16="http://schemas.microsoft.com/office/drawing/2014/main" id="{EFBB625A-C705-1225-A4F9-B15A7A48A677}"/>
                  </a:ext>
                </a:extLst>
              </p:cNvPr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8" name="Google Shape;11648;g3acbb144eea_1_6349">
                <a:extLst>
                  <a:ext uri="{FF2B5EF4-FFF2-40B4-BE49-F238E27FC236}">
                    <a16:creationId xmlns:a16="http://schemas.microsoft.com/office/drawing/2014/main" id="{475CCBDF-B46E-7A31-7983-3AD5E64A3DA1}"/>
                  </a:ext>
                </a:extLst>
              </p:cNvPr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9" name="Google Shape;11649;g3acbb144eea_1_6349">
                <a:extLst>
                  <a:ext uri="{FF2B5EF4-FFF2-40B4-BE49-F238E27FC236}">
                    <a16:creationId xmlns:a16="http://schemas.microsoft.com/office/drawing/2014/main" id="{039D0E55-1F7C-73FD-AD8B-85E41962C6BD}"/>
                  </a:ext>
                </a:extLst>
              </p:cNvPr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0" name="Google Shape;11650;g3acbb144eea_1_6349">
                <a:extLst>
                  <a:ext uri="{FF2B5EF4-FFF2-40B4-BE49-F238E27FC236}">
                    <a16:creationId xmlns:a16="http://schemas.microsoft.com/office/drawing/2014/main" id="{FEFFA75F-8744-673D-88DA-CA260ECFDA32}"/>
                  </a:ext>
                </a:extLst>
              </p:cNvPr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1" name="Google Shape;11651;g3acbb144eea_1_6349">
                <a:extLst>
                  <a:ext uri="{FF2B5EF4-FFF2-40B4-BE49-F238E27FC236}">
                    <a16:creationId xmlns:a16="http://schemas.microsoft.com/office/drawing/2014/main" id="{A4C53E93-6A57-9362-EFD9-B49BA93806A2}"/>
                  </a:ext>
                </a:extLst>
              </p:cNvPr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2" name="Google Shape;11652;g3acbb144eea_1_6349">
                <a:extLst>
                  <a:ext uri="{FF2B5EF4-FFF2-40B4-BE49-F238E27FC236}">
                    <a16:creationId xmlns:a16="http://schemas.microsoft.com/office/drawing/2014/main" id="{B1D897E7-E1C1-F178-6CD6-D5B59C0257FF}"/>
                  </a:ext>
                </a:extLst>
              </p:cNvPr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3" name="Google Shape;11653;g3acbb144eea_1_6349">
                <a:extLst>
                  <a:ext uri="{FF2B5EF4-FFF2-40B4-BE49-F238E27FC236}">
                    <a16:creationId xmlns:a16="http://schemas.microsoft.com/office/drawing/2014/main" id="{5B132342-E13B-6385-EB88-07E10F9D1723}"/>
                  </a:ext>
                </a:extLst>
              </p:cNvPr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4" name="Google Shape;11654;g3acbb144eea_1_6349">
                <a:extLst>
                  <a:ext uri="{FF2B5EF4-FFF2-40B4-BE49-F238E27FC236}">
                    <a16:creationId xmlns:a16="http://schemas.microsoft.com/office/drawing/2014/main" id="{134C25CB-DED2-8D09-71D0-E0AF14467B25}"/>
                  </a:ext>
                </a:extLst>
              </p:cNvPr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5" name="Google Shape;11655;g3acbb144eea_1_6349">
                <a:extLst>
                  <a:ext uri="{FF2B5EF4-FFF2-40B4-BE49-F238E27FC236}">
                    <a16:creationId xmlns:a16="http://schemas.microsoft.com/office/drawing/2014/main" id="{CB063308-E7D3-F528-490C-7C544290D0FF}"/>
                  </a:ext>
                </a:extLst>
              </p:cNvPr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6" name="Google Shape;11656;g3acbb144eea_1_6349">
                <a:extLst>
                  <a:ext uri="{FF2B5EF4-FFF2-40B4-BE49-F238E27FC236}">
                    <a16:creationId xmlns:a16="http://schemas.microsoft.com/office/drawing/2014/main" id="{4FF16BA0-AED3-D699-1A3F-88C7E20636D9}"/>
                  </a:ext>
                </a:extLst>
              </p:cNvPr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7" name="Google Shape;11657;g3acbb144eea_1_6349">
                <a:extLst>
                  <a:ext uri="{FF2B5EF4-FFF2-40B4-BE49-F238E27FC236}">
                    <a16:creationId xmlns:a16="http://schemas.microsoft.com/office/drawing/2014/main" id="{66AA468C-707C-FD9C-CA3B-2808373DCA9C}"/>
                  </a:ext>
                </a:extLst>
              </p:cNvPr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8" name="Google Shape;11658;g3acbb144eea_1_6349">
                <a:extLst>
                  <a:ext uri="{FF2B5EF4-FFF2-40B4-BE49-F238E27FC236}">
                    <a16:creationId xmlns:a16="http://schemas.microsoft.com/office/drawing/2014/main" id="{C5365741-BF4E-F82F-8645-27E80A7DF0D7}"/>
                  </a:ext>
                </a:extLst>
              </p:cNvPr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9" name="Google Shape;11659;g3acbb144eea_1_6349">
                <a:extLst>
                  <a:ext uri="{FF2B5EF4-FFF2-40B4-BE49-F238E27FC236}">
                    <a16:creationId xmlns:a16="http://schemas.microsoft.com/office/drawing/2014/main" id="{A8FB703E-4EDB-5DF7-FFB1-C3FC3AAE4F19}"/>
                  </a:ext>
                </a:extLst>
              </p:cNvPr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0" name="Google Shape;11660;g3acbb144eea_1_6349">
                <a:extLst>
                  <a:ext uri="{FF2B5EF4-FFF2-40B4-BE49-F238E27FC236}">
                    <a16:creationId xmlns:a16="http://schemas.microsoft.com/office/drawing/2014/main" id="{41912E11-948B-00B9-A6F6-A8956BDDD50C}"/>
                  </a:ext>
                </a:extLst>
              </p:cNvPr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1" name="Google Shape;11661;g3acbb144eea_1_6349">
                <a:extLst>
                  <a:ext uri="{FF2B5EF4-FFF2-40B4-BE49-F238E27FC236}">
                    <a16:creationId xmlns:a16="http://schemas.microsoft.com/office/drawing/2014/main" id="{C11FC4BF-F257-87F2-5D4A-275FC55DA154}"/>
                  </a:ext>
                </a:extLst>
              </p:cNvPr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2" name="Google Shape;11662;g3acbb144eea_1_6349">
                <a:extLst>
                  <a:ext uri="{FF2B5EF4-FFF2-40B4-BE49-F238E27FC236}">
                    <a16:creationId xmlns:a16="http://schemas.microsoft.com/office/drawing/2014/main" id="{E97EC349-05A6-4386-C7CA-A4BEBEEE3FCF}"/>
                  </a:ext>
                </a:extLst>
              </p:cNvPr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3" name="Google Shape;11663;g3acbb144eea_1_6349">
                <a:extLst>
                  <a:ext uri="{FF2B5EF4-FFF2-40B4-BE49-F238E27FC236}">
                    <a16:creationId xmlns:a16="http://schemas.microsoft.com/office/drawing/2014/main" id="{A6197566-B817-1B16-1B22-6990DCF8163C}"/>
                  </a:ext>
                </a:extLst>
              </p:cNvPr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4" name="Google Shape;11664;g3acbb144eea_1_6349">
                <a:extLst>
                  <a:ext uri="{FF2B5EF4-FFF2-40B4-BE49-F238E27FC236}">
                    <a16:creationId xmlns:a16="http://schemas.microsoft.com/office/drawing/2014/main" id="{85615883-3911-6A0E-FFE5-2B3A0182FC2B}"/>
                  </a:ext>
                </a:extLst>
              </p:cNvPr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5" name="Google Shape;11665;g3acbb144eea_1_6349">
                <a:extLst>
                  <a:ext uri="{FF2B5EF4-FFF2-40B4-BE49-F238E27FC236}">
                    <a16:creationId xmlns:a16="http://schemas.microsoft.com/office/drawing/2014/main" id="{631AEA55-3C7C-A1BE-2F72-9A5C4B99FD46}"/>
                  </a:ext>
                </a:extLst>
              </p:cNvPr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6" name="Google Shape;11666;g3acbb144eea_1_6349">
                <a:extLst>
                  <a:ext uri="{FF2B5EF4-FFF2-40B4-BE49-F238E27FC236}">
                    <a16:creationId xmlns:a16="http://schemas.microsoft.com/office/drawing/2014/main" id="{85B04DCB-263B-064E-07FA-4B8B8731C20A}"/>
                  </a:ext>
                </a:extLst>
              </p:cNvPr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7" name="Google Shape;11667;g3acbb144eea_1_6349">
                <a:extLst>
                  <a:ext uri="{FF2B5EF4-FFF2-40B4-BE49-F238E27FC236}">
                    <a16:creationId xmlns:a16="http://schemas.microsoft.com/office/drawing/2014/main" id="{68BB0993-746A-81B3-C261-240B5BBD21DD}"/>
                  </a:ext>
                </a:extLst>
              </p:cNvPr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8" name="Google Shape;11668;g3acbb144eea_1_6349">
                <a:extLst>
                  <a:ext uri="{FF2B5EF4-FFF2-40B4-BE49-F238E27FC236}">
                    <a16:creationId xmlns:a16="http://schemas.microsoft.com/office/drawing/2014/main" id="{0E2220E7-600C-64CB-96CA-53C8424472F4}"/>
                  </a:ext>
                </a:extLst>
              </p:cNvPr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9" name="Google Shape;11669;g3acbb144eea_1_6349">
                <a:extLst>
                  <a:ext uri="{FF2B5EF4-FFF2-40B4-BE49-F238E27FC236}">
                    <a16:creationId xmlns:a16="http://schemas.microsoft.com/office/drawing/2014/main" id="{1B816877-C990-82F6-7FAE-791E84325EBD}"/>
                  </a:ext>
                </a:extLst>
              </p:cNvPr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0" name="Google Shape;11670;g3acbb144eea_1_6349">
                <a:extLst>
                  <a:ext uri="{FF2B5EF4-FFF2-40B4-BE49-F238E27FC236}">
                    <a16:creationId xmlns:a16="http://schemas.microsoft.com/office/drawing/2014/main" id="{E76E0680-6026-046C-A99B-F897380E1DED}"/>
                  </a:ext>
                </a:extLst>
              </p:cNvPr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1" name="Google Shape;11671;g3acbb144eea_1_6349">
                <a:extLst>
                  <a:ext uri="{FF2B5EF4-FFF2-40B4-BE49-F238E27FC236}">
                    <a16:creationId xmlns:a16="http://schemas.microsoft.com/office/drawing/2014/main" id="{F02D2574-C17E-87CA-1B1D-518E6459F2FC}"/>
                  </a:ext>
                </a:extLst>
              </p:cNvPr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2" name="Google Shape;11672;g3acbb144eea_1_6349">
                <a:extLst>
                  <a:ext uri="{FF2B5EF4-FFF2-40B4-BE49-F238E27FC236}">
                    <a16:creationId xmlns:a16="http://schemas.microsoft.com/office/drawing/2014/main" id="{1A4D20C1-64A8-41E3-DCA3-8FFCECC714F2}"/>
                  </a:ext>
                </a:extLst>
              </p:cNvPr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3" name="Google Shape;11673;g3acbb144eea_1_6349">
                <a:extLst>
                  <a:ext uri="{FF2B5EF4-FFF2-40B4-BE49-F238E27FC236}">
                    <a16:creationId xmlns:a16="http://schemas.microsoft.com/office/drawing/2014/main" id="{AF136B6A-3D1D-6DF7-1918-6B06DE48D5AC}"/>
                  </a:ext>
                </a:extLst>
              </p:cNvPr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4" name="Google Shape;11674;g3acbb144eea_1_6349">
                <a:extLst>
                  <a:ext uri="{FF2B5EF4-FFF2-40B4-BE49-F238E27FC236}">
                    <a16:creationId xmlns:a16="http://schemas.microsoft.com/office/drawing/2014/main" id="{F94748D9-EAA0-64F4-73F8-70B0391AF971}"/>
                  </a:ext>
                </a:extLst>
              </p:cNvPr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5" name="Google Shape;11675;g3acbb144eea_1_6349">
                <a:extLst>
                  <a:ext uri="{FF2B5EF4-FFF2-40B4-BE49-F238E27FC236}">
                    <a16:creationId xmlns:a16="http://schemas.microsoft.com/office/drawing/2014/main" id="{520990D4-4C78-E5D9-7978-BC755F62C920}"/>
                  </a:ext>
                </a:extLst>
              </p:cNvPr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6" name="Google Shape;11676;g3acbb144eea_1_6349">
                <a:extLst>
                  <a:ext uri="{FF2B5EF4-FFF2-40B4-BE49-F238E27FC236}">
                    <a16:creationId xmlns:a16="http://schemas.microsoft.com/office/drawing/2014/main" id="{E5393303-D44F-37CF-645C-C92BD8C4426C}"/>
                  </a:ext>
                </a:extLst>
              </p:cNvPr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7" name="Google Shape;11677;g3acbb144eea_1_6349">
                <a:extLst>
                  <a:ext uri="{FF2B5EF4-FFF2-40B4-BE49-F238E27FC236}">
                    <a16:creationId xmlns:a16="http://schemas.microsoft.com/office/drawing/2014/main" id="{62FE4C78-98D7-B9ED-2547-5EDC3E112970}"/>
                  </a:ext>
                </a:extLst>
              </p:cNvPr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8" name="Google Shape;11678;g3acbb144eea_1_6349">
                <a:extLst>
                  <a:ext uri="{FF2B5EF4-FFF2-40B4-BE49-F238E27FC236}">
                    <a16:creationId xmlns:a16="http://schemas.microsoft.com/office/drawing/2014/main" id="{53610FB7-B855-7EAE-0FAA-D6BFA59343F6}"/>
                  </a:ext>
                </a:extLst>
              </p:cNvPr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9" name="Google Shape;11679;g3acbb144eea_1_6349">
                <a:extLst>
                  <a:ext uri="{FF2B5EF4-FFF2-40B4-BE49-F238E27FC236}">
                    <a16:creationId xmlns:a16="http://schemas.microsoft.com/office/drawing/2014/main" id="{81050F5A-24F7-0ABD-BCA1-CA54864895A3}"/>
                  </a:ext>
                </a:extLst>
              </p:cNvPr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0" name="Google Shape;11680;g3acbb144eea_1_6349">
                <a:extLst>
                  <a:ext uri="{FF2B5EF4-FFF2-40B4-BE49-F238E27FC236}">
                    <a16:creationId xmlns:a16="http://schemas.microsoft.com/office/drawing/2014/main" id="{E21AF7CF-60B5-D82A-8972-2B4791EB6736}"/>
                  </a:ext>
                </a:extLst>
              </p:cNvPr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1" name="Google Shape;11681;g3acbb144eea_1_6349">
                <a:extLst>
                  <a:ext uri="{FF2B5EF4-FFF2-40B4-BE49-F238E27FC236}">
                    <a16:creationId xmlns:a16="http://schemas.microsoft.com/office/drawing/2014/main" id="{DAA18859-8BC0-0B71-3F6F-4BF1D7DE1D21}"/>
                  </a:ext>
                </a:extLst>
              </p:cNvPr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2" name="Google Shape;11682;g3acbb144eea_1_6349">
                <a:extLst>
                  <a:ext uri="{FF2B5EF4-FFF2-40B4-BE49-F238E27FC236}">
                    <a16:creationId xmlns:a16="http://schemas.microsoft.com/office/drawing/2014/main" id="{BA5F65F7-A7CC-17AC-4F04-26512117EEA0}"/>
                  </a:ext>
                </a:extLst>
              </p:cNvPr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3" name="Google Shape;11683;g3acbb144eea_1_6349">
                <a:extLst>
                  <a:ext uri="{FF2B5EF4-FFF2-40B4-BE49-F238E27FC236}">
                    <a16:creationId xmlns:a16="http://schemas.microsoft.com/office/drawing/2014/main" id="{E073E202-8292-4C3B-751B-CC72ACDAC4A5}"/>
                  </a:ext>
                </a:extLst>
              </p:cNvPr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4" name="Google Shape;11684;g3acbb144eea_1_6349">
                <a:extLst>
                  <a:ext uri="{FF2B5EF4-FFF2-40B4-BE49-F238E27FC236}">
                    <a16:creationId xmlns:a16="http://schemas.microsoft.com/office/drawing/2014/main" id="{23B8BCC5-CF3D-2EA1-0567-0D5502AD8570}"/>
                  </a:ext>
                </a:extLst>
              </p:cNvPr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5" name="Google Shape;11685;g3acbb144eea_1_6349">
                <a:extLst>
                  <a:ext uri="{FF2B5EF4-FFF2-40B4-BE49-F238E27FC236}">
                    <a16:creationId xmlns:a16="http://schemas.microsoft.com/office/drawing/2014/main" id="{0BEA6D02-45C2-E217-C4E1-160E197DC554}"/>
                  </a:ext>
                </a:extLst>
              </p:cNvPr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6" name="Google Shape;11686;g3acbb144eea_1_6349">
                <a:extLst>
                  <a:ext uri="{FF2B5EF4-FFF2-40B4-BE49-F238E27FC236}">
                    <a16:creationId xmlns:a16="http://schemas.microsoft.com/office/drawing/2014/main" id="{A7873218-DD5E-98E7-B070-2E5D5BD0CA75}"/>
                  </a:ext>
                </a:extLst>
              </p:cNvPr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7" name="Google Shape;11687;g3acbb144eea_1_6349">
                <a:extLst>
                  <a:ext uri="{FF2B5EF4-FFF2-40B4-BE49-F238E27FC236}">
                    <a16:creationId xmlns:a16="http://schemas.microsoft.com/office/drawing/2014/main" id="{5716CD1E-2C5D-ACC5-F98E-3BECC85765D8}"/>
                  </a:ext>
                </a:extLst>
              </p:cNvPr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8" name="Google Shape;11688;g3acbb144eea_1_6349">
                <a:extLst>
                  <a:ext uri="{FF2B5EF4-FFF2-40B4-BE49-F238E27FC236}">
                    <a16:creationId xmlns:a16="http://schemas.microsoft.com/office/drawing/2014/main" id="{D1B50C7D-EF87-DA1C-3FFB-DC5BDFE96377}"/>
                  </a:ext>
                </a:extLst>
              </p:cNvPr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9" name="Google Shape;11689;g3acbb144eea_1_6349">
                <a:extLst>
                  <a:ext uri="{FF2B5EF4-FFF2-40B4-BE49-F238E27FC236}">
                    <a16:creationId xmlns:a16="http://schemas.microsoft.com/office/drawing/2014/main" id="{3B042EE8-E4D1-98B9-16A8-C5FB2B3F65FF}"/>
                  </a:ext>
                </a:extLst>
              </p:cNvPr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0" name="Google Shape;11690;g3acbb144eea_1_6349">
                <a:extLst>
                  <a:ext uri="{FF2B5EF4-FFF2-40B4-BE49-F238E27FC236}">
                    <a16:creationId xmlns:a16="http://schemas.microsoft.com/office/drawing/2014/main" id="{FE8BCE3C-9FBF-4C6B-75BC-4EDCD2D16C8E}"/>
                  </a:ext>
                </a:extLst>
              </p:cNvPr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1" name="Google Shape;11691;g3acbb144eea_1_6349">
                <a:extLst>
                  <a:ext uri="{FF2B5EF4-FFF2-40B4-BE49-F238E27FC236}">
                    <a16:creationId xmlns:a16="http://schemas.microsoft.com/office/drawing/2014/main" id="{60E35B07-DFA3-2B68-581D-44F6D554435C}"/>
                  </a:ext>
                </a:extLst>
              </p:cNvPr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2" name="Google Shape;11692;g3acbb144eea_1_6349">
                <a:extLst>
                  <a:ext uri="{FF2B5EF4-FFF2-40B4-BE49-F238E27FC236}">
                    <a16:creationId xmlns:a16="http://schemas.microsoft.com/office/drawing/2014/main" id="{26650153-41A8-1860-E959-20997DF67395}"/>
                  </a:ext>
                </a:extLst>
              </p:cNvPr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3" name="Google Shape;11693;g3acbb144eea_1_6349">
                <a:extLst>
                  <a:ext uri="{FF2B5EF4-FFF2-40B4-BE49-F238E27FC236}">
                    <a16:creationId xmlns:a16="http://schemas.microsoft.com/office/drawing/2014/main" id="{3EAA1308-82D5-8E5E-BB2B-9F24A9250C5A}"/>
                  </a:ext>
                </a:extLst>
              </p:cNvPr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4" name="Google Shape;11694;g3acbb144eea_1_6349">
                <a:extLst>
                  <a:ext uri="{FF2B5EF4-FFF2-40B4-BE49-F238E27FC236}">
                    <a16:creationId xmlns:a16="http://schemas.microsoft.com/office/drawing/2014/main" id="{B8F1679F-EC5F-15DC-27AD-4A64ECA6B7B2}"/>
                  </a:ext>
                </a:extLst>
              </p:cNvPr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5" name="Google Shape;11695;g3acbb144eea_1_6349">
                <a:extLst>
                  <a:ext uri="{FF2B5EF4-FFF2-40B4-BE49-F238E27FC236}">
                    <a16:creationId xmlns:a16="http://schemas.microsoft.com/office/drawing/2014/main" id="{0A0306B1-F4A3-4265-D15E-E4D34DF8EB55}"/>
                  </a:ext>
                </a:extLst>
              </p:cNvPr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6" name="Google Shape;11696;g3acbb144eea_1_6349">
                <a:extLst>
                  <a:ext uri="{FF2B5EF4-FFF2-40B4-BE49-F238E27FC236}">
                    <a16:creationId xmlns:a16="http://schemas.microsoft.com/office/drawing/2014/main" id="{FDE8A869-5B7C-C46C-55B5-1DE9B8FBFF65}"/>
                  </a:ext>
                </a:extLst>
              </p:cNvPr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7" name="Google Shape;11697;g3acbb144eea_1_6349">
                <a:extLst>
                  <a:ext uri="{FF2B5EF4-FFF2-40B4-BE49-F238E27FC236}">
                    <a16:creationId xmlns:a16="http://schemas.microsoft.com/office/drawing/2014/main" id="{CEC311E1-02D7-12FF-B61D-0F8E6AAB8B22}"/>
                  </a:ext>
                </a:extLst>
              </p:cNvPr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8" name="Google Shape;11698;g3acbb144eea_1_6349">
                <a:extLst>
                  <a:ext uri="{FF2B5EF4-FFF2-40B4-BE49-F238E27FC236}">
                    <a16:creationId xmlns:a16="http://schemas.microsoft.com/office/drawing/2014/main" id="{4B3BCC52-A524-B92D-C77B-0787AB45E4EB}"/>
                  </a:ext>
                </a:extLst>
              </p:cNvPr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9" name="Google Shape;11699;g3acbb144eea_1_6349">
                <a:extLst>
                  <a:ext uri="{FF2B5EF4-FFF2-40B4-BE49-F238E27FC236}">
                    <a16:creationId xmlns:a16="http://schemas.microsoft.com/office/drawing/2014/main" id="{E42767ED-5BFF-4AB0-24E8-D66C0A851702}"/>
                  </a:ext>
                </a:extLst>
              </p:cNvPr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0" name="Google Shape;11700;g3acbb144eea_1_6349">
                <a:extLst>
                  <a:ext uri="{FF2B5EF4-FFF2-40B4-BE49-F238E27FC236}">
                    <a16:creationId xmlns:a16="http://schemas.microsoft.com/office/drawing/2014/main" id="{6760156F-B202-6C15-844D-7632DE9C404C}"/>
                  </a:ext>
                </a:extLst>
              </p:cNvPr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g3acbb144eea_1_6349">
                <a:extLst>
                  <a:ext uri="{FF2B5EF4-FFF2-40B4-BE49-F238E27FC236}">
                    <a16:creationId xmlns:a16="http://schemas.microsoft.com/office/drawing/2014/main" id="{E4D55060-5D80-D20F-9C77-EC8501D2F562}"/>
                  </a:ext>
                </a:extLst>
              </p:cNvPr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2" name="Google Shape;11702;g3acbb144eea_1_6349">
                <a:extLst>
                  <a:ext uri="{FF2B5EF4-FFF2-40B4-BE49-F238E27FC236}">
                    <a16:creationId xmlns:a16="http://schemas.microsoft.com/office/drawing/2014/main" id="{E95F43D4-3FB5-A0FB-F304-C13B7F5AB53F}"/>
                  </a:ext>
                </a:extLst>
              </p:cNvPr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3" name="Google Shape;11703;g3acbb144eea_1_6349">
                <a:extLst>
                  <a:ext uri="{FF2B5EF4-FFF2-40B4-BE49-F238E27FC236}">
                    <a16:creationId xmlns:a16="http://schemas.microsoft.com/office/drawing/2014/main" id="{72CBB0FC-0A38-C3BE-2060-7352D4CB6AFD}"/>
                  </a:ext>
                </a:extLst>
              </p:cNvPr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g3acbb144eea_1_6349">
                <a:extLst>
                  <a:ext uri="{FF2B5EF4-FFF2-40B4-BE49-F238E27FC236}">
                    <a16:creationId xmlns:a16="http://schemas.microsoft.com/office/drawing/2014/main" id="{1CF2C7C6-E296-4CF1-A98F-B02790312875}"/>
                  </a:ext>
                </a:extLst>
              </p:cNvPr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5" name="Google Shape;11705;g3acbb144eea_1_6349">
                <a:extLst>
                  <a:ext uri="{FF2B5EF4-FFF2-40B4-BE49-F238E27FC236}">
                    <a16:creationId xmlns:a16="http://schemas.microsoft.com/office/drawing/2014/main" id="{E1E87CD5-1565-E072-8715-BA76501912E3}"/>
                  </a:ext>
                </a:extLst>
              </p:cNvPr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6" name="Google Shape;11706;g3acbb144eea_1_6349">
                <a:extLst>
                  <a:ext uri="{FF2B5EF4-FFF2-40B4-BE49-F238E27FC236}">
                    <a16:creationId xmlns:a16="http://schemas.microsoft.com/office/drawing/2014/main" id="{FA62F80A-C07C-5EC8-5D78-637817E95FAA}"/>
                  </a:ext>
                </a:extLst>
              </p:cNvPr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7" name="Google Shape;11707;g3acbb144eea_1_6349">
                <a:extLst>
                  <a:ext uri="{FF2B5EF4-FFF2-40B4-BE49-F238E27FC236}">
                    <a16:creationId xmlns:a16="http://schemas.microsoft.com/office/drawing/2014/main" id="{2D2E05F8-A3E2-A27E-2727-C712131934A8}"/>
                  </a:ext>
                </a:extLst>
              </p:cNvPr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8" name="Google Shape;11708;g3acbb144eea_1_6349">
                <a:extLst>
                  <a:ext uri="{FF2B5EF4-FFF2-40B4-BE49-F238E27FC236}">
                    <a16:creationId xmlns:a16="http://schemas.microsoft.com/office/drawing/2014/main" id="{92A4A504-4C7C-5061-23C4-5562DFF759EC}"/>
                  </a:ext>
                </a:extLst>
              </p:cNvPr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9" name="Google Shape;11709;g3acbb144eea_1_6349">
                <a:extLst>
                  <a:ext uri="{FF2B5EF4-FFF2-40B4-BE49-F238E27FC236}">
                    <a16:creationId xmlns:a16="http://schemas.microsoft.com/office/drawing/2014/main" id="{B4966E09-4D98-AD48-5617-04CA111DF416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0" name="Google Shape;11710;g3acbb144eea_1_6349">
                <a:extLst>
                  <a:ext uri="{FF2B5EF4-FFF2-40B4-BE49-F238E27FC236}">
                    <a16:creationId xmlns:a16="http://schemas.microsoft.com/office/drawing/2014/main" id="{998C4CCA-A86E-3436-1841-2B0EE3F8D5E5}"/>
                  </a:ext>
                </a:extLst>
              </p:cNvPr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1" name="Google Shape;11711;g3acbb144eea_1_6349">
                <a:extLst>
                  <a:ext uri="{FF2B5EF4-FFF2-40B4-BE49-F238E27FC236}">
                    <a16:creationId xmlns:a16="http://schemas.microsoft.com/office/drawing/2014/main" id="{F2525CB9-E639-832F-260E-C2563AB30551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2" name="Google Shape;11712;g3acbb144eea_1_6349">
                <a:extLst>
                  <a:ext uri="{FF2B5EF4-FFF2-40B4-BE49-F238E27FC236}">
                    <a16:creationId xmlns:a16="http://schemas.microsoft.com/office/drawing/2014/main" id="{841EC1CD-722A-3814-EE1C-3E49F3917AA0}"/>
                  </a:ext>
                </a:extLst>
              </p:cNvPr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3" name="Google Shape;11713;g3acbb144eea_1_6349">
                <a:extLst>
                  <a:ext uri="{FF2B5EF4-FFF2-40B4-BE49-F238E27FC236}">
                    <a16:creationId xmlns:a16="http://schemas.microsoft.com/office/drawing/2014/main" id="{0131EAF9-B433-BE3E-4472-ACAC2D6C99AB}"/>
                  </a:ext>
                </a:extLst>
              </p:cNvPr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4" name="Google Shape;11714;g3acbb144eea_1_6349">
                <a:extLst>
                  <a:ext uri="{FF2B5EF4-FFF2-40B4-BE49-F238E27FC236}">
                    <a16:creationId xmlns:a16="http://schemas.microsoft.com/office/drawing/2014/main" id="{7F01FA93-C26C-6133-DE8C-72B033331C17}"/>
                  </a:ext>
                </a:extLst>
              </p:cNvPr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5" name="Google Shape;11715;g3acbb144eea_1_6349">
                <a:extLst>
                  <a:ext uri="{FF2B5EF4-FFF2-40B4-BE49-F238E27FC236}">
                    <a16:creationId xmlns:a16="http://schemas.microsoft.com/office/drawing/2014/main" id="{20EE6D99-6C72-B4D1-8A27-9BFFA72BB8E2}"/>
                  </a:ext>
                </a:extLst>
              </p:cNvPr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6" name="Google Shape;11716;g3acbb144eea_1_6349">
                <a:extLst>
                  <a:ext uri="{FF2B5EF4-FFF2-40B4-BE49-F238E27FC236}">
                    <a16:creationId xmlns:a16="http://schemas.microsoft.com/office/drawing/2014/main" id="{BE57B67E-42BB-0F8D-2939-ADD5ED08A11F}"/>
                  </a:ext>
                </a:extLst>
              </p:cNvPr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7" name="Google Shape;11717;g3acbb144eea_1_6349">
                <a:extLst>
                  <a:ext uri="{FF2B5EF4-FFF2-40B4-BE49-F238E27FC236}">
                    <a16:creationId xmlns:a16="http://schemas.microsoft.com/office/drawing/2014/main" id="{8E0E308E-029A-ACD4-C2DC-B49DAE233952}"/>
                  </a:ext>
                </a:extLst>
              </p:cNvPr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8" name="Google Shape;11718;g3acbb144eea_1_6349">
                <a:extLst>
                  <a:ext uri="{FF2B5EF4-FFF2-40B4-BE49-F238E27FC236}">
                    <a16:creationId xmlns:a16="http://schemas.microsoft.com/office/drawing/2014/main" id="{8081B57D-0FE2-3D6B-E8D2-1C61A1171713}"/>
                  </a:ext>
                </a:extLst>
              </p:cNvPr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9" name="Google Shape;11719;g3acbb144eea_1_6349">
                <a:extLst>
                  <a:ext uri="{FF2B5EF4-FFF2-40B4-BE49-F238E27FC236}">
                    <a16:creationId xmlns:a16="http://schemas.microsoft.com/office/drawing/2014/main" id="{A747C5EA-8EEE-95DB-7D41-DDD375E9875A}"/>
                  </a:ext>
                </a:extLst>
              </p:cNvPr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0" name="Google Shape;11720;g3acbb144eea_1_6349">
                <a:extLst>
                  <a:ext uri="{FF2B5EF4-FFF2-40B4-BE49-F238E27FC236}">
                    <a16:creationId xmlns:a16="http://schemas.microsoft.com/office/drawing/2014/main" id="{034FF9F3-CD63-71F1-1C2B-2D8E5D6BAA82}"/>
                  </a:ext>
                </a:extLst>
              </p:cNvPr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1" name="Google Shape;11721;g3acbb144eea_1_6349">
                <a:extLst>
                  <a:ext uri="{FF2B5EF4-FFF2-40B4-BE49-F238E27FC236}">
                    <a16:creationId xmlns:a16="http://schemas.microsoft.com/office/drawing/2014/main" id="{B60EDAC7-67BD-EBA0-8056-6DD3BF0BD931}"/>
                  </a:ext>
                </a:extLst>
              </p:cNvPr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2" name="Google Shape;11722;g3acbb144eea_1_6349">
                <a:extLst>
                  <a:ext uri="{FF2B5EF4-FFF2-40B4-BE49-F238E27FC236}">
                    <a16:creationId xmlns:a16="http://schemas.microsoft.com/office/drawing/2014/main" id="{A8EFF798-23CF-D049-4DC7-51A0D1D533F6}"/>
                  </a:ext>
                </a:extLst>
              </p:cNvPr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3" name="Google Shape;11723;g3acbb144eea_1_6349">
                <a:extLst>
                  <a:ext uri="{FF2B5EF4-FFF2-40B4-BE49-F238E27FC236}">
                    <a16:creationId xmlns:a16="http://schemas.microsoft.com/office/drawing/2014/main" id="{3E266F9D-8A10-D385-0DD0-51085A2D5015}"/>
                  </a:ext>
                </a:extLst>
              </p:cNvPr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4" name="Google Shape;11724;g3acbb144eea_1_6349">
                <a:extLst>
                  <a:ext uri="{FF2B5EF4-FFF2-40B4-BE49-F238E27FC236}">
                    <a16:creationId xmlns:a16="http://schemas.microsoft.com/office/drawing/2014/main" id="{DE5FCFF2-5D8A-B724-9D7D-A4393C4E65B9}"/>
                  </a:ext>
                </a:extLst>
              </p:cNvPr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5" name="Google Shape;11725;g3acbb144eea_1_6349">
                <a:extLst>
                  <a:ext uri="{FF2B5EF4-FFF2-40B4-BE49-F238E27FC236}">
                    <a16:creationId xmlns:a16="http://schemas.microsoft.com/office/drawing/2014/main" id="{D01BCD81-27B4-9F5B-FD49-48C733EF42E5}"/>
                  </a:ext>
                </a:extLst>
              </p:cNvPr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27" name="Google Shape;11727;g3acbb144eea_1_6349">
            <a:extLst>
              <a:ext uri="{FF2B5EF4-FFF2-40B4-BE49-F238E27FC236}">
                <a16:creationId xmlns:a16="http://schemas.microsoft.com/office/drawing/2014/main" id="{DBC0D0C1-1999-3AA8-04B4-E8EF692F0D7B}"/>
              </a:ext>
            </a:extLst>
          </p:cNvPr>
          <p:cNvSpPr/>
          <p:nvPr/>
        </p:nvSpPr>
        <p:spPr>
          <a:xfrm>
            <a:off x="6966919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4" name="Google Shape;11854;g3acbb144eea_1_6349">
            <a:extLst>
              <a:ext uri="{FF2B5EF4-FFF2-40B4-BE49-F238E27FC236}">
                <a16:creationId xmlns:a16="http://schemas.microsoft.com/office/drawing/2014/main" id="{90252430-3F90-2CE8-E902-219C693FF59A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11855" name="Google Shape;11855;g3acbb144eea_1_6349">
              <a:extLst>
                <a:ext uri="{FF2B5EF4-FFF2-40B4-BE49-F238E27FC236}">
                  <a16:creationId xmlns:a16="http://schemas.microsoft.com/office/drawing/2014/main" id="{8A8D5912-CC0F-9E60-C1EC-06C4238C20FA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56" name="Google Shape;11856;g3acbb144eea_1_6349">
              <a:extLst>
                <a:ext uri="{FF2B5EF4-FFF2-40B4-BE49-F238E27FC236}">
                  <a16:creationId xmlns:a16="http://schemas.microsoft.com/office/drawing/2014/main" id="{82714BAC-761A-7767-E1E8-94CA35692D90}"/>
                </a:ext>
              </a:extLst>
            </p:cNvPr>
            <p:cNvGrpSpPr/>
            <p:nvPr/>
          </p:nvGrpSpPr>
          <p:grpSpPr>
            <a:xfrm>
              <a:off x="330041" y="5454873"/>
              <a:ext cx="1081720" cy="1081721"/>
              <a:chOff x="3802380" y="5451898"/>
              <a:chExt cx="1081720" cy="1081721"/>
            </a:xfrm>
          </p:grpSpPr>
          <p:sp>
            <p:nvSpPr>
              <p:cNvPr id="11857" name="Google Shape;11857;g3acbb144eea_1_6349">
                <a:extLst>
                  <a:ext uri="{FF2B5EF4-FFF2-40B4-BE49-F238E27FC236}">
                    <a16:creationId xmlns:a16="http://schemas.microsoft.com/office/drawing/2014/main" id="{C8748335-F26B-AE3D-1F42-5C434D56B6DF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58" name="Google Shape;11858;g3acbb144eea_1_6349">
                <a:extLst>
                  <a:ext uri="{FF2B5EF4-FFF2-40B4-BE49-F238E27FC236}">
                    <a16:creationId xmlns:a16="http://schemas.microsoft.com/office/drawing/2014/main" id="{959B3CB5-7D73-F50D-21B3-7F36272DB1F8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1859" name="Google Shape;11859;g3acbb144eea_1_6349">
                  <a:extLst>
                    <a:ext uri="{FF2B5EF4-FFF2-40B4-BE49-F238E27FC236}">
                      <a16:creationId xmlns:a16="http://schemas.microsoft.com/office/drawing/2014/main" id="{79760E97-204F-0CB7-448D-E2A0FC527494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g3acbb144eea_1_6349">
                  <a:extLst>
                    <a:ext uri="{FF2B5EF4-FFF2-40B4-BE49-F238E27FC236}">
                      <a16:creationId xmlns:a16="http://schemas.microsoft.com/office/drawing/2014/main" id="{CD48754D-2EA4-B6CE-CB7C-D6A4FFAA5A44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1" name="Google Shape;11861;g3acbb144eea_1_6349">
                <a:extLst>
                  <a:ext uri="{FF2B5EF4-FFF2-40B4-BE49-F238E27FC236}">
                    <a16:creationId xmlns:a16="http://schemas.microsoft.com/office/drawing/2014/main" id="{0BB939B8-99AB-1DFF-9373-44BB077C5C30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1862" name="Google Shape;11862;g3acbb144eea_1_6349">
                  <a:extLst>
                    <a:ext uri="{FF2B5EF4-FFF2-40B4-BE49-F238E27FC236}">
                      <a16:creationId xmlns:a16="http://schemas.microsoft.com/office/drawing/2014/main" id="{EABDE243-ADE6-9422-878F-2C3AF50AE8FA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g3acbb144eea_1_6349">
                  <a:extLst>
                    <a:ext uri="{FF2B5EF4-FFF2-40B4-BE49-F238E27FC236}">
                      <a16:creationId xmlns:a16="http://schemas.microsoft.com/office/drawing/2014/main" id="{0CFDEE87-B058-AF1F-BD62-149EC753B965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g3acbb144eea_1_6349">
                  <a:extLst>
                    <a:ext uri="{FF2B5EF4-FFF2-40B4-BE49-F238E27FC236}">
                      <a16:creationId xmlns:a16="http://schemas.microsoft.com/office/drawing/2014/main" id="{2D79BA7A-725A-2CD4-8579-4AD2E14DF092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g3acbb144eea_1_6349">
                  <a:extLst>
                    <a:ext uri="{FF2B5EF4-FFF2-40B4-BE49-F238E27FC236}">
                      <a16:creationId xmlns:a16="http://schemas.microsoft.com/office/drawing/2014/main" id="{58E1CA68-A260-0826-63B0-BDC00BA1B17E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6" name="Google Shape;11866;g3acbb144eea_1_6349">
                  <a:extLst>
                    <a:ext uri="{FF2B5EF4-FFF2-40B4-BE49-F238E27FC236}">
                      <a16:creationId xmlns:a16="http://schemas.microsoft.com/office/drawing/2014/main" id="{EC54F520-594C-4A14-39A4-A3645E2FAE10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7" name="Google Shape;11867;g3acbb144eea_1_6349">
                  <a:extLst>
                    <a:ext uri="{FF2B5EF4-FFF2-40B4-BE49-F238E27FC236}">
                      <a16:creationId xmlns:a16="http://schemas.microsoft.com/office/drawing/2014/main" id="{983D77B7-3FBB-51D7-518B-496C0C34D134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g3acbb144eea_1_6349">
                  <a:extLst>
                    <a:ext uri="{FF2B5EF4-FFF2-40B4-BE49-F238E27FC236}">
                      <a16:creationId xmlns:a16="http://schemas.microsoft.com/office/drawing/2014/main" id="{939B0300-3FAB-7346-E38B-55520DB039A8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69" name="Google Shape;11869;g3acbb144eea_1_6349">
            <a:extLst>
              <a:ext uri="{FF2B5EF4-FFF2-40B4-BE49-F238E27FC236}">
                <a16:creationId xmlns:a16="http://schemas.microsoft.com/office/drawing/2014/main" id="{31101559-E206-F12E-870F-46CDB7B81AC7}"/>
              </a:ext>
            </a:extLst>
          </p:cNvPr>
          <p:cNvGrpSpPr/>
          <p:nvPr/>
        </p:nvGrpSpPr>
        <p:grpSpPr>
          <a:xfrm>
            <a:off x="8708655" y="5139217"/>
            <a:ext cx="1741800" cy="1713000"/>
            <a:chOff x="8708655" y="5139217"/>
            <a:chExt cx="1741800" cy="1713000"/>
          </a:xfrm>
        </p:grpSpPr>
        <p:sp>
          <p:nvSpPr>
            <p:cNvPr id="11870" name="Google Shape;11870;g3acbb144eea_1_6349">
              <a:extLst>
                <a:ext uri="{FF2B5EF4-FFF2-40B4-BE49-F238E27FC236}">
                  <a16:creationId xmlns:a16="http://schemas.microsoft.com/office/drawing/2014/main" id="{954B097B-D84C-40E3-2091-CC2E1A6A3647}"/>
                </a:ext>
              </a:extLst>
            </p:cNvPr>
            <p:cNvSpPr/>
            <p:nvPr/>
          </p:nvSpPr>
          <p:spPr>
            <a:xfrm>
              <a:off x="8708655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1" name="Google Shape;11871;g3acbb144eea_1_6349">
              <a:extLst>
                <a:ext uri="{FF2B5EF4-FFF2-40B4-BE49-F238E27FC236}">
                  <a16:creationId xmlns:a16="http://schemas.microsoft.com/office/drawing/2014/main" id="{2D9F3657-8308-3D27-3A07-B3386870A3B8}"/>
                </a:ext>
              </a:extLst>
            </p:cNvPr>
            <p:cNvGrpSpPr/>
            <p:nvPr/>
          </p:nvGrpSpPr>
          <p:grpSpPr>
            <a:xfrm>
              <a:off x="9229533" y="5416416"/>
              <a:ext cx="699929" cy="1238840"/>
              <a:chOff x="3993685" y="3680616"/>
              <a:chExt cx="707427" cy="1252113"/>
            </a:xfrm>
          </p:grpSpPr>
          <p:grpSp>
            <p:nvGrpSpPr>
              <p:cNvPr id="11872" name="Google Shape;11872;g3acbb144eea_1_6349">
                <a:extLst>
                  <a:ext uri="{FF2B5EF4-FFF2-40B4-BE49-F238E27FC236}">
                    <a16:creationId xmlns:a16="http://schemas.microsoft.com/office/drawing/2014/main" id="{41699DAD-4BFA-E988-0417-4B8E442DE9F1}"/>
                  </a:ext>
                </a:extLst>
              </p:cNvPr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1873" name="Google Shape;11873;g3acbb144eea_1_6349">
                  <a:extLst>
                    <a:ext uri="{FF2B5EF4-FFF2-40B4-BE49-F238E27FC236}">
                      <a16:creationId xmlns:a16="http://schemas.microsoft.com/office/drawing/2014/main" id="{CABFBC86-685D-1205-0E2E-F71E70232298}"/>
                    </a:ext>
                  </a:extLst>
                </p:cNvPr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1874" name="Google Shape;11874;g3acbb144eea_1_6349">
                    <a:extLst>
                      <a:ext uri="{FF2B5EF4-FFF2-40B4-BE49-F238E27FC236}">
                        <a16:creationId xmlns:a16="http://schemas.microsoft.com/office/drawing/2014/main" id="{B7256330-CE3E-3ABB-DDFF-E7B99DB23F15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5" name="Google Shape;11875;g3acbb144eea_1_6349">
                    <a:extLst>
                      <a:ext uri="{FF2B5EF4-FFF2-40B4-BE49-F238E27FC236}">
                        <a16:creationId xmlns:a16="http://schemas.microsoft.com/office/drawing/2014/main" id="{D2123FD2-E2A6-39BE-7D41-52D7B362A9D2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6" name="Google Shape;11876;g3acbb144eea_1_6349">
                    <a:extLst>
                      <a:ext uri="{FF2B5EF4-FFF2-40B4-BE49-F238E27FC236}">
                        <a16:creationId xmlns:a16="http://schemas.microsoft.com/office/drawing/2014/main" id="{2AA62409-B647-0AB5-4CB5-F5896E80D45B}"/>
                      </a:ext>
                    </a:extLst>
                  </p:cNvPr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77" name="Google Shape;11877;g3acbb144eea_1_6349">
                  <a:extLst>
                    <a:ext uri="{FF2B5EF4-FFF2-40B4-BE49-F238E27FC236}">
                      <a16:creationId xmlns:a16="http://schemas.microsoft.com/office/drawing/2014/main" id="{DC058115-0D1E-9823-E75E-845512482070}"/>
                    </a:ext>
                  </a:extLst>
                </p:cNvPr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1878" name="Google Shape;11878;g3acbb144eea_1_6349">
                    <a:extLst>
                      <a:ext uri="{FF2B5EF4-FFF2-40B4-BE49-F238E27FC236}">
                        <a16:creationId xmlns:a16="http://schemas.microsoft.com/office/drawing/2014/main" id="{7B7E4837-BEA1-3F78-B54E-195C225FD3AA}"/>
                      </a:ext>
                    </a:extLst>
                  </p:cNvPr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9" name="Google Shape;11879;g3acbb144eea_1_6349">
                    <a:extLst>
                      <a:ext uri="{FF2B5EF4-FFF2-40B4-BE49-F238E27FC236}">
                        <a16:creationId xmlns:a16="http://schemas.microsoft.com/office/drawing/2014/main" id="{8625CD66-E3D3-A0E9-7A3E-DCA744AFC524}"/>
                      </a:ext>
                    </a:extLst>
                  </p:cNvPr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0" name="Google Shape;11880;g3acbb144eea_1_6349">
                    <a:extLst>
                      <a:ext uri="{FF2B5EF4-FFF2-40B4-BE49-F238E27FC236}">
                        <a16:creationId xmlns:a16="http://schemas.microsoft.com/office/drawing/2014/main" id="{ACCA003A-5A0E-1F30-784F-B716EC257373}"/>
                      </a:ext>
                    </a:extLst>
                  </p:cNvPr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1" name="Google Shape;11881;g3acbb144eea_1_6349">
                    <a:extLst>
                      <a:ext uri="{FF2B5EF4-FFF2-40B4-BE49-F238E27FC236}">
                        <a16:creationId xmlns:a16="http://schemas.microsoft.com/office/drawing/2014/main" id="{2050A420-FF0F-8B12-1A48-74575CF39D09}"/>
                      </a:ext>
                    </a:extLst>
                  </p:cNvPr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2" name="Google Shape;11882;g3acbb144eea_1_6349">
                    <a:extLst>
                      <a:ext uri="{FF2B5EF4-FFF2-40B4-BE49-F238E27FC236}">
                        <a16:creationId xmlns:a16="http://schemas.microsoft.com/office/drawing/2014/main" id="{223EA897-1950-6365-A67A-B8A77D8E623C}"/>
                      </a:ext>
                    </a:extLst>
                  </p:cNvPr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3" name="Google Shape;11883;g3acbb144eea_1_6349">
                    <a:extLst>
                      <a:ext uri="{FF2B5EF4-FFF2-40B4-BE49-F238E27FC236}">
                        <a16:creationId xmlns:a16="http://schemas.microsoft.com/office/drawing/2014/main" id="{E2A43D92-EC79-5FB6-EA0A-7B42F08321D9}"/>
                      </a:ext>
                    </a:extLst>
                  </p:cNvPr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4" name="Google Shape;11884;g3acbb144eea_1_6349">
                    <a:extLst>
                      <a:ext uri="{FF2B5EF4-FFF2-40B4-BE49-F238E27FC236}">
                        <a16:creationId xmlns:a16="http://schemas.microsoft.com/office/drawing/2014/main" id="{9DB51FE0-91ED-7FB3-59EB-451B7976F87B}"/>
                      </a:ext>
                    </a:extLst>
                  </p:cNvPr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5" name="Google Shape;11885;g3acbb144eea_1_6349">
                    <a:extLst>
                      <a:ext uri="{FF2B5EF4-FFF2-40B4-BE49-F238E27FC236}">
                        <a16:creationId xmlns:a16="http://schemas.microsoft.com/office/drawing/2014/main" id="{F6470A8A-0577-36F8-88E3-E0FD0BB63F0C}"/>
                      </a:ext>
                    </a:extLst>
                  </p:cNvPr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886" name="Google Shape;11886;g3acbb144eea_1_6349">
                <a:extLst>
                  <a:ext uri="{FF2B5EF4-FFF2-40B4-BE49-F238E27FC236}">
                    <a16:creationId xmlns:a16="http://schemas.microsoft.com/office/drawing/2014/main" id="{0680A534-FC81-21C8-0D74-D9B00DE922AA}"/>
                  </a:ext>
                </a:extLst>
              </p:cNvPr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1887" name="Google Shape;11887;g3acbb144eea_1_6349">
                  <a:extLst>
                    <a:ext uri="{FF2B5EF4-FFF2-40B4-BE49-F238E27FC236}">
                      <a16:creationId xmlns:a16="http://schemas.microsoft.com/office/drawing/2014/main" id="{5DD55993-D89B-26AF-3D3B-7E61EF785E6F}"/>
                    </a:ext>
                  </a:extLst>
                </p:cNvPr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1888" name="Google Shape;11888;g3acbb144eea_1_6349">
                    <a:extLst>
                      <a:ext uri="{FF2B5EF4-FFF2-40B4-BE49-F238E27FC236}">
                        <a16:creationId xmlns:a16="http://schemas.microsoft.com/office/drawing/2014/main" id="{186D6E7B-4979-E620-3082-54C69F576261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9" name="Google Shape;11889;g3acbb144eea_1_6349">
                    <a:extLst>
                      <a:ext uri="{FF2B5EF4-FFF2-40B4-BE49-F238E27FC236}">
                        <a16:creationId xmlns:a16="http://schemas.microsoft.com/office/drawing/2014/main" id="{E970D432-F66E-6F84-3D94-B5F012678E64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0" name="Google Shape;11890;g3acbb144eea_1_6349">
                    <a:extLst>
                      <a:ext uri="{FF2B5EF4-FFF2-40B4-BE49-F238E27FC236}">
                        <a16:creationId xmlns:a16="http://schemas.microsoft.com/office/drawing/2014/main" id="{94030404-80B3-6F0C-A605-C26592D2079A}"/>
                      </a:ext>
                    </a:extLst>
                  </p:cNvPr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91" name="Google Shape;11891;g3acbb144eea_1_6349">
                  <a:extLst>
                    <a:ext uri="{FF2B5EF4-FFF2-40B4-BE49-F238E27FC236}">
                      <a16:creationId xmlns:a16="http://schemas.microsoft.com/office/drawing/2014/main" id="{CFA33EE6-8025-3A26-8464-6D472B76C15F}"/>
                    </a:ext>
                  </a:extLst>
                </p:cNvPr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1892" name="Google Shape;11892;g3acbb144eea_1_6349">
                    <a:extLst>
                      <a:ext uri="{FF2B5EF4-FFF2-40B4-BE49-F238E27FC236}">
                        <a16:creationId xmlns:a16="http://schemas.microsoft.com/office/drawing/2014/main" id="{E14DC247-7408-3A20-529B-084BA9C3A724}"/>
                      </a:ext>
                    </a:extLst>
                  </p:cNvPr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3" name="Google Shape;11893;g3acbb144eea_1_6349">
                    <a:extLst>
                      <a:ext uri="{FF2B5EF4-FFF2-40B4-BE49-F238E27FC236}">
                        <a16:creationId xmlns:a16="http://schemas.microsoft.com/office/drawing/2014/main" id="{056EEAA3-7465-E2E6-37C4-37FD4CDEF871}"/>
                      </a:ext>
                    </a:extLst>
                  </p:cNvPr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4" name="Google Shape;11894;g3acbb144eea_1_6349">
                    <a:extLst>
                      <a:ext uri="{FF2B5EF4-FFF2-40B4-BE49-F238E27FC236}">
                        <a16:creationId xmlns:a16="http://schemas.microsoft.com/office/drawing/2014/main" id="{401772DB-D31D-08A4-51BA-00EBB25EB257}"/>
                      </a:ext>
                    </a:extLst>
                  </p:cNvPr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5" name="Google Shape;11895;g3acbb144eea_1_6349">
                    <a:extLst>
                      <a:ext uri="{FF2B5EF4-FFF2-40B4-BE49-F238E27FC236}">
                        <a16:creationId xmlns:a16="http://schemas.microsoft.com/office/drawing/2014/main" id="{720448BE-BA3F-1517-8109-E7F3C5F3C85D}"/>
                      </a:ext>
                    </a:extLst>
                  </p:cNvPr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6" name="Google Shape;11896;g3acbb144eea_1_6349">
                    <a:extLst>
                      <a:ext uri="{FF2B5EF4-FFF2-40B4-BE49-F238E27FC236}">
                        <a16:creationId xmlns:a16="http://schemas.microsoft.com/office/drawing/2014/main" id="{1391E260-12DC-5D24-0280-0AA721677494}"/>
                      </a:ext>
                    </a:extLst>
                  </p:cNvPr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7" name="Google Shape;11897;g3acbb144eea_1_6349">
                    <a:extLst>
                      <a:ext uri="{FF2B5EF4-FFF2-40B4-BE49-F238E27FC236}">
                        <a16:creationId xmlns:a16="http://schemas.microsoft.com/office/drawing/2014/main" id="{D2871D3E-D0B0-DFF1-BDDD-C39852E911C4}"/>
                      </a:ext>
                    </a:extLst>
                  </p:cNvPr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8" name="Google Shape;11898;g3acbb144eea_1_6349">
                    <a:extLst>
                      <a:ext uri="{FF2B5EF4-FFF2-40B4-BE49-F238E27FC236}">
                        <a16:creationId xmlns:a16="http://schemas.microsoft.com/office/drawing/2014/main" id="{2F061505-387A-3A0F-4456-DBBEA070FC60}"/>
                      </a:ext>
                    </a:extLst>
                  </p:cNvPr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9" name="Google Shape;11899;g3acbb144eea_1_6349">
                    <a:extLst>
                      <a:ext uri="{FF2B5EF4-FFF2-40B4-BE49-F238E27FC236}">
                        <a16:creationId xmlns:a16="http://schemas.microsoft.com/office/drawing/2014/main" id="{37A60C5D-CD6D-0B60-9170-7177E6AC568B}"/>
                      </a:ext>
                    </a:extLst>
                  </p:cNvPr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900" name="Google Shape;11900;g3acbb144eea_1_6349">
            <a:extLst>
              <a:ext uri="{FF2B5EF4-FFF2-40B4-BE49-F238E27FC236}">
                <a16:creationId xmlns:a16="http://schemas.microsoft.com/office/drawing/2014/main" id="{FC9122D3-BF83-A9F6-B46D-9EC66E21010A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1901" name="Google Shape;11901;g3acbb144eea_1_6349">
              <a:extLst>
                <a:ext uri="{FF2B5EF4-FFF2-40B4-BE49-F238E27FC236}">
                  <a16:creationId xmlns:a16="http://schemas.microsoft.com/office/drawing/2014/main" id="{EAA604D5-6A39-157F-60DE-552F88AB231C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2" name="Google Shape;11902;g3acbb144eea_1_6349">
              <a:extLst>
                <a:ext uri="{FF2B5EF4-FFF2-40B4-BE49-F238E27FC236}">
                  <a16:creationId xmlns:a16="http://schemas.microsoft.com/office/drawing/2014/main" id="{83C66093-C18F-2951-E8C3-38B4327CFF2C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1903" name="Google Shape;11903;g3acbb144eea_1_6349">
                <a:extLst>
                  <a:ext uri="{FF2B5EF4-FFF2-40B4-BE49-F238E27FC236}">
                    <a16:creationId xmlns:a16="http://schemas.microsoft.com/office/drawing/2014/main" id="{CB308B95-E7B3-5FA2-B5BD-7C548BFF7B0E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1904" name="Google Shape;11904;g3acbb144eea_1_6349">
                  <a:extLst>
                    <a:ext uri="{FF2B5EF4-FFF2-40B4-BE49-F238E27FC236}">
                      <a16:creationId xmlns:a16="http://schemas.microsoft.com/office/drawing/2014/main" id="{49618E8F-D624-A8F5-F0CD-C493EF7E22B7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g3acbb144eea_1_6349">
                  <a:extLst>
                    <a:ext uri="{FF2B5EF4-FFF2-40B4-BE49-F238E27FC236}">
                      <a16:creationId xmlns:a16="http://schemas.microsoft.com/office/drawing/2014/main" id="{C074A9CE-AA74-AB5B-2FC5-2B23608326F6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6" name="Google Shape;11906;g3acbb144eea_1_6349">
                  <a:extLst>
                    <a:ext uri="{FF2B5EF4-FFF2-40B4-BE49-F238E27FC236}">
                      <a16:creationId xmlns:a16="http://schemas.microsoft.com/office/drawing/2014/main" id="{C7D9A20F-3E9A-6F4D-0FC3-4ED10778BE45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7" name="Google Shape;11907;g3acbb144eea_1_6349">
                  <a:extLst>
                    <a:ext uri="{FF2B5EF4-FFF2-40B4-BE49-F238E27FC236}">
                      <a16:creationId xmlns:a16="http://schemas.microsoft.com/office/drawing/2014/main" id="{A258731C-3558-7D6E-D14F-23F9FC2FA697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8" name="Google Shape;11908;g3acbb144eea_1_6349">
                  <a:extLst>
                    <a:ext uri="{FF2B5EF4-FFF2-40B4-BE49-F238E27FC236}">
                      <a16:creationId xmlns:a16="http://schemas.microsoft.com/office/drawing/2014/main" id="{54B433C4-9E54-792C-166E-E995F23CD0AD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909" name="Google Shape;11909;g3acbb144eea_1_6349">
                <a:extLst>
                  <a:ext uri="{FF2B5EF4-FFF2-40B4-BE49-F238E27FC236}">
                    <a16:creationId xmlns:a16="http://schemas.microsoft.com/office/drawing/2014/main" id="{33EC5D01-6690-6DA0-466C-F1EBEABEEF2B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52" name="Google Shape;11952;g3acbb144eea_1_6349">
            <a:extLst>
              <a:ext uri="{FF2B5EF4-FFF2-40B4-BE49-F238E27FC236}">
                <a16:creationId xmlns:a16="http://schemas.microsoft.com/office/drawing/2014/main" id="{8A831801-3C05-DFC2-F837-DD1BB5B105AD}"/>
              </a:ext>
            </a:extLst>
          </p:cNvPr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1953" name="Google Shape;11953;g3acbb144eea_1_6349">
              <a:extLst>
                <a:ext uri="{FF2B5EF4-FFF2-40B4-BE49-F238E27FC236}">
                  <a16:creationId xmlns:a16="http://schemas.microsoft.com/office/drawing/2014/main" id="{824BCB6D-44D4-F29A-F40E-95134DBC554D}"/>
                </a:ext>
              </a:extLst>
            </p:cNvPr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54" name="Google Shape;11954;g3acbb144eea_1_6349">
              <a:extLst>
                <a:ext uri="{FF2B5EF4-FFF2-40B4-BE49-F238E27FC236}">
                  <a16:creationId xmlns:a16="http://schemas.microsoft.com/office/drawing/2014/main" id="{198F7243-78BF-51CD-9BA0-AF78FF1F41B7}"/>
                </a:ext>
              </a:extLst>
            </p:cNvPr>
            <p:cNvGrpSpPr/>
            <p:nvPr/>
          </p:nvGrpSpPr>
          <p:grpSpPr>
            <a:xfrm>
              <a:off x="7267068" y="5620906"/>
              <a:ext cx="1141502" cy="829878"/>
              <a:chOff x="-6491148" y="2829190"/>
              <a:chExt cx="728324" cy="529495"/>
            </a:xfrm>
          </p:grpSpPr>
          <p:sp>
            <p:nvSpPr>
              <p:cNvPr id="11955" name="Google Shape;11955;g3acbb144eea_1_6349">
                <a:extLst>
                  <a:ext uri="{FF2B5EF4-FFF2-40B4-BE49-F238E27FC236}">
                    <a16:creationId xmlns:a16="http://schemas.microsoft.com/office/drawing/2014/main" id="{98C03F6D-5621-A1E8-9230-4E6D757568DA}"/>
                  </a:ext>
                </a:extLst>
              </p:cNvPr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6" name="Google Shape;11956;g3acbb144eea_1_6349">
                <a:extLst>
                  <a:ext uri="{FF2B5EF4-FFF2-40B4-BE49-F238E27FC236}">
                    <a16:creationId xmlns:a16="http://schemas.microsoft.com/office/drawing/2014/main" id="{EE8E6139-4446-70AE-A381-DB18EEEAF532}"/>
                  </a:ext>
                </a:extLst>
              </p:cNvPr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7" name="Google Shape;11957;g3acbb144eea_1_6349">
                <a:extLst>
                  <a:ext uri="{FF2B5EF4-FFF2-40B4-BE49-F238E27FC236}">
                    <a16:creationId xmlns:a16="http://schemas.microsoft.com/office/drawing/2014/main" id="{AF35DAC4-1A87-57E9-67B8-910833A7471E}"/>
                  </a:ext>
                </a:extLst>
              </p:cNvPr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8" name="Google Shape;11958;g3acbb144eea_1_6349">
                <a:extLst>
                  <a:ext uri="{FF2B5EF4-FFF2-40B4-BE49-F238E27FC236}">
                    <a16:creationId xmlns:a16="http://schemas.microsoft.com/office/drawing/2014/main" id="{5FE04214-8FA5-C5F3-C9F2-DA21F6343F4B}"/>
                  </a:ext>
                </a:extLst>
              </p:cNvPr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9" name="Google Shape;11959;g3acbb144eea_1_6349">
                <a:extLst>
                  <a:ext uri="{FF2B5EF4-FFF2-40B4-BE49-F238E27FC236}">
                    <a16:creationId xmlns:a16="http://schemas.microsoft.com/office/drawing/2014/main" id="{87427712-131F-C9BE-1C2B-04116104C844}"/>
                  </a:ext>
                </a:extLst>
              </p:cNvPr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0" name="Google Shape;11960;g3acbb144eea_1_6349">
                <a:extLst>
                  <a:ext uri="{FF2B5EF4-FFF2-40B4-BE49-F238E27FC236}">
                    <a16:creationId xmlns:a16="http://schemas.microsoft.com/office/drawing/2014/main" id="{5E720A1F-9BED-2CD1-E2B9-FEC770759913}"/>
                  </a:ext>
                </a:extLst>
              </p:cNvPr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1" name="Google Shape;11961;g3acbb144eea_1_6349">
                <a:extLst>
                  <a:ext uri="{FF2B5EF4-FFF2-40B4-BE49-F238E27FC236}">
                    <a16:creationId xmlns:a16="http://schemas.microsoft.com/office/drawing/2014/main" id="{C3346D9B-1D68-E394-F613-F998AAAAF693}"/>
                  </a:ext>
                </a:extLst>
              </p:cNvPr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2" name="Google Shape;11962;g3acbb144eea_1_6349">
                <a:extLst>
                  <a:ext uri="{FF2B5EF4-FFF2-40B4-BE49-F238E27FC236}">
                    <a16:creationId xmlns:a16="http://schemas.microsoft.com/office/drawing/2014/main" id="{848A9CD4-29BA-CFDA-4475-98AFF6738675}"/>
                  </a:ext>
                </a:extLst>
              </p:cNvPr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3" name="Google Shape;11963;g3acbb144eea_1_6349">
                <a:extLst>
                  <a:ext uri="{FF2B5EF4-FFF2-40B4-BE49-F238E27FC236}">
                    <a16:creationId xmlns:a16="http://schemas.microsoft.com/office/drawing/2014/main" id="{9D2CAC26-8BF3-3755-F5CA-6D7DDBFBF863}"/>
                  </a:ext>
                </a:extLst>
              </p:cNvPr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4" name="Google Shape;11964;g3acbb144eea_1_6349">
                <a:extLst>
                  <a:ext uri="{FF2B5EF4-FFF2-40B4-BE49-F238E27FC236}">
                    <a16:creationId xmlns:a16="http://schemas.microsoft.com/office/drawing/2014/main" id="{D112759E-E7EE-08C6-06B6-A6049D251D04}"/>
                  </a:ext>
                </a:extLst>
              </p:cNvPr>
              <p:cNvSpPr/>
              <p:nvPr/>
            </p:nvSpPr>
            <p:spPr>
              <a:xfrm>
                <a:off x="-6245427" y="3046440"/>
                <a:ext cx="50400" cy="9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5" name="Google Shape;11965;g3acbb144eea_1_6349">
                <a:extLst>
                  <a:ext uri="{FF2B5EF4-FFF2-40B4-BE49-F238E27FC236}">
                    <a16:creationId xmlns:a16="http://schemas.microsoft.com/office/drawing/2014/main" id="{EC175C16-6117-53F7-318C-F9967D73AC38}"/>
                  </a:ext>
                </a:extLst>
              </p:cNvPr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6" name="Google Shape;11966;g3acbb144eea_1_6349">
                <a:extLst>
                  <a:ext uri="{FF2B5EF4-FFF2-40B4-BE49-F238E27FC236}">
                    <a16:creationId xmlns:a16="http://schemas.microsoft.com/office/drawing/2014/main" id="{FC2F1513-D253-83F9-DFD3-9583A6617A59}"/>
                  </a:ext>
                </a:extLst>
              </p:cNvPr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7" name="Google Shape;11967;g3acbb144eea_1_6349">
                <a:extLst>
                  <a:ext uri="{FF2B5EF4-FFF2-40B4-BE49-F238E27FC236}">
                    <a16:creationId xmlns:a16="http://schemas.microsoft.com/office/drawing/2014/main" id="{97D3484F-CFBA-1C1E-D43A-83867335FA68}"/>
                  </a:ext>
                </a:extLst>
              </p:cNvPr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8" name="Google Shape;11968;g3acbb144eea_1_6349">
                <a:extLst>
                  <a:ext uri="{FF2B5EF4-FFF2-40B4-BE49-F238E27FC236}">
                    <a16:creationId xmlns:a16="http://schemas.microsoft.com/office/drawing/2014/main" id="{B72761E2-C325-0639-7E6B-EDB5E729B4B7}"/>
                  </a:ext>
                </a:extLst>
              </p:cNvPr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9" name="Google Shape;11969;g3acbb144eea_1_6349">
                <a:extLst>
                  <a:ext uri="{FF2B5EF4-FFF2-40B4-BE49-F238E27FC236}">
                    <a16:creationId xmlns:a16="http://schemas.microsoft.com/office/drawing/2014/main" id="{17DF2105-87E9-37F1-7FB7-D73CE3D84126}"/>
                  </a:ext>
                </a:extLst>
              </p:cNvPr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0" name="Google Shape;11970;g3acbb144eea_1_6349">
                <a:extLst>
                  <a:ext uri="{FF2B5EF4-FFF2-40B4-BE49-F238E27FC236}">
                    <a16:creationId xmlns:a16="http://schemas.microsoft.com/office/drawing/2014/main" id="{5D088981-287C-0366-8D96-953E6DB51958}"/>
                  </a:ext>
                </a:extLst>
              </p:cNvPr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1" name="Google Shape;11971;g3acbb144eea_1_6349">
                <a:extLst>
                  <a:ext uri="{FF2B5EF4-FFF2-40B4-BE49-F238E27FC236}">
                    <a16:creationId xmlns:a16="http://schemas.microsoft.com/office/drawing/2014/main" id="{ACB570D3-3C0B-FAAB-9E7A-3EEC6FD1ECD7}"/>
                  </a:ext>
                </a:extLst>
              </p:cNvPr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2" name="Google Shape;11972;g3acbb144eea_1_6349">
                <a:extLst>
                  <a:ext uri="{FF2B5EF4-FFF2-40B4-BE49-F238E27FC236}">
                    <a16:creationId xmlns:a16="http://schemas.microsoft.com/office/drawing/2014/main" id="{4D74C6C4-2BD2-E656-B890-00EFAC149026}"/>
                  </a:ext>
                </a:extLst>
              </p:cNvPr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3" name="Google Shape;11973;g3acbb144eea_1_6349">
                <a:extLst>
                  <a:ext uri="{FF2B5EF4-FFF2-40B4-BE49-F238E27FC236}">
                    <a16:creationId xmlns:a16="http://schemas.microsoft.com/office/drawing/2014/main" id="{DF0F4962-607F-39FB-4F73-32A5E05B0F6C}"/>
                  </a:ext>
                </a:extLst>
              </p:cNvPr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4" name="Google Shape;11974;g3acbb144eea_1_6349">
                <a:extLst>
                  <a:ext uri="{FF2B5EF4-FFF2-40B4-BE49-F238E27FC236}">
                    <a16:creationId xmlns:a16="http://schemas.microsoft.com/office/drawing/2014/main" id="{63683C4D-9EA4-AB59-07CF-81A92BBE7B1C}"/>
                  </a:ext>
                </a:extLst>
              </p:cNvPr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5" name="Google Shape;11975;g3acbb144eea_1_6349">
                <a:extLst>
                  <a:ext uri="{FF2B5EF4-FFF2-40B4-BE49-F238E27FC236}">
                    <a16:creationId xmlns:a16="http://schemas.microsoft.com/office/drawing/2014/main" id="{1A503222-B4D8-4CAA-0563-63B1F8A4C22D}"/>
                  </a:ext>
                </a:extLst>
              </p:cNvPr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6" name="Google Shape;11976;g3acbb144eea_1_6349">
                <a:extLst>
                  <a:ext uri="{FF2B5EF4-FFF2-40B4-BE49-F238E27FC236}">
                    <a16:creationId xmlns:a16="http://schemas.microsoft.com/office/drawing/2014/main" id="{40D7034F-1221-08E0-BC99-051637DD69F0}"/>
                  </a:ext>
                </a:extLst>
              </p:cNvPr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7" name="Google Shape;11977;g3acbb144eea_1_6349">
                <a:extLst>
                  <a:ext uri="{FF2B5EF4-FFF2-40B4-BE49-F238E27FC236}">
                    <a16:creationId xmlns:a16="http://schemas.microsoft.com/office/drawing/2014/main" id="{166DE549-CD13-FA37-B816-D77DED2580AF}"/>
                  </a:ext>
                </a:extLst>
              </p:cNvPr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8" name="Google Shape;11978;g3acbb144eea_1_6349">
                <a:extLst>
                  <a:ext uri="{FF2B5EF4-FFF2-40B4-BE49-F238E27FC236}">
                    <a16:creationId xmlns:a16="http://schemas.microsoft.com/office/drawing/2014/main" id="{61C99F40-0CA4-A2B1-E5D0-292AFE4CA452}"/>
                  </a:ext>
                </a:extLst>
              </p:cNvPr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9" name="Google Shape;11979;g3acbb144eea_1_6349">
                <a:extLst>
                  <a:ext uri="{FF2B5EF4-FFF2-40B4-BE49-F238E27FC236}">
                    <a16:creationId xmlns:a16="http://schemas.microsoft.com/office/drawing/2014/main" id="{85772C1C-87F8-B141-F63E-BB7F0D3AEBC7}"/>
                  </a:ext>
                </a:extLst>
              </p:cNvPr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0" name="Google Shape;11980;g3acbb144eea_1_6349">
                <a:extLst>
                  <a:ext uri="{FF2B5EF4-FFF2-40B4-BE49-F238E27FC236}">
                    <a16:creationId xmlns:a16="http://schemas.microsoft.com/office/drawing/2014/main" id="{BD1E236D-55C1-3FCF-05F6-A47C25F53F86}"/>
                  </a:ext>
                </a:extLst>
              </p:cNvPr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1" name="Google Shape;11981;g3acbb144eea_1_6349">
                <a:extLst>
                  <a:ext uri="{FF2B5EF4-FFF2-40B4-BE49-F238E27FC236}">
                    <a16:creationId xmlns:a16="http://schemas.microsoft.com/office/drawing/2014/main" id="{05F864D1-1EAA-F48B-0B0B-FBD6C95CCB77}"/>
                  </a:ext>
                </a:extLst>
              </p:cNvPr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2" name="Google Shape;11982;g3acbb144eea_1_6349">
                <a:extLst>
                  <a:ext uri="{FF2B5EF4-FFF2-40B4-BE49-F238E27FC236}">
                    <a16:creationId xmlns:a16="http://schemas.microsoft.com/office/drawing/2014/main" id="{2FA912D6-AC19-38F8-85BF-9C3194A5DD28}"/>
                  </a:ext>
                </a:extLst>
              </p:cNvPr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3" name="Google Shape;11983;g3acbb144eea_1_6349">
                <a:extLst>
                  <a:ext uri="{FF2B5EF4-FFF2-40B4-BE49-F238E27FC236}">
                    <a16:creationId xmlns:a16="http://schemas.microsoft.com/office/drawing/2014/main" id="{A60DCFDA-3432-E6E2-506E-90CA2D7EA532}"/>
                  </a:ext>
                </a:extLst>
              </p:cNvPr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4" name="Google Shape;11984;g3acbb144eea_1_6349">
                <a:extLst>
                  <a:ext uri="{FF2B5EF4-FFF2-40B4-BE49-F238E27FC236}">
                    <a16:creationId xmlns:a16="http://schemas.microsoft.com/office/drawing/2014/main" id="{2A5418BD-703B-2E3C-1F7F-B950A4ACF1E0}"/>
                  </a:ext>
                </a:extLst>
              </p:cNvPr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5" name="Google Shape;11985;g3acbb144eea_1_6349">
                <a:extLst>
                  <a:ext uri="{FF2B5EF4-FFF2-40B4-BE49-F238E27FC236}">
                    <a16:creationId xmlns:a16="http://schemas.microsoft.com/office/drawing/2014/main" id="{1ED079AC-6E75-A534-1B0F-197699F3BE53}"/>
                  </a:ext>
                </a:extLst>
              </p:cNvPr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6" name="Google Shape;11986;g3acbb144eea_1_6349">
                <a:extLst>
                  <a:ext uri="{FF2B5EF4-FFF2-40B4-BE49-F238E27FC236}">
                    <a16:creationId xmlns:a16="http://schemas.microsoft.com/office/drawing/2014/main" id="{FE18DE61-3C85-4AE8-39B2-318A3B62FA42}"/>
                  </a:ext>
                </a:extLst>
              </p:cNvPr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7" name="Google Shape;11987;g3acbb144eea_1_6349">
                <a:extLst>
                  <a:ext uri="{FF2B5EF4-FFF2-40B4-BE49-F238E27FC236}">
                    <a16:creationId xmlns:a16="http://schemas.microsoft.com/office/drawing/2014/main" id="{99205E9E-7CFE-E64A-3FAB-DECFC6C9A3C2}"/>
                  </a:ext>
                </a:extLst>
              </p:cNvPr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8" name="Google Shape;11988;g3acbb144eea_1_6349">
                <a:extLst>
                  <a:ext uri="{FF2B5EF4-FFF2-40B4-BE49-F238E27FC236}">
                    <a16:creationId xmlns:a16="http://schemas.microsoft.com/office/drawing/2014/main" id="{6F0D9869-8DB7-7BC4-EAC5-0FD388B7C642}"/>
                  </a:ext>
                </a:extLst>
              </p:cNvPr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9" name="Google Shape;11989;g3acbb144eea_1_6349">
                <a:extLst>
                  <a:ext uri="{FF2B5EF4-FFF2-40B4-BE49-F238E27FC236}">
                    <a16:creationId xmlns:a16="http://schemas.microsoft.com/office/drawing/2014/main" id="{B783686F-1E52-9B82-9753-529996C0CB5A}"/>
                  </a:ext>
                </a:extLst>
              </p:cNvPr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0" name="Google Shape;11990;g3acbb144eea_1_6349">
                <a:extLst>
                  <a:ext uri="{FF2B5EF4-FFF2-40B4-BE49-F238E27FC236}">
                    <a16:creationId xmlns:a16="http://schemas.microsoft.com/office/drawing/2014/main" id="{ECE2C57D-A1AD-1E34-766D-D519EC9847D9}"/>
                  </a:ext>
                </a:extLst>
              </p:cNvPr>
              <p:cNvSpPr/>
              <p:nvPr/>
            </p:nvSpPr>
            <p:spPr>
              <a:xfrm>
                <a:off x="-6300279" y="3082333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1" name="Google Shape;11991;g3acbb144eea_1_6349">
                <a:extLst>
                  <a:ext uri="{FF2B5EF4-FFF2-40B4-BE49-F238E27FC236}">
                    <a16:creationId xmlns:a16="http://schemas.microsoft.com/office/drawing/2014/main" id="{F7691F19-1BC2-1BA5-E7BC-CA9C444800D3}"/>
                  </a:ext>
                </a:extLst>
              </p:cNvPr>
              <p:cNvSpPr/>
              <p:nvPr/>
            </p:nvSpPr>
            <p:spPr>
              <a:xfrm>
                <a:off x="-6300279" y="3047249"/>
                <a:ext cx="549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2" name="Google Shape;11992;g3acbb144eea_1_6349">
                <a:extLst>
                  <a:ext uri="{FF2B5EF4-FFF2-40B4-BE49-F238E27FC236}">
                    <a16:creationId xmlns:a16="http://schemas.microsoft.com/office/drawing/2014/main" id="{D073D876-5F30-A8A4-4B86-408623CBECAD}"/>
                  </a:ext>
                </a:extLst>
              </p:cNvPr>
              <p:cNvSpPr/>
              <p:nvPr/>
            </p:nvSpPr>
            <p:spPr>
              <a:xfrm>
                <a:off x="-6300279" y="3009939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3" name="Google Shape;11993;g3acbb144eea_1_6349">
                <a:extLst>
                  <a:ext uri="{FF2B5EF4-FFF2-40B4-BE49-F238E27FC236}">
                    <a16:creationId xmlns:a16="http://schemas.microsoft.com/office/drawing/2014/main" id="{81C3C974-535F-D077-31FB-C34E912807B8}"/>
                  </a:ext>
                </a:extLst>
              </p:cNvPr>
              <p:cNvSpPr/>
              <p:nvPr/>
            </p:nvSpPr>
            <p:spPr>
              <a:xfrm>
                <a:off x="-6300279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4" name="Google Shape;11994;g3acbb144eea_1_6349">
                <a:extLst>
                  <a:ext uri="{FF2B5EF4-FFF2-40B4-BE49-F238E27FC236}">
                    <a16:creationId xmlns:a16="http://schemas.microsoft.com/office/drawing/2014/main" id="{488E910B-1C81-F2F5-F10B-E4DF9E6A2F9D}"/>
                  </a:ext>
                </a:extLst>
              </p:cNvPr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5" name="Google Shape;11995;g3acbb144eea_1_6349">
                <a:extLst>
                  <a:ext uri="{FF2B5EF4-FFF2-40B4-BE49-F238E27FC236}">
                    <a16:creationId xmlns:a16="http://schemas.microsoft.com/office/drawing/2014/main" id="{0C3441FA-5778-FBD1-EFA0-529D73232DF9}"/>
                  </a:ext>
                </a:extLst>
              </p:cNvPr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6" name="Google Shape;11996;g3acbb144eea_1_6349">
                <a:extLst>
                  <a:ext uri="{FF2B5EF4-FFF2-40B4-BE49-F238E27FC236}">
                    <a16:creationId xmlns:a16="http://schemas.microsoft.com/office/drawing/2014/main" id="{4C32C7B0-4362-7B13-1B9F-6C30CC8A387F}"/>
                  </a:ext>
                </a:extLst>
              </p:cNvPr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7" name="Google Shape;11997;g3acbb144eea_1_6349">
                <a:extLst>
                  <a:ext uri="{FF2B5EF4-FFF2-40B4-BE49-F238E27FC236}">
                    <a16:creationId xmlns:a16="http://schemas.microsoft.com/office/drawing/2014/main" id="{A47D9BAD-B28A-40D4-0ACB-E4B2FA79432A}"/>
                  </a:ext>
                </a:extLst>
              </p:cNvPr>
              <p:cNvSpPr/>
              <p:nvPr/>
            </p:nvSpPr>
            <p:spPr>
              <a:xfrm>
                <a:off x="-6300279" y="3118834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8" name="Google Shape;11998;g3acbb144eea_1_6349">
                <a:extLst>
                  <a:ext uri="{FF2B5EF4-FFF2-40B4-BE49-F238E27FC236}">
                    <a16:creationId xmlns:a16="http://schemas.microsoft.com/office/drawing/2014/main" id="{5B942B41-5F2B-908D-CB28-C946241BD1C6}"/>
                  </a:ext>
                </a:extLst>
              </p:cNvPr>
              <p:cNvSpPr/>
              <p:nvPr/>
            </p:nvSpPr>
            <p:spPr>
              <a:xfrm>
                <a:off x="-6300279" y="2937545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9" name="Google Shape;11999;g3acbb144eea_1_6349">
                <a:extLst>
                  <a:ext uri="{FF2B5EF4-FFF2-40B4-BE49-F238E27FC236}">
                    <a16:creationId xmlns:a16="http://schemas.microsoft.com/office/drawing/2014/main" id="{AED8A846-8BA0-EEB7-21D5-EC1799195B0B}"/>
                  </a:ext>
                </a:extLst>
              </p:cNvPr>
              <p:cNvSpPr/>
              <p:nvPr/>
            </p:nvSpPr>
            <p:spPr>
              <a:xfrm>
                <a:off x="-6300279" y="2974046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0" name="Google Shape;12000;g3acbb144eea_1_6349">
                <a:extLst>
                  <a:ext uri="{FF2B5EF4-FFF2-40B4-BE49-F238E27FC236}">
                    <a16:creationId xmlns:a16="http://schemas.microsoft.com/office/drawing/2014/main" id="{B8D12F01-13FD-D7B5-1A3D-C0CA1D07AC63}"/>
                  </a:ext>
                </a:extLst>
              </p:cNvPr>
              <p:cNvSpPr/>
              <p:nvPr/>
            </p:nvSpPr>
            <p:spPr>
              <a:xfrm>
                <a:off x="-6300279" y="2902394"/>
                <a:ext cx="546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1" name="Google Shape;12001;g3acbb144eea_1_6349">
                <a:extLst>
                  <a:ext uri="{FF2B5EF4-FFF2-40B4-BE49-F238E27FC236}">
                    <a16:creationId xmlns:a16="http://schemas.microsoft.com/office/drawing/2014/main" id="{64EC5C73-B5EC-29C2-CF95-9284F5F3C1ED}"/>
                  </a:ext>
                </a:extLst>
              </p:cNvPr>
              <p:cNvSpPr/>
              <p:nvPr/>
            </p:nvSpPr>
            <p:spPr>
              <a:xfrm>
                <a:off x="-6300279" y="2865151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2" name="Google Shape;12002;g3acbb144eea_1_6349">
                <a:extLst>
                  <a:ext uri="{FF2B5EF4-FFF2-40B4-BE49-F238E27FC236}">
                    <a16:creationId xmlns:a16="http://schemas.microsoft.com/office/drawing/2014/main" id="{A375CA55-8AB2-7637-8180-AF4A0F703C97}"/>
                  </a:ext>
                </a:extLst>
              </p:cNvPr>
              <p:cNvSpPr/>
              <p:nvPr/>
            </p:nvSpPr>
            <p:spPr>
              <a:xfrm>
                <a:off x="-6300279" y="2901652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3" name="Google Shape;12003;g3acbb144eea_1_6349">
                <a:extLst>
                  <a:ext uri="{FF2B5EF4-FFF2-40B4-BE49-F238E27FC236}">
                    <a16:creationId xmlns:a16="http://schemas.microsoft.com/office/drawing/2014/main" id="{BDD71FD9-874F-FA35-90E8-8759D0597345}"/>
                  </a:ext>
                </a:extLst>
              </p:cNvPr>
              <p:cNvSpPr/>
              <p:nvPr/>
            </p:nvSpPr>
            <p:spPr>
              <a:xfrm>
                <a:off x="-6300279" y="2829190"/>
                <a:ext cx="546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4" name="Google Shape;12004;g3acbb144eea_1_6349">
                <a:extLst>
                  <a:ext uri="{FF2B5EF4-FFF2-40B4-BE49-F238E27FC236}">
                    <a16:creationId xmlns:a16="http://schemas.microsoft.com/office/drawing/2014/main" id="{89333D47-15A4-2657-8C86-5546BB3C47D9}"/>
                  </a:ext>
                </a:extLst>
              </p:cNvPr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5" name="Google Shape;12005;g3acbb144eea_1_6349">
                <a:extLst>
                  <a:ext uri="{FF2B5EF4-FFF2-40B4-BE49-F238E27FC236}">
                    <a16:creationId xmlns:a16="http://schemas.microsoft.com/office/drawing/2014/main" id="{D7B60685-4C27-1A38-5E3F-3DA87ECBF3C1}"/>
                  </a:ext>
                </a:extLst>
              </p:cNvPr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6" name="Google Shape;12006;g3acbb144eea_1_6349">
                <a:extLst>
                  <a:ext uri="{FF2B5EF4-FFF2-40B4-BE49-F238E27FC236}">
                    <a16:creationId xmlns:a16="http://schemas.microsoft.com/office/drawing/2014/main" id="{2937066F-08DD-E590-5EFC-E974C8544B48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7" name="Google Shape;12007;g3acbb144eea_1_6349">
                <a:extLst>
                  <a:ext uri="{FF2B5EF4-FFF2-40B4-BE49-F238E27FC236}">
                    <a16:creationId xmlns:a16="http://schemas.microsoft.com/office/drawing/2014/main" id="{7EB30D30-8A3D-11EA-599D-977262C081F7}"/>
                  </a:ext>
                </a:extLst>
              </p:cNvPr>
              <p:cNvSpPr/>
              <p:nvPr/>
            </p:nvSpPr>
            <p:spPr>
              <a:xfrm>
                <a:off x="-6194960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8" name="Google Shape;12008;g3acbb144eea_1_6349">
                <a:extLst>
                  <a:ext uri="{FF2B5EF4-FFF2-40B4-BE49-F238E27FC236}">
                    <a16:creationId xmlns:a16="http://schemas.microsoft.com/office/drawing/2014/main" id="{0F97E790-F5B6-EA85-6B01-12E42770A363}"/>
                  </a:ext>
                </a:extLst>
              </p:cNvPr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9" name="Google Shape;12009;g3acbb144eea_1_6349">
                <a:extLst>
                  <a:ext uri="{FF2B5EF4-FFF2-40B4-BE49-F238E27FC236}">
                    <a16:creationId xmlns:a16="http://schemas.microsoft.com/office/drawing/2014/main" id="{6255A738-0A61-7EF1-B39E-ABD76BDB7B7F}"/>
                  </a:ext>
                </a:extLst>
              </p:cNvPr>
              <p:cNvSpPr/>
              <p:nvPr/>
            </p:nvSpPr>
            <p:spPr>
              <a:xfrm>
                <a:off x="-6190777" y="2937545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0" name="Google Shape;12010;g3acbb144eea_1_6349">
                <a:extLst>
                  <a:ext uri="{FF2B5EF4-FFF2-40B4-BE49-F238E27FC236}">
                    <a16:creationId xmlns:a16="http://schemas.microsoft.com/office/drawing/2014/main" id="{738886F6-4930-590F-8AD8-EC305C8CAAB0}"/>
                  </a:ext>
                </a:extLst>
              </p:cNvPr>
              <p:cNvSpPr/>
              <p:nvPr/>
            </p:nvSpPr>
            <p:spPr>
              <a:xfrm>
                <a:off x="-6190777" y="2974046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1" name="Google Shape;12011;g3acbb144eea_1_6349">
                <a:extLst>
                  <a:ext uri="{FF2B5EF4-FFF2-40B4-BE49-F238E27FC236}">
                    <a16:creationId xmlns:a16="http://schemas.microsoft.com/office/drawing/2014/main" id="{4EAD16C6-ACCA-AFBF-F376-944110624879}"/>
                  </a:ext>
                </a:extLst>
              </p:cNvPr>
              <p:cNvSpPr/>
              <p:nvPr/>
            </p:nvSpPr>
            <p:spPr>
              <a:xfrm>
                <a:off x="-6190777" y="2902394"/>
                <a:ext cx="507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2" name="Google Shape;12012;g3acbb144eea_1_6349">
                <a:extLst>
                  <a:ext uri="{FF2B5EF4-FFF2-40B4-BE49-F238E27FC236}">
                    <a16:creationId xmlns:a16="http://schemas.microsoft.com/office/drawing/2014/main" id="{1E3B04B8-702E-77AA-DFF0-4614B6923EFB}"/>
                  </a:ext>
                </a:extLst>
              </p:cNvPr>
              <p:cNvSpPr/>
              <p:nvPr/>
            </p:nvSpPr>
            <p:spPr>
              <a:xfrm>
                <a:off x="-6190777" y="2865151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3" name="Google Shape;12013;g3acbb144eea_1_6349">
                <a:extLst>
                  <a:ext uri="{FF2B5EF4-FFF2-40B4-BE49-F238E27FC236}">
                    <a16:creationId xmlns:a16="http://schemas.microsoft.com/office/drawing/2014/main" id="{DF5236D4-596E-6489-7550-432C5C91D07D}"/>
                  </a:ext>
                </a:extLst>
              </p:cNvPr>
              <p:cNvSpPr/>
              <p:nvPr/>
            </p:nvSpPr>
            <p:spPr>
              <a:xfrm>
                <a:off x="-6190777" y="2901652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4" name="Google Shape;12014;g3acbb144eea_1_6349">
                <a:extLst>
                  <a:ext uri="{FF2B5EF4-FFF2-40B4-BE49-F238E27FC236}">
                    <a16:creationId xmlns:a16="http://schemas.microsoft.com/office/drawing/2014/main" id="{B18B041B-E82D-D9D1-ACE5-D1D79752E449}"/>
                  </a:ext>
                </a:extLst>
              </p:cNvPr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5" name="Google Shape;12015;g3acbb144eea_1_6349">
                <a:extLst>
                  <a:ext uri="{FF2B5EF4-FFF2-40B4-BE49-F238E27FC236}">
                    <a16:creationId xmlns:a16="http://schemas.microsoft.com/office/drawing/2014/main" id="{190E1831-0389-2E71-0426-546142C09E2A}"/>
                  </a:ext>
                </a:extLst>
              </p:cNvPr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6" name="Google Shape;12016;g3acbb144eea_1_6349">
                <a:extLst>
                  <a:ext uri="{FF2B5EF4-FFF2-40B4-BE49-F238E27FC236}">
                    <a16:creationId xmlns:a16="http://schemas.microsoft.com/office/drawing/2014/main" id="{6D9B8733-2802-3A05-7EEE-7864C0329412}"/>
                  </a:ext>
                </a:extLst>
              </p:cNvPr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7" name="Google Shape;12017;g3acbb144eea_1_6349">
                <a:extLst>
                  <a:ext uri="{FF2B5EF4-FFF2-40B4-BE49-F238E27FC236}">
                    <a16:creationId xmlns:a16="http://schemas.microsoft.com/office/drawing/2014/main" id="{040BD2CF-179D-8CD1-0338-99B800CA0FEE}"/>
                  </a:ext>
                </a:extLst>
              </p:cNvPr>
              <p:cNvSpPr/>
              <p:nvPr/>
            </p:nvSpPr>
            <p:spPr>
              <a:xfrm>
                <a:off x="-6245427" y="2937545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8" name="Google Shape;12018;g3acbb144eea_1_6349">
                <a:extLst>
                  <a:ext uri="{FF2B5EF4-FFF2-40B4-BE49-F238E27FC236}">
                    <a16:creationId xmlns:a16="http://schemas.microsoft.com/office/drawing/2014/main" id="{7BBF049C-E17E-0253-F747-7F9D7069FAD7}"/>
                  </a:ext>
                </a:extLst>
              </p:cNvPr>
              <p:cNvSpPr/>
              <p:nvPr/>
            </p:nvSpPr>
            <p:spPr>
              <a:xfrm>
                <a:off x="-6245427" y="2974046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9" name="Google Shape;12019;g3acbb144eea_1_6349">
                <a:extLst>
                  <a:ext uri="{FF2B5EF4-FFF2-40B4-BE49-F238E27FC236}">
                    <a16:creationId xmlns:a16="http://schemas.microsoft.com/office/drawing/2014/main" id="{33B711A5-918A-EEBF-6443-4B44F53A465F}"/>
                  </a:ext>
                </a:extLst>
              </p:cNvPr>
              <p:cNvSpPr/>
              <p:nvPr/>
            </p:nvSpPr>
            <p:spPr>
              <a:xfrm>
                <a:off x="-6245427" y="2902394"/>
                <a:ext cx="504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0" name="Google Shape;12020;g3acbb144eea_1_6349">
                <a:extLst>
                  <a:ext uri="{FF2B5EF4-FFF2-40B4-BE49-F238E27FC236}">
                    <a16:creationId xmlns:a16="http://schemas.microsoft.com/office/drawing/2014/main" id="{AB295EC7-F5BD-1771-6F33-D39958FEAA01}"/>
                  </a:ext>
                </a:extLst>
              </p:cNvPr>
              <p:cNvSpPr/>
              <p:nvPr/>
            </p:nvSpPr>
            <p:spPr>
              <a:xfrm>
                <a:off x="-6245427" y="2865151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1" name="Google Shape;12021;g3acbb144eea_1_6349">
                <a:extLst>
                  <a:ext uri="{FF2B5EF4-FFF2-40B4-BE49-F238E27FC236}">
                    <a16:creationId xmlns:a16="http://schemas.microsoft.com/office/drawing/2014/main" id="{6B79A92E-B3C5-F2FB-B2B9-F7B179553371}"/>
                  </a:ext>
                </a:extLst>
              </p:cNvPr>
              <p:cNvSpPr/>
              <p:nvPr/>
            </p:nvSpPr>
            <p:spPr>
              <a:xfrm>
                <a:off x="-6245427" y="2901652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2" name="Google Shape;12022;g3acbb144eea_1_6349">
                <a:extLst>
                  <a:ext uri="{FF2B5EF4-FFF2-40B4-BE49-F238E27FC236}">
                    <a16:creationId xmlns:a16="http://schemas.microsoft.com/office/drawing/2014/main" id="{53AE0610-63D9-7CD6-63F6-B339848938BD}"/>
                  </a:ext>
                </a:extLst>
              </p:cNvPr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3" name="Google Shape;12023;g3acbb144eea_1_6349">
                <a:extLst>
                  <a:ext uri="{FF2B5EF4-FFF2-40B4-BE49-F238E27FC236}">
                    <a16:creationId xmlns:a16="http://schemas.microsoft.com/office/drawing/2014/main" id="{11EAAA09-426D-4416-290C-0714AF1F20AF}"/>
                  </a:ext>
                </a:extLst>
              </p:cNvPr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4" name="Google Shape;12024;g3acbb144eea_1_6349">
                <a:extLst>
                  <a:ext uri="{FF2B5EF4-FFF2-40B4-BE49-F238E27FC236}">
                    <a16:creationId xmlns:a16="http://schemas.microsoft.com/office/drawing/2014/main" id="{C0C5B8BD-9E9B-BBC8-09CA-F31C0AF9DB16}"/>
                  </a:ext>
                </a:extLst>
              </p:cNvPr>
              <p:cNvSpPr/>
              <p:nvPr/>
            </p:nvSpPr>
            <p:spPr>
              <a:xfrm>
                <a:off x="-6245629" y="2937545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5" name="Google Shape;12025;g3acbb144eea_1_6349">
                <a:extLst>
                  <a:ext uri="{FF2B5EF4-FFF2-40B4-BE49-F238E27FC236}">
                    <a16:creationId xmlns:a16="http://schemas.microsoft.com/office/drawing/2014/main" id="{9D91A0FE-D8A1-E017-32E4-F6FFF58EBDEE}"/>
                  </a:ext>
                </a:extLst>
              </p:cNvPr>
              <p:cNvSpPr/>
              <p:nvPr/>
            </p:nvSpPr>
            <p:spPr>
              <a:xfrm>
                <a:off x="-6245629" y="2974046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6" name="Google Shape;12026;g3acbb144eea_1_6349">
                <a:extLst>
                  <a:ext uri="{FF2B5EF4-FFF2-40B4-BE49-F238E27FC236}">
                    <a16:creationId xmlns:a16="http://schemas.microsoft.com/office/drawing/2014/main" id="{EB93EE44-E128-9590-E4F9-EDE867A609F3}"/>
                  </a:ext>
                </a:extLst>
              </p:cNvPr>
              <p:cNvSpPr/>
              <p:nvPr/>
            </p:nvSpPr>
            <p:spPr>
              <a:xfrm>
                <a:off x="-6245629" y="2902394"/>
                <a:ext cx="3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7" name="Google Shape;12027;g3acbb144eea_1_6349">
                <a:extLst>
                  <a:ext uri="{FF2B5EF4-FFF2-40B4-BE49-F238E27FC236}">
                    <a16:creationId xmlns:a16="http://schemas.microsoft.com/office/drawing/2014/main" id="{70664078-7F45-DFE2-14F4-4884B6D3C4E8}"/>
                  </a:ext>
                </a:extLst>
              </p:cNvPr>
              <p:cNvSpPr/>
              <p:nvPr/>
            </p:nvSpPr>
            <p:spPr>
              <a:xfrm>
                <a:off x="-6245629" y="2865151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8" name="Google Shape;12028;g3acbb144eea_1_6349">
                <a:extLst>
                  <a:ext uri="{FF2B5EF4-FFF2-40B4-BE49-F238E27FC236}">
                    <a16:creationId xmlns:a16="http://schemas.microsoft.com/office/drawing/2014/main" id="{67B9ECA7-9180-7B93-416C-A63E3204B2E6}"/>
                  </a:ext>
                </a:extLst>
              </p:cNvPr>
              <p:cNvSpPr/>
              <p:nvPr/>
            </p:nvSpPr>
            <p:spPr>
              <a:xfrm>
                <a:off x="-6245629" y="2901652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9" name="Google Shape;12029;g3acbb144eea_1_6349">
                <a:extLst>
                  <a:ext uri="{FF2B5EF4-FFF2-40B4-BE49-F238E27FC236}">
                    <a16:creationId xmlns:a16="http://schemas.microsoft.com/office/drawing/2014/main" id="{8CD4CB95-D33B-5FD9-8893-5A4BD09F2DD4}"/>
                  </a:ext>
                </a:extLst>
              </p:cNvPr>
              <p:cNvSpPr/>
              <p:nvPr/>
            </p:nvSpPr>
            <p:spPr>
              <a:xfrm>
                <a:off x="-6245629" y="2829190"/>
                <a:ext cx="3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0" name="Google Shape;12030;g3acbb144eea_1_6349">
                <a:extLst>
                  <a:ext uri="{FF2B5EF4-FFF2-40B4-BE49-F238E27FC236}">
                    <a16:creationId xmlns:a16="http://schemas.microsoft.com/office/drawing/2014/main" id="{107873EB-8C74-753A-16EF-A4E3329BDADF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g3acbb144eea_1_6349">
                <a:extLst>
                  <a:ext uri="{FF2B5EF4-FFF2-40B4-BE49-F238E27FC236}">
                    <a16:creationId xmlns:a16="http://schemas.microsoft.com/office/drawing/2014/main" id="{A50829F3-863E-BC44-F3A0-365378295D12}"/>
                  </a:ext>
                </a:extLst>
              </p:cNvPr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g3acbb144eea_1_6349">
                <a:extLst>
                  <a:ext uri="{FF2B5EF4-FFF2-40B4-BE49-F238E27FC236}">
                    <a16:creationId xmlns:a16="http://schemas.microsoft.com/office/drawing/2014/main" id="{80F43540-2423-DACF-94F3-B2D7FD858CC6}"/>
                  </a:ext>
                </a:extLst>
              </p:cNvPr>
              <p:cNvSpPr/>
              <p:nvPr/>
            </p:nvSpPr>
            <p:spPr>
              <a:xfrm>
                <a:off x="-6194960" y="2937545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g3acbb144eea_1_6349">
                <a:extLst>
                  <a:ext uri="{FF2B5EF4-FFF2-40B4-BE49-F238E27FC236}">
                    <a16:creationId xmlns:a16="http://schemas.microsoft.com/office/drawing/2014/main" id="{F0FEF9D1-B9E5-CB38-76F6-E8B0B0225D96}"/>
                  </a:ext>
                </a:extLst>
              </p:cNvPr>
              <p:cNvSpPr/>
              <p:nvPr/>
            </p:nvSpPr>
            <p:spPr>
              <a:xfrm>
                <a:off x="-6194960" y="2974046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g3acbb144eea_1_6349">
                <a:extLst>
                  <a:ext uri="{FF2B5EF4-FFF2-40B4-BE49-F238E27FC236}">
                    <a16:creationId xmlns:a16="http://schemas.microsoft.com/office/drawing/2014/main" id="{C21DD750-E255-8AE6-A661-F2FB56BEAFF7}"/>
                  </a:ext>
                </a:extLst>
              </p:cNvPr>
              <p:cNvSpPr/>
              <p:nvPr/>
            </p:nvSpPr>
            <p:spPr>
              <a:xfrm>
                <a:off x="-6194960" y="2902394"/>
                <a:ext cx="42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g3acbb144eea_1_6349">
                <a:extLst>
                  <a:ext uri="{FF2B5EF4-FFF2-40B4-BE49-F238E27FC236}">
                    <a16:creationId xmlns:a16="http://schemas.microsoft.com/office/drawing/2014/main" id="{A5696A2A-514E-220B-1A2E-B3468E4FFB1C}"/>
                  </a:ext>
                </a:extLst>
              </p:cNvPr>
              <p:cNvSpPr/>
              <p:nvPr/>
            </p:nvSpPr>
            <p:spPr>
              <a:xfrm>
                <a:off x="-6194960" y="2865151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g3acbb144eea_1_6349">
                <a:extLst>
                  <a:ext uri="{FF2B5EF4-FFF2-40B4-BE49-F238E27FC236}">
                    <a16:creationId xmlns:a16="http://schemas.microsoft.com/office/drawing/2014/main" id="{50CD4B59-67E9-375C-6B57-279DDA8922FF}"/>
                  </a:ext>
                </a:extLst>
              </p:cNvPr>
              <p:cNvSpPr/>
              <p:nvPr/>
            </p:nvSpPr>
            <p:spPr>
              <a:xfrm>
                <a:off x="-6194960" y="2901652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g3acbb144eea_1_6349">
                <a:extLst>
                  <a:ext uri="{FF2B5EF4-FFF2-40B4-BE49-F238E27FC236}">
                    <a16:creationId xmlns:a16="http://schemas.microsoft.com/office/drawing/2014/main" id="{C85DF8F8-7028-B600-6EB3-5500D38FB42F}"/>
                  </a:ext>
                </a:extLst>
              </p:cNvPr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g3acbb144eea_1_6349">
                <a:extLst>
                  <a:ext uri="{FF2B5EF4-FFF2-40B4-BE49-F238E27FC236}">
                    <a16:creationId xmlns:a16="http://schemas.microsoft.com/office/drawing/2014/main" id="{C60069F3-0B52-F8EC-DBBC-2097914CD270}"/>
                  </a:ext>
                </a:extLst>
              </p:cNvPr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g3acbb144eea_1_6349">
                <a:extLst>
                  <a:ext uri="{FF2B5EF4-FFF2-40B4-BE49-F238E27FC236}">
                    <a16:creationId xmlns:a16="http://schemas.microsoft.com/office/drawing/2014/main" id="{F370023B-DE98-5F5E-D0D0-1F6201613EBB}"/>
                  </a:ext>
                </a:extLst>
              </p:cNvPr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58" name="Google Shape;12058;g3acbb144eea_1_6349">
            <a:extLst>
              <a:ext uri="{FF2B5EF4-FFF2-40B4-BE49-F238E27FC236}">
                <a16:creationId xmlns:a16="http://schemas.microsoft.com/office/drawing/2014/main" id="{5A705E59-68C5-9CB8-B26A-FA3F94C51410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2059" name="Google Shape;12059;g3acbb144eea_1_6349">
              <a:extLst>
                <a:ext uri="{FF2B5EF4-FFF2-40B4-BE49-F238E27FC236}">
                  <a16:creationId xmlns:a16="http://schemas.microsoft.com/office/drawing/2014/main" id="{248E135D-6A05-E43A-4CAD-8FE2A8D51B14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60" name="Google Shape;12060;g3acbb144eea_1_6349">
              <a:extLst>
                <a:ext uri="{FF2B5EF4-FFF2-40B4-BE49-F238E27FC236}">
                  <a16:creationId xmlns:a16="http://schemas.microsoft.com/office/drawing/2014/main" id="{84B7F73C-8F0A-A963-8508-E53746840358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2061" name="Google Shape;12061;g3acbb144eea_1_6349">
                <a:extLst>
                  <a:ext uri="{FF2B5EF4-FFF2-40B4-BE49-F238E27FC236}">
                    <a16:creationId xmlns:a16="http://schemas.microsoft.com/office/drawing/2014/main" id="{C74172AA-3F8A-9951-EDEF-C2153BF5EED7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g3acbb144eea_1_6349">
                <a:extLst>
                  <a:ext uri="{FF2B5EF4-FFF2-40B4-BE49-F238E27FC236}">
                    <a16:creationId xmlns:a16="http://schemas.microsoft.com/office/drawing/2014/main" id="{B6D137E0-3D9D-3F47-6ECA-2D69DD39129F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g3acbb144eea_1_6349">
                <a:extLst>
                  <a:ext uri="{FF2B5EF4-FFF2-40B4-BE49-F238E27FC236}">
                    <a16:creationId xmlns:a16="http://schemas.microsoft.com/office/drawing/2014/main" id="{D72EA3B7-67CC-1883-6C57-F5B9D1D2B8B4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64" name="Google Shape;12064;g3acbb144eea_1_6349">
                <a:extLst>
                  <a:ext uri="{FF2B5EF4-FFF2-40B4-BE49-F238E27FC236}">
                    <a16:creationId xmlns:a16="http://schemas.microsoft.com/office/drawing/2014/main" id="{C5C484A1-B739-97C3-A816-8F6E890ED13D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2065" name="Google Shape;12065;g3acbb144eea_1_6349">
                  <a:extLst>
                    <a:ext uri="{FF2B5EF4-FFF2-40B4-BE49-F238E27FC236}">
                      <a16:creationId xmlns:a16="http://schemas.microsoft.com/office/drawing/2014/main" id="{09E18E12-3B54-7F02-624B-CDA3BC091286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6" name="Google Shape;12066;g3acbb144eea_1_6349">
                  <a:extLst>
                    <a:ext uri="{FF2B5EF4-FFF2-40B4-BE49-F238E27FC236}">
                      <a16:creationId xmlns:a16="http://schemas.microsoft.com/office/drawing/2014/main" id="{6AB1B3C3-6E46-DC23-984C-42D370750EF3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7" name="Google Shape;12067;g3acbb144eea_1_6349">
                  <a:extLst>
                    <a:ext uri="{FF2B5EF4-FFF2-40B4-BE49-F238E27FC236}">
                      <a16:creationId xmlns:a16="http://schemas.microsoft.com/office/drawing/2014/main" id="{58E0DA7C-0536-DA04-A057-93C5AB030E64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68" name="Google Shape;12068;g3acbb144eea_1_6349">
                <a:extLst>
                  <a:ext uri="{FF2B5EF4-FFF2-40B4-BE49-F238E27FC236}">
                    <a16:creationId xmlns:a16="http://schemas.microsoft.com/office/drawing/2014/main" id="{2D79D1C5-A124-C72A-4E05-D54053E6399A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2069" name="Google Shape;12069;g3acbb144eea_1_6349">
                  <a:extLst>
                    <a:ext uri="{FF2B5EF4-FFF2-40B4-BE49-F238E27FC236}">
                      <a16:creationId xmlns:a16="http://schemas.microsoft.com/office/drawing/2014/main" id="{0CD7A138-60E2-F493-D730-385ED1D79D40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2070" name="Google Shape;12070;g3acbb144eea_1_6349">
                    <a:extLst>
                      <a:ext uri="{FF2B5EF4-FFF2-40B4-BE49-F238E27FC236}">
                        <a16:creationId xmlns:a16="http://schemas.microsoft.com/office/drawing/2014/main" id="{0D854DD0-91DE-208E-C58E-F7BABF9EB952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1" name="Google Shape;12071;g3acbb144eea_1_6349">
                    <a:extLst>
                      <a:ext uri="{FF2B5EF4-FFF2-40B4-BE49-F238E27FC236}">
                        <a16:creationId xmlns:a16="http://schemas.microsoft.com/office/drawing/2014/main" id="{F3F76B58-5509-3696-E173-79C0CA5CE5BE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2" name="Google Shape;12072;g3acbb144eea_1_6349">
                    <a:extLst>
                      <a:ext uri="{FF2B5EF4-FFF2-40B4-BE49-F238E27FC236}">
                        <a16:creationId xmlns:a16="http://schemas.microsoft.com/office/drawing/2014/main" id="{DE093AC0-7C66-163C-1399-300E454107FE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073" name="Google Shape;12073;g3acbb144eea_1_6349">
                  <a:extLst>
                    <a:ext uri="{FF2B5EF4-FFF2-40B4-BE49-F238E27FC236}">
                      <a16:creationId xmlns:a16="http://schemas.microsoft.com/office/drawing/2014/main" id="{881875EB-D4F5-C225-DCFC-126463A61A7B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2074" name="Google Shape;12074;g3acbb144eea_1_6349">
                    <a:extLst>
                      <a:ext uri="{FF2B5EF4-FFF2-40B4-BE49-F238E27FC236}">
                        <a16:creationId xmlns:a16="http://schemas.microsoft.com/office/drawing/2014/main" id="{62370EAB-43B7-787C-6179-5BAE990C3E78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5" name="Google Shape;12075;g3acbb144eea_1_6349">
                    <a:extLst>
                      <a:ext uri="{FF2B5EF4-FFF2-40B4-BE49-F238E27FC236}">
                        <a16:creationId xmlns:a16="http://schemas.microsoft.com/office/drawing/2014/main" id="{0FDD3BDC-3984-8E5F-75EA-1113733760C2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076" name="Google Shape;12076;g3acbb144eea_1_6349">
                  <a:extLst>
                    <a:ext uri="{FF2B5EF4-FFF2-40B4-BE49-F238E27FC236}">
                      <a16:creationId xmlns:a16="http://schemas.microsoft.com/office/drawing/2014/main" id="{8A16BA89-D22E-B968-7444-0146303940A9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77" name="Google Shape;12077;g3acbb144eea_1_6349">
                  <a:extLst>
                    <a:ext uri="{FF2B5EF4-FFF2-40B4-BE49-F238E27FC236}">
                      <a16:creationId xmlns:a16="http://schemas.microsoft.com/office/drawing/2014/main" id="{72F51F93-DCC4-EF03-F050-FB465741A519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78" name="Google Shape;12078;g3acbb144eea_1_6349">
                  <a:extLst>
                    <a:ext uri="{FF2B5EF4-FFF2-40B4-BE49-F238E27FC236}">
                      <a16:creationId xmlns:a16="http://schemas.microsoft.com/office/drawing/2014/main" id="{036A4538-43DC-0A29-FDE6-ADAFE2C1D5B1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2079" name="Google Shape;12079;g3acbb144eea_1_6349">
                    <a:extLst>
                      <a:ext uri="{FF2B5EF4-FFF2-40B4-BE49-F238E27FC236}">
                        <a16:creationId xmlns:a16="http://schemas.microsoft.com/office/drawing/2014/main" id="{601E8341-1970-1AF6-4552-176673FC7C62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0" name="Google Shape;12080;g3acbb144eea_1_6349">
                    <a:extLst>
                      <a:ext uri="{FF2B5EF4-FFF2-40B4-BE49-F238E27FC236}">
                        <a16:creationId xmlns:a16="http://schemas.microsoft.com/office/drawing/2014/main" id="{8E95D374-63DB-57CC-82E8-12570AEC5ACD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1" name="Google Shape;12081;g3acbb144eea_1_6349">
                    <a:extLst>
                      <a:ext uri="{FF2B5EF4-FFF2-40B4-BE49-F238E27FC236}">
                        <a16:creationId xmlns:a16="http://schemas.microsoft.com/office/drawing/2014/main" id="{A543BBCA-1840-408F-8F57-7AEB2172F9E8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82" name="Google Shape;12082;g3acbb144eea_1_6349">
            <a:extLst>
              <a:ext uri="{FF2B5EF4-FFF2-40B4-BE49-F238E27FC236}">
                <a16:creationId xmlns:a16="http://schemas.microsoft.com/office/drawing/2014/main" id="{5526AB68-F4EC-41A6-4D3B-8AD503B19835}"/>
              </a:ext>
            </a:extLst>
          </p:cNvPr>
          <p:cNvGrpSpPr/>
          <p:nvPr/>
        </p:nvGrpSpPr>
        <p:grpSpPr>
          <a:xfrm>
            <a:off x="3" y="0"/>
            <a:ext cx="3483600" cy="1713000"/>
            <a:chOff x="3" y="0"/>
            <a:chExt cx="3483600" cy="1713000"/>
          </a:xfrm>
        </p:grpSpPr>
        <p:sp>
          <p:nvSpPr>
            <p:cNvPr id="12083" name="Google Shape;12083;g3acbb144eea_1_6349">
              <a:extLst>
                <a:ext uri="{FF2B5EF4-FFF2-40B4-BE49-F238E27FC236}">
                  <a16:creationId xmlns:a16="http://schemas.microsoft.com/office/drawing/2014/main" id="{E83A6EFD-5E0B-C152-FDD5-19865D87F4BA}"/>
                </a:ext>
              </a:extLst>
            </p:cNvPr>
            <p:cNvSpPr/>
            <p:nvPr/>
          </p:nvSpPr>
          <p:spPr>
            <a:xfrm>
              <a:off x="3" y="0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84" name="Google Shape;12084;g3acbb144eea_1_6349">
              <a:extLst>
                <a:ext uri="{FF2B5EF4-FFF2-40B4-BE49-F238E27FC236}">
                  <a16:creationId xmlns:a16="http://schemas.microsoft.com/office/drawing/2014/main" id="{423CC1BA-5DA3-C09C-13F4-38AC8C5FEA04}"/>
                </a:ext>
              </a:extLst>
            </p:cNvPr>
            <p:cNvGrpSpPr/>
            <p:nvPr/>
          </p:nvGrpSpPr>
          <p:grpSpPr>
            <a:xfrm>
              <a:off x="788920" y="330539"/>
              <a:ext cx="2047622" cy="1053871"/>
              <a:chOff x="5465432" y="5740505"/>
              <a:chExt cx="1320876" cy="679873"/>
            </a:xfrm>
          </p:grpSpPr>
          <p:sp>
            <p:nvSpPr>
              <p:cNvPr id="12085" name="Google Shape;12085;g3acbb144eea_1_6349">
                <a:extLst>
                  <a:ext uri="{FF2B5EF4-FFF2-40B4-BE49-F238E27FC236}">
                    <a16:creationId xmlns:a16="http://schemas.microsoft.com/office/drawing/2014/main" id="{69E6C3F3-6C71-F30F-EB5C-DF748357F9EC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86" name="Google Shape;12086;g3acbb144eea_1_6349">
                <a:extLst>
                  <a:ext uri="{FF2B5EF4-FFF2-40B4-BE49-F238E27FC236}">
                    <a16:creationId xmlns:a16="http://schemas.microsoft.com/office/drawing/2014/main" id="{A540C41A-FF4C-CA4A-F2D3-B48DA3734CD1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2087" name="Google Shape;12087;g3acbb144eea_1_6349">
                  <a:extLst>
                    <a:ext uri="{FF2B5EF4-FFF2-40B4-BE49-F238E27FC236}">
                      <a16:creationId xmlns:a16="http://schemas.microsoft.com/office/drawing/2014/main" id="{A6854E65-55CA-BB40-8E1A-D1D099BC2862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8" name="Google Shape;12088;g3acbb144eea_1_6349">
                  <a:extLst>
                    <a:ext uri="{FF2B5EF4-FFF2-40B4-BE49-F238E27FC236}">
                      <a16:creationId xmlns:a16="http://schemas.microsoft.com/office/drawing/2014/main" id="{0412EDA8-FD38-8DC0-C610-A31397B50AB1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9" name="Google Shape;12089;g3acbb144eea_1_6349">
                  <a:extLst>
                    <a:ext uri="{FF2B5EF4-FFF2-40B4-BE49-F238E27FC236}">
                      <a16:creationId xmlns:a16="http://schemas.microsoft.com/office/drawing/2014/main" id="{497B1C9C-7190-8232-076C-1352DAF6C4F5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0" name="Google Shape;12090;g3acbb144eea_1_6349">
                  <a:extLst>
                    <a:ext uri="{FF2B5EF4-FFF2-40B4-BE49-F238E27FC236}">
                      <a16:creationId xmlns:a16="http://schemas.microsoft.com/office/drawing/2014/main" id="{8DD41F8F-B67E-B2F9-FED8-882AD98C4E5E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1" name="Google Shape;12091;g3acbb144eea_1_6349">
                  <a:extLst>
                    <a:ext uri="{FF2B5EF4-FFF2-40B4-BE49-F238E27FC236}">
                      <a16:creationId xmlns:a16="http://schemas.microsoft.com/office/drawing/2014/main" id="{266DFA88-9A8C-9107-CF53-180D49D430D1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2" name="Google Shape;12092;g3acbb144eea_1_6349">
                  <a:extLst>
                    <a:ext uri="{FF2B5EF4-FFF2-40B4-BE49-F238E27FC236}">
                      <a16:creationId xmlns:a16="http://schemas.microsoft.com/office/drawing/2014/main" id="{927F3EDF-F911-AC64-C089-E6032B20A01C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93" name="Google Shape;12093;g3acbb144eea_1_6349">
                <a:extLst>
                  <a:ext uri="{FF2B5EF4-FFF2-40B4-BE49-F238E27FC236}">
                    <a16:creationId xmlns:a16="http://schemas.microsoft.com/office/drawing/2014/main" id="{673FBDAB-7630-81E4-2CAD-C596B4EFBA4D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2094" name="Google Shape;12094;g3acbb144eea_1_6349">
                  <a:extLst>
                    <a:ext uri="{FF2B5EF4-FFF2-40B4-BE49-F238E27FC236}">
                      <a16:creationId xmlns:a16="http://schemas.microsoft.com/office/drawing/2014/main" id="{5ED1132A-408A-F49C-C69C-672528398A94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5" name="Google Shape;12095;g3acbb144eea_1_6349">
                  <a:extLst>
                    <a:ext uri="{FF2B5EF4-FFF2-40B4-BE49-F238E27FC236}">
                      <a16:creationId xmlns:a16="http://schemas.microsoft.com/office/drawing/2014/main" id="{C24C5299-5239-6AFD-FDB3-2E5700297F97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6" name="Google Shape;12096;g3acbb144eea_1_6349">
                  <a:extLst>
                    <a:ext uri="{FF2B5EF4-FFF2-40B4-BE49-F238E27FC236}">
                      <a16:creationId xmlns:a16="http://schemas.microsoft.com/office/drawing/2014/main" id="{A7B21F6F-4E84-9FEB-F39F-3B29F581F18D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097" name="Google Shape;12097;g3acbb144eea_1_6349">
                <a:extLst>
                  <a:ext uri="{FF2B5EF4-FFF2-40B4-BE49-F238E27FC236}">
                    <a16:creationId xmlns:a16="http://schemas.microsoft.com/office/drawing/2014/main" id="{5367FB69-4E48-740D-38A5-11EC095E7A56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98" name="Google Shape;12098;g3acbb144eea_1_6349">
                <a:extLst>
                  <a:ext uri="{FF2B5EF4-FFF2-40B4-BE49-F238E27FC236}">
                    <a16:creationId xmlns:a16="http://schemas.microsoft.com/office/drawing/2014/main" id="{258E50E5-C9D3-9471-1F3A-568B783E2C27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2099" name="Google Shape;12099;g3acbb144eea_1_6349">
                  <a:extLst>
                    <a:ext uri="{FF2B5EF4-FFF2-40B4-BE49-F238E27FC236}">
                      <a16:creationId xmlns:a16="http://schemas.microsoft.com/office/drawing/2014/main" id="{5B9E3078-9630-8F59-D26E-6310F48DCC35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0" name="Google Shape;12100;g3acbb144eea_1_6349">
                  <a:extLst>
                    <a:ext uri="{FF2B5EF4-FFF2-40B4-BE49-F238E27FC236}">
                      <a16:creationId xmlns:a16="http://schemas.microsoft.com/office/drawing/2014/main" id="{F90FB775-FB50-F63E-929E-1B85555C7A51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1" name="Google Shape;12101;g3acbb144eea_1_6349">
                  <a:extLst>
                    <a:ext uri="{FF2B5EF4-FFF2-40B4-BE49-F238E27FC236}">
                      <a16:creationId xmlns:a16="http://schemas.microsoft.com/office/drawing/2014/main" id="{BABA343D-8170-6277-544A-953BF939D7F8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102" name="Google Shape;12102;g3acbb144eea_1_6349">
            <a:extLst>
              <a:ext uri="{FF2B5EF4-FFF2-40B4-BE49-F238E27FC236}">
                <a16:creationId xmlns:a16="http://schemas.microsoft.com/office/drawing/2014/main" id="{0933E1D3-27E0-E48A-99BF-30595D6E82FB}"/>
              </a:ext>
            </a:extLst>
          </p:cNvPr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103" name="Google Shape;12103;g3acbb144eea_1_6349">
              <a:extLst>
                <a:ext uri="{FF2B5EF4-FFF2-40B4-BE49-F238E27FC236}">
                  <a16:creationId xmlns:a16="http://schemas.microsoft.com/office/drawing/2014/main" id="{C4E46502-9FC2-2517-11E0-51FD40452A22}"/>
                </a:ext>
              </a:extLst>
            </p:cNvPr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04" name="Google Shape;12104;g3acbb144eea_1_6349">
              <a:extLst>
                <a:ext uri="{FF2B5EF4-FFF2-40B4-BE49-F238E27FC236}">
                  <a16:creationId xmlns:a16="http://schemas.microsoft.com/office/drawing/2014/main" id="{D8023C3F-8E22-FF05-51E1-57462DCC0F53}"/>
                </a:ext>
              </a:extLst>
            </p:cNvPr>
            <p:cNvGrpSpPr/>
            <p:nvPr/>
          </p:nvGrpSpPr>
          <p:grpSpPr>
            <a:xfrm>
              <a:off x="5555191" y="318567"/>
              <a:ext cx="1081800" cy="1053900"/>
              <a:chOff x="335491" y="2054542"/>
              <a:chExt cx="1081800" cy="1053900"/>
            </a:xfrm>
          </p:grpSpPr>
          <p:sp>
            <p:nvSpPr>
              <p:cNvPr id="12105" name="Google Shape;12105;g3acbb144eea_1_6349">
                <a:extLst>
                  <a:ext uri="{FF2B5EF4-FFF2-40B4-BE49-F238E27FC236}">
                    <a16:creationId xmlns:a16="http://schemas.microsoft.com/office/drawing/2014/main" id="{7158B1D1-1B5F-E1B8-7B34-6268DD0CB3F6}"/>
                  </a:ext>
                </a:extLst>
              </p:cNvPr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g3acbb144eea_1_6349">
                <a:extLst>
                  <a:ext uri="{FF2B5EF4-FFF2-40B4-BE49-F238E27FC236}">
                    <a16:creationId xmlns:a16="http://schemas.microsoft.com/office/drawing/2014/main" id="{9EE1C436-2706-E4AB-0FC0-48E853DA8D40}"/>
                  </a:ext>
                </a:extLst>
              </p:cNvPr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g3acbb144eea_1_6349">
                <a:extLst>
                  <a:ext uri="{FF2B5EF4-FFF2-40B4-BE49-F238E27FC236}">
                    <a16:creationId xmlns:a16="http://schemas.microsoft.com/office/drawing/2014/main" id="{BDF32CDF-CFC9-CB5B-7BAD-8F3CB51A433C}"/>
                  </a:ext>
                </a:extLst>
              </p:cNvPr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g3acbb144eea_1_6349">
                <a:extLst>
                  <a:ext uri="{FF2B5EF4-FFF2-40B4-BE49-F238E27FC236}">
                    <a16:creationId xmlns:a16="http://schemas.microsoft.com/office/drawing/2014/main" id="{95BE4C53-253D-FB18-B4EF-2E87D55DC789}"/>
                  </a:ext>
                </a:extLst>
              </p:cNvPr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109" name="Google Shape;12109;g3acbb144eea_1_6349">
                <a:extLst>
                  <a:ext uri="{FF2B5EF4-FFF2-40B4-BE49-F238E27FC236}">
                    <a16:creationId xmlns:a16="http://schemas.microsoft.com/office/drawing/2014/main" id="{0254737F-E55D-4EB1-BDD0-CA6A7F95CFAE}"/>
                  </a:ext>
                </a:extLst>
              </p:cNvPr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2110" name="Google Shape;12110;g3acbb144eea_1_6349">
                  <a:extLst>
                    <a:ext uri="{FF2B5EF4-FFF2-40B4-BE49-F238E27FC236}">
                      <a16:creationId xmlns:a16="http://schemas.microsoft.com/office/drawing/2014/main" id="{6569D19F-8504-7051-9C5B-3875E7213AFA}"/>
                    </a:ext>
                  </a:extLst>
                </p:cNvPr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1" name="Google Shape;12111;g3acbb144eea_1_6349">
                  <a:extLst>
                    <a:ext uri="{FF2B5EF4-FFF2-40B4-BE49-F238E27FC236}">
                      <a16:creationId xmlns:a16="http://schemas.microsoft.com/office/drawing/2014/main" id="{C1403F45-82D6-C626-C36D-E4746A1536FA}"/>
                    </a:ext>
                  </a:extLst>
                </p:cNvPr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2" name="Google Shape;12112;g3acbb144eea_1_6349">
                <a:extLst>
                  <a:ext uri="{FF2B5EF4-FFF2-40B4-BE49-F238E27FC236}">
                    <a16:creationId xmlns:a16="http://schemas.microsoft.com/office/drawing/2014/main" id="{CA0154B0-BC10-2832-6ECE-3F70EBBBC59F}"/>
                  </a:ext>
                </a:extLst>
              </p:cNvPr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2113" name="Google Shape;12113;g3acbb144eea_1_6349">
                  <a:extLst>
                    <a:ext uri="{FF2B5EF4-FFF2-40B4-BE49-F238E27FC236}">
                      <a16:creationId xmlns:a16="http://schemas.microsoft.com/office/drawing/2014/main" id="{999F7807-A71F-356B-D81E-C39764959A2A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4" name="Google Shape;12114;g3acbb144eea_1_6349">
                  <a:extLst>
                    <a:ext uri="{FF2B5EF4-FFF2-40B4-BE49-F238E27FC236}">
                      <a16:creationId xmlns:a16="http://schemas.microsoft.com/office/drawing/2014/main" id="{B942C0F9-ECD1-10F1-8FFF-193D64193E24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5" name="Google Shape;12115;g3acbb144eea_1_6349">
                <a:extLst>
                  <a:ext uri="{FF2B5EF4-FFF2-40B4-BE49-F238E27FC236}">
                    <a16:creationId xmlns:a16="http://schemas.microsoft.com/office/drawing/2014/main" id="{F48181D5-47EA-F411-0940-5C17D5F739C8}"/>
                  </a:ext>
                </a:extLst>
              </p:cNvPr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2116" name="Google Shape;12116;g3acbb144eea_1_6349">
                  <a:extLst>
                    <a:ext uri="{FF2B5EF4-FFF2-40B4-BE49-F238E27FC236}">
                      <a16:creationId xmlns:a16="http://schemas.microsoft.com/office/drawing/2014/main" id="{A81692FA-7633-E5F4-5974-F10B02617EF0}"/>
                    </a:ext>
                  </a:extLst>
                </p:cNvPr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7" name="Google Shape;12117;g3acbb144eea_1_6349">
                  <a:extLst>
                    <a:ext uri="{FF2B5EF4-FFF2-40B4-BE49-F238E27FC236}">
                      <a16:creationId xmlns:a16="http://schemas.microsoft.com/office/drawing/2014/main" id="{FEC2933F-39C2-DF2C-9982-7CAF57C1D79A}"/>
                    </a:ext>
                  </a:extLst>
                </p:cNvPr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8" name="Google Shape;12118;g3acbb144eea_1_6349">
                  <a:extLst>
                    <a:ext uri="{FF2B5EF4-FFF2-40B4-BE49-F238E27FC236}">
                      <a16:creationId xmlns:a16="http://schemas.microsoft.com/office/drawing/2014/main" id="{3D05E3D5-57C3-0166-3339-3E0575D6C7F6}"/>
                    </a:ext>
                  </a:extLst>
                </p:cNvPr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9" name="Google Shape;12119;g3acbb144eea_1_6349">
                  <a:extLst>
                    <a:ext uri="{FF2B5EF4-FFF2-40B4-BE49-F238E27FC236}">
                      <a16:creationId xmlns:a16="http://schemas.microsoft.com/office/drawing/2014/main" id="{04C3995B-68D8-0B3B-3DB8-9BE3A7FA6DAB}"/>
                    </a:ext>
                  </a:extLst>
                </p:cNvPr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0" name="Google Shape;12120;g3acbb144eea_1_6349">
                  <a:extLst>
                    <a:ext uri="{FF2B5EF4-FFF2-40B4-BE49-F238E27FC236}">
                      <a16:creationId xmlns:a16="http://schemas.microsoft.com/office/drawing/2014/main" id="{043660E7-DED0-2B59-02EB-6AE3932FB230}"/>
                    </a:ext>
                  </a:extLst>
                </p:cNvPr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1" name="Google Shape;12121;g3acbb144eea_1_6349">
                  <a:extLst>
                    <a:ext uri="{FF2B5EF4-FFF2-40B4-BE49-F238E27FC236}">
                      <a16:creationId xmlns:a16="http://schemas.microsoft.com/office/drawing/2014/main" id="{FED150E4-93C6-037B-2E3C-AC1A9BA4C565}"/>
                    </a:ext>
                  </a:extLst>
                </p:cNvPr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2" name="Google Shape;12122;g3acbb144eea_1_6349">
                  <a:extLst>
                    <a:ext uri="{FF2B5EF4-FFF2-40B4-BE49-F238E27FC236}">
                      <a16:creationId xmlns:a16="http://schemas.microsoft.com/office/drawing/2014/main" id="{4B713325-E071-FEC6-5398-39207F75FB02}"/>
                    </a:ext>
                  </a:extLst>
                </p:cNvPr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3" name="Google Shape;12123;g3acbb144eea_1_6349">
                  <a:extLst>
                    <a:ext uri="{FF2B5EF4-FFF2-40B4-BE49-F238E27FC236}">
                      <a16:creationId xmlns:a16="http://schemas.microsoft.com/office/drawing/2014/main" id="{E8089A8C-6E67-6126-9224-8749CC9D9A7A}"/>
                    </a:ext>
                  </a:extLst>
                </p:cNvPr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4" name="Google Shape;12124;g3acbb144eea_1_6349">
                  <a:extLst>
                    <a:ext uri="{FF2B5EF4-FFF2-40B4-BE49-F238E27FC236}">
                      <a16:creationId xmlns:a16="http://schemas.microsoft.com/office/drawing/2014/main" id="{0F6FDBF6-EE0E-B34F-538E-793FF90CFA3E}"/>
                    </a:ext>
                  </a:extLst>
                </p:cNvPr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5" name="Google Shape;12125;g3acbb144eea_1_6349">
                  <a:extLst>
                    <a:ext uri="{FF2B5EF4-FFF2-40B4-BE49-F238E27FC236}">
                      <a16:creationId xmlns:a16="http://schemas.microsoft.com/office/drawing/2014/main" id="{36D1025E-CDCD-D37A-C0F5-9C7B1BDF51B8}"/>
                    </a:ext>
                  </a:extLst>
                </p:cNvPr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6" name="Google Shape;12126;g3acbb144eea_1_6349">
                  <a:extLst>
                    <a:ext uri="{FF2B5EF4-FFF2-40B4-BE49-F238E27FC236}">
                      <a16:creationId xmlns:a16="http://schemas.microsoft.com/office/drawing/2014/main" id="{AC13C495-ED78-F6FB-BF99-07D60F8D8261}"/>
                    </a:ext>
                  </a:extLst>
                </p:cNvPr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7" name="Google Shape;12127;g3acbb144eea_1_6349">
                  <a:extLst>
                    <a:ext uri="{FF2B5EF4-FFF2-40B4-BE49-F238E27FC236}">
                      <a16:creationId xmlns:a16="http://schemas.microsoft.com/office/drawing/2014/main" id="{B284FD7C-4B07-CA0B-938F-DDC05C053A20}"/>
                    </a:ext>
                  </a:extLst>
                </p:cNvPr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8" name="Google Shape;12128;g3acbb144eea_1_6349">
                  <a:extLst>
                    <a:ext uri="{FF2B5EF4-FFF2-40B4-BE49-F238E27FC236}">
                      <a16:creationId xmlns:a16="http://schemas.microsoft.com/office/drawing/2014/main" id="{2AFF7EEE-C57A-1218-348A-A6A6082ED830}"/>
                    </a:ext>
                  </a:extLst>
                </p:cNvPr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9" name="Google Shape;12129;g3acbb144eea_1_6349">
                  <a:extLst>
                    <a:ext uri="{FF2B5EF4-FFF2-40B4-BE49-F238E27FC236}">
                      <a16:creationId xmlns:a16="http://schemas.microsoft.com/office/drawing/2014/main" id="{3B01BEAD-2122-BCE6-8E8F-B1C2FCEA794C}"/>
                    </a:ext>
                  </a:extLst>
                </p:cNvPr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0" name="Google Shape;12130;g3acbb144eea_1_6349">
                  <a:extLst>
                    <a:ext uri="{FF2B5EF4-FFF2-40B4-BE49-F238E27FC236}">
                      <a16:creationId xmlns:a16="http://schemas.microsoft.com/office/drawing/2014/main" id="{68E84AA9-1801-E6A6-0C37-6CACF90A9A08}"/>
                    </a:ext>
                  </a:extLst>
                </p:cNvPr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1" name="Google Shape;12131;g3acbb144eea_1_6349">
                  <a:extLst>
                    <a:ext uri="{FF2B5EF4-FFF2-40B4-BE49-F238E27FC236}">
                      <a16:creationId xmlns:a16="http://schemas.microsoft.com/office/drawing/2014/main" id="{EB9CAAEC-15F2-B57C-3AC8-F95F218EAD94}"/>
                    </a:ext>
                  </a:extLst>
                </p:cNvPr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2" name="Google Shape;12132;g3acbb144eea_1_6349">
                  <a:extLst>
                    <a:ext uri="{FF2B5EF4-FFF2-40B4-BE49-F238E27FC236}">
                      <a16:creationId xmlns:a16="http://schemas.microsoft.com/office/drawing/2014/main" id="{63CA26C5-0050-795E-72DE-FD2966962485}"/>
                    </a:ext>
                  </a:extLst>
                </p:cNvPr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3" name="Google Shape;12133;g3acbb144eea_1_6349">
                  <a:extLst>
                    <a:ext uri="{FF2B5EF4-FFF2-40B4-BE49-F238E27FC236}">
                      <a16:creationId xmlns:a16="http://schemas.microsoft.com/office/drawing/2014/main" id="{015609A5-9084-390B-BE43-54B52800C29D}"/>
                    </a:ext>
                  </a:extLst>
                </p:cNvPr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4" name="Google Shape;12134;g3acbb144eea_1_6349">
                  <a:extLst>
                    <a:ext uri="{FF2B5EF4-FFF2-40B4-BE49-F238E27FC236}">
                      <a16:creationId xmlns:a16="http://schemas.microsoft.com/office/drawing/2014/main" id="{0396D824-B591-E904-D3FD-697B48B97E21}"/>
                    </a:ext>
                  </a:extLst>
                </p:cNvPr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5" name="Google Shape;12135;g3acbb144eea_1_6349">
                  <a:extLst>
                    <a:ext uri="{FF2B5EF4-FFF2-40B4-BE49-F238E27FC236}">
                      <a16:creationId xmlns:a16="http://schemas.microsoft.com/office/drawing/2014/main" id="{712F4FBF-5CFC-84F1-B4A6-D4A4999AA6E1}"/>
                    </a:ext>
                  </a:extLst>
                </p:cNvPr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6" name="Google Shape;12136;g3acbb144eea_1_6349">
                  <a:extLst>
                    <a:ext uri="{FF2B5EF4-FFF2-40B4-BE49-F238E27FC236}">
                      <a16:creationId xmlns:a16="http://schemas.microsoft.com/office/drawing/2014/main" id="{6F43E748-5527-E831-125B-8021D294BD1F}"/>
                    </a:ext>
                  </a:extLst>
                </p:cNvPr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7" name="Google Shape;12137;g3acbb144eea_1_6349">
                  <a:extLst>
                    <a:ext uri="{FF2B5EF4-FFF2-40B4-BE49-F238E27FC236}">
                      <a16:creationId xmlns:a16="http://schemas.microsoft.com/office/drawing/2014/main" id="{3BBA09DE-5A7A-0A48-0CE1-3EEF88F23C3A}"/>
                    </a:ext>
                  </a:extLst>
                </p:cNvPr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8" name="Google Shape;12138;g3acbb144eea_1_6349">
                  <a:extLst>
                    <a:ext uri="{FF2B5EF4-FFF2-40B4-BE49-F238E27FC236}">
                      <a16:creationId xmlns:a16="http://schemas.microsoft.com/office/drawing/2014/main" id="{A64B5DB7-85C8-95CA-771C-92AF60C0F55A}"/>
                    </a:ext>
                  </a:extLst>
                </p:cNvPr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39" name="Google Shape;12139;g3acbb144eea_1_6349">
                <a:extLst>
                  <a:ext uri="{FF2B5EF4-FFF2-40B4-BE49-F238E27FC236}">
                    <a16:creationId xmlns:a16="http://schemas.microsoft.com/office/drawing/2014/main" id="{D821DAB5-C4F0-C80A-1A5F-A70CD6831842}"/>
                  </a:ext>
                </a:extLst>
              </p:cNvPr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2140" name="Google Shape;12140;g3acbb144eea_1_6349">
                  <a:extLst>
                    <a:ext uri="{FF2B5EF4-FFF2-40B4-BE49-F238E27FC236}">
                      <a16:creationId xmlns:a16="http://schemas.microsoft.com/office/drawing/2014/main" id="{9FC0A723-CBBB-7636-3562-7B6EC7A03417}"/>
                    </a:ext>
                  </a:extLst>
                </p:cNvPr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1" name="Google Shape;12141;g3acbb144eea_1_6349">
                  <a:extLst>
                    <a:ext uri="{FF2B5EF4-FFF2-40B4-BE49-F238E27FC236}">
                      <a16:creationId xmlns:a16="http://schemas.microsoft.com/office/drawing/2014/main" id="{8496A2ED-7267-26A8-06D7-DF1D4DD38A3D}"/>
                    </a:ext>
                  </a:extLst>
                </p:cNvPr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2" name="Google Shape;12142;g3acbb144eea_1_6349">
                  <a:extLst>
                    <a:ext uri="{FF2B5EF4-FFF2-40B4-BE49-F238E27FC236}">
                      <a16:creationId xmlns:a16="http://schemas.microsoft.com/office/drawing/2014/main" id="{AA9529B0-B4DA-6754-CED5-56D4DF9BBC72}"/>
                    </a:ext>
                  </a:extLst>
                </p:cNvPr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3" name="Google Shape;12143;g3acbb144eea_1_6349">
                  <a:extLst>
                    <a:ext uri="{FF2B5EF4-FFF2-40B4-BE49-F238E27FC236}">
                      <a16:creationId xmlns:a16="http://schemas.microsoft.com/office/drawing/2014/main" id="{179F4ED1-34C1-CF51-7CD1-6FC3BF5CD3A6}"/>
                    </a:ext>
                  </a:extLst>
                </p:cNvPr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4" name="Google Shape;12144;g3acbb144eea_1_6349">
                  <a:extLst>
                    <a:ext uri="{FF2B5EF4-FFF2-40B4-BE49-F238E27FC236}">
                      <a16:creationId xmlns:a16="http://schemas.microsoft.com/office/drawing/2014/main" id="{F65A9085-EC75-7D69-C6E7-2566F27A278A}"/>
                    </a:ext>
                  </a:extLst>
                </p:cNvPr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5" name="Google Shape;12145;g3acbb144eea_1_6349">
                  <a:extLst>
                    <a:ext uri="{FF2B5EF4-FFF2-40B4-BE49-F238E27FC236}">
                      <a16:creationId xmlns:a16="http://schemas.microsoft.com/office/drawing/2014/main" id="{59F980AF-052A-ED68-B4CE-006B7FCB8A50}"/>
                    </a:ext>
                  </a:extLst>
                </p:cNvPr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6" name="Google Shape;12146;g3acbb144eea_1_6349">
                  <a:extLst>
                    <a:ext uri="{FF2B5EF4-FFF2-40B4-BE49-F238E27FC236}">
                      <a16:creationId xmlns:a16="http://schemas.microsoft.com/office/drawing/2014/main" id="{D9AB51F7-7DA9-B794-1F76-D2EBC2FD19AF}"/>
                    </a:ext>
                  </a:extLst>
                </p:cNvPr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7" name="Google Shape;12147;g3acbb144eea_1_6349">
                  <a:extLst>
                    <a:ext uri="{FF2B5EF4-FFF2-40B4-BE49-F238E27FC236}">
                      <a16:creationId xmlns:a16="http://schemas.microsoft.com/office/drawing/2014/main" id="{08D93621-5966-42FD-9527-68EE35F0240A}"/>
                    </a:ext>
                  </a:extLst>
                </p:cNvPr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8" name="Google Shape;12148;g3acbb144eea_1_6349">
                  <a:extLst>
                    <a:ext uri="{FF2B5EF4-FFF2-40B4-BE49-F238E27FC236}">
                      <a16:creationId xmlns:a16="http://schemas.microsoft.com/office/drawing/2014/main" id="{AA838D8B-70E4-E393-F5FA-5DB7A695A08A}"/>
                    </a:ext>
                  </a:extLst>
                </p:cNvPr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9" name="Google Shape;12149;g3acbb144eea_1_6349">
                  <a:extLst>
                    <a:ext uri="{FF2B5EF4-FFF2-40B4-BE49-F238E27FC236}">
                      <a16:creationId xmlns:a16="http://schemas.microsoft.com/office/drawing/2014/main" id="{0E4E2938-8B75-15B8-EFA9-975332A74592}"/>
                    </a:ext>
                  </a:extLst>
                </p:cNvPr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0" name="Google Shape;12150;g3acbb144eea_1_6349">
                  <a:extLst>
                    <a:ext uri="{FF2B5EF4-FFF2-40B4-BE49-F238E27FC236}">
                      <a16:creationId xmlns:a16="http://schemas.microsoft.com/office/drawing/2014/main" id="{3C5295CF-01D1-380D-ABB9-C6A71C964169}"/>
                    </a:ext>
                  </a:extLst>
                </p:cNvPr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1" name="Google Shape;12151;g3acbb144eea_1_6349">
                  <a:extLst>
                    <a:ext uri="{FF2B5EF4-FFF2-40B4-BE49-F238E27FC236}">
                      <a16:creationId xmlns:a16="http://schemas.microsoft.com/office/drawing/2014/main" id="{7123A32D-4B72-ECFA-4F47-5F6DD7AA0156}"/>
                    </a:ext>
                  </a:extLst>
                </p:cNvPr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2" name="Google Shape;12152;g3acbb144eea_1_6349">
                  <a:extLst>
                    <a:ext uri="{FF2B5EF4-FFF2-40B4-BE49-F238E27FC236}">
                      <a16:creationId xmlns:a16="http://schemas.microsoft.com/office/drawing/2014/main" id="{00C96A00-2360-480D-9075-60C50A0D23C1}"/>
                    </a:ext>
                  </a:extLst>
                </p:cNvPr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3" name="Google Shape;12153;g3acbb144eea_1_6349">
                  <a:extLst>
                    <a:ext uri="{FF2B5EF4-FFF2-40B4-BE49-F238E27FC236}">
                      <a16:creationId xmlns:a16="http://schemas.microsoft.com/office/drawing/2014/main" id="{C2B7254D-0B6A-A1A9-93FA-3779B79E0192}"/>
                    </a:ext>
                  </a:extLst>
                </p:cNvPr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4" name="Google Shape;12154;g3acbb144eea_1_6349">
                  <a:extLst>
                    <a:ext uri="{FF2B5EF4-FFF2-40B4-BE49-F238E27FC236}">
                      <a16:creationId xmlns:a16="http://schemas.microsoft.com/office/drawing/2014/main" id="{74EBEA2D-7661-38D5-004F-1CEBF2B60970}"/>
                    </a:ext>
                  </a:extLst>
                </p:cNvPr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5" name="Google Shape;12155;g3acbb144eea_1_6349">
                  <a:extLst>
                    <a:ext uri="{FF2B5EF4-FFF2-40B4-BE49-F238E27FC236}">
                      <a16:creationId xmlns:a16="http://schemas.microsoft.com/office/drawing/2014/main" id="{075FD7D8-8760-1B13-750A-0338BD24FEEA}"/>
                    </a:ext>
                  </a:extLst>
                </p:cNvPr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6" name="Google Shape;12156;g3acbb144eea_1_6349">
                  <a:extLst>
                    <a:ext uri="{FF2B5EF4-FFF2-40B4-BE49-F238E27FC236}">
                      <a16:creationId xmlns:a16="http://schemas.microsoft.com/office/drawing/2014/main" id="{A2476321-ECE6-B3C6-A34F-3DE531233E12}"/>
                    </a:ext>
                  </a:extLst>
                </p:cNvPr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7" name="Google Shape;12157;g3acbb144eea_1_6349">
                  <a:extLst>
                    <a:ext uri="{FF2B5EF4-FFF2-40B4-BE49-F238E27FC236}">
                      <a16:creationId xmlns:a16="http://schemas.microsoft.com/office/drawing/2014/main" id="{E47CB78F-126B-6E71-BD6C-CE54508DE963}"/>
                    </a:ext>
                  </a:extLst>
                </p:cNvPr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8" name="Google Shape;12158;g3acbb144eea_1_6349">
                  <a:extLst>
                    <a:ext uri="{FF2B5EF4-FFF2-40B4-BE49-F238E27FC236}">
                      <a16:creationId xmlns:a16="http://schemas.microsoft.com/office/drawing/2014/main" id="{19448879-D666-0782-FE1F-1B256CF75125}"/>
                    </a:ext>
                  </a:extLst>
                </p:cNvPr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9" name="Google Shape;12159;g3acbb144eea_1_6349">
                  <a:extLst>
                    <a:ext uri="{FF2B5EF4-FFF2-40B4-BE49-F238E27FC236}">
                      <a16:creationId xmlns:a16="http://schemas.microsoft.com/office/drawing/2014/main" id="{AE8FA679-18EF-76DE-EFD1-858E6DC1112B}"/>
                    </a:ext>
                  </a:extLst>
                </p:cNvPr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0" name="Google Shape;12160;g3acbb144eea_1_6349">
                  <a:extLst>
                    <a:ext uri="{FF2B5EF4-FFF2-40B4-BE49-F238E27FC236}">
                      <a16:creationId xmlns:a16="http://schemas.microsoft.com/office/drawing/2014/main" id="{55EB80BE-4D3D-6052-C6AC-2EF13CCDCA32}"/>
                    </a:ext>
                  </a:extLst>
                </p:cNvPr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1" name="Google Shape;12161;g3acbb144eea_1_6349">
                  <a:extLst>
                    <a:ext uri="{FF2B5EF4-FFF2-40B4-BE49-F238E27FC236}">
                      <a16:creationId xmlns:a16="http://schemas.microsoft.com/office/drawing/2014/main" id="{AD119163-15C9-843A-3E45-188124BBF28A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2" name="Google Shape;12162;g3acbb144eea_1_6349">
                  <a:extLst>
                    <a:ext uri="{FF2B5EF4-FFF2-40B4-BE49-F238E27FC236}">
                      <a16:creationId xmlns:a16="http://schemas.microsoft.com/office/drawing/2014/main" id="{1785CF9D-65E3-DA15-AD14-CBAF6BF75C5F}"/>
                    </a:ext>
                  </a:extLst>
                </p:cNvPr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3" name="Google Shape;12163;g3acbb144eea_1_6349">
                  <a:extLst>
                    <a:ext uri="{FF2B5EF4-FFF2-40B4-BE49-F238E27FC236}">
                      <a16:creationId xmlns:a16="http://schemas.microsoft.com/office/drawing/2014/main" id="{C1316863-CFC9-EEB1-9EF5-6276832247F1}"/>
                    </a:ext>
                  </a:extLst>
                </p:cNvPr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4" name="Google Shape;12164;g3acbb144eea_1_6349">
                  <a:extLst>
                    <a:ext uri="{FF2B5EF4-FFF2-40B4-BE49-F238E27FC236}">
                      <a16:creationId xmlns:a16="http://schemas.microsoft.com/office/drawing/2014/main" id="{39B6F99B-D296-6295-7C73-CE9BB533C6FD}"/>
                    </a:ext>
                  </a:extLst>
                </p:cNvPr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5" name="Google Shape;12165;g3acbb144eea_1_6349">
                  <a:extLst>
                    <a:ext uri="{FF2B5EF4-FFF2-40B4-BE49-F238E27FC236}">
                      <a16:creationId xmlns:a16="http://schemas.microsoft.com/office/drawing/2014/main" id="{D70C7459-23BC-9AA8-E608-3A2429D8295B}"/>
                    </a:ext>
                  </a:extLst>
                </p:cNvPr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6" name="Google Shape;12166;g3acbb144eea_1_6349">
                  <a:extLst>
                    <a:ext uri="{FF2B5EF4-FFF2-40B4-BE49-F238E27FC236}">
                      <a16:creationId xmlns:a16="http://schemas.microsoft.com/office/drawing/2014/main" id="{9939C46F-6A16-0BC0-13AC-1C98208FEF92}"/>
                    </a:ext>
                  </a:extLst>
                </p:cNvPr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7" name="Google Shape;12167;g3acbb144eea_1_6349">
                  <a:extLst>
                    <a:ext uri="{FF2B5EF4-FFF2-40B4-BE49-F238E27FC236}">
                      <a16:creationId xmlns:a16="http://schemas.microsoft.com/office/drawing/2014/main" id="{2F455308-2529-3FE6-D5F4-0A176DC2B092}"/>
                    </a:ext>
                  </a:extLst>
                </p:cNvPr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8" name="Google Shape;12168;g3acbb144eea_1_6349">
                  <a:extLst>
                    <a:ext uri="{FF2B5EF4-FFF2-40B4-BE49-F238E27FC236}">
                      <a16:creationId xmlns:a16="http://schemas.microsoft.com/office/drawing/2014/main" id="{B2941CF7-B439-430B-C474-F7AB233988A5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9" name="Google Shape;12169;g3acbb144eea_1_6349">
                  <a:extLst>
                    <a:ext uri="{FF2B5EF4-FFF2-40B4-BE49-F238E27FC236}">
                      <a16:creationId xmlns:a16="http://schemas.microsoft.com/office/drawing/2014/main" id="{FAA15871-8B2B-9ABB-0565-C111378C784A}"/>
                    </a:ext>
                  </a:extLst>
                </p:cNvPr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0" name="Google Shape;12170;g3acbb144eea_1_6349">
                  <a:extLst>
                    <a:ext uri="{FF2B5EF4-FFF2-40B4-BE49-F238E27FC236}">
                      <a16:creationId xmlns:a16="http://schemas.microsoft.com/office/drawing/2014/main" id="{1B81C0AB-4619-19A9-CB9E-9DE7CA7BEA9A}"/>
                    </a:ext>
                  </a:extLst>
                </p:cNvPr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1" name="Google Shape;12171;g3acbb144eea_1_6349">
                  <a:extLst>
                    <a:ext uri="{FF2B5EF4-FFF2-40B4-BE49-F238E27FC236}">
                      <a16:creationId xmlns:a16="http://schemas.microsoft.com/office/drawing/2014/main" id="{C907A7F0-D84B-342A-EF03-24D219A5174A}"/>
                    </a:ext>
                  </a:extLst>
                </p:cNvPr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2" name="Google Shape;12172;g3acbb144eea_1_6349">
                  <a:extLst>
                    <a:ext uri="{FF2B5EF4-FFF2-40B4-BE49-F238E27FC236}">
                      <a16:creationId xmlns:a16="http://schemas.microsoft.com/office/drawing/2014/main" id="{106623A2-E91E-EB43-2023-81FA7C958EF1}"/>
                    </a:ext>
                  </a:extLst>
                </p:cNvPr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3" name="Google Shape;12173;g3acbb144eea_1_6349">
                  <a:extLst>
                    <a:ext uri="{FF2B5EF4-FFF2-40B4-BE49-F238E27FC236}">
                      <a16:creationId xmlns:a16="http://schemas.microsoft.com/office/drawing/2014/main" id="{E3738A01-18BC-61CE-9978-9D41DC740D73}"/>
                    </a:ext>
                  </a:extLst>
                </p:cNvPr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4" name="Google Shape;12174;g3acbb144eea_1_6349">
                  <a:extLst>
                    <a:ext uri="{FF2B5EF4-FFF2-40B4-BE49-F238E27FC236}">
                      <a16:creationId xmlns:a16="http://schemas.microsoft.com/office/drawing/2014/main" id="{074911F2-28AA-76ED-E9A5-91D37DFF846D}"/>
                    </a:ext>
                  </a:extLst>
                </p:cNvPr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5" name="Google Shape;12175;g3acbb144eea_1_6349">
                  <a:extLst>
                    <a:ext uri="{FF2B5EF4-FFF2-40B4-BE49-F238E27FC236}">
                      <a16:creationId xmlns:a16="http://schemas.microsoft.com/office/drawing/2014/main" id="{0E7872C1-5D2C-7CC8-BA5A-462FFD8A309C}"/>
                    </a:ext>
                  </a:extLst>
                </p:cNvPr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6" name="Google Shape;12176;g3acbb144eea_1_6349">
                  <a:extLst>
                    <a:ext uri="{FF2B5EF4-FFF2-40B4-BE49-F238E27FC236}">
                      <a16:creationId xmlns:a16="http://schemas.microsoft.com/office/drawing/2014/main" id="{1297CDA8-8CB5-6D96-3F6A-351681EF462A}"/>
                    </a:ext>
                  </a:extLst>
                </p:cNvPr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7" name="Google Shape;12177;g3acbb144eea_1_6349">
                  <a:extLst>
                    <a:ext uri="{FF2B5EF4-FFF2-40B4-BE49-F238E27FC236}">
                      <a16:creationId xmlns:a16="http://schemas.microsoft.com/office/drawing/2014/main" id="{0FE18A9F-01C6-2421-3954-2B408FD945C4}"/>
                    </a:ext>
                  </a:extLst>
                </p:cNvPr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8" name="Google Shape;12178;g3acbb144eea_1_6349">
                  <a:extLst>
                    <a:ext uri="{FF2B5EF4-FFF2-40B4-BE49-F238E27FC236}">
                      <a16:creationId xmlns:a16="http://schemas.microsoft.com/office/drawing/2014/main" id="{2F98D5F7-ABB9-DBA5-3376-3E263608835C}"/>
                    </a:ext>
                  </a:extLst>
                </p:cNvPr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9" name="Google Shape;12179;g3acbb144eea_1_6349">
                  <a:extLst>
                    <a:ext uri="{FF2B5EF4-FFF2-40B4-BE49-F238E27FC236}">
                      <a16:creationId xmlns:a16="http://schemas.microsoft.com/office/drawing/2014/main" id="{4A28E585-C926-9DA8-AECF-52F886E6AFB0}"/>
                    </a:ext>
                  </a:extLst>
                </p:cNvPr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0" name="Google Shape;12180;g3acbb144eea_1_6349">
                  <a:extLst>
                    <a:ext uri="{FF2B5EF4-FFF2-40B4-BE49-F238E27FC236}">
                      <a16:creationId xmlns:a16="http://schemas.microsoft.com/office/drawing/2014/main" id="{DB0DA9EF-8440-C1DE-0E99-DA2AC6F64772}"/>
                    </a:ext>
                  </a:extLst>
                </p:cNvPr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1" name="Google Shape;12181;g3acbb144eea_1_6349">
                  <a:extLst>
                    <a:ext uri="{FF2B5EF4-FFF2-40B4-BE49-F238E27FC236}">
                      <a16:creationId xmlns:a16="http://schemas.microsoft.com/office/drawing/2014/main" id="{73BD0A05-2680-36AC-F77F-51345E19767B}"/>
                    </a:ext>
                  </a:extLst>
                </p:cNvPr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2" name="Google Shape;12182;g3acbb144eea_1_6349">
                  <a:extLst>
                    <a:ext uri="{FF2B5EF4-FFF2-40B4-BE49-F238E27FC236}">
                      <a16:creationId xmlns:a16="http://schemas.microsoft.com/office/drawing/2014/main" id="{EFF71D49-D71A-67FA-980A-88AE2CE761B7}"/>
                    </a:ext>
                  </a:extLst>
                </p:cNvPr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3" name="Google Shape;12183;g3acbb144eea_1_6349">
                  <a:extLst>
                    <a:ext uri="{FF2B5EF4-FFF2-40B4-BE49-F238E27FC236}">
                      <a16:creationId xmlns:a16="http://schemas.microsoft.com/office/drawing/2014/main" id="{3852599E-0BEF-408E-4CDD-836805A8C8FE}"/>
                    </a:ext>
                  </a:extLst>
                </p:cNvPr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4" name="Google Shape;12184;g3acbb144eea_1_6349">
                  <a:extLst>
                    <a:ext uri="{FF2B5EF4-FFF2-40B4-BE49-F238E27FC236}">
                      <a16:creationId xmlns:a16="http://schemas.microsoft.com/office/drawing/2014/main" id="{38D6C8ED-3917-53E4-32C4-1595DA30D7D5}"/>
                    </a:ext>
                  </a:extLst>
                </p:cNvPr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5" name="Google Shape;12185;g3acbb144eea_1_6349">
                  <a:extLst>
                    <a:ext uri="{FF2B5EF4-FFF2-40B4-BE49-F238E27FC236}">
                      <a16:creationId xmlns:a16="http://schemas.microsoft.com/office/drawing/2014/main" id="{6B8B31E1-2910-3E14-647B-DCF751B3BEC3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6" name="Google Shape;12186;g3acbb144eea_1_6349">
                  <a:extLst>
                    <a:ext uri="{FF2B5EF4-FFF2-40B4-BE49-F238E27FC236}">
                      <a16:creationId xmlns:a16="http://schemas.microsoft.com/office/drawing/2014/main" id="{59F8F3F6-4A77-16F4-8AB6-A499DCCB9889}"/>
                    </a:ext>
                  </a:extLst>
                </p:cNvPr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7" name="Google Shape;12187;g3acbb144eea_1_6349">
                  <a:extLst>
                    <a:ext uri="{FF2B5EF4-FFF2-40B4-BE49-F238E27FC236}">
                      <a16:creationId xmlns:a16="http://schemas.microsoft.com/office/drawing/2014/main" id="{72A9C9BE-1D5B-D687-956C-6B14E828EB31}"/>
                    </a:ext>
                  </a:extLst>
                </p:cNvPr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8" name="Google Shape;12188;g3acbb144eea_1_6349">
                  <a:extLst>
                    <a:ext uri="{FF2B5EF4-FFF2-40B4-BE49-F238E27FC236}">
                      <a16:creationId xmlns:a16="http://schemas.microsoft.com/office/drawing/2014/main" id="{24508D29-DAEB-8B72-7594-1ECA13945C0E}"/>
                    </a:ext>
                  </a:extLst>
                </p:cNvPr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9" name="Google Shape;12189;g3acbb144eea_1_6349">
                  <a:extLst>
                    <a:ext uri="{FF2B5EF4-FFF2-40B4-BE49-F238E27FC236}">
                      <a16:creationId xmlns:a16="http://schemas.microsoft.com/office/drawing/2014/main" id="{C3335EBD-3076-A4D8-7D24-B81734B165CC}"/>
                    </a:ext>
                  </a:extLst>
                </p:cNvPr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0" name="Google Shape;12190;g3acbb144eea_1_6349">
                  <a:extLst>
                    <a:ext uri="{FF2B5EF4-FFF2-40B4-BE49-F238E27FC236}">
                      <a16:creationId xmlns:a16="http://schemas.microsoft.com/office/drawing/2014/main" id="{FA14E627-580C-D8D8-969D-A598ACBFD871}"/>
                    </a:ext>
                  </a:extLst>
                </p:cNvPr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1" name="Google Shape;12191;g3acbb144eea_1_6349">
                  <a:extLst>
                    <a:ext uri="{FF2B5EF4-FFF2-40B4-BE49-F238E27FC236}">
                      <a16:creationId xmlns:a16="http://schemas.microsoft.com/office/drawing/2014/main" id="{C73FBF1D-33A6-EE7E-986D-B051358F0A70}"/>
                    </a:ext>
                  </a:extLst>
                </p:cNvPr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2" name="Google Shape;12192;g3acbb144eea_1_6349">
                  <a:extLst>
                    <a:ext uri="{FF2B5EF4-FFF2-40B4-BE49-F238E27FC236}">
                      <a16:creationId xmlns:a16="http://schemas.microsoft.com/office/drawing/2014/main" id="{A082AD3F-59BD-D4A3-FD93-AD7EFE34659B}"/>
                    </a:ext>
                  </a:extLst>
                </p:cNvPr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3" name="Google Shape;12193;g3acbb144eea_1_6349">
                  <a:extLst>
                    <a:ext uri="{FF2B5EF4-FFF2-40B4-BE49-F238E27FC236}">
                      <a16:creationId xmlns:a16="http://schemas.microsoft.com/office/drawing/2014/main" id="{4DCF059A-2465-A6EA-CEAD-132B439F5342}"/>
                    </a:ext>
                  </a:extLst>
                </p:cNvPr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4" name="Google Shape;12194;g3acbb144eea_1_6349">
                  <a:extLst>
                    <a:ext uri="{FF2B5EF4-FFF2-40B4-BE49-F238E27FC236}">
                      <a16:creationId xmlns:a16="http://schemas.microsoft.com/office/drawing/2014/main" id="{09828B9B-ACAD-B81A-87AA-28619C4A0B41}"/>
                    </a:ext>
                  </a:extLst>
                </p:cNvPr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5" name="Google Shape;12195;g3acbb144eea_1_6349">
                  <a:extLst>
                    <a:ext uri="{FF2B5EF4-FFF2-40B4-BE49-F238E27FC236}">
                      <a16:creationId xmlns:a16="http://schemas.microsoft.com/office/drawing/2014/main" id="{31E093BF-59A0-21BA-9383-1AE831B06BBD}"/>
                    </a:ext>
                  </a:extLst>
                </p:cNvPr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6" name="Google Shape;12196;g3acbb144eea_1_6349">
                  <a:extLst>
                    <a:ext uri="{FF2B5EF4-FFF2-40B4-BE49-F238E27FC236}">
                      <a16:creationId xmlns:a16="http://schemas.microsoft.com/office/drawing/2014/main" id="{8D04D526-73E2-B35A-2A2D-E31875E579AE}"/>
                    </a:ext>
                  </a:extLst>
                </p:cNvPr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7" name="Google Shape;12197;g3acbb144eea_1_6349">
                  <a:extLst>
                    <a:ext uri="{FF2B5EF4-FFF2-40B4-BE49-F238E27FC236}">
                      <a16:creationId xmlns:a16="http://schemas.microsoft.com/office/drawing/2014/main" id="{03B11464-AA61-42F6-26BA-F23965065D4E}"/>
                    </a:ext>
                  </a:extLst>
                </p:cNvPr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8" name="Google Shape;12198;g3acbb144eea_1_6349">
                  <a:extLst>
                    <a:ext uri="{FF2B5EF4-FFF2-40B4-BE49-F238E27FC236}">
                      <a16:creationId xmlns:a16="http://schemas.microsoft.com/office/drawing/2014/main" id="{792F5C5F-70F8-2B49-954E-5F12E5BA1475}"/>
                    </a:ext>
                  </a:extLst>
                </p:cNvPr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9" name="Google Shape;12199;g3acbb144eea_1_6349">
                  <a:extLst>
                    <a:ext uri="{FF2B5EF4-FFF2-40B4-BE49-F238E27FC236}">
                      <a16:creationId xmlns:a16="http://schemas.microsoft.com/office/drawing/2014/main" id="{957F3BFE-B155-6552-F31D-876E25B0CA4D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0" name="Google Shape;12200;g3acbb144eea_1_6349">
                  <a:extLst>
                    <a:ext uri="{FF2B5EF4-FFF2-40B4-BE49-F238E27FC236}">
                      <a16:creationId xmlns:a16="http://schemas.microsoft.com/office/drawing/2014/main" id="{365139A3-04A2-1054-48B0-138A2E88C876}"/>
                    </a:ext>
                  </a:extLst>
                </p:cNvPr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1" name="Google Shape;12201;g3acbb144eea_1_6349">
                  <a:extLst>
                    <a:ext uri="{FF2B5EF4-FFF2-40B4-BE49-F238E27FC236}">
                      <a16:creationId xmlns:a16="http://schemas.microsoft.com/office/drawing/2014/main" id="{C1831A1F-8064-139D-4CFF-4620F028DC69}"/>
                    </a:ext>
                  </a:extLst>
                </p:cNvPr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2" name="Google Shape;12202;g3acbb144eea_1_6349">
                  <a:extLst>
                    <a:ext uri="{FF2B5EF4-FFF2-40B4-BE49-F238E27FC236}">
                      <a16:creationId xmlns:a16="http://schemas.microsoft.com/office/drawing/2014/main" id="{89991326-F818-FBB7-8C50-2BF85CC106BB}"/>
                    </a:ext>
                  </a:extLst>
                </p:cNvPr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3" name="Google Shape;12203;g3acbb144eea_1_6349">
                  <a:extLst>
                    <a:ext uri="{FF2B5EF4-FFF2-40B4-BE49-F238E27FC236}">
                      <a16:creationId xmlns:a16="http://schemas.microsoft.com/office/drawing/2014/main" id="{0B26BE90-0623-E77A-9469-436DA2834618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4" name="Google Shape;12204;g3acbb144eea_1_6349">
                  <a:extLst>
                    <a:ext uri="{FF2B5EF4-FFF2-40B4-BE49-F238E27FC236}">
                      <a16:creationId xmlns:a16="http://schemas.microsoft.com/office/drawing/2014/main" id="{03DBA87F-02B0-DB85-F040-4F8ABBC71719}"/>
                    </a:ext>
                  </a:extLst>
                </p:cNvPr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5" name="Google Shape;12205;g3acbb144eea_1_6349">
                  <a:extLst>
                    <a:ext uri="{FF2B5EF4-FFF2-40B4-BE49-F238E27FC236}">
                      <a16:creationId xmlns:a16="http://schemas.microsoft.com/office/drawing/2014/main" id="{BBA877E7-EDE3-5FA6-52EF-6045C87F00DD}"/>
                    </a:ext>
                  </a:extLst>
                </p:cNvPr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6" name="Google Shape;12206;g3acbb144eea_1_6349">
                  <a:extLst>
                    <a:ext uri="{FF2B5EF4-FFF2-40B4-BE49-F238E27FC236}">
                      <a16:creationId xmlns:a16="http://schemas.microsoft.com/office/drawing/2014/main" id="{CF76AAD5-AA96-CC7A-8E13-A434842F6B0E}"/>
                    </a:ext>
                  </a:extLst>
                </p:cNvPr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7" name="Google Shape;12207;g3acbb144eea_1_6349">
                  <a:extLst>
                    <a:ext uri="{FF2B5EF4-FFF2-40B4-BE49-F238E27FC236}">
                      <a16:creationId xmlns:a16="http://schemas.microsoft.com/office/drawing/2014/main" id="{A85B10F3-8FD8-119C-70D7-10B8EC0157C2}"/>
                    </a:ext>
                  </a:extLst>
                </p:cNvPr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8" name="Google Shape;12208;g3acbb144eea_1_6349">
                  <a:extLst>
                    <a:ext uri="{FF2B5EF4-FFF2-40B4-BE49-F238E27FC236}">
                      <a16:creationId xmlns:a16="http://schemas.microsoft.com/office/drawing/2014/main" id="{C6B0863C-4CC0-272E-F442-A7A8CEF22902}"/>
                    </a:ext>
                  </a:extLst>
                </p:cNvPr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9" name="Google Shape;12209;g3acbb144eea_1_6349">
                  <a:extLst>
                    <a:ext uri="{FF2B5EF4-FFF2-40B4-BE49-F238E27FC236}">
                      <a16:creationId xmlns:a16="http://schemas.microsoft.com/office/drawing/2014/main" id="{175A37C4-94CA-9A64-F82C-79D13295B16F}"/>
                    </a:ext>
                  </a:extLst>
                </p:cNvPr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0" name="Google Shape;12210;g3acbb144eea_1_6349">
                  <a:extLst>
                    <a:ext uri="{FF2B5EF4-FFF2-40B4-BE49-F238E27FC236}">
                      <a16:creationId xmlns:a16="http://schemas.microsoft.com/office/drawing/2014/main" id="{9A7BC275-AA93-808D-F9A3-E76F719BA20A}"/>
                    </a:ext>
                  </a:extLst>
                </p:cNvPr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1" name="Google Shape;12211;g3acbb144eea_1_6349">
                  <a:extLst>
                    <a:ext uri="{FF2B5EF4-FFF2-40B4-BE49-F238E27FC236}">
                      <a16:creationId xmlns:a16="http://schemas.microsoft.com/office/drawing/2014/main" id="{762C96AB-58B6-EFF3-D247-15229BEE0AB3}"/>
                    </a:ext>
                  </a:extLst>
                </p:cNvPr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2" name="Google Shape;12212;g3acbb144eea_1_6349">
                  <a:extLst>
                    <a:ext uri="{FF2B5EF4-FFF2-40B4-BE49-F238E27FC236}">
                      <a16:creationId xmlns:a16="http://schemas.microsoft.com/office/drawing/2014/main" id="{FB29CFDB-9C3F-1500-F6CB-31BE67578B12}"/>
                    </a:ext>
                  </a:extLst>
                </p:cNvPr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3" name="Google Shape;12213;g3acbb144eea_1_6349">
                  <a:extLst>
                    <a:ext uri="{FF2B5EF4-FFF2-40B4-BE49-F238E27FC236}">
                      <a16:creationId xmlns:a16="http://schemas.microsoft.com/office/drawing/2014/main" id="{7127D59E-063C-DCA1-158A-091DB2A49483}"/>
                    </a:ext>
                  </a:extLst>
                </p:cNvPr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4" name="Google Shape;12214;g3acbb144eea_1_6349">
                  <a:extLst>
                    <a:ext uri="{FF2B5EF4-FFF2-40B4-BE49-F238E27FC236}">
                      <a16:creationId xmlns:a16="http://schemas.microsoft.com/office/drawing/2014/main" id="{4182AECD-05B6-0E10-F9DF-2BE50DC51E68}"/>
                    </a:ext>
                  </a:extLst>
                </p:cNvPr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5" name="Google Shape;12215;g3acbb144eea_1_6349">
                  <a:extLst>
                    <a:ext uri="{FF2B5EF4-FFF2-40B4-BE49-F238E27FC236}">
                      <a16:creationId xmlns:a16="http://schemas.microsoft.com/office/drawing/2014/main" id="{B0477C6A-E495-54C6-7D9E-DCFDB612FC7D}"/>
                    </a:ext>
                  </a:extLst>
                </p:cNvPr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6" name="Google Shape;12216;g3acbb144eea_1_6349">
                  <a:extLst>
                    <a:ext uri="{FF2B5EF4-FFF2-40B4-BE49-F238E27FC236}">
                      <a16:creationId xmlns:a16="http://schemas.microsoft.com/office/drawing/2014/main" id="{D12E7F35-31EB-EA47-E10D-6C55BFDF1857}"/>
                    </a:ext>
                  </a:extLst>
                </p:cNvPr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7" name="Google Shape;12217;g3acbb144eea_1_6349">
                  <a:extLst>
                    <a:ext uri="{FF2B5EF4-FFF2-40B4-BE49-F238E27FC236}">
                      <a16:creationId xmlns:a16="http://schemas.microsoft.com/office/drawing/2014/main" id="{7D83981A-6FB3-9C46-40FE-3076161A6506}"/>
                    </a:ext>
                  </a:extLst>
                </p:cNvPr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8" name="Google Shape;12218;g3acbb144eea_1_6349">
                  <a:extLst>
                    <a:ext uri="{FF2B5EF4-FFF2-40B4-BE49-F238E27FC236}">
                      <a16:creationId xmlns:a16="http://schemas.microsoft.com/office/drawing/2014/main" id="{BD52EB2A-EE4C-209D-4515-0DCDAF408DA6}"/>
                    </a:ext>
                  </a:extLst>
                </p:cNvPr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9" name="Google Shape;12219;g3acbb144eea_1_6349">
                  <a:extLst>
                    <a:ext uri="{FF2B5EF4-FFF2-40B4-BE49-F238E27FC236}">
                      <a16:creationId xmlns:a16="http://schemas.microsoft.com/office/drawing/2014/main" id="{6DD84109-9C97-3738-31FB-92552D935FEC}"/>
                    </a:ext>
                  </a:extLst>
                </p:cNvPr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0" name="Google Shape;12220;g3acbb144eea_1_6349">
                  <a:extLst>
                    <a:ext uri="{FF2B5EF4-FFF2-40B4-BE49-F238E27FC236}">
                      <a16:creationId xmlns:a16="http://schemas.microsoft.com/office/drawing/2014/main" id="{E90902E2-60A5-0590-FAF5-597A6FD166AA}"/>
                    </a:ext>
                  </a:extLst>
                </p:cNvPr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1" name="Google Shape;12221;g3acbb144eea_1_6349">
                  <a:extLst>
                    <a:ext uri="{FF2B5EF4-FFF2-40B4-BE49-F238E27FC236}">
                      <a16:creationId xmlns:a16="http://schemas.microsoft.com/office/drawing/2014/main" id="{8C650E3D-EE46-6212-FD85-F9561DE97B95}"/>
                    </a:ext>
                  </a:extLst>
                </p:cNvPr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2" name="Google Shape;12222;g3acbb144eea_1_6349">
                  <a:extLst>
                    <a:ext uri="{FF2B5EF4-FFF2-40B4-BE49-F238E27FC236}">
                      <a16:creationId xmlns:a16="http://schemas.microsoft.com/office/drawing/2014/main" id="{5523C318-8F95-304F-DACF-5ABD12FF8474}"/>
                    </a:ext>
                  </a:extLst>
                </p:cNvPr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3" name="Google Shape;12223;g3acbb144eea_1_6349">
                  <a:extLst>
                    <a:ext uri="{FF2B5EF4-FFF2-40B4-BE49-F238E27FC236}">
                      <a16:creationId xmlns:a16="http://schemas.microsoft.com/office/drawing/2014/main" id="{0C4F4B77-3BC1-C131-7127-CCB1EDA4DEC0}"/>
                    </a:ext>
                  </a:extLst>
                </p:cNvPr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4" name="Google Shape;12224;g3acbb144eea_1_6349">
                  <a:extLst>
                    <a:ext uri="{FF2B5EF4-FFF2-40B4-BE49-F238E27FC236}">
                      <a16:creationId xmlns:a16="http://schemas.microsoft.com/office/drawing/2014/main" id="{24109543-F0F7-99A2-780E-1E2964A266B5}"/>
                    </a:ext>
                  </a:extLst>
                </p:cNvPr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5" name="Google Shape;12225;g3acbb144eea_1_6349">
                  <a:extLst>
                    <a:ext uri="{FF2B5EF4-FFF2-40B4-BE49-F238E27FC236}">
                      <a16:creationId xmlns:a16="http://schemas.microsoft.com/office/drawing/2014/main" id="{3A575969-9358-608C-92E3-5F34C9C4BF10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6" name="Google Shape;12226;g3acbb144eea_1_6349">
                  <a:extLst>
                    <a:ext uri="{FF2B5EF4-FFF2-40B4-BE49-F238E27FC236}">
                      <a16:creationId xmlns:a16="http://schemas.microsoft.com/office/drawing/2014/main" id="{7E84D3D0-13C9-A521-0B2D-1DB6B20F9CEE}"/>
                    </a:ext>
                  </a:extLst>
                </p:cNvPr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7" name="Google Shape;12227;g3acbb144eea_1_6349">
                  <a:extLst>
                    <a:ext uri="{FF2B5EF4-FFF2-40B4-BE49-F238E27FC236}">
                      <a16:creationId xmlns:a16="http://schemas.microsoft.com/office/drawing/2014/main" id="{D15C7AA5-64EE-296F-DEBF-632DAD4CE382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8" name="Google Shape;12228;g3acbb144eea_1_6349">
                  <a:extLst>
                    <a:ext uri="{FF2B5EF4-FFF2-40B4-BE49-F238E27FC236}">
                      <a16:creationId xmlns:a16="http://schemas.microsoft.com/office/drawing/2014/main" id="{25B0397E-B146-0C15-7FEC-63F806240BED}"/>
                    </a:ext>
                  </a:extLst>
                </p:cNvPr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9" name="Google Shape;12229;g3acbb144eea_1_6349">
                  <a:extLst>
                    <a:ext uri="{FF2B5EF4-FFF2-40B4-BE49-F238E27FC236}">
                      <a16:creationId xmlns:a16="http://schemas.microsoft.com/office/drawing/2014/main" id="{843510EA-D4AC-7975-D6B2-CDD63E7D4967}"/>
                    </a:ext>
                  </a:extLst>
                </p:cNvPr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0" name="Google Shape;12230;g3acbb144eea_1_6349">
                  <a:extLst>
                    <a:ext uri="{FF2B5EF4-FFF2-40B4-BE49-F238E27FC236}">
                      <a16:creationId xmlns:a16="http://schemas.microsoft.com/office/drawing/2014/main" id="{62600744-8B07-C07E-FA02-774CE1D5EB66}"/>
                    </a:ext>
                  </a:extLst>
                </p:cNvPr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1" name="Google Shape;12231;g3acbb144eea_1_6349">
                  <a:extLst>
                    <a:ext uri="{FF2B5EF4-FFF2-40B4-BE49-F238E27FC236}">
                      <a16:creationId xmlns:a16="http://schemas.microsoft.com/office/drawing/2014/main" id="{B4BF71C4-F249-C033-8873-865DEC24F710}"/>
                    </a:ext>
                  </a:extLst>
                </p:cNvPr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2" name="Google Shape;12232;g3acbb144eea_1_6349">
                  <a:extLst>
                    <a:ext uri="{FF2B5EF4-FFF2-40B4-BE49-F238E27FC236}">
                      <a16:creationId xmlns:a16="http://schemas.microsoft.com/office/drawing/2014/main" id="{F49A6F23-C840-8ACA-4346-6CF4A1C43913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3" name="Google Shape;12233;g3acbb144eea_1_6349">
                  <a:extLst>
                    <a:ext uri="{FF2B5EF4-FFF2-40B4-BE49-F238E27FC236}">
                      <a16:creationId xmlns:a16="http://schemas.microsoft.com/office/drawing/2014/main" id="{6CA82D60-EB24-94F4-D0E4-C6798220E5C6}"/>
                    </a:ext>
                  </a:extLst>
                </p:cNvPr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4" name="Google Shape;12234;g3acbb144eea_1_6349">
                  <a:extLst>
                    <a:ext uri="{FF2B5EF4-FFF2-40B4-BE49-F238E27FC236}">
                      <a16:creationId xmlns:a16="http://schemas.microsoft.com/office/drawing/2014/main" id="{1A3A6B1B-A24B-2B0D-0D25-6DDFC146D7D0}"/>
                    </a:ext>
                  </a:extLst>
                </p:cNvPr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5" name="Google Shape;12235;g3acbb144eea_1_6349">
                  <a:extLst>
                    <a:ext uri="{FF2B5EF4-FFF2-40B4-BE49-F238E27FC236}">
                      <a16:creationId xmlns:a16="http://schemas.microsoft.com/office/drawing/2014/main" id="{A6FE0A41-D467-98A0-FA78-1716CA3AA126}"/>
                    </a:ext>
                  </a:extLst>
                </p:cNvPr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6" name="Google Shape;12236;g3acbb144eea_1_6349">
                  <a:extLst>
                    <a:ext uri="{FF2B5EF4-FFF2-40B4-BE49-F238E27FC236}">
                      <a16:creationId xmlns:a16="http://schemas.microsoft.com/office/drawing/2014/main" id="{298DC8BE-E259-1469-709A-D2800D8EA165}"/>
                    </a:ext>
                  </a:extLst>
                </p:cNvPr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7" name="Google Shape;12237;g3acbb144eea_1_6349">
                  <a:extLst>
                    <a:ext uri="{FF2B5EF4-FFF2-40B4-BE49-F238E27FC236}">
                      <a16:creationId xmlns:a16="http://schemas.microsoft.com/office/drawing/2014/main" id="{39CC9A4D-8C27-AB36-1D10-40B852053D5E}"/>
                    </a:ext>
                  </a:extLst>
                </p:cNvPr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8" name="Google Shape;12238;g3acbb144eea_1_6349">
                  <a:extLst>
                    <a:ext uri="{FF2B5EF4-FFF2-40B4-BE49-F238E27FC236}">
                      <a16:creationId xmlns:a16="http://schemas.microsoft.com/office/drawing/2014/main" id="{454D36D8-9A39-36D8-71E1-585E76D5C6E9}"/>
                    </a:ext>
                  </a:extLst>
                </p:cNvPr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9" name="Google Shape;12239;g3acbb144eea_1_6349">
                  <a:extLst>
                    <a:ext uri="{FF2B5EF4-FFF2-40B4-BE49-F238E27FC236}">
                      <a16:creationId xmlns:a16="http://schemas.microsoft.com/office/drawing/2014/main" id="{25BEF1F9-BF80-A83F-6EEE-383F2F5CDAE5}"/>
                    </a:ext>
                  </a:extLst>
                </p:cNvPr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0" name="Google Shape;12240;g3acbb144eea_1_6349">
                  <a:extLst>
                    <a:ext uri="{FF2B5EF4-FFF2-40B4-BE49-F238E27FC236}">
                      <a16:creationId xmlns:a16="http://schemas.microsoft.com/office/drawing/2014/main" id="{B6BBAB44-8073-D768-97A9-33FBCA06280E}"/>
                    </a:ext>
                  </a:extLst>
                </p:cNvPr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1" name="Google Shape;12241;g3acbb144eea_1_6349">
                  <a:extLst>
                    <a:ext uri="{FF2B5EF4-FFF2-40B4-BE49-F238E27FC236}">
                      <a16:creationId xmlns:a16="http://schemas.microsoft.com/office/drawing/2014/main" id="{52D4A4AB-A872-7DDA-036B-07093F2E6346}"/>
                    </a:ext>
                  </a:extLst>
                </p:cNvPr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2" name="Google Shape;12242;g3acbb144eea_1_6349">
                  <a:extLst>
                    <a:ext uri="{FF2B5EF4-FFF2-40B4-BE49-F238E27FC236}">
                      <a16:creationId xmlns:a16="http://schemas.microsoft.com/office/drawing/2014/main" id="{96128F79-8836-0847-7ADE-6537F3929242}"/>
                    </a:ext>
                  </a:extLst>
                </p:cNvPr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43" name="Google Shape;12243;g3acbb144eea_1_6349">
            <a:extLst>
              <a:ext uri="{FF2B5EF4-FFF2-40B4-BE49-F238E27FC236}">
                <a16:creationId xmlns:a16="http://schemas.microsoft.com/office/drawing/2014/main" id="{6FBAAA6E-88EE-13CB-37F4-15F3E31C4720}"/>
              </a:ext>
            </a:extLst>
          </p:cNvPr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244" name="Google Shape;12244;g3acbb144eea_1_6349">
              <a:extLst>
                <a:ext uri="{FF2B5EF4-FFF2-40B4-BE49-F238E27FC236}">
                  <a16:creationId xmlns:a16="http://schemas.microsoft.com/office/drawing/2014/main" id="{6A61DF69-EB92-C596-FF81-253D7054564E}"/>
                </a:ext>
              </a:extLst>
            </p:cNvPr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45" name="Google Shape;12245;g3acbb144eea_1_6349">
              <a:extLst>
                <a:ext uri="{FF2B5EF4-FFF2-40B4-BE49-F238E27FC236}">
                  <a16:creationId xmlns:a16="http://schemas.microsoft.com/office/drawing/2014/main" id="{231E7D98-4DBE-283B-B638-839DE40BB9C1}"/>
                </a:ext>
              </a:extLst>
            </p:cNvPr>
            <p:cNvGrpSpPr/>
            <p:nvPr/>
          </p:nvGrpSpPr>
          <p:grpSpPr>
            <a:xfrm>
              <a:off x="5546979" y="5309511"/>
              <a:ext cx="1098289" cy="1372447"/>
              <a:chOff x="7655003" y="3856467"/>
              <a:chExt cx="2107635" cy="2633750"/>
            </a:xfrm>
          </p:grpSpPr>
          <p:sp>
            <p:nvSpPr>
              <p:cNvPr id="12246" name="Google Shape;12246;g3acbb144eea_1_6349">
                <a:extLst>
                  <a:ext uri="{FF2B5EF4-FFF2-40B4-BE49-F238E27FC236}">
                    <a16:creationId xmlns:a16="http://schemas.microsoft.com/office/drawing/2014/main" id="{6765ADBC-3F74-C3B2-E786-14371F79B98A}"/>
                  </a:ext>
                </a:extLst>
              </p:cNvPr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47" name="Google Shape;12247;g3acbb144eea_1_6349">
                <a:extLst>
                  <a:ext uri="{FF2B5EF4-FFF2-40B4-BE49-F238E27FC236}">
                    <a16:creationId xmlns:a16="http://schemas.microsoft.com/office/drawing/2014/main" id="{F0D2B4E4-1C6A-2AFC-E09C-B07A127E5632}"/>
                  </a:ext>
                </a:extLst>
              </p:cNvPr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248" name="Google Shape;12248;g3acbb144eea_1_6349">
                  <a:extLst>
                    <a:ext uri="{FF2B5EF4-FFF2-40B4-BE49-F238E27FC236}">
                      <a16:creationId xmlns:a16="http://schemas.microsoft.com/office/drawing/2014/main" id="{1F78BDF5-0790-32A7-EC05-2B924526380A}"/>
                    </a:ext>
                  </a:extLst>
                </p:cNvPr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9" name="Google Shape;12249;g3acbb144eea_1_6349">
                  <a:extLst>
                    <a:ext uri="{FF2B5EF4-FFF2-40B4-BE49-F238E27FC236}">
                      <a16:creationId xmlns:a16="http://schemas.microsoft.com/office/drawing/2014/main" id="{43A2BF58-CB05-368D-069F-BB3C0698922B}"/>
                    </a:ext>
                  </a:extLst>
                </p:cNvPr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0" name="Google Shape;12250;g3acbb144eea_1_6349">
                  <a:extLst>
                    <a:ext uri="{FF2B5EF4-FFF2-40B4-BE49-F238E27FC236}">
                      <a16:creationId xmlns:a16="http://schemas.microsoft.com/office/drawing/2014/main" id="{61E9A54C-EA8E-7C61-FFB9-EC8E20225D6F}"/>
                    </a:ext>
                  </a:extLst>
                </p:cNvPr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1" name="Google Shape;12251;g3acbb144eea_1_6349">
                  <a:extLst>
                    <a:ext uri="{FF2B5EF4-FFF2-40B4-BE49-F238E27FC236}">
                      <a16:creationId xmlns:a16="http://schemas.microsoft.com/office/drawing/2014/main" id="{D8404BB1-63E1-37D4-1453-17038100023B}"/>
                    </a:ext>
                  </a:extLst>
                </p:cNvPr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252" name="Google Shape;12252;g3acbb144eea_1_6349">
                <a:extLst>
                  <a:ext uri="{FF2B5EF4-FFF2-40B4-BE49-F238E27FC236}">
                    <a16:creationId xmlns:a16="http://schemas.microsoft.com/office/drawing/2014/main" id="{00381F53-65B2-9607-E3B3-038AD116A116}"/>
                  </a:ext>
                </a:extLst>
              </p:cNvPr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3" name="Google Shape;12253;g3acbb144eea_1_6349">
                <a:extLst>
                  <a:ext uri="{FF2B5EF4-FFF2-40B4-BE49-F238E27FC236}">
                    <a16:creationId xmlns:a16="http://schemas.microsoft.com/office/drawing/2014/main" id="{80350E04-3FFF-FBD0-7652-CEF91EB0DA75}"/>
                  </a:ext>
                </a:extLst>
              </p:cNvPr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g3acbb144eea_1_6349">
                <a:extLst>
                  <a:ext uri="{FF2B5EF4-FFF2-40B4-BE49-F238E27FC236}">
                    <a16:creationId xmlns:a16="http://schemas.microsoft.com/office/drawing/2014/main" id="{B8247D51-A6FA-74F4-C0DC-73A20C8A40E9}"/>
                  </a:ext>
                </a:extLst>
              </p:cNvPr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g3acbb144eea_1_6349">
                <a:extLst>
                  <a:ext uri="{FF2B5EF4-FFF2-40B4-BE49-F238E27FC236}">
                    <a16:creationId xmlns:a16="http://schemas.microsoft.com/office/drawing/2014/main" id="{5C3CFC71-8834-BF8E-AD3C-D34B9D7C6C10}"/>
                  </a:ext>
                </a:extLst>
              </p:cNvPr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g3acbb144eea_1_6349">
                <a:extLst>
                  <a:ext uri="{FF2B5EF4-FFF2-40B4-BE49-F238E27FC236}">
                    <a16:creationId xmlns:a16="http://schemas.microsoft.com/office/drawing/2014/main" id="{E18553F6-97B5-80D9-CE74-12D88F01DB76}"/>
                  </a:ext>
                </a:extLst>
              </p:cNvPr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g3acbb144eea_1_6349">
                <a:extLst>
                  <a:ext uri="{FF2B5EF4-FFF2-40B4-BE49-F238E27FC236}">
                    <a16:creationId xmlns:a16="http://schemas.microsoft.com/office/drawing/2014/main" id="{FFCCEECF-1DF6-37EF-3BAB-399375EBE048}"/>
                  </a:ext>
                </a:extLst>
              </p:cNvPr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8" name="Google Shape;12258;g3acbb144eea_1_6349">
                <a:extLst>
                  <a:ext uri="{FF2B5EF4-FFF2-40B4-BE49-F238E27FC236}">
                    <a16:creationId xmlns:a16="http://schemas.microsoft.com/office/drawing/2014/main" id="{237FD2C3-1B31-12AE-29F4-976AFF319281}"/>
                  </a:ext>
                </a:extLst>
              </p:cNvPr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9" name="Google Shape;12259;g3acbb144eea_1_6349">
                <a:extLst>
                  <a:ext uri="{FF2B5EF4-FFF2-40B4-BE49-F238E27FC236}">
                    <a16:creationId xmlns:a16="http://schemas.microsoft.com/office/drawing/2014/main" id="{4F2380D4-F66C-CA3A-771A-D35EB58A934D}"/>
                  </a:ext>
                </a:extLst>
              </p:cNvPr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0" name="Google Shape;12260;g3acbb144eea_1_6349">
                <a:extLst>
                  <a:ext uri="{FF2B5EF4-FFF2-40B4-BE49-F238E27FC236}">
                    <a16:creationId xmlns:a16="http://schemas.microsoft.com/office/drawing/2014/main" id="{12D10A12-6B3C-F874-724F-8E6D41832C49}"/>
                  </a:ext>
                </a:extLst>
              </p:cNvPr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1" name="Google Shape;12261;g3acbb144eea_1_6349">
                <a:extLst>
                  <a:ext uri="{FF2B5EF4-FFF2-40B4-BE49-F238E27FC236}">
                    <a16:creationId xmlns:a16="http://schemas.microsoft.com/office/drawing/2014/main" id="{108B6899-337C-A5D3-9BE1-469FBAE08BC1}"/>
                  </a:ext>
                </a:extLst>
              </p:cNvPr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2" name="Google Shape;12262;g3acbb144eea_1_6349">
                <a:extLst>
                  <a:ext uri="{FF2B5EF4-FFF2-40B4-BE49-F238E27FC236}">
                    <a16:creationId xmlns:a16="http://schemas.microsoft.com/office/drawing/2014/main" id="{BA296220-F7F3-135E-C1E1-796604DAD982}"/>
                  </a:ext>
                </a:extLst>
              </p:cNvPr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3" name="Google Shape;12263;g3acbb144eea_1_6349">
                <a:extLst>
                  <a:ext uri="{FF2B5EF4-FFF2-40B4-BE49-F238E27FC236}">
                    <a16:creationId xmlns:a16="http://schemas.microsoft.com/office/drawing/2014/main" id="{511E2845-0964-AF30-EFF6-F30F9DE5E09F}"/>
                  </a:ext>
                </a:extLst>
              </p:cNvPr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4" name="Google Shape;12264;g3acbb144eea_1_6349">
                <a:extLst>
                  <a:ext uri="{FF2B5EF4-FFF2-40B4-BE49-F238E27FC236}">
                    <a16:creationId xmlns:a16="http://schemas.microsoft.com/office/drawing/2014/main" id="{4674C0D3-27A2-2187-E017-11FC458F80A2}"/>
                  </a:ext>
                </a:extLst>
              </p:cNvPr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5" name="Google Shape;12265;g3acbb144eea_1_6349">
                <a:extLst>
                  <a:ext uri="{FF2B5EF4-FFF2-40B4-BE49-F238E27FC236}">
                    <a16:creationId xmlns:a16="http://schemas.microsoft.com/office/drawing/2014/main" id="{339E1AA3-8C72-8DED-952F-97F915FB67D7}"/>
                  </a:ext>
                </a:extLst>
              </p:cNvPr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6" name="Google Shape;12266;g3acbb144eea_1_6349">
                <a:extLst>
                  <a:ext uri="{FF2B5EF4-FFF2-40B4-BE49-F238E27FC236}">
                    <a16:creationId xmlns:a16="http://schemas.microsoft.com/office/drawing/2014/main" id="{1AE95960-7EAC-04F8-3812-025DCCD9E360}"/>
                  </a:ext>
                </a:extLst>
              </p:cNvPr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7" name="Google Shape;12267;g3acbb144eea_1_6349">
                <a:extLst>
                  <a:ext uri="{FF2B5EF4-FFF2-40B4-BE49-F238E27FC236}">
                    <a16:creationId xmlns:a16="http://schemas.microsoft.com/office/drawing/2014/main" id="{5AE5E7BA-6F0B-08A1-60D4-B9D2631B79DA}"/>
                  </a:ext>
                </a:extLst>
              </p:cNvPr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8" name="Google Shape;12268;g3acbb144eea_1_6349">
                <a:extLst>
                  <a:ext uri="{FF2B5EF4-FFF2-40B4-BE49-F238E27FC236}">
                    <a16:creationId xmlns:a16="http://schemas.microsoft.com/office/drawing/2014/main" id="{F8B80A6E-926A-D844-4DE8-0ED661DCE4DD}"/>
                  </a:ext>
                </a:extLst>
              </p:cNvPr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9" name="Google Shape;12269;g3acbb144eea_1_6349">
                <a:extLst>
                  <a:ext uri="{FF2B5EF4-FFF2-40B4-BE49-F238E27FC236}">
                    <a16:creationId xmlns:a16="http://schemas.microsoft.com/office/drawing/2014/main" id="{5482B1B4-82B1-3A5B-515B-03A185016227}"/>
                  </a:ext>
                </a:extLst>
              </p:cNvPr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0" name="Google Shape;12270;g3acbb144eea_1_6349">
                <a:extLst>
                  <a:ext uri="{FF2B5EF4-FFF2-40B4-BE49-F238E27FC236}">
                    <a16:creationId xmlns:a16="http://schemas.microsoft.com/office/drawing/2014/main" id="{67B4599C-9402-F097-635B-FB35CF1A237A}"/>
                  </a:ext>
                </a:extLst>
              </p:cNvPr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1" name="Google Shape;12271;g3acbb144eea_1_6349">
                <a:extLst>
                  <a:ext uri="{FF2B5EF4-FFF2-40B4-BE49-F238E27FC236}">
                    <a16:creationId xmlns:a16="http://schemas.microsoft.com/office/drawing/2014/main" id="{69144B16-8F25-F581-E73C-2F816AD2355F}"/>
                  </a:ext>
                </a:extLst>
              </p:cNvPr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72" name="Google Shape;12272;g3acbb144eea_1_6349">
            <a:extLst>
              <a:ext uri="{FF2B5EF4-FFF2-40B4-BE49-F238E27FC236}">
                <a16:creationId xmlns:a16="http://schemas.microsoft.com/office/drawing/2014/main" id="{07E0581F-EFB5-786E-BE30-63F487063B2E}"/>
              </a:ext>
            </a:extLst>
          </p:cNvPr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273" name="Google Shape;12273;g3acbb144eea_1_6349">
              <a:extLst>
                <a:ext uri="{FF2B5EF4-FFF2-40B4-BE49-F238E27FC236}">
                  <a16:creationId xmlns:a16="http://schemas.microsoft.com/office/drawing/2014/main" id="{D98BA34B-937C-3917-D254-66C45C4FF6D3}"/>
                </a:ext>
              </a:extLst>
            </p:cNvPr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74" name="Google Shape;12274;g3acbb144eea_1_6349">
              <a:extLst>
                <a:ext uri="{FF2B5EF4-FFF2-40B4-BE49-F238E27FC236}">
                  <a16:creationId xmlns:a16="http://schemas.microsoft.com/office/drawing/2014/main" id="{2307C850-882F-E887-B568-A3AB162F5E35}"/>
                </a:ext>
              </a:extLst>
            </p:cNvPr>
            <p:cNvGrpSpPr/>
            <p:nvPr/>
          </p:nvGrpSpPr>
          <p:grpSpPr>
            <a:xfrm>
              <a:off x="10708228" y="5635737"/>
              <a:ext cx="1225889" cy="798604"/>
              <a:chOff x="5514402" y="505764"/>
              <a:chExt cx="1232917" cy="803182"/>
            </a:xfrm>
          </p:grpSpPr>
          <p:grpSp>
            <p:nvGrpSpPr>
              <p:cNvPr id="12275" name="Google Shape;12275;g3acbb144eea_1_6349">
                <a:extLst>
                  <a:ext uri="{FF2B5EF4-FFF2-40B4-BE49-F238E27FC236}">
                    <a16:creationId xmlns:a16="http://schemas.microsoft.com/office/drawing/2014/main" id="{F4FFFCE0-D85A-992D-BC99-847ECB39B62B}"/>
                  </a:ext>
                </a:extLst>
              </p:cNvPr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276" name="Google Shape;12276;g3acbb144eea_1_6349">
                  <a:extLst>
                    <a:ext uri="{FF2B5EF4-FFF2-40B4-BE49-F238E27FC236}">
                      <a16:creationId xmlns:a16="http://schemas.microsoft.com/office/drawing/2014/main" id="{EC0BE408-D2B1-CC01-4831-3AA42A4C3B53}"/>
                    </a:ext>
                  </a:extLst>
                </p:cNvPr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277" name="Google Shape;12277;g3acbb144eea_1_6349">
                  <a:extLst>
                    <a:ext uri="{FF2B5EF4-FFF2-40B4-BE49-F238E27FC236}">
                      <a16:creationId xmlns:a16="http://schemas.microsoft.com/office/drawing/2014/main" id="{C5F84D2B-93BD-EC3C-DB92-38DC639E5B89}"/>
                    </a:ext>
                  </a:extLst>
                </p:cNvPr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278" name="Google Shape;12278;g3acbb144eea_1_6349">
                    <a:extLst>
                      <a:ext uri="{FF2B5EF4-FFF2-40B4-BE49-F238E27FC236}">
                        <a16:creationId xmlns:a16="http://schemas.microsoft.com/office/drawing/2014/main" id="{12B05776-70B2-30AF-9DC2-A2D6460A5E56}"/>
                      </a:ext>
                    </a:extLst>
                  </p:cNvPr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9" name="Google Shape;12279;g3acbb144eea_1_6349">
                    <a:extLst>
                      <a:ext uri="{FF2B5EF4-FFF2-40B4-BE49-F238E27FC236}">
                        <a16:creationId xmlns:a16="http://schemas.microsoft.com/office/drawing/2014/main" id="{CEE39564-EC90-D760-244A-B6CA718EAD36}"/>
                      </a:ext>
                    </a:extLst>
                  </p:cNvPr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0" name="Google Shape;12280;g3acbb144eea_1_6349">
                    <a:extLst>
                      <a:ext uri="{FF2B5EF4-FFF2-40B4-BE49-F238E27FC236}">
                        <a16:creationId xmlns:a16="http://schemas.microsoft.com/office/drawing/2014/main" id="{9DC18A63-FF87-3EF1-C8FF-CDBFE7152F23}"/>
                      </a:ext>
                    </a:extLst>
                  </p:cNvPr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1" name="Google Shape;12281;g3acbb144eea_1_6349">
                    <a:extLst>
                      <a:ext uri="{FF2B5EF4-FFF2-40B4-BE49-F238E27FC236}">
                        <a16:creationId xmlns:a16="http://schemas.microsoft.com/office/drawing/2014/main" id="{453A84EB-8C39-71F3-6981-EC4184E5EF40}"/>
                      </a:ext>
                    </a:extLst>
                  </p:cNvPr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2" name="Google Shape;12282;g3acbb144eea_1_6349">
                    <a:extLst>
                      <a:ext uri="{FF2B5EF4-FFF2-40B4-BE49-F238E27FC236}">
                        <a16:creationId xmlns:a16="http://schemas.microsoft.com/office/drawing/2014/main" id="{AFA4D50F-A476-AE05-6E97-F9D37D8C4DFA}"/>
                      </a:ext>
                    </a:extLst>
                  </p:cNvPr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3" name="Google Shape;12283;g3acbb144eea_1_6349">
                    <a:extLst>
                      <a:ext uri="{FF2B5EF4-FFF2-40B4-BE49-F238E27FC236}">
                        <a16:creationId xmlns:a16="http://schemas.microsoft.com/office/drawing/2014/main" id="{3827EC5C-75F4-52F2-9B0D-A6E46B5C8C44}"/>
                      </a:ext>
                    </a:extLst>
                  </p:cNvPr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4" name="Google Shape;12284;g3acbb144eea_1_6349">
                    <a:extLst>
                      <a:ext uri="{FF2B5EF4-FFF2-40B4-BE49-F238E27FC236}">
                        <a16:creationId xmlns:a16="http://schemas.microsoft.com/office/drawing/2014/main" id="{1D2069DB-393E-15A6-99CB-97C1429607CD}"/>
                      </a:ext>
                    </a:extLst>
                  </p:cNvPr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85" name="Google Shape;12285;g3acbb144eea_1_6349">
                <a:extLst>
                  <a:ext uri="{FF2B5EF4-FFF2-40B4-BE49-F238E27FC236}">
                    <a16:creationId xmlns:a16="http://schemas.microsoft.com/office/drawing/2014/main" id="{929642EF-FB98-7361-6D10-DEA235873609}"/>
                  </a:ext>
                </a:extLst>
              </p:cNvPr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0900" tIns="45450" rIns="90900" bIns="454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789"/>
                  <a:buFont typeface="Arial"/>
                  <a:buNone/>
                </a:pPr>
                <a:endParaRPr sz="178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6" name="Google Shape;12286;g3acbb144eea_1_6349">
                <a:extLst>
                  <a:ext uri="{FF2B5EF4-FFF2-40B4-BE49-F238E27FC236}">
                    <a16:creationId xmlns:a16="http://schemas.microsoft.com/office/drawing/2014/main" id="{1C7AED33-6CD4-2301-7ED0-E2246EFAFC7D}"/>
                  </a:ext>
                </a:extLst>
              </p:cNvPr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287" name="Google Shape;12287;g3acbb144eea_1_6349">
                  <a:extLst>
                    <a:ext uri="{FF2B5EF4-FFF2-40B4-BE49-F238E27FC236}">
                      <a16:creationId xmlns:a16="http://schemas.microsoft.com/office/drawing/2014/main" id="{E82AFCC1-764B-3EDD-DCEB-946AE52A3CA1}"/>
                    </a:ext>
                  </a:extLst>
                </p:cNvPr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88" name="Google Shape;12288;g3acbb144eea_1_6349">
                  <a:extLst>
                    <a:ext uri="{FF2B5EF4-FFF2-40B4-BE49-F238E27FC236}">
                      <a16:creationId xmlns:a16="http://schemas.microsoft.com/office/drawing/2014/main" id="{43B53B31-A935-710A-36BC-FA470864106B}"/>
                    </a:ext>
                  </a:extLst>
                </p:cNvPr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89" name="Google Shape;12289;g3acbb144eea_1_6349">
            <a:extLst>
              <a:ext uri="{FF2B5EF4-FFF2-40B4-BE49-F238E27FC236}">
                <a16:creationId xmlns:a16="http://schemas.microsoft.com/office/drawing/2014/main" id="{E08E971A-5243-0866-C643-E09EBD13B89B}"/>
              </a:ext>
            </a:extLst>
          </p:cNvPr>
          <p:cNvGrpSpPr/>
          <p:nvPr/>
        </p:nvGrpSpPr>
        <p:grpSpPr>
          <a:xfrm>
            <a:off x="6966850" y="3426078"/>
            <a:ext cx="1741800" cy="1713000"/>
            <a:chOff x="6966850" y="3426078"/>
            <a:chExt cx="1741800" cy="1713000"/>
          </a:xfrm>
        </p:grpSpPr>
        <p:sp>
          <p:nvSpPr>
            <p:cNvPr id="12290" name="Google Shape;12290;g3acbb144eea_1_6349">
              <a:extLst>
                <a:ext uri="{FF2B5EF4-FFF2-40B4-BE49-F238E27FC236}">
                  <a16:creationId xmlns:a16="http://schemas.microsoft.com/office/drawing/2014/main" id="{01EA8B80-E843-41EE-6799-F341D233BD3C}"/>
                </a:ext>
              </a:extLst>
            </p:cNvPr>
            <p:cNvSpPr/>
            <p:nvPr/>
          </p:nvSpPr>
          <p:spPr>
            <a:xfrm>
              <a:off x="6966850" y="3426078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91" name="Google Shape;12291;g3acbb144eea_1_6349">
              <a:extLst>
                <a:ext uri="{FF2B5EF4-FFF2-40B4-BE49-F238E27FC236}">
                  <a16:creationId xmlns:a16="http://schemas.microsoft.com/office/drawing/2014/main" id="{7269EA56-2D0E-E86B-AAE6-497517EE6D2A}"/>
                </a:ext>
              </a:extLst>
            </p:cNvPr>
            <p:cNvGrpSpPr/>
            <p:nvPr/>
          </p:nvGrpSpPr>
          <p:grpSpPr>
            <a:xfrm>
              <a:off x="7288606" y="3789451"/>
              <a:ext cx="1098333" cy="986304"/>
              <a:chOff x="9027056" y="368088"/>
              <a:chExt cx="1098333" cy="986304"/>
            </a:xfrm>
          </p:grpSpPr>
          <p:grpSp>
            <p:nvGrpSpPr>
              <p:cNvPr id="12292" name="Google Shape;12292;g3acbb144eea_1_6349">
                <a:extLst>
                  <a:ext uri="{FF2B5EF4-FFF2-40B4-BE49-F238E27FC236}">
                    <a16:creationId xmlns:a16="http://schemas.microsoft.com/office/drawing/2014/main" id="{690C7E8D-F33D-5346-77B0-C369661C9059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2293" name="Google Shape;12293;g3acbb144eea_1_6349">
                  <a:extLst>
                    <a:ext uri="{FF2B5EF4-FFF2-40B4-BE49-F238E27FC236}">
                      <a16:creationId xmlns:a16="http://schemas.microsoft.com/office/drawing/2014/main" id="{4D5A7863-8B02-468A-85E5-444F1A7E5AB1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4" name="Google Shape;12294;g3acbb144eea_1_6349">
                  <a:extLst>
                    <a:ext uri="{FF2B5EF4-FFF2-40B4-BE49-F238E27FC236}">
                      <a16:creationId xmlns:a16="http://schemas.microsoft.com/office/drawing/2014/main" id="{D0A8B57F-2DBA-DFA3-6A01-5F88D568B090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5" name="Google Shape;12295;g3acbb144eea_1_6349">
                  <a:extLst>
                    <a:ext uri="{FF2B5EF4-FFF2-40B4-BE49-F238E27FC236}">
                      <a16:creationId xmlns:a16="http://schemas.microsoft.com/office/drawing/2014/main" id="{B70B5B3A-4A1C-44D7-0CBA-CFA313008232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6" name="Google Shape;12296;g3acbb144eea_1_6349">
                  <a:extLst>
                    <a:ext uri="{FF2B5EF4-FFF2-40B4-BE49-F238E27FC236}">
                      <a16:creationId xmlns:a16="http://schemas.microsoft.com/office/drawing/2014/main" id="{79848F58-3333-84B9-B359-C36E66A761EC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7" name="Google Shape;12297;g3acbb144eea_1_6349">
                  <a:extLst>
                    <a:ext uri="{FF2B5EF4-FFF2-40B4-BE49-F238E27FC236}">
                      <a16:creationId xmlns:a16="http://schemas.microsoft.com/office/drawing/2014/main" id="{85B74F5D-8495-F1F7-EF7C-28B68EC7DC23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98" name="Google Shape;12298;g3acbb144eea_1_6349">
                <a:extLst>
                  <a:ext uri="{FF2B5EF4-FFF2-40B4-BE49-F238E27FC236}">
                    <a16:creationId xmlns:a16="http://schemas.microsoft.com/office/drawing/2014/main" id="{85472633-D58B-E6A0-5934-0CA9248A5124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2299" name="Google Shape;12299;g3acbb144eea_1_6349">
                  <a:extLst>
                    <a:ext uri="{FF2B5EF4-FFF2-40B4-BE49-F238E27FC236}">
                      <a16:creationId xmlns:a16="http://schemas.microsoft.com/office/drawing/2014/main" id="{1D87D055-0BE2-2AB7-0888-DCD2F41C7B6D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0" name="Google Shape;12300;g3acbb144eea_1_6349">
                  <a:extLst>
                    <a:ext uri="{FF2B5EF4-FFF2-40B4-BE49-F238E27FC236}">
                      <a16:creationId xmlns:a16="http://schemas.microsoft.com/office/drawing/2014/main" id="{FDC1DA20-2C3F-6703-9AC2-B5000DE83A59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1" name="Google Shape;12301;g3acbb144eea_1_6349">
                  <a:extLst>
                    <a:ext uri="{FF2B5EF4-FFF2-40B4-BE49-F238E27FC236}">
                      <a16:creationId xmlns:a16="http://schemas.microsoft.com/office/drawing/2014/main" id="{D2BDCF5C-ADB3-53EE-005E-FAAE81E02DCF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2" name="Google Shape;12302;g3acbb144eea_1_6349">
                  <a:extLst>
                    <a:ext uri="{FF2B5EF4-FFF2-40B4-BE49-F238E27FC236}">
                      <a16:creationId xmlns:a16="http://schemas.microsoft.com/office/drawing/2014/main" id="{AE82548F-1124-5054-1B1D-C8F49012C1C5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3" name="Google Shape;12303;g3acbb144eea_1_6349">
                  <a:extLst>
                    <a:ext uri="{FF2B5EF4-FFF2-40B4-BE49-F238E27FC236}">
                      <a16:creationId xmlns:a16="http://schemas.microsoft.com/office/drawing/2014/main" id="{89A1918D-CCD2-4CFA-1DBF-777A620B55D7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4" name="Google Shape;12304;g3acbb144eea_1_6349">
                <a:extLst>
                  <a:ext uri="{FF2B5EF4-FFF2-40B4-BE49-F238E27FC236}">
                    <a16:creationId xmlns:a16="http://schemas.microsoft.com/office/drawing/2014/main" id="{525E120F-21E7-D095-3902-FBAA87B06F6B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2305" name="Google Shape;12305;g3acbb144eea_1_6349">
                  <a:extLst>
                    <a:ext uri="{FF2B5EF4-FFF2-40B4-BE49-F238E27FC236}">
                      <a16:creationId xmlns:a16="http://schemas.microsoft.com/office/drawing/2014/main" id="{2337044C-8847-A7B6-52E6-399A3C32AFFA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6" name="Google Shape;12306;g3acbb144eea_1_6349">
                  <a:extLst>
                    <a:ext uri="{FF2B5EF4-FFF2-40B4-BE49-F238E27FC236}">
                      <a16:creationId xmlns:a16="http://schemas.microsoft.com/office/drawing/2014/main" id="{1E00D03D-BA93-0E54-52B2-162146E46461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7" name="Google Shape;12307;g3acbb144eea_1_6349">
                  <a:extLst>
                    <a:ext uri="{FF2B5EF4-FFF2-40B4-BE49-F238E27FC236}">
                      <a16:creationId xmlns:a16="http://schemas.microsoft.com/office/drawing/2014/main" id="{7ECE0C4E-923C-2B7E-706B-D7F1C5319E07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8" name="Google Shape;12308;g3acbb144eea_1_6349">
                  <a:extLst>
                    <a:ext uri="{FF2B5EF4-FFF2-40B4-BE49-F238E27FC236}">
                      <a16:creationId xmlns:a16="http://schemas.microsoft.com/office/drawing/2014/main" id="{A9D6A6CF-C45E-34B8-5172-A841F91E6EFD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9" name="Google Shape;12309;g3acbb144eea_1_6349">
                  <a:extLst>
                    <a:ext uri="{FF2B5EF4-FFF2-40B4-BE49-F238E27FC236}">
                      <a16:creationId xmlns:a16="http://schemas.microsoft.com/office/drawing/2014/main" id="{9A573879-873A-9503-AC98-411C34523043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10" name="Google Shape;12310;g3acbb144eea_1_6349">
                <a:extLst>
                  <a:ext uri="{FF2B5EF4-FFF2-40B4-BE49-F238E27FC236}">
                    <a16:creationId xmlns:a16="http://schemas.microsoft.com/office/drawing/2014/main" id="{1F751B6F-8F97-CF8D-C04C-992F99787E77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2311" name="Google Shape;12311;g3acbb144eea_1_6349">
                  <a:extLst>
                    <a:ext uri="{FF2B5EF4-FFF2-40B4-BE49-F238E27FC236}">
                      <a16:creationId xmlns:a16="http://schemas.microsoft.com/office/drawing/2014/main" id="{548E4169-A9C6-2C92-095A-F7FACB320D55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2" name="Google Shape;12312;g3acbb144eea_1_6349">
                  <a:extLst>
                    <a:ext uri="{FF2B5EF4-FFF2-40B4-BE49-F238E27FC236}">
                      <a16:creationId xmlns:a16="http://schemas.microsoft.com/office/drawing/2014/main" id="{FEA088BA-1EC7-501C-22C7-D454D02BE354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3" name="Google Shape;12313;g3acbb144eea_1_6349">
                  <a:extLst>
                    <a:ext uri="{FF2B5EF4-FFF2-40B4-BE49-F238E27FC236}">
                      <a16:creationId xmlns:a16="http://schemas.microsoft.com/office/drawing/2014/main" id="{877D98CA-8570-B884-1B04-C4B7E529ACB0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4" name="Google Shape;12314;g3acbb144eea_1_6349">
                  <a:extLst>
                    <a:ext uri="{FF2B5EF4-FFF2-40B4-BE49-F238E27FC236}">
                      <a16:creationId xmlns:a16="http://schemas.microsoft.com/office/drawing/2014/main" id="{A393ED29-BBDF-B7BA-BF97-6144E042BC4F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5" name="Google Shape;12315;g3acbb144eea_1_6349">
                  <a:extLst>
                    <a:ext uri="{FF2B5EF4-FFF2-40B4-BE49-F238E27FC236}">
                      <a16:creationId xmlns:a16="http://schemas.microsoft.com/office/drawing/2014/main" id="{FFC1970D-9D93-CFD9-45D5-9C05417B6D75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316" name="Google Shape;12316;g3acbb144eea_1_6349">
            <a:extLst>
              <a:ext uri="{FF2B5EF4-FFF2-40B4-BE49-F238E27FC236}">
                <a16:creationId xmlns:a16="http://schemas.microsoft.com/office/drawing/2014/main" id="{F5EC80F6-EB9D-2336-92E3-8164C1517E20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2317" name="Google Shape;12317;g3acbb144eea_1_6349">
              <a:extLst>
                <a:ext uri="{FF2B5EF4-FFF2-40B4-BE49-F238E27FC236}">
                  <a16:creationId xmlns:a16="http://schemas.microsoft.com/office/drawing/2014/main" id="{AFBC7650-1F39-69B9-D34E-A9F3F6BFB03E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18" name="Google Shape;12318;g3acbb144eea_1_6349">
              <a:extLst>
                <a:ext uri="{FF2B5EF4-FFF2-40B4-BE49-F238E27FC236}">
                  <a16:creationId xmlns:a16="http://schemas.microsoft.com/office/drawing/2014/main" id="{D2038E47-BA48-310A-1655-95072C21FD68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2319" name="Google Shape;12319;g3acbb144eea_1_6349">
                <a:extLst>
                  <a:ext uri="{FF2B5EF4-FFF2-40B4-BE49-F238E27FC236}">
                    <a16:creationId xmlns:a16="http://schemas.microsoft.com/office/drawing/2014/main" id="{8E64C17B-1840-6CBC-3EF1-7B2D1289A355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g3acbb144eea_1_6349">
                <a:extLst>
                  <a:ext uri="{FF2B5EF4-FFF2-40B4-BE49-F238E27FC236}">
                    <a16:creationId xmlns:a16="http://schemas.microsoft.com/office/drawing/2014/main" id="{F1E34CA4-6A6C-3A25-96B0-BBB478592563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g3acbb144eea_1_6349">
                <a:extLst>
                  <a:ext uri="{FF2B5EF4-FFF2-40B4-BE49-F238E27FC236}">
                    <a16:creationId xmlns:a16="http://schemas.microsoft.com/office/drawing/2014/main" id="{E4A36712-B69F-CD20-28E7-E9F2208026BE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g3acbb144eea_1_6349">
                <a:extLst>
                  <a:ext uri="{FF2B5EF4-FFF2-40B4-BE49-F238E27FC236}">
                    <a16:creationId xmlns:a16="http://schemas.microsoft.com/office/drawing/2014/main" id="{C37454E4-9739-D1A5-85DC-0209F900758C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g3acbb144eea_1_6349">
                <a:extLst>
                  <a:ext uri="{FF2B5EF4-FFF2-40B4-BE49-F238E27FC236}">
                    <a16:creationId xmlns:a16="http://schemas.microsoft.com/office/drawing/2014/main" id="{20CCFA88-88A5-8099-6409-A16D6946D28D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g3acbb144eea_1_6349">
                <a:extLst>
                  <a:ext uri="{FF2B5EF4-FFF2-40B4-BE49-F238E27FC236}">
                    <a16:creationId xmlns:a16="http://schemas.microsoft.com/office/drawing/2014/main" id="{F0038B13-D402-BAA2-4074-4522415A5888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g3acbb144eea_1_6349">
                <a:extLst>
                  <a:ext uri="{FF2B5EF4-FFF2-40B4-BE49-F238E27FC236}">
                    <a16:creationId xmlns:a16="http://schemas.microsoft.com/office/drawing/2014/main" id="{E0BDDB2C-327A-FB25-9278-5CFB74467992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g3acbb144eea_1_6349">
                <a:extLst>
                  <a:ext uri="{FF2B5EF4-FFF2-40B4-BE49-F238E27FC236}">
                    <a16:creationId xmlns:a16="http://schemas.microsoft.com/office/drawing/2014/main" id="{C15F5C55-6957-6D3A-E5B3-B7AED059336E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g3acbb144eea_1_6349">
                <a:extLst>
                  <a:ext uri="{FF2B5EF4-FFF2-40B4-BE49-F238E27FC236}">
                    <a16:creationId xmlns:a16="http://schemas.microsoft.com/office/drawing/2014/main" id="{924ECBAB-881D-EC83-4406-733C58406E89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g3acbb144eea_1_6349">
                <a:extLst>
                  <a:ext uri="{FF2B5EF4-FFF2-40B4-BE49-F238E27FC236}">
                    <a16:creationId xmlns:a16="http://schemas.microsoft.com/office/drawing/2014/main" id="{235954F9-3F43-8E0E-45EC-485EA01F6E42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g3acbb144eea_1_6349">
                <a:extLst>
                  <a:ext uri="{FF2B5EF4-FFF2-40B4-BE49-F238E27FC236}">
                    <a16:creationId xmlns:a16="http://schemas.microsoft.com/office/drawing/2014/main" id="{86AE9F00-5DA9-39C3-5336-D19E5746141D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g3acbb144eea_1_6349">
                <a:extLst>
                  <a:ext uri="{FF2B5EF4-FFF2-40B4-BE49-F238E27FC236}">
                    <a16:creationId xmlns:a16="http://schemas.microsoft.com/office/drawing/2014/main" id="{6EE38842-CFED-90BC-B9FD-B648B24C950E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g3acbb144eea_1_6349">
                <a:extLst>
                  <a:ext uri="{FF2B5EF4-FFF2-40B4-BE49-F238E27FC236}">
                    <a16:creationId xmlns:a16="http://schemas.microsoft.com/office/drawing/2014/main" id="{FB3376EB-EE3B-082C-3D1B-F4759783C6D1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g3acbb144eea_1_6349">
                <a:extLst>
                  <a:ext uri="{FF2B5EF4-FFF2-40B4-BE49-F238E27FC236}">
                    <a16:creationId xmlns:a16="http://schemas.microsoft.com/office/drawing/2014/main" id="{513C5976-4FE3-EB31-2B99-AC5DBC5A2033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g3acbb144eea_1_6349">
                <a:extLst>
                  <a:ext uri="{FF2B5EF4-FFF2-40B4-BE49-F238E27FC236}">
                    <a16:creationId xmlns:a16="http://schemas.microsoft.com/office/drawing/2014/main" id="{72FF4F1E-4B2E-9FC2-274B-2AD43E7C40CD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4" name="Google Shape;12334;g3acbb144eea_1_6349">
                <a:extLst>
                  <a:ext uri="{FF2B5EF4-FFF2-40B4-BE49-F238E27FC236}">
                    <a16:creationId xmlns:a16="http://schemas.microsoft.com/office/drawing/2014/main" id="{995E9C0A-A281-125E-D5D7-9D8B1E92E2D8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5" name="Google Shape;12335;g3acbb144eea_1_6349">
                <a:extLst>
                  <a:ext uri="{FF2B5EF4-FFF2-40B4-BE49-F238E27FC236}">
                    <a16:creationId xmlns:a16="http://schemas.microsoft.com/office/drawing/2014/main" id="{36FDAA67-2356-BD33-E4FB-97BBEE219773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g3acbb144eea_1_6349">
                <a:extLst>
                  <a:ext uri="{FF2B5EF4-FFF2-40B4-BE49-F238E27FC236}">
                    <a16:creationId xmlns:a16="http://schemas.microsoft.com/office/drawing/2014/main" id="{9912CBBB-1893-15C0-2A9A-2F2C2CFCFA34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g3acbb144eea_1_6349">
                <a:extLst>
                  <a:ext uri="{FF2B5EF4-FFF2-40B4-BE49-F238E27FC236}">
                    <a16:creationId xmlns:a16="http://schemas.microsoft.com/office/drawing/2014/main" id="{54D65A76-7FAE-34E7-4341-139572333F28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g3acbb144eea_1_6349">
                <a:extLst>
                  <a:ext uri="{FF2B5EF4-FFF2-40B4-BE49-F238E27FC236}">
                    <a16:creationId xmlns:a16="http://schemas.microsoft.com/office/drawing/2014/main" id="{9380A237-73E4-B49A-DB8F-2679DDE70905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g3acbb144eea_1_6349">
                <a:extLst>
                  <a:ext uri="{FF2B5EF4-FFF2-40B4-BE49-F238E27FC236}">
                    <a16:creationId xmlns:a16="http://schemas.microsoft.com/office/drawing/2014/main" id="{8828BD3B-0F94-A5CC-28F4-D7ED65B92176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g3acbb144eea_1_6349">
                <a:extLst>
                  <a:ext uri="{FF2B5EF4-FFF2-40B4-BE49-F238E27FC236}">
                    <a16:creationId xmlns:a16="http://schemas.microsoft.com/office/drawing/2014/main" id="{E2E48A8E-5A80-7C11-B872-E26EA8479097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1" name="Google Shape;12341;g3acbb144eea_1_6349">
                <a:extLst>
                  <a:ext uri="{FF2B5EF4-FFF2-40B4-BE49-F238E27FC236}">
                    <a16:creationId xmlns:a16="http://schemas.microsoft.com/office/drawing/2014/main" id="{1BF7A662-7C8E-ED45-9F34-F0BABC0F30E6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2" name="Google Shape;12342;g3acbb144eea_1_6349">
                <a:extLst>
                  <a:ext uri="{FF2B5EF4-FFF2-40B4-BE49-F238E27FC236}">
                    <a16:creationId xmlns:a16="http://schemas.microsoft.com/office/drawing/2014/main" id="{C98F4A40-10E3-2745-097E-C74CB048A28C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g3acbb144eea_1_6349">
                <a:extLst>
                  <a:ext uri="{FF2B5EF4-FFF2-40B4-BE49-F238E27FC236}">
                    <a16:creationId xmlns:a16="http://schemas.microsoft.com/office/drawing/2014/main" id="{C59ED54C-11F3-1D30-7AE7-ECB3B54BDC74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g3acbb144eea_1_6349">
                <a:extLst>
                  <a:ext uri="{FF2B5EF4-FFF2-40B4-BE49-F238E27FC236}">
                    <a16:creationId xmlns:a16="http://schemas.microsoft.com/office/drawing/2014/main" id="{0B381981-8D20-5058-2C5A-CE58B4BED48B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g3acbb144eea_1_6349">
                <a:extLst>
                  <a:ext uri="{FF2B5EF4-FFF2-40B4-BE49-F238E27FC236}">
                    <a16:creationId xmlns:a16="http://schemas.microsoft.com/office/drawing/2014/main" id="{AD452F11-1A71-A139-583B-40B638ECFF00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g3acbb144eea_1_6349">
                <a:extLst>
                  <a:ext uri="{FF2B5EF4-FFF2-40B4-BE49-F238E27FC236}">
                    <a16:creationId xmlns:a16="http://schemas.microsoft.com/office/drawing/2014/main" id="{064918FE-3A5B-30F6-A077-C7345534B4F5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g3acbb144eea_1_6349">
                <a:extLst>
                  <a:ext uri="{FF2B5EF4-FFF2-40B4-BE49-F238E27FC236}">
                    <a16:creationId xmlns:a16="http://schemas.microsoft.com/office/drawing/2014/main" id="{EEF692C0-2D65-B328-A100-B63CA2C38AD7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g3acbb144eea_1_6349">
                <a:extLst>
                  <a:ext uri="{FF2B5EF4-FFF2-40B4-BE49-F238E27FC236}">
                    <a16:creationId xmlns:a16="http://schemas.microsoft.com/office/drawing/2014/main" id="{43B694DE-8B3C-9C3B-CC00-4DCE541A01B8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g3acbb144eea_1_6349">
                <a:extLst>
                  <a:ext uri="{FF2B5EF4-FFF2-40B4-BE49-F238E27FC236}">
                    <a16:creationId xmlns:a16="http://schemas.microsoft.com/office/drawing/2014/main" id="{93BE6D31-AC6C-BA6C-E43D-1183FCFACEF1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g3acbb144eea_1_6349">
                <a:extLst>
                  <a:ext uri="{FF2B5EF4-FFF2-40B4-BE49-F238E27FC236}">
                    <a16:creationId xmlns:a16="http://schemas.microsoft.com/office/drawing/2014/main" id="{6A3D0FC5-1625-11A6-8ABF-8479AAF6913D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g3acbb144eea_1_6349">
                <a:extLst>
                  <a:ext uri="{FF2B5EF4-FFF2-40B4-BE49-F238E27FC236}">
                    <a16:creationId xmlns:a16="http://schemas.microsoft.com/office/drawing/2014/main" id="{21AEC92F-396C-58AD-A929-E808D209A84A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g3acbb144eea_1_6349">
                <a:extLst>
                  <a:ext uri="{FF2B5EF4-FFF2-40B4-BE49-F238E27FC236}">
                    <a16:creationId xmlns:a16="http://schemas.microsoft.com/office/drawing/2014/main" id="{31FA0B43-76C2-A956-3C94-537272557158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g3acbb144eea_1_6349">
                <a:extLst>
                  <a:ext uri="{FF2B5EF4-FFF2-40B4-BE49-F238E27FC236}">
                    <a16:creationId xmlns:a16="http://schemas.microsoft.com/office/drawing/2014/main" id="{65608648-40DA-51CB-540F-59A05A8BC9C3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g3acbb144eea_1_6349">
                <a:extLst>
                  <a:ext uri="{FF2B5EF4-FFF2-40B4-BE49-F238E27FC236}">
                    <a16:creationId xmlns:a16="http://schemas.microsoft.com/office/drawing/2014/main" id="{3611A162-C2FF-F230-A7C6-99B925B8D405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g3acbb144eea_1_6349">
                <a:extLst>
                  <a:ext uri="{FF2B5EF4-FFF2-40B4-BE49-F238E27FC236}">
                    <a16:creationId xmlns:a16="http://schemas.microsoft.com/office/drawing/2014/main" id="{5C630778-387C-F43C-B629-053E4004BCA5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6" name="Google Shape;12356;g3acbb144eea_1_6349">
                <a:extLst>
                  <a:ext uri="{FF2B5EF4-FFF2-40B4-BE49-F238E27FC236}">
                    <a16:creationId xmlns:a16="http://schemas.microsoft.com/office/drawing/2014/main" id="{500CD34D-1C8D-8AB4-9646-6BCD1B61E5C6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7" name="Google Shape;12357;g3acbb144eea_1_6349">
                <a:extLst>
                  <a:ext uri="{FF2B5EF4-FFF2-40B4-BE49-F238E27FC236}">
                    <a16:creationId xmlns:a16="http://schemas.microsoft.com/office/drawing/2014/main" id="{A96B603C-6E06-8E10-9B77-2153BFFC0AC0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8" name="Google Shape;12358;g3acbb144eea_1_6349">
                <a:extLst>
                  <a:ext uri="{FF2B5EF4-FFF2-40B4-BE49-F238E27FC236}">
                    <a16:creationId xmlns:a16="http://schemas.microsoft.com/office/drawing/2014/main" id="{D483D582-EA6A-E507-D4A8-8211B9BEF522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9" name="Google Shape;12359;g3acbb144eea_1_6349">
                <a:extLst>
                  <a:ext uri="{FF2B5EF4-FFF2-40B4-BE49-F238E27FC236}">
                    <a16:creationId xmlns:a16="http://schemas.microsoft.com/office/drawing/2014/main" id="{D1DC2C67-5669-15CE-9B81-C3AC1DC3F458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0" name="Google Shape;12360;g3acbb144eea_1_6349">
                <a:extLst>
                  <a:ext uri="{FF2B5EF4-FFF2-40B4-BE49-F238E27FC236}">
                    <a16:creationId xmlns:a16="http://schemas.microsoft.com/office/drawing/2014/main" id="{78D0C853-8879-BA92-4C2C-03E000955DBD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1" name="Google Shape;12361;g3acbb144eea_1_6349">
                <a:extLst>
                  <a:ext uri="{FF2B5EF4-FFF2-40B4-BE49-F238E27FC236}">
                    <a16:creationId xmlns:a16="http://schemas.microsoft.com/office/drawing/2014/main" id="{C5D0E1EA-929E-0803-1EF3-A3548F349050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2" name="Google Shape;12362;g3acbb144eea_1_6349">
                <a:extLst>
                  <a:ext uri="{FF2B5EF4-FFF2-40B4-BE49-F238E27FC236}">
                    <a16:creationId xmlns:a16="http://schemas.microsoft.com/office/drawing/2014/main" id="{4E988EE8-FA12-B823-6584-3056C3527668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3" name="Google Shape;12363;g3acbb144eea_1_6349">
                <a:extLst>
                  <a:ext uri="{FF2B5EF4-FFF2-40B4-BE49-F238E27FC236}">
                    <a16:creationId xmlns:a16="http://schemas.microsoft.com/office/drawing/2014/main" id="{0B59BD0A-0BCD-E90A-BB1B-BB1ECEF344CC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4" name="Google Shape;12364;g3acbb144eea_1_6349">
                <a:extLst>
                  <a:ext uri="{FF2B5EF4-FFF2-40B4-BE49-F238E27FC236}">
                    <a16:creationId xmlns:a16="http://schemas.microsoft.com/office/drawing/2014/main" id="{193E93C5-5BDC-5C33-F037-44EB82185E8F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5" name="Google Shape;12365;g3acbb144eea_1_6349">
                <a:extLst>
                  <a:ext uri="{FF2B5EF4-FFF2-40B4-BE49-F238E27FC236}">
                    <a16:creationId xmlns:a16="http://schemas.microsoft.com/office/drawing/2014/main" id="{13EE8F23-E843-930D-B627-C2347CD27009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6" name="Google Shape;12366;g3acbb144eea_1_6349">
                <a:extLst>
                  <a:ext uri="{FF2B5EF4-FFF2-40B4-BE49-F238E27FC236}">
                    <a16:creationId xmlns:a16="http://schemas.microsoft.com/office/drawing/2014/main" id="{83F0B953-6EEA-385F-AB03-8A646720EBBD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7" name="Google Shape;12367;g3acbb144eea_1_6349">
                <a:extLst>
                  <a:ext uri="{FF2B5EF4-FFF2-40B4-BE49-F238E27FC236}">
                    <a16:creationId xmlns:a16="http://schemas.microsoft.com/office/drawing/2014/main" id="{7BC51385-8BC7-FEC1-B655-41759157CC4B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8" name="Google Shape;12368;g3acbb144eea_1_6349">
                <a:extLst>
                  <a:ext uri="{FF2B5EF4-FFF2-40B4-BE49-F238E27FC236}">
                    <a16:creationId xmlns:a16="http://schemas.microsoft.com/office/drawing/2014/main" id="{B64DE91C-E6A7-B066-4B4F-9F787A18F849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9" name="Google Shape;12369;g3acbb144eea_1_6349">
                <a:extLst>
                  <a:ext uri="{FF2B5EF4-FFF2-40B4-BE49-F238E27FC236}">
                    <a16:creationId xmlns:a16="http://schemas.microsoft.com/office/drawing/2014/main" id="{7180F80C-2113-C1C9-DF0A-338390CDF7A7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0" name="Google Shape;12370;g3acbb144eea_1_6349">
                <a:extLst>
                  <a:ext uri="{FF2B5EF4-FFF2-40B4-BE49-F238E27FC236}">
                    <a16:creationId xmlns:a16="http://schemas.microsoft.com/office/drawing/2014/main" id="{A1642DB2-63BD-BE85-414D-4C2325004B32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1" name="Google Shape;12371;g3acbb144eea_1_6349">
                <a:extLst>
                  <a:ext uri="{FF2B5EF4-FFF2-40B4-BE49-F238E27FC236}">
                    <a16:creationId xmlns:a16="http://schemas.microsoft.com/office/drawing/2014/main" id="{6734B33E-068B-7316-DA12-A9B7769C8838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2" name="Google Shape;12372;g3acbb144eea_1_6349">
                <a:extLst>
                  <a:ext uri="{FF2B5EF4-FFF2-40B4-BE49-F238E27FC236}">
                    <a16:creationId xmlns:a16="http://schemas.microsoft.com/office/drawing/2014/main" id="{10E4D545-5CFD-0D24-F5D3-4189CA120A0E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g3acbb144eea_1_6349">
                <a:extLst>
                  <a:ext uri="{FF2B5EF4-FFF2-40B4-BE49-F238E27FC236}">
                    <a16:creationId xmlns:a16="http://schemas.microsoft.com/office/drawing/2014/main" id="{73393352-2E06-5E04-4D11-423C1CF6CCC0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g3acbb144eea_1_6349">
                <a:extLst>
                  <a:ext uri="{FF2B5EF4-FFF2-40B4-BE49-F238E27FC236}">
                    <a16:creationId xmlns:a16="http://schemas.microsoft.com/office/drawing/2014/main" id="{4CE3C4CC-75C6-056F-C44C-737011A6709F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g3acbb144eea_1_6349">
                <a:extLst>
                  <a:ext uri="{FF2B5EF4-FFF2-40B4-BE49-F238E27FC236}">
                    <a16:creationId xmlns:a16="http://schemas.microsoft.com/office/drawing/2014/main" id="{635DDECD-31B8-A611-5961-AE4C2A45538B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6" name="Google Shape;12376;g3acbb144eea_1_6349">
                <a:extLst>
                  <a:ext uri="{FF2B5EF4-FFF2-40B4-BE49-F238E27FC236}">
                    <a16:creationId xmlns:a16="http://schemas.microsoft.com/office/drawing/2014/main" id="{EA644E3F-6EF0-0938-3E89-B3281FE4791C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7" name="Google Shape;12377;g3acbb144eea_1_6349">
                <a:extLst>
                  <a:ext uri="{FF2B5EF4-FFF2-40B4-BE49-F238E27FC236}">
                    <a16:creationId xmlns:a16="http://schemas.microsoft.com/office/drawing/2014/main" id="{8298054F-DF28-1827-2A43-EAD13FD5E7A6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8" name="Google Shape;12378;g3acbb144eea_1_6349">
                <a:extLst>
                  <a:ext uri="{FF2B5EF4-FFF2-40B4-BE49-F238E27FC236}">
                    <a16:creationId xmlns:a16="http://schemas.microsoft.com/office/drawing/2014/main" id="{BC20C697-D04A-7A05-8CA8-6061FC8A7D20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9" name="Google Shape;12379;g3acbb144eea_1_6349">
                <a:extLst>
                  <a:ext uri="{FF2B5EF4-FFF2-40B4-BE49-F238E27FC236}">
                    <a16:creationId xmlns:a16="http://schemas.microsoft.com/office/drawing/2014/main" id="{6958512D-788E-C926-0F58-69B16D6A86BA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0" name="Google Shape;12380;g3acbb144eea_1_6349">
                <a:extLst>
                  <a:ext uri="{FF2B5EF4-FFF2-40B4-BE49-F238E27FC236}">
                    <a16:creationId xmlns:a16="http://schemas.microsoft.com/office/drawing/2014/main" id="{FAA91A4B-C934-5A6C-C4F4-81190DE52341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1" name="Google Shape;12381;g3acbb144eea_1_6349">
                <a:extLst>
                  <a:ext uri="{FF2B5EF4-FFF2-40B4-BE49-F238E27FC236}">
                    <a16:creationId xmlns:a16="http://schemas.microsoft.com/office/drawing/2014/main" id="{30937DDB-204B-6607-0EA4-B7232F8EB5D4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2" name="Google Shape;12382;g3acbb144eea_1_6349">
                <a:extLst>
                  <a:ext uri="{FF2B5EF4-FFF2-40B4-BE49-F238E27FC236}">
                    <a16:creationId xmlns:a16="http://schemas.microsoft.com/office/drawing/2014/main" id="{9A8844BC-B289-332C-9A5D-EB73A89804E2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3" name="Google Shape;12383;g3acbb144eea_1_6349">
                <a:extLst>
                  <a:ext uri="{FF2B5EF4-FFF2-40B4-BE49-F238E27FC236}">
                    <a16:creationId xmlns:a16="http://schemas.microsoft.com/office/drawing/2014/main" id="{38DAE190-7898-339C-B3F3-AD1BF125AE8F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4" name="Google Shape;12384;g3acbb144eea_1_6349">
                <a:extLst>
                  <a:ext uri="{FF2B5EF4-FFF2-40B4-BE49-F238E27FC236}">
                    <a16:creationId xmlns:a16="http://schemas.microsoft.com/office/drawing/2014/main" id="{F7BFD9E6-4949-B3A7-514E-52DB888F17C9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5" name="Google Shape;12385;g3acbb144eea_1_6349">
                <a:extLst>
                  <a:ext uri="{FF2B5EF4-FFF2-40B4-BE49-F238E27FC236}">
                    <a16:creationId xmlns:a16="http://schemas.microsoft.com/office/drawing/2014/main" id="{61871A30-A5F7-0A59-220B-3E3F4CD76DBE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6" name="Google Shape;12386;g3acbb144eea_1_6349">
                <a:extLst>
                  <a:ext uri="{FF2B5EF4-FFF2-40B4-BE49-F238E27FC236}">
                    <a16:creationId xmlns:a16="http://schemas.microsoft.com/office/drawing/2014/main" id="{2C20E133-B4FA-1C00-B17C-2384CD9D72A7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7" name="Google Shape;12387;g3acbb144eea_1_6349">
                <a:extLst>
                  <a:ext uri="{FF2B5EF4-FFF2-40B4-BE49-F238E27FC236}">
                    <a16:creationId xmlns:a16="http://schemas.microsoft.com/office/drawing/2014/main" id="{2DF31C8D-D51D-F792-0325-40783C83131E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8" name="Google Shape;12388;g3acbb144eea_1_6349">
                <a:extLst>
                  <a:ext uri="{FF2B5EF4-FFF2-40B4-BE49-F238E27FC236}">
                    <a16:creationId xmlns:a16="http://schemas.microsoft.com/office/drawing/2014/main" id="{1592017E-57B1-EB96-D5A0-1FB8248EE160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9" name="Google Shape;12389;g3acbb144eea_1_6349">
                <a:extLst>
                  <a:ext uri="{FF2B5EF4-FFF2-40B4-BE49-F238E27FC236}">
                    <a16:creationId xmlns:a16="http://schemas.microsoft.com/office/drawing/2014/main" id="{534AAEC6-C760-16C1-C225-5B14C258C4CD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0" name="Google Shape;12390;g3acbb144eea_1_6349">
                <a:extLst>
                  <a:ext uri="{FF2B5EF4-FFF2-40B4-BE49-F238E27FC236}">
                    <a16:creationId xmlns:a16="http://schemas.microsoft.com/office/drawing/2014/main" id="{1A31D553-F62A-372B-131D-E106CA85791F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1" name="Google Shape;12391;g3acbb144eea_1_6349">
                <a:extLst>
                  <a:ext uri="{FF2B5EF4-FFF2-40B4-BE49-F238E27FC236}">
                    <a16:creationId xmlns:a16="http://schemas.microsoft.com/office/drawing/2014/main" id="{AEDBED1F-B018-46AB-4DFF-292C48BFB749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2" name="Google Shape;12392;g3acbb144eea_1_6349">
                <a:extLst>
                  <a:ext uri="{FF2B5EF4-FFF2-40B4-BE49-F238E27FC236}">
                    <a16:creationId xmlns:a16="http://schemas.microsoft.com/office/drawing/2014/main" id="{7296A2A3-BB7F-0282-7ABE-A4B9D8EC596D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3" name="Google Shape;12393;g3acbb144eea_1_6349">
                <a:extLst>
                  <a:ext uri="{FF2B5EF4-FFF2-40B4-BE49-F238E27FC236}">
                    <a16:creationId xmlns:a16="http://schemas.microsoft.com/office/drawing/2014/main" id="{DE8CE61A-055C-7918-1775-533D0D2145AE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94" name="Google Shape;12394;g3acbb144eea_1_6349">
            <a:extLst>
              <a:ext uri="{FF2B5EF4-FFF2-40B4-BE49-F238E27FC236}">
                <a16:creationId xmlns:a16="http://schemas.microsoft.com/office/drawing/2014/main" id="{67CFBB26-D3E7-79AA-FEFF-8A667712164F}"/>
              </a:ext>
            </a:extLst>
          </p:cNvPr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395" name="Google Shape;12395;g3acbb144eea_1_6349">
              <a:extLst>
                <a:ext uri="{FF2B5EF4-FFF2-40B4-BE49-F238E27FC236}">
                  <a16:creationId xmlns:a16="http://schemas.microsoft.com/office/drawing/2014/main" id="{2AD583DA-6D79-DB2F-6548-9FE0F012E777}"/>
                </a:ext>
              </a:extLst>
            </p:cNvPr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96" name="Google Shape;12396;g3acbb144eea_1_6349">
              <a:extLst>
                <a:ext uri="{FF2B5EF4-FFF2-40B4-BE49-F238E27FC236}">
                  <a16:creationId xmlns:a16="http://schemas.microsoft.com/office/drawing/2014/main" id="{14D93EB2-7092-A480-731A-03623F83BF66}"/>
                </a:ext>
              </a:extLst>
            </p:cNvPr>
            <p:cNvGrpSpPr/>
            <p:nvPr/>
          </p:nvGrpSpPr>
          <p:grpSpPr>
            <a:xfrm>
              <a:off x="3680082" y="482403"/>
              <a:ext cx="1348634" cy="726228"/>
              <a:chOff x="3669770" y="3915515"/>
              <a:chExt cx="1348634" cy="726228"/>
            </a:xfrm>
          </p:grpSpPr>
          <p:grpSp>
            <p:nvGrpSpPr>
              <p:cNvPr id="12397" name="Google Shape;12397;g3acbb144eea_1_6349">
                <a:extLst>
                  <a:ext uri="{FF2B5EF4-FFF2-40B4-BE49-F238E27FC236}">
                    <a16:creationId xmlns:a16="http://schemas.microsoft.com/office/drawing/2014/main" id="{05906E14-E578-0F00-5B27-5F60A1B5AC5E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2398" name="Google Shape;12398;g3acbb144eea_1_6349">
                  <a:extLst>
                    <a:ext uri="{FF2B5EF4-FFF2-40B4-BE49-F238E27FC236}">
                      <a16:creationId xmlns:a16="http://schemas.microsoft.com/office/drawing/2014/main" id="{4ABDBD67-4880-9A77-2EAE-5D660C9A8DD0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99" name="Google Shape;12399;g3acbb144eea_1_6349">
                  <a:extLst>
                    <a:ext uri="{FF2B5EF4-FFF2-40B4-BE49-F238E27FC236}">
                      <a16:creationId xmlns:a16="http://schemas.microsoft.com/office/drawing/2014/main" id="{8B40AD7E-160A-2502-70C2-2C0C3768BECD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0" name="Google Shape;12400;g3acbb144eea_1_6349">
                  <a:extLst>
                    <a:ext uri="{FF2B5EF4-FFF2-40B4-BE49-F238E27FC236}">
                      <a16:creationId xmlns:a16="http://schemas.microsoft.com/office/drawing/2014/main" id="{AC085927-90F2-9151-D64C-34542DAA4732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1" name="Google Shape;12401;g3acbb144eea_1_6349">
                  <a:extLst>
                    <a:ext uri="{FF2B5EF4-FFF2-40B4-BE49-F238E27FC236}">
                      <a16:creationId xmlns:a16="http://schemas.microsoft.com/office/drawing/2014/main" id="{C78DDA2F-597C-D160-CBBF-26E476F06A62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2" name="Google Shape;12402;g3acbb144eea_1_6349">
                  <a:extLst>
                    <a:ext uri="{FF2B5EF4-FFF2-40B4-BE49-F238E27FC236}">
                      <a16:creationId xmlns:a16="http://schemas.microsoft.com/office/drawing/2014/main" id="{90F266CA-B38F-D05E-94E8-9D577F06F953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03" name="Google Shape;12403;g3acbb144eea_1_6349">
                <a:extLst>
                  <a:ext uri="{FF2B5EF4-FFF2-40B4-BE49-F238E27FC236}">
                    <a16:creationId xmlns:a16="http://schemas.microsoft.com/office/drawing/2014/main" id="{3AB8916B-1293-FB35-C62A-AADCAA01CC39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2404" name="Google Shape;12404;g3acbb144eea_1_6349">
                  <a:extLst>
                    <a:ext uri="{FF2B5EF4-FFF2-40B4-BE49-F238E27FC236}">
                      <a16:creationId xmlns:a16="http://schemas.microsoft.com/office/drawing/2014/main" id="{29A54BAD-1E2D-F090-C215-57A778D64AEE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5" name="Google Shape;12405;g3acbb144eea_1_6349">
                  <a:extLst>
                    <a:ext uri="{FF2B5EF4-FFF2-40B4-BE49-F238E27FC236}">
                      <a16:creationId xmlns:a16="http://schemas.microsoft.com/office/drawing/2014/main" id="{B6F39DAB-60AE-36A1-9EA9-276597983EE3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6" name="Google Shape;12406;g3acbb144eea_1_6349">
                  <a:extLst>
                    <a:ext uri="{FF2B5EF4-FFF2-40B4-BE49-F238E27FC236}">
                      <a16:creationId xmlns:a16="http://schemas.microsoft.com/office/drawing/2014/main" id="{BC114795-F1F2-96E0-A01F-6182FE4CF4A6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28" name="Google Shape;13228;g3acbb144eea_1_6349">
            <a:extLst>
              <a:ext uri="{FF2B5EF4-FFF2-40B4-BE49-F238E27FC236}">
                <a16:creationId xmlns:a16="http://schemas.microsoft.com/office/drawing/2014/main" id="{97F6797C-1677-7195-87EE-C6902D988696}"/>
              </a:ext>
            </a:extLst>
          </p:cNvPr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3229" name="Google Shape;13229;g3acbb144eea_1_6349">
              <a:extLst>
                <a:ext uri="{FF2B5EF4-FFF2-40B4-BE49-F238E27FC236}">
                  <a16:creationId xmlns:a16="http://schemas.microsoft.com/office/drawing/2014/main" id="{1B776C87-5DBF-23F7-643A-FA79897DE8E3}"/>
                </a:ext>
              </a:extLst>
            </p:cNvPr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30" name="Google Shape;13230;g3acbb144eea_1_6349">
              <a:extLst>
                <a:ext uri="{FF2B5EF4-FFF2-40B4-BE49-F238E27FC236}">
                  <a16:creationId xmlns:a16="http://schemas.microsoft.com/office/drawing/2014/main" id="{29328FE1-C1CA-BBCE-F021-80290331AE01}"/>
                </a:ext>
              </a:extLst>
            </p:cNvPr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3231" name="Google Shape;13231;g3acbb144eea_1_6349">
                <a:extLst>
                  <a:ext uri="{FF2B5EF4-FFF2-40B4-BE49-F238E27FC236}">
                    <a16:creationId xmlns:a16="http://schemas.microsoft.com/office/drawing/2014/main" id="{43300453-B169-6E47-19D0-B65B283B230D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3232" name="Google Shape;13232;g3acbb144eea_1_6349">
                  <a:extLst>
                    <a:ext uri="{FF2B5EF4-FFF2-40B4-BE49-F238E27FC236}">
                      <a16:creationId xmlns:a16="http://schemas.microsoft.com/office/drawing/2014/main" id="{0DFDF4EC-0D1F-AD2C-AD9D-2A8AD7727497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3" name="Google Shape;13233;g3acbb144eea_1_6349">
                  <a:extLst>
                    <a:ext uri="{FF2B5EF4-FFF2-40B4-BE49-F238E27FC236}">
                      <a16:creationId xmlns:a16="http://schemas.microsoft.com/office/drawing/2014/main" id="{F7E0CEE6-C32B-F223-F553-48E262B53387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4" name="Google Shape;13234;g3acbb144eea_1_6349">
                  <a:extLst>
                    <a:ext uri="{FF2B5EF4-FFF2-40B4-BE49-F238E27FC236}">
                      <a16:creationId xmlns:a16="http://schemas.microsoft.com/office/drawing/2014/main" id="{7C46067D-D1D0-628C-9225-6737868E2B0F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5" name="Google Shape;13235;g3acbb144eea_1_6349">
                  <a:extLst>
                    <a:ext uri="{FF2B5EF4-FFF2-40B4-BE49-F238E27FC236}">
                      <a16:creationId xmlns:a16="http://schemas.microsoft.com/office/drawing/2014/main" id="{6E801BC4-DD9A-4794-C472-91340DBE5F52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6" name="Google Shape;13236;g3acbb144eea_1_6349">
                  <a:extLst>
                    <a:ext uri="{FF2B5EF4-FFF2-40B4-BE49-F238E27FC236}">
                      <a16:creationId xmlns:a16="http://schemas.microsoft.com/office/drawing/2014/main" id="{2B272135-C24B-723D-A7D7-E6E45326A5E4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7" name="Google Shape;13237;g3acbb144eea_1_6349">
                <a:extLst>
                  <a:ext uri="{FF2B5EF4-FFF2-40B4-BE49-F238E27FC236}">
                    <a16:creationId xmlns:a16="http://schemas.microsoft.com/office/drawing/2014/main" id="{21943604-E2C4-DFA7-C5A8-7A8E4CD82CFF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3238" name="Google Shape;13238;g3acbb144eea_1_6349">
                  <a:extLst>
                    <a:ext uri="{FF2B5EF4-FFF2-40B4-BE49-F238E27FC236}">
                      <a16:creationId xmlns:a16="http://schemas.microsoft.com/office/drawing/2014/main" id="{62FDA531-6A07-AD27-DAB5-DB86C4477806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9" name="Google Shape;13239;g3acbb144eea_1_6349">
                  <a:extLst>
                    <a:ext uri="{FF2B5EF4-FFF2-40B4-BE49-F238E27FC236}">
                      <a16:creationId xmlns:a16="http://schemas.microsoft.com/office/drawing/2014/main" id="{FD4B116D-37DE-F4F8-F7DE-FB3671F094C9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0" name="Google Shape;13240;g3acbb144eea_1_6349">
                  <a:extLst>
                    <a:ext uri="{FF2B5EF4-FFF2-40B4-BE49-F238E27FC236}">
                      <a16:creationId xmlns:a16="http://schemas.microsoft.com/office/drawing/2014/main" id="{A5D769F5-E2AE-C820-107C-50A305B259E3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42" name="Google Shape;13242;g3acbb144eea_1_6349">
            <a:extLst>
              <a:ext uri="{FF2B5EF4-FFF2-40B4-BE49-F238E27FC236}">
                <a16:creationId xmlns:a16="http://schemas.microsoft.com/office/drawing/2014/main" id="{A7E6A135-0AC5-2611-3BD3-FD01C1B2A664}"/>
              </a:ext>
            </a:extLst>
          </p:cNvPr>
          <p:cNvGrpSpPr/>
          <p:nvPr/>
        </p:nvGrpSpPr>
        <p:grpSpPr>
          <a:xfrm>
            <a:off x="1741725" y="1716000"/>
            <a:ext cx="6966900" cy="3426000"/>
            <a:chOff x="0" y="1713075"/>
            <a:chExt cx="6966900" cy="3426000"/>
          </a:xfrm>
        </p:grpSpPr>
        <p:sp>
          <p:nvSpPr>
            <p:cNvPr id="13243" name="Google Shape;13243;g3acbb144eea_1_6349">
              <a:extLst>
                <a:ext uri="{FF2B5EF4-FFF2-40B4-BE49-F238E27FC236}">
                  <a16:creationId xmlns:a16="http://schemas.microsoft.com/office/drawing/2014/main" id="{88D33DDF-C87F-F28C-2533-4201873C7423}"/>
                </a:ext>
              </a:extLst>
            </p:cNvPr>
            <p:cNvSpPr/>
            <p:nvPr/>
          </p:nvSpPr>
          <p:spPr>
            <a:xfrm>
              <a:off x="0" y="1713075"/>
              <a:ext cx="69669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4" name="Google Shape;13244;g3acbb144eea_1_6349">
              <a:extLst>
                <a:ext uri="{FF2B5EF4-FFF2-40B4-BE49-F238E27FC236}">
                  <a16:creationId xmlns:a16="http://schemas.microsoft.com/office/drawing/2014/main" id="{02E5FFBD-2E8C-4E0C-1616-F606B3D58CED}"/>
                </a:ext>
              </a:extLst>
            </p:cNvPr>
            <p:cNvSpPr txBox="1"/>
            <p:nvPr/>
          </p:nvSpPr>
          <p:spPr>
            <a:xfrm>
              <a:off x="216311" y="1974264"/>
              <a:ext cx="6534300" cy="2880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7900"/>
                <a:buFont typeface="Arial"/>
                <a:buNone/>
              </a:pPr>
              <a:r>
                <a:rPr lang="en-US" sz="7900" b="0" i="0" u="none" strike="noStrike" cap="none" dirty="0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Seasons</a:t>
              </a:r>
              <a:br>
                <a:rPr lang="en-US" sz="7900" b="0" i="0" u="none" strike="noStrike" cap="none" dirty="0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</a:br>
              <a:r>
                <a:rPr lang="en-US" sz="7900" b="0" i="0" u="none" strike="noStrike" cap="none" dirty="0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Eating’s</a:t>
              </a:r>
              <a:endParaRPr sz="7900" b="0" i="0" u="none" strike="noStrike" cap="none" dirty="0">
                <a:solidFill>
                  <a:schemeClr val="lt1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2000"/>
                </a:spcBef>
                <a:spcAft>
                  <a:spcPts val="0"/>
                </a:spcAft>
                <a:buClr>
                  <a:srgbClr val="000000"/>
                </a:buClr>
                <a:buSzPts val="2700"/>
                <a:buFont typeface="Arial"/>
                <a:buNone/>
              </a:pPr>
              <a:r>
                <a:rPr lang="en-US" sz="2700" b="0" i="0" u="none" strike="noStrike" cap="none" dirty="0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From </a:t>
              </a:r>
              <a:r>
                <a:rPr lang="en-US" sz="2700" b="0" i="0" u="none" strike="noStrike" cap="none" dirty="0" err="1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BrightCarbon</a:t>
              </a:r>
              <a:endParaRPr sz="2700" b="0" i="0" u="none" strike="noStrike" cap="none" dirty="0">
                <a:solidFill>
                  <a:srgbClr val="D73A33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</p:txBody>
        </p:sp>
      </p:grpSp>
      <p:grpSp>
        <p:nvGrpSpPr>
          <p:cNvPr id="13245" name="Google Shape;13245;g3acbb144eea_1_6349">
            <a:extLst>
              <a:ext uri="{FF2B5EF4-FFF2-40B4-BE49-F238E27FC236}">
                <a16:creationId xmlns:a16="http://schemas.microsoft.com/office/drawing/2014/main" id="{6AC7462D-0CD4-9F36-0FB0-46089E8C9FD9}"/>
              </a:ext>
            </a:extLst>
          </p:cNvPr>
          <p:cNvGrpSpPr/>
          <p:nvPr/>
        </p:nvGrpSpPr>
        <p:grpSpPr>
          <a:xfrm>
            <a:off x="6189178" y="2188100"/>
            <a:ext cx="2173967" cy="2522703"/>
            <a:chOff x="512477" y="3804602"/>
            <a:chExt cx="2443483" cy="2835454"/>
          </a:xfrm>
        </p:grpSpPr>
        <p:grpSp>
          <p:nvGrpSpPr>
            <p:cNvPr id="13246" name="Google Shape;13246;g3acbb144eea_1_6349">
              <a:extLst>
                <a:ext uri="{FF2B5EF4-FFF2-40B4-BE49-F238E27FC236}">
                  <a16:creationId xmlns:a16="http://schemas.microsoft.com/office/drawing/2014/main" id="{7BC0F007-EC5E-E4D5-63F5-9540F98A2BE8}"/>
                </a:ext>
              </a:extLst>
            </p:cNvPr>
            <p:cNvGrpSpPr/>
            <p:nvPr/>
          </p:nvGrpSpPr>
          <p:grpSpPr>
            <a:xfrm>
              <a:off x="512477" y="4925388"/>
              <a:ext cx="1894479" cy="1714668"/>
              <a:chOff x="512477" y="4925388"/>
              <a:chExt cx="1894479" cy="1714668"/>
            </a:xfrm>
          </p:grpSpPr>
          <p:sp>
            <p:nvSpPr>
              <p:cNvPr id="13247" name="Google Shape;13247;g3acbb144eea_1_6349">
                <a:extLst>
                  <a:ext uri="{FF2B5EF4-FFF2-40B4-BE49-F238E27FC236}">
                    <a16:creationId xmlns:a16="http://schemas.microsoft.com/office/drawing/2014/main" id="{62EC3FCB-9740-E359-05BD-21276A6E7F6C}"/>
                  </a:ext>
                </a:extLst>
              </p:cNvPr>
              <p:cNvSpPr/>
              <p:nvPr/>
            </p:nvSpPr>
            <p:spPr>
              <a:xfrm>
                <a:off x="512477" y="4925388"/>
                <a:ext cx="1894479" cy="1714668"/>
              </a:xfrm>
              <a:custGeom>
                <a:avLst/>
                <a:gdLst/>
                <a:ahLst/>
                <a:cxnLst/>
                <a:rect l="l" t="t" r="r" b="b"/>
                <a:pathLst>
                  <a:path w="1894479" h="1714668" extrusionOk="0">
                    <a:moveTo>
                      <a:pt x="22722" y="1479116"/>
                    </a:moveTo>
                    <a:lnTo>
                      <a:pt x="744611" y="296958"/>
                    </a:lnTo>
                    <a:cubicBezTo>
                      <a:pt x="922941" y="4963"/>
                      <a:pt x="1305528" y="-87535"/>
                      <a:pt x="1597522" y="90794"/>
                    </a:cubicBezTo>
                    <a:cubicBezTo>
                      <a:pt x="1889516" y="269123"/>
                      <a:pt x="1982015" y="651711"/>
                      <a:pt x="1803686" y="943705"/>
                    </a:cubicBezTo>
                    <a:cubicBezTo>
                      <a:pt x="1759130" y="1016730"/>
                      <a:pt x="1663880" y="1039696"/>
                      <a:pt x="1590855" y="995140"/>
                    </a:cubicBezTo>
                    <a:cubicBezTo>
                      <a:pt x="1517830" y="950584"/>
                      <a:pt x="1494864" y="855334"/>
                      <a:pt x="1539420" y="782309"/>
                    </a:cubicBezTo>
                    <a:cubicBezTo>
                      <a:pt x="1628743" y="636047"/>
                      <a:pt x="1582388" y="444383"/>
                      <a:pt x="1436126" y="355060"/>
                    </a:cubicBezTo>
                    <a:cubicBezTo>
                      <a:pt x="1289865" y="265737"/>
                      <a:pt x="1098201" y="312092"/>
                      <a:pt x="1008877" y="458353"/>
                    </a:cubicBezTo>
                    <a:lnTo>
                      <a:pt x="286988" y="1640512"/>
                    </a:lnTo>
                    <a:cubicBezTo>
                      <a:pt x="242432" y="1713537"/>
                      <a:pt x="147182" y="1736502"/>
                      <a:pt x="74157" y="1691947"/>
                    </a:cubicBezTo>
                    <a:cubicBezTo>
                      <a:pt x="1132" y="1647391"/>
                      <a:pt x="-21834" y="1552141"/>
                      <a:pt x="22722" y="1479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48" name="Google Shape;13248;g3acbb144eea_1_6349">
                <a:extLst>
                  <a:ext uri="{FF2B5EF4-FFF2-40B4-BE49-F238E27FC236}">
                    <a16:creationId xmlns:a16="http://schemas.microsoft.com/office/drawing/2014/main" id="{9F2F26D2-82C6-1DBF-056F-93728CFB558F}"/>
                  </a:ext>
                </a:extLst>
              </p:cNvPr>
              <p:cNvGrpSpPr/>
              <p:nvPr/>
            </p:nvGrpSpPr>
            <p:grpSpPr>
              <a:xfrm>
                <a:off x="512501" y="4925465"/>
                <a:ext cx="1894234" cy="1714411"/>
                <a:chOff x="512501" y="4925465"/>
                <a:chExt cx="1894234" cy="1714411"/>
              </a:xfrm>
            </p:grpSpPr>
            <p:sp>
              <p:nvSpPr>
                <p:cNvPr id="13249" name="Google Shape;13249;g3acbb144eea_1_6349">
                  <a:extLst>
                    <a:ext uri="{FF2B5EF4-FFF2-40B4-BE49-F238E27FC236}">
                      <a16:creationId xmlns:a16="http://schemas.microsoft.com/office/drawing/2014/main" id="{3CB4CBB6-372F-15A7-9373-9D6D0F2E64D2}"/>
                    </a:ext>
                  </a:extLst>
                </p:cNvPr>
                <p:cNvSpPr/>
                <p:nvPr/>
              </p:nvSpPr>
              <p:spPr>
                <a:xfrm>
                  <a:off x="751734" y="6610138"/>
                  <a:ext cx="6985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5" h="4656" extrusionOk="0">
                      <a:moveTo>
                        <a:pt x="6985" y="0"/>
                      </a:moveTo>
                      <a:cubicBezTo>
                        <a:pt x="4763" y="1693"/>
                        <a:pt x="2328" y="3175"/>
                        <a:pt x="0" y="4657"/>
                      </a:cubicBezTo>
                      <a:cubicBezTo>
                        <a:pt x="2328" y="3175"/>
                        <a:pt x="4657" y="1693"/>
                        <a:pt x="698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0" name="Google Shape;13250;g3acbb144eea_1_6349">
                  <a:extLst>
                    <a:ext uri="{FF2B5EF4-FFF2-40B4-BE49-F238E27FC236}">
                      <a16:creationId xmlns:a16="http://schemas.microsoft.com/office/drawing/2014/main" id="{DF33B8CF-C11B-2E53-EBD5-DC7129DBC564}"/>
                    </a:ext>
                  </a:extLst>
                </p:cNvPr>
                <p:cNvSpPr/>
                <p:nvPr/>
              </p:nvSpPr>
              <p:spPr>
                <a:xfrm>
                  <a:off x="1643803" y="5252085"/>
                  <a:ext cx="41274" cy="17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4" h="17673" extrusionOk="0">
                      <a:moveTo>
                        <a:pt x="41275" y="0"/>
                      </a:moveTo>
                      <a:cubicBezTo>
                        <a:pt x="27199" y="4868"/>
                        <a:pt x="13335" y="10795"/>
                        <a:pt x="0" y="17674"/>
                      </a:cubicBezTo>
                      <a:cubicBezTo>
                        <a:pt x="13335" y="10795"/>
                        <a:pt x="27093" y="4868"/>
                        <a:pt x="4127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1" name="Google Shape;13251;g3acbb144eea_1_6349">
                  <a:extLst>
                    <a:ext uri="{FF2B5EF4-FFF2-40B4-BE49-F238E27FC236}">
                      <a16:creationId xmlns:a16="http://schemas.microsoft.com/office/drawing/2014/main" id="{3F389FC4-49A7-52F2-C071-C10C97490F17}"/>
                    </a:ext>
                  </a:extLst>
                </p:cNvPr>
                <p:cNvSpPr/>
                <p:nvPr/>
              </p:nvSpPr>
              <p:spPr>
                <a:xfrm>
                  <a:off x="724746" y="6624954"/>
                  <a:ext cx="9101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1" h="3915" extrusionOk="0">
                      <a:moveTo>
                        <a:pt x="9102" y="0"/>
                      </a:moveTo>
                      <a:cubicBezTo>
                        <a:pt x="6138" y="1376"/>
                        <a:pt x="3069" y="2646"/>
                        <a:pt x="0" y="3916"/>
                      </a:cubicBezTo>
                      <a:cubicBezTo>
                        <a:pt x="3069" y="2646"/>
                        <a:pt x="6138" y="1482"/>
                        <a:pt x="910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2" name="Google Shape;13252;g3acbb144eea_1_6349">
                  <a:extLst>
                    <a:ext uri="{FF2B5EF4-FFF2-40B4-BE49-F238E27FC236}">
                      <a16:creationId xmlns:a16="http://schemas.microsoft.com/office/drawing/2014/main" id="{C3D96DBC-9F96-5009-B369-5BF405BB1FD9}"/>
                    </a:ext>
                  </a:extLst>
                </p:cNvPr>
                <p:cNvSpPr/>
                <p:nvPr/>
              </p:nvSpPr>
              <p:spPr>
                <a:xfrm>
                  <a:off x="738504" y="6618181"/>
                  <a:ext cx="8043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4338" extrusionOk="0">
                      <a:moveTo>
                        <a:pt x="8043" y="0"/>
                      </a:moveTo>
                      <a:cubicBezTo>
                        <a:pt x="5398" y="1587"/>
                        <a:pt x="2752" y="2963"/>
                        <a:pt x="0" y="4339"/>
                      </a:cubicBezTo>
                      <a:cubicBezTo>
                        <a:pt x="2752" y="2963"/>
                        <a:pt x="5398" y="1587"/>
                        <a:pt x="804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3" name="Google Shape;13253;g3acbb144eea_1_6349">
                  <a:extLst>
                    <a:ext uri="{FF2B5EF4-FFF2-40B4-BE49-F238E27FC236}">
                      <a16:creationId xmlns:a16="http://schemas.microsoft.com/office/drawing/2014/main" id="{0573609D-3135-3166-0AE0-8385B8EEF7A8}"/>
                    </a:ext>
                  </a:extLst>
                </p:cNvPr>
                <p:cNvSpPr/>
                <p:nvPr/>
              </p:nvSpPr>
              <p:spPr>
                <a:xfrm>
                  <a:off x="622723" y="6633316"/>
                  <a:ext cx="13969" cy="3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3492" extrusionOk="0">
                      <a:moveTo>
                        <a:pt x="13970" y="3492"/>
                      </a:moveTo>
                      <a:cubicBezTo>
                        <a:pt x="9313" y="2540"/>
                        <a:pt x="4657" y="1376"/>
                        <a:pt x="0" y="0"/>
                      </a:cubicBezTo>
                      <a:cubicBezTo>
                        <a:pt x="4657" y="1376"/>
                        <a:pt x="9313" y="2540"/>
                        <a:pt x="13970" y="34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4" name="Google Shape;13254;g3acbb144eea_1_6349">
                  <a:extLst>
                    <a:ext uri="{FF2B5EF4-FFF2-40B4-BE49-F238E27FC236}">
                      <a16:creationId xmlns:a16="http://schemas.microsoft.com/office/drawing/2014/main" id="{FC388CD8-452B-4A2A-4BB5-DF1BB9A98999}"/>
                    </a:ext>
                  </a:extLst>
                </p:cNvPr>
                <p:cNvSpPr/>
                <p:nvPr/>
              </p:nvSpPr>
              <p:spPr>
                <a:xfrm>
                  <a:off x="776181" y="6590453"/>
                  <a:ext cx="47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4762" extrusionOk="0">
                      <a:moveTo>
                        <a:pt x="4763" y="0"/>
                      </a:moveTo>
                      <a:cubicBezTo>
                        <a:pt x="3175" y="1694"/>
                        <a:pt x="1588" y="3176"/>
                        <a:pt x="0" y="4763"/>
                      </a:cubicBezTo>
                      <a:cubicBezTo>
                        <a:pt x="1588" y="3176"/>
                        <a:pt x="3281" y="1694"/>
                        <a:pt x="476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5" name="Google Shape;13255;g3acbb144eea_1_6349">
                  <a:extLst>
                    <a:ext uri="{FF2B5EF4-FFF2-40B4-BE49-F238E27FC236}">
                      <a16:creationId xmlns:a16="http://schemas.microsoft.com/office/drawing/2014/main" id="{C2CEDC48-76F7-7BEA-5226-E30CDB5C8198}"/>
                    </a:ext>
                  </a:extLst>
                </p:cNvPr>
                <p:cNvSpPr/>
                <p:nvPr/>
              </p:nvSpPr>
              <p:spPr>
                <a:xfrm>
                  <a:off x="764328" y="6600931"/>
                  <a:ext cx="5926" cy="4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4867" extrusionOk="0">
                      <a:moveTo>
                        <a:pt x="5927" y="0"/>
                      </a:moveTo>
                      <a:cubicBezTo>
                        <a:pt x="4022" y="1693"/>
                        <a:pt x="2011" y="3175"/>
                        <a:pt x="0" y="4868"/>
                      </a:cubicBezTo>
                      <a:cubicBezTo>
                        <a:pt x="2011" y="3281"/>
                        <a:pt x="4022" y="1799"/>
                        <a:pt x="59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6" name="Google Shape;13256;g3acbb144eea_1_6349">
                  <a:extLst>
                    <a:ext uri="{FF2B5EF4-FFF2-40B4-BE49-F238E27FC236}">
                      <a16:creationId xmlns:a16="http://schemas.microsoft.com/office/drawing/2014/main" id="{74ADA3DE-AF7D-6C67-0333-BE6689051265}"/>
                    </a:ext>
                  </a:extLst>
                </p:cNvPr>
                <p:cNvSpPr/>
                <p:nvPr/>
              </p:nvSpPr>
              <p:spPr>
                <a:xfrm>
                  <a:off x="710564" y="6630458"/>
                  <a:ext cx="10159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59" h="3280" extrusionOk="0">
                      <a:moveTo>
                        <a:pt x="10160" y="0"/>
                      </a:moveTo>
                      <a:cubicBezTo>
                        <a:pt x="6773" y="1270"/>
                        <a:pt x="3387" y="2328"/>
                        <a:pt x="0" y="3281"/>
                      </a:cubicBezTo>
                      <a:cubicBezTo>
                        <a:pt x="3387" y="2328"/>
                        <a:pt x="6773" y="1270"/>
                        <a:pt x="1016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7" name="Google Shape;13257;g3acbb144eea_1_6349">
                  <a:extLst>
                    <a:ext uri="{FF2B5EF4-FFF2-40B4-BE49-F238E27FC236}">
                      <a16:creationId xmlns:a16="http://schemas.microsoft.com/office/drawing/2014/main" id="{2F43E7AA-0F0B-44B9-F93F-DDC5F4079160}"/>
                    </a:ext>
                  </a:extLst>
                </p:cNvPr>
                <p:cNvSpPr/>
                <p:nvPr/>
              </p:nvSpPr>
              <p:spPr>
                <a:xfrm>
                  <a:off x="651615" y="6639136"/>
                  <a:ext cx="1344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740" extrusionOk="0">
                      <a:moveTo>
                        <a:pt x="13441" y="741"/>
                      </a:moveTo>
                      <a:cubicBezTo>
                        <a:pt x="8996" y="741"/>
                        <a:pt x="4551" y="423"/>
                        <a:pt x="0" y="0"/>
                      </a:cubicBezTo>
                      <a:cubicBezTo>
                        <a:pt x="4445" y="423"/>
                        <a:pt x="8890" y="741"/>
                        <a:pt x="13441" y="74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8" name="Google Shape;13258;g3acbb144eea_1_6349">
                  <a:extLst>
                    <a:ext uri="{FF2B5EF4-FFF2-40B4-BE49-F238E27FC236}">
                      <a16:creationId xmlns:a16="http://schemas.microsoft.com/office/drawing/2014/main" id="{F8362637-C451-D552-6485-C0355443E55C}"/>
                    </a:ext>
                  </a:extLst>
                </p:cNvPr>
                <p:cNvSpPr/>
                <p:nvPr/>
              </p:nvSpPr>
              <p:spPr>
                <a:xfrm>
                  <a:off x="637010" y="6636914"/>
                  <a:ext cx="1386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4" h="2116" extrusionOk="0">
                      <a:moveTo>
                        <a:pt x="13864" y="2117"/>
                      </a:moveTo>
                      <a:cubicBezTo>
                        <a:pt x="9208" y="1588"/>
                        <a:pt x="4657" y="953"/>
                        <a:pt x="0" y="0"/>
                      </a:cubicBezTo>
                      <a:cubicBezTo>
                        <a:pt x="4551" y="953"/>
                        <a:pt x="9208" y="1588"/>
                        <a:pt x="13864" y="211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59" name="Google Shape;13259;g3acbb144eea_1_6349">
                  <a:extLst>
                    <a:ext uri="{FF2B5EF4-FFF2-40B4-BE49-F238E27FC236}">
                      <a16:creationId xmlns:a16="http://schemas.microsoft.com/office/drawing/2014/main" id="{D5ABC681-A77B-A948-03CE-48F4B8EEC06A}"/>
                    </a:ext>
                  </a:extLst>
                </p:cNvPr>
                <p:cNvSpPr/>
                <p:nvPr/>
              </p:nvSpPr>
              <p:spPr>
                <a:xfrm>
                  <a:off x="666432" y="6639453"/>
                  <a:ext cx="12805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5" h="423" extrusionOk="0">
                      <a:moveTo>
                        <a:pt x="12806" y="0"/>
                      </a:moveTo>
                      <a:cubicBezTo>
                        <a:pt x="8572" y="318"/>
                        <a:pt x="4233" y="424"/>
                        <a:pt x="0" y="424"/>
                      </a:cubicBezTo>
                      <a:cubicBezTo>
                        <a:pt x="4339" y="424"/>
                        <a:pt x="8572" y="318"/>
                        <a:pt x="1280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0" name="Google Shape;13260;g3acbb144eea_1_6349">
                  <a:extLst>
                    <a:ext uri="{FF2B5EF4-FFF2-40B4-BE49-F238E27FC236}">
                      <a16:creationId xmlns:a16="http://schemas.microsoft.com/office/drawing/2014/main" id="{263D911F-7442-6195-FB07-91973CE844B4}"/>
                    </a:ext>
                  </a:extLst>
                </p:cNvPr>
                <p:cNvSpPr/>
                <p:nvPr/>
              </p:nvSpPr>
              <p:spPr>
                <a:xfrm>
                  <a:off x="695854" y="6634691"/>
                  <a:ext cx="11218" cy="2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2433" extrusionOk="0">
                      <a:moveTo>
                        <a:pt x="11218" y="0"/>
                      </a:moveTo>
                      <a:cubicBezTo>
                        <a:pt x="7514" y="952"/>
                        <a:pt x="3810" y="1799"/>
                        <a:pt x="0" y="2434"/>
                      </a:cubicBezTo>
                      <a:cubicBezTo>
                        <a:pt x="3704" y="1693"/>
                        <a:pt x="7514" y="952"/>
                        <a:pt x="1121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1" name="Google Shape;13261;g3acbb144eea_1_6349">
                  <a:extLst>
                    <a:ext uri="{FF2B5EF4-FFF2-40B4-BE49-F238E27FC236}">
                      <a16:creationId xmlns:a16="http://schemas.microsoft.com/office/drawing/2014/main" id="{C32660DB-7C65-4670-BED6-36208143E2EF}"/>
                    </a:ext>
                  </a:extLst>
                </p:cNvPr>
                <p:cNvSpPr/>
                <p:nvPr/>
              </p:nvSpPr>
              <p:spPr>
                <a:xfrm>
                  <a:off x="681249" y="6637654"/>
                  <a:ext cx="12064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4" h="1587" extrusionOk="0">
                      <a:moveTo>
                        <a:pt x="12065" y="0"/>
                      </a:moveTo>
                      <a:cubicBezTo>
                        <a:pt x="8043" y="635"/>
                        <a:pt x="4022" y="1164"/>
                        <a:pt x="0" y="1588"/>
                      </a:cubicBezTo>
                      <a:cubicBezTo>
                        <a:pt x="4022" y="1270"/>
                        <a:pt x="8043" y="741"/>
                        <a:pt x="1206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2" name="Google Shape;13262;g3acbb144eea_1_6349">
                  <a:extLst>
                    <a:ext uri="{FF2B5EF4-FFF2-40B4-BE49-F238E27FC236}">
                      <a16:creationId xmlns:a16="http://schemas.microsoft.com/office/drawing/2014/main" id="{802F2B72-84D5-FA8C-1EDF-C626B26D48F6}"/>
                    </a:ext>
                  </a:extLst>
                </p:cNvPr>
                <p:cNvSpPr/>
                <p:nvPr/>
              </p:nvSpPr>
              <p:spPr>
                <a:xfrm>
                  <a:off x="787188" y="6578705"/>
                  <a:ext cx="3492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" h="4233" extrusionOk="0">
                      <a:moveTo>
                        <a:pt x="3493" y="0"/>
                      </a:moveTo>
                      <a:cubicBezTo>
                        <a:pt x="2434" y="1482"/>
                        <a:pt x="1164" y="2752"/>
                        <a:pt x="0" y="4234"/>
                      </a:cubicBezTo>
                      <a:cubicBezTo>
                        <a:pt x="1164" y="2858"/>
                        <a:pt x="2434" y="1482"/>
                        <a:pt x="349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3" name="Google Shape;13263;g3acbb144eea_1_6349">
                  <a:extLst>
                    <a:ext uri="{FF2B5EF4-FFF2-40B4-BE49-F238E27FC236}">
                      <a16:creationId xmlns:a16="http://schemas.microsoft.com/office/drawing/2014/main" id="{2B25F539-1C77-8BDA-215A-2FB7C391F0B0}"/>
                    </a:ext>
                  </a:extLst>
                </p:cNvPr>
                <p:cNvSpPr/>
                <p:nvPr/>
              </p:nvSpPr>
              <p:spPr>
                <a:xfrm>
                  <a:off x="2042583" y="5721244"/>
                  <a:ext cx="2010" cy="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4761" extrusionOk="0">
                      <a:moveTo>
                        <a:pt x="0" y="4762"/>
                      </a:moveTo>
                      <a:cubicBezTo>
                        <a:pt x="741" y="3175"/>
                        <a:pt x="1270" y="1587"/>
                        <a:pt x="2011" y="0"/>
                      </a:cubicBezTo>
                      <a:cubicBezTo>
                        <a:pt x="1270" y="1587"/>
                        <a:pt x="635" y="3175"/>
                        <a:pt x="0" y="47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4" name="Google Shape;13264;g3acbb144eea_1_6349">
                  <a:extLst>
                    <a:ext uri="{FF2B5EF4-FFF2-40B4-BE49-F238E27FC236}">
                      <a16:creationId xmlns:a16="http://schemas.microsoft.com/office/drawing/2014/main" id="{CAE600C0-F484-8A4C-DE64-3AE65945A56C}"/>
                    </a:ext>
                  </a:extLst>
                </p:cNvPr>
                <p:cNvSpPr/>
                <p:nvPr/>
              </p:nvSpPr>
              <p:spPr>
                <a:xfrm>
                  <a:off x="2036550" y="5835015"/>
                  <a:ext cx="232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6878" extrusionOk="0">
                      <a:moveTo>
                        <a:pt x="2328" y="6879"/>
                      </a:moveTo>
                      <a:cubicBezTo>
                        <a:pt x="1482" y="4657"/>
                        <a:pt x="741" y="2328"/>
                        <a:pt x="0" y="0"/>
                      </a:cubicBezTo>
                      <a:cubicBezTo>
                        <a:pt x="741" y="2328"/>
                        <a:pt x="1482" y="4551"/>
                        <a:pt x="232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5" name="Google Shape;13265;g3acbb144eea_1_6349">
                  <a:extLst>
                    <a:ext uri="{FF2B5EF4-FFF2-40B4-BE49-F238E27FC236}">
                      <a16:creationId xmlns:a16="http://schemas.microsoft.com/office/drawing/2014/main" id="{606D9FA5-EBF8-05F7-A404-78E3EBEA9AA7}"/>
                    </a:ext>
                  </a:extLst>
                </p:cNvPr>
                <p:cNvSpPr/>
                <p:nvPr/>
              </p:nvSpPr>
              <p:spPr>
                <a:xfrm>
                  <a:off x="2047769" y="5861473"/>
                  <a:ext cx="3598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6561" extrusionOk="0">
                      <a:moveTo>
                        <a:pt x="3598" y="6562"/>
                      </a:moveTo>
                      <a:cubicBezTo>
                        <a:pt x="2328" y="4445"/>
                        <a:pt x="1164" y="2222"/>
                        <a:pt x="0" y="0"/>
                      </a:cubicBezTo>
                      <a:cubicBezTo>
                        <a:pt x="1164" y="2222"/>
                        <a:pt x="2328" y="4339"/>
                        <a:pt x="3598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6" name="Google Shape;13266;g3acbb144eea_1_6349">
                  <a:extLst>
                    <a:ext uri="{FF2B5EF4-FFF2-40B4-BE49-F238E27FC236}">
                      <a16:creationId xmlns:a16="http://schemas.microsoft.com/office/drawing/2014/main" id="{D3C5FC0D-28BC-B449-6C8E-5761260BBE4C}"/>
                    </a:ext>
                  </a:extLst>
                </p:cNvPr>
                <p:cNvSpPr/>
                <p:nvPr/>
              </p:nvSpPr>
              <p:spPr>
                <a:xfrm>
                  <a:off x="2032846" y="5821256"/>
                  <a:ext cx="1693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879" extrusionOk="0">
                      <a:moveTo>
                        <a:pt x="1693" y="6879"/>
                      </a:moveTo>
                      <a:cubicBezTo>
                        <a:pt x="1058" y="4551"/>
                        <a:pt x="529" y="2329"/>
                        <a:pt x="0" y="0"/>
                      </a:cubicBezTo>
                      <a:cubicBezTo>
                        <a:pt x="529" y="2329"/>
                        <a:pt x="1058" y="4657"/>
                        <a:pt x="169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7" name="Google Shape;13267;g3acbb144eea_1_6349">
                  <a:extLst>
                    <a:ext uri="{FF2B5EF4-FFF2-40B4-BE49-F238E27FC236}">
                      <a16:creationId xmlns:a16="http://schemas.microsoft.com/office/drawing/2014/main" id="{E940999A-5A05-A36B-EAC8-8F8A211B2B54}"/>
                    </a:ext>
                  </a:extLst>
                </p:cNvPr>
                <p:cNvSpPr/>
                <p:nvPr/>
              </p:nvSpPr>
              <p:spPr>
                <a:xfrm>
                  <a:off x="2063750" y="5885603"/>
                  <a:ext cx="4974" cy="6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6032" extrusionOk="0">
                      <a:moveTo>
                        <a:pt x="4974" y="6033"/>
                      </a:moveTo>
                      <a:cubicBezTo>
                        <a:pt x="3175" y="4128"/>
                        <a:pt x="1587" y="2011"/>
                        <a:pt x="0" y="0"/>
                      </a:cubicBezTo>
                      <a:cubicBezTo>
                        <a:pt x="1587" y="2011"/>
                        <a:pt x="3281" y="4128"/>
                        <a:pt x="4974" y="603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8" name="Google Shape;13268;g3acbb144eea_1_6349">
                  <a:extLst>
                    <a:ext uri="{FF2B5EF4-FFF2-40B4-BE49-F238E27FC236}">
                      <a16:creationId xmlns:a16="http://schemas.microsoft.com/office/drawing/2014/main" id="{DFF16645-E257-195A-0DE8-883E9B0C5E9B}"/>
                    </a:ext>
                  </a:extLst>
                </p:cNvPr>
                <p:cNvSpPr/>
                <p:nvPr/>
              </p:nvSpPr>
              <p:spPr>
                <a:xfrm>
                  <a:off x="2073486" y="5896504"/>
                  <a:ext cx="5715" cy="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5714" extrusionOk="0">
                      <a:moveTo>
                        <a:pt x="5715" y="5715"/>
                      </a:moveTo>
                      <a:cubicBezTo>
                        <a:pt x="3704" y="3916"/>
                        <a:pt x="1905" y="1905"/>
                        <a:pt x="0" y="0"/>
                      </a:cubicBezTo>
                      <a:cubicBezTo>
                        <a:pt x="1905" y="1905"/>
                        <a:pt x="3704" y="3916"/>
                        <a:pt x="5715" y="571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69" name="Google Shape;13269;g3acbb144eea_1_6349">
                  <a:extLst>
                    <a:ext uri="{FF2B5EF4-FFF2-40B4-BE49-F238E27FC236}">
                      <a16:creationId xmlns:a16="http://schemas.microsoft.com/office/drawing/2014/main" id="{4AB17916-23C2-EF64-30C0-29FCDBB15FD4}"/>
                    </a:ext>
                  </a:extLst>
                </p:cNvPr>
                <p:cNvSpPr/>
                <p:nvPr/>
              </p:nvSpPr>
              <p:spPr>
                <a:xfrm>
                  <a:off x="2041524" y="5848561"/>
                  <a:ext cx="2963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667" extrusionOk="0">
                      <a:moveTo>
                        <a:pt x="2963" y="6668"/>
                      </a:moveTo>
                      <a:cubicBezTo>
                        <a:pt x="1905" y="4445"/>
                        <a:pt x="953" y="2223"/>
                        <a:pt x="0" y="0"/>
                      </a:cubicBezTo>
                      <a:cubicBezTo>
                        <a:pt x="953" y="2223"/>
                        <a:pt x="1905" y="4551"/>
                        <a:pt x="2963" y="66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0" name="Google Shape;13270;g3acbb144eea_1_6349">
                  <a:extLst>
                    <a:ext uri="{FF2B5EF4-FFF2-40B4-BE49-F238E27FC236}">
                      <a16:creationId xmlns:a16="http://schemas.microsoft.com/office/drawing/2014/main" id="{710F5951-DA71-F7C9-B82E-4751545386A6}"/>
                    </a:ext>
                  </a:extLst>
                </p:cNvPr>
                <p:cNvSpPr/>
                <p:nvPr/>
              </p:nvSpPr>
              <p:spPr>
                <a:xfrm>
                  <a:off x="2032846" y="5749395"/>
                  <a:ext cx="1375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6244" extrusionOk="0">
                      <a:moveTo>
                        <a:pt x="0" y="6244"/>
                      </a:moveTo>
                      <a:cubicBezTo>
                        <a:pt x="423" y="4128"/>
                        <a:pt x="847" y="2011"/>
                        <a:pt x="1376" y="0"/>
                      </a:cubicBezTo>
                      <a:cubicBezTo>
                        <a:pt x="847" y="2117"/>
                        <a:pt x="423" y="4128"/>
                        <a:pt x="0" y="624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1" name="Google Shape;13271;g3acbb144eea_1_6349">
                  <a:extLst>
                    <a:ext uri="{FF2B5EF4-FFF2-40B4-BE49-F238E27FC236}">
                      <a16:creationId xmlns:a16="http://schemas.microsoft.com/office/drawing/2014/main" id="{76CE387F-04B1-B401-CC44-39C6F0459BF9}"/>
                    </a:ext>
                  </a:extLst>
                </p:cNvPr>
                <p:cNvSpPr/>
                <p:nvPr/>
              </p:nvSpPr>
              <p:spPr>
                <a:xfrm>
                  <a:off x="2030412" y="5763789"/>
                  <a:ext cx="846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6561" extrusionOk="0">
                      <a:moveTo>
                        <a:pt x="0" y="6562"/>
                      </a:moveTo>
                      <a:cubicBezTo>
                        <a:pt x="212" y="4340"/>
                        <a:pt x="529" y="2223"/>
                        <a:pt x="847" y="0"/>
                      </a:cubicBezTo>
                      <a:cubicBezTo>
                        <a:pt x="529" y="2223"/>
                        <a:pt x="317" y="4340"/>
                        <a:pt x="0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2" name="Google Shape;13272;g3acbb144eea_1_6349">
                  <a:extLst>
                    <a:ext uri="{FF2B5EF4-FFF2-40B4-BE49-F238E27FC236}">
                      <a16:creationId xmlns:a16="http://schemas.microsoft.com/office/drawing/2014/main" id="{C05B8C8A-D889-BF80-59C6-166A1764F63B}"/>
                    </a:ext>
                  </a:extLst>
                </p:cNvPr>
                <p:cNvSpPr/>
                <p:nvPr/>
              </p:nvSpPr>
              <p:spPr>
                <a:xfrm>
                  <a:off x="2030412" y="5807075"/>
                  <a:ext cx="105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6878" extrusionOk="0">
                      <a:moveTo>
                        <a:pt x="1058" y="6879"/>
                      </a:moveTo>
                      <a:cubicBezTo>
                        <a:pt x="635" y="4551"/>
                        <a:pt x="317" y="2328"/>
                        <a:pt x="0" y="0"/>
                      </a:cubicBezTo>
                      <a:cubicBezTo>
                        <a:pt x="317" y="2328"/>
                        <a:pt x="635" y="4657"/>
                        <a:pt x="105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3" name="Google Shape;13273;g3acbb144eea_1_6349">
                  <a:extLst>
                    <a:ext uri="{FF2B5EF4-FFF2-40B4-BE49-F238E27FC236}">
                      <a16:creationId xmlns:a16="http://schemas.microsoft.com/office/drawing/2014/main" id="{CA25EE10-F939-62DA-BB98-2EDC8CC62972}"/>
                    </a:ext>
                  </a:extLst>
                </p:cNvPr>
                <p:cNvSpPr/>
                <p:nvPr/>
              </p:nvSpPr>
              <p:spPr>
                <a:xfrm>
                  <a:off x="2036868" y="5735108"/>
                  <a:ext cx="190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4" h="5820" extrusionOk="0">
                      <a:moveTo>
                        <a:pt x="0" y="5821"/>
                      </a:moveTo>
                      <a:cubicBezTo>
                        <a:pt x="635" y="3916"/>
                        <a:pt x="1164" y="1905"/>
                        <a:pt x="1905" y="0"/>
                      </a:cubicBezTo>
                      <a:cubicBezTo>
                        <a:pt x="1164" y="1905"/>
                        <a:pt x="635" y="3810"/>
                        <a:pt x="0" y="582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4" name="Google Shape;13274;g3acbb144eea_1_6349">
                  <a:extLst>
                    <a:ext uri="{FF2B5EF4-FFF2-40B4-BE49-F238E27FC236}">
                      <a16:creationId xmlns:a16="http://schemas.microsoft.com/office/drawing/2014/main" id="{3B828D51-5DC6-84D5-DAD9-3BAD4F285EF9}"/>
                    </a:ext>
                  </a:extLst>
                </p:cNvPr>
                <p:cNvSpPr/>
                <p:nvPr/>
              </p:nvSpPr>
              <p:spPr>
                <a:xfrm>
                  <a:off x="2029354" y="5792681"/>
                  <a:ext cx="423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6878" extrusionOk="0">
                      <a:moveTo>
                        <a:pt x="423" y="6879"/>
                      </a:moveTo>
                      <a:cubicBezTo>
                        <a:pt x="212" y="4551"/>
                        <a:pt x="106" y="2328"/>
                        <a:pt x="0" y="0"/>
                      </a:cubicBezTo>
                      <a:cubicBezTo>
                        <a:pt x="0" y="2328"/>
                        <a:pt x="212" y="4551"/>
                        <a:pt x="42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5" name="Google Shape;13275;g3acbb144eea_1_6349">
                  <a:extLst>
                    <a:ext uri="{FF2B5EF4-FFF2-40B4-BE49-F238E27FC236}">
                      <a16:creationId xmlns:a16="http://schemas.microsoft.com/office/drawing/2014/main" id="{91E59BE5-29D9-1A57-BD69-6A3E20CD8071}"/>
                    </a:ext>
                  </a:extLst>
                </p:cNvPr>
                <p:cNvSpPr/>
                <p:nvPr/>
              </p:nvSpPr>
              <p:spPr>
                <a:xfrm>
                  <a:off x="2029459" y="5778182"/>
                  <a:ext cx="211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6773" extrusionOk="0">
                      <a:moveTo>
                        <a:pt x="0" y="6773"/>
                      </a:moveTo>
                      <a:cubicBezTo>
                        <a:pt x="0" y="4551"/>
                        <a:pt x="0" y="2223"/>
                        <a:pt x="212" y="0"/>
                      </a:cubicBezTo>
                      <a:cubicBezTo>
                        <a:pt x="106" y="2223"/>
                        <a:pt x="0" y="4551"/>
                        <a:pt x="0" y="677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6" name="Google Shape;13276;g3acbb144eea_1_6349">
                  <a:extLst>
                    <a:ext uri="{FF2B5EF4-FFF2-40B4-BE49-F238E27FC236}">
                      <a16:creationId xmlns:a16="http://schemas.microsoft.com/office/drawing/2014/main" id="{6582AA9A-216B-1D33-B537-8C58C8561FB7}"/>
                    </a:ext>
                  </a:extLst>
                </p:cNvPr>
                <p:cNvSpPr/>
                <p:nvPr/>
              </p:nvSpPr>
              <p:spPr>
                <a:xfrm>
                  <a:off x="2055071" y="5873855"/>
                  <a:ext cx="4339" cy="6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6349" extrusionOk="0">
                      <a:moveTo>
                        <a:pt x="4339" y="6350"/>
                      </a:moveTo>
                      <a:cubicBezTo>
                        <a:pt x="2858" y="4339"/>
                        <a:pt x="1482" y="2117"/>
                        <a:pt x="0" y="0"/>
                      </a:cubicBezTo>
                      <a:cubicBezTo>
                        <a:pt x="1376" y="2117"/>
                        <a:pt x="2752" y="4233"/>
                        <a:pt x="4339" y="63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7" name="Google Shape;13277;g3acbb144eea_1_6349">
                  <a:extLst>
                    <a:ext uri="{FF2B5EF4-FFF2-40B4-BE49-F238E27FC236}">
                      <a16:creationId xmlns:a16="http://schemas.microsoft.com/office/drawing/2014/main" id="{DB3F3FA8-BB87-BAF3-AF4D-5EA93F43BEE7}"/>
                    </a:ext>
                  </a:extLst>
                </p:cNvPr>
                <p:cNvSpPr/>
                <p:nvPr/>
              </p:nvSpPr>
              <p:spPr>
                <a:xfrm>
                  <a:off x="764751" y="5819563"/>
                  <a:ext cx="225213" cy="354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213" h="354012" extrusionOk="0">
                      <a:moveTo>
                        <a:pt x="225213" y="131339"/>
                      </a:moveTo>
                      <a:cubicBezTo>
                        <a:pt x="192934" y="91757"/>
                        <a:pt x="160020" y="47942"/>
                        <a:pt x="127635" y="0"/>
                      </a:cubicBezTo>
                      <a:lnTo>
                        <a:pt x="0" y="209127"/>
                      </a:lnTo>
                      <a:cubicBezTo>
                        <a:pt x="29422" y="262043"/>
                        <a:pt x="60642" y="310303"/>
                        <a:pt x="92075" y="354013"/>
                      </a:cubicBezTo>
                      <a:lnTo>
                        <a:pt x="225213" y="13144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8" name="Google Shape;13278;g3acbb144eea_1_6349">
                  <a:extLst>
                    <a:ext uri="{FF2B5EF4-FFF2-40B4-BE49-F238E27FC236}">
                      <a16:creationId xmlns:a16="http://schemas.microsoft.com/office/drawing/2014/main" id="{9FBE99DA-61A6-EF49-2202-02A16711BED7}"/>
                    </a:ext>
                  </a:extLst>
                </p:cNvPr>
                <p:cNvSpPr/>
                <p:nvPr/>
              </p:nvSpPr>
              <p:spPr>
                <a:xfrm>
                  <a:off x="1052089" y="5325004"/>
                  <a:ext cx="238336" cy="3735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36" h="373591" extrusionOk="0">
                      <a:moveTo>
                        <a:pt x="238337" y="123720"/>
                      </a:moveTo>
                      <a:cubicBezTo>
                        <a:pt x="204576" y="83926"/>
                        <a:pt x="172508" y="42545"/>
                        <a:pt x="142346" y="0"/>
                      </a:cubicBezTo>
                      <a:lnTo>
                        <a:pt x="0" y="233151"/>
                      </a:lnTo>
                      <a:cubicBezTo>
                        <a:pt x="28469" y="284269"/>
                        <a:pt x="58526" y="331047"/>
                        <a:pt x="88900" y="373592"/>
                      </a:cubicBezTo>
                      <a:lnTo>
                        <a:pt x="238337" y="12382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79" name="Google Shape;13279;g3acbb144eea_1_6349">
                  <a:extLst>
                    <a:ext uri="{FF2B5EF4-FFF2-40B4-BE49-F238E27FC236}">
                      <a16:creationId xmlns:a16="http://schemas.microsoft.com/office/drawing/2014/main" id="{D425759A-DCE8-69B4-01DE-B2ECBE6A6843}"/>
                    </a:ext>
                  </a:extLst>
                </p:cNvPr>
                <p:cNvSpPr/>
                <p:nvPr/>
              </p:nvSpPr>
              <p:spPr>
                <a:xfrm>
                  <a:off x="2052002" y="5613929"/>
                  <a:ext cx="37888" cy="938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88" h="93874" extrusionOk="0">
                      <a:moveTo>
                        <a:pt x="37888" y="0"/>
                      </a:moveTo>
                      <a:lnTo>
                        <a:pt x="37888" y="0"/>
                      </a:lnTo>
                      <a:cubicBezTo>
                        <a:pt x="30692" y="32279"/>
                        <a:pt x="18203" y="64029"/>
                        <a:pt x="0" y="93768"/>
                      </a:cubicBezTo>
                      <a:cubicBezTo>
                        <a:pt x="0" y="93768"/>
                        <a:pt x="0" y="93768"/>
                        <a:pt x="0" y="93874"/>
                      </a:cubicBezTo>
                      <a:cubicBezTo>
                        <a:pt x="0" y="93874"/>
                        <a:pt x="0" y="93874"/>
                        <a:pt x="0" y="93768"/>
                      </a:cubicBezTo>
                      <a:cubicBezTo>
                        <a:pt x="18203" y="64029"/>
                        <a:pt x="30692" y="32279"/>
                        <a:pt x="3788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0" name="Google Shape;13280;g3acbb144eea_1_6349">
                  <a:extLst>
                    <a:ext uri="{FF2B5EF4-FFF2-40B4-BE49-F238E27FC236}">
                      <a16:creationId xmlns:a16="http://schemas.microsoft.com/office/drawing/2014/main" id="{00620BC1-3E28-BB5A-1D6A-864EDADC2211}"/>
                    </a:ext>
                  </a:extLst>
                </p:cNvPr>
                <p:cNvSpPr/>
                <p:nvPr/>
              </p:nvSpPr>
              <p:spPr>
                <a:xfrm>
                  <a:off x="512501" y="6290098"/>
                  <a:ext cx="193406" cy="34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06" h="343111" extrusionOk="0">
                      <a:moveTo>
                        <a:pt x="96886" y="296862"/>
                      </a:moveTo>
                      <a:lnTo>
                        <a:pt x="193406" y="135572"/>
                      </a:lnTo>
                      <a:cubicBezTo>
                        <a:pt x="160069" y="94932"/>
                        <a:pt x="125991" y="49741"/>
                        <a:pt x="92547" y="0"/>
                      </a:cubicBezTo>
                      <a:lnTo>
                        <a:pt x="22697" y="114406"/>
                      </a:lnTo>
                      <a:cubicBezTo>
                        <a:pt x="-21859" y="187430"/>
                        <a:pt x="1213" y="282680"/>
                        <a:pt x="74132" y="327237"/>
                      </a:cubicBezTo>
                      <a:cubicBezTo>
                        <a:pt x="85668" y="334221"/>
                        <a:pt x="97733" y="339407"/>
                        <a:pt x="110116" y="343112"/>
                      </a:cubicBezTo>
                      <a:cubicBezTo>
                        <a:pt x="100696" y="340254"/>
                        <a:pt x="91489" y="336444"/>
                        <a:pt x="82493" y="331681"/>
                      </a:cubicBezTo>
                      <a:cubicBezTo>
                        <a:pt x="85351" y="319722"/>
                        <a:pt x="90113" y="307869"/>
                        <a:pt x="96886" y="2967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1" name="Google Shape;13281;g3acbb144eea_1_6349">
                  <a:extLst>
                    <a:ext uri="{FF2B5EF4-FFF2-40B4-BE49-F238E27FC236}">
                      <a16:creationId xmlns:a16="http://schemas.microsoft.com/office/drawing/2014/main" id="{9A510C7E-D7AC-C64A-B95C-7065D154CE01}"/>
                    </a:ext>
                  </a:extLst>
                </p:cNvPr>
                <p:cNvSpPr/>
                <p:nvPr/>
              </p:nvSpPr>
              <p:spPr>
                <a:xfrm>
                  <a:off x="1551939" y="5284893"/>
                  <a:ext cx="6582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28" h="57150" extrusionOk="0">
                      <a:moveTo>
                        <a:pt x="0" y="57150"/>
                      </a:moveTo>
                      <a:lnTo>
                        <a:pt x="0" y="57150"/>
                      </a:lnTo>
                      <a:cubicBezTo>
                        <a:pt x="19473" y="34714"/>
                        <a:pt x="41593" y="15558"/>
                        <a:pt x="65828" y="0"/>
                      </a:cubicBezTo>
                      <a:cubicBezTo>
                        <a:pt x="41698" y="15558"/>
                        <a:pt x="19473" y="34714"/>
                        <a:pt x="0" y="571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2" name="Google Shape;13282;g3acbb144eea_1_6349">
                  <a:extLst>
                    <a:ext uri="{FF2B5EF4-FFF2-40B4-BE49-F238E27FC236}">
                      <a16:creationId xmlns:a16="http://schemas.microsoft.com/office/drawing/2014/main" id="{8A71D1DC-0221-1908-1056-6BC865F0B86B}"/>
                    </a:ext>
                  </a:extLst>
                </p:cNvPr>
                <p:cNvSpPr/>
                <p:nvPr/>
              </p:nvSpPr>
              <p:spPr>
                <a:xfrm>
                  <a:off x="1944264" y="5277908"/>
                  <a:ext cx="115781" cy="120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1" h="120120" extrusionOk="0">
                      <a:moveTo>
                        <a:pt x="4445" y="2540"/>
                      </a:moveTo>
                      <a:cubicBezTo>
                        <a:pt x="2963" y="1693"/>
                        <a:pt x="1482" y="84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847"/>
                        <a:pt x="2963" y="1693"/>
                        <a:pt x="4445" y="2540"/>
                      </a:cubicBezTo>
                      <a:cubicBezTo>
                        <a:pt x="53022" y="32279"/>
                        <a:pt x="90593" y="73236"/>
                        <a:pt x="115782" y="120121"/>
                      </a:cubicBezTo>
                      <a:lnTo>
                        <a:pt x="115782" y="120121"/>
                      </a:lnTo>
                      <a:cubicBezTo>
                        <a:pt x="90593" y="73236"/>
                        <a:pt x="53022" y="32173"/>
                        <a:pt x="4445" y="254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3" name="Google Shape;13283;g3acbb144eea_1_6349">
                  <a:extLst>
                    <a:ext uri="{FF2B5EF4-FFF2-40B4-BE49-F238E27FC236}">
                      <a16:creationId xmlns:a16="http://schemas.microsoft.com/office/drawing/2014/main" id="{7D23C79F-5361-E956-0C05-7E71E7A871B5}"/>
                    </a:ext>
                  </a:extLst>
                </p:cNvPr>
                <p:cNvSpPr/>
                <p:nvPr/>
              </p:nvSpPr>
              <p:spPr>
                <a:xfrm>
                  <a:off x="2084175" y="5601546"/>
                  <a:ext cx="300566" cy="341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6" h="341784" extrusionOk="0">
                      <a:moveTo>
                        <a:pt x="142134" y="0"/>
                      </a:moveTo>
                      <a:cubicBezTo>
                        <a:pt x="131233" y="94720"/>
                        <a:pt x="100118" y="188383"/>
                        <a:pt x="51964" y="267229"/>
                      </a:cubicBezTo>
                      <a:cubicBezTo>
                        <a:pt x="40428" y="286067"/>
                        <a:pt x="24553" y="300566"/>
                        <a:pt x="6562" y="310409"/>
                      </a:cubicBezTo>
                      <a:cubicBezTo>
                        <a:pt x="4233" y="308716"/>
                        <a:pt x="2223" y="306811"/>
                        <a:pt x="0" y="305011"/>
                      </a:cubicBezTo>
                      <a:cubicBezTo>
                        <a:pt x="6033" y="310092"/>
                        <a:pt x="12277" y="314854"/>
                        <a:pt x="19156" y="319087"/>
                      </a:cubicBezTo>
                      <a:cubicBezTo>
                        <a:pt x="92181" y="363643"/>
                        <a:pt x="187431" y="340572"/>
                        <a:pt x="231987" y="267652"/>
                      </a:cubicBezTo>
                      <a:cubicBezTo>
                        <a:pt x="262996" y="216958"/>
                        <a:pt x="285538" y="163406"/>
                        <a:pt x="300567" y="108796"/>
                      </a:cubicBezTo>
                      <a:cubicBezTo>
                        <a:pt x="253048" y="48365"/>
                        <a:pt x="199496" y="12382"/>
                        <a:pt x="142134" y="1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4" name="Google Shape;13284;g3acbb144eea_1_6349">
                  <a:extLst>
                    <a:ext uri="{FF2B5EF4-FFF2-40B4-BE49-F238E27FC236}">
                      <a16:creationId xmlns:a16="http://schemas.microsoft.com/office/drawing/2014/main" id="{291F0896-1CA3-9CA5-A18A-4CEEE38FDB4C}"/>
                    </a:ext>
                  </a:extLst>
                </p:cNvPr>
                <p:cNvSpPr/>
                <p:nvPr/>
              </p:nvSpPr>
              <p:spPr>
                <a:xfrm>
                  <a:off x="1996863" y="5022215"/>
                  <a:ext cx="394546" cy="387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546" h="387138" extrusionOk="0">
                      <a:moveTo>
                        <a:pt x="106" y="97896"/>
                      </a:moveTo>
                      <a:cubicBezTo>
                        <a:pt x="16087" y="105410"/>
                        <a:pt x="31750" y="113771"/>
                        <a:pt x="47096" y="123084"/>
                      </a:cubicBezTo>
                      <a:cubicBezTo>
                        <a:pt x="131868" y="174837"/>
                        <a:pt x="185632" y="256116"/>
                        <a:pt x="212619" y="349568"/>
                      </a:cubicBezTo>
                      <a:cubicBezTo>
                        <a:pt x="267123" y="348827"/>
                        <a:pt x="321628" y="357928"/>
                        <a:pt x="373380" y="378354"/>
                      </a:cubicBezTo>
                      <a:cubicBezTo>
                        <a:pt x="380577" y="381106"/>
                        <a:pt x="387562" y="384069"/>
                        <a:pt x="394547" y="387138"/>
                      </a:cubicBezTo>
                      <a:cubicBezTo>
                        <a:pt x="359622" y="232410"/>
                        <a:pt x="266065" y="91228"/>
                        <a:pt x="122449" y="0"/>
                      </a:cubicBezTo>
                      <a:cubicBezTo>
                        <a:pt x="116523" y="2116"/>
                        <a:pt x="110596" y="4339"/>
                        <a:pt x="104987" y="6773"/>
                      </a:cubicBezTo>
                      <a:cubicBezTo>
                        <a:pt x="59478" y="25823"/>
                        <a:pt x="25083" y="58208"/>
                        <a:pt x="0" y="977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5" name="Google Shape;13285;g3acbb144eea_1_6349">
                  <a:extLst>
                    <a:ext uri="{FF2B5EF4-FFF2-40B4-BE49-F238E27FC236}">
                      <a16:creationId xmlns:a16="http://schemas.microsoft.com/office/drawing/2014/main" id="{687C09C6-27D9-A70D-CF7C-788FFBDC38ED}"/>
                    </a:ext>
                  </a:extLst>
                </p:cNvPr>
                <p:cNvSpPr/>
                <p:nvPr/>
              </p:nvSpPr>
              <p:spPr>
                <a:xfrm>
                  <a:off x="1373610" y="4925465"/>
                  <a:ext cx="418570" cy="285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570" h="285768" extrusionOk="0">
                      <a:moveTo>
                        <a:pt x="349462" y="153476"/>
                      </a:moveTo>
                      <a:cubicBezTo>
                        <a:pt x="364808" y="99396"/>
                        <a:pt x="387668" y="47432"/>
                        <a:pt x="418571" y="18"/>
                      </a:cubicBezTo>
                      <a:cubicBezTo>
                        <a:pt x="266171" y="-1146"/>
                        <a:pt x="115993" y="53887"/>
                        <a:pt x="0" y="157287"/>
                      </a:cubicBezTo>
                      <a:cubicBezTo>
                        <a:pt x="23813" y="201313"/>
                        <a:pt x="49848" y="244282"/>
                        <a:pt x="78105" y="285768"/>
                      </a:cubicBezTo>
                      <a:cubicBezTo>
                        <a:pt x="153141" y="212955"/>
                        <a:pt x="248920" y="167552"/>
                        <a:pt x="349462" y="15347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6" name="Google Shape;13286;g3acbb144eea_1_6349">
                  <a:extLst>
                    <a:ext uri="{FF2B5EF4-FFF2-40B4-BE49-F238E27FC236}">
                      <a16:creationId xmlns:a16="http://schemas.microsoft.com/office/drawing/2014/main" id="{AF3F241D-FDF2-7C01-57AD-B31ABA086597}"/>
                    </a:ext>
                  </a:extLst>
                </p:cNvPr>
                <p:cNvSpPr/>
                <p:nvPr/>
              </p:nvSpPr>
              <p:spPr>
                <a:xfrm>
                  <a:off x="605049" y="6028690"/>
                  <a:ext cx="251777" cy="39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77" h="397086" extrusionOk="0">
                      <a:moveTo>
                        <a:pt x="251778" y="144886"/>
                      </a:moveTo>
                      <a:cubicBezTo>
                        <a:pt x="220345" y="101177"/>
                        <a:pt x="189230" y="52917"/>
                        <a:pt x="159703" y="0"/>
                      </a:cubicBezTo>
                      <a:lnTo>
                        <a:pt x="0" y="261514"/>
                      </a:lnTo>
                      <a:cubicBezTo>
                        <a:pt x="33443" y="311150"/>
                        <a:pt x="67522" y="356447"/>
                        <a:pt x="100859" y="397086"/>
                      </a:cubicBezTo>
                      <a:lnTo>
                        <a:pt x="251672" y="14499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7" name="Google Shape;13287;g3acbb144eea_1_6349">
                  <a:extLst>
                    <a:ext uri="{FF2B5EF4-FFF2-40B4-BE49-F238E27FC236}">
                      <a16:creationId xmlns:a16="http://schemas.microsoft.com/office/drawing/2014/main" id="{6166BA65-667A-31DB-DB53-6003022E6ED7}"/>
                    </a:ext>
                  </a:extLst>
                </p:cNvPr>
                <p:cNvSpPr/>
                <p:nvPr/>
              </p:nvSpPr>
              <p:spPr>
                <a:xfrm>
                  <a:off x="892386" y="5558048"/>
                  <a:ext cx="248602" cy="392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602" h="392853" extrusionOk="0">
                      <a:moveTo>
                        <a:pt x="248602" y="140441"/>
                      </a:moveTo>
                      <a:cubicBezTo>
                        <a:pt x="218228" y="97896"/>
                        <a:pt x="188172" y="51118"/>
                        <a:pt x="159703" y="0"/>
                      </a:cubicBezTo>
                      <a:lnTo>
                        <a:pt x="0" y="261514"/>
                      </a:lnTo>
                      <a:cubicBezTo>
                        <a:pt x="32385" y="309457"/>
                        <a:pt x="65193" y="353378"/>
                        <a:pt x="97578" y="392853"/>
                      </a:cubicBezTo>
                      <a:lnTo>
                        <a:pt x="248602" y="14044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8" name="Google Shape;13288;g3acbb144eea_1_6349">
                  <a:extLst>
                    <a:ext uri="{FF2B5EF4-FFF2-40B4-BE49-F238E27FC236}">
                      <a16:creationId xmlns:a16="http://schemas.microsoft.com/office/drawing/2014/main" id="{F9325436-60D7-7892-0F16-B6B4EACC158D}"/>
                    </a:ext>
                  </a:extLst>
                </p:cNvPr>
                <p:cNvSpPr/>
                <p:nvPr/>
              </p:nvSpPr>
              <p:spPr>
                <a:xfrm>
                  <a:off x="1160462" y="5831734"/>
                  <a:ext cx="87312" cy="143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312" h="143086" extrusionOk="0">
                      <a:moveTo>
                        <a:pt x="0" y="143086"/>
                      </a:moveTo>
                      <a:lnTo>
                        <a:pt x="87313" y="0"/>
                      </a:lnTo>
                      <a:lnTo>
                        <a:pt x="87313" y="0"/>
                      </a:lnTo>
                      <a:lnTo>
                        <a:pt x="0" y="1430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89" name="Google Shape;13289;g3acbb144eea_1_6349">
                  <a:extLst>
                    <a:ext uri="{FF2B5EF4-FFF2-40B4-BE49-F238E27FC236}">
                      <a16:creationId xmlns:a16="http://schemas.microsoft.com/office/drawing/2014/main" id="{5A7832FE-6EE1-025E-5340-EBDE03857A6D}"/>
                    </a:ext>
                  </a:extLst>
                </p:cNvPr>
                <p:cNvSpPr/>
                <p:nvPr/>
              </p:nvSpPr>
              <p:spPr>
                <a:xfrm>
                  <a:off x="1406101" y="5342043"/>
                  <a:ext cx="145838" cy="2305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38" h="230504" extrusionOk="0">
                      <a:moveTo>
                        <a:pt x="115252" y="41698"/>
                      </a:moveTo>
                      <a:lnTo>
                        <a:pt x="0" y="230505"/>
                      </a:lnTo>
                      <a:lnTo>
                        <a:pt x="0" y="230505"/>
                      </a:lnTo>
                      <a:cubicBezTo>
                        <a:pt x="0" y="230505"/>
                        <a:pt x="115252" y="41698"/>
                        <a:pt x="115252" y="41698"/>
                      </a:cubicBezTo>
                      <a:cubicBezTo>
                        <a:pt x="124354" y="26670"/>
                        <a:pt x="134726" y="12806"/>
                        <a:pt x="145838" y="0"/>
                      </a:cubicBezTo>
                      <a:lnTo>
                        <a:pt x="145838" y="0"/>
                      </a:lnTo>
                      <a:cubicBezTo>
                        <a:pt x="134726" y="12806"/>
                        <a:pt x="124460" y="26776"/>
                        <a:pt x="115252" y="416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0" name="Google Shape;13290;g3acbb144eea_1_6349">
                  <a:extLst>
                    <a:ext uri="{FF2B5EF4-FFF2-40B4-BE49-F238E27FC236}">
                      <a16:creationId xmlns:a16="http://schemas.microsoft.com/office/drawing/2014/main" id="{637EB95B-08F7-C6E6-1AA9-BE4AFC77F8B9}"/>
                    </a:ext>
                  </a:extLst>
                </p:cNvPr>
                <p:cNvSpPr/>
                <p:nvPr/>
              </p:nvSpPr>
              <p:spPr>
                <a:xfrm>
                  <a:off x="1194435" y="5082751"/>
                  <a:ext cx="257280" cy="365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280" h="365971" extrusionOk="0">
                      <a:moveTo>
                        <a:pt x="180869" y="224155"/>
                      </a:moveTo>
                      <a:cubicBezTo>
                        <a:pt x="202777" y="188383"/>
                        <a:pt x="228494" y="156422"/>
                        <a:pt x="257281" y="128482"/>
                      </a:cubicBezTo>
                      <a:cubicBezTo>
                        <a:pt x="229023" y="86995"/>
                        <a:pt x="202988" y="44027"/>
                        <a:pt x="179176" y="0"/>
                      </a:cubicBezTo>
                      <a:cubicBezTo>
                        <a:pt x="134726" y="39582"/>
                        <a:pt x="95250" y="86254"/>
                        <a:pt x="62653" y="139594"/>
                      </a:cubicBezTo>
                      <a:lnTo>
                        <a:pt x="0" y="242252"/>
                      </a:lnTo>
                      <a:cubicBezTo>
                        <a:pt x="30162" y="284903"/>
                        <a:pt x="62230" y="326178"/>
                        <a:pt x="95991" y="365972"/>
                      </a:cubicBezTo>
                      <a:lnTo>
                        <a:pt x="180869" y="224155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1" name="Google Shape;13291;g3acbb144eea_1_6349">
                  <a:extLst>
                    <a:ext uri="{FF2B5EF4-FFF2-40B4-BE49-F238E27FC236}">
                      <a16:creationId xmlns:a16="http://schemas.microsoft.com/office/drawing/2014/main" id="{9744934D-E1F2-6A7B-D976-CE7E42E880F7}"/>
                    </a:ext>
                  </a:extLst>
                </p:cNvPr>
                <p:cNvSpPr/>
                <p:nvPr/>
              </p:nvSpPr>
              <p:spPr>
                <a:xfrm>
                  <a:off x="1832715" y="5238326"/>
                  <a:ext cx="29845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45" h="5926" extrusionOk="0">
                      <a:moveTo>
                        <a:pt x="29845" y="5927"/>
                      </a:moveTo>
                      <a:cubicBezTo>
                        <a:pt x="20002" y="3493"/>
                        <a:pt x="10054" y="1482"/>
                        <a:pt x="0" y="0"/>
                      </a:cubicBezTo>
                      <a:cubicBezTo>
                        <a:pt x="9948" y="1482"/>
                        <a:pt x="19897" y="3493"/>
                        <a:pt x="29845" y="59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2" name="Google Shape;13292;g3acbb144eea_1_6349">
                  <a:extLst>
                    <a:ext uri="{FF2B5EF4-FFF2-40B4-BE49-F238E27FC236}">
                      <a16:creationId xmlns:a16="http://schemas.microsoft.com/office/drawing/2014/main" id="{B59296CC-7908-C588-1E08-37689AF0212B}"/>
                    </a:ext>
                  </a:extLst>
                </p:cNvPr>
                <p:cNvSpPr/>
                <p:nvPr/>
              </p:nvSpPr>
              <p:spPr>
                <a:xfrm>
                  <a:off x="1723072" y="4925589"/>
                  <a:ext cx="396345" cy="194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45" h="194627" extrusionOk="0">
                      <a:moveTo>
                        <a:pt x="273897" y="194522"/>
                      </a:moveTo>
                      <a:cubicBezTo>
                        <a:pt x="299085" y="154940"/>
                        <a:pt x="333481" y="122555"/>
                        <a:pt x="378883" y="103505"/>
                      </a:cubicBezTo>
                      <a:cubicBezTo>
                        <a:pt x="384598" y="101071"/>
                        <a:pt x="390419" y="98848"/>
                        <a:pt x="396346" y="96732"/>
                      </a:cubicBezTo>
                      <a:cubicBezTo>
                        <a:pt x="393171" y="94721"/>
                        <a:pt x="390102" y="92604"/>
                        <a:pt x="386927" y="90699"/>
                      </a:cubicBezTo>
                      <a:cubicBezTo>
                        <a:pt x="287655" y="30057"/>
                        <a:pt x="177800" y="847"/>
                        <a:pt x="69109" y="0"/>
                      </a:cubicBezTo>
                      <a:cubicBezTo>
                        <a:pt x="38100" y="47413"/>
                        <a:pt x="15346" y="99272"/>
                        <a:pt x="0" y="153458"/>
                      </a:cubicBezTo>
                      <a:cubicBezTo>
                        <a:pt x="91123" y="140653"/>
                        <a:pt x="186267" y="153458"/>
                        <a:pt x="273897" y="1946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3" name="Google Shape;13293;g3acbb144eea_1_6349">
                  <a:extLst>
                    <a:ext uri="{FF2B5EF4-FFF2-40B4-BE49-F238E27FC236}">
                      <a16:creationId xmlns:a16="http://schemas.microsoft.com/office/drawing/2014/main" id="{DC4516FE-7C5F-B9AE-7D1E-885F832C486C}"/>
                    </a:ext>
                  </a:extLst>
                </p:cNvPr>
                <p:cNvSpPr/>
                <p:nvPr/>
              </p:nvSpPr>
              <p:spPr>
                <a:xfrm>
                  <a:off x="1787736" y="5235045"/>
                  <a:ext cx="30056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481" extrusionOk="0">
                      <a:moveTo>
                        <a:pt x="30057" y="1482"/>
                      </a:moveTo>
                      <a:cubicBezTo>
                        <a:pt x="20002" y="529"/>
                        <a:pt x="10054" y="0"/>
                        <a:pt x="0" y="0"/>
                      </a:cubicBezTo>
                      <a:cubicBezTo>
                        <a:pt x="9948" y="0"/>
                        <a:pt x="20002" y="529"/>
                        <a:pt x="30057" y="148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4" name="Google Shape;13294;g3acbb144eea_1_6349">
                  <a:extLst>
                    <a:ext uri="{FF2B5EF4-FFF2-40B4-BE49-F238E27FC236}">
                      <a16:creationId xmlns:a16="http://schemas.microsoft.com/office/drawing/2014/main" id="{79C3AF4E-0AD5-7F6A-7B9D-45F5864A8A79}"/>
                    </a:ext>
                  </a:extLst>
                </p:cNvPr>
                <p:cNvSpPr/>
                <p:nvPr/>
              </p:nvSpPr>
              <p:spPr>
                <a:xfrm>
                  <a:off x="1699259" y="5238115"/>
                  <a:ext cx="43709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9" h="9524" extrusionOk="0">
                      <a:moveTo>
                        <a:pt x="43709" y="0"/>
                      </a:moveTo>
                      <a:cubicBezTo>
                        <a:pt x="28892" y="2117"/>
                        <a:pt x="14288" y="5292"/>
                        <a:pt x="0" y="9525"/>
                      </a:cubicBezTo>
                      <a:cubicBezTo>
                        <a:pt x="14288" y="5292"/>
                        <a:pt x="28892" y="2117"/>
                        <a:pt x="4370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5" name="Google Shape;13295;g3acbb144eea_1_6349">
                  <a:extLst>
                    <a:ext uri="{FF2B5EF4-FFF2-40B4-BE49-F238E27FC236}">
                      <a16:creationId xmlns:a16="http://schemas.microsoft.com/office/drawing/2014/main" id="{71B93D77-A48B-106E-FA12-467EE9BDA92B}"/>
                    </a:ext>
                  </a:extLst>
                </p:cNvPr>
                <p:cNvSpPr/>
                <p:nvPr/>
              </p:nvSpPr>
              <p:spPr>
                <a:xfrm>
                  <a:off x="1862560" y="5244253"/>
                  <a:ext cx="81703" cy="33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03" h="33655" extrusionOk="0">
                      <a:moveTo>
                        <a:pt x="0" y="0"/>
                      </a:moveTo>
                      <a:cubicBezTo>
                        <a:pt x="28046" y="7091"/>
                        <a:pt x="55563" y="18203"/>
                        <a:pt x="81703" y="33655"/>
                      </a:cubicBezTo>
                      <a:cubicBezTo>
                        <a:pt x="81703" y="33655"/>
                        <a:pt x="81703" y="33655"/>
                        <a:pt x="81703" y="33655"/>
                      </a:cubicBezTo>
                      <a:cubicBezTo>
                        <a:pt x="55563" y="18309"/>
                        <a:pt x="28152" y="7091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6" name="Google Shape;13296;g3acbb144eea_1_6349">
                  <a:extLst>
                    <a:ext uri="{FF2B5EF4-FFF2-40B4-BE49-F238E27FC236}">
                      <a16:creationId xmlns:a16="http://schemas.microsoft.com/office/drawing/2014/main" id="{2F9DB4D1-8C4C-5E26-DF90-0137FA0ACDFF}"/>
                    </a:ext>
                  </a:extLst>
                </p:cNvPr>
                <p:cNvSpPr/>
                <p:nvPr/>
              </p:nvSpPr>
              <p:spPr>
                <a:xfrm>
                  <a:off x="2060045" y="5398029"/>
                  <a:ext cx="37342" cy="2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42" h="21590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5243" y="65405"/>
                        <a:pt x="46355" y="142240"/>
                        <a:pt x="29845" y="215900"/>
                      </a:cubicBezTo>
                      <a:lnTo>
                        <a:pt x="29845" y="215900"/>
                      </a:lnTo>
                      <a:cubicBezTo>
                        <a:pt x="46355" y="142346"/>
                        <a:pt x="35243" y="65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7" name="Google Shape;13297;g3acbb144eea_1_6349">
                  <a:extLst>
                    <a:ext uri="{FF2B5EF4-FFF2-40B4-BE49-F238E27FC236}">
                      <a16:creationId xmlns:a16="http://schemas.microsoft.com/office/drawing/2014/main" id="{9CED914B-B8AE-C688-1AC0-225A242F3D11}"/>
                    </a:ext>
                  </a:extLst>
                </p:cNvPr>
                <p:cNvSpPr/>
                <p:nvPr/>
              </p:nvSpPr>
              <p:spPr>
                <a:xfrm>
                  <a:off x="2209482" y="5371740"/>
                  <a:ext cx="197253" cy="338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253" h="338496" extrusionOk="0">
                      <a:moveTo>
                        <a:pt x="0" y="42"/>
                      </a:moveTo>
                      <a:cubicBezTo>
                        <a:pt x="20849" y="72008"/>
                        <a:pt x="25823" y="151277"/>
                        <a:pt x="16827" y="229806"/>
                      </a:cubicBezTo>
                      <a:cubicBezTo>
                        <a:pt x="74189" y="242188"/>
                        <a:pt x="127741" y="278066"/>
                        <a:pt x="175260" y="338497"/>
                      </a:cubicBezTo>
                      <a:cubicBezTo>
                        <a:pt x="202565" y="239014"/>
                        <a:pt x="204047" y="135614"/>
                        <a:pt x="181928" y="37612"/>
                      </a:cubicBezTo>
                      <a:cubicBezTo>
                        <a:pt x="174942" y="34543"/>
                        <a:pt x="167852" y="31474"/>
                        <a:pt x="160761" y="28828"/>
                      </a:cubicBezTo>
                      <a:cubicBezTo>
                        <a:pt x="109008" y="8402"/>
                        <a:pt x="54504" y="-699"/>
                        <a:pt x="0" y="4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8" name="Google Shape;13298;g3acbb144eea_1_6349">
                  <a:extLst>
                    <a:ext uri="{FF2B5EF4-FFF2-40B4-BE49-F238E27FC236}">
                      <a16:creationId xmlns:a16="http://schemas.microsoft.com/office/drawing/2014/main" id="{D31B901B-C5B5-7F6A-659E-82C9F3A84A9A}"/>
                    </a:ext>
                  </a:extLst>
                </p:cNvPr>
                <p:cNvSpPr/>
                <p:nvPr/>
              </p:nvSpPr>
              <p:spPr>
                <a:xfrm>
                  <a:off x="2029565" y="5596684"/>
                  <a:ext cx="196744" cy="315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44" h="315376" extrusionOk="0">
                      <a:moveTo>
                        <a:pt x="106574" y="272092"/>
                      </a:moveTo>
                      <a:cubicBezTo>
                        <a:pt x="154728" y="193246"/>
                        <a:pt x="185843" y="99583"/>
                        <a:pt x="196744" y="4862"/>
                      </a:cubicBezTo>
                      <a:cubicBezTo>
                        <a:pt x="153141" y="-4557"/>
                        <a:pt x="107209" y="-218"/>
                        <a:pt x="60219" y="17245"/>
                      </a:cubicBezTo>
                      <a:cubicBezTo>
                        <a:pt x="53022" y="49524"/>
                        <a:pt x="40534" y="81274"/>
                        <a:pt x="22331" y="111013"/>
                      </a:cubicBezTo>
                      <a:cubicBezTo>
                        <a:pt x="22331" y="111013"/>
                        <a:pt x="22331" y="111013"/>
                        <a:pt x="22331" y="111119"/>
                      </a:cubicBezTo>
                      <a:cubicBezTo>
                        <a:pt x="19685" y="115458"/>
                        <a:pt x="17251" y="120008"/>
                        <a:pt x="15028" y="124454"/>
                      </a:cubicBezTo>
                      <a:cubicBezTo>
                        <a:pt x="14287" y="126041"/>
                        <a:pt x="13652" y="127629"/>
                        <a:pt x="13017" y="129217"/>
                      </a:cubicBezTo>
                      <a:cubicBezTo>
                        <a:pt x="11642" y="132285"/>
                        <a:pt x="10266" y="135248"/>
                        <a:pt x="9207" y="138424"/>
                      </a:cubicBezTo>
                      <a:cubicBezTo>
                        <a:pt x="8467" y="140329"/>
                        <a:pt x="7938" y="142234"/>
                        <a:pt x="7303" y="144245"/>
                      </a:cubicBezTo>
                      <a:cubicBezTo>
                        <a:pt x="6350" y="146996"/>
                        <a:pt x="5503" y="149853"/>
                        <a:pt x="4762" y="152711"/>
                      </a:cubicBezTo>
                      <a:cubicBezTo>
                        <a:pt x="4233" y="154828"/>
                        <a:pt x="3810" y="156839"/>
                        <a:pt x="3387" y="158956"/>
                      </a:cubicBezTo>
                      <a:cubicBezTo>
                        <a:pt x="2752" y="161707"/>
                        <a:pt x="2222" y="164353"/>
                        <a:pt x="1799" y="167104"/>
                      </a:cubicBezTo>
                      <a:cubicBezTo>
                        <a:pt x="1482" y="169327"/>
                        <a:pt x="1270" y="171444"/>
                        <a:pt x="952" y="173666"/>
                      </a:cubicBezTo>
                      <a:cubicBezTo>
                        <a:pt x="635" y="176312"/>
                        <a:pt x="317" y="178958"/>
                        <a:pt x="212" y="181603"/>
                      </a:cubicBezTo>
                      <a:cubicBezTo>
                        <a:pt x="106" y="183826"/>
                        <a:pt x="0" y="186154"/>
                        <a:pt x="0" y="188377"/>
                      </a:cubicBezTo>
                      <a:cubicBezTo>
                        <a:pt x="0" y="190917"/>
                        <a:pt x="0" y="193563"/>
                        <a:pt x="0" y="196103"/>
                      </a:cubicBezTo>
                      <a:cubicBezTo>
                        <a:pt x="0" y="198431"/>
                        <a:pt x="212" y="200654"/>
                        <a:pt x="423" y="202982"/>
                      </a:cubicBezTo>
                      <a:cubicBezTo>
                        <a:pt x="635" y="205522"/>
                        <a:pt x="847" y="207956"/>
                        <a:pt x="1164" y="210496"/>
                      </a:cubicBezTo>
                      <a:cubicBezTo>
                        <a:pt x="1482" y="212824"/>
                        <a:pt x="1799" y="215153"/>
                        <a:pt x="2222" y="217375"/>
                      </a:cubicBezTo>
                      <a:cubicBezTo>
                        <a:pt x="2646" y="219810"/>
                        <a:pt x="3069" y="222244"/>
                        <a:pt x="3598" y="224678"/>
                      </a:cubicBezTo>
                      <a:cubicBezTo>
                        <a:pt x="4127" y="227006"/>
                        <a:pt x="4657" y="229334"/>
                        <a:pt x="5292" y="231557"/>
                      </a:cubicBezTo>
                      <a:cubicBezTo>
                        <a:pt x="5927" y="233885"/>
                        <a:pt x="6562" y="236214"/>
                        <a:pt x="7303" y="238542"/>
                      </a:cubicBezTo>
                      <a:cubicBezTo>
                        <a:pt x="8043" y="240871"/>
                        <a:pt x="8784" y="243093"/>
                        <a:pt x="9631" y="245421"/>
                      </a:cubicBezTo>
                      <a:cubicBezTo>
                        <a:pt x="10477" y="247643"/>
                        <a:pt x="11324" y="249866"/>
                        <a:pt x="12277" y="252089"/>
                      </a:cubicBezTo>
                      <a:cubicBezTo>
                        <a:pt x="13229" y="254311"/>
                        <a:pt x="14182" y="256640"/>
                        <a:pt x="15240" y="258756"/>
                      </a:cubicBezTo>
                      <a:cubicBezTo>
                        <a:pt x="16298" y="260873"/>
                        <a:pt x="17357" y="262989"/>
                        <a:pt x="18521" y="265000"/>
                      </a:cubicBezTo>
                      <a:cubicBezTo>
                        <a:pt x="19685" y="267223"/>
                        <a:pt x="20849" y="269340"/>
                        <a:pt x="22119" y="271562"/>
                      </a:cubicBezTo>
                      <a:cubicBezTo>
                        <a:pt x="23283" y="273573"/>
                        <a:pt x="24659" y="275478"/>
                        <a:pt x="25929" y="277383"/>
                      </a:cubicBezTo>
                      <a:cubicBezTo>
                        <a:pt x="27305" y="279499"/>
                        <a:pt x="28681" y="281616"/>
                        <a:pt x="30268" y="283733"/>
                      </a:cubicBezTo>
                      <a:cubicBezTo>
                        <a:pt x="31644" y="285532"/>
                        <a:pt x="33126" y="287331"/>
                        <a:pt x="34607" y="289131"/>
                      </a:cubicBezTo>
                      <a:cubicBezTo>
                        <a:pt x="36195" y="291141"/>
                        <a:pt x="37888" y="293258"/>
                        <a:pt x="39582" y="295163"/>
                      </a:cubicBezTo>
                      <a:cubicBezTo>
                        <a:pt x="41063" y="296856"/>
                        <a:pt x="42757" y="298444"/>
                        <a:pt x="44344" y="300031"/>
                      </a:cubicBezTo>
                      <a:cubicBezTo>
                        <a:pt x="46249" y="301936"/>
                        <a:pt x="48048" y="303947"/>
                        <a:pt x="50059" y="305746"/>
                      </a:cubicBezTo>
                      <a:cubicBezTo>
                        <a:pt x="51647" y="307228"/>
                        <a:pt x="53446" y="308604"/>
                        <a:pt x="55139" y="309979"/>
                      </a:cubicBezTo>
                      <a:cubicBezTo>
                        <a:pt x="57256" y="311779"/>
                        <a:pt x="59373" y="313684"/>
                        <a:pt x="61701" y="315377"/>
                      </a:cubicBezTo>
                      <a:cubicBezTo>
                        <a:pt x="79798" y="305535"/>
                        <a:pt x="95673" y="291035"/>
                        <a:pt x="107103" y="27219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99" name="Google Shape;13299;g3acbb144eea_1_6349">
                  <a:extLst>
                    <a:ext uri="{FF2B5EF4-FFF2-40B4-BE49-F238E27FC236}">
                      <a16:creationId xmlns:a16="http://schemas.microsoft.com/office/drawing/2014/main" id="{9401B570-EF90-F572-F74C-8F1358E4C55A}"/>
                    </a:ext>
                  </a:extLst>
                </p:cNvPr>
                <p:cNvSpPr/>
                <p:nvPr/>
              </p:nvSpPr>
              <p:spPr>
                <a:xfrm>
                  <a:off x="594995" y="6425353"/>
                  <a:ext cx="217805" cy="214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805" h="214312" extrusionOk="0">
                      <a:moveTo>
                        <a:pt x="14393" y="161608"/>
                      </a:moveTo>
                      <a:cubicBezTo>
                        <a:pt x="7620" y="172720"/>
                        <a:pt x="2858" y="184467"/>
                        <a:pt x="0" y="196533"/>
                      </a:cubicBezTo>
                      <a:cubicBezTo>
                        <a:pt x="8996" y="201295"/>
                        <a:pt x="18203" y="205105"/>
                        <a:pt x="27623" y="207963"/>
                      </a:cubicBezTo>
                      <a:cubicBezTo>
                        <a:pt x="27623" y="207963"/>
                        <a:pt x="27623" y="207963"/>
                        <a:pt x="27623" y="207963"/>
                      </a:cubicBezTo>
                      <a:cubicBezTo>
                        <a:pt x="32279" y="209339"/>
                        <a:pt x="36936" y="210503"/>
                        <a:pt x="41593" y="211455"/>
                      </a:cubicBezTo>
                      <a:cubicBezTo>
                        <a:pt x="41698" y="211455"/>
                        <a:pt x="41804" y="211455"/>
                        <a:pt x="41910" y="211455"/>
                      </a:cubicBezTo>
                      <a:cubicBezTo>
                        <a:pt x="46461" y="212408"/>
                        <a:pt x="51117" y="213043"/>
                        <a:pt x="55774" y="213572"/>
                      </a:cubicBezTo>
                      <a:cubicBezTo>
                        <a:pt x="56092" y="213572"/>
                        <a:pt x="56303" y="213572"/>
                        <a:pt x="56621" y="213572"/>
                      </a:cubicBezTo>
                      <a:cubicBezTo>
                        <a:pt x="61066" y="213995"/>
                        <a:pt x="65511" y="214313"/>
                        <a:pt x="70062" y="214313"/>
                      </a:cubicBezTo>
                      <a:cubicBezTo>
                        <a:pt x="70485" y="214313"/>
                        <a:pt x="70908" y="214313"/>
                        <a:pt x="71438" y="214313"/>
                      </a:cubicBezTo>
                      <a:cubicBezTo>
                        <a:pt x="75671" y="214313"/>
                        <a:pt x="80010" y="214207"/>
                        <a:pt x="84243" y="213889"/>
                      </a:cubicBezTo>
                      <a:cubicBezTo>
                        <a:pt x="84878" y="213889"/>
                        <a:pt x="85513" y="213783"/>
                        <a:pt x="86254" y="213678"/>
                      </a:cubicBezTo>
                      <a:cubicBezTo>
                        <a:pt x="90276" y="213360"/>
                        <a:pt x="94297" y="212831"/>
                        <a:pt x="98319" y="212090"/>
                      </a:cubicBezTo>
                      <a:cubicBezTo>
                        <a:pt x="99166" y="211984"/>
                        <a:pt x="100118" y="211773"/>
                        <a:pt x="100965" y="211561"/>
                      </a:cubicBezTo>
                      <a:cubicBezTo>
                        <a:pt x="104669" y="210820"/>
                        <a:pt x="108479" y="210079"/>
                        <a:pt x="112183" y="209127"/>
                      </a:cubicBezTo>
                      <a:cubicBezTo>
                        <a:pt x="113347" y="208809"/>
                        <a:pt x="114406" y="208492"/>
                        <a:pt x="115570" y="208174"/>
                      </a:cubicBezTo>
                      <a:cubicBezTo>
                        <a:pt x="118957" y="207222"/>
                        <a:pt x="122343" y="206163"/>
                        <a:pt x="125730" y="204893"/>
                      </a:cubicBezTo>
                      <a:cubicBezTo>
                        <a:pt x="127106" y="204364"/>
                        <a:pt x="128482" y="203835"/>
                        <a:pt x="129857" y="203306"/>
                      </a:cubicBezTo>
                      <a:cubicBezTo>
                        <a:pt x="132927" y="202036"/>
                        <a:pt x="135996" y="200871"/>
                        <a:pt x="138959" y="199390"/>
                      </a:cubicBezTo>
                      <a:cubicBezTo>
                        <a:pt x="140547" y="198649"/>
                        <a:pt x="142134" y="197803"/>
                        <a:pt x="143616" y="196956"/>
                      </a:cubicBezTo>
                      <a:cubicBezTo>
                        <a:pt x="146368" y="195580"/>
                        <a:pt x="149013" y="194204"/>
                        <a:pt x="151659" y="192617"/>
                      </a:cubicBezTo>
                      <a:cubicBezTo>
                        <a:pt x="153458" y="191558"/>
                        <a:pt x="155152" y="190394"/>
                        <a:pt x="156845" y="189230"/>
                      </a:cubicBezTo>
                      <a:cubicBezTo>
                        <a:pt x="159173" y="187748"/>
                        <a:pt x="161502" y="186266"/>
                        <a:pt x="163830" y="184573"/>
                      </a:cubicBezTo>
                      <a:cubicBezTo>
                        <a:pt x="165735" y="183197"/>
                        <a:pt x="167534" y="181610"/>
                        <a:pt x="169439" y="180129"/>
                      </a:cubicBezTo>
                      <a:cubicBezTo>
                        <a:pt x="171450" y="178541"/>
                        <a:pt x="173461" y="177059"/>
                        <a:pt x="175366" y="175260"/>
                      </a:cubicBezTo>
                      <a:cubicBezTo>
                        <a:pt x="177377" y="173461"/>
                        <a:pt x="179282" y="171450"/>
                        <a:pt x="181292" y="169545"/>
                      </a:cubicBezTo>
                      <a:cubicBezTo>
                        <a:pt x="182880" y="167957"/>
                        <a:pt x="184573" y="166476"/>
                        <a:pt x="186055" y="164783"/>
                      </a:cubicBezTo>
                      <a:cubicBezTo>
                        <a:pt x="188278" y="162454"/>
                        <a:pt x="190288" y="159808"/>
                        <a:pt x="192299" y="157268"/>
                      </a:cubicBezTo>
                      <a:cubicBezTo>
                        <a:pt x="193463" y="155892"/>
                        <a:pt x="194733" y="154516"/>
                        <a:pt x="195792" y="153035"/>
                      </a:cubicBezTo>
                      <a:cubicBezTo>
                        <a:pt x="198861" y="148908"/>
                        <a:pt x="201824" y="144674"/>
                        <a:pt x="204576" y="140229"/>
                      </a:cubicBezTo>
                      <a:lnTo>
                        <a:pt x="217805" y="118639"/>
                      </a:lnTo>
                      <a:cubicBezTo>
                        <a:pt x="184256" y="84667"/>
                        <a:pt x="148167" y="45191"/>
                        <a:pt x="111019" y="0"/>
                      </a:cubicBezTo>
                      <a:lnTo>
                        <a:pt x="14499" y="16129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0" name="Google Shape;13300;g3acbb144eea_1_6349">
                  <a:extLst>
                    <a:ext uri="{FF2B5EF4-FFF2-40B4-BE49-F238E27FC236}">
                      <a16:creationId xmlns:a16="http://schemas.microsoft.com/office/drawing/2014/main" id="{AD9E41AE-B9B0-F3A7-E8F5-9A8E10C43D7E}"/>
                    </a:ext>
                  </a:extLst>
                </p:cNvPr>
                <p:cNvSpPr/>
                <p:nvPr/>
              </p:nvSpPr>
              <p:spPr>
                <a:xfrm>
                  <a:off x="1140989" y="5448723"/>
                  <a:ext cx="265112" cy="383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12" h="383010" extrusionOk="0">
                      <a:moveTo>
                        <a:pt x="149437" y="0"/>
                      </a:moveTo>
                      <a:lnTo>
                        <a:pt x="0" y="249766"/>
                      </a:lnTo>
                      <a:cubicBezTo>
                        <a:pt x="36089" y="300354"/>
                        <a:pt x="72496" y="344805"/>
                        <a:pt x="106786" y="383011"/>
                      </a:cubicBezTo>
                      <a:lnTo>
                        <a:pt x="265113" y="123824"/>
                      </a:lnTo>
                      <a:cubicBezTo>
                        <a:pt x="224578" y="84455"/>
                        <a:pt x="185949" y="43074"/>
                        <a:pt x="14943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1" name="Google Shape;13301;g3acbb144eea_1_6349">
                  <a:extLst>
                    <a:ext uri="{FF2B5EF4-FFF2-40B4-BE49-F238E27FC236}">
                      <a16:creationId xmlns:a16="http://schemas.microsoft.com/office/drawing/2014/main" id="{80D74EA5-B161-E132-ABED-27740A43CB7B}"/>
                    </a:ext>
                  </a:extLst>
                </p:cNvPr>
                <p:cNvSpPr/>
                <p:nvPr/>
              </p:nvSpPr>
              <p:spPr>
                <a:xfrm>
                  <a:off x="1944264" y="5120110"/>
                  <a:ext cx="265324" cy="2779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324" h="277918" extrusionOk="0">
                      <a:moveTo>
                        <a:pt x="99695" y="25188"/>
                      </a:moveTo>
                      <a:cubicBezTo>
                        <a:pt x="84349" y="15769"/>
                        <a:pt x="68686" y="7514"/>
                        <a:pt x="52705" y="0"/>
                      </a:cubicBezTo>
                      <a:cubicBezTo>
                        <a:pt x="23389" y="46143"/>
                        <a:pt x="6773" y="101918"/>
                        <a:pt x="0" y="157798"/>
                      </a:cubicBezTo>
                      <a:cubicBezTo>
                        <a:pt x="1482" y="158644"/>
                        <a:pt x="2963" y="159491"/>
                        <a:pt x="4445" y="160337"/>
                      </a:cubicBezTo>
                      <a:cubicBezTo>
                        <a:pt x="53022" y="190077"/>
                        <a:pt x="90593" y="231034"/>
                        <a:pt x="115782" y="277918"/>
                      </a:cubicBezTo>
                      <a:cubicBezTo>
                        <a:pt x="164042" y="261514"/>
                        <a:pt x="214630" y="252307"/>
                        <a:pt x="265324" y="251672"/>
                      </a:cubicBezTo>
                      <a:cubicBezTo>
                        <a:pt x="238231" y="158221"/>
                        <a:pt x="184573" y="76941"/>
                        <a:pt x="99801" y="2518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2" name="Google Shape;13302;g3acbb144eea_1_6349">
                  <a:extLst>
                    <a:ext uri="{FF2B5EF4-FFF2-40B4-BE49-F238E27FC236}">
                      <a16:creationId xmlns:a16="http://schemas.microsoft.com/office/drawing/2014/main" id="{F3B75853-784D-99D9-6C53-17C269C99B99}"/>
                    </a:ext>
                  </a:extLst>
                </p:cNvPr>
                <p:cNvSpPr/>
                <p:nvPr/>
              </p:nvSpPr>
              <p:spPr>
                <a:xfrm>
                  <a:off x="1451715" y="5078941"/>
                  <a:ext cx="271568" cy="263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568" h="263101" extrusionOk="0">
                      <a:moveTo>
                        <a:pt x="0" y="132292"/>
                      </a:moveTo>
                      <a:cubicBezTo>
                        <a:pt x="30903" y="177800"/>
                        <a:pt x="64452" y="221403"/>
                        <a:pt x="100330" y="263102"/>
                      </a:cubicBezTo>
                      <a:cubicBezTo>
                        <a:pt x="119803" y="240665"/>
                        <a:pt x="141923" y="221509"/>
                        <a:pt x="166158" y="205952"/>
                      </a:cubicBezTo>
                      <a:cubicBezTo>
                        <a:pt x="174625" y="200448"/>
                        <a:pt x="183303" y="195474"/>
                        <a:pt x="192193" y="190923"/>
                      </a:cubicBezTo>
                      <a:cubicBezTo>
                        <a:pt x="205528" y="184044"/>
                        <a:pt x="219287" y="178118"/>
                        <a:pt x="233468" y="173249"/>
                      </a:cubicBezTo>
                      <a:cubicBezTo>
                        <a:pt x="237913" y="171768"/>
                        <a:pt x="242358" y="170286"/>
                        <a:pt x="246803" y="169016"/>
                      </a:cubicBezTo>
                      <a:cubicBezTo>
                        <a:pt x="247968" y="111972"/>
                        <a:pt x="256011" y="54822"/>
                        <a:pt x="271568" y="0"/>
                      </a:cubicBezTo>
                      <a:cubicBezTo>
                        <a:pt x="170921" y="14182"/>
                        <a:pt x="75248" y="59478"/>
                        <a:pt x="212" y="1322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3" name="Google Shape;13303;g3acbb144eea_1_6349">
                  <a:extLst>
                    <a:ext uri="{FF2B5EF4-FFF2-40B4-BE49-F238E27FC236}">
                      <a16:creationId xmlns:a16="http://schemas.microsoft.com/office/drawing/2014/main" id="{2E79C39E-BFDB-E301-9B4A-F2B80D671E72}"/>
                    </a:ext>
                  </a:extLst>
                </p:cNvPr>
                <p:cNvSpPr/>
                <p:nvPr/>
              </p:nvSpPr>
              <p:spPr>
                <a:xfrm>
                  <a:off x="856826" y="5950902"/>
                  <a:ext cx="243205" cy="351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205" h="351472" extrusionOk="0">
                      <a:moveTo>
                        <a:pt x="0" y="222674"/>
                      </a:moveTo>
                      <a:cubicBezTo>
                        <a:pt x="35137" y="271463"/>
                        <a:pt x="70379" y="314431"/>
                        <a:pt x="103611" y="351473"/>
                      </a:cubicBezTo>
                      <a:lnTo>
                        <a:pt x="243205" y="122767"/>
                      </a:lnTo>
                      <a:cubicBezTo>
                        <a:pt x="208703" y="87736"/>
                        <a:pt x="171344" y="46779"/>
                        <a:pt x="133138" y="0"/>
                      </a:cubicBezTo>
                      <a:lnTo>
                        <a:pt x="0" y="222568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4" name="Google Shape;13304;g3acbb144eea_1_6349">
                  <a:extLst>
                    <a:ext uri="{FF2B5EF4-FFF2-40B4-BE49-F238E27FC236}">
                      <a16:creationId xmlns:a16="http://schemas.microsoft.com/office/drawing/2014/main" id="{7F8CDE03-5E8B-ED95-B559-45E30E44DE3D}"/>
                    </a:ext>
                  </a:extLst>
                </p:cNvPr>
                <p:cNvSpPr/>
                <p:nvPr/>
              </p:nvSpPr>
              <p:spPr>
                <a:xfrm>
                  <a:off x="705908" y="6173576"/>
                  <a:ext cx="254529" cy="370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529" h="370733" extrusionOk="0">
                      <a:moveTo>
                        <a:pt x="0" y="252095"/>
                      </a:moveTo>
                      <a:cubicBezTo>
                        <a:pt x="37042" y="297180"/>
                        <a:pt x="73237" y="336656"/>
                        <a:pt x="106786" y="370734"/>
                      </a:cubicBezTo>
                      <a:lnTo>
                        <a:pt x="254529" y="128799"/>
                      </a:lnTo>
                      <a:cubicBezTo>
                        <a:pt x="221192" y="91757"/>
                        <a:pt x="185949" y="48789"/>
                        <a:pt x="150918" y="0"/>
                      </a:cubicBezTo>
                      <a:lnTo>
                        <a:pt x="106" y="252095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5" name="Google Shape;13305;g3acbb144eea_1_6349">
                  <a:extLst>
                    <a:ext uri="{FF2B5EF4-FFF2-40B4-BE49-F238E27FC236}">
                      <a16:creationId xmlns:a16="http://schemas.microsoft.com/office/drawing/2014/main" id="{D4362136-BC58-88E1-0ACE-3B3D5016D1D9}"/>
                    </a:ext>
                  </a:extLst>
                </p:cNvPr>
                <p:cNvSpPr/>
                <p:nvPr/>
              </p:nvSpPr>
              <p:spPr>
                <a:xfrm>
                  <a:off x="989965" y="5698490"/>
                  <a:ext cx="257810" cy="3751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810" h="375179" extrusionOk="0">
                      <a:moveTo>
                        <a:pt x="151024" y="0"/>
                      </a:moveTo>
                      <a:lnTo>
                        <a:pt x="0" y="252412"/>
                      </a:lnTo>
                      <a:cubicBezTo>
                        <a:pt x="38206" y="299191"/>
                        <a:pt x="75565" y="340149"/>
                        <a:pt x="110067" y="375179"/>
                      </a:cubicBezTo>
                      <a:lnTo>
                        <a:pt x="170498" y="276331"/>
                      </a:lnTo>
                      <a:lnTo>
                        <a:pt x="257810" y="133244"/>
                      </a:lnTo>
                      <a:cubicBezTo>
                        <a:pt x="223520" y="95038"/>
                        <a:pt x="187113" y="50588"/>
                        <a:pt x="151024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6" name="Google Shape;13306;g3acbb144eea_1_6349">
                  <a:extLst>
                    <a:ext uri="{FF2B5EF4-FFF2-40B4-BE49-F238E27FC236}">
                      <a16:creationId xmlns:a16="http://schemas.microsoft.com/office/drawing/2014/main" id="{EAC5559A-6252-8C47-84D1-E319007E3EAA}"/>
                    </a:ext>
                  </a:extLst>
                </p:cNvPr>
                <p:cNvSpPr/>
                <p:nvPr/>
              </p:nvSpPr>
              <p:spPr>
                <a:xfrm>
                  <a:off x="1290425" y="5211233"/>
                  <a:ext cx="261514" cy="361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514" h="361314" extrusionOk="0">
                      <a:moveTo>
                        <a:pt x="84878" y="95673"/>
                      </a:moveTo>
                      <a:lnTo>
                        <a:pt x="0" y="237490"/>
                      </a:lnTo>
                      <a:cubicBezTo>
                        <a:pt x="36512" y="280564"/>
                        <a:pt x="75142" y="321945"/>
                        <a:pt x="115676" y="361315"/>
                      </a:cubicBezTo>
                      <a:lnTo>
                        <a:pt x="230928" y="172509"/>
                      </a:lnTo>
                      <a:cubicBezTo>
                        <a:pt x="240030" y="157480"/>
                        <a:pt x="250402" y="143616"/>
                        <a:pt x="261514" y="130810"/>
                      </a:cubicBezTo>
                      <a:cubicBezTo>
                        <a:pt x="225742" y="89217"/>
                        <a:pt x="192193" y="45509"/>
                        <a:pt x="161184" y="0"/>
                      </a:cubicBezTo>
                      <a:cubicBezTo>
                        <a:pt x="132398" y="27940"/>
                        <a:pt x="106574" y="59902"/>
                        <a:pt x="84773" y="95673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7" name="Google Shape;13307;g3acbb144eea_1_6349">
                  <a:extLst>
                    <a:ext uri="{FF2B5EF4-FFF2-40B4-BE49-F238E27FC236}">
                      <a16:creationId xmlns:a16="http://schemas.microsoft.com/office/drawing/2014/main" id="{15EB1B7D-9B97-39FB-E2DF-FF896BFE95AC}"/>
                    </a:ext>
                  </a:extLst>
                </p:cNvPr>
                <p:cNvSpPr/>
                <p:nvPr/>
              </p:nvSpPr>
              <p:spPr>
                <a:xfrm>
                  <a:off x="1698307" y="5074181"/>
                  <a:ext cx="298767" cy="203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767" h="203726" extrusionOk="0">
                      <a:moveTo>
                        <a:pt x="298662" y="45929"/>
                      </a:moveTo>
                      <a:cubicBezTo>
                        <a:pt x="211032" y="4760"/>
                        <a:pt x="115887" y="-8046"/>
                        <a:pt x="24765" y="4760"/>
                      </a:cubicBezTo>
                      <a:cubicBezTo>
                        <a:pt x="9207" y="59582"/>
                        <a:pt x="1164" y="116732"/>
                        <a:pt x="0" y="173776"/>
                      </a:cubicBezTo>
                      <a:cubicBezTo>
                        <a:pt x="317" y="173776"/>
                        <a:pt x="635" y="173564"/>
                        <a:pt x="952" y="173458"/>
                      </a:cubicBezTo>
                      <a:cubicBezTo>
                        <a:pt x="15240" y="169225"/>
                        <a:pt x="29845" y="166050"/>
                        <a:pt x="44662" y="163933"/>
                      </a:cubicBezTo>
                      <a:cubicBezTo>
                        <a:pt x="49636" y="163193"/>
                        <a:pt x="54504" y="162663"/>
                        <a:pt x="59478" y="162134"/>
                      </a:cubicBezTo>
                      <a:cubicBezTo>
                        <a:pt x="69427" y="161182"/>
                        <a:pt x="79375" y="160759"/>
                        <a:pt x="89429" y="160759"/>
                      </a:cubicBezTo>
                      <a:cubicBezTo>
                        <a:pt x="99483" y="160759"/>
                        <a:pt x="109432" y="161288"/>
                        <a:pt x="119486" y="162240"/>
                      </a:cubicBezTo>
                      <a:cubicBezTo>
                        <a:pt x="124460" y="162769"/>
                        <a:pt x="129540" y="163404"/>
                        <a:pt x="134514" y="164145"/>
                      </a:cubicBezTo>
                      <a:cubicBezTo>
                        <a:pt x="144462" y="165627"/>
                        <a:pt x="154411" y="167638"/>
                        <a:pt x="164359" y="170072"/>
                      </a:cubicBezTo>
                      <a:cubicBezTo>
                        <a:pt x="192405" y="177163"/>
                        <a:pt x="219922" y="188275"/>
                        <a:pt x="246063" y="203727"/>
                      </a:cubicBezTo>
                      <a:cubicBezTo>
                        <a:pt x="252836" y="147847"/>
                        <a:pt x="269452" y="92072"/>
                        <a:pt x="298767" y="4592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08" name="Google Shape;13308;g3acbb144eea_1_6349">
                  <a:extLst>
                    <a:ext uri="{FF2B5EF4-FFF2-40B4-BE49-F238E27FC236}">
                      <a16:creationId xmlns:a16="http://schemas.microsoft.com/office/drawing/2014/main" id="{FD57FDB8-1E92-10D1-4C26-39953264BA75}"/>
                    </a:ext>
                  </a:extLst>
                </p:cNvPr>
                <p:cNvSpPr/>
                <p:nvPr/>
              </p:nvSpPr>
              <p:spPr>
                <a:xfrm>
                  <a:off x="2059939" y="5371782"/>
                  <a:ext cx="170653" cy="242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653" h="242146" extrusionOk="0">
                      <a:moveTo>
                        <a:pt x="149543" y="0"/>
                      </a:moveTo>
                      <a:cubicBezTo>
                        <a:pt x="98848" y="635"/>
                        <a:pt x="48260" y="9842"/>
                        <a:pt x="0" y="26246"/>
                      </a:cubicBezTo>
                      <a:cubicBezTo>
                        <a:pt x="35243" y="91651"/>
                        <a:pt x="46355" y="168486"/>
                        <a:pt x="29845" y="242147"/>
                      </a:cubicBezTo>
                      <a:cubicBezTo>
                        <a:pt x="76835" y="224578"/>
                        <a:pt x="122661" y="220345"/>
                        <a:pt x="166370" y="229764"/>
                      </a:cubicBezTo>
                      <a:cubicBezTo>
                        <a:pt x="175366" y="151236"/>
                        <a:pt x="170392" y="72072"/>
                        <a:pt x="1495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3309" name="Google Shape;13309;g3acbb144eea_1_6349">
              <a:extLst>
                <a:ext uri="{FF2B5EF4-FFF2-40B4-BE49-F238E27FC236}">
                  <a16:creationId xmlns:a16="http://schemas.microsoft.com/office/drawing/2014/main" id="{64CCB5DB-7941-B3EA-B1A4-1F27EFD5C01B}"/>
                </a:ext>
              </a:extLst>
            </p:cNvPr>
            <p:cNvGrpSpPr/>
            <p:nvPr/>
          </p:nvGrpSpPr>
          <p:grpSpPr>
            <a:xfrm>
              <a:off x="1020779" y="3804602"/>
              <a:ext cx="1935181" cy="1669414"/>
              <a:chOff x="1020779" y="3804602"/>
              <a:chExt cx="1935181" cy="1669414"/>
            </a:xfrm>
          </p:grpSpPr>
          <p:sp>
            <p:nvSpPr>
              <p:cNvPr id="13310" name="Google Shape;13310;g3acbb144eea_1_6349">
                <a:extLst>
                  <a:ext uri="{FF2B5EF4-FFF2-40B4-BE49-F238E27FC236}">
                    <a16:creationId xmlns:a16="http://schemas.microsoft.com/office/drawing/2014/main" id="{AA73D98A-FEF4-0641-CE65-5906E8D44570}"/>
                  </a:ext>
                </a:extLst>
              </p:cNvPr>
              <p:cNvSpPr/>
              <p:nvPr/>
            </p:nvSpPr>
            <p:spPr>
              <a:xfrm>
                <a:off x="1397211" y="4735618"/>
                <a:ext cx="3704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9948" extrusionOk="0">
                    <a:moveTo>
                      <a:pt x="0" y="9948"/>
                    </a:moveTo>
                    <a:cubicBezTo>
                      <a:pt x="1376" y="6668"/>
                      <a:pt x="2540" y="3387"/>
                      <a:pt x="3704" y="0"/>
                    </a:cubicBezTo>
                    <a:cubicBezTo>
                      <a:pt x="3387" y="1058"/>
                      <a:pt x="2963" y="2011"/>
                      <a:pt x="2646" y="3069"/>
                    </a:cubicBezTo>
                    <a:cubicBezTo>
                      <a:pt x="1799" y="5398"/>
                      <a:pt x="952" y="7620"/>
                      <a:pt x="0" y="99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1" name="Google Shape;13311;g3acbb144eea_1_6349">
                <a:extLst>
                  <a:ext uri="{FF2B5EF4-FFF2-40B4-BE49-F238E27FC236}">
                    <a16:creationId xmlns:a16="http://schemas.microsoft.com/office/drawing/2014/main" id="{94C34E15-428D-7C8F-E748-E70383819833}"/>
                  </a:ext>
                </a:extLst>
              </p:cNvPr>
              <p:cNvSpPr/>
              <p:nvPr/>
            </p:nvSpPr>
            <p:spPr>
              <a:xfrm>
                <a:off x="1389909" y="4752022"/>
                <a:ext cx="4339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8466" extrusionOk="0">
                    <a:moveTo>
                      <a:pt x="0" y="8467"/>
                    </a:moveTo>
                    <a:cubicBezTo>
                      <a:pt x="1587" y="5715"/>
                      <a:pt x="2963" y="2857"/>
                      <a:pt x="4339" y="0"/>
                    </a:cubicBezTo>
                    <a:cubicBezTo>
                      <a:pt x="3281" y="2222"/>
                      <a:pt x="2222" y="4445"/>
                      <a:pt x="1058" y="6668"/>
                    </a:cubicBezTo>
                    <a:cubicBezTo>
                      <a:pt x="741" y="7303"/>
                      <a:pt x="317" y="7832"/>
                      <a:pt x="0" y="84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2" name="Google Shape;13312;g3acbb144eea_1_6349">
                <a:extLst>
                  <a:ext uri="{FF2B5EF4-FFF2-40B4-BE49-F238E27FC236}">
                    <a16:creationId xmlns:a16="http://schemas.microsoft.com/office/drawing/2014/main" id="{1F54AE48-92E1-E6F8-19A9-FF6F9702793B}"/>
                  </a:ext>
                </a:extLst>
              </p:cNvPr>
              <p:cNvSpPr/>
              <p:nvPr/>
            </p:nvSpPr>
            <p:spPr>
              <a:xfrm>
                <a:off x="1339215" y="4497916"/>
                <a:ext cx="2857" cy="11535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11535" extrusionOk="0">
                    <a:moveTo>
                      <a:pt x="2857" y="11536"/>
                    </a:moveTo>
                    <a:cubicBezTo>
                      <a:pt x="1799" y="7726"/>
                      <a:pt x="952" y="3916"/>
                      <a:pt x="0" y="0"/>
                    </a:cubicBezTo>
                    <a:cubicBezTo>
                      <a:pt x="741" y="2857"/>
                      <a:pt x="1164" y="5715"/>
                      <a:pt x="1905" y="8572"/>
                    </a:cubicBezTo>
                    <a:cubicBezTo>
                      <a:pt x="2117" y="9525"/>
                      <a:pt x="2540" y="10477"/>
                      <a:pt x="2857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3" name="Google Shape;13313;g3acbb144eea_1_6349">
                <a:extLst>
                  <a:ext uri="{FF2B5EF4-FFF2-40B4-BE49-F238E27FC236}">
                    <a16:creationId xmlns:a16="http://schemas.microsoft.com/office/drawing/2014/main" id="{5E4C3AB2-6D12-3B5C-357D-36EE6ACAAAA2}"/>
                  </a:ext>
                </a:extLst>
              </p:cNvPr>
              <p:cNvSpPr/>
              <p:nvPr/>
            </p:nvSpPr>
            <p:spPr>
              <a:xfrm>
                <a:off x="1062566" y="4173749"/>
                <a:ext cx="11324" cy="27410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27410" extrusionOk="0">
                    <a:moveTo>
                      <a:pt x="0" y="27411"/>
                    </a:moveTo>
                    <a:cubicBezTo>
                      <a:pt x="3493" y="18203"/>
                      <a:pt x="7302" y="9102"/>
                      <a:pt x="11324" y="0"/>
                    </a:cubicBezTo>
                    <a:cubicBezTo>
                      <a:pt x="7302" y="8996"/>
                      <a:pt x="3598" y="18203"/>
                      <a:pt x="0" y="274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4" name="Google Shape;13314;g3acbb144eea_1_6349">
                <a:extLst>
                  <a:ext uri="{FF2B5EF4-FFF2-40B4-BE49-F238E27FC236}">
                    <a16:creationId xmlns:a16="http://schemas.microsoft.com/office/drawing/2014/main" id="{DAF8C9BD-4EE3-34F9-0BF5-1B2F2621E6E4}"/>
                  </a:ext>
                </a:extLst>
              </p:cNvPr>
              <p:cNvSpPr/>
              <p:nvPr/>
            </p:nvSpPr>
            <p:spPr>
              <a:xfrm>
                <a:off x="1341331" y="4797954"/>
                <a:ext cx="19155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19155" h="15451" extrusionOk="0">
                    <a:moveTo>
                      <a:pt x="12277" y="6350"/>
                    </a:moveTo>
                    <a:cubicBezTo>
                      <a:pt x="12277" y="6350"/>
                      <a:pt x="11959" y="6138"/>
                      <a:pt x="11748" y="6033"/>
                    </a:cubicBezTo>
                    <a:cubicBezTo>
                      <a:pt x="7938" y="9313"/>
                      <a:pt x="4233" y="12594"/>
                      <a:pt x="0" y="15452"/>
                    </a:cubicBezTo>
                    <a:cubicBezTo>
                      <a:pt x="6985" y="10795"/>
                      <a:pt x="13229" y="5503"/>
                      <a:pt x="19156" y="0"/>
                    </a:cubicBezTo>
                    <a:cubicBezTo>
                      <a:pt x="18944" y="212"/>
                      <a:pt x="18732" y="423"/>
                      <a:pt x="18521" y="529"/>
                    </a:cubicBezTo>
                    <a:cubicBezTo>
                      <a:pt x="16404" y="2434"/>
                      <a:pt x="14393" y="4445"/>
                      <a:pt x="12277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5" name="Google Shape;13315;g3acbb144eea_1_6349">
                <a:extLst>
                  <a:ext uri="{FF2B5EF4-FFF2-40B4-BE49-F238E27FC236}">
                    <a16:creationId xmlns:a16="http://schemas.microsoft.com/office/drawing/2014/main" id="{BE67843A-CCF0-3F9C-75BB-31AF31C0DB3A}"/>
                  </a:ext>
                </a:extLst>
              </p:cNvPr>
              <p:cNvSpPr/>
              <p:nvPr/>
            </p:nvSpPr>
            <p:spPr>
              <a:xfrm>
                <a:off x="1405572" y="4711065"/>
                <a:ext cx="169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8149" extrusionOk="0">
                    <a:moveTo>
                      <a:pt x="106" y="8149"/>
                    </a:moveTo>
                    <a:cubicBezTo>
                      <a:pt x="741" y="5397"/>
                      <a:pt x="1270" y="2751"/>
                      <a:pt x="1693" y="0"/>
                    </a:cubicBezTo>
                    <a:cubicBezTo>
                      <a:pt x="1270" y="2328"/>
                      <a:pt x="847" y="4656"/>
                      <a:pt x="317" y="6985"/>
                    </a:cubicBezTo>
                    <a:cubicBezTo>
                      <a:pt x="317" y="7408"/>
                      <a:pt x="106" y="7726"/>
                      <a:pt x="0" y="8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6" name="Google Shape;13316;g3acbb144eea_1_6349">
                <a:extLst>
                  <a:ext uri="{FF2B5EF4-FFF2-40B4-BE49-F238E27FC236}">
                    <a16:creationId xmlns:a16="http://schemas.microsoft.com/office/drawing/2014/main" id="{967448A1-2C33-775E-7AA6-D63825591F68}"/>
                  </a:ext>
                </a:extLst>
              </p:cNvPr>
              <p:cNvSpPr/>
              <p:nvPr/>
            </p:nvSpPr>
            <p:spPr>
              <a:xfrm>
                <a:off x="1073996" y="4146655"/>
                <a:ext cx="12699" cy="26881"/>
              </a:xfrm>
              <a:custGeom>
                <a:avLst/>
                <a:gdLst/>
                <a:ahLst/>
                <a:cxnLst/>
                <a:rect l="l" t="t" r="r" b="b"/>
                <a:pathLst>
                  <a:path w="12699" h="26881" extrusionOk="0">
                    <a:moveTo>
                      <a:pt x="0" y="26882"/>
                    </a:moveTo>
                    <a:cubicBezTo>
                      <a:pt x="4022" y="17780"/>
                      <a:pt x="8255" y="8890"/>
                      <a:pt x="12700" y="0"/>
                    </a:cubicBezTo>
                    <a:cubicBezTo>
                      <a:pt x="8255" y="8890"/>
                      <a:pt x="4022" y="17886"/>
                      <a:pt x="0" y="268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7" name="Google Shape;13317;g3acbb144eea_1_6349">
                <a:extLst>
                  <a:ext uri="{FF2B5EF4-FFF2-40B4-BE49-F238E27FC236}">
                    <a16:creationId xmlns:a16="http://schemas.microsoft.com/office/drawing/2014/main" id="{B572E96B-BC74-0C5D-2473-22FB03DEB013}"/>
                  </a:ext>
                </a:extLst>
              </p:cNvPr>
              <p:cNvSpPr/>
              <p:nvPr/>
            </p:nvSpPr>
            <p:spPr>
              <a:xfrm>
                <a:off x="2155507" y="4078075"/>
                <a:ext cx="129540" cy="192299"/>
              </a:xfrm>
              <a:custGeom>
                <a:avLst/>
                <a:gdLst/>
                <a:ahLst/>
                <a:cxnLst/>
                <a:rect l="l" t="t" r="r" b="b"/>
                <a:pathLst>
                  <a:path w="129540" h="192299" extrusionOk="0">
                    <a:moveTo>
                      <a:pt x="129540" y="192299"/>
                    </a:moveTo>
                    <a:lnTo>
                      <a:pt x="0" y="0"/>
                    </a:lnTo>
                    <a:lnTo>
                      <a:pt x="67204" y="99695"/>
                    </a:lnTo>
                    <a:lnTo>
                      <a:pt x="129540" y="1922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8" name="Google Shape;13318;g3acbb144eea_1_6349">
                <a:extLst>
                  <a:ext uri="{FF2B5EF4-FFF2-40B4-BE49-F238E27FC236}">
                    <a16:creationId xmlns:a16="http://schemas.microsoft.com/office/drawing/2014/main" id="{9DDAC72B-5FC3-B62F-BC38-BA54AF557387}"/>
                  </a:ext>
                </a:extLst>
              </p:cNvPr>
              <p:cNvSpPr/>
              <p:nvPr/>
            </p:nvSpPr>
            <p:spPr>
              <a:xfrm>
                <a:off x="1100772" y="3910330"/>
                <a:ext cx="193463" cy="209761"/>
              </a:xfrm>
              <a:custGeom>
                <a:avLst/>
                <a:gdLst/>
                <a:ahLst/>
                <a:cxnLst/>
                <a:rect l="l" t="t" r="r" b="b"/>
                <a:pathLst>
                  <a:path w="193463" h="209761" extrusionOk="0">
                    <a:moveTo>
                      <a:pt x="184362" y="6456"/>
                    </a:moveTo>
                    <a:cubicBezTo>
                      <a:pt x="187431" y="4339"/>
                      <a:pt x="190394" y="2011"/>
                      <a:pt x="193463" y="0"/>
                    </a:cubicBezTo>
                    <a:cubicBezTo>
                      <a:pt x="110702" y="55774"/>
                      <a:pt x="45826" y="128164"/>
                      <a:pt x="0" y="209761"/>
                    </a:cubicBezTo>
                    <a:cubicBezTo>
                      <a:pt x="44132" y="131233"/>
                      <a:pt x="106045" y="61277"/>
                      <a:pt x="184362" y="64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9" name="Google Shape;13319;g3acbb144eea_1_6349">
                <a:extLst>
                  <a:ext uri="{FF2B5EF4-FFF2-40B4-BE49-F238E27FC236}">
                    <a16:creationId xmlns:a16="http://schemas.microsoft.com/office/drawing/2014/main" id="{C8F7F986-1026-3C1E-85E0-0FA5E2EEFDF7}"/>
                  </a:ext>
                </a:extLst>
              </p:cNvPr>
              <p:cNvSpPr/>
              <p:nvPr/>
            </p:nvSpPr>
            <p:spPr>
              <a:xfrm>
                <a:off x="2011785" y="3927580"/>
                <a:ext cx="52387" cy="43709"/>
              </a:xfrm>
              <a:custGeom>
                <a:avLst/>
                <a:gdLst/>
                <a:ahLst/>
                <a:cxnLst/>
                <a:rect l="l" t="t" r="r" b="b"/>
                <a:pathLst>
                  <a:path w="52387" h="43709" extrusionOk="0">
                    <a:moveTo>
                      <a:pt x="52387" y="43709"/>
                    </a:moveTo>
                    <a:cubicBezTo>
                      <a:pt x="35666" y="28046"/>
                      <a:pt x="18203" y="13441"/>
                      <a:pt x="0" y="0"/>
                    </a:cubicBezTo>
                    <a:cubicBezTo>
                      <a:pt x="7091" y="5292"/>
                      <a:pt x="14182" y="10689"/>
                      <a:pt x="21061" y="16298"/>
                    </a:cubicBezTo>
                    <a:cubicBezTo>
                      <a:pt x="31750" y="24977"/>
                      <a:pt x="42228" y="34184"/>
                      <a:pt x="52387" y="437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0" name="Google Shape;13320;g3acbb144eea_1_6349">
                <a:extLst>
                  <a:ext uri="{FF2B5EF4-FFF2-40B4-BE49-F238E27FC236}">
                    <a16:creationId xmlns:a16="http://schemas.microsoft.com/office/drawing/2014/main" id="{D8AF6565-444F-18AC-D2D3-F49DDFB589D7}"/>
                  </a:ext>
                </a:extLst>
              </p:cNvPr>
              <p:cNvSpPr/>
              <p:nvPr/>
            </p:nvSpPr>
            <p:spPr>
              <a:xfrm>
                <a:off x="1020826" y="4353454"/>
                <a:ext cx="4169" cy="112606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112606" extrusionOk="0">
                    <a:moveTo>
                      <a:pt x="4170" y="0"/>
                    </a:moveTo>
                    <a:cubicBezTo>
                      <a:pt x="-169" y="37253"/>
                      <a:pt x="-1122" y="74930"/>
                      <a:pt x="1312" y="112607"/>
                    </a:cubicBezTo>
                    <a:cubicBezTo>
                      <a:pt x="-1122" y="74930"/>
                      <a:pt x="-169" y="37253"/>
                      <a:pt x="4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1" name="Google Shape;13321;g3acbb144eea_1_6349">
                <a:extLst>
                  <a:ext uri="{FF2B5EF4-FFF2-40B4-BE49-F238E27FC236}">
                    <a16:creationId xmlns:a16="http://schemas.microsoft.com/office/drawing/2014/main" id="{6BA41EA1-EC85-7529-35E8-815F7DC680BD}"/>
                  </a:ext>
                </a:extLst>
              </p:cNvPr>
              <p:cNvSpPr/>
              <p:nvPr/>
            </p:nvSpPr>
            <p:spPr>
              <a:xfrm>
                <a:off x="1086696" y="4120197"/>
                <a:ext cx="13969" cy="26352"/>
              </a:xfrm>
              <a:custGeom>
                <a:avLst/>
                <a:gdLst/>
                <a:ahLst/>
                <a:cxnLst/>
                <a:rect l="l" t="t" r="r" b="b"/>
                <a:pathLst>
                  <a:path w="13969" h="26352" extrusionOk="0">
                    <a:moveTo>
                      <a:pt x="0" y="26352"/>
                    </a:moveTo>
                    <a:cubicBezTo>
                      <a:pt x="4445" y="17462"/>
                      <a:pt x="9102" y="8678"/>
                      <a:pt x="13970" y="0"/>
                    </a:cubicBezTo>
                    <a:cubicBezTo>
                      <a:pt x="9102" y="8678"/>
                      <a:pt x="4445" y="17462"/>
                      <a:pt x="0" y="263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2" name="Google Shape;13322;g3acbb144eea_1_6349">
                <a:extLst>
                  <a:ext uri="{FF2B5EF4-FFF2-40B4-BE49-F238E27FC236}">
                    <a16:creationId xmlns:a16="http://schemas.microsoft.com/office/drawing/2014/main" id="{9994112B-0449-7471-937C-0BAA9EA05B71}"/>
                  </a:ext>
                </a:extLst>
              </p:cNvPr>
              <p:cNvSpPr/>
              <p:nvPr/>
            </p:nvSpPr>
            <p:spPr>
              <a:xfrm>
                <a:off x="1052512" y="4201371"/>
                <a:ext cx="9948" cy="27833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27833" extrusionOk="0">
                    <a:moveTo>
                      <a:pt x="0" y="27834"/>
                    </a:moveTo>
                    <a:cubicBezTo>
                      <a:pt x="3069" y="18521"/>
                      <a:pt x="6456" y="9207"/>
                      <a:pt x="9948" y="0"/>
                    </a:cubicBezTo>
                    <a:cubicBezTo>
                      <a:pt x="6456" y="9207"/>
                      <a:pt x="3069" y="18415"/>
                      <a:pt x="0" y="27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3" name="Google Shape;13323;g3acbb144eea_1_6349">
                <a:extLst>
                  <a:ext uri="{FF2B5EF4-FFF2-40B4-BE49-F238E27FC236}">
                    <a16:creationId xmlns:a16="http://schemas.microsoft.com/office/drawing/2014/main" id="{3F87AF41-6E0A-9477-F848-520F948035E6}"/>
                  </a:ext>
                </a:extLst>
              </p:cNvPr>
              <p:cNvSpPr/>
              <p:nvPr/>
            </p:nvSpPr>
            <p:spPr>
              <a:xfrm>
                <a:off x="1294235" y="3889586"/>
                <a:ext cx="33020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33020" h="20637" extrusionOk="0">
                    <a:moveTo>
                      <a:pt x="0" y="20638"/>
                    </a:moveTo>
                    <a:cubicBezTo>
                      <a:pt x="10795" y="13335"/>
                      <a:pt x="21907" y="6562"/>
                      <a:pt x="33020" y="0"/>
                    </a:cubicBezTo>
                    <a:cubicBezTo>
                      <a:pt x="21907" y="6562"/>
                      <a:pt x="10901" y="13335"/>
                      <a:pt x="0" y="20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4" name="Google Shape;13324;g3acbb144eea_1_6349">
                <a:extLst>
                  <a:ext uri="{FF2B5EF4-FFF2-40B4-BE49-F238E27FC236}">
                    <a16:creationId xmlns:a16="http://schemas.microsoft.com/office/drawing/2014/main" id="{1F60C3AC-D651-8878-D2C5-2D1FB8FCDF83}"/>
                  </a:ext>
                </a:extLst>
              </p:cNvPr>
              <p:cNvSpPr/>
              <p:nvPr/>
            </p:nvSpPr>
            <p:spPr>
              <a:xfrm>
                <a:off x="1357947" y="4286990"/>
                <a:ext cx="4656" cy="10265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10265" extrusionOk="0">
                    <a:moveTo>
                      <a:pt x="0" y="10266"/>
                    </a:moveTo>
                    <a:cubicBezTo>
                      <a:pt x="1588" y="6879"/>
                      <a:pt x="3069" y="3387"/>
                      <a:pt x="4657" y="0"/>
                    </a:cubicBezTo>
                    <a:cubicBezTo>
                      <a:pt x="4233" y="847"/>
                      <a:pt x="3704" y="1587"/>
                      <a:pt x="3281" y="2434"/>
                    </a:cubicBezTo>
                    <a:cubicBezTo>
                      <a:pt x="2011" y="4974"/>
                      <a:pt x="1164" y="7620"/>
                      <a:pt x="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5" name="Google Shape;13325;g3acbb144eea_1_6349">
                <a:extLst>
                  <a:ext uri="{FF2B5EF4-FFF2-40B4-BE49-F238E27FC236}">
                    <a16:creationId xmlns:a16="http://schemas.microsoft.com/office/drawing/2014/main" id="{FC688095-CB05-5C85-DAB0-F534073C5148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31538" cy="78740"/>
              </a:xfrm>
              <a:custGeom>
                <a:avLst/>
                <a:gdLst/>
                <a:ahLst/>
                <a:cxnLst/>
                <a:rect l="l" t="t" r="r" b="b"/>
                <a:pathLst>
                  <a:path w="31538" h="78740" extrusionOk="0">
                    <a:moveTo>
                      <a:pt x="31538" y="78740"/>
                    </a:moveTo>
                    <a:cubicBezTo>
                      <a:pt x="19156" y="53023"/>
                      <a:pt x="8572" y="26670"/>
                      <a:pt x="0" y="0"/>
                    </a:cubicBezTo>
                    <a:cubicBezTo>
                      <a:pt x="8678" y="26670"/>
                      <a:pt x="19050" y="53023"/>
                      <a:pt x="31538" y="78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6" name="Google Shape;13326;g3acbb144eea_1_6349">
                <a:extLst>
                  <a:ext uri="{FF2B5EF4-FFF2-40B4-BE49-F238E27FC236}">
                    <a16:creationId xmlns:a16="http://schemas.microsoft.com/office/drawing/2014/main" id="{0D8CAF49-4B14-2B8A-6AA1-79B7476C9B42}"/>
                  </a:ext>
                </a:extLst>
              </p:cNvPr>
              <p:cNvSpPr/>
              <p:nvPr/>
            </p:nvSpPr>
            <p:spPr>
              <a:xfrm>
                <a:off x="1105217" y="4737417"/>
                <a:ext cx="21166" cy="34078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34078" extrusionOk="0">
                    <a:moveTo>
                      <a:pt x="21167" y="34078"/>
                    </a:moveTo>
                    <a:cubicBezTo>
                      <a:pt x="13653" y="22860"/>
                      <a:pt x="6667" y="11536"/>
                      <a:pt x="0" y="0"/>
                    </a:cubicBezTo>
                    <a:cubicBezTo>
                      <a:pt x="6667" y="11430"/>
                      <a:pt x="13653" y="22860"/>
                      <a:pt x="21167" y="340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7" name="Google Shape;13327;g3acbb144eea_1_6349">
                <a:extLst>
                  <a:ext uri="{FF2B5EF4-FFF2-40B4-BE49-F238E27FC236}">
                    <a16:creationId xmlns:a16="http://schemas.microsoft.com/office/drawing/2014/main" id="{362C1FFC-F6DF-CA0F-DC06-C6A18C801255}"/>
                  </a:ext>
                </a:extLst>
              </p:cNvPr>
              <p:cNvSpPr/>
              <p:nvPr/>
            </p:nvSpPr>
            <p:spPr>
              <a:xfrm>
                <a:off x="1403032" y="4217881"/>
                <a:ext cx="645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302" extrusionOk="0">
                    <a:moveTo>
                      <a:pt x="0" y="7303"/>
                    </a:moveTo>
                    <a:cubicBezTo>
                      <a:pt x="2117" y="4868"/>
                      <a:pt x="4339" y="2434"/>
                      <a:pt x="6456" y="0"/>
                    </a:cubicBezTo>
                    <a:cubicBezTo>
                      <a:pt x="5080" y="1481"/>
                      <a:pt x="3492" y="2857"/>
                      <a:pt x="2222" y="4339"/>
                    </a:cubicBezTo>
                    <a:cubicBezTo>
                      <a:pt x="1376" y="5292"/>
                      <a:pt x="847" y="6350"/>
                      <a:pt x="0" y="73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8" name="Google Shape;13328;g3acbb144eea_1_6349">
                <a:extLst>
                  <a:ext uri="{FF2B5EF4-FFF2-40B4-BE49-F238E27FC236}">
                    <a16:creationId xmlns:a16="http://schemas.microsoft.com/office/drawing/2014/main" id="{8375E4F6-1BA5-395B-BCE6-22AA63E3A307}"/>
                  </a:ext>
                </a:extLst>
              </p:cNvPr>
              <p:cNvSpPr/>
              <p:nvPr/>
            </p:nvSpPr>
            <p:spPr>
              <a:xfrm>
                <a:off x="1083733" y="4697412"/>
                <a:ext cx="16827" cy="31961"/>
              </a:xfrm>
              <a:custGeom>
                <a:avLst/>
                <a:gdLst/>
                <a:ahLst/>
                <a:cxnLst/>
                <a:rect l="l" t="t" r="r" b="b"/>
                <a:pathLst>
                  <a:path w="16827" h="31961" extrusionOk="0">
                    <a:moveTo>
                      <a:pt x="16827" y="31962"/>
                    </a:moveTo>
                    <a:cubicBezTo>
                      <a:pt x="10901" y="21378"/>
                      <a:pt x="5186" y="10795"/>
                      <a:pt x="0" y="0"/>
                    </a:cubicBezTo>
                    <a:cubicBezTo>
                      <a:pt x="5292" y="10795"/>
                      <a:pt x="10901" y="21378"/>
                      <a:pt x="16827" y="319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9" name="Google Shape;13329;g3acbb144eea_1_6349">
                <a:extLst>
                  <a:ext uri="{FF2B5EF4-FFF2-40B4-BE49-F238E27FC236}">
                    <a16:creationId xmlns:a16="http://schemas.microsoft.com/office/drawing/2014/main" id="{1CB9A5C0-C6EB-9388-2A1D-AC0FE308EC48}"/>
                  </a:ext>
                </a:extLst>
              </p:cNvPr>
              <p:cNvSpPr/>
              <p:nvPr/>
            </p:nvSpPr>
            <p:spPr>
              <a:xfrm>
                <a:off x="1043834" y="4229417"/>
                <a:ext cx="8572" cy="282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257" extrusionOk="0">
                    <a:moveTo>
                      <a:pt x="0" y="28257"/>
                    </a:moveTo>
                    <a:cubicBezTo>
                      <a:pt x="2646" y="18732"/>
                      <a:pt x="5503" y="9313"/>
                      <a:pt x="8573" y="0"/>
                    </a:cubicBezTo>
                    <a:cubicBezTo>
                      <a:pt x="5503" y="9313"/>
                      <a:pt x="2646" y="18732"/>
                      <a:pt x="0" y="282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0" name="Google Shape;13330;g3acbb144eea_1_6349">
                <a:extLst>
                  <a:ext uri="{FF2B5EF4-FFF2-40B4-BE49-F238E27FC236}">
                    <a16:creationId xmlns:a16="http://schemas.microsoft.com/office/drawing/2014/main" id="{C59F5579-E6D0-F982-5073-2DAB1040CB3F}"/>
                  </a:ext>
                </a:extLst>
              </p:cNvPr>
              <p:cNvSpPr/>
              <p:nvPr/>
            </p:nvSpPr>
            <p:spPr>
              <a:xfrm>
                <a:off x="1036531" y="4257780"/>
                <a:ext cx="7302" cy="28680"/>
              </a:xfrm>
              <a:custGeom>
                <a:avLst/>
                <a:gdLst/>
                <a:ahLst/>
                <a:cxnLst/>
                <a:rect l="l" t="t" r="r" b="b"/>
                <a:pathLst>
                  <a:path w="7302" h="28680" extrusionOk="0">
                    <a:moveTo>
                      <a:pt x="0" y="28681"/>
                    </a:moveTo>
                    <a:cubicBezTo>
                      <a:pt x="2222" y="19050"/>
                      <a:pt x="4657" y="9525"/>
                      <a:pt x="7302" y="0"/>
                    </a:cubicBezTo>
                    <a:cubicBezTo>
                      <a:pt x="4657" y="9525"/>
                      <a:pt x="2222" y="19050"/>
                      <a:pt x="0" y="286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1" name="Google Shape;13331;g3acbb144eea_1_6349">
                <a:extLst>
                  <a:ext uri="{FF2B5EF4-FFF2-40B4-BE49-F238E27FC236}">
                    <a16:creationId xmlns:a16="http://schemas.microsoft.com/office/drawing/2014/main" id="{8749C0DC-5019-EBA7-657F-EEB2D0B60BC4}"/>
                  </a:ext>
                </a:extLst>
              </p:cNvPr>
              <p:cNvSpPr/>
              <p:nvPr/>
            </p:nvSpPr>
            <p:spPr>
              <a:xfrm>
                <a:off x="1025207" y="4315777"/>
                <a:ext cx="539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36512" extrusionOk="0">
                    <a:moveTo>
                      <a:pt x="0" y="36512"/>
                    </a:moveTo>
                    <a:cubicBezTo>
                      <a:pt x="1482" y="24236"/>
                      <a:pt x="3281" y="12065"/>
                      <a:pt x="5397" y="0"/>
                    </a:cubicBezTo>
                    <a:cubicBezTo>
                      <a:pt x="3175" y="12171"/>
                      <a:pt x="1482" y="24342"/>
                      <a:pt x="0" y="365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2" name="Google Shape;13332;g3acbb144eea_1_6349">
                <a:extLst>
                  <a:ext uri="{FF2B5EF4-FFF2-40B4-BE49-F238E27FC236}">
                    <a16:creationId xmlns:a16="http://schemas.microsoft.com/office/drawing/2014/main" id="{ED13F85C-DAF5-D945-ED9A-021DCB037118}"/>
                  </a:ext>
                </a:extLst>
              </p:cNvPr>
              <p:cNvSpPr/>
              <p:nvPr/>
            </p:nvSpPr>
            <p:spPr>
              <a:xfrm>
                <a:off x="1030604" y="4286673"/>
                <a:ext cx="5926" cy="28998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28998" extrusionOk="0">
                    <a:moveTo>
                      <a:pt x="0" y="28998"/>
                    </a:moveTo>
                    <a:cubicBezTo>
                      <a:pt x="1693" y="19261"/>
                      <a:pt x="3704" y="9631"/>
                      <a:pt x="5927" y="0"/>
                    </a:cubicBezTo>
                    <a:cubicBezTo>
                      <a:pt x="3704" y="9631"/>
                      <a:pt x="1799" y="19367"/>
                      <a:pt x="0" y="289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3" name="Google Shape;13333;g3acbb144eea_1_6349">
                <a:extLst>
                  <a:ext uri="{FF2B5EF4-FFF2-40B4-BE49-F238E27FC236}">
                    <a16:creationId xmlns:a16="http://schemas.microsoft.com/office/drawing/2014/main" id="{FB4D9795-18E9-9390-A28B-3ACC2A730186}"/>
                  </a:ext>
                </a:extLst>
              </p:cNvPr>
              <p:cNvSpPr/>
              <p:nvPr/>
            </p:nvSpPr>
            <p:spPr>
              <a:xfrm>
                <a:off x="1022244" y="4466166"/>
                <a:ext cx="28575" cy="149754"/>
              </a:xfrm>
              <a:custGeom>
                <a:avLst/>
                <a:gdLst/>
                <a:ahLst/>
                <a:cxnLst/>
                <a:rect l="l" t="t" r="r" b="b"/>
                <a:pathLst>
                  <a:path w="28575" h="149754" extrusionOk="0">
                    <a:moveTo>
                      <a:pt x="28575" y="149754"/>
                    </a:moveTo>
                    <a:cubicBezTo>
                      <a:pt x="12700" y="100753"/>
                      <a:pt x="3281" y="50377"/>
                      <a:pt x="0" y="0"/>
                    </a:cubicBezTo>
                    <a:cubicBezTo>
                      <a:pt x="3281" y="50377"/>
                      <a:pt x="12806" y="100753"/>
                      <a:pt x="28575" y="1497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4" name="Google Shape;13334;g3acbb144eea_1_6349">
                <a:extLst>
                  <a:ext uri="{FF2B5EF4-FFF2-40B4-BE49-F238E27FC236}">
                    <a16:creationId xmlns:a16="http://schemas.microsoft.com/office/drawing/2014/main" id="{86230504-9B0A-72C4-0471-245B5C26185B}"/>
                  </a:ext>
                </a:extLst>
              </p:cNvPr>
              <p:cNvSpPr/>
              <p:nvPr/>
            </p:nvSpPr>
            <p:spPr>
              <a:xfrm>
                <a:off x="1889548" y="3856672"/>
                <a:ext cx="19367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8784" extrusionOk="0">
                    <a:moveTo>
                      <a:pt x="0" y="0"/>
                    </a:moveTo>
                    <a:cubicBezTo>
                      <a:pt x="6456" y="2857"/>
                      <a:pt x="13018" y="5715"/>
                      <a:pt x="19368" y="8784"/>
                    </a:cubicBezTo>
                    <a:cubicBezTo>
                      <a:pt x="12912" y="5715"/>
                      <a:pt x="6456" y="27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5" name="Google Shape;13335;g3acbb144eea_1_6349">
                <a:extLst>
                  <a:ext uri="{FF2B5EF4-FFF2-40B4-BE49-F238E27FC236}">
                    <a16:creationId xmlns:a16="http://schemas.microsoft.com/office/drawing/2014/main" id="{2D3DFB08-13FF-289E-0CD3-D1E79D7A612C}"/>
                  </a:ext>
                </a:extLst>
              </p:cNvPr>
              <p:cNvSpPr/>
              <p:nvPr/>
            </p:nvSpPr>
            <p:spPr>
              <a:xfrm>
                <a:off x="1429384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5080" y="2328"/>
                      <a:pt x="2646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6" name="Google Shape;13336;g3acbb144eea_1_6349">
                <a:extLst>
                  <a:ext uri="{FF2B5EF4-FFF2-40B4-BE49-F238E27FC236}">
                    <a16:creationId xmlns:a16="http://schemas.microsoft.com/office/drawing/2014/main" id="{1657FBA7-1465-93D9-DB84-FCD2F581949C}"/>
                  </a:ext>
                </a:extLst>
              </p:cNvPr>
              <p:cNvSpPr/>
              <p:nvPr/>
            </p:nvSpPr>
            <p:spPr>
              <a:xfrm>
                <a:off x="1915583" y="3868737"/>
                <a:ext cx="19473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9948" extrusionOk="0">
                    <a:moveTo>
                      <a:pt x="0" y="0"/>
                    </a:moveTo>
                    <a:cubicBezTo>
                      <a:pt x="6562" y="3175"/>
                      <a:pt x="13017" y="6456"/>
                      <a:pt x="19473" y="9948"/>
                    </a:cubicBezTo>
                    <a:cubicBezTo>
                      <a:pt x="13017" y="6456"/>
                      <a:pt x="6562" y="31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7" name="Google Shape;13337;g3acbb144eea_1_6349">
                <a:extLst>
                  <a:ext uri="{FF2B5EF4-FFF2-40B4-BE49-F238E27FC236}">
                    <a16:creationId xmlns:a16="http://schemas.microsoft.com/office/drawing/2014/main" id="{6B806023-5640-E41F-0930-BB54C8CE80D1}"/>
                  </a:ext>
                </a:extLst>
              </p:cNvPr>
              <p:cNvSpPr/>
              <p:nvPr/>
            </p:nvSpPr>
            <p:spPr>
              <a:xfrm>
                <a:off x="1862984" y="3845877"/>
                <a:ext cx="1936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7725" extrusionOk="0">
                    <a:moveTo>
                      <a:pt x="0" y="0"/>
                    </a:moveTo>
                    <a:cubicBezTo>
                      <a:pt x="6456" y="2434"/>
                      <a:pt x="13017" y="5080"/>
                      <a:pt x="19368" y="7726"/>
                    </a:cubicBezTo>
                    <a:cubicBezTo>
                      <a:pt x="12912" y="4974"/>
                      <a:pt x="6456" y="243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8" name="Google Shape;13338;g3acbb144eea_1_6349">
                <a:extLst>
                  <a:ext uri="{FF2B5EF4-FFF2-40B4-BE49-F238E27FC236}">
                    <a16:creationId xmlns:a16="http://schemas.microsoft.com/office/drawing/2014/main" id="{94F587D2-6D24-250A-AA2E-7443A29533E7}"/>
                  </a:ext>
                </a:extLst>
              </p:cNvPr>
              <p:cNvSpPr/>
              <p:nvPr/>
            </p:nvSpPr>
            <p:spPr>
              <a:xfrm>
                <a:off x="1835996" y="3836246"/>
                <a:ext cx="19473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6773" extrusionOk="0">
                    <a:moveTo>
                      <a:pt x="0" y="0"/>
                    </a:moveTo>
                    <a:cubicBezTo>
                      <a:pt x="6562" y="2116"/>
                      <a:pt x="13018" y="4445"/>
                      <a:pt x="19473" y="6773"/>
                    </a:cubicBezTo>
                    <a:cubicBezTo>
                      <a:pt x="13018" y="4445"/>
                      <a:pt x="6562" y="21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9" name="Google Shape;13339;g3acbb144eea_1_6349">
                <a:extLst>
                  <a:ext uri="{FF2B5EF4-FFF2-40B4-BE49-F238E27FC236}">
                    <a16:creationId xmlns:a16="http://schemas.microsoft.com/office/drawing/2014/main" id="{93A80CF7-8E8A-C77A-3004-6348C0F452AB}"/>
                  </a:ext>
                </a:extLst>
              </p:cNvPr>
              <p:cNvSpPr/>
              <p:nvPr/>
            </p:nvSpPr>
            <p:spPr>
              <a:xfrm>
                <a:off x="1965430" y="3896254"/>
                <a:ext cx="19896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12594" extrusionOk="0">
                    <a:moveTo>
                      <a:pt x="0" y="0"/>
                    </a:moveTo>
                    <a:cubicBezTo>
                      <a:pt x="6667" y="4128"/>
                      <a:pt x="13335" y="8255"/>
                      <a:pt x="19897" y="12594"/>
                    </a:cubicBezTo>
                    <a:cubicBezTo>
                      <a:pt x="13335" y="8255"/>
                      <a:pt x="6773" y="41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0" name="Google Shape;13340;g3acbb144eea_1_6349">
                <a:extLst>
                  <a:ext uri="{FF2B5EF4-FFF2-40B4-BE49-F238E27FC236}">
                    <a16:creationId xmlns:a16="http://schemas.microsoft.com/office/drawing/2014/main" id="{E594BA27-ED22-BD81-181E-D176E71CA484}"/>
                  </a:ext>
                </a:extLst>
              </p:cNvPr>
              <p:cNvSpPr/>
              <p:nvPr/>
            </p:nvSpPr>
            <p:spPr>
              <a:xfrm>
                <a:off x="1940877" y="3881966"/>
                <a:ext cx="19579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11218" extrusionOk="0">
                    <a:moveTo>
                      <a:pt x="0" y="0"/>
                    </a:moveTo>
                    <a:cubicBezTo>
                      <a:pt x="6562" y="3599"/>
                      <a:pt x="13123" y="7303"/>
                      <a:pt x="19579" y="11218"/>
                    </a:cubicBezTo>
                    <a:cubicBezTo>
                      <a:pt x="13123" y="7303"/>
                      <a:pt x="6562" y="35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1" name="Google Shape;13341;g3acbb144eea_1_6349">
                <a:extLst>
                  <a:ext uri="{FF2B5EF4-FFF2-40B4-BE49-F238E27FC236}">
                    <a16:creationId xmlns:a16="http://schemas.microsoft.com/office/drawing/2014/main" id="{548EE53D-74A9-BC5D-71D6-D8B2EDF9D293}"/>
                  </a:ext>
                </a:extLst>
              </p:cNvPr>
              <p:cNvSpPr/>
              <p:nvPr/>
            </p:nvSpPr>
            <p:spPr>
              <a:xfrm>
                <a:off x="1808374" y="3827779"/>
                <a:ext cx="19579" cy="5821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5821" extrusionOk="0">
                    <a:moveTo>
                      <a:pt x="0" y="0"/>
                    </a:moveTo>
                    <a:cubicBezTo>
                      <a:pt x="6562" y="1799"/>
                      <a:pt x="13123" y="3810"/>
                      <a:pt x="19579" y="5821"/>
                    </a:cubicBezTo>
                    <a:cubicBezTo>
                      <a:pt x="13123" y="3810"/>
                      <a:pt x="6562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2" name="Google Shape;13342;g3acbb144eea_1_6349">
                <a:extLst>
                  <a:ext uri="{FF2B5EF4-FFF2-40B4-BE49-F238E27FC236}">
                    <a16:creationId xmlns:a16="http://schemas.microsoft.com/office/drawing/2014/main" id="{931F1977-C331-2AF9-B835-EFA965AB04AE}"/>
                  </a:ext>
                </a:extLst>
              </p:cNvPr>
              <p:cNvSpPr/>
              <p:nvPr/>
            </p:nvSpPr>
            <p:spPr>
              <a:xfrm>
                <a:off x="1723601" y="3810317"/>
                <a:ext cx="20425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3174" extrusionOk="0">
                    <a:moveTo>
                      <a:pt x="0" y="0"/>
                    </a:moveTo>
                    <a:cubicBezTo>
                      <a:pt x="6879" y="952"/>
                      <a:pt x="13652" y="2011"/>
                      <a:pt x="20426" y="3175"/>
                    </a:cubicBezTo>
                    <a:cubicBezTo>
                      <a:pt x="13652" y="2011"/>
                      <a:pt x="6773" y="9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3" name="Google Shape;13343;g3acbb144eea_1_6349">
                <a:extLst>
                  <a:ext uri="{FF2B5EF4-FFF2-40B4-BE49-F238E27FC236}">
                    <a16:creationId xmlns:a16="http://schemas.microsoft.com/office/drawing/2014/main" id="{2F7B78D6-3786-F3EA-5542-99DF451EF3BA}"/>
                  </a:ext>
                </a:extLst>
              </p:cNvPr>
              <p:cNvSpPr/>
              <p:nvPr/>
            </p:nvSpPr>
            <p:spPr>
              <a:xfrm>
                <a:off x="1694814" y="3807036"/>
                <a:ext cx="20954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20954" h="2222" extrusionOk="0">
                    <a:moveTo>
                      <a:pt x="0" y="0"/>
                    </a:moveTo>
                    <a:cubicBezTo>
                      <a:pt x="6985" y="635"/>
                      <a:pt x="13970" y="1376"/>
                      <a:pt x="20955" y="2222"/>
                    </a:cubicBezTo>
                    <a:cubicBezTo>
                      <a:pt x="13970" y="1376"/>
                      <a:pt x="6985" y="5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4" name="Google Shape;13344;g3acbb144eea_1_6349">
                <a:extLst>
                  <a:ext uri="{FF2B5EF4-FFF2-40B4-BE49-F238E27FC236}">
                    <a16:creationId xmlns:a16="http://schemas.microsoft.com/office/drawing/2014/main" id="{CF1C0D17-5487-D02D-9FF5-100EFE6301F6}"/>
                  </a:ext>
                </a:extLst>
              </p:cNvPr>
              <p:cNvSpPr/>
              <p:nvPr/>
            </p:nvSpPr>
            <p:spPr>
              <a:xfrm>
                <a:off x="1989137" y="3911494"/>
                <a:ext cx="2031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20319" h="14287" extrusionOk="0">
                    <a:moveTo>
                      <a:pt x="0" y="0"/>
                    </a:moveTo>
                    <a:cubicBezTo>
                      <a:pt x="6879" y="4657"/>
                      <a:pt x="13653" y="9313"/>
                      <a:pt x="20320" y="14288"/>
                    </a:cubicBezTo>
                    <a:cubicBezTo>
                      <a:pt x="13653" y="9419"/>
                      <a:pt x="6879" y="46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5" name="Google Shape;13345;g3acbb144eea_1_6349">
                <a:extLst>
                  <a:ext uri="{FF2B5EF4-FFF2-40B4-BE49-F238E27FC236}">
                    <a16:creationId xmlns:a16="http://schemas.microsoft.com/office/drawing/2014/main" id="{C76B64F5-0E55-0613-B394-870A995D9A2D}"/>
                  </a:ext>
                </a:extLst>
              </p:cNvPr>
              <p:cNvSpPr/>
              <p:nvPr/>
            </p:nvSpPr>
            <p:spPr>
              <a:xfrm>
                <a:off x="1752176" y="3814868"/>
                <a:ext cx="20108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20108" h="4021" extrusionOk="0">
                    <a:moveTo>
                      <a:pt x="0" y="0"/>
                    </a:moveTo>
                    <a:cubicBezTo>
                      <a:pt x="6773" y="1270"/>
                      <a:pt x="13441" y="2646"/>
                      <a:pt x="20108" y="4022"/>
                    </a:cubicBezTo>
                    <a:cubicBezTo>
                      <a:pt x="13441" y="2540"/>
                      <a:pt x="6668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6" name="Google Shape;13346;g3acbb144eea_1_6349">
                <a:extLst>
                  <a:ext uri="{FF2B5EF4-FFF2-40B4-BE49-F238E27FC236}">
                    <a16:creationId xmlns:a16="http://schemas.microsoft.com/office/drawing/2014/main" id="{BC838570-8865-C3E0-3773-70E74CD2E26C}"/>
                  </a:ext>
                </a:extLst>
              </p:cNvPr>
              <p:cNvSpPr/>
              <p:nvPr/>
            </p:nvSpPr>
            <p:spPr>
              <a:xfrm>
                <a:off x="1780434" y="3820689"/>
                <a:ext cx="19790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9790" h="4974" extrusionOk="0">
                    <a:moveTo>
                      <a:pt x="0" y="0"/>
                    </a:moveTo>
                    <a:cubicBezTo>
                      <a:pt x="6668" y="1481"/>
                      <a:pt x="13229" y="3175"/>
                      <a:pt x="19791" y="4974"/>
                    </a:cubicBezTo>
                    <a:cubicBezTo>
                      <a:pt x="13229" y="3281"/>
                      <a:pt x="6562" y="158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7" name="Google Shape;13347;g3acbb144eea_1_6349">
                <a:extLst>
                  <a:ext uri="{FF2B5EF4-FFF2-40B4-BE49-F238E27FC236}">
                    <a16:creationId xmlns:a16="http://schemas.microsoft.com/office/drawing/2014/main" id="{42112FB8-B9AC-2529-DE65-D90DD8D1919D}"/>
                  </a:ext>
                </a:extLst>
              </p:cNvPr>
              <p:cNvSpPr/>
              <p:nvPr/>
            </p:nvSpPr>
            <p:spPr>
              <a:xfrm>
                <a:off x="1570249" y="3805449"/>
                <a:ext cx="37359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37359" h="3174" extrusionOk="0">
                    <a:moveTo>
                      <a:pt x="0" y="3175"/>
                    </a:moveTo>
                    <a:cubicBezTo>
                      <a:pt x="12382" y="1799"/>
                      <a:pt x="24871" y="635"/>
                      <a:pt x="37359" y="0"/>
                    </a:cubicBezTo>
                    <a:cubicBezTo>
                      <a:pt x="24871" y="635"/>
                      <a:pt x="12488" y="1799"/>
                      <a:pt x="0" y="3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8" name="Google Shape;13348;g3acbb144eea_1_6349">
                <a:extLst>
                  <a:ext uri="{FF2B5EF4-FFF2-40B4-BE49-F238E27FC236}">
                    <a16:creationId xmlns:a16="http://schemas.microsoft.com/office/drawing/2014/main" id="{997C81C1-C639-E8B9-CEA7-48D5B9C06CB7}"/>
                  </a:ext>
                </a:extLst>
              </p:cNvPr>
              <p:cNvSpPr/>
              <p:nvPr/>
            </p:nvSpPr>
            <p:spPr>
              <a:xfrm>
                <a:off x="1487593" y="3815291"/>
                <a:ext cx="3799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37994" h="8360" extrusionOk="0">
                    <a:moveTo>
                      <a:pt x="0" y="8361"/>
                    </a:moveTo>
                    <a:cubicBezTo>
                      <a:pt x="12594" y="5186"/>
                      <a:pt x="25294" y="2328"/>
                      <a:pt x="37994" y="0"/>
                    </a:cubicBezTo>
                    <a:cubicBezTo>
                      <a:pt x="25294" y="2434"/>
                      <a:pt x="12594" y="5186"/>
                      <a:pt x="0" y="8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9" name="Google Shape;13349;g3acbb144eea_1_6349">
                <a:extLst>
                  <a:ext uri="{FF2B5EF4-FFF2-40B4-BE49-F238E27FC236}">
                    <a16:creationId xmlns:a16="http://schemas.microsoft.com/office/drawing/2014/main" id="{5CF2A25A-201A-08FF-FEE5-2E8FFB1186A7}"/>
                  </a:ext>
                </a:extLst>
              </p:cNvPr>
              <p:cNvSpPr/>
              <p:nvPr/>
            </p:nvSpPr>
            <p:spPr>
              <a:xfrm>
                <a:off x="1336780" y="3870219"/>
                <a:ext cx="26140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6140" h="13970" extrusionOk="0">
                    <a:moveTo>
                      <a:pt x="0" y="13970"/>
                    </a:moveTo>
                    <a:cubicBezTo>
                      <a:pt x="8678" y="9102"/>
                      <a:pt x="17357" y="4445"/>
                      <a:pt x="26141" y="0"/>
                    </a:cubicBezTo>
                    <a:cubicBezTo>
                      <a:pt x="17357" y="4445"/>
                      <a:pt x="8678" y="9102"/>
                      <a:pt x="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0" name="Google Shape;13350;g3acbb144eea_1_6349">
                <a:extLst>
                  <a:ext uri="{FF2B5EF4-FFF2-40B4-BE49-F238E27FC236}">
                    <a16:creationId xmlns:a16="http://schemas.microsoft.com/office/drawing/2014/main" id="{0A2102DE-DD6F-105F-E360-4C43E88E1B0C}"/>
                  </a:ext>
                </a:extLst>
              </p:cNvPr>
              <p:cNvSpPr/>
              <p:nvPr/>
            </p:nvSpPr>
            <p:spPr>
              <a:xfrm>
                <a:off x="2068300" y="3975100"/>
                <a:ext cx="30056" cy="30374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30374" extrusionOk="0">
                    <a:moveTo>
                      <a:pt x="0" y="0"/>
                    </a:moveTo>
                    <a:cubicBezTo>
                      <a:pt x="10266" y="9736"/>
                      <a:pt x="20320" y="19897"/>
                      <a:pt x="30057" y="30374"/>
                    </a:cubicBezTo>
                    <a:cubicBezTo>
                      <a:pt x="20426" y="19791"/>
                      <a:pt x="10372" y="973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1" name="Google Shape;13351;g3acbb144eea_1_6349">
                <a:extLst>
                  <a:ext uri="{FF2B5EF4-FFF2-40B4-BE49-F238E27FC236}">
                    <a16:creationId xmlns:a16="http://schemas.microsoft.com/office/drawing/2014/main" id="{0B5B1AE0-DD54-1DB7-4FA1-8159F59430E8}"/>
                  </a:ext>
                </a:extLst>
              </p:cNvPr>
              <p:cNvSpPr/>
              <p:nvPr/>
            </p:nvSpPr>
            <p:spPr>
              <a:xfrm>
                <a:off x="1451080" y="3825028"/>
                <a:ext cx="31432" cy="9207"/>
              </a:xfrm>
              <a:custGeom>
                <a:avLst/>
                <a:gdLst/>
                <a:ahLst/>
                <a:cxnLst/>
                <a:rect l="l" t="t" r="r" b="b"/>
                <a:pathLst>
                  <a:path w="31432" h="9207" extrusionOk="0">
                    <a:moveTo>
                      <a:pt x="0" y="9207"/>
                    </a:moveTo>
                    <a:cubicBezTo>
                      <a:pt x="10478" y="5821"/>
                      <a:pt x="20955" y="2751"/>
                      <a:pt x="31433" y="0"/>
                    </a:cubicBezTo>
                    <a:cubicBezTo>
                      <a:pt x="20849" y="2751"/>
                      <a:pt x="10372" y="5821"/>
                      <a:pt x="0" y="92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2" name="Google Shape;13352;g3acbb144eea_1_6349">
                <a:extLst>
                  <a:ext uri="{FF2B5EF4-FFF2-40B4-BE49-F238E27FC236}">
                    <a16:creationId xmlns:a16="http://schemas.microsoft.com/office/drawing/2014/main" id="{87A457D6-2E59-6C9A-682D-A913B6980570}"/>
                  </a:ext>
                </a:extLst>
              </p:cNvPr>
              <p:cNvSpPr/>
              <p:nvPr/>
            </p:nvSpPr>
            <p:spPr>
              <a:xfrm>
                <a:off x="1409805" y="3836987"/>
                <a:ext cx="32702" cy="12065"/>
              </a:xfrm>
              <a:custGeom>
                <a:avLst/>
                <a:gdLst/>
                <a:ahLst/>
                <a:cxnLst/>
                <a:rect l="l" t="t" r="r" b="b"/>
                <a:pathLst>
                  <a:path w="32702" h="12065" extrusionOk="0">
                    <a:moveTo>
                      <a:pt x="0" y="12065"/>
                    </a:moveTo>
                    <a:cubicBezTo>
                      <a:pt x="10795" y="7726"/>
                      <a:pt x="21802" y="3704"/>
                      <a:pt x="32702" y="0"/>
                    </a:cubicBezTo>
                    <a:cubicBezTo>
                      <a:pt x="21696" y="3704"/>
                      <a:pt x="10795" y="7726"/>
                      <a:pt x="0" y="120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3" name="Google Shape;13353;g3acbb144eea_1_6349">
                <a:extLst>
                  <a:ext uri="{FF2B5EF4-FFF2-40B4-BE49-F238E27FC236}">
                    <a16:creationId xmlns:a16="http://schemas.microsoft.com/office/drawing/2014/main" id="{2C74674E-32C3-D830-ED6E-FB67224C4DA4}"/>
                  </a:ext>
                </a:extLst>
              </p:cNvPr>
              <p:cNvSpPr/>
              <p:nvPr/>
            </p:nvSpPr>
            <p:spPr>
              <a:xfrm>
                <a:off x="1371600" y="3850216"/>
                <a:ext cx="3492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34924" h="15663" extrusionOk="0">
                    <a:moveTo>
                      <a:pt x="0" y="15663"/>
                    </a:moveTo>
                    <a:cubicBezTo>
                      <a:pt x="11536" y="10054"/>
                      <a:pt x="23177" y="4869"/>
                      <a:pt x="34925" y="0"/>
                    </a:cubicBezTo>
                    <a:cubicBezTo>
                      <a:pt x="23177" y="4763"/>
                      <a:pt x="11536" y="10054"/>
                      <a:pt x="0" y="156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4" name="Google Shape;13354;g3acbb144eea_1_6349">
                <a:extLst>
                  <a:ext uri="{FF2B5EF4-FFF2-40B4-BE49-F238E27FC236}">
                    <a16:creationId xmlns:a16="http://schemas.microsoft.com/office/drawing/2014/main" id="{3C50A253-31AF-4A2C-C24B-C9BFFE995FFE}"/>
                  </a:ext>
                </a:extLst>
              </p:cNvPr>
              <p:cNvSpPr/>
              <p:nvPr/>
            </p:nvSpPr>
            <p:spPr>
              <a:xfrm>
                <a:off x="1528762" y="3809470"/>
                <a:ext cx="34713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5291" extrusionOk="0">
                    <a:moveTo>
                      <a:pt x="0" y="5292"/>
                    </a:moveTo>
                    <a:cubicBezTo>
                      <a:pt x="11536" y="3175"/>
                      <a:pt x="23072" y="1481"/>
                      <a:pt x="34713" y="0"/>
                    </a:cubicBezTo>
                    <a:cubicBezTo>
                      <a:pt x="23072" y="1481"/>
                      <a:pt x="11536" y="3175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5" name="Google Shape;13355;g3acbb144eea_1_6349">
                <a:extLst>
                  <a:ext uri="{FF2B5EF4-FFF2-40B4-BE49-F238E27FC236}">
                    <a16:creationId xmlns:a16="http://schemas.microsoft.com/office/drawing/2014/main" id="{D1AB402B-D025-6201-FCE2-F7B9A837CAA8}"/>
                  </a:ext>
                </a:extLst>
              </p:cNvPr>
              <p:cNvSpPr/>
              <p:nvPr/>
            </p:nvSpPr>
            <p:spPr>
              <a:xfrm>
                <a:off x="2098780" y="4006003"/>
                <a:ext cx="26035" cy="30585"/>
              </a:xfrm>
              <a:custGeom>
                <a:avLst/>
                <a:gdLst/>
                <a:ahLst/>
                <a:cxnLst/>
                <a:rect l="l" t="t" r="r" b="b"/>
                <a:pathLst>
                  <a:path w="26035" h="30585" extrusionOk="0">
                    <a:moveTo>
                      <a:pt x="0" y="0"/>
                    </a:moveTo>
                    <a:cubicBezTo>
                      <a:pt x="8996" y="9843"/>
                      <a:pt x="17568" y="20109"/>
                      <a:pt x="26035" y="30586"/>
                    </a:cubicBezTo>
                    <a:cubicBezTo>
                      <a:pt x="17568" y="20109"/>
                      <a:pt x="8996" y="98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6" name="Google Shape;13356;g3acbb144eea_1_6349">
                <a:extLst>
                  <a:ext uri="{FF2B5EF4-FFF2-40B4-BE49-F238E27FC236}">
                    <a16:creationId xmlns:a16="http://schemas.microsoft.com/office/drawing/2014/main" id="{EFC2D588-3A39-963C-6111-09CB6B48BFB2}"/>
                  </a:ext>
                </a:extLst>
              </p:cNvPr>
              <p:cNvSpPr/>
              <p:nvPr/>
            </p:nvSpPr>
            <p:spPr>
              <a:xfrm>
                <a:off x="2130848" y="4044420"/>
                <a:ext cx="24553" cy="33760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33760" extrusionOk="0">
                    <a:moveTo>
                      <a:pt x="0" y="0"/>
                    </a:moveTo>
                    <a:cubicBezTo>
                      <a:pt x="8467" y="10901"/>
                      <a:pt x="16722" y="22119"/>
                      <a:pt x="24553" y="33761"/>
                    </a:cubicBezTo>
                    <a:cubicBezTo>
                      <a:pt x="16722" y="22119"/>
                      <a:pt x="8467" y="110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7" name="Google Shape;13357;g3acbb144eea_1_6349">
                <a:extLst>
                  <a:ext uri="{FF2B5EF4-FFF2-40B4-BE49-F238E27FC236}">
                    <a16:creationId xmlns:a16="http://schemas.microsoft.com/office/drawing/2014/main" id="{4069A776-35A1-825A-FAD4-40E5C29BE633}"/>
                  </a:ext>
                </a:extLst>
              </p:cNvPr>
              <p:cNvSpPr/>
              <p:nvPr/>
            </p:nvSpPr>
            <p:spPr>
              <a:xfrm>
                <a:off x="1665816" y="3805131"/>
                <a:ext cx="2169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1375" extrusionOk="0">
                    <a:moveTo>
                      <a:pt x="0" y="0"/>
                    </a:moveTo>
                    <a:cubicBezTo>
                      <a:pt x="7303" y="317"/>
                      <a:pt x="14499" y="847"/>
                      <a:pt x="21696" y="1376"/>
                    </a:cubicBezTo>
                    <a:cubicBezTo>
                      <a:pt x="14499" y="847"/>
                      <a:pt x="7197" y="3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8" name="Google Shape;13358;g3acbb144eea_1_6349">
                <a:extLst>
                  <a:ext uri="{FF2B5EF4-FFF2-40B4-BE49-F238E27FC236}">
                    <a16:creationId xmlns:a16="http://schemas.microsoft.com/office/drawing/2014/main" id="{BB0440C0-2A4B-144E-6EBA-6FECFE51399E}"/>
                  </a:ext>
                </a:extLst>
              </p:cNvPr>
              <p:cNvSpPr/>
              <p:nvPr/>
            </p:nvSpPr>
            <p:spPr>
              <a:xfrm>
                <a:off x="1607608" y="3804708"/>
                <a:ext cx="24870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24870" h="740" extrusionOk="0">
                    <a:moveTo>
                      <a:pt x="0" y="741"/>
                    </a:moveTo>
                    <a:cubicBezTo>
                      <a:pt x="8255" y="317"/>
                      <a:pt x="16510" y="106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9" name="Google Shape;13359;g3acbb144eea_1_6349">
                <a:extLst>
                  <a:ext uri="{FF2B5EF4-FFF2-40B4-BE49-F238E27FC236}">
                    <a16:creationId xmlns:a16="http://schemas.microsoft.com/office/drawing/2014/main" id="{CB2CE2AD-EAF8-1AE9-2285-8B31562786E7}"/>
                  </a:ext>
                </a:extLst>
              </p:cNvPr>
              <p:cNvSpPr/>
              <p:nvPr/>
            </p:nvSpPr>
            <p:spPr>
              <a:xfrm>
                <a:off x="1636818" y="3804602"/>
                <a:ext cx="22860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22860" h="423" extrusionOk="0">
                    <a:moveTo>
                      <a:pt x="0" y="0"/>
                    </a:moveTo>
                    <a:cubicBezTo>
                      <a:pt x="7620" y="0"/>
                      <a:pt x="15240" y="106"/>
                      <a:pt x="22860" y="423"/>
                    </a:cubicBezTo>
                    <a:cubicBezTo>
                      <a:pt x="15240" y="212"/>
                      <a:pt x="762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0" name="Google Shape;13360;g3acbb144eea_1_6349">
                <a:extLst>
                  <a:ext uri="{FF2B5EF4-FFF2-40B4-BE49-F238E27FC236}">
                    <a16:creationId xmlns:a16="http://schemas.microsoft.com/office/drawing/2014/main" id="{17012EAE-A0B5-73A2-979E-64218AE948D6}"/>
                  </a:ext>
                </a:extLst>
              </p:cNvPr>
              <p:cNvSpPr/>
              <p:nvPr/>
            </p:nvSpPr>
            <p:spPr>
              <a:xfrm>
                <a:off x="1346094" y="4522258"/>
                <a:ext cx="5079" cy="14181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181" extrusionOk="0">
                    <a:moveTo>
                      <a:pt x="0" y="0"/>
                    </a:moveTo>
                    <a:cubicBezTo>
                      <a:pt x="1587" y="4763"/>
                      <a:pt x="3175" y="9525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1" name="Google Shape;13361;g3acbb144eea_1_6349">
                <a:extLst>
                  <a:ext uri="{FF2B5EF4-FFF2-40B4-BE49-F238E27FC236}">
                    <a16:creationId xmlns:a16="http://schemas.microsoft.com/office/drawing/2014/main" id="{6A772CE9-6759-0708-B509-DD33A8EDF333}"/>
                  </a:ext>
                </a:extLst>
              </p:cNvPr>
              <p:cNvSpPr/>
              <p:nvPr/>
            </p:nvSpPr>
            <p:spPr>
              <a:xfrm>
                <a:off x="1333923" y="4470294"/>
                <a:ext cx="1481" cy="10371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371" extrusionOk="0">
                    <a:moveTo>
                      <a:pt x="0" y="0"/>
                    </a:moveTo>
                    <a:cubicBezTo>
                      <a:pt x="529" y="3492"/>
                      <a:pt x="847" y="6985"/>
                      <a:pt x="1482" y="10371"/>
                    </a:cubicBezTo>
                    <a:cubicBezTo>
                      <a:pt x="847" y="6879"/>
                      <a:pt x="529" y="338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2" name="Google Shape;13362;g3acbb144eea_1_6349">
                <a:extLst>
                  <a:ext uri="{FF2B5EF4-FFF2-40B4-BE49-F238E27FC236}">
                    <a16:creationId xmlns:a16="http://schemas.microsoft.com/office/drawing/2014/main" id="{F455E41A-5590-BD3E-FC14-D1E54CA99CB4}"/>
                  </a:ext>
                </a:extLst>
              </p:cNvPr>
              <p:cNvSpPr/>
              <p:nvPr/>
            </p:nvSpPr>
            <p:spPr>
              <a:xfrm>
                <a:off x="1368213" y="4573693"/>
                <a:ext cx="14922" cy="2465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659" extrusionOk="0">
                    <a:moveTo>
                      <a:pt x="0" y="0"/>
                    </a:moveTo>
                    <a:cubicBezTo>
                      <a:pt x="4551" y="8361"/>
                      <a:pt x="9419" y="16616"/>
                      <a:pt x="14923" y="24659"/>
                    </a:cubicBezTo>
                    <a:cubicBezTo>
                      <a:pt x="9525" y="16616"/>
                      <a:pt x="4657" y="836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3" name="Google Shape;13363;g3acbb144eea_1_6349">
                <a:extLst>
                  <a:ext uri="{FF2B5EF4-FFF2-40B4-BE49-F238E27FC236}">
                    <a16:creationId xmlns:a16="http://schemas.microsoft.com/office/drawing/2014/main" id="{54D42C9A-E485-95C7-A4B7-26DE726349C6}"/>
                  </a:ext>
                </a:extLst>
              </p:cNvPr>
              <p:cNvSpPr/>
              <p:nvPr/>
            </p:nvSpPr>
            <p:spPr>
              <a:xfrm>
                <a:off x="1355936" y="4548293"/>
                <a:ext cx="7514" cy="15980"/>
              </a:xfrm>
              <a:custGeom>
                <a:avLst/>
                <a:gdLst/>
                <a:ahLst/>
                <a:cxnLst/>
                <a:rect l="l" t="t" r="r" b="b"/>
                <a:pathLst>
                  <a:path w="7514" h="15980" extrusionOk="0">
                    <a:moveTo>
                      <a:pt x="0" y="0"/>
                    </a:moveTo>
                    <a:cubicBezTo>
                      <a:pt x="2328" y="5397"/>
                      <a:pt x="4868" y="10689"/>
                      <a:pt x="7514" y="15981"/>
                    </a:cubicBezTo>
                    <a:cubicBezTo>
                      <a:pt x="4868" y="10689"/>
                      <a:pt x="2328" y="539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4" name="Google Shape;13364;g3acbb144eea_1_6349">
                <a:extLst>
                  <a:ext uri="{FF2B5EF4-FFF2-40B4-BE49-F238E27FC236}">
                    <a16:creationId xmlns:a16="http://schemas.microsoft.com/office/drawing/2014/main" id="{920FCB35-6D37-449B-2BC3-BD1E92C38161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1272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21272" h="15451" extrusionOk="0">
                    <a:moveTo>
                      <a:pt x="0" y="0"/>
                    </a:moveTo>
                    <a:cubicBezTo>
                      <a:pt x="7303" y="4868"/>
                      <a:pt x="14393" y="9948"/>
                      <a:pt x="21273" y="15452"/>
                    </a:cubicBezTo>
                    <a:cubicBezTo>
                      <a:pt x="21061" y="15346"/>
                      <a:pt x="20955" y="15134"/>
                      <a:pt x="20743" y="15028"/>
                    </a:cubicBezTo>
                    <a:cubicBezTo>
                      <a:pt x="14076" y="9737"/>
                      <a:pt x="7091" y="4763"/>
                      <a:pt x="0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5" name="Google Shape;13365;g3acbb144eea_1_6349">
                <a:extLst>
                  <a:ext uri="{FF2B5EF4-FFF2-40B4-BE49-F238E27FC236}">
                    <a16:creationId xmlns:a16="http://schemas.microsoft.com/office/drawing/2014/main" id="{E7FDF3A9-7D6C-4618-8DFE-85A2E15EB607}"/>
                  </a:ext>
                </a:extLst>
              </p:cNvPr>
              <p:cNvSpPr/>
              <p:nvPr/>
            </p:nvSpPr>
            <p:spPr>
              <a:xfrm>
                <a:off x="1331171" y="4444047"/>
                <a:ext cx="423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937" extrusionOk="0">
                    <a:moveTo>
                      <a:pt x="0" y="0"/>
                    </a:moveTo>
                    <a:cubicBezTo>
                      <a:pt x="212" y="2646"/>
                      <a:pt x="106" y="5292"/>
                      <a:pt x="423" y="7938"/>
                    </a:cubicBezTo>
                    <a:cubicBezTo>
                      <a:pt x="212" y="5292"/>
                      <a:pt x="212" y="26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6" name="Google Shape;13366;g3acbb144eea_1_6349">
                <a:extLst>
                  <a:ext uri="{FF2B5EF4-FFF2-40B4-BE49-F238E27FC236}">
                    <a16:creationId xmlns:a16="http://schemas.microsoft.com/office/drawing/2014/main" id="{B390AB95-0812-1D89-2538-7B931C8A7E9F}"/>
                  </a:ext>
                </a:extLst>
              </p:cNvPr>
              <p:cNvSpPr/>
              <p:nvPr/>
            </p:nvSpPr>
            <p:spPr>
              <a:xfrm>
                <a:off x="1339744" y="4339907"/>
                <a:ext cx="2540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10477" extrusionOk="0">
                    <a:moveTo>
                      <a:pt x="2540" y="0"/>
                    </a:moveTo>
                    <a:cubicBezTo>
                      <a:pt x="1588" y="3492"/>
                      <a:pt x="847" y="6985"/>
                      <a:pt x="0" y="10477"/>
                    </a:cubicBezTo>
                    <a:cubicBezTo>
                      <a:pt x="847" y="6985"/>
                      <a:pt x="1588" y="3492"/>
                      <a:pt x="2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7" name="Google Shape;13367;g3acbb144eea_1_6349">
                <a:extLst>
                  <a:ext uri="{FF2B5EF4-FFF2-40B4-BE49-F238E27FC236}">
                    <a16:creationId xmlns:a16="http://schemas.microsoft.com/office/drawing/2014/main" id="{2916C42F-0A28-8D73-AD9D-F7CF83F073C8}"/>
                  </a:ext>
                </a:extLst>
              </p:cNvPr>
              <p:cNvSpPr/>
              <p:nvPr/>
            </p:nvSpPr>
            <p:spPr>
              <a:xfrm>
                <a:off x="1334452" y="4367847"/>
                <a:ext cx="1164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620" extrusionOk="0">
                    <a:moveTo>
                      <a:pt x="1164" y="0"/>
                    </a:moveTo>
                    <a:cubicBezTo>
                      <a:pt x="741" y="2540"/>
                      <a:pt x="423" y="5080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8" name="Google Shape;13368;g3acbb144eea_1_6349">
                <a:extLst>
                  <a:ext uri="{FF2B5EF4-FFF2-40B4-BE49-F238E27FC236}">
                    <a16:creationId xmlns:a16="http://schemas.microsoft.com/office/drawing/2014/main" id="{A6D8D732-EF30-4AD2-B591-384FEBA41DE7}"/>
                  </a:ext>
                </a:extLst>
              </p:cNvPr>
              <p:cNvSpPr/>
              <p:nvPr/>
            </p:nvSpPr>
            <p:spPr>
              <a:xfrm>
                <a:off x="1791334" y="4153111"/>
                <a:ext cx="15451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8995" extrusionOk="0">
                    <a:moveTo>
                      <a:pt x="0" y="0"/>
                    </a:moveTo>
                    <a:cubicBezTo>
                      <a:pt x="5186" y="2857"/>
                      <a:pt x="10372" y="5821"/>
                      <a:pt x="15452" y="8996"/>
                    </a:cubicBezTo>
                    <a:cubicBezTo>
                      <a:pt x="12488" y="7197"/>
                      <a:pt x="9631" y="5186"/>
                      <a:pt x="6668" y="3492"/>
                    </a:cubicBezTo>
                    <a:cubicBezTo>
                      <a:pt x="4445" y="2222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9" name="Google Shape;13369;g3acbb144eea_1_6349">
                <a:extLst>
                  <a:ext uri="{FF2B5EF4-FFF2-40B4-BE49-F238E27FC236}">
                    <a16:creationId xmlns:a16="http://schemas.microsoft.com/office/drawing/2014/main" id="{08631F05-C42E-FA33-C022-E880A0B65F13}"/>
                  </a:ext>
                </a:extLst>
              </p:cNvPr>
              <p:cNvSpPr/>
              <p:nvPr/>
            </p:nvSpPr>
            <p:spPr>
              <a:xfrm>
                <a:off x="1397634" y="4625340"/>
                <a:ext cx="2116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5609" extrusionOk="0">
                    <a:moveTo>
                      <a:pt x="0" y="0"/>
                    </a:moveTo>
                    <a:cubicBezTo>
                      <a:pt x="741" y="1799"/>
                      <a:pt x="1376" y="3704"/>
                      <a:pt x="2117" y="5609"/>
                    </a:cubicBezTo>
                    <a:cubicBezTo>
                      <a:pt x="1376" y="3704"/>
                      <a:pt x="847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0" name="Google Shape;13370;g3acbb144eea_1_6349">
                <a:extLst>
                  <a:ext uri="{FF2B5EF4-FFF2-40B4-BE49-F238E27FC236}">
                    <a16:creationId xmlns:a16="http://schemas.microsoft.com/office/drawing/2014/main" id="{52C92AC2-7DF0-3301-0B4C-059ECF2D8B17}"/>
                  </a:ext>
                </a:extLst>
              </p:cNvPr>
              <p:cNvSpPr/>
              <p:nvPr/>
            </p:nvSpPr>
            <p:spPr>
              <a:xfrm>
                <a:off x="1648459" y="4114435"/>
                <a:ext cx="22330" cy="1105"/>
              </a:xfrm>
              <a:custGeom>
                <a:avLst/>
                <a:gdLst/>
                <a:ahLst/>
                <a:cxnLst/>
                <a:rect l="l" t="t" r="r" b="b"/>
                <a:pathLst>
                  <a:path w="22330" h="1105" extrusionOk="0">
                    <a:moveTo>
                      <a:pt x="0" y="47"/>
                    </a:moveTo>
                    <a:cubicBezTo>
                      <a:pt x="7408" y="259"/>
                      <a:pt x="14923" y="470"/>
                      <a:pt x="22331" y="1105"/>
                    </a:cubicBezTo>
                    <a:cubicBezTo>
                      <a:pt x="17357" y="576"/>
                      <a:pt x="12488" y="259"/>
                      <a:pt x="7514" y="47"/>
                    </a:cubicBezTo>
                    <a:cubicBezTo>
                      <a:pt x="5080" y="-59"/>
                      <a:pt x="2540" y="4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1" name="Google Shape;13371;g3acbb144eea_1_6349">
                <a:extLst>
                  <a:ext uri="{FF2B5EF4-FFF2-40B4-BE49-F238E27FC236}">
                    <a16:creationId xmlns:a16="http://schemas.microsoft.com/office/drawing/2014/main" id="{2261D17F-421E-8D44-ADF5-0D4F8920B9CE}"/>
                  </a:ext>
                </a:extLst>
              </p:cNvPr>
              <p:cNvSpPr/>
              <p:nvPr/>
            </p:nvSpPr>
            <p:spPr>
              <a:xfrm>
                <a:off x="1705186" y="4121044"/>
                <a:ext cx="24129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24129" h="5926" extrusionOk="0">
                    <a:moveTo>
                      <a:pt x="9737" y="2011"/>
                    </a:moveTo>
                    <a:cubicBezTo>
                      <a:pt x="6562" y="1270"/>
                      <a:pt x="3281" y="635"/>
                      <a:pt x="0" y="0"/>
                    </a:cubicBezTo>
                    <a:cubicBezTo>
                      <a:pt x="8149" y="1693"/>
                      <a:pt x="16192" y="3598"/>
                      <a:pt x="24130" y="5927"/>
                    </a:cubicBezTo>
                    <a:cubicBezTo>
                      <a:pt x="19685" y="4656"/>
                      <a:pt x="15134" y="3386"/>
                      <a:pt x="10689" y="2328"/>
                    </a:cubicBezTo>
                    <a:cubicBezTo>
                      <a:pt x="10372" y="2328"/>
                      <a:pt x="10054" y="2116"/>
                      <a:pt x="9737" y="2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2" name="Google Shape;13372;g3acbb144eea_1_6349">
                <a:extLst>
                  <a:ext uri="{FF2B5EF4-FFF2-40B4-BE49-F238E27FC236}">
                    <a16:creationId xmlns:a16="http://schemas.microsoft.com/office/drawing/2014/main" id="{B81044AC-7535-A874-3CD1-FC7DFAE2FDDC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3810" y="0"/>
                    </a:moveTo>
                    <a:cubicBezTo>
                      <a:pt x="2434" y="3598"/>
                      <a:pt x="1270" y="7303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3" name="Google Shape;13373;g3acbb144eea_1_6349">
                <a:extLst>
                  <a:ext uri="{FF2B5EF4-FFF2-40B4-BE49-F238E27FC236}">
                    <a16:creationId xmlns:a16="http://schemas.microsoft.com/office/drawing/2014/main" id="{83041714-3274-3982-3FF3-8B1B9740A6A1}"/>
                  </a:ext>
                </a:extLst>
              </p:cNvPr>
              <p:cNvSpPr/>
              <p:nvPr/>
            </p:nvSpPr>
            <p:spPr>
              <a:xfrm>
                <a:off x="1762125" y="4138929"/>
                <a:ext cx="1587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5875" h="7302" extrusionOk="0">
                    <a:moveTo>
                      <a:pt x="0" y="0"/>
                    </a:moveTo>
                    <a:cubicBezTo>
                      <a:pt x="5397" y="2223"/>
                      <a:pt x="10583" y="4763"/>
                      <a:pt x="15875" y="7303"/>
                    </a:cubicBezTo>
                    <a:cubicBezTo>
                      <a:pt x="13652" y="6244"/>
                      <a:pt x="11536" y="4869"/>
                      <a:pt x="9207" y="3810"/>
                    </a:cubicBezTo>
                    <a:cubicBezTo>
                      <a:pt x="6138" y="2434"/>
                      <a:pt x="3069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4" name="Google Shape;13374;g3acbb144eea_1_6349">
                <a:extLst>
                  <a:ext uri="{FF2B5EF4-FFF2-40B4-BE49-F238E27FC236}">
                    <a16:creationId xmlns:a16="http://schemas.microsoft.com/office/drawing/2014/main" id="{74E320FD-CD94-1BCD-E8A9-2E9E242CCDF3}"/>
                  </a:ext>
                </a:extLst>
              </p:cNvPr>
              <p:cNvSpPr/>
              <p:nvPr/>
            </p:nvSpPr>
            <p:spPr>
              <a:xfrm>
                <a:off x="1391179" y="4611687"/>
                <a:ext cx="2222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550" extrusionOk="0">
                    <a:moveTo>
                      <a:pt x="0" y="0"/>
                    </a:moveTo>
                    <a:cubicBezTo>
                      <a:pt x="847" y="1482"/>
                      <a:pt x="1482" y="2963"/>
                      <a:pt x="2223" y="4551"/>
                    </a:cubicBezTo>
                    <a:cubicBezTo>
                      <a:pt x="1482" y="3069"/>
                      <a:pt x="847" y="14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5" name="Google Shape;13375;g3acbb144eea_1_6349">
                <a:extLst>
                  <a:ext uri="{FF2B5EF4-FFF2-40B4-BE49-F238E27FC236}">
                    <a16:creationId xmlns:a16="http://schemas.microsoft.com/office/drawing/2014/main" id="{3706A057-7EFC-D61B-05C4-C5D8F60BE597}"/>
                  </a:ext>
                </a:extLst>
              </p:cNvPr>
              <p:cNvSpPr/>
              <p:nvPr/>
            </p:nvSpPr>
            <p:spPr>
              <a:xfrm>
                <a:off x="2870835" y="5342995"/>
                <a:ext cx="82020" cy="108373"/>
              </a:xfrm>
              <a:custGeom>
                <a:avLst/>
                <a:gdLst/>
                <a:ahLst/>
                <a:cxnLst/>
                <a:rect l="l" t="t" r="r" b="b"/>
                <a:pathLst>
                  <a:path w="82020" h="108373" extrusionOk="0">
                    <a:moveTo>
                      <a:pt x="16827" y="98742"/>
                    </a:moveTo>
                    <a:cubicBezTo>
                      <a:pt x="14182" y="100541"/>
                      <a:pt x="11324" y="101917"/>
                      <a:pt x="8572" y="103505"/>
                    </a:cubicBezTo>
                    <a:cubicBezTo>
                      <a:pt x="8572" y="103505"/>
                      <a:pt x="8572" y="103611"/>
                      <a:pt x="8572" y="103717"/>
                    </a:cubicBezTo>
                    <a:cubicBezTo>
                      <a:pt x="7408" y="104457"/>
                      <a:pt x="6138" y="104987"/>
                      <a:pt x="4868" y="105622"/>
                    </a:cubicBezTo>
                    <a:cubicBezTo>
                      <a:pt x="3281" y="106468"/>
                      <a:pt x="1693" y="107633"/>
                      <a:pt x="0" y="108374"/>
                    </a:cubicBezTo>
                    <a:cubicBezTo>
                      <a:pt x="5609" y="105516"/>
                      <a:pt x="11218" y="102341"/>
                      <a:pt x="16616" y="98742"/>
                    </a:cubicBezTo>
                    <a:cubicBezTo>
                      <a:pt x="52070" y="74824"/>
                      <a:pt x="74506" y="38841"/>
                      <a:pt x="82021" y="0"/>
                    </a:cubicBezTo>
                    <a:cubicBezTo>
                      <a:pt x="74401" y="38841"/>
                      <a:pt x="52070" y="74930"/>
                      <a:pt x="16616" y="987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6" name="Google Shape;13376;g3acbb144eea_1_6349">
                <a:extLst>
                  <a:ext uri="{FF2B5EF4-FFF2-40B4-BE49-F238E27FC236}">
                    <a16:creationId xmlns:a16="http://schemas.microsoft.com/office/drawing/2014/main" id="{F084BF7D-0087-08E7-7440-A795BC5F82FC}"/>
                  </a:ext>
                </a:extLst>
              </p:cNvPr>
              <p:cNvSpPr/>
              <p:nvPr/>
            </p:nvSpPr>
            <p:spPr>
              <a:xfrm>
                <a:off x="2739178" y="5454967"/>
                <a:ext cx="11112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4339" extrusionOk="0">
                    <a:moveTo>
                      <a:pt x="0" y="0"/>
                    </a:moveTo>
                    <a:cubicBezTo>
                      <a:pt x="3704" y="1588"/>
                      <a:pt x="7408" y="2964"/>
                      <a:pt x="11112" y="4340"/>
                    </a:cubicBezTo>
                    <a:cubicBezTo>
                      <a:pt x="8043" y="3281"/>
                      <a:pt x="4868" y="2117"/>
                      <a:pt x="1799" y="847"/>
                    </a:cubicBezTo>
                    <a:cubicBezTo>
                      <a:pt x="1164" y="635"/>
                      <a:pt x="529" y="3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7" name="Google Shape;13377;g3acbb144eea_1_6349">
                <a:extLst>
                  <a:ext uri="{FF2B5EF4-FFF2-40B4-BE49-F238E27FC236}">
                    <a16:creationId xmlns:a16="http://schemas.microsoft.com/office/drawing/2014/main" id="{C104B200-493C-380D-13B9-B5A8FB9A4BBB}"/>
                  </a:ext>
                </a:extLst>
              </p:cNvPr>
              <p:cNvSpPr/>
              <p:nvPr/>
            </p:nvSpPr>
            <p:spPr>
              <a:xfrm>
                <a:off x="2682134" y="5412316"/>
                <a:ext cx="3810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4127" extrusionOk="0">
                    <a:moveTo>
                      <a:pt x="0" y="0"/>
                    </a:moveTo>
                    <a:cubicBezTo>
                      <a:pt x="1164" y="1482"/>
                      <a:pt x="2540" y="2752"/>
                      <a:pt x="3810" y="4128"/>
                    </a:cubicBezTo>
                    <a:cubicBezTo>
                      <a:pt x="3810" y="4128"/>
                      <a:pt x="3810" y="4128"/>
                      <a:pt x="3704" y="4022"/>
                    </a:cubicBezTo>
                    <a:cubicBezTo>
                      <a:pt x="2540" y="2646"/>
                      <a:pt x="1164" y="13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8" name="Google Shape;13378;g3acbb144eea_1_6349">
                <a:extLst>
                  <a:ext uri="{FF2B5EF4-FFF2-40B4-BE49-F238E27FC236}">
                    <a16:creationId xmlns:a16="http://schemas.microsoft.com/office/drawing/2014/main" id="{D804D0B0-C32F-8159-E72A-D0B6D6DBFB50}"/>
                  </a:ext>
                </a:extLst>
              </p:cNvPr>
              <p:cNvSpPr/>
              <p:nvPr/>
            </p:nvSpPr>
            <p:spPr>
              <a:xfrm>
                <a:off x="2765213" y="5463328"/>
                <a:ext cx="72919" cy="4560"/>
              </a:xfrm>
              <a:custGeom>
                <a:avLst/>
                <a:gdLst/>
                <a:ahLst/>
                <a:cxnLst/>
                <a:rect l="l" t="t" r="r" b="b"/>
                <a:pathLst>
                  <a:path w="72919" h="4560" extrusionOk="0">
                    <a:moveTo>
                      <a:pt x="58526" y="2964"/>
                    </a:moveTo>
                    <a:cubicBezTo>
                      <a:pt x="54081" y="3599"/>
                      <a:pt x="49636" y="4128"/>
                      <a:pt x="45191" y="4340"/>
                    </a:cubicBezTo>
                    <a:cubicBezTo>
                      <a:pt x="44768" y="4340"/>
                      <a:pt x="44344" y="4340"/>
                      <a:pt x="43815" y="4340"/>
                    </a:cubicBezTo>
                    <a:cubicBezTo>
                      <a:pt x="39582" y="4551"/>
                      <a:pt x="35242" y="4657"/>
                      <a:pt x="31009" y="4445"/>
                    </a:cubicBezTo>
                    <a:cubicBezTo>
                      <a:pt x="30374" y="4445"/>
                      <a:pt x="29739" y="4445"/>
                      <a:pt x="28998" y="4445"/>
                    </a:cubicBezTo>
                    <a:cubicBezTo>
                      <a:pt x="24977" y="4234"/>
                      <a:pt x="20849" y="3916"/>
                      <a:pt x="16827" y="3493"/>
                    </a:cubicBezTo>
                    <a:cubicBezTo>
                      <a:pt x="15875" y="3387"/>
                      <a:pt x="15028" y="3281"/>
                      <a:pt x="14182" y="3070"/>
                    </a:cubicBezTo>
                    <a:cubicBezTo>
                      <a:pt x="10372" y="2541"/>
                      <a:pt x="6668" y="1906"/>
                      <a:pt x="2857" y="1059"/>
                    </a:cubicBezTo>
                    <a:cubicBezTo>
                      <a:pt x="1905" y="847"/>
                      <a:pt x="952" y="636"/>
                      <a:pt x="0" y="318"/>
                    </a:cubicBezTo>
                    <a:cubicBezTo>
                      <a:pt x="23707" y="5927"/>
                      <a:pt x="48683" y="6033"/>
                      <a:pt x="72919" y="0"/>
                    </a:cubicBezTo>
                    <a:cubicBezTo>
                      <a:pt x="68368" y="1165"/>
                      <a:pt x="63817" y="2011"/>
                      <a:pt x="59161" y="2752"/>
                    </a:cubicBezTo>
                    <a:cubicBezTo>
                      <a:pt x="58949" y="2752"/>
                      <a:pt x="58632" y="2752"/>
                      <a:pt x="58420" y="28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9" name="Google Shape;13379;g3acbb144eea_1_6349">
                <a:extLst>
                  <a:ext uri="{FF2B5EF4-FFF2-40B4-BE49-F238E27FC236}">
                    <a16:creationId xmlns:a16="http://schemas.microsoft.com/office/drawing/2014/main" id="{76E703C5-A101-E92A-EE32-BA4EE9B14F74}"/>
                  </a:ext>
                </a:extLst>
              </p:cNvPr>
              <p:cNvSpPr/>
              <p:nvPr/>
            </p:nvSpPr>
            <p:spPr>
              <a:xfrm>
                <a:off x="1402714" y="4639309"/>
                <a:ext cx="1693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6138" extrusionOk="0">
                    <a:moveTo>
                      <a:pt x="0" y="0"/>
                    </a:moveTo>
                    <a:cubicBezTo>
                      <a:pt x="635" y="2011"/>
                      <a:pt x="1058" y="4128"/>
                      <a:pt x="1693" y="6139"/>
                    </a:cubicBezTo>
                    <a:cubicBezTo>
                      <a:pt x="1164" y="4128"/>
                      <a:pt x="635" y="20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0" name="Google Shape;13380;g3acbb144eea_1_6349">
                <a:extLst>
                  <a:ext uri="{FF2B5EF4-FFF2-40B4-BE49-F238E27FC236}">
                    <a16:creationId xmlns:a16="http://schemas.microsoft.com/office/drawing/2014/main" id="{49A5D0C3-47EC-FD60-9673-68D449021CD5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11324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12276" extrusionOk="0">
                    <a:moveTo>
                      <a:pt x="0" y="0"/>
                    </a:moveTo>
                    <a:cubicBezTo>
                      <a:pt x="3916" y="3916"/>
                      <a:pt x="7620" y="8043"/>
                      <a:pt x="11324" y="12277"/>
                    </a:cubicBezTo>
                    <a:cubicBezTo>
                      <a:pt x="8890" y="9525"/>
                      <a:pt x="6562" y="6668"/>
                      <a:pt x="4127" y="4022"/>
                    </a:cubicBezTo>
                    <a:cubicBezTo>
                      <a:pt x="2857" y="2646"/>
                      <a:pt x="1376" y="1376"/>
                      <a:pt x="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1" name="Google Shape;13381;g3acbb144eea_1_6349">
                <a:extLst>
                  <a:ext uri="{FF2B5EF4-FFF2-40B4-BE49-F238E27FC236}">
                    <a16:creationId xmlns:a16="http://schemas.microsoft.com/office/drawing/2014/main" id="{60827ED6-6FE8-144B-C26B-96D3A6C82F4F}"/>
                  </a:ext>
                </a:extLst>
              </p:cNvPr>
              <p:cNvSpPr/>
              <p:nvPr/>
            </p:nvSpPr>
            <p:spPr>
              <a:xfrm>
                <a:off x="2953067" y="5298440"/>
                <a:ext cx="2893" cy="44449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44449" extrusionOk="0">
                    <a:moveTo>
                      <a:pt x="2222" y="0"/>
                    </a:moveTo>
                    <a:cubicBezTo>
                      <a:pt x="3598" y="14922"/>
                      <a:pt x="2857" y="29951"/>
                      <a:pt x="0" y="44450"/>
                    </a:cubicBezTo>
                    <a:cubicBezTo>
                      <a:pt x="2857" y="29845"/>
                      <a:pt x="3598" y="14922"/>
                      <a:pt x="22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2" name="Google Shape;13382;g3acbb144eea_1_6349">
                <a:extLst>
                  <a:ext uri="{FF2B5EF4-FFF2-40B4-BE49-F238E27FC236}">
                    <a16:creationId xmlns:a16="http://schemas.microsoft.com/office/drawing/2014/main" id="{7A22763A-A1F3-DD9F-929F-11F26FC3BF68}"/>
                  </a:ext>
                </a:extLst>
              </p:cNvPr>
              <p:cNvSpPr/>
              <p:nvPr/>
            </p:nvSpPr>
            <p:spPr>
              <a:xfrm>
                <a:off x="2754418" y="5460788"/>
                <a:ext cx="1026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2751" extrusionOk="0">
                    <a:moveTo>
                      <a:pt x="10266" y="2752"/>
                    </a:moveTo>
                    <a:cubicBezTo>
                      <a:pt x="6773" y="1905"/>
                      <a:pt x="3386" y="1059"/>
                      <a:pt x="0" y="0"/>
                    </a:cubicBezTo>
                    <a:cubicBezTo>
                      <a:pt x="3386" y="1059"/>
                      <a:pt x="6879" y="2011"/>
                      <a:pt x="10266" y="27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3" name="Google Shape;13383;g3acbb144eea_1_6349">
                <a:extLst>
                  <a:ext uri="{FF2B5EF4-FFF2-40B4-BE49-F238E27FC236}">
                    <a16:creationId xmlns:a16="http://schemas.microsoft.com/office/drawing/2014/main" id="{87E25997-1B66-1E63-DC1C-7060DBE9A2C1}"/>
                  </a:ext>
                </a:extLst>
              </p:cNvPr>
              <p:cNvSpPr/>
              <p:nvPr/>
            </p:nvSpPr>
            <p:spPr>
              <a:xfrm>
                <a:off x="2838661" y="5452109"/>
                <a:ext cx="30691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30691" h="11218" extrusionOk="0">
                    <a:moveTo>
                      <a:pt x="13864" y="7091"/>
                    </a:moveTo>
                    <a:cubicBezTo>
                      <a:pt x="13864" y="7091"/>
                      <a:pt x="13864" y="7091"/>
                      <a:pt x="13864" y="7091"/>
                    </a:cubicBezTo>
                    <a:cubicBezTo>
                      <a:pt x="9313" y="8678"/>
                      <a:pt x="4657" y="10054"/>
                      <a:pt x="0" y="11218"/>
                    </a:cubicBezTo>
                    <a:cubicBezTo>
                      <a:pt x="10477" y="8572"/>
                      <a:pt x="20743" y="4869"/>
                      <a:pt x="30692" y="0"/>
                    </a:cubicBezTo>
                    <a:cubicBezTo>
                      <a:pt x="30163" y="212"/>
                      <a:pt x="29633" y="424"/>
                      <a:pt x="29104" y="635"/>
                    </a:cubicBezTo>
                    <a:cubicBezTo>
                      <a:pt x="24130" y="3070"/>
                      <a:pt x="19050" y="5186"/>
                      <a:pt x="13864" y="69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4" name="Google Shape;13384;g3acbb144eea_1_6349">
                <a:extLst>
                  <a:ext uri="{FF2B5EF4-FFF2-40B4-BE49-F238E27FC236}">
                    <a16:creationId xmlns:a16="http://schemas.microsoft.com/office/drawing/2014/main" id="{7333B7E6-BB39-382A-975D-2638877DC788}"/>
                  </a:ext>
                </a:extLst>
              </p:cNvPr>
              <p:cNvSpPr/>
              <p:nvPr/>
            </p:nvSpPr>
            <p:spPr>
              <a:xfrm>
                <a:off x="2727960" y="5449569"/>
                <a:ext cx="8149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021" extrusionOk="0">
                    <a:moveTo>
                      <a:pt x="8149" y="4022"/>
                    </a:moveTo>
                    <a:cubicBezTo>
                      <a:pt x="5397" y="2752"/>
                      <a:pt x="2646" y="1482"/>
                      <a:pt x="0" y="0"/>
                    </a:cubicBezTo>
                    <a:cubicBezTo>
                      <a:pt x="2646" y="1482"/>
                      <a:pt x="5397" y="2646"/>
                      <a:pt x="8149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5" name="Google Shape;13385;g3acbb144eea_1_6349">
                <a:extLst>
                  <a:ext uri="{FF2B5EF4-FFF2-40B4-BE49-F238E27FC236}">
                    <a16:creationId xmlns:a16="http://schemas.microsoft.com/office/drawing/2014/main" id="{14B0CDDE-F873-AB3A-91F9-B7B41E36E0F6}"/>
                  </a:ext>
                </a:extLst>
              </p:cNvPr>
              <p:cNvSpPr/>
              <p:nvPr/>
            </p:nvSpPr>
            <p:spPr>
              <a:xfrm>
                <a:off x="1881504" y="4228041"/>
                <a:ext cx="17039" cy="22860"/>
              </a:xfrm>
              <a:custGeom>
                <a:avLst/>
                <a:gdLst/>
                <a:ahLst/>
                <a:cxnLst/>
                <a:rect l="l" t="t" r="r" b="b"/>
                <a:pathLst>
                  <a:path w="17039" h="22860" extrusionOk="0">
                    <a:moveTo>
                      <a:pt x="0" y="106"/>
                    </a:moveTo>
                    <a:cubicBezTo>
                      <a:pt x="5927" y="7408"/>
                      <a:pt x="11748" y="14923"/>
                      <a:pt x="17039" y="22860"/>
                    </a:cubicBezTo>
                    <a:cubicBezTo>
                      <a:pt x="12171" y="15663"/>
                      <a:pt x="7091" y="8678"/>
                      <a:pt x="1693" y="2011"/>
                    </a:cubicBezTo>
                    <a:cubicBezTo>
                      <a:pt x="1164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6" name="Google Shape;13386;g3acbb144eea_1_6349">
                <a:extLst>
                  <a:ext uri="{FF2B5EF4-FFF2-40B4-BE49-F238E27FC236}">
                    <a16:creationId xmlns:a16="http://schemas.microsoft.com/office/drawing/2014/main" id="{7DA609A5-6D09-35D0-F965-44B4D1298F9B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17674" y="0"/>
                    </a:moveTo>
                    <a:cubicBezTo>
                      <a:pt x="11748" y="2540"/>
                      <a:pt x="5821" y="5397"/>
                      <a:pt x="0" y="8361"/>
                    </a:cubicBezTo>
                    <a:cubicBezTo>
                      <a:pt x="5821" y="5397"/>
                      <a:pt x="11748" y="2540"/>
                      <a:pt x="17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7" name="Google Shape;13387;g3acbb144eea_1_6349">
                <a:extLst>
                  <a:ext uri="{FF2B5EF4-FFF2-40B4-BE49-F238E27FC236}">
                    <a16:creationId xmlns:a16="http://schemas.microsoft.com/office/drawing/2014/main" id="{63C90F64-BB28-7E6C-E64F-DBDA8318EB2B}"/>
                  </a:ext>
                </a:extLst>
              </p:cNvPr>
              <p:cNvSpPr/>
              <p:nvPr/>
            </p:nvSpPr>
            <p:spPr>
              <a:xfrm>
                <a:off x="1670896" y="4115646"/>
                <a:ext cx="26458" cy="3809"/>
              </a:xfrm>
              <a:custGeom>
                <a:avLst/>
                <a:gdLst/>
                <a:ahLst/>
                <a:cxnLst/>
                <a:rect l="l" t="t" r="r" b="b"/>
                <a:pathLst>
                  <a:path w="26458" h="3809" extrusionOk="0">
                    <a:moveTo>
                      <a:pt x="26458" y="3810"/>
                    </a:moveTo>
                    <a:cubicBezTo>
                      <a:pt x="17674" y="2222"/>
                      <a:pt x="8890" y="847"/>
                      <a:pt x="0" y="0"/>
                    </a:cubicBezTo>
                    <a:cubicBezTo>
                      <a:pt x="8890" y="847"/>
                      <a:pt x="17674" y="2222"/>
                      <a:pt x="26458" y="3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8" name="Google Shape;13388;g3acbb144eea_1_6349">
                <a:extLst>
                  <a:ext uri="{FF2B5EF4-FFF2-40B4-BE49-F238E27FC236}">
                    <a16:creationId xmlns:a16="http://schemas.microsoft.com/office/drawing/2014/main" id="{E7A05C50-EFDE-5F87-D49A-159185341376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14817" y="13123"/>
                    </a:moveTo>
                    <a:cubicBezTo>
                      <a:pt x="10054" y="8572"/>
                      <a:pt x="5080" y="4233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9" name="Google Shape;13389;g3acbb144eea_1_6349">
                <a:extLst>
                  <a:ext uri="{FF2B5EF4-FFF2-40B4-BE49-F238E27FC236}">
                    <a16:creationId xmlns:a16="http://schemas.microsoft.com/office/drawing/2014/main" id="{3892861B-8349-5536-928A-644829EBC1B5}"/>
                  </a:ext>
                </a:extLst>
              </p:cNvPr>
              <p:cNvSpPr/>
              <p:nvPr/>
            </p:nvSpPr>
            <p:spPr>
              <a:xfrm>
                <a:off x="1729422" y="4127076"/>
                <a:ext cx="25294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25294" h="8784" extrusionOk="0">
                    <a:moveTo>
                      <a:pt x="25294" y="8784"/>
                    </a:moveTo>
                    <a:cubicBezTo>
                      <a:pt x="16933" y="5504"/>
                      <a:pt x="8572" y="2434"/>
                      <a:pt x="0" y="0"/>
                    </a:cubicBezTo>
                    <a:cubicBezTo>
                      <a:pt x="8572" y="2540"/>
                      <a:pt x="17039" y="5609"/>
                      <a:pt x="25294" y="87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0" name="Google Shape;13390;g3acbb144eea_1_6349">
                <a:extLst>
                  <a:ext uri="{FF2B5EF4-FFF2-40B4-BE49-F238E27FC236}">
                    <a16:creationId xmlns:a16="http://schemas.microsoft.com/office/drawing/2014/main" id="{965C9F6C-0DC0-C645-C6EB-154B34140C07}"/>
                  </a:ext>
                </a:extLst>
              </p:cNvPr>
              <p:cNvSpPr/>
              <p:nvPr/>
            </p:nvSpPr>
            <p:spPr>
              <a:xfrm>
                <a:off x="2692399" y="5423429"/>
                <a:ext cx="34925" cy="25823"/>
              </a:xfrm>
              <a:custGeom>
                <a:avLst/>
                <a:gdLst/>
                <a:ahLst/>
                <a:cxnLst/>
                <a:rect l="l" t="t" r="r" b="b"/>
                <a:pathLst>
                  <a:path w="34925" h="25823" extrusionOk="0">
                    <a:moveTo>
                      <a:pt x="23072" y="18732"/>
                    </a:moveTo>
                    <a:cubicBezTo>
                      <a:pt x="21061" y="17462"/>
                      <a:pt x="19262" y="15981"/>
                      <a:pt x="17251" y="14499"/>
                    </a:cubicBezTo>
                    <a:cubicBezTo>
                      <a:pt x="15240" y="13017"/>
                      <a:pt x="13123" y="11535"/>
                      <a:pt x="11113" y="9948"/>
                    </a:cubicBezTo>
                    <a:cubicBezTo>
                      <a:pt x="8996" y="8255"/>
                      <a:pt x="6985" y="6350"/>
                      <a:pt x="4974" y="4551"/>
                    </a:cubicBezTo>
                    <a:cubicBezTo>
                      <a:pt x="3281" y="3069"/>
                      <a:pt x="1588" y="1587"/>
                      <a:pt x="0" y="0"/>
                    </a:cubicBezTo>
                    <a:cubicBezTo>
                      <a:pt x="10478" y="10371"/>
                      <a:pt x="22331" y="18944"/>
                      <a:pt x="34925" y="25823"/>
                    </a:cubicBezTo>
                    <a:cubicBezTo>
                      <a:pt x="33337" y="24977"/>
                      <a:pt x="31750" y="24024"/>
                      <a:pt x="30163" y="23072"/>
                    </a:cubicBezTo>
                    <a:cubicBezTo>
                      <a:pt x="27728" y="21696"/>
                      <a:pt x="25294" y="20320"/>
                      <a:pt x="22966" y="187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1" name="Google Shape;13391;g3acbb144eea_1_6349">
                <a:extLst>
                  <a:ext uri="{FF2B5EF4-FFF2-40B4-BE49-F238E27FC236}">
                    <a16:creationId xmlns:a16="http://schemas.microsoft.com/office/drawing/2014/main" id="{9F215161-C7CF-E82E-87FB-9B8C87FEA9A4}"/>
                  </a:ext>
                </a:extLst>
              </p:cNvPr>
              <p:cNvSpPr/>
              <p:nvPr/>
            </p:nvSpPr>
            <p:spPr>
              <a:xfrm>
                <a:off x="1408641" y="4667990"/>
                <a:ext cx="529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529" h="6667" extrusionOk="0">
                    <a:moveTo>
                      <a:pt x="0" y="0"/>
                    </a:moveTo>
                    <a:cubicBezTo>
                      <a:pt x="212" y="2222"/>
                      <a:pt x="423" y="4445"/>
                      <a:pt x="529" y="6668"/>
                    </a:cubicBezTo>
                    <a:cubicBezTo>
                      <a:pt x="423" y="4445"/>
                      <a:pt x="212" y="22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2" name="Google Shape;13392;g3acbb144eea_1_6349">
                <a:extLst>
                  <a:ext uri="{FF2B5EF4-FFF2-40B4-BE49-F238E27FC236}">
                    <a16:creationId xmlns:a16="http://schemas.microsoft.com/office/drawing/2014/main" id="{9B6726C0-06AE-E9E5-797E-71E191A68A55}"/>
                  </a:ext>
                </a:extLst>
              </p:cNvPr>
              <p:cNvSpPr/>
              <p:nvPr/>
            </p:nvSpPr>
            <p:spPr>
              <a:xfrm>
                <a:off x="1408324" y="4696777"/>
                <a:ext cx="74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879" extrusionOk="0">
                    <a:moveTo>
                      <a:pt x="741" y="0"/>
                    </a:moveTo>
                    <a:cubicBezTo>
                      <a:pt x="529" y="2328"/>
                      <a:pt x="317" y="4657"/>
                      <a:pt x="0" y="6879"/>
                    </a:cubicBezTo>
                    <a:cubicBezTo>
                      <a:pt x="317" y="4551"/>
                      <a:pt x="529" y="2328"/>
                      <a:pt x="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3" name="Google Shape;13393;g3acbb144eea_1_6349">
                <a:extLst>
                  <a:ext uri="{FF2B5EF4-FFF2-40B4-BE49-F238E27FC236}">
                    <a16:creationId xmlns:a16="http://schemas.microsoft.com/office/drawing/2014/main" id="{EF3711B6-4071-D438-DDE7-53AFE4CCB910}"/>
                  </a:ext>
                </a:extLst>
              </p:cNvPr>
              <p:cNvSpPr/>
              <p:nvPr/>
            </p:nvSpPr>
            <p:spPr>
              <a:xfrm>
                <a:off x="1618509" y="4114329"/>
                <a:ext cx="15028" cy="787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787" extrusionOk="0">
                    <a:moveTo>
                      <a:pt x="0" y="788"/>
                    </a:moveTo>
                    <a:cubicBezTo>
                      <a:pt x="4974" y="470"/>
                      <a:pt x="9948" y="153"/>
                      <a:pt x="15028" y="47"/>
                    </a:cubicBezTo>
                    <a:cubicBezTo>
                      <a:pt x="12488" y="47"/>
                      <a:pt x="10054" y="-59"/>
                      <a:pt x="7514" y="47"/>
                    </a:cubicBezTo>
                    <a:cubicBezTo>
                      <a:pt x="4974" y="153"/>
                      <a:pt x="2540" y="576"/>
                      <a:pt x="106" y="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4" name="Google Shape;13394;g3acbb144eea_1_6349">
                <a:extLst>
                  <a:ext uri="{FF2B5EF4-FFF2-40B4-BE49-F238E27FC236}">
                    <a16:creationId xmlns:a16="http://schemas.microsoft.com/office/drawing/2014/main" id="{E8A00F46-59A6-BE72-916C-2CF420753025}"/>
                  </a:ext>
                </a:extLst>
              </p:cNvPr>
              <p:cNvSpPr/>
              <p:nvPr/>
            </p:nvSpPr>
            <p:spPr>
              <a:xfrm>
                <a:off x="1409488" y="4682384"/>
                <a:ext cx="47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47" h="6879" extrusionOk="0">
                    <a:moveTo>
                      <a:pt x="0" y="0"/>
                    </a:moveTo>
                    <a:cubicBezTo>
                      <a:pt x="0" y="2328"/>
                      <a:pt x="0" y="4551"/>
                      <a:pt x="0" y="6879"/>
                    </a:cubicBezTo>
                    <a:cubicBezTo>
                      <a:pt x="0" y="4551"/>
                      <a:pt x="106" y="23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5" name="Google Shape;13395;g3acbb144eea_1_6349">
                <a:extLst>
                  <a:ext uri="{FF2B5EF4-FFF2-40B4-BE49-F238E27FC236}">
                    <a16:creationId xmlns:a16="http://schemas.microsoft.com/office/drawing/2014/main" id="{5033DA6D-3D4E-5C79-E217-6DA3857810D2}"/>
                  </a:ext>
                </a:extLst>
              </p:cNvPr>
              <p:cNvSpPr/>
              <p:nvPr/>
            </p:nvSpPr>
            <p:spPr>
              <a:xfrm>
                <a:off x="1526222" y="4127076"/>
                <a:ext cx="25399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25399" h="8995" extrusionOk="0">
                    <a:moveTo>
                      <a:pt x="0" y="8996"/>
                    </a:moveTo>
                    <a:cubicBezTo>
                      <a:pt x="8361" y="5609"/>
                      <a:pt x="16827" y="2540"/>
                      <a:pt x="25400" y="0"/>
                    </a:cubicBezTo>
                    <a:cubicBezTo>
                      <a:pt x="18521" y="2117"/>
                      <a:pt x="11536" y="4445"/>
                      <a:pt x="4762" y="6985"/>
                    </a:cubicBezTo>
                    <a:cubicBezTo>
                      <a:pt x="3175" y="7620"/>
                      <a:pt x="1587" y="8361"/>
                      <a:pt x="0" y="89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6" name="Google Shape;13396;g3acbb144eea_1_6349">
                <a:extLst>
                  <a:ext uri="{FF2B5EF4-FFF2-40B4-BE49-F238E27FC236}">
                    <a16:creationId xmlns:a16="http://schemas.microsoft.com/office/drawing/2014/main" id="{9C7533BD-F501-A5C5-2FE3-5F42495373F4}"/>
                  </a:ext>
                </a:extLst>
              </p:cNvPr>
              <p:cNvSpPr/>
              <p:nvPr/>
            </p:nvSpPr>
            <p:spPr>
              <a:xfrm>
                <a:off x="1406313" y="4653597"/>
                <a:ext cx="1164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6456" extrusionOk="0">
                    <a:moveTo>
                      <a:pt x="0" y="0"/>
                    </a:moveTo>
                    <a:cubicBezTo>
                      <a:pt x="423" y="2117"/>
                      <a:pt x="741" y="4339"/>
                      <a:pt x="1164" y="6456"/>
                    </a:cubicBezTo>
                    <a:cubicBezTo>
                      <a:pt x="847" y="4339"/>
                      <a:pt x="529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7" name="Google Shape;13397;g3acbb144eea_1_6349">
                <a:extLst>
                  <a:ext uri="{FF2B5EF4-FFF2-40B4-BE49-F238E27FC236}">
                    <a16:creationId xmlns:a16="http://schemas.microsoft.com/office/drawing/2014/main" id="{7F6370B9-C01D-DB97-DE85-5F98A56C1A74}"/>
                  </a:ext>
                </a:extLst>
              </p:cNvPr>
              <p:cNvSpPr/>
              <p:nvPr/>
            </p:nvSpPr>
            <p:spPr>
              <a:xfrm>
                <a:off x="1581149" y="4116493"/>
                <a:ext cx="2243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22436" h="3280" extrusionOk="0">
                    <a:moveTo>
                      <a:pt x="0" y="3281"/>
                    </a:moveTo>
                    <a:cubicBezTo>
                      <a:pt x="7408" y="1799"/>
                      <a:pt x="14923" y="952"/>
                      <a:pt x="22437" y="0"/>
                    </a:cubicBezTo>
                    <a:cubicBezTo>
                      <a:pt x="19897" y="317"/>
                      <a:pt x="17463" y="317"/>
                      <a:pt x="14923" y="741"/>
                    </a:cubicBezTo>
                    <a:cubicBezTo>
                      <a:pt x="9948" y="1482"/>
                      <a:pt x="4974" y="2328"/>
                      <a:pt x="0" y="32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8" name="Google Shape;13398;g3acbb144eea_1_6349">
                <a:extLst>
                  <a:ext uri="{FF2B5EF4-FFF2-40B4-BE49-F238E27FC236}">
                    <a16:creationId xmlns:a16="http://schemas.microsoft.com/office/drawing/2014/main" id="{A32A084F-1BDB-0E26-066F-B398A40340AD}"/>
                  </a:ext>
                </a:extLst>
              </p:cNvPr>
              <p:cNvSpPr/>
              <p:nvPr/>
            </p:nvSpPr>
            <p:spPr>
              <a:xfrm>
                <a:off x="1402185" y="4725034"/>
                <a:ext cx="201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6879" extrusionOk="0">
                    <a:moveTo>
                      <a:pt x="2011" y="0"/>
                    </a:moveTo>
                    <a:cubicBezTo>
                      <a:pt x="1376" y="2328"/>
                      <a:pt x="741" y="4657"/>
                      <a:pt x="0" y="6879"/>
                    </a:cubicBezTo>
                    <a:cubicBezTo>
                      <a:pt x="741" y="4551"/>
                      <a:pt x="1376" y="2328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9" name="Google Shape;13399;g3acbb144eea_1_6349">
                <a:extLst>
                  <a:ext uri="{FF2B5EF4-FFF2-40B4-BE49-F238E27FC236}">
                    <a16:creationId xmlns:a16="http://schemas.microsoft.com/office/drawing/2014/main" id="{693CFA1D-3257-2C11-F6A2-35BE050774E2}"/>
                  </a:ext>
                </a:extLst>
              </p:cNvPr>
              <p:cNvSpPr/>
              <p:nvPr/>
            </p:nvSpPr>
            <p:spPr>
              <a:xfrm>
                <a:off x="1374669" y="4776787"/>
                <a:ext cx="4656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6244" extrusionOk="0">
                    <a:moveTo>
                      <a:pt x="4657" y="0"/>
                    </a:moveTo>
                    <a:cubicBezTo>
                      <a:pt x="3069" y="2116"/>
                      <a:pt x="1587" y="4233"/>
                      <a:pt x="0" y="6244"/>
                    </a:cubicBezTo>
                    <a:cubicBezTo>
                      <a:pt x="1693" y="4233"/>
                      <a:pt x="3175" y="2116"/>
                      <a:pt x="46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0" name="Google Shape;13400;g3acbb144eea_1_6349">
                <a:extLst>
                  <a:ext uri="{FF2B5EF4-FFF2-40B4-BE49-F238E27FC236}">
                    <a16:creationId xmlns:a16="http://schemas.microsoft.com/office/drawing/2014/main" id="{61C2C97D-B12A-6AFF-A601-FF72988127CB}"/>
                  </a:ext>
                </a:extLst>
              </p:cNvPr>
              <p:cNvSpPr/>
              <p:nvPr/>
            </p:nvSpPr>
            <p:spPr>
              <a:xfrm>
                <a:off x="1364720" y="4788111"/>
                <a:ext cx="5397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5926" extrusionOk="0">
                    <a:moveTo>
                      <a:pt x="5398" y="0"/>
                    </a:moveTo>
                    <a:cubicBezTo>
                      <a:pt x="3598" y="2011"/>
                      <a:pt x="1905" y="4021"/>
                      <a:pt x="0" y="5927"/>
                    </a:cubicBezTo>
                    <a:cubicBezTo>
                      <a:pt x="1905" y="4021"/>
                      <a:pt x="3598" y="2011"/>
                      <a:pt x="53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1" name="Google Shape;13401;g3acbb144eea_1_6349">
                <a:extLst>
                  <a:ext uri="{FF2B5EF4-FFF2-40B4-BE49-F238E27FC236}">
                    <a16:creationId xmlns:a16="http://schemas.microsoft.com/office/drawing/2014/main" id="{266991AC-7AF3-A1AB-DDF5-AA1684175D0C}"/>
                  </a:ext>
                </a:extLst>
              </p:cNvPr>
              <p:cNvSpPr/>
              <p:nvPr/>
            </p:nvSpPr>
            <p:spPr>
              <a:xfrm>
                <a:off x="1383347" y="4764722"/>
                <a:ext cx="4021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6456" extrusionOk="0">
                    <a:moveTo>
                      <a:pt x="4022" y="0"/>
                    </a:moveTo>
                    <a:cubicBezTo>
                      <a:pt x="2752" y="2117"/>
                      <a:pt x="1482" y="4339"/>
                      <a:pt x="0" y="6456"/>
                    </a:cubicBezTo>
                    <a:cubicBezTo>
                      <a:pt x="1376" y="4339"/>
                      <a:pt x="2646" y="2223"/>
                      <a:pt x="40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2" name="Google Shape;13402;g3acbb144eea_1_6349">
                <a:extLst>
                  <a:ext uri="{FF2B5EF4-FFF2-40B4-BE49-F238E27FC236}">
                    <a16:creationId xmlns:a16="http://schemas.microsoft.com/office/drawing/2014/main" id="{9E284D32-1616-E196-DDBC-BD1AECC3CEEA}"/>
                  </a:ext>
                </a:extLst>
              </p:cNvPr>
              <p:cNvSpPr/>
              <p:nvPr/>
            </p:nvSpPr>
            <p:spPr>
              <a:xfrm>
                <a:off x="1467273" y="4152053"/>
                <a:ext cx="24976" cy="15028"/>
              </a:xfrm>
              <a:custGeom>
                <a:avLst/>
                <a:gdLst/>
                <a:ahLst/>
                <a:cxnLst/>
                <a:rect l="l" t="t" r="r" b="b"/>
                <a:pathLst>
                  <a:path w="24976" h="15028" extrusionOk="0">
                    <a:moveTo>
                      <a:pt x="4339" y="12277"/>
                    </a:moveTo>
                    <a:cubicBezTo>
                      <a:pt x="2858" y="13229"/>
                      <a:pt x="1482" y="14076"/>
                      <a:pt x="0" y="15028"/>
                    </a:cubicBezTo>
                    <a:cubicBezTo>
                      <a:pt x="8149" y="9525"/>
                      <a:pt x="16510" y="4551"/>
                      <a:pt x="24977" y="0"/>
                    </a:cubicBezTo>
                    <a:cubicBezTo>
                      <a:pt x="24553" y="212"/>
                      <a:pt x="24130" y="423"/>
                      <a:pt x="23707" y="635"/>
                    </a:cubicBezTo>
                    <a:cubicBezTo>
                      <a:pt x="17145" y="4233"/>
                      <a:pt x="10689" y="8149"/>
                      <a:pt x="4339" y="122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3" name="Google Shape;13403;g3acbb144eea_1_6349">
                <a:extLst>
                  <a:ext uri="{FF2B5EF4-FFF2-40B4-BE49-F238E27FC236}">
                    <a16:creationId xmlns:a16="http://schemas.microsoft.com/office/drawing/2014/main" id="{A4F32645-F85F-929C-BD25-7BEAA76B335A}"/>
                  </a:ext>
                </a:extLst>
              </p:cNvPr>
              <p:cNvSpPr/>
              <p:nvPr/>
            </p:nvSpPr>
            <p:spPr>
              <a:xfrm>
                <a:off x="2455015" y="4658360"/>
                <a:ext cx="228494" cy="352107"/>
              </a:xfrm>
              <a:custGeom>
                <a:avLst/>
                <a:gdLst/>
                <a:ahLst/>
                <a:cxnLst/>
                <a:rect l="l" t="t" r="r" b="b"/>
                <a:pathLst>
                  <a:path w="228494" h="352107" extrusionOk="0">
                    <a:moveTo>
                      <a:pt x="142981" y="352107"/>
                    </a:moveTo>
                    <a:cubicBezTo>
                      <a:pt x="172402" y="307128"/>
                      <a:pt x="201401" y="257387"/>
                      <a:pt x="228494" y="203200"/>
                    </a:cubicBezTo>
                    <a:lnTo>
                      <a:pt x="91546" y="0"/>
                    </a:lnTo>
                    <a:cubicBezTo>
                      <a:pt x="61383" y="49424"/>
                      <a:pt x="30480" y="94615"/>
                      <a:pt x="0" y="135572"/>
                    </a:cubicBezTo>
                    <a:lnTo>
                      <a:pt x="142981" y="3520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4" name="Google Shape;13404;g3acbb144eea_1_6349">
                <a:extLst>
                  <a:ext uri="{FF2B5EF4-FFF2-40B4-BE49-F238E27FC236}">
                    <a16:creationId xmlns:a16="http://schemas.microsoft.com/office/drawing/2014/main" id="{11EEFA41-1A7F-1390-5BFF-99EF47D95B87}"/>
                  </a:ext>
                </a:extLst>
              </p:cNvPr>
              <p:cNvSpPr/>
              <p:nvPr/>
            </p:nvSpPr>
            <p:spPr>
              <a:xfrm>
                <a:off x="2285047" y="4270375"/>
                <a:ext cx="90275" cy="133879"/>
              </a:xfrm>
              <a:custGeom>
                <a:avLst/>
                <a:gdLst/>
                <a:ahLst/>
                <a:cxnLst/>
                <a:rect l="l" t="t" r="r" b="b"/>
                <a:pathLst>
                  <a:path w="90275" h="133879" extrusionOk="0">
                    <a:moveTo>
                      <a:pt x="90276" y="133879"/>
                    </a:moveTo>
                    <a:lnTo>
                      <a:pt x="0" y="0"/>
                    </a:lnTo>
                    <a:lnTo>
                      <a:pt x="90276" y="133879"/>
                    </a:lnTo>
                    <a:lnTo>
                      <a:pt x="90276" y="133879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5" name="Google Shape;13405;g3acbb144eea_1_6349">
                <a:extLst>
                  <a:ext uri="{FF2B5EF4-FFF2-40B4-BE49-F238E27FC236}">
                    <a16:creationId xmlns:a16="http://schemas.microsoft.com/office/drawing/2014/main" id="{F7C0FCD6-AA92-18CF-B204-D0B538937A8B}"/>
                  </a:ext>
                </a:extLst>
              </p:cNvPr>
              <p:cNvSpPr/>
              <p:nvPr/>
            </p:nvSpPr>
            <p:spPr>
              <a:xfrm>
                <a:off x="2132329" y="4177664"/>
                <a:ext cx="242993" cy="370840"/>
              </a:xfrm>
              <a:custGeom>
                <a:avLst/>
                <a:gdLst/>
                <a:ahLst/>
                <a:cxnLst/>
                <a:rect l="l" t="t" r="r" b="b"/>
                <a:pathLst>
                  <a:path w="242993" h="370840" extrusionOk="0">
                    <a:moveTo>
                      <a:pt x="0" y="128058"/>
                    </a:moveTo>
                    <a:lnTo>
                      <a:pt x="160443" y="370840"/>
                    </a:lnTo>
                    <a:cubicBezTo>
                      <a:pt x="188807" y="327025"/>
                      <a:pt x="216853" y="278977"/>
                      <a:pt x="242993" y="226589"/>
                    </a:cubicBezTo>
                    <a:lnTo>
                      <a:pt x="152718" y="92604"/>
                    </a:lnTo>
                    <a:lnTo>
                      <a:pt x="90382" y="0"/>
                    </a:lnTo>
                    <a:cubicBezTo>
                      <a:pt x="62124" y="43921"/>
                      <a:pt x="31962" y="86678"/>
                      <a:pt x="0" y="1279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6" name="Google Shape;13406;g3acbb144eea_1_6349">
                <a:extLst>
                  <a:ext uri="{FF2B5EF4-FFF2-40B4-BE49-F238E27FC236}">
                    <a16:creationId xmlns:a16="http://schemas.microsoft.com/office/drawing/2014/main" id="{F2B3861E-BC0E-A2D3-88A6-D5A216DDB2DB}"/>
                  </a:ext>
                </a:extLst>
              </p:cNvPr>
              <p:cNvSpPr/>
              <p:nvPr/>
            </p:nvSpPr>
            <p:spPr>
              <a:xfrm>
                <a:off x="1363450" y="4564274"/>
                <a:ext cx="4762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419" extrusionOk="0">
                    <a:moveTo>
                      <a:pt x="4762" y="9419"/>
                    </a:moveTo>
                    <a:cubicBezTo>
                      <a:pt x="4762" y="9419"/>
                      <a:pt x="4762" y="9419"/>
                      <a:pt x="4762" y="9419"/>
                    </a:cubicBezTo>
                    <a:cubicBezTo>
                      <a:pt x="3069" y="6350"/>
                      <a:pt x="1587" y="317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3175"/>
                      <a:pt x="3069" y="6244"/>
                      <a:pt x="4762" y="931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7" name="Google Shape;13407;g3acbb144eea_1_6349">
                <a:extLst>
                  <a:ext uri="{FF2B5EF4-FFF2-40B4-BE49-F238E27FC236}">
                    <a16:creationId xmlns:a16="http://schemas.microsoft.com/office/drawing/2014/main" id="{67C01B38-6C01-DCD3-A13F-CC94D572D122}"/>
                  </a:ext>
                </a:extLst>
              </p:cNvPr>
              <p:cNvSpPr/>
              <p:nvPr/>
            </p:nvSpPr>
            <p:spPr>
              <a:xfrm>
                <a:off x="1383241" y="4598458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212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ubicBezTo>
                      <a:pt x="0" y="106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8" name="Google Shape;13408;g3acbb144eea_1_6349">
                <a:extLst>
                  <a:ext uri="{FF2B5EF4-FFF2-40B4-BE49-F238E27FC236}">
                    <a16:creationId xmlns:a16="http://schemas.microsoft.com/office/drawing/2014/main" id="{88AEBA6F-0529-896D-C458-FC71F9DFC591}"/>
                  </a:ext>
                </a:extLst>
              </p:cNvPr>
              <p:cNvSpPr/>
              <p:nvPr/>
            </p:nvSpPr>
            <p:spPr>
              <a:xfrm>
                <a:off x="1342072" y="4509346"/>
                <a:ext cx="4021" cy="1291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911" extrusionOk="0">
                    <a:moveTo>
                      <a:pt x="4022" y="12912"/>
                    </a:moveTo>
                    <a:cubicBezTo>
                      <a:pt x="4022" y="12912"/>
                      <a:pt x="4022" y="12912"/>
                      <a:pt x="4022" y="12912"/>
                    </a:cubicBezTo>
                    <a:cubicBezTo>
                      <a:pt x="2646" y="8678"/>
                      <a:pt x="1164" y="433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64" y="4339"/>
                      <a:pt x="2646" y="8573"/>
                      <a:pt x="4022" y="128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9" name="Google Shape;13409;g3acbb144eea_1_6349">
                <a:extLst>
                  <a:ext uri="{FF2B5EF4-FFF2-40B4-BE49-F238E27FC236}">
                    <a16:creationId xmlns:a16="http://schemas.microsoft.com/office/drawing/2014/main" id="{399970DF-5A26-ECB0-D6A7-55E003B7DD33}"/>
                  </a:ext>
                </a:extLst>
              </p:cNvPr>
              <p:cNvSpPr/>
              <p:nvPr/>
            </p:nvSpPr>
            <p:spPr>
              <a:xfrm>
                <a:off x="1351174" y="4536440"/>
                <a:ext cx="4762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853" extrusionOk="0">
                    <a:moveTo>
                      <a:pt x="4762" y="11853"/>
                    </a:moveTo>
                    <a:cubicBezTo>
                      <a:pt x="4762" y="11853"/>
                      <a:pt x="4762" y="11853"/>
                      <a:pt x="4762" y="11853"/>
                    </a:cubicBezTo>
                    <a:cubicBezTo>
                      <a:pt x="3069" y="7938"/>
                      <a:pt x="1482" y="40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916"/>
                      <a:pt x="3069" y="7832"/>
                      <a:pt x="4762" y="1174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0" name="Google Shape;13410;g3acbb144eea_1_6349">
                <a:extLst>
                  <a:ext uri="{FF2B5EF4-FFF2-40B4-BE49-F238E27FC236}">
                    <a16:creationId xmlns:a16="http://schemas.microsoft.com/office/drawing/2014/main" id="{83E90495-CEDA-EA1A-6EC0-287D67E9CA94}"/>
                  </a:ext>
                </a:extLst>
              </p:cNvPr>
              <p:cNvSpPr/>
              <p:nvPr/>
            </p:nvSpPr>
            <p:spPr>
              <a:xfrm>
                <a:off x="1341120" y="4506595"/>
                <a:ext cx="95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57" extrusionOk="0">
                    <a:moveTo>
                      <a:pt x="0" y="0"/>
                    </a:moveTo>
                    <a:cubicBezTo>
                      <a:pt x="317" y="952"/>
                      <a:pt x="635" y="1905"/>
                      <a:pt x="952" y="2857"/>
                    </a:cubicBezTo>
                    <a:cubicBezTo>
                      <a:pt x="952" y="2857"/>
                      <a:pt x="952" y="2857"/>
                      <a:pt x="952" y="2857"/>
                    </a:cubicBezTo>
                    <a:cubicBezTo>
                      <a:pt x="635" y="1905"/>
                      <a:pt x="317" y="95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1" name="Google Shape;13411;g3acbb144eea_1_6349">
                <a:extLst>
                  <a:ext uri="{FF2B5EF4-FFF2-40B4-BE49-F238E27FC236}">
                    <a16:creationId xmlns:a16="http://schemas.microsoft.com/office/drawing/2014/main" id="{107637DC-7421-7D76-A3A7-0193220ED1EC}"/>
                  </a:ext>
                </a:extLst>
              </p:cNvPr>
              <p:cNvSpPr/>
              <p:nvPr/>
            </p:nvSpPr>
            <p:spPr>
              <a:xfrm>
                <a:off x="1346094" y="4522364"/>
                <a:ext cx="507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287" extrusionOk="0">
                    <a:moveTo>
                      <a:pt x="5080" y="14182"/>
                    </a:moveTo>
                    <a:cubicBezTo>
                      <a:pt x="5080" y="14182"/>
                      <a:pt x="5080" y="14182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4763"/>
                      <a:pt x="3281" y="9525"/>
                      <a:pt x="5080" y="142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2" name="Google Shape;13412;g3acbb144eea_1_6349">
                <a:extLst>
                  <a:ext uri="{FF2B5EF4-FFF2-40B4-BE49-F238E27FC236}">
                    <a16:creationId xmlns:a16="http://schemas.microsoft.com/office/drawing/2014/main" id="{791821BE-F864-55B9-E913-D48C7310D986}"/>
                  </a:ext>
                </a:extLst>
              </p:cNvPr>
              <p:cNvSpPr/>
              <p:nvPr/>
            </p:nvSpPr>
            <p:spPr>
              <a:xfrm>
                <a:off x="1368319" y="4573799"/>
                <a:ext cx="14922" cy="24870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870" extrusionOk="0">
                    <a:moveTo>
                      <a:pt x="14923" y="24765"/>
                    </a:moveTo>
                    <a:cubicBezTo>
                      <a:pt x="14923" y="24765"/>
                      <a:pt x="14923" y="24765"/>
                      <a:pt x="14923" y="24659"/>
                    </a:cubicBezTo>
                    <a:cubicBezTo>
                      <a:pt x="9525" y="16616"/>
                      <a:pt x="4551" y="836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551" y="8467"/>
                      <a:pt x="9525" y="16722"/>
                      <a:pt x="14923" y="248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3" name="Google Shape;13413;g3acbb144eea_1_6349">
                <a:extLst>
                  <a:ext uri="{FF2B5EF4-FFF2-40B4-BE49-F238E27FC236}">
                    <a16:creationId xmlns:a16="http://schemas.microsoft.com/office/drawing/2014/main" id="{2A90C3FA-9632-7EC2-CC6E-AB1A2F23157A}"/>
                  </a:ext>
                </a:extLst>
              </p:cNvPr>
              <p:cNvSpPr/>
              <p:nvPr/>
            </p:nvSpPr>
            <p:spPr>
              <a:xfrm>
                <a:off x="1355936" y="4548399"/>
                <a:ext cx="7620" cy="16086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16086" extrusionOk="0">
                    <a:moveTo>
                      <a:pt x="7514" y="15981"/>
                    </a:moveTo>
                    <a:cubicBezTo>
                      <a:pt x="7514" y="15981"/>
                      <a:pt x="7514" y="15981"/>
                      <a:pt x="7514" y="15981"/>
                    </a:cubicBezTo>
                    <a:cubicBezTo>
                      <a:pt x="4868" y="10689"/>
                      <a:pt x="2328" y="539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28" y="5398"/>
                      <a:pt x="4868" y="10795"/>
                      <a:pt x="7620" y="160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4" name="Google Shape;13414;g3acbb144eea_1_6349">
                <a:extLst>
                  <a:ext uri="{FF2B5EF4-FFF2-40B4-BE49-F238E27FC236}">
                    <a16:creationId xmlns:a16="http://schemas.microsoft.com/office/drawing/2014/main" id="{7D81422C-D8C8-1CC1-C7E7-792F850F8C46}"/>
                  </a:ext>
                </a:extLst>
              </p:cNvPr>
              <p:cNvSpPr/>
              <p:nvPr/>
            </p:nvSpPr>
            <p:spPr>
              <a:xfrm>
                <a:off x="2937721" y="5240337"/>
                <a:ext cx="15451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43180" extrusionOk="0">
                    <a:moveTo>
                      <a:pt x="0" y="0"/>
                    </a:moveTo>
                    <a:cubicBezTo>
                      <a:pt x="7408" y="13864"/>
                      <a:pt x="12489" y="28363"/>
                      <a:pt x="15452" y="43180"/>
                    </a:cubicBezTo>
                    <a:cubicBezTo>
                      <a:pt x="12594" y="28363"/>
                      <a:pt x="7408" y="1386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5" name="Google Shape;13415;g3acbb144eea_1_6349">
                <a:extLst>
                  <a:ext uri="{FF2B5EF4-FFF2-40B4-BE49-F238E27FC236}">
                    <a16:creationId xmlns:a16="http://schemas.microsoft.com/office/drawing/2014/main" id="{B274E2F1-E7CC-2D10-A175-89BDCFE700D1}"/>
                  </a:ext>
                </a:extLst>
              </p:cNvPr>
              <p:cNvSpPr/>
              <p:nvPr/>
            </p:nvSpPr>
            <p:spPr>
              <a:xfrm>
                <a:off x="2854642" y="5115665"/>
                <a:ext cx="83078" cy="124671"/>
              </a:xfrm>
              <a:custGeom>
                <a:avLst/>
                <a:gdLst/>
                <a:ahLst/>
                <a:cxnLst/>
                <a:rect l="l" t="t" r="r" b="b"/>
                <a:pathLst>
                  <a:path w="83078" h="124671" extrusionOk="0">
                    <a:moveTo>
                      <a:pt x="74930" y="111125"/>
                    </a:moveTo>
                    <a:cubicBezTo>
                      <a:pt x="77893" y="115570"/>
                      <a:pt x="80645" y="120121"/>
                      <a:pt x="83079" y="124672"/>
                    </a:cubicBezTo>
                    <a:cubicBezTo>
                      <a:pt x="80645" y="120015"/>
                      <a:pt x="77893" y="115570"/>
                      <a:pt x="74930" y="111125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4930" y="111125"/>
                      <a:pt x="74930" y="1111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6" name="Google Shape;13416;g3acbb144eea_1_6349">
                <a:extLst>
                  <a:ext uri="{FF2B5EF4-FFF2-40B4-BE49-F238E27FC236}">
                    <a16:creationId xmlns:a16="http://schemas.microsoft.com/office/drawing/2014/main" id="{7E7ADCA8-8B4C-6ED1-36F8-B6690C07CAF1}"/>
                  </a:ext>
                </a:extLst>
              </p:cNvPr>
              <p:cNvSpPr/>
              <p:nvPr/>
            </p:nvSpPr>
            <p:spPr>
              <a:xfrm>
                <a:off x="2869247" y="5451369"/>
                <a:ext cx="1799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846" extrusionOk="0">
                    <a:moveTo>
                      <a:pt x="1799" y="0"/>
                    </a:moveTo>
                    <a:cubicBezTo>
                      <a:pt x="1164" y="317"/>
                      <a:pt x="635" y="529"/>
                      <a:pt x="0" y="846"/>
                    </a:cubicBezTo>
                    <a:cubicBezTo>
                      <a:pt x="635" y="529"/>
                      <a:pt x="1164" y="317"/>
                      <a:pt x="179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7" name="Google Shape;13417;g3acbb144eea_1_6349">
                <a:extLst>
                  <a:ext uri="{FF2B5EF4-FFF2-40B4-BE49-F238E27FC236}">
                    <a16:creationId xmlns:a16="http://schemas.microsoft.com/office/drawing/2014/main" id="{0C1831DF-804D-B952-8ADB-A81C2B206655}"/>
                  </a:ext>
                </a:extLst>
              </p:cNvPr>
              <p:cNvSpPr/>
              <p:nvPr/>
            </p:nvSpPr>
            <p:spPr>
              <a:xfrm>
                <a:off x="2759921" y="5115771"/>
                <a:ext cx="196038" cy="330835"/>
              </a:xfrm>
              <a:custGeom>
                <a:avLst/>
                <a:gdLst/>
                <a:ahLst/>
                <a:cxnLst/>
                <a:rect l="l" t="t" r="r" b="b"/>
                <a:pathLst>
                  <a:path w="196038" h="330835" extrusionOk="0">
                    <a:moveTo>
                      <a:pt x="195368" y="182668"/>
                    </a:moveTo>
                    <a:cubicBezTo>
                      <a:pt x="194945" y="177694"/>
                      <a:pt x="194204" y="172720"/>
                      <a:pt x="193252" y="167852"/>
                    </a:cubicBezTo>
                    <a:cubicBezTo>
                      <a:pt x="190394" y="153035"/>
                      <a:pt x="185208" y="138536"/>
                      <a:pt x="177800" y="124672"/>
                    </a:cubicBezTo>
                    <a:cubicBezTo>
                      <a:pt x="175366" y="120015"/>
                      <a:pt x="172614" y="115570"/>
                      <a:pt x="169651" y="111125"/>
                    </a:cubicBezTo>
                    <a:lnTo>
                      <a:pt x="94721" y="0"/>
                    </a:lnTo>
                    <a:cubicBezTo>
                      <a:pt x="63500" y="51117"/>
                      <a:pt x="31538" y="97790"/>
                      <a:pt x="0" y="139912"/>
                    </a:cubicBezTo>
                    <a:lnTo>
                      <a:pt x="103611" y="296757"/>
                    </a:lnTo>
                    <a:cubicBezTo>
                      <a:pt x="110808" y="307552"/>
                      <a:pt x="116099" y="318982"/>
                      <a:pt x="119486" y="330835"/>
                    </a:cubicBezTo>
                    <a:cubicBezTo>
                      <a:pt x="122237" y="329247"/>
                      <a:pt x="124989" y="327871"/>
                      <a:pt x="127741" y="326072"/>
                    </a:cubicBezTo>
                    <a:cubicBezTo>
                      <a:pt x="163195" y="302154"/>
                      <a:pt x="185632" y="266171"/>
                      <a:pt x="193146" y="227330"/>
                    </a:cubicBezTo>
                    <a:cubicBezTo>
                      <a:pt x="196003" y="212725"/>
                      <a:pt x="196744" y="197803"/>
                      <a:pt x="195368" y="1828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8" name="Google Shape;13418;g3acbb144eea_1_6349">
                <a:extLst>
                  <a:ext uri="{FF2B5EF4-FFF2-40B4-BE49-F238E27FC236}">
                    <a16:creationId xmlns:a16="http://schemas.microsoft.com/office/drawing/2014/main" id="{56E8B78F-2248-9844-5F0F-DB3AFA0D64A6}"/>
                  </a:ext>
                </a:extLst>
              </p:cNvPr>
              <p:cNvSpPr/>
              <p:nvPr/>
            </p:nvSpPr>
            <p:spPr>
              <a:xfrm>
                <a:off x="2867765" y="5448617"/>
                <a:ext cx="8254" cy="4338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4338" extrusionOk="0">
                    <a:moveTo>
                      <a:pt x="0" y="4233"/>
                    </a:moveTo>
                    <a:cubicBezTo>
                      <a:pt x="0" y="4233"/>
                      <a:pt x="1058" y="3810"/>
                      <a:pt x="1587" y="3598"/>
                    </a:cubicBezTo>
                    <a:cubicBezTo>
                      <a:pt x="2222" y="3281"/>
                      <a:pt x="2752" y="3069"/>
                      <a:pt x="3387" y="2752"/>
                    </a:cubicBezTo>
                    <a:cubicBezTo>
                      <a:pt x="5080" y="1905"/>
                      <a:pt x="6562" y="846"/>
                      <a:pt x="8255" y="0"/>
                    </a:cubicBezTo>
                    <a:cubicBezTo>
                      <a:pt x="5503" y="1481"/>
                      <a:pt x="2857" y="2963"/>
                      <a:pt x="106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9" name="Google Shape;13419;g3acbb144eea_1_6349">
                <a:extLst>
                  <a:ext uri="{FF2B5EF4-FFF2-40B4-BE49-F238E27FC236}">
                    <a16:creationId xmlns:a16="http://schemas.microsoft.com/office/drawing/2014/main" id="{621BCE6C-F700-6308-26BE-BC62FD1569C3}"/>
                  </a:ext>
                </a:extLst>
              </p:cNvPr>
              <p:cNvSpPr/>
              <p:nvPr/>
            </p:nvSpPr>
            <p:spPr>
              <a:xfrm>
                <a:off x="2022369" y="4434522"/>
                <a:ext cx="169756" cy="251989"/>
              </a:xfrm>
              <a:custGeom>
                <a:avLst/>
                <a:gdLst/>
                <a:ahLst/>
                <a:cxnLst/>
                <a:rect l="l" t="t" r="r" b="b"/>
                <a:pathLst>
                  <a:path w="169756" h="251989" extrusionOk="0">
                    <a:moveTo>
                      <a:pt x="0" y="106"/>
                    </a:moveTo>
                    <a:lnTo>
                      <a:pt x="169757" y="251989"/>
                    </a:lnTo>
                    <a:lnTo>
                      <a:pt x="0" y="0"/>
                    </a:lnTo>
                    <a:lnTo>
                      <a:pt x="0" y="106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0" name="Google Shape;13420;g3acbb144eea_1_6349">
                <a:extLst>
                  <a:ext uri="{FF2B5EF4-FFF2-40B4-BE49-F238E27FC236}">
                    <a16:creationId xmlns:a16="http://schemas.microsoft.com/office/drawing/2014/main" id="{3709BA21-B071-54C0-842E-970F8702E566}"/>
                  </a:ext>
                </a:extLst>
              </p:cNvPr>
              <p:cNvSpPr/>
              <p:nvPr/>
            </p:nvSpPr>
            <p:spPr>
              <a:xfrm>
                <a:off x="1362709" y="4254711"/>
                <a:ext cx="18309" cy="32384"/>
              </a:xfrm>
              <a:custGeom>
                <a:avLst/>
                <a:gdLst/>
                <a:ahLst/>
                <a:cxnLst/>
                <a:rect l="l" t="t" r="r" b="b"/>
                <a:pathLst>
                  <a:path w="18309" h="32384" extrusionOk="0">
                    <a:moveTo>
                      <a:pt x="0" y="32385"/>
                    </a:moveTo>
                    <a:cubicBezTo>
                      <a:pt x="5503" y="21273"/>
                      <a:pt x="11430" y="10372"/>
                      <a:pt x="18309" y="0"/>
                    </a:cubicBezTo>
                    <a:cubicBezTo>
                      <a:pt x="11536" y="10478"/>
                      <a:pt x="5503" y="21273"/>
                      <a:pt x="0" y="32385"/>
                    </a:cubicBezTo>
                    <a:cubicBezTo>
                      <a:pt x="0" y="32385"/>
                      <a:pt x="0" y="32385"/>
                      <a:pt x="0" y="323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1" name="Google Shape;13421;g3acbb144eea_1_6349">
                <a:extLst>
                  <a:ext uri="{FF2B5EF4-FFF2-40B4-BE49-F238E27FC236}">
                    <a16:creationId xmlns:a16="http://schemas.microsoft.com/office/drawing/2014/main" id="{23B68962-58A7-0304-4CA0-05DBEDF4823B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0" y="20214"/>
                      <a:pt x="0" y="20214"/>
                      <a:pt x="0" y="20214"/>
                    </a:cubicBez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9897" y="0"/>
                      <a:pt x="19897" y="0"/>
                      <a:pt x="19897" y="0"/>
                    </a:cubicBezTo>
                    <a:cubicBezTo>
                      <a:pt x="12912" y="6456"/>
                      <a:pt x="6244" y="13229"/>
                      <a:pt x="0" y="2021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2" name="Google Shape;13422;g3acbb144eea_1_6349">
                <a:extLst>
                  <a:ext uri="{FF2B5EF4-FFF2-40B4-BE49-F238E27FC236}">
                    <a16:creationId xmlns:a16="http://schemas.microsoft.com/office/drawing/2014/main" id="{5E242442-8C45-DDF6-EE8F-91B05FA26D6F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0" y="23389"/>
                    </a:moveTo>
                    <a:cubicBezTo>
                      <a:pt x="9525" y="15134"/>
                      <a:pt x="19368" y="7197"/>
                      <a:pt x="30057" y="0"/>
                    </a:cubicBez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0" y="23389"/>
                      <a:pt x="0" y="23389"/>
                      <a:pt x="0" y="233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3" name="Google Shape;13423;g3acbb144eea_1_6349">
                <a:extLst>
                  <a:ext uri="{FF2B5EF4-FFF2-40B4-BE49-F238E27FC236}">
                    <a16:creationId xmlns:a16="http://schemas.microsoft.com/office/drawing/2014/main" id="{E3AA4B8C-C10E-583B-F7BF-CD944368F95E}"/>
                  </a:ext>
                </a:extLst>
              </p:cNvPr>
              <p:cNvSpPr/>
              <p:nvPr/>
            </p:nvSpPr>
            <p:spPr>
              <a:xfrm>
                <a:off x="1429279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0" y="7197"/>
                      <a:pt x="0" y="7197"/>
                      <a:pt x="0" y="7197"/>
                    </a:cubicBez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7832" y="0"/>
                      <a:pt x="7832" y="0"/>
                      <a:pt x="7832" y="0"/>
                    </a:cubicBezTo>
                    <a:cubicBezTo>
                      <a:pt x="5080" y="2328"/>
                      <a:pt x="2540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4" name="Google Shape;13424;g3acbb144eea_1_6349">
                <a:extLst>
                  <a:ext uri="{FF2B5EF4-FFF2-40B4-BE49-F238E27FC236}">
                    <a16:creationId xmlns:a16="http://schemas.microsoft.com/office/drawing/2014/main" id="{B1A6F529-F683-0AFE-6D3D-3B67C14D3100}"/>
                  </a:ext>
                </a:extLst>
              </p:cNvPr>
              <p:cNvSpPr/>
              <p:nvPr/>
            </p:nvSpPr>
            <p:spPr>
              <a:xfrm>
                <a:off x="1405254" y="4217881"/>
                <a:ext cx="423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4339" extrusionOk="0">
                    <a:moveTo>
                      <a:pt x="0" y="4339"/>
                    </a:moveTo>
                    <a:cubicBezTo>
                      <a:pt x="1270" y="2857"/>
                      <a:pt x="2858" y="1481"/>
                      <a:pt x="4233" y="0"/>
                    </a:cubicBez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481"/>
                      <a:pt x="1270" y="2857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5" name="Google Shape;13425;g3acbb144eea_1_6349">
                <a:extLst>
                  <a:ext uri="{FF2B5EF4-FFF2-40B4-BE49-F238E27FC236}">
                    <a16:creationId xmlns:a16="http://schemas.microsoft.com/office/drawing/2014/main" id="{6871E314-31AF-CAB0-7E54-D102095F8E9A}"/>
                  </a:ext>
                </a:extLst>
              </p:cNvPr>
              <p:cNvSpPr/>
              <p:nvPr/>
            </p:nvSpPr>
            <p:spPr>
              <a:xfrm>
                <a:off x="1361334" y="4287096"/>
                <a:ext cx="1375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434" extrusionOk="0">
                    <a:moveTo>
                      <a:pt x="0" y="2434"/>
                    </a:moveTo>
                    <a:lnTo>
                      <a:pt x="0" y="2434"/>
                    </a:lnTo>
                    <a:cubicBezTo>
                      <a:pt x="423" y="1588"/>
                      <a:pt x="952" y="847"/>
                      <a:pt x="1376" y="0"/>
                    </a:cubicBezTo>
                    <a:cubicBezTo>
                      <a:pt x="1376" y="0"/>
                      <a:pt x="1376" y="0"/>
                      <a:pt x="1376" y="0"/>
                    </a:cubicBezTo>
                    <a:cubicBezTo>
                      <a:pt x="952" y="847"/>
                      <a:pt x="423" y="1588"/>
                      <a:pt x="0" y="2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6" name="Google Shape;13426;g3acbb144eea_1_6349">
                <a:extLst>
                  <a:ext uri="{FF2B5EF4-FFF2-40B4-BE49-F238E27FC236}">
                    <a16:creationId xmlns:a16="http://schemas.microsoft.com/office/drawing/2014/main" id="{CC435DBD-99FD-2481-ACCA-069A41440CCF}"/>
                  </a:ext>
                </a:extLst>
              </p:cNvPr>
              <p:cNvSpPr/>
              <p:nvPr/>
            </p:nvSpPr>
            <p:spPr>
              <a:xfrm>
                <a:off x="1467273" y="4164330"/>
                <a:ext cx="4339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2751" extrusionOk="0">
                    <a:moveTo>
                      <a:pt x="4339" y="0"/>
                    </a:moveTo>
                    <a:cubicBezTo>
                      <a:pt x="2858" y="952"/>
                      <a:pt x="1482" y="1799"/>
                      <a:pt x="0" y="2751"/>
                    </a:cubicBezTo>
                    <a:cubicBezTo>
                      <a:pt x="1376" y="1799"/>
                      <a:pt x="2858" y="952"/>
                      <a:pt x="4339" y="0"/>
                    </a:cubicBezTo>
                    <a:lnTo>
                      <a:pt x="43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7" name="Google Shape;13427;g3acbb144eea_1_6349">
                <a:extLst>
                  <a:ext uri="{FF2B5EF4-FFF2-40B4-BE49-F238E27FC236}">
                    <a16:creationId xmlns:a16="http://schemas.microsoft.com/office/drawing/2014/main" id="{70A78CF0-9E7C-62BF-85B5-CA407350184C}"/>
                  </a:ext>
                </a:extLst>
              </p:cNvPr>
              <p:cNvSpPr/>
              <p:nvPr/>
            </p:nvSpPr>
            <p:spPr>
              <a:xfrm>
                <a:off x="1170093" y="4814675"/>
                <a:ext cx="26564" cy="13864"/>
              </a:xfrm>
              <a:custGeom>
                <a:avLst/>
                <a:gdLst/>
                <a:ahLst/>
                <a:cxnLst/>
                <a:rect l="l" t="t" r="r" b="b"/>
                <a:pathLst>
                  <a:path w="26564" h="13864" extrusionOk="0">
                    <a:moveTo>
                      <a:pt x="26564" y="13864"/>
                    </a:moveTo>
                    <a:cubicBezTo>
                      <a:pt x="17357" y="10160"/>
                      <a:pt x="8467" y="5504"/>
                      <a:pt x="0" y="0"/>
                    </a:cubicBezTo>
                    <a:cubicBezTo>
                      <a:pt x="8467" y="5504"/>
                      <a:pt x="17357" y="10160"/>
                      <a:pt x="26564" y="138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8" name="Google Shape;13428;g3acbb144eea_1_6349">
                <a:extLst>
                  <a:ext uri="{FF2B5EF4-FFF2-40B4-BE49-F238E27FC236}">
                    <a16:creationId xmlns:a16="http://schemas.microsoft.com/office/drawing/2014/main" id="{958844A0-9E13-A1C6-9B7B-A304660F7655}"/>
                  </a:ext>
                </a:extLst>
              </p:cNvPr>
              <p:cNvSpPr/>
              <p:nvPr/>
            </p:nvSpPr>
            <p:spPr>
              <a:xfrm>
                <a:off x="1100560" y="4729374"/>
                <a:ext cx="4550" cy="8043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8043" extrusionOk="0">
                    <a:moveTo>
                      <a:pt x="4551" y="8043"/>
                    </a:moveTo>
                    <a:cubicBezTo>
                      <a:pt x="2963" y="5398"/>
                      <a:pt x="1482" y="2646"/>
                      <a:pt x="0" y="0"/>
                    </a:cubicBezTo>
                    <a:cubicBezTo>
                      <a:pt x="1482" y="2646"/>
                      <a:pt x="2963" y="5398"/>
                      <a:pt x="4551" y="804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9" name="Google Shape;13429;g3acbb144eea_1_6349">
                <a:extLst>
                  <a:ext uri="{FF2B5EF4-FFF2-40B4-BE49-F238E27FC236}">
                    <a16:creationId xmlns:a16="http://schemas.microsoft.com/office/drawing/2014/main" id="{BDAD5232-35DE-6264-A1CB-F66AD2F5FCFB}"/>
                  </a:ext>
                </a:extLst>
              </p:cNvPr>
              <p:cNvSpPr/>
              <p:nvPr/>
            </p:nvSpPr>
            <p:spPr>
              <a:xfrm>
                <a:off x="1082357" y="4694766"/>
                <a:ext cx="137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751" extrusionOk="0">
                    <a:moveTo>
                      <a:pt x="1376" y="2751"/>
                    </a:moveTo>
                    <a:cubicBezTo>
                      <a:pt x="953" y="1799"/>
                      <a:pt x="423" y="952"/>
                      <a:pt x="0" y="0"/>
                    </a:cubicBezTo>
                    <a:cubicBezTo>
                      <a:pt x="423" y="952"/>
                      <a:pt x="953" y="1799"/>
                      <a:pt x="1376" y="2751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0" name="Google Shape;13430;g3acbb144eea_1_6349">
                <a:extLst>
                  <a:ext uri="{FF2B5EF4-FFF2-40B4-BE49-F238E27FC236}">
                    <a16:creationId xmlns:a16="http://schemas.microsoft.com/office/drawing/2014/main" id="{0A35ADC1-28C5-DBDC-D0CF-BBC7BD360771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1" name="Google Shape;13431;g3acbb144eea_1_6349">
                <a:extLst>
                  <a:ext uri="{FF2B5EF4-FFF2-40B4-BE49-F238E27FC236}">
                    <a16:creationId xmlns:a16="http://schemas.microsoft.com/office/drawing/2014/main" id="{EF15E689-725C-0563-82C3-F9A569863BC0}"/>
                  </a:ext>
                </a:extLst>
              </p:cNvPr>
              <p:cNvSpPr/>
              <p:nvPr/>
            </p:nvSpPr>
            <p:spPr>
              <a:xfrm>
                <a:off x="1126384" y="4771601"/>
                <a:ext cx="43814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43814" h="431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11959" y="17780"/>
                      <a:pt x="26882" y="32173"/>
                      <a:pt x="43815" y="43180"/>
                    </a:cubicBezTo>
                    <a:cubicBezTo>
                      <a:pt x="26988" y="32173"/>
                      <a:pt x="11959" y="177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2" name="Google Shape;13432;g3acbb144eea_1_6349">
                <a:extLst>
                  <a:ext uri="{FF2B5EF4-FFF2-40B4-BE49-F238E27FC236}">
                    <a16:creationId xmlns:a16="http://schemas.microsoft.com/office/drawing/2014/main" id="{E0C15C00-833F-017C-EE1E-046CC52257A1}"/>
                  </a:ext>
                </a:extLst>
              </p:cNvPr>
              <p:cNvSpPr/>
              <p:nvPr/>
            </p:nvSpPr>
            <p:spPr>
              <a:xfrm>
                <a:off x="1050819" y="4500245"/>
                <a:ext cx="302154" cy="339609"/>
              </a:xfrm>
              <a:custGeom>
                <a:avLst/>
                <a:gdLst/>
                <a:ahLst/>
                <a:cxnLst/>
                <a:rect l="l" t="t" r="r" b="b"/>
                <a:pathLst>
                  <a:path w="302154" h="339609" extrusionOk="0">
                    <a:moveTo>
                      <a:pt x="255482" y="262890"/>
                    </a:moveTo>
                    <a:cubicBezTo>
                      <a:pt x="203835" y="186372"/>
                      <a:pt x="168593" y="94086"/>
                      <a:pt x="153458" y="0"/>
                    </a:cubicBezTo>
                    <a:cubicBezTo>
                      <a:pt x="96732" y="14923"/>
                      <a:pt x="44767" y="53234"/>
                      <a:pt x="0" y="115676"/>
                    </a:cubicBezTo>
                    <a:cubicBezTo>
                      <a:pt x="0" y="115676"/>
                      <a:pt x="0" y="115676"/>
                      <a:pt x="0" y="115676"/>
                    </a:cubicBezTo>
                    <a:cubicBezTo>
                      <a:pt x="8678" y="142346"/>
                      <a:pt x="19156" y="168698"/>
                      <a:pt x="31538" y="194416"/>
                    </a:cubicBezTo>
                    <a:cubicBezTo>
                      <a:pt x="31962" y="195368"/>
                      <a:pt x="32491" y="196215"/>
                      <a:pt x="32914" y="197168"/>
                    </a:cubicBezTo>
                    <a:cubicBezTo>
                      <a:pt x="38206" y="207962"/>
                      <a:pt x="43815" y="218546"/>
                      <a:pt x="49742" y="229129"/>
                    </a:cubicBezTo>
                    <a:cubicBezTo>
                      <a:pt x="51223" y="231775"/>
                      <a:pt x="52705" y="234527"/>
                      <a:pt x="54292" y="237173"/>
                    </a:cubicBezTo>
                    <a:cubicBezTo>
                      <a:pt x="60960" y="248708"/>
                      <a:pt x="67945" y="260033"/>
                      <a:pt x="75459" y="271251"/>
                    </a:cubicBezTo>
                    <a:lnTo>
                      <a:pt x="75459" y="271251"/>
                    </a:lnTo>
                    <a:cubicBezTo>
                      <a:pt x="87418" y="289031"/>
                      <a:pt x="102341" y="303530"/>
                      <a:pt x="119274" y="314431"/>
                    </a:cubicBezTo>
                    <a:cubicBezTo>
                      <a:pt x="127741" y="319934"/>
                      <a:pt x="136631" y="324591"/>
                      <a:pt x="145838" y="328295"/>
                    </a:cubicBezTo>
                    <a:cubicBezTo>
                      <a:pt x="191876" y="346922"/>
                      <a:pt x="246168" y="343006"/>
                      <a:pt x="290407" y="313161"/>
                    </a:cubicBezTo>
                    <a:cubicBezTo>
                      <a:pt x="294640" y="310303"/>
                      <a:pt x="298344" y="306917"/>
                      <a:pt x="302154" y="303742"/>
                    </a:cubicBezTo>
                    <a:cubicBezTo>
                      <a:pt x="283845" y="294746"/>
                      <a:pt x="267547" y="281093"/>
                      <a:pt x="255270" y="2628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3" name="Google Shape;13433;g3acbb144eea_1_6349">
                <a:extLst>
                  <a:ext uri="{FF2B5EF4-FFF2-40B4-BE49-F238E27FC236}">
                    <a16:creationId xmlns:a16="http://schemas.microsoft.com/office/drawing/2014/main" id="{9359E2DF-3055-265E-05CA-FB1FDE74029C}"/>
                  </a:ext>
                </a:extLst>
              </p:cNvPr>
              <p:cNvSpPr/>
              <p:nvPr/>
            </p:nvSpPr>
            <p:spPr>
              <a:xfrm>
                <a:off x="1036531" y="4286461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4" name="Google Shape;13434;g3acbb144eea_1_6349">
                <a:extLst>
                  <a:ext uri="{FF2B5EF4-FFF2-40B4-BE49-F238E27FC236}">
                    <a16:creationId xmlns:a16="http://schemas.microsoft.com/office/drawing/2014/main" id="{D9E2AF76-F67E-5707-A613-C34C3AC75A25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5" name="Google Shape;13435;g3acbb144eea_1_6349">
                <a:extLst>
                  <a:ext uri="{FF2B5EF4-FFF2-40B4-BE49-F238E27FC236}">
                    <a16:creationId xmlns:a16="http://schemas.microsoft.com/office/drawing/2014/main" id="{134D367C-1B43-1316-27DD-B5E7E5F6988E}"/>
                  </a:ext>
                </a:extLst>
              </p:cNvPr>
              <p:cNvSpPr/>
              <p:nvPr/>
            </p:nvSpPr>
            <p:spPr>
              <a:xfrm>
                <a:off x="1086696" y="4146655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6" name="Google Shape;13436;g3acbb144eea_1_6349">
                <a:extLst>
                  <a:ext uri="{FF2B5EF4-FFF2-40B4-BE49-F238E27FC236}">
                    <a16:creationId xmlns:a16="http://schemas.microsoft.com/office/drawing/2014/main" id="{0156193E-7B27-AC26-7988-275076D79FE4}"/>
                  </a:ext>
                </a:extLst>
              </p:cNvPr>
              <p:cNvSpPr/>
              <p:nvPr/>
            </p:nvSpPr>
            <p:spPr>
              <a:xfrm>
                <a:off x="1043834" y="4257674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7" name="Google Shape;13437;g3acbb144eea_1_6349">
                <a:extLst>
                  <a:ext uri="{FF2B5EF4-FFF2-40B4-BE49-F238E27FC236}">
                    <a16:creationId xmlns:a16="http://schemas.microsoft.com/office/drawing/2014/main" id="{0347D1E5-EB55-C0EB-BEF7-C8B4DCD80CBD}"/>
                  </a:ext>
                </a:extLst>
              </p:cNvPr>
              <p:cNvSpPr/>
              <p:nvPr/>
            </p:nvSpPr>
            <p:spPr>
              <a:xfrm>
                <a:off x="1100666" y="4120197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8" name="Google Shape;13438;g3acbb144eea_1_6349">
                <a:extLst>
                  <a:ext uri="{FF2B5EF4-FFF2-40B4-BE49-F238E27FC236}">
                    <a16:creationId xmlns:a16="http://schemas.microsoft.com/office/drawing/2014/main" id="{07489460-E9D8-F10D-8C69-04F63F8B46BC}"/>
                  </a:ext>
                </a:extLst>
              </p:cNvPr>
              <p:cNvSpPr/>
              <p:nvPr/>
            </p:nvSpPr>
            <p:spPr>
              <a:xfrm>
                <a:off x="1073890" y="4173537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9" name="Google Shape;13439;g3acbb144eea_1_6349">
                <a:extLst>
                  <a:ext uri="{FF2B5EF4-FFF2-40B4-BE49-F238E27FC236}">
                    <a16:creationId xmlns:a16="http://schemas.microsoft.com/office/drawing/2014/main" id="{0281FAF3-B666-3D80-C82A-1497262547E5}"/>
                  </a:ext>
                </a:extLst>
              </p:cNvPr>
              <p:cNvSpPr/>
              <p:nvPr/>
            </p:nvSpPr>
            <p:spPr>
              <a:xfrm>
                <a:off x="1052512" y="4229205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0" name="Google Shape;13440;g3acbb144eea_1_6349">
                <a:extLst>
                  <a:ext uri="{FF2B5EF4-FFF2-40B4-BE49-F238E27FC236}">
                    <a16:creationId xmlns:a16="http://schemas.microsoft.com/office/drawing/2014/main" id="{BC20E185-250A-34FB-1C87-11CCBEB53845}"/>
                  </a:ext>
                </a:extLst>
              </p:cNvPr>
              <p:cNvSpPr/>
              <p:nvPr/>
            </p:nvSpPr>
            <p:spPr>
              <a:xfrm>
                <a:off x="1062460" y="4201159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0"/>
                      <a:pt x="0" y="0"/>
                    </a:cubicBezTo>
                    <a:cubicBezTo>
                      <a:pt x="0" y="0"/>
                      <a:pt x="0" y="212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1" name="Google Shape;13441;g3acbb144eea_1_6349">
                <a:extLst>
                  <a:ext uri="{FF2B5EF4-FFF2-40B4-BE49-F238E27FC236}">
                    <a16:creationId xmlns:a16="http://schemas.microsoft.com/office/drawing/2014/main" id="{4F9BEBA8-CBFB-90A4-ECD7-F5AF85CE7B3E}"/>
                  </a:ext>
                </a:extLst>
              </p:cNvPr>
              <p:cNvSpPr/>
              <p:nvPr/>
            </p:nvSpPr>
            <p:spPr>
              <a:xfrm>
                <a:off x="1031028" y="3916679"/>
                <a:ext cx="380894" cy="398568"/>
              </a:xfrm>
              <a:custGeom>
                <a:avLst/>
                <a:gdLst/>
                <a:ahLst/>
                <a:cxnLst/>
                <a:rect l="l" t="t" r="r" b="b"/>
                <a:pathLst>
                  <a:path w="380894" h="398568" extrusionOk="0">
                    <a:moveTo>
                      <a:pt x="20426" y="389255"/>
                    </a:moveTo>
                    <a:cubicBezTo>
                      <a:pt x="71226" y="366501"/>
                      <a:pt x="125307" y="355071"/>
                      <a:pt x="179811" y="353272"/>
                    </a:cubicBezTo>
                    <a:cubicBezTo>
                      <a:pt x="202671" y="258763"/>
                      <a:pt x="252730" y="175154"/>
                      <a:pt x="335068" y="119592"/>
                    </a:cubicBezTo>
                    <a:cubicBezTo>
                      <a:pt x="349991" y="109538"/>
                      <a:pt x="365337" y="100542"/>
                      <a:pt x="380894" y="92287"/>
                    </a:cubicBezTo>
                    <a:cubicBezTo>
                      <a:pt x="354012" y="53869"/>
                      <a:pt x="318135" y="23072"/>
                      <a:pt x="271886" y="6033"/>
                    </a:cubicBezTo>
                    <a:cubicBezTo>
                      <a:pt x="266171" y="3916"/>
                      <a:pt x="260138" y="1905"/>
                      <a:pt x="254106" y="0"/>
                    </a:cubicBezTo>
                    <a:cubicBezTo>
                      <a:pt x="175789" y="54822"/>
                      <a:pt x="113877" y="124778"/>
                      <a:pt x="69744" y="203306"/>
                    </a:cubicBezTo>
                    <a:cubicBezTo>
                      <a:pt x="69744" y="203306"/>
                      <a:pt x="69744" y="203306"/>
                      <a:pt x="69744" y="203306"/>
                    </a:cubicBezTo>
                    <a:cubicBezTo>
                      <a:pt x="64876" y="211984"/>
                      <a:pt x="60219" y="220769"/>
                      <a:pt x="55774" y="229658"/>
                    </a:cubicBezTo>
                    <a:cubicBezTo>
                      <a:pt x="55774" y="229658"/>
                      <a:pt x="55774" y="229658"/>
                      <a:pt x="55774" y="229658"/>
                    </a:cubicBezTo>
                    <a:cubicBezTo>
                      <a:pt x="51329" y="238548"/>
                      <a:pt x="47096" y="247544"/>
                      <a:pt x="43074" y="256540"/>
                    </a:cubicBezTo>
                    <a:cubicBezTo>
                      <a:pt x="43074" y="256540"/>
                      <a:pt x="43074" y="256646"/>
                      <a:pt x="43074" y="256752"/>
                    </a:cubicBezTo>
                    <a:cubicBezTo>
                      <a:pt x="39053" y="265748"/>
                      <a:pt x="35348" y="274955"/>
                      <a:pt x="31750" y="284163"/>
                    </a:cubicBezTo>
                    <a:cubicBezTo>
                      <a:pt x="31750" y="284163"/>
                      <a:pt x="31750" y="284374"/>
                      <a:pt x="31750" y="284374"/>
                    </a:cubicBezTo>
                    <a:cubicBezTo>
                      <a:pt x="28257" y="293582"/>
                      <a:pt x="24871" y="302789"/>
                      <a:pt x="21802" y="312208"/>
                    </a:cubicBezTo>
                    <a:cubicBezTo>
                      <a:pt x="21802" y="312208"/>
                      <a:pt x="21802" y="312314"/>
                      <a:pt x="21802" y="312420"/>
                    </a:cubicBezTo>
                    <a:cubicBezTo>
                      <a:pt x="18733" y="321734"/>
                      <a:pt x="15875" y="331153"/>
                      <a:pt x="13229" y="340678"/>
                    </a:cubicBezTo>
                    <a:cubicBezTo>
                      <a:pt x="13229" y="340678"/>
                      <a:pt x="13229" y="340678"/>
                      <a:pt x="13229" y="340783"/>
                    </a:cubicBezTo>
                    <a:cubicBezTo>
                      <a:pt x="10583" y="350308"/>
                      <a:pt x="8149" y="359833"/>
                      <a:pt x="5927" y="369464"/>
                    </a:cubicBezTo>
                    <a:cubicBezTo>
                      <a:pt x="5927" y="369464"/>
                      <a:pt x="5927" y="369464"/>
                      <a:pt x="5927" y="369570"/>
                    </a:cubicBezTo>
                    <a:cubicBezTo>
                      <a:pt x="3704" y="379201"/>
                      <a:pt x="1799" y="388938"/>
                      <a:pt x="0" y="398568"/>
                    </a:cubicBezTo>
                    <a:cubicBezTo>
                      <a:pt x="0" y="398568"/>
                      <a:pt x="0" y="398568"/>
                      <a:pt x="0" y="398568"/>
                    </a:cubicBezTo>
                    <a:cubicBezTo>
                      <a:pt x="6879" y="395182"/>
                      <a:pt x="13758" y="391901"/>
                      <a:pt x="20849" y="3888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2" name="Google Shape;13442;g3acbb144eea_1_6349">
                <a:extLst>
                  <a:ext uri="{FF2B5EF4-FFF2-40B4-BE49-F238E27FC236}">
                    <a16:creationId xmlns:a16="http://schemas.microsoft.com/office/drawing/2014/main" id="{59FF06C1-F07F-EF0C-B847-83DDF0316692}"/>
                  </a:ext>
                </a:extLst>
              </p:cNvPr>
              <p:cNvSpPr/>
              <p:nvPr/>
            </p:nvSpPr>
            <p:spPr>
              <a:xfrm>
                <a:off x="1985327" y="3908848"/>
                <a:ext cx="3810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2645" extrusionOk="0">
                    <a:moveTo>
                      <a:pt x="0" y="0"/>
                    </a:moveTo>
                    <a:cubicBezTo>
                      <a:pt x="1270" y="847"/>
                      <a:pt x="2540" y="1799"/>
                      <a:pt x="3810" y="2646"/>
                    </a:cubicBezTo>
                    <a:cubicBezTo>
                      <a:pt x="2540" y="1799"/>
                      <a:pt x="1270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3" name="Google Shape;13443;g3acbb144eea_1_6349">
                <a:extLst>
                  <a:ext uri="{FF2B5EF4-FFF2-40B4-BE49-F238E27FC236}">
                    <a16:creationId xmlns:a16="http://schemas.microsoft.com/office/drawing/2014/main" id="{661D7A37-4841-7D1F-3D2A-75A9325AE928}"/>
                  </a:ext>
                </a:extLst>
              </p:cNvPr>
              <p:cNvSpPr/>
              <p:nvPr/>
            </p:nvSpPr>
            <p:spPr>
              <a:xfrm>
                <a:off x="1935056" y="3878685"/>
                <a:ext cx="592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3280" extrusionOk="0">
                    <a:moveTo>
                      <a:pt x="0" y="0"/>
                    </a:moveTo>
                    <a:cubicBezTo>
                      <a:pt x="2011" y="1058"/>
                      <a:pt x="3916" y="2117"/>
                      <a:pt x="5927" y="3281"/>
                    </a:cubicBezTo>
                    <a:cubicBezTo>
                      <a:pt x="3916" y="2223"/>
                      <a:pt x="2011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4" name="Google Shape;13444;g3acbb144eea_1_6349">
                <a:extLst>
                  <a:ext uri="{FF2B5EF4-FFF2-40B4-BE49-F238E27FC236}">
                    <a16:creationId xmlns:a16="http://schemas.microsoft.com/office/drawing/2014/main" id="{8C220FD1-DE9D-A917-0652-A35170863C80}"/>
                  </a:ext>
                </a:extLst>
              </p:cNvPr>
              <p:cNvSpPr/>
              <p:nvPr/>
            </p:nvSpPr>
            <p:spPr>
              <a:xfrm>
                <a:off x="1909021" y="3865562"/>
                <a:ext cx="6561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3280" extrusionOk="0">
                    <a:moveTo>
                      <a:pt x="0" y="0"/>
                    </a:moveTo>
                    <a:cubicBezTo>
                      <a:pt x="2222" y="1058"/>
                      <a:pt x="4445" y="2117"/>
                      <a:pt x="6562" y="3281"/>
                    </a:cubicBezTo>
                    <a:cubicBezTo>
                      <a:pt x="4339" y="2222"/>
                      <a:pt x="2117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5" name="Google Shape;13445;g3acbb144eea_1_6349">
                <a:extLst>
                  <a:ext uri="{FF2B5EF4-FFF2-40B4-BE49-F238E27FC236}">
                    <a16:creationId xmlns:a16="http://schemas.microsoft.com/office/drawing/2014/main" id="{63D28239-3D19-38F1-E8EC-83898EC885A0}"/>
                  </a:ext>
                </a:extLst>
              </p:cNvPr>
              <p:cNvSpPr/>
              <p:nvPr/>
            </p:nvSpPr>
            <p:spPr>
              <a:xfrm>
                <a:off x="1960456" y="3893184"/>
                <a:ext cx="4974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4974" h="3069" extrusionOk="0">
                    <a:moveTo>
                      <a:pt x="0" y="0"/>
                    </a:moveTo>
                    <a:cubicBezTo>
                      <a:pt x="1693" y="953"/>
                      <a:pt x="3281" y="2011"/>
                      <a:pt x="4974" y="3069"/>
                    </a:cubicBezTo>
                    <a:cubicBezTo>
                      <a:pt x="3281" y="2011"/>
                      <a:pt x="1693" y="9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6" name="Google Shape;13446;g3acbb144eea_1_6349">
                <a:extLst>
                  <a:ext uri="{FF2B5EF4-FFF2-40B4-BE49-F238E27FC236}">
                    <a16:creationId xmlns:a16="http://schemas.microsoft.com/office/drawing/2014/main" id="{E851403A-DD77-7FB6-ED13-067832CC795A}"/>
                  </a:ext>
                </a:extLst>
              </p:cNvPr>
              <p:cNvSpPr/>
              <p:nvPr/>
            </p:nvSpPr>
            <p:spPr>
              <a:xfrm>
                <a:off x="1715769" y="3809365"/>
                <a:ext cx="7831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952" extrusionOk="0">
                    <a:moveTo>
                      <a:pt x="0" y="0"/>
                    </a:moveTo>
                    <a:cubicBezTo>
                      <a:pt x="2646" y="317"/>
                      <a:pt x="5186" y="635"/>
                      <a:pt x="7832" y="952"/>
                    </a:cubicBezTo>
                    <a:cubicBezTo>
                      <a:pt x="5292" y="635"/>
                      <a:pt x="2646" y="31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7" name="Google Shape;13447;g3acbb144eea_1_6349">
                <a:extLst>
                  <a:ext uri="{FF2B5EF4-FFF2-40B4-BE49-F238E27FC236}">
                    <a16:creationId xmlns:a16="http://schemas.microsoft.com/office/drawing/2014/main" id="{5BEB534C-3B3A-CEC5-3D64-A19DF6B6564F}"/>
                  </a:ext>
                </a:extLst>
              </p:cNvPr>
              <p:cNvSpPr/>
              <p:nvPr/>
            </p:nvSpPr>
            <p:spPr>
              <a:xfrm>
                <a:off x="1744027" y="3813492"/>
                <a:ext cx="804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1375" extrusionOk="0">
                    <a:moveTo>
                      <a:pt x="0" y="0"/>
                    </a:moveTo>
                    <a:cubicBezTo>
                      <a:pt x="2646" y="423"/>
                      <a:pt x="5398" y="847"/>
                      <a:pt x="8043" y="1376"/>
                    </a:cubicBezTo>
                    <a:cubicBezTo>
                      <a:pt x="5398" y="847"/>
                      <a:pt x="2646" y="42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8" name="Google Shape;13448;g3acbb144eea_1_6349">
                <a:extLst>
                  <a:ext uri="{FF2B5EF4-FFF2-40B4-BE49-F238E27FC236}">
                    <a16:creationId xmlns:a16="http://schemas.microsoft.com/office/drawing/2014/main" id="{9F95ECAD-5C8A-FC9F-D00F-CF637D55606D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9" name="Google Shape;13449;g3acbb144eea_1_6349">
                <a:extLst>
                  <a:ext uri="{FF2B5EF4-FFF2-40B4-BE49-F238E27FC236}">
                    <a16:creationId xmlns:a16="http://schemas.microsoft.com/office/drawing/2014/main" id="{281CF6CB-2F7D-68E4-8AFA-24B27E364E9B}"/>
                  </a:ext>
                </a:extLst>
              </p:cNvPr>
              <p:cNvSpPr/>
              <p:nvPr/>
            </p:nvSpPr>
            <p:spPr>
              <a:xfrm>
                <a:off x="1827953" y="3833600"/>
                <a:ext cx="8043" cy="253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2539" extrusionOk="0">
                    <a:moveTo>
                      <a:pt x="0" y="0"/>
                    </a:moveTo>
                    <a:cubicBezTo>
                      <a:pt x="2646" y="847"/>
                      <a:pt x="5292" y="1693"/>
                      <a:pt x="8043" y="2540"/>
                    </a:cubicBezTo>
                    <a:cubicBezTo>
                      <a:pt x="5397" y="1693"/>
                      <a:pt x="2752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0" name="Google Shape;13450;g3acbb144eea_1_6349">
                <a:extLst>
                  <a:ext uri="{FF2B5EF4-FFF2-40B4-BE49-F238E27FC236}">
                    <a16:creationId xmlns:a16="http://schemas.microsoft.com/office/drawing/2014/main" id="{5E0F49F7-65D9-0D2B-E4A2-F43FB00F6C99}"/>
                  </a:ext>
                </a:extLst>
              </p:cNvPr>
              <p:cNvSpPr/>
              <p:nvPr/>
            </p:nvSpPr>
            <p:spPr>
              <a:xfrm>
                <a:off x="1772285" y="3818889"/>
                <a:ext cx="8149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1799" extrusionOk="0">
                    <a:moveTo>
                      <a:pt x="0" y="0"/>
                    </a:moveTo>
                    <a:cubicBezTo>
                      <a:pt x="2752" y="635"/>
                      <a:pt x="5397" y="1164"/>
                      <a:pt x="8149" y="1799"/>
                    </a:cubicBezTo>
                    <a:cubicBezTo>
                      <a:pt x="5397" y="1164"/>
                      <a:pt x="2752" y="6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1" name="Google Shape;13451;g3acbb144eea_1_6349">
                <a:extLst>
                  <a:ext uri="{FF2B5EF4-FFF2-40B4-BE49-F238E27FC236}">
                    <a16:creationId xmlns:a16="http://schemas.microsoft.com/office/drawing/2014/main" id="{0EE33CCB-7C14-6428-3C28-3E1C347A07EC}"/>
                  </a:ext>
                </a:extLst>
              </p:cNvPr>
              <p:cNvSpPr/>
              <p:nvPr/>
            </p:nvSpPr>
            <p:spPr>
              <a:xfrm>
                <a:off x="1800225" y="3825557"/>
                <a:ext cx="8149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222" extrusionOk="0">
                    <a:moveTo>
                      <a:pt x="0" y="0"/>
                    </a:moveTo>
                    <a:cubicBezTo>
                      <a:pt x="2752" y="741"/>
                      <a:pt x="5397" y="1481"/>
                      <a:pt x="8149" y="2222"/>
                    </a:cubicBezTo>
                    <a:cubicBezTo>
                      <a:pt x="5397" y="1481"/>
                      <a:pt x="2752" y="74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2" name="Google Shape;13452;g3acbb144eea_1_6349">
                <a:extLst>
                  <a:ext uri="{FF2B5EF4-FFF2-40B4-BE49-F238E27FC236}">
                    <a16:creationId xmlns:a16="http://schemas.microsoft.com/office/drawing/2014/main" id="{222FA667-93B5-C349-DA95-1CFFC4B0655A}"/>
                  </a:ext>
                </a:extLst>
              </p:cNvPr>
              <p:cNvSpPr/>
              <p:nvPr/>
            </p:nvSpPr>
            <p:spPr>
              <a:xfrm>
                <a:off x="1882457" y="3853603"/>
                <a:ext cx="7196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3069" extrusionOk="0">
                    <a:moveTo>
                      <a:pt x="0" y="0"/>
                    </a:moveTo>
                    <a:cubicBezTo>
                      <a:pt x="2434" y="1058"/>
                      <a:pt x="4763" y="2011"/>
                      <a:pt x="7197" y="3069"/>
                    </a:cubicBezTo>
                    <a:cubicBezTo>
                      <a:pt x="4763" y="2011"/>
                      <a:pt x="2434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3" name="Google Shape;13453;g3acbb144eea_1_6349">
                <a:extLst>
                  <a:ext uri="{FF2B5EF4-FFF2-40B4-BE49-F238E27FC236}">
                    <a16:creationId xmlns:a16="http://schemas.microsoft.com/office/drawing/2014/main" id="{D5FCBB29-A865-C78D-82A4-0C60C050EAA8}"/>
                  </a:ext>
                </a:extLst>
              </p:cNvPr>
              <p:cNvSpPr/>
              <p:nvPr/>
            </p:nvSpPr>
            <p:spPr>
              <a:xfrm>
                <a:off x="1855364" y="3843019"/>
                <a:ext cx="7620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2857" extrusionOk="0">
                    <a:moveTo>
                      <a:pt x="0" y="0"/>
                    </a:moveTo>
                    <a:cubicBezTo>
                      <a:pt x="2540" y="952"/>
                      <a:pt x="5080" y="1905"/>
                      <a:pt x="7620" y="2858"/>
                    </a:cubicBezTo>
                    <a:cubicBezTo>
                      <a:pt x="5080" y="1905"/>
                      <a:pt x="2540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4" name="Google Shape;13454;g3acbb144eea_1_6349">
                <a:extLst>
                  <a:ext uri="{FF2B5EF4-FFF2-40B4-BE49-F238E27FC236}">
                    <a16:creationId xmlns:a16="http://schemas.microsoft.com/office/drawing/2014/main" id="{348B4BF3-444D-19D4-DE90-ECB2C0425940}"/>
                  </a:ext>
                </a:extLst>
              </p:cNvPr>
              <p:cNvSpPr/>
              <p:nvPr/>
            </p:nvSpPr>
            <p:spPr>
              <a:xfrm>
                <a:off x="1687618" y="3806507"/>
                <a:ext cx="71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529" extrusionOk="0">
                    <a:moveTo>
                      <a:pt x="0" y="0"/>
                    </a:moveTo>
                    <a:cubicBezTo>
                      <a:pt x="2434" y="212"/>
                      <a:pt x="4868" y="317"/>
                      <a:pt x="7197" y="529"/>
                    </a:cubicBezTo>
                    <a:cubicBezTo>
                      <a:pt x="4762" y="317"/>
                      <a:pt x="2328" y="2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5" name="Google Shape;13455;g3acbb144eea_1_6349">
                <a:extLst>
                  <a:ext uri="{FF2B5EF4-FFF2-40B4-BE49-F238E27FC236}">
                    <a16:creationId xmlns:a16="http://schemas.microsoft.com/office/drawing/2014/main" id="{8DCF6098-00DF-7EEE-E098-90B7D79AA7A2}"/>
                  </a:ext>
                </a:extLst>
              </p:cNvPr>
              <p:cNvSpPr/>
              <p:nvPr/>
            </p:nvSpPr>
            <p:spPr>
              <a:xfrm>
                <a:off x="2009457" y="3925675"/>
                <a:ext cx="2328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799" extrusionOk="0">
                    <a:moveTo>
                      <a:pt x="0" y="0"/>
                    </a:moveTo>
                    <a:cubicBezTo>
                      <a:pt x="847" y="635"/>
                      <a:pt x="1588" y="1164"/>
                      <a:pt x="2328" y="1799"/>
                    </a:cubicBezTo>
                    <a:cubicBezTo>
                      <a:pt x="1482" y="1164"/>
                      <a:pt x="741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6" name="Google Shape;13456;g3acbb144eea_1_6349">
                <a:extLst>
                  <a:ext uri="{FF2B5EF4-FFF2-40B4-BE49-F238E27FC236}">
                    <a16:creationId xmlns:a16="http://schemas.microsoft.com/office/drawing/2014/main" id="{CCF33A2C-3D10-4441-ADCF-DE39EC927011}"/>
                  </a:ext>
                </a:extLst>
              </p:cNvPr>
              <p:cNvSpPr/>
              <p:nvPr/>
            </p:nvSpPr>
            <p:spPr>
              <a:xfrm>
                <a:off x="1659678" y="3805025"/>
                <a:ext cx="6138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105" extrusionOk="0">
                    <a:moveTo>
                      <a:pt x="0" y="0"/>
                    </a:moveTo>
                    <a:cubicBezTo>
                      <a:pt x="2011" y="0"/>
                      <a:pt x="4127" y="0"/>
                      <a:pt x="6138" y="106"/>
                    </a:cubicBezTo>
                    <a:cubicBezTo>
                      <a:pt x="4127" y="106"/>
                      <a:pt x="2011" y="106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7" name="Google Shape;13457;g3acbb144eea_1_6349">
                <a:extLst>
                  <a:ext uri="{FF2B5EF4-FFF2-40B4-BE49-F238E27FC236}">
                    <a16:creationId xmlns:a16="http://schemas.microsoft.com/office/drawing/2014/main" id="{24503E79-929D-5FA6-DA4E-9008122BE31D}"/>
                  </a:ext>
                </a:extLst>
              </p:cNvPr>
              <p:cNvSpPr/>
              <p:nvPr/>
            </p:nvSpPr>
            <p:spPr>
              <a:xfrm>
                <a:off x="1632479" y="3804708"/>
                <a:ext cx="43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10583" extrusionOk="0">
                    <a:moveTo>
                      <a:pt x="0" y="0"/>
                    </a:moveTo>
                    <a:cubicBezTo>
                      <a:pt x="1482" y="0"/>
                      <a:pt x="2858" y="0"/>
                      <a:pt x="4339" y="0"/>
                    </a:cubicBezTo>
                    <a:cubicBezTo>
                      <a:pt x="2858" y="0"/>
                      <a:pt x="148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8" name="Google Shape;13458;g3acbb144eea_1_6349">
                <a:extLst>
                  <a:ext uri="{FF2B5EF4-FFF2-40B4-BE49-F238E27FC236}">
                    <a16:creationId xmlns:a16="http://schemas.microsoft.com/office/drawing/2014/main" id="{BE874B4B-124F-C3A8-AE71-C22E3C25EEAB}"/>
                  </a:ext>
                </a:extLst>
              </p:cNvPr>
              <p:cNvSpPr/>
              <p:nvPr/>
            </p:nvSpPr>
            <p:spPr>
              <a:xfrm>
                <a:off x="1607819" y="3804602"/>
                <a:ext cx="425132" cy="271039"/>
              </a:xfrm>
              <a:custGeom>
                <a:avLst/>
                <a:gdLst/>
                <a:ahLst/>
                <a:cxnLst/>
                <a:rect l="l" t="t" r="r" b="b"/>
                <a:pathLst>
                  <a:path w="425132" h="271039" extrusionOk="0">
                    <a:moveTo>
                      <a:pt x="75777" y="151024"/>
                    </a:moveTo>
                    <a:cubicBezTo>
                      <a:pt x="176953" y="160655"/>
                      <a:pt x="274532" y="201718"/>
                      <a:pt x="352848" y="271039"/>
                    </a:cubicBezTo>
                    <a:cubicBezTo>
                      <a:pt x="379201" y="228283"/>
                      <a:pt x="403225" y="184256"/>
                      <a:pt x="425132" y="139171"/>
                    </a:cubicBezTo>
                    <a:cubicBezTo>
                      <a:pt x="418253" y="133562"/>
                      <a:pt x="411163" y="128164"/>
                      <a:pt x="404072" y="122873"/>
                    </a:cubicBezTo>
                    <a:cubicBezTo>
                      <a:pt x="403225" y="122238"/>
                      <a:pt x="402484" y="121603"/>
                      <a:pt x="401743" y="121073"/>
                    </a:cubicBezTo>
                    <a:cubicBezTo>
                      <a:pt x="395076" y="116205"/>
                      <a:pt x="388303" y="111442"/>
                      <a:pt x="381423" y="106786"/>
                    </a:cubicBezTo>
                    <a:cubicBezTo>
                      <a:pt x="380153" y="105939"/>
                      <a:pt x="378883" y="104987"/>
                      <a:pt x="377613" y="104140"/>
                    </a:cubicBezTo>
                    <a:cubicBezTo>
                      <a:pt x="371052" y="99801"/>
                      <a:pt x="364490" y="95673"/>
                      <a:pt x="357717" y="91546"/>
                    </a:cubicBezTo>
                    <a:cubicBezTo>
                      <a:pt x="356023" y="90488"/>
                      <a:pt x="354436" y="89429"/>
                      <a:pt x="352743" y="88477"/>
                    </a:cubicBezTo>
                    <a:cubicBezTo>
                      <a:pt x="346287" y="84561"/>
                      <a:pt x="339725" y="80857"/>
                      <a:pt x="333163" y="77259"/>
                    </a:cubicBezTo>
                    <a:cubicBezTo>
                      <a:pt x="331153" y="76200"/>
                      <a:pt x="329248" y="75036"/>
                      <a:pt x="327237" y="73978"/>
                    </a:cubicBezTo>
                    <a:cubicBezTo>
                      <a:pt x="320781" y="70485"/>
                      <a:pt x="314325" y="67204"/>
                      <a:pt x="307763" y="64029"/>
                    </a:cubicBezTo>
                    <a:cubicBezTo>
                      <a:pt x="305541" y="62971"/>
                      <a:pt x="303318" y="61807"/>
                      <a:pt x="301202" y="60749"/>
                    </a:cubicBezTo>
                    <a:cubicBezTo>
                      <a:pt x="294746" y="57679"/>
                      <a:pt x="288290" y="54716"/>
                      <a:pt x="281834" y="51964"/>
                    </a:cubicBezTo>
                    <a:cubicBezTo>
                      <a:pt x="279506" y="50906"/>
                      <a:pt x="277072" y="49848"/>
                      <a:pt x="274637" y="48895"/>
                    </a:cubicBezTo>
                    <a:cubicBezTo>
                      <a:pt x="268182" y="46144"/>
                      <a:pt x="261726" y="43603"/>
                      <a:pt x="255270" y="41169"/>
                    </a:cubicBezTo>
                    <a:cubicBezTo>
                      <a:pt x="252730" y="40217"/>
                      <a:pt x="250190" y="39264"/>
                      <a:pt x="247650" y="38312"/>
                    </a:cubicBezTo>
                    <a:cubicBezTo>
                      <a:pt x="241194" y="35984"/>
                      <a:pt x="234738" y="33655"/>
                      <a:pt x="228177" y="31538"/>
                    </a:cubicBezTo>
                    <a:cubicBezTo>
                      <a:pt x="225531" y="30692"/>
                      <a:pt x="222885" y="29845"/>
                      <a:pt x="220133" y="28999"/>
                    </a:cubicBezTo>
                    <a:cubicBezTo>
                      <a:pt x="213678" y="26988"/>
                      <a:pt x="207116" y="24977"/>
                      <a:pt x="200554" y="23178"/>
                    </a:cubicBezTo>
                    <a:cubicBezTo>
                      <a:pt x="197803" y="22437"/>
                      <a:pt x="195157" y="21696"/>
                      <a:pt x="192405" y="20955"/>
                    </a:cubicBezTo>
                    <a:cubicBezTo>
                      <a:pt x="185843" y="19156"/>
                      <a:pt x="179176" y="17568"/>
                      <a:pt x="172614" y="15981"/>
                    </a:cubicBezTo>
                    <a:cubicBezTo>
                      <a:pt x="169863" y="15346"/>
                      <a:pt x="167217" y="14817"/>
                      <a:pt x="164465" y="14182"/>
                    </a:cubicBezTo>
                    <a:cubicBezTo>
                      <a:pt x="157798" y="12700"/>
                      <a:pt x="151024" y="11324"/>
                      <a:pt x="144357" y="10160"/>
                    </a:cubicBezTo>
                    <a:cubicBezTo>
                      <a:pt x="141711" y="9631"/>
                      <a:pt x="138959" y="9207"/>
                      <a:pt x="136313" y="8784"/>
                    </a:cubicBezTo>
                    <a:cubicBezTo>
                      <a:pt x="129540" y="7620"/>
                      <a:pt x="122661" y="6562"/>
                      <a:pt x="115887" y="5609"/>
                    </a:cubicBezTo>
                    <a:cubicBezTo>
                      <a:pt x="113242" y="5292"/>
                      <a:pt x="110702" y="4974"/>
                      <a:pt x="108056" y="4657"/>
                    </a:cubicBezTo>
                    <a:cubicBezTo>
                      <a:pt x="101071" y="3810"/>
                      <a:pt x="94086" y="2963"/>
                      <a:pt x="87101" y="2434"/>
                    </a:cubicBezTo>
                    <a:cubicBezTo>
                      <a:pt x="84667" y="2223"/>
                      <a:pt x="82233" y="2117"/>
                      <a:pt x="79904" y="1905"/>
                    </a:cubicBezTo>
                    <a:cubicBezTo>
                      <a:pt x="72707" y="1376"/>
                      <a:pt x="65405" y="847"/>
                      <a:pt x="58208" y="529"/>
                    </a:cubicBezTo>
                    <a:cubicBezTo>
                      <a:pt x="56197" y="529"/>
                      <a:pt x="54081" y="529"/>
                      <a:pt x="52070" y="423"/>
                    </a:cubicBezTo>
                    <a:cubicBezTo>
                      <a:pt x="44450" y="212"/>
                      <a:pt x="36830" y="0"/>
                      <a:pt x="29210" y="0"/>
                    </a:cubicBezTo>
                    <a:cubicBezTo>
                      <a:pt x="27728" y="0"/>
                      <a:pt x="26353" y="0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ubicBezTo>
                      <a:pt x="0" y="741"/>
                      <a:pt x="0" y="741"/>
                      <a:pt x="0" y="741"/>
                    </a:cubicBezTo>
                    <a:cubicBezTo>
                      <a:pt x="33020" y="46778"/>
                      <a:pt x="58103" y="97578"/>
                      <a:pt x="75988" y="1509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9" name="Google Shape;13459;g3acbb144eea_1_6349">
                <a:extLst>
                  <a:ext uri="{FF2B5EF4-FFF2-40B4-BE49-F238E27FC236}">
                    <a16:creationId xmlns:a16="http://schemas.microsoft.com/office/drawing/2014/main" id="{768A452E-CE83-9B00-E179-89A885815BB7}"/>
                  </a:ext>
                </a:extLst>
              </p:cNvPr>
              <p:cNvSpPr/>
              <p:nvPr/>
            </p:nvSpPr>
            <p:spPr>
              <a:xfrm>
                <a:off x="2597890" y="4861559"/>
                <a:ext cx="256751" cy="394017"/>
              </a:xfrm>
              <a:custGeom>
                <a:avLst/>
                <a:gdLst/>
                <a:ahLst/>
                <a:cxnLst/>
                <a:rect l="l" t="t" r="r" b="b"/>
                <a:pathLst>
                  <a:path w="256751" h="394017" extrusionOk="0">
                    <a:moveTo>
                      <a:pt x="106" y="148908"/>
                    </a:moveTo>
                    <a:lnTo>
                      <a:pt x="162031" y="394018"/>
                    </a:lnTo>
                    <a:cubicBezTo>
                      <a:pt x="193569" y="351896"/>
                      <a:pt x="225531" y="305224"/>
                      <a:pt x="256752" y="254106"/>
                    </a:cubicBezTo>
                    <a:lnTo>
                      <a:pt x="85513" y="0"/>
                    </a:lnTo>
                    <a:cubicBezTo>
                      <a:pt x="58420" y="54187"/>
                      <a:pt x="29422" y="103823"/>
                      <a:pt x="0" y="1489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0" name="Google Shape;13460;g3acbb144eea_1_6349">
                <a:extLst>
                  <a:ext uri="{FF2B5EF4-FFF2-40B4-BE49-F238E27FC236}">
                    <a16:creationId xmlns:a16="http://schemas.microsoft.com/office/drawing/2014/main" id="{3382A5A2-0F45-C83F-9C10-4699DEA817EF}"/>
                  </a:ext>
                </a:extLst>
              </p:cNvPr>
              <p:cNvSpPr/>
              <p:nvPr/>
            </p:nvSpPr>
            <p:spPr>
              <a:xfrm>
                <a:off x="2292773" y="4404254"/>
                <a:ext cx="253788" cy="389678"/>
              </a:xfrm>
              <a:custGeom>
                <a:avLst/>
                <a:gdLst/>
                <a:ahLst/>
                <a:cxnLst/>
                <a:rect l="l" t="t" r="r" b="b"/>
                <a:pathLst>
                  <a:path w="253788" h="389678" extrusionOk="0">
                    <a:moveTo>
                      <a:pt x="253788" y="254106"/>
                    </a:moveTo>
                    <a:lnTo>
                      <a:pt x="82550" y="0"/>
                    </a:lnTo>
                    <a:cubicBezTo>
                      <a:pt x="56409" y="52388"/>
                      <a:pt x="28469" y="100436"/>
                      <a:pt x="0" y="144251"/>
                    </a:cubicBezTo>
                    <a:lnTo>
                      <a:pt x="162137" y="389678"/>
                    </a:lnTo>
                    <a:cubicBezTo>
                      <a:pt x="192617" y="348721"/>
                      <a:pt x="223520" y="303424"/>
                      <a:pt x="253683" y="2541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1" name="Google Shape;13461;g3acbb144eea_1_6349">
                <a:extLst>
                  <a:ext uri="{FF2B5EF4-FFF2-40B4-BE49-F238E27FC236}">
                    <a16:creationId xmlns:a16="http://schemas.microsoft.com/office/drawing/2014/main" id="{77CBB9B7-07EC-8E6B-9F73-8D33113037B5}"/>
                  </a:ext>
                </a:extLst>
              </p:cNvPr>
              <p:cNvSpPr/>
              <p:nvPr/>
            </p:nvSpPr>
            <p:spPr>
              <a:xfrm>
                <a:off x="1898755" y="4251007"/>
                <a:ext cx="123719" cy="183620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620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6"/>
                      <a:pt x="106" y="212"/>
                    </a:cubicBezTo>
                    <a:lnTo>
                      <a:pt x="123719" y="183621"/>
                    </a:lnTo>
                    <a:lnTo>
                      <a:pt x="123719" y="183621"/>
                    </a:lnTo>
                    <a:cubicBezTo>
                      <a:pt x="123719" y="183621"/>
                      <a:pt x="106" y="212"/>
                      <a:pt x="106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2" name="Google Shape;13462;g3acbb144eea_1_6349">
                <a:extLst>
                  <a:ext uri="{FF2B5EF4-FFF2-40B4-BE49-F238E27FC236}">
                    <a16:creationId xmlns:a16="http://schemas.microsoft.com/office/drawing/2014/main" id="{6C1F5205-D5A7-1B0D-4AA1-1F50591019EA}"/>
                  </a:ext>
                </a:extLst>
              </p:cNvPr>
              <p:cNvSpPr/>
              <p:nvPr/>
            </p:nvSpPr>
            <p:spPr>
              <a:xfrm>
                <a:off x="1883092" y="4230158"/>
                <a:ext cx="15451" cy="20849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20849" extrusionOk="0">
                    <a:moveTo>
                      <a:pt x="106" y="0"/>
                    </a:moveTo>
                    <a:cubicBezTo>
                      <a:pt x="5503" y="6667"/>
                      <a:pt x="10583" y="13547"/>
                      <a:pt x="15452" y="20849"/>
                    </a:cubicBezTo>
                    <a:cubicBezTo>
                      <a:pt x="15452" y="20849"/>
                      <a:pt x="15452" y="20849"/>
                      <a:pt x="15452" y="20849"/>
                    </a:cubicBezTo>
                    <a:cubicBezTo>
                      <a:pt x="10583" y="13652"/>
                      <a:pt x="5398" y="666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3" name="Google Shape;13463;g3acbb144eea_1_6349">
                <a:extLst>
                  <a:ext uri="{FF2B5EF4-FFF2-40B4-BE49-F238E27FC236}">
                    <a16:creationId xmlns:a16="http://schemas.microsoft.com/office/drawing/2014/main" id="{611AE4C4-1635-CBCF-31D5-AB311E820D55}"/>
                  </a:ext>
                </a:extLst>
              </p:cNvPr>
              <p:cNvSpPr/>
              <p:nvPr/>
            </p:nvSpPr>
            <p:spPr>
              <a:xfrm>
                <a:off x="2064173" y="3971289"/>
                <a:ext cx="4127" cy="381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810" extrusionOk="0">
                    <a:moveTo>
                      <a:pt x="0" y="0"/>
                    </a:moveTo>
                    <a:cubicBezTo>
                      <a:pt x="1376" y="1270"/>
                      <a:pt x="2752" y="2540"/>
                      <a:pt x="4127" y="3810"/>
                    </a:cubicBezTo>
                    <a:cubicBezTo>
                      <a:pt x="2752" y="2540"/>
                      <a:pt x="1376" y="1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4" name="Google Shape;13464;g3acbb144eea_1_6349">
                <a:extLst>
                  <a:ext uri="{FF2B5EF4-FFF2-40B4-BE49-F238E27FC236}">
                    <a16:creationId xmlns:a16="http://schemas.microsoft.com/office/drawing/2014/main" id="{848D0038-ABBE-0043-B367-0828FAB8C388}"/>
                  </a:ext>
                </a:extLst>
              </p:cNvPr>
              <p:cNvSpPr/>
              <p:nvPr/>
            </p:nvSpPr>
            <p:spPr>
              <a:xfrm>
                <a:off x="2098251" y="4005474"/>
                <a:ext cx="42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29" extrusionOk="0">
                    <a:moveTo>
                      <a:pt x="0" y="0"/>
                    </a:moveTo>
                    <a:cubicBezTo>
                      <a:pt x="0" y="0"/>
                      <a:pt x="317" y="317"/>
                      <a:pt x="423" y="529"/>
                    </a:cubicBezTo>
                    <a:cubicBezTo>
                      <a:pt x="317" y="317"/>
                      <a:pt x="106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5" name="Google Shape;13465;g3acbb144eea_1_6349">
                <a:extLst>
                  <a:ext uri="{FF2B5EF4-FFF2-40B4-BE49-F238E27FC236}">
                    <a16:creationId xmlns:a16="http://schemas.microsoft.com/office/drawing/2014/main" id="{D9A9EFC6-F607-5B7A-6C30-94F777A089A0}"/>
                  </a:ext>
                </a:extLst>
              </p:cNvPr>
              <p:cNvSpPr/>
              <p:nvPr/>
            </p:nvSpPr>
            <p:spPr>
              <a:xfrm>
                <a:off x="2124709" y="4036589"/>
                <a:ext cx="6138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7831" extrusionOk="0">
                    <a:moveTo>
                      <a:pt x="0" y="0"/>
                    </a:moveTo>
                    <a:cubicBezTo>
                      <a:pt x="2117" y="2540"/>
                      <a:pt x="4127" y="5186"/>
                      <a:pt x="6138" y="7832"/>
                    </a:cubicBezTo>
                    <a:cubicBezTo>
                      <a:pt x="4127" y="5186"/>
                      <a:pt x="2011" y="2646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6" name="Google Shape;13466;g3acbb144eea_1_6349">
                <a:extLst>
                  <a:ext uri="{FF2B5EF4-FFF2-40B4-BE49-F238E27FC236}">
                    <a16:creationId xmlns:a16="http://schemas.microsoft.com/office/drawing/2014/main" id="{9487259B-0F96-D4BE-4855-6C22A111F790}"/>
                  </a:ext>
                </a:extLst>
              </p:cNvPr>
              <p:cNvSpPr/>
              <p:nvPr/>
            </p:nvSpPr>
            <p:spPr>
              <a:xfrm>
                <a:off x="1960668" y="3943879"/>
                <a:ext cx="262149" cy="361950"/>
              </a:xfrm>
              <a:custGeom>
                <a:avLst/>
                <a:gdLst/>
                <a:ahLst/>
                <a:cxnLst/>
                <a:rect l="l" t="t" r="r" b="b"/>
                <a:pathLst>
                  <a:path w="262149" h="361950" extrusionOk="0">
                    <a:moveTo>
                      <a:pt x="0" y="131868"/>
                    </a:moveTo>
                    <a:cubicBezTo>
                      <a:pt x="30057" y="158433"/>
                      <a:pt x="57150" y="189230"/>
                      <a:pt x="80645" y="224049"/>
                    </a:cubicBezTo>
                    <a:lnTo>
                      <a:pt x="171768" y="361950"/>
                    </a:lnTo>
                    <a:cubicBezTo>
                      <a:pt x="203729" y="320675"/>
                      <a:pt x="233892" y="277918"/>
                      <a:pt x="262149" y="233998"/>
                    </a:cubicBezTo>
                    <a:lnTo>
                      <a:pt x="194945" y="134303"/>
                    </a:lnTo>
                    <a:cubicBezTo>
                      <a:pt x="187113" y="122661"/>
                      <a:pt x="178858" y="111548"/>
                      <a:pt x="170392" y="100542"/>
                    </a:cubicBezTo>
                    <a:cubicBezTo>
                      <a:pt x="168381" y="97896"/>
                      <a:pt x="166264" y="95356"/>
                      <a:pt x="164253" y="92710"/>
                    </a:cubicBezTo>
                    <a:cubicBezTo>
                      <a:pt x="155787" y="82233"/>
                      <a:pt x="147214" y="71967"/>
                      <a:pt x="138218" y="62124"/>
                    </a:cubicBezTo>
                    <a:cubicBezTo>
                      <a:pt x="138113" y="61913"/>
                      <a:pt x="137901" y="61807"/>
                      <a:pt x="137795" y="61595"/>
                    </a:cubicBezTo>
                    <a:cubicBezTo>
                      <a:pt x="128058" y="51012"/>
                      <a:pt x="118110" y="40957"/>
                      <a:pt x="107738" y="31221"/>
                    </a:cubicBezTo>
                    <a:cubicBezTo>
                      <a:pt x="106363" y="29951"/>
                      <a:pt x="104987" y="28681"/>
                      <a:pt x="103611" y="27411"/>
                    </a:cubicBezTo>
                    <a:cubicBezTo>
                      <a:pt x="93451" y="17886"/>
                      <a:pt x="82973" y="8678"/>
                      <a:pt x="72284" y="0"/>
                    </a:cubicBezTo>
                    <a:cubicBezTo>
                      <a:pt x="50483" y="45085"/>
                      <a:pt x="26353" y="89112"/>
                      <a:pt x="0" y="1318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7" name="Google Shape;13467;g3acbb144eea_1_6349">
                <a:extLst>
                  <a:ext uri="{FF2B5EF4-FFF2-40B4-BE49-F238E27FC236}">
                    <a16:creationId xmlns:a16="http://schemas.microsoft.com/office/drawing/2014/main" id="{321031EE-00DF-3980-B184-121D2BD868AE}"/>
                  </a:ext>
                </a:extLst>
              </p:cNvPr>
              <p:cNvSpPr/>
              <p:nvPr/>
            </p:nvSpPr>
            <p:spPr>
              <a:xfrm>
                <a:off x="1525693" y="3814762"/>
                <a:ext cx="3069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3069" h="529" extrusionOk="0">
                    <a:moveTo>
                      <a:pt x="0" y="529"/>
                    </a:moveTo>
                    <a:cubicBezTo>
                      <a:pt x="1058" y="317"/>
                      <a:pt x="2117" y="212"/>
                      <a:pt x="3069" y="0"/>
                    </a:cubicBezTo>
                    <a:cubicBezTo>
                      <a:pt x="2011" y="212"/>
                      <a:pt x="952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8" name="Google Shape;13468;g3acbb144eea_1_6349">
                <a:extLst>
                  <a:ext uri="{FF2B5EF4-FFF2-40B4-BE49-F238E27FC236}">
                    <a16:creationId xmlns:a16="http://schemas.microsoft.com/office/drawing/2014/main" id="{DF2F9BF7-AAE6-24A6-4C10-4616F89EE490}"/>
                  </a:ext>
                </a:extLst>
              </p:cNvPr>
              <p:cNvSpPr/>
              <p:nvPr/>
            </p:nvSpPr>
            <p:spPr>
              <a:xfrm>
                <a:off x="1442508" y="3834235"/>
                <a:ext cx="857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57" extrusionOk="0">
                    <a:moveTo>
                      <a:pt x="0" y="2857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1799"/>
                      <a:pt x="0" y="285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9" name="Google Shape;13469;g3acbb144eea_1_6349">
                <a:extLst>
                  <a:ext uri="{FF2B5EF4-FFF2-40B4-BE49-F238E27FC236}">
                    <a16:creationId xmlns:a16="http://schemas.microsoft.com/office/drawing/2014/main" id="{87B98958-0787-2201-7C29-181883E0CDC8}"/>
                  </a:ext>
                </a:extLst>
              </p:cNvPr>
              <p:cNvSpPr/>
              <p:nvPr/>
            </p:nvSpPr>
            <p:spPr>
              <a:xfrm>
                <a:off x="1406524" y="3849052"/>
                <a:ext cx="317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1269" extrusionOk="0">
                    <a:moveTo>
                      <a:pt x="0" y="1270"/>
                    </a:moveTo>
                    <a:cubicBezTo>
                      <a:pt x="1058" y="847"/>
                      <a:pt x="2117" y="423"/>
                      <a:pt x="3175" y="0"/>
                    </a:cubicBezTo>
                    <a:cubicBezTo>
                      <a:pt x="2117" y="423"/>
                      <a:pt x="1058" y="741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0" name="Google Shape;13470;g3acbb144eea_1_6349">
                <a:extLst>
                  <a:ext uri="{FF2B5EF4-FFF2-40B4-BE49-F238E27FC236}">
                    <a16:creationId xmlns:a16="http://schemas.microsoft.com/office/drawing/2014/main" id="{4991A564-0965-7DEC-DF89-62BC3FAFDBF6}"/>
                  </a:ext>
                </a:extLst>
              </p:cNvPr>
              <p:cNvSpPr/>
              <p:nvPr/>
            </p:nvSpPr>
            <p:spPr>
              <a:xfrm>
                <a:off x="1482513" y="3823652"/>
                <a:ext cx="5079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375" extrusionOk="0">
                    <a:moveTo>
                      <a:pt x="0" y="1376"/>
                    </a:moveTo>
                    <a:cubicBezTo>
                      <a:pt x="1693" y="952"/>
                      <a:pt x="3387" y="423"/>
                      <a:pt x="5080" y="0"/>
                    </a:cubicBezTo>
                    <a:cubicBezTo>
                      <a:pt x="3387" y="423"/>
                      <a:pt x="1693" y="952"/>
                      <a:pt x="0" y="137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1" name="Google Shape;13471;g3acbb144eea_1_6349">
                <a:extLst>
                  <a:ext uri="{FF2B5EF4-FFF2-40B4-BE49-F238E27FC236}">
                    <a16:creationId xmlns:a16="http://schemas.microsoft.com/office/drawing/2014/main" id="{022C7903-99E0-00AE-F5B7-0C63C746E766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2" name="Google Shape;13472;g3acbb144eea_1_6349">
                <a:extLst>
                  <a:ext uri="{FF2B5EF4-FFF2-40B4-BE49-F238E27FC236}">
                    <a16:creationId xmlns:a16="http://schemas.microsoft.com/office/drawing/2014/main" id="{A582D9CD-BC20-F1B6-E5B4-B3E057C1E514}"/>
                  </a:ext>
                </a:extLst>
              </p:cNvPr>
              <p:cNvSpPr/>
              <p:nvPr/>
            </p:nvSpPr>
            <p:spPr>
              <a:xfrm>
                <a:off x="1327255" y="3884294"/>
                <a:ext cx="952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9524" h="5397" extrusionOk="0">
                    <a:moveTo>
                      <a:pt x="0" y="5398"/>
                    </a:moveTo>
                    <a:cubicBezTo>
                      <a:pt x="3175" y="3493"/>
                      <a:pt x="6350" y="1799"/>
                      <a:pt x="9525" y="0"/>
                    </a:cubicBezTo>
                    <a:cubicBezTo>
                      <a:pt x="6350" y="1799"/>
                      <a:pt x="3175" y="3598"/>
                      <a:pt x="0" y="53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3" name="Google Shape;13473;g3acbb144eea_1_6349">
                <a:extLst>
                  <a:ext uri="{FF2B5EF4-FFF2-40B4-BE49-F238E27FC236}">
                    <a16:creationId xmlns:a16="http://schemas.microsoft.com/office/drawing/2014/main" id="{25B8B532-3786-67C7-E816-31DD7FFFF328}"/>
                  </a:ext>
                </a:extLst>
              </p:cNvPr>
              <p:cNvSpPr/>
              <p:nvPr/>
            </p:nvSpPr>
            <p:spPr>
              <a:xfrm>
                <a:off x="1362921" y="3865985"/>
                <a:ext cx="8678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8678" h="4339" extrusionOk="0">
                    <a:moveTo>
                      <a:pt x="0" y="4339"/>
                    </a:moveTo>
                    <a:cubicBezTo>
                      <a:pt x="2858" y="2857"/>
                      <a:pt x="5821" y="1376"/>
                      <a:pt x="8678" y="0"/>
                    </a:cubicBezTo>
                    <a:cubicBezTo>
                      <a:pt x="5715" y="1376"/>
                      <a:pt x="2858" y="2963"/>
                      <a:pt x="0" y="433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4" name="Google Shape;13474;g3acbb144eea_1_6349">
                <a:extLst>
                  <a:ext uri="{FF2B5EF4-FFF2-40B4-BE49-F238E27FC236}">
                    <a16:creationId xmlns:a16="http://schemas.microsoft.com/office/drawing/2014/main" id="{E693FB3A-FD00-CC8E-ACB1-735432FB08FC}"/>
                  </a:ext>
                </a:extLst>
              </p:cNvPr>
              <p:cNvSpPr/>
              <p:nvPr/>
            </p:nvSpPr>
            <p:spPr>
              <a:xfrm>
                <a:off x="1563475" y="3808624"/>
                <a:ext cx="6773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846" extrusionOk="0">
                    <a:moveTo>
                      <a:pt x="0" y="847"/>
                    </a:moveTo>
                    <a:cubicBezTo>
                      <a:pt x="2223" y="529"/>
                      <a:pt x="4551" y="317"/>
                      <a:pt x="6773" y="0"/>
                    </a:cubicBezTo>
                    <a:cubicBezTo>
                      <a:pt x="4551" y="212"/>
                      <a:pt x="2223" y="529"/>
                      <a:pt x="0" y="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5" name="Google Shape;13475;g3acbb144eea_1_6349">
                <a:extLst>
                  <a:ext uri="{FF2B5EF4-FFF2-40B4-BE49-F238E27FC236}">
                    <a16:creationId xmlns:a16="http://schemas.microsoft.com/office/drawing/2014/main" id="{4EF03399-6618-5ED9-A5A1-57AD7D306745}"/>
                  </a:ext>
                </a:extLst>
              </p:cNvPr>
              <p:cNvSpPr/>
              <p:nvPr/>
            </p:nvSpPr>
            <p:spPr>
              <a:xfrm>
                <a:off x="1285345" y="3805554"/>
                <a:ext cx="398250" cy="203517"/>
              </a:xfrm>
              <a:custGeom>
                <a:avLst/>
                <a:gdLst/>
                <a:ahLst/>
                <a:cxnLst/>
                <a:rect l="l" t="t" r="r" b="b"/>
                <a:pathLst>
                  <a:path w="398250" h="203517" extrusionOk="0">
                    <a:moveTo>
                      <a:pt x="17463" y="117264"/>
                    </a:moveTo>
                    <a:cubicBezTo>
                      <a:pt x="63712" y="134303"/>
                      <a:pt x="99589" y="165100"/>
                      <a:pt x="126471" y="203518"/>
                    </a:cubicBezTo>
                    <a:cubicBezTo>
                      <a:pt x="212196" y="158433"/>
                      <a:pt x="306599" y="141394"/>
                      <a:pt x="398251" y="150178"/>
                    </a:cubicBezTo>
                    <a:cubicBezTo>
                      <a:pt x="380471" y="96838"/>
                      <a:pt x="355388" y="45932"/>
                      <a:pt x="322262" y="0"/>
                    </a:cubicBezTo>
                    <a:cubicBezTo>
                      <a:pt x="322262" y="0"/>
                      <a:pt x="322262" y="0"/>
                      <a:pt x="322262" y="0"/>
                    </a:cubicBezTo>
                    <a:cubicBezTo>
                      <a:pt x="309774" y="635"/>
                      <a:pt x="297392" y="1799"/>
                      <a:pt x="284903" y="3175"/>
                    </a:cubicBezTo>
                    <a:cubicBezTo>
                      <a:pt x="282681" y="3387"/>
                      <a:pt x="280353" y="3704"/>
                      <a:pt x="278130" y="4022"/>
                    </a:cubicBezTo>
                    <a:cubicBezTo>
                      <a:pt x="266594" y="5504"/>
                      <a:pt x="254952" y="7197"/>
                      <a:pt x="243417" y="9313"/>
                    </a:cubicBezTo>
                    <a:cubicBezTo>
                      <a:pt x="242358" y="9525"/>
                      <a:pt x="241300" y="9631"/>
                      <a:pt x="240348" y="9843"/>
                    </a:cubicBezTo>
                    <a:cubicBezTo>
                      <a:pt x="227648" y="12277"/>
                      <a:pt x="214947" y="15028"/>
                      <a:pt x="202353" y="18203"/>
                    </a:cubicBezTo>
                    <a:cubicBezTo>
                      <a:pt x="200660" y="18627"/>
                      <a:pt x="198967" y="19156"/>
                      <a:pt x="197273" y="19579"/>
                    </a:cubicBezTo>
                    <a:cubicBezTo>
                      <a:pt x="186796" y="22331"/>
                      <a:pt x="176213" y="25400"/>
                      <a:pt x="165841" y="28787"/>
                    </a:cubicBezTo>
                    <a:cubicBezTo>
                      <a:pt x="162983" y="29739"/>
                      <a:pt x="160126" y="30586"/>
                      <a:pt x="157268" y="31644"/>
                    </a:cubicBezTo>
                    <a:cubicBezTo>
                      <a:pt x="146262" y="35349"/>
                      <a:pt x="135361" y="39370"/>
                      <a:pt x="124566" y="43709"/>
                    </a:cubicBezTo>
                    <a:cubicBezTo>
                      <a:pt x="123507" y="44133"/>
                      <a:pt x="122449" y="44450"/>
                      <a:pt x="121391" y="44979"/>
                    </a:cubicBezTo>
                    <a:cubicBezTo>
                      <a:pt x="109643" y="49742"/>
                      <a:pt x="98002" y="55033"/>
                      <a:pt x="86466" y="60643"/>
                    </a:cubicBezTo>
                    <a:cubicBezTo>
                      <a:pt x="83502" y="62019"/>
                      <a:pt x="80645" y="63606"/>
                      <a:pt x="77788" y="64982"/>
                    </a:cubicBezTo>
                    <a:cubicBezTo>
                      <a:pt x="69003" y="69427"/>
                      <a:pt x="60325" y="74083"/>
                      <a:pt x="51647" y="78952"/>
                    </a:cubicBezTo>
                    <a:cubicBezTo>
                      <a:pt x="48472" y="80751"/>
                      <a:pt x="45297" y="82550"/>
                      <a:pt x="42122" y="84349"/>
                    </a:cubicBezTo>
                    <a:cubicBezTo>
                      <a:pt x="31009" y="90911"/>
                      <a:pt x="20002" y="97684"/>
                      <a:pt x="9102" y="104987"/>
                    </a:cubicBezTo>
                    <a:cubicBezTo>
                      <a:pt x="6032" y="107104"/>
                      <a:pt x="3069" y="109326"/>
                      <a:pt x="0" y="111442"/>
                    </a:cubicBezTo>
                    <a:cubicBezTo>
                      <a:pt x="6032" y="113348"/>
                      <a:pt x="11959" y="115253"/>
                      <a:pt x="17780" y="1174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6" name="Google Shape;13476;g3acbb144eea_1_6349">
                <a:extLst>
                  <a:ext uri="{FF2B5EF4-FFF2-40B4-BE49-F238E27FC236}">
                    <a16:creationId xmlns:a16="http://schemas.microsoft.com/office/drawing/2014/main" id="{A4B23A39-FFB3-F540-69B6-AF7CA0D0F065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0" y="3387"/>
                      <a:pt x="0" y="3387"/>
                      <a:pt x="0" y="3387"/>
                    </a:cubicBez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7" name="Google Shape;13477;g3acbb144eea_1_6349">
                <a:extLst>
                  <a:ext uri="{FF2B5EF4-FFF2-40B4-BE49-F238E27FC236}">
                    <a16:creationId xmlns:a16="http://schemas.microsoft.com/office/drawing/2014/main" id="{747D640C-12FF-9035-4D63-59F34EFFC0C7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lnTo>
                      <a:pt x="0" y="4128"/>
                    </a:ln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8" name="Google Shape;13478;g3acbb144eea_1_6349">
                <a:extLst>
                  <a:ext uri="{FF2B5EF4-FFF2-40B4-BE49-F238E27FC236}">
                    <a16:creationId xmlns:a16="http://schemas.microsoft.com/office/drawing/2014/main" id="{6249AC4E-7133-B33C-7463-BC39406BAA0A}"/>
                  </a:ext>
                </a:extLst>
              </p:cNvPr>
              <p:cNvSpPr/>
              <p:nvPr/>
            </p:nvSpPr>
            <p:spPr>
              <a:xfrm>
                <a:off x="1490874" y="4152053"/>
                <a:ext cx="1270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634" extrusionOk="0">
                    <a:moveTo>
                      <a:pt x="0" y="635"/>
                    </a:moveTo>
                    <a:cubicBezTo>
                      <a:pt x="0" y="635"/>
                      <a:pt x="847" y="212"/>
                      <a:pt x="1270" y="0"/>
                    </a:cubicBezTo>
                    <a:lnTo>
                      <a:pt x="1270" y="0"/>
                    </a:lnTo>
                    <a:cubicBezTo>
                      <a:pt x="1270" y="0"/>
                      <a:pt x="423" y="423"/>
                      <a:pt x="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9" name="Google Shape;13479;g3acbb144eea_1_6349">
                <a:extLst>
                  <a:ext uri="{FF2B5EF4-FFF2-40B4-BE49-F238E27FC236}">
                    <a16:creationId xmlns:a16="http://schemas.microsoft.com/office/drawing/2014/main" id="{EE2622CE-627B-294D-CFE2-D0F58B7D41C7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0" y="8361"/>
                    </a:moveTo>
                    <a:cubicBezTo>
                      <a:pt x="0" y="8361"/>
                      <a:pt x="0" y="8361"/>
                      <a:pt x="0" y="8361"/>
                    </a:cubicBezTo>
                    <a:cubicBezTo>
                      <a:pt x="5821" y="5397"/>
                      <a:pt x="11748" y="2646"/>
                      <a:pt x="17674" y="0"/>
                    </a:cubicBezTo>
                    <a:cubicBezTo>
                      <a:pt x="17674" y="0"/>
                      <a:pt x="17674" y="0"/>
                      <a:pt x="17674" y="0"/>
                    </a:cubicBezTo>
                    <a:cubicBezTo>
                      <a:pt x="11748" y="2540"/>
                      <a:pt x="5821" y="5397"/>
                      <a:pt x="0" y="836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0" name="Google Shape;13480;g3acbb144eea_1_6349">
                <a:extLst>
                  <a:ext uri="{FF2B5EF4-FFF2-40B4-BE49-F238E27FC236}">
                    <a16:creationId xmlns:a16="http://schemas.microsoft.com/office/drawing/2014/main" id="{B41BA665-E5F5-8615-7C03-2DF770211C22}"/>
                  </a:ext>
                </a:extLst>
              </p:cNvPr>
              <p:cNvSpPr/>
              <p:nvPr/>
            </p:nvSpPr>
            <p:spPr>
              <a:xfrm>
                <a:off x="1526222" y="4134061"/>
                <a:ext cx="4762" cy="2010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2010" extrusionOk="0">
                    <a:moveTo>
                      <a:pt x="0" y="2011"/>
                    </a:moveTo>
                    <a:cubicBezTo>
                      <a:pt x="0" y="2011"/>
                      <a:pt x="0" y="2011"/>
                      <a:pt x="0" y="2011"/>
                    </a:cubicBezTo>
                    <a:cubicBezTo>
                      <a:pt x="1587" y="1376"/>
                      <a:pt x="3175" y="635"/>
                      <a:pt x="4762" y="0"/>
                    </a:cubicBezTo>
                    <a:cubicBezTo>
                      <a:pt x="3175" y="635"/>
                      <a:pt x="1587" y="1376"/>
                      <a:pt x="0" y="20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1" name="Google Shape;13481;g3acbb144eea_1_6349">
                <a:extLst>
                  <a:ext uri="{FF2B5EF4-FFF2-40B4-BE49-F238E27FC236}">
                    <a16:creationId xmlns:a16="http://schemas.microsoft.com/office/drawing/2014/main" id="{1596FD53-3DBC-FFB6-E917-6BBAB4E9A46E}"/>
                  </a:ext>
                </a:extLst>
              </p:cNvPr>
              <p:cNvSpPr/>
              <p:nvPr/>
            </p:nvSpPr>
            <p:spPr>
              <a:xfrm>
                <a:off x="1471506" y="4152688"/>
                <a:ext cx="19367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11641" extrusionOk="0">
                    <a:moveTo>
                      <a:pt x="19368" y="0"/>
                    </a:moveTo>
                    <a:cubicBezTo>
                      <a:pt x="12806" y="3598"/>
                      <a:pt x="6350" y="7514"/>
                      <a:pt x="0" y="11642"/>
                    </a:cubicBezTo>
                    <a:lnTo>
                      <a:pt x="0" y="11642"/>
                    </a:lnTo>
                    <a:cubicBezTo>
                      <a:pt x="6350" y="7514"/>
                      <a:pt x="12806" y="3598"/>
                      <a:pt x="1936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2" name="Google Shape;13482;g3acbb144eea_1_6349">
                <a:extLst>
                  <a:ext uri="{FF2B5EF4-FFF2-40B4-BE49-F238E27FC236}">
                    <a16:creationId xmlns:a16="http://schemas.microsoft.com/office/drawing/2014/main" id="{E28CC7EA-BA3D-79AA-D1FE-C3093C540BCF}"/>
                  </a:ext>
                </a:extLst>
              </p:cNvPr>
              <p:cNvSpPr/>
              <p:nvPr/>
            </p:nvSpPr>
            <p:spPr>
              <a:xfrm>
                <a:off x="1331489" y="4451879"/>
                <a:ext cx="2328" cy="1830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309" extrusionOk="0">
                    <a:moveTo>
                      <a:pt x="2328" y="18309"/>
                    </a:moveTo>
                    <a:cubicBezTo>
                      <a:pt x="2328" y="18309"/>
                      <a:pt x="2328" y="18309"/>
                      <a:pt x="2328" y="18309"/>
                    </a:cubicBezTo>
                    <a:cubicBezTo>
                      <a:pt x="1482" y="12171"/>
                      <a:pt x="529" y="6139"/>
                      <a:pt x="0" y="0"/>
                    </a:cubicBezTo>
                    <a:lnTo>
                      <a:pt x="0" y="0"/>
                    </a:lnTo>
                    <a:cubicBezTo>
                      <a:pt x="529" y="6139"/>
                      <a:pt x="1482" y="12171"/>
                      <a:pt x="2328" y="1820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3" name="Google Shape;13483;g3acbb144eea_1_6349">
                <a:extLst>
                  <a:ext uri="{FF2B5EF4-FFF2-40B4-BE49-F238E27FC236}">
                    <a16:creationId xmlns:a16="http://schemas.microsoft.com/office/drawing/2014/main" id="{A8045DBB-F386-181B-B228-8948339077A0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0" y="15346"/>
                    </a:moveTo>
                    <a:cubicBezTo>
                      <a:pt x="0" y="15346"/>
                      <a:pt x="0" y="15346"/>
                      <a:pt x="0" y="15346"/>
                    </a:cubicBezTo>
                    <a:cubicBezTo>
                      <a:pt x="2011" y="10160"/>
                      <a:pt x="4339" y="5080"/>
                      <a:pt x="6562" y="0"/>
                    </a:cubicBezTo>
                    <a:cubicBezTo>
                      <a:pt x="6562" y="0"/>
                      <a:pt x="6562" y="0"/>
                      <a:pt x="6562" y="0"/>
                    </a:cubicBezTo>
                    <a:cubicBezTo>
                      <a:pt x="4339" y="5080"/>
                      <a:pt x="2011" y="10160"/>
                      <a:pt x="0" y="1534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4" name="Google Shape;13484;g3acbb144eea_1_6349">
                <a:extLst>
                  <a:ext uri="{FF2B5EF4-FFF2-40B4-BE49-F238E27FC236}">
                    <a16:creationId xmlns:a16="http://schemas.microsoft.com/office/drawing/2014/main" id="{B5F3409A-0D87-AD7B-F708-CCECBED3875D}"/>
                  </a:ext>
                </a:extLst>
              </p:cNvPr>
              <p:cNvSpPr/>
              <p:nvPr/>
            </p:nvSpPr>
            <p:spPr>
              <a:xfrm>
                <a:off x="1335616" y="4350279"/>
                <a:ext cx="4021" cy="17568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568" extrusionOk="0">
                    <a:moveTo>
                      <a:pt x="0" y="17568"/>
                    </a:moveTo>
                    <a:cubicBezTo>
                      <a:pt x="0" y="17568"/>
                      <a:pt x="0" y="17568"/>
                      <a:pt x="0" y="17568"/>
                    </a:cubicBezTo>
                    <a:cubicBezTo>
                      <a:pt x="1058" y="11642"/>
                      <a:pt x="2646" y="5821"/>
                      <a:pt x="4022" y="0"/>
                    </a:cubicBezTo>
                    <a:cubicBezTo>
                      <a:pt x="4022" y="0"/>
                      <a:pt x="4022" y="0"/>
                      <a:pt x="4022" y="0"/>
                    </a:cubicBezTo>
                    <a:cubicBezTo>
                      <a:pt x="2646" y="5821"/>
                      <a:pt x="1058" y="11536"/>
                      <a:pt x="0" y="1746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5" name="Google Shape;13485;g3acbb144eea_1_6349">
                <a:extLst>
                  <a:ext uri="{FF2B5EF4-FFF2-40B4-BE49-F238E27FC236}">
                    <a16:creationId xmlns:a16="http://schemas.microsoft.com/office/drawing/2014/main" id="{9CBD5E6C-EDF5-0CAB-9A72-4D5248FC78B9}"/>
                  </a:ext>
                </a:extLst>
              </p:cNvPr>
              <p:cNvSpPr/>
              <p:nvPr/>
            </p:nvSpPr>
            <p:spPr>
              <a:xfrm>
                <a:off x="1335405" y="4480665"/>
                <a:ext cx="381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250" extrusionOk="0">
                    <a:moveTo>
                      <a:pt x="3810" y="17251"/>
                    </a:moveTo>
                    <a:cubicBezTo>
                      <a:pt x="3810" y="17251"/>
                      <a:pt x="3810" y="17251"/>
                      <a:pt x="3810" y="17251"/>
                    </a:cubicBezTo>
                    <a:cubicBezTo>
                      <a:pt x="2434" y="11536"/>
                      <a:pt x="1058" y="58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5715"/>
                      <a:pt x="2434" y="11430"/>
                      <a:pt x="3810" y="1714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6" name="Google Shape;13486;g3acbb144eea_1_6349">
                <a:extLst>
                  <a:ext uri="{FF2B5EF4-FFF2-40B4-BE49-F238E27FC236}">
                    <a16:creationId xmlns:a16="http://schemas.microsoft.com/office/drawing/2014/main" id="{300FC8FF-D4B3-16A1-FA88-95D317E30DE1}"/>
                  </a:ext>
                </a:extLst>
              </p:cNvPr>
              <p:cNvSpPr/>
              <p:nvPr/>
            </p:nvSpPr>
            <p:spPr>
              <a:xfrm>
                <a:off x="1330504" y="4375573"/>
                <a:ext cx="3947" cy="68474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474" extrusionOk="0">
                    <a:moveTo>
                      <a:pt x="561" y="68263"/>
                    </a:moveTo>
                    <a:cubicBezTo>
                      <a:pt x="561" y="68263"/>
                      <a:pt x="561" y="68368"/>
                      <a:pt x="561" y="68474"/>
                    </a:cubicBezTo>
                    <a:cubicBezTo>
                      <a:pt x="-815" y="45508"/>
                      <a:pt x="349" y="22543"/>
                      <a:pt x="3948" y="0"/>
                    </a:cubicBezTo>
                    <a:cubicBezTo>
                      <a:pt x="3948" y="0"/>
                      <a:pt x="3948" y="106"/>
                      <a:pt x="3948" y="212"/>
                    </a:cubicBezTo>
                    <a:cubicBezTo>
                      <a:pt x="349" y="22648"/>
                      <a:pt x="-815" y="45508"/>
                      <a:pt x="561" y="683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7" name="Google Shape;13487;g3acbb144eea_1_6349">
                <a:extLst>
                  <a:ext uri="{FF2B5EF4-FFF2-40B4-BE49-F238E27FC236}">
                    <a16:creationId xmlns:a16="http://schemas.microsoft.com/office/drawing/2014/main" id="{0600A1B7-4410-C93C-B5C5-EE9A8FD5C1E3}"/>
                  </a:ext>
                </a:extLst>
              </p:cNvPr>
              <p:cNvSpPr/>
              <p:nvPr/>
            </p:nvSpPr>
            <p:spPr>
              <a:xfrm>
                <a:off x="1342284" y="4323609"/>
                <a:ext cx="5291" cy="16298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298" extrusionOk="0">
                    <a:moveTo>
                      <a:pt x="0" y="16298"/>
                    </a:moveTo>
                    <a:cubicBezTo>
                      <a:pt x="0" y="16298"/>
                      <a:pt x="0" y="16298"/>
                      <a:pt x="0" y="16298"/>
                    </a:cubicBezTo>
                    <a:cubicBezTo>
                      <a:pt x="1588" y="10795"/>
                      <a:pt x="3493" y="5398"/>
                      <a:pt x="5292" y="0"/>
                    </a:cubicBezTo>
                    <a:cubicBezTo>
                      <a:pt x="5292" y="0"/>
                      <a:pt x="5292" y="0"/>
                      <a:pt x="5292" y="0"/>
                    </a:cubicBezTo>
                    <a:cubicBezTo>
                      <a:pt x="3493" y="5398"/>
                      <a:pt x="1588" y="10689"/>
                      <a:pt x="0" y="161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8" name="Google Shape;13488;g3acbb144eea_1_6349">
                <a:extLst>
                  <a:ext uri="{FF2B5EF4-FFF2-40B4-BE49-F238E27FC236}">
                    <a16:creationId xmlns:a16="http://schemas.microsoft.com/office/drawing/2014/main" id="{E5E43F22-0975-0B46-F706-29001B0A6C6C}"/>
                  </a:ext>
                </a:extLst>
              </p:cNvPr>
              <p:cNvSpPr/>
              <p:nvPr/>
            </p:nvSpPr>
            <p:spPr>
              <a:xfrm>
                <a:off x="1357947" y="4289530"/>
                <a:ext cx="3386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7831" extrusionOk="0">
                    <a:moveTo>
                      <a:pt x="3387" y="0"/>
                    </a:moveTo>
                    <a:cubicBezTo>
                      <a:pt x="2117" y="2540"/>
                      <a:pt x="1164" y="5186"/>
                      <a:pt x="0" y="7832"/>
                    </a:cubicBezTo>
                    <a:cubicBezTo>
                      <a:pt x="0" y="7832"/>
                      <a:pt x="0" y="7832"/>
                      <a:pt x="0" y="7832"/>
                    </a:cubicBezTo>
                    <a:cubicBezTo>
                      <a:pt x="1164" y="5292"/>
                      <a:pt x="2117" y="2646"/>
                      <a:pt x="3281" y="106"/>
                    </a:cubicBezTo>
                    <a:lnTo>
                      <a:pt x="3281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9" name="Google Shape;13489;g3acbb144eea_1_6349">
                <a:extLst>
                  <a:ext uri="{FF2B5EF4-FFF2-40B4-BE49-F238E27FC236}">
                    <a16:creationId xmlns:a16="http://schemas.microsoft.com/office/drawing/2014/main" id="{6C90CCE7-E5C7-9F7D-A2AA-73CD2D1884EB}"/>
                  </a:ext>
                </a:extLst>
              </p:cNvPr>
              <p:cNvSpPr/>
              <p:nvPr/>
            </p:nvSpPr>
            <p:spPr>
              <a:xfrm>
                <a:off x="1333923" y="4470399"/>
                <a:ext cx="1481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477" extrusionOk="0">
                    <a:moveTo>
                      <a:pt x="1482" y="10372"/>
                    </a:moveTo>
                    <a:cubicBezTo>
                      <a:pt x="1482" y="10372"/>
                      <a:pt x="1482" y="10372"/>
                      <a:pt x="1482" y="10372"/>
                    </a:cubicBezTo>
                    <a:cubicBezTo>
                      <a:pt x="847" y="6879"/>
                      <a:pt x="529" y="338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9" y="3493"/>
                      <a:pt x="847" y="6985"/>
                      <a:pt x="1482" y="104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0" name="Google Shape;13490;g3acbb144eea_1_6349">
                <a:extLst>
                  <a:ext uri="{FF2B5EF4-FFF2-40B4-BE49-F238E27FC236}">
                    <a16:creationId xmlns:a16="http://schemas.microsoft.com/office/drawing/2014/main" id="{D595806E-4ABC-FD8E-8471-416A7D4871D7}"/>
                  </a:ext>
                </a:extLst>
              </p:cNvPr>
              <p:cNvSpPr/>
              <p:nvPr/>
            </p:nvSpPr>
            <p:spPr>
              <a:xfrm>
                <a:off x="1339638" y="4340013"/>
                <a:ext cx="25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10583" extrusionOk="0">
                    <a:moveTo>
                      <a:pt x="0" y="10478"/>
                    </a:moveTo>
                    <a:cubicBezTo>
                      <a:pt x="0" y="10478"/>
                      <a:pt x="0" y="10478"/>
                      <a:pt x="0" y="10478"/>
                    </a:cubicBezTo>
                    <a:cubicBezTo>
                      <a:pt x="847" y="6985"/>
                      <a:pt x="1588" y="3493"/>
                      <a:pt x="2540" y="0"/>
                    </a:cubicBezTo>
                    <a:cubicBezTo>
                      <a:pt x="2540" y="0"/>
                      <a:pt x="2540" y="0"/>
                      <a:pt x="2540" y="0"/>
                    </a:cubicBezTo>
                    <a:cubicBezTo>
                      <a:pt x="1588" y="3493"/>
                      <a:pt x="847" y="6985"/>
                      <a:pt x="0" y="1058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1" name="Google Shape;13491;g3acbb144eea_1_6349">
                <a:extLst>
                  <a:ext uri="{FF2B5EF4-FFF2-40B4-BE49-F238E27FC236}">
                    <a16:creationId xmlns:a16="http://schemas.microsoft.com/office/drawing/2014/main" id="{572584EB-5E17-7293-BEAC-B552F7321910}"/>
                  </a:ext>
                </a:extLst>
              </p:cNvPr>
              <p:cNvSpPr/>
              <p:nvPr/>
            </p:nvSpPr>
            <p:spPr>
              <a:xfrm>
                <a:off x="1339215" y="4498022"/>
                <a:ext cx="1905" cy="8678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8678" extrusionOk="0">
                    <a:moveTo>
                      <a:pt x="1905" y="8572"/>
                    </a:moveTo>
                    <a:lnTo>
                      <a:pt x="1905" y="8572"/>
                    </a:lnTo>
                    <a:cubicBezTo>
                      <a:pt x="1164" y="5715"/>
                      <a:pt x="635" y="285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857"/>
                      <a:pt x="1164" y="5821"/>
                      <a:pt x="1905" y="86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2" name="Google Shape;13492;g3acbb144eea_1_6349">
                <a:extLst>
                  <a:ext uri="{FF2B5EF4-FFF2-40B4-BE49-F238E27FC236}">
                    <a16:creationId xmlns:a16="http://schemas.microsoft.com/office/drawing/2014/main" id="{B63CD345-4E5C-FAAD-9B87-E9638D430EA4}"/>
                  </a:ext>
                </a:extLst>
              </p:cNvPr>
              <p:cNvSpPr/>
              <p:nvPr/>
            </p:nvSpPr>
            <p:spPr>
              <a:xfrm>
                <a:off x="1334558" y="4367953"/>
                <a:ext cx="116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831" extrusionOk="0">
                    <a:moveTo>
                      <a:pt x="0" y="7832"/>
                    </a:moveTo>
                    <a:cubicBezTo>
                      <a:pt x="0" y="7832"/>
                      <a:pt x="0" y="7726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ubicBezTo>
                      <a:pt x="1164" y="0"/>
                      <a:pt x="1164" y="0"/>
                      <a:pt x="1164" y="0"/>
                    </a:cubicBezTo>
                    <a:cubicBezTo>
                      <a:pt x="635" y="2646"/>
                      <a:pt x="423" y="5292"/>
                      <a:pt x="0" y="783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3" name="Google Shape;13493;g3acbb144eea_1_6349">
                <a:extLst>
                  <a:ext uri="{FF2B5EF4-FFF2-40B4-BE49-F238E27FC236}">
                    <a16:creationId xmlns:a16="http://schemas.microsoft.com/office/drawing/2014/main" id="{0CE2D849-E523-9EB7-5AF2-F0A00E18F4E1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0" y="11007"/>
                    </a:moveTo>
                    <a:cubicBezTo>
                      <a:pt x="0" y="11007"/>
                      <a:pt x="0" y="11007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ubicBezTo>
                      <a:pt x="3810" y="0"/>
                      <a:pt x="3810" y="0"/>
                      <a:pt x="3810" y="0"/>
                    </a:cubicBezTo>
                    <a:cubicBezTo>
                      <a:pt x="2434" y="3598"/>
                      <a:pt x="1270" y="7303"/>
                      <a:pt x="0" y="1100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4" name="Google Shape;13494;g3acbb144eea_1_6349">
                <a:extLst>
                  <a:ext uri="{FF2B5EF4-FFF2-40B4-BE49-F238E27FC236}">
                    <a16:creationId xmlns:a16="http://schemas.microsoft.com/office/drawing/2014/main" id="{98D8023B-63FF-D571-6C86-99F8B9A61A70}"/>
                  </a:ext>
                </a:extLst>
              </p:cNvPr>
              <p:cNvSpPr/>
              <p:nvPr/>
            </p:nvSpPr>
            <p:spPr>
              <a:xfrm>
                <a:off x="1331065" y="4443835"/>
                <a:ext cx="42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8149" extrusionOk="0">
                    <a:moveTo>
                      <a:pt x="423" y="8149"/>
                    </a:moveTo>
                    <a:lnTo>
                      <a:pt x="423" y="8149"/>
                    </a:lnTo>
                    <a:cubicBezTo>
                      <a:pt x="212" y="5503"/>
                      <a:pt x="212" y="2857"/>
                      <a:pt x="0" y="212"/>
                    </a:cubicBezTo>
                    <a:cubicBezTo>
                      <a:pt x="0" y="212"/>
                      <a:pt x="0" y="106"/>
                      <a:pt x="0" y="0"/>
                    </a:cubicBezTo>
                    <a:cubicBezTo>
                      <a:pt x="212" y="2751"/>
                      <a:pt x="106" y="5397"/>
                      <a:pt x="423" y="81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5" name="Google Shape;13495;g3acbb144eea_1_6349">
                <a:extLst>
                  <a:ext uri="{FF2B5EF4-FFF2-40B4-BE49-F238E27FC236}">
                    <a16:creationId xmlns:a16="http://schemas.microsoft.com/office/drawing/2014/main" id="{7434B5EA-962B-E957-3CFA-851E363E71F6}"/>
                  </a:ext>
                </a:extLst>
              </p:cNvPr>
              <p:cNvSpPr/>
              <p:nvPr/>
            </p:nvSpPr>
            <p:spPr>
              <a:xfrm>
                <a:off x="1024995" y="4352184"/>
                <a:ext cx="10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269" extrusionOk="0">
                    <a:moveTo>
                      <a:pt x="0" y="1270"/>
                    </a:moveTo>
                    <a:cubicBezTo>
                      <a:pt x="0" y="1270"/>
                      <a:pt x="0" y="423"/>
                      <a:pt x="106" y="0"/>
                    </a:cubicBezTo>
                    <a:cubicBezTo>
                      <a:pt x="106" y="423"/>
                      <a:pt x="106" y="847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6" name="Google Shape;13496;g3acbb144eea_1_6349">
                <a:extLst>
                  <a:ext uri="{FF2B5EF4-FFF2-40B4-BE49-F238E27FC236}">
                    <a16:creationId xmlns:a16="http://schemas.microsoft.com/office/drawing/2014/main" id="{A981D130-92AC-9722-4DD3-CA006C91F0E5}"/>
                  </a:ext>
                </a:extLst>
              </p:cNvPr>
              <p:cNvSpPr/>
              <p:nvPr/>
            </p:nvSpPr>
            <p:spPr>
              <a:xfrm>
                <a:off x="1022138" y="4466060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7" name="Google Shape;13497;g3acbb144eea_1_6349">
                <a:extLst>
                  <a:ext uri="{FF2B5EF4-FFF2-40B4-BE49-F238E27FC236}">
                    <a16:creationId xmlns:a16="http://schemas.microsoft.com/office/drawing/2014/main" id="{85C50008-A9A2-263C-6D89-F908CB202005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8" name="Google Shape;13498;g3acbb144eea_1_6349">
                <a:extLst>
                  <a:ext uri="{FF2B5EF4-FFF2-40B4-BE49-F238E27FC236}">
                    <a16:creationId xmlns:a16="http://schemas.microsoft.com/office/drawing/2014/main" id="{8FCFC8F8-62D1-C73E-80BD-5C5D519C3AB9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9" name="Google Shape;13499;g3acbb144eea_1_6349">
                <a:extLst>
                  <a:ext uri="{FF2B5EF4-FFF2-40B4-BE49-F238E27FC236}">
                    <a16:creationId xmlns:a16="http://schemas.microsoft.com/office/drawing/2014/main" id="{2D1C0040-43FB-F487-248E-F8A96747A0DD}"/>
                  </a:ext>
                </a:extLst>
              </p:cNvPr>
              <p:cNvSpPr/>
              <p:nvPr/>
            </p:nvSpPr>
            <p:spPr>
              <a:xfrm>
                <a:off x="1020779" y="4270057"/>
                <a:ext cx="189954" cy="345969"/>
              </a:xfrm>
              <a:custGeom>
                <a:avLst/>
                <a:gdLst/>
                <a:ahLst/>
                <a:cxnLst/>
                <a:rect l="l" t="t" r="r" b="b"/>
                <a:pathLst>
                  <a:path w="189954" h="345969" extrusionOk="0">
                    <a:moveTo>
                      <a:pt x="183392" y="230188"/>
                    </a:moveTo>
                    <a:cubicBezTo>
                      <a:pt x="170904" y="152188"/>
                      <a:pt x="172386" y="72813"/>
                      <a:pt x="189954" y="0"/>
                    </a:cubicBezTo>
                    <a:cubicBezTo>
                      <a:pt x="135450" y="1693"/>
                      <a:pt x="81369" y="13229"/>
                      <a:pt x="30569" y="35983"/>
                    </a:cubicBezTo>
                    <a:cubicBezTo>
                      <a:pt x="23478" y="39053"/>
                      <a:pt x="16599" y="42333"/>
                      <a:pt x="9720" y="45720"/>
                    </a:cubicBezTo>
                    <a:cubicBezTo>
                      <a:pt x="9720" y="45720"/>
                      <a:pt x="9720" y="45720"/>
                      <a:pt x="9720" y="45720"/>
                    </a:cubicBezTo>
                    <a:cubicBezTo>
                      <a:pt x="7497" y="57891"/>
                      <a:pt x="5804" y="70062"/>
                      <a:pt x="4322" y="82232"/>
                    </a:cubicBezTo>
                    <a:cubicBezTo>
                      <a:pt x="4322" y="82656"/>
                      <a:pt x="4322" y="83079"/>
                      <a:pt x="4216" y="83502"/>
                    </a:cubicBezTo>
                    <a:cubicBezTo>
                      <a:pt x="-123" y="120756"/>
                      <a:pt x="-1181" y="158433"/>
                      <a:pt x="1359" y="196109"/>
                    </a:cubicBezTo>
                    <a:cubicBezTo>
                      <a:pt x="1359" y="196109"/>
                      <a:pt x="1359" y="196109"/>
                      <a:pt x="1359" y="196215"/>
                    </a:cubicBezTo>
                    <a:cubicBezTo>
                      <a:pt x="4640" y="246592"/>
                      <a:pt x="14165" y="296968"/>
                      <a:pt x="29934" y="345969"/>
                    </a:cubicBezTo>
                    <a:cubicBezTo>
                      <a:pt x="29934" y="345969"/>
                      <a:pt x="29934" y="345969"/>
                      <a:pt x="29934" y="345969"/>
                    </a:cubicBezTo>
                    <a:cubicBezTo>
                      <a:pt x="74702" y="283422"/>
                      <a:pt x="126560" y="245110"/>
                      <a:pt x="183392" y="23029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0" name="Google Shape;13500;g3acbb144eea_1_6349">
                <a:extLst>
                  <a:ext uri="{FF2B5EF4-FFF2-40B4-BE49-F238E27FC236}">
                    <a16:creationId xmlns:a16="http://schemas.microsoft.com/office/drawing/2014/main" id="{C6C78566-CA2C-86E5-1A12-C05AC1ACBD51}"/>
                  </a:ext>
                </a:extLst>
              </p:cNvPr>
              <p:cNvSpPr/>
              <p:nvPr/>
            </p:nvSpPr>
            <p:spPr>
              <a:xfrm>
                <a:off x="1404196" y="4719214"/>
                <a:ext cx="1481" cy="58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5820" extrusionOk="0">
                    <a:moveTo>
                      <a:pt x="0" y="5821"/>
                    </a:moveTo>
                    <a:cubicBezTo>
                      <a:pt x="529" y="3916"/>
                      <a:pt x="953" y="1905"/>
                      <a:pt x="1482" y="0"/>
                    </a:cubicBezTo>
                    <a:cubicBezTo>
                      <a:pt x="1058" y="2011"/>
                      <a:pt x="529" y="3916"/>
                      <a:pt x="0" y="5821"/>
                    </a:cubicBezTo>
                    <a:cubicBezTo>
                      <a:pt x="0" y="5821"/>
                      <a:pt x="0" y="5821"/>
                      <a:pt x="0" y="582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1" name="Google Shape;13501;g3acbb144eea_1_6349">
                <a:extLst>
                  <a:ext uri="{FF2B5EF4-FFF2-40B4-BE49-F238E27FC236}">
                    <a16:creationId xmlns:a16="http://schemas.microsoft.com/office/drawing/2014/main" id="{B2D88F63-188E-E6BF-72A6-CCEC56877FBA}"/>
                  </a:ext>
                </a:extLst>
              </p:cNvPr>
              <p:cNvSpPr/>
              <p:nvPr/>
            </p:nvSpPr>
            <p:spPr>
              <a:xfrm>
                <a:off x="1393401" y="4616344"/>
                <a:ext cx="4339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9101" extrusionOk="0">
                    <a:moveTo>
                      <a:pt x="4233" y="8996"/>
                    </a:moveTo>
                    <a:cubicBezTo>
                      <a:pt x="2963" y="5927"/>
                      <a:pt x="1482" y="29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069"/>
                      <a:pt x="3069" y="6033"/>
                      <a:pt x="4339" y="9102"/>
                    </a:cubicBezTo>
                    <a:lnTo>
                      <a:pt x="4339" y="9102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2" name="Google Shape;13502;g3acbb144eea_1_6349">
                <a:extLst>
                  <a:ext uri="{FF2B5EF4-FFF2-40B4-BE49-F238E27FC236}">
                    <a16:creationId xmlns:a16="http://schemas.microsoft.com/office/drawing/2014/main" id="{CEB2FDB1-4599-0000-9C17-856088843F25}"/>
                  </a:ext>
                </a:extLst>
              </p:cNvPr>
              <p:cNvSpPr/>
              <p:nvPr/>
            </p:nvSpPr>
            <p:spPr>
              <a:xfrm>
                <a:off x="1399751" y="4631054"/>
                <a:ext cx="2963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8466" extrusionOk="0">
                    <a:moveTo>
                      <a:pt x="2963" y="8255"/>
                    </a:moveTo>
                    <a:cubicBezTo>
                      <a:pt x="2117" y="5504"/>
                      <a:pt x="1058" y="275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2752"/>
                      <a:pt x="2117" y="5609"/>
                      <a:pt x="2963" y="8467"/>
                    </a:cubicBezTo>
                    <a:cubicBezTo>
                      <a:pt x="2963" y="8467"/>
                      <a:pt x="2963" y="8467"/>
                      <a:pt x="2963" y="846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3" name="Google Shape;13503;g3acbb144eea_1_6349">
                <a:extLst>
                  <a:ext uri="{FF2B5EF4-FFF2-40B4-BE49-F238E27FC236}">
                    <a16:creationId xmlns:a16="http://schemas.microsoft.com/office/drawing/2014/main" id="{87CB33E1-8BF6-98B2-E3CA-AAA2A24B5542}"/>
                  </a:ext>
                </a:extLst>
              </p:cNvPr>
              <p:cNvSpPr/>
              <p:nvPr/>
            </p:nvSpPr>
            <p:spPr>
              <a:xfrm>
                <a:off x="1400915" y="4732019"/>
                <a:ext cx="1270" cy="370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704" extrusionOk="0">
                    <a:moveTo>
                      <a:pt x="1270" y="0"/>
                    </a:moveTo>
                    <a:cubicBezTo>
                      <a:pt x="1270" y="0"/>
                      <a:pt x="1270" y="0"/>
                      <a:pt x="1270" y="0"/>
                    </a:cubicBezTo>
                    <a:cubicBezTo>
                      <a:pt x="847" y="1270"/>
                      <a:pt x="423" y="2434"/>
                      <a:pt x="0" y="3704"/>
                    </a:cubicBezTo>
                    <a:cubicBezTo>
                      <a:pt x="423" y="2434"/>
                      <a:pt x="847" y="1270"/>
                      <a:pt x="127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4" name="Google Shape;13504;g3acbb144eea_1_6349">
                <a:extLst>
                  <a:ext uri="{FF2B5EF4-FFF2-40B4-BE49-F238E27FC236}">
                    <a16:creationId xmlns:a16="http://schemas.microsoft.com/office/drawing/2014/main" id="{6EEF309D-2434-B5D7-74A1-5EA6CBC4019A}"/>
                  </a:ext>
                </a:extLst>
              </p:cNvPr>
              <p:cNvSpPr/>
              <p:nvPr/>
            </p:nvSpPr>
            <p:spPr>
              <a:xfrm>
                <a:off x="1404302" y="4645554"/>
                <a:ext cx="2010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8149" extrusionOk="0">
                    <a:moveTo>
                      <a:pt x="2011" y="8043"/>
                    </a:moveTo>
                    <a:cubicBezTo>
                      <a:pt x="1482" y="5397"/>
                      <a:pt x="741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751"/>
                      <a:pt x="1482" y="5397"/>
                      <a:pt x="2011" y="8149"/>
                    </a:cubicBezTo>
                    <a:cubicBezTo>
                      <a:pt x="2011" y="8149"/>
                      <a:pt x="2011" y="8149"/>
                      <a:pt x="2011" y="81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5" name="Google Shape;13505;g3acbb144eea_1_6349">
                <a:extLst>
                  <a:ext uri="{FF2B5EF4-FFF2-40B4-BE49-F238E27FC236}">
                    <a16:creationId xmlns:a16="http://schemas.microsoft.com/office/drawing/2014/main" id="{6E68CAFD-04EB-A2A7-0C60-4D72C71C5F45}"/>
                  </a:ext>
                </a:extLst>
              </p:cNvPr>
              <p:cNvSpPr/>
              <p:nvPr/>
            </p:nvSpPr>
            <p:spPr>
              <a:xfrm>
                <a:off x="1387263" y="4760489"/>
                <a:ext cx="2540" cy="423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4233" extrusionOk="0">
                    <a:moveTo>
                      <a:pt x="106" y="4233"/>
                    </a:moveTo>
                    <a:cubicBezTo>
                      <a:pt x="952" y="2857"/>
                      <a:pt x="1799" y="1376"/>
                      <a:pt x="2540" y="0"/>
                    </a:cubicBezTo>
                    <a:cubicBezTo>
                      <a:pt x="1693" y="1482"/>
                      <a:pt x="847" y="2857"/>
                      <a:pt x="0" y="4233"/>
                    </a:cubicBezTo>
                    <a:cubicBezTo>
                      <a:pt x="0" y="4233"/>
                      <a:pt x="0" y="4233"/>
                      <a:pt x="0" y="423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6" name="Google Shape;13506;g3acbb144eea_1_6349">
                <a:extLst>
                  <a:ext uri="{FF2B5EF4-FFF2-40B4-BE49-F238E27FC236}">
                    <a16:creationId xmlns:a16="http://schemas.microsoft.com/office/drawing/2014/main" id="{A1A73F3D-7EDF-A27C-13B5-7C49BC8ABD68}"/>
                  </a:ext>
                </a:extLst>
              </p:cNvPr>
              <p:cNvSpPr/>
              <p:nvPr/>
            </p:nvSpPr>
            <p:spPr>
              <a:xfrm>
                <a:off x="1379220" y="4771178"/>
                <a:ext cx="4127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5609" extrusionOk="0">
                    <a:moveTo>
                      <a:pt x="106" y="5609"/>
                    </a:moveTo>
                    <a:cubicBezTo>
                      <a:pt x="1482" y="3704"/>
                      <a:pt x="2857" y="1905"/>
                      <a:pt x="4127" y="0"/>
                    </a:cubicBezTo>
                    <a:cubicBezTo>
                      <a:pt x="4127" y="0"/>
                      <a:pt x="4127" y="0"/>
                      <a:pt x="4127" y="0"/>
                    </a:cubicBezTo>
                    <a:cubicBezTo>
                      <a:pt x="2857" y="1905"/>
                      <a:pt x="1376" y="3810"/>
                      <a:pt x="0" y="5609"/>
                    </a:cubicBezTo>
                    <a:cubicBezTo>
                      <a:pt x="0" y="5609"/>
                      <a:pt x="0" y="5609"/>
                      <a:pt x="0" y="560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7" name="Google Shape;13507;g3acbb144eea_1_6349">
                <a:extLst>
                  <a:ext uri="{FF2B5EF4-FFF2-40B4-BE49-F238E27FC236}">
                    <a16:creationId xmlns:a16="http://schemas.microsoft.com/office/drawing/2014/main" id="{2FAF30CA-04C1-9910-C6D6-276034647170}"/>
                  </a:ext>
                </a:extLst>
              </p:cNvPr>
              <p:cNvSpPr/>
              <p:nvPr/>
            </p:nvSpPr>
            <p:spPr>
              <a:xfrm>
                <a:off x="1394248" y="4745566"/>
                <a:ext cx="2963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6456" extrusionOk="0">
                    <a:moveTo>
                      <a:pt x="0" y="6456"/>
                    </a:moveTo>
                    <a:cubicBezTo>
                      <a:pt x="1058" y="4339"/>
                      <a:pt x="2011" y="2222"/>
                      <a:pt x="2963" y="0"/>
                    </a:cubicBezTo>
                    <a:cubicBezTo>
                      <a:pt x="2963" y="0"/>
                      <a:pt x="2963" y="0"/>
                      <a:pt x="2963" y="0"/>
                    </a:cubicBezTo>
                    <a:cubicBezTo>
                      <a:pt x="2011" y="2222"/>
                      <a:pt x="1058" y="4339"/>
                      <a:pt x="0" y="6456"/>
                    </a:cubicBezTo>
                    <a:cubicBezTo>
                      <a:pt x="0" y="6456"/>
                      <a:pt x="0" y="6456"/>
                      <a:pt x="0" y="645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8" name="Google Shape;13508;g3acbb144eea_1_6349">
                <a:extLst>
                  <a:ext uri="{FF2B5EF4-FFF2-40B4-BE49-F238E27FC236}">
                    <a16:creationId xmlns:a16="http://schemas.microsoft.com/office/drawing/2014/main" id="{5EC49359-8FB7-C062-03E5-9EFF0BC9CEF5}"/>
                  </a:ext>
                </a:extLst>
              </p:cNvPr>
              <p:cNvSpPr/>
              <p:nvPr/>
            </p:nvSpPr>
            <p:spPr>
              <a:xfrm>
                <a:off x="1360487" y="4794038"/>
                <a:ext cx="4233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915" extrusionOk="0">
                    <a:moveTo>
                      <a:pt x="4233" y="0"/>
                    </a:move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376"/>
                      <a:pt x="1376" y="2540"/>
                      <a:pt x="0" y="3916"/>
                    </a:cubicBezTo>
                    <a:cubicBezTo>
                      <a:pt x="1376" y="2646"/>
                      <a:pt x="2858" y="1376"/>
                      <a:pt x="423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9" name="Google Shape;13509;g3acbb144eea_1_6349">
                <a:extLst>
                  <a:ext uri="{FF2B5EF4-FFF2-40B4-BE49-F238E27FC236}">
                    <a16:creationId xmlns:a16="http://schemas.microsoft.com/office/drawing/2014/main" id="{2A5C0B49-423E-094C-7C2F-27FF49680112}"/>
                  </a:ext>
                </a:extLst>
              </p:cNvPr>
              <p:cNvSpPr/>
              <p:nvPr/>
            </p:nvSpPr>
            <p:spPr>
              <a:xfrm>
                <a:off x="1370118" y="4783031"/>
                <a:ext cx="455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5080" extrusionOk="0">
                    <a:moveTo>
                      <a:pt x="0" y="5080"/>
                    </a:moveTo>
                    <a:cubicBezTo>
                      <a:pt x="1482" y="3387"/>
                      <a:pt x="3069" y="1693"/>
                      <a:pt x="4551" y="0"/>
                    </a:cubicBezTo>
                    <a:cubicBezTo>
                      <a:pt x="4551" y="0"/>
                      <a:pt x="4551" y="0"/>
                      <a:pt x="4551" y="0"/>
                    </a:cubicBezTo>
                    <a:cubicBezTo>
                      <a:pt x="3069" y="1799"/>
                      <a:pt x="1482" y="3387"/>
                      <a:pt x="0" y="5080"/>
                    </a:cubicBezTo>
                    <a:cubicBezTo>
                      <a:pt x="0" y="5080"/>
                      <a:pt x="0" y="5080"/>
                      <a:pt x="0" y="508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0" name="Google Shape;13510;g3acbb144eea_1_6349">
                <a:extLst>
                  <a:ext uri="{FF2B5EF4-FFF2-40B4-BE49-F238E27FC236}">
                    <a16:creationId xmlns:a16="http://schemas.microsoft.com/office/drawing/2014/main" id="{78E4E7B0-234C-D210-46E6-6F3F5CF68091}"/>
                  </a:ext>
                </a:extLst>
              </p:cNvPr>
              <p:cNvSpPr/>
              <p:nvPr/>
            </p:nvSpPr>
            <p:spPr>
              <a:xfrm>
                <a:off x="1342072" y="4509452"/>
                <a:ext cx="4021" cy="1280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805" extrusionOk="0">
                    <a:moveTo>
                      <a:pt x="0" y="0"/>
                    </a:moveTo>
                    <a:cubicBezTo>
                      <a:pt x="1164" y="4339"/>
                      <a:pt x="2646" y="8572"/>
                      <a:pt x="4022" y="12806"/>
                    </a:cubicBezTo>
                    <a:cubicBezTo>
                      <a:pt x="2646" y="8572"/>
                      <a:pt x="1164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1" name="Google Shape;13511;g3acbb144eea_1_6349">
                <a:extLst>
                  <a:ext uri="{FF2B5EF4-FFF2-40B4-BE49-F238E27FC236}">
                    <a16:creationId xmlns:a16="http://schemas.microsoft.com/office/drawing/2014/main" id="{5E7C33D5-BA12-DB82-C1DA-DDF27ABFDA41}"/>
                  </a:ext>
                </a:extLst>
              </p:cNvPr>
              <p:cNvSpPr/>
              <p:nvPr/>
            </p:nvSpPr>
            <p:spPr>
              <a:xfrm>
                <a:off x="1409170" y="4674658"/>
                <a:ext cx="31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317" h="7725" extrusionOk="0">
                    <a:moveTo>
                      <a:pt x="317" y="7726"/>
                    </a:moveTo>
                    <a:cubicBezTo>
                      <a:pt x="317" y="5186"/>
                      <a:pt x="106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12" y="2540"/>
                      <a:pt x="317" y="5186"/>
                      <a:pt x="317" y="7726"/>
                    </a:cubicBezTo>
                    <a:lnTo>
                      <a:pt x="317" y="772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2" name="Google Shape;13512;g3acbb144eea_1_6349">
                <a:extLst>
                  <a:ext uri="{FF2B5EF4-FFF2-40B4-BE49-F238E27FC236}">
                    <a16:creationId xmlns:a16="http://schemas.microsoft.com/office/drawing/2014/main" id="{67E57C1F-04BB-5908-57F0-4481296B089F}"/>
                  </a:ext>
                </a:extLst>
              </p:cNvPr>
              <p:cNvSpPr/>
              <p:nvPr/>
            </p:nvSpPr>
            <p:spPr>
              <a:xfrm>
                <a:off x="1408959" y="4689263"/>
                <a:ext cx="423" cy="751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14" extrusionOk="0">
                    <a:moveTo>
                      <a:pt x="106" y="7514"/>
                    </a:moveTo>
                    <a:cubicBezTo>
                      <a:pt x="317" y="4974"/>
                      <a:pt x="423" y="2540"/>
                      <a:pt x="423" y="0"/>
                    </a:cubicBezTo>
                    <a:lnTo>
                      <a:pt x="423" y="0"/>
                    </a:lnTo>
                    <a:cubicBezTo>
                      <a:pt x="423" y="2540"/>
                      <a:pt x="212" y="5080"/>
                      <a:pt x="0" y="7514"/>
                    </a:cubicBezTo>
                    <a:cubicBezTo>
                      <a:pt x="0" y="7514"/>
                      <a:pt x="0" y="7514"/>
                      <a:pt x="0" y="75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3" name="Google Shape;13513;g3acbb144eea_1_6349">
                <a:extLst>
                  <a:ext uri="{FF2B5EF4-FFF2-40B4-BE49-F238E27FC236}">
                    <a16:creationId xmlns:a16="http://schemas.microsoft.com/office/drawing/2014/main" id="{2E3E678A-0E98-47CD-976A-A54549D54708}"/>
                  </a:ext>
                </a:extLst>
              </p:cNvPr>
              <p:cNvSpPr/>
              <p:nvPr/>
            </p:nvSpPr>
            <p:spPr>
              <a:xfrm>
                <a:off x="1407265" y="4703762"/>
                <a:ext cx="1058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7302" extrusionOk="0">
                    <a:moveTo>
                      <a:pt x="0" y="7303"/>
                    </a:moveTo>
                    <a:cubicBezTo>
                      <a:pt x="423" y="4868"/>
                      <a:pt x="741" y="2434"/>
                      <a:pt x="1058" y="0"/>
                    </a:cubicBezTo>
                    <a:cubicBezTo>
                      <a:pt x="1058" y="0"/>
                      <a:pt x="1058" y="0"/>
                      <a:pt x="1058" y="0"/>
                    </a:cubicBezTo>
                    <a:cubicBezTo>
                      <a:pt x="741" y="2434"/>
                      <a:pt x="423" y="4868"/>
                      <a:pt x="0" y="7303"/>
                    </a:cubicBezTo>
                    <a:cubicBezTo>
                      <a:pt x="0" y="7303"/>
                      <a:pt x="0" y="7303"/>
                      <a:pt x="0" y="730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4" name="Google Shape;13514;g3acbb144eea_1_6349">
                <a:extLst>
                  <a:ext uri="{FF2B5EF4-FFF2-40B4-BE49-F238E27FC236}">
                    <a16:creationId xmlns:a16="http://schemas.microsoft.com/office/drawing/2014/main" id="{082AC8A6-8375-45B3-84AD-49F7E668EADC}"/>
                  </a:ext>
                </a:extLst>
              </p:cNvPr>
              <p:cNvSpPr/>
              <p:nvPr/>
            </p:nvSpPr>
            <p:spPr>
              <a:xfrm>
                <a:off x="1383347" y="4598564"/>
                <a:ext cx="7937" cy="13229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13229" extrusionOk="0">
                    <a:moveTo>
                      <a:pt x="7832" y="13123"/>
                    </a:moveTo>
                    <a:cubicBezTo>
                      <a:pt x="7832" y="13123"/>
                      <a:pt x="7832" y="13123"/>
                      <a:pt x="7832" y="13123"/>
                    </a:cubicBezTo>
                    <a:cubicBezTo>
                      <a:pt x="5397" y="8678"/>
                      <a:pt x="2857" y="4339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2857" y="4339"/>
                      <a:pt x="5503" y="8678"/>
                      <a:pt x="7938" y="132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5" name="Google Shape;13515;g3acbb144eea_1_6349">
                <a:extLst>
                  <a:ext uri="{FF2B5EF4-FFF2-40B4-BE49-F238E27FC236}">
                    <a16:creationId xmlns:a16="http://schemas.microsoft.com/office/drawing/2014/main" id="{6860906B-36AF-C60A-B844-EF6E182A1C70}"/>
                  </a:ext>
                </a:extLst>
              </p:cNvPr>
              <p:cNvSpPr/>
              <p:nvPr/>
            </p:nvSpPr>
            <p:spPr>
              <a:xfrm>
                <a:off x="1407477" y="4660159"/>
                <a:ext cx="1164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937" extrusionOk="0">
                    <a:moveTo>
                      <a:pt x="1164" y="7832"/>
                    </a:moveTo>
                    <a:cubicBezTo>
                      <a:pt x="847" y="5186"/>
                      <a:pt x="423" y="254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3" y="2646"/>
                      <a:pt x="847" y="5292"/>
                      <a:pt x="1164" y="7938"/>
                    </a:cubicBezTo>
                    <a:cubicBezTo>
                      <a:pt x="1164" y="7938"/>
                      <a:pt x="1164" y="7938"/>
                      <a:pt x="1164" y="793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6" name="Google Shape;13516;g3acbb144eea_1_6349">
                <a:extLst>
                  <a:ext uri="{FF2B5EF4-FFF2-40B4-BE49-F238E27FC236}">
                    <a16:creationId xmlns:a16="http://schemas.microsoft.com/office/drawing/2014/main" id="{ABBD82D6-7746-64FD-1C08-8037C7510CD4}"/>
                  </a:ext>
                </a:extLst>
              </p:cNvPr>
              <p:cNvSpPr/>
              <p:nvPr/>
            </p:nvSpPr>
            <p:spPr>
              <a:xfrm>
                <a:off x="1363450" y="4564379"/>
                <a:ext cx="4762" cy="931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313" extrusionOk="0">
                    <a:moveTo>
                      <a:pt x="0" y="0"/>
                    </a:moveTo>
                    <a:cubicBezTo>
                      <a:pt x="1587" y="3175"/>
                      <a:pt x="3069" y="6244"/>
                      <a:pt x="4762" y="9313"/>
                    </a:cubicBezTo>
                    <a:cubicBezTo>
                      <a:pt x="3069" y="6244"/>
                      <a:pt x="1587" y="306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7" name="Google Shape;13517;g3acbb144eea_1_6349">
                <a:extLst>
                  <a:ext uri="{FF2B5EF4-FFF2-40B4-BE49-F238E27FC236}">
                    <a16:creationId xmlns:a16="http://schemas.microsoft.com/office/drawing/2014/main" id="{58214828-3E47-1FD9-461D-937C5C34A548}"/>
                  </a:ext>
                </a:extLst>
              </p:cNvPr>
              <p:cNvSpPr/>
              <p:nvPr/>
            </p:nvSpPr>
            <p:spPr>
              <a:xfrm>
                <a:off x="1351174" y="4536545"/>
                <a:ext cx="4762" cy="11747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747" extrusionOk="0">
                    <a:moveTo>
                      <a:pt x="0" y="0"/>
                    </a:moveTo>
                    <a:cubicBezTo>
                      <a:pt x="1482" y="3916"/>
                      <a:pt x="3069" y="7832"/>
                      <a:pt x="4762" y="11748"/>
                    </a:cubicBezTo>
                    <a:cubicBezTo>
                      <a:pt x="3069" y="7832"/>
                      <a:pt x="1482" y="391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8" name="Google Shape;13518;g3acbb144eea_1_6349">
                <a:extLst>
                  <a:ext uri="{FF2B5EF4-FFF2-40B4-BE49-F238E27FC236}">
                    <a16:creationId xmlns:a16="http://schemas.microsoft.com/office/drawing/2014/main" id="{AEFB3BB9-2F88-D391-7DD1-F2B3C25AF7CD}"/>
                  </a:ext>
                </a:extLst>
              </p:cNvPr>
              <p:cNvSpPr/>
              <p:nvPr/>
            </p:nvSpPr>
            <p:spPr>
              <a:xfrm>
                <a:off x="1204065" y="4493121"/>
                <a:ext cx="205575" cy="310864"/>
              </a:xfrm>
              <a:custGeom>
                <a:avLst/>
                <a:gdLst/>
                <a:ahLst/>
                <a:cxnLst/>
                <a:rect l="l" t="t" r="r" b="b"/>
                <a:pathLst>
                  <a:path w="205575" h="310864" extrusionOk="0">
                    <a:moveTo>
                      <a:pt x="164148" y="80572"/>
                    </a:moveTo>
                    <a:cubicBezTo>
                      <a:pt x="162454" y="77502"/>
                      <a:pt x="160972" y="74327"/>
                      <a:pt x="159385" y="71258"/>
                    </a:cubicBezTo>
                    <a:cubicBezTo>
                      <a:pt x="156739" y="65966"/>
                      <a:pt x="154093" y="60569"/>
                      <a:pt x="151765" y="55172"/>
                    </a:cubicBezTo>
                    <a:cubicBezTo>
                      <a:pt x="150072" y="51256"/>
                      <a:pt x="148484" y="47340"/>
                      <a:pt x="147003" y="43424"/>
                    </a:cubicBezTo>
                    <a:cubicBezTo>
                      <a:pt x="145203" y="38662"/>
                      <a:pt x="143510" y="34005"/>
                      <a:pt x="141923" y="29136"/>
                    </a:cubicBezTo>
                    <a:cubicBezTo>
                      <a:pt x="140547" y="24903"/>
                      <a:pt x="139065" y="20670"/>
                      <a:pt x="137901" y="16331"/>
                    </a:cubicBezTo>
                    <a:cubicBezTo>
                      <a:pt x="137583" y="15378"/>
                      <a:pt x="137266" y="14426"/>
                      <a:pt x="136948" y="13473"/>
                    </a:cubicBezTo>
                    <a:cubicBezTo>
                      <a:pt x="89218" y="-1979"/>
                      <a:pt x="43180" y="-4201"/>
                      <a:pt x="0" y="7123"/>
                    </a:cubicBezTo>
                    <a:cubicBezTo>
                      <a:pt x="15134" y="101209"/>
                      <a:pt x="50483" y="193496"/>
                      <a:pt x="102023" y="270013"/>
                    </a:cubicBezTo>
                    <a:cubicBezTo>
                      <a:pt x="114194" y="288111"/>
                      <a:pt x="130598" y="301763"/>
                      <a:pt x="148908" y="310865"/>
                    </a:cubicBezTo>
                    <a:cubicBezTo>
                      <a:pt x="151130" y="308960"/>
                      <a:pt x="153564" y="307372"/>
                      <a:pt x="155681" y="305467"/>
                    </a:cubicBezTo>
                    <a:cubicBezTo>
                      <a:pt x="155893" y="305256"/>
                      <a:pt x="156104" y="305044"/>
                      <a:pt x="156316" y="304938"/>
                    </a:cubicBezTo>
                    <a:cubicBezTo>
                      <a:pt x="157692" y="303668"/>
                      <a:pt x="159173" y="302398"/>
                      <a:pt x="160549" y="301022"/>
                    </a:cubicBezTo>
                    <a:cubicBezTo>
                      <a:pt x="162454" y="299117"/>
                      <a:pt x="164148" y="297106"/>
                      <a:pt x="165947" y="295096"/>
                    </a:cubicBezTo>
                    <a:cubicBezTo>
                      <a:pt x="167428" y="293402"/>
                      <a:pt x="169016" y="291709"/>
                      <a:pt x="170498" y="290016"/>
                    </a:cubicBezTo>
                    <a:cubicBezTo>
                      <a:pt x="172191" y="288005"/>
                      <a:pt x="173672" y="285888"/>
                      <a:pt x="175154" y="283771"/>
                    </a:cubicBezTo>
                    <a:cubicBezTo>
                      <a:pt x="176530" y="281866"/>
                      <a:pt x="177906" y="280067"/>
                      <a:pt x="179282" y="278162"/>
                    </a:cubicBezTo>
                    <a:cubicBezTo>
                      <a:pt x="180658" y="276046"/>
                      <a:pt x="181928" y="273929"/>
                      <a:pt x="183303" y="271707"/>
                    </a:cubicBezTo>
                    <a:cubicBezTo>
                      <a:pt x="184150" y="270331"/>
                      <a:pt x="184997" y="268849"/>
                      <a:pt x="185843" y="267473"/>
                    </a:cubicBezTo>
                    <a:cubicBezTo>
                      <a:pt x="186161" y="266838"/>
                      <a:pt x="186584" y="266309"/>
                      <a:pt x="186902" y="265674"/>
                    </a:cubicBezTo>
                    <a:cubicBezTo>
                      <a:pt x="188066" y="263452"/>
                      <a:pt x="189124" y="261229"/>
                      <a:pt x="190183" y="259006"/>
                    </a:cubicBezTo>
                    <a:cubicBezTo>
                      <a:pt x="191241" y="256890"/>
                      <a:pt x="192193" y="254773"/>
                      <a:pt x="193146" y="252551"/>
                    </a:cubicBezTo>
                    <a:cubicBezTo>
                      <a:pt x="194098" y="250328"/>
                      <a:pt x="194945" y="248000"/>
                      <a:pt x="195792" y="245672"/>
                    </a:cubicBezTo>
                    <a:cubicBezTo>
                      <a:pt x="196215" y="244613"/>
                      <a:pt x="196533" y="243661"/>
                      <a:pt x="196850" y="242602"/>
                    </a:cubicBezTo>
                    <a:cubicBezTo>
                      <a:pt x="197273" y="241332"/>
                      <a:pt x="197697" y="240168"/>
                      <a:pt x="198120" y="238898"/>
                    </a:cubicBezTo>
                    <a:cubicBezTo>
                      <a:pt x="198861" y="236570"/>
                      <a:pt x="199496" y="234347"/>
                      <a:pt x="200131" y="232019"/>
                    </a:cubicBezTo>
                    <a:cubicBezTo>
                      <a:pt x="200660" y="230114"/>
                      <a:pt x="201083" y="228103"/>
                      <a:pt x="201613" y="226198"/>
                    </a:cubicBezTo>
                    <a:cubicBezTo>
                      <a:pt x="201613" y="225775"/>
                      <a:pt x="201824" y="225457"/>
                      <a:pt x="201930" y="225034"/>
                    </a:cubicBezTo>
                    <a:cubicBezTo>
                      <a:pt x="202459" y="222706"/>
                      <a:pt x="202883" y="220377"/>
                      <a:pt x="203306" y="218049"/>
                    </a:cubicBezTo>
                    <a:cubicBezTo>
                      <a:pt x="203729" y="215615"/>
                      <a:pt x="204047" y="213181"/>
                      <a:pt x="204364" y="210746"/>
                    </a:cubicBezTo>
                    <a:cubicBezTo>
                      <a:pt x="204682" y="208418"/>
                      <a:pt x="204893" y="206196"/>
                      <a:pt x="205105" y="203867"/>
                    </a:cubicBezTo>
                    <a:cubicBezTo>
                      <a:pt x="205317" y="201327"/>
                      <a:pt x="205422" y="198787"/>
                      <a:pt x="205528" y="196353"/>
                    </a:cubicBezTo>
                    <a:cubicBezTo>
                      <a:pt x="205528" y="194025"/>
                      <a:pt x="205634" y="191802"/>
                      <a:pt x="205528" y="189474"/>
                    </a:cubicBezTo>
                    <a:cubicBezTo>
                      <a:pt x="205528" y="186934"/>
                      <a:pt x="205317" y="184288"/>
                      <a:pt x="205211" y="181748"/>
                    </a:cubicBezTo>
                    <a:cubicBezTo>
                      <a:pt x="205105" y="179526"/>
                      <a:pt x="204893" y="177303"/>
                      <a:pt x="204682" y="175081"/>
                    </a:cubicBezTo>
                    <a:cubicBezTo>
                      <a:pt x="204364" y="172435"/>
                      <a:pt x="203941" y="169789"/>
                      <a:pt x="203518" y="167143"/>
                    </a:cubicBezTo>
                    <a:cubicBezTo>
                      <a:pt x="203200" y="165027"/>
                      <a:pt x="202883" y="162804"/>
                      <a:pt x="202353" y="160687"/>
                    </a:cubicBezTo>
                    <a:cubicBezTo>
                      <a:pt x="201824" y="157936"/>
                      <a:pt x="201083" y="155290"/>
                      <a:pt x="200343" y="152538"/>
                    </a:cubicBezTo>
                    <a:cubicBezTo>
                      <a:pt x="199813" y="150527"/>
                      <a:pt x="199284" y="148411"/>
                      <a:pt x="198649" y="146400"/>
                    </a:cubicBezTo>
                    <a:cubicBezTo>
                      <a:pt x="197803" y="143542"/>
                      <a:pt x="196744" y="140791"/>
                      <a:pt x="195686" y="137933"/>
                    </a:cubicBezTo>
                    <a:cubicBezTo>
                      <a:pt x="194945" y="136028"/>
                      <a:pt x="194416" y="134229"/>
                      <a:pt x="193569" y="132324"/>
                    </a:cubicBezTo>
                    <a:cubicBezTo>
                      <a:pt x="192299" y="129255"/>
                      <a:pt x="190818" y="126186"/>
                      <a:pt x="189230" y="123222"/>
                    </a:cubicBezTo>
                    <a:cubicBezTo>
                      <a:pt x="188489" y="121741"/>
                      <a:pt x="187854" y="120153"/>
                      <a:pt x="187008" y="118672"/>
                    </a:cubicBezTo>
                    <a:cubicBezTo>
                      <a:pt x="184573" y="114226"/>
                      <a:pt x="181928" y="109782"/>
                      <a:pt x="179070" y="105442"/>
                    </a:cubicBezTo>
                    <a:cubicBezTo>
                      <a:pt x="173567" y="97293"/>
                      <a:pt x="168698" y="89038"/>
                      <a:pt x="164148" y="8057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9" name="Google Shape;13519;g3acbb144eea_1_6349">
                <a:extLst>
                  <a:ext uri="{FF2B5EF4-FFF2-40B4-BE49-F238E27FC236}">
                    <a16:creationId xmlns:a16="http://schemas.microsoft.com/office/drawing/2014/main" id="{56FD5A21-781E-10EC-B42B-AD293A08DB43}"/>
                  </a:ext>
                </a:extLst>
              </p:cNvPr>
              <p:cNvSpPr/>
              <p:nvPr/>
            </p:nvSpPr>
            <p:spPr>
              <a:xfrm>
                <a:off x="1353079" y="4798483"/>
                <a:ext cx="6773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5715" extrusionOk="0">
                    <a:moveTo>
                      <a:pt x="6773" y="0"/>
                    </a:moveTo>
                    <a:cubicBezTo>
                      <a:pt x="4657" y="1905"/>
                      <a:pt x="2222" y="3598"/>
                      <a:pt x="0" y="5398"/>
                    </a:cubicBezTo>
                    <a:cubicBezTo>
                      <a:pt x="212" y="5398"/>
                      <a:pt x="317" y="5609"/>
                      <a:pt x="529" y="5715"/>
                    </a:cubicBezTo>
                    <a:cubicBezTo>
                      <a:pt x="2752" y="3916"/>
                      <a:pt x="4763" y="1905"/>
                      <a:pt x="677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0" name="Google Shape;13520;g3acbb144eea_1_6349">
                <a:extLst>
                  <a:ext uri="{FF2B5EF4-FFF2-40B4-BE49-F238E27FC236}">
                    <a16:creationId xmlns:a16="http://schemas.microsoft.com/office/drawing/2014/main" id="{9AEB7A84-8290-CFCE-E327-BE98762893B7}"/>
                  </a:ext>
                </a:extLst>
              </p:cNvPr>
              <p:cNvSpPr/>
              <p:nvPr/>
            </p:nvSpPr>
            <p:spPr>
              <a:xfrm>
                <a:off x="2750290" y="5459306"/>
                <a:ext cx="4127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1481" extrusionOk="0">
                    <a:moveTo>
                      <a:pt x="0" y="0"/>
                    </a:moveTo>
                    <a:cubicBezTo>
                      <a:pt x="1376" y="529"/>
                      <a:pt x="2752" y="1058"/>
                      <a:pt x="4128" y="1481"/>
                    </a:cubicBezTo>
                    <a:cubicBezTo>
                      <a:pt x="4128" y="1481"/>
                      <a:pt x="4128" y="1481"/>
                      <a:pt x="4128" y="1481"/>
                    </a:cubicBezTo>
                    <a:cubicBezTo>
                      <a:pt x="2752" y="1058"/>
                      <a:pt x="1376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1" name="Google Shape;13521;g3acbb144eea_1_6349">
                <a:extLst>
                  <a:ext uri="{FF2B5EF4-FFF2-40B4-BE49-F238E27FC236}">
                    <a16:creationId xmlns:a16="http://schemas.microsoft.com/office/drawing/2014/main" id="{9EA6C533-CC01-ECC8-6E52-96E3E7D810C6}"/>
                  </a:ext>
                </a:extLst>
              </p:cNvPr>
              <p:cNvSpPr/>
              <p:nvPr/>
            </p:nvSpPr>
            <p:spPr>
              <a:xfrm>
                <a:off x="2764684" y="5463539"/>
                <a:ext cx="634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05" extrusionOk="0">
                    <a:moveTo>
                      <a:pt x="0" y="0"/>
                    </a:moveTo>
                    <a:cubicBezTo>
                      <a:pt x="0" y="0"/>
                      <a:pt x="423" y="0"/>
                      <a:pt x="635" y="106"/>
                    </a:cubicBezTo>
                    <a:cubicBezTo>
                      <a:pt x="423" y="106"/>
                      <a:pt x="212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2" name="Google Shape;13522;g3acbb144eea_1_6349">
                <a:extLst>
                  <a:ext uri="{FF2B5EF4-FFF2-40B4-BE49-F238E27FC236}">
                    <a16:creationId xmlns:a16="http://schemas.microsoft.com/office/drawing/2014/main" id="{17379FAF-847B-9277-5F56-1F6196F1DB44}"/>
                  </a:ext>
                </a:extLst>
              </p:cNvPr>
              <p:cNvSpPr/>
              <p:nvPr/>
            </p:nvSpPr>
            <p:spPr>
              <a:xfrm>
                <a:off x="2736215" y="5453697"/>
                <a:ext cx="296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1375" extrusionOk="0">
                    <a:moveTo>
                      <a:pt x="0" y="0"/>
                    </a:moveTo>
                    <a:cubicBezTo>
                      <a:pt x="952" y="423"/>
                      <a:pt x="2011" y="953"/>
                      <a:pt x="2963" y="1376"/>
                    </a:cubicBezTo>
                    <a:cubicBezTo>
                      <a:pt x="2011" y="953"/>
                      <a:pt x="952" y="42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3" name="Google Shape;13523;g3acbb144eea_1_6349">
                <a:extLst>
                  <a:ext uri="{FF2B5EF4-FFF2-40B4-BE49-F238E27FC236}">
                    <a16:creationId xmlns:a16="http://schemas.microsoft.com/office/drawing/2014/main" id="{4955902E-C9E9-7521-A895-C7D10E6B1076}"/>
                  </a:ext>
                </a:extLst>
              </p:cNvPr>
              <p:cNvSpPr/>
              <p:nvPr/>
            </p:nvSpPr>
            <p:spPr>
              <a:xfrm>
                <a:off x="2658639" y="5378767"/>
                <a:ext cx="23494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23494" h="3344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4182" y="20955"/>
                    </a:lnTo>
                    <a:cubicBezTo>
                      <a:pt x="17145" y="25294"/>
                      <a:pt x="20214" y="29422"/>
                      <a:pt x="23495" y="33443"/>
                    </a:cubicBezTo>
                    <a:lnTo>
                      <a:pt x="23495" y="33443"/>
                    </a:lnTo>
                    <a:cubicBezTo>
                      <a:pt x="20214" y="29527"/>
                      <a:pt x="17039" y="25400"/>
                      <a:pt x="14182" y="209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4" name="Google Shape;13524;g3acbb144eea_1_6349">
                <a:extLst>
                  <a:ext uri="{FF2B5EF4-FFF2-40B4-BE49-F238E27FC236}">
                    <a16:creationId xmlns:a16="http://schemas.microsoft.com/office/drawing/2014/main" id="{5D593D2F-71E5-667F-2F95-D4A753BEB131}"/>
                  </a:ext>
                </a:extLst>
              </p:cNvPr>
              <p:cNvSpPr/>
              <p:nvPr/>
            </p:nvSpPr>
            <p:spPr>
              <a:xfrm>
                <a:off x="2685944" y="5416444"/>
                <a:ext cx="6455" cy="7090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090" extrusionOk="0">
                    <a:moveTo>
                      <a:pt x="6456" y="7091"/>
                    </a:moveTo>
                    <a:lnTo>
                      <a:pt x="6456" y="7091"/>
                    </a:lnTo>
                    <a:cubicBezTo>
                      <a:pt x="4233" y="4868"/>
                      <a:pt x="2117" y="2434"/>
                      <a:pt x="0" y="0"/>
                    </a:cubicBezTo>
                    <a:cubicBezTo>
                      <a:pt x="2117" y="2434"/>
                      <a:pt x="4233" y="4868"/>
                      <a:pt x="6456" y="709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5" name="Google Shape;13525;g3acbb144eea_1_6349">
                <a:extLst>
                  <a:ext uri="{FF2B5EF4-FFF2-40B4-BE49-F238E27FC236}">
                    <a16:creationId xmlns:a16="http://schemas.microsoft.com/office/drawing/2014/main" id="{5C9DC52A-0741-DC07-67D0-689560CCC56B}"/>
                  </a:ext>
                </a:extLst>
              </p:cNvPr>
              <p:cNvSpPr/>
              <p:nvPr/>
            </p:nvSpPr>
            <p:spPr>
              <a:xfrm>
                <a:off x="2727325" y="5449358"/>
                <a:ext cx="634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634" h="317" extrusionOk="0">
                    <a:moveTo>
                      <a:pt x="635" y="317"/>
                    </a:moveTo>
                    <a:lnTo>
                      <a:pt x="635" y="317"/>
                    </a:lnTo>
                    <a:cubicBezTo>
                      <a:pt x="635" y="317"/>
                      <a:pt x="212" y="105"/>
                      <a:pt x="0" y="0"/>
                    </a:cubicBezTo>
                    <a:cubicBezTo>
                      <a:pt x="212" y="105"/>
                      <a:pt x="423" y="211"/>
                      <a:pt x="635" y="31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6" name="Google Shape;13526;g3acbb144eea_1_6349">
                <a:extLst>
                  <a:ext uri="{FF2B5EF4-FFF2-40B4-BE49-F238E27FC236}">
                    <a16:creationId xmlns:a16="http://schemas.microsoft.com/office/drawing/2014/main" id="{23F3466A-BF7B-5F0A-DFD3-5B89D0E0656D}"/>
                  </a:ext>
                </a:extLst>
              </p:cNvPr>
              <p:cNvSpPr/>
              <p:nvPr/>
            </p:nvSpPr>
            <p:spPr>
              <a:xfrm>
                <a:off x="2838238" y="5463433"/>
                <a:ext cx="317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317" h="10583" extrusionOk="0">
                    <a:moveTo>
                      <a:pt x="0" y="0"/>
                    </a:moveTo>
                    <a:cubicBezTo>
                      <a:pt x="0" y="0"/>
                      <a:pt x="212" y="0"/>
                      <a:pt x="317" y="0"/>
                    </a:cubicBezTo>
                    <a:cubicBezTo>
                      <a:pt x="317" y="0"/>
                      <a:pt x="317" y="0"/>
                      <a:pt x="317" y="0"/>
                    </a:cubicBezTo>
                    <a:cubicBezTo>
                      <a:pt x="212" y="0"/>
                      <a:pt x="106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7" name="Google Shape;13527;g3acbb144eea_1_6349">
                <a:extLst>
                  <a:ext uri="{FF2B5EF4-FFF2-40B4-BE49-F238E27FC236}">
                    <a16:creationId xmlns:a16="http://schemas.microsoft.com/office/drawing/2014/main" id="{C7730438-96C0-A0EF-D15D-735EC817EEF9}"/>
                  </a:ext>
                </a:extLst>
              </p:cNvPr>
              <p:cNvSpPr/>
              <p:nvPr/>
            </p:nvSpPr>
            <p:spPr>
              <a:xfrm>
                <a:off x="2658639" y="5255471"/>
                <a:ext cx="220873" cy="212345"/>
              </a:xfrm>
              <a:custGeom>
                <a:avLst/>
                <a:gdLst/>
                <a:ahLst/>
                <a:cxnLst/>
                <a:rect l="l" t="t" r="r" b="b"/>
                <a:pathLst>
                  <a:path w="220873" h="212345" extrusionOk="0">
                    <a:moveTo>
                      <a:pt x="193887" y="203729"/>
                    </a:moveTo>
                    <a:cubicBezTo>
                      <a:pt x="199072" y="201930"/>
                      <a:pt x="204047" y="199708"/>
                      <a:pt x="209127" y="197379"/>
                    </a:cubicBezTo>
                    <a:cubicBezTo>
                      <a:pt x="211878" y="196109"/>
                      <a:pt x="214630" y="194627"/>
                      <a:pt x="217276" y="193040"/>
                    </a:cubicBezTo>
                    <a:cubicBezTo>
                      <a:pt x="218440" y="192405"/>
                      <a:pt x="219710" y="191664"/>
                      <a:pt x="220874" y="190923"/>
                    </a:cubicBezTo>
                    <a:cubicBezTo>
                      <a:pt x="217488" y="179070"/>
                      <a:pt x="212196" y="167640"/>
                      <a:pt x="204999" y="156845"/>
                    </a:cubicBezTo>
                    <a:lnTo>
                      <a:pt x="101388" y="0"/>
                    </a:lnTo>
                    <a:cubicBezTo>
                      <a:pt x="66358" y="46778"/>
                      <a:pt x="32067" y="87842"/>
                      <a:pt x="0" y="123296"/>
                    </a:cubicBezTo>
                    <a:lnTo>
                      <a:pt x="14182" y="144251"/>
                    </a:lnTo>
                    <a:cubicBezTo>
                      <a:pt x="17145" y="148590"/>
                      <a:pt x="20214" y="152718"/>
                      <a:pt x="23495" y="156739"/>
                    </a:cubicBezTo>
                    <a:cubicBezTo>
                      <a:pt x="24659" y="158115"/>
                      <a:pt x="25929" y="159385"/>
                      <a:pt x="27199" y="160761"/>
                    </a:cubicBezTo>
                    <a:cubicBezTo>
                      <a:pt x="27199" y="160761"/>
                      <a:pt x="27199" y="160761"/>
                      <a:pt x="27305" y="160867"/>
                    </a:cubicBezTo>
                    <a:cubicBezTo>
                      <a:pt x="29422" y="163301"/>
                      <a:pt x="31538" y="165735"/>
                      <a:pt x="33761" y="167958"/>
                    </a:cubicBezTo>
                    <a:cubicBezTo>
                      <a:pt x="35348" y="169545"/>
                      <a:pt x="37147" y="171027"/>
                      <a:pt x="38735" y="172509"/>
                    </a:cubicBezTo>
                    <a:cubicBezTo>
                      <a:pt x="40746" y="174308"/>
                      <a:pt x="42757" y="176212"/>
                      <a:pt x="44873" y="177906"/>
                    </a:cubicBezTo>
                    <a:cubicBezTo>
                      <a:pt x="46884" y="179493"/>
                      <a:pt x="48895" y="180975"/>
                      <a:pt x="51012" y="182457"/>
                    </a:cubicBezTo>
                    <a:cubicBezTo>
                      <a:pt x="52917" y="183833"/>
                      <a:pt x="54822" y="185315"/>
                      <a:pt x="56832" y="186690"/>
                    </a:cubicBezTo>
                    <a:cubicBezTo>
                      <a:pt x="59161" y="188278"/>
                      <a:pt x="61595" y="189653"/>
                      <a:pt x="64029" y="191029"/>
                    </a:cubicBezTo>
                    <a:cubicBezTo>
                      <a:pt x="65617" y="191982"/>
                      <a:pt x="67204" y="192934"/>
                      <a:pt x="68792" y="193781"/>
                    </a:cubicBezTo>
                    <a:cubicBezTo>
                      <a:pt x="69003" y="193887"/>
                      <a:pt x="69215" y="193992"/>
                      <a:pt x="69426" y="194098"/>
                    </a:cubicBezTo>
                    <a:cubicBezTo>
                      <a:pt x="72072" y="195580"/>
                      <a:pt x="74824" y="196850"/>
                      <a:pt x="77576" y="198120"/>
                    </a:cubicBezTo>
                    <a:cubicBezTo>
                      <a:pt x="78528" y="198544"/>
                      <a:pt x="79587" y="199073"/>
                      <a:pt x="80539" y="199496"/>
                    </a:cubicBezTo>
                    <a:cubicBezTo>
                      <a:pt x="81174" y="199814"/>
                      <a:pt x="81703" y="200131"/>
                      <a:pt x="82338" y="200343"/>
                    </a:cubicBezTo>
                    <a:cubicBezTo>
                      <a:pt x="85407" y="201613"/>
                      <a:pt x="88477" y="202777"/>
                      <a:pt x="91652" y="203835"/>
                    </a:cubicBezTo>
                    <a:cubicBezTo>
                      <a:pt x="93027" y="204364"/>
                      <a:pt x="94403" y="204894"/>
                      <a:pt x="95779" y="205317"/>
                    </a:cubicBezTo>
                    <a:cubicBezTo>
                      <a:pt x="99166" y="206375"/>
                      <a:pt x="102658" y="207327"/>
                      <a:pt x="106045" y="208068"/>
                    </a:cubicBezTo>
                    <a:cubicBezTo>
                      <a:pt x="106257" y="208068"/>
                      <a:pt x="106468" y="208068"/>
                      <a:pt x="106680" y="208174"/>
                    </a:cubicBezTo>
                    <a:cubicBezTo>
                      <a:pt x="107632" y="208386"/>
                      <a:pt x="108585" y="208703"/>
                      <a:pt x="109537" y="208915"/>
                    </a:cubicBezTo>
                    <a:cubicBezTo>
                      <a:pt x="113242" y="209762"/>
                      <a:pt x="117051" y="210397"/>
                      <a:pt x="120862" y="210926"/>
                    </a:cubicBezTo>
                    <a:cubicBezTo>
                      <a:pt x="121708" y="211032"/>
                      <a:pt x="122661" y="211243"/>
                      <a:pt x="123507" y="211349"/>
                    </a:cubicBezTo>
                    <a:cubicBezTo>
                      <a:pt x="127529" y="211878"/>
                      <a:pt x="131551" y="212196"/>
                      <a:pt x="135678" y="212302"/>
                    </a:cubicBezTo>
                    <a:cubicBezTo>
                      <a:pt x="136313" y="212302"/>
                      <a:pt x="136948" y="212302"/>
                      <a:pt x="137689" y="212302"/>
                    </a:cubicBezTo>
                    <a:cubicBezTo>
                      <a:pt x="141922" y="212408"/>
                      <a:pt x="146262" y="212302"/>
                      <a:pt x="150495" y="212196"/>
                    </a:cubicBezTo>
                    <a:cubicBezTo>
                      <a:pt x="150918" y="212196"/>
                      <a:pt x="151342" y="212196"/>
                      <a:pt x="151871" y="212196"/>
                    </a:cubicBezTo>
                    <a:cubicBezTo>
                      <a:pt x="156316" y="211878"/>
                      <a:pt x="160761" y="211455"/>
                      <a:pt x="165206" y="210820"/>
                    </a:cubicBezTo>
                    <a:cubicBezTo>
                      <a:pt x="165417" y="210820"/>
                      <a:pt x="165735" y="210820"/>
                      <a:pt x="165947" y="210714"/>
                    </a:cubicBezTo>
                    <a:cubicBezTo>
                      <a:pt x="170498" y="209973"/>
                      <a:pt x="175154" y="209127"/>
                      <a:pt x="179705" y="207962"/>
                    </a:cubicBezTo>
                    <a:cubicBezTo>
                      <a:pt x="179811" y="207962"/>
                      <a:pt x="179917" y="207962"/>
                      <a:pt x="180022" y="207962"/>
                    </a:cubicBezTo>
                    <a:cubicBezTo>
                      <a:pt x="184679" y="206798"/>
                      <a:pt x="189230" y="205423"/>
                      <a:pt x="193887" y="203835"/>
                    </a:cubicBezTo>
                    <a:cubicBezTo>
                      <a:pt x="193887" y="203835"/>
                      <a:pt x="193887" y="203835"/>
                      <a:pt x="193887" y="2038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8" name="Google Shape;13528;g3acbb144eea_1_6349">
                <a:extLst>
                  <a:ext uri="{FF2B5EF4-FFF2-40B4-BE49-F238E27FC236}">
                    <a16:creationId xmlns:a16="http://schemas.microsoft.com/office/drawing/2014/main" id="{B47BCF23-4FC2-E755-6D99-52BB2A0BCE34}"/>
                  </a:ext>
                </a:extLst>
              </p:cNvPr>
              <p:cNvSpPr/>
              <p:nvPr/>
            </p:nvSpPr>
            <p:spPr>
              <a:xfrm>
                <a:off x="2852525" y="5452850"/>
                <a:ext cx="1524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5240" h="6350" extrusionOk="0">
                    <a:moveTo>
                      <a:pt x="15240" y="0"/>
                    </a:moveTo>
                    <a:cubicBezTo>
                      <a:pt x="10266" y="2329"/>
                      <a:pt x="5186" y="4551"/>
                      <a:pt x="0" y="6350"/>
                    </a:cubicBezTo>
                    <a:cubicBezTo>
                      <a:pt x="5186" y="4551"/>
                      <a:pt x="10266" y="2329"/>
                      <a:pt x="1524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9" name="Google Shape;13529;g3acbb144eea_1_6349">
                <a:extLst>
                  <a:ext uri="{FF2B5EF4-FFF2-40B4-BE49-F238E27FC236}">
                    <a16:creationId xmlns:a16="http://schemas.microsoft.com/office/drawing/2014/main" id="{F6CBBE0C-4349-B307-4561-40E0B6E5348E}"/>
                  </a:ext>
                </a:extLst>
              </p:cNvPr>
              <p:cNvSpPr/>
              <p:nvPr/>
            </p:nvSpPr>
            <p:spPr>
              <a:xfrm>
                <a:off x="2875914" y="5446394"/>
                <a:ext cx="3704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2116" extrusionOk="0">
                    <a:moveTo>
                      <a:pt x="3598" y="212"/>
                    </a:moveTo>
                    <a:cubicBezTo>
                      <a:pt x="3598" y="212"/>
                      <a:pt x="3598" y="106"/>
                      <a:pt x="3598" y="0"/>
                    </a:cubicBezTo>
                    <a:cubicBezTo>
                      <a:pt x="2434" y="741"/>
                      <a:pt x="1164" y="1376"/>
                      <a:pt x="0" y="2117"/>
                    </a:cubicBezTo>
                    <a:cubicBezTo>
                      <a:pt x="1164" y="1482"/>
                      <a:pt x="2434" y="953"/>
                      <a:pt x="3704" y="2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0" name="Google Shape;13530;g3acbb144eea_1_6349">
                <a:extLst>
                  <a:ext uri="{FF2B5EF4-FFF2-40B4-BE49-F238E27FC236}">
                    <a16:creationId xmlns:a16="http://schemas.microsoft.com/office/drawing/2014/main" id="{F11E5005-6BB5-F308-1C25-295154798481}"/>
                  </a:ext>
                </a:extLst>
              </p:cNvPr>
              <p:cNvSpPr/>
              <p:nvPr/>
            </p:nvSpPr>
            <p:spPr>
              <a:xfrm>
                <a:off x="2022263" y="4305723"/>
                <a:ext cx="270509" cy="380682"/>
              </a:xfrm>
              <a:custGeom>
                <a:avLst/>
                <a:gdLst/>
                <a:ahLst/>
                <a:cxnLst/>
                <a:rect l="l" t="t" r="r" b="b"/>
                <a:pathLst>
                  <a:path w="270509" h="380682" extrusionOk="0">
                    <a:moveTo>
                      <a:pt x="110067" y="0"/>
                    </a:moveTo>
                    <a:cubicBezTo>
                      <a:pt x="75459" y="44662"/>
                      <a:pt x="38841" y="87736"/>
                      <a:pt x="0" y="128799"/>
                    </a:cubicBezTo>
                    <a:lnTo>
                      <a:pt x="169757" y="380683"/>
                    </a:lnTo>
                    <a:cubicBezTo>
                      <a:pt x="202353" y="340995"/>
                      <a:pt x="236643" y="294957"/>
                      <a:pt x="270510" y="242782"/>
                    </a:cubicBezTo>
                    <a:lnTo>
                      <a:pt x="110067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1" name="Google Shape;13531;g3acbb144eea_1_6349">
                <a:extLst>
                  <a:ext uri="{FF2B5EF4-FFF2-40B4-BE49-F238E27FC236}">
                    <a16:creationId xmlns:a16="http://schemas.microsoft.com/office/drawing/2014/main" id="{0D844376-EA04-4504-D006-7E7FBDCBE9A7}"/>
                  </a:ext>
                </a:extLst>
              </p:cNvPr>
              <p:cNvSpPr/>
              <p:nvPr/>
            </p:nvSpPr>
            <p:spPr>
              <a:xfrm>
                <a:off x="1362604" y="4225184"/>
                <a:ext cx="40322" cy="61912"/>
              </a:xfrm>
              <a:custGeom>
                <a:avLst/>
                <a:gdLst/>
                <a:ahLst/>
                <a:cxnLst/>
                <a:rect l="l" t="t" r="r" b="b"/>
                <a:pathLst>
                  <a:path w="40322" h="61912" extrusionOk="0">
                    <a:moveTo>
                      <a:pt x="18309" y="29422"/>
                    </a:moveTo>
                    <a:cubicBezTo>
                      <a:pt x="24977" y="19156"/>
                      <a:pt x="32491" y="9419"/>
                      <a:pt x="40322" y="0"/>
                    </a:cubicBezTo>
                    <a:cubicBezTo>
                      <a:pt x="24236" y="19156"/>
                      <a:pt x="10795" y="39899"/>
                      <a:pt x="0" y="61912"/>
                    </a:cubicBezTo>
                    <a:cubicBezTo>
                      <a:pt x="5503" y="50800"/>
                      <a:pt x="11430" y="39899"/>
                      <a:pt x="18309" y="2952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2" name="Google Shape;13532;g3acbb144eea_1_6349">
                <a:extLst>
                  <a:ext uri="{FF2B5EF4-FFF2-40B4-BE49-F238E27FC236}">
                    <a16:creationId xmlns:a16="http://schemas.microsoft.com/office/drawing/2014/main" id="{6B358937-0924-954C-E95D-7DB12DE5191F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2912" y="6456"/>
                      <a:pt x="6350" y="13229"/>
                      <a:pt x="0" y="202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3" name="Google Shape;13533;g3acbb144eea_1_6349">
                <a:extLst>
                  <a:ext uri="{FF2B5EF4-FFF2-40B4-BE49-F238E27FC236}">
                    <a16:creationId xmlns:a16="http://schemas.microsoft.com/office/drawing/2014/main" id="{5665CD41-A936-C2B1-DA93-8D7A4D5FF92B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30057" y="0"/>
                    </a:move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9525" y="15134"/>
                      <a:pt x="19368" y="7197"/>
                      <a:pt x="30057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4" name="Google Shape;13534;g3acbb144eea_1_6349">
                <a:extLst>
                  <a:ext uri="{FF2B5EF4-FFF2-40B4-BE49-F238E27FC236}">
                    <a16:creationId xmlns:a16="http://schemas.microsoft.com/office/drawing/2014/main" id="{7F8F6378-5623-E415-CDA0-411C793B912F}"/>
                  </a:ext>
                </a:extLst>
              </p:cNvPr>
              <p:cNvSpPr/>
              <p:nvPr/>
            </p:nvSpPr>
            <p:spPr>
              <a:xfrm>
                <a:off x="1210733" y="4008966"/>
                <a:ext cx="260773" cy="280564"/>
              </a:xfrm>
              <a:custGeom>
                <a:avLst/>
                <a:gdLst/>
                <a:ahLst/>
                <a:cxnLst/>
                <a:rect l="l" t="t" r="r" b="b"/>
                <a:pathLst>
                  <a:path w="260773" h="280564" extrusionOk="0">
                    <a:moveTo>
                      <a:pt x="201083" y="0"/>
                    </a:moveTo>
                    <a:cubicBezTo>
                      <a:pt x="185526" y="8149"/>
                      <a:pt x="170180" y="17251"/>
                      <a:pt x="155258" y="27305"/>
                    </a:cubicBezTo>
                    <a:cubicBezTo>
                      <a:pt x="72919" y="82868"/>
                      <a:pt x="22860" y="166476"/>
                      <a:pt x="0" y="260985"/>
                    </a:cubicBezTo>
                    <a:cubicBezTo>
                      <a:pt x="50694" y="259398"/>
                      <a:pt x="101600" y="266277"/>
                      <a:pt x="150495" y="280564"/>
                    </a:cubicBezTo>
                    <a:cubicBezTo>
                      <a:pt x="150918" y="279718"/>
                      <a:pt x="151448" y="278977"/>
                      <a:pt x="151871" y="278130"/>
                    </a:cubicBezTo>
                    <a:cubicBezTo>
                      <a:pt x="162666" y="256117"/>
                      <a:pt x="176213" y="235374"/>
                      <a:pt x="192193" y="216218"/>
                    </a:cubicBezTo>
                    <a:cubicBezTo>
                      <a:pt x="192934" y="215265"/>
                      <a:pt x="193569" y="214207"/>
                      <a:pt x="194416" y="213254"/>
                    </a:cubicBezTo>
                    <a:cubicBezTo>
                      <a:pt x="195686" y="211773"/>
                      <a:pt x="197273" y="210397"/>
                      <a:pt x="198649" y="208915"/>
                    </a:cubicBezTo>
                    <a:cubicBezTo>
                      <a:pt x="204893" y="201930"/>
                      <a:pt x="211561" y="195157"/>
                      <a:pt x="218546" y="188701"/>
                    </a:cubicBezTo>
                    <a:cubicBezTo>
                      <a:pt x="221192" y="186267"/>
                      <a:pt x="223732" y="183833"/>
                      <a:pt x="226377" y="181504"/>
                    </a:cubicBezTo>
                    <a:cubicBezTo>
                      <a:pt x="235903" y="173249"/>
                      <a:pt x="245745" y="165312"/>
                      <a:pt x="256434" y="158115"/>
                    </a:cubicBezTo>
                    <a:cubicBezTo>
                      <a:pt x="257810" y="157163"/>
                      <a:pt x="259292" y="156316"/>
                      <a:pt x="260773" y="155364"/>
                    </a:cubicBezTo>
                    <a:cubicBezTo>
                      <a:pt x="251566" y="99907"/>
                      <a:pt x="232410" y="44768"/>
                      <a:pt x="201083" y="10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5" name="Google Shape;13535;g3acbb144eea_1_6349">
                <a:extLst>
                  <a:ext uri="{FF2B5EF4-FFF2-40B4-BE49-F238E27FC236}">
                    <a16:creationId xmlns:a16="http://schemas.microsoft.com/office/drawing/2014/main" id="{47C9919A-DA62-8B5E-88D2-3E8C9A82C4A5}"/>
                  </a:ext>
                </a:extLst>
              </p:cNvPr>
              <p:cNvSpPr/>
              <p:nvPr/>
            </p:nvSpPr>
            <p:spPr>
              <a:xfrm>
                <a:off x="1729316" y="4126970"/>
                <a:ext cx="105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583" extrusionOk="0">
                    <a:moveTo>
                      <a:pt x="0" y="0"/>
                    </a:moveTo>
                    <a:lnTo>
                      <a:pt x="10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6" name="Google Shape;13536;g3acbb144eea_1_6349">
                <a:extLst>
                  <a:ext uri="{FF2B5EF4-FFF2-40B4-BE49-F238E27FC236}">
                    <a16:creationId xmlns:a16="http://schemas.microsoft.com/office/drawing/2014/main" id="{17AEAC73-3904-E226-E057-FF80C3AC4B56}"/>
                  </a:ext>
                </a:extLst>
              </p:cNvPr>
              <p:cNvSpPr/>
              <p:nvPr/>
            </p:nvSpPr>
            <p:spPr>
              <a:xfrm>
                <a:off x="1754716" y="4135860"/>
                <a:ext cx="7408" cy="3068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3068" extrusionOk="0">
                    <a:moveTo>
                      <a:pt x="7408" y="3069"/>
                    </a:moveTo>
                    <a:cubicBezTo>
                      <a:pt x="4974" y="2011"/>
                      <a:pt x="2540" y="952"/>
                      <a:pt x="0" y="0"/>
                    </a:cubicBezTo>
                    <a:cubicBezTo>
                      <a:pt x="2434" y="952"/>
                      <a:pt x="4974" y="2011"/>
                      <a:pt x="7408" y="306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7" name="Google Shape;13537;g3acbb144eea_1_6349">
                <a:extLst>
                  <a:ext uri="{FF2B5EF4-FFF2-40B4-BE49-F238E27FC236}">
                    <a16:creationId xmlns:a16="http://schemas.microsoft.com/office/drawing/2014/main" id="{87559DA7-687A-789F-12B1-8805571363BD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6244" y="3916"/>
                    </a:moveTo>
                    <a:cubicBezTo>
                      <a:pt x="4233" y="2540"/>
                      <a:pt x="2117" y="1270"/>
                      <a:pt x="0" y="0"/>
                    </a:cubicBezTo>
                    <a:cubicBezTo>
                      <a:pt x="2117" y="1270"/>
                      <a:pt x="4127" y="2540"/>
                      <a:pt x="6244" y="391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8" name="Google Shape;13538;g3acbb144eea_1_6349">
                <a:extLst>
                  <a:ext uri="{FF2B5EF4-FFF2-40B4-BE49-F238E27FC236}">
                    <a16:creationId xmlns:a16="http://schemas.microsoft.com/office/drawing/2014/main" id="{E4B7DB7C-6E06-88FD-1F30-425AF3979817}"/>
                  </a:ext>
                </a:extLst>
              </p:cNvPr>
              <p:cNvSpPr/>
              <p:nvPr/>
            </p:nvSpPr>
            <p:spPr>
              <a:xfrm>
                <a:off x="1778000" y="4146126"/>
                <a:ext cx="13334" cy="6985"/>
              </a:xfrm>
              <a:custGeom>
                <a:avLst/>
                <a:gdLst/>
                <a:ahLst/>
                <a:cxnLst/>
                <a:rect l="l" t="t" r="r" b="b"/>
                <a:pathLst>
                  <a:path w="13334" h="6985" extrusionOk="0">
                    <a:moveTo>
                      <a:pt x="13335" y="6985"/>
                    </a:moveTo>
                    <a:cubicBezTo>
                      <a:pt x="8890" y="4551"/>
                      <a:pt x="4445" y="2222"/>
                      <a:pt x="0" y="0"/>
                    </a:cubicBezTo>
                    <a:cubicBezTo>
                      <a:pt x="4445" y="2222"/>
                      <a:pt x="8890" y="4551"/>
                      <a:pt x="13335" y="698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39" name="Google Shape;13539;g3acbb144eea_1_6349">
                <a:extLst>
                  <a:ext uri="{FF2B5EF4-FFF2-40B4-BE49-F238E27FC236}">
                    <a16:creationId xmlns:a16="http://schemas.microsoft.com/office/drawing/2014/main" id="{840D71B4-384F-2BD3-602B-98511EE5E343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291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4551" extrusionOk="0">
                    <a:moveTo>
                      <a:pt x="5292" y="4551"/>
                    </a:moveTo>
                    <a:cubicBezTo>
                      <a:pt x="3493" y="3069"/>
                      <a:pt x="1799" y="1482"/>
                      <a:pt x="0" y="0"/>
                    </a:cubicBezTo>
                    <a:cubicBezTo>
                      <a:pt x="1799" y="1482"/>
                      <a:pt x="3493" y="3069"/>
                      <a:pt x="5292" y="45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0" name="Google Shape;13540;g3acbb144eea_1_6349">
                <a:extLst>
                  <a:ext uri="{FF2B5EF4-FFF2-40B4-BE49-F238E27FC236}">
                    <a16:creationId xmlns:a16="http://schemas.microsoft.com/office/drawing/2014/main" id="{2C27E156-121F-EEA7-6A5D-FA94B058518D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1" name="Google Shape;13541;g3acbb144eea_1_6349">
                <a:extLst>
                  <a:ext uri="{FF2B5EF4-FFF2-40B4-BE49-F238E27FC236}">
                    <a16:creationId xmlns:a16="http://schemas.microsoft.com/office/drawing/2014/main" id="{817B4B72-7751-A075-2273-8A28BB892B42}"/>
                  </a:ext>
                </a:extLst>
              </p:cNvPr>
              <p:cNvSpPr/>
              <p:nvPr/>
            </p:nvSpPr>
            <p:spPr>
              <a:xfrm>
                <a:off x="1683384" y="3955626"/>
                <a:ext cx="277071" cy="255164"/>
              </a:xfrm>
              <a:custGeom>
                <a:avLst/>
                <a:gdLst/>
                <a:ahLst/>
                <a:cxnLst/>
                <a:rect l="l" t="t" r="r" b="b"/>
                <a:pathLst>
                  <a:path w="277071" h="255164" extrusionOk="0">
                    <a:moveTo>
                      <a:pt x="123402" y="206587"/>
                    </a:moveTo>
                    <a:cubicBezTo>
                      <a:pt x="125518" y="207857"/>
                      <a:pt x="127529" y="209126"/>
                      <a:pt x="129646" y="210502"/>
                    </a:cubicBezTo>
                    <a:cubicBezTo>
                      <a:pt x="136737" y="215159"/>
                      <a:pt x="143722" y="220133"/>
                      <a:pt x="150389" y="225425"/>
                    </a:cubicBezTo>
                    <a:cubicBezTo>
                      <a:pt x="150601" y="225531"/>
                      <a:pt x="150707" y="225742"/>
                      <a:pt x="150918" y="225848"/>
                    </a:cubicBezTo>
                    <a:cubicBezTo>
                      <a:pt x="152718" y="227330"/>
                      <a:pt x="154411" y="228918"/>
                      <a:pt x="156210" y="230399"/>
                    </a:cubicBezTo>
                    <a:cubicBezTo>
                      <a:pt x="161290" y="234632"/>
                      <a:pt x="166158" y="238972"/>
                      <a:pt x="171027" y="243522"/>
                    </a:cubicBezTo>
                    <a:cubicBezTo>
                      <a:pt x="173673" y="245957"/>
                      <a:pt x="176213" y="248496"/>
                      <a:pt x="178753" y="251142"/>
                    </a:cubicBezTo>
                    <a:cubicBezTo>
                      <a:pt x="180128" y="252518"/>
                      <a:pt x="181504" y="253788"/>
                      <a:pt x="182774" y="255164"/>
                    </a:cubicBezTo>
                    <a:cubicBezTo>
                      <a:pt x="216641" y="211984"/>
                      <a:pt x="248285" y="166899"/>
                      <a:pt x="277072" y="120015"/>
                    </a:cubicBezTo>
                    <a:cubicBezTo>
                      <a:pt x="198755" y="50588"/>
                      <a:pt x="101177" y="9631"/>
                      <a:pt x="0" y="0"/>
                    </a:cubicBezTo>
                    <a:cubicBezTo>
                      <a:pt x="17992" y="54081"/>
                      <a:pt x="28575" y="110808"/>
                      <a:pt x="32279" y="167746"/>
                    </a:cubicBezTo>
                    <a:cubicBezTo>
                      <a:pt x="36830" y="168910"/>
                      <a:pt x="41275" y="170074"/>
                      <a:pt x="45720" y="171344"/>
                    </a:cubicBezTo>
                    <a:cubicBezTo>
                      <a:pt x="45720" y="171344"/>
                      <a:pt x="45720" y="171344"/>
                      <a:pt x="45720" y="171344"/>
                    </a:cubicBezTo>
                    <a:cubicBezTo>
                      <a:pt x="54293" y="173884"/>
                      <a:pt x="62759" y="176953"/>
                      <a:pt x="71014" y="180128"/>
                    </a:cubicBezTo>
                    <a:cubicBezTo>
                      <a:pt x="73554" y="181081"/>
                      <a:pt x="75988" y="182139"/>
                      <a:pt x="78423" y="183197"/>
                    </a:cubicBezTo>
                    <a:cubicBezTo>
                      <a:pt x="81492" y="184467"/>
                      <a:pt x="84561" y="185631"/>
                      <a:pt x="87630" y="187007"/>
                    </a:cubicBezTo>
                    <a:cubicBezTo>
                      <a:pt x="89853" y="188066"/>
                      <a:pt x="91969" y="189336"/>
                      <a:pt x="94298" y="190500"/>
                    </a:cubicBezTo>
                    <a:cubicBezTo>
                      <a:pt x="98848" y="192722"/>
                      <a:pt x="103188" y="195051"/>
                      <a:pt x="107632" y="197485"/>
                    </a:cubicBezTo>
                    <a:cubicBezTo>
                      <a:pt x="109855" y="198755"/>
                      <a:pt x="112183" y="199707"/>
                      <a:pt x="114300" y="200977"/>
                    </a:cubicBezTo>
                    <a:cubicBezTo>
                      <a:pt x="117263" y="202671"/>
                      <a:pt x="120121" y="204682"/>
                      <a:pt x="123084" y="20658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2" name="Google Shape;13542;g3acbb144eea_1_6349">
                <a:extLst>
                  <a:ext uri="{FF2B5EF4-FFF2-40B4-BE49-F238E27FC236}">
                    <a16:creationId xmlns:a16="http://schemas.microsoft.com/office/drawing/2014/main" id="{731848C0-B2E6-EEAD-8A4E-3FD9AF1BBCB2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17" y="1270"/>
                      <a:pt x="4233" y="2540"/>
                      <a:pt x="6244" y="3916"/>
                    </a:cubicBezTo>
                    <a:lnTo>
                      <a:pt x="6244" y="3916"/>
                    </a:lnTo>
                    <a:cubicBezTo>
                      <a:pt x="4233" y="2540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3" name="Google Shape;13543;g3acbb144eea_1_6349">
                <a:extLst>
                  <a:ext uri="{FF2B5EF4-FFF2-40B4-BE49-F238E27FC236}">
                    <a16:creationId xmlns:a16="http://schemas.microsoft.com/office/drawing/2014/main" id="{5ED8CD20-073E-35C3-7032-DD6DFCFA875F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397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455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9" y="1482"/>
                      <a:pt x="3598" y="3069"/>
                      <a:pt x="5397" y="4551"/>
                    </a:cubicBezTo>
                    <a:cubicBezTo>
                      <a:pt x="5397" y="4551"/>
                      <a:pt x="5397" y="4551"/>
                      <a:pt x="5397" y="4551"/>
                    </a:cubicBezTo>
                    <a:cubicBezTo>
                      <a:pt x="3598" y="3069"/>
                      <a:pt x="1905" y="1482"/>
                      <a:pt x="106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4" name="Google Shape;13544;g3acbb144eea_1_6349">
                <a:extLst>
                  <a:ext uri="{FF2B5EF4-FFF2-40B4-BE49-F238E27FC236}">
                    <a16:creationId xmlns:a16="http://schemas.microsoft.com/office/drawing/2014/main" id="{EF938B29-8DBB-0649-A232-217A49239166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7726" y="7620"/>
                      <a:pt x="7726" y="7620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5" name="Google Shape;13545;g3acbb144eea_1_6349">
                <a:extLst>
                  <a:ext uri="{FF2B5EF4-FFF2-40B4-BE49-F238E27FC236}">
                    <a16:creationId xmlns:a16="http://schemas.microsoft.com/office/drawing/2014/main" id="{B391B696-1A96-5024-3EA6-3979E7EC2473}"/>
                  </a:ext>
                </a:extLst>
              </p:cNvPr>
              <p:cNvSpPr/>
              <p:nvPr/>
            </p:nvSpPr>
            <p:spPr>
              <a:xfrm>
                <a:off x="1833774" y="4181051"/>
                <a:ext cx="529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529" h="423" extrusionOk="0">
                    <a:moveTo>
                      <a:pt x="0" y="0"/>
                    </a:moveTo>
                    <a:cubicBezTo>
                      <a:pt x="0" y="0"/>
                      <a:pt x="317" y="317"/>
                      <a:pt x="529" y="423"/>
                    </a:cubicBezTo>
                    <a:lnTo>
                      <a:pt x="529" y="423"/>
                    </a:lnTo>
                    <a:cubicBezTo>
                      <a:pt x="529" y="423"/>
                      <a:pt x="212" y="10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6" name="Google Shape;13546;g3acbb144eea_1_6349">
                <a:extLst>
                  <a:ext uri="{FF2B5EF4-FFF2-40B4-BE49-F238E27FC236}">
                    <a16:creationId xmlns:a16="http://schemas.microsoft.com/office/drawing/2014/main" id="{F4F96671-5481-8890-1B12-13A30280FBA1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ubicBezTo>
                      <a:pt x="14817" y="13123"/>
                      <a:pt x="14817" y="13123"/>
                      <a:pt x="14817" y="13123"/>
                    </a:cubicBezTo>
                    <a:cubicBezTo>
                      <a:pt x="10054" y="8572"/>
                      <a:pt x="5080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7" name="Google Shape;13547;g3acbb144eea_1_6349">
                <a:extLst>
                  <a:ext uri="{FF2B5EF4-FFF2-40B4-BE49-F238E27FC236}">
                    <a16:creationId xmlns:a16="http://schemas.microsoft.com/office/drawing/2014/main" id="{73B4E10E-A304-9622-1995-6A0D11280A1D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402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402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76" y="1376"/>
                      <a:pt x="2752" y="2646"/>
                      <a:pt x="4022" y="4022"/>
                    </a:cubicBezTo>
                    <a:cubicBezTo>
                      <a:pt x="2752" y="2646"/>
                      <a:pt x="1270" y="137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8" name="Google Shape;13548;g3acbb144eea_1_6349">
                <a:extLst>
                  <a:ext uri="{FF2B5EF4-FFF2-40B4-BE49-F238E27FC236}">
                    <a16:creationId xmlns:a16="http://schemas.microsoft.com/office/drawing/2014/main" id="{261916A4-AFB1-F59C-6EA7-BE9EC7BE017B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0743" cy="14922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492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091" y="4763"/>
                      <a:pt x="14076" y="9631"/>
                      <a:pt x="20743" y="14923"/>
                    </a:cubicBezTo>
                    <a:cubicBezTo>
                      <a:pt x="13970" y="9631"/>
                      <a:pt x="7091" y="465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49" name="Google Shape;13549;g3acbb144eea_1_6349">
                <a:extLst>
                  <a:ext uri="{FF2B5EF4-FFF2-40B4-BE49-F238E27FC236}">
                    <a16:creationId xmlns:a16="http://schemas.microsoft.com/office/drawing/2014/main" id="{0EBA511E-5552-D57F-01AF-3D8516C20131}"/>
                  </a:ext>
                </a:extLst>
              </p:cNvPr>
              <p:cNvSpPr/>
              <p:nvPr/>
            </p:nvSpPr>
            <p:spPr>
              <a:xfrm>
                <a:off x="1798002" y="415649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106"/>
                    </a:moveTo>
                    <a:cubicBezTo>
                      <a:pt x="2963" y="1799"/>
                      <a:pt x="5821" y="3810"/>
                      <a:pt x="8784" y="5609"/>
                    </a:cubicBezTo>
                    <a:cubicBezTo>
                      <a:pt x="8784" y="5609"/>
                      <a:pt x="8784" y="5609"/>
                      <a:pt x="8784" y="5609"/>
                    </a:cubicBezTo>
                    <a:cubicBezTo>
                      <a:pt x="5821" y="3810"/>
                      <a:pt x="2963" y="179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0" name="Google Shape;13550;g3acbb144eea_1_6349">
                <a:extLst>
                  <a:ext uri="{FF2B5EF4-FFF2-40B4-BE49-F238E27FC236}">
                    <a16:creationId xmlns:a16="http://schemas.microsoft.com/office/drawing/2014/main" id="{6EFA34DF-D45C-73CE-2B01-C5F365A18EDA}"/>
                  </a:ext>
                </a:extLst>
              </p:cNvPr>
              <p:cNvSpPr/>
              <p:nvPr/>
            </p:nvSpPr>
            <p:spPr>
              <a:xfrm>
                <a:off x="2350558" y="4793932"/>
                <a:ext cx="247544" cy="349779"/>
              </a:xfrm>
              <a:custGeom>
                <a:avLst/>
                <a:gdLst/>
                <a:ahLst/>
                <a:cxnLst/>
                <a:rect l="l" t="t" r="r" b="b"/>
                <a:pathLst>
                  <a:path w="247544" h="349779" extrusionOk="0">
                    <a:moveTo>
                      <a:pt x="104457" y="106"/>
                    </a:moveTo>
                    <a:cubicBezTo>
                      <a:pt x="68368" y="48577"/>
                      <a:pt x="32914" y="91122"/>
                      <a:pt x="0" y="127635"/>
                    </a:cubicBezTo>
                    <a:lnTo>
                      <a:pt x="149754" y="349779"/>
                    </a:lnTo>
                    <a:cubicBezTo>
                      <a:pt x="181398" y="311256"/>
                      <a:pt x="214630" y="266806"/>
                      <a:pt x="247544" y="216429"/>
                    </a:cubicBezTo>
                    <a:lnTo>
                      <a:pt x="104563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1" name="Google Shape;13551;g3acbb144eea_1_6349">
                <a:extLst>
                  <a:ext uri="{FF2B5EF4-FFF2-40B4-BE49-F238E27FC236}">
                    <a16:creationId xmlns:a16="http://schemas.microsoft.com/office/drawing/2014/main" id="{F0ACFF65-8EA1-E8BD-756B-4CC3DAA371E4}"/>
                  </a:ext>
                </a:extLst>
              </p:cNvPr>
              <p:cNvSpPr/>
              <p:nvPr/>
            </p:nvSpPr>
            <p:spPr>
              <a:xfrm>
                <a:off x="2500206" y="5010361"/>
                <a:ext cx="259820" cy="368405"/>
              </a:xfrm>
              <a:custGeom>
                <a:avLst/>
                <a:gdLst/>
                <a:ahLst/>
                <a:cxnLst/>
                <a:rect l="l" t="t" r="r" b="b"/>
                <a:pathLst>
                  <a:path w="259820" h="368405" extrusionOk="0">
                    <a:moveTo>
                      <a:pt x="0" y="133350"/>
                    </a:moveTo>
                    <a:lnTo>
                      <a:pt x="158433" y="368406"/>
                    </a:lnTo>
                    <a:cubicBezTo>
                      <a:pt x="190394" y="332952"/>
                      <a:pt x="224790" y="291888"/>
                      <a:pt x="259821" y="245110"/>
                    </a:cubicBezTo>
                    <a:lnTo>
                      <a:pt x="97896" y="0"/>
                    </a:lnTo>
                    <a:cubicBezTo>
                      <a:pt x="64982" y="50376"/>
                      <a:pt x="31750" y="94721"/>
                      <a:pt x="106" y="13335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2" name="Google Shape;13552;g3acbb144eea_1_6349">
                <a:extLst>
                  <a:ext uri="{FF2B5EF4-FFF2-40B4-BE49-F238E27FC236}">
                    <a16:creationId xmlns:a16="http://schemas.microsoft.com/office/drawing/2014/main" id="{BE352AE4-F818-E86B-E9E0-C160ECA164AC}"/>
                  </a:ext>
                </a:extLst>
              </p:cNvPr>
              <p:cNvSpPr/>
              <p:nvPr/>
            </p:nvSpPr>
            <p:spPr>
              <a:xfrm>
                <a:off x="2192125" y="4686511"/>
                <a:ext cx="158326" cy="235055"/>
              </a:xfrm>
              <a:custGeom>
                <a:avLst/>
                <a:gdLst/>
                <a:ahLst/>
                <a:cxnLst/>
                <a:rect l="l" t="t" r="r" b="b"/>
                <a:pathLst>
                  <a:path w="158326" h="23505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93662" y="138959"/>
                    </a:lnTo>
                    <a:lnTo>
                      <a:pt x="158327" y="235056"/>
                    </a:lnTo>
                    <a:lnTo>
                      <a:pt x="158327" y="2350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3" name="Google Shape;13553;g3acbb144eea_1_6349">
                <a:extLst>
                  <a:ext uri="{FF2B5EF4-FFF2-40B4-BE49-F238E27FC236}">
                    <a16:creationId xmlns:a16="http://schemas.microsoft.com/office/drawing/2014/main" id="{4A284F72-FA88-4901-C6F8-EBE97945901D}"/>
                  </a:ext>
                </a:extLst>
              </p:cNvPr>
              <p:cNvSpPr/>
              <p:nvPr/>
            </p:nvSpPr>
            <p:spPr>
              <a:xfrm>
                <a:off x="2192019" y="4548504"/>
                <a:ext cx="262890" cy="372956"/>
              </a:xfrm>
              <a:custGeom>
                <a:avLst/>
                <a:gdLst/>
                <a:ahLst/>
                <a:cxnLst/>
                <a:rect l="l" t="t" r="r" b="b"/>
                <a:pathLst>
                  <a:path w="262890" h="372956" extrusionOk="0">
                    <a:moveTo>
                      <a:pt x="100753" y="0"/>
                    </a:moveTo>
                    <a:cubicBezTo>
                      <a:pt x="66887" y="52176"/>
                      <a:pt x="32597" y="98213"/>
                      <a:pt x="0" y="137901"/>
                    </a:cubicBezTo>
                    <a:lnTo>
                      <a:pt x="158433" y="372957"/>
                    </a:lnTo>
                    <a:cubicBezTo>
                      <a:pt x="191347" y="336444"/>
                      <a:pt x="226801" y="293899"/>
                      <a:pt x="262890" y="245428"/>
                    </a:cubicBezTo>
                    <a:lnTo>
                      <a:pt x="100753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4" name="Google Shape;13554;g3acbb144eea_1_6349">
                <a:extLst>
                  <a:ext uri="{FF2B5EF4-FFF2-40B4-BE49-F238E27FC236}">
                    <a16:creationId xmlns:a16="http://schemas.microsoft.com/office/drawing/2014/main" id="{0B1E47DD-A441-8600-3C36-65E004D89987}"/>
                  </a:ext>
                </a:extLst>
              </p:cNvPr>
              <p:cNvSpPr/>
              <p:nvPr/>
            </p:nvSpPr>
            <p:spPr>
              <a:xfrm>
                <a:off x="1873567" y="4219045"/>
                <a:ext cx="7937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9101" extrusionOk="0">
                    <a:moveTo>
                      <a:pt x="7938" y="9102"/>
                    </a:moveTo>
                    <a:cubicBezTo>
                      <a:pt x="5397" y="5927"/>
                      <a:pt x="2646" y="3069"/>
                      <a:pt x="0" y="0"/>
                    </a:cubicBezTo>
                    <a:cubicBezTo>
                      <a:pt x="2646" y="2963"/>
                      <a:pt x="5397" y="5927"/>
                      <a:pt x="7938" y="910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5" name="Google Shape;13555;g3acbb144eea_1_6349">
                <a:extLst>
                  <a:ext uri="{FF2B5EF4-FFF2-40B4-BE49-F238E27FC236}">
                    <a16:creationId xmlns:a16="http://schemas.microsoft.com/office/drawing/2014/main" id="{B42DEF04-FDD9-B053-0F85-ECDBFFBF567A}"/>
                  </a:ext>
                </a:extLst>
              </p:cNvPr>
              <p:cNvSpPr/>
              <p:nvPr/>
            </p:nvSpPr>
            <p:spPr>
              <a:xfrm>
                <a:off x="1898649" y="4251007"/>
                <a:ext cx="123719" cy="183514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514" extrusionOk="0">
                    <a:moveTo>
                      <a:pt x="0" y="0"/>
                    </a:moveTo>
                    <a:lnTo>
                      <a:pt x="106" y="106"/>
                    </a:lnTo>
                    <a:lnTo>
                      <a:pt x="123719" y="183515"/>
                    </a:lnTo>
                    <a:lnTo>
                      <a:pt x="123719" y="183515"/>
                    </a:lnTo>
                    <a:lnTo>
                      <a:pt x="106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6" name="Google Shape;13556;g3acbb144eea_1_6349">
                <a:extLst>
                  <a:ext uri="{FF2B5EF4-FFF2-40B4-BE49-F238E27FC236}">
                    <a16:creationId xmlns:a16="http://schemas.microsoft.com/office/drawing/2014/main" id="{FB9C1D68-B682-46BD-9C8F-3103C835B747}"/>
                  </a:ext>
                </a:extLst>
              </p:cNvPr>
              <p:cNvSpPr/>
              <p:nvPr/>
            </p:nvSpPr>
            <p:spPr>
              <a:xfrm>
                <a:off x="1866264" y="4075641"/>
                <a:ext cx="266064" cy="358880"/>
              </a:xfrm>
              <a:custGeom>
                <a:avLst/>
                <a:gdLst/>
                <a:ahLst/>
                <a:cxnLst/>
                <a:rect l="l" t="t" r="r" b="b"/>
                <a:pathLst>
                  <a:path w="266064" h="358880" extrusionOk="0">
                    <a:moveTo>
                      <a:pt x="32385" y="175366"/>
                    </a:moveTo>
                    <a:cubicBezTo>
                      <a:pt x="32385" y="175366"/>
                      <a:pt x="32385" y="175366"/>
                      <a:pt x="32385" y="175472"/>
                    </a:cubicBezTo>
                    <a:lnTo>
                      <a:pt x="155998" y="358881"/>
                    </a:lnTo>
                    <a:cubicBezTo>
                      <a:pt x="194733" y="317712"/>
                      <a:pt x="231458" y="274743"/>
                      <a:pt x="266065" y="230082"/>
                    </a:cubicBezTo>
                    <a:lnTo>
                      <a:pt x="174942" y="92181"/>
                    </a:lnTo>
                    <a:cubicBezTo>
                      <a:pt x="151553" y="57361"/>
                      <a:pt x="124354" y="26670"/>
                      <a:pt x="94298" y="0"/>
                    </a:cubicBezTo>
                    <a:cubicBezTo>
                      <a:pt x="65405" y="46778"/>
                      <a:pt x="33867" y="91969"/>
                      <a:pt x="0" y="135149"/>
                    </a:cubicBezTo>
                    <a:cubicBezTo>
                      <a:pt x="2540" y="137795"/>
                      <a:pt x="4762" y="140653"/>
                      <a:pt x="7197" y="143404"/>
                    </a:cubicBezTo>
                    <a:cubicBezTo>
                      <a:pt x="9843" y="146367"/>
                      <a:pt x="12594" y="149331"/>
                      <a:pt x="15134" y="152506"/>
                    </a:cubicBezTo>
                    <a:cubicBezTo>
                      <a:pt x="15663" y="153141"/>
                      <a:pt x="16298" y="153776"/>
                      <a:pt x="16827" y="154517"/>
                    </a:cubicBezTo>
                    <a:cubicBezTo>
                      <a:pt x="22225" y="161184"/>
                      <a:pt x="27411" y="168169"/>
                      <a:pt x="32279" y="175366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7" name="Google Shape;13557;g3acbb144eea_1_6349">
                <a:extLst>
                  <a:ext uri="{FF2B5EF4-FFF2-40B4-BE49-F238E27FC236}">
                    <a16:creationId xmlns:a16="http://schemas.microsoft.com/office/drawing/2014/main" id="{B3A6069B-5B18-2C82-01EE-EB88F82321A3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8" name="Google Shape;13558;g3acbb144eea_1_6349">
                <a:extLst>
                  <a:ext uri="{FF2B5EF4-FFF2-40B4-BE49-F238E27FC236}">
                    <a16:creationId xmlns:a16="http://schemas.microsoft.com/office/drawing/2014/main" id="{8E508E94-43E7-CA9F-D91E-2CFC8A9E4030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9" name="Google Shape;13559;g3acbb144eea_1_6349">
                <a:extLst>
                  <a:ext uri="{FF2B5EF4-FFF2-40B4-BE49-F238E27FC236}">
                    <a16:creationId xmlns:a16="http://schemas.microsoft.com/office/drawing/2014/main" id="{0E3AB52D-CC1E-6F02-D008-CB78850A0134}"/>
                  </a:ext>
                </a:extLst>
              </p:cNvPr>
              <p:cNvSpPr/>
              <p:nvPr/>
            </p:nvSpPr>
            <p:spPr>
              <a:xfrm>
                <a:off x="1697355" y="4119456"/>
                <a:ext cx="7831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587" extrusionOk="0">
                    <a:moveTo>
                      <a:pt x="7832" y="1588"/>
                    </a:moveTo>
                    <a:cubicBezTo>
                      <a:pt x="5186" y="1058"/>
                      <a:pt x="2646" y="423"/>
                      <a:pt x="0" y="0"/>
                    </a:cubicBezTo>
                    <a:cubicBezTo>
                      <a:pt x="2646" y="529"/>
                      <a:pt x="5186" y="1058"/>
                      <a:pt x="7832" y="158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0" name="Google Shape;13560;g3acbb144eea_1_6349">
                <a:extLst>
                  <a:ext uri="{FF2B5EF4-FFF2-40B4-BE49-F238E27FC236}">
                    <a16:creationId xmlns:a16="http://schemas.microsoft.com/office/drawing/2014/main" id="{8B7BD192-5C22-EE58-A20D-0DD7C4E9456E}"/>
                  </a:ext>
                </a:extLst>
              </p:cNvPr>
              <p:cNvSpPr/>
              <p:nvPr/>
            </p:nvSpPr>
            <p:spPr>
              <a:xfrm>
                <a:off x="1603586" y="4115117"/>
                <a:ext cx="14922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1375" extrusionOk="0">
                    <a:moveTo>
                      <a:pt x="14922" y="0"/>
                    </a:moveTo>
                    <a:cubicBezTo>
                      <a:pt x="9948" y="317"/>
                      <a:pt x="4974" y="847"/>
                      <a:pt x="0" y="1376"/>
                    </a:cubicBezTo>
                    <a:cubicBezTo>
                      <a:pt x="4974" y="741"/>
                      <a:pt x="9948" y="317"/>
                      <a:pt x="149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1" name="Google Shape;13561;g3acbb144eea_1_6349">
                <a:extLst>
                  <a:ext uri="{FF2B5EF4-FFF2-40B4-BE49-F238E27FC236}">
                    <a16:creationId xmlns:a16="http://schemas.microsoft.com/office/drawing/2014/main" id="{8F0E924B-9C25-D075-41B5-6A74B03E313D}"/>
                  </a:ext>
                </a:extLst>
              </p:cNvPr>
              <p:cNvSpPr/>
              <p:nvPr/>
            </p:nvSpPr>
            <p:spPr>
              <a:xfrm>
                <a:off x="1670579" y="4115540"/>
                <a:ext cx="211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0583" extrusionOk="0">
                    <a:moveTo>
                      <a:pt x="212" y="0"/>
                    </a:moveTo>
                    <a:cubicBezTo>
                      <a:pt x="212" y="0"/>
                      <a:pt x="212" y="0"/>
                      <a:pt x="212" y="0"/>
                    </a:cubicBezTo>
                    <a:cubicBezTo>
                      <a:pt x="212" y="0"/>
                      <a:pt x="212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2" name="Google Shape;13562;g3acbb144eea_1_6349">
                <a:extLst>
                  <a:ext uri="{FF2B5EF4-FFF2-40B4-BE49-F238E27FC236}">
                    <a16:creationId xmlns:a16="http://schemas.microsoft.com/office/drawing/2014/main" id="{58CF7D2F-8B96-9550-5ABF-41285F8BB649}"/>
                  </a:ext>
                </a:extLst>
              </p:cNvPr>
              <p:cNvSpPr/>
              <p:nvPr/>
            </p:nvSpPr>
            <p:spPr>
              <a:xfrm>
                <a:off x="1633537" y="4114403"/>
                <a:ext cx="14922" cy="7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79" extrusionOk="0">
                    <a:moveTo>
                      <a:pt x="0" y="79"/>
                    </a:moveTo>
                    <a:cubicBezTo>
                      <a:pt x="4974" y="-26"/>
                      <a:pt x="9948" y="79"/>
                      <a:pt x="14922" y="79"/>
                    </a:cubicBezTo>
                    <a:cubicBezTo>
                      <a:pt x="9948" y="-26"/>
                      <a:pt x="4974" y="-26"/>
                      <a:pt x="0" y="7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3" name="Google Shape;13563;g3acbb144eea_1_6349">
                <a:extLst>
                  <a:ext uri="{FF2B5EF4-FFF2-40B4-BE49-F238E27FC236}">
                    <a16:creationId xmlns:a16="http://schemas.microsoft.com/office/drawing/2014/main" id="{11AD5357-C671-85A2-FD33-7131E56E7AD5}"/>
                  </a:ext>
                </a:extLst>
              </p:cNvPr>
              <p:cNvSpPr/>
              <p:nvPr/>
            </p:nvSpPr>
            <p:spPr>
              <a:xfrm>
                <a:off x="1411816" y="3953403"/>
                <a:ext cx="304059" cy="210820"/>
              </a:xfrm>
              <a:custGeom>
                <a:avLst/>
                <a:gdLst/>
                <a:ahLst/>
                <a:cxnLst/>
                <a:rect l="l" t="t" r="r" b="b"/>
                <a:pathLst>
                  <a:path w="304059" h="210820" extrusionOk="0">
                    <a:moveTo>
                      <a:pt x="304059" y="169968"/>
                    </a:moveTo>
                    <a:cubicBezTo>
                      <a:pt x="300355" y="113030"/>
                      <a:pt x="289772" y="56303"/>
                      <a:pt x="271780" y="2223"/>
                    </a:cubicBezTo>
                    <a:cubicBezTo>
                      <a:pt x="180234" y="-6562"/>
                      <a:pt x="85725" y="10583"/>
                      <a:pt x="0" y="55563"/>
                    </a:cubicBezTo>
                    <a:cubicBezTo>
                      <a:pt x="31327" y="100330"/>
                      <a:pt x="50483" y="155364"/>
                      <a:pt x="59690" y="210820"/>
                    </a:cubicBezTo>
                    <a:cubicBezTo>
                      <a:pt x="66040" y="206693"/>
                      <a:pt x="72496" y="202777"/>
                      <a:pt x="79058" y="199178"/>
                    </a:cubicBezTo>
                    <a:cubicBezTo>
                      <a:pt x="79481" y="198967"/>
                      <a:pt x="79904" y="198755"/>
                      <a:pt x="80328" y="198544"/>
                    </a:cubicBezTo>
                    <a:cubicBezTo>
                      <a:pt x="82973" y="197062"/>
                      <a:pt x="85725" y="195792"/>
                      <a:pt x="88477" y="194416"/>
                    </a:cubicBezTo>
                    <a:cubicBezTo>
                      <a:pt x="94298" y="191453"/>
                      <a:pt x="100224" y="188595"/>
                      <a:pt x="106151" y="186055"/>
                    </a:cubicBezTo>
                    <a:cubicBezTo>
                      <a:pt x="108903" y="184891"/>
                      <a:pt x="111548" y="183727"/>
                      <a:pt x="114300" y="182669"/>
                    </a:cubicBezTo>
                    <a:cubicBezTo>
                      <a:pt x="115888" y="182034"/>
                      <a:pt x="117475" y="181293"/>
                      <a:pt x="119063" y="180658"/>
                    </a:cubicBezTo>
                    <a:cubicBezTo>
                      <a:pt x="125836" y="178118"/>
                      <a:pt x="132715" y="175789"/>
                      <a:pt x="139700" y="173673"/>
                    </a:cubicBezTo>
                    <a:cubicBezTo>
                      <a:pt x="149437" y="170709"/>
                      <a:pt x="159279" y="168381"/>
                      <a:pt x="169228" y="166370"/>
                    </a:cubicBezTo>
                    <a:cubicBezTo>
                      <a:pt x="174202" y="165418"/>
                      <a:pt x="179176" y="164571"/>
                      <a:pt x="184150" y="163830"/>
                    </a:cubicBezTo>
                    <a:cubicBezTo>
                      <a:pt x="186690" y="163513"/>
                      <a:pt x="189124" y="163407"/>
                      <a:pt x="191664" y="163089"/>
                    </a:cubicBezTo>
                    <a:cubicBezTo>
                      <a:pt x="196638" y="162454"/>
                      <a:pt x="201613" y="162031"/>
                      <a:pt x="206587" y="161713"/>
                    </a:cubicBezTo>
                    <a:cubicBezTo>
                      <a:pt x="209127" y="161502"/>
                      <a:pt x="211561" y="161078"/>
                      <a:pt x="213995" y="160973"/>
                    </a:cubicBezTo>
                    <a:cubicBezTo>
                      <a:pt x="216535" y="160867"/>
                      <a:pt x="218969" y="160973"/>
                      <a:pt x="221509" y="160973"/>
                    </a:cubicBezTo>
                    <a:cubicBezTo>
                      <a:pt x="226483" y="160867"/>
                      <a:pt x="231458" y="160973"/>
                      <a:pt x="236432" y="160973"/>
                    </a:cubicBezTo>
                    <a:cubicBezTo>
                      <a:pt x="238866" y="160973"/>
                      <a:pt x="241406" y="160867"/>
                      <a:pt x="243946" y="160973"/>
                    </a:cubicBezTo>
                    <a:cubicBezTo>
                      <a:pt x="248920" y="161184"/>
                      <a:pt x="253894" y="161608"/>
                      <a:pt x="258763" y="162031"/>
                    </a:cubicBezTo>
                    <a:cubicBezTo>
                      <a:pt x="258763" y="162031"/>
                      <a:pt x="258763" y="162031"/>
                      <a:pt x="258974" y="162031"/>
                    </a:cubicBezTo>
                    <a:cubicBezTo>
                      <a:pt x="267864" y="162878"/>
                      <a:pt x="276648" y="164254"/>
                      <a:pt x="285433" y="165841"/>
                    </a:cubicBezTo>
                    <a:cubicBezTo>
                      <a:pt x="288078" y="166370"/>
                      <a:pt x="290618" y="166899"/>
                      <a:pt x="293264" y="167428"/>
                    </a:cubicBezTo>
                    <a:cubicBezTo>
                      <a:pt x="296545" y="168063"/>
                      <a:pt x="299826" y="168698"/>
                      <a:pt x="303001" y="169439"/>
                    </a:cubicBezTo>
                    <a:cubicBezTo>
                      <a:pt x="303318" y="169439"/>
                      <a:pt x="303636" y="169651"/>
                      <a:pt x="303953" y="16965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4" name="Google Shape;13564;g3acbb144eea_1_6349">
                <a:extLst>
                  <a:ext uri="{FF2B5EF4-FFF2-40B4-BE49-F238E27FC236}">
                    <a16:creationId xmlns:a16="http://schemas.microsoft.com/office/drawing/2014/main" id="{CFA0D732-8E63-B554-9DBC-4FF6A21197B4}"/>
                  </a:ext>
                </a:extLst>
              </p:cNvPr>
              <p:cNvSpPr/>
              <p:nvPr/>
            </p:nvSpPr>
            <p:spPr>
              <a:xfrm>
                <a:off x="1342284" y="4323715"/>
                <a:ext cx="5291" cy="16192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192" extrusionOk="0">
                    <a:moveTo>
                      <a:pt x="5292" y="0"/>
                    </a:moveTo>
                    <a:cubicBezTo>
                      <a:pt x="3493" y="5397"/>
                      <a:pt x="1588" y="10689"/>
                      <a:pt x="0" y="16192"/>
                    </a:cubicBezTo>
                    <a:cubicBezTo>
                      <a:pt x="1588" y="10689"/>
                      <a:pt x="3493" y="5397"/>
                      <a:pt x="52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5" name="Google Shape;13565;g3acbb144eea_1_6349">
                <a:extLst>
                  <a:ext uri="{FF2B5EF4-FFF2-40B4-BE49-F238E27FC236}">
                    <a16:creationId xmlns:a16="http://schemas.microsoft.com/office/drawing/2014/main" id="{D67F7329-F9A2-BDA6-E238-C0291F0CE4EC}"/>
                  </a:ext>
                </a:extLst>
              </p:cNvPr>
              <p:cNvSpPr/>
              <p:nvPr/>
            </p:nvSpPr>
            <p:spPr>
              <a:xfrm>
                <a:off x="1330504" y="4375679"/>
                <a:ext cx="3947" cy="68156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156" extrusionOk="0">
                    <a:moveTo>
                      <a:pt x="561" y="68157"/>
                    </a:moveTo>
                    <a:cubicBezTo>
                      <a:pt x="-815" y="45297"/>
                      <a:pt x="349" y="22542"/>
                      <a:pt x="3948" y="0"/>
                    </a:cubicBezTo>
                    <a:cubicBezTo>
                      <a:pt x="349" y="22437"/>
                      <a:pt x="-815" y="45297"/>
                      <a:pt x="561" y="6815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6" name="Google Shape;13566;g3acbb144eea_1_6349">
                <a:extLst>
                  <a:ext uri="{FF2B5EF4-FFF2-40B4-BE49-F238E27FC236}">
                    <a16:creationId xmlns:a16="http://schemas.microsoft.com/office/drawing/2014/main" id="{9C44EFA5-1F4A-6E44-588E-7339B10375B7}"/>
                  </a:ext>
                </a:extLst>
              </p:cNvPr>
              <p:cNvSpPr/>
              <p:nvPr/>
            </p:nvSpPr>
            <p:spPr>
              <a:xfrm>
                <a:off x="1331489" y="4451985"/>
                <a:ext cx="2328" cy="18203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203" extrusionOk="0">
                    <a:moveTo>
                      <a:pt x="0" y="0"/>
                    </a:moveTo>
                    <a:cubicBezTo>
                      <a:pt x="529" y="6138"/>
                      <a:pt x="1482" y="12171"/>
                      <a:pt x="2328" y="18203"/>
                    </a:cubicBezTo>
                    <a:cubicBezTo>
                      <a:pt x="1482" y="12171"/>
                      <a:pt x="529" y="6033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7" name="Google Shape;13567;g3acbb144eea_1_6349">
                <a:extLst>
                  <a:ext uri="{FF2B5EF4-FFF2-40B4-BE49-F238E27FC236}">
                    <a16:creationId xmlns:a16="http://schemas.microsoft.com/office/drawing/2014/main" id="{600FEF55-AE13-07F0-BFF9-51D7AF621E11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6562" y="0"/>
                    </a:moveTo>
                    <a:cubicBezTo>
                      <a:pt x="4233" y="5080"/>
                      <a:pt x="2011" y="10160"/>
                      <a:pt x="0" y="15346"/>
                    </a:cubicBezTo>
                    <a:cubicBezTo>
                      <a:pt x="2011" y="10160"/>
                      <a:pt x="4233" y="5080"/>
                      <a:pt x="656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8" name="Google Shape;13568;g3acbb144eea_1_6349">
                <a:extLst>
                  <a:ext uri="{FF2B5EF4-FFF2-40B4-BE49-F238E27FC236}">
                    <a16:creationId xmlns:a16="http://schemas.microsoft.com/office/drawing/2014/main" id="{6D6471D8-7817-F625-B932-D7A846680667}"/>
                  </a:ext>
                </a:extLst>
              </p:cNvPr>
              <p:cNvSpPr/>
              <p:nvPr/>
            </p:nvSpPr>
            <p:spPr>
              <a:xfrm>
                <a:off x="1335405" y="4480771"/>
                <a:ext cx="3810" cy="17144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144" extrusionOk="0">
                    <a:moveTo>
                      <a:pt x="0" y="0"/>
                    </a:moveTo>
                    <a:cubicBezTo>
                      <a:pt x="1058" y="5715"/>
                      <a:pt x="2434" y="11430"/>
                      <a:pt x="3810" y="17145"/>
                    </a:cubicBezTo>
                    <a:cubicBezTo>
                      <a:pt x="2434" y="11430"/>
                      <a:pt x="1058" y="5715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9" name="Google Shape;13569;g3acbb144eea_1_6349">
                <a:extLst>
                  <a:ext uri="{FF2B5EF4-FFF2-40B4-BE49-F238E27FC236}">
                    <a16:creationId xmlns:a16="http://schemas.microsoft.com/office/drawing/2014/main" id="{68345C38-E850-4F8C-DE89-A67ADD1BAFE4}"/>
                  </a:ext>
                </a:extLst>
              </p:cNvPr>
              <p:cNvSpPr/>
              <p:nvPr/>
            </p:nvSpPr>
            <p:spPr>
              <a:xfrm>
                <a:off x="1335616" y="4350490"/>
                <a:ext cx="4021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462" extrusionOk="0">
                    <a:moveTo>
                      <a:pt x="4022" y="0"/>
                    </a:moveTo>
                    <a:cubicBezTo>
                      <a:pt x="2646" y="5821"/>
                      <a:pt x="1058" y="11536"/>
                      <a:pt x="0" y="17462"/>
                    </a:cubicBezTo>
                    <a:cubicBezTo>
                      <a:pt x="1058" y="11642"/>
                      <a:pt x="2646" y="5821"/>
                      <a:pt x="40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0" name="Google Shape;13570;g3acbb144eea_1_6349">
                <a:extLst>
                  <a:ext uri="{FF2B5EF4-FFF2-40B4-BE49-F238E27FC236}">
                    <a16:creationId xmlns:a16="http://schemas.microsoft.com/office/drawing/2014/main" id="{424DFFE4-3888-7073-B02F-6531B6D2C228}"/>
                  </a:ext>
                </a:extLst>
              </p:cNvPr>
              <p:cNvSpPr/>
              <p:nvPr/>
            </p:nvSpPr>
            <p:spPr>
              <a:xfrm>
                <a:off x="1196084" y="4269727"/>
                <a:ext cx="165249" cy="236867"/>
              </a:xfrm>
              <a:custGeom>
                <a:avLst/>
                <a:gdLst/>
                <a:ahLst/>
                <a:cxnLst/>
                <a:rect l="l" t="t" r="r" b="b"/>
                <a:pathLst>
                  <a:path w="165249" h="236867" extrusionOk="0">
                    <a:moveTo>
                      <a:pt x="8087" y="230518"/>
                    </a:moveTo>
                    <a:cubicBezTo>
                      <a:pt x="51267" y="219193"/>
                      <a:pt x="97304" y="221416"/>
                      <a:pt x="145035" y="236868"/>
                    </a:cubicBezTo>
                    <a:cubicBezTo>
                      <a:pt x="144295" y="234010"/>
                      <a:pt x="143765" y="231047"/>
                      <a:pt x="143130" y="228189"/>
                    </a:cubicBezTo>
                    <a:cubicBezTo>
                      <a:pt x="141755" y="222474"/>
                      <a:pt x="140379" y="216759"/>
                      <a:pt x="139320" y="211044"/>
                    </a:cubicBezTo>
                    <a:cubicBezTo>
                      <a:pt x="138685" y="207552"/>
                      <a:pt x="138262" y="204059"/>
                      <a:pt x="137839" y="200567"/>
                    </a:cubicBezTo>
                    <a:cubicBezTo>
                      <a:pt x="136992" y="194534"/>
                      <a:pt x="136040" y="188396"/>
                      <a:pt x="135510" y="182364"/>
                    </a:cubicBezTo>
                    <a:cubicBezTo>
                      <a:pt x="135299" y="179612"/>
                      <a:pt x="135299" y="176966"/>
                      <a:pt x="135087" y="174214"/>
                    </a:cubicBezTo>
                    <a:cubicBezTo>
                      <a:pt x="133711" y="151354"/>
                      <a:pt x="134875" y="128600"/>
                      <a:pt x="138474" y="106057"/>
                    </a:cubicBezTo>
                    <a:cubicBezTo>
                      <a:pt x="138897" y="103412"/>
                      <a:pt x="139109" y="100766"/>
                      <a:pt x="139638" y="98226"/>
                    </a:cubicBezTo>
                    <a:cubicBezTo>
                      <a:pt x="140696" y="92405"/>
                      <a:pt x="142178" y="86584"/>
                      <a:pt x="143659" y="80763"/>
                    </a:cubicBezTo>
                    <a:cubicBezTo>
                      <a:pt x="144506" y="77271"/>
                      <a:pt x="145247" y="73672"/>
                      <a:pt x="146200" y="70180"/>
                    </a:cubicBezTo>
                    <a:cubicBezTo>
                      <a:pt x="147787" y="64677"/>
                      <a:pt x="149586" y="59385"/>
                      <a:pt x="151491" y="53988"/>
                    </a:cubicBezTo>
                    <a:cubicBezTo>
                      <a:pt x="152761" y="50283"/>
                      <a:pt x="153925" y="46579"/>
                      <a:pt x="155301" y="42981"/>
                    </a:cubicBezTo>
                    <a:cubicBezTo>
                      <a:pt x="157312" y="37795"/>
                      <a:pt x="159534" y="32715"/>
                      <a:pt x="161863" y="27635"/>
                    </a:cubicBezTo>
                    <a:cubicBezTo>
                      <a:pt x="163027" y="25095"/>
                      <a:pt x="163979" y="22343"/>
                      <a:pt x="165250" y="19803"/>
                    </a:cubicBezTo>
                    <a:cubicBezTo>
                      <a:pt x="116355" y="5516"/>
                      <a:pt x="65343" y="-1363"/>
                      <a:pt x="14755" y="224"/>
                    </a:cubicBezTo>
                    <a:cubicBezTo>
                      <a:pt x="-2814" y="73037"/>
                      <a:pt x="-4295" y="152412"/>
                      <a:pt x="8193" y="23041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3755" name="Freeform 13754">
            <a:extLst>
              <a:ext uri="{FF2B5EF4-FFF2-40B4-BE49-F238E27FC236}">
                <a16:creationId xmlns:a16="http://schemas.microsoft.com/office/drawing/2014/main" id="{BF725E66-BF07-B1DA-AF99-1304F41096DD}"/>
              </a:ext>
            </a:extLst>
          </p:cNvPr>
          <p:cNvSpPr/>
          <p:nvPr/>
        </p:nvSpPr>
        <p:spPr>
          <a:xfrm>
            <a:off x="7870491" y="2093291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882" name="Freeform 13881">
            <a:extLst>
              <a:ext uri="{FF2B5EF4-FFF2-40B4-BE49-F238E27FC236}">
                <a16:creationId xmlns:a16="http://schemas.microsoft.com/office/drawing/2014/main" id="{291BFBF3-F717-8E18-807F-5797AFA7693A}"/>
              </a:ext>
            </a:extLst>
          </p:cNvPr>
          <p:cNvSpPr/>
          <p:nvPr/>
        </p:nvSpPr>
        <p:spPr>
          <a:xfrm>
            <a:off x="7030016" y="4532048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883" name="Freeform 13882">
            <a:extLst>
              <a:ext uri="{FF2B5EF4-FFF2-40B4-BE49-F238E27FC236}">
                <a16:creationId xmlns:a16="http://schemas.microsoft.com/office/drawing/2014/main" id="{A8B8F671-5E1B-2E77-9F5E-40F030C4F604}"/>
              </a:ext>
            </a:extLst>
          </p:cNvPr>
          <p:cNvSpPr/>
          <p:nvPr/>
        </p:nvSpPr>
        <p:spPr>
          <a:xfrm>
            <a:off x="8025953" y="4247035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5822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3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32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1388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1388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1388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1388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 tmFilter="0, 0; .2, .5; .8, .5; 1, 0"/>
                                        <p:tgtEl>
                                          <p:spTgt spid="137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250" autoRev="1" fill="hold"/>
                                        <p:tgtEl>
                                          <p:spTgt spid="137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55" grpId="0" animBg="1"/>
      <p:bldP spid="13882" grpId="0" animBg="1"/>
      <p:bldP spid="13883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2">
          <a:extLst>
            <a:ext uri="{FF2B5EF4-FFF2-40B4-BE49-F238E27FC236}">
              <a16:creationId xmlns:a16="http://schemas.microsoft.com/office/drawing/2014/main" id="{DE63A71F-A6BE-79A6-C254-7FE5BF27E1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65" name="Group 10964">
            <a:extLst>
              <a:ext uri="{FF2B5EF4-FFF2-40B4-BE49-F238E27FC236}">
                <a16:creationId xmlns:a16="http://schemas.microsoft.com/office/drawing/2014/main" id="{9D16CE01-4A0E-41CD-372B-686576E2D36F}"/>
              </a:ext>
            </a:extLst>
          </p:cNvPr>
          <p:cNvGrpSpPr/>
          <p:nvPr/>
        </p:nvGrpSpPr>
        <p:grpSpPr>
          <a:xfrm>
            <a:off x="8708321" y="3426144"/>
            <a:ext cx="1741800" cy="1713000"/>
            <a:chOff x="8708321" y="3426144"/>
            <a:chExt cx="1741800" cy="1713000"/>
          </a:xfrm>
        </p:grpSpPr>
        <p:sp>
          <p:nvSpPr>
            <p:cNvPr id="10966" name="Google Shape;11901;g3acbb144eea_1_6349">
              <a:extLst>
                <a:ext uri="{FF2B5EF4-FFF2-40B4-BE49-F238E27FC236}">
                  <a16:creationId xmlns:a16="http://schemas.microsoft.com/office/drawing/2014/main" id="{CC81DB42-07FB-861B-1112-945DEA9445E1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67" name="Google Shape;10817;g3acbb144eea_1_3835">
              <a:extLst>
                <a:ext uri="{FF2B5EF4-FFF2-40B4-BE49-F238E27FC236}">
                  <a16:creationId xmlns:a16="http://schemas.microsoft.com/office/drawing/2014/main" id="{F503591B-08C2-0EA9-3A40-401B43442B97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10968" name="Google Shape;10818;g3acbb144eea_1_3835">
                <a:extLst>
                  <a:ext uri="{FF2B5EF4-FFF2-40B4-BE49-F238E27FC236}">
                    <a16:creationId xmlns:a16="http://schemas.microsoft.com/office/drawing/2014/main" id="{089593B8-FD16-A851-544F-B6495F357DFB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9" name="Google Shape;10819;g3acbb144eea_1_3835">
                <a:extLst>
                  <a:ext uri="{FF2B5EF4-FFF2-40B4-BE49-F238E27FC236}">
                    <a16:creationId xmlns:a16="http://schemas.microsoft.com/office/drawing/2014/main" id="{82F8E842-C29F-7308-C5A3-7E74B8833515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0" name="Google Shape;10820;g3acbb144eea_1_3835">
                <a:extLst>
                  <a:ext uri="{FF2B5EF4-FFF2-40B4-BE49-F238E27FC236}">
                    <a16:creationId xmlns:a16="http://schemas.microsoft.com/office/drawing/2014/main" id="{8005E2BF-7A79-7E01-7625-72F61C049E41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1" name="Google Shape;10821;g3acbb144eea_1_3835">
                <a:extLst>
                  <a:ext uri="{FF2B5EF4-FFF2-40B4-BE49-F238E27FC236}">
                    <a16:creationId xmlns:a16="http://schemas.microsoft.com/office/drawing/2014/main" id="{80739549-D32D-B0C1-2E54-C136A13142EF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2" name="Google Shape;10822;g3acbb144eea_1_3835">
                <a:extLst>
                  <a:ext uri="{FF2B5EF4-FFF2-40B4-BE49-F238E27FC236}">
                    <a16:creationId xmlns:a16="http://schemas.microsoft.com/office/drawing/2014/main" id="{248E36FE-CE39-9A78-4A86-682E189CC32B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3" name="Google Shape;10823;g3acbb144eea_1_3835">
                <a:extLst>
                  <a:ext uri="{FF2B5EF4-FFF2-40B4-BE49-F238E27FC236}">
                    <a16:creationId xmlns:a16="http://schemas.microsoft.com/office/drawing/2014/main" id="{BD7D26AF-AF56-0497-A4B1-6944A69ED8FA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4" name="Google Shape;10824;g3acbb144eea_1_3835">
                <a:extLst>
                  <a:ext uri="{FF2B5EF4-FFF2-40B4-BE49-F238E27FC236}">
                    <a16:creationId xmlns:a16="http://schemas.microsoft.com/office/drawing/2014/main" id="{6A4FCB04-2BCA-13C1-7BFB-74E915DBC68D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5" name="Google Shape;10825;g3acbb144eea_1_3835">
                <a:extLst>
                  <a:ext uri="{FF2B5EF4-FFF2-40B4-BE49-F238E27FC236}">
                    <a16:creationId xmlns:a16="http://schemas.microsoft.com/office/drawing/2014/main" id="{F70A7C38-D5CF-DCFC-9D99-738D4BBFEC64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6" name="Google Shape;10826;g3acbb144eea_1_3835">
                <a:extLst>
                  <a:ext uri="{FF2B5EF4-FFF2-40B4-BE49-F238E27FC236}">
                    <a16:creationId xmlns:a16="http://schemas.microsoft.com/office/drawing/2014/main" id="{45C69177-90B0-CEDE-6595-BA5087BA407F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7" name="Google Shape;10827;g3acbb144eea_1_3835">
                <a:extLst>
                  <a:ext uri="{FF2B5EF4-FFF2-40B4-BE49-F238E27FC236}">
                    <a16:creationId xmlns:a16="http://schemas.microsoft.com/office/drawing/2014/main" id="{F5693495-B08D-47C4-EE5B-8A9243A9660C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8" name="Google Shape;10828;g3acbb144eea_1_3835">
                <a:extLst>
                  <a:ext uri="{FF2B5EF4-FFF2-40B4-BE49-F238E27FC236}">
                    <a16:creationId xmlns:a16="http://schemas.microsoft.com/office/drawing/2014/main" id="{5963C01F-DF74-CA5D-6909-B66C6D36AFCA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9" name="Google Shape;10829;g3acbb144eea_1_3835">
                <a:extLst>
                  <a:ext uri="{FF2B5EF4-FFF2-40B4-BE49-F238E27FC236}">
                    <a16:creationId xmlns:a16="http://schemas.microsoft.com/office/drawing/2014/main" id="{D6D1CAC3-8975-771B-C913-F1AC4824D211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0" name="Google Shape;10830;g3acbb144eea_1_3835">
                <a:extLst>
                  <a:ext uri="{FF2B5EF4-FFF2-40B4-BE49-F238E27FC236}">
                    <a16:creationId xmlns:a16="http://schemas.microsoft.com/office/drawing/2014/main" id="{BC101966-70C2-04B6-4354-FCC74CC4C26B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1" name="Google Shape;10831;g3acbb144eea_1_3835">
                <a:extLst>
                  <a:ext uri="{FF2B5EF4-FFF2-40B4-BE49-F238E27FC236}">
                    <a16:creationId xmlns:a16="http://schemas.microsoft.com/office/drawing/2014/main" id="{1AFCD183-790A-7A9D-C18A-C2EC7E423040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2" name="Google Shape;10832;g3acbb144eea_1_3835">
                <a:extLst>
                  <a:ext uri="{FF2B5EF4-FFF2-40B4-BE49-F238E27FC236}">
                    <a16:creationId xmlns:a16="http://schemas.microsoft.com/office/drawing/2014/main" id="{2B596431-FAF5-1729-65CF-B4CCF201CC9E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6" name="Google Shape;10833;g3acbb144eea_1_3835">
                <a:extLst>
                  <a:ext uri="{FF2B5EF4-FFF2-40B4-BE49-F238E27FC236}">
                    <a16:creationId xmlns:a16="http://schemas.microsoft.com/office/drawing/2014/main" id="{F031A5AA-E9E3-EF07-547B-CBD05E34168E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7" name="Google Shape;10834;g3acbb144eea_1_3835">
                <a:extLst>
                  <a:ext uri="{FF2B5EF4-FFF2-40B4-BE49-F238E27FC236}">
                    <a16:creationId xmlns:a16="http://schemas.microsoft.com/office/drawing/2014/main" id="{1A325EDB-7F6C-06A4-7FFD-1260394634EA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8" name="Google Shape;10835;g3acbb144eea_1_3835">
                <a:extLst>
                  <a:ext uri="{FF2B5EF4-FFF2-40B4-BE49-F238E27FC236}">
                    <a16:creationId xmlns:a16="http://schemas.microsoft.com/office/drawing/2014/main" id="{EC733BFD-E1F8-2840-D125-DB35835ABC76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71" name="Google Shape;13571;g3acbb144eea_1_6349">
            <a:extLst>
              <a:ext uri="{FF2B5EF4-FFF2-40B4-BE49-F238E27FC236}">
                <a16:creationId xmlns:a16="http://schemas.microsoft.com/office/drawing/2014/main" id="{7C3B4031-D2A6-2E28-2698-55367060185E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3572" name="Google Shape;13572;g3acbb144eea_1_6349">
              <a:extLst>
                <a:ext uri="{FF2B5EF4-FFF2-40B4-BE49-F238E27FC236}">
                  <a16:creationId xmlns:a16="http://schemas.microsoft.com/office/drawing/2014/main" id="{4F77B7C5-A768-5DF6-1B23-DD9A981069C3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73" name="Google Shape;13573;g3acbb144eea_1_6349">
              <a:extLst>
                <a:ext uri="{FF2B5EF4-FFF2-40B4-BE49-F238E27FC236}">
                  <a16:creationId xmlns:a16="http://schemas.microsoft.com/office/drawing/2014/main" id="{8E7FFDFA-ECD1-8784-6252-20FA9FE71C01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3574" name="Google Shape;13574;g3acbb144eea_1_6349">
                <a:extLst>
                  <a:ext uri="{FF2B5EF4-FFF2-40B4-BE49-F238E27FC236}">
                    <a16:creationId xmlns:a16="http://schemas.microsoft.com/office/drawing/2014/main" id="{31ABDC99-6E15-5008-0AAA-931BC25DE5FA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5" name="Google Shape;13575;g3acbb144eea_1_6349">
                <a:extLst>
                  <a:ext uri="{FF2B5EF4-FFF2-40B4-BE49-F238E27FC236}">
                    <a16:creationId xmlns:a16="http://schemas.microsoft.com/office/drawing/2014/main" id="{CE7B8470-2400-A1DA-55CA-E32E0034DC44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6" name="Google Shape;13576;g3acbb144eea_1_6349">
                <a:extLst>
                  <a:ext uri="{FF2B5EF4-FFF2-40B4-BE49-F238E27FC236}">
                    <a16:creationId xmlns:a16="http://schemas.microsoft.com/office/drawing/2014/main" id="{AFF030D1-C367-E84A-1CDD-EE954DFB54C1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g3acbb144eea_1_6349">
                <a:extLst>
                  <a:ext uri="{FF2B5EF4-FFF2-40B4-BE49-F238E27FC236}">
                    <a16:creationId xmlns:a16="http://schemas.microsoft.com/office/drawing/2014/main" id="{09D6D60D-38DE-801A-7AC5-EFF65D2DB887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8" name="Google Shape;13578;g3acbb144eea_1_6349">
                <a:extLst>
                  <a:ext uri="{FF2B5EF4-FFF2-40B4-BE49-F238E27FC236}">
                    <a16:creationId xmlns:a16="http://schemas.microsoft.com/office/drawing/2014/main" id="{3F133009-2747-07BF-90A9-14477FD7D7D1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9" name="Google Shape;13579;g3acbb144eea_1_6349">
                <a:extLst>
                  <a:ext uri="{FF2B5EF4-FFF2-40B4-BE49-F238E27FC236}">
                    <a16:creationId xmlns:a16="http://schemas.microsoft.com/office/drawing/2014/main" id="{8728735F-82CD-4155-3674-1DBF43CEB3FC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g3acbb144eea_1_6349">
                <a:extLst>
                  <a:ext uri="{FF2B5EF4-FFF2-40B4-BE49-F238E27FC236}">
                    <a16:creationId xmlns:a16="http://schemas.microsoft.com/office/drawing/2014/main" id="{14BA848E-BF07-9CE3-5DA2-C835B424E2BA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1" name="Google Shape;13581;g3acbb144eea_1_6349">
                <a:extLst>
                  <a:ext uri="{FF2B5EF4-FFF2-40B4-BE49-F238E27FC236}">
                    <a16:creationId xmlns:a16="http://schemas.microsoft.com/office/drawing/2014/main" id="{35C8E6A9-3780-D8A6-5936-B1AC13226EAC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2" name="Google Shape;13582;g3acbb144eea_1_6349">
                <a:extLst>
                  <a:ext uri="{FF2B5EF4-FFF2-40B4-BE49-F238E27FC236}">
                    <a16:creationId xmlns:a16="http://schemas.microsoft.com/office/drawing/2014/main" id="{2B5D1CDC-B96C-3731-7361-7B910E0D76A7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g3acbb144eea_1_6349">
                <a:extLst>
                  <a:ext uri="{FF2B5EF4-FFF2-40B4-BE49-F238E27FC236}">
                    <a16:creationId xmlns:a16="http://schemas.microsoft.com/office/drawing/2014/main" id="{DE552910-04E7-D654-E918-A00849F439B6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4" name="Google Shape;13584;g3acbb144eea_1_6349">
                <a:extLst>
                  <a:ext uri="{FF2B5EF4-FFF2-40B4-BE49-F238E27FC236}">
                    <a16:creationId xmlns:a16="http://schemas.microsoft.com/office/drawing/2014/main" id="{3CFD995B-0A53-1A8B-7CA3-7C1A20BCAD7C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5" name="Google Shape;13585;g3acbb144eea_1_6349">
                <a:extLst>
                  <a:ext uri="{FF2B5EF4-FFF2-40B4-BE49-F238E27FC236}">
                    <a16:creationId xmlns:a16="http://schemas.microsoft.com/office/drawing/2014/main" id="{2803EDF1-3969-D625-078F-089ED319FAB1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g3acbb144eea_1_6349">
                <a:extLst>
                  <a:ext uri="{FF2B5EF4-FFF2-40B4-BE49-F238E27FC236}">
                    <a16:creationId xmlns:a16="http://schemas.microsoft.com/office/drawing/2014/main" id="{D8F4E979-C30D-E1F7-FF25-B8BABD02A8E8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7" name="Google Shape;13587;g3acbb144eea_1_6349">
                <a:extLst>
                  <a:ext uri="{FF2B5EF4-FFF2-40B4-BE49-F238E27FC236}">
                    <a16:creationId xmlns:a16="http://schemas.microsoft.com/office/drawing/2014/main" id="{1ABA0EB5-4A08-5B48-3628-020A433A5916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8" name="Google Shape;13588;g3acbb144eea_1_6349">
                <a:extLst>
                  <a:ext uri="{FF2B5EF4-FFF2-40B4-BE49-F238E27FC236}">
                    <a16:creationId xmlns:a16="http://schemas.microsoft.com/office/drawing/2014/main" id="{70BBDD32-6F06-61BF-29A1-0BB103465E39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g3acbb144eea_1_6349">
                <a:extLst>
                  <a:ext uri="{FF2B5EF4-FFF2-40B4-BE49-F238E27FC236}">
                    <a16:creationId xmlns:a16="http://schemas.microsoft.com/office/drawing/2014/main" id="{D4AD7FB2-BC20-DB90-7B58-1C0D97EBF38B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0" name="Google Shape;13590;g3acbb144eea_1_6349">
                <a:extLst>
                  <a:ext uri="{FF2B5EF4-FFF2-40B4-BE49-F238E27FC236}">
                    <a16:creationId xmlns:a16="http://schemas.microsoft.com/office/drawing/2014/main" id="{E8E5B9C2-6988-4760-E596-C5F21900B9E9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1" name="Google Shape;13591;g3acbb144eea_1_6349">
                <a:extLst>
                  <a:ext uri="{FF2B5EF4-FFF2-40B4-BE49-F238E27FC236}">
                    <a16:creationId xmlns:a16="http://schemas.microsoft.com/office/drawing/2014/main" id="{6ED35400-3547-5577-2617-96C8D82095A7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g3acbb144eea_1_6349">
                <a:extLst>
                  <a:ext uri="{FF2B5EF4-FFF2-40B4-BE49-F238E27FC236}">
                    <a16:creationId xmlns:a16="http://schemas.microsoft.com/office/drawing/2014/main" id="{0C9DDE99-F72E-34A8-9F59-D65D09362426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3" name="Google Shape;13593;g3acbb144eea_1_6349">
                <a:extLst>
                  <a:ext uri="{FF2B5EF4-FFF2-40B4-BE49-F238E27FC236}">
                    <a16:creationId xmlns:a16="http://schemas.microsoft.com/office/drawing/2014/main" id="{0B6FA84D-67EA-6271-FFF3-42E5735C3BAD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4" name="Google Shape;13594;g3acbb144eea_1_6349">
                <a:extLst>
                  <a:ext uri="{FF2B5EF4-FFF2-40B4-BE49-F238E27FC236}">
                    <a16:creationId xmlns:a16="http://schemas.microsoft.com/office/drawing/2014/main" id="{36282226-1960-C0B6-EF10-31B23C124D28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g3acbb144eea_1_6349">
                <a:extLst>
                  <a:ext uri="{FF2B5EF4-FFF2-40B4-BE49-F238E27FC236}">
                    <a16:creationId xmlns:a16="http://schemas.microsoft.com/office/drawing/2014/main" id="{5C385570-512B-066A-FD29-90AD18309667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6" name="Google Shape;13596;g3acbb144eea_1_6349">
                <a:extLst>
                  <a:ext uri="{FF2B5EF4-FFF2-40B4-BE49-F238E27FC236}">
                    <a16:creationId xmlns:a16="http://schemas.microsoft.com/office/drawing/2014/main" id="{34E9B946-9422-D61E-A18C-C1C57F096AF2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7" name="Google Shape;13597;g3acbb144eea_1_6349">
                <a:extLst>
                  <a:ext uri="{FF2B5EF4-FFF2-40B4-BE49-F238E27FC236}">
                    <a16:creationId xmlns:a16="http://schemas.microsoft.com/office/drawing/2014/main" id="{2C4EB281-7825-0F80-012F-5FAA52ACA219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g3acbb144eea_1_6349">
                <a:extLst>
                  <a:ext uri="{FF2B5EF4-FFF2-40B4-BE49-F238E27FC236}">
                    <a16:creationId xmlns:a16="http://schemas.microsoft.com/office/drawing/2014/main" id="{207FD82E-AB17-58A1-5B30-E6086CE67954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g3acbb144eea_1_6349">
                <a:extLst>
                  <a:ext uri="{FF2B5EF4-FFF2-40B4-BE49-F238E27FC236}">
                    <a16:creationId xmlns:a16="http://schemas.microsoft.com/office/drawing/2014/main" id="{12C85A3F-EEEB-7122-C6EA-3E89FAE67293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g3acbb144eea_1_6349">
                <a:extLst>
                  <a:ext uri="{FF2B5EF4-FFF2-40B4-BE49-F238E27FC236}">
                    <a16:creationId xmlns:a16="http://schemas.microsoft.com/office/drawing/2014/main" id="{CDF9BD9D-2928-6FFF-82A8-C7158D27594F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g3acbb144eea_1_6349">
                <a:extLst>
                  <a:ext uri="{FF2B5EF4-FFF2-40B4-BE49-F238E27FC236}">
                    <a16:creationId xmlns:a16="http://schemas.microsoft.com/office/drawing/2014/main" id="{8BD241BA-A04B-2AFA-9007-9F71E4E4E40E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2" name="Google Shape;13602;g3acbb144eea_1_6349">
                <a:extLst>
                  <a:ext uri="{FF2B5EF4-FFF2-40B4-BE49-F238E27FC236}">
                    <a16:creationId xmlns:a16="http://schemas.microsoft.com/office/drawing/2014/main" id="{52979BCC-98C8-A7D5-418C-9FE8176380F2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3" name="Google Shape;13603;g3acbb144eea_1_6349">
                <a:extLst>
                  <a:ext uri="{FF2B5EF4-FFF2-40B4-BE49-F238E27FC236}">
                    <a16:creationId xmlns:a16="http://schemas.microsoft.com/office/drawing/2014/main" id="{3B306C6B-CF70-B4A0-8CA3-B0C49DB0BD24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g3acbb144eea_1_6349">
                <a:extLst>
                  <a:ext uri="{FF2B5EF4-FFF2-40B4-BE49-F238E27FC236}">
                    <a16:creationId xmlns:a16="http://schemas.microsoft.com/office/drawing/2014/main" id="{69A4152C-C573-3E7B-9289-16B74AA6F726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g3acbb144eea_1_6349">
                <a:extLst>
                  <a:ext uri="{FF2B5EF4-FFF2-40B4-BE49-F238E27FC236}">
                    <a16:creationId xmlns:a16="http://schemas.microsoft.com/office/drawing/2014/main" id="{A3DD88C7-7795-9E30-FC7A-69D1223BDE7E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g3acbb144eea_1_6349">
                <a:extLst>
                  <a:ext uri="{FF2B5EF4-FFF2-40B4-BE49-F238E27FC236}">
                    <a16:creationId xmlns:a16="http://schemas.microsoft.com/office/drawing/2014/main" id="{EC2FF9AF-C898-E5B1-CC64-4D82B376BC78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7" name="Google Shape;13607;g3acbb144eea_1_6349">
                <a:extLst>
                  <a:ext uri="{FF2B5EF4-FFF2-40B4-BE49-F238E27FC236}">
                    <a16:creationId xmlns:a16="http://schemas.microsoft.com/office/drawing/2014/main" id="{D28CD748-5924-B108-E45A-B4BDB2DCDE64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8" name="Google Shape;13608;g3acbb144eea_1_6349">
                <a:extLst>
                  <a:ext uri="{FF2B5EF4-FFF2-40B4-BE49-F238E27FC236}">
                    <a16:creationId xmlns:a16="http://schemas.microsoft.com/office/drawing/2014/main" id="{C5BAE68D-E537-737F-AE21-1988AF91D0A1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9" name="Google Shape;13609;g3acbb144eea_1_6349">
                <a:extLst>
                  <a:ext uri="{FF2B5EF4-FFF2-40B4-BE49-F238E27FC236}">
                    <a16:creationId xmlns:a16="http://schemas.microsoft.com/office/drawing/2014/main" id="{2BF0DD4A-C617-AD21-C738-2EF089E1A47F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0" name="Google Shape;13610;g3acbb144eea_1_6349">
                <a:extLst>
                  <a:ext uri="{FF2B5EF4-FFF2-40B4-BE49-F238E27FC236}">
                    <a16:creationId xmlns:a16="http://schemas.microsoft.com/office/drawing/2014/main" id="{FDBD472C-34B8-CF84-37A7-8985469BE2D0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1" name="Google Shape;13611;g3acbb144eea_1_6349">
                <a:extLst>
                  <a:ext uri="{FF2B5EF4-FFF2-40B4-BE49-F238E27FC236}">
                    <a16:creationId xmlns:a16="http://schemas.microsoft.com/office/drawing/2014/main" id="{9B9A395E-F2E5-1D2F-6A06-898E4A43FD9D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2" name="Google Shape;13612;g3acbb144eea_1_6349">
                <a:extLst>
                  <a:ext uri="{FF2B5EF4-FFF2-40B4-BE49-F238E27FC236}">
                    <a16:creationId xmlns:a16="http://schemas.microsoft.com/office/drawing/2014/main" id="{3301E830-C87C-8653-9D42-790B2C132E78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3" name="Google Shape;13613;g3acbb144eea_1_6349">
                <a:extLst>
                  <a:ext uri="{FF2B5EF4-FFF2-40B4-BE49-F238E27FC236}">
                    <a16:creationId xmlns:a16="http://schemas.microsoft.com/office/drawing/2014/main" id="{6744A24C-0B1D-65C3-33D8-12CC9579ED76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4" name="Google Shape;13614;g3acbb144eea_1_6349">
                <a:extLst>
                  <a:ext uri="{FF2B5EF4-FFF2-40B4-BE49-F238E27FC236}">
                    <a16:creationId xmlns:a16="http://schemas.microsoft.com/office/drawing/2014/main" id="{51039349-77E0-B7B0-52F3-E14AEC780FE4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5" name="Google Shape;13615;g3acbb144eea_1_6349">
                <a:extLst>
                  <a:ext uri="{FF2B5EF4-FFF2-40B4-BE49-F238E27FC236}">
                    <a16:creationId xmlns:a16="http://schemas.microsoft.com/office/drawing/2014/main" id="{6DD9CA00-1696-6E44-884D-DC0E9D0D07F0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6" name="Google Shape;13616;g3acbb144eea_1_6349">
                <a:extLst>
                  <a:ext uri="{FF2B5EF4-FFF2-40B4-BE49-F238E27FC236}">
                    <a16:creationId xmlns:a16="http://schemas.microsoft.com/office/drawing/2014/main" id="{3151FED0-6D1D-99C1-02FE-19B59F50AD71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7" name="Google Shape;13617;g3acbb144eea_1_6349">
                <a:extLst>
                  <a:ext uri="{FF2B5EF4-FFF2-40B4-BE49-F238E27FC236}">
                    <a16:creationId xmlns:a16="http://schemas.microsoft.com/office/drawing/2014/main" id="{51930717-7819-0A90-122B-66940220A3A1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8" name="Google Shape;13618;g3acbb144eea_1_6349">
                <a:extLst>
                  <a:ext uri="{FF2B5EF4-FFF2-40B4-BE49-F238E27FC236}">
                    <a16:creationId xmlns:a16="http://schemas.microsoft.com/office/drawing/2014/main" id="{0B2FACB5-DB20-C2B8-DE6F-9F3795935891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9" name="Google Shape;13619;g3acbb144eea_1_6349">
                <a:extLst>
                  <a:ext uri="{FF2B5EF4-FFF2-40B4-BE49-F238E27FC236}">
                    <a16:creationId xmlns:a16="http://schemas.microsoft.com/office/drawing/2014/main" id="{C9B602E1-C547-363B-3D1C-07101FA0CA6F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0" name="Google Shape;13620;g3acbb144eea_1_6349">
                <a:extLst>
                  <a:ext uri="{FF2B5EF4-FFF2-40B4-BE49-F238E27FC236}">
                    <a16:creationId xmlns:a16="http://schemas.microsoft.com/office/drawing/2014/main" id="{9135B10E-0CEE-F1C6-D413-7E3F4B1BC897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1" name="Google Shape;13621;g3acbb144eea_1_6349">
                <a:extLst>
                  <a:ext uri="{FF2B5EF4-FFF2-40B4-BE49-F238E27FC236}">
                    <a16:creationId xmlns:a16="http://schemas.microsoft.com/office/drawing/2014/main" id="{9051A78F-DDB8-C8B2-FC64-05500374EFD5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2" name="Google Shape;13622;g3acbb144eea_1_6349">
                <a:extLst>
                  <a:ext uri="{FF2B5EF4-FFF2-40B4-BE49-F238E27FC236}">
                    <a16:creationId xmlns:a16="http://schemas.microsoft.com/office/drawing/2014/main" id="{E25540BB-F2DB-C6BB-2179-2ACFAA4D5497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3" name="Google Shape;13623;g3acbb144eea_1_6349">
                <a:extLst>
                  <a:ext uri="{FF2B5EF4-FFF2-40B4-BE49-F238E27FC236}">
                    <a16:creationId xmlns:a16="http://schemas.microsoft.com/office/drawing/2014/main" id="{13A1128E-CDB9-432C-D0FC-E0D347E1C06E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4" name="Google Shape;13624;g3acbb144eea_1_6349">
                <a:extLst>
                  <a:ext uri="{FF2B5EF4-FFF2-40B4-BE49-F238E27FC236}">
                    <a16:creationId xmlns:a16="http://schemas.microsoft.com/office/drawing/2014/main" id="{C6CFF47B-9CF6-C5AE-B7DC-1BE9EFE39363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5" name="Google Shape;13625;g3acbb144eea_1_6349">
                <a:extLst>
                  <a:ext uri="{FF2B5EF4-FFF2-40B4-BE49-F238E27FC236}">
                    <a16:creationId xmlns:a16="http://schemas.microsoft.com/office/drawing/2014/main" id="{2144246A-8CF4-41B2-FABA-040336D4099A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6" name="Google Shape;13626;g3acbb144eea_1_6349">
                <a:extLst>
                  <a:ext uri="{FF2B5EF4-FFF2-40B4-BE49-F238E27FC236}">
                    <a16:creationId xmlns:a16="http://schemas.microsoft.com/office/drawing/2014/main" id="{A6B2EDDF-01D1-339D-D732-DED971771750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7" name="Google Shape;13627;g3acbb144eea_1_6349">
                <a:extLst>
                  <a:ext uri="{FF2B5EF4-FFF2-40B4-BE49-F238E27FC236}">
                    <a16:creationId xmlns:a16="http://schemas.microsoft.com/office/drawing/2014/main" id="{935F74B6-39F5-FD9B-236E-B58EC78E626C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8" name="Google Shape;13628;g3acbb144eea_1_6349">
                <a:extLst>
                  <a:ext uri="{FF2B5EF4-FFF2-40B4-BE49-F238E27FC236}">
                    <a16:creationId xmlns:a16="http://schemas.microsoft.com/office/drawing/2014/main" id="{8F2F61B2-7D39-B04A-43B3-8693287150AE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9" name="Google Shape;13629;g3acbb144eea_1_6349">
                <a:extLst>
                  <a:ext uri="{FF2B5EF4-FFF2-40B4-BE49-F238E27FC236}">
                    <a16:creationId xmlns:a16="http://schemas.microsoft.com/office/drawing/2014/main" id="{CD7B22A2-93F5-4854-D5AF-A6040D84E816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0" name="Google Shape;13630;g3acbb144eea_1_6349">
                <a:extLst>
                  <a:ext uri="{FF2B5EF4-FFF2-40B4-BE49-F238E27FC236}">
                    <a16:creationId xmlns:a16="http://schemas.microsoft.com/office/drawing/2014/main" id="{A5983591-AE0B-FC85-1B98-A8746194191A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1" name="Google Shape;13631;g3acbb144eea_1_6349">
                <a:extLst>
                  <a:ext uri="{FF2B5EF4-FFF2-40B4-BE49-F238E27FC236}">
                    <a16:creationId xmlns:a16="http://schemas.microsoft.com/office/drawing/2014/main" id="{1AAFB688-B9EE-6EAC-35D7-9EA776B1B468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2" name="Google Shape;13632;g3acbb144eea_1_6349">
                <a:extLst>
                  <a:ext uri="{FF2B5EF4-FFF2-40B4-BE49-F238E27FC236}">
                    <a16:creationId xmlns:a16="http://schemas.microsoft.com/office/drawing/2014/main" id="{82EB20FF-36E1-5FFE-2196-90A7F45481F6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3" name="Google Shape;13633;g3acbb144eea_1_6349">
                <a:extLst>
                  <a:ext uri="{FF2B5EF4-FFF2-40B4-BE49-F238E27FC236}">
                    <a16:creationId xmlns:a16="http://schemas.microsoft.com/office/drawing/2014/main" id="{349417E5-4F90-3D00-A5E1-56613C3541CB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4" name="Google Shape;13634;g3acbb144eea_1_6349">
                <a:extLst>
                  <a:ext uri="{FF2B5EF4-FFF2-40B4-BE49-F238E27FC236}">
                    <a16:creationId xmlns:a16="http://schemas.microsoft.com/office/drawing/2014/main" id="{AFF074B7-FE6E-D85D-1159-12E891CCB3CC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5" name="Google Shape;13635;g3acbb144eea_1_6349">
                <a:extLst>
                  <a:ext uri="{FF2B5EF4-FFF2-40B4-BE49-F238E27FC236}">
                    <a16:creationId xmlns:a16="http://schemas.microsoft.com/office/drawing/2014/main" id="{7D1175E4-461C-CB4F-A1D7-0859E6501038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6" name="Google Shape;13636;g3acbb144eea_1_6349">
                <a:extLst>
                  <a:ext uri="{FF2B5EF4-FFF2-40B4-BE49-F238E27FC236}">
                    <a16:creationId xmlns:a16="http://schemas.microsoft.com/office/drawing/2014/main" id="{27AE6BF3-E210-3FFB-66C7-63FC96129E52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g3acbb144eea_1_6349">
                <a:extLst>
                  <a:ext uri="{FF2B5EF4-FFF2-40B4-BE49-F238E27FC236}">
                    <a16:creationId xmlns:a16="http://schemas.microsoft.com/office/drawing/2014/main" id="{74A5BF04-BA41-3199-E5A7-FC0A37ACD82C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8" name="Google Shape;13638;g3acbb144eea_1_6349">
                <a:extLst>
                  <a:ext uri="{FF2B5EF4-FFF2-40B4-BE49-F238E27FC236}">
                    <a16:creationId xmlns:a16="http://schemas.microsoft.com/office/drawing/2014/main" id="{183721C8-E95F-1B83-9FC8-F2BCB80BA75A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9" name="Google Shape;13639;g3acbb144eea_1_6349">
                <a:extLst>
                  <a:ext uri="{FF2B5EF4-FFF2-40B4-BE49-F238E27FC236}">
                    <a16:creationId xmlns:a16="http://schemas.microsoft.com/office/drawing/2014/main" id="{EF704568-E9B7-688F-BC66-4F2216D8C97F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0" name="Google Shape;13640;g3acbb144eea_1_6349">
                <a:extLst>
                  <a:ext uri="{FF2B5EF4-FFF2-40B4-BE49-F238E27FC236}">
                    <a16:creationId xmlns:a16="http://schemas.microsoft.com/office/drawing/2014/main" id="{7FABAB05-92C7-6511-CD89-0143E6302C38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1" name="Google Shape;13641;g3acbb144eea_1_6349">
                <a:extLst>
                  <a:ext uri="{FF2B5EF4-FFF2-40B4-BE49-F238E27FC236}">
                    <a16:creationId xmlns:a16="http://schemas.microsoft.com/office/drawing/2014/main" id="{2E22DB0D-E5CF-D500-EE40-F1D5804FB33B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2" name="Google Shape;13642;g3acbb144eea_1_6349">
                <a:extLst>
                  <a:ext uri="{FF2B5EF4-FFF2-40B4-BE49-F238E27FC236}">
                    <a16:creationId xmlns:a16="http://schemas.microsoft.com/office/drawing/2014/main" id="{EE9FD093-4F8D-6367-C3BE-0AC313478329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3" name="Google Shape;13643;g3acbb144eea_1_6349">
                <a:extLst>
                  <a:ext uri="{FF2B5EF4-FFF2-40B4-BE49-F238E27FC236}">
                    <a16:creationId xmlns:a16="http://schemas.microsoft.com/office/drawing/2014/main" id="{B8F0B1BC-1B4A-3D41-2432-F9C4DF0C3771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4" name="Google Shape;13644;g3acbb144eea_1_6349">
                <a:extLst>
                  <a:ext uri="{FF2B5EF4-FFF2-40B4-BE49-F238E27FC236}">
                    <a16:creationId xmlns:a16="http://schemas.microsoft.com/office/drawing/2014/main" id="{CE45DDD1-E60C-A6F3-FFB2-422CD6542159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5" name="Google Shape;13645;g3acbb144eea_1_6349">
                <a:extLst>
                  <a:ext uri="{FF2B5EF4-FFF2-40B4-BE49-F238E27FC236}">
                    <a16:creationId xmlns:a16="http://schemas.microsoft.com/office/drawing/2014/main" id="{72883BC0-5850-255F-A27E-9EC12D4F8D28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6" name="Google Shape;13646;g3acbb144eea_1_6349">
                <a:extLst>
                  <a:ext uri="{FF2B5EF4-FFF2-40B4-BE49-F238E27FC236}">
                    <a16:creationId xmlns:a16="http://schemas.microsoft.com/office/drawing/2014/main" id="{F3FA2089-85FF-1E14-1D60-11126478D1CB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7" name="Google Shape;13647;g3acbb144eea_1_6349">
                <a:extLst>
                  <a:ext uri="{FF2B5EF4-FFF2-40B4-BE49-F238E27FC236}">
                    <a16:creationId xmlns:a16="http://schemas.microsoft.com/office/drawing/2014/main" id="{CB9BA679-EC8B-8ABB-FB3A-3F1B783F9C2C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8" name="Google Shape;13648;g3acbb144eea_1_6349">
                <a:extLst>
                  <a:ext uri="{FF2B5EF4-FFF2-40B4-BE49-F238E27FC236}">
                    <a16:creationId xmlns:a16="http://schemas.microsoft.com/office/drawing/2014/main" id="{FB7A6A46-C893-3B30-B5FE-5ED0D61FB5B7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8" name="Google Shape;12718;g3acbb144eea_1_6349">
            <a:extLst>
              <a:ext uri="{FF2B5EF4-FFF2-40B4-BE49-F238E27FC236}">
                <a16:creationId xmlns:a16="http://schemas.microsoft.com/office/drawing/2014/main" id="{DAF0A453-111C-2107-44D3-2B695D240C8B}"/>
              </a:ext>
            </a:extLst>
          </p:cNvPr>
          <p:cNvGrpSpPr/>
          <p:nvPr/>
        </p:nvGrpSpPr>
        <p:grpSpPr>
          <a:xfrm>
            <a:off x="8708542" y="1713071"/>
            <a:ext cx="1741800" cy="1713000"/>
            <a:chOff x="8708542" y="1713071"/>
            <a:chExt cx="1741800" cy="1713000"/>
          </a:xfrm>
        </p:grpSpPr>
        <p:sp>
          <p:nvSpPr>
            <p:cNvPr id="12719" name="Google Shape;12719;g3acbb144eea_1_6349">
              <a:extLst>
                <a:ext uri="{FF2B5EF4-FFF2-40B4-BE49-F238E27FC236}">
                  <a16:creationId xmlns:a16="http://schemas.microsoft.com/office/drawing/2014/main" id="{7FA57233-6E99-54B7-EBA5-242CC2C8895A}"/>
                </a:ext>
              </a:extLst>
            </p:cNvPr>
            <p:cNvSpPr/>
            <p:nvPr/>
          </p:nvSpPr>
          <p:spPr>
            <a:xfrm>
              <a:off x="870854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20" name="Google Shape;12720;g3acbb144eea_1_6349">
              <a:extLst>
                <a:ext uri="{FF2B5EF4-FFF2-40B4-BE49-F238E27FC236}">
                  <a16:creationId xmlns:a16="http://schemas.microsoft.com/office/drawing/2014/main" id="{A1F37625-9276-1FD5-14AE-F43905E84494}"/>
                </a:ext>
              </a:extLst>
            </p:cNvPr>
            <p:cNvGrpSpPr/>
            <p:nvPr/>
          </p:nvGrpSpPr>
          <p:grpSpPr>
            <a:xfrm>
              <a:off x="9038641" y="2028711"/>
              <a:ext cx="1081720" cy="1081721"/>
              <a:chOff x="3802380" y="5451898"/>
              <a:chExt cx="1081720" cy="1081721"/>
            </a:xfrm>
          </p:grpSpPr>
          <p:sp>
            <p:nvSpPr>
              <p:cNvPr id="12721" name="Google Shape;12721;g3acbb144eea_1_6349">
                <a:extLst>
                  <a:ext uri="{FF2B5EF4-FFF2-40B4-BE49-F238E27FC236}">
                    <a16:creationId xmlns:a16="http://schemas.microsoft.com/office/drawing/2014/main" id="{01D3CE48-D9BB-3778-5293-0C72963E4CA2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22" name="Google Shape;12722;g3acbb144eea_1_6349">
                <a:extLst>
                  <a:ext uri="{FF2B5EF4-FFF2-40B4-BE49-F238E27FC236}">
                    <a16:creationId xmlns:a16="http://schemas.microsoft.com/office/drawing/2014/main" id="{47E44B7C-6238-9399-611A-15FCA77571F6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2723" name="Google Shape;12723;g3acbb144eea_1_6349">
                  <a:extLst>
                    <a:ext uri="{FF2B5EF4-FFF2-40B4-BE49-F238E27FC236}">
                      <a16:creationId xmlns:a16="http://schemas.microsoft.com/office/drawing/2014/main" id="{99686843-EF11-36B9-1ED7-0B0A2346AEBD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4" name="Google Shape;12724;g3acbb144eea_1_6349">
                  <a:extLst>
                    <a:ext uri="{FF2B5EF4-FFF2-40B4-BE49-F238E27FC236}">
                      <a16:creationId xmlns:a16="http://schemas.microsoft.com/office/drawing/2014/main" id="{69FFF950-8812-B4FE-9ED3-EC25B3CF8857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5" name="Google Shape;12725;g3acbb144eea_1_6349">
                <a:extLst>
                  <a:ext uri="{FF2B5EF4-FFF2-40B4-BE49-F238E27FC236}">
                    <a16:creationId xmlns:a16="http://schemas.microsoft.com/office/drawing/2014/main" id="{064BDC06-C6CC-0B4A-60B0-F8BF3B147220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2726" name="Google Shape;12726;g3acbb144eea_1_6349">
                  <a:extLst>
                    <a:ext uri="{FF2B5EF4-FFF2-40B4-BE49-F238E27FC236}">
                      <a16:creationId xmlns:a16="http://schemas.microsoft.com/office/drawing/2014/main" id="{5321F8EF-065B-A7AE-9313-FC569BFD5BAB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7" name="Google Shape;12727;g3acbb144eea_1_6349">
                  <a:extLst>
                    <a:ext uri="{FF2B5EF4-FFF2-40B4-BE49-F238E27FC236}">
                      <a16:creationId xmlns:a16="http://schemas.microsoft.com/office/drawing/2014/main" id="{0E070298-E96D-DC76-D4AD-0E7D9377122A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g3acbb144eea_1_6349">
                  <a:extLst>
                    <a:ext uri="{FF2B5EF4-FFF2-40B4-BE49-F238E27FC236}">
                      <a16:creationId xmlns:a16="http://schemas.microsoft.com/office/drawing/2014/main" id="{0121B7D9-CCC5-B622-68DE-3F6D8271C8A4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9" name="Google Shape;12729;g3acbb144eea_1_6349">
                  <a:extLst>
                    <a:ext uri="{FF2B5EF4-FFF2-40B4-BE49-F238E27FC236}">
                      <a16:creationId xmlns:a16="http://schemas.microsoft.com/office/drawing/2014/main" id="{82E8FF20-2847-D93E-1E19-9E3C8C286F4A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0" name="Google Shape;12730;g3acbb144eea_1_6349">
                  <a:extLst>
                    <a:ext uri="{FF2B5EF4-FFF2-40B4-BE49-F238E27FC236}">
                      <a16:creationId xmlns:a16="http://schemas.microsoft.com/office/drawing/2014/main" id="{ADC710AB-8930-C96B-F15A-A5A774FDE29C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g3acbb144eea_1_6349">
                  <a:extLst>
                    <a:ext uri="{FF2B5EF4-FFF2-40B4-BE49-F238E27FC236}">
                      <a16:creationId xmlns:a16="http://schemas.microsoft.com/office/drawing/2014/main" id="{F4140277-D35F-1D31-6D90-3807CDBA16C7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2" name="Google Shape;12732;g3acbb144eea_1_6349">
                  <a:extLst>
                    <a:ext uri="{FF2B5EF4-FFF2-40B4-BE49-F238E27FC236}">
                      <a16:creationId xmlns:a16="http://schemas.microsoft.com/office/drawing/2014/main" id="{43EE55FB-EB41-F48A-B46E-0ED7CACF2B4F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94" name="Google Shape;13194;g3acbb144eea_1_6349">
            <a:extLst>
              <a:ext uri="{FF2B5EF4-FFF2-40B4-BE49-F238E27FC236}">
                <a16:creationId xmlns:a16="http://schemas.microsoft.com/office/drawing/2014/main" id="{CBB1B48D-DB4E-9507-61FA-9B19776F15A3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3195" name="Google Shape;13195;g3acbb144eea_1_6349">
              <a:extLst>
                <a:ext uri="{FF2B5EF4-FFF2-40B4-BE49-F238E27FC236}">
                  <a16:creationId xmlns:a16="http://schemas.microsoft.com/office/drawing/2014/main" id="{00DC833A-F899-2EDB-3BED-5B0EAFF7A0F0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96" name="Google Shape;13196;g3acbb144eea_1_6349">
              <a:extLst>
                <a:ext uri="{FF2B5EF4-FFF2-40B4-BE49-F238E27FC236}">
                  <a16:creationId xmlns:a16="http://schemas.microsoft.com/office/drawing/2014/main" id="{4FBF84A6-68A3-1411-AE86-332339B83D74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3197" name="Google Shape;13197;g3acbb144eea_1_6349">
                <a:extLst>
                  <a:ext uri="{FF2B5EF4-FFF2-40B4-BE49-F238E27FC236}">
                    <a16:creationId xmlns:a16="http://schemas.microsoft.com/office/drawing/2014/main" id="{75948694-D777-F4E1-8D54-2064ADCDD3F7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3198" name="Google Shape;13198;g3acbb144eea_1_6349">
                  <a:extLst>
                    <a:ext uri="{FF2B5EF4-FFF2-40B4-BE49-F238E27FC236}">
                      <a16:creationId xmlns:a16="http://schemas.microsoft.com/office/drawing/2014/main" id="{0BAFA528-85B3-E319-AB6E-6E898ED851F5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9" name="Google Shape;13199;g3acbb144eea_1_6349">
                  <a:extLst>
                    <a:ext uri="{FF2B5EF4-FFF2-40B4-BE49-F238E27FC236}">
                      <a16:creationId xmlns:a16="http://schemas.microsoft.com/office/drawing/2014/main" id="{97D80BF2-5625-C656-F162-1F1D347FF2A7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0" name="Google Shape;13200;g3acbb144eea_1_6349">
                  <a:extLst>
                    <a:ext uri="{FF2B5EF4-FFF2-40B4-BE49-F238E27FC236}">
                      <a16:creationId xmlns:a16="http://schemas.microsoft.com/office/drawing/2014/main" id="{B56B5C8F-63BB-5E15-1EFA-E74F0FB0D634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1" name="Google Shape;13201;g3acbb144eea_1_6349">
                  <a:extLst>
                    <a:ext uri="{FF2B5EF4-FFF2-40B4-BE49-F238E27FC236}">
                      <a16:creationId xmlns:a16="http://schemas.microsoft.com/office/drawing/2014/main" id="{AF81BD4C-EE6C-2A62-7776-FC7B899F89B9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2" name="Google Shape;13202;g3acbb144eea_1_6349">
                  <a:extLst>
                    <a:ext uri="{FF2B5EF4-FFF2-40B4-BE49-F238E27FC236}">
                      <a16:creationId xmlns:a16="http://schemas.microsoft.com/office/drawing/2014/main" id="{9A058194-BF58-3484-9234-C0F454BA3E71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203" name="Google Shape;13203;g3acbb144eea_1_6349">
                <a:extLst>
                  <a:ext uri="{FF2B5EF4-FFF2-40B4-BE49-F238E27FC236}">
                    <a16:creationId xmlns:a16="http://schemas.microsoft.com/office/drawing/2014/main" id="{15507657-E355-DFF2-8EF8-A30B48E049C7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04" name="Google Shape;13204;g3acbb144eea_1_6349">
            <a:extLst>
              <a:ext uri="{FF2B5EF4-FFF2-40B4-BE49-F238E27FC236}">
                <a16:creationId xmlns:a16="http://schemas.microsoft.com/office/drawing/2014/main" id="{5003F24E-7BFC-8F36-DDF6-86448D926C69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3205" name="Google Shape;13205;g3acbb144eea_1_6349">
              <a:extLst>
                <a:ext uri="{FF2B5EF4-FFF2-40B4-BE49-F238E27FC236}">
                  <a16:creationId xmlns:a16="http://schemas.microsoft.com/office/drawing/2014/main" id="{6E55C6B7-4701-EA92-320A-020E485FD6BD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06" name="Google Shape;13206;g3acbb144eea_1_6349">
              <a:extLst>
                <a:ext uri="{FF2B5EF4-FFF2-40B4-BE49-F238E27FC236}">
                  <a16:creationId xmlns:a16="http://schemas.microsoft.com/office/drawing/2014/main" id="{6B42F69D-ED15-A40A-B659-52A992E56903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3207" name="Google Shape;13207;g3acbb144eea_1_6349">
                <a:extLst>
                  <a:ext uri="{FF2B5EF4-FFF2-40B4-BE49-F238E27FC236}">
                    <a16:creationId xmlns:a16="http://schemas.microsoft.com/office/drawing/2014/main" id="{BCED8DC8-41D0-EC6E-B33E-16141D423BD6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g3acbb144eea_1_6349">
                <a:extLst>
                  <a:ext uri="{FF2B5EF4-FFF2-40B4-BE49-F238E27FC236}">
                    <a16:creationId xmlns:a16="http://schemas.microsoft.com/office/drawing/2014/main" id="{3F9F8B26-C2BA-B456-CE05-43703F9347B6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g3acbb144eea_1_6349">
                <a:extLst>
                  <a:ext uri="{FF2B5EF4-FFF2-40B4-BE49-F238E27FC236}">
                    <a16:creationId xmlns:a16="http://schemas.microsoft.com/office/drawing/2014/main" id="{90966871-F5F9-22FF-C0CA-68C1368FC9AF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10" name="Google Shape;13210;g3acbb144eea_1_6349">
                <a:extLst>
                  <a:ext uri="{FF2B5EF4-FFF2-40B4-BE49-F238E27FC236}">
                    <a16:creationId xmlns:a16="http://schemas.microsoft.com/office/drawing/2014/main" id="{53C2CB56-F289-FDFD-AAEF-A781255D043E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3211" name="Google Shape;13211;g3acbb144eea_1_6349">
                  <a:extLst>
                    <a:ext uri="{FF2B5EF4-FFF2-40B4-BE49-F238E27FC236}">
                      <a16:creationId xmlns:a16="http://schemas.microsoft.com/office/drawing/2014/main" id="{5E841A39-533C-B3E9-0AA5-CAFCE14F98B1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2" name="Google Shape;13212;g3acbb144eea_1_6349">
                  <a:extLst>
                    <a:ext uri="{FF2B5EF4-FFF2-40B4-BE49-F238E27FC236}">
                      <a16:creationId xmlns:a16="http://schemas.microsoft.com/office/drawing/2014/main" id="{3A5664E3-FEA1-4D40-14C8-E8E848835F5E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3" name="Google Shape;13213;g3acbb144eea_1_6349">
                  <a:extLst>
                    <a:ext uri="{FF2B5EF4-FFF2-40B4-BE49-F238E27FC236}">
                      <a16:creationId xmlns:a16="http://schemas.microsoft.com/office/drawing/2014/main" id="{E1D1685F-28B4-9982-0980-D99C9C481860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14" name="Google Shape;13214;g3acbb144eea_1_6349">
                <a:extLst>
                  <a:ext uri="{FF2B5EF4-FFF2-40B4-BE49-F238E27FC236}">
                    <a16:creationId xmlns:a16="http://schemas.microsoft.com/office/drawing/2014/main" id="{119F2102-39A7-12D5-87EE-EB5F913BF911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3215" name="Google Shape;13215;g3acbb144eea_1_6349">
                  <a:extLst>
                    <a:ext uri="{FF2B5EF4-FFF2-40B4-BE49-F238E27FC236}">
                      <a16:creationId xmlns:a16="http://schemas.microsoft.com/office/drawing/2014/main" id="{750F09A9-735B-7FF4-B89F-EDCCD515358A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3216" name="Google Shape;13216;g3acbb144eea_1_6349">
                    <a:extLst>
                      <a:ext uri="{FF2B5EF4-FFF2-40B4-BE49-F238E27FC236}">
                        <a16:creationId xmlns:a16="http://schemas.microsoft.com/office/drawing/2014/main" id="{6524825A-B347-A6F1-7E84-3D51D165FA59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7" name="Google Shape;13217;g3acbb144eea_1_6349">
                    <a:extLst>
                      <a:ext uri="{FF2B5EF4-FFF2-40B4-BE49-F238E27FC236}">
                        <a16:creationId xmlns:a16="http://schemas.microsoft.com/office/drawing/2014/main" id="{D60C4EF7-40F2-2035-B586-5F52919B08A4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8" name="Google Shape;13218;g3acbb144eea_1_6349">
                    <a:extLst>
                      <a:ext uri="{FF2B5EF4-FFF2-40B4-BE49-F238E27FC236}">
                        <a16:creationId xmlns:a16="http://schemas.microsoft.com/office/drawing/2014/main" id="{20FBE7D0-40DB-3FAA-A393-01BF2A755B26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219" name="Google Shape;13219;g3acbb144eea_1_6349">
                  <a:extLst>
                    <a:ext uri="{FF2B5EF4-FFF2-40B4-BE49-F238E27FC236}">
                      <a16:creationId xmlns:a16="http://schemas.microsoft.com/office/drawing/2014/main" id="{8F2EF78B-8DB7-6BB8-8F6A-B15F8A15A920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3220" name="Google Shape;13220;g3acbb144eea_1_6349">
                    <a:extLst>
                      <a:ext uri="{FF2B5EF4-FFF2-40B4-BE49-F238E27FC236}">
                        <a16:creationId xmlns:a16="http://schemas.microsoft.com/office/drawing/2014/main" id="{1FEFC009-FD6B-DCD2-679F-EA0C6A9C5805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1" name="Google Shape;13221;g3acbb144eea_1_6349">
                    <a:extLst>
                      <a:ext uri="{FF2B5EF4-FFF2-40B4-BE49-F238E27FC236}">
                        <a16:creationId xmlns:a16="http://schemas.microsoft.com/office/drawing/2014/main" id="{4118F1EA-E54F-0500-C044-C68092ECFB81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3222" name="Google Shape;13222;g3acbb144eea_1_6349">
                  <a:extLst>
                    <a:ext uri="{FF2B5EF4-FFF2-40B4-BE49-F238E27FC236}">
                      <a16:creationId xmlns:a16="http://schemas.microsoft.com/office/drawing/2014/main" id="{3F0A18C7-B0E3-D89F-3414-C47030CD66B3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3" name="Google Shape;13223;g3acbb144eea_1_6349">
                  <a:extLst>
                    <a:ext uri="{FF2B5EF4-FFF2-40B4-BE49-F238E27FC236}">
                      <a16:creationId xmlns:a16="http://schemas.microsoft.com/office/drawing/2014/main" id="{C7B11E5B-18C0-6AEB-BD59-E9035F9AF11C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24" name="Google Shape;13224;g3acbb144eea_1_6349">
                  <a:extLst>
                    <a:ext uri="{FF2B5EF4-FFF2-40B4-BE49-F238E27FC236}">
                      <a16:creationId xmlns:a16="http://schemas.microsoft.com/office/drawing/2014/main" id="{6BBE5D8C-04F1-CF3F-2E41-888F808CDD4B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3225" name="Google Shape;13225;g3acbb144eea_1_6349">
                    <a:extLst>
                      <a:ext uri="{FF2B5EF4-FFF2-40B4-BE49-F238E27FC236}">
                        <a16:creationId xmlns:a16="http://schemas.microsoft.com/office/drawing/2014/main" id="{A8980CA8-FB7B-FB51-5ABB-07C002728592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6" name="Google Shape;13226;g3acbb144eea_1_6349">
                    <a:extLst>
                      <a:ext uri="{FF2B5EF4-FFF2-40B4-BE49-F238E27FC236}">
                        <a16:creationId xmlns:a16="http://schemas.microsoft.com/office/drawing/2014/main" id="{7EBE07B0-16AB-C36F-94A8-F449A72B24E1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7" name="Google Shape;13227;g3acbb144eea_1_6349">
                    <a:extLst>
                      <a:ext uri="{FF2B5EF4-FFF2-40B4-BE49-F238E27FC236}">
                        <a16:creationId xmlns:a16="http://schemas.microsoft.com/office/drawing/2014/main" id="{FF75D26A-C8B6-5FB9-4672-B9BD2E5AFBAD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40" name="Google Shape;12040;g3acbb144eea_1_6349">
            <a:extLst>
              <a:ext uri="{FF2B5EF4-FFF2-40B4-BE49-F238E27FC236}">
                <a16:creationId xmlns:a16="http://schemas.microsoft.com/office/drawing/2014/main" id="{CA23FCB7-267E-0B4F-97FE-56E3C875DD61}"/>
              </a:ext>
            </a:extLst>
          </p:cNvPr>
          <p:cNvGrpSpPr/>
          <p:nvPr/>
        </p:nvGrpSpPr>
        <p:grpSpPr>
          <a:xfrm>
            <a:off x="10450405" y="-6"/>
            <a:ext cx="1741800" cy="1713000"/>
            <a:chOff x="8708655" y="3426144"/>
            <a:chExt cx="1741800" cy="1713000"/>
          </a:xfrm>
        </p:grpSpPr>
        <p:sp>
          <p:nvSpPr>
            <p:cNvPr id="12041" name="Google Shape;12041;g3acbb144eea_1_6349">
              <a:extLst>
                <a:ext uri="{FF2B5EF4-FFF2-40B4-BE49-F238E27FC236}">
                  <a16:creationId xmlns:a16="http://schemas.microsoft.com/office/drawing/2014/main" id="{266B63F4-4A54-5BE3-B986-2594CD537DCD}"/>
                </a:ext>
              </a:extLst>
            </p:cNvPr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42" name="Google Shape;12042;g3acbb144eea_1_6349">
              <a:extLst>
                <a:ext uri="{FF2B5EF4-FFF2-40B4-BE49-F238E27FC236}">
                  <a16:creationId xmlns:a16="http://schemas.microsoft.com/office/drawing/2014/main" id="{3C1F7718-21D9-574D-2089-701EA1467810}"/>
                </a:ext>
              </a:extLst>
            </p:cNvPr>
            <p:cNvGrpSpPr/>
            <p:nvPr/>
          </p:nvGrpSpPr>
          <p:grpSpPr>
            <a:xfrm>
              <a:off x="9121193" y="3637177"/>
              <a:ext cx="1038118" cy="1290954"/>
              <a:chOff x="420264" y="220027"/>
              <a:chExt cx="1038118" cy="1290954"/>
            </a:xfrm>
          </p:grpSpPr>
          <p:sp>
            <p:nvSpPr>
              <p:cNvPr id="12043" name="Google Shape;12043;g3acbb144eea_1_6349">
                <a:extLst>
                  <a:ext uri="{FF2B5EF4-FFF2-40B4-BE49-F238E27FC236}">
                    <a16:creationId xmlns:a16="http://schemas.microsoft.com/office/drawing/2014/main" id="{A633D0BF-F3C7-EC8A-1837-4E7C117D57D1}"/>
                  </a:ext>
                </a:extLst>
              </p:cNvPr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4" name="Google Shape;12044;g3acbb144eea_1_6349">
                <a:extLst>
                  <a:ext uri="{FF2B5EF4-FFF2-40B4-BE49-F238E27FC236}">
                    <a16:creationId xmlns:a16="http://schemas.microsoft.com/office/drawing/2014/main" id="{C21EFAAC-ACE7-8C86-7E3C-9A447DC790FC}"/>
                  </a:ext>
                </a:extLst>
              </p:cNvPr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45" name="Google Shape;12045;g3acbb144eea_1_6349">
                <a:extLst>
                  <a:ext uri="{FF2B5EF4-FFF2-40B4-BE49-F238E27FC236}">
                    <a16:creationId xmlns:a16="http://schemas.microsoft.com/office/drawing/2014/main" id="{FAFE7515-716C-27FB-89A0-C771EC8AEDAF}"/>
                  </a:ext>
                </a:extLst>
              </p:cNvPr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2046" name="Google Shape;12046;g3acbb144eea_1_6349">
                  <a:extLst>
                    <a:ext uri="{FF2B5EF4-FFF2-40B4-BE49-F238E27FC236}">
                      <a16:creationId xmlns:a16="http://schemas.microsoft.com/office/drawing/2014/main" id="{89699401-09DC-6FE1-CC3D-CFAAF148AD8D}"/>
                    </a:ext>
                  </a:extLst>
                </p:cNvPr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47" name="Google Shape;12047;g3acbb144eea_1_6349">
                  <a:extLst>
                    <a:ext uri="{FF2B5EF4-FFF2-40B4-BE49-F238E27FC236}">
                      <a16:creationId xmlns:a16="http://schemas.microsoft.com/office/drawing/2014/main" id="{FD3BCD87-B243-779A-6841-F671BA6D32D1}"/>
                    </a:ext>
                  </a:extLst>
                </p:cNvPr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2048" name="Google Shape;12048;g3acbb144eea_1_6349">
                    <a:extLst>
                      <a:ext uri="{FF2B5EF4-FFF2-40B4-BE49-F238E27FC236}">
                        <a16:creationId xmlns:a16="http://schemas.microsoft.com/office/drawing/2014/main" id="{6DB60EE2-B02D-E9A9-FE1B-2F4F1333CE4E}"/>
                      </a:ext>
                    </a:extLst>
                  </p:cNvPr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49" name="Google Shape;12049;g3acbb144eea_1_6349">
                    <a:extLst>
                      <a:ext uri="{FF2B5EF4-FFF2-40B4-BE49-F238E27FC236}">
                        <a16:creationId xmlns:a16="http://schemas.microsoft.com/office/drawing/2014/main" id="{55F25162-12FD-B4EA-F238-04D2D3CEC5F7}"/>
                      </a:ext>
                    </a:extLst>
                  </p:cNvPr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050" name="Google Shape;12050;g3acbb144eea_1_6349">
                <a:extLst>
                  <a:ext uri="{FF2B5EF4-FFF2-40B4-BE49-F238E27FC236}">
                    <a16:creationId xmlns:a16="http://schemas.microsoft.com/office/drawing/2014/main" id="{3E3741CB-286B-7584-267F-389D8ADA8401}"/>
                  </a:ext>
                </a:extLst>
              </p:cNvPr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g3acbb144eea_1_6349">
                <a:extLst>
                  <a:ext uri="{FF2B5EF4-FFF2-40B4-BE49-F238E27FC236}">
                    <a16:creationId xmlns:a16="http://schemas.microsoft.com/office/drawing/2014/main" id="{98B5AE18-AF2F-BBD4-A689-AF146A0FC0B5}"/>
                  </a:ext>
                </a:extLst>
              </p:cNvPr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g3acbb144eea_1_6349">
                <a:extLst>
                  <a:ext uri="{FF2B5EF4-FFF2-40B4-BE49-F238E27FC236}">
                    <a16:creationId xmlns:a16="http://schemas.microsoft.com/office/drawing/2014/main" id="{B501A23C-7C5C-054E-146D-0D8A693379F4}"/>
                  </a:ext>
                </a:extLst>
              </p:cNvPr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g3acbb144eea_1_6349">
                <a:extLst>
                  <a:ext uri="{FF2B5EF4-FFF2-40B4-BE49-F238E27FC236}">
                    <a16:creationId xmlns:a16="http://schemas.microsoft.com/office/drawing/2014/main" id="{BB2F88CC-E1EB-122C-1905-F97760A1AB85}"/>
                  </a:ext>
                </a:extLst>
              </p:cNvPr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g3acbb144eea_1_6349">
                <a:extLst>
                  <a:ext uri="{FF2B5EF4-FFF2-40B4-BE49-F238E27FC236}">
                    <a16:creationId xmlns:a16="http://schemas.microsoft.com/office/drawing/2014/main" id="{4AF2DAFE-F0B9-9CD9-1D72-3EBF0790E3DF}"/>
                  </a:ext>
                </a:extLst>
              </p:cNvPr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5" name="Google Shape;12055;g3acbb144eea_1_6349">
                <a:extLst>
                  <a:ext uri="{FF2B5EF4-FFF2-40B4-BE49-F238E27FC236}">
                    <a16:creationId xmlns:a16="http://schemas.microsoft.com/office/drawing/2014/main" id="{C0493210-F783-E876-B9DF-D447D60013DF}"/>
                  </a:ext>
                </a:extLst>
              </p:cNvPr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6" name="Google Shape;12056;g3acbb144eea_1_6349">
                <a:extLst>
                  <a:ext uri="{FF2B5EF4-FFF2-40B4-BE49-F238E27FC236}">
                    <a16:creationId xmlns:a16="http://schemas.microsoft.com/office/drawing/2014/main" id="{4A0B1C18-E9EB-8EB6-BEA5-6232204291E4}"/>
                  </a:ext>
                </a:extLst>
              </p:cNvPr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7" name="Google Shape;12057;g3acbb144eea_1_6349">
                <a:extLst>
                  <a:ext uri="{FF2B5EF4-FFF2-40B4-BE49-F238E27FC236}">
                    <a16:creationId xmlns:a16="http://schemas.microsoft.com/office/drawing/2014/main" id="{D167363C-B7B2-50F0-2B07-32857A21147B}"/>
                  </a:ext>
                </a:extLst>
              </p:cNvPr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455" name="Google Shape;12455;g3acbb144eea_1_6349">
            <a:extLst>
              <a:ext uri="{FF2B5EF4-FFF2-40B4-BE49-F238E27FC236}">
                <a16:creationId xmlns:a16="http://schemas.microsoft.com/office/drawing/2014/main" id="{D8184622-88B8-A652-6F17-E4A8FDC04077}"/>
              </a:ext>
            </a:extLst>
          </p:cNvPr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2456" name="Google Shape;12456;g3acbb144eea_1_6349">
              <a:extLst>
                <a:ext uri="{FF2B5EF4-FFF2-40B4-BE49-F238E27FC236}">
                  <a16:creationId xmlns:a16="http://schemas.microsoft.com/office/drawing/2014/main" id="{B3CEF74C-35F4-57FA-E20E-DA219B308314}"/>
                </a:ext>
              </a:extLst>
            </p:cNvPr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57" name="Google Shape;12457;g3acbb144eea_1_6349">
              <a:extLst>
                <a:ext uri="{FF2B5EF4-FFF2-40B4-BE49-F238E27FC236}">
                  <a16:creationId xmlns:a16="http://schemas.microsoft.com/office/drawing/2014/main" id="{0CF9D63F-F508-AEEF-B124-9BFD6DC65EFB}"/>
                </a:ext>
              </a:extLst>
            </p:cNvPr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2458" name="Google Shape;12458;g3acbb144eea_1_6349">
                <a:extLst>
                  <a:ext uri="{FF2B5EF4-FFF2-40B4-BE49-F238E27FC236}">
                    <a16:creationId xmlns:a16="http://schemas.microsoft.com/office/drawing/2014/main" id="{8E4F8A5E-52C6-3ED2-5D92-6024E458B783}"/>
                  </a:ext>
                </a:extLst>
              </p:cNvPr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g3acbb144eea_1_6349">
                <a:extLst>
                  <a:ext uri="{FF2B5EF4-FFF2-40B4-BE49-F238E27FC236}">
                    <a16:creationId xmlns:a16="http://schemas.microsoft.com/office/drawing/2014/main" id="{3BE8224F-9FA5-9057-6091-DC96508C6E42}"/>
                  </a:ext>
                </a:extLst>
              </p:cNvPr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g3acbb144eea_1_6349">
                <a:extLst>
                  <a:ext uri="{FF2B5EF4-FFF2-40B4-BE49-F238E27FC236}">
                    <a16:creationId xmlns:a16="http://schemas.microsoft.com/office/drawing/2014/main" id="{DA426003-6D5E-245B-196A-EC1431293013}"/>
                  </a:ext>
                </a:extLst>
              </p:cNvPr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g3acbb144eea_1_6349">
                <a:extLst>
                  <a:ext uri="{FF2B5EF4-FFF2-40B4-BE49-F238E27FC236}">
                    <a16:creationId xmlns:a16="http://schemas.microsoft.com/office/drawing/2014/main" id="{7127586E-A136-93B5-40BD-D6014B04D321}"/>
                  </a:ext>
                </a:extLst>
              </p:cNvPr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g3acbb144eea_1_6349">
                <a:extLst>
                  <a:ext uri="{FF2B5EF4-FFF2-40B4-BE49-F238E27FC236}">
                    <a16:creationId xmlns:a16="http://schemas.microsoft.com/office/drawing/2014/main" id="{425CCA58-B4D8-21FC-DD7A-C8805D915DCB}"/>
                  </a:ext>
                </a:extLst>
              </p:cNvPr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g3acbb144eea_1_6349">
                <a:extLst>
                  <a:ext uri="{FF2B5EF4-FFF2-40B4-BE49-F238E27FC236}">
                    <a16:creationId xmlns:a16="http://schemas.microsoft.com/office/drawing/2014/main" id="{D632D2BE-5188-19E5-2B3C-6A5F58EC5434}"/>
                  </a:ext>
                </a:extLst>
              </p:cNvPr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g3acbb144eea_1_6349">
                <a:extLst>
                  <a:ext uri="{FF2B5EF4-FFF2-40B4-BE49-F238E27FC236}">
                    <a16:creationId xmlns:a16="http://schemas.microsoft.com/office/drawing/2014/main" id="{3218D533-C4C5-C5B8-5E41-A44AA20DC156}"/>
                  </a:ext>
                </a:extLst>
              </p:cNvPr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g3acbb144eea_1_6349">
                <a:extLst>
                  <a:ext uri="{FF2B5EF4-FFF2-40B4-BE49-F238E27FC236}">
                    <a16:creationId xmlns:a16="http://schemas.microsoft.com/office/drawing/2014/main" id="{5FF14D11-1211-7F1C-00B7-42806BA40699}"/>
                  </a:ext>
                </a:extLst>
              </p:cNvPr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g3acbb144eea_1_6349">
                <a:extLst>
                  <a:ext uri="{FF2B5EF4-FFF2-40B4-BE49-F238E27FC236}">
                    <a16:creationId xmlns:a16="http://schemas.microsoft.com/office/drawing/2014/main" id="{850377EC-7CE2-2B8E-FA0E-3997C0E149B7}"/>
                  </a:ext>
                </a:extLst>
              </p:cNvPr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g3acbb144eea_1_6349">
                <a:extLst>
                  <a:ext uri="{FF2B5EF4-FFF2-40B4-BE49-F238E27FC236}">
                    <a16:creationId xmlns:a16="http://schemas.microsoft.com/office/drawing/2014/main" id="{70955261-CB6A-BA10-1824-8DFC549E58F5}"/>
                  </a:ext>
                </a:extLst>
              </p:cNvPr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g3acbb144eea_1_6349">
                <a:extLst>
                  <a:ext uri="{FF2B5EF4-FFF2-40B4-BE49-F238E27FC236}">
                    <a16:creationId xmlns:a16="http://schemas.microsoft.com/office/drawing/2014/main" id="{EDDE6E8F-E38A-B965-0087-B7FF35D1E7F7}"/>
                  </a:ext>
                </a:extLst>
              </p:cNvPr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g3acbb144eea_1_6349">
                <a:extLst>
                  <a:ext uri="{FF2B5EF4-FFF2-40B4-BE49-F238E27FC236}">
                    <a16:creationId xmlns:a16="http://schemas.microsoft.com/office/drawing/2014/main" id="{F2385EA7-0F0A-8664-3DA7-6A616226DC86}"/>
                  </a:ext>
                </a:extLst>
              </p:cNvPr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g3acbb144eea_1_6349">
                <a:extLst>
                  <a:ext uri="{FF2B5EF4-FFF2-40B4-BE49-F238E27FC236}">
                    <a16:creationId xmlns:a16="http://schemas.microsoft.com/office/drawing/2014/main" id="{9CFCBECA-1C18-3B37-83B8-B3F820D5B96D}"/>
                  </a:ext>
                </a:extLst>
              </p:cNvPr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g3acbb144eea_1_6349">
                <a:extLst>
                  <a:ext uri="{FF2B5EF4-FFF2-40B4-BE49-F238E27FC236}">
                    <a16:creationId xmlns:a16="http://schemas.microsoft.com/office/drawing/2014/main" id="{05B8AD2A-B002-998F-3E49-3FEB0D4930E2}"/>
                  </a:ext>
                </a:extLst>
              </p:cNvPr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g3acbb144eea_1_6349">
                <a:extLst>
                  <a:ext uri="{FF2B5EF4-FFF2-40B4-BE49-F238E27FC236}">
                    <a16:creationId xmlns:a16="http://schemas.microsoft.com/office/drawing/2014/main" id="{40A84536-A0E6-98E5-7EE0-208757753261}"/>
                  </a:ext>
                </a:extLst>
              </p:cNvPr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g3acbb144eea_1_6349">
                <a:extLst>
                  <a:ext uri="{FF2B5EF4-FFF2-40B4-BE49-F238E27FC236}">
                    <a16:creationId xmlns:a16="http://schemas.microsoft.com/office/drawing/2014/main" id="{409B6923-9943-9C0C-467D-517F26ACEAF8}"/>
                  </a:ext>
                </a:extLst>
              </p:cNvPr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g3acbb144eea_1_6349">
                <a:extLst>
                  <a:ext uri="{FF2B5EF4-FFF2-40B4-BE49-F238E27FC236}">
                    <a16:creationId xmlns:a16="http://schemas.microsoft.com/office/drawing/2014/main" id="{3FE0BB5B-A963-F7C1-E9F2-3130D8D58B58}"/>
                  </a:ext>
                </a:extLst>
              </p:cNvPr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g3acbb144eea_1_6349">
                <a:extLst>
                  <a:ext uri="{FF2B5EF4-FFF2-40B4-BE49-F238E27FC236}">
                    <a16:creationId xmlns:a16="http://schemas.microsoft.com/office/drawing/2014/main" id="{A5CA7D06-65EA-3B61-6E18-C8DA928486FB}"/>
                  </a:ext>
                </a:extLst>
              </p:cNvPr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g3acbb144eea_1_6349">
                <a:extLst>
                  <a:ext uri="{FF2B5EF4-FFF2-40B4-BE49-F238E27FC236}">
                    <a16:creationId xmlns:a16="http://schemas.microsoft.com/office/drawing/2014/main" id="{1BCF4CF8-1D66-E204-3A8C-4F560F623C46}"/>
                  </a:ext>
                </a:extLst>
              </p:cNvPr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g3acbb144eea_1_6349">
                <a:extLst>
                  <a:ext uri="{FF2B5EF4-FFF2-40B4-BE49-F238E27FC236}">
                    <a16:creationId xmlns:a16="http://schemas.microsoft.com/office/drawing/2014/main" id="{0E90C16A-717C-3DFD-7A00-7CA4887231A9}"/>
                  </a:ext>
                </a:extLst>
              </p:cNvPr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g3acbb144eea_1_6349">
                <a:extLst>
                  <a:ext uri="{FF2B5EF4-FFF2-40B4-BE49-F238E27FC236}">
                    <a16:creationId xmlns:a16="http://schemas.microsoft.com/office/drawing/2014/main" id="{25466086-F14F-BA18-4CB3-35C10E542A1E}"/>
                  </a:ext>
                </a:extLst>
              </p:cNvPr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g3acbb144eea_1_6349">
                <a:extLst>
                  <a:ext uri="{FF2B5EF4-FFF2-40B4-BE49-F238E27FC236}">
                    <a16:creationId xmlns:a16="http://schemas.microsoft.com/office/drawing/2014/main" id="{27CE40D2-B10F-9749-C904-57C55ABEF227}"/>
                  </a:ext>
                </a:extLst>
              </p:cNvPr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g3acbb144eea_1_6349">
                <a:extLst>
                  <a:ext uri="{FF2B5EF4-FFF2-40B4-BE49-F238E27FC236}">
                    <a16:creationId xmlns:a16="http://schemas.microsoft.com/office/drawing/2014/main" id="{FF1E5923-7CF7-2620-C665-B451C249259D}"/>
                  </a:ext>
                </a:extLst>
              </p:cNvPr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g3acbb144eea_1_6349">
                <a:extLst>
                  <a:ext uri="{FF2B5EF4-FFF2-40B4-BE49-F238E27FC236}">
                    <a16:creationId xmlns:a16="http://schemas.microsoft.com/office/drawing/2014/main" id="{63DEF132-932E-CFE8-12F8-1B131871AD7D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g3acbb144eea_1_6349">
                <a:extLst>
                  <a:ext uri="{FF2B5EF4-FFF2-40B4-BE49-F238E27FC236}">
                    <a16:creationId xmlns:a16="http://schemas.microsoft.com/office/drawing/2014/main" id="{30C7D23E-56DD-5488-1F1C-04C42CCD4157}"/>
                  </a:ext>
                </a:extLst>
              </p:cNvPr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g3acbb144eea_1_6349">
                <a:extLst>
                  <a:ext uri="{FF2B5EF4-FFF2-40B4-BE49-F238E27FC236}">
                    <a16:creationId xmlns:a16="http://schemas.microsoft.com/office/drawing/2014/main" id="{FBDAE6DE-918C-7F58-EF99-626AC44C9F77}"/>
                  </a:ext>
                </a:extLst>
              </p:cNvPr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g3acbb144eea_1_6349">
                <a:extLst>
                  <a:ext uri="{FF2B5EF4-FFF2-40B4-BE49-F238E27FC236}">
                    <a16:creationId xmlns:a16="http://schemas.microsoft.com/office/drawing/2014/main" id="{B525048A-ACF9-E720-3AC2-A1418A8E3F41}"/>
                  </a:ext>
                </a:extLst>
              </p:cNvPr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g3acbb144eea_1_6349">
                <a:extLst>
                  <a:ext uri="{FF2B5EF4-FFF2-40B4-BE49-F238E27FC236}">
                    <a16:creationId xmlns:a16="http://schemas.microsoft.com/office/drawing/2014/main" id="{30F12F06-6219-1732-B587-404AEE3209DF}"/>
                  </a:ext>
                </a:extLst>
              </p:cNvPr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g3acbb144eea_1_6349">
                <a:extLst>
                  <a:ext uri="{FF2B5EF4-FFF2-40B4-BE49-F238E27FC236}">
                    <a16:creationId xmlns:a16="http://schemas.microsoft.com/office/drawing/2014/main" id="{19341908-4DE3-F047-1C68-DA393E129B90}"/>
                  </a:ext>
                </a:extLst>
              </p:cNvPr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g3acbb144eea_1_6349">
                <a:extLst>
                  <a:ext uri="{FF2B5EF4-FFF2-40B4-BE49-F238E27FC236}">
                    <a16:creationId xmlns:a16="http://schemas.microsoft.com/office/drawing/2014/main" id="{B56ED122-F5B3-E8A7-1F4E-4F576CBC3A1A}"/>
                  </a:ext>
                </a:extLst>
              </p:cNvPr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g3acbb144eea_1_6349">
                <a:extLst>
                  <a:ext uri="{FF2B5EF4-FFF2-40B4-BE49-F238E27FC236}">
                    <a16:creationId xmlns:a16="http://schemas.microsoft.com/office/drawing/2014/main" id="{58C25EB4-E4B7-6DB7-64DE-6CCC64133CF5}"/>
                  </a:ext>
                </a:extLst>
              </p:cNvPr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g3acbb144eea_1_6349">
                <a:extLst>
                  <a:ext uri="{FF2B5EF4-FFF2-40B4-BE49-F238E27FC236}">
                    <a16:creationId xmlns:a16="http://schemas.microsoft.com/office/drawing/2014/main" id="{B665B807-A93F-9E96-1769-3C0B02B65EB5}"/>
                  </a:ext>
                </a:extLst>
              </p:cNvPr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g3acbb144eea_1_6349">
                <a:extLst>
                  <a:ext uri="{FF2B5EF4-FFF2-40B4-BE49-F238E27FC236}">
                    <a16:creationId xmlns:a16="http://schemas.microsoft.com/office/drawing/2014/main" id="{033D9914-C055-B58C-2651-B8916F1E8EE9}"/>
                  </a:ext>
                </a:extLst>
              </p:cNvPr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g3acbb144eea_1_6349">
                <a:extLst>
                  <a:ext uri="{FF2B5EF4-FFF2-40B4-BE49-F238E27FC236}">
                    <a16:creationId xmlns:a16="http://schemas.microsoft.com/office/drawing/2014/main" id="{D877B746-5A2A-E09F-B106-31E7257C6B2B}"/>
                  </a:ext>
                </a:extLst>
              </p:cNvPr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g3acbb144eea_1_6349">
                <a:extLst>
                  <a:ext uri="{FF2B5EF4-FFF2-40B4-BE49-F238E27FC236}">
                    <a16:creationId xmlns:a16="http://schemas.microsoft.com/office/drawing/2014/main" id="{8350E002-BFD0-457B-4AED-F3A1F705AECD}"/>
                  </a:ext>
                </a:extLst>
              </p:cNvPr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3" name="Google Shape;12493;g3acbb144eea_1_6349">
                <a:extLst>
                  <a:ext uri="{FF2B5EF4-FFF2-40B4-BE49-F238E27FC236}">
                    <a16:creationId xmlns:a16="http://schemas.microsoft.com/office/drawing/2014/main" id="{1E66335F-CA46-1624-4B78-F6123333667E}"/>
                  </a:ext>
                </a:extLst>
              </p:cNvPr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4" name="Google Shape;12494;g3acbb144eea_1_6349">
                <a:extLst>
                  <a:ext uri="{FF2B5EF4-FFF2-40B4-BE49-F238E27FC236}">
                    <a16:creationId xmlns:a16="http://schemas.microsoft.com/office/drawing/2014/main" id="{C425DE82-FC45-2B91-E5EB-B7B7700D1898}"/>
                  </a:ext>
                </a:extLst>
              </p:cNvPr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5" name="Google Shape;12495;g3acbb144eea_1_6349">
                <a:extLst>
                  <a:ext uri="{FF2B5EF4-FFF2-40B4-BE49-F238E27FC236}">
                    <a16:creationId xmlns:a16="http://schemas.microsoft.com/office/drawing/2014/main" id="{C78235B6-D4A3-9575-67F4-C2E26AF41FED}"/>
                  </a:ext>
                </a:extLst>
              </p:cNvPr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6" name="Google Shape;12496;g3acbb144eea_1_6349">
                <a:extLst>
                  <a:ext uri="{FF2B5EF4-FFF2-40B4-BE49-F238E27FC236}">
                    <a16:creationId xmlns:a16="http://schemas.microsoft.com/office/drawing/2014/main" id="{FA907DFF-029D-835A-E90A-126A9C45F352}"/>
                  </a:ext>
                </a:extLst>
              </p:cNvPr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7" name="Google Shape;12497;g3acbb144eea_1_6349">
                <a:extLst>
                  <a:ext uri="{FF2B5EF4-FFF2-40B4-BE49-F238E27FC236}">
                    <a16:creationId xmlns:a16="http://schemas.microsoft.com/office/drawing/2014/main" id="{31FBB5A4-2924-406B-6D20-B22635497EDF}"/>
                  </a:ext>
                </a:extLst>
              </p:cNvPr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8" name="Google Shape;12498;g3acbb144eea_1_6349">
                <a:extLst>
                  <a:ext uri="{FF2B5EF4-FFF2-40B4-BE49-F238E27FC236}">
                    <a16:creationId xmlns:a16="http://schemas.microsoft.com/office/drawing/2014/main" id="{4C9A1F80-7E35-DFB6-D49E-564410D50BF9}"/>
                  </a:ext>
                </a:extLst>
              </p:cNvPr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9" name="Google Shape;12499;g3acbb144eea_1_6349">
                <a:extLst>
                  <a:ext uri="{FF2B5EF4-FFF2-40B4-BE49-F238E27FC236}">
                    <a16:creationId xmlns:a16="http://schemas.microsoft.com/office/drawing/2014/main" id="{662A400A-5738-1E2D-554C-C521F9B4C9DB}"/>
                  </a:ext>
                </a:extLst>
              </p:cNvPr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0" name="Google Shape;12500;g3acbb144eea_1_6349">
                <a:extLst>
                  <a:ext uri="{FF2B5EF4-FFF2-40B4-BE49-F238E27FC236}">
                    <a16:creationId xmlns:a16="http://schemas.microsoft.com/office/drawing/2014/main" id="{AE243A33-C1ED-CA98-78E8-92A48EC7BCF7}"/>
                  </a:ext>
                </a:extLst>
              </p:cNvPr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g3acbb144eea_1_6349">
                <a:extLst>
                  <a:ext uri="{FF2B5EF4-FFF2-40B4-BE49-F238E27FC236}">
                    <a16:creationId xmlns:a16="http://schemas.microsoft.com/office/drawing/2014/main" id="{7D665794-CE08-36A6-9FBA-1ED93488F26F}"/>
                  </a:ext>
                </a:extLst>
              </p:cNvPr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g3acbb144eea_1_6349">
                <a:extLst>
                  <a:ext uri="{FF2B5EF4-FFF2-40B4-BE49-F238E27FC236}">
                    <a16:creationId xmlns:a16="http://schemas.microsoft.com/office/drawing/2014/main" id="{DC6368AF-7716-7275-2DB4-EAEDA78844D5}"/>
                  </a:ext>
                </a:extLst>
              </p:cNvPr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g3acbb144eea_1_6349">
                <a:extLst>
                  <a:ext uri="{FF2B5EF4-FFF2-40B4-BE49-F238E27FC236}">
                    <a16:creationId xmlns:a16="http://schemas.microsoft.com/office/drawing/2014/main" id="{F727E152-CC3D-BE26-68BD-03BDFC1ACE57}"/>
                  </a:ext>
                </a:extLst>
              </p:cNvPr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g3acbb144eea_1_6349">
                <a:extLst>
                  <a:ext uri="{FF2B5EF4-FFF2-40B4-BE49-F238E27FC236}">
                    <a16:creationId xmlns:a16="http://schemas.microsoft.com/office/drawing/2014/main" id="{12A5ED96-3F8A-8D03-81D3-8D66AB720E56}"/>
                  </a:ext>
                </a:extLst>
              </p:cNvPr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g3acbb144eea_1_6349">
                <a:extLst>
                  <a:ext uri="{FF2B5EF4-FFF2-40B4-BE49-F238E27FC236}">
                    <a16:creationId xmlns:a16="http://schemas.microsoft.com/office/drawing/2014/main" id="{5A1FA7B5-A92A-457E-EDA4-C9014B75F11E}"/>
                  </a:ext>
                </a:extLst>
              </p:cNvPr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g3acbb144eea_1_6349">
                <a:extLst>
                  <a:ext uri="{FF2B5EF4-FFF2-40B4-BE49-F238E27FC236}">
                    <a16:creationId xmlns:a16="http://schemas.microsoft.com/office/drawing/2014/main" id="{6F4B7890-083D-EF5C-24F8-F16EB10A39C0}"/>
                  </a:ext>
                </a:extLst>
              </p:cNvPr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g3acbb144eea_1_6349">
                <a:extLst>
                  <a:ext uri="{FF2B5EF4-FFF2-40B4-BE49-F238E27FC236}">
                    <a16:creationId xmlns:a16="http://schemas.microsoft.com/office/drawing/2014/main" id="{17B98519-2203-C04B-328C-1A94F644CFE5}"/>
                  </a:ext>
                </a:extLst>
              </p:cNvPr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g3acbb144eea_1_6349">
                <a:extLst>
                  <a:ext uri="{FF2B5EF4-FFF2-40B4-BE49-F238E27FC236}">
                    <a16:creationId xmlns:a16="http://schemas.microsoft.com/office/drawing/2014/main" id="{C40FB356-B7CC-DE3A-A90B-DDCDE9FC3EB9}"/>
                  </a:ext>
                </a:extLst>
              </p:cNvPr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g3acbb144eea_1_6349">
                <a:extLst>
                  <a:ext uri="{FF2B5EF4-FFF2-40B4-BE49-F238E27FC236}">
                    <a16:creationId xmlns:a16="http://schemas.microsoft.com/office/drawing/2014/main" id="{4A4F73A3-A7D7-0235-E263-5E46212FA872}"/>
                  </a:ext>
                </a:extLst>
              </p:cNvPr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g3acbb144eea_1_6349">
                <a:extLst>
                  <a:ext uri="{FF2B5EF4-FFF2-40B4-BE49-F238E27FC236}">
                    <a16:creationId xmlns:a16="http://schemas.microsoft.com/office/drawing/2014/main" id="{970231D0-CDA3-F198-C82A-A9E18B1BCBE2}"/>
                  </a:ext>
                </a:extLst>
              </p:cNvPr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g3acbb144eea_1_6349">
                <a:extLst>
                  <a:ext uri="{FF2B5EF4-FFF2-40B4-BE49-F238E27FC236}">
                    <a16:creationId xmlns:a16="http://schemas.microsoft.com/office/drawing/2014/main" id="{807E3340-1562-BBD1-C055-491DF92E8356}"/>
                  </a:ext>
                </a:extLst>
              </p:cNvPr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g3acbb144eea_1_6349">
                <a:extLst>
                  <a:ext uri="{FF2B5EF4-FFF2-40B4-BE49-F238E27FC236}">
                    <a16:creationId xmlns:a16="http://schemas.microsoft.com/office/drawing/2014/main" id="{3BBECA5E-4E9A-58CC-6AF3-527FDC679A2F}"/>
                  </a:ext>
                </a:extLst>
              </p:cNvPr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g3acbb144eea_1_6349">
                <a:extLst>
                  <a:ext uri="{FF2B5EF4-FFF2-40B4-BE49-F238E27FC236}">
                    <a16:creationId xmlns:a16="http://schemas.microsoft.com/office/drawing/2014/main" id="{999E14D1-FF97-7934-C5C1-903923BB7C6E}"/>
                  </a:ext>
                </a:extLst>
              </p:cNvPr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g3acbb144eea_1_6349">
                <a:extLst>
                  <a:ext uri="{FF2B5EF4-FFF2-40B4-BE49-F238E27FC236}">
                    <a16:creationId xmlns:a16="http://schemas.microsoft.com/office/drawing/2014/main" id="{C7FEF511-DA9E-2977-45A7-0D444C430F40}"/>
                  </a:ext>
                </a:extLst>
              </p:cNvPr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g3acbb144eea_1_6349">
                <a:extLst>
                  <a:ext uri="{FF2B5EF4-FFF2-40B4-BE49-F238E27FC236}">
                    <a16:creationId xmlns:a16="http://schemas.microsoft.com/office/drawing/2014/main" id="{0149F7CF-7D4C-C8BD-1626-B53A3E2AF36E}"/>
                  </a:ext>
                </a:extLst>
              </p:cNvPr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g3acbb144eea_1_6349">
                <a:extLst>
                  <a:ext uri="{FF2B5EF4-FFF2-40B4-BE49-F238E27FC236}">
                    <a16:creationId xmlns:a16="http://schemas.microsoft.com/office/drawing/2014/main" id="{C9229DB3-F138-EBC3-6689-CA2D4CC2A184}"/>
                  </a:ext>
                </a:extLst>
              </p:cNvPr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g3acbb144eea_1_6349">
                <a:extLst>
                  <a:ext uri="{FF2B5EF4-FFF2-40B4-BE49-F238E27FC236}">
                    <a16:creationId xmlns:a16="http://schemas.microsoft.com/office/drawing/2014/main" id="{A23116FB-FF29-A2F9-2758-AF8159E950C3}"/>
                  </a:ext>
                </a:extLst>
              </p:cNvPr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g3acbb144eea_1_6349">
                <a:extLst>
                  <a:ext uri="{FF2B5EF4-FFF2-40B4-BE49-F238E27FC236}">
                    <a16:creationId xmlns:a16="http://schemas.microsoft.com/office/drawing/2014/main" id="{6051B66F-56A2-4D2A-3129-61DDE82350E6}"/>
                  </a:ext>
                </a:extLst>
              </p:cNvPr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g3acbb144eea_1_6349">
                <a:extLst>
                  <a:ext uri="{FF2B5EF4-FFF2-40B4-BE49-F238E27FC236}">
                    <a16:creationId xmlns:a16="http://schemas.microsoft.com/office/drawing/2014/main" id="{CE453F90-98F9-F93D-2B70-08F3E10E49C5}"/>
                  </a:ext>
                </a:extLst>
              </p:cNvPr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g3acbb144eea_1_6349">
                <a:extLst>
                  <a:ext uri="{FF2B5EF4-FFF2-40B4-BE49-F238E27FC236}">
                    <a16:creationId xmlns:a16="http://schemas.microsoft.com/office/drawing/2014/main" id="{AA5DB9B6-9295-4417-A2B6-ED6FE59E4ED4}"/>
                  </a:ext>
                </a:extLst>
              </p:cNvPr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g3acbb144eea_1_6349">
                <a:extLst>
                  <a:ext uri="{FF2B5EF4-FFF2-40B4-BE49-F238E27FC236}">
                    <a16:creationId xmlns:a16="http://schemas.microsoft.com/office/drawing/2014/main" id="{C112BABD-69DD-A09A-159B-248FEF68AA0A}"/>
                  </a:ext>
                </a:extLst>
              </p:cNvPr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g3acbb144eea_1_6349">
                <a:extLst>
                  <a:ext uri="{FF2B5EF4-FFF2-40B4-BE49-F238E27FC236}">
                    <a16:creationId xmlns:a16="http://schemas.microsoft.com/office/drawing/2014/main" id="{45158C7D-C7B3-BD6B-3F15-F71E33104166}"/>
                  </a:ext>
                </a:extLst>
              </p:cNvPr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g3acbb144eea_1_6349">
                <a:extLst>
                  <a:ext uri="{FF2B5EF4-FFF2-40B4-BE49-F238E27FC236}">
                    <a16:creationId xmlns:a16="http://schemas.microsoft.com/office/drawing/2014/main" id="{EA02756B-EC05-5503-F2DC-451306946BF1}"/>
                  </a:ext>
                </a:extLst>
              </p:cNvPr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g3acbb144eea_1_6349">
                <a:extLst>
                  <a:ext uri="{FF2B5EF4-FFF2-40B4-BE49-F238E27FC236}">
                    <a16:creationId xmlns:a16="http://schemas.microsoft.com/office/drawing/2014/main" id="{483146A2-4FAA-D870-DA7C-EF36635ACBAC}"/>
                  </a:ext>
                </a:extLst>
              </p:cNvPr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g3acbb144eea_1_6349">
                <a:extLst>
                  <a:ext uri="{FF2B5EF4-FFF2-40B4-BE49-F238E27FC236}">
                    <a16:creationId xmlns:a16="http://schemas.microsoft.com/office/drawing/2014/main" id="{5BBB75AA-A0F6-DB75-7D2D-2ADB2E25D881}"/>
                  </a:ext>
                </a:extLst>
              </p:cNvPr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g3acbb144eea_1_6349">
                <a:extLst>
                  <a:ext uri="{FF2B5EF4-FFF2-40B4-BE49-F238E27FC236}">
                    <a16:creationId xmlns:a16="http://schemas.microsoft.com/office/drawing/2014/main" id="{4FED5E50-691D-BFFC-ED4C-E6B8286BB1FA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g3acbb144eea_1_6349">
                <a:extLst>
                  <a:ext uri="{FF2B5EF4-FFF2-40B4-BE49-F238E27FC236}">
                    <a16:creationId xmlns:a16="http://schemas.microsoft.com/office/drawing/2014/main" id="{82D421E7-FF07-8873-405D-6F5D27DE23F7}"/>
                  </a:ext>
                </a:extLst>
              </p:cNvPr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g3acbb144eea_1_6349">
                <a:extLst>
                  <a:ext uri="{FF2B5EF4-FFF2-40B4-BE49-F238E27FC236}">
                    <a16:creationId xmlns:a16="http://schemas.microsoft.com/office/drawing/2014/main" id="{B93076AC-2755-707D-62A4-9C2EA015D5BE}"/>
                  </a:ext>
                </a:extLst>
              </p:cNvPr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g3acbb144eea_1_6349">
                <a:extLst>
                  <a:ext uri="{FF2B5EF4-FFF2-40B4-BE49-F238E27FC236}">
                    <a16:creationId xmlns:a16="http://schemas.microsoft.com/office/drawing/2014/main" id="{395B4324-CD5B-48EE-85A1-4DE1A0257E45}"/>
                  </a:ext>
                </a:extLst>
              </p:cNvPr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g3acbb144eea_1_6349">
                <a:extLst>
                  <a:ext uri="{FF2B5EF4-FFF2-40B4-BE49-F238E27FC236}">
                    <a16:creationId xmlns:a16="http://schemas.microsoft.com/office/drawing/2014/main" id="{B4780335-37C1-24F1-E1B4-2688B5284FB7}"/>
                  </a:ext>
                </a:extLst>
              </p:cNvPr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g3acbb144eea_1_6349">
                <a:extLst>
                  <a:ext uri="{FF2B5EF4-FFF2-40B4-BE49-F238E27FC236}">
                    <a16:creationId xmlns:a16="http://schemas.microsoft.com/office/drawing/2014/main" id="{CC6FC892-ED8C-EC3C-0E38-EE9957908B99}"/>
                  </a:ext>
                </a:extLst>
              </p:cNvPr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2" name="Google Shape;12532;g3acbb144eea_1_6349">
                <a:extLst>
                  <a:ext uri="{FF2B5EF4-FFF2-40B4-BE49-F238E27FC236}">
                    <a16:creationId xmlns:a16="http://schemas.microsoft.com/office/drawing/2014/main" id="{802FB6C2-3693-0D8D-6F10-CCDE2F75CF2F}"/>
                  </a:ext>
                </a:extLst>
              </p:cNvPr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3" name="Google Shape;12533;g3acbb144eea_1_6349">
                <a:extLst>
                  <a:ext uri="{FF2B5EF4-FFF2-40B4-BE49-F238E27FC236}">
                    <a16:creationId xmlns:a16="http://schemas.microsoft.com/office/drawing/2014/main" id="{A7AD688E-909E-ECB8-9AB6-AF1564720792}"/>
                  </a:ext>
                </a:extLst>
              </p:cNvPr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g3acbb144eea_1_6349">
                <a:extLst>
                  <a:ext uri="{FF2B5EF4-FFF2-40B4-BE49-F238E27FC236}">
                    <a16:creationId xmlns:a16="http://schemas.microsoft.com/office/drawing/2014/main" id="{F5A3C24B-D998-1473-8171-F705CCBFD395}"/>
                  </a:ext>
                </a:extLst>
              </p:cNvPr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g3acbb144eea_1_6349">
                <a:extLst>
                  <a:ext uri="{FF2B5EF4-FFF2-40B4-BE49-F238E27FC236}">
                    <a16:creationId xmlns:a16="http://schemas.microsoft.com/office/drawing/2014/main" id="{210F824A-655F-1022-4576-964644D809D7}"/>
                  </a:ext>
                </a:extLst>
              </p:cNvPr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g3acbb144eea_1_6349">
                <a:extLst>
                  <a:ext uri="{FF2B5EF4-FFF2-40B4-BE49-F238E27FC236}">
                    <a16:creationId xmlns:a16="http://schemas.microsoft.com/office/drawing/2014/main" id="{80B8C01B-615B-BC86-6DC2-C2C84FAAEC38}"/>
                  </a:ext>
                </a:extLst>
              </p:cNvPr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7" name="Google Shape;12537;g3acbb144eea_1_6349">
                <a:extLst>
                  <a:ext uri="{FF2B5EF4-FFF2-40B4-BE49-F238E27FC236}">
                    <a16:creationId xmlns:a16="http://schemas.microsoft.com/office/drawing/2014/main" id="{B327A6A6-E4C0-0F01-DD1F-3DB9AF6D788E}"/>
                  </a:ext>
                </a:extLst>
              </p:cNvPr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8" name="Google Shape;12538;g3acbb144eea_1_6349">
                <a:extLst>
                  <a:ext uri="{FF2B5EF4-FFF2-40B4-BE49-F238E27FC236}">
                    <a16:creationId xmlns:a16="http://schemas.microsoft.com/office/drawing/2014/main" id="{282B5B04-632C-72EE-73E3-445CC37F96FE}"/>
                  </a:ext>
                </a:extLst>
              </p:cNvPr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9" name="Google Shape;12539;g3acbb144eea_1_6349">
                <a:extLst>
                  <a:ext uri="{FF2B5EF4-FFF2-40B4-BE49-F238E27FC236}">
                    <a16:creationId xmlns:a16="http://schemas.microsoft.com/office/drawing/2014/main" id="{86289465-534B-F9B8-29C5-516D303BBF7F}"/>
                  </a:ext>
                </a:extLst>
              </p:cNvPr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0" name="Google Shape;12540;g3acbb144eea_1_6349">
                <a:extLst>
                  <a:ext uri="{FF2B5EF4-FFF2-40B4-BE49-F238E27FC236}">
                    <a16:creationId xmlns:a16="http://schemas.microsoft.com/office/drawing/2014/main" id="{076807ED-A843-A659-FF28-04443B387F52}"/>
                  </a:ext>
                </a:extLst>
              </p:cNvPr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g3acbb144eea_1_6349">
                <a:extLst>
                  <a:ext uri="{FF2B5EF4-FFF2-40B4-BE49-F238E27FC236}">
                    <a16:creationId xmlns:a16="http://schemas.microsoft.com/office/drawing/2014/main" id="{FA628FBF-5E34-1715-941E-28F54163CF0F}"/>
                  </a:ext>
                </a:extLst>
              </p:cNvPr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g3acbb144eea_1_6349">
                <a:extLst>
                  <a:ext uri="{FF2B5EF4-FFF2-40B4-BE49-F238E27FC236}">
                    <a16:creationId xmlns:a16="http://schemas.microsoft.com/office/drawing/2014/main" id="{F8923F71-3714-A6F4-9804-7AB32937D4D9}"/>
                  </a:ext>
                </a:extLst>
              </p:cNvPr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g3acbb144eea_1_6349">
                <a:extLst>
                  <a:ext uri="{FF2B5EF4-FFF2-40B4-BE49-F238E27FC236}">
                    <a16:creationId xmlns:a16="http://schemas.microsoft.com/office/drawing/2014/main" id="{A30AB406-3176-E660-C959-2B54D96D7A00}"/>
                  </a:ext>
                </a:extLst>
              </p:cNvPr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g3acbb144eea_1_6349">
                <a:extLst>
                  <a:ext uri="{FF2B5EF4-FFF2-40B4-BE49-F238E27FC236}">
                    <a16:creationId xmlns:a16="http://schemas.microsoft.com/office/drawing/2014/main" id="{8607093A-BE29-2B27-C854-B39A2EB590D6}"/>
                  </a:ext>
                </a:extLst>
              </p:cNvPr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g3acbb144eea_1_6349">
                <a:extLst>
                  <a:ext uri="{FF2B5EF4-FFF2-40B4-BE49-F238E27FC236}">
                    <a16:creationId xmlns:a16="http://schemas.microsoft.com/office/drawing/2014/main" id="{C2A640BE-8836-7EEB-1AD3-B013AD133E52}"/>
                  </a:ext>
                </a:extLst>
              </p:cNvPr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g3acbb144eea_1_6349">
                <a:extLst>
                  <a:ext uri="{FF2B5EF4-FFF2-40B4-BE49-F238E27FC236}">
                    <a16:creationId xmlns:a16="http://schemas.microsoft.com/office/drawing/2014/main" id="{6BCBEAFA-CB28-FEF5-A32C-C1EE75F8071A}"/>
                  </a:ext>
                </a:extLst>
              </p:cNvPr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g3acbb144eea_1_6349">
                <a:extLst>
                  <a:ext uri="{FF2B5EF4-FFF2-40B4-BE49-F238E27FC236}">
                    <a16:creationId xmlns:a16="http://schemas.microsoft.com/office/drawing/2014/main" id="{0589D959-E0D8-7DFA-8FDF-F8E3602ADD52}"/>
                  </a:ext>
                </a:extLst>
              </p:cNvPr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g3acbb144eea_1_6349">
                <a:extLst>
                  <a:ext uri="{FF2B5EF4-FFF2-40B4-BE49-F238E27FC236}">
                    <a16:creationId xmlns:a16="http://schemas.microsoft.com/office/drawing/2014/main" id="{72E501C2-2041-E5F5-F882-6717D098D997}"/>
                  </a:ext>
                </a:extLst>
              </p:cNvPr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9" name="Google Shape;12549;g3acbb144eea_1_6349">
                <a:extLst>
                  <a:ext uri="{FF2B5EF4-FFF2-40B4-BE49-F238E27FC236}">
                    <a16:creationId xmlns:a16="http://schemas.microsoft.com/office/drawing/2014/main" id="{684CFD3D-6A1F-6333-8EA4-DD4226D900B7}"/>
                  </a:ext>
                </a:extLst>
              </p:cNvPr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g3acbb144eea_1_6349">
                <a:extLst>
                  <a:ext uri="{FF2B5EF4-FFF2-40B4-BE49-F238E27FC236}">
                    <a16:creationId xmlns:a16="http://schemas.microsoft.com/office/drawing/2014/main" id="{E73CAAA3-9C06-B1B5-C92F-7C1EE6B4CEAF}"/>
                  </a:ext>
                </a:extLst>
              </p:cNvPr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g3acbb144eea_1_6349">
                <a:extLst>
                  <a:ext uri="{FF2B5EF4-FFF2-40B4-BE49-F238E27FC236}">
                    <a16:creationId xmlns:a16="http://schemas.microsoft.com/office/drawing/2014/main" id="{E0052067-F87B-03DC-8004-3526588571F6}"/>
                  </a:ext>
                </a:extLst>
              </p:cNvPr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g3acbb144eea_1_6349">
                <a:extLst>
                  <a:ext uri="{FF2B5EF4-FFF2-40B4-BE49-F238E27FC236}">
                    <a16:creationId xmlns:a16="http://schemas.microsoft.com/office/drawing/2014/main" id="{49F6ADDE-2419-3779-941E-D9A73A79805B}"/>
                  </a:ext>
                </a:extLst>
              </p:cNvPr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53" name="Google Shape;12553;g3acbb144eea_1_6349">
                <a:extLst>
                  <a:ext uri="{FF2B5EF4-FFF2-40B4-BE49-F238E27FC236}">
                    <a16:creationId xmlns:a16="http://schemas.microsoft.com/office/drawing/2014/main" id="{7161165A-AB63-BF60-45AF-1116754842E9}"/>
                  </a:ext>
                </a:extLst>
              </p:cNvPr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2554" name="Google Shape;12554;g3acbb144eea_1_6349">
                  <a:extLst>
                    <a:ext uri="{FF2B5EF4-FFF2-40B4-BE49-F238E27FC236}">
                      <a16:creationId xmlns:a16="http://schemas.microsoft.com/office/drawing/2014/main" id="{BEFB409F-93C4-589F-2731-90B7258689BD}"/>
                    </a:ext>
                  </a:extLst>
                </p:cNvPr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g3acbb144eea_1_6349">
                  <a:extLst>
                    <a:ext uri="{FF2B5EF4-FFF2-40B4-BE49-F238E27FC236}">
                      <a16:creationId xmlns:a16="http://schemas.microsoft.com/office/drawing/2014/main" id="{71C08EFF-C3B9-6C38-AC6A-7BC48C4BF7DC}"/>
                    </a:ext>
                  </a:extLst>
                </p:cNvPr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g3acbb144eea_1_6349">
                  <a:extLst>
                    <a:ext uri="{FF2B5EF4-FFF2-40B4-BE49-F238E27FC236}">
                      <a16:creationId xmlns:a16="http://schemas.microsoft.com/office/drawing/2014/main" id="{10E2F3C7-EC56-EA5C-C7BE-1C4119F071E1}"/>
                    </a:ext>
                  </a:extLst>
                </p:cNvPr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g3acbb144eea_1_6349">
                  <a:extLst>
                    <a:ext uri="{FF2B5EF4-FFF2-40B4-BE49-F238E27FC236}">
                      <a16:creationId xmlns:a16="http://schemas.microsoft.com/office/drawing/2014/main" id="{A3FC03C5-6ADE-7C0E-D170-A91AC5EC19FD}"/>
                    </a:ext>
                  </a:extLst>
                </p:cNvPr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g3acbb144eea_1_6349">
                  <a:extLst>
                    <a:ext uri="{FF2B5EF4-FFF2-40B4-BE49-F238E27FC236}">
                      <a16:creationId xmlns:a16="http://schemas.microsoft.com/office/drawing/2014/main" id="{F6EE58A3-9BC2-51AA-DB70-0AD166338FA2}"/>
                    </a:ext>
                  </a:extLst>
                </p:cNvPr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g3acbb144eea_1_6349">
                  <a:extLst>
                    <a:ext uri="{FF2B5EF4-FFF2-40B4-BE49-F238E27FC236}">
                      <a16:creationId xmlns:a16="http://schemas.microsoft.com/office/drawing/2014/main" id="{FAD63297-5742-AD6B-F317-45D8543E9ECC}"/>
                    </a:ext>
                  </a:extLst>
                </p:cNvPr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60" name="Google Shape;12560;g3acbb144eea_1_6349">
                <a:extLst>
                  <a:ext uri="{FF2B5EF4-FFF2-40B4-BE49-F238E27FC236}">
                    <a16:creationId xmlns:a16="http://schemas.microsoft.com/office/drawing/2014/main" id="{6CC85B0D-8905-8711-82B9-80391A7C7A47}"/>
                  </a:ext>
                </a:extLst>
              </p:cNvPr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g3acbb144eea_1_6349">
                <a:extLst>
                  <a:ext uri="{FF2B5EF4-FFF2-40B4-BE49-F238E27FC236}">
                    <a16:creationId xmlns:a16="http://schemas.microsoft.com/office/drawing/2014/main" id="{61FA3DF2-99B3-9A6D-1B83-B341887AEA20}"/>
                  </a:ext>
                </a:extLst>
              </p:cNvPr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g3acbb144eea_1_6349">
                <a:extLst>
                  <a:ext uri="{FF2B5EF4-FFF2-40B4-BE49-F238E27FC236}">
                    <a16:creationId xmlns:a16="http://schemas.microsoft.com/office/drawing/2014/main" id="{01565E0F-ADF6-D62D-9697-722E94472997}"/>
                  </a:ext>
                </a:extLst>
              </p:cNvPr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3" name="Google Shape;12563;g3acbb144eea_1_6349">
                <a:extLst>
                  <a:ext uri="{FF2B5EF4-FFF2-40B4-BE49-F238E27FC236}">
                    <a16:creationId xmlns:a16="http://schemas.microsoft.com/office/drawing/2014/main" id="{ADE4C98B-F8BB-6B24-17BE-15947D68CF04}"/>
                  </a:ext>
                </a:extLst>
              </p:cNvPr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4" name="Google Shape;12564;g3acbb144eea_1_6349">
                <a:extLst>
                  <a:ext uri="{FF2B5EF4-FFF2-40B4-BE49-F238E27FC236}">
                    <a16:creationId xmlns:a16="http://schemas.microsoft.com/office/drawing/2014/main" id="{4A3AD843-DF82-60F3-7CEA-24FE2A166C26}"/>
                  </a:ext>
                </a:extLst>
              </p:cNvPr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g3acbb144eea_1_6349">
                <a:extLst>
                  <a:ext uri="{FF2B5EF4-FFF2-40B4-BE49-F238E27FC236}">
                    <a16:creationId xmlns:a16="http://schemas.microsoft.com/office/drawing/2014/main" id="{9CC6B4D5-C653-436D-C2AB-02D73CBCC481}"/>
                  </a:ext>
                </a:extLst>
              </p:cNvPr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g3acbb144eea_1_6349">
                <a:extLst>
                  <a:ext uri="{FF2B5EF4-FFF2-40B4-BE49-F238E27FC236}">
                    <a16:creationId xmlns:a16="http://schemas.microsoft.com/office/drawing/2014/main" id="{AC59412D-2DD0-D7D9-2349-1EC37D2462F2}"/>
                  </a:ext>
                </a:extLst>
              </p:cNvPr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g3acbb144eea_1_6349">
                <a:extLst>
                  <a:ext uri="{FF2B5EF4-FFF2-40B4-BE49-F238E27FC236}">
                    <a16:creationId xmlns:a16="http://schemas.microsoft.com/office/drawing/2014/main" id="{EDCC5D50-16EE-2165-91E2-4243D369BC72}"/>
                  </a:ext>
                </a:extLst>
              </p:cNvPr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g3acbb144eea_1_6349">
                <a:extLst>
                  <a:ext uri="{FF2B5EF4-FFF2-40B4-BE49-F238E27FC236}">
                    <a16:creationId xmlns:a16="http://schemas.microsoft.com/office/drawing/2014/main" id="{CFEE7C62-AE87-B7E5-1E5F-C6D4A4A6E469}"/>
                  </a:ext>
                </a:extLst>
              </p:cNvPr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g3acbb144eea_1_6349">
                <a:extLst>
                  <a:ext uri="{FF2B5EF4-FFF2-40B4-BE49-F238E27FC236}">
                    <a16:creationId xmlns:a16="http://schemas.microsoft.com/office/drawing/2014/main" id="{0568A496-F59D-4D3C-B324-FE36F4683553}"/>
                  </a:ext>
                </a:extLst>
              </p:cNvPr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g3acbb144eea_1_6349">
                <a:extLst>
                  <a:ext uri="{FF2B5EF4-FFF2-40B4-BE49-F238E27FC236}">
                    <a16:creationId xmlns:a16="http://schemas.microsoft.com/office/drawing/2014/main" id="{834E7CA4-E95D-F1BC-A8D5-02B4CB217C8F}"/>
                  </a:ext>
                </a:extLst>
              </p:cNvPr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g3acbb144eea_1_6349">
                <a:extLst>
                  <a:ext uri="{FF2B5EF4-FFF2-40B4-BE49-F238E27FC236}">
                    <a16:creationId xmlns:a16="http://schemas.microsoft.com/office/drawing/2014/main" id="{9175A74C-603C-ABF9-A971-2C816EFCF5DD}"/>
                  </a:ext>
                </a:extLst>
              </p:cNvPr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2" name="Google Shape;12572;g3acbb144eea_1_6349">
                <a:extLst>
                  <a:ext uri="{FF2B5EF4-FFF2-40B4-BE49-F238E27FC236}">
                    <a16:creationId xmlns:a16="http://schemas.microsoft.com/office/drawing/2014/main" id="{E5A9D777-F415-C08B-59E3-DE2CCBD596FC}"/>
                  </a:ext>
                </a:extLst>
              </p:cNvPr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g3acbb144eea_1_6349">
                <a:extLst>
                  <a:ext uri="{FF2B5EF4-FFF2-40B4-BE49-F238E27FC236}">
                    <a16:creationId xmlns:a16="http://schemas.microsoft.com/office/drawing/2014/main" id="{9D7B4A81-F845-6486-9EF9-91985E5ED78E}"/>
                  </a:ext>
                </a:extLst>
              </p:cNvPr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g3acbb144eea_1_6349">
                <a:extLst>
                  <a:ext uri="{FF2B5EF4-FFF2-40B4-BE49-F238E27FC236}">
                    <a16:creationId xmlns:a16="http://schemas.microsoft.com/office/drawing/2014/main" id="{B28FA005-0AD5-F90C-2ABD-F271D424F16A}"/>
                  </a:ext>
                </a:extLst>
              </p:cNvPr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g3acbb144eea_1_6349">
                <a:extLst>
                  <a:ext uri="{FF2B5EF4-FFF2-40B4-BE49-F238E27FC236}">
                    <a16:creationId xmlns:a16="http://schemas.microsoft.com/office/drawing/2014/main" id="{8ED33EB6-F9A0-9DB8-C562-1A1BB67CADA0}"/>
                  </a:ext>
                </a:extLst>
              </p:cNvPr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g3acbb144eea_1_6349">
                <a:extLst>
                  <a:ext uri="{FF2B5EF4-FFF2-40B4-BE49-F238E27FC236}">
                    <a16:creationId xmlns:a16="http://schemas.microsoft.com/office/drawing/2014/main" id="{E680619A-B23E-C65A-FB0C-415335E604B7}"/>
                  </a:ext>
                </a:extLst>
              </p:cNvPr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g3acbb144eea_1_6349">
                <a:extLst>
                  <a:ext uri="{FF2B5EF4-FFF2-40B4-BE49-F238E27FC236}">
                    <a16:creationId xmlns:a16="http://schemas.microsoft.com/office/drawing/2014/main" id="{8C99D115-4307-47EB-81D9-21E6717FADF0}"/>
                  </a:ext>
                </a:extLst>
              </p:cNvPr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g3acbb144eea_1_6349">
                <a:extLst>
                  <a:ext uri="{FF2B5EF4-FFF2-40B4-BE49-F238E27FC236}">
                    <a16:creationId xmlns:a16="http://schemas.microsoft.com/office/drawing/2014/main" id="{BCDB0BD3-9F2D-DEDD-457A-F55D3CF22D86}"/>
                  </a:ext>
                </a:extLst>
              </p:cNvPr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g3acbb144eea_1_6349">
                <a:extLst>
                  <a:ext uri="{FF2B5EF4-FFF2-40B4-BE49-F238E27FC236}">
                    <a16:creationId xmlns:a16="http://schemas.microsoft.com/office/drawing/2014/main" id="{F395786B-2D87-A9BC-5668-B33D547FCAED}"/>
                  </a:ext>
                </a:extLst>
              </p:cNvPr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g3acbb144eea_1_6349">
                <a:extLst>
                  <a:ext uri="{FF2B5EF4-FFF2-40B4-BE49-F238E27FC236}">
                    <a16:creationId xmlns:a16="http://schemas.microsoft.com/office/drawing/2014/main" id="{B663785E-D441-4255-DD47-148F524A0CF0}"/>
                  </a:ext>
                </a:extLst>
              </p:cNvPr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1" name="Google Shape;12581;g3acbb144eea_1_6349">
                <a:extLst>
                  <a:ext uri="{FF2B5EF4-FFF2-40B4-BE49-F238E27FC236}">
                    <a16:creationId xmlns:a16="http://schemas.microsoft.com/office/drawing/2014/main" id="{06EEAD53-F8D3-A712-F28F-8BD5C5804951}"/>
                  </a:ext>
                </a:extLst>
              </p:cNvPr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2" name="Google Shape;12582;g3acbb144eea_1_6349">
                <a:extLst>
                  <a:ext uri="{FF2B5EF4-FFF2-40B4-BE49-F238E27FC236}">
                    <a16:creationId xmlns:a16="http://schemas.microsoft.com/office/drawing/2014/main" id="{47A5CC69-FC3E-524C-4662-1D8FB357A387}"/>
                  </a:ext>
                </a:extLst>
              </p:cNvPr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g3acbb144eea_1_6349">
                <a:extLst>
                  <a:ext uri="{FF2B5EF4-FFF2-40B4-BE49-F238E27FC236}">
                    <a16:creationId xmlns:a16="http://schemas.microsoft.com/office/drawing/2014/main" id="{9B0C310B-02B7-2867-D308-CBE0430F65F0}"/>
                  </a:ext>
                </a:extLst>
              </p:cNvPr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g3acbb144eea_1_6349">
                <a:extLst>
                  <a:ext uri="{FF2B5EF4-FFF2-40B4-BE49-F238E27FC236}">
                    <a16:creationId xmlns:a16="http://schemas.microsoft.com/office/drawing/2014/main" id="{785417F8-551E-E91C-3CA3-12E7209E84C6}"/>
                  </a:ext>
                </a:extLst>
              </p:cNvPr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g3acbb144eea_1_6349">
                <a:extLst>
                  <a:ext uri="{FF2B5EF4-FFF2-40B4-BE49-F238E27FC236}">
                    <a16:creationId xmlns:a16="http://schemas.microsoft.com/office/drawing/2014/main" id="{BA7142B7-ACB2-DB94-57BF-FFC6BE53D4B8}"/>
                  </a:ext>
                </a:extLst>
              </p:cNvPr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g3acbb144eea_1_6349">
                <a:extLst>
                  <a:ext uri="{FF2B5EF4-FFF2-40B4-BE49-F238E27FC236}">
                    <a16:creationId xmlns:a16="http://schemas.microsoft.com/office/drawing/2014/main" id="{090BCD82-F2C4-8F53-0959-CB34A71F18BB}"/>
                  </a:ext>
                </a:extLst>
              </p:cNvPr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g3acbb144eea_1_6349">
                <a:extLst>
                  <a:ext uri="{FF2B5EF4-FFF2-40B4-BE49-F238E27FC236}">
                    <a16:creationId xmlns:a16="http://schemas.microsoft.com/office/drawing/2014/main" id="{F700CF8C-6A66-EE43-8D7F-6181756620A0}"/>
                  </a:ext>
                </a:extLst>
              </p:cNvPr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88" name="Google Shape;12588;g3acbb144eea_1_6349">
                <a:extLst>
                  <a:ext uri="{FF2B5EF4-FFF2-40B4-BE49-F238E27FC236}">
                    <a16:creationId xmlns:a16="http://schemas.microsoft.com/office/drawing/2014/main" id="{1EE7C9E6-CFD3-2A6E-4EF1-630BE6E29EDE}"/>
                  </a:ext>
                </a:extLst>
              </p:cNvPr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2589" name="Google Shape;12589;g3acbb144eea_1_6349">
                  <a:extLst>
                    <a:ext uri="{FF2B5EF4-FFF2-40B4-BE49-F238E27FC236}">
                      <a16:creationId xmlns:a16="http://schemas.microsoft.com/office/drawing/2014/main" id="{B2E60B67-A7EC-FB84-E7CC-DDBD14455826}"/>
                    </a:ext>
                  </a:extLst>
                </p:cNvPr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g3acbb144eea_1_6349">
                  <a:extLst>
                    <a:ext uri="{FF2B5EF4-FFF2-40B4-BE49-F238E27FC236}">
                      <a16:creationId xmlns:a16="http://schemas.microsoft.com/office/drawing/2014/main" id="{1ACAEBF6-0986-6E2E-3266-1B55E55F1FD9}"/>
                    </a:ext>
                  </a:extLst>
                </p:cNvPr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g3acbb144eea_1_6349">
                  <a:extLst>
                    <a:ext uri="{FF2B5EF4-FFF2-40B4-BE49-F238E27FC236}">
                      <a16:creationId xmlns:a16="http://schemas.microsoft.com/office/drawing/2014/main" id="{2BA5DD7B-8968-B31C-1745-B50AAED27E12}"/>
                    </a:ext>
                  </a:extLst>
                </p:cNvPr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g3acbb144eea_1_6349">
                  <a:extLst>
                    <a:ext uri="{FF2B5EF4-FFF2-40B4-BE49-F238E27FC236}">
                      <a16:creationId xmlns:a16="http://schemas.microsoft.com/office/drawing/2014/main" id="{C0246E73-F890-6212-178B-277793085740}"/>
                    </a:ext>
                  </a:extLst>
                </p:cNvPr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g3acbb144eea_1_6349">
                  <a:extLst>
                    <a:ext uri="{FF2B5EF4-FFF2-40B4-BE49-F238E27FC236}">
                      <a16:creationId xmlns:a16="http://schemas.microsoft.com/office/drawing/2014/main" id="{950F6CE6-FBC2-9A63-361A-4B4FB29B7F23}"/>
                    </a:ext>
                  </a:extLst>
                </p:cNvPr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4" name="Google Shape;12594;g3acbb144eea_1_6349">
                <a:extLst>
                  <a:ext uri="{FF2B5EF4-FFF2-40B4-BE49-F238E27FC236}">
                    <a16:creationId xmlns:a16="http://schemas.microsoft.com/office/drawing/2014/main" id="{01490237-99C9-2031-6F6A-EF9F70A5BF09}"/>
                  </a:ext>
                </a:extLst>
              </p:cNvPr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g3acbb144eea_1_6349">
                <a:extLst>
                  <a:ext uri="{FF2B5EF4-FFF2-40B4-BE49-F238E27FC236}">
                    <a16:creationId xmlns:a16="http://schemas.microsoft.com/office/drawing/2014/main" id="{01E7DFA1-06F6-132A-55DE-D286EE4C95DA}"/>
                  </a:ext>
                </a:extLst>
              </p:cNvPr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g3acbb144eea_1_6349">
                <a:extLst>
                  <a:ext uri="{FF2B5EF4-FFF2-40B4-BE49-F238E27FC236}">
                    <a16:creationId xmlns:a16="http://schemas.microsoft.com/office/drawing/2014/main" id="{CDD32871-E0C7-8358-9A79-77AB6D30C8DE}"/>
                  </a:ext>
                </a:extLst>
              </p:cNvPr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g3acbb144eea_1_6349">
                <a:extLst>
                  <a:ext uri="{FF2B5EF4-FFF2-40B4-BE49-F238E27FC236}">
                    <a16:creationId xmlns:a16="http://schemas.microsoft.com/office/drawing/2014/main" id="{BB838C65-9239-115A-B53F-BDDFFAFE45B6}"/>
                  </a:ext>
                </a:extLst>
              </p:cNvPr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8" name="Google Shape;12598;g3acbb144eea_1_6349">
                <a:extLst>
                  <a:ext uri="{FF2B5EF4-FFF2-40B4-BE49-F238E27FC236}">
                    <a16:creationId xmlns:a16="http://schemas.microsoft.com/office/drawing/2014/main" id="{0813BA2C-E714-5AF1-F811-262AFB0D3244}"/>
                  </a:ext>
                </a:extLst>
              </p:cNvPr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9" name="Google Shape;12599;g3acbb144eea_1_6349">
                <a:extLst>
                  <a:ext uri="{FF2B5EF4-FFF2-40B4-BE49-F238E27FC236}">
                    <a16:creationId xmlns:a16="http://schemas.microsoft.com/office/drawing/2014/main" id="{DEAA2790-6F24-7E3D-C6B1-730BACE564F2}"/>
                  </a:ext>
                </a:extLst>
              </p:cNvPr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0" name="Google Shape;12600;g3acbb144eea_1_6349">
                <a:extLst>
                  <a:ext uri="{FF2B5EF4-FFF2-40B4-BE49-F238E27FC236}">
                    <a16:creationId xmlns:a16="http://schemas.microsoft.com/office/drawing/2014/main" id="{2039A8DF-5643-C7F4-1CCB-EF9EE5BEA9EE}"/>
                  </a:ext>
                </a:extLst>
              </p:cNvPr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g3acbb144eea_1_6349">
                <a:extLst>
                  <a:ext uri="{FF2B5EF4-FFF2-40B4-BE49-F238E27FC236}">
                    <a16:creationId xmlns:a16="http://schemas.microsoft.com/office/drawing/2014/main" id="{308654A6-E063-7A4E-C19C-F39587F340CD}"/>
                  </a:ext>
                </a:extLst>
              </p:cNvPr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2" name="Google Shape;12602;g3acbb144eea_1_6349">
                <a:extLst>
                  <a:ext uri="{FF2B5EF4-FFF2-40B4-BE49-F238E27FC236}">
                    <a16:creationId xmlns:a16="http://schemas.microsoft.com/office/drawing/2014/main" id="{31DEA251-8E93-7FFA-93A1-121CD9F550EC}"/>
                  </a:ext>
                </a:extLst>
              </p:cNvPr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3" name="Google Shape;12603;g3acbb144eea_1_6349">
                <a:extLst>
                  <a:ext uri="{FF2B5EF4-FFF2-40B4-BE49-F238E27FC236}">
                    <a16:creationId xmlns:a16="http://schemas.microsoft.com/office/drawing/2014/main" id="{B93FB83E-2672-515A-2B89-A9EABE416F0D}"/>
                  </a:ext>
                </a:extLst>
              </p:cNvPr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g3acbb144eea_1_6349">
                <a:extLst>
                  <a:ext uri="{FF2B5EF4-FFF2-40B4-BE49-F238E27FC236}">
                    <a16:creationId xmlns:a16="http://schemas.microsoft.com/office/drawing/2014/main" id="{C0282843-324F-5B6E-7798-F588E7F27B27}"/>
                  </a:ext>
                </a:extLst>
              </p:cNvPr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g3acbb144eea_1_6349">
                <a:extLst>
                  <a:ext uri="{FF2B5EF4-FFF2-40B4-BE49-F238E27FC236}">
                    <a16:creationId xmlns:a16="http://schemas.microsoft.com/office/drawing/2014/main" id="{44018CDF-3BA3-0577-6666-5B7B04C7D545}"/>
                  </a:ext>
                </a:extLst>
              </p:cNvPr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g3acbb144eea_1_6349">
                <a:extLst>
                  <a:ext uri="{FF2B5EF4-FFF2-40B4-BE49-F238E27FC236}">
                    <a16:creationId xmlns:a16="http://schemas.microsoft.com/office/drawing/2014/main" id="{68B5C71B-3907-95AC-C25B-11B3055123C2}"/>
                  </a:ext>
                </a:extLst>
              </p:cNvPr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g3acbb144eea_1_6349">
                <a:extLst>
                  <a:ext uri="{FF2B5EF4-FFF2-40B4-BE49-F238E27FC236}">
                    <a16:creationId xmlns:a16="http://schemas.microsoft.com/office/drawing/2014/main" id="{740F068F-ACC4-84CD-187A-570D03C8E243}"/>
                  </a:ext>
                </a:extLst>
              </p:cNvPr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g3acbb144eea_1_6349">
                <a:extLst>
                  <a:ext uri="{FF2B5EF4-FFF2-40B4-BE49-F238E27FC236}">
                    <a16:creationId xmlns:a16="http://schemas.microsoft.com/office/drawing/2014/main" id="{1CD38056-2314-F2D5-0F5E-0FA3A404CE9C}"/>
                  </a:ext>
                </a:extLst>
              </p:cNvPr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g3acbb144eea_1_6349">
                <a:extLst>
                  <a:ext uri="{FF2B5EF4-FFF2-40B4-BE49-F238E27FC236}">
                    <a16:creationId xmlns:a16="http://schemas.microsoft.com/office/drawing/2014/main" id="{553D9DB5-402E-BA73-E872-8D0A31B55398}"/>
                  </a:ext>
                </a:extLst>
              </p:cNvPr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g3acbb144eea_1_6349">
                <a:extLst>
                  <a:ext uri="{FF2B5EF4-FFF2-40B4-BE49-F238E27FC236}">
                    <a16:creationId xmlns:a16="http://schemas.microsoft.com/office/drawing/2014/main" id="{D50E6178-3565-EC8A-F52B-6B7FDE90D034}"/>
                  </a:ext>
                </a:extLst>
              </p:cNvPr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g3acbb144eea_1_6349">
                <a:extLst>
                  <a:ext uri="{FF2B5EF4-FFF2-40B4-BE49-F238E27FC236}">
                    <a16:creationId xmlns:a16="http://schemas.microsoft.com/office/drawing/2014/main" id="{3661ACD3-CF03-7D43-0F1B-142F68519B43}"/>
                  </a:ext>
                </a:extLst>
              </p:cNvPr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g3acbb144eea_1_6349">
                <a:extLst>
                  <a:ext uri="{FF2B5EF4-FFF2-40B4-BE49-F238E27FC236}">
                    <a16:creationId xmlns:a16="http://schemas.microsoft.com/office/drawing/2014/main" id="{6E653614-CE1A-7B7E-7D55-57254068BFBD}"/>
                  </a:ext>
                </a:extLst>
              </p:cNvPr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g3acbb144eea_1_6349">
                <a:extLst>
                  <a:ext uri="{FF2B5EF4-FFF2-40B4-BE49-F238E27FC236}">
                    <a16:creationId xmlns:a16="http://schemas.microsoft.com/office/drawing/2014/main" id="{3673AFF4-1F01-CBA6-85EB-8192FD8599C6}"/>
                  </a:ext>
                </a:extLst>
              </p:cNvPr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g3acbb144eea_1_6349">
                <a:extLst>
                  <a:ext uri="{FF2B5EF4-FFF2-40B4-BE49-F238E27FC236}">
                    <a16:creationId xmlns:a16="http://schemas.microsoft.com/office/drawing/2014/main" id="{60452E58-10E3-4324-67F4-DC63EA88D555}"/>
                  </a:ext>
                </a:extLst>
              </p:cNvPr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5" name="Google Shape;12615;g3acbb144eea_1_6349">
                <a:extLst>
                  <a:ext uri="{FF2B5EF4-FFF2-40B4-BE49-F238E27FC236}">
                    <a16:creationId xmlns:a16="http://schemas.microsoft.com/office/drawing/2014/main" id="{DE1D27EF-49FB-A83E-7042-954AD1105561}"/>
                  </a:ext>
                </a:extLst>
              </p:cNvPr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g3acbb144eea_1_6349">
                <a:extLst>
                  <a:ext uri="{FF2B5EF4-FFF2-40B4-BE49-F238E27FC236}">
                    <a16:creationId xmlns:a16="http://schemas.microsoft.com/office/drawing/2014/main" id="{72CC51BA-3C3A-B048-4F6E-2DFF767499E6}"/>
                  </a:ext>
                </a:extLst>
              </p:cNvPr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g3acbb144eea_1_6349">
                <a:extLst>
                  <a:ext uri="{FF2B5EF4-FFF2-40B4-BE49-F238E27FC236}">
                    <a16:creationId xmlns:a16="http://schemas.microsoft.com/office/drawing/2014/main" id="{3D3FD558-402A-2AE5-D81D-7B37882741FB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8" name="Google Shape;12618;g3acbb144eea_1_6349">
                <a:extLst>
                  <a:ext uri="{FF2B5EF4-FFF2-40B4-BE49-F238E27FC236}">
                    <a16:creationId xmlns:a16="http://schemas.microsoft.com/office/drawing/2014/main" id="{C02F7E99-42B1-49E5-032B-24ED3BA9688D}"/>
                  </a:ext>
                </a:extLst>
              </p:cNvPr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9" name="Google Shape;12619;g3acbb144eea_1_6349">
                <a:extLst>
                  <a:ext uri="{FF2B5EF4-FFF2-40B4-BE49-F238E27FC236}">
                    <a16:creationId xmlns:a16="http://schemas.microsoft.com/office/drawing/2014/main" id="{6438AB49-C9B9-F5D3-7003-87595666B021}"/>
                  </a:ext>
                </a:extLst>
              </p:cNvPr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0" name="Google Shape;12620;g3acbb144eea_1_6349">
                <a:extLst>
                  <a:ext uri="{FF2B5EF4-FFF2-40B4-BE49-F238E27FC236}">
                    <a16:creationId xmlns:a16="http://schemas.microsoft.com/office/drawing/2014/main" id="{6DB91418-A868-505E-0725-82D060CBB2CC}"/>
                  </a:ext>
                </a:extLst>
              </p:cNvPr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1" name="Google Shape;12621;g3acbb144eea_1_6349">
                <a:extLst>
                  <a:ext uri="{FF2B5EF4-FFF2-40B4-BE49-F238E27FC236}">
                    <a16:creationId xmlns:a16="http://schemas.microsoft.com/office/drawing/2014/main" id="{7E02DD7C-980C-26DD-78CC-02BE809440FF}"/>
                  </a:ext>
                </a:extLst>
              </p:cNvPr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g3acbb144eea_1_6349">
                <a:extLst>
                  <a:ext uri="{FF2B5EF4-FFF2-40B4-BE49-F238E27FC236}">
                    <a16:creationId xmlns:a16="http://schemas.microsoft.com/office/drawing/2014/main" id="{CBD0F709-984A-32F9-117E-C3B62A071C2F}"/>
                  </a:ext>
                </a:extLst>
              </p:cNvPr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3" name="Google Shape;12623;g3acbb144eea_1_6349">
                <a:extLst>
                  <a:ext uri="{FF2B5EF4-FFF2-40B4-BE49-F238E27FC236}">
                    <a16:creationId xmlns:a16="http://schemas.microsoft.com/office/drawing/2014/main" id="{BD211277-6F04-3E2C-E231-67AC0C4B9B1F}"/>
                  </a:ext>
                </a:extLst>
              </p:cNvPr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4" name="Google Shape;12624;g3acbb144eea_1_6349">
                <a:extLst>
                  <a:ext uri="{FF2B5EF4-FFF2-40B4-BE49-F238E27FC236}">
                    <a16:creationId xmlns:a16="http://schemas.microsoft.com/office/drawing/2014/main" id="{BBA78971-394A-D310-9C4D-BE1F7FB92A95}"/>
                  </a:ext>
                </a:extLst>
              </p:cNvPr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5" name="Google Shape;12625;g3acbb144eea_1_6349">
                <a:extLst>
                  <a:ext uri="{FF2B5EF4-FFF2-40B4-BE49-F238E27FC236}">
                    <a16:creationId xmlns:a16="http://schemas.microsoft.com/office/drawing/2014/main" id="{BB740938-FE2E-B980-41C4-BD69D3BC0B8D}"/>
                  </a:ext>
                </a:extLst>
              </p:cNvPr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6" name="Google Shape;12626;g3acbb144eea_1_6349">
                <a:extLst>
                  <a:ext uri="{FF2B5EF4-FFF2-40B4-BE49-F238E27FC236}">
                    <a16:creationId xmlns:a16="http://schemas.microsoft.com/office/drawing/2014/main" id="{FCA5DB5F-3442-3FBA-CE0E-CE0928D8175D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7" name="Google Shape;12627;g3acbb144eea_1_6349">
                <a:extLst>
                  <a:ext uri="{FF2B5EF4-FFF2-40B4-BE49-F238E27FC236}">
                    <a16:creationId xmlns:a16="http://schemas.microsoft.com/office/drawing/2014/main" id="{52A60E88-718D-CD09-0DB7-BF89BA208D9E}"/>
                  </a:ext>
                </a:extLst>
              </p:cNvPr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8" name="Google Shape;12628;g3acbb144eea_1_6349">
                <a:extLst>
                  <a:ext uri="{FF2B5EF4-FFF2-40B4-BE49-F238E27FC236}">
                    <a16:creationId xmlns:a16="http://schemas.microsoft.com/office/drawing/2014/main" id="{5925C080-6246-BF4E-8072-89F5884F42BB}"/>
                  </a:ext>
                </a:extLst>
              </p:cNvPr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9" name="Google Shape;12629;g3acbb144eea_1_6349">
                <a:extLst>
                  <a:ext uri="{FF2B5EF4-FFF2-40B4-BE49-F238E27FC236}">
                    <a16:creationId xmlns:a16="http://schemas.microsoft.com/office/drawing/2014/main" id="{C869ACCA-BFEB-BD01-E4E9-3C3D5485B736}"/>
                  </a:ext>
                </a:extLst>
              </p:cNvPr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0" name="Google Shape;12630;g3acbb144eea_1_6349">
                <a:extLst>
                  <a:ext uri="{FF2B5EF4-FFF2-40B4-BE49-F238E27FC236}">
                    <a16:creationId xmlns:a16="http://schemas.microsoft.com/office/drawing/2014/main" id="{334E6A6C-7175-76EB-CD90-8B7AC9716CCF}"/>
                  </a:ext>
                </a:extLst>
              </p:cNvPr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1" name="Google Shape;12631;g3acbb144eea_1_6349">
                <a:extLst>
                  <a:ext uri="{FF2B5EF4-FFF2-40B4-BE49-F238E27FC236}">
                    <a16:creationId xmlns:a16="http://schemas.microsoft.com/office/drawing/2014/main" id="{3D068DCA-D410-F7F2-B174-5AA0DC33535B}"/>
                  </a:ext>
                </a:extLst>
              </p:cNvPr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2" name="Google Shape;12632;g3acbb144eea_1_6349">
                <a:extLst>
                  <a:ext uri="{FF2B5EF4-FFF2-40B4-BE49-F238E27FC236}">
                    <a16:creationId xmlns:a16="http://schemas.microsoft.com/office/drawing/2014/main" id="{B5CC23D3-DBE9-A3D7-99F9-BEBAC5BD8FB5}"/>
                  </a:ext>
                </a:extLst>
              </p:cNvPr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3" name="Google Shape;12633;g3acbb144eea_1_6349">
                <a:extLst>
                  <a:ext uri="{FF2B5EF4-FFF2-40B4-BE49-F238E27FC236}">
                    <a16:creationId xmlns:a16="http://schemas.microsoft.com/office/drawing/2014/main" id="{DB797D53-DCD8-5381-370B-6AA28FCAD843}"/>
                  </a:ext>
                </a:extLst>
              </p:cNvPr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g3acbb144eea_1_6349">
                <a:extLst>
                  <a:ext uri="{FF2B5EF4-FFF2-40B4-BE49-F238E27FC236}">
                    <a16:creationId xmlns:a16="http://schemas.microsoft.com/office/drawing/2014/main" id="{0401341F-62E6-8EE8-8644-29456CB5A9FE}"/>
                  </a:ext>
                </a:extLst>
              </p:cNvPr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g3acbb144eea_1_6349">
                <a:extLst>
                  <a:ext uri="{FF2B5EF4-FFF2-40B4-BE49-F238E27FC236}">
                    <a16:creationId xmlns:a16="http://schemas.microsoft.com/office/drawing/2014/main" id="{31882117-8FFE-8863-8791-EE02064BE059}"/>
                  </a:ext>
                </a:extLst>
              </p:cNvPr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g3acbb144eea_1_6349">
                <a:extLst>
                  <a:ext uri="{FF2B5EF4-FFF2-40B4-BE49-F238E27FC236}">
                    <a16:creationId xmlns:a16="http://schemas.microsoft.com/office/drawing/2014/main" id="{CA633474-A267-3B76-E957-1D7B2A364E34}"/>
                  </a:ext>
                </a:extLst>
              </p:cNvPr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g3acbb144eea_1_6349">
                <a:extLst>
                  <a:ext uri="{FF2B5EF4-FFF2-40B4-BE49-F238E27FC236}">
                    <a16:creationId xmlns:a16="http://schemas.microsoft.com/office/drawing/2014/main" id="{97AAE6E2-906C-AB9D-DCDD-98B064B7C23E}"/>
                  </a:ext>
                </a:extLst>
              </p:cNvPr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8" name="Google Shape;12638;g3acbb144eea_1_6349">
                <a:extLst>
                  <a:ext uri="{FF2B5EF4-FFF2-40B4-BE49-F238E27FC236}">
                    <a16:creationId xmlns:a16="http://schemas.microsoft.com/office/drawing/2014/main" id="{2F5B748F-D68F-28B5-82E4-AFC9F07FD948}"/>
                  </a:ext>
                </a:extLst>
              </p:cNvPr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9" name="Google Shape;12639;g3acbb144eea_1_6349">
                <a:extLst>
                  <a:ext uri="{FF2B5EF4-FFF2-40B4-BE49-F238E27FC236}">
                    <a16:creationId xmlns:a16="http://schemas.microsoft.com/office/drawing/2014/main" id="{3A9993CA-F41F-D1B5-A4DC-15BFA41BB498}"/>
                  </a:ext>
                </a:extLst>
              </p:cNvPr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0" name="Google Shape;12640;g3acbb144eea_1_6349">
                <a:extLst>
                  <a:ext uri="{FF2B5EF4-FFF2-40B4-BE49-F238E27FC236}">
                    <a16:creationId xmlns:a16="http://schemas.microsoft.com/office/drawing/2014/main" id="{7B1C7B56-C304-3148-FE15-A1C6063220F2}"/>
                  </a:ext>
                </a:extLst>
              </p:cNvPr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1" name="Google Shape;12641;g3acbb144eea_1_6349">
                <a:extLst>
                  <a:ext uri="{FF2B5EF4-FFF2-40B4-BE49-F238E27FC236}">
                    <a16:creationId xmlns:a16="http://schemas.microsoft.com/office/drawing/2014/main" id="{2783CB9E-A0F5-7133-3805-9BB7500C6B96}"/>
                  </a:ext>
                </a:extLst>
              </p:cNvPr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2" name="Google Shape;12642;g3acbb144eea_1_6349">
                <a:extLst>
                  <a:ext uri="{FF2B5EF4-FFF2-40B4-BE49-F238E27FC236}">
                    <a16:creationId xmlns:a16="http://schemas.microsoft.com/office/drawing/2014/main" id="{3553D847-6E86-4313-AF47-75283828EA1C}"/>
                  </a:ext>
                </a:extLst>
              </p:cNvPr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3" name="Google Shape;12643;g3acbb144eea_1_6349">
                <a:extLst>
                  <a:ext uri="{FF2B5EF4-FFF2-40B4-BE49-F238E27FC236}">
                    <a16:creationId xmlns:a16="http://schemas.microsoft.com/office/drawing/2014/main" id="{8E9F449F-E7C4-A302-D867-AABF50501923}"/>
                  </a:ext>
                </a:extLst>
              </p:cNvPr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4" name="Google Shape;12644;g3acbb144eea_1_6349">
                <a:extLst>
                  <a:ext uri="{FF2B5EF4-FFF2-40B4-BE49-F238E27FC236}">
                    <a16:creationId xmlns:a16="http://schemas.microsoft.com/office/drawing/2014/main" id="{67981EFD-0AFE-DAB2-AF1B-5427FFD57844}"/>
                  </a:ext>
                </a:extLst>
              </p:cNvPr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5" name="Google Shape;12645;g3acbb144eea_1_6349">
                <a:extLst>
                  <a:ext uri="{FF2B5EF4-FFF2-40B4-BE49-F238E27FC236}">
                    <a16:creationId xmlns:a16="http://schemas.microsoft.com/office/drawing/2014/main" id="{28D645D5-DDEA-8D8C-06E0-92B8E94AADD5}"/>
                  </a:ext>
                </a:extLst>
              </p:cNvPr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6" name="Google Shape;12646;g3acbb144eea_1_6349">
                <a:extLst>
                  <a:ext uri="{FF2B5EF4-FFF2-40B4-BE49-F238E27FC236}">
                    <a16:creationId xmlns:a16="http://schemas.microsoft.com/office/drawing/2014/main" id="{04A1E829-3E17-F0AA-C3D2-6636090B9A69}"/>
                  </a:ext>
                </a:extLst>
              </p:cNvPr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7" name="Google Shape;12647;g3acbb144eea_1_6349">
                <a:extLst>
                  <a:ext uri="{FF2B5EF4-FFF2-40B4-BE49-F238E27FC236}">
                    <a16:creationId xmlns:a16="http://schemas.microsoft.com/office/drawing/2014/main" id="{B634E41F-2F92-8B1A-8234-A5F686408A8C}"/>
                  </a:ext>
                </a:extLst>
              </p:cNvPr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8" name="Google Shape;12648;g3acbb144eea_1_6349">
                <a:extLst>
                  <a:ext uri="{FF2B5EF4-FFF2-40B4-BE49-F238E27FC236}">
                    <a16:creationId xmlns:a16="http://schemas.microsoft.com/office/drawing/2014/main" id="{F9DC94A9-71B1-A1AE-CB33-8EC292133C54}"/>
                  </a:ext>
                </a:extLst>
              </p:cNvPr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9" name="Google Shape;12649;g3acbb144eea_1_6349">
                <a:extLst>
                  <a:ext uri="{FF2B5EF4-FFF2-40B4-BE49-F238E27FC236}">
                    <a16:creationId xmlns:a16="http://schemas.microsoft.com/office/drawing/2014/main" id="{769FE76D-D2E1-0A5F-4947-F0E18AC90427}"/>
                  </a:ext>
                </a:extLst>
              </p:cNvPr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0" name="Google Shape;12650;g3acbb144eea_1_6349">
                <a:extLst>
                  <a:ext uri="{FF2B5EF4-FFF2-40B4-BE49-F238E27FC236}">
                    <a16:creationId xmlns:a16="http://schemas.microsoft.com/office/drawing/2014/main" id="{F2E10A1B-5888-AF62-FD78-4DEDF0B7D766}"/>
                  </a:ext>
                </a:extLst>
              </p:cNvPr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1" name="Google Shape;12651;g3acbb144eea_1_6349">
                <a:extLst>
                  <a:ext uri="{FF2B5EF4-FFF2-40B4-BE49-F238E27FC236}">
                    <a16:creationId xmlns:a16="http://schemas.microsoft.com/office/drawing/2014/main" id="{8BA1A373-9709-EABC-ED64-915D7569267F}"/>
                  </a:ext>
                </a:extLst>
              </p:cNvPr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2" name="Google Shape;12652;g3acbb144eea_1_6349">
                <a:extLst>
                  <a:ext uri="{FF2B5EF4-FFF2-40B4-BE49-F238E27FC236}">
                    <a16:creationId xmlns:a16="http://schemas.microsoft.com/office/drawing/2014/main" id="{311AC763-CDE2-D11C-39E3-7546AC51C4B3}"/>
                  </a:ext>
                </a:extLst>
              </p:cNvPr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3" name="Google Shape;12653;g3acbb144eea_1_6349">
                <a:extLst>
                  <a:ext uri="{FF2B5EF4-FFF2-40B4-BE49-F238E27FC236}">
                    <a16:creationId xmlns:a16="http://schemas.microsoft.com/office/drawing/2014/main" id="{49D9F375-07FB-435B-5A15-778146341102}"/>
                  </a:ext>
                </a:extLst>
              </p:cNvPr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4" name="Google Shape;12654;g3acbb144eea_1_6349">
                <a:extLst>
                  <a:ext uri="{FF2B5EF4-FFF2-40B4-BE49-F238E27FC236}">
                    <a16:creationId xmlns:a16="http://schemas.microsoft.com/office/drawing/2014/main" id="{3D80949B-2D5B-22CE-6D05-AEECAD04C43A}"/>
                  </a:ext>
                </a:extLst>
              </p:cNvPr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5" name="Google Shape;12655;g3acbb144eea_1_6349">
                <a:extLst>
                  <a:ext uri="{FF2B5EF4-FFF2-40B4-BE49-F238E27FC236}">
                    <a16:creationId xmlns:a16="http://schemas.microsoft.com/office/drawing/2014/main" id="{68A3A35D-0738-F814-6B44-719B6FCB7BD3}"/>
                  </a:ext>
                </a:extLst>
              </p:cNvPr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6" name="Google Shape;12656;g3acbb144eea_1_6349">
                <a:extLst>
                  <a:ext uri="{FF2B5EF4-FFF2-40B4-BE49-F238E27FC236}">
                    <a16:creationId xmlns:a16="http://schemas.microsoft.com/office/drawing/2014/main" id="{620D0E32-FA86-F52A-96A3-EB127A0926A2}"/>
                  </a:ext>
                </a:extLst>
              </p:cNvPr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7" name="Google Shape;12657;g3acbb144eea_1_6349">
                <a:extLst>
                  <a:ext uri="{FF2B5EF4-FFF2-40B4-BE49-F238E27FC236}">
                    <a16:creationId xmlns:a16="http://schemas.microsoft.com/office/drawing/2014/main" id="{A08BF539-D809-7154-B20F-2BF86D6CBA6E}"/>
                  </a:ext>
                </a:extLst>
              </p:cNvPr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8" name="Google Shape;12658;g3acbb144eea_1_6349">
                <a:extLst>
                  <a:ext uri="{FF2B5EF4-FFF2-40B4-BE49-F238E27FC236}">
                    <a16:creationId xmlns:a16="http://schemas.microsoft.com/office/drawing/2014/main" id="{07C60601-896A-8287-6E08-65B61AA4E727}"/>
                  </a:ext>
                </a:extLst>
              </p:cNvPr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9" name="Google Shape;12659;g3acbb144eea_1_6349">
                <a:extLst>
                  <a:ext uri="{FF2B5EF4-FFF2-40B4-BE49-F238E27FC236}">
                    <a16:creationId xmlns:a16="http://schemas.microsoft.com/office/drawing/2014/main" id="{26E20DC6-16CB-44CE-C8B7-BEA36A74C0A6}"/>
                  </a:ext>
                </a:extLst>
              </p:cNvPr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g3acbb144eea_1_6349">
                <a:extLst>
                  <a:ext uri="{FF2B5EF4-FFF2-40B4-BE49-F238E27FC236}">
                    <a16:creationId xmlns:a16="http://schemas.microsoft.com/office/drawing/2014/main" id="{37B9B57D-5634-998F-8EAC-C5A50986BD64}"/>
                  </a:ext>
                </a:extLst>
              </p:cNvPr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g3acbb144eea_1_6349">
                <a:extLst>
                  <a:ext uri="{FF2B5EF4-FFF2-40B4-BE49-F238E27FC236}">
                    <a16:creationId xmlns:a16="http://schemas.microsoft.com/office/drawing/2014/main" id="{59F9E9AB-5268-6650-9693-AF8CC52DFF24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2" name="Google Shape;12662;g3acbb144eea_1_6349">
                <a:extLst>
                  <a:ext uri="{FF2B5EF4-FFF2-40B4-BE49-F238E27FC236}">
                    <a16:creationId xmlns:a16="http://schemas.microsoft.com/office/drawing/2014/main" id="{8F4B93FD-4D77-7118-D3E2-929B50B96ED3}"/>
                  </a:ext>
                </a:extLst>
              </p:cNvPr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3" name="Google Shape;12663;g3acbb144eea_1_6349">
                <a:extLst>
                  <a:ext uri="{FF2B5EF4-FFF2-40B4-BE49-F238E27FC236}">
                    <a16:creationId xmlns:a16="http://schemas.microsoft.com/office/drawing/2014/main" id="{DE38487A-7356-5361-F122-F055B3E78A36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g3acbb144eea_1_6349">
                <a:extLst>
                  <a:ext uri="{FF2B5EF4-FFF2-40B4-BE49-F238E27FC236}">
                    <a16:creationId xmlns:a16="http://schemas.microsoft.com/office/drawing/2014/main" id="{27147312-0D63-9520-EE28-DF5485C56775}"/>
                  </a:ext>
                </a:extLst>
              </p:cNvPr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g3acbb144eea_1_6349">
                <a:extLst>
                  <a:ext uri="{FF2B5EF4-FFF2-40B4-BE49-F238E27FC236}">
                    <a16:creationId xmlns:a16="http://schemas.microsoft.com/office/drawing/2014/main" id="{74B04DE2-4113-5768-8CB0-48527E2188EB}"/>
                  </a:ext>
                </a:extLst>
              </p:cNvPr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g3acbb144eea_1_6349">
                <a:extLst>
                  <a:ext uri="{FF2B5EF4-FFF2-40B4-BE49-F238E27FC236}">
                    <a16:creationId xmlns:a16="http://schemas.microsoft.com/office/drawing/2014/main" id="{B1C1F178-3860-B947-6B12-B41DC4A423D5}"/>
                  </a:ext>
                </a:extLst>
              </p:cNvPr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124" name="Google Shape;11124;g3acbb144eea_1_6349">
            <a:extLst>
              <a:ext uri="{FF2B5EF4-FFF2-40B4-BE49-F238E27FC236}">
                <a16:creationId xmlns:a16="http://schemas.microsoft.com/office/drawing/2014/main" id="{E7B92292-9968-FD24-4337-36ABB8B37DF2}"/>
              </a:ext>
            </a:extLst>
          </p:cNvPr>
          <p:cNvGrpSpPr/>
          <p:nvPr/>
        </p:nvGrpSpPr>
        <p:grpSpPr>
          <a:xfrm>
            <a:off x="0" y="1713075"/>
            <a:ext cx="6966900" cy="3426000"/>
            <a:chOff x="0" y="1713075"/>
            <a:chExt cx="6966900" cy="3426000"/>
          </a:xfrm>
        </p:grpSpPr>
        <p:grpSp>
          <p:nvGrpSpPr>
            <p:cNvPr id="11125" name="Google Shape;11125;g3acbb144eea_1_6349">
              <a:extLst>
                <a:ext uri="{FF2B5EF4-FFF2-40B4-BE49-F238E27FC236}">
                  <a16:creationId xmlns:a16="http://schemas.microsoft.com/office/drawing/2014/main" id="{D947BE20-1590-42BE-E9C9-460CF2A800C3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1126" name="Google Shape;11126;g3acbb144eea_1_6349">
                <a:extLst>
                  <a:ext uri="{FF2B5EF4-FFF2-40B4-BE49-F238E27FC236}">
                    <a16:creationId xmlns:a16="http://schemas.microsoft.com/office/drawing/2014/main" id="{83267EBC-B0F3-BA56-03AF-D5F6FC10E1BD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7" name="Google Shape;11127;g3acbb144eea_1_6349">
                <a:extLst>
                  <a:ext uri="{FF2B5EF4-FFF2-40B4-BE49-F238E27FC236}">
                    <a16:creationId xmlns:a16="http://schemas.microsoft.com/office/drawing/2014/main" id="{6BD21CC1-4927-22D1-74CD-00AA9635575A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1128" name="Google Shape;11128;g3acbb144eea_1_6349">
              <a:extLst>
                <a:ext uri="{FF2B5EF4-FFF2-40B4-BE49-F238E27FC236}">
                  <a16:creationId xmlns:a16="http://schemas.microsoft.com/office/drawing/2014/main" id="{DBBCC8DD-BBAF-C5A0-F2A2-0413D8A6EB94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1129" name="Google Shape;11129;g3acbb144eea_1_6349">
                <a:extLst>
                  <a:ext uri="{FF2B5EF4-FFF2-40B4-BE49-F238E27FC236}">
                    <a16:creationId xmlns:a16="http://schemas.microsoft.com/office/drawing/2014/main" id="{42AAD83A-E4D7-D433-9C33-2A9CF6F48FBC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1130" name="Google Shape;11130;g3acbb144eea_1_6349">
                  <a:extLst>
                    <a:ext uri="{FF2B5EF4-FFF2-40B4-BE49-F238E27FC236}">
                      <a16:creationId xmlns:a16="http://schemas.microsoft.com/office/drawing/2014/main" id="{266C0635-2C7C-8222-486C-65F5F41A2A82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1" name="Google Shape;11131;g3acbb144eea_1_6349">
                  <a:extLst>
                    <a:ext uri="{FF2B5EF4-FFF2-40B4-BE49-F238E27FC236}">
                      <a16:creationId xmlns:a16="http://schemas.microsoft.com/office/drawing/2014/main" id="{C3C24783-609C-2691-4BEB-7C20679CE656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1132" name="Google Shape;11132;g3acbb144eea_1_6349">
                    <a:extLst>
                      <a:ext uri="{FF2B5EF4-FFF2-40B4-BE49-F238E27FC236}">
                        <a16:creationId xmlns:a16="http://schemas.microsoft.com/office/drawing/2014/main" id="{25F1359E-3492-88F3-0596-11857E10EBD6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3" name="Google Shape;11133;g3acbb144eea_1_6349">
                    <a:extLst>
                      <a:ext uri="{FF2B5EF4-FFF2-40B4-BE49-F238E27FC236}">
                        <a16:creationId xmlns:a16="http://schemas.microsoft.com/office/drawing/2014/main" id="{E9BECA3C-67E0-8BDD-7308-3285218BC0F8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g3acbb144eea_1_6349">
                    <a:extLst>
                      <a:ext uri="{FF2B5EF4-FFF2-40B4-BE49-F238E27FC236}">
                        <a16:creationId xmlns:a16="http://schemas.microsoft.com/office/drawing/2014/main" id="{EFA3B66B-FA32-422B-6562-3F486FFAE21C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g3acbb144eea_1_6349">
                    <a:extLst>
                      <a:ext uri="{FF2B5EF4-FFF2-40B4-BE49-F238E27FC236}">
                        <a16:creationId xmlns:a16="http://schemas.microsoft.com/office/drawing/2014/main" id="{303BC2A4-89BC-8566-F7DE-A9F40960C2CF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6" name="Google Shape;11136;g3acbb144eea_1_6349">
                    <a:extLst>
                      <a:ext uri="{FF2B5EF4-FFF2-40B4-BE49-F238E27FC236}">
                        <a16:creationId xmlns:a16="http://schemas.microsoft.com/office/drawing/2014/main" id="{2B5457E6-0714-D9E9-FAB6-45A7972E4E4D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7" name="Google Shape;11137;g3acbb144eea_1_6349">
                    <a:extLst>
                      <a:ext uri="{FF2B5EF4-FFF2-40B4-BE49-F238E27FC236}">
                        <a16:creationId xmlns:a16="http://schemas.microsoft.com/office/drawing/2014/main" id="{F220F794-315D-F0BC-E62C-494019218D4C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g3acbb144eea_1_6349">
                    <a:extLst>
                      <a:ext uri="{FF2B5EF4-FFF2-40B4-BE49-F238E27FC236}">
                        <a16:creationId xmlns:a16="http://schemas.microsoft.com/office/drawing/2014/main" id="{02B8162F-16AE-EC1C-4086-8A4EB9BA1D77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9" name="Google Shape;11139;g3acbb144eea_1_6349">
                    <a:extLst>
                      <a:ext uri="{FF2B5EF4-FFF2-40B4-BE49-F238E27FC236}">
                        <a16:creationId xmlns:a16="http://schemas.microsoft.com/office/drawing/2014/main" id="{2E746F29-A16E-7B25-9793-07E636CF9F2C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0" name="Google Shape;11140;g3acbb144eea_1_6349">
                    <a:extLst>
                      <a:ext uri="{FF2B5EF4-FFF2-40B4-BE49-F238E27FC236}">
                        <a16:creationId xmlns:a16="http://schemas.microsoft.com/office/drawing/2014/main" id="{B2F62554-7589-A4AD-EC24-2705E89DF0AC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g3acbb144eea_1_6349">
                    <a:extLst>
                      <a:ext uri="{FF2B5EF4-FFF2-40B4-BE49-F238E27FC236}">
                        <a16:creationId xmlns:a16="http://schemas.microsoft.com/office/drawing/2014/main" id="{59EB179F-A347-EA21-72AC-532B03D66B11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2" name="Google Shape;11142;g3acbb144eea_1_6349">
                    <a:extLst>
                      <a:ext uri="{FF2B5EF4-FFF2-40B4-BE49-F238E27FC236}">
                        <a16:creationId xmlns:a16="http://schemas.microsoft.com/office/drawing/2014/main" id="{7D351052-F5DD-D009-6B4C-9684C2D7CB05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3" name="Google Shape;11143;g3acbb144eea_1_6349">
                    <a:extLst>
                      <a:ext uri="{FF2B5EF4-FFF2-40B4-BE49-F238E27FC236}">
                        <a16:creationId xmlns:a16="http://schemas.microsoft.com/office/drawing/2014/main" id="{0E5C485E-BFD5-2A2A-1CBA-B9A120BDEDE4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g3acbb144eea_1_6349">
                    <a:extLst>
                      <a:ext uri="{FF2B5EF4-FFF2-40B4-BE49-F238E27FC236}">
                        <a16:creationId xmlns:a16="http://schemas.microsoft.com/office/drawing/2014/main" id="{CDAA7EF9-E626-EFA8-1089-61C00C8BF2EB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5" name="Google Shape;11145;g3acbb144eea_1_6349">
                    <a:extLst>
                      <a:ext uri="{FF2B5EF4-FFF2-40B4-BE49-F238E27FC236}">
                        <a16:creationId xmlns:a16="http://schemas.microsoft.com/office/drawing/2014/main" id="{49EB352B-E711-3664-8B88-32C8413FB15F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6" name="Google Shape;11146;g3acbb144eea_1_6349">
                    <a:extLst>
                      <a:ext uri="{FF2B5EF4-FFF2-40B4-BE49-F238E27FC236}">
                        <a16:creationId xmlns:a16="http://schemas.microsoft.com/office/drawing/2014/main" id="{BF65A706-735F-D7A3-DECB-E084A2F49486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g3acbb144eea_1_6349">
                    <a:extLst>
                      <a:ext uri="{FF2B5EF4-FFF2-40B4-BE49-F238E27FC236}">
                        <a16:creationId xmlns:a16="http://schemas.microsoft.com/office/drawing/2014/main" id="{0036D94F-7D11-56B4-ADE7-A7F24B6BB1DC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8" name="Google Shape;11148;g3acbb144eea_1_6349">
                    <a:extLst>
                      <a:ext uri="{FF2B5EF4-FFF2-40B4-BE49-F238E27FC236}">
                        <a16:creationId xmlns:a16="http://schemas.microsoft.com/office/drawing/2014/main" id="{EC01D764-BFA1-7FF4-F74B-A2309CCEF895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9" name="Google Shape;11149;g3acbb144eea_1_6349">
                    <a:extLst>
                      <a:ext uri="{FF2B5EF4-FFF2-40B4-BE49-F238E27FC236}">
                        <a16:creationId xmlns:a16="http://schemas.microsoft.com/office/drawing/2014/main" id="{9ECD77B5-1E66-0801-7122-7ECF2BD5AEF7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g3acbb144eea_1_6349">
                    <a:extLst>
                      <a:ext uri="{FF2B5EF4-FFF2-40B4-BE49-F238E27FC236}">
                        <a16:creationId xmlns:a16="http://schemas.microsoft.com/office/drawing/2014/main" id="{5194B945-7497-C701-F0CC-E4DAC7A53B48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1" name="Google Shape;11151;g3acbb144eea_1_6349">
                    <a:extLst>
                      <a:ext uri="{FF2B5EF4-FFF2-40B4-BE49-F238E27FC236}">
                        <a16:creationId xmlns:a16="http://schemas.microsoft.com/office/drawing/2014/main" id="{58EC21CC-F737-3359-0BA2-83FB29A7162B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2" name="Google Shape;11152;g3acbb144eea_1_6349">
                    <a:extLst>
                      <a:ext uri="{FF2B5EF4-FFF2-40B4-BE49-F238E27FC236}">
                        <a16:creationId xmlns:a16="http://schemas.microsoft.com/office/drawing/2014/main" id="{CC41DC34-0488-3B8E-1E91-C83F1B151E24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g3acbb144eea_1_6349">
                    <a:extLst>
                      <a:ext uri="{FF2B5EF4-FFF2-40B4-BE49-F238E27FC236}">
                        <a16:creationId xmlns:a16="http://schemas.microsoft.com/office/drawing/2014/main" id="{C26101D3-7F47-139B-0558-32A6EEAD0314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4" name="Google Shape;11154;g3acbb144eea_1_6349">
                    <a:extLst>
                      <a:ext uri="{FF2B5EF4-FFF2-40B4-BE49-F238E27FC236}">
                        <a16:creationId xmlns:a16="http://schemas.microsoft.com/office/drawing/2014/main" id="{A64C4679-D09A-543A-9D11-764BB878FEDC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5" name="Google Shape;11155;g3acbb144eea_1_6349">
                    <a:extLst>
                      <a:ext uri="{FF2B5EF4-FFF2-40B4-BE49-F238E27FC236}">
                        <a16:creationId xmlns:a16="http://schemas.microsoft.com/office/drawing/2014/main" id="{BBB0B9DF-5E10-530C-EABC-6C3C98AB658A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g3acbb144eea_1_6349">
                    <a:extLst>
                      <a:ext uri="{FF2B5EF4-FFF2-40B4-BE49-F238E27FC236}">
                        <a16:creationId xmlns:a16="http://schemas.microsoft.com/office/drawing/2014/main" id="{FE77654F-460C-9571-74CF-DCA8394BA991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7" name="Google Shape;11157;g3acbb144eea_1_6349">
                    <a:extLst>
                      <a:ext uri="{FF2B5EF4-FFF2-40B4-BE49-F238E27FC236}">
                        <a16:creationId xmlns:a16="http://schemas.microsoft.com/office/drawing/2014/main" id="{536A6BC2-0689-C94E-0C0C-7EE27BC2D976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8" name="Google Shape;11158;g3acbb144eea_1_6349">
                    <a:extLst>
                      <a:ext uri="{FF2B5EF4-FFF2-40B4-BE49-F238E27FC236}">
                        <a16:creationId xmlns:a16="http://schemas.microsoft.com/office/drawing/2014/main" id="{E09E9434-4EC0-98EB-8383-CDEAF254153A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g3acbb144eea_1_6349">
                    <a:extLst>
                      <a:ext uri="{FF2B5EF4-FFF2-40B4-BE49-F238E27FC236}">
                        <a16:creationId xmlns:a16="http://schemas.microsoft.com/office/drawing/2014/main" id="{6DB10399-C850-6350-46EE-859C7BE3774E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0" name="Google Shape;11160;g3acbb144eea_1_6349">
                    <a:extLst>
                      <a:ext uri="{FF2B5EF4-FFF2-40B4-BE49-F238E27FC236}">
                        <a16:creationId xmlns:a16="http://schemas.microsoft.com/office/drawing/2014/main" id="{53A9AB36-A882-5447-6503-0CD2A90A2E15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1" name="Google Shape;11161;g3acbb144eea_1_6349">
                    <a:extLst>
                      <a:ext uri="{FF2B5EF4-FFF2-40B4-BE49-F238E27FC236}">
                        <a16:creationId xmlns:a16="http://schemas.microsoft.com/office/drawing/2014/main" id="{A6121965-2631-161E-18E0-41E083AA432E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g3acbb144eea_1_6349">
                    <a:extLst>
                      <a:ext uri="{FF2B5EF4-FFF2-40B4-BE49-F238E27FC236}">
                        <a16:creationId xmlns:a16="http://schemas.microsoft.com/office/drawing/2014/main" id="{82E53D90-43AB-083A-DD03-2E9DB9C6EEDB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3" name="Google Shape;11163;g3acbb144eea_1_6349">
                    <a:extLst>
                      <a:ext uri="{FF2B5EF4-FFF2-40B4-BE49-F238E27FC236}">
                        <a16:creationId xmlns:a16="http://schemas.microsoft.com/office/drawing/2014/main" id="{C869C26A-E691-E271-D5A1-9DAC39F19F75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4" name="Google Shape;11164;g3acbb144eea_1_6349">
                    <a:extLst>
                      <a:ext uri="{FF2B5EF4-FFF2-40B4-BE49-F238E27FC236}">
                        <a16:creationId xmlns:a16="http://schemas.microsoft.com/office/drawing/2014/main" id="{A52AD3BF-CFC8-EDAC-E349-80B56563D9D1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g3acbb144eea_1_6349">
                    <a:extLst>
                      <a:ext uri="{FF2B5EF4-FFF2-40B4-BE49-F238E27FC236}">
                        <a16:creationId xmlns:a16="http://schemas.microsoft.com/office/drawing/2014/main" id="{BE8BFFCD-0CB4-BC3F-3A80-6EE57D01108A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6" name="Google Shape;11166;g3acbb144eea_1_6349">
                    <a:extLst>
                      <a:ext uri="{FF2B5EF4-FFF2-40B4-BE49-F238E27FC236}">
                        <a16:creationId xmlns:a16="http://schemas.microsoft.com/office/drawing/2014/main" id="{FEEA9F3A-1E8B-55CE-F855-B3323CE5AF30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7" name="Google Shape;11167;g3acbb144eea_1_6349">
                    <a:extLst>
                      <a:ext uri="{FF2B5EF4-FFF2-40B4-BE49-F238E27FC236}">
                        <a16:creationId xmlns:a16="http://schemas.microsoft.com/office/drawing/2014/main" id="{DAD9D902-8D70-AD88-6894-0C9B71676DAC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g3acbb144eea_1_6349">
                    <a:extLst>
                      <a:ext uri="{FF2B5EF4-FFF2-40B4-BE49-F238E27FC236}">
                        <a16:creationId xmlns:a16="http://schemas.microsoft.com/office/drawing/2014/main" id="{59183946-2A29-B08E-5F61-50A2DD18ABBE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9" name="Google Shape;11169;g3acbb144eea_1_6349">
                    <a:extLst>
                      <a:ext uri="{FF2B5EF4-FFF2-40B4-BE49-F238E27FC236}">
                        <a16:creationId xmlns:a16="http://schemas.microsoft.com/office/drawing/2014/main" id="{5F17111E-1C89-EF88-47F0-C4BF93C92ECB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0" name="Google Shape;11170;g3acbb144eea_1_6349">
                    <a:extLst>
                      <a:ext uri="{FF2B5EF4-FFF2-40B4-BE49-F238E27FC236}">
                        <a16:creationId xmlns:a16="http://schemas.microsoft.com/office/drawing/2014/main" id="{9713FBB1-1911-C6E3-13A4-14BABED88B43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1" name="Google Shape;11171;g3acbb144eea_1_6349">
                    <a:extLst>
                      <a:ext uri="{FF2B5EF4-FFF2-40B4-BE49-F238E27FC236}">
                        <a16:creationId xmlns:a16="http://schemas.microsoft.com/office/drawing/2014/main" id="{361ABBD3-49B6-7C3F-3D6A-0B7497DCCDCC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2" name="Google Shape;11172;g3acbb144eea_1_6349">
                    <a:extLst>
                      <a:ext uri="{FF2B5EF4-FFF2-40B4-BE49-F238E27FC236}">
                        <a16:creationId xmlns:a16="http://schemas.microsoft.com/office/drawing/2014/main" id="{C982BD7B-DDBE-7360-1231-65B839223A08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3" name="Google Shape;11173;g3acbb144eea_1_6349">
                    <a:extLst>
                      <a:ext uri="{FF2B5EF4-FFF2-40B4-BE49-F238E27FC236}">
                        <a16:creationId xmlns:a16="http://schemas.microsoft.com/office/drawing/2014/main" id="{1AB39417-E070-402D-D8BD-2B001FD3DD7C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4" name="Google Shape;11174;g3acbb144eea_1_6349">
                    <a:extLst>
                      <a:ext uri="{FF2B5EF4-FFF2-40B4-BE49-F238E27FC236}">
                        <a16:creationId xmlns:a16="http://schemas.microsoft.com/office/drawing/2014/main" id="{6462DEB8-9DE2-FA45-FDDF-81B66C0BE575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5" name="Google Shape;11175;g3acbb144eea_1_6349">
                    <a:extLst>
                      <a:ext uri="{FF2B5EF4-FFF2-40B4-BE49-F238E27FC236}">
                        <a16:creationId xmlns:a16="http://schemas.microsoft.com/office/drawing/2014/main" id="{DCD2D029-37AD-185B-885C-8DC1AF0D7796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6" name="Google Shape;11176;g3acbb144eea_1_6349">
                    <a:extLst>
                      <a:ext uri="{FF2B5EF4-FFF2-40B4-BE49-F238E27FC236}">
                        <a16:creationId xmlns:a16="http://schemas.microsoft.com/office/drawing/2014/main" id="{2EDCDC55-163C-738B-285E-86723D6CF899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7" name="Google Shape;11177;g3acbb144eea_1_6349">
                    <a:extLst>
                      <a:ext uri="{FF2B5EF4-FFF2-40B4-BE49-F238E27FC236}">
                        <a16:creationId xmlns:a16="http://schemas.microsoft.com/office/drawing/2014/main" id="{6B238004-FBE4-5D1B-C783-E8A7992DBC11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8" name="Google Shape;11178;g3acbb144eea_1_6349">
                    <a:extLst>
                      <a:ext uri="{FF2B5EF4-FFF2-40B4-BE49-F238E27FC236}">
                        <a16:creationId xmlns:a16="http://schemas.microsoft.com/office/drawing/2014/main" id="{356219C1-4EDB-4381-E6D2-0CDD1C866A3B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9" name="Google Shape;11179;g3acbb144eea_1_6349">
                    <a:extLst>
                      <a:ext uri="{FF2B5EF4-FFF2-40B4-BE49-F238E27FC236}">
                        <a16:creationId xmlns:a16="http://schemas.microsoft.com/office/drawing/2014/main" id="{2AFECA36-5960-B273-FB81-8FA1831DF79C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0" name="Google Shape;11180;g3acbb144eea_1_6349">
                    <a:extLst>
                      <a:ext uri="{FF2B5EF4-FFF2-40B4-BE49-F238E27FC236}">
                        <a16:creationId xmlns:a16="http://schemas.microsoft.com/office/drawing/2014/main" id="{C8B2ACAD-AA77-095E-AE74-95F99DF3A1ED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1" name="Google Shape;11181;g3acbb144eea_1_6349">
                    <a:extLst>
                      <a:ext uri="{FF2B5EF4-FFF2-40B4-BE49-F238E27FC236}">
                        <a16:creationId xmlns:a16="http://schemas.microsoft.com/office/drawing/2014/main" id="{6587BB95-C474-5AF7-CD6C-1AF531F71B03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2" name="Google Shape;11182;g3acbb144eea_1_6349">
                    <a:extLst>
                      <a:ext uri="{FF2B5EF4-FFF2-40B4-BE49-F238E27FC236}">
                        <a16:creationId xmlns:a16="http://schemas.microsoft.com/office/drawing/2014/main" id="{4B516079-F46F-7086-82C3-05EDE14D61BB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3" name="Google Shape;11183;g3acbb144eea_1_6349">
                    <a:extLst>
                      <a:ext uri="{FF2B5EF4-FFF2-40B4-BE49-F238E27FC236}">
                        <a16:creationId xmlns:a16="http://schemas.microsoft.com/office/drawing/2014/main" id="{45A99DCC-4225-C222-41A7-2734A75038F9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4" name="Google Shape;11184;g3acbb144eea_1_6349">
                    <a:extLst>
                      <a:ext uri="{FF2B5EF4-FFF2-40B4-BE49-F238E27FC236}">
                        <a16:creationId xmlns:a16="http://schemas.microsoft.com/office/drawing/2014/main" id="{95E8E907-3D6E-CFC0-2FB6-6FBB10F4CC52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5" name="Google Shape;11185;g3acbb144eea_1_6349">
                    <a:extLst>
                      <a:ext uri="{FF2B5EF4-FFF2-40B4-BE49-F238E27FC236}">
                        <a16:creationId xmlns:a16="http://schemas.microsoft.com/office/drawing/2014/main" id="{899642F7-05A2-0123-9CE4-D3BD6E052FA9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6" name="Google Shape;11186;g3acbb144eea_1_6349">
                    <a:extLst>
                      <a:ext uri="{FF2B5EF4-FFF2-40B4-BE49-F238E27FC236}">
                        <a16:creationId xmlns:a16="http://schemas.microsoft.com/office/drawing/2014/main" id="{0B5CF577-E3B0-8B75-5AA1-600C2C0B0C1A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7" name="Google Shape;11187;g3acbb144eea_1_6349">
                    <a:extLst>
                      <a:ext uri="{FF2B5EF4-FFF2-40B4-BE49-F238E27FC236}">
                        <a16:creationId xmlns:a16="http://schemas.microsoft.com/office/drawing/2014/main" id="{5A6F2F45-A798-993A-939A-10F0B1D8B1D0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8" name="Google Shape;11188;g3acbb144eea_1_6349">
                    <a:extLst>
                      <a:ext uri="{FF2B5EF4-FFF2-40B4-BE49-F238E27FC236}">
                        <a16:creationId xmlns:a16="http://schemas.microsoft.com/office/drawing/2014/main" id="{FE45B232-5E00-325D-A104-9BE5A03F8B86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9" name="Google Shape;11189;g3acbb144eea_1_6349">
                    <a:extLst>
                      <a:ext uri="{FF2B5EF4-FFF2-40B4-BE49-F238E27FC236}">
                        <a16:creationId xmlns:a16="http://schemas.microsoft.com/office/drawing/2014/main" id="{53B70FAB-57CA-F61D-188F-43031942AF05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0" name="Google Shape;11190;g3acbb144eea_1_6349">
                    <a:extLst>
                      <a:ext uri="{FF2B5EF4-FFF2-40B4-BE49-F238E27FC236}">
                        <a16:creationId xmlns:a16="http://schemas.microsoft.com/office/drawing/2014/main" id="{006AB191-285D-11D9-8AC5-B6E87D129B49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1" name="Google Shape;11191;g3acbb144eea_1_6349">
                    <a:extLst>
                      <a:ext uri="{FF2B5EF4-FFF2-40B4-BE49-F238E27FC236}">
                        <a16:creationId xmlns:a16="http://schemas.microsoft.com/office/drawing/2014/main" id="{136E508E-2DEC-AD3F-29FB-50CAFDC50E9C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192" name="Google Shape;11192;g3acbb144eea_1_6349">
                <a:extLst>
                  <a:ext uri="{FF2B5EF4-FFF2-40B4-BE49-F238E27FC236}">
                    <a16:creationId xmlns:a16="http://schemas.microsoft.com/office/drawing/2014/main" id="{66F059E9-A8DF-7F61-A1F4-64C6B53BFDA7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1193" name="Google Shape;11193;g3acbb144eea_1_6349">
                  <a:extLst>
                    <a:ext uri="{FF2B5EF4-FFF2-40B4-BE49-F238E27FC236}">
                      <a16:creationId xmlns:a16="http://schemas.microsoft.com/office/drawing/2014/main" id="{E35D3336-9FCD-B860-6173-3AF74B640936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g3acbb144eea_1_6349">
                  <a:extLst>
                    <a:ext uri="{FF2B5EF4-FFF2-40B4-BE49-F238E27FC236}">
                      <a16:creationId xmlns:a16="http://schemas.microsoft.com/office/drawing/2014/main" id="{0CF22D61-A5BE-EDB6-E625-76443478BE39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g3acbb144eea_1_6349">
                  <a:extLst>
                    <a:ext uri="{FF2B5EF4-FFF2-40B4-BE49-F238E27FC236}">
                      <a16:creationId xmlns:a16="http://schemas.microsoft.com/office/drawing/2014/main" id="{BAE7D7CD-C3B0-B118-95F3-393A9A988533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g3acbb144eea_1_6349">
                  <a:extLst>
                    <a:ext uri="{FF2B5EF4-FFF2-40B4-BE49-F238E27FC236}">
                      <a16:creationId xmlns:a16="http://schemas.microsoft.com/office/drawing/2014/main" id="{4D7E4FD9-7AC0-6D9C-19F6-6E94CB289D93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g3acbb144eea_1_6349">
                  <a:extLst>
                    <a:ext uri="{FF2B5EF4-FFF2-40B4-BE49-F238E27FC236}">
                      <a16:creationId xmlns:a16="http://schemas.microsoft.com/office/drawing/2014/main" id="{68021755-9B5F-8CAA-A18F-8683B70ED21B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g3acbb144eea_1_6349">
                  <a:extLst>
                    <a:ext uri="{FF2B5EF4-FFF2-40B4-BE49-F238E27FC236}">
                      <a16:creationId xmlns:a16="http://schemas.microsoft.com/office/drawing/2014/main" id="{7BFA731B-CCAC-C1CD-85F4-4F06772B1E13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g3acbb144eea_1_6349">
                  <a:extLst>
                    <a:ext uri="{FF2B5EF4-FFF2-40B4-BE49-F238E27FC236}">
                      <a16:creationId xmlns:a16="http://schemas.microsoft.com/office/drawing/2014/main" id="{5F82E394-C8CF-0A8B-8E41-72F2D5F2AE1B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g3acbb144eea_1_6349">
                  <a:extLst>
                    <a:ext uri="{FF2B5EF4-FFF2-40B4-BE49-F238E27FC236}">
                      <a16:creationId xmlns:a16="http://schemas.microsoft.com/office/drawing/2014/main" id="{D4039CFF-02EC-21D3-B281-6AF820E550C4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g3acbb144eea_1_6349">
                  <a:extLst>
                    <a:ext uri="{FF2B5EF4-FFF2-40B4-BE49-F238E27FC236}">
                      <a16:creationId xmlns:a16="http://schemas.microsoft.com/office/drawing/2014/main" id="{52BD9B14-9F30-8B29-5B4C-2515C068F614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g3acbb144eea_1_6349">
                  <a:extLst>
                    <a:ext uri="{FF2B5EF4-FFF2-40B4-BE49-F238E27FC236}">
                      <a16:creationId xmlns:a16="http://schemas.microsoft.com/office/drawing/2014/main" id="{B09AA81D-0B4A-B65D-28A0-AFF51090A659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g3acbb144eea_1_6349">
                  <a:extLst>
                    <a:ext uri="{FF2B5EF4-FFF2-40B4-BE49-F238E27FC236}">
                      <a16:creationId xmlns:a16="http://schemas.microsoft.com/office/drawing/2014/main" id="{6E9B6466-2F68-E9B9-6586-10FCB9C5D941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g3acbb144eea_1_6349">
                  <a:extLst>
                    <a:ext uri="{FF2B5EF4-FFF2-40B4-BE49-F238E27FC236}">
                      <a16:creationId xmlns:a16="http://schemas.microsoft.com/office/drawing/2014/main" id="{30B07025-0E63-CEB5-EE18-81FB4CD98AF5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g3acbb144eea_1_6349">
                  <a:extLst>
                    <a:ext uri="{FF2B5EF4-FFF2-40B4-BE49-F238E27FC236}">
                      <a16:creationId xmlns:a16="http://schemas.microsoft.com/office/drawing/2014/main" id="{930D9A41-2ECE-2C33-797B-204F25BB5300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g3acbb144eea_1_6349">
                  <a:extLst>
                    <a:ext uri="{FF2B5EF4-FFF2-40B4-BE49-F238E27FC236}">
                      <a16:creationId xmlns:a16="http://schemas.microsoft.com/office/drawing/2014/main" id="{EAA33255-6FD5-8068-ED35-17390144DAAD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g3acbb144eea_1_6349">
                  <a:extLst>
                    <a:ext uri="{FF2B5EF4-FFF2-40B4-BE49-F238E27FC236}">
                      <a16:creationId xmlns:a16="http://schemas.microsoft.com/office/drawing/2014/main" id="{559FE345-96BE-A7A9-6945-5D98FABD28BC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g3acbb144eea_1_6349">
                  <a:extLst>
                    <a:ext uri="{FF2B5EF4-FFF2-40B4-BE49-F238E27FC236}">
                      <a16:creationId xmlns:a16="http://schemas.microsoft.com/office/drawing/2014/main" id="{E17D09EF-A4D9-408B-71F8-210E78A75B13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g3acbb144eea_1_6349">
                  <a:extLst>
                    <a:ext uri="{FF2B5EF4-FFF2-40B4-BE49-F238E27FC236}">
                      <a16:creationId xmlns:a16="http://schemas.microsoft.com/office/drawing/2014/main" id="{1C2B271A-41BB-9526-4596-40F486210D81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g3acbb144eea_1_6349">
                  <a:extLst>
                    <a:ext uri="{FF2B5EF4-FFF2-40B4-BE49-F238E27FC236}">
                      <a16:creationId xmlns:a16="http://schemas.microsoft.com/office/drawing/2014/main" id="{E32E3AB0-071A-291A-50A5-911CBBBDC9D8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g3acbb144eea_1_6349">
                  <a:extLst>
                    <a:ext uri="{FF2B5EF4-FFF2-40B4-BE49-F238E27FC236}">
                      <a16:creationId xmlns:a16="http://schemas.microsoft.com/office/drawing/2014/main" id="{47C3AF0F-C6A6-08BE-CAFA-1A4A27A67795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g3acbb144eea_1_6349">
                  <a:extLst>
                    <a:ext uri="{FF2B5EF4-FFF2-40B4-BE49-F238E27FC236}">
                      <a16:creationId xmlns:a16="http://schemas.microsoft.com/office/drawing/2014/main" id="{A06D342A-3020-53BD-4080-41F877588EAD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g3acbb144eea_1_6349">
                  <a:extLst>
                    <a:ext uri="{FF2B5EF4-FFF2-40B4-BE49-F238E27FC236}">
                      <a16:creationId xmlns:a16="http://schemas.microsoft.com/office/drawing/2014/main" id="{A3A67448-E60A-D251-FAF2-D7DC27010966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g3acbb144eea_1_6349">
                  <a:extLst>
                    <a:ext uri="{FF2B5EF4-FFF2-40B4-BE49-F238E27FC236}">
                      <a16:creationId xmlns:a16="http://schemas.microsoft.com/office/drawing/2014/main" id="{77019F68-2786-4991-22EC-404DA26ECCA3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g3acbb144eea_1_6349">
                  <a:extLst>
                    <a:ext uri="{FF2B5EF4-FFF2-40B4-BE49-F238E27FC236}">
                      <a16:creationId xmlns:a16="http://schemas.microsoft.com/office/drawing/2014/main" id="{35B1D790-15D6-816B-FE68-B1FB33C70E53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g3acbb144eea_1_6349">
                  <a:extLst>
                    <a:ext uri="{FF2B5EF4-FFF2-40B4-BE49-F238E27FC236}">
                      <a16:creationId xmlns:a16="http://schemas.microsoft.com/office/drawing/2014/main" id="{9D02D53C-5635-076B-2600-F5AAE2196D20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g3acbb144eea_1_6349">
                  <a:extLst>
                    <a:ext uri="{FF2B5EF4-FFF2-40B4-BE49-F238E27FC236}">
                      <a16:creationId xmlns:a16="http://schemas.microsoft.com/office/drawing/2014/main" id="{82803205-4A34-DA8B-6790-976A3AA3186D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g3acbb144eea_1_6349">
                  <a:extLst>
                    <a:ext uri="{FF2B5EF4-FFF2-40B4-BE49-F238E27FC236}">
                      <a16:creationId xmlns:a16="http://schemas.microsoft.com/office/drawing/2014/main" id="{AD2C8163-7B2A-8AF1-C689-53C86045533E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g3acbb144eea_1_6349">
                  <a:extLst>
                    <a:ext uri="{FF2B5EF4-FFF2-40B4-BE49-F238E27FC236}">
                      <a16:creationId xmlns:a16="http://schemas.microsoft.com/office/drawing/2014/main" id="{CC3E3644-FE00-36A4-762C-9DD5658F83F6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g3acbb144eea_1_6349">
                  <a:extLst>
                    <a:ext uri="{FF2B5EF4-FFF2-40B4-BE49-F238E27FC236}">
                      <a16:creationId xmlns:a16="http://schemas.microsoft.com/office/drawing/2014/main" id="{C54999CE-FD8D-5EE3-87A9-41D34F6ACC60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g3acbb144eea_1_6349">
                  <a:extLst>
                    <a:ext uri="{FF2B5EF4-FFF2-40B4-BE49-F238E27FC236}">
                      <a16:creationId xmlns:a16="http://schemas.microsoft.com/office/drawing/2014/main" id="{7B91B65C-B4BD-1902-4A73-BC26A3807110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g3acbb144eea_1_6349">
                  <a:extLst>
                    <a:ext uri="{FF2B5EF4-FFF2-40B4-BE49-F238E27FC236}">
                      <a16:creationId xmlns:a16="http://schemas.microsoft.com/office/drawing/2014/main" id="{292793B5-C508-635F-FC3C-D7955F54A537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g3acbb144eea_1_6349">
                  <a:extLst>
                    <a:ext uri="{FF2B5EF4-FFF2-40B4-BE49-F238E27FC236}">
                      <a16:creationId xmlns:a16="http://schemas.microsoft.com/office/drawing/2014/main" id="{61BDD0F4-5AFD-28A3-C4F4-8E3CFFA6E259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g3acbb144eea_1_6349">
                  <a:extLst>
                    <a:ext uri="{FF2B5EF4-FFF2-40B4-BE49-F238E27FC236}">
                      <a16:creationId xmlns:a16="http://schemas.microsoft.com/office/drawing/2014/main" id="{97E473B5-9712-82A0-6825-BACE1CFC7C8D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g3acbb144eea_1_6349">
                  <a:extLst>
                    <a:ext uri="{FF2B5EF4-FFF2-40B4-BE49-F238E27FC236}">
                      <a16:creationId xmlns:a16="http://schemas.microsoft.com/office/drawing/2014/main" id="{1A448498-C52B-AAC2-0657-6FA5EC3C44FE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g3acbb144eea_1_6349">
                  <a:extLst>
                    <a:ext uri="{FF2B5EF4-FFF2-40B4-BE49-F238E27FC236}">
                      <a16:creationId xmlns:a16="http://schemas.microsoft.com/office/drawing/2014/main" id="{6ABEC5D9-AED9-5D3F-3BE5-AA0493D49054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g3acbb144eea_1_6349">
                  <a:extLst>
                    <a:ext uri="{FF2B5EF4-FFF2-40B4-BE49-F238E27FC236}">
                      <a16:creationId xmlns:a16="http://schemas.microsoft.com/office/drawing/2014/main" id="{24C7BA3C-B619-61EF-7AB0-B66246AE4083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g3acbb144eea_1_6349">
                  <a:extLst>
                    <a:ext uri="{FF2B5EF4-FFF2-40B4-BE49-F238E27FC236}">
                      <a16:creationId xmlns:a16="http://schemas.microsoft.com/office/drawing/2014/main" id="{F4B0A268-6EA5-3CCC-5EC8-4A23EAE16895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g3acbb144eea_1_6349">
                  <a:extLst>
                    <a:ext uri="{FF2B5EF4-FFF2-40B4-BE49-F238E27FC236}">
                      <a16:creationId xmlns:a16="http://schemas.microsoft.com/office/drawing/2014/main" id="{ADF4B483-A012-64D5-EFF8-CF7CF4A6F496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g3acbb144eea_1_6349">
                  <a:extLst>
                    <a:ext uri="{FF2B5EF4-FFF2-40B4-BE49-F238E27FC236}">
                      <a16:creationId xmlns:a16="http://schemas.microsoft.com/office/drawing/2014/main" id="{74CEFD4C-17BC-FD5C-0262-4D3ECFC950FA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g3acbb144eea_1_6349">
                  <a:extLst>
                    <a:ext uri="{FF2B5EF4-FFF2-40B4-BE49-F238E27FC236}">
                      <a16:creationId xmlns:a16="http://schemas.microsoft.com/office/drawing/2014/main" id="{B80B55BD-8FBA-FD3F-3E1E-C3D5274074C4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g3acbb144eea_1_6349">
                  <a:extLst>
                    <a:ext uri="{FF2B5EF4-FFF2-40B4-BE49-F238E27FC236}">
                      <a16:creationId xmlns:a16="http://schemas.microsoft.com/office/drawing/2014/main" id="{DE94E105-CFE3-5AC0-6744-6CE2B136FF01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g3acbb144eea_1_6349">
                  <a:extLst>
                    <a:ext uri="{FF2B5EF4-FFF2-40B4-BE49-F238E27FC236}">
                      <a16:creationId xmlns:a16="http://schemas.microsoft.com/office/drawing/2014/main" id="{940EBEFF-B95E-60F2-F991-E5FDE2255AC6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g3acbb144eea_1_6349">
                  <a:extLst>
                    <a:ext uri="{FF2B5EF4-FFF2-40B4-BE49-F238E27FC236}">
                      <a16:creationId xmlns:a16="http://schemas.microsoft.com/office/drawing/2014/main" id="{E2B0C914-F553-7F74-CEEB-BE6D9338950A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g3acbb144eea_1_6349">
                  <a:extLst>
                    <a:ext uri="{FF2B5EF4-FFF2-40B4-BE49-F238E27FC236}">
                      <a16:creationId xmlns:a16="http://schemas.microsoft.com/office/drawing/2014/main" id="{D8EB4FBC-301D-048A-AD88-BDA983B2485B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g3acbb144eea_1_6349">
                  <a:extLst>
                    <a:ext uri="{FF2B5EF4-FFF2-40B4-BE49-F238E27FC236}">
                      <a16:creationId xmlns:a16="http://schemas.microsoft.com/office/drawing/2014/main" id="{56781EC9-CE32-B1AE-BBE1-85811204D45B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g3acbb144eea_1_6349">
                  <a:extLst>
                    <a:ext uri="{FF2B5EF4-FFF2-40B4-BE49-F238E27FC236}">
                      <a16:creationId xmlns:a16="http://schemas.microsoft.com/office/drawing/2014/main" id="{B566E748-02D6-63B3-904A-E3BE86793B44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g3acbb144eea_1_6349">
                  <a:extLst>
                    <a:ext uri="{FF2B5EF4-FFF2-40B4-BE49-F238E27FC236}">
                      <a16:creationId xmlns:a16="http://schemas.microsoft.com/office/drawing/2014/main" id="{FB3B47ED-E6FF-A5D6-61BC-5888864132B5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g3acbb144eea_1_6349">
                  <a:extLst>
                    <a:ext uri="{FF2B5EF4-FFF2-40B4-BE49-F238E27FC236}">
                      <a16:creationId xmlns:a16="http://schemas.microsoft.com/office/drawing/2014/main" id="{84C84A62-56A0-A58A-FF2D-F480D26DE807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g3acbb144eea_1_6349">
                  <a:extLst>
                    <a:ext uri="{FF2B5EF4-FFF2-40B4-BE49-F238E27FC236}">
                      <a16:creationId xmlns:a16="http://schemas.microsoft.com/office/drawing/2014/main" id="{80BBE86A-EFED-1968-4583-32E36BFF5BBE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g3acbb144eea_1_6349">
                  <a:extLst>
                    <a:ext uri="{FF2B5EF4-FFF2-40B4-BE49-F238E27FC236}">
                      <a16:creationId xmlns:a16="http://schemas.microsoft.com/office/drawing/2014/main" id="{E3ED7FA5-CE56-2CC2-822D-F8801E320021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g3acbb144eea_1_6349">
                  <a:extLst>
                    <a:ext uri="{FF2B5EF4-FFF2-40B4-BE49-F238E27FC236}">
                      <a16:creationId xmlns:a16="http://schemas.microsoft.com/office/drawing/2014/main" id="{EBEEFF4F-9549-07D6-7714-58DB3F6885F3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g3acbb144eea_1_6349">
                  <a:extLst>
                    <a:ext uri="{FF2B5EF4-FFF2-40B4-BE49-F238E27FC236}">
                      <a16:creationId xmlns:a16="http://schemas.microsoft.com/office/drawing/2014/main" id="{91034555-D5A4-11AC-12C3-934CEB7BE1BD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g3acbb144eea_1_6349">
                  <a:extLst>
                    <a:ext uri="{FF2B5EF4-FFF2-40B4-BE49-F238E27FC236}">
                      <a16:creationId xmlns:a16="http://schemas.microsoft.com/office/drawing/2014/main" id="{78BD586C-253E-3069-47B0-114589923533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g3acbb144eea_1_6349">
                  <a:extLst>
                    <a:ext uri="{FF2B5EF4-FFF2-40B4-BE49-F238E27FC236}">
                      <a16:creationId xmlns:a16="http://schemas.microsoft.com/office/drawing/2014/main" id="{9D1FCC33-78E5-5293-DE86-2D920DE47F24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g3acbb144eea_1_6349">
                  <a:extLst>
                    <a:ext uri="{FF2B5EF4-FFF2-40B4-BE49-F238E27FC236}">
                      <a16:creationId xmlns:a16="http://schemas.microsoft.com/office/drawing/2014/main" id="{A28E3DCB-EFF4-C590-033B-7EBCB593080C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g3acbb144eea_1_6349">
                  <a:extLst>
                    <a:ext uri="{FF2B5EF4-FFF2-40B4-BE49-F238E27FC236}">
                      <a16:creationId xmlns:a16="http://schemas.microsoft.com/office/drawing/2014/main" id="{2DE5B767-0A27-4D3B-73EE-DF2A3C759025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g3acbb144eea_1_6349">
                  <a:extLst>
                    <a:ext uri="{FF2B5EF4-FFF2-40B4-BE49-F238E27FC236}">
                      <a16:creationId xmlns:a16="http://schemas.microsoft.com/office/drawing/2014/main" id="{8080465C-7AD0-4AF5-6C0E-01570E75D47E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g3acbb144eea_1_6349">
                  <a:extLst>
                    <a:ext uri="{FF2B5EF4-FFF2-40B4-BE49-F238E27FC236}">
                      <a16:creationId xmlns:a16="http://schemas.microsoft.com/office/drawing/2014/main" id="{7A18B194-696E-E6B2-2355-BB734BAE1DAE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g3acbb144eea_1_6349">
                  <a:extLst>
                    <a:ext uri="{FF2B5EF4-FFF2-40B4-BE49-F238E27FC236}">
                      <a16:creationId xmlns:a16="http://schemas.microsoft.com/office/drawing/2014/main" id="{4315835D-3198-F238-A1D0-B37786B93D9A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1" name="Google Shape;11251;g3acbb144eea_1_6349">
                  <a:extLst>
                    <a:ext uri="{FF2B5EF4-FFF2-40B4-BE49-F238E27FC236}">
                      <a16:creationId xmlns:a16="http://schemas.microsoft.com/office/drawing/2014/main" id="{840F890D-F661-F577-B425-572BCE7EC312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2" name="Google Shape;11252;g3acbb144eea_1_6349">
                  <a:extLst>
                    <a:ext uri="{FF2B5EF4-FFF2-40B4-BE49-F238E27FC236}">
                      <a16:creationId xmlns:a16="http://schemas.microsoft.com/office/drawing/2014/main" id="{C2E44409-402C-879B-489C-E2514CF61EC4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g3acbb144eea_1_6349">
                  <a:extLst>
                    <a:ext uri="{FF2B5EF4-FFF2-40B4-BE49-F238E27FC236}">
                      <a16:creationId xmlns:a16="http://schemas.microsoft.com/office/drawing/2014/main" id="{E2C1024C-F1A1-8B96-AAF4-195BAB40F25A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4" name="Google Shape;11254;g3acbb144eea_1_6349">
                  <a:extLst>
                    <a:ext uri="{FF2B5EF4-FFF2-40B4-BE49-F238E27FC236}">
                      <a16:creationId xmlns:a16="http://schemas.microsoft.com/office/drawing/2014/main" id="{E490B166-7D60-52FC-BB38-8526B0E26269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5" name="Google Shape;11255;g3acbb144eea_1_6349">
                  <a:extLst>
                    <a:ext uri="{FF2B5EF4-FFF2-40B4-BE49-F238E27FC236}">
                      <a16:creationId xmlns:a16="http://schemas.microsoft.com/office/drawing/2014/main" id="{128D187C-3E2D-730A-4065-B532E602C756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g3acbb144eea_1_6349">
                  <a:extLst>
                    <a:ext uri="{FF2B5EF4-FFF2-40B4-BE49-F238E27FC236}">
                      <a16:creationId xmlns:a16="http://schemas.microsoft.com/office/drawing/2014/main" id="{80A4AE61-57E5-F5FB-25A2-2781AE1CCD17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g3acbb144eea_1_6349">
                  <a:extLst>
                    <a:ext uri="{FF2B5EF4-FFF2-40B4-BE49-F238E27FC236}">
                      <a16:creationId xmlns:a16="http://schemas.microsoft.com/office/drawing/2014/main" id="{9B41A476-9390-7010-6509-863A25948660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g3acbb144eea_1_6349">
                  <a:extLst>
                    <a:ext uri="{FF2B5EF4-FFF2-40B4-BE49-F238E27FC236}">
                      <a16:creationId xmlns:a16="http://schemas.microsoft.com/office/drawing/2014/main" id="{E7855458-2C08-5F46-59F1-874E08AC8F6D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g3acbb144eea_1_6349">
                  <a:extLst>
                    <a:ext uri="{FF2B5EF4-FFF2-40B4-BE49-F238E27FC236}">
                      <a16:creationId xmlns:a16="http://schemas.microsoft.com/office/drawing/2014/main" id="{8403B612-E34E-EBFA-1E09-CF17F0F070E0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g3acbb144eea_1_6349">
                  <a:extLst>
                    <a:ext uri="{FF2B5EF4-FFF2-40B4-BE49-F238E27FC236}">
                      <a16:creationId xmlns:a16="http://schemas.microsoft.com/office/drawing/2014/main" id="{BA1584CB-D38D-2D76-42D2-19C57FFED418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g3acbb144eea_1_6349">
                  <a:extLst>
                    <a:ext uri="{FF2B5EF4-FFF2-40B4-BE49-F238E27FC236}">
                      <a16:creationId xmlns:a16="http://schemas.microsoft.com/office/drawing/2014/main" id="{4585CF8B-DA95-40C8-41E4-0E561CDE45EE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g3acbb144eea_1_6349">
                  <a:extLst>
                    <a:ext uri="{FF2B5EF4-FFF2-40B4-BE49-F238E27FC236}">
                      <a16:creationId xmlns:a16="http://schemas.microsoft.com/office/drawing/2014/main" id="{5BA4E6CF-9FBB-BEBC-7A09-F21F20E3E6FC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g3acbb144eea_1_6349">
                  <a:extLst>
                    <a:ext uri="{FF2B5EF4-FFF2-40B4-BE49-F238E27FC236}">
                      <a16:creationId xmlns:a16="http://schemas.microsoft.com/office/drawing/2014/main" id="{209D2A84-525A-B13D-0A7B-F6DF776E12B9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g3acbb144eea_1_6349">
                  <a:extLst>
                    <a:ext uri="{FF2B5EF4-FFF2-40B4-BE49-F238E27FC236}">
                      <a16:creationId xmlns:a16="http://schemas.microsoft.com/office/drawing/2014/main" id="{E52BC2BF-A112-8FEA-498A-DB0FFDE0AD46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g3acbb144eea_1_6349">
                  <a:extLst>
                    <a:ext uri="{FF2B5EF4-FFF2-40B4-BE49-F238E27FC236}">
                      <a16:creationId xmlns:a16="http://schemas.microsoft.com/office/drawing/2014/main" id="{F28BA644-A816-22F5-7725-EEEFB01F0999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6" name="Google Shape;11266;g3acbb144eea_1_6349">
                  <a:extLst>
                    <a:ext uri="{FF2B5EF4-FFF2-40B4-BE49-F238E27FC236}">
                      <a16:creationId xmlns:a16="http://schemas.microsoft.com/office/drawing/2014/main" id="{00B5BAF6-3298-889D-E175-6BD9A956BA7F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7" name="Google Shape;11267;g3acbb144eea_1_6349">
                  <a:extLst>
                    <a:ext uri="{FF2B5EF4-FFF2-40B4-BE49-F238E27FC236}">
                      <a16:creationId xmlns:a16="http://schemas.microsoft.com/office/drawing/2014/main" id="{10FD0A67-615F-6A50-DD40-81DCC88A8C9E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g3acbb144eea_1_6349">
                  <a:extLst>
                    <a:ext uri="{FF2B5EF4-FFF2-40B4-BE49-F238E27FC236}">
                      <a16:creationId xmlns:a16="http://schemas.microsoft.com/office/drawing/2014/main" id="{3BA6CA62-D348-0ECF-2B64-74ABCAC3085C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9" name="Google Shape;11269;g3acbb144eea_1_6349">
                  <a:extLst>
                    <a:ext uri="{FF2B5EF4-FFF2-40B4-BE49-F238E27FC236}">
                      <a16:creationId xmlns:a16="http://schemas.microsoft.com/office/drawing/2014/main" id="{802B0A2C-34A3-5153-8F3C-4AD4FF993DD8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0" name="Google Shape;11270;g3acbb144eea_1_6349">
                  <a:extLst>
                    <a:ext uri="{FF2B5EF4-FFF2-40B4-BE49-F238E27FC236}">
                      <a16:creationId xmlns:a16="http://schemas.microsoft.com/office/drawing/2014/main" id="{B91CB1A5-67D1-3D91-115D-B42B7C535BB9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g3acbb144eea_1_6349">
                  <a:extLst>
                    <a:ext uri="{FF2B5EF4-FFF2-40B4-BE49-F238E27FC236}">
                      <a16:creationId xmlns:a16="http://schemas.microsoft.com/office/drawing/2014/main" id="{9F87F2EF-3C84-6767-26B8-851DA3A8B87F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2" name="Google Shape;11272;g3acbb144eea_1_6349">
                  <a:extLst>
                    <a:ext uri="{FF2B5EF4-FFF2-40B4-BE49-F238E27FC236}">
                      <a16:creationId xmlns:a16="http://schemas.microsoft.com/office/drawing/2014/main" id="{CBA28F14-4D24-801E-DDBA-B4289992E577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3" name="Google Shape;11273;g3acbb144eea_1_6349">
                  <a:extLst>
                    <a:ext uri="{FF2B5EF4-FFF2-40B4-BE49-F238E27FC236}">
                      <a16:creationId xmlns:a16="http://schemas.microsoft.com/office/drawing/2014/main" id="{30322B67-F1D0-4163-FD9E-8D562D405455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g3acbb144eea_1_6349">
                  <a:extLst>
                    <a:ext uri="{FF2B5EF4-FFF2-40B4-BE49-F238E27FC236}">
                      <a16:creationId xmlns:a16="http://schemas.microsoft.com/office/drawing/2014/main" id="{45858ED4-9DF8-C8B2-F15F-979E57B096B1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5" name="Google Shape;11275;g3acbb144eea_1_6349">
                  <a:extLst>
                    <a:ext uri="{FF2B5EF4-FFF2-40B4-BE49-F238E27FC236}">
                      <a16:creationId xmlns:a16="http://schemas.microsoft.com/office/drawing/2014/main" id="{747ECDB9-EA3C-6599-0A21-7900C89B6589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6" name="Google Shape;11276;g3acbb144eea_1_6349">
                  <a:extLst>
                    <a:ext uri="{FF2B5EF4-FFF2-40B4-BE49-F238E27FC236}">
                      <a16:creationId xmlns:a16="http://schemas.microsoft.com/office/drawing/2014/main" id="{3B745DF9-E888-1E26-7BD8-3444C762F860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g3acbb144eea_1_6349">
                  <a:extLst>
                    <a:ext uri="{FF2B5EF4-FFF2-40B4-BE49-F238E27FC236}">
                      <a16:creationId xmlns:a16="http://schemas.microsoft.com/office/drawing/2014/main" id="{4D5CC9EB-EC7D-F0FF-0812-E870B2C9585C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8" name="Google Shape;11278;g3acbb144eea_1_6349">
                  <a:extLst>
                    <a:ext uri="{FF2B5EF4-FFF2-40B4-BE49-F238E27FC236}">
                      <a16:creationId xmlns:a16="http://schemas.microsoft.com/office/drawing/2014/main" id="{0BFD618C-A646-BA20-1223-AD32076C1F7F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9" name="Google Shape;11279;g3acbb144eea_1_6349">
                  <a:extLst>
                    <a:ext uri="{FF2B5EF4-FFF2-40B4-BE49-F238E27FC236}">
                      <a16:creationId xmlns:a16="http://schemas.microsoft.com/office/drawing/2014/main" id="{BFF48711-89E8-1B0D-F960-52E16785BE9C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g3acbb144eea_1_6349">
                  <a:extLst>
                    <a:ext uri="{FF2B5EF4-FFF2-40B4-BE49-F238E27FC236}">
                      <a16:creationId xmlns:a16="http://schemas.microsoft.com/office/drawing/2014/main" id="{E120D580-20A4-AB22-4C0B-7D50EEA6DF72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1" name="Google Shape;11281;g3acbb144eea_1_6349">
                  <a:extLst>
                    <a:ext uri="{FF2B5EF4-FFF2-40B4-BE49-F238E27FC236}">
                      <a16:creationId xmlns:a16="http://schemas.microsoft.com/office/drawing/2014/main" id="{EECD2074-0A38-1CBA-0BBB-608C224C663C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2" name="Google Shape;11282;g3acbb144eea_1_6349">
                  <a:extLst>
                    <a:ext uri="{FF2B5EF4-FFF2-40B4-BE49-F238E27FC236}">
                      <a16:creationId xmlns:a16="http://schemas.microsoft.com/office/drawing/2014/main" id="{1BE0A5A4-832C-FE06-A7A3-65302C05CEBC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g3acbb144eea_1_6349">
                  <a:extLst>
                    <a:ext uri="{FF2B5EF4-FFF2-40B4-BE49-F238E27FC236}">
                      <a16:creationId xmlns:a16="http://schemas.microsoft.com/office/drawing/2014/main" id="{3AD122DA-9950-E3A1-86BA-406D062B8D6B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g3acbb144eea_1_6349">
                  <a:extLst>
                    <a:ext uri="{FF2B5EF4-FFF2-40B4-BE49-F238E27FC236}">
                      <a16:creationId xmlns:a16="http://schemas.microsoft.com/office/drawing/2014/main" id="{86CF48F2-1636-06BF-F8D1-F8884C54F90A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g3acbb144eea_1_6349">
                  <a:extLst>
                    <a:ext uri="{FF2B5EF4-FFF2-40B4-BE49-F238E27FC236}">
                      <a16:creationId xmlns:a16="http://schemas.microsoft.com/office/drawing/2014/main" id="{32173555-4DDC-080F-56A6-D73A80706BAF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g3acbb144eea_1_6349">
                  <a:extLst>
                    <a:ext uri="{FF2B5EF4-FFF2-40B4-BE49-F238E27FC236}">
                      <a16:creationId xmlns:a16="http://schemas.microsoft.com/office/drawing/2014/main" id="{035C424D-77E4-567B-B964-DB5EAC2CA28D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g3acbb144eea_1_6349">
                  <a:extLst>
                    <a:ext uri="{FF2B5EF4-FFF2-40B4-BE49-F238E27FC236}">
                      <a16:creationId xmlns:a16="http://schemas.microsoft.com/office/drawing/2014/main" id="{702AA134-3B07-4FDB-4460-97EF2F799217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g3acbb144eea_1_6349">
                  <a:extLst>
                    <a:ext uri="{FF2B5EF4-FFF2-40B4-BE49-F238E27FC236}">
                      <a16:creationId xmlns:a16="http://schemas.microsoft.com/office/drawing/2014/main" id="{7951FE18-D5CF-27D2-5331-ECE17F0ACC7F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g3acbb144eea_1_6349">
                  <a:extLst>
                    <a:ext uri="{FF2B5EF4-FFF2-40B4-BE49-F238E27FC236}">
                      <a16:creationId xmlns:a16="http://schemas.microsoft.com/office/drawing/2014/main" id="{679FC9E7-AE8F-7E75-FF72-E25680DB2015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g3acbb144eea_1_6349">
                  <a:extLst>
                    <a:ext uri="{FF2B5EF4-FFF2-40B4-BE49-F238E27FC236}">
                      <a16:creationId xmlns:a16="http://schemas.microsoft.com/office/drawing/2014/main" id="{59C40DAA-FC6D-EA93-9EC6-49BE6DE8F73E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g3acbb144eea_1_6349">
                  <a:extLst>
                    <a:ext uri="{FF2B5EF4-FFF2-40B4-BE49-F238E27FC236}">
                      <a16:creationId xmlns:a16="http://schemas.microsoft.com/office/drawing/2014/main" id="{1AE3D63C-4657-3FEC-2686-969F613B3654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g3acbb144eea_1_6349">
                  <a:extLst>
                    <a:ext uri="{FF2B5EF4-FFF2-40B4-BE49-F238E27FC236}">
                      <a16:creationId xmlns:a16="http://schemas.microsoft.com/office/drawing/2014/main" id="{DDD3950C-2206-2943-824B-392AC42C74EB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3" name="Google Shape;11293;g3acbb144eea_1_6349">
                  <a:extLst>
                    <a:ext uri="{FF2B5EF4-FFF2-40B4-BE49-F238E27FC236}">
                      <a16:creationId xmlns:a16="http://schemas.microsoft.com/office/drawing/2014/main" id="{B1F1B72D-3474-DE2D-4EC3-BE52A27564D4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4" name="Google Shape;11294;g3acbb144eea_1_6349">
                  <a:extLst>
                    <a:ext uri="{FF2B5EF4-FFF2-40B4-BE49-F238E27FC236}">
                      <a16:creationId xmlns:a16="http://schemas.microsoft.com/office/drawing/2014/main" id="{43FC5CD4-8E6E-B449-06C0-010DA520703D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g3acbb144eea_1_6349">
                  <a:extLst>
                    <a:ext uri="{FF2B5EF4-FFF2-40B4-BE49-F238E27FC236}">
                      <a16:creationId xmlns:a16="http://schemas.microsoft.com/office/drawing/2014/main" id="{80C98D2B-1CD8-57DA-CC93-BFF12DF0A17E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g3acbb144eea_1_6349">
                  <a:extLst>
                    <a:ext uri="{FF2B5EF4-FFF2-40B4-BE49-F238E27FC236}">
                      <a16:creationId xmlns:a16="http://schemas.microsoft.com/office/drawing/2014/main" id="{A875EBBB-AAA2-B41F-C3D3-F0B2F84813B2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g3acbb144eea_1_6349">
                  <a:extLst>
                    <a:ext uri="{FF2B5EF4-FFF2-40B4-BE49-F238E27FC236}">
                      <a16:creationId xmlns:a16="http://schemas.microsoft.com/office/drawing/2014/main" id="{B93DA92B-DEC0-DA7F-DB36-57019EE0B652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g3acbb144eea_1_6349">
                  <a:extLst>
                    <a:ext uri="{FF2B5EF4-FFF2-40B4-BE49-F238E27FC236}">
                      <a16:creationId xmlns:a16="http://schemas.microsoft.com/office/drawing/2014/main" id="{F5422654-33C1-1411-C7BC-AD4A799C0C01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9" name="Google Shape;11299;g3acbb144eea_1_6349">
                  <a:extLst>
                    <a:ext uri="{FF2B5EF4-FFF2-40B4-BE49-F238E27FC236}">
                      <a16:creationId xmlns:a16="http://schemas.microsoft.com/office/drawing/2014/main" id="{BDBA7F45-7884-A777-D260-994810B01C8C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0" name="Google Shape;11300;g3acbb144eea_1_6349">
                  <a:extLst>
                    <a:ext uri="{FF2B5EF4-FFF2-40B4-BE49-F238E27FC236}">
                      <a16:creationId xmlns:a16="http://schemas.microsoft.com/office/drawing/2014/main" id="{CDAA6DAC-E9E8-18DF-D43C-D176A80B9819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g3acbb144eea_1_6349">
                  <a:extLst>
                    <a:ext uri="{FF2B5EF4-FFF2-40B4-BE49-F238E27FC236}">
                      <a16:creationId xmlns:a16="http://schemas.microsoft.com/office/drawing/2014/main" id="{2C89263B-A9F3-D28A-A159-332F47B97C32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2" name="Google Shape;11302;g3acbb144eea_1_6349">
                  <a:extLst>
                    <a:ext uri="{FF2B5EF4-FFF2-40B4-BE49-F238E27FC236}">
                      <a16:creationId xmlns:a16="http://schemas.microsoft.com/office/drawing/2014/main" id="{42B19BE3-9CC5-9A96-CA41-C5992C45BF93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3" name="Google Shape;11303;g3acbb144eea_1_6349">
                  <a:extLst>
                    <a:ext uri="{FF2B5EF4-FFF2-40B4-BE49-F238E27FC236}">
                      <a16:creationId xmlns:a16="http://schemas.microsoft.com/office/drawing/2014/main" id="{84F4D4BC-D573-0E5E-F638-F9475FF0833B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g3acbb144eea_1_6349">
                  <a:extLst>
                    <a:ext uri="{FF2B5EF4-FFF2-40B4-BE49-F238E27FC236}">
                      <a16:creationId xmlns:a16="http://schemas.microsoft.com/office/drawing/2014/main" id="{9AD46132-E6C7-41D9-6DDD-9D96A32D15A5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g3acbb144eea_1_6349">
                  <a:extLst>
                    <a:ext uri="{FF2B5EF4-FFF2-40B4-BE49-F238E27FC236}">
                      <a16:creationId xmlns:a16="http://schemas.microsoft.com/office/drawing/2014/main" id="{380E9B19-7577-5120-38F7-F8F099DF7356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g3acbb144eea_1_6349">
                  <a:extLst>
                    <a:ext uri="{FF2B5EF4-FFF2-40B4-BE49-F238E27FC236}">
                      <a16:creationId xmlns:a16="http://schemas.microsoft.com/office/drawing/2014/main" id="{DFD144E3-FCFB-F051-BA04-BE48AC0FE07C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g3acbb144eea_1_6349">
                  <a:extLst>
                    <a:ext uri="{FF2B5EF4-FFF2-40B4-BE49-F238E27FC236}">
                      <a16:creationId xmlns:a16="http://schemas.microsoft.com/office/drawing/2014/main" id="{F54CFB50-AF7B-9E3A-8839-5CA81BC6A71F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g3acbb144eea_1_6349">
                  <a:extLst>
                    <a:ext uri="{FF2B5EF4-FFF2-40B4-BE49-F238E27FC236}">
                      <a16:creationId xmlns:a16="http://schemas.microsoft.com/office/drawing/2014/main" id="{E3B3DCEA-4828-B209-5DF4-3C1900607D63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g3acbb144eea_1_6349">
                  <a:extLst>
                    <a:ext uri="{FF2B5EF4-FFF2-40B4-BE49-F238E27FC236}">
                      <a16:creationId xmlns:a16="http://schemas.microsoft.com/office/drawing/2014/main" id="{79112A18-B5CC-D5BE-BDC1-F630CCD44836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g3acbb144eea_1_6349">
                  <a:extLst>
                    <a:ext uri="{FF2B5EF4-FFF2-40B4-BE49-F238E27FC236}">
                      <a16:creationId xmlns:a16="http://schemas.microsoft.com/office/drawing/2014/main" id="{CC307467-E3D0-F33F-D7F7-97543BC9A790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g3acbb144eea_1_6349">
                  <a:extLst>
                    <a:ext uri="{FF2B5EF4-FFF2-40B4-BE49-F238E27FC236}">
                      <a16:creationId xmlns:a16="http://schemas.microsoft.com/office/drawing/2014/main" id="{B40DED7D-A9FF-C58D-51BE-BB3885B50887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g3acbb144eea_1_6349">
                  <a:extLst>
                    <a:ext uri="{FF2B5EF4-FFF2-40B4-BE49-F238E27FC236}">
                      <a16:creationId xmlns:a16="http://schemas.microsoft.com/office/drawing/2014/main" id="{588C11E5-9C48-9E02-50C5-C92E6A6A0055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3" name="Google Shape;11313;g3acbb144eea_1_6349">
                  <a:extLst>
                    <a:ext uri="{FF2B5EF4-FFF2-40B4-BE49-F238E27FC236}">
                      <a16:creationId xmlns:a16="http://schemas.microsoft.com/office/drawing/2014/main" id="{878AB0A6-AE39-A7B1-6512-07501EDE5947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g3acbb144eea_1_6349">
                  <a:extLst>
                    <a:ext uri="{FF2B5EF4-FFF2-40B4-BE49-F238E27FC236}">
                      <a16:creationId xmlns:a16="http://schemas.microsoft.com/office/drawing/2014/main" id="{F9AA9FA9-4A3D-E8A7-7D82-97D636FD7160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g3acbb144eea_1_6349">
                  <a:extLst>
                    <a:ext uri="{FF2B5EF4-FFF2-40B4-BE49-F238E27FC236}">
                      <a16:creationId xmlns:a16="http://schemas.microsoft.com/office/drawing/2014/main" id="{AFA8E6FD-9D51-250B-AD7B-7FD262D6F309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g3acbb144eea_1_6349">
                  <a:extLst>
                    <a:ext uri="{FF2B5EF4-FFF2-40B4-BE49-F238E27FC236}">
                      <a16:creationId xmlns:a16="http://schemas.microsoft.com/office/drawing/2014/main" id="{08848213-6F43-4D3F-D0F4-9A64B13071EE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g3acbb144eea_1_6349">
                  <a:extLst>
                    <a:ext uri="{FF2B5EF4-FFF2-40B4-BE49-F238E27FC236}">
                      <a16:creationId xmlns:a16="http://schemas.microsoft.com/office/drawing/2014/main" id="{AA9CFC63-D4DC-9365-A2FB-48CA202ABFE7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g3acbb144eea_1_6349">
                  <a:extLst>
                    <a:ext uri="{FF2B5EF4-FFF2-40B4-BE49-F238E27FC236}">
                      <a16:creationId xmlns:a16="http://schemas.microsoft.com/office/drawing/2014/main" id="{F7423610-4DE6-2F30-F71C-8B60E39B990D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g3acbb144eea_1_6349">
                  <a:extLst>
                    <a:ext uri="{FF2B5EF4-FFF2-40B4-BE49-F238E27FC236}">
                      <a16:creationId xmlns:a16="http://schemas.microsoft.com/office/drawing/2014/main" id="{F9416A83-E77D-4851-BADC-F45CD182DE6F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g3acbb144eea_1_6349">
                  <a:extLst>
                    <a:ext uri="{FF2B5EF4-FFF2-40B4-BE49-F238E27FC236}">
                      <a16:creationId xmlns:a16="http://schemas.microsoft.com/office/drawing/2014/main" id="{C807156D-B646-EB0E-8162-401278D71569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g3acbb144eea_1_6349">
                  <a:extLst>
                    <a:ext uri="{FF2B5EF4-FFF2-40B4-BE49-F238E27FC236}">
                      <a16:creationId xmlns:a16="http://schemas.microsoft.com/office/drawing/2014/main" id="{D8E29121-9077-F1FC-9DAA-E37C030D85FB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g3acbb144eea_1_6349">
                  <a:extLst>
                    <a:ext uri="{FF2B5EF4-FFF2-40B4-BE49-F238E27FC236}">
                      <a16:creationId xmlns:a16="http://schemas.microsoft.com/office/drawing/2014/main" id="{FC277944-FA63-C9E8-42C2-81B82FEDAAD8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g3acbb144eea_1_6349">
                  <a:extLst>
                    <a:ext uri="{FF2B5EF4-FFF2-40B4-BE49-F238E27FC236}">
                      <a16:creationId xmlns:a16="http://schemas.microsoft.com/office/drawing/2014/main" id="{C1FDE95B-5ED2-B54E-17AD-05BF14DCEE43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4" name="Google Shape;11324;g3acbb144eea_1_6349">
                  <a:extLst>
                    <a:ext uri="{FF2B5EF4-FFF2-40B4-BE49-F238E27FC236}">
                      <a16:creationId xmlns:a16="http://schemas.microsoft.com/office/drawing/2014/main" id="{74B962B8-79B7-E9A9-A530-E56655DB549C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5" name="Google Shape;11325;g3acbb144eea_1_6349">
                  <a:extLst>
                    <a:ext uri="{FF2B5EF4-FFF2-40B4-BE49-F238E27FC236}">
                      <a16:creationId xmlns:a16="http://schemas.microsoft.com/office/drawing/2014/main" id="{24C021AD-03E0-B6C1-6F68-256920856DFB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g3acbb144eea_1_6349">
                  <a:extLst>
                    <a:ext uri="{FF2B5EF4-FFF2-40B4-BE49-F238E27FC236}">
                      <a16:creationId xmlns:a16="http://schemas.microsoft.com/office/drawing/2014/main" id="{1E9BBAB1-D64D-2D27-AA9B-8E0B88D8566A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7" name="Google Shape;11327;g3acbb144eea_1_6349">
                  <a:extLst>
                    <a:ext uri="{FF2B5EF4-FFF2-40B4-BE49-F238E27FC236}">
                      <a16:creationId xmlns:a16="http://schemas.microsoft.com/office/drawing/2014/main" id="{0E65C5A1-64C7-618D-B185-D5B26705C4DA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8" name="Google Shape;11328;g3acbb144eea_1_6349">
                  <a:extLst>
                    <a:ext uri="{FF2B5EF4-FFF2-40B4-BE49-F238E27FC236}">
                      <a16:creationId xmlns:a16="http://schemas.microsoft.com/office/drawing/2014/main" id="{9D11E004-2B27-B253-6646-44DDDB50A240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g3acbb144eea_1_6349">
                  <a:extLst>
                    <a:ext uri="{FF2B5EF4-FFF2-40B4-BE49-F238E27FC236}">
                      <a16:creationId xmlns:a16="http://schemas.microsoft.com/office/drawing/2014/main" id="{E3DA13DD-7802-A17D-F0FA-C992049C3902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g3acbb144eea_1_6349">
                  <a:extLst>
                    <a:ext uri="{FF2B5EF4-FFF2-40B4-BE49-F238E27FC236}">
                      <a16:creationId xmlns:a16="http://schemas.microsoft.com/office/drawing/2014/main" id="{E2BF1AC9-0570-8B22-BB7D-A91D9F9EAD31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g3acbb144eea_1_6349">
                  <a:extLst>
                    <a:ext uri="{FF2B5EF4-FFF2-40B4-BE49-F238E27FC236}">
                      <a16:creationId xmlns:a16="http://schemas.microsoft.com/office/drawing/2014/main" id="{504C41AB-6325-3132-9C5F-2F1B7CF3A30A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g3acbb144eea_1_6349">
                  <a:extLst>
                    <a:ext uri="{FF2B5EF4-FFF2-40B4-BE49-F238E27FC236}">
                      <a16:creationId xmlns:a16="http://schemas.microsoft.com/office/drawing/2014/main" id="{E1B93544-559A-4A74-9E70-A3862C9AB6DE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g3acbb144eea_1_6349">
                  <a:extLst>
                    <a:ext uri="{FF2B5EF4-FFF2-40B4-BE49-F238E27FC236}">
                      <a16:creationId xmlns:a16="http://schemas.microsoft.com/office/drawing/2014/main" id="{18B65403-4E9A-9C29-8FE7-BCF5A5437023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g3acbb144eea_1_6349">
                  <a:extLst>
                    <a:ext uri="{FF2B5EF4-FFF2-40B4-BE49-F238E27FC236}">
                      <a16:creationId xmlns:a16="http://schemas.microsoft.com/office/drawing/2014/main" id="{4B4E1C56-883B-8EC7-C945-4B75F3FEFEA9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g3acbb144eea_1_6349">
                  <a:extLst>
                    <a:ext uri="{FF2B5EF4-FFF2-40B4-BE49-F238E27FC236}">
                      <a16:creationId xmlns:a16="http://schemas.microsoft.com/office/drawing/2014/main" id="{BA88E3A0-8039-4E0C-4A11-95B486CBD3CF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g3acbb144eea_1_6349">
                  <a:extLst>
                    <a:ext uri="{FF2B5EF4-FFF2-40B4-BE49-F238E27FC236}">
                      <a16:creationId xmlns:a16="http://schemas.microsoft.com/office/drawing/2014/main" id="{FBA209F6-8CDE-78A6-9AE8-668B1FF6C0A2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7" name="Google Shape;11337;g3acbb144eea_1_6349">
                  <a:extLst>
                    <a:ext uri="{FF2B5EF4-FFF2-40B4-BE49-F238E27FC236}">
                      <a16:creationId xmlns:a16="http://schemas.microsoft.com/office/drawing/2014/main" id="{02FA5E48-168C-5E4C-8889-9967E50E44D3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8" name="Google Shape;11338;g3acbb144eea_1_6349">
                  <a:extLst>
                    <a:ext uri="{FF2B5EF4-FFF2-40B4-BE49-F238E27FC236}">
                      <a16:creationId xmlns:a16="http://schemas.microsoft.com/office/drawing/2014/main" id="{F40A756C-4747-7A78-B427-EEF6B82FBDFA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9" name="Google Shape;11339;g3acbb144eea_1_6349">
                  <a:extLst>
                    <a:ext uri="{FF2B5EF4-FFF2-40B4-BE49-F238E27FC236}">
                      <a16:creationId xmlns:a16="http://schemas.microsoft.com/office/drawing/2014/main" id="{45214ABB-6631-5463-C0A5-4DCB868AB384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g3acbb144eea_1_6349">
                  <a:extLst>
                    <a:ext uri="{FF2B5EF4-FFF2-40B4-BE49-F238E27FC236}">
                      <a16:creationId xmlns:a16="http://schemas.microsoft.com/office/drawing/2014/main" id="{15DBC505-1494-84E2-75B8-7E70715550A4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g3acbb144eea_1_6349">
                  <a:extLst>
                    <a:ext uri="{FF2B5EF4-FFF2-40B4-BE49-F238E27FC236}">
                      <a16:creationId xmlns:a16="http://schemas.microsoft.com/office/drawing/2014/main" id="{85E73BBF-AC70-6066-98A5-D4A004AE0A45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g3acbb144eea_1_6349">
                  <a:extLst>
                    <a:ext uri="{FF2B5EF4-FFF2-40B4-BE49-F238E27FC236}">
                      <a16:creationId xmlns:a16="http://schemas.microsoft.com/office/drawing/2014/main" id="{4305486C-0CB2-0CCB-FA39-366B6075D7CB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g3acbb144eea_1_6349">
                  <a:extLst>
                    <a:ext uri="{FF2B5EF4-FFF2-40B4-BE49-F238E27FC236}">
                      <a16:creationId xmlns:a16="http://schemas.microsoft.com/office/drawing/2014/main" id="{14E7B6DC-7A01-017A-3D17-AF9802523C77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g3acbb144eea_1_6349">
                  <a:extLst>
                    <a:ext uri="{FF2B5EF4-FFF2-40B4-BE49-F238E27FC236}">
                      <a16:creationId xmlns:a16="http://schemas.microsoft.com/office/drawing/2014/main" id="{A5909FFE-DDB3-C624-ED49-65BEE9C1525B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g3acbb144eea_1_6349">
                  <a:extLst>
                    <a:ext uri="{FF2B5EF4-FFF2-40B4-BE49-F238E27FC236}">
                      <a16:creationId xmlns:a16="http://schemas.microsoft.com/office/drawing/2014/main" id="{3094D544-45E1-26C9-32DD-5759C28AB716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g3acbb144eea_1_6349">
                  <a:extLst>
                    <a:ext uri="{FF2B5EF4-FFF2-40B4-BE49-F238E27FC236}">
                      <a16:creationId xmlns:a16="http://schemas.microsoft.com/office/drawing/2014/main" id="{5B9909D4-D838-6BDF-7A19-927F2B3FFACE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g3acbb144eea_1_6349">
                  <a:extLst>
                    <a:ext uri="{FF2B5EF4-FFF2-40B4-BE49-F238E27FC236}">
                      <a16:creationId xmlns:a16="http://schemas.microsoft.com/office/drawing/2014/main" id="{97B2EA73-6B30-5A9B-7F06-943E1D98C797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g3acbb144eea_1_6349">
                  <a:extLst>
                    <a:ext uri="{FF2B5EF4-FFF2-40B4-BE49-F238E27FC236}">
                      <a16:creationId xmlns:a16="http://schemas.microsoft.com/office/drawing/2014/main" id="{238B0A65-7267-798D-CD49-120D1BA0D700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g3acbb144eea_1_6349">
                  <a:extLst>
                    <a:ext uri="{FF2B5EF4-FFF2-40B4-BE49-F238E27FC236}">
                      <a16:creationId xmlns:a16="http://schemas.microsoft.com/office/drawing/2014/main" id="{395353C1-EBF2-DDC6-8C7F-AB41E7FDF825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g3acbb144eea_1_6349">
                  <a:extLst>
                    <a:ext uri="{FF2B5EF4-FFF2-40B4-BE49-F238E27FC236}">
                      <a16:creationId xmlns:a16="http://schemas.microsoft.com/office/drawing/2014/main" id="{AB389C52-F074-547E-75C5-F9A84368745D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g3acbb144eea_1_6349">
                  <a:extLst>
                    <a:ext uri="{FF2B5EF4-FFF2-40B4-BE49-F238E27FC236}">
                      <a16:creationId xmlns:a16="http://schemas.microsoft.com/office/drawing/2014/main" id="{B32B3E14-1CA6-4F58-A02B-8ECEBF3297A6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g3acbb144eea_1_6349">
                  <a:extLst>
                    <a:ext uri="{FF2B5EF4-FFF2-40B4-BE49-F238E27FC236}">
                      <a16:creationId xmlns:a16="http://schemas.microsoft.com/office/drawing/2014/main" id="{6BAAEF87-8CE4-6BC4-F44C-7315C66A93A4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3" name="Google Shape;11353;g3acbb144eea_1_6349">
                  <a:extLst>
                    <a:ext uri="{FF2B5EF4-FFF2-40B4-BE49-F238E27FC236}">
                      <a16:creationId xmlns:a16="http://schemas.microsoft.com/office/drawing/2014/main" id="{0C8A31F8-FB09-F90F-DDAC-03E07755B41A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4" name="Google Shape;11354;g3acbb144eea_1_6349">
                  <a:extLst>
                    <a:ext uri="{FF2B5EF4-FFF2-40B4-BE49-F238E27FC236}">
                      <a16:creationId xmlns:a16="http://schemas.microsoft.com/office/drawing/2014/main" id="{C86EBCA5-A0DF-B30C-B8FF-E9518446C711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5" name="Google Shape;11355;g3acbb144eea_1_6349">
                  <a:extLst>
                    <a:ext uri="{FF2B5EF4-FFF2-40B4-BE49-F238E27FC236}">
                      <a16:creationId xmlns:a16="http://schemas.microsoft.com/office/drawing/2014/main" id="{D0627A78-3E24-837A-9973-917FF4C6C290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6" name="Google Shape;11356;g3acbb144eea_1_6349">
                  <a:extLst>
                    <a:ext uri="{FF2B5EF4-FFF2-40B4-BE49-F238E27FC236}">
                      <a16:creationId xmlns:a16="http://schemas.microsoft.com/office/drawing/2014/main" id="{F93E9465-000F-2C1B-2C48-D94A0E095F19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7" name="Google Shape;11357;g3acbb144eea_1_6349">
                  <a:extLst>
                    <a:ext uri="{FF2B5EF4-FFF2-40B4-BE49-F238E27FC236}">
                      <a16:creationId xmlns:a16="http://schemas.microsoft.com/office/drawing/2014/main" id="{AB659D35-3BF7-9DED-EE7E-88D23EA735FA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8" name="Google Shape;11358;g3acbb144eea_1_6349">
                  <a:extLst>
                    <a:ext uri="{FF2B5EF4-FFF2-40B4-BE49-F238E27FC236}">
                      <a16:creationId xmlns:a16="http://schemas.microsoft.com/office/drawing/2014/main" id="{318E3C6B-CF53-E376-E577-61866E5F1E21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9" name="Google Shape;11359;g3acbb144eea_1_6349">
                  <a:extLst>
                    <a:ext uri="{FF2B5EF4-FFF2-40B4-BE49-F238E27FC236}">
                      <a16:creationId xmlns:a16="http://schemas.microsoft.com/office/drawing/2014/main" id="{EA6994AD-7D00-719F-40FB-68DB99770D5C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0" name="Google Shape;11360;g3acbb144eea_1_6349">
                  <a:extLst>
                    <a:ext uri="{FF2B5EF4-FFF2-40B4-BE49-F238E27FC236}">
                      <a16:creationId xmlns:a16="http://schemas.microsoft.com/office/drawing/2014/main" id="{EBD9DC88-E48B-2E68-C864-013119391875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1" name="Google Shape;11361;g3acbb144eea_1_6349">
                  <a:extLst>
                    <a:ext uri="{FF2B5EF4-FFF2-40B4-BE49-F238E27FC236}">
                      <a16:creationId xmlns:a16="http://schemas.microsoft.com/office/drawing/2014/main" id="{AD754F30-05A9-D113-DC2D-F98B27B66ABB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2" name="Google Shape;11362;g3acbb144eea_1_6349">
                  <a:extLst>
                    <a:ext uri="{FF2B5EF4-FFF2-40B4-BE49-F238E27FC236}">
                      <a16:creationId xmlns:a16="http://schemas.microsoft.com/office/drawing/2014/main" id="{7C859087-639F-99ED-A463-FDA8D852D80A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3" name="Google Shape;11363;g3acbb144eea_1_6349">
                  <a:extLst>
                    <a:ext uri="{FF2B5EF4-FFF2-40B4-BE49-F238E27FC236}">
                      <a16:creationId xmlns:a16="http://schemas.microsoft.com/office/drawing/2014/main" id="{9249CCCA-63C1-DAA0-4464-438817582D2C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4" name="Google Shape;11364;g3acbb144eea_1_6349">
                  <a:extLst>
                    <a:ext uri="{FF2B5EF4-FFF2-40B4-BE49-F238E27FC236}">
                      <a16:creationId xmlns:a16="http://schemas.microsoft.com/office/drawing/2014/main" id="{930E81F5-4AAE-B1B7-1E9C-F7B7BB241B45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5" name="Google Shape;11365;g3acbb144eea_1_6349">
                  <a:extLst>
                    <a:ext uri="{FF2B5EF4-FFF2-40B4-BE49-F238E27FC236}">
                      <a16:creationId xmlns:a16="http://schemas.microsoft.com/office/drawing/2014/main" id="{D600DC33-6CB9-C812-1A83-8516D210927E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6" name="Google Shape;11366;g3acbb144eea_1_6349">
                  <a:extLst>
                    <a:ext uri="{FF2B5EF4-FFF2-40B4-BE49-F238E27FC236}">
                      <a16:creationId xmlns:a16="http://schemas.microsoft.com/office/drawing/2014/main" id="{941D676E-10D1-E3C4-A45B-A22EF1896331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7" name="Google Shape;11367;g3acbb144eea_1_6349">
                  <a:extLst>
                    <a:ext uri="{FF2B5EF4-FFF2-40B4-BE49-F238E27FC236}">
                      <a16:creationId xmlns:a16="http://schemas.microsoft.com/office/drawing/2014/main" id="{595C311E-79C5-638C-B202-119FBF9E519E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8" name="Google Shape;11368;g3acbb144eea_1_6349">
                  <a:extLst>
                    <a:ext uri="{FF2B5EF4-FFF2-40B4-BE49-F238E27FC236}">
                      <a16:creationId xmlns:a16="http://schemas.microsoft.com/office/drawing/2014/main" id="{C805CEFC-0605-15E2-536A-B876181BCCA6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9" name="Google Shape;11369;g3acbb144eea_1_6349">
                  <a:extLst>
                    <a:ext uri="{FF2B5EF4-FFF2-40B4-BE49-F238E27FC236}">
                      <a16:creationId xmlns:a16="http://schemas.microsoft.com/office/drawing/2014/main" id="{8485862F-88FB-8C2B-C2C5-1E966455DC05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0" name="Google Shape;11370;g3acbb144eea_1_6349">
                  <a:extLst>
                    <a:ext uri="{FF2B5EF4-FFF2-40B4-BE49-F238E27FC236}">
                      <a16:creationId xmlns:a16="http://schemas.microsoft.com/office/drawing/2014/main" id="{1062C513-28A6-631A-621E-470DC913B731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1" name="Google Shape;11371;g3acbb144eea_1_6349">
                  <a:extLst>
                    <a:ext uri="{FF2B5EF4-FFF2-40B4-BE49-F238E27FC236}">
                      <a16:creationId xmlns:a16="http://schemas.microsoft.com/office/drawing/2014/main" id="{5A54C253-46DC-FF97-4559-B3F4581CA3FA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2" name="Google Shape;11372;g3acbb144eea_1_6349">
                  <a:extLst>
                    <a:ext uri="{FF2B5EF4-FFF2-40B4-BE49-F238E27FC236}">
                      <a16:creationId xmlns:a16="http://schemas.microsoft.com/office/drawing/2014/main" id="{9D797229-BE1E-EF28-79BC-39F7CE553722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3" name="Google Shape;11373;g3acbb144eea_1_6349">
                  <a:extLst>
                    <a:ext uri="{FF2B5EF4-FFF2-40B4-BE49-F238E27FC236}">
                      <a16:creationId xmlns:a16="http://schemas.microsoft.com/office/drawing/2014/main" id="{185D6AEF-85CF-788A-E499-00BE3F850B67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4" name="Google Shape;11374;g3acbb144eea_1_6349">
                  <a:extLst>
                    <a:ext uri="{FF2B5EF4-FFF2-40B4-BE49-F238E27FC236}">
                      <a16:creationId xmlns:a16="http://schemas.microsoft.com/office/drawing/2014/main" id="{A1A3D0CD-8334-F109-546B-43F8EC07557A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5" name="Google Shape;11375;g3acbb144eea_1_6349">
                  <a:extLst>
                    <a:ext uri="{FF2B5EF4-FFF2-40B4-BE49-F238E27FC236}">
                      <a16:creationId xmlns:a16="http://schemas.microsoft.com/office/drawing/2014/main" id="{08319545-11BA-AC8A-E9E0-EDA2F2E05850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6" name="Google Shape;11376;g3acbb144eea_1_6349">
                  <a:extLst>
                    <a:ext uri="{FF2B5EF4-FFF2-40B4-BE49-F238E27FC236}">
                      <a16:creationId xmlns:a16="http://schemas.microsoft.com/office/drawing/2014/main" id="{67476A35-7863-F6FE-BC1B-897B24D3A834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7" name="Google Shape;11377;g3acbb144eea_1_6349">
                  <a:extLst>
                    <a:ext uri="{FF2B5EF4-FFF2-40B4-BE49-F238E27FC236}">
                      <a16:creationId xmlns:a16="http://schemas.microsoft.com/office/drawing/2014/main" id="{C2BED155-4B49-F1F6-CAA7-1C3BCFD52D0A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8" name="Google Shape;11378;g3acbb144eea_1_6349">
                  <a:extLst>
                    <a:ext uri="{FF2B5EF4-FFF2-40B4-BE49-F238E27FC236}">
                      <a16:creationId xmlns:a16="http://schemas.microsoft.com/office/drawing/2014/main" id="{FA2F1129-A0AB-CF2C-357F-1EF596113F88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9" name="Google Shape;11379;g3acbb144eea_1_6349">
                  <a:extLst>
                    <a:ext uri="{FF2B5EF4-FFF2-40B4-BE49-F238E27FC236}">
                      <a16:creationId xmlns:a16="http://schemas.microsoft.com/office/drawing/2014/main" id="{F1ECBB87-05D9-8BFE-94DD-B77B0467CF4D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0" name="Google Shape;11380;g3acbb144eea_1_6349">
                  <a:extLst>
                    <a:ext uri="{FF2B5EF4-FFF2-40B4-BE49-F238E27FC236}">
                      <a16:creationId xmlns:a16="http://schemas.microsoft.com/office/drawing/2014/main" id="{4BC9EFF9-7B8B-83CF-F6A5-B34207A76562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1" name="Google Shape;11381;g3acbb144eea_1_6349">
                  <a:extLst>
                    <a:ext uri="{FF2B5EF4-FFF2-40B4-BE49-F238E27FC236}">
                      <a16:creationId xmlns:a16="http://schemas.microsoft.com/office/drawing/2014/main" id="{D12F1938-9D75-DF7C-5256-1641958E374A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2" name="Google Shape;11382;g3acbb144eea_1_6349">
                  <a:extLst>
                    <a:ext uri="{FF2B5EF4-FFF2-40B4-BE49-F238E27FC236}">
                      <a16:creationId xmlns:a16="http://schemas.microsoft.com/office/drawing/2014/main" id="{E813F13A-3792-FCFF-A776-B315342F6599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3" name="Google Shape;11383;g3acbb144eea_1_6349">
                  <a:extLst>
                    <a:ext uri="{FF2B5EF4-FFF2-40B4-BE49-F238E27FC236}">
                      <a16:creationId xmlns:a16="http://schemas.microsoft.com/office/drawing/2014/main" id="{5FE41FD7-FF5D-6604-575C-EF43A263BC3D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4" name="Google Shape;11384;g3acbb144eea_1_6349">
                  <a:extLst>
                    <a:ext uri="{FF2B5EF4-FFF2-40B4-BE49-F238E27FC236}">
                      <a16:creationId xmlns:a16="http://schemas.microsoft.com/office/drawing/2014/main" id="{642C23A7-DAF0-F779-0422-2A966CD44976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5" name="Google Shape;11385;g3acbb144eea_1_6349">
                  <a:extLst>
                    <a:ext uri="{FF2B5EF4-FFF2-40B4-BE49-F238E27FC236}">
                      <a16:creationId xmlns:a16="http://schemas.microsoft.com/office/drawing/2014/main" id="{9792B21F-F1AD-9B04-801C-A2546FE49E55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6" name="Google Shape;11386;g3acbb144eea_1_6349">
                  <a:extLst>
                    <a:ext uri="{FF2B5EF4-FFF2-40B4-BE49-F238E27FC236}">
                      <a16:creationId xmlns:a16="http://schemas.microsoft.com/office/drawing/2014/main" id="{FC43322A-2DE3-FFA8-5035-A9CD527CF6A1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7" name="Google Shape;11387;g3acbb144eea_1_6349">
                  <a:extLst>
                    <a:ext uri="{FF2B5EF4-FFF2-40B4-BE49-F238E27FC236}">
                      <a16:creationId xmlns:a16="http://schemas.microsoft.com/office/drawing/2014/main" id="{406ECAF8-A2FA-71C4-2F96-96101FE37D3B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8" name="Google Shape;11388;g3acbb144eea_1_6349">
                  <a:extLst>
                    <a:ext uri="{FF2B5EF4-FFF2-40B4-BE49-F238E27FC236}">
                      <a16:creationId xmlns:a16="http://schemas.microsoft.com/office/drawing/2014/main" id="{579159E8-35C7-BA9B-C6CF-4A26045C357C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9" name="Google Shape;11389;g3acbb144eea_1_6349">
                  <a:extLst>
                    <a:ext uri="{FF2B5EF4-FFF2-40B4-BE49-F238E27FC236}">
                      <a16:creationId xmlns:a16="http://schemas.microsoft.com/office/drawing/2014/main" id="{EB4EA0E2-2E3F-82EA-49E7-383C50AD3AB7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0" name="Google Shape;11390;g3acbb144eea_1_6349">
                  <a:extLst>
                    <a:ext uri="{FF2B5EF4-FFF2-40B4-BE49-F238E27FC236}">
                      <a16:creationId xmlns:a16="http://schemas.microsoft.com/office/drawing/2014/main" id="{626AC5D7-7189-8288-D27A-EF02287BD5D8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1" name="Google Shape;11391;g3acbb144eea_1_6349">
                  <a:extLst>
                    <a:ext uri="{FF2B5EF4-FFF2-40B4-BE49-F238E27FC236}">
                      <a16:creationId xmlns:a16="http://schemas.microsoft.com/office/drawing/2014/main" id="{498EFAF9-6AD0-C133-EBA0-33692B72FEF2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2" name="Google Shape;11392;g3acbb144eea_1_6349">
                  <a:extLst>
                    <a:ext uri="{FF2B5EF4-FFF2-40B4-BE49-F238E27FC236}">
                      <a16:creationId xmlns:a16="http://schemas.microsoft.com/office/drawing/2014/main" id="{4CA2663A-B927-21BB-B1AD-459FAD29FD58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3" name="Google Shape;11393;g3acbb144eea_1_6349">
                  <a:extLst>
                    <a:ext uri="{FF2B5EF4-FFF2-40B4-BE49-F238E27FC236}">
                      <a16:creationId xmlns:a16="http://schemas.microsoft.com/office/drawing/2014/main" id="{AE457AE3-41B1-3A00-5714-973E9708AA80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4" name="Google Shape;11394;g3acbb144eea_1_6349">
                  <a:extLst>
                    <a:ext uri="{FF2B5EF4-FFF2-40B4-BE49-F238E27FC236}">
                      <a16:creationId xmlns:a16="http://schemas.microsoft.com/office/drawing/2014/main" id="{72370E1A-A0A0-B1EA-8209-6C70C15D18F5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5" name="Google Shape;11395;g3acbb144eea_1_6349">
                  <a:extLst>
                    <a:ext uri="{FF2B5EF4-FFF2-40B4-BE49-F238E27FC236}">
                      <a16:creationId xmlns:a16="http://schemas.microsoft.com/office/drawing/2014/main" id="{332D0537-285C-4302-FCB1-2445803F2AC6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6" name="Google Shape;11396;g3acbb144eea_1_6349">
                  <a:extLst>
                    <a:ext uri="{FF2B5EF4-FFF2-40B4-BE49-F238E27FC236}">
                      <a16:creationId xmlns:a16="http://schemas.microsoft.com/office/drawing/2014/main" id="{A8CDE8D6-1DD9-50A7-EF58-65363BAA9DCA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7" name="Google Shape;11397;g3acbb144eea_1_6349">
                  <a:extLst>
                    <a:ext uri="{FF2B5EF4-FFF2-40B4-BE49-F238E27FC236}">
                      <a16:creationId xmlns:a16="http://schemas.microsoft.com/office/drawing/2014/main" id="{EF029481-CFA6-DD0B-0571-560511AF2D32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8" name="Google Shape;11398;g3acbb144eea_1_6349">
                  <a:extLst>
                    <a:ext uri="{FF2B5EF4-FFF2-40B4-BE49-F238E27FC236}">
                      <a16:creationId xmlns:a16="http://schemas.microsoft.com/office/drawing/2014/main" id="{D6A90A40-7D37-680A-7B3D-78C1FC8041C6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9" name="Google Shape;11399;g3acbb144eea_1_6349">
                  <a:extLst>
                    <a:ext uri="{FF2B5EF4-FFF2-40B4-BE49-F238E27FC236}">
                      <a16:creationId xmlns:a16="http://schemas.microsoft.com/office/drawing/2014/main" id="{7EA2854C-5270-C621-9027-87970D63FEEF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g3acbb144eea_1_6349">
                  <a:extLst>
                    <a:ext uri="{FF2B5EF4-FFF2-40B4-BE49-F238E27FC236}">
                      <a16:creationId xmlns:a16="http://schemas.microsoft.com/office/drawing/2014/main" id="{4F3145EC-5CC5-8884-599C-256363350405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g3acbb144eea_1_6349">
                  <a:extLst>
                    <a:ext uri="{FF2B5EF4-FFF2-40B4-BE49-F238E27FC236}">
                      <a16:creationId xmlns:a16="http://schemas.microsoft.com/office/drawing/2014/main" id="{5EBA9713-1322-2909-E697-87005AB09C92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g3acbb144eea_1_6349">
                  <a:extLst>
                    <a:ext uri="{FF2B5EF4-FFF2-40B4-BE49-F238E27FC236}">
                      <a16:creationId xmlns:a16="http://schemas.microsoft.com/office/drawing/2014/main" id="{852366D5-E382-D9EA-E6D6-09BC62A3E489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g3acbb144eea_1_6349">
                  <a:extLst>
                    <a:ext uri="{FF2B5EF4-FFF2-40B4-BE49-F238E27FC236}">
                      <a16:creationId xmlns:a16="http://schemas.microsoft.com/office/drawing/2014/main" id="{03C3B3F6-7DE2-B790-C7BC-20109BAD2BF2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g3acbb144eea_1_6349">
                  <a:extLst>
                    <a:ext uri="{FF2B5EF4-FFF2-40B4-BE49-F238E27FC236}">
                      <a16:creationId xmlns:a16="http://schemas.microsoft.com/office/drawing/2014/main" id="{49AF14FE-4C3D-CAAC-E89E-632BCBE0A15B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g3acbb144eea_1_6349">
                  <a:extLst>
                    <a:ext uri="{FF2B5EF4-FFF2-40B4-BE49-F238E27FC236}">
                      <a16:creationId xmlns:a16="http://schemas.microsoft.com/office/drawing/2014/main" id="{E5BA7F49-7C13-8F46-657F-E91926FD5A98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g3acbb144eea_1_6349">
                  <a:extLst>
                    <a:ext uri="{FF2B5EF4-FFF2-40B4-BE49-F238E27FC236}">
                      <a16:creationId xmlns:a16="http://schemas.microsoft.com/office/drawing/2014/main" id="{159D1D2F-8B83-014E-E808-DBB3661A9ED1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g3acbb144eea_1_6349">
                  <a:extLst>
                    <a:ext uri="{FF2B5EF4-FFF2-40B4-BE49-F238E27FC236}">
                      <a16:creationId xmlns:a16="http://schemas.microsoft.com/office/drawing/2014/main" id="{409604CC-D7BC-8F9A-0048-3B54DC4DEF9C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8" name="Google Shape;11408;g3acbb144eea_1_6349">
                  <a:extLst>
                    <a:ext uri="{FF2B5EF4-FFF2-40B4-BE49-F238E27FC236}">
                      <a16:creationId xmlns:a16="http://schemas.microsoft.com/office/drawing/2014/main" id="{8F0CE923-04A3-53DC-011F-090E15F5C382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9" name="Google Shape;11409;g3acbb144eea_1_6349">
                  <a:extLst>
                    <a:ext uri="{FF2B5EF4-FFF2-40B4-BE49-F238E27FC236}">
                      <a16:creationId xmlns:a16="http://schemas.microsoft.com/office/drawing/2014/main" id="{49C8A258-9F50-2C10-399B-BAB9A8A2B570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g3acbb144eea_1_6349">
                  <a:extLst>
                    <a:ext uri="{FF2B5EF4-FFF2-40B4-BE49-F238E27FC236}">
                      <a16:creationId xmlns:a16="http://schemas.microsoft.com/office/drawing/2014/main" id="{6FF1766D-2626-349B-4538-D3C64A53A368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1" name="Google Shape;11411;g3acbb144eea_1_6349">
                  <a:extLst>
                    <a:ext uri="{FF2B5EF4-FFF2-40B4-BE49-F238E27FC236}">
                      <a16:creationId xmlns:a16="http://schemas.microsoft.com/office/drawing/2014/main" id="{B1C436BD-65F9-BE4E-C576-DA44F6E44D99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2" name="Google Shape;11412;g3acbb144eea_1_6349">
                  <a:extLst>
                    <a:ext uri="{FF2B5EF4-FFF2-40B4-BE49-F238E27FC236}">
                      <a16:creationId xmlns:a16="http://schemas.microsoft.com/office/drawing/2014/main" id="{9164CE88-70C6-C2D2-64DA-C3382C3426A4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3" name="Google Shape;11413;g3acbb144eea_1_6349">
                  <a:extLst>
                    <a:ext uri="{FF2B5EF4-FFF2-40B4-BE49-F238E27FC236}">
                      <a16:creationId xmlns:a16="http://schemas.microsoft.com/office/drawing/2014/main" id="{0CD6CB3A-F33A-8018-5DF8-5F11EB1221D4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4" name="Google Shape;11414;g3acbb144eea_1_6349">
                  <a:extLst>
                    <a:ext uri="{FF2B5EF4-FFF2-40B4-BE49-F238E27FC236}">
                      <a16:creationId xmlns:a16="http://schemas.microsoft.com/office/drawing/2014/main" id="{F7773ACD-634B-3D78-A85B-A37BFEE88E10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g3acbb144eea_1_6349">
                  <a:extLst>
                    <a:ext uri="{FF2B5EF4-FFF2-40B4-BE49-F238E27FC236}">
                      <a16:creationId xmlns:a16="http://schemas.microsoft.com/office/drawing/2014/main" id="{904B0A29-3C91-B439-9923-493CC42F3685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g3acbb144eea_1_6349">
                  <a:extLst>
                    <a:ext uri="{FF2B5EF4-FFF2-40B4-BE49-F238E27FC236}">
                      <a16:creationId xmlns:a16="http://schemas.microsoft.com/office/drawing/2014/main" id="{5D62E9D7-ECF6-8CF1-DD50-A4D418971AFB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g3acbb144eea_1_6349">
                  <a:extLst>
                    <a:ext uri="{FF2B5EF4-FFF2-40B4-BE49-F238E27FC236}">
                      <a16:creationId xmlns:a16="http://schemas.microsoft.com/office/drawing/2014/main" id="{754E3262-2189-45DF-4785-950A976B0578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g3acbb144eea_1_6349">
                  <a:extLst>
                    <a:ext uri="{FF2B5EF4-FFF2-40B4-BE49-F238E27FC236}">
                      <a16:creationId xmlns:a16="http://schemas.microsoft.com/office/drawing/2014/main" id="{93D71DA7-0979-B387-D2FE-A6B06B2A9608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g3acbb144eea_1_6349">
                  <a:extLst>
                    <a:ext uri="{FF2B5EF4-FFF2-40B4-BE49-F238E27FC236}">
                      <a16:creationId xmlns:a16="http://schemas.microsoft.com/office/drawing/2014/main" id="{69809EF9-A524-F1BE-B02C-9A999C7C9CFD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g3acbb144eea_1_6349">
                  <a:extLst>
                    <a:ext uri="{FF2B5EF4-FFF2-40B4-BE49-F238E27FC236}">
                      <a16:creationId xmlns:a16="http://schemas.microsoft.com/office/drawing/2014/main" id="{55CBB7B3-BABB-D9BE-7BE9-25D5935E77A2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g3acbb144eea_1_6349">
                  <a:extLst>
                    <a:ext uri="{FF2B5EF4-FFF2-40B4-BE49-F238E27FC236}">
                      <a16:creationId xmlns:a16="http://schemas.microsoft.com/office/drawing/2014/main" id="{97D4F25A-C944-3DB4-1EF2-705EB8D4F3C5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g3acbb144eea_1_6349">
                  <a:extLst>
                    <a:ext uri="{FF2B5EF4-FFF2-40B4-BE49-F238E27FC236}">
                      <a16:creationId xmlns:a16="http://schemas.microsoft.com/office/drawing/2014/main" id="{4CCCD1AD-2A7C-B151-4734-93649D76B2F8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3" name="Google Shape;11423;g3acbb144eea_1_6349">
                  <a:extLst>
                    <a:ext uri="{FF2B5EF4-FFF2-40B4-BE49-F238E27FC236}">
                      <a16:creationId xmlns:a16="http://schemas.microsoft.com/office/drawing/2014/main" id="{D254BD9E-86C5-6A97-7EF6-997D340EF0BC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4" name="Google Shape;11424;g3acbb144eea_1_6349">
                  <a:extLst>
                    <a:ext uri="{FF2B5EF4-FFF2-40B4-BE49-F238E27FC236}">
                      <a16:creationId xmlns:a16="http://schemas.microsoft.com/office/drawing/2014/main" id="{B1D561D4-BAB6-AC04-2223-EB84E6DBD687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g3acbb144eea_1_6349">
                  <a:extLst>
                    <a:ext uri="{FF2B5EF4-FFF2-40B4-BE49-F238E27FC236}">
                      <a16:creationId xmlns:a16="http://schemas.microsoft.com/office/drawing/2014/main" id="{DD7FE9E0-20DA-72A6-0C95-5545D151FEAF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g3acbb144eea_1_6349">
                  <a:extLst>
                    <a:ext uri="{FF2B5EF4-FFF2-40B4-BE49-F238E27FC236}">
                      <a16:creationId xmlns:a16="http://schemas.microsoft.com/office/drawing/2014/main" id="{7876E305-E854-A3C4-39A9-45F1D0A48680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g3acbb144eea_1_6349">
                  <a:extLst>
                    <a:ext uri="{FF2B5EF4-FFF2-40B4-BE49-F238E27FC236}">
                      <a16:creationId xmlns:a16="http://schemas.microsoft.com/office/drawing/2014/main" id="{4997186E-8E84-5A90-7894-6F16FFB8A771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8" name="Google Shape;11428;g3acbb144eea_1_6349">
                  <a:extLst>
                    <a:ext uri="{FF2B5EF4-FFF2-40B4-BE49-F238E27FC236}">
                      <a16:creationId xmlns:a16="http://schemas.microsoft.com/office/drawing/2014/main" id="{68F789AB-4C94-A6B8-F8D8-0759DCB71BB7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9" name="Google Shape;11429;g3acbb144eea_1_6349">
                  <a:extLst>
                    <a:ext uri="{FF2B5EF4-FFF2-40B4-BE49-F238E27FC236}">
                      <a16:creationId xmlns:a16="http://schemas.microsoft.com/office/drawing/2014/main" id="{295CC74A-4847-5673-A67C-45EDDB5A3B8A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0" name="Google Shape;11430;g3acbb144eea_1_6349">
                  <a:extLst>
                    <a:ext uri="{FF2B5EF4-FFF2-40B4-BE49-F238E27FC236}">
                      <a16:creationId xmlns:a16="http://schemas.microsoft.com/office/drawing/2014/main" id="{148F0569-7988-2BB2-99B2-A8890441D97D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1" name="Google Shape;11431;g3acbb144eea_1_6349">
                  <a:extLst>
                    <a:ext uri="{FF2B5EF4-FFF2-40B4-BE49-F238E27FC236}">
                      <a16:creationId xmlns:a16="http://schemas.microsoft.com/office/drawing/2014/main" id="{72C03354-182F-DA4C-2931-7E096621D769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2" name="Google Shape;11432;g3acbb144eea_1_6349">
                  <a:extLst>
                    <a:ext uri="{FF2B5EF4-FFF2-40B4-BE49-F238E27FC236}">
                      <a16:creationId xmlns:a16="http://schemas.microsoft.com/office/drawing/2014/main" id="{0E9A49B6-737A-CADF-D949-B9795824E35B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3" name="Google Shape;11433;g3acbb144eea_1_6349">
                  <a:extLst>
                    <a:ext uri="{FF2B5EF4-FFF2-40B4-BE49-F238E27FC236}">
                      <a16:creationId xmlns:a16="http://schemas.microsoft.com/office/drawing/2014/main" id="{737E9DCA-0FD1-A601-6246-0F1D0F40153D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4" name="Google Shape;11434;g3acbb144eea_1_6349">
                  <a:extLst>
                    <a:ext uri="{FF2B5EF4-FFF2-40B4-BE49-F238E27FC236}">
                      <a16:creationId xmlns:a16="http://schemas.microsoft.com/office/drawing/2014/main" id="{D83A6113-CB8D-7B90-BC1F-CE61C33BD345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5" name="Google Shape;11435;g3acbb144eea_1_6349">
                  <a:extLst>
                    <a:ext uri="{FF2B5EF4-FFF2-40B4-BE49-F238E27FC236}">
                      <a16:creationId xmlns:a16="http://schemas.microsoft.com/office/drawing/2014/main" id="{DB0248B9-661E-3505-849F-AC84AB37D990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6" name="Google Shape;11436;g3acbb144eea_1_6349">
                  <a:extLst>
                    <a:ext uri="{FF2B5EF4-FFF2-40B4-BE49-F238E27FC236}">
                      <a16:creationId xmlns:a16="http://schemas.microsoft.com/office/drawing/2014/main" id="{3C2A8440-0DC1-B855-701B-7340E2665360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7" name="Google Shape;11437;g3acbb144eea_1_6349">
                  <a:extLst>
                    <a:ext uri="{FF2B5EF4-FFF2-40B4-BE49-F238E27FC236}">
                      <a16:creationId xmlns:a16="http://schemas.microsoft.com/office/drawing/2014/main" id="{FBA135CA-B7C2-C46D-75BF-B364976D74DC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8" name="Google Shape;11438;g3acbb144eea_1_6349">
                  <a:extLst>
                    <a:ext uri="{FF2B5EF4-FFF2-40B4-BE49-F238E27FC236}">
                      <a16:creationId xmlns:a16="http://schemas.microsoft.com/office/drawing/2014/main" id="{189CF4FA-013D-3AA4-497E-18C519B7233C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9" name="Google Shape;11439;g3acbb144eea_1_6349">
                  <a:extLst>
                    <a:ext uri="{FF2B5EF4-FFF2-40B4-BE49-F238E27FC236}">
                      <a16:creationId xmlns:a16="http://schemas.microsoft.com/office/drawing/2014/main" id="{C013D1D8-9520-5125-F914-F30F2824979D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0" name="Google Shape;11440;g3acbb144eea_1_6349">
                  <a:extLst>
                    <a:ext uri="{FF2B5EF4-FFF2-40B4-BE49-F238E27FC236}">
                      <a16:creationId xmlns:a16="http://schemas.microsoft.com/office/drawing/2014/main" id="{89E293DC-3C87-76F3-9320-BBC10266EAAB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1" name="Google Shape;11441;g3acbb144eea_1_6349">
                  <a:extLst>
                    <a:ext uri="{FF2B5EF4-FFF2-40B4-BE49-F238E27FC236}">
                      <a16:creationId xmlns:a16="http://schemas.microsoft.com/office/drawing/2014/main" id="{AB03E9C8-4336-2B48-0D9E-2E9139E7638A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2" name="Google Shape;11442;g3acbb144eea_1_6349">
                  <a:extLst>
                    <a:ext uri="{FF2B5EF4-FFF2-40B4-BE49-F238E27FC236}">
                      <a16:creationId xmlns:a16="http://schemas.microsoft.com/office/drawing/2014/main" id="{7984860E-E918-E57F-A739-24D442620DA7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3" name="Google Shape;11443;g3acbb144eea_1_6349">
                  <a:extLst>
                    <a:ext uri="{FF2B5EF4-FFF2-40B4-BE49-F238E27FC236}">
                      <a16:creationId xmlns:a16="http://schemas.microsoft.com/office/drawing/2014/main" id="{943BC67A-810C-C14F-3767-7E9399E69639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4" name="Google Shape;11444;g3acbb144eea_1_6349">
                  <a:extLst>
                    <a:ext uri="{FF2B5EF4-FFF2-40B4-BE49-F238E27FC236}">
                      <a16:creationId xmlns:a16="http://schemas.microsoft.com/office/drawing/2014/main" id="{1B92839D-DF03-438B-50F6-C9946504CFD4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5" name="Google Shape;11445;g3acbb144eea_1_6349">
                  <a:extLst>
                    <a:ext uri="{FF2B5EF4-FFF2-40B4-BE49-F238E27FC236}">
                      <a16:creationId xmlns:a16="http://schemas.microsoft.com/office/drawing/2014/main" id="{B44ABE05-2CDC-CD4E-74F5-D4EFD49384C3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6" name="Google Shape;11446;g3acbb144eea_1_6349">
                  <a:extLst>
                    <a:ext uri="{FF2B5EF4-FFF2-40B4-BE49-F238E27FC236}">
                      <a16:creationId xmlns:a16="http://schemas.microsoft.com/office/drawing/2014/main" id="{FDBD0E9C-201D-5326-9AF1-AE6982EC6FDB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7" name="Google Shape;11447;g3acbb144eea_1_6349">
                  <a:extLst>
                    <a:ext uri="{FF2B5EF4-FFF2-40B4-BE49-F238E27FC236}">
                      <a16:creationId xmlns:a16="http://schemas.microsoft.com/office/drawing/2014/main" id="{96D65E91-582E-758A-939E-F1844719F517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8" name="Google Shape;11448;g3acbb144eea_1_6349">
                  <a:extLst>
                    <a:ext uri="{FF2B5EF4-FFF2-40B4-BE49-F238E27FC236}">
                      <a16:creationId xmlns:a16="http://schemas.microsoft.com/office/drawing/2014/main" id="{F5B54119-144E-A757-B62C-45EFD927E6F6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9" name="Google Shape;11449;g3acbb144eea_1_6349">
                  <a:extLst>
                    <a:ext uri="{FF2B5EF4-FFF2-40B4-BE49-F238E27FC236}">
                      <a16:creationId xmlns:a16="http://schemas.microsoft.com/office/drawing/2014/main" id="{48DC0EB8-5707-1FC3-2D8A-13B0B68A7481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0" name="Google Shape;11450;g3acbb144eea_1_6349">
                  <a:extLst>
                    <a:ext uri="{FF2B5EF4-FFF2-40B4-BE49-F238E27FC236}">
                      <a16:creationId xmlns:a16="http://schemas.microsoft.com/office/drawing/2014/main" id="{1811C231-65FE-55E3-4D70-9109D847A95E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1" name="Google Shape;11451;g3acbb144eea_1_6349">
                  <a:extLst>
                    <a:ext uri="{FF2B5EF4-FFF2-40B4-BE49-F238E27FC236}">
                      <a16:creationId xmlns:a16="http://schemas.microsoft.com/office/drawing/2014/main" id="{AA883E88-6428-ECB6-FA3B-A83A8B0FBC83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2" name="Google Shape;11452;g3acbb144eea_1_6349">
                  <a:extLst>
                    <a:ext uri="{FF2B5EF4-FFF2-40B4-BE49-F238E27FC236}">
                      <a16:creationId xmlns:a16="http://schemas.microsoft.com/office/drawing/2014/main" id="{63C6EA6D-6F30-AFB6-70A7-5FF8B95A177B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3" name="Google Shape;11453;g3acbb144eea_1_6349">
                  <a:extLst>
                    <a:ext uri="{FF2B5EF4-FFF2-40B4-BE49-F238E27FC236}">
                      <a16:creationId xmlns:a16="http://schemas.microsoft.com/office/drawing/2014/main" id="{C0C6C897-8F61-0170-21FD-69F871BBF272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54" name="Google Shape;11454;g3acbb144eea_1_6349">
            <a:extLst>
              <a:ext uri="{FF2B5EF4-FFF2-40B4-BE49-F238E27FC236}">
                <a16:creationId xmlns:a16="http://schemas.microsoft.com/office/drawing/2014/main" id="{07F8B8E7-3B12-F8DC-5931-B3AAA55067DF}"/>
              </a:ext>
            </a:extLst>
          </p:cNvPr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11455" name="Google Shape;11455;g3acbb144eea_1_6349">
              <a:extLst>
                <a:ext uri="{FF2B5EF4-FFF2-40B4-BE49-F238E27FC236}">
                  <a16:creationId xmlns:a16="http://schemas.microsoft.com/office/drawing/2014/main" id="{9D78EEC4-A4D7-8CC3-BA37-B9127918F140}"/>
                </a:ext>
              </a:extLst>
            </p:cNvPr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56" name="Google Shape;11456;g3acbb144eea_1_6349">
              <a:extLst>
                <a:ext uri="{FF2B5EF4-FFF2-40B4-BE49-F238E27FC236}">
                  <a16:creationId xmlns:a16="http://schemas.microsoft.com/office/drawing/2014/main" id="{BEDDB315-7257-F068-FDEA-6D66FAEAE1B0}"/>
                </a:ext>
              </a:extLst>
            </p:cNvPr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11457" name="Google Shape;11457;g3acbb144eea_1_6349">
                <a:extLst>
                  <a:ext uri="{FF2B5EF4-FFF2-40B4-BE49-F238E27FC236}">
                    <a16:creationId xmlns:a16="http://schemas.microsoft.com/office/drawing/2014/main" id="{3EE4506C-BCA9-5671-7F7D-9B784790BE51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8" name="Google Shape;11458;g3acbb144eea_1_6349">
                <a:extLst>
                  <a:ext uri="{FF2B5EF4-FFF2-40B4-BE49-F238E27FC236}">
                    <a16:creationId xmlns:a16="http://schemas.microsoft.com/office/drawing/2014/main" id="{92F4DBA6-B7B0-F0CF-0F27-D6EF37E06C22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9" name="Google Shape;11459;g3acbb144eea_1_6349">
                <a:extLst>
                  <a:ext uri="{FF2B5EF4-FFF2-40B4-BE49-F238E27FC236}">
                    <a16:creationId xmlns:a16="http://schemas.microsoft.com/office/drawing/2014/main" id="{CAE7E38C-BB16-CAB3-51A4-350F090A39A1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60" name="Google Shape;11460;g3acbb144eea_1_6349">
                <a:extLst>
                  <a:ext uri="{FF2B5EF4-FFF2-40B4-BE49-F238E27FC236}">
                    <a16:creationId xmlns:a16="http://schemas.microsoft.com/office/drawing/2014/main" id="{1E4BB796-623E-48E5-9143-0B99EE5B59A4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1461" name="Google Shape;11461;g3acbb144eea_1_6349">
                  <a:extLst>
                    <a:ext uri="{FF2B5EF4-FFF2-40B4-BE49-F238E27FC236}">
                      <a16:creationId xmlns:a16="http://schemas.microsoft.com/office/drawing/2014/main" id="{0977AD3C-19C8-5B0C-D714-4567261D9970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g3acbb144eea_1_6349">
                  <a:extLst>
                    <a:ext uri="{FF2B5EF4-FFF2-40B4-BE49-F238E27FC236}">
                      <a16:creationId xmlns:a16="http://schemas.microsoft.com/office/drawing/2014/main" id="{AD39BD96-E5B8-8B76-080F-EEB83FD071F1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g3acbb144eea_1_6349">
                  <a:extLst>
                    <a:ext uri="{FF2B5EF4-FFF2-40B4-BE49-F238E27FC236}">
                      <a16:creationId xmlns:a16="http://schemas.microsoft.com/office/drawing/2014/main" id="{34C871B4-7DC4-2F84-CD46-E71F33C48B62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4" name="Google Shape;11464;g3acbb144eea_1_6349">
                <a:extLst>
                  <a:ext uri="{FF2B5EF4-FFF2-40B4-BE49-F238E27FC236}">
                    <a16:creationId xmlns:a16="http://schemas.microsoft.com/office/drawing/2014/main" id="{4C7AE152-AA19-44C4-BED3-27C0258205E6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1465" name="Google Shape;11465;g3acbb144eea_1_6349">
                  <a:extLst>
                    <a:ext uri="{FF2B5EF4-FFF2-40B4-BE49-F238E27FC236}">
                      <a16:creationId xmlns:a16="http://schemas.microsoft.com/office/drawing/2014/main" id="{11A9AD7E-F75E-55D1-1131-34D75963DB27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1466" name="Google Shape;11466;g3acbb144eea_1_6349">
                    <a:extLst>
                      <a:ext uri="{FF2B5EF4-FFF2-40B4-BE49-F238E27FC236}">
                        <a16:creationId xmlns:a16="http://schemas.microsoft.com/office/drawing/2014/main" id="{C68C1950-03DC-B5EE-4505-32BDC76CC830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7" name="Google Shape;11467;g3acbb144eea_1_6349">
                    <a:extLst>
                      <a:ext uri="{FF2B5EF4-FFF2-40B4-BE49-F238E27FC236}">
                        <a16:creationId xmlns:a16="http://schemas.microsoft.com/office/drawing/2014/main" id="{72698147-01A1-38BB-D93F-6A341123232D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8" name="Google Shape;11468;g3acbb144eea_1_6349">
                    <a:extLst>
                      <a:ext uri="{FF2B5EF4-FFF2-40B4-BE49-F238E27FC236}">
                        <a16:creationId xmlns:a16="http://schemas.microsoft.com/office/drawing/2014/main" id="{B2C6AA42-78F3-32BA-930A-6E52156E2096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469" name="Google Shape;11469;g3acbb144eea_1_6349">
                  <a:extLst>
                    <a:ext uri="{FF2B5EF4-FFF2-40B4-BE49-F238E27FC236}">
                      <a16:creationId xmlns:a16="http://schemas.microsoft.com/office/drawing/2014/main" id="{82A5D239-DEDE-AFC2-9639-294BE86EEAB5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1470" name="Google Shape;11470;g3acbb144eea_1_6349">
                    <a:extLst>
                      <a:ext uri="{FF2B5EF4-FFF2-40B4-BE49-F238E27FC236}">
                        <a16:creationId xmlns:a16="http://schemas.microsoft.com/office/drawing/2014/main" id="{7A34216C-01AA-4D47-A0F2-CAF2136B8EC6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1" name="Google Shape;11471;g3acbb144eea_1_6349">
                    <a:extLst>
                      <a:ext uri="{FF2B5EF4-FFF2-40B4-BE49-F238E27FC236}">
                        <a16:creationId xmlns:a16="http://schemas.microsoft.com/office/drawing/2014/main" id="{3AAB6005-8EDB-D748-97BF-E1555A24E7DD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472" name="Google Shape;11472;g3acbb144eea_1_6349">
                  <a:extLst>
                    <a:ext uri="{FF2B5EF4-FFF2-40B4-BE49-F238E27FC236}">
                      <a16:creationId xmlns:a16="http://schemas.microsoft.com/office/drawing/2014/main" id="{5FD2CAC0-76AB-9B4A-B0BD-DBC601D1A8D8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3" name="Google Shape;11473;g3acbb144eea_1_6349">
                  <a:extLst>
                    <a:ext uri="{FF2B5EF4-FFF2-40B4-BE49-F238E27FC236}">
                      <a16:creationId xmlns:a16="http://schemas.microsoft.com/office/drawing/2014/main" id="{9F10D46F-C482-DEF5-F952-4D4AEC71571B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474" name="Google Shape;11474;g3acbb144eea_1_6349">
                  <a:extLst>
                    <a:ext uri="{FF2B5EF4-FFF2-40B4-BE49-F238E27FC236}">
                      <a16:creationId xmlns:a16="http://schemas.microsoft.com/office/drawing/2014/main" id="{6BFE4EB8-A20C-2A95-5C12-2B9624626789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1475" name="Google Shape;11475;g3acbb144eea_1_6349">
                    <a:extLst>
                      <a:ext uri="{FF2B5EF4-FFF2-40B4-BE49-F238E27FC236}">
                        <a16:creationId xmlns:a16="http://schemas.microsoft.com/office/drawing/2014/main" id="{3CD01665-B7DF-DFB4-5179-4C637B8C828E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6" name="Google Shape;11476;g3acbb144eea_1_6349">
                    <a:extLst>
                      <a:ext uri="{FF2B5EF4-FFF2-40B4-BE49-F238E27FC236}">
                        <a16:creationId xmlns:a16="http://schemas.microsoft.com/office/drawing/2014/main" id="{2C83558B-C799-CF38-8645-71085CC81724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7" name="Google Shape;11477;g3acbb144eea_1_6349">
                    <a:extLst>
                      <a:ext uri="{FF2B5EF4-FFF2-40B4-BE49-F238E27FC236}">
                        <a16:creationId xmlns:a16="http://schemas.microsoft.com/office/drawing/2014/main" id="{1CC40D22-E83A-7DA5-6E0F-FA0DCCB16BDB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478" name="Google Shape;11478;g3acbb144eea_1_6349">
            <a:extLst>
              <a:ext uri="{FF2B5EF4-FFF2-40B4-BE49-F238E27FC236}">
                <a16:creationId xmlns:a16="http://schemas.microsoft.com/office/drawing/2014/main" id="{8DF4365F-F7C0-7D92-8220-1C1046202ED7}"/>
              </a:ext>
            </a:extLst>
          </p:cNvPr>
          <p:cNvGrpSpPr/>
          <p:nvPr/>
        </p:nvGrpSpPr>
        <p:grpSpPr>
          <a:xfrm>
            <a:off x="3483444" y="1713071"/>
            <a:ext cx="1741800" cy="1713000"/>
            <a:chOff x="3483444" y="1713071"/>
            <a:chExt cx="1741800" cy="1713000"/>
          </a:xfrm>
        </p:grpSpPr>
        <p:sp>
          <p:nvSpPr>
            <p:cNvPr id="11479" name="Google Shape;11479;g3acbb144eea_1_6349">
              <a:extLst>
                <a:ext uri="{FF2B5EF4-FFF2-40B4-BE49-F238E27FC236}">
                  <a16:creationId xmlns:a16="http://schemas.microsoft.com/office/drawing/2014/main" id="{BE70466E-FC97-7815-87FE-0FF1E6FDBFF9}"/>
                </a:ext>
              </a:extLst>
            </p:cNvPr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0" name="Google Shape;11480;g3acbb144eea_1_6349">
              <a:extLst>
                <a:ext uri="{FF2B5EF4-FFF2-40B4-BE49-F238E27FC236}">
                  <a16:creationId xmlns:a16="http://schemas.microsoft.com/office/drawing/2014/main" id="{026E23D3-DC04-9EEF-D7FD-CF5EE698E390}"/>
                </a:ext>
              </a:extLst>
            </p:cNvPr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11481" name="Google Shape;11481;g3acbb144eea_1_6349">
                <a:extLst>
                  <a:ext uri="{FF2B5EF4-FFF2-40B4-BE49-F238E27FC236}">
                    <a16:creationId xmlns:a16="http://schemas.microsoft.com/office/drawing/2014/main" id="{8DAEB34E-440C-029B-779D-28FC7F2B7F8E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82" name="Google Shape;11482;g3acbb144eea_1_6349">
                <a:extLst>
                  <a:ext uri="{FF2B5EF4-FFF2-40B4-BE49-F238E27FC236}">
                    <a16:creationId xmlns:a16="http://schemas.microsoft.com/office/drawing/2014/main" id="{94BB7027-79BE-A384-75A0-FD78118180F8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1483" name="Google Shape;11483;g3acbb144eea_1_6349">
                  <a:extLst>
                    <a:ext uri="{FF2B5EF4-FFF2-40B4-BE49-F238E27FC236}">
                      <a16:creationId xmlns:a16="http://schemas.microsoft.com/office/drawing/2014/main" id="{645656A6-213A-979C-2077-996E1E27C89E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4" name="Google Shape;11484;g3acbb144eea_1_6349">
                  <a:extLst>
                    <a:ext uri="{FF2B5EF4-FFF2-40B4-BE49-F238E27FC236}">
                      <a16:creationId xmlns:a16="http://schemas.microsoft.com/office/drawing/2014/main" id="{85B6A321-EDE0-F736-2A4B-8BB4B7F97E93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5" name="Google Shape;11485;g3acbb144eea_1_6349">
                  <a:extLst>
                    <a:ext uri="{FF2B5EF4-FFF2-40B4-BE49-F238E27FC236}">
                      <a16:creationId xmlns:a16="http://schemas.microsoft.com/office/drawing/2014/main" id="{5BB18904-FEF8-8E8D-E8B0-A914A78B8B22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g3acbb144eea_1_6349">
                  <a:extLst>
                    <a:ext uri="{FF2B5EF4-FFF2-40B4-BE49-F238E27FC236}">
                      <a16:creationId xmlns:a16="http://schemas.microsoft.com/office/drawing/2014/main" id="{068D7A8C-61B1-0ECA-2EE4-09165B5B4F2A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g3acbb144eea_1_6349">
                  <a:extLst>
                    <a:ext uri="{FF2B5EF4-FFF2-40B4-BE49-F238E27FC236}">
                      <a16:creationId xmlns:a16="http://schemas.microsoft.com/office/drawing/2014/main" id="{64F6989A-019B-B629-21BA-9D84B821F9CC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g3acbb144eea_1_6349">
                  <a:extLst>
                    <a:ext uri="{FF2B5EF4-FFF2-40B4-BE49-F238E27FC236}">
                      <a16:creationId xmlns:a16="http://schemas.microsoft.com/office/drawing/2014/main" id="{3C424BC6-7D00-70A5-19AB-3ECF2D49CA43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9" name="Google Shape;11489;g3acbb144eea_1_6349">
                <a:extLst>
                  <a:ext uri="{FF2B5EF4-FFF2-40B4-BE49-F238E27FC236}">
                    <a16:creationId xmlns:a16="http://schemas.microsoft.com/office/drawing/2014/main" id="{932CFF56-9A77-B646-95D5-884BEACA6A69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1490" name="Google Shape;11490;g3acbb144eea_1_6349">
                  <a:extLst>
                    <a:ext uri="{FF2B5EF4-FFF2-40B4-BE49-F238E27FC236}">
                      <a16:creationId xmlns:a16="http://schemas.microsoft.com/office/drawing/2014/main" id="{3BC07796-836B-F68A-3476-38CC0ED40661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g3acbb144eea_1_6349">
                  <a:extLst>
                    <a:ext uri="{FF2B5EF4-FFF2-40B4-BE49-F238E27FC236}">
                      <a16:creationId xmlns:a16="http://schemas.microsoft.com/office/drawing/2014/main" id="{1FABD0AF-B3B5-DCF2-E776-67457C8B187C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g3acbb144eea_1_6349">
                  <a:extLst>
                    <a:ext uri="{FF2B5EF4-FFF2-40B4-BE49-F238E27FC236}">
                      <a16:creationId xmlns:a16="http://schemas.microsoft.com/office/drawing/2014/main" id="{EBFF79CA-DEDE-3B17-9119-BB1296CBFED2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93" name="Google Shape;11493;g3acbb144eea_1_6349">
                <a:extLst>
                  <a:ext uri="{FF2B5EF4-FFF2-40B4-BE49-F238E27FC236}">
                    <a16:creationId xmlns:a16="http://schemas.microsoft.com/office/drawing/2014/main" id="{FC6CEF7A-BBA6-A758-DFF3-4290A7E24847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94" name="Google Shape;11494;g3acbb144eea_1_6349">
                <a:extLst>
                  <a:ext uri="{FF2B5EF4-FFF2-40B4-BE49-F238E27FC236}">
                    <a16:creationId xmlns:a16="http://schemas.microsoft.com/office/drawing/2014/main" id="{128F080D-24C4-9F16-804A-D36043AC7DCE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1495" name="Google Shape;11495;g3acbb144eea_1_6349">
                  <a:extLst>
                    <a:ext uri="{FF2B5EF4-FFF2-40B4-BE49-F238E27FC236}">
                      <a16:creationId xmlns:a16="http://schemas.microsoft.com/office/drawing/2014/main" id="{9D4CC746-4A53-0D6A-C828-BF4682B957BA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6" name="Google Shape;11496;g3acbb144eea_1_6349">
                  <a:extLst>
                    <a:ext uri="{FF2B5EF4-FFF2-40B4-BE49-F238E27FC236}">
                      <a16:creationId xmlns:a16="http://schemas.microsoft.com/office/drawing/2014/main" id="{D3FD78FA-C1E7-00DF-2324-3FBDAF7486A5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7" name="Google Shape;11497;g3acbb144eea_1_6349">
                  <a:extLst>
                    <a:ext uri="{FF2B5EF4-FFF2-40B4-BE49-F238E27FC236}">
                      <a16:creationId xmlns:a16="http://schemas.microsoft.com/office/drawing/2014/main" id="{DFE5FC24-FB0E-37C9-44A3-EDC01D2619A2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98" name="Google Shape;11498;g3acbb144eea_1_6349">
            <a:extLst>
              <a:ext uri="{FF2B5EF4-FFF2-40B4-BE49-F238E27FC236}">
                <a16:creationId xmlns:a16="http://schemas.microsoft.com/office/drawing/2014/main" id="{7EA785E7-DFC7-C275-F8FF-F12F20147031}"/>
              </a:ext>
            </a:extLst>
          </p:cNvPr>
          <p:cNvGrpSpPr/>
          <p:nvPr/>
        </p:nvGrpSpPr>
        <p:grpSpPr>
          <a:xfrm>
            <a:off x="1741727" y="1713071"/>
            <a:ext cx="1741800" cy="1713000"/>
            <a:chOff x="5225189" y="1713071"/>
            <a:chExt cx="1741800" cy="1713000"/>
          </a:xfrm>
        </p:grpSpPr>
        <p:sp>
          <p:nvSpPr>
            <p:cNvPr id="11499" name="Google Shape;11499;g3acbb144eea_1_6349">
              <a:extLst>
                <a:ext uri="{FF2B5EF4-FFF2-40B4-BE49-F238E27FC236}">
                  <a16:creationId xmlns:a16="http://schemas.microsoft.com/office/drawing/2014/main" id="{0911E404-283A-2611-DBD5-D6545DB7B915}"/>
                </a:ext>
              </a:extLst>
            </p:cNvPr>
            <p:cNvSpPr/>
            <p:nvPr/>
          </p:nvSpPr>
          <p:spPr>
            <a:xfrm>
              <a:off x="5225189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00" name="Google Shape;11500;g3acbb144eea_1_6349">
              <a:extLst>
                <a:ext uri="{FF2B5EF4-FFF2-40B4-BE49-F238E27FC236}">
                  <a16:creationId xmlns:a16="http://schemas.microsoft.com/office/drawing/2014/main" id="{CF8958CA-94AE-F084-B994-B5FB8F2F9729}"/>
                </a:ext>
              </a:extLst>
            </p:cNvPr>
            <p:cNvGrpSpPr/>
            <p:nvPr/>
          </p:nvGrpSpPr>
          <p:grpSpPr>
            <a:xfrm>
              <a:off x="5514284" y="2144079"/>
              <a:ext cx="1160219" cy="850919"/>
              <a:chOff x="-4275879" y="2824603"/>
              <a:chExt cx="740266" cy="542920"/>
            </a:xfrm>
          </p:grpSpPr>
          <p:grpSp>
            <p:nvGrpSpPr>
              <p:cNvPr id="11501" name="Google Shape;11501;g3acbb144eea_1_6349">
                <a:extLst>
                  <a:ext uri="{FF2B5EF4-FFF2-40B4-BE49-F238E27FC236}">
                    <a16:creationId xmlns:a16="http://schemas.microsoft.com/office/drawing/2014/main" id="{B51B1C74-8A2E-87BB-2242-5383922599DA}"/>
                  </a:ext>
                </a:extLst>
              </p:cNvPr>
              <p:cNvGrpSpPr/>
              <p:nvPr/>
            </p:nvGrpSpPr>
            <p:grpSpPr>
              <a:xfrm>
                <a:off x="-4274462" y="2986190"/>
                <a:ext cx="730564" cy="108300"/>
                <a:chOff x="-4274462" y="2986190"/>
                <a:chExt cx="730564" cy="108300"/>
              </a:xfrm>
            </p:grpSpPr>
            <p:sp>
              <p:nvSpPr>
                <p:cNvPr id="11502" name="Google Shape;11502;g3acbb144eea_1_6349">
                  <a:extLst>
                    <a:ext uri="{FF2B5EF4-FFF2-40B4-BE49-F238E27FC236}">
                      <a16:creationId xmlns:a16="http://schemas.microsoft.com/office/drawing/2014/main" id="{0B6AEB2E-C588-C824-D566-DE0D331654B7}"/>
                    </a:ext>
                  </a:extLst>
                </p:cNvPr>
                <p:cNvSpPr/>
                <p:nvPr/>
              </p:nvSpPr>
              <p:spPr>
                <a:xfrm>
                  <a:off x="-4274462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3" name="Google Shape;11503;g3acbb144eea_1_6349">
                  <a:extLst>
                    <a:ext uri="{FF2B5EF4-FFF2-40B4-BE49-F238E27FC236}">
                      <a16:creationId xmlns:a16="http://schemas.microsoft.com/office/drawing/2014/main" id="{25D17C5A-D390-B88F-6596-D04E59CB27BA}"/>
                    </a:ext>
                  </a:extLst>
                </p:cNvPr>
                <p:cNvSpPr/>
                <p:nvPr/>
              </p:nvSpPr>
              <p:spPr>
                <a:xfrm>
                  <a:off x="-416631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g3acbb144eea_1_6349">
                  <a:extLst>
                    <a:ext uri="{FF2B5EF4-FFF2-40B4-BE49-F238E27FC236}">
                      <a16:creationId xmlns:a16="http://schemas.microsoft.com/office/drawing/2014/main" id="{A2DEE54C-4E2D-F3DB-112A-C00FA01BFA1C}"/>
                    </a:ext>
                  </a:extLst>
                </p:cNvPr>
                <p:cNvSpPr/>
                <p:nvPr/>
              </p:nvSpPr>
              <p:spPr>
                <a:xfrm>
                  <a:off x="-405815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5" name="Google Shape;11505;g3acbb144eea_1_6349">
                  <a:extLst>
                    <a:ext uri="{FF2B5EF4-FFF2-40B4-BE49-F238E27FC236}">
                      <a16:creationId xmlns:a16="http://schemas.microsoft.com/office/drawing/2014/main" id="{827E6D5E-EC22-71B6-759E-01DD52742B1C}"/>
                    </a:ext>
                  </a:extLst>
                </p:cNvPr>
                <p:cNvSpPr/>
                <p:nvPr/>
              </p:nvSpPr>
              <p:spPr>
                <a:xfrm>
                  <a:off x="-3950005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6" name="Google Shape;11506;g3acbb144eea_1_6349">
                  <a:extLst>
                    <a:ext uri="{FF2B5EF4-FFF2-40B4-BE49-F238E27FC236}">
                      <a16:creationId xmlns:a16="http://schemas.microsoft.com/office/drawing/2014/main" id="{ECE03477-530F-58A0-3811-C8A1CF8674C2}"/>
                    </a:ext>
                  </a:extLst>
                </p:cNvPr>
                <p:cNvSpPr/>
                <p:nvPr/>
              </p:nvSpPr>
              <p:spPr>
                <a:xfrm>
                  <a:off x="-3841853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g3acbb144eea_1_6349">
                  <a:extLst>
                    <a:ext uri="{FF2B5EF4-FFF2-40B4-BE49-F238E27FC236}">
                      <a16:creationId xmlns:a16="http://schemas.microsoft.com/office/drawing/2014/main" id="{6EC901E5-F733-88C7-686F-E84FE39D3B9E}"/>
                    </a:ext>
                  </a:extLst>
                </p:cNvPr>
                <p:cNvSpPr/>
                <p:nvPr/>
              </p:nvSpPr>
              <p:spPr>
                <a:xfrm>
                  <a:off x="-373370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8" name="Google Shape;11508;g3acbb144eea_1_6349">
                  <a:extLst>
                    <a:ext uri="{FF2B5EF4-FFF2-40B4-BE49-F238E27FC236}">
                      <a16:creationId xmlns:a16="http://schemas.microsoft.com/office/drawing/2014/main" id="{A89838D2-5E28-4226-96A8-40C8BB5C5859}"/>
                    </a:ext>
                  </a:extLst>
                </p:cNvPr>
                <p:cNvSpPr/>
                <p:nvPr/>
              </p:nvSpPr>
              <p:spPr>
                <a:xfrm>
                  <a:off x="-365219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9" name="Google Shape;11509;g3acbb144eea_1_6349">
                <a:extLst>
                  <a:ext uri="{FF2B5EF4-FFF2-40B4-BE49-F238E27FC236}">
                    <a16:creationId xmlns:a16="http://schemas.microsoft.com/office/drawing/2014/main" id="{BE1FF37D-F8ED-4DC1-A716-F5B14ED8958B}"/>
                  </a:ext>
                </a:extLst>
              </p:cNvPr>
              <p:cNvGrpSpPr/>
              <p:nvPr/>
            </p:nvGrpSpPr>
            <p:grpSpPr>
              <a:xfrm>
                <a:off x="-4224873" y="2928909"/>
                <a:ext cx="622412" cy="108300"/>
                <a:chOff x="-4224873" y="2928909"/>
                <a:chExt cx="622412" cy="108300"/>
              </a:xfrm>
            </p:grpSpPr>
            <p:sp>
              <p:nvSpPr>
                <p:cNvPr id="11510" name="Google Shape;11510;g3acbb144eea_1_6349">
                  <a:extLst>
                    <a:ext uri="{FF2B5EF4-FFF2-40B4-BE49-F238E27FC236}">
                      <a16:creationId xmlns:a16="http://schemas.microsoft.com/office/drawing/2014/main" id="{8A5B5610-3B7D-331F-7E6E-E8AD95BA94AD}"/>
                    </a:ext>
                  </a:extLst>
                </p:cNvPr>
                <p:cNvSpPr/>
                <p:nvPr/>
              </p:nvSpPr>
              <p:spPr>
                <a:xfrm>
                  <a:off x="-4116720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1" name="Google Shape;11511;g3acbb144eea_1_6349">
                  <a:extLst>
                    <a:ext uri="{FF2B5EF4-FFF2-40B4-BE49-F238E27FC236}">
                      <a16:creationId xmlns:a16="http://schemas.microsoft.com/office/drawing/2014/main" id="{5C201213-726F-C039-43C6-1597AECE9774}"/>
                    </a:ext>
                  </a:extLst>
                </p:cNvPr>
                <p:cNvSpPr/>
                <p:nvPr/>
              </p:nvSpPr>
              <p:spPr>
                <a:xfrm>
                  <a:off x="-4224873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2" name="Google Shape;11512;g3acbb144eea_1_6349">
                  <a:extLst>
                    <a:ext uri="{FF2B5EF4-FFF2-40B4-BE49-F238E27FC236}">
                      <a16:creationId xmlns:a16="http://schemas.microsoft.com/office/drawing/2014/main" id="{4B334969-C55A-804A-FB05-7D49A11E088F}"/>
                    </a:ext>
                  </a:extLst>
                </p:cNvPr>
                <p:cNvSpPr/>
                <p:nvPr/>
              </p:nvSpPr>
              <p:spPr>
                <a:xfrm>
                  <a:off x="-4008568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g3acbb144eea_1_6349">
                  <a:extLst>
                    <a:ext uri="{FF2B5EF4-FFF2-40B4-BE49-F238E27FC236}">
                      <a16:creationId xmlns:a16="http://schemas.microsoft.com/office/drawing/2014/main" id="{DA203C18-9A0F-0CEA-19D5-C2F9FCE87BB5}"/>
                    </a:ext>
                  </a:extLst>
                </p:cNvPr>
                <p:cNvSpPr/>
                <p:nvPr/>
              </p:nvSpPr>
              <p:spPr>
                <a:xfrm>
                  <a:off x="-3900416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4" name="Google Shape;11514;g3acbb144eea_1_6349">
                  <a:extLst>
                    <a:ext uri="{FF2B5EF4-FFF2-40B4-BE49-F238E27FC236}">
                      <a16:creationId xmlns:a16="http://schemas.microsoft.com/office/drawing/2014/main" id="{28B29651-2043-0454-8C0A-9EFA59A8C481}"/>
                    </a:ext>
                  </a:extLst>
                </p:cNvPr>
                <p:cNvSpPr/>
                <p:nvPr/>
              </p:nvSpPr>
              <p:spPr>
                <a:xfrm>
                  <a:off x="-3792263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5" name="Google Shape;11515;g3acbb144eea_1_6349">
                  <a:extLst>
                    <a:ext uri="{FF2B5EF4-FFF2-40B4-BE49-F238E27FC236}">
                      <a16:creationId xmlns:a16="http://schemas.microsoft.com/office/drawing/2014/main" id="{17B4C6E5-B58B-F9C8-A70C-0D29DAAE5FB8}"/>
                    </a:ext>
                  </a:extLst>
                </p:cNvPr>
                <p:cNvSpPr/>
                <p:nvPr/>
              </p:nvSpPr>
              <p:spPr>
                <a:xfrm>
                  <a:off x="-3710761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6" name="Google Shape;11516;g3acbb144eea_1_6349">
                <a:extLst>
                  <a:ext uri="{FF2B5EF4-FFF2-40B4-BE49-F238E27FC236}">
                    <a16:creationId xmlns:a16="http://schemas.microsoft.com/office/drawing/2014/main" id="{87B978B2-8D5D-BC56-FC33-D3C9EC125222}"/>
                  </a:ext>
                </a:extLst>
              </p:cNvPr>
              <p:cNvGrpSpPr/>
              <p:nvPr/>
            </p:nvGrpSpPr>
            <p:grpSpPr>
              <a:xfrm>
                <a:off x="-4148701" y="2824603"/>
                <a:ext cx="468044" cy="174014"/>
                <a:chOff x="-4148701" y="2824603"/>
                <a:chExt cx="468044" cy="174014"/>
              </a:xfrm>
            </p:grpSpPr>
            <p:sp>
              <p:nvSpPr>
                <p:cNvPr id="11517" name="Google Shape;11517;g3acbb144eea_1_6349">
                  <a:extLst>
                    <a:ext uri="{FF2B5EF4-FFF2-40B4-BE49-F238E27FC236}">
                      <a16:creationId xmlns:a16="http://schemas.microsoft.com/office/drawing/2014/main" id="{95397707-9DF2-CEF6-05FC-4E198FE6EC9C}"/>
                    </a:ext>
                  </a:extLst>
                </p:cNvPr>
                <p:cNvSpPr/>
                <p:nvPr/>
              </p:nvSpPr>
              <p:spPr>
                <a:xfrm>
                  <a:off x="-4148701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8" name="Google Shape;11518;g3acbb144eea_1_6349">
                  <a:extLst>
                    <a:ext uri="{FF2B5EF4-FFF2-40B4-BE49-F238E27FC236}">
                      <a16:creationId xmlns:a16="http://schemas.microsoft.com/office/drawing/2014/main" id="{3101C407-2EEF-1D77-0883-CE845DAB5528}"/>
                    </a:ext>
                  </a:extLst>
                </p:cNvPr>
                <p:cNvSpPr/>
                <p:nvPr/>
              </p:nvSpPr>
              <p:spPr>
                <a:xfrm>
                  <a:off x="-4063690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g3acbb144eea_1_6349">
                  <a:extLst>
                    <a:ext uri="{FF2B5EF4-FFF2-40B4-BE49-F238E27FC236}">
                      <a16:creationId xmlns:a16="http://schemas.microsoft.com/office/drawing/2014/main" id="{4825BDB2-4148-915A-8526-AB34886BBC56}"/>
                    </a:ext>
                  </a:extLst>
                </p:cNvPr>
                <p:cNvSpPr/>
                <p:nvPr/>
              </p:nvSpPr>
              <p:spPr>
                <a:xfrm>
                  <a:off x="-3874035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0" name="Google Shape;11520;g3acbb144eea_1_6349">
                  <a:extLst>
                    <a:ext uri="{FF2B5EF4-FFF2-40B4-BE49-F238E27FC236}">
                      <a16:creationId xmlns:a16="http://schemas.microsoft.com/office/drawing/2014/main" id="{49B3A766-7B7F-F999-D160-FF4216643395}"/>
                    </a:ext>
                  </a:extLst>
                </p:cNvPr>
                <p:cNvSpPr/>
                <p:nvPr/>
              </p:nvSpPr>
              <p:spPr>
                <a:xfrm>
                  <a:off x="-3967142" y="2824603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1" name="Google Shape;11521;g3acbb144eea_1_6349">
                  <a:extLst>
                    <a:ext uri="{FF2B5EF4-FFF2-40B4-BE49-F238E27FC236}">
                      <a16:creationId xmlns:a16="http://schemas.microsoft.com/office/drawing/2014/main" id="{5F451931-DAE1-AA96-64F2-0186AF1CA97D}"/>
                    </a:ext>
                  </a:extLst>
                </p:cNvPr>
                <p:cNvSpPr/>
                <p:nvPr/>
              </p:nvSpPr>
              <p:spPr>
                <a:xfrm>
                  <a:off x="-3788957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g3acbb144eea_1_6349">
                  <a:extLst>
                    <a:ext uri="{FF2B5EF4-FFF2-40B4-BE49-F238E27FC236}">
                      <a16:creationId xmlns:a16="http://schemas.microsoft.com/office/drawing/2014/main" id="{A94CEDEB-1702-FD6D-C16B-70AC86007B40}"/>
                    </a:ext>
                  </a:extLst>
                </p:cNvPr>
                <p:cNvSpPr/>
                <p:nvPr/>
              </p:nvSpPr>
              <p:spPr>
                <a:xfrm>
                  <a:off x="-3955538" y="286899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g3acbb144eea_1_6349">
                <a:extLst>
                  <a:ext uri="{FF2B5EF4-FFF2-40B4-BE49-F238E27FC236}">
                    <a16:creationId xmlns:a16="http://schemas.microsoft.com/office/drawing/2014/main" id="{DCB9503D-9694-1B89-B540-E4A13FCC9229}"/>
                  </a:ext>
                </a:extLst>
              </p:cNvPr>
              <p:cNvGrpSpPr/>
              <p:nvPr/>
            </p:nvGrpSpPr>
            <p:grpSpPr>
              <a:xfrm>
                <a:off x="-4039806" y="2897806"/>
                <a:ext cx="282167" cy="122536"/>
                <a:chOff x="-4039806" y="2897806"/>
                <a:chExt cx="282167" cy="122536"/>
              </a:xfrm>
            </p:grpSpPr>
            <p:sp>
              <p:nvSpPr>
                <p:cNvPr id="11524" name="Google Shape;11524;g3acbb144eea_1_6349">
                  <a:extLst>
                    <a:ext uri="{FF2B5EF4-FFF2-40B4-BE49-F238E27FC236}">
                      <a16:creationId xmlns:a16="http://schemas.microsoft.com/office/drawing/2014/main" id="{05A7F8FF-92F1-FAB5-7C49-1B0D615132B2}"/>
                    </a:ext>
                  </a:extLst>
                </p:cNvPr>
                <p:cNvSpPr/>
                <p:nvPr/>
              </p:nvSpPr>
              <p:spPr>
                <a:xfrm>
                  <a:off x="-4039806" y="2897806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g3acbb144eea_1_6349">
                  <a:extLst>
                    <a:ext uri="{FF2B5EF4-FFF2-40B4-BE49-F238E27FC236}">
                      <a16:creationId xmlns:a16="http://schemas.microsoft.com/office/drawing/2014/main" id="{C987EB5C-A79D-7633-4AD0-A179BA0C6FF2}"/>
                    </a:ext>
                  </a:extLst>
                </p:cNvPr>
                <p:cNvSpPr/>
                <p:nvPr/>
              </p:nvSpPr>
              <p:spPr>
                <a:xfrm>
                  <a:off x="-3865939" y="2912042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26" name="Google Shape;11526;g3acbb144eea_1_6349">
                <a:extLst>
                  <a:ext uri="{FF2B5EF4-FFF2-40B4-BE49-F238E27FC236}">
                    <a16:creationId xmlns:a16="http://schemas.microsoft.com/office/drawing/2014/main" id="{D3D18A9C-A366-C24A-66BA-B8CB8A057DE8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27" name="Google Shape;11527;g3acbb144eea_1_6349">
                <a:extLst>
                  <a:ext uri="{FF2B5EF4-FFF2-40B4-BE49-F238E27FC236}">
                    <a16:creationId xmlns:a16="http://schemas.microsoft.com/office/drawing/2014/main" id="{5CDC58D7-D3B2-E448-741B-C9B513B9BA86}"/>
                  </a:ext>
                </a:extLst>
              </p:cNvPr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11528" name="Google Shape;11528;g3acbb144eea_1_6349">
                  <a:extLst>
                    <a:ext uri="{FF2B5EF4-FFF2-40B4-BE49-F238E27FC236}">
                      <a16:creationId xmlns:a16="http://schemas.microsoft.com/office/drawing/2014/main" id="{7179DC06-2FBF-6EDB-2F60-EB44D2E4A62A}"/>
                    </a:ext>
                  </a:extLst>
                </p:cNvPr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9" name="Google Shape;11529;g3acbb144eea_1_6349">
                  <a:extLst>
                    <a:ext uri="{FF2B5EF4-FFF2-40B4-BE49-F238E27FC236}">
                      <a16:creationId xmlns:a16="http://schemas.microsoft.com/office/drawing/2014/main" id="{7902D960-7F70-589D-8FB6-1D1E73F46845}"/>
                    </a:ext>
                  </a:extLst>
                </p:cNvPr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30" name="Google Shape;11530;g3acbb144eea_1_6349">
                <a:extLst>
                  <a:ext uri="{FF2B5EF4-FFF2-40B4-BE49-F238E27FC236}">
                    <a16:creationId xmlns:a16="http://schemas.microsoft.com/office/drawing/2014/main" id="{FEE4B043-878B-07FA-A349-15359C17539E}"/>
                  </a:ext>
                </a:extLst>
              </p:cNvPr>
              <p:cNvSpPr/>
              <p:nvPr/>
            </p:nvSpPr>
            <p:spPr>
              <a:xfrm>
                <a:off x="-423904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1" name="Google Shape;11531;g3acbb144eea_1_6349">
                <a:extLst>
                  <a:ext uri="{FF2B5EF4-FFF2-40B4-BE49-F238E27FC236}">
                    <a16:creationId xmlns:a16="http://schemas.microsoft.com/office/drawing/2014/main" id="{BDD2F985-D838-D8AD-260F-D00F709B9BFC}"/>
                  </a:ext>
                </a:extLst>
              </p:cNvPr>
              <p:cNvSpPr/>
              <p:nvPr/>
            </p:nvSpPr>
            <p:spPr>
              <a:xfrm>
                <a:off x="-417616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2" name="Google Shape;11532;g3acbb144eea_1_6349">
                <a:extLst>
                  <a:ext uri="{FF2B5EF4-FFF2-40B4-BE49-F238E27FC236}">
                    <a16:creationId xmlns:a16="http://schemas.microsoft.com/office/drawing/2014/main" id="{80942EC6-2301-FA88-6A70-B76E98DE9A27}"/>
                  </a:ext>
                </a:extLst>
              </p:cNvPr>
              <p:cNvSpPr/>
              <p:nvPr/>
            </p:nvSpPr>
            <p:spPr>
              <a:xfrm>
                <a:off x="-4113347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3" name="Google Shape;11533;g3acbb144eea_1_6349">
                <a:extLst>
                  <a:ext uri="{FF2B5EF4-FFF2-40B4-BE49-F238E27FC236}">
                    <a16:creationId xmlns:a16="http://schemas.microsoft.com/office/drawing/2014/main" id="{9DB93FBA-7659-D99E-E0AF-1F5BCBF0CD42}"/>
                  </a:ext>
                </a:extLst>
              </p:cNvPr>
              <p:cNvSpPr/>
              <p:nvPr/>
            </p:nvSpPr>
            <p:spPr>
              <a:xfrm>
                <a:off x="-4050466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4" name="Google Shape;11534;g3acbb144eea_1_6349">
                <a:extLst>
                  <a:ext uri="{FF2B5EF4-FFF2-40B4-BE49-F238E27FC236}">
                    <a16:creationId xmlns:a16="http://schemas.microsoft.com/office/drawing/2014/main" id="{EC12F540-74A7-4958-280E-BBE9695339D8}"/>
                  </a:ext>
                </a:extLst>
              </p:cNvPr>
              <p:cNvSpPr/>
              <p:nvPr/>
            </p:nvSpPr>
            <p:spPr>
              <a:xfrm>
                <a:off x="-3987653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5" name="Google Shape;11535;g3acbb144eea_1_6349">
                <a:extLst>
                  <a:ext uri="{FF2B5EF4-FFF2-40B4-BE49-F238E27FC236}">
                    <a16:creationId xmlns:a16="http://schemas.microsoft.com/office/drawing/2014/main" id="{940C798F-13EB-FB6C-46F8-2A39153EA66C}"/>
                  </a:ext>
                </a:extLst>
              </p:cNvPr>
              <p:cNvSpPr/>
              <p:nvPr/>
            </p:nvSpPr>
            <p:spPr>
              <a:xfrm>
                <a:off x="-3924839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6" name="Google Shape;11536;g3acbb144eea_1_6349">
                <a:extLst>
                  <a:ext uri="{FF2B5EF4-FFF2-40B4-BE49-F238E27FC236}">
                    <a16:creationId xmlns:a16="http://schemas.microsoft.com/office/drawing/2014/main" id="{DE63DE01-32C4-35FA-4CC7-3F1755EAC1B8}"/>
                  </a:ext>
                </a:extLst>
              </p:cNvPr>
              <p:cNvSpPr/>
              <p:nvPr/>
            </p:nvSpPr>
            <p:spPr>
              <a:xfrm>
                <a:off x="-3861958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7" name="Google Shape;11537;g3acbb144eea_1_6349">
                <a:extLst>
                  <a:ext uri="{FF2B5EF4-FFF2-40B4-BE49-F238E27FC236}">
                    <a16:creationId xmlns:a16="http://schemas.microsoft.com/office/drawing/2014/main" id="{AB40BF38-4566-03E3-D157-000397319501}"/>
                  </a:ext>
                </a:extLst>
              </p:cNvPr>
              <p:cNvSpPr/>
              <p:nvPr/>
            </p:nvSpPr>
            <p:spPr>
              <a:xfrm>
                <a:off x="-3799145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8" name="Google Shape;11538;g3acbb144eea_1_6349">
                <a:extLst>
                  <a:ext uri="{FF2B5EF4-FFF2-40B4-BE49-F238E27FC236}">
                    <a16:creationId xmlns:a16="http://schemas.microsoft.com/office/drawing/2014/main" id="{39752574-625D-DEC2-541C-D3BFA5BF2FC0}"/>
                  </a:ext>
                </a:extLst>
              </p:cNvPr>
              <p:cNvSpPr/>
              <p:nvPr/>
            </p:nvSpPr>
            <p:spPr>
              <a:xfrm>
                <a:off x="-3736264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9" name="Google Shape;11539;g3acbb144eea_1_6349">
                <a:extLst>
                  <a:ext uri="{FF2B5EF4-FFF2-40B4-BE49-F238E27FC236}">
                    <a16:creationId xmlns:a16="http://schemas.microsoft.com/office/drawing/2014/main" id="{BB2BF147-E761-132C-4D31-43C818017D85}"/>
                  </a:ext>
                </a:extLst>
              </p:cNvPr>
              <p:cNvSpPr/>
              <p:nvPr/>
            </p:nvSpPr>
            <p:spPr>
              <a:xfrm>
                <a:off x="-367345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0" name="Google Shape;11540;g3acbb144eea_1_6349">
                <a:extLst>
                  <a:ext uri="{FF2B5EF4-FFF2-40B4-BE49-F238E27FC236}">
                    <a16:creationId xmlns:a16="http://schemas.microsoft.com/office/drawing/2014/main" id="{3F49D3E9-F7FC-022E-51BD-E4606603863B}"/>
                  </a:ext>
                </a:extLst>
              </p:cNvPr>
              <p:cNvSpPr/>
              <p:nvPr/>
            </p:nvSpPr>
            <p:spPr>
              <a:xfrm>
                <a:off x="-361057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541" name="Google Shape;11541;g3acbb144eea_1_6349">
            <a:extLst>
              <a:ext uri="{FF2B5EF4-FFF2-40B4-BE49-F238E27FC236}">
                <a16:creationId xmlns:a16="http://schemas.microsoft.com/office/drawing/2014/main" id="{80904308-5FA6-2B69-97CE-C5E818AD77A6}"/>
              </a:ext>
            </a:extLst>
          </p:cNvPr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1542" name="Google Shape;11542;g3acbb144eea_1_6349">
              <a:extLst>
                <a:ext uri="{FF2B5EF4-FFF2-40B4-BE49-F238E27FC236}">
                  <a16:creationId xmlns:a16="http://schemas.microsoft.com/office/drawing/2014/main" id="{5CD59E98-1F63-C6F8-56EE-31198AEEA8CE}"/>
                </a:ext>
              </a:extLst>
            </p:cNvPr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43" name="Google Shape;11543;g3acbb144eea_1_6349">
              <a:extLst>
                <a:ext uri="{FF2B5EF4-FFF2-40B4-BE49-F238E27FC236}">
                  <a16:creationId xmlns:a16="http://schemas.microsoft.com/office/drawing/2014/main" id="{E27D52C7-B188-6D0F-A83C-2371563233E3}"/>
                </a:ext>
              </a:extLst>
            </p:cNvPr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1544" name="Google Shape;11544;g3acbb144eea_1_6349">
                <a:extLst>
                  <a:ext uri="{FF2B5EF4-FFF2-40B4-BE49-F238E27FC236}">
                    <a16:creationId xmlns:a16="http://schemas.microsoft.com/office/drawing/2014/main" id="{871D4B31-19DC-737D-342E-DA149B8FDC85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1545" name="Google Shape;11545;g3acbb144eea_1_6349">
                  <a:extLst>
                    <a:ext uri="{FF2B5EF4-FFF2-40B4-BE49-F238E27FC236}">
                      <a16:creationId xmlns:a16="http://schemas.microsoft.com/office/drawing/2014/main" id="{341D3438-184F-08CB-CBC1-F6191FF22180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g3acbb144eea_1_6349">
                  <a:extLst>
                    <a:ext uri="{FF2B5EF4-FFF2-40B4-BE49-F238E27FC236}">
                      <a16:creationId xmlns:a16="http://schemas.microsoft.com/office/drawing/2014/main" id="{89BB656C-B2BB-A1B3-5373-BB17E3DAD3DA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7" name="Google Shape;11547;g3acbb144eea_1_6349">
                  <a:extLst>
                    <a:ext uri="{FF2B5EF4-FFF2-40B4-BE49-F238E27FC236}">
                      <a16:creationId xmlns:a16="http://schemas.microsoft.com/office/drawing/2014/main" id="{E3F0301A-3AFD-D02E-73A4-0B767B5D4AF5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g3acbb144eea_1_6349">
                  <a:extLst>
                    <a:ext uri="{FF2B5EF4-FFF2-40B4-BE49-F238E27FC236}">
                      <a16:creationId xmlns:a16="http://schemas.microsoft.com/office/drawing/2014/main" id="{6B2FFDFB-1E74-392B-3657-DDE4B652850D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g3acbb144eea_1_6349">
                  <a:extLst>
                    <a:ext uri="{FF2B5EF4-FFF2-40B4-BE49-F238E27FC236}">
                      <a16:creationId xmlns:a16="http://schemas.microsoft.com/office/drawing/2014/main" id="{05B31910-C4F4-04F1-1EEC-3ED8357736B1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g3acbb144eea_1_6349">
                <a:extLst>
                  <a:ext uri="{FF2B5EF4-FFF2-40B4-BE49-F238E27FC236}">
                    <a16:creationId xmlns:a16="http://schemas.microsoft.com/office/drawing/2014/main" id="{6BF691AD-E44E-6DBE-DF6B-D5127358B03F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1551" name="Google Shape;11551;g3acbb144eea_1_6349">
                  <a:extLst>
                    <a:ext uri="{FF2B5EF4-FFF2-40B4-BE49-F238E27FC236}">
                      <a16:creationId xmlns:a16="http://schemas.microsoft.com/office/drawing/2014/main" id="{BDAC0217-20E9-FF92-2F04-7DB726DD39C3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g3acbb144eea_1_6349">
                  <a:extLst>
                    <a:ext uri="{FF2B5EF4-FFF2-40B4-BE49-F238E27FC236}">
                      <a16:creationId xmlns:a16="http://schemas.microsoft.com/office/drawing/2014/main" id="{787876AE-345C-1063-D414-9F07EF3F6443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g3acbb144eea_1_6349">
                  <a:extLst>
                    <a:ext uri="{FF2B5EF4-FFF2-40B4-BE49-F238E27FC236}">
                      <a16:creationId xmlns:a16="http://schemas.microsoft.com/office/drawing/2014/main" id="{11AC57EB-079A-C9F6-26A3-3A4ED2363BAF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g3acbb144eea_1_6349">
                  <a:extLst>
                    <a:ext uri="{FF2B5EF4-FFF2-40B4-BE49-F238E27FC236}">
                      <a16:creationId xmlns:a16="http://schemas.microsoft.com/office/drawing/2014/main" id="{704A5991-74D1-F20F-0D4B-A8C4E21B1CA6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g3acbb144eea_1_6349">
                  <a:extLst>
                    <a:ext uri="{FF2B5EF4-FFF2-40B4-BE49-F238E27FC236}">
                      <a16:creationId xmlns:a16="http://schemas.microsoft.com/office/drawing/2014/main" id="{9735CEF3-7740-101D-5D44-47FCFF783CAE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g3acbb144eea_1_6349">
                <a:extLst>
                  <a:ext uri="{FF2B5EF4-FFF2-40B4-BE49-F238E27FC236}">
                    <a16:creationId xmlns:a16="http://schemas.microsoft.com/office/drawing/2014/main" id="{69C2DB12-C285-6265-C380-0A15162C4EA9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1557" name="Google Shape;11557;g3acbb144eea_1_6349">
                  <a:extLst>
                    <a:ext uri="{FF2B5EF4-FFF2-40B4-BE49-F238E27FC236}">
                      <a16:creationId xmlns:a16="http://schemas.microsoft.com/office/drawing/2014/main" id="{2D7DAD57-8935-1D80-77DF-07C6E14A56EB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g3acbb144eea_1_6349">
                  <a:extLst>
                    <a:ext uri="{FF2B5EF4-FFF2-40B4-BE49-F238E27FC236}">
                      <a16:creationId xmlns:a16="http://schemas.microsoft.com/office/drawing/2014/main" id="{7B2B6508-1F09-5C31-A8C6-AEAE2D51E12B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g3acbb144eea_1_6349">
                  <a:extLst>
                    <a:ext uri="{FF2B5EF4-FFF2-40B4-BE49-F238E27FC236}">
                      <a16:creationId xmlns:a16="http://schemas.microsoft.com/office/drawing/2014/main" id="{DED35E70-E82C-D572-9E9E-C7ACA9571B04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g3acbb144eea_1_6349">
                  <a:extLst>
                    <a:ext uri="{FF2B5EF4-FFF2-40B4-BE49-F238E27FC236}">
                      <a16:creationId xmlns:a16="http://schemas.microsoft.com/office/drawing/2014/main" id="{36F3B583-9AAF-2A87-82FE-2427D6F2D051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g3acbb144eea_1_6349">
                  <a:extLst>
                    <a:ext uri="{FF2B5EF4-FFF2-40B4-BE49-F238E27FC236}">
                      <a16:creationId xmlns:a16="http://schemas.microsoft.com/office/drawing/2014/main" id="{85FB39EA-B90B-7E3E-DDB4-CF74EA2CA47E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g3acbb144eea_1_6349">
                <a:extLst>
                  <a:ext uri="{FF2B5EF4-FFF2-40B4-BE49-F238E27FC236}">
                    <a16:creationId xmlns:a16="http://schemas.microsoft.com/office/drawing/2014/main" id="{306A24A9-AE93-DEFD-B048-37A792564BBD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1563" name="Google Shape;11563;g3acbb144eea_1_6349">
                  <a:extLst>
                    <a:ext uri="{FF2B5EF4-FFF2-40B4-BE49-F238E27FC236}">
                      <a16:creationId xmlns:a16="http://schemas.microsoft.com/office/drawing/2014/main" id="{C75308B7-A13E-3EDE-2F5A-097C5D0AA664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g3acbb144eea_1_6349">
                  <a:extLst>
                    <a:ext uri="{FF2B5EF4-FFF2-40B4-BE49-F238E27FC236}">
                      <a16:creationId xmlns:a16="http://schemas.microsoft.com/office/drawing/2014/main" id="{72485EF5-678E-C58E-747B-8841A831943B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5" name="Google Shape;11565;g3acbb144eea_1_6349">
                  <a:extLst>
                    <a:ext uri="{FF2B5EF4-FFF2-40B4-BE49-F238E27FC236}">
                      <a16:creationId xmlns:a16="http://schemas.microsoft.com/office/drawing/2014/main" id="{311E4175-E81B-4884-C221-253DF81397F3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6" name="Google Shape;11566;g3acbb144eea_1_6349">
                  <a:extLst>
                    <a:ext uri="{FF2B5EF4-FFF2-40B4-BE49-F238E27FC236}">
                      <a16:creationId xmlns:a16="http://schemas.microsoft.com/office/drawing/2014/main" id="{46185F96-C9BD-F1B1-96F2-90F28FEC49EC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g3acbb144eea_1_6349">
                  <a:extLst>
                    <a:ext uri="{FF2B5EF4-FFF2-40B4-BE49-F238E27FC236}">
                      <a16:creationId xmlns:a16="http://schemas.microsoft.com/office/drawing/2014/main" id="{0EC4B0A5-8B3D-3482-7069-3BFE5145586F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568" name="Google Shape;11568;g3acbb144eea_1_6349">
            <a:extLst>
              <a:ext uri="{FF2B5EF4-FFF2-40B4-BE49-F238E27FC236}">
                <a16:creationId xmlns:a16="http://schemas.microsoft.com/office/drawing/2014/main" id="{AD620929-3AE3-2747-E4E0-CDF4FF5616D4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1569" name="Google Shape;11569;g3acbb144eea_1_6349">
              <a:extLst>
                <a:ext uri="{FF2B5EF4-FFF2-40B4-BE49-F238E27FC236}">
                  <a16:creationId xmlns:a16="http://schemas.microsoft.com/office/drawing/2014/main" id="{ACDA09CE-EC59-63FB-0D5C-5C515A76192B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70" name="Google Shape;11570;g3acbb144eea_1_6349">
              <a:extLst>
                <a:ext uri="{FF2B5EF4-FFF2-40B4-BE49-F238E27FC236}">
                  <a16:creationId xmlns:a16="http://schemas.microsoft.com/office/drawing/2014/main" id="{34D1DE00-E946-624C-67DB-E7977081D75E}"/>
                </a:ext>
              </a:extLst>
            </p:cNvPr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1571" name="Google Shape;11571;g3acbb144eea_1_6349">
                <a:extLst>
                  <a:ext uri="{FF2B5EF4-FFF2-40B4-BE49-F238E27FC236}">
                    <a16:creationId xmlns:a16="http://schemas.microsoft.com/office/drawing/2014/main" id="{4C70CE13-A7D2-6493-1EB3-06BF68C97FC0}"/>
                  </a:ext>
                </a:extLst>
              </p:cNvPr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1572" name="Google Shape;11572;g3acbb144eea_1_6349">
                  <a:extLst>
                    <a:ext uri="{FF2B5EF4-FFF2-40B4-BE49-F238E27FC236}">
                      <a16:creationId xmlns:a16="http://schemas.microsoft.com/office/drawing/2014/main" id="{AA7CFF44-1BFD-C90F-3618-EF17EB86D388}"/>
                    </a:ext>
                  </a:extLst>
                </p:cNvPr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1573" name="Google Shape;11573;g3acbb144eea_1_6349">
                    <a:extLst>
                      <a:ext uri="{FF2B5EF4-FFF2-40B4-BE49-F238E27FC236}">
                        <a16:creationId xmlns:a16="http://schemas.microsoft.com/office/drawing/2014/main" id="{ED5B0CCF-BCEA-A940-2C9F-1D93F33F8481}"/>
                      </a:ext>
                    </a:extLst>
                  </p:cNvPr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4" name="Google Shape;11574;g3acbb144eea_1_6349">
                    <a:extLst>
                      <a:ext uri="{FF2B5EF4-FFF2-40B4-BE49-F238E27FC236}">
                        <a16:creationId xmlns:a16="http://schemas.microsoft.com/office/drawing/2014/main" id="{3CD2E53A-BD37-EFC1-A3AE-8DD05DAB3DC1}"/>
                      </a:ext>
                    </a:extLst>
                  </p:cNvPr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5" name="Google Shape;11575;g3acbb144eea_1_6349">
                    <a:extLst>
                      <a:ext uri="{FF2B5EF4-FFF2-40B4-BE49-F238E27FC236}">
                        <a16:creationId xmlns:a16="http://schemas.microsoft.com/office/drawing/2014/main" id="{6EF2B5FB-D6D4-C5AE-5CF0-6E565CFFD040}"/>
                      </a:ext>
                    </a:extLst>
                  </p:cNvPr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6" name="Google Shape;11576;g3acbb144eea_1_6349">
                    <a:extLst>
                      <a:ext uri="{FF2B5EF4-FFF2-40B4-BE49-F238E27FC236}">
                        <a16:creationId xmlns:a16="http://schemas.microsoft.com/office/drawing/2014/main" id="{DF91AEBD-EF52-A90A-CECB-3578F5F7B7B6}"/>
                      </a:ext>
                    </a:extLst>
                  </p:cNvPr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7" name="Google Shape;11577;g3acbb144eea_1_6349">
                    <a:extLst>
                      <a:ext uri="{FF2B5EF4-FFF2-40B4-BE49-F238E27FC236}">
                        <a16:creationId xmlns:a16="http://schemas.microsoft.com/office/drawing/2014/main" id="{4B511FAA-6A03-F0C3-808E-72D843255F1E}"/>
                      </a:ext>
                    </a:extLst>
                  </p:cNvPr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8" name="Google Shape;11578;g3acbb144eea_1_6349">
                    <a:extLst>
                      <a:ext uri="{FF2B5EF4-FFF2-40B4-BE49-F238E27FC236}">
                        <a16:creationId xmlns:a16="http://schemas.microsoft.com/office/drawing/2014/main" id="{AC1DE79A-CEBE-96E4-1756-5534141B5B80}"/>
                      </a:ext>
                    </a:extLst>
                  </p:cNvPr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9" name="Google Shape;11579;g3acbb144eea_1_6349">
                    <a:extLst>
                      <a:ext uri="{FF2B5EF4-FFF2-40B4-BE49-F238E27FC236}">
                        <a16:creationId xmlns:a16="http://schemas.microsoft.com/office/drawing/2014/main" id="{4294C146-1E82-23F3-3FE9-814836EA8758}"/>
                      </a:ext>
                    </a:extLst>
                  </p:cNvPr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0" name="Google Shape;11580;g3acbb144eea_1_6349">
                  <a:extLst>
                    <a:ext uri="{FF2B5EF4-FFF2-40B4-BE49-F238E27FC236}">
                      <a16:creationId xmlns:a16="http://schemas.microsoft.com/office/drawing/2014/main" id="{1568A31C-5533-7CA0-D381-A0C771C08DAB}"/>
                    </a:ext>
                  </a:extLst>
                </p:cNvPr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1581" name="Google Shape;11581;g3acbb144eea_1_6349">
                    <a:extLst>
                      <a:ext uri="{FF2B5EF4-FFF2-40B4-BE49-F238E27FC236}">
                        <a16:creationId xmlns:a16="http://schemas.microsoft.com/office/drawing/2014/main" id="{F2CFEFCD-9AAB-4E05-4922-DD80B366DEC0}"/>
                      </a:ext>
                    </a:extLst>
                  </p:cNvPr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2" name="Google Shape;11582;g3acbb144eea_1_6349">
                    <a:extLst>
                      <a:ext uri="{FF2B5EF4-FFF2-40B4-BE49-F238E27FC236}">
                        <a16:creationId xmlns:a16="http://schemas.microsoft.com/office/drawing/2014/main" id="{6CC35B6B-FD86-A309-A176-458E84903D01}"/>
                      </a:ext>
                    </a:extLst>
                  </p:cNvPr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3" name="Google Shape;11583;g3acbb144eea_1_6349">
                    <a:extLst>
                      <a:ext uri="{FF2B5EF4-FFF2-40B4-BE49-F238E27FC236}">
                        <a16:creationId xmlns:a16="http://schemas.microsoft.com/office/drawing/2014/main" id="{C1348268-0017-5590-9A56-4A7203D465A4}"/>
                      </a:ext>
                    </a:extLst>
                  </p:cNvPr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4" name="Google Shape;11584;g3acbb144eea_1_6349">
                    <a:extLst>
                      <a:ext uri="{FF2B5EF4-FFF2-40B4-BE49-F238E27FC236}">
                        <a16:creationId xmlns:a16="http://schemas.microsoft.com/office/drawing/2014/main" id="{2F0DDD1D-EACD-CD35-E87E-F2957C65F608}"/>
                      </a:ext>
                    </a:extLst>
                  </p:cNvPr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5" name="Google Shape;11585;g3acbb144eea_1_6349">
                    <a:extLst>
                      <a:ext uri="{FF2B5EF4-FFF2-40B4-BE49-F238E27FC236}">
                        <a16:creationId xmlns:a16="http://schemas.microsoft.com/office/drawing/2014/main" id="{6CA55B06-7231-0440-2F07-2CF9DBF3F5DF}"/>
                      </a:ext>
                    </a:extLst>
                  </p:cNvPr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6" name="Google Shape;11586;g3acbb144eea_1_6349">
                    <a:extLst>
                      <a:ext uri="{FF2B5EF4-FFF2-40B4-BE49-F238E27FC236}">
                        <a16:creationId xmlns:a16="http://schemas.microsoft.com/office/drawing/2014/main" id="{A17F60BB-5822-0DF5-A021-008115A441C1}"/>
                      </a:ext>
                    </a:extLst>
                  </p:cNvPr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7" name="Google Shape;11587;g3acbb144eea_1_6349">
                  <a:extLst>
                    <a:ext uri="{FF2B5EF4-FFF2-40B4-BE49-F238E27FC236}">
                      <a16:creationId xmlns:a16="http://schemas.microsoft.com/office/drawing/2014/main" id="{05A0EB38-0A02-F693-4ED2-05F48342ACF1}"/>
                    </a:ext>
                  </a:extLst>
                </p:cNvPr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1588" name="Google Shape;11588;g3acbb144eea_1_6349">
                    <a:extLst>
                      <a:ext uri="{FF2B5EF4-FFF2-40B4-BE49-F238E27FC236}">
                        <a16:creationId xmlns:a16="http://schemas.microsoft.com/office/drawing/2014/main" id="{048F1525-D110-A19C-C2B0-E17F8023B67C}"/>
                      </a:ext>
                    </a:extLst>
                  </p:cNvPr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9" name="Google Shape;11589;g3acbb144eea_1_6349">
                    <a:extLst>
                      <a:ext uri="{FF2B5EF4-FFF2-40B4-BE49-F238E27FC236}">
                        <a16:creationId xmlns:a16="http://schemas.microsoft.com/office/drawing/2014/main" id="{9E502AD3-14D4-5EC6-AFC5-76974DEAADD1}"/>
                      </a:ext>
                    </a:extLst>
                  </p:cNvPr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0" name="Google Shape;11590;g3acbb144eea_1_6349">
                    <a:extLst>
                      <a:ext uri="{FF2B5EF4-FFF2-40B4-BE49-F238E27FC236}">
                        <a16:creationId xmlns:a16="http://schemas.microsoft.com/office/drawing/2014/main" id="{77EB962F-897B-270B-D7D1-D4C345336DD2}"/>
                      </a:ext>
                    </a:extLst>
                  </p:cNvPr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1" name="Google Shape;11591;g3acbb144eea_1_6349">
                    <a:extLst>
                      <a:ext uri="{FF2B5EF4-FFF2-40B4-BE49-F238E27FC236}">
                        <a16:creationId xmlns:a16="http://schemas.microsoft.com/office/drawing/2014/main" id="{65BD21B7-F196-16C6-ED6A-4F81414DAE00}"/>
                      </a:ext>
                    </a:extLst>
                  </p:cNvPr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2" name="Google Shape;11592;g3acbb144eea_1_6349">
                    <a:extLst>
                      <a:ext uri="{FF2B5EF4-FFF2-40B4-BE49-F238E27FC236}">
                        <a16:creationId xmlns:a16="http://schemas.microsoft.com/office/drawing/2014/main" id="{3FAD370E-49CF-7A0D-7C58-B7E3CD5F0F17}"/>
                      </a:ext>
                    </a:extLst>
                  </p:cNvPr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3" name="Google Shape;11593;g3acbb144eea_1_6349">
                    <a:extLst>
                      <a:ext uri="{FF2B5EF4-FFF2-40B4-BE49-F238E27FC236}">
                        <a16:creationId xmlns:a16="http://schemas.microsoft.com/office/drawing/2014/main" id="{FFFA5089-830A-6E45-F064-05F8450EF686}"/>
                      </a:ext>
                    </a:extLst>
                  </p:cNvPr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94" name="Google Shape;11594;g3acbb144eea_1_6349">
                  <a:extLst>
                    <a:ext uri="{FF2B5EF4-FFF2-40B4-BE49-F238E27FC236}">
                      <a16:creationId xmlns:a16="http://schemas.microsoft.com/office/drawing/2014/main" id="{0D7A470A-8303-A114-68C8-7A9086C935F3}"/>
                    </a:ext>
                  </a:extLst>
                </p:cNvPr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1595" name="Google Shape;11595;g3acbb144eea_1_6349">
                    <a:extLst>
                      <a:ext uri="{FF2B5EF4-FFF2-40B4-BE49-F238E27FC236}">
                        <a16:creationId xmlns:a16="http://schemas.microsoft.com/office/drawing/2014/main" id="{2D94EACD-10B0-E451-827C-992591535719}"/>
                      </a:ext>
                    </a:extLst>
                  </p:cNvPr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6" name="Google Shape;11596;g3acbb144eea_1_6349">
                    <a:extLst>
                      <a:ext uri="{FF2B5EF4-FFF2-40B4-BE49-F238E27FC236}">
                        <a16:creationId xmlns:a16="http://schemas.microsoft.com/office/drawing/2014/main" id="{7654958F-F93B-E614-162E-00133C793810}"/>
                      </a:ext>
                    </a:extLst>
                  </p:cNvPr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597" name="Google Shape;11597;g3acbb144eea_1_6349">
                  <a:extLst>
                    <a:ext uri="{FF2B5EF4-FFF2-40B4-BE49-F238E27FC236}">
                      <a16:creationId xmlns:a16="http://schemas.microsoft.com/office/drawing/2014/main" id="{2077D5DB-9D09-215F-06E5-3F81C0F387CF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g3acbb144eea_1_6349">
                <a:extLst>
                  <a:ext uri="{FF2B5EF4-FFF2-40B4-BE49-F238E27FC236}">
                    <a16:creationId xmlns:a16="http://schemas.microsoft.com/office/drawing/2014/main" id="{50F44A04-1891-D6FF-995F-452F54EE8E56}"/>
                  </a:ext>
                </a:extLst>
              </p:cNvPr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1599" name="Google Shape;11599;g3acbb144eea_1_6349">
                  <a:extLst>
                    <a:ext uri="{FF2B5EF4-FFF2-40B4-BE49-F238E27FC236}">
                      <a16:creationId xmlns:a16="http://schemas.microsoft.com/office/drawing/2014/main" id="{935CC997-C595-80F1-729F-511F9CC01BD6}"/>
                    </a:ext>
                  </a:extLst>
                </p:cNvPr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g3acbb144eea_1_6349">
                  <a:extLst>
                    <a:ext uri="{FF2B5EF4-FFF2-40B4-BE49-F238E27FC236}">
                      <a16:creationId xmlns:a16="http://schemas.microsoft.com/office/drawing/2014/main" id="{B4F5B48D-68C5-D93C-6895-F9C782420DA3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1" name="Google Shape;11601;g3acbb144eea_1_6349">
            <a:extLst>
              <a:ext uri="{FF2B5EF4-FFF2-40B4-BE49-F238E27FC236}">
                <a16:creationId xmlns:a16="http://schemas.microsoft.com/office/drawing/2014/main" id="{65023249-DA8A-0CFE-05F4-9B4550508428}"/>
              </a:ext>
            </a:extLst>
          </p:cNvPr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11602" name="Google Shape;11602;g3acbb144eea_1_6349">
              <a:extLst>
                <a:ext uri="{FF2B5EF4-FFF2-40B4-BE49-F238E27FC236}">
                  <a16:creationId xmlns:a16="http://schemas.microsoft.com/office/drawing/2014/main" id="{49298194-4032-8F82-A237-7F696BEA20EB}"/>
                </a:ext>
              </a:extLst>
            </p:cNvPr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03" name="Google Shape;11603;g3acbb144eea_1_6349">
              <a:extLst>
                <a:ext uri="{FF2B5EF4-FFF2-40B4-BE49-F238E27FC236}">
                  <a16:creationId xmlns:a16="http://schemas.microsoft.com/office/drawing/2014/main" id="{14D6D565-3807-FE30-95C0-EA43B7D23EDF}"/>
                </a:ext>
              </a:extLst>
            </p:cNvPr>
            <p:cNvGrpSpPr/>
            <p:nvPr/>
          </p:nvGrpSpPr>
          <p:grpSpPr>
            <a:xfrm>
              <a:off x="293479" y="1952625"/>
              <a:ext cx="1162050" cy="1170198"/>
              <a:chOff x="3769889" y="1952625"/>
              <a:chExt cx="1162050" cy="1170198"/>
            </a:xfrm>
          </p:grpSpPr>
          <p:sp>
            <p:nvSpPr>
              <p:cNvPr id="11604" name="Google Shape;11604;g3acbb144eea_1_6349">
                <a:extLst>
                  <a:ext uri="{FF2B5EF4-FFF2-40B4-BE49-F238E27FC236}">
                    <a16:creationId xmlns:a16="http://schemas.microsoft.com/office/drawing/2014/main" id="{1152E829-868F-CF3A-DBCB-61E6125FB189}"/>
                  </a:ext>
                </a:extLst>
              </p:cNvPr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5" name="Google Shape;11605;g3acbb144eea_1_6349">
                <a:extLst>
                  <a:ext uri="{FF2B5EF4-FFF2-40B4-BE49-F238E27FC236}">
                    <a16:creationId xmlns:a16="http://schemas.microsoft.com/office/drawing/2014/main" id="{BF21DEA6-BBB9-5E40-330E-8A6E146CACAD}"/>
                  </a:ext>
                </a:extLst>
              </p:cNvPr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6" name="Google Shape;11606;g3acbb144eea_1_6349">
                <a:extLst>
                  <a:ext uri="{FF2B5EF4-FFF2-40B4-BE49-F238E27FC236}">
                    <a16:creationId xmlns:a16="http://schemas.microsoft.com/office/drawing/2014/main" id="{D53C1900-CA4F-D7B0-9AEA-51AE9C2D366D}"/>
                  </a:ext>
                </a:extLst>
              </p:cNvPr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7" name="Google Shape;11607;g3acbb144eea_1_6349">
                <a:extLst>
                  <a:ext uri="{FF2B5EF4-FFF2-40B4-BE49-F238E27FC236}">
                    <a16:creationId xmlns:a16="http://schemas.microsoft.com/office/drawing/2014/main" id="{EC3F9673-F5BC-F338-DED6-72B74C942E2F}"/>
                  </a:ext>
                </a:extLst>
              </p:cNvPr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8" name="Google Shape;11608;g3acbb144eea_1_6349">
                <a:extLst>
                  <a:ext uri="{FF2B5EF4-FFF2-40B4-BE49-F238E27FC236}">
                    <a16:creationId xmlns:a16="http://schemas.microsoft.com/office/drawing/2014/main" id="{4DBF11A9-4522-BF31-10FE-A20AF891790F}"/>
                  </a:ext>
                </a:extLst>
              </p:cNvPr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9" name="Google Shape;11609;g3acbb144eea_1_6349">
                <a:extLst>
                  <a:ext uri="{FF2B5EF4-FFF2-40B4-BE49-F238E27FC236}">
                    <a16:creationId xmlns:a16="http://schemas.microsoft.com/office/drawing/2014/main" id="{39074575-D4EC-99B3-D41E-6F45C134D661}"/>
                  </a:ext>
                </a:extLst>
              </p:cNvPr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0" name="Google Shape;11610;g3acbb144eea_1_6349">
                <a:extLst>
                  <a:ext uri="{FF2B5EF4-FFF2-40B4-BE49-F238E27FC236}">
                    <a16:creationId xmlns:a16="http://schemas.microsoft.com/office/drawing/2014/main" id="{2AD8B3EA-72F6-A87B-9CA9-6F6FDB78094F}"/>
                  </a:ext>
                </a:extLst>
              </p:cNvPr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1" name="Google Shape;11611;g3acbb144eea_1_6349">
                <a:extLst>
                  <a:ext uri="{FF2B5EF4-FFF2-40B4-BE49-F238E27FC236}">
                    <a16:creationId xmlns:a16="http://schemas.microsoft.com/office/drawing/2014/main" id="{A2A6EB35-F76D-5EA2-3E4C-A29446536DDB}"/>
                  </a:ext>
                </a:extLst>
              </p:cNvPr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2" name="Google Shape;11612;g3acbb144eea_1_6349">
                <a:extLst>
                  <a:ext uri="{FF2B5EF4-FFF2-40B4-BE49-F238E27FC236}">
                    <a16:creationId xmlns:a16="http://schemas.microsoft.com/office/drawing/2014/main" id="{2C1ED71A-6D1C-DE3B-0D5E-FF25F716D255}"/>
                  </a:ext>
                </a:extLst>
              </p:cNvPr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3" name="Google Shape;11613;g3acbb144eea_1_6349">
                <a:extLst>
                  <a:ext uri="{FF2B5EF4-FFF2-40B4-BE49-F238E27FC236}">
                    <a16:creationId xmlns:a16="http://schemas.microsoft.com/office/drawing/2014/main" id="{3004421D-404E-A086-9A1B-BDDB462EE9F3}"/>
                  </a:ext>
                </a:extLst>
              </p:cNvPr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4" name="Google Shape;11614;g3acbb144eea_1_6349">
                <a:extLst>
                  <a:ext uri="{FF2B5EF4-FFF2-40B4-BE49-F238E27FC236}">
                    <a16:creationId xmlns:a16="http://schemas.microsoft.com/office/drawing/2014/main" id="{E84A690B-5C12-21CD-23DA-C96C56358195}"/>
                  </a:ext>
                </a:extLst>
              </p:cNvPr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5" name="Google Shape;11615;g3acbb144eea_1_6349">
                <a:extLst>
                  <a:ext uri="{FF2B5EF4-FFF2-40B4-BE49-F238E27FC236}">
                    <a16:creationId xmlns:a16="http://schemas.microsoft.com/office/drawing/2014/main" id="{55F1F37C-0402-A7BC-6020-35C554EC7D7D}"/>
                  </a:ext>
                </a:extLst>
              </p:cNvPr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6" name="Google Shape;11616;g3acbb144eea_1_6349">
                <a:extLst>
                  <a:ext uri="{FF2B5EF4-FFF2-40B4-BE49-F238E27FC236}">
                    <a16:creationId xmlns:a16="http://schemas.microsoft.com/office/drawing/2014/main" id="{C7F278F6-9CB7-87AB-5FCE-0AE95896A1C3}"/>
                  </a:ext>
                </a:extLst>
              </p:cNvPr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7" name="Google Shape;11617;g3acbb144eea_1_6349">
                <a:extLst>
                  <a:ext uri="{FF2B5EF4-FFF2-40B4-BE49-F238E27FC236}">
                    <a16:creationId xmlns:a16="http://schemas.microsoft.com/office/drawing/2014/main" id="{7B1056B3-2271-3606-698D-8AD399A89E7F}"/>
                  </a:ext>
                </a:extLst>
              </p:cNvPr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8" name="Google Shape;11618;g3acbb144eea_1_6349">
                <a:extLst>
                  <a:ext uri="{FF2B5EF4-FFF2-40B4-BE49-F238E27FC236}">
                    <a16:creationId xmlns:a16="http://schemas.microsoft.com/office/drawing/2014/main" id="{45CFAF1F-9257-D520-650C-D786782B33B7}"/>
                  </a:ext>
                </a:extLst>
              </p:cNvPr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9" name="Google Shape;11619;g3acbb144eea_1_6349">
                <a:extLst>
                  <a:ext uri="{FF2B5EF4-FFF2-40B4-BE49-F238E27FC236}">
                    <a16:creationId xmlns:a16="http://schemas.microsoft.com/office/drawing/2014/main" id="{77E64B60-685A-E8B0-C48B-F61EC602771A}"/>
                  </a:ext>
                </a:extLst>
              </p:cNvPr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0" name="Google Shape;11620;g3acbb144eea_1_6349">
                <a:extLst>
                  <a:ext uri="{FF2B5EF4-FFF2-40B4-BE49-F238E27FC236}">
                    <a16:creationId xmlns:a16="http://schemas.microsoft.com/office/drawing/2014/main" id="{FC0B1749-C4AB-36FA-4946-2ECA8107D918}"/>
                  </a:ext>
                </a:extLst>
              </p:cNvPr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1" name="Google Shape;11621;g3acbb144eea_1_6349">
                <a:extLst>
                  <a:ext uri="{FF2B5EF4-FFF2-40B4-BE49-F238E27FC236}">
                    <a16:creationId xmlns:a16="http://schemas.microsoft.com/office/drawing/2014/main" id="{2E63DEFF-5DA6-FBFD-FE26-5EC795C9A629}"/>
                  </a:ext>
                </a:extLst>
              </p:cNvPr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2" name="Google Shape;11622;g3acbb144eea_1_6349">
                <a:extLst>
                  <a:ext uri="{FF2B5EF4-FFF2-40B4-BE49-F238E27FC236}">
                    <a16:creationId xmlns:a16="http://schemas.microsoft.com/office/drawing/2014/main" id="{93B0C4C6-4E49-6B3B-9447-23E95A803F40}"/>
                  </a:ext>
                </a:extLst>
              </p:cNvPr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3" name="Google Shape;11623;g3acbb144eea_1_6349">
                <a:extLst>
                  <a:ext uri="{FF2B5EF4-FFF2-40B4-BE49-F238E27FC236}">
                    <a16:creationId xmlns:a16="http://schemas.microsoft.com/office/drawing/2014/main" id="{9C46D0FF-CEF5-184E-95CD-B14DFCF3C9EF}"/>
                  </a:ext>
                </a:extLst>
              </p:cNvPr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4" name="Google Shape;11624;g3acbb144eea_1_6349">
                <a:extLst>
                  <a:ext uri="{FF2B5EF4-FFF2-40B4-BE49-F238E27FC236}">
                    <a16:creationId xmlns:a16="http://schemas.microsoft.com/office/drawing/2014/main" id="{5D80F531-6735-A642-7A90-5DA8F7CE660B}"/>
                  </a:ext>
                </a:extLst>
              </p:cNvPr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5" name="Google Shape;11625;g3acbb144eea_1_6349">
                <a:extLst>
                  <a:ext uri="{FF2B5EF4-FFF2-40B4-BE49-F238E27FC236}">
                    <a16:creationId xmlns:a16="http://schemas.microsoft.com/office/drawing/2014/main" id="{D0DFA14F-F8E1-2DB0-4C34-A32509B130F2}"/>
                  </a:ext>
                </a:extLst>
              </p:cNvPr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6" name="Google Shape;11626;g3acbb144eea_1_6349">
                <a:extLst>
                  <a:ext uri="{FF2B5EF4-FFF2-40B4-BE49-F238E27FC236}">
                    <a16:creationId xmlns:a16="http://schemas.microsoft.com/office/drawing/2014/main" id="{19A90127-3EDA-EBED-427F-BBA4F0A7D511}"/>
                  </a:ext>
                </a:extLst>
              </p:cNvPr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7" name="Google Shape;11627;g3acbb144eea_1_6349">
                <a:extLst>
                  <a:ext uri="{FF2B5EF4-FFF2-40B4-BE49-F238E27FC236}">
                    <a16:creationId xmlns:a16="http://schemas.microsoft.com/office/drawing/2014/main" id="{7997DD98-40DA-5401-8C79-A873330930BF}"/>
                  </a:ext>
                </a:extLst>
              </p:cNvPr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8" name="Google Shape;11628;g3acbb144eea_1_6349">
                <a:extLst>
                  <a:ext uri="{FF2B5EF4-FFF2-40B4-BE49-F238E27FC236}">
                    <a16:creationId xmlns:a16="http://schemas.microsoft.com/office/drawing/2014/main" id="{3BDBE5ED-7F66-E4D0-F657-4CDE3E5D9B18}"/>
                  </a:ext>
                </a:extLst>
              </p:cNvPr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9" name="Google Shape;11629;g3acbb144eea_1_6349">
                <a:extLst>
                  <a:ext uri="{FF2B5EF4-FFF2-40B4-BE49-F238E27FC236}">
                    <a16:creationId xmlns:a16="http://schemas.microsoft.com/office/drawing/2014/main" id="{066EE63C-DF91-88CB-A980-7DFCA455458D}"/>
                  </a:ext>
                </a:extLst>
              </p:cNvPr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0" name="Google Shape;11630;g3acbb144eea_1_6349">
                <a:extLst>
                  <a:ext uri="{FF2B5EF4-FFF2-40B4-BE49-F238E27FC236}">
                    <a16:creationId xmlns:a16="http://schemas.microsoft.com/office/drawing/2014/main" id="{CF032581-278F-5C18-13B1-EE848702191C}"/>
                  </a:ext>
                </a:extLst>
              </p:cNvPr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1" name="Google Shape;11631;g3acbb144eea_1_6349">
                <a:extLst>
                  <a:ext uri="{FF2B5EF4-FFF2-40B4-BE49-F238E27FC236}">
                    <a16:creationId xmlns:a16="http://schemas.microsoft.com/office/drawing/2014/main" id="{D89D7F45-47CF-118A-FC01-7FC24395C0ED}"/>
                  </a:ext>
                </a:extLst>
              </p:cNvPr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2" name="Google Shape;11632;g3acbb144eea_1_6349">
                <a:extLst>
                  <a:ext uri="{FF2B5EF4-FFF2-40B4-BE49-F238E27FC236}">
                    <a16:creationId xmlns:a16="http://schemas.microsoft.com/office/drawing/2014/main" id="{0E9BCADB-438A-06F2-7EF2-A6091CFE5951}"/>
                  </a:ext>
                </a:extLst>
              </p:cNvPr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3" name="Google Shape;11633;g3acbb144eea_1_6349">
                <a:extLst>
                  <a:ext uri="{FF2B5EF4-FFF2-40B4-BE49-F238E27FC236}">
                    <a16:creationId xmlns:a16="http://schemas.microsoft.com/office/drawing/2014/main" id="{FF961D02-1F4B-BD1D-D622-F4A607F997FD}"/>
                  </a:ext>
                </a:extLst>
              </p:cNvPr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4" name="Google Shape;11634;g3acbb144eea_1_6349">
                <a:extLst>
                  <a:ext uri="{FF2B5EF4-FFF2-40B4-BE49-F238E27FC236}">
                    <a16:creationId xmlns:a16="http://schemas.microsoft.com/office/drawing/2014/main" id="{1FBB650C-1DCB-4EC8-5ED0-81F126E1ACDF}"/>
                  </a:ext>
                </a:extLst>
              </p:cNvPr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5" name="Google Shape;11635;g3acbb144eea_1_6349">
                <a:extLst>
                  <a:ext uri="{FF2B5EF4-FFF2-40B4-BE49-F238E27FC236}">
                    <a16:creationId xmlns:a16="http://schemas.microsoft.com/office/drawing/2014/main" id="{DD2BA0CC-0478-90F6-900D-52AF1F684DAF}"/>
                  </a:ext>
                </a:extLst>
              </p:cNvPr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6" name="Google Shape;11636;g3acbb144eea_1_6349">
                <a:extLst>
                  <a:ext uri="{FF2B5EF4-FFF2-40B4-BE49-F238E27FC236}">
                    <a16:creationId xmlns:a16="http://schemas.microsoft.com/office/drawing/2014/main" id="{68915A6C-CCE9-E722-7E1E-947CD2077247}"/>
                  </a:ext>
                </a:extLst>
              </p:cNvPr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7" name="Google Shape;11637;g3acbb144eea_1_6349">
                <a:extLst>
                  <a:ext uri="{FF2B5EF4-FFF2-40B4-BE49-F238E27FC236}">
                    <a16:creationId xmlns:a16="http://schemas.microsoft.com/office/drawing/2014/main" id="{43D3F0E6-5BC3-B85C-911F-702246EF6FA0}"/>
                  </a:ext>
                </a:extLst>
              </p:cNvPr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8" name="Google Shape;11638;g3acbb144eea_1_6349">
                <a:extLst>
                  <a:ext uri="{FF2B5EF4-FFF2-40B4-BE49-F238E27FC236}">
                    <a16:creationId xmlns:a16="http://schemas.microsoft.com/office/drawing/2014/main" id="{789E68F7-35DC-1970-2244-B04517C8FD2A}"/>
                  </a:ext>
                </a:extLst>
              </p:cNvPr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9" name="Google Shape;11639;g3acbb144eea_1_6349">
                <a:extLst>
                  <a:ext uri="{FF2B5EF4-FFF2-40B4-BE49-F238E27FC236}">
                    <a16:creationId xmlns:a16="http://schemas.microsoft.com/office/drawing/2014/main" id="{6B1037F2-BBCA-BFE8-069D-A43D4E31524E}"/>
                  </a:ext>
                </a:extLst>
              </p:cNvPr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0" name="Google Shape;11640;g3acbb144eea_1_6349">
                <a:extLst>
                  <a:ext uri="{FF2B5EF4-FFF2-40B4-BE49-F238E27FC236}">
                    <a16:creationId xmlns:a16="http://schemas.microsoft.com/office/drawing/2014/main" id="{43AF34CE-265E-0C62-553C-17C9E4D5F444}"/>
                  </a:ext>
                </a:extLst>
              </p:cNvPr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1" name="Google Shape;11641;g3acbb144eea_1_6349">
                <a:extLst>
                  <a:ext uri="{FF2B5EF4-FFF2-40B4-BE49-F238E27FC236}">
                    <a16:creationId xmlns:a16="http://schemas.microsoft.com/office/drawing/2014/main" id="{6D018048-4FCD-C2B3-A316-EEE2227F6B7B}"/>
                  </a:ext>
                </a:extLst>
              </p:cNvPr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2" name="Google Shape;11642;g3acbb144eea_1_6349">
                <a:extLst>
                  <a:ext uri="{FF2B5EF4-FFF2-40B4-BE49-F238E27FC236}">
                    <a16:creationId xmlns:a16="http://schemas.microsoft.com/office/drawing/2014/main" id="{BE0CFB51-FF48-7459-F243-89CD07031A2D}"/>
                  </a:ext>
                </a:extLst>
              </p:cNvPr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3" name="Google Shape;11643;g3acbb144eea_1_6349">
                <a:extLst>
                  <a:ext uri="{FF2B5EF4-FFF2-40B4-BE49-F238E27FC236}">
                    <a16:creationId xmlns:a16="http://schemas.microsoft.com/office/drawing/2014/main" id="{FC491472-5006-FBBC-8731-A7A91B08E6A8}"/>
                  </a:ext>
                </a:extLst>
              </p:cNvPr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4" name="Google Shape;11644;g3acbb144eea_1_6349">
                <a:extLst>
                  <a:ext uri="{FF2B5EF4-FFF2-40B4-BE49-F238E27FC236}">
                    <a16:creationId xmlns:a16="http://schemas.microsoft.com/office/drawing/2014/main" id="{23D42480-C55C-F775-9A97-558DF9842606}"/>
                  </a:ext>
                </a:extLst>
              </p:cNvPr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5" name="Google Shape;11645;g3acbb144eea_1_6349">
                <a:extLst>
                  <a:ext uri="{FF2B5EF4-FFF2-40B4-BE49-F238E27FC236}">
                    <a16:creationId xmlns:a16="http://schemas.microsoft.com/office/drawing/2014/main" id="{5E4C9184-1A03-24DA-889D-96F7890BED9A}"/>
                  </a:ext>
                </a:extLst>
              </p:cNvPr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6" name="Google Shape;11646;g3acbb144eea_1_6349">
                <a:extLst>
                  <a:ext uri="{FF2B5EF4-FFF2-40B4-BE49-F238E27FC236}">
                    <a16:creationId xmlns:a16="http://schemas.microsoft.com/office/drawing/2014/main" id="{EBCE1E99-5EED-5244-A0F5-40AAA6BF8E14}"/>
                  </a:ext>
                </a:extLst>
              </p:cNvPr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7" name="Google Shape;11647;g3acbb144eea_1_6349">
                <a:extLst>
                  <a:ext uri="{FF2B5EF4-FFF2-40B4-BE49-F238E27FC236}">
                    <a16:creationId xmlns:a16="http://schemas.microsoft.com/office/drawing/2014/main" id="{7EA37CFA-DE2A-BF70-A3FD-A4697AD50B34}"/>
                  </a:ext>
                </a:extLst>
              </p:cNvPr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8" name="Google Shape;11648;g3acbb144eea_1_6349">
                <a:extLst>
                  <a:ext uri="{FF2B5EF4-FFF2-40B4-BE49-F238E27FC236}">
                    <a16:creationId xmlns:a16="http://schemas.microsoft.com/office/drawing/2014/main" id="{60BE222F-26F9-D406-814C-CBE723EA5839}"/>
                  </a:ext>
                </a:extLst>
              </p:cNvPr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9" name="Google Shape;11649;g3acbb144eea_1_6349">
                <a:extLst>
                  <a:ext uri="{FF2B5EF4-FFF2-40B4-BE49-F238E27FC236}">
                    <a16:creationId xmlns:a16="http://schemas.microsoft.com/office/drawing/2014/main" id="{EC07C914-3240-1ACA-0874-AA0C256C603B}"/>
                  </a:ext>
                </a:extLst>
              </p:cNvPr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0" name="Google Shape;11650;g3acbb144eea_1_6349">
                <a:extLst>
                  <a:ext uri="{FF2B5EF4-FFF2-40B4-BE49-F238E27FC236}">
                    <a16:creationId xmlns:a16="http://schemas.microsoft.com/office/drawing/2014/main" id="{B81D41DB-657A-46BC-0004-057804A8ACDA}"/>
                  </a:ext>
                </a:extLst>
              </p:cNvPr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1" name="Google Shape;11651;g3acbb144eea_1_6349">
                <a:extLst>
                  <a:ext uri="{FF2B5EF4-FFF2-40B4-BE49-F238E27FC236}">
                    <a16:creationId xmlns:a16="http://schemas.microsoft.com/office/drawing/2014/main" id="{E93FA468-BA9A-E5B5-5CD3-098BA3646E21}"/>
                  </a:ext>
                </a:extLst>
              </p:cNvPr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2" name="Google Shape;11652;g3acbb144eea_1_6349">
                <a:extLst>
                  <a:ext uri="{FF2B5EF4-FFF2-40B4-BE49-F238E27FC236}">
                    <a16:creationId xmlns:a16="http://schemas.microsoft.com/office/drawing/2014/main" id="{0C80D56C-E5E2-5627-0C9D-5D0CA33BA5FF}"/>
                  </a:ext>
                </a:extLst>
              </p:cNvPr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3" name="Google Shape;11653;g3acbb144eea_1_6349">
                <a:extLst>
                  <a:ext uri="{FF2B5EF4-FFF2-40B4-BE49-F238E27FC236}">
                    <a16:creationId xmlns:a16="http://schemas.microsoft.com/office/drawing/2014/main" id="{3822CCD3-5D3E-3B93-CAED-EE0D2FE6F9F6}"/>
                  </a:ext>
                </a:extLst>
              </p:cNvPr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4" name="Google Shape;11654;g3acbb144eea_1_6349">
                <a:extLst>
                  <a:ext uri="{FF2B5EF4-FFF2-40B4-BE49-F238E27FC236}">
                    <a16:creationId xmlns:a16="http://schemas.microsoft.com/office/drawing/2014/main" id="{4B7B7A7A-23AA-7E9E-A755-A5F6C7EF57C1}"/>
                  </a:ext>
                </a:extLst>
              </p:cNvPr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5" name="Google Shape;11655;g3acbb144eea_1_6349">
                <a:extLst>
                  <a:ext uri="{FF2B5EF4-FFF2-40B4-BE49-F238E27FC236}">
                    <a16:creationId xmlns:a16="http://schemas.microsoft.com/office/drawing/2014/main" id="{BFAFA863-9F16-3FD3-674F-B4A4B00AD208}"/>
                  </a:ext>
                </a:extLst>
              </p:cNvPr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6" name="Google Shape;11656;g3acbb144eea_1_6349">
                <a:extLst>
                  <a:ext uri="{FF2B5EF4-FFF2-40B4-BE49-F238E27FC236}">
                    <a16:creationId xmlns:a16="http://schemas.microsoft.com/office/drawing/2014/main" id="{85C774B3-C5D4-396D-EA54-163E27F1EAA8}"/>
                  </a:ext>
                </a:extLst>
              </p:cNvPr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7" name="Google Shape;11657;g3acbb144eea_1_6349">
                <a:extLst>
                  <a:ext uri="{FF2B5EF4-FFF2-40B4-BE49-F238E27FC236}">
                    <a16:creationId xmlns:a16="http://schemas.microsoft.com/office/drawing/2014/main" id="{EFD3D4D3-4A71-62DC-53A9-3C3FA23C48AA}"/>
                  </a:ext>
                </a:extLst>
              </p:cNvPr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8" name="Google Shape;11658;g3acbb144eea_1_6349">
                <a:extLst>
                  <a:ext uri="{FF2B5EF4-FFF2-40B4-BE49-F238E27FC236}">
                    <a16:creationId xmlns:a16="http://schemas.microsoft.com/office/drawing/2014/main" id="{E757D321-23B5-86C6-3326-1636AEDD6C04}"/>
                  </a:ext>
                </a:extLst>
              </p:cNvPr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9" name="Google Shape;11659;g3acbb144eea_1_6349">
                <a:extLst>
                  <a:ext uri="{FF2B5EF4-FFF2-40B4-BE49-F238E27FC236}">
                    <a16:creationId xmlns:a16="http://schemas.microsoft.com/office/drawing/2014/main" id="{8A05CA79-840B-F9D1-1465-4057C98AFD25}"/>
                  </a:ext>
                </a:extLst>
              </p:cNvPr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0" name="Google Shape;11660;g3acbb144eea_1_6349">
                <a:extLst>
                  <a:ext uri="{FF2B5EF4-FFF2-40B4-BE49-F238E27FC236}">
                    <a16:creationId xmlns:a16="http://schemas.microsoft.com/office/drawing/2014/main" id="{42443C81-6FBE-62EC-8867-F3A267C07220}"/>
                  </a:ext>
                </a:extLst>
              </p:cNvPr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1" name="Google Shape;11661;g3acbb144eea_1_6349">
                <a:extLst>
                  <a:ext uri="{FF2B5EF4-FFF2-40B4-BE49-F238E27FC236}">
                    <a16:creationId xmlns:a16="http://schemas.microsoft.com/office/drawing/2014/main" id="{0397E79E-742B-276F-3B0A-9FBB763BBFE3}"/>
                  </a:ext>
                </a:extLst>
              </p:cNvPr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2" name="Google Shape;11662;g3acbb144eea_1_6349">
                <a:extLst>
                  <a:ext uri="{FF2B5EF4-FFF2-40B4-BE49-F238E27FC236}">
                    <a16:creationId xmlns:a16="http://schemas.microsoft.com/office/drawing/2014/main" id="{482E57B1-385E-76F3-1F39-707C7F7EA9E6}"/>
                  </a:ext>
                </a:extLst>
              </p:cNvPr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3" name="Google Shape;11663;g3acbb144eea_1_6349">
                <a:extLst>
                  <a:ext uri="{FF2B5EF4-FFF2-40B4-BE49-F238E27FC236}">
                    <a16:creationId xmlns:a16="http://schemas.microsoft.com/office/drawing/2014/main" id="{25FA1300-BC6F-7332-35FE-56550A1A4F2F}"/>
                  </a:ext>
                </a:extLst>
              </p:cNvPr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4" name="Google Shape;11664;g3acbb144eea_1_6349">
                <a:extLst>
                  <a:ext uri="{FF2B5EF4-FFF2-40B4-BE49-F238E27FC236}">
                    <a16:creationId xmlns:a16="http://schemas.microsoft.com/office/drawing/2014/main" id="{9321F394-52B3-3943-9DDD-7C4446F4A7F6}"/>
                  </a:ext>
                </a:extLst>
              </p:cNvPr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5" name="Google Shape;11665;g3acbb144eea_1_6349">
                <a:extLst>
                  <a:ext uri="{FF2B5EF4-FFF2-40B4-BE49-F238E27FC236}">
                    <a16:creationId xmlns:a16="http://schemas.microsoft.com/office/drawing/2014/main" id="{984E0993-5323-D9D0-C6CE-B33F38C2B508}"/>
                  </a:ext>
                </a:extLst>
              </p:cNvPr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6" name="Google Shape;11666;g3acbb144eea_1_6349">
                <a:extLst>
                  <a:ext uri="{FF2B5EF4-FFF2-40B4-BE49-F238E27FC236}">
                    <a16:creationId xmlns:a16="http://schemas.microsoft.com/office/drawing/2014/main" id="{591264BF-1EE4-1838-306B-A63D6259FDAA}"/>
                  </a:ext>
                </a:extLst>
              </p:cNvPr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7" name="Google Shape;11667;g3acbb144eea_1_6349">
                <a:extLst>
                  <a:ext uri="{FF2B5EF4-FFF2-40B4-BE49-F238E27FC236}">
                    <a16:creationId xmlns:a16="http://schemas.microsoft.com/office/drawing/2014/main" id="{96FFD571-0C6A-25ED-BFBC-445544CC7E97}"/>
                  </a:ext>
                </a:extLst>
              </p:cNvPr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8" name="Google Shape;11668;g3acbb144eea_1_6349">
                <a:extLst>
                  <a:ext uri="{FF2B5EF4-FFF2-40B4-BE49-F238E27FC236}">
                    <a16:creationId xmlns:a16="http://schemas.microsoft.com/office/drawing/2014/main" id="{41D5C2C0-791F-0DEA-50D7-B81E48F4EF4E}"/>
                  </a:ext>
                </a:extLst>
              </p:cNvPr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9" name="Google Shape;11669;g3acbb144eea_1_6349">
                <a:extLst>
                  <a:ext uri="{FF2B5EF4-FFF2-40B4-BE49-F238E27FC236}">
                    <a16:creationId xmlns:a16="http://schemas.microsoft.com/office/drawing/2014/main" id="{3B20224E-E80C-7B45-9C46-06943A4A87CB}"/>
                  </a:ext>
                </a:extLst>
              </p:cNvPr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0" name="Google Shape;11670;g3acbb144eea_1_6349">
                <a:extLst>
                  <a:ext uri="{FF2B5EF4-FFF2-40B4-BE49-F238E27FC236}">
                    <a16:creationId xmlns:a16="http://schemas.microsoft.com/office/drawing/2014/main" id="{3C80DC14-7C13-A48B-266E-6CBFB464DEED}"/>
                  </a:ext>
                </a:extLst>
              </p:cNvPr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1" name="Google Shape;11671;g3acbb144eea_1_6349">
                <a:extLst>
                  <a:ext uri="{FF2B5EF4-FFF2-40B4-BE49-F238E27FC236}">
                    <a16:creationId xmlns:a16="http://schemas.microsoft.com/office/drawing/2014/main" id="{F59C1BDD-7673-8B9E-4CC1-26E44ADDD037}"/>
                  </a:ext>
                </a:extLst>
              </p:cNvPr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2" name="Google Shape;11672;g3acbb144eea_1_6349">
                <a:extLst>
                  <a:ext uri="{FF2B5EF4-FFF2-40B4-BE49-F238E27FC236}">
                    <a16:creationId xmlns:a16="http://schemas.microsoft.com/office/drawing/2014/main" id="{C5D28EB5-DFDD-ED94-C351-B8511652F271}"/>
                  </a:ext>
                </a:extLst>
              </p:cNvPr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3" name="Google Shape;11673;g3acbb144eea_1_6349">
                <a:extLst>
                  <a:ext uri="{FF2B5EF4-FFF2-40B4-BE49-F238E27FC236}">
                    <a16:creationId xmlns:a16="http://schemas.microsoft.com/office/drawing/2014/main" id="{8B0EA59E-F45E-4F5A-37B2-0A8FF864CBDE}"/>
                  </a:ext>
                </a:extLst>
              </p:cNvPr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4" name="Google Shape;11674;g3acbb144eea_1_6349">
                <a:extLst>
                  <a:ext uri="{FF2B5EF4-FFF2-40B4-BE49-F238E27FC236}">
                    <a16:creationId xmlns:a16="http://schemas.microsoft.com/office/drawing/2014/main" id="{EB5E2FED-DACF-DD6C-BAA0-E7D14E6F27A2}"/>
                  </a:ext>
                </a:extLst>
              </p:cNvPr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5" name="Google Shape;11675;g3acbb144eea_1_6349">
                <a:extLst>
                  <a:ext uri="{FF2B5EF4-FFF2-40B4-BE49-F238E27FC236}">
                    <a16:creationId xmlns:a16="http://schemas.microsoft.com/office/drawing/2014/main" id="{A75B6E70-229A-0FC0-4E97-9DD74224F47B}"/>
                  </a:ext>
                </a:extLst>
              </p:cNvPr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6" name="Google Shape;11676;g3acbb144eea_1_6349">
                <a:extLst>
                  <a:ext uri="{FF2B5EF4-FFF2-40B4-BE49-F238E27FC236}">
                    <a16:creationId xmlns:a16="http://schemas.microsoft.com/office/drawing/2014/main" id="{EA804C83-998B-4387-5016-133C18AC5BAC}"/>
                  </a:ext>
                </a:extLst>
              </p:cNvPr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7" name="Google Shape;11677;g3acbb144eea_1_6349">
                <a:extLst>
                  <a:ext uri="{FF2B5EF4-FFF2-40B4-BE49-F238E27FC236}">
                    <a16:creationId xmlns:a16="http://schemas.microsoft.com/office/drawing/2014/main" id="{04494C87-9320-B27C-2884-291540F726A4}"/>
                  </a:ext>
                </a:extLst>
              </p:cNvPr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8" name="Google Shape;11678;g3acbb144eea_1_6349">
                <a:extLst>
                  <a:ext uri="{FF2B5EF4-FFF2-40B4-BE49-F238E27FC236}">
                    <a16:creationId xmlns:a16="http://schemas.microsoft.com/office/drawing/2014/main" id="{414E24B8-C71A-D039-C9E4-32BCF9446604}"/>
                  </a:ext>
                </a:extLst>
              </p:cNvPr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9" name="Google Shape;11679;g3acbb144eea_1_6349">
                <a:extLst>
                  <a:ext uri="{FF2B5EF4-FFF2-40B4-BE49-F238E27FC236}">
                    <a16:creationId xmlns:a16="http://schemas.microsoft.com/office/drawing/2014/main" id="{B7B51B9D-B407-2789-E7BB-1EEB6A17121F}"/>
                  </a:ext>
                </a:extLst>
              </p:cNvPr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0" name="Google Shape;11680;g3acbb144eea_1_6349">
                <a:extLst>
                  <a:ext uri="{FF2B5EF4-FFF2-40B4-BE49-F238E27FC236}">
                    <a16:creationId xmlns:a16="http://schemas.microsoft.com/office/drawing/2014/main" id="{3B115668-EEA1-840E-5557-C7EB0BE4BAD1}"/>
                  </a:ext>
                </a:extLst>
              </p:cNvPr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1" name="Google Shape;11681;g3acbb144eea_1_6349">
                <a:extLst>
                  <a:ext uri="{FF2B5EF4-FFF2-40B4-BE49-F238E27FC236}">
                    <a16:creationId xmlns:a16="http://schemas.microsoft.com/office/drawing/2014/main" id="{7CEF671D-747E-728C-87E3-5AC26118739D}"/>
                  </a:ext>
                </a:extLst>
              </p:cNvPr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2" name="Google Shape;11682;g3acbb144eea_1_6349">
                <a:extLst>
                  <a:ext uri="{FF2B5EF4-FFF2-40B4-BE49-F238E27FC236}">
                    <a16:creationId xmlns:a16="http://schemas.microsoft.com/office/drawing/2014/main" id="{23BE905A-8945-A293-B2D9-C2A4D1489876}"/>
                  </a:ext>
                </a:extLst>
              </p:cNvPr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3" name="Google Shape;11683;g3acbb144eea_1_6349">
                <a:extLst>
                  <a:ext uri="{FF2B5EF4-FFF2-40B4-BE49-F238E27FC236}">
                    <a16:creationId xmlns:a16="http://schemas.microsoft.com/office/drawing/2014/main" id="{5511DC94-57B0-C80F-7C4B-16C7BBD20900}"/>
                  </a:ext>
                </a:extLst>
              </p:cNvPr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4" name="Google Shape;11684;g3acbb144eea_1_6349">
                <a:extLst>
                  <a:ext uri="{FF2B5EF4-FFF2-40B4-BE49-F238E27FC236}">
                    <a16:creationId xmlns:a16="http://schemas.microsoft.com/office/drawing/2014/main" id="{4A6FC096-30CD-A67C-9A6F-26EFDE4C5617}"/>
                  </a:ext>
                </a:extLst>
              </p:cNvPr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5" name="Google Shape;11685;g3acbb144eea_1_6349">
                <a:extLst>
                  <a:ext uri="{FF2B5EF4-FFF2-40B4-BE49-F238E27FC236}">
                    <a16:creationId xmlns:a16="http://schemas.microsoft.com/office/drawing/2014/main" id="{AE65C5EE-616D-6EC9-8D24-F2E917596598}"/>
                  </a:ext>
                </a:extLst>
              </p:cNvPr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6" name="Google Shape;11686;g3acbb144eea_1_6349">
                <a:extLst>
                  <a:ext uri="{FF2B5EF4-FFF2-40B4-BE49-F238E27FC236}">
                    <a16:creationId xmlns:a16="http://schemas.microsoft.com/office/drawing/2014/main" id="{EFEBFBCB-1F91-5CC9-F82F-99BF16D98308}"/>
                  </a:ext>
                </a:extLst>
              </p:cNvPr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7" name="Google Shape;11687;g3acbb144eea_1_6349">
                <a:extLst>
                  <a:ext uri="{FF2B5EF4-FFF2-40B4-BE49-F238E27FC236}">
                    <a16:creationId xmlns:a16="http://schemas.microsoft.com/office/drawing/2014/main" id="{E0D147BB-13C0-8923-7636-169B1AF6742B}"/>
                  </a:ext>
                </a:extLst>
              </p:cNvPr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8" name="Google Shape;11688;g3acbb144eea_1_6349">
                <a:extLst>
                  <a:ext uri="{FF2B5EF4-FFF2-40B4-BE49-F238E27FC236}">
                    <a16:creationId xmlns:a16="http://schemas.microsoft.com/office/drawing/2014/main" id="{B7E294B3-5B6B-F787-01C0-4AD3D31BFF4F}"/>
                  </a:ext>
                </a:extLst>
              </p:cNvPr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9" name="Google Shape;11689;g3acbb144eea_1_6349">
                <a:extLst>
                  <a:ext uri="{FF2B5EF4-FFF2-40B4-BE49-F238E27FC236}">
                    <a16:creationId xmlns:a16="http://schemas.microsoft.com/office/drawing/2014/main" id="{C1D484B3-815C-F54F-72C0-C424E8B4E4F6}"/>
                  </a:ext>
                </a:extLst>
              </p:cNvPr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0" name="Google Shape;11690;g3acbb144eea_1_6349">
                <a:extLst>
                  <a:ext uri="{FF2B5EF4-FFF2-40B4-BE49-F238E27FC236}">
                    <a16:creationId xmlns:a16="http://schemas.microsoft.com/office/drawing/2014/main" id="{3060025D-8667-DF6C-0E32-D3AC4FF55968}"/>
                  </a:ext>
                </a:extLst>
              </p:cNvPr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1" name="Google Shape;11691;g3acbb144eea_1_6349">
                <a:extLst>
                  <a:ext uri="{FF2B5EF4-FFF2-40B4-BE49-F238E27FC236}">
                    <a16:creationId xmlns:a16="http://schemas.microsoft.com/office/drawing/2014/main" id="{79E6ECF4-4BC2-CAD7-60AB-39388C89352D}"/>
                  </a:ext>
                </a:extLst>
              </p:cNvPr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2" name="Google Shape;11692;g3acbb144eea_1_6349">
                <a:extLst>
                  <a:ext uri="{FF2B5EF4-FFF2-40B4-BE49-F238E27FC236}">
                    <a16:creationId xmlns:a16="http://schemas.microsoft.com/office/drawing/2014/main" id="{5AFFB5AF-7C78-DB27-369E-C95F55D11298}"/>
                  </a:ext>
                </a:extLst>
              </p:cNvPr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3" name="Google Shape;11693;g3acbb144eea_1_6349">
                <a:extLst>
                  <a:ext uri="{FF2B5EF4-FFF2-40B4-BE49-F238E27FC236}">
                    <a16:creationId xmlns:a16="http://schemas.microsoft.com/office/drawing/2014/main" id="{F1DF469B-3146-EBBA-FFFA-4C05D0CC387E}"/>
                  </a:ext>
                </a:extLst>
              </p:cNvPr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4" name="Google Shape;11694;g3acbb144eea_1_6349">
                <a:extLst>
                  <a:ext uri="{FF2B5EF4-FFF2-40B4-BE49-F238E27FC236}">
                    <a16:creationId xmlns:a16="http://schemas.microsoft.com/office/drawing/2014/main" id="{A0AEB442-5AE9-9A31-880A-18C0FDFBE83D}"/>
                  </a:ext>
                </a:extLst>
              </p:cNvPr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5" name="Google Shape;11695;g3acbb144eea_1_6349">
                <a:extLst>
                  <a:ext uri="{FF2B5EF4-FFF2-40B4-BE49-F238E27FC236}">
                    <a16:creationId xmlns:a16="http://schemas.microsoft.com/office/drawing/2014/main" id="{90962B21-67BB-12D5-63AC-C2881A2D8DE2}"/>
                  </a:ext>
                </a:extLst>
              </p:cNvPr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6" name="Google Shape;11696;g3acbb144eea_1_6349">
                <a:extLst>
                  <a:ext uri="{FF2B5EF4-FFF2-40B4-BE49-F238E27FC236}">
                    <a16:creationId xmlns:a16="http://schemas.microsoft.com/office/drawing/2014/main" id="{DFAC0083-2F24-875A-CB7A-A461BFC48081}"/>
                  </a:ext>
                </a:extLst>
              </p:cNvPr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7" name="Google Shape;11697;g3acbb144eea_1_6349">
                <a:extLst>
                  <a:ext uri="{FF2B5EF4-FFF2-40B4-BE49-F238E27FC236}">
                    <a16:creationId xmlns:a16="http://schemas.microsoft.com/office/drawing/2014/main" id="{D1731263-5FA0-B6EC-699E-D40A507201C3}"/>
                  </a:ext>
                </a:extLst>
              </p:cNvPr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8" name="Google Shape;11698;g3acbb144eea_1_6349">
                <a:extLst>
                  <a:ext uri="{FF2B5EF4-FFF2-40B4-BE49-F238E27FC236}">
                    <a16:creationId xmlns:a16="http://schemas.microsoft.com/office/drawing/2014/main" id="{8EFA1340-3483-66CC-C645-AFD60E3BE321}"/>
                  </a:ext>
                </a:extLst>
              </p:cNvPr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9" name="Google Shape;11699;g3acbb144eea_1_6349">
                <a:extLst>
                  <a:ext uri="{FF2B5EF4-FFF2-40B4-BE49-F238E27FC236}">
                    <a16:creationId xmlns:a16="http://schemas.microsoft.com/office/drawing/2014/main" id="{AF532B8E-5B43-9B32-6E98-6BA0A123FF6A}"/>
                  </a:ext>
                </a:extLst>
              </p:cNvPr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0" name="Google Shape;11700;g3acbb144eea_1_6349">
                <a:extLst>
                  <a:ext uri="{FF2B5EF4-FFF2-40B4-BE49-F238E27FC236}">
                    <a16:creationId xmlns:a16="http://schemas.microsoft.com/office/drawing/2014/main" id="{FB628D09-5BF1-98C6-14D4-FD7BF6F09F0C}"/>
                  </a:ext>
                </a:extLst>
              </p:cNvPr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g3acbb144eea_1_6349">
                <a:extLst>
                  <a:ext uri="{FF2B5EF4-FFF2-40B4-BE49-F238E27FC236}">
                    <a16:creationId xmlns:a16="http://schemas.microsoft.com/office/drawing/2014/main" id="{2E08F82B-2DF8-A2D7-605E-3B3BC8A4DFE0}"/>
                  </a:ext>
                </a:extLst>
              </p:cNvPr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2" name="Google Shape;11702;g3acbb144eea_1_6349">
                <a:extLst>
                  <a:ext uri="{FF2B5EF4-FFF2-40B4-BE49-F238E27FC236}">
                    <a16:creationId xmlns:a16="http://schemas.microsoft.com/office/drawing/2014/main" id="{0BCB972B-624E-05A7-E766-B2B5A63AD334}"/>
                  </a:ext>
                </a:extLst>
              </p:cNvPr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3" name="Google Shape;11703;g3acbb144eea_1_6349">
                <a:extLst>
                  <a:ext uri="{FF2B5EF4-FFF2-40B4-BE49-F238E27FC236}">
                    <a16:creationId xmlns:a16="http://schemas.microsoft.com/office/drawing/2014/main" id="{4936B729-9EEB-09C9-96F7-04D70C40E934}"/>
                  </a:ext>
                </a:extLst>
              </p:cNvPr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g3acbb144eea_1_6349">
                <a:extLst>
                  <a:ext uri="{FF2B5EF4-FFF2-40B4-BE49-F238E27FC236}">
                    <a16:creationId xmlns:a16="http://schemas.microsoft.com/office/drawing/2014/main" id="{4CE8F8A8-062B-0DE1-AF9E-96E5022A2E1D}"/>
                  </a:ext>
                </a:extLst>
              </p:cNvPr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5" name="Google Shape;11705;g3acbb144eea_1_6349">
                <a:extLst>
                  <a:ext uri="{FF2B5EF4-FFF2-40B4-BE49-F238E27FC236}">
                    <a16:creationId xmlns:a16="http://schemas.microsoft.com/office/drawing/2014/main" id="{D3CDFD9B-0CDD-C185-136D-BE1E3C3B96F5}"/>
                  </a:ext>
                </a:extLst>
              </p:cNvPr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6" name="Google Shape;11706;g3acbb144eea_1_6349">
                <a:extLst>
                  <a:ext uri="{FF2B5EF4-FFF2-40B4-BE49-F238E27FC236}">
                    <a16:creationId xmlns:a16="http://schemas.microsoft.com/office/drawing/2014/main" id="{0D545BAE-EF7F-052C-5B76-ACF6ABE39360}"/>
                  </a:ext>
                </a:extLst>
              </p:cNvPr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7" name="Google Shape;11707;g3acbb144eea_1_6349">
                <a:extLst>
                  <a:ext uri="{FF2B5EF4-FFF2-40B4-BE49-F238E27FC236}">
                    <a16:creationId xmlns:a16="http://schemas.microsoft.com/office/drawing/2014/main" id="{76CAD84A-69C9-9806-623F-E5B7BEA1A6A1}"/>
                  </a:ext>
                </a:extLst>
              </p:cNvPr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8" name="Google Shape;11708;g3acbb144eea_1_6349">
                <a:extLst>
                  <a:ext uri="{FF2B5EF4-FFF2-40B4-BE49-F238E27FC236}">
                    <a16:creationId xmlns:a16="http://schemas.microsoft.com/office/drawing/2014/main" id="{7D6D0E9A-6B90-FF00-DD27-9F4A6632BA94}"/>
                  </a:ext>
                </a:extLst>
              </p:cNvPr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9" name="Google Shape;11709;g3acbb144eea_1_6349">
                <a:extLst>
                  <a:ext uri="{FF2B5EF4-FFF2-40B4-BE49-F238E27FC236}">
                    <a16:creationId xmlns:a16="http://schemas.microsoft.com/office/drawing/2014/main" id="{23D33D26-689A-88A4-9258-BB00F43FE3E7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0" name="Google Shape;11710;g3acbb144eea_1_6349">
                <a:extLst>
                  <a:ext uri="{FF2B5EF4-FFF2-40B4-BE49-F238E27FC236}">
                    <a16:creationId xmlns:a16="http://schemas.microsoft.com/office/drawing/2014/main" id="{3F5340B6-4559-2296-425B-4EE062CFBCDF}"/>
                  </a:ext>
                </a:extLst>
              </p:cNvPr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1" name="Google Shape;11711;g3acbb144eea_1_6349">
                <a:extLst>
                  <a:ext uri="{FF2B5EF4-FFF2-40B4-BE49-F238E27FC236}">
                    <a16:creationId xmlns:a16="http://schemas.microsoft.com/office/drawing/2014/main" id="{98ED4D91-036A-7ABF-D7F1-5B6AD229065A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2" name="Google Shape;11712;g3acbb144eea_1_6349">
                <a:extLst>
                  <a:ext uri="{FF2B5EF4-FFF2-40B4-BE49-F238E27FC236}">
                    <a16:creationId xmlns:a16="http://schemas.microsoft.com/office/drawing/2014/main" id="{DB2820B2-D4C6-1F0F-FD4B-76B537545DB0}"/>
                  </a:ext>
                </a:extLst>
              </p:cNvPr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3" name="Google Shape;11713;g3acbb144eea_1_6349">
                <a:extLst>
                  <a:ext uri="{FF2B5EF4-FFF2-40B4-BE49-F238E27FC236}">
                    <a16:creationId xmlns:a16="http://schemas.microsoft.com/office/drawing/2014/main" id="{C0410516-E814-228A-5EA3-37925389F541}"/>
                  </a:ext>
                </a:extLst>
              </p:cNvPr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4" name="Google Shape;11714;g3acbb144eea_1_6349">
                <a:extLst>
                  <a:ext uri="{FF2B5EF4-FFF2-40B4-BE49-F238E27FC236}">
                    <a16:creationId xmlns:a16="http://schemas.microsoft.com/office/drawing/2014/main" id="{6B7372D5-ED4E-9DE0-67C7-FA807D481411}"/>
                  </a:ext>
                </a:extLst>
              </p:cNvPr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5" name="Google Shape;11715;g3acbb144eea_1_6349">
                <a:extLst>
                  <a:ext uri="{FF2B5EF4-FFF2-40B4-BE49-F238E27FC236}">
                    <a16:creationId xmlns:a16="http://schemas.microsoft.com/office/drawing/2014/main" id="{9F1EB4E3-33CF-4F1E-6561-10697454084F}"/>
                  </a:ext>
                </a:extLst>
              </p:cNvPr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6" name="Google Shape;11716;g3acbb144eea_1_6349">
                <a:extLst>
                  <a:ext uri="{FF2B5EF4-FFF2-40B4-BE49-F238E27FC236}">
                    <a16:creationId xmlns:a16="http://schemas.microsoft.com/office/drawing/2014/main" id="{1BD73127-4C72-2499-1F1F-F05A194DA8D5}"/>
                  </a:ext>
                </a:extLst>
              </p:cNvPr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7" name="Google Shape;11717;g3acbb144eea_1_6349">
                <a:extLst>
                  <a:ext uri="{FF2B5EF4-FFF2-40B4-BE49-F238E27FC236}">
                    <a16:creationId xmlns:a16="http://schemas.microsoft.com/office/drawing/2014/main" id="{171D6448-9878-433A-4BBC-9D9A94CCAE5E}"/>
                  </a:ext>
                </a:extLst>
              </p:cNvPr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8" name="Google Shape;11718;g3acbb144eea_1_6349">
                <a:extLst>
                  <a:ext uri="{FF2B5EF4-FFF2-40B4-BE49-F238E27FC236}">
                    <a16:creationId xmlns:a16="http://schemas.microsoft.com/office/drawing/2014/main" id="{5E46A1B4-70B5-E865-0DDF-60C1B7DD32F6}"/>
                  </a:ext>
                </a:extLst>
              </p:cNvPr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9" name="Google Shape;11719;g3acbb144eea_1_6349">
                <a:extLst>
                  <a:ext uri="{FF2B5EF4-FFF2-40B4-BE49-F238E27FC236}">
                    <a16:creationId xmlns:a16="http://schemas.microsoft.com/office/drawing/2014/main" id="{13BF630A-2BFA-3016-36D2-89C8D7019019}"/>
                  </a:ext>
                </a:extLst>
              </p:cNvPr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0" name="Google Shape;11720;g3acbb144eea_1_6349">
                <a:extLst>
                  <a:ext uri="{FF2B5EF4-FFF2-40B4-BE49-F238E27FC236}">
                    <a16:creationId xmlns:a16="http://schemas.microsoft.com/office/drawing/2014/main" id="{00D79460-C23D-1AA0-6797-63243D48D666}"/>
                  </a:ext>
                </a:extLst>
              </p:cNvPr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1" name="Google Shape;11721;g3acbb144eea_1_6349">
                <a:extLst>
                  <a:ext uri="{FF2B5EF4-FFF2-40B4-BE49-F238E27FC236}">
                    <a16:creationId xmlns:a16="http://schemas.microsoft.com/office/drawing/2014/main" id="{590C670C-67E9-E60C-27C8-BDB04612E1B2}"/>
                  </a:ext>
                </a:extLst>
              </p:cNvPr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2" name="Google Shape;11722;g3acbb144eea_1_6349">
                <a:extLst>
                  <a:ext uri="{FF2B5EF4-FFF2-40B4-BE49-F238E27FC236}">
                    <a16:creationId xmlns:a16="http://schemas.microsoft.com/office/drawing/2014/main" id="{6E16CE2C-92BE-5E6C-2F55-54EA9E3D121B}"/>
                  </a:ext>
                </a:extLst>
              </p:cNvPr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3" name="Google Shape;11723;g3acbb144eea_1_6349">
                <a:extLst>
                  <a:ext uri="{FF2B5EF4-FFF2-40B4-BE49-F238E27FC236}">
                    <a16:creationId xmlns:a16="http://schemas.microsoft.com/office/drawing/2014/main" id="{5D54880F-0362-3EFE-6978-3FF1BAC228C2}"/>
                  </a:ext>
                </a:extLst>
              </p:cNvPr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4" name="Google Shape;11724;g3acbb144eea_1_6349">
                <a:extLst>
                  <a:ext uri="{FF2B5EF4-FFF2-40B4-BE49-F238E27FC236}">
                    <a16:creationId xmlns:a16="http://schemas.microsoft.com/office/drawing/2014/main" id="{81AB5C81-83D0-9846-31B1-03D2782CAC8E}"/>
                  </a:ext>
                </a:extLst>
              </p:cNvPr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5" name="Google Shape;11725;g3acbb144eea_1_6349">
                <a:extLst>
                  <a:ext uri="{FF2B5EF4-FFF2-40B4-BE49-F238E27FC236}">
                    <a16:creationId xmlns:a16="http://schemas.microsoft.com/office/drawing/2014/main" id="{5A0E3AB4-1B46-9B02-3B6C-1EC0CC9CE7C2}"/>
                  </a:ext>
                </a:extLst>
              </p:cNvPr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27" name="Google Shape;11727;g3acbb144eea_1_6349">
            <a:extLst>
              <a:ext uri="{FF2B5EF4-FFF2-40B4-BE49-F238E27FC236}">
                <a16:creationId xmlns:a16="http://schemas.microsoft.com/office/drawing/2014/main" id="{AA510B1C-6EC2-8FF7-84A1-EA6DDA349AC4}"/>
              </a:ext>
            </a:extLst>
          </p:cNvPr>
          <p:cNvSpPr/>
          <p:nvPr/>
        </p:nvSpPr>
        <p:spPr>
          <a:xfrm>
            <a:off x="6966919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4" name="Google Shape;11854;g3acbb144eea_1_6349">
            <a:extLst>
              <a:ext uri="{FF2B5EF4-FFF2-40B4-BE49-F238E27FC236}">
                <a16:creationId xmlns:a16="http://schemas.microsoft.com/office/drawing/2014/main" id="{B552FD5C-FD7A-FE84-29BD-2AF26C5763B5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11855" name="Google Shape;11855;g3acbb144eea_1_6349">
              <a:extLst>
                <a:ext uri="{FF2B5EF4-FFF2-40B4-BE49-F238E27FC236}">
                  <a16:creationId xmlns:a16="http://schemas.microsoft.com/office/drawing/2014/main" id="{69E2A66B-2FBB-A967-611E-85F3E119466A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56" name="Google Shape;11856;g3acbb144eea_1_6349">
              <a:extLst>
                <a:ext uri="{FF2B5EF4-FFF2-40B4-BE49-F238E27FC236}">
                  <a16:creationId xmlns:a16="http://schemas.microsoft.com/office/drawing/2014/main" id="{BFB3BA0B-C209-7837-6015-90A088793F22}"/>
                </a:ext>
              </a:extLst>
            </p:cNvPr>
            <p:cNvGrpSpPr/>
            <p:nvPr/>
          </p:nvGrpSpPr>
          <p:grpSpPr>
            <a:xfrm>
              <a:off x="330041" y="5454873"/>
              <a:ext cx="1081720" cy="1081721"/>
              <a:chOff x="3802380" y="5451898"/>
              <a:chExt cx="1081720" cy="1081721"/>
            </a:xfrm>
          </p:grpSpPr>
          <p:sp>
            <p:nvSpPr>
              <p:cNvPr id="11857" name="Google Shape;11857;g3acbb144eea_1_6349">
                <a:extLst>
                  <a:ext uri="{FF2B5EF4-FFF2-40B4-BE49-F238E27FC236}">
                    <a16:creationId xmlns:a16="http://schemas.microsoft.com/office/drawing/2014/main" id="{6A5F92BB-8ACA-9563-0980-059E0E7D7659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58" name="Google Shape;11858;g3acbb144eea_1_6349">
                <a:extLst>
                  <a:ext uri="{FF2B5EF4-FFF2-40B4-BE49-F238E27FC236}">
                    <a16:creationId xmlns:a16="http://schemas.microsoft.com/office/drawing/2014/main" id="{AE85C950-3AB0-7E5A-19A0-BBD060FD497F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1859" name="Google Shape;11859;g3acbb144eea_1_6349">
                  <a:extLst>
                    <a:ext uri="{FF2B5EF4-FFF2-40B4-BE49-F238E27FC236}">
                      <a16:creationId xmlns:a16="http://schemas.microsoft.com/office/drawing/2014/main" id="{EFFAE188-290E-34BD-64A7-C4045AD1C6BC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g3acbb144eea_1_6349">
                  <a:extLst>
                    <a:ext uri="{FF2B5EF4-FFF2-40B4-BE49-F238E27FC236}">
                      <a16:creationId xmlns:a16="http://schemas.microsoft.com/office/drawing/2014/main" id="{013A1A08-79C8-D556-BB94-15E2B6E02797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1" name="Google Shape;11861;g3acbb144eea_1_6349">
                <a:extLst>
                  <a:ext uri="{FF2B5EF4-FFF2-40B4-BE49-F238E27FC236}">
                    <a16:creationId xmlns:a16="http://schemas.microsoft.com/office/drawing/2014/main" id="{C5E7B541-13EF-E381-A306-18CBF4CFAEEE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1862" name="Google Shape;11862;g3acbb144eea_1_6349">
                  <a:extLst>
                    <a:ext uri="{FF2B5EF4-FFF2-40B4-BE49-F238E27FC236}">
                      <a16:creationId xmlns:a16="http://schemas.microsoft.com/office/drawing/2014/main" id="{7C306771-3212-B288-9AA5-2933C440D36F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g3acbb144eea_1_6349">
                  <a:extLst>
                    <a:ext uri="{FF2B5EF4-FFF2-40B4-BE49-F238E27FC236}">
                      <a16:creationId xmlns:a16="http://schemas.microsoft.com/office/drawing/2014/main" id="{5F9D4ACF-4AE5-7DCD-C5BF-92E39FB49B13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g3acbb144eea_1_6349">
                  <a:extLst>
                    <a:ext uri="{FF2B5EF4-FFF2-40B4-BE49-F238E27FC236}">
                      <a16:creationId xmlns:a16="http://schemas.microsoft.com/office/drawing/2014/main" id="{6A27641A-AD81-4B59-0C28-FF142F0D141D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g3acbb144eea_1_6349">
                  <a:extLst>
                    <a:ext uri="{FF2B5EF4-FFF2-40B4-BE49-F238E27FC236}">
                      <a16:creationId xmlns:a16="http://schemas.microsoft.com/office/drawing/2014/main" id="{4448397A-6317-F5E6-BB45-5CDF49CDA937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6" name="Google Shape;11866;g3acbb144eea_1_6349">
                  <a:extLst>
                    <a:ext uri="{FF2B5EF4-FFF2-40B4-BE49-F238E27FC236}">
                      <a16:creationId xmlns:a16="http://schemas.microsoft.com/office/drawing/2014/main" id="{07563AA7-904D-8302-205A-A00ACB1AF2CA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7" name="Google Shape;11867;g3acbb144eea_1_6349">
                  <a:extLst>
                    <a:ext uri="{FF2B5EF4-FFF2-40B4-BE49-F238E27FC236}">
                      <a16:creationId xmlns:a16="http://schemas.microsoft.com/office/drawing/2014/main" id="{3425B0A2-8D2C-38FA-BC52-B4987E3F5C03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g3acbb144eea_1_6349">
                  <a:extLst>
                    <a:ext uri="{FF2B5EF4-FFF2-40B4-BE49-F238E27FC236}">
                      <a16:creationId xmlns:a16="http://schemas.microsoft.com/office/drawing/2014/main" id="{79DED823-096F-5BB6-1A68-D84A9328D393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69" name="Google Shape;11869;g3acbb144eea_1_6349">
            <a:extLst>
              <a:ext uri="{FF2B5EF4-FFF2-40B4-BE49-F238E27FC236}">
                <a16:creationId xmlns:a16="http://schemas.microsoft.com/office/drawing/2014/main" id="{CB45AB41-F752-23E9-4FA7-7F53D6259B2D}"/>
              </a:ext>
            </a:extLst>
          </p:cNvPr>
          <p:cNvGrpSpPr/>
          <p:nvPr/>
        </p:nvGrpSpPr>
        <p:grpSpPr>
          <a:xfrm>
            <a:off x="8708655" y="5139217"/>
            <a:ext cx="1741800" cy="1713000"/>
            <a:chOff x="8708655" y="5139217"/>
            <a:chExt cx="1741800" cy="1713000"/>
          </a:xfrm>
        </p:grpSpPr>
        <p:sp>
          <p:nvSpPr>
            <p:cNvPr id="11870" name="Google Shape;11870;g3acbb144eea_1_6349">
              <a:extLst>
                <a:ext uri="{FF2B5EF4-FFF2-40B4-BE49-F238E27FC236}">
                  <a16:creationId xmlns:a16="http://schemas.microsoft.com/office/drawing/2014/main" id="{3555D655-2BFD-A223-C36D-1C3B966D908A}"/>
                </a:ext>
              </a:extLst>
            </p:cNvPr>
            <p:cNvSpPr/>
            <p:nvPr/>
          </p:nvSpPr>
          <p:spPr>
            <a:xfrm>
              <a:off x="8708655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1" name="Google Shape;11871;g3acbb144eea_1_6349">
              <a:extLst>
                <a:ext uri="{FF2B5EF4-FFF2-40B4-BE49-F238E27FC236}">
                  <a16:creationId xmlns:a16="http://schemas.microsoft.com/office/drawing/2014/main" id="{30ED73E0-7732-7B32-6A48-3C5DA0967A37}"/>
                </a:ext>
              </a:extLst>
            </p:cNvPr>
            <p:cNvGrpSpPr/>
            <p:nvPr/>
          </p:nvGrpSpPr>
          <p:grpSpPr>
            <a:xfrm>
              <a:off x="9229533" y="5416416"/>
              <a:ext cx="699929" cy="1238840"/>
              <a:chOff x="3993685" y="3680616"/>
              <a:chExt cx="707427" cy="1252113"/>
            </a:xfrm>
          </p:grpSpPr>
          <p:grpSp>
            <p:nvGrpSpPr>
              <p:cNvPr id="11872" name="Google Shape;11872;g3acbb144eea_1_6349">
                <a:extLst>
                  <a:ext uri="{FF2B5EF4-FFF2-40B4-BE49-F238E27FC236}">
                    <a16:creationId xmlns:a16="http://schemas.microsoft.com/office/drawing/2014/main" id="{7AFC50E7-BB9B-5860-01E2-497C07ECC862}"/>
                  </a:ext>
                </a:extLst>
              </p:cNvPr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1873" name="Google Shape;11873;g3acbb144eea_1_6349">
                  <a:extLst>
                    <a:ext uri="{FF2B5EF4-FFF2-40B4-BE49-F238E27FC236}">
                      <a16:creationId xmlns:a16="http://schemas.microsoft.com/office/drawing/2014/main" id="{5696A2AA-950A-1681-56F6-A3E80CDEBEAF}"/>
                    </a:ext>
                  </a:extLst>
                </p:cNvPr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1874" name="Google Shape;11874;g3acbb144eea_1_6349">
                    <a:extLst>
                      <a:ext uri="{FF2B5EF4-FFF2-40B4-BE49-F238E27FC236}">
                        <a16:creationId xmlns:a16="http://schemas.microsoft.com/office/drawing/2014/main" id="{B524679B-0AF6-FA5D-0E54-5415DA7BFC61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5" name="Google Shape;11875;g3acbb144eea_1_6349">
                    <a:extLst>
                      <a:ext uri="{FF2B5EF4-FFF2-40B4-BE49-F238E27FC236}">
                        <a16:creationId xmlns:a16="http://schemas.microsoft.com/office/drawing/2014/main" id="{D234223F-FA4F-8A93-8523-BC210B81F251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6" name="Google Shape;11876;g3acbb144eea_1_6349">
                    <a:extLst>
                      <a:ext uri="{FF2B5EF4-FFF2-40B4-BE49-F238E27FC236}">
                        <a16:creationId xmlns:a16="http://schemas.microsoft.com/office/drawing/2014/main" id="{480EBED9-5E36-4278-50FB-E7077988B570}"/>
                      </a:ext>
                    </a:extLst>
                  </p:cNvPr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77" name="Google Shape;11877;g3acbb144eea_1_6349">
                  <a:extLst>
                    <a:ext uri="{FF2B5EF4-FFF2-40B4-BE49-F238E27FC236}">
                      <a16:creationId xmlns:a16="http://schemas.microsoft.com/office/drawing/2014/main" id="{AE683FBC-D357-A0C9-A1DF-C6B3CA8751CF}"/>
                    </a:ext>
                  </a:extLst>
                </p:cNvPr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1878" name="Google Shape;11878;g3acbb144eea_1_6349">
                    <a:extLst>
                      <a:ext uri="{FF2B5EF4-FFF2-40B4-BE49-F238E27FC236}">
                        <a16:creationId xmlns:a16="http://schemas.microsoft.com/office/drawing/2014/main" id="{9B7042FC-72FB-B64D-9067-6AF6E5BBD335}"/>
                      </a:ext>
                    </a:extLst>
                  </p:cNvPr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9" name="Google Shape;11879;g3acbb144eea_1_6349">
                    <a:extLst>
                      <a:ext uri="{FF2B5EF4-FFF2-40B4-BE49-F238E27FC236}">
                        <a16:creationId xmlns:a16="http://schemas.microsoft.com/office/drawing/2014/main" id="{93E9977B-344E-640B-04E9-C8AE52B97532}"/>
                      </a:ext>
                    </a:extLst>
                  </p:cNvPr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0" name="Google Shape;11880;g3acbb144eea_1_6349">
                    <a:extLst>
                      <a:ext uri="{FF2B5EF4-FFF2-40B4-BE49-F238E27FC236}">
                        <a16:creationId xmlns:a16="http://schemas.microsoft.com/office/drawing/2014/main" id="{51C09AC6-C33D-9259-3B56-AFC348C8C1D3}"/>
                      </a:ext>
                    </a:extLst>
                  </p:cNvPr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1" name="Google Shape;11881;g3acbb144eea_1_6349">
                    <a:extLst>
                      <a:ext uri="{FF2B5EF4-FFF2-40B4-BE49-F238E27FC236}">
                        <a16:creationId xmlns:a16="http://schemas.microsoft.com/office/drawing/2014/main" id="{F53693E5-7F1F-D0B2-2993-E1C0D6306172}"/>
                      </a:ext>
                    </a:extLst>
                  </p:cNvPr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2" name="Google Shape;11882;g3acbb144eea_1_6349">
                    <a:extLst>
                      <a:ext uri="{FF2B5EF4-FFF2-40B4-BE49-F238E27FC236}">
                        <a16:creationId xmlns:a16="http://schemas.microsoft.com/office/drawing/2014/main" id="{2E3B3E26-90EE-97C2-5B24-8506EE24983D}"/>
                      </a:ext>
                    </a:extLst>
                  </p:cNvPr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3" name="Google Shape;11883;g3acbb144eea_1_6349">
                    <a:extLst>
                      <a:ext uri="{FF2B5EF4-FFF2-40B4-BE49-F238E27FC236}">
                        <a16:creationId xmlns:a16="http://schemas.microsoft.com/office/drawing/2014/main" id="{3FB7FDDE-68C2-5CE4-30DE-0A1D076149E7}"/>
                      </a:ext>
                    </a:extLst>
                  </p:cNvPr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4" name="Google Shape;11884;g3acbb144eea_1_6349">
                    <a:extLst>
                      <a:ext uri="{FF2B5EF4-FFF2-40B4-BE49-F238E27FC236}">
                        <a16:creationId xmlns:a16="http://schemas.microsoft.com/office/drawing/2014/main" id="{CAF1A7C6-FCE8-3C29-C74E-E77467D0CB44}"/>
                      </a:ext>
                    </a:extLst>
                  </p:cNvPr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5" name="Google Shape;11885;g3acbb144eea_1_6349">
                    <a:extLst>
                      <a:ext uri="{FF2B5EF4-FFF2-40B4-BE49-F238E27FC236}">
                        <a16:creationId xmlns:a16="http://schemas.microsoft.com/office/drawing/2014/main" id="{FDA406E3-8EBA-F8CA-2E01-C030A9178C7B}"/>
                      </a:ext>
                    </a:extLst>
                  </p:cNvPr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886" name="Google Shape;11886;g3acbb144eea_1_6349">
                <a:extLst>
                  <a:ext uri="{FF2B5EF4-FFF2-40B4-BE49-F238E27FC236}">
                    <a16:creationId xmlns:a16="http://schemas.microsoft.com/office/drawing/2014/main" id="{FFA23414-7446-3D7E-9D33-D03BC901D47C}"/>
                  </a:ext>
                </a:extLst>
              </p:cNvPr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1887" name="Google Shape;11887;g3acbb144eea_1_6349">
                  <a:extLst>
                    <a:ext uri="{FF2B5EF4-FFF2-40B4-BE49-F238E27FC236}">
                      <a16:creationId xmlns:a16="http://schemas.microsoft.com/office/drawing/2014/main" id="{FE903274-AE3C-267C-003E-2A227912F474}"/>
                    </a:ext>
                  </a:extLst>
                </p:cNvPr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1888" name="Google Shape;11888;g3acbb144eea_1_6349">
                    <a:extLst>
                      <a:ext uri="{FF2B5EF4-FFF2-40B4-BE49-F238E27FC236}">
                        <a16:creationId xmlns:a16="http://schemas.microsoft.com/office/drawing/2014/main" id="{E29274E1-D7F0-7574-247F-096CFFCE3921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9" name="Google Shape;11889;g3acbb144eea_1_6349">
                    <a:extLst>
                      <a:ext uri="{FF2B5EF4-FFF2-40B4-BE49-F238E27FC236}">
                        <a16:creationId xmlns:a16="http://schemas.microsoft.com/office/drawing/2014/main" id="{1A3C400F-1255-5A49-69F5-A447D1EBE65A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0" name="Google Shape;11890;g3acbb144eea_1_6349">
                    <a:extLst>
                      <a:ext uri="{FF2B5EF4-FFF2-40B4-BE49-F238E27FC236}">
                        <a16:creationId xmlns:a16="http://schemas.microsoft.com/office/drawing/2014/main" id="{77BB63E6-0BC1-DC66-4F37-77A55EEFA67E}"/>
                      </a:ext>
                    </a:extLst>
                  </p:cNvPr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91" name="Google Shape;11891;g3acbb144eea_1_6349">
                  <a:extLst>
                    <a:ext uri="{FF2B5EF4-FFF2-40B4-BE49-F238E27FC236}">
                      <a16:creationId xmlns:a16="http://schemas.microsoft.com/office/drawing/2014/main" id="{55F8E79A-A1AB-C08F-2790-045800C720DD}"/>
                    </a:ext>
                  </a:extLst>
                </p:cNvPr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1892" name="Google Shape;11892;g3acbb144eea_1_6349">
                    <a:extLst>
                      <a:ext uri="{FF2B5EF4-FFF2-40B4-BE49-F238E27FC236}">
                        <a16:creationId xmlns:a16="http://schemas.microsoft.com/office/drawing/2014/main" id="{EC84B6C2-E321-7D0D-5B59-36DCD8190281}"/>
                      </a:ext>
                    </a:extLst>
                  </p:cNvPr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3" name="Google Shape;11893;g3acbb144eea_1_6349">
                    <a:extLst>
                      <a:ext uri="{FF2B5EF4-FFF2-40B4-BE49-F238E27FC236}">
                        <a16:creationId xmlns:a16="http://schemas.microsoft.com/office/drawing/2014/main" id="{A58D96E9-454B-B1B1-FF0B-DFC0ED65CE21}"/>
                      </a:ext>
                    </a:extLst>
                  </p:cNvPr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4" name="Google Shape;11894;g3acbb144eea_1_6349">
                    <a:extLst>
                      <a:ext uri="{FF2B5EF4-FFF2-40B4-BE49-F238E27FC236}">
                        <a16:creationId xmlns:a16="http://schemas.microsoft.com/office/drawing/2014/main" id="{152ED421-DB5E-8766-1439-A25EE6ECB623}"/>
                      </a:ext>
                    </a:extLst>
                  </p:cNvPr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5" name="Google Shape;11895;g3acbb144eea_1_6349">
                    <a:extLst>
                      <a:ext uri="{FF2B5EF4-FFF2-40B4-BE49-F238E27FC236}">
                        <a16:creationId xmlns:a16="http://schemas.microsoft.com/office/drawing/2014/main" id="{0A16BA19-AC08-8180-45AE-2CB260E25FEF}"/>
                      </a:ext>
                    </a:extLst>
                  </p:cNvPr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6" name="Google Shape;11896;g3acbb144eea_1_6349">
                    <a:extLst>
                      <a:ext uri="{FF2B5EF4-FFF2-40B4-BE49-F238E27FC236}">
                        <a16:creationId xmlns:a16="http://schemas.microsoft.com/office/drawing/2014/main" id="{FB7F8F14-184C-2FA0-D56D-3CB35F673463}"/>
                      </a:ext>
                    </a:extLst>
                  </p:cNvPr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7" name="Google Shape;11897;g3acbb144eea_1_6349">
                    <a:extLst>
                      <a:ext uri="{FF2B5EF4-FFF2-40B4-BE49-F238E27FC236}">
                        <a16:creationId xmlns:a16="http://schemas.microsoft.com/office/drawing/2014/main" id="{46EA7EE5-FA53-4AF0-1E24-5ACE4A04F5CC}"/>
                      </a:ext>
                    </a:extLst>
                  </p:cNvPr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8" name="Google Shape;11898;g3acbb144eea_1_6349">
                    <a:extLst>
                      <a:ext uri="{FF2B5EF4-FFF2-40B4-BE49-F238E27FC236}">
                        <a16:creationId xmlns:a16="http://schemas.microsoft.com/office/drawing/2014/main" id="{261D77BF-78CC-789F-C4EE-F2E47B39558E}"/>
                      </a:ext>
                    </a:extLst>
                  </p:cNvPr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9" name="Google Shape;11899;g3acbb144eea_1_6349">
                    <a:extLst>
                      <a:ext uri="{FF2B5EF4-FFF2-40B4-BE49-F238E27FC236}">
                        <a16:creationId xmlns:a16="http://schemas.microsoft.com/office/drawing/2014/main" id="{830F8E4A-B00E-EC20-D4B0-17B2697F3991}"/>
                      </a:ext>
                    </a:extLst>
                  </p:cNvPr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900" name="Google Shape;11900;g3acbb144eea_1_6349">
            <a:extLst>
              <a:ext uri="{FF2B5EF4-FFF2-40B4-BE49-F238E27FC236}">
                <a16:creationId xmlns:a16="http://schemas.microsoft.com/office/drawing/2014/main" id="{7BF5C026-FF79-2D36-71B0-4E5243CA10BD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1901" name="Google Shape;11901;g3acbb144eea_1_6349">
              <a:extLst>
                <a:ext uri="{FF2B5EF4-FFF2-40B4-BE49-F238E27FC236}">
                  <a16:creationId xmlns:a16="http://schemas.microsoft.com/office/drawing/2014/main" id="{F71E3B9C-6CCC-331E-74E7-EECBB258A9D4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2" name="Google Shape;11902;g3acbb144eea_1_6349">
              <a:extLst>
                <a:ext uri="{FF2B5EF4-FFF2-40B4-BE49-F238E27FC236}">
                  <a16:creationId xmlns:a16="http://schemas.microsoft.com/office/drawing/2014/main" id="{C5D3AC02-6AFE-2C4C-6886-634334EB1AE9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1903" name="Google Shape;11903;g3acbb144eea_1_6349">
                <a:extLst>
                  <a:ext uri="{FF2B5EF4-FFF2-40B4-BE49-F238E27FC236}">
                    <a16:creationId xmlns:a16="http://schemas.microsoft.com/office/drawing/2014/main" id="{8449A223-18BB-17D5-7D24-D437D7CD0551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1904" name="Google Shape;11904;g3acbb144eea_1_6349">
                  <a:extLst>
                    <a:ext uri="{FF2B5EF4-FFF2-40B4-BE49-F238E27FC236}">
                      <a16:creationId xmlns:a16="http://schemas.microsoft.com/office/drawing/2014/main" id="{851E38AF-B4A9-CB37-D118-AFE1B3A9EB42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g3acbb144eea_1_6349">
                  <a:extLst>
                    <a:ext uri="{FF2B5EF4-FFF2-40B4-BE49-F238E27FC236}">
                      <a16:creationId xmlns:a16="http://schemas.microsoft.com/office/drawing/2014/main" id="{67AF3513-A3FA-03C1-0127-214CB0E5CDA8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6" name="Google Shape;11906;g3acbb144eea_1_6349">
                  <a:extLst>
                    <a:ext uri="{FF2B5EF4-FFF2-40B4-BE49-F238E27FC236}">
                      <a16:creationId xmlns:a16="http://schemas.microsoft.com/office/drawing/2014/main" id="{7B0575EA-A9D8-021B-3CA4-1C8740F4BE56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7" name="Google Shape;11907;g3acbb144eea_1_6349">
                  <a:extLst>
                    <a:ext uri="{FF2B5EF4-FFF2-40B4-BE49-F238E27FC236}">
                      <a16:creationId xmlns:a16="http://schemas.microsoft.com/office/drawing/2014/main" id="{602FCED5-1A1E-957E-E6B7-C865B029C146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8" name="Google Shape;11908;g3acbb144eea_1_6349">
                  <a:extLst>
                    <a:ext uri="{FF2B5EF4-FFF2-40B4-BE49-F238E27FC236}">
                      <a16:creationId xmlns:a16="http://schemas.microsoft.com/office/drawing/2014/main" id="{CDC1D39A-C314-BB67-9778-FDC6CD78AE9B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909" name="Google Shape;11909;g3acbb144eea_1_6349">
                <a:extLst>
                  <a:ext uri="{FF2B5EF4-FFF2-40B4-BE49-F238E27FC236}">
                    <a16:creationId xmlns:a16="http://schemas.microsoft.com/office/drawing/2014/main" id="{E3A2C2F4-F5A1-0183-A0B3-FF9C9211A43D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52" name="Google Shape;11952;g3acbb144eea_1_6349">
            <a:extLst>
              <a:ext uri="{FF2B5EF4-FFF2-40B4-BE49-F238E27FC236}">
                <a16:creationId xmlns:a16="http://schemas.microsoft.com/office/drawing/2014/main" id="{A85B408D-B7B8-C622-B50B-24615E63183D}"/>
              </a:ext>
            </a:extLst>
          </p:cNvPr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1953" name="Google Shape;11953;g3acbb144eea_1_6349">
              <a:extLst>
                <a:ext uri="{FF2B5EF4-FFF2-40B4-BE49-F238E27FC236}">
                  <a16:creationId xmlns:a16="http://schemas.microsoft.com/office/drawing/2014/main" id="{336C717F-D06D-1226-8B9C-A33E6C586752}"/>
                </a:ext>
              </a:extLst>
            </p:cNvPr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54" name="Google Shape;11954;g3acbb144eea_1_6349">
              <a:extLst>
                <a:ext uri="{FF2B5EF4-FFF2-40B4-BE49-F238E27FC236}">
                  <a16:creationId xmlns:a16="http://schemas.microsoft.com/office/drawing/2014/main" id="{5DD2B316-486A-AA28-C68A-006FDCAC5A64}"/>
                </a:ext>
              </a:extLst>
            </p:cNvPr>
            <p:cNvGrpSpPr/>
            <p:nvPr/>
          </p:nvGrpSpPr>
          <p:grpSpPr>
            <a:xfrm>
              <a:off x="7267068" y="5620906"/>
              <a:ext cx="1141502" cy="829878"/>
              <a:chOff x="-6491148" y="2829190"/>
              <a:chExt cx="728324" cy="529495"/>
            </a:xfrm>
          </p:grpSpPr>
          <p:sp>
            <p:nvSpPr>
              <p:cNvPr id="11955" name="Google Shape;11955;g3acbb144eea_1_6349">
                <a:extLst>
                  <a:ext uri="{FF2B5EF4-FFF2-40B4-BE49-F238E27FC236}">
                    <a16:creationId xmlns:a16="http://schemas.microsoft.com/office/drawing/2014/main" id="{D552A7EA-697B-2253-2212-0F25669D2852}"/>
                  </a:ext>
                </a:extLst>
              </p:cNvPr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6" name="Google Shape;11956;g3acbb144eea_1_6349">
                <a:extLst>
                  <a:ext uri="{FF2B5EF4-FFF2-40B4-BE49-F238E27FC236}">
                    <a16:creationId xmlns:a16="http://schemas.microsoft.com/office/drawing/2014/main" id="{BE1A700E-0341-F320-150A-A12A66E2CC1E}"/>
                  </a:ext>
                </a:extLst>
              </p:cNvPr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7" name="Google Shape;11957;g3acbb144eea_1_6349">
                <a:extLst>
                  <a:ext uri="{FF2B5EF4-FFF2-40B4-BE49-F238E27FC236}">
                    <a16:creationId xmlns:a16="http://schemas.microsoft.com/office/drawing/2014/main" id="{1E807120-A177-EB55-96A1-FB4A35981CFA}"/>
                  </a:ext>
                </a:extLst>
              </p:cNvPr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8" name="Google Shape;11958;g3acbb144eea_1_6349">
                <a:extLst>
                  <a:ext uri="{FF2B5EF4-FFF2-40B4-BE49-F238E27FC236}">
                    <a16:creationId xmlns:a16="http://schemas.microsoft.com/office/drawing/2014/main" id="{DB974CA3-121E-4930-7DAA-D743BAFB661D}"/>
                  </a:ext>
                </a:extLst>
              </p:cNvPr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9" name="Google Shape;11959;g3acbb144eea_1_6349">
                <a:extLst>
                  <a:ext uri="{FF2B5EF4-FFF2-40B4-BE49-F238E27FC236}">
                    <a16:creationId xmlns:a16="http://schemas.microsoft.com/office/drawing/2014/main" id="{44C0322C-29E1-BF5F-6F61-4E3952AA9320}"/>
                  </a:ext>
                </a:extLst>
              </p:cNvPr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0" name="Google Shape;11960;g3acbb144eea_1_6349">
                <a:extLst>
                  <a:ext uri="{FF2B5EF4-FFF2-40B4-BE49-F238E27FC236}">
                    <a16:creationId xmlns:a16="http://schemas.microsoft.com/office/drawing/2014/main" id="{9F9ACB9D-EC2A-70D7-D8A1-2098A1C135B3}"/>
                  </a:ext>
                </a:extLst>
              </p:cNvPr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1" name="Google Shape;11961;g3acbb144eea_1_6349">
                <a:extLst>
                  <a:ext uri="{FF2B5EF4-FFF2-40B4-BE49-F238E27FC236}">
                    <a16:creationId xmlns:a16="http://schemas.microsoft.com/office/drawing/2014/main" id="{FD168807-C3D5-062F-C044-AEB45851741D}"/>
                  </a:ext>
                </a:extLst>
              </p:cNvPr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2" name="Google Shape;11962;g3acbb144eea_1_6349">
                <a:extLst>
                  <a:ext uri="{FF2B5EF4-FFF2-40B4-BE49-F238E27FC236}">
                    <a16:creationId xmlns:a16="http://schemas.microsoft.com/office/drawing/2014/main" id="{44B21DE2-FA05-0BF7-ADAD-76D36A9ABE28}"/>
                  </a:ext>
                </a:extLst>
              </p:cNvPr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3" name="Google Shape;11963;g3acbb144eea_1_6349">
                <a:extLst>
                  <a:ext uri="{FF2B5EF4-FFF2-40B4-BE49-F238E27FC236}">
                    <a16:creationId xmlns:a16="http://schemas.microsoft.com/office/drawing/2014/main" id="{2298E5AA-F3D3-6561-D540-DA8C80CD4E30}"/>
                  </a:ext>
                </a:extLst>
              </p:cNvPr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4" name="Google Shape;11964;g3acbb144eea_1_6349">
                <a:extLst>
                  <a:ext uri="{FF2B5EF4-FFF2-40B4-BE49-F238E27FC236}">
                    <a16:creationId xmlns:a16="http://schemas.microsoft.com/office/drawing/2014/main" id="{6F92407F-2CB2-D4CC-F192-F72FEBF3F5E2}"/>
                  </a:ext>
                </a:extLst>
              </p:cNvPr>
              <p:cNvSpPr/>
              <p:nvPr/>
            </p:nvSpPr>
            <p:spPr>
              <a:xfrm>
                <a:off x="-6245427" y="3046440"/>
                <a:ext cx="50400" cy="9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5" name="Google Shape;11965;g3acbb144eea_1_6349">
                <a:extLst>
                  <a:ext uri="{FF2B5EF4-FFF2-40B4-BE49-F238E27FC236}">
                    <a16:creationId xmlns:a16="http://schemas.microsoft.com/office/drawing/2014/main" id="{AFC46A23-6435-7F6A-3B21-DD0A0E57922B}"/>
                  </a:ext>
                </a:extLst>
              </p:cNvPr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6" name="Google Shape;11966;g3acbb144eea_1_6349">
                <a:extLst>
                  <a:ext uri="{FF2B5EF4-FFF2-40B4-BE49-F238E27FC236}">
                    <a16:creationId xmlns:a16="http://schemas.microsoft.com/office/drawing/2014/main" id="{9E559FEA-092A-82A5-86E3-DD11708F4488}"/>
                  </a:ext>
                </a:extLst>
              </p:cNvPr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7" name="Google Shape;11967;g3acbb144eea_1_6349">
                <a:extLst>
                  <a:ext uri="{FF2B5EF4-FFF2-40B4-BE49-F238E27FC236}">
                    <a16:creationId xmlns:a16="http://schemas.microsoft.com/office/drawing/2014/main" id="{1872C6ED-9516-0416-E4C7-C716248D771A}"/>
                  </a:ext>
                </a:extLst>
              </p:cNvPr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8" name="Google Shape;11968;g3acbb144eea_1_6349">
                <a:extLst>
                  <a:ext uri="{FF2B5EF4-FFF2-40B4-BE49-F238E27FC236}">
                    <a16:creationId xmlns:a16="http://schemas.microsoft.com/office/drawing/2014/main" id="{D866E937-A02A-A71B-5FAA-E7B451FD8A4C}"/>
                  </a:ext>
                </a:extLst>
              </p:cNvPr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9" name="Google Shape;11969;g3acbb144eea_1_6349">
                <a:extLst>
                  <a:ext uri="{FF2B5EF4-FFF2-40B4-BE49-F238E27FC236}">
                    <a16:creationId xmlns:a16="http://schemas.microsoft.com/office/drawing/2014/main" id="{B737C7E7-ED97-EEDD-17D9-5BC4D862451A}"/>
                  </a:ext>
                </a:extLst>
              </p:cNvPr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0" name="Google Shape;11970;g3acbb144eea_1_6349">
                <a:extLst>
                  <a:ext uri="{FF2B5EF4-FFF2-40B4-BE49-F238E27FC236}">
                    <a16:creationId xmlns:a16="http://schemas.microsoft.com/office/drawing/2014/main" id="{7E2C93B9-44F6-1B57-7D55-D10EF2D76DC6}"/>
                  </a:ext>
                </a:extLst>
              </p:cNvPr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1" name="Google Shape;11971;g3acbb144eea_1_6349">
                <a:extLst>
                  <a:ext uri="{FF2B5EF4-FFF2-40B4-BE49-F238E27FC236}">
                    <a16:creationId xmlns:a16="http://schemas.microsoft.com/office/drawing/2014/main" id="{604048F1-B791-EC4A-EF26-AF40357A4585}"/>
                  </a:ext>
                </a:extLst>
              </p:cNvPr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2" name="Google Shape;11972;g3acbb144eea_1_6349">
                <a:extLst>
                  <a:ext uri="{FF2B5EF4-FFF2-40B4-BE49-F238E27FC236}">
                    <a16:creationId xmlns:a16="http://schemas.microsoft.com/office/drawing/2014/main" id="{4FF24AFE-2AAC-1ED9-BC27-17332742E35C}"/>
                  </a:ext>
                </a:extLst>
              </p:cNvPr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3" name="Google Shape;11973;g3acbb144eea_1_6349">
                <a:extLst>
                  <a:ext uri="{FF2B5EF4-FFF2-40B4-BE49-F238E27FC236}">
                    <a16:creationId xmlns:a16="http://schemas.microsoft.com/office/drawing/2014/main" id="{BA397D7C-1ACF-8E3E-0049-30C096B70A16}"/>
                  </a:ext>
                </a:extLst>
              </p:cNvPr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4" name="Google Shape;11974;g3acbb144eea_1_6349">
                <a:extLst>
                  <a:ext uri="{FF2B5EF4-FFF2-40B4-BE49-F238E27FC236}">
                    <a16:creationId xmlns:a16="http://schemas.microsoft.com/office/drawing/2014/main" id="{49030AE9-450A-1F1D-B4C3-4239DD1C13A4}"/>
                  </a:ext>
                </a:extLst>
              </p:cNvPr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5" name="Google Shape;11975;g3acbb144eea_1_6349">
                <a:extLst>
                  <a:ext uri="{FF2B5EF4-FFF2-40B4-BE49-F238E27FC236}">
                    <a16:creationId xmlns:a16="http://schemas.microsoft.com/office/drawing/2014/main" id="{4AE6C937-BC30-620B-15DA-23A0274DBBBA}"/>
                  </a:ext>
                </a:extLst>
              </p:cNvPr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6" name="Google Shape;11976;g3acbb144eea_1_6349">
                <a:extLst>
                  <a:ext uri="{FF2B5EF4-FFF2-40B4-BE49-F238E27FC236}">
                    <a16:creationId xmlns:a16="http://schemas.microsoft.com/office/drawing/2014/main" id="{BF24EAF7-ADB3-C0E7-2421-9B7F3653143B}"/>
                  </a:ext>
                </a:extLst>
              </p:cNvPr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7" name="Google Shape;11977;g3acbb144eea_1_6349">
                <a:extLst>
                  <a:ext uri="{FF2B5EF4-FFF2-40B4-BE49-F238E27FC236}">
                    <a16:creationId xmlns:a16="http://schemas.microsoft.com/office/drawing/2014/main" id="{847C82CC-A2AC-FB0D-CC99-28CF1C6CB65E}"/>
                  </a:ext>
                </a:extLst>
              </p:cNvPr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8" name="Google Shape;11978;g3acbb144eea_1_6349">
                <a:extLst>
                  <a:ext uri="{FF2B5EF4-FFF2-40B4-BE49-F238E27FC236}">
                    <a16:creationId xmlns:a16="http://schemas.microsoft.com/office/drawing/2014/main" id="{82FC7532-A955-F931-958F-C58FB6D67A05}"/>
                  </a:ext>
                </a:extLst>
              </p:cNvPr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9" name="Google Shape;11979;g3acbb144eea_1_6349">
                <a:extLst>
                  <a:ext uri="{FF2B5EF4-FFF2-40B4-BE49-F238E27FC236}">
                    <a16:creationId xmlns:a16="http://schemas.microsoft.com/office/drawing/2014/main" id="{0504489D-F4EF-C84F-42E4-31AC9A8E9826}"/>
                  </a:ext>
                </a:extLst>
              </p:cNvPr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0" name="Google Shape;11980;g3acbb144eea_1_6349">
                <a:extLst>
                  <a:ext uri="{FF2B5EF4-FFF2-40B4-BE49-F238E27FC236}">
                    <a16:creationId xmlns:a16="http://schemas.microsoft.com/office/drawing/2014/main" id="{F9F6B7BA-6AF9-A88E-D843-DA79BEFC7E15}"/>
                  </a:ext>
                </a:extLst>
              </p:cNvPr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1" name="Google Shape;11981;g3acbb144eea_1_6349">
                <a:extLst>
                  <a:ext uri="{FF2B5EF4-FFF2-40B4-BE49-F238E27FC236}">
                    <a16:creationId xmlns:a16="http://schemas.microsoft.com/office/drawing/2014/main" id="{D8243E63-99D5-3BFE-05FE-1A6F708A4982}"/>
                  </a:ext>
                </a:extLst>
              </p:cNvPr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2" name="Google Shape;11982;g3acbb144eea_1_6349">
                <a:extLst>
                  <a:ext uri="{FF2B5EF4-FFF2-40B4-BE49-F238E27FC236}">
                    <a16:creationId xmlns:a16="http://schemas.microsoft.com/office/drawing/2014/main" id="{5BF2371F-6E1D-4876-8298-434AD2213496}"/>
                  </a:ext>
                </a:extLst>
              </p:cNvPr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3" name="Google Shape;11983;g3acbb144eea_1_6349">
                <a:extLst>
                  <a:ext uri="{FF2B5EF4-FFF2-40B4-BE49-F238E27FC236}">
                    <a16:creationId xmlns:a16="http://schemas.microsoft.com/office/drawing/2014/main" id="{77CADEC1-DA1B-61A2-9D01-F8F97E548D40}"/>
                  </a:ext>
                </a:extLst>
              </p:cNvPr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4" name="Google Shape;11984;g3acbb144eea_1_6349">
                <a:extLst>
                  <a:ext uri="{FF2B5EF4-FFF2-40B4-BE49-F238E27FC236}">
                    <a16:creationId xmlns:a16="http://schemas.microsoft.com/office/drawing/2014/main" id="{CF69E1FB-ABF7-14B8-452C-D0DC50B59294}"/>
                  </a:ext>
                </a:extLst>
              </p:cNvPr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5" name="Google Shape;11985;g3acbb144eea_1_6349">
                <a:extLst>
                  <a:ext uri="{FF2B5EF4-FFF2-40B4-BE49-F238E27FC236}">
                    <a16:creationId xmlns:a16="http://schemas.microsoft.com/office/drawing/2014/main" id="{89BAFAD6-9BA7-7D67-E308-2CB9D15019F6}"/>
                  </a:ext>
                </a:extLst>
              </p:cNvPr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6" name="Google Shape;11986;g3acbb144eea_1_6349">
                <a:extLst>
                  <a:ext uri="{FF2B5EF4-FFF2-40B4-BE49-F238E27FC236}">
                    <a16:creationId xmlns:a16="http://schemas.microsoft.com/office/drawing/2014/main" id="{1FD34BA3-41EE-FE51-1DB9-8C8985263C0D}"/>
                  </a:ext>
                </a:extLst>
              </p:cNvPr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7" name="Google Shape;11987;g3acbb144eea_1_6349">
                <a:extLst>
                  <a:ext uri="{FF2B5EF4-FFF2-40B4-BE49-F238E27FC236}">
                    <a16:creationId xmlns:a16="http://schemas.microsoft.com/office/drawing/2014/main" id="{903DC7F9-7E47-4B2B-448F-7D391814B3AE}"/>
                  </a:ext>
                </a:extLst>
              </p:cNvPr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8" name="Google Shape;11988;g3acbb144eea_1_6349">
                <a:extLst>
                  <a:ext uri="{FF2B5EF4-FFF2-40B4-BE49-F238E27FC236}">
                    <a16:creationId xmlns:a16="http://schemas.microsoft.com/office/drawing/2014/main" id="{9A089661-5863-7D57-9B6D-68336D0E0A4B}"/>
                  </a:ext>
                </a:extLst>
              </p:cNvPr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9" name="Google Shape;11989;g3acbb144eea_1_6349">
                <a:extLst>
                  <a:ext uri="{FF2B5EF4-FFF2-40B4-BE49-F238E27FC236}">
                    <a16:creationId xmlns:a16="http://schemas.microsoft.com/office/drawing/2014/main" id="{B22531A9-DE32-2884-1485-543152642665}"/>
                  </a:ext>
                </a:extLst>
              </p:cNvPr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0" name="Google Shape;11990;g3acbb144eea_1_6349">
                <a:extLst>
                  <a:ext uri="{FF2B5EF4-FFF2-40B4-BE49-F238E27FC236}">
                    <a16:creationId xmlns:a16="http://schemas.microsoft.com/office/drawing/2014/main" id="{17E6FCEC-7D61-1EB5-80A3-042B1C8B2D61}"/>
                  </a:ext>
                </a:extLst>
              </p:cNvPr>
              <p:cNvSpPr/>
              <p:nvPr/>
            </p:nvSpPr>
            <p:spPr>
              <a:xfrm>
                <a:off x="-6300279" y="3082333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1" name="Google Shape;11991;g3acbb144eea_1_6349">
                <a:extLst>
                  <a:ext uri="{FF2B5EF4-FFF2-40B4-BE49-F238E27FC236}">
                    <a16:creationId xmlns:a16="http://schemas.microsoft.com/office/drawing/2014/main" id="{CA493E7F-AB29-9138-69F6-B4102977156E}"/>
                  </a:ext>
                </a:extLst>
              </p:cNvPr>
              <p:cNvSpPr/>
              <p:nvPr/>
            </p:nvSpPr>
            <p:spPr>
              <a:xfrm>
                <a:off x="-6300279" y="3047249"/>
                <a:ext cx="549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2" name="Google Shape;11992;g3acbb144eea_1_6349">
                <a:extLst>
                  <a:ext uri="{FF2B5EF4-FFF2-40B4-BE49-F238E27FC236}">
                    <a16:creationId xmlns:a16="http://schemas.microsoft.com/office/drawing/2014/main" id="{1E578AEA-D028-3BB9-E77C-702C97B3CAC0}"/>
                  </a:ext>
                </a:extLst>
              </p:cNvPr>
              <p:cNvSpPr/>
              <p:nvPr/>
            </p:nvSpPr>
            <p:spPr>
              <a:xfrm>
                <a:off x="-6300279" y="3009939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3" name="Google Shape;11993;g3acbb144eea_1_6349">
                <a:extLst>
                  <a:ext uri="{FF2B5EF4-FFF2-40B4-BE49-F238E27FC236}">
                    <a16:creationId xmlns:a16="http://schemas.microsoft.com/office/drawing/2014/main" id="{43B852BE-2506-E44A-E021-DFB94FC15A03}"/>
                  </a:ext>
                </a:extLst>
              </p:cNvPr>
              <p:cNvSpPr/>
              <p:nvPr/>
            </p:nvSpPr>
            <p:spPr>
              <a:xfrm>
                <a:off x="-6300279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4" name="Google Shape;11994;g3acbb144eea_1_6349">
                <a:extLst>
                  <a:ext uri="{FF2B5EF4-FFF2-40B4-BE49-F238E27FC236}">
                    <a16:creationId xmlns:a16="http://schemas.microsoft.com/office/drawing/2014/main" id="{A7F475BE-68AB-87F3-4C55-F7E237E5181D}"/>
                  </a:ext>
                </a:extLst>
              </p:cNvPr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5" name="Google Shape;11995;g3acbb144eea_1_6349">
                <a:extLst>
                  <a:ext uri="{FF2B5EF4-FFF2-40B4-BE49-F238E27FC236}">
                    <a16:creationId xmlns:a16="http://schemas.microsoft.com/office/drawing/2014/main" id="{4AE2353A-B4A4-8F06-5E20-B80ADC2F9642}"/>
                  </a:ext>
                </a:extLst>
              </p:cNvPr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6" name="Google Shape;11996;g3acbb144eea_1_6349">
                <a:extLst>
                  <a:ext uri="{FF2B5EF4-FFF2-40B4-BE49-F238E27FC236}">
                    <a16:creationId xmlns:a16="http://schemas.microsoft.com/office/drawing/2014/main" id="{6F361D2F-92A4-7975-16D0-D233C679D39B}"/>
                  </a:ext>
                </a:extLst>
              </p:cNvPr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7" name="Google Shape;11997;g3acbb144eea_1_6349">
                <a:extLst>
                  <a:ext uri="{FF2B5EF4-FFF2-40B4-BE49-F238E27FC236}">
                    <a16:creationId xmlns:a16="http://schemas.microsoft.com/office/drawing/2014/main" id="{FCCF2868-45D9-382F-10DA-D9FA5837D9D4}"/>
                  </a:ext>
                </a:extLst>
              </p:cNvPr>
              <p:cNvSpPr/>
              <p:nvPr/>
            </p:nvSpPr>
            <p:spPr>
              <a:xfrm>
                <a:off x="-6300279" y="3118834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8" name="Google Shape;11998;g3acbb144eea_1_6349">
                <a:extLst>
                  <a:ext uri="{FF2B5EF4-FFF2-40B4-BE49-F238E27FC236}">
                    <a16:creationId xmlns:a16="http://schemas.microsoft.com/office/drawing/2014/main" id="{EBAAEE32-4985-59C6-266D-7D07A34D2B87}"/>
                  </a:ext>
                </a:extLst>
              </p:cNvPr>
              <p:cNvSpPr/>
              <p:nvPr/>
            </p:nvSpPr>
            <p:spPr>
              <a:xfrm>
                <a:off x="-6300279" y="2937545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9" name="Google Shape;11999;g3acbb144eea_1_6349">
                <a:extLst>
                  <a:ext uri="{FF2B5EF4-FFF2-40B4-BE49-F238E27FC236}">
                    <a16:creationId xmlns:a16="http://schemas.microsoft.com/office/drawing/2014/main" id="{94699CE8-9F7C-4623-D20E-08558BD07CBC}"/>
                  </a:ext>
                </a:extLst>
              </p:cNvPr>
              <p:cNvSpPr/>
              <p:nvPr/>
            </p:nvSpPr>
            <p:spPr>
              <a:xfrm>
                <a:off x="-6300279" y="2974046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0" name="Google Shape;12000;g3acbb144eea_1_6349">
                <a:extLst>
                  <a:ext uri="{FF2B5EF4-FFF2-40B4-BE49-F238E27FC236}">
                    <a16:creationId xmlns:a16="http://schemas.microsoft.com/office/drawing/2014/main" id="{D11BB261-136E-6050-CCDA-01341BB80999}"/>
                  </a:ext>
                </a:extLst>
              </p:cNvPr>
              <p:cNvSpPr/>
              <p:nvPr/>
            </p:nvSpPr>
            <p:spPr>
              <a:xfrm>
                <a:off x="-6300279" y="2902394"/>
                <a:ext cx="546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1" name="Google Shape;12001;g3acbb144eea_1_6349">
                <a:extLst>
                  <a:ext uri="{FF2B5EF4-FFF2-40B4-BE49-F238E27FC236}">
                    <a16:creationId xmlns:a16="http://schemas.microsoft.com/office/drawing/2014/main" id="{F367FEF7-37E2-054D-3673-F2F7B1430D04}"/>
                  </a:ext>
                </a:extLst>
              </p:cNvPr>
              <p:cNvSpPr/>
              <p:nvPr/>
            </p:nvSpPr>
            <p:spPr>
              <a:xfrm>
                <a:off x="-6300279" y="2865151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2" name="Google Shape;12002;g3acbb144eea_1_6349">
                <a:extLst>
                  <a:ext uri="{FF2B5EF4-FFF2-40B4-BE49-F238E27FC236}">
                    <a16:creationId xmlns:a16="http://schemas.microsoft.com/office/drawing/2014/main" id="{7C9D04D0-C03E-E7DF-2C25-AFF9BDF0B715}"/>
                  </a:ext>
                </a:extLst>
              </p:cNvPr>
              <p:cNvSpPr/>
              <p:nvPr/>
            </p:nvSpPr>
            <p:spPr>
              <a:xfrm>
                <a:off x="-6300279" y="2901652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3" name="Google Shape;12003;g3acbb144eea_1_6349">
                <a:extLst>
                  <a:ext uri="{FF2B5EF4-FFF2-40B4-BE49-F238E27FC236}">
                    <a16:creationId xmlns:a16="http://schemas.microsoft.com/office/drawing/2014/main" id="{DCF17A22-CB63-C690-444B-1AD7650231AF}"/>
                  </a:ext>
                </a:extLst>
              </p:cNvPr>
              <p:cNvSpPr/>
              <p:nvPr/>
            </p:nvSpPr>
            <p:spPr>
              <a:xfrm>
                <a:off x="-6300279" y="2829190"/>
                <a:ext cx="546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4" name="Google Shape;12004;g3acbb144eea_1_6349">
                <a:extLst>
                  <a:ext uri="{FF2B5EF4-FFF2-40B4-BE49-F238E27FC236}">
                    <a16:creationId xmlns:a16="http://schemas.microsoft.com/office/drawing/2014/main" id="{3708ED71-08D7-0422-55DA-ABA2A4F82031}"/>
                  </a:ext>
                </a:extLst>
              </p:cNvPr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5" name="Google Shape;12005;g3acbb144eea_1_6349">
                <a:extLst>
                  <a:ext uri="{FF2B5EF4-FFF2-40B4-BE49-F238E27FC236}">
                    <a16:creationId xmlns:a16="http://schemas.microsoft.com/office/drawing/2014/main" id="{5B8AF55A-DD82-9F7F-ABB9-F7189BEE6606}"/>
                  </a:ext>
                </a:extLst>
              </p:cNvPr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6" name="Google Shape;12006;g3acbb144eea_1_6349">
                <a:extLst>
                  <a:ext uri="{FF2B5EF4-FFF2-40B4-BE49-F238E27FC236}">
                    <a16:creationId xmlns:a16="http://schemas.microsoft.com/office/drawing/2014/main" id="{4A4DFF7A-3474-FCC8-1D9D-57BBD659978C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7" name="Google Shape;12007;g3acbb144eea_1_6349">
                <a:extLst>
                  <a:ext uri="{FF2B5EF4-FFF2-40B4-BE49-F238E27FC236}">
                    <a16:creationId xmlns:a16="http://schemas.microsoft.com/office/drawing/2014/main" id="{1E16DE0C-53CE-24A5-D2A0-C22B0479A8CD}"/>
                  </a:ext>
                </a:extLst>
              </p:cNvPr>
              <p:cNvSpPr/>
              <p:nvPr/>
            </p:nvSpPr>
            <p:spPr>
              <a:xfrm>
                <a:off x="-6194960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8" name="Google Shape;12008;g3acbb144eea_1_6349">
                <a:extLst>
                  <a:ext uri="{FF2B5EF4-FFF2-40B4-BE49-F238E27FC236}">
                    <a16:creationId xmlns:a16="http://schemas.microsoft.com/office/drawing/2014/main" id="{D76CC857-842E-3AC4-B985-056E4B1794C2}"/>
                  </a:ext>
                </a:extLst>
              </p:cNvPr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9" name="Google Shape;12009;g3acbb144eea_1_6349">
                <a:extLst>
                  <a:ext uri="{FF2B5EF4-FFF2-40B4-BE49-F238E27FC236}">
                    <a16:creationId xmlns:a16="http://schemas.microsoft.com/office/drawing/2014/main" id="{D20F714B-3FC8-E6FB-8954-3CE00B28F4D6}"/>
                  </a:ext>
                </a:extLst>
              </p:cNvPr>
              <p:cNvSpPr/>
              <p:nvPr/>
            </p:nvSpPr>
            <p:spPr>
              <a:xfrm>
                <a:off x="-6190777" y="2937545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0" name="Google Shape;12010;g3acbb144eea_1_6349">
                <a:extLst>
                  <a:ext uri="{FF2B5EF4-FFF2-40B4-BE49-F238E27FC236}">
                    <a16:creationId xmlns:a16="http://schemas.microsoft.com/office/drawing/2014/main" id="{092BB4F1-91AB-04CE-A7DD-42CC23B5270B}"/>
                  </a:ext>
                </a:extLst>
              </p:cNvPr>
              <p:cNvSpPr/>
              <p:nvPr/>
            </p:nvSpPr>
            <p:spPr>
              <a:xfrm>
                <a:off x="-6190777" y="2974046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1" name="Google Shape;12011;g3acbb144eea_1_6349">
                <a:extLst>
                  <a:ext uri="{FF2B5EF4-FFF2-40B4-BE49-F238E27FC236}">
                    <a16:creationId xmlns:a16="http://schemas.microsoft.com/office/drawing/2014/main" id="{13E9188F-71FE-899D-386B-074DA55888DE}"/>
                  </a:ext>
                </a:extLst>
              </p:cNvPr>
              <p:cNvSpPr/>
              <p:nvPr/>
            </p:nvSpPr>
            <p:spPr>
              <a:xfrm>
                <a:off x="-6190777" y="2902394"/>
                <a:ext cx="507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2" name="Google Shape;12012;g3acbb144eea_1_6349">
                <a:extLst>
                  <a:ext uri="{FF2B5EF4-FFF2-40B4-BE49-F238E27FC236}">
                    <a16:creationId xmlns:a16="http://schemas.microsoft.com/office/drawing/2014/main" id="{7CF30C6A-B48E-88A2-4679-10B1696D1007}"/>
                  </a:ext>
                </a:extLst>
              </p:cNvPr>
              <p:cNvSpPr/>
              <p:nvPr/>
            </p:nvSpPr>
            <p:spPr>
              <a:xfrm>
                <a:off x="-6190777" y="2865151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3" name="Google Shape;12013;g3acbb144eea_1_6349">
                <a:extLst>
                  <a:ext uri="{FF2B5EF4-FFF2-40B4-BE49-F238E27FC236}">
                    <a16:creationId xmlns:a16="http://schemas.microsoft.com/office/drawing/2014/main" id="{F07BB8BD-B630-F76F-A210-922DCD24F1AA}"/>
                  </a:ext>
                </a:extLst>
              </p:cNvPr>
              <p:cNvSpPr/>
              <p:nvPr/>
            </p:nvSpPr>
            <p:spPr>
              <a:xfrm>
                <a:off x="-6190777" y="2901652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4" name="Google Shape;12014;g3acbb144eea_1_6349">
                <a:extLst>
                  <a:ext uri="{FF2B5EF4-FFF2-40B4-BE49-F238E27FC236}">
                    <a16:creationId xmlns:a16="http://schemas.microsoft.com/office/drawing/2014/main" id="{6399F69A-36F4-9F9E-1CDE-0DE686786942}"/>
                  </a:ext>
                </a:extLst>
              </p:cNvPr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5" name="Google Shape;12015;g3acbb144eea_1_6349">
                <a:extLst>
                  <a:ext uri="{FF2B5EF4-FFF2-40B4-BE49-F238E27FC236}">
                    <a16:creationId xmlns:a16="http://schemas.microsoft.com/office/drawing/2014/main" id="{5CE3688A-CA10-9EC0-5089-3FF30B837F2C}"/>
                  </a:ext>
                </a:extLst>
              </p:cNvPr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6" name="Google Shape;12016;g3acbb144eea_1_6349">
                <a:extLst>
                  <a:ext uri="{FF2B5EF4-FFF2-40B4-BE49-F238E27FC236}">
                    <a16:creationId xmlns:a16="http://schemas.microsoft.com/office/drawing/2014/main" id="{DE3742CA-DB3F-CE06-8AE2-41C61CEEB54E}"/>
                  </a:ext>
                </a:extLst>
              </p:cNvPr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7" name="Google Shape;12017;g3acbb144eea_1_6349">
                <a:extLst>
                  <a:ext uri="{FF2B5EF4-FFF2-40B4-BE49-F238E27FC236}">
                    <a16:creationId xmlns:a16="http://schemas.microsoft.com/office/drawing/2014/main" id="{ACC14D58-5B12-99C9-5B1F-3C33A2294AC5}"/>
                  </a:ext>
                </a:extLst>
              </p:cNvPr>
              <p:cNvSpPr/>
              <p:nvPr/>
            </p:nvSpPr>
            <p:spPr>
              <a:xfrm>
                <a:off x="-6245427" y="2937545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8" name="Google Shape;12018;g3acbb144eea_1_6349">
                <a:extLst>
                  <a:ext uri="{FF2B5EF4-FFF2-40B4-BE49-F238E27FC236}">
                    <a16:creationId xmlns:a16="http://schemas.microsoft.com/office/drawing/2014/main" id="{E0B61DEF-4E46-6767-B0F6-76FD7D297E68}"/>
                  </a:ext>
                </a:extLst>
              </p:cNvPr>
              <p:cNvSpPr/>
              <p:nvPr/>
            </p:nvSpPr>
            <p:spPr>
              <a:xfrm>
                <a:off x="-6245427" y="2974046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9" name="Google Shape;12019;g3acbb144eea_1_6349">
                <a:extLst>
                  <a:ext uri="{FF2B5EF4-FFF2-40B4-BE49-F238E27FC236}">
                    <a16:creationId xmlns:a16="http://schemas.microsoft.com/office/drawing/2014/main" id="{DCAA23CB-41CD-5C1C-0095-B2C33CB19E66}"/>
                  </a:ext>
                </a:extLst>
              </p:cNvPr>
              <p:cNvSpPr/>
              <p:nvPr/>
            </p:nvSpPr>
            <p:spPr>
              <a:xfrm>
                <a:off x="-6245427" y="2902394"/>
                <a:ext cx="504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0" name="Google Shape;12020;g3acbb144eea_1_6349">
                <a:extLst>
                  <a:ext uri="{FF2B5EF4-FFF2-40B4-BE49-F238E27FC236}">
                    <a16:creationId xmlns:a16="http://schemas.microsoft.com/office/drawing/2014/main" id="{F58C679E-0BEA-187B-A643-D80AD97947AB}"/>
                  </a:ext>
                </a:extLst>
              </p:cNvPr>
              <p:cNvSpPr/>
              <p:nvPr/>
            </p:nvSpPr>
            <p:spPr>
              <a:xfrm>
                <a:off x="-6245427" y="2865151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1" name="Google Shape;12021;g3acbb144eea_1_6349">
                <a:extLst>
                  <a:ext uri="{FF2B5EF4-FFF2-40B4-BE49-F238E27FC236}">
                    <a16:creationId xmlns:a16="http://schemas.microsoft.com/office/drawing/2014/main" id="{DB3D0C68-5D74-D7D8-7C63-BE10F418BE62}"/>
                  </a:ext>
                </a:extLst>
              </p:cNvPr>
              <p:cNvSpPr/>
              <p:nvPr/>
            </p:nvSpPr>
            <p:spPr>
              <a:xfrm>
                <a:off x="-6245427" y="2901652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2" name="Google Shape;12022;g3acbb144eea_1_6349">
                <a:extLst>
                  <a:ext uri="{FF2B5EF4-FFF2-40B4-BE49-F238E27FC236}">
                    <a16:creationId xmlns:a16="http://schemas.microsoft.com/office/drawing/2014/main" id="{CE067EDE-C579-FE58-1B6C-DC55B4364FA4}"/>
                  </a:ext>
                </a:extLst>
              </p:cNvPr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3" name="Google Shape;12023;g3acbb144eea_1_6349">
                <a:extLst>
                  <a:ext uri="{FF2B5EF4-FFF2-40B4-BE49-F238E27FC236}">
                    <a16:creationId xmlns:a16="http://schemas.microsoft.com/office/drawing/2014/main" id="{C327BE8D-608F-E067-953D-C3755B22090B}"/>
                  </a:ext>
                </a:extLst>
              </p:cNvPr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4" name="Google Shape;12024;g3acbb144eea_1_6349">
                <a:extLst>
                  <a:ext uri="{FF2B5EF4-FFF2-40B4-BE49-F238E27FC236}">
                    <a16:creationId xmlns:a16="http://schemas.microsoft.com/office/drawing/2014/main" id="{D256E692-AC60-F412-133C-DB4B346491DD}"/>
                  </a:ext>
                </a:extLst>
              </p:cNvPr>
              <p:cNvSpPr/>
              <p:nvPr/>
            </p:nvSpPr>
            <p:spPr>
              <a:xfrm>
                <a:off x="-6245629" y="2937545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5" name="Google Shape;12025;g3acbb144eea_1_6349">
                <a:extLst>
                  <a:ext uri="{FF2B5EF4-FFF2-40B4-BE49-F238E27FC236}">
                    <a16:creationId xmlns:a16="http://schemas.microsoft.com/office/drawing/2014/main" id="{EB73329A-CFA7-D270-FE15-8508DE073176}"/>
                  </a:ext>
                </a:extLst>
              </p:cNvPr>
              <p:cNvSpPr/>
              <p:nvPr/>
            </p:nvSpPr>
            <p:spPr>
              <a:xfrm>
                <a:off x="-6245629" y="2974046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6" name="Google Shape;12026;g3acbb144eea_1_6349">
                <a:extLst>
                  <a:ext uri="{FF2B5EF4-FFF2-40B4-BE49-F238E27FC236}">
                    <a16:creationId xmlns:a16="http://schemas.microsoft.com/office/drawing/2014/main" id="{18D314EF-0977-F309-F6E0-4007F1C4EBB4}"/>
                  </a:ext>
                </a:extLst>
              </p:cNvPr>
              <p:cNvSpPr/>
              <p:nvPr/>
            </p:nvSpPr>
            <p:spPr>
              <a:xfrm>
                <a:off x="-6245629" y="2902394"/>
                <a:ext cx="3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7" name="Google Shape;12027;g3acbb144eea_1_6349">
                <a:extLst>
                  <a:ext uri="{FF2B5EF4-FFF2-40B4-BE49-F238E27FC236}">
                    <a16:creationId xmlns:a16="http://schemas.microsoft.com/office/drawing/2014/main" id="{FBB0D4E1-3FCD-B3B3-6C77-16B7AEB3A00C}"/>
                  </a:ext>
                </a:extLst>
              </p:cNvPr>
              <p:cNvSpPr/>
              <p:nvPr/>
            </p:nvSpPr>
            <p:spPr>
              <a:xfrm>
                <a:off x="-6245629" y="2865151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8" name="Google Shape;12028;g3acbb144eea_1_6349">
                <a:extLst>
                  <a:ext uri="{FF2B5EF4-FFF2-40B4-BE49-F238E27FC236}">
                    <a16:creationId xmlns:a16="http://schemas.microsoft.com/office/drawing/2014/main" id="{728BF9DC-30B8-B775-4442-4EF6D00DCCC2}"/>
                  </a:ext>
                </a:extLst>
              </p:cNvPr>
              <p:cNvSpPr/>
              <p:nvPr/>
            </p:nvSpPr>
            <p:spPr>
              <a:xfrm>
                <a:off x="-6245629" y="2901652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9" name="Google Shape;12029;g3acbb144eea_1_6349">
                <a:extLst>
                  <a:ext uri="{FF2B5EF4-FFF2-40B4-BE49-F238E27FC236}">
                    <a16:creationId xmlns:a16="http://schemas.microsoft.com/office/drawing/2014/main" id="{34727191-5DA4-40DA-4E81-5177C121B336}"/>
                  </a:ext>
                </a:extLst>
              </p:cNvPr>
              <p:cNvSpPr/>
              <p:nvPr/>
            </p:nvSpPr>
            <p:spPr>
              <a:xfrm>
                <a:off x="-6245629" y="2829190"/>
                <a:ext cx="3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0" name="Google Shape;12030;g3acbb144eea_1_6349">
                <a:extLst>
                  <a:ext uri="{FF2B5EF4-FFF2-40B4-BE49-F238E27FC236}">
                    <a16:creationId xmlns:a16="http://schemas.microsoft.com/office/drawing/2014/main" id="{8EC546E2-6CA7-C663-9FF9-57491FF09DC1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g3acbb144eea_1_6349">
                <a:extLst>
                  <a:ext uri="{FF2B5EF4-FFF2-40B4-BE49-F238E27FC236}">
                    <a16:creationId xmlns:a16="http://schemas.microsoft.com/office/drawing/2014/main" id="{380BA110-0B44-D721-FCFE-8DECBE5A637D}"/>
                  </a:ext>
                </a:extLst>
              </p:cNvPr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g3acbb144eea_1_6349">
                <a:extLst>
                  <a:ext uri="{FF2B5EF4-FFF2-40B4-BE49-F238E27FC236}">
                    <a16:creationId xmlns:a16="http://schemas.microsoft.com/office/drawing/2014/main" id="{AA8C1EC7-CF45-36A6-0DEF-A870D844A665}"/>
                  </a:ext>
                </a:extLst>
              </p:cNvPr>
              <p:cNvSpPr/>
              <p:nvPr/>
            </p:nvSpPr>
            <p:spPr>
              <a:xfrm>
                <a:off x="-6194960" y="2937545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g3acbb144eea_1_6349">
                <a:extLst>
                  <a:ext uri="{FF2B5EF4-FFF2-40B4-BE49-F238E27FC236}">
                    <a16:creationId xmlns:a16="http://schemas.microsoft.com/office/drawing/2014/main" id="{1FB41A67-2B44-BE9A-0049-416CF07199C7}"/>
                  </a:ext>
                </a:extLst>
              </p:cNvPr>
              <p:cNvSpPr/>
              <p:nvPr/>
            </p:nvSpPr>
            <p:spPr>
              <a:xfrm>
                <a:off x="-6194960" y="2974046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g3acbb144eea_1_6349">
                <a:extLst>
                  <a:ext uri="{FF2B5EF4-FFF2-40B4-BE49-F238E27FC236}">
                    <a16:creationId xmlns:a16="http://schemas.microsoft.com/office/drawing/2014/main" id="{CA77AB80-F762-9EA4-2C4E-F4ACD3B2D073}"/>
                  </a:ext>
                </a:extLst>
              </p:cNvPr>
              <p:cNvSpPr/>
              <p:nvPr/>
            </p:nvSpPr>
            <p:spPr>
              <a:xfrm>
                <a:off x="-6194960" y="2902394"/>
                <a:ext cx="42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g3acbb144eea_1_6349">
                <a:extLst>
                  <a:ext uri="{FF2B5EF4-FFF2-40B4-BE49-F238E27FC236}">
                    <a16:creationId xmlns:a16="http://schemas.microsoft.com/office/drawing/2014/main" id="{D37797F7-496D-8C43-9339-27A92F28FB1C}"/>
                  </a:ext>
                </a:extLst>
              </p:cNvPr>
              <p:cNvSpPr/>
              <p:nvPr/>
            </p:nvSpPr>
            <p:spPr>
              <a:xfrm>
                <a:off x="-6194960" y="2865151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g3acbb144eea_1_6349">
                <a:extLst>
                  <a:ext uri="{FF2B5EF4-FFF2-40B4-BE49-F238E27FC236}">
                    <a16:creationId xmlns:a16="http://schemas.microsoft.com/office/drawing/2014/main" id="{64EDD189-471B-8DB4-5557-2462ED0B51FC}"/>
                  </a:ext>
                </a:extLst>
              </p:cNvPr>
              <p:cNvSpPr/>
              <p:nvPr/>
            </p:nvSpPr>
            <p:spPr>
              <a:xfrm>
                <a:off x="-6194960" y="2901652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g3acbb144eea_1_6349">
                <a:extLst>
                  <a:ext uri="{FF2B5EF4-FFF2-40B4-BE49-F238E27FC236}">
                    <a16:creationId xmlns:a16="http://schemas.microsoft.com/office/drawing/2014/main" id="{02978B0A-7EC5-C942-5800-0EF5293BBF8D}"/>
                  </a:ext>
                </a:extLst>
              </p:cNvPr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g3acbb144eea_1_6349">
                <a:extLst>
                  <a:ext uri="{FF2B5EF4-FFF2-40B4-BE49-F238E27FC236}">
                    <a16:creationId xmlns:a16="http://schemas.microsoft.com/office/drawing/2014/main" id="{5019ADE8-6791-2852-D5DD-7B6A50366C7A}"/>
                  </a:ext>
                </a:extLst>
              </p:cNvPr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g3acbb144eea_1_6349">
                <a:extLst>
                  <a:ext uri="{FF2B5EF4-FFF2-40B4-BE49-F238E27FC236}">
                    <a16:creationId xmlns:a16="http://schemas.microsoft.com/office/drawing/2014/main" id="{179237D8-D089-A75F-8BCE-4BF4D262969A}"/>
                  </a:ext>
                </a:extLst>
              </p:cNvPr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58" name="Google Shape;12058;g3acbb144eea_1_6349">
            <a:extLst>
              <a:ext uri="{FF2B5EF4-FFF2-40B4-BE49-F238E27FC236}">
                <a16:creationId xmlns:a16="http://schemas.microsoft.com/office/drawing/2014/main" id="{F787CECF-C4AC-52B1-CBB8-EC39C6D0E28C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2059" name="Google Shape;12059;g3acbb144eea_1_6349">
              <a:extLst>
                <a:ext uri="{FF2B5EF4-FFF2-40B4-BE49-F238E27FC236}">
                  <a16:creationId xmlns:a16="http://schemas.microsoft.com/office/drawing/2014/main" id="{B336870C-859E-C7F8-3F70-E6610251024C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60" name="Google Shape;12060;g3acbb144eea_1_6349">
              <a:extLst>
                <a:ext uri="{FF2B5EF4-FFF2-40B4-BE49-F238E27FC236}">
                  <a16:creationId xmlns:a16="http://schemas.microsoft.com/office/drawing/2014/main" id="{E07A6B56-12DF-EAAB-C48B-2FE2307C9E88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2061" name="Google Shape;12061;g3acbb144eea_1_6349">
                <a:extLst>
                  <a:ext uri="{FF2B5EF4-FFF2-40B4-BE49-F238E27FC236}">
                    <a16:creationId xmlns:a16="http://schemas.microsoft.com/office/drawing/2014/main" id="{35480B52-E035-525B-1DF4-67CE79E4A450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g3acbb144eea_1_6349">
                <a:extLst>
                  <a:ext uri="{FF2B5EF4-FFF2-40B4-BE49-F238E27FC236}">
                    <a16:creationId xmlns:a16="http://schemas.microsoft.com/office/drawing/2014/main" id="{3328653C-6F21-B02E-1D8F-B2A926E957DE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g3acbb144eea_1_6349">
                <a:extLst>
                  <a:ext uri="{FF2B5EF4-FFF2-40B4-BE49-F238E27FC236}">
                    <a16:creationId xmlns:a16="http://schemas.microsoft.com/office/drawing/2014/main" id="{F83E62A2-B670-D957-77E7-683CE8FFB94D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64" name="Google Shape;12064;g3acbb144eea_1_6349">
                <a:extLst>
                  <a:ext uri="{FF2B5EF4-FFF2-40B4-BE49-F238E27FC236}">
                    <a16:creationId xmlns:a16="http://schemas.microsoft.com/office/drawing/2014/main" id="{57693070-1DA6-4A22-BC70-0499D186C2B8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2065" name="Google Shape;12065;g3acbb144eea_1_6349">
                  <a:extLst>
                    <a:ext uri="{FF2B5EF4-FFF2-40B4-BE49-F238E27FC236}">
                      <a16:creationId xmlns:a16="http://schemas.microsoft.com/office/drawing/2014/main" id="{CF62584D-571F-55C3-5947-3209C1705D36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6" name="Google Shape;12066;g3acbb144eea_1_6349">
                  <a:extLst>
                    <a:ext uri="{FF2B5EF4-FFF2-40B4-BE49-F238E27FC236}">
                      <a16:creationId xmlns:a16="http://schemas.microsoft.com/office/drawing/2014/main" id="{2409EC80-3079-3FAB-C449-5CE64375BD3C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7" name="Google Shape;12067;g3acbb144eea_1_6349">
                  <a:extLst>
                    <a:ext uri="{FF2B5EF4-FFF2-40B4-BE49-F238E27FC236}">
                      <a16:creationId xmlns:a16="http://schemas.microsoft.com/office/drawing/2014/main" id="{45B848AE-24E6-7E12-251F-AF4D70EF6CA1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68" name="Google Shape;12068;g3acbb144eea_1_6349">
                <a:extLst>
                  <a:ext uri="{FF2B5EF4-FFF2-40B4-BE49-F238E27FC236}">
                    <a16:creationId xmlns:a16="http://schemas.microsoft.com/office/drawing/2014/main" id="{7BD36D97-0471-11E7-586D-C47D3338CDBD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2069" name="Google Shape;12069;g3acbb144eea_1_6349">
                  <a:extLst>
                    <a:ext uri="{FF2B5EF4-FFF2-40B4-BE49-F238E27FC236}">
                      <a16:creationId xmlns:a16="http://schemas.microsoft.com/office/drawing/2014/main" id="{A2224670-3076-E665-CB2B-EB1242BE5D6E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2070" name="Google Shape;12070;g3acbb144eea_1_6349">
                    <a:extLst>
                      <a:ext uri="{FF2B5EF4-FFF2-40B4-BE49-F238E27FC236}">
                        <a16:creationId xmlns:a16="http://schemas.microsoft.com/office/drawing/2014/main" id="{64C656BE-55FF-967F-21DB-7F37FD917CD4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1" name="Google Shape;12071;g3acbb144eea_1_6349">
                    <a:extLst>
                      <a:ext uri="{FF2B5EF4-FFF2-40B4-BE49-F238E27FC236}">
                        <a16:creationId xmlns:a16="http://schemas.microsoft.com/office/drawing/2014/main" id="{6B394BFD-DE15-4083-F0FB-C70DF5478E2C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2" name="Google Shape;12072;g3acbb144eea_1_6349">
                    <a:extLst>
                      <a:ext uri="{FF2B5EF4-FFF2-40B4-BE49-F238E27FC236}">
                        <a16:creationId xmlns:a16="http://schemas.microsoft.com/office/drawing/2014/main" id="{A0FC822F-9A2B-FD30-8F81-9C6A7B711235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073" name="Google Shape;12073;g3acbb144eea_1_6349">
                  <a:extLst>
                    <a:ext uri="{FF2B5EF4-FFF2-40B4-BE49-F238E27FC236}">
                      <a16:creationId xmlns:a16="http://schemas.microsoft.com/office/drawing/2014/main" id="{5BE7B896-DA65-ECEE-339F-15A32675B486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2074" name="Google Shape;12074;g3acbb144eea_1_6349">
                    <a:extLst>
                      <a:ext uri="{FF2B5EF4-FFF2-40B4-BE49-F238E27FC236}">
                        <a16:creationId xmlns:a16="http://schemas.microsoft.com/office/drawing/2014/main" id="{8CAE0614-8E59-5662-7CC2-A423A2E2B2A9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5" name="Google Shape;12075;g3acbb144eea_1_6349">
                    <a:extLst>
                      <a:ext uri="{FF2B5EF4-FFF2-40B4-BE49-F238E27FC236}">
                        <a16:creationId xmlns:a16="http://schemas.microsoft.com/office/drawing/2014/main" id="{DF8B3380-BA15-B255-EDE4-C6952FCB4497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076" name="Google Shape;12076;g3acbb144eea_1_6349">
                  <a:extLst>
                    <a:ext uri="{FF2B5EF4-FFF2-40B4-BE49-F238E27FC236}">
                      <a16:creationId xmlns:a16="http://schemas.microsoft.com/office/drawing/2014/main" id="{5FB3539E-B695-68D6-846C-052929FD7387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77" name="Google Shape;12077;g3acbb144eea_1_6349">
                  <a:extLst>
                    <a:ext uri="{FF2B5EF4-FFF2-40B4-BE49-F238E27FC236}">
                      <a16:creationId xmlns:a16="http://schemas.microsoft.com/office/drawing/2014/main" id="{068DD5DD-9F9D-B445-19CB-C58852819029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78" name="Google Shape;12078;g3acbb144eea_1_6349">
                  <a:extLst>
                    <a:ext uri="{FF2B5EF4-FFF2-40B4-BE49-F238E27FC236}">
                      <a16:creationId xmlns:a16="http://schemas.microsoft.com/office/drawing/2014/main" id="{2CF8C60C-2C37-17DF-D0D3-150B8A84D4CB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2079" name="Google Shape;12079;g3acbb144eea_1_6349">
                    <a:extLst>
                      <a:ext uri="{FF2B5EF4-FFF2-40B4-BE49-F238E27FC236}">
                        <a16:creationId xmlns:a16="http://schemas.microsoft.com/office/drawing/2014/main" id="{A3456040-EEE4-7C84-E89A-F11DC9EB1678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0" name="Google Shape;12080;g3acbb144eea_1_6349">
                    <a:extLst>
                      <a:ext uri="{FF2B5EF4-FFF2-40B4-BE49-F238E27FC236}">
                        <a16:creationId xmlns:a16="http://schemas.microsoft.com/office/drawing/2014/main" id="{7CBDE251-C137-87A8-CFA7-3665523BC792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1" name="Google Shape;12081;g3acbb144eea_1_6349">
                    <a:extLst>
                      <a:ext uri="{FF2B5EF4-FFF2-40B4-BE49-F238E27FC236}">
                        <a16:creationId xmlns:a16="http://schemas.microsoft.com/office/drawing/2014/main" id="{76DE601A-F820-6250-C89F-BD8327CC2C1B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82" name="Google Shape;12082;g3acbb144eea_1_6349">
            <a:extLst>
              <a:ext uri="{FF2B5EF4-FFF2-40B4-BE49-F238E27FC236}">
                <a16:creationId xmlns:a16="http://schemas.microsoft.com/office/drawing/2014/main" id="{B4422853-A363-572D-3569-F3422E723892}"/>
              </a:ext>
            </a:extLst>
          </p:cNvPr>
          <p:cNvGrpSpPr/>
          <p:nvPr/>
        </p:nvGrpSpPr>
        <p:grpSpPr>
          <a:xfrm>
            <a:off x="3" y="0"/>
            <a:ext cx="3483600" cy="1713000"/>
            <a:chOff x="3" y="0"/>
            <a:chExt cx="3483600" cy="1713000"/>
          </a:xfrm>
        </p:grpSpPr>
        <p:sp>
          <p:nvSpPr>
            <p:cNvPr id="12083" name="Google Shape;12083;g3acbb144eea_1_6349">
              <a:extLst>
                <a:ext uri="{FF2B5EF4-FFF2-40B4-BE49-F238E27FC236}">
                  <a16:creationId xmlns:a16="http://schemas.microsoft.com/office/drawing/2014/main" id="{74D072EC-009E-DE5B-8E62-3946903C7C9E}"/>
                </a:ext>
              </a:extLst>
            </p:cNvPr>
            <p:cNvSpPr/>
            <p:nvPr/>
          </p:nvSpPr>
          <p:spPr>
            <a:xfrm>
              <a:off x="3" y="0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84" name="Google Shape;12084;g3acbb144eea_1_6349">
              <a:extLst>
                <a:ext uri="{FF2B5EF4-FFF2-40B4-BE49-F238E27FC236}">
                  <a16:creationId xmlns:a16="http://schemas.microsoft.com/office/drawing/2014/main" id="{7EC850B0-E8A8-1ECF-9A79-486ED5B8135A}"/>
                </a:ext>
              </a:extLst>
            </p:cNvPr>
            <p:cNvGrpSpPr/>
            <p:nvPr/>
          </p:nvGrpSpPr>
          <p:grpSpPr>
            <a:xfrm>
              <a:off x="788920" y="330539"/>
              <a:ext cx="2047622" cy="1053871"/>
              <a:chOff x="5465432" y="5740505"/>
              <a:chExt cx="1320876" cy="679873"/>
            </a:xfrm>
          </p:grpSpPr>
          <p:sp>
            <p:nvSpPr>
              <p:cNvPr id="12085" name="Google Shape;12085;g3acbb144eea_1_6349">
                <a:extLst>
                  <a:ext uri="{FF2B5EF4-FFF2-40B4-BE49-F238E27FC236}">
                    <a16:creationId xmlns:a16="http://schemas.microsoft.com/office/drawing/2014/main" id="{ED7C1797-4F77-F774-4D6A-1EA63C453C6C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86" name="Google Shape;12086;g3acbb144eea_1_6349">
                <a:extLst>
                  <a:ext uri="{FF2B5EF4-FFF2-40B4-BE49-F238E27FC236}">
                    <a16:creationId xmlns:a16="http://schemas.microsoft.com/office/drawing/2014/main" id="{83D47FE4-CA9C-C5E6-0593-94F80C4732EB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2087" name="Google Shape;12087;g3acbb144eea_1_6349">
                  <a:extLst>
                    <a:ext uri="{FF2B5EF4-FFF2-40B4-BE49-F238E27FC236}">
                      <a16:creationId xmlns:a16="http://schemas.microsoft.com/office/drawing/2014/main" id="{DBDF24D4-681C-B886-52F0-9339D55CD6D4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8" name="Google Shape;12088;g3acbb144eea_1_6349">
                  <a:extLst>
                    <a:ext uri="{FF2B5EF4-FFF2-40B4-BE49-F238E27FC236}">
                      <a16:creationId xmlns:a16="http://schemas.microsoft.com/office/drawing/2014/main" id="{6DD85FB1-CA79-E4C5-E497-7D5C83910E66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9" name="Google Shape;12089;g3acbb144eea_1_6349">
                  <a:extLst>
                    <a:ext uri="{FF2B5EF4-FFF2-40B4-BE49-F238E27FC236}">
                      <a16:creationId xmlns:a16="http://schemas.microsoft.com/office/drawing/2014/main" id="{B3EA3253-9159-B59B-1F94-9FDF2F782448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0" name="Google Shape;12090;g3acbb144eea_1_6349">
                  <a:extLst>
                    <a:ext uri="{FF2B5EF4-FFF2-40B4-BE49-F238E27FC236}">
                      <a16:creationId xmlns:a16="http://schemas.microsoft.com/office/drawing/2014/main" id="{57A4603D-CE7B-AD60-8FFB-99BC4868F4E6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1" name="Google Shape;12091;g3acbb144eea_1_6349">
                  <a:extLst>
                    <a:ext uri="{FF2B5EF4-FFF2-40B4-BE49-F238E27FC236}">
                      <a16:creationId xmlns:a16="http://schemas.microsoft.com/office/drawing/2014/main" id="{44C5BE29-8B5B-7217-944E-F5338D812AFB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2" name="Google Shape;12092;g3acbb144eea_1_6349">
                  <a:extLst>
                    <a:ext uri="{FF2B5EF4-FFF2-40B4-BE49-F238E27FC236}">
                      <a16:creationId xmlns:a16="http://schemas.microsoft.com/office/drawing/2014/main" id="{90DFA544-2D17-0AE1-B105-055E73B62164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93" name="Google Shape;12093;g3acbb144eea_1_6349">
                <a:extLst>
                  <a:ext uri="{FF2B5EF4-FFF2-40B4-BE49-F238E27FC236}">
                    <a16:creationId xmlns:a16="http://schemas.microsoft.com/office/drawing/2014/main" id="{CE5DF761-8D0F-B2A6-E57E-0BEEAF3098FF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2094" name="Google Shape;12094;g3acbb144eea_1_6349">
                  <a:extLst>
                    <a:ext uri="{FF2B5EF4-FFF2-40B4-BE49-F238E27FC236}">
                      <a16:creationId xmlns:a16="http://schemas.microsoft.com/office/drawing/2014/main" id="{E8FD38BE-B763-EB40-4134-2FCBD6A763D4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5" name="Google Shape;12095;g3acbb144eea_1_6349">
                  <a:extLst>
                    <a:ext uri="{FF2B5EF4-FFF2-40B4-BE49-F238E27FC236}">
                      <a16:creationId xmlns:a16="http://schemas.microsoft.com/office/drawing/2014/main" id="{7AD98367-7013-669D-EE84-444885C483CB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6" name="Google Shape;12096;g3acbb144eea_1_6349">
                  <a:extLst>
                    <a:ext uri="{FF2B5EF4-FFF2-40B4-BE49-F238E27FC236}">
                      <a16:creationId xmlns:a16="http://schemas.microsoft.com/office/drawing/2014/main" id="{7415DF0C-225B-CEA6-712B-13EA662FA387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097" name="Google Shape;12097;g3acbb144eea_1_6349">
                <a:extLst>
                  <a:ext uri="{FF2B5EF4-FFF2-40B4-BE49-F238E27FC236}">
                    <a16:creationId xmlns:a16="http://schemas.microsoft.com/office/drawing/2014/main" id="{9733880F-2AA1-F3DF-8A1D-BB7A70DFA7D1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98" name="Google Shape;12098;g3acbb144eea_1_6349">
                <a:extLst>
                  <a:ext uri="{FF2B5EF4-FFF2-40B4-BE49-F238E27FC236}">
                    <a16:creationId xmlns:a16="http://schemas.microsoft.com/office/drawing/2014/main" id="{E21DB095-67AC-DF46-0EF8-4D45962A7960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2099" name="Google Shape;12099;g3acbb144eea_1_6349">
                  <a:extLst>
                    <a:ext uri="{FF2B5EF4-FFF2-40B4-BE49-F238E27FC236}">
                      <a16:creationId xmlns:a16="http://schemas.microsoft.com/office/drawing/2014/main" id="{7CC0EA7F-3CA2-F90E-DA79-CD6D7283975D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0" name="Google Shape;12100;g3acbb144eea_1_6349">
                  <a:extLst>
                    <a:ext uri="{FF2B5EF4-FFF2-40B4-BE49-F238E27FC236}">
                      <a16:creationId xmlns:a16="http://schemas.microsoft.com/office/drawing/2014/main" id="{494B2899-FE92-220E-B31E-452A6CED644F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1" name="Google Shape;12101;g3acbb144eea_1_6349">
                  <a:extLst>
                    <a:ext uri="{FF2B5EF4-FFF2-40B4-BE49-F238E27FC236}">
                      <a16:creationId xmlns:a16="http://schemas.microsoft.com/office/drawing/2014/main" id="{A42A4666-44AB-241B-9AF8-99C33F643C0A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102" name="Google Shape;12102;g3acbb144eea_1_6349">
            <a:extLst>
              <a:ext uri="{FF2B5EF4-FFF2-40B4-BE49-F238E27FC236}">
                <a16:creationId xmlns:a16="http://schemas.microsoft.com/office/drawing/2014/main" id="{F58BD859-083E-B8EF-BA16-F3FA7723DFE4}"/>
              </a:ext>
            </a:extLst>
          </p:cNvPr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103" name="Google Shape;12103;g3acbb144eea_1_6349">
              <a:extLst>
                <a:ext uri="{FF2B5EF4-FFF2-40B4-BE49-F238E27FC236}">
                  <a16:creationId xmlns:a16="http://schemas.microsoft.com/office/drawing/2014/main" id="{441C3774-5746-5782-E928-4D4DE858B091}"/>
                </a:ext>
              </a:extLst>
            </p:cNvPr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04" name="Google Shape;12104;g3acbb144eea_1_6349">
              <a:extLst>
                <a:ext uri="{FF2B5EF4-FFF2-40B4-BE49-F238E27FC236}">
                  <a16:creationId xmlns:a16="http://schemas.microsoft.com/office/drawing/2014/main" id="{B402D485-5CEC-8C1D-96C8-136D02723807}"/>
                </a:ext>
              </a:extLst>
            </p:cNvPr>
            <p:cNvGrpSpPr/>
            <p:nvPr/>
          </p:nvGrpSpPr>
          <p:grpSpPr>
            <a:xfrm>
              <a:off x="5555191" y="318567"/>
              <a:ext cx="1081800" cy="1053900"/>
              <a:chOff x="335491" y="2054542"/>
              <a:chExt cx="1081800" cy="1053900"/>
            </a:xfrm>
          </p:grpSpPr>
          <p:sp>
            <p:nvSpPr>
              <p:cNvPr id="12105" name="Google Shape;12105;g3acbb144eea_1_6349">
                <a:extLst>
                  <a:ext uri="{FF2B5EF4-FFF2-40B4-BE49-F238E27FC236}">
                    <a16:creationId xmlns:a16="http://schemas.microsoft.com/office/drawing/2014/main" id="{B19A583A-6446-95EE-B3D1-57D1FA21CE9A}"/>
                  </a:ext>
                </a:extLst>
              </p:cNvPr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g3acbb144eea_1_6349">
                <a:extLst>
                  <a:ext uri="{FF2B5EF4-FFF2-40B4-BE49-F238E27FC236}">
                    <a16:creationId xmlns:a16="http://schemas.microsoft.com/office/drawing/2014/main" id="{77A5F223-6D88-ABB6-A3C5-144083D2E0F5}"/>
                  </a:ext>
                </a:extLst>
              </p:cNvPr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g3acbb144eea_1_6349">
                <a:extLst>
                  <a:ext uri="{FF2B5EF4-FFF2-40B4-BE49-F238E27FC236}">
                    <a16:creationId xmlns:a16="http://schemas.microsoft.com/office/drawing/2014/main" id="{DC26FB39-41F1-5BBF-6F26-4EC339E5F51C}"/>
                  </a:ext>
                </a:extLst>
              </p:cNvPr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g3acbb144eea_1_6349">
                <a:extLst>
                  <a:ext uri="{FF2B5EF4-FFF2-40B4-BE49-F238E27FC236}">
                    <a16:creationId xmlns:a16="http://schemas.microsoft.com/office/drawing/2014/main" id="{054D21ED-D694-D801-DDE5-74F7640885FE}"/>
                  </a:ext>
                </a:extLst>
              </p:cNvPr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109" name="Google Shape;12109;g3acbb144eea_1_6349">
                <a:extLst>
                  <a:ext uri="{FF2B5EF4-FFF2-40B4-BE49-F238E27FC236}">
                    <a16:creationId xmlns:a16="http://schemas.microsoft.com/office/drawing/2014/main" id="{F73CB617-B070-44D7-0E50-4DDF7C47C119}"/>
                  </a:ext>
                </a:extLst>
              </p:cNvPr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2110" name="Google Shape;12110;g3acbb144eea_1_6349">
                  <a:extLst>
                    <a:ext uri="{FF2B5EF4-FFF2-40B4-BE49-F238E27FC236}">
                      <a16:creationId xmlns:a16="http://schemas.microsoft.com/office/drawing/2014/main" id="{BF30B293-D9A1-577B-4AAC-B959CFAC5007}"/>
                    </a:ext>
                  </a:extLst>
                </p:cNvPr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1" name="Google Shape;12111;g3acbb144eea_1_6349">
                  <a:extLst>
                    <a:ext uri="{FF2B5EF4-FFF2-40B4-BE49-F238E27FC236}">
                      <a16:creationId xmlns:a16="http://schemas.microsoft.com/office/drawing/2014/main" id="{260B8D1B-FC16-BDEA-9096-96EBB024935B}"/>
                    </a:ext>
                  </a:extLst>
                </p:cNvPr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2" name="Google Shape;12112;g3acbb144eea_1_6349">
                <a:extLst>
                  <a:ext uri="{FF2B5EF4-FFF2-40B4-BE49-F238E27FC236}">
                    <a16:creationId xmlns:a16="http://schemas.microsoft.com/office/drawing/2014/main" id="{2E633739-E141-469E-1BEB-21F52B63F623}"/>
                  </a:ext>
                </a:extLst>
              </p:cNvPr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2113" name="Google Shape;12113;g3acbb144eea_1_6349">
                  <a:extLst>
                    <a:ext uri="{FF2B5EF4-FFF2-40B4-BE49-F238E27FC236}">
                      <a16:creationId xmlns:a16="http://schemas.microsoft.com/office/drawing/2014/main" id="{D672B0E5-B4AC-B059-4C1D-B1FFD5C0CBED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4" name="Google Shape;12114;g3acbb144eea_1_6349">
                  <a:extLst>
                    <a:ext uri="{FF2B5EF4-FFF2-40B4-BE49-F238E27FC236}">
                      <a16:creationId xmlns:a16="http://schemas.microsoft.com/office/drawing/2014/main" id="{C2322BD5-18E9-5B3D-1933-70D7A53D9094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5" name="Google Shape;12115;g3acbb144eea_1_6349">
                <a:extLst>
                  <a:ext uri="{FF2B5EF4-FFF2-40B4-BE49-F238E27FC236}">
                    <a16:creationId xmlns:a16="http://schemas.microsoft.com/office/drawing/2014/main" id="{05F8BD6A-3906-85EA-3529-6BDD7E5D007C}"/>
                  </a:ext>
                </a:extLst>
              </p:cNvPr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2116" name="Google Shape;12116;g3acbb144eea_1_6349">
                  <a:extLst>
                    <a:ext uri="{FF2B5EF4-FFF2-40B4-BE49-F238E27FC236}">
                      <a16:creationId xmlns:a16="http://schemas.microsoft.com/office/drawing/2014/main" id="{61703053-21E0-FF00-405A-B06AD2046125}"/>
                    </a:ext>
                  </a:extLst>
                </p:cNvPr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7" name="Google Shape;12117;g3acbb144eea_1_6349">
                  <a:extLst>
                    <a:ext uri="{FF2B5EF4-FFF2-40B4-BE49-F238E27FC236}">
                      <a16:creationId xmlns:a16="http://schemas.microsoft.com/office/drawing/2014/main" id="{09FFEBCC-D59B-BAEE-1815-B726FB103F4D}"/>
                    </a:ext>
                  </a:extLst>
                </p:cNvPr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8" name="Google Shape;12118;g3acbb144eea_1_6349">
                  <a:extLst>
                    <a:ext uri="{FF2B5EF4-FFF2-40B4-BE49-F238E27FC236}">
                      <a16:creationId xmlns:a16="http://schemas.microsoft.com/office/drawing/2014/main" id="{616EE8E7-2BF9-D5E7-4536-DB5CDBD26E41}"/>
                    </a:ext>
                  </a:extLst>
                </p:cNvPr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9" name="Google Shape;12119;g3acbb144eea_1_6349">
                  <a:extLst>
                    <a:ext uri="{FF2B5EF4-FFF2-40B4-BE49-F238E27FC236}">
                      <a16:creationId xmlns:a16="http://schemas.microsoft.com/office/drawing/2014/main" id="{69E238B1-873A-87CB-F78F-3A2967B70BA5}"/>
                    </a:ext>
                  </a:extLst>
                </p:cNvPr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0" name="Google Shape;12120;g3acbb144eea_1_6349">
                  <a:extLst>
                    <a:ext uri="{FF2B5EF4-FFF2-40B4-BE49-F238E27FC236}">
                      <a16:creationId xmlns:a16="http://schemas.microsoft.com/office/drawing/2014/main" id="{1D73A642-FB13-BB2C-35F5-F31A4DA7FCA0}"/>
                    </a:ext>
                  </a:extLst>
                </p:cNvPr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1" name="Google Shape;12121;g3acbb144eea_1_6349">
                  <a:extLst>
                    <a:ext uri="{FF2B5EF4-FFF2-40B4-BE49-F238E27FC236}">
                      <a16:creationId xmlns:a16="http://schemas.microsoft.com/office/drawing/2014/main" id="{1A3C3CBF-F8C1-4673-FB39-D0345813ECF1}"/>
                    </a:ext>
                  </a:extLst>
                </p:cNvPr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2" name="Google Shape;12122;g3acbb144eea_1_6349">
                  <a:extLst>
                    <a:ext uri="{FF2B5EF4-FFF2-40B4-BE49-F238E27FC236}">
                      <a16:creationId xmlns:a16="http://schemas.microsoft.com/office/drawing/2014/main" id="{975D0A18-9740-23BB-2634-A621F8D991C3}"/>
                    </a:ext>
                  </a:extLst>
                </p:cNvPr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3" name="Google Shape;12123;g3acbb144eea_1_6349">
                  <a:extLst>
                    <a:ext uri="{FF2B5EF4-FFF2-40B4-BE49-F238E27FC236}">
                      <a16:creationId xmlns:a16="http://schemas.microsoft.com/office/drawing/2014/main" id="{3DD9ABD7-B145-7633-4184-5326A3ED4594}"/>
                    </a:ext>
                  </a:extLst>
                </p:cNvPr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4" name="Google Shape;12124;g3acbb144eea_1_6349">
                  <a:extLst>
                    <a:ext uri="{FF2B5EF4-FFF2-40B4-BE49-F238E27FC236}">
                      <a16:creationId xmlns:a16="http://schemas.microsoft.com/office/drawing/2014/main" id="{886CCDF9-088D-DBA0-C138-ABE508C9112E}"/>
                    </a:ext>
                  </a:extLst>
                </p:cNvPr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5" name="Google Shape;12125;g3acbb144eea_1_6349">
                  <a:extLst>
                    <a:ext uri="{FF2B5EF4-FFF2-40B4-BE49-F238E27FC236}">
                      <a16:creationId xmlns:a16="http://schemas.microsoft.com/office/drawing/2014/main" id="{02F6E3E5-514A-226E-7956-DBEC9F216A87}"/>
                    </a:ext>
                  </a:extLst>
                </p:cNvPr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6" name="Google Shape;12126;g3acbb144eea_1_6349">
                  <a:extLst>
                    <a:ext uri="{FF2B5EF4-FFF2-40B4-BE49-F238E27FC236}">
                      <a16:creationId xmlns:a16="http://schemas.microsoft.com/office/drawing/2014/main" id="{E3D9B7AA-0BA0-9FA0-0795-AE69E86240B9}"/>
                    </a:ext>
                  </a:extLst>
                </p:cNvPr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7" name="Google Shape;12127;g3acbb144eea_1_6349">
                  <a:extLst>
                    <a:ext uri="{FF2B5EF4-FFF2-40B4-BE49-F238E27FC236}">
                      <a16:creationId xmlns:a16="http://schemas.microsoft.com/office/drawing/2014/main" id="{630B1391-7B7E-18D1-CB66-118F1A81BBD4}"/>
                    </a:ext>
                  </a:extLst>
                </p:cNvPr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8" name="Google Shape;12128;g3acbb144eea_1_6349">
                  <a:extLst>
                    <a:ext uri="{FF2B5EF4-FFF2-40B4-BE49-F238E27FC236}">
                      <a16:creationId xmlns:a16="http://schemas.microsoft.com/office/drawing/2014/main" id="{E2B7A3CF-2C9F-8A80-3B25-5687C8BB64B1}"/>
                    </a:ext>
                  </a:extLst>
                </p:cNvPr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9" name="Google Shape;12129;g3acbb144eea_1_6349">
                  <a:extLst>
                    <a:ext uri="{FF2B5EF4-FFF2-40B4-BE49-F238E27FC236}">
                      <a16:creationId xmlns:a16="http://schemas.microsoft.com/office/drawing/2014/main" id="{783822BB-3E44-BEF0-5EA3-5C688FC8040D}"/>
                    </a:ext>
                  </a:extLst>
                </p:cNvPr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0" name="Google Shape;12130;g3acbb144eea_1_6349">
                  <a:extLst>
                    <a:ext uri="{FF2B5EF4-FFF2-40B4-BE49-F238E27FC236}">
                      <a16:creationId xmlns:a16="http://schemas.microsoft.com/office/drawing/2014/main" id="{E8325621-AD8A-9C1E-B5CE-1933D59F7896}"/>
                    </a:ext>
                  </a:extLst>
                </p:cNvPr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1" name="Google Shape;12131;g3acbb144eea_1_6349">
                  <a:extLst>
                    <a:ext uri="{FF2B5EF4-FFF2-40B4-BE49-F238E27FC236}">
                      <a16:creationId xmlns:a16="http://schemas.microsoft.com/office/drawing/2014/main" id="{D73F1C5A-D86D-52BD-1FE7-E5F5CF6EB79A}"/>
                    </a:ext>
                  </a:extLst>
                </p:cNvPr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2" name="Google Shape;12132;g3acbb144eea_1_6349">
                  <a:extLst>
                    <a:ext uri="{FF2B5EF4-FFF2-40B4-BE49-F238E27FC236}">
                      <a16:creationId xmlns:a16="http://schemas.microsoft.com/office/drawing/2014/main" id="{438B306A-A51A-3135-4C27-1A8E5625E6E5}"/>
                    </a:ext>
                  </a:extLst>
                </p:cNvPr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3" name="Google Shape;12133;g3acbb144eea_1_6349">
                  <a:extLst>
                    <a:ext uri="{FF2B5EF4-FFF2-40B4-BE49-F238E27FC236}">
                      <a16:creationId xmlns:a16="http://schemas.microsoft.com/office/drawing/2014/main" id="{C7C4A331-FEE0-222A-3DB7-51B07C9306B3}"/>
                    </a:ext>
                  </a:extLst>
                </p:cNvPr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4" name="Google Shape;12134;g3acbb144eea_1_6349">
                  <a:extLst>
                    <a:ext uri="{FF2B5EF4-FFF2-40B4-BE49-F238E27FC236}">
                      <a16:creationId xmlns:a16="http://schemas.microsoft.com/office/drawing/2014/main" id="{8E32262E-4FEE-3B26-FEE1-207CB2BB289F}"/>
                    </a:ext>
                  </a:extLst>
                </p:cNvPr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5" name="Google Shape;12135;g3acbb144eea_1_6349">
                  <a:extLst>
                    <a:ext uri="{FF2B5EF4-FFF2-40B4-BE49-F238E27FC236}">
                      <a16:creationId xmlns:a16="http://schemas.microsoft.com/office/drawing/2014/main" id="{A75F8C5C-9F42-21A4-340E-D9C5A8EA2B4D}"/>
                    </a:ext>
                  </a:extLst>
                </p:cNvPr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6" name="Google Shape;12136;g3acbb144eea_1_6349">
                  <a:extLst>
                    <a:ext uri="{FF2B5EF4-FFF2-40B4-BE49-F238E27FC236}">
                      <a16:creationId xmlns:a16="http://schemas.microsoft.com/office/drawing/2014/main" id="{7421809C-C07B-B028-9525-C701544C7D1C}"/>
                    </a:ext>
                  </a:extLst>
                </p:cNvPr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7" name="Google Shape;12137;g3acbb144eea_1_6349">
                  <a:extLst>
                    <a:ext uri="{FF2B5EF4-FFF2-40B4-BE49-F238E27FC236}">
                      <a16:creationId xmlns:a16="http://schemas.microsoft.com/office/drawing/2014/main" id="{F96D6AED-073E-DE93-47A7-03D288D510F4}"/>
                    </a:ext>
                  </a:extLst>
                </p:cNvPr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8" name="Google Shape;12138;g3acbb144eea_1_6349">
                  <a:extLst>
                    <a:ext uri="{FF2B5EF4-FFF2-40B4-BE49-F238E27FC236}">
                      <a16:creationId xmlns:a16="http://schemas.microsoft.com/office/drawing/2014/main" id="{3C9304A9-7F44-61CA-D964-400070A4A4D7}"/>
                    </a:ext>
                  </a:extLst>
                </p:cNvPr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39" name="Google Shape;12139;g3acbb144eea_1_6349">
                <a:extLst>
                  <a:ext uri="{FF2B5EF4-FFF2-40B4-BE49-F238E27FC236}">
                    <a16:creationId xmlns:a16="http://schemas.microsoft.com/office/drawing/2014/main" id="{BCCA14F4-FF22-6785-6DFC-3A01EB45E54F}"/>
                  </a:ext>
                </a:extLst>
              </p:cNvPr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2140" name="Google Shape;12140;g3acbb144eea_1_6349">
                  <a:extLst>
                    <a:ext uri="{FF2B5EF4-FFF2-40B4-BE49-F238E27FC236}">
                      <a16:creationId xmlns:a16="http://schemas.microsoft.com/office/drawing/2014/main" id="{3C354D4F-7B3C-B8FF-C3FB-833A44521C3B}"/>
                    </a:ext>
                  </a:extLst>
                </p:cNvPr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1" name="Google Shape;12141;g3acbb144eea_1_6349">
                  <a:extLst>
                    <a:ext uri="{FF2B5EF4-FFF2-40B4-BE49-F238E27FC236}">
                      <a16:creationId xmlns:a16="http://schemas.microsoft.com/office/drawing/2014/main" id="{BB8C20F1-9740-0254-164F-D7C44AB1F030}"/>
                    </a:ext>
                  </a:extLst>
                </p:cNvPr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2" name="Google Shape;12142;g3acbb144eea_1_6349">
                  <a:extLst>
                    <a:ext uri="{FF2B5EF4-FFF2-40B4-BE49-F238E27FC236}">
                      <a16:creationId xmlns:a16="http://schemas.microsoft.com/office/drawing/2014/main" id="{060FF763-1451-D2E6-5E94-D1774C7C1125}"/>
                    </a:ext>
                  </a:extLst>
                </p:cNvPr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3" name="Google Shape;12143;g3acbb144eea_1_6349">
                  <a:extLst>
                    <a:ext uri="{FF2B5EF4-FFF2-40B4-BE49-F238E27FC236}">
                      <a16:creationId xmlns:a16="http://schemas.microsoft.com/office/drawing/2014/main" id="{04846419-80F4-C88E-801E-7A523636CCCB}"/>
                    </a:ext>
                  </a:extLst>
                </p:cNvPr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4" name="Google Shape;12144;g3acbb144eea_1_6349">
                  <a:extLst>
                    <a:ext uri="{FF2B5EF4-FFF2-40B4-BE49-F238E27FC236}">
                      <a16:creationId xmlns:a16="http://schemas.microsoft.com/office/drawing/2014/main" id="{FF0FA737-858F-90BF-E057-B4868707D425}"/>
                    </a:ext>
                  </a:extLst>
                </p:cNvPr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5" name="Google Shape;12145;g3acbb144eea_1_6349">
                  <a:extLst>
                    <a:ext uri="{FF2B5EF4-FFF2-40B4-BE49-F238E27FC236}">
                      <a16:creationId xmlns:a16="http://schemas.microsoft.com/office/drawing/2014/main" id="{6D1CCE05-7A0F-ABE1-1EE1-FBF806BF87A5}"/>
                    </a:ext>
                  </a:extLst>
                </p:cNvPr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6" name="Google Shape;12146;g3acbb144eea_1_6349">
                  <a:extLst>
                    <a:ext uri="{FF2B5EF4-FFF2-40B4-BE49-F238E27FC236}">
                      <a16:creationId xmlns:a16="http://schemas.microsoft.com/office/drawing/2014/main" id="{29D301E3-77E0-07FD-40F4-022A8B97B146}"/>
                    </a:ext>
                  </a:extLst>
                </p:cNvPr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7" name="Google Shape;12147;g3acbb144eea_1_6349">
                  <a:extLst>
                    <a:ext uri="{FF2B5EF4-FFF2-40B4-BE49-F238E27FC236}">
                      <a16:creationId xmlns:a16="http://schemas.microsoft.com/office/drawing/2014/main" id="{A0A9E53C-14D9-D48F-473A-FE2FB30DB6D6}"/>
                    </a:ext>
                  </a:extLst>
                </p:cNvPr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8" name="Google Shape;12148;g3acbb144eea_1_6349">
                  <a:extLst>
                    <a:ext uri="{FF2B5EF4-FFF2-40B4-BE49-F238E27FC236}">
                      <a16:creationId xmlns:a16="http://schemas.microsoft.com/office/drawing/2014/main" id="{97B8C54B-A93A-76B2-55DB-2F5A9834B1CE}"/>
                    </a:ext>
                  </a:extLst>
                </p:cNvPr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9" name="Google Shape;12149;g3acbb144eea_1_6349">
                  <a:extLst>
                    <a:ext uri="{FF2B5EF4-FFF2-40B4-BE49-F238E27FC236}">
                      <a16:creationId xmlns:a16="http://schemas.microsoft.com/office/drawing/2014/main" id="{AF91A110-524B-02A5-4F13-C5679DE87CFD}"/>
                    </a:ext>
                  </a:extLst>
                </p:cNvPr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0" name="Google Shape;12150;g3acbb144eea_1_6349">
                  <a:extLst>
                    <a:ext uri="{FF2B5EF4-FFF2-40B4-BE49-F238E27FC236}">
                      <a16:creationId xmlns:a16="http://schemas.microsoft.com/office/drawing/2014/main" id="{16D48480-AA34-63CD-A72C-A8EFE38E7EB5}"/>
                    </a:ext>
                  </a:extLst>
                </p:cNvPr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1" name="Google Shape;12151;g3acbb144eea_1_6349">
                  <a:extLst>
                    <a:ext uri="{FF2B5EF4-FFF2-40B4-BE49-F238E27FC236}">
                      <a16:creationId xmlns:a16="http://schemas.microsoft.com/office/drawing/2014/main" id="{6E1DF19C-7DE3-42DF-4B29-11199D46C450}"/>
                    </a:ext>
                  </a:extLst>
                </p:cNvPr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2" name="Google Shape;12152;g3acbb144eea_1_6349">
                  <a:extLst>
                    <a:ext uri="{FF2B5EF4-FFF2-40B4-BE49-F238E27FC236}">
                      <a16:creationId xmlns:a16="http://schemas.microsoft.com/office/drawing/2014/main" id="{8E008F07-958D-3E81-E2D6-355B0DA2F3B5}"/>
                    </a:ext>
                  </a:extLst>
                </p:cNvPr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3" name="Google Shape;12153;g3acbb144eea_1_6349">
                  <a:extLst>
                    <a:ext uri="{FF2B5EF4-FFF2-40B4-BE49-F238E27FC236}">
                      <a16:creationId xmlns:a16="http://schemas.microsoft.com/office/drawing/2014/main" id="{8046E3D2-5FD9-9F90-0CC4-B218C1CFCC24}"/>
                    </a:ext>
                  </a:extLst>
                </p:cNvPr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4" name="Google Shape;12154;g3acbb144eea_1_6349">
                  <a:extLst>
                    <a:ext uri="{FF2B5EF4-FFF2-40B4-BE49-F238E27FC236}">
                      <a16:creationId xmlns:a16="http://schemas.microsoft.com/office/drawing/2014/main" id="{2184871D-F05D-BD95-BB92-9E622CA9734C}"/>
                    </a:ext>
                  </a:extLst>
                </p:cNvPr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5" name="Google Shape;12155;g3acbb144eea_1_6349">
                  <a:extLst>
                    <a:ext uri="{FF2B5EF4-FFF2-40B4-BE49-F238E27FC236}">
                      <a16:creationId xmlns:a16="http://schemas.microsoft.com/office/drawing/2014/main" id="{3527C96A-241A-580C-2902-D379B969850A}"/>
                    </a:ext>
                  </a:extLst>
                </p:cNvPr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6" name="Google Shape;12156;g3acbb144eea_1_6349">
                  <a:extLst>
                    <a:ext uri="{FF2B5EF4-FFF2-40B4-BE49-F238E27FC236}">
                      <a16:creationId xmlns:a16="http://schemas.microsoft.com/office/drawing/2014/main" id="{AAF7F765-5127-AB15-5E9B-9846DB92C00F}"/>
                    </a:ext>
                  </a:extLst>
                </p:cNvPr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7" name="Google Shape;12157;g3acbb144eea_1_6349">
                  <a:extLst>
                    <a:ext uri="{FF2B5EF4-FFF2-40B4-BE49-F238E27FC236}">
                      <a16:creationId xmlns:a16="http://schemas.microsoft.com/office/drawing/2014/main" id="{15632C15-90F9-200A-5A66-DABA4961D281}"/>
                    </a:ext>
                  </a:extLst>
                </p:cNvPr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8" name="Google Shape;12158;g3acbb144eea_1_6349">
                  <a:extLst>
                    <a:ext uri="{FF2B5EF4-FFF2-40B4-BE49-F238E27FC236}">
                      <a16:creationId xmlns:a16="http://schemas.microsoft.com/office/drawing/2014/main" id="{87EA6AF9-B130-840A-AD54-06270B9FFAF9}"/>
                    </a:ext>
                  </a:extLst>
                </p:cNvPr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9" name="Google Shape;12159;g3acbb144eea_1_6349">
                  <a:extLst>
                    <a:ext uri="{FF2B5EF4-FFF2-40B4-BE49-F238E27FC236}">
                      <a16:creationId xmlns:a16="http://schemas.microsoft.com/office/drawing/2014/main" id="{F263A826-F38C-14DA-3B47-A98086F7B38F}"/>
                    </a:ext>
                  </a:extLst>
                </p:cNvPr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0" name="Google Shape;12160;g3acbb144eea_1_6349">
                  <a:extLst>
                    <a:ext uri="{FF2B5EF4-FFF2-40B4-BE49-F238E27FC236}">
                      <a16:creationId xmlns:a16="http://schemas.microsoft.com/office/drawing/2014/main" id="{2800A735-B83C-3CEC-2962-6D378758A71C}"/>
                    </a:ext>
                  </a:extLst>
                </p:cNvPr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1" name="Google Shape;12161;g3acbb144eea_1_6349">
                  <a:extLst>
                    <a:ext uri="{FF2B5EF4-FFF2-40B4-BE49-F238E27FC236}">
                      <a16:creationId xmlns:a16="http://schemas.microsoft.com/office/drawing/2014/main" id="{9205DED8-4F48-305D-92F1-9135003F01B6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2" name="Google Shape;12162;g3acbb144eea_1_6349">
                  <a:extLst>
                    <a:ext uri="{FF2B5EF4-FFF2-40B4-BE49-F238E27FC236}">
                      <a16:creationId xmlns:a16="http://schemas.microsoft.com/office/drawing/2014/main" id="{68A1EA3D-382D-CA82-7193-C1B79027A392}"/>
                    </a:ext>
                  </a:extLst>
                </p:cNvPr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3" name="Google Shape;12163;g3acbb144eea_1_6349">
                  <a:extLst>
                    <a:ext uri="{FF2B5EF4-FFF2-40B4-BE49-F238E27FC236}">
                      <a16:creationId xmlns:a16="http://schemas.microsoft.com/office/drawing/2014/main" id="{AC607DF6-9B62-6391-E305-CA3588654A98}"/>
                    </a:ext>
                  </a:extLst>
                </p:cNvPr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4" name="Google Shape;12164;g3acbb144eea_1_6349">
                  <a:extLst>
                    <a:ext uri="{FF2B5EF4-FFF2-40B4-BE49-F238E27FC236}">
                      <a16:creationId xmlns:a16="http://schemas.microsoft.com/office/drawing/2014/main" id="{ECAF155D-8163-788E-4E84-8FA401A7275F}"/>
                    </a:ext>
                  </a:extLst>
                </p:cNvPr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5" name="Google Shape;12165;g3acbb144eea_1_6349">
                  <a:extLst>
                    <a:ext uri="{FF2B5EF4-FFF2-40B4-BE49-F238E27FC236}">
                      <a16:creationId xmlns:a16="http://schemas.microsoft.com/office/drawing/2014/main" id="{ABC09514-AB0D-4B6C-963E-968C22354A89}"/>
                    </a:ext>
                  </a:extLst>
                </p:cNvPr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6" name="Google Shape;12166;g3acbb144eea_1_6349">
                  <a:extLst>
                    <a:ext uri="{FF2B5EF4-FFF2-40B4-BE49-F238E27FC236}">
                      <a16:creationId xmlns:a16="http://schemas.microsoft.com/office/drawing/2014/main" id="{8E4DEF8E-A0C0-FC2A-FC37-A2EF435DA831}"/>
                    </a:ext>
                  </a:extLst>
                </p:cNvPr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7" name="Google Shape;12167;g3acbb144eea_1_6349">
                  <a:extLst>
                    <a:ext uri="{FF2B5EF4-FFF2-40B4-BE49-F238E27FC236}">
                      <a16:creationId xmlns:a16="http://schemas.microsoft.com/office/drawing/2014/main" id="{074ECADC-B3FE-41CA-F7F6-7CE2B6BBFBA8}"/>
                    </a:ext>
                  </a:extLst>
                </p:cNvPr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8" name="Google Shape;12168;g3acbb144eea_1_6349">
                  <a:extLst>
                    <a:ext uri="{FF2B5EF4-FFF2-40B4-BE49-F238E27FC236}">
                      <a16:creationId xmlns:a16="http://schemas.microsoft.com/office/drawing/2014/main" id="{93DECCFD-0C70-082B-EB36-CA17E4B03D23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9" name="Google Shape;12169;g3acbb144eea_1_6349">
                  <a:extLst>
                    <a:ext uri="{FF2B5EF4-FFF2-40B4-BE49-F238E27FC236}">
                      <a16:creationId xmlns:a16="http://schemas.microsoft.com/office/drawing/2014/main" id="{839AA1CC-5648-C542-A23B-CC53F54AB325}"/>
                    </a:ext>
                  </a:extLst>
                </p:cNvPr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0" name="Google Shape;12170;g3acbb144eea_1_6349">
                  <a:extLst>
                    <a:ext uri="{FF2B5EF4-FFF2-40B4-BE49-F238E27FC236}">
                      <a16:creationId xmlns:a16="http://schemas.microsoft.com/office/drawing/2014/main" id="{675BFF41-2FCE-2AEF-0306-AD8F60A28986}"/>
                    </a:ext>
                  </a:extLst>
                </p:cNvPr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1" name="Google Shape;12171;g3acbb144eea_1_6349">
                  <a:extLst>
                    <a:ext uri="{FF2B5EF4-FFF2-40B4-BE49-F238E27FC236}">
                      <a16:creationId xmlns:a16="http://schemas.microsoft.com/office/drawing/2014/main" id="{92C5ECB1-6533-2D49-DB4F-EE510844A3DE}"/>
                    </a:ext>
                  </a:extLst>
                </p:cNvPr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2" name="Google Shape;12172;g3acbb144eea_1_6349">
                  <a:extLst>
                    <a:ext uri="{FF2B5EF4-FFF2-40B4-BE49-F238E27FC236}">
                      <a16:creationId xmlns:a16="http://schemas.microsoft.com/office/drawing/2014/main" id="{5427585C-67DF-9085-E8DF-D43819EFC064}"/>
                    </a:ext>
                  </a:extLst>
                </p:cNvPr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3" name="Google Shape;12173;g3acbb144eea_1_6349">
                  <a:extLst>
                    <a:ext uri="{FF2B5EF4-FFF2-40B4-BE49-F238E27FC236}">
                      <a16:creationId xmlns:a16="http://schemas.microsoft.com/office/drawing/2014/main" id="{2C0070B9-57E6-7240-6CFB-19FE8B37F983}"/>
                    </a:ext>
                  </a:extLst>
                </p:cNvPr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4" name="Google Shape;12174;g3acbb144eea_1_6349">
                  <a:extLst>
                    <a:ext uri="{FF2B5EF4-FFF2-40B4-BE49-F238E27FC236}">
                      <a16:creationId xmlns:a16="http://schemas.microsoft.com/office/drawing/2014/main" id="{B5907966-9180-BEB9-AF3F-D977394F2A41}"/>
                    </a:ext>
                  </a:extLst>
                </p:cNvPr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5" name="Google Shape;12175;g3acbb144eea_1_6349">
                  <a:extLst>
                    <a:ext uri="{FF2B5EF4-FFF2-40B4-BE49-F238E27FC236}">
                      <a16:creationId xmlns:a16="http://schemas.microsoft.com/office/drawing/2014/main" id="{9348F035-76EB-682B-DD9C-00DC458DE02A}"/>
                    </a:ext>
                  </a:extLst>
                </p:cNvPr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6" name="Google Shape;12176;g3acbb144eea_1_6349">
                  <a:extLst>
                    <a:ext uri="{FF2B5EF4-FFF2-40B4-BE49-F238E27FC236}">
                      <a16:creationId xmlns:a16="http://schemas.microsoft.com/office/drawing/2014/main" id="{4B91C4EE-F2B7-939E-DEF0-97AF34A36150}"/>
                    </a:ext>
                  </a:extLst>
                </p:cNvPr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7" name="Google Shape;12177;g3acbb144eea_1_6349">
                  <a:extLst>
                    <a:ext uri="{FF2B5EF4-FFF2-40B4-BE49-F238E27FC236}">
                      <a16:creationId xmlns:a16="http://schemas.microsoft.com/office/drawing/2014/main" id="{30155ADA-B54A-68A8-0EB8-51660F90B118}"/>
                    </a:ext>
                  </a:extLst>
                </p:cNvPr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8" name="Google Shape;12178;g3acbb144eea_1_6349">
                  <a:extLst>
                    <a:ext uri="{FF2B5EF4-FFF2-40B4-BE49-F238E27FC236}">
                      <a16:creationId xmlns:a16="http://schemas.microsoft.com/office/drawing/2014/main" id="{3BFFFA5F-810F-339E-3F22-FFDEEC743AB9}"/>
                    </a:ext>
                  </a:extLst>
                </p:cNvPr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9" name="Google Shape;12179;g3acbb144eea_1_6349">
                  <a:extLst>
                    <a:ext uri="{FF2B5EF4-FFF2-40B4-BE49-F238E27FC236}">
                      <a16:creationId xmlns:a16="http://schemas.microsoft.com/office/drawing/2014/main" id="{7BDC32B1-45CD-C06D-8ACB-2E918C40ACBA}"/>
                    </a:ext>
                  </a:extLst>
                </p:cNvPr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0" name="Google Shape;12180;g3acbb144eea_1_6349">
                  <a:extLst>
                    <a:ext uri="{FF2B5EF4-FFF2-40B4-BE49-F238E27FC236}">
                      <a16:creationId xmlns:a16="http://schemas.microsoft.com/office/drawing/2014/main" id="{60FC3A9F-A710-0904-CD64-C6898BB28963}"/>
                    </a:ext>
                  </a:extLst>
                </p:cNvPr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1" name="Google Shape;12181;g3acbb144eea_1_6349">
                  <a:extLst>
                    <a:ext uri="{FF2B5EF4-FFF2-40B4-BE49-F238E27FC236}">
                      <a16:creationId xmlns:a16="http://schemas.microsoft.com/office/drawing/2014/main" id="{33AE9AF8-2D61-F202-7DB2-2E2BBCC488A9}"/>
                    </a:ext>
                  </a:extLst>
                </p:cNvPr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2" name="Google Shape;12182;g3acbb144eea_1_6349">
                  <a:extLst>
                    <a:ext uri="{FF2B5EF4-FFF2-40B4-BE49-F238E27FC236}">
                      <a16:creationId xmlns:a16="http://schemas.microsoft.com/office/drawing/2014/main" id="{60EB5AED-E012-F7C1-2931-5DD06EACA5D6}"/>
                    </a:ext>
                  </a:extLst>
                </p:cNvPr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3" name="Google Shape;12183;g3acbb144eea_1_6349">
                  <a:extLst>
                    <a:ext uri="{FF2B5EF4-FFF2-40B4-BE49-F238E27FC236}">
                      <a16:creationId xmlns:a16="http://schemas.microsoft.com/office/drawing/2014/main" id="{2862331B-7773-4C84-9AE6-46CB9753FC1A}"/>
                    </a:ext>
                  </a:extLst>
                </p:cNvPr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4" name="Google Shape;12184;g3acbb144eea_1_6349">
                  <a:extLst>
                    <a:ext uri="{FF2B5EF4-FFF2-40B4-BE49-F238E27FC236}">
                      <a16:creationId xmlns:a16="http://schemas.microsoft.com/office/drawing/2014/main" id="{DEC8C090-39F8-2296-73C0-09C939F11B26}"/>
                    </a:ext>
                  </a:extLst>
                </p:cNvPr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5" name="Google Shape;12185;g3acbb144eea_1_6349">
                  <a:extLst>
                    <a:ext uri="{FF2B5EF4-FFF2-40B4-BE49-F238E27FC236}">
                      <a16:creationId xmlns:a16="http://schemas.microsoft.com/office/drawing/2014/main" id="{0E928644-93FC-125E-7BCA-A58B47C2D8EE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6" name="Google Shape;12186;g3acbb144eea_1_6349">
                  <a:extLst>
                    <a:ext uri="{FF2B5EF4-FFF2-40B4-BE49-F238E27FC236}">
                      <a16:creationId xmlns:a16="http://schemas.microsoft.com/office/drawing/2014/main" id="{B7C1E1AB-9A04-48D1-C2BC-06A6108C79B0}"/>
                    </a:ext>
                  </a:extLst>
                </p:cNvPr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7" name="Google Shape;12187;g3acbb144eea_1_6349">
                  <a:extLst>
                    <a:ext uri="{FF2B5EF4-FFF2-40B4-BE49-F238E27FC236}">
                      <a16:creationId xmlns:a16="http://schemas.microsoft.com/office/drawing/2014/main" id="{A13B0B42-EF87-1C4A-B6F1-4E674CF2A4B9}"/>
                    </a:ext>
                  </a:extLst>
                </p:cNvPr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8" name="Google Shape;12188;g3acbb144eea_1_6349">
                  <a:extLst>
                    <a:ext uri="{FF2B5EF4-FFF2-40B4-BE49-F238E27FC236}">
                      <a16:creationId xmlns:a16="http://schemas.microsoft.com/office/drawing/2014/main" id="{225CEA39-5EF1-65B7-1EA7-25139DE46DC7}"/>
                    </a:ext>
                  </a:extLst>
                </p:cNvPr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9" name="Google Shape;12189;g3acbb144eea_1_6349">
                  <a:extLst>
                    <a:ext uri="{FF2B5EF4-FFF2-40B4-BE49-F238E27FC236}">
                      <a16:creationId xmlns:a16="http://schemas.microsoft.com/office/drawing/2014/main" id="{D19CE43B-890E-5A07-FFC2-161A8BA56912}"/>
                    </a:ext>
                  </a:extLst>
                </p:cNvPr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0" name="Google Shape;12190;g3acbb144eea_1_6349">
                  <a:extLst>
                    <a:ext uri="{FF2B5EF4-FFF2-40B4-BE49-F238E27FC236}">
                      <a16:creationId xmlns:a16="http://schemas.microsoft.com/office/drawing/2014/main" id="{B0F0B3E7-B37A-D1E2-2DBD-2BA4561BDC50}"/>
                    </a:ext>
                  </a:extLst>
                </p:cNvPr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1" name="Google Shape;12191;g3acbb144eea_1_6349">
                  <a:extLst>
                    <a:ext uri="{FF2B5EF4-FFF2-40B4-BE49-F238E27FC236}">
                      <a16:creationId xmlns:a16="http://schemas.microsoft.com/office/drawing/2014/main" id="{1C15D86F-B6F4-20D1-2D20-489A829BFCA8}"/>
                    </a:ext>
                  </a:extLst>
                </p:cNvPr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2" name="Google Shape;12192;g3acbb144eea_1_6349">
                  <a:extLst>
                    <a:ext uri="{FF2B5EF4-FFF2-40B4-BE49-F238E27FC236}">
                      <a16:creationId xmlns:a16="http://schemas.microsoft.com/office/drawing/2014/main" id="{5855F045-5DAC-072E-1B13-59614B44DCCE}"/>
                    </a:ext>
                  </a:extLst>
                </p:cNvPr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3" name="Google Shape;12193;g3acbb144eea_1_6349">
                  <a:extLst>
                    <a:ext uri="{FF2B5EF4-FFF2-40B4-BE49-F238E27FC236}">
                      <a16:creationId xmlns:a16="http://schemas.microsoft.com/office/drawing/2014/main" id="{AE43A3F3-3139-4B60-1302-73B972FC4CF5}"/>
                    </a:ext>
                  </a:extLst>
                </p:cNvPr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4" name="Google Shape;12194;g3acbb144eea_1_6349">
                  <a:extLst>
                    <a:ext uri="{FF2B5EF4-FFF2-40B4-BE49-F238E27FC236}">
                      <a16:creationId xmlns:a16="http://schemas.microsoft.com/office/drawing/2014/main" id="{9E3409CF-3112-639A-40E7-737E79A8AA35}"/>
                    </a:ext>
                  </a:extLst>
                </p:cNvPr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5" name="Google Shape;12195;g3acbb144eea_1_6349">
                  <a:extLst>
                    <a:ext uri="{FF2B5EF4-FFF2-40B4-BE49-F238E27FC236}">
                      <a16:creationId xmlns:a16="http://schemas.microsoft.com/office/drawing/2014/main" id="{F8000361-7853-EA3E-FB17-2599CCB13EFD}"/>
                    </a:ext>
                  </a:extLst>
                </p:cNvPr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6" name="Google Shape;12196;g3acbb144eea_1_6349">
                  <a:extLst>
                    <a:ext uri="{FF2B5EF4-FFF2-40B4-BE49-F238E27FC236}">
                      <a16:creationId xmlns:a16="http://schemas.microsoft.com/office/drawing/2014/main" id="{E1827B6C-5946-20F0-589A-0980C1AD89A2}"/>
                    </a:ext>
                  </a:extLst>
                </p:cNvPr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7" name="Google Shape;12197;g3acbb144eea_1_6349">
                  <a:extLst>
                    <a:ext uri="{FF2B5EF4-FFF2-40B4-BE49-F238E27FC236}">
                      <a16:creationId xmlns:a16="http://schemas.microsoft.com/office/drawing/2014/main" id="{97E3F0AE-1263-E672-A932-292E78B2446D}"/>
                    </a:ext>
                  </a:extLst>
                </p:cNvPr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8" name="Google Shape;12198;g3acbb144eea_1_6349">
                  <a:extLst>
                    <a:ext uri="{FF2B5EF4-FFF2-40B4-BE49-F238E27FC236}">
                      <a16:creationId xmlns:a16="http://schemas.microsoft.com/office/drawing/2014/main" id="{0D6ACC57-5DCE-0221-4A5E-D7880D2ED002}"/>
                    </a:ext>
                  </a:extLst>
                </p:cNvPr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9" name="Google Shape;12199;g3acbb144eea_1_6349">
                  <a:extLst>
                    <a:ext uri="{FF2B5EF4-FFF2-40B4-BE49-F238E27FC236}">
                      <a16:creationId xmlns:a16="http://schemas.microsoft.com/office/drawing/2014/main" id="{FC6D6A1D-C7B9-B7CC-5F51-2C880380AFFA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0" name="Google Shape;12200;g3acbb144eea_1_6349">
                  <a:extLst>
                    <a:ext uri="{FF2B5EF4-FFF2-40B4-BE49-F238E27FC236}">
                      <a16:creationId xmlns:a16="http://schemas.microsoft.com/office/drawing/2014/main" id="{30D532D7-CC57-6787-43F7-034A81D4D377}"/>
                    </a:ext>
                  </a:extLst>
                </p:cNvPr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1" name="Google Shape;12201;g3acbb144eea_1_6349">
                  <a:extLst>
                    <a:ext uri="{FF2B5EF4-FFF2-40B4-BE49-F238E27FC236}">
                      <a16:creationId xmlns:a16="http://schemas.microsoft.com/office/drawing/2014/main" id="{0C1BDC6F-0B34-DF54-A0C0-5E65EF43796C}"/>
                    </a:ext>
                  </a:extLst>
                </p:cNvPr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2" name="Google Shape;12202;g3acbb144eea_1_6349">
                  <a:extLst>
                    <a:ext uri="{FF2B5EF4-FFF2-40B4-BE49-F238E27FC236}">
                      <a16:creationId xmlns:a16="http://schemas.microsoft.com/office/drawing/2014/main" id="{577D02C9-B7BD-D857-4900-CF525E5ADEDF}"/>
                    </a:ext>
                  </a:extLst>
                </p:cNvPr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3" name="Google Shape;12203;g3acbb144eea_1_6349">
                  <a:extLst>
                    <a:ext uri="{FF2B5EF4-FFF2-40B4-BE49-F238E27FC236}">
                      <a16:creationId xmlns:a16="http://schemas.microsoft.com/office/drawing/2014/main" id="{072A47F7-5BAE-5D92-9D2C-43EEF032A2D0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4" name="Google Shape;12204;g3acbb144eea_1_6349">
                  <a:extLst>
                    <a:ext uri="{FF2B5EF4-FFF2-40B4-BE49-F238E27FC236}">
                      <a16:creationId xmlns:a16="http://schemas.microsoft.com/office/drawing/2014/main" id="{693FD930-3D38-4C85-0BE5-84D8F50E8E74}"/>
                    </a:ext>
                  </a:extLst>
                </p:cNvPr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5" name="Google Shape;12205;g3acbb144eea_1_6349">
                  <a:extLst>
                    <a:ext uri="{FF2B5EF4-FFF2-40B4-BE49-F238E27FC236}">
                      <a16:creationId xmlns:a16="http://schemas.microsoft.com/office/drawing/2014/main" id="{D33654FD-FD2F-4F37-A1DB-4F85D3318BFF}"/>
                    </a:ext>
                  </a:extLst>
                </p:cNvPr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6" name="Google Shape;12206;g3acbb144eea_1_6349">
                  <a:extLst>
                    <a:ext uri="{FF2B5EF4-FFF2-40B4-BE49-F238E27FC236}">
                      <a16:creationId xmlns:a16="http://schemas.microsoft.com/office/drawing/2014/main" id="{246B18BB-B1AD-8927-04B7-89F4315D9501}"/>
                    </a:ext>
                  </a:extLst>
                </p:cNvPr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7" name="Google Shape;12207;g3acbb144eea_1_6349">
                  <a:extLst>
                    <a:ext uri="{FF2B5EF4-FFF2-40B4-BE49-F238E27FC236}">
                      <a16:creationId xmlns:a16="http://schemas.microsoft.com/office/drawing/2014/main" id="{1FA10122-F0D5-E620-182C-6F9FAF253611}"/>
                    </a:ext>
                  </a:extLst>
                </p:cNvPr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8" name="Google Shape;12208;g3acbb144eea_1_6349">
                  <a:extLst>
                    <a:ext uri="{FF2B5EF4-FFF2-40B4-BE49-F238E27FC236}">
                      <a16:creationId xmlns:a16="http://schemas.microsoft.com/office/drawing/2014/main" id="{4C6DAE8A-3E5D-87FB-9374-5093F4FE127F}"/>
                    </a:ext>
                  </a:extLst>
                </p:cNvPr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9" name="Google Shape;12209;g3acbb144eea_1_6349">
                  <a:extLst>
                    <a:ext uri="{FF2B5EF4-FFF2-40B4-BE49-F238E27FC236}">
                      <a16:creationId xmlns:a16="http://schemas.microsoft.com/office/drawing/2014/main" id="{A87D8227-C94F-8A89-C679-D41228CB53D0}"/>
                    </a:ext>
                  </a:extLst>
                </p:cNvPr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0" name="Google Shape;12210;g3acbb144eea_1_6349">
                  <a:extLst>
                    <a:ext uri="{FF2B5EF4-FFF2-40B4-BE49-F238E27FC236}">
                      <a16:creationId xmlns:a16="http://schemas.microsoft.com/office/drawing/2014/main" id="{223CE4DF-915A-C08C-AE02-B535B6D93087}"/>
                    </a:ext>
                  </a:extLst>
                </p:cNvPr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1" name="Google Shape;12211;g3acbb144eea_1_6349">
                  <a:extLst>
                    <a:ext uri="{FF2B5EF4-FFF2-40B4-BE49-F238E27FC236}">
                      <a16:creationId xmlns:a16="http://schemas.microsoft.com/office/drawing/2014/main" id="{F70E8628-6D83-28BE-3F35-32371C9E2B11}"/>
                    </a:ext>
                  </a:extLst>
                </p:cNvPr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2" name="Google Shape;12212;g3acbb144eea_1_6349">
                  <a:extLst>
                    <a:ext uri="{FF2B5EF4-FFF2-40B4-BE49-F238E27FC236}">
                      <a16:creationId xmlns:a16="http://schemas.microsoft.com/office/drawing/2014/main" id="{55C38F63-1284-DF06-92A6-B05857A35E87}"/>
                    </a:ext>
                  </a:extLst>
                </p:cNvPr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3" name="Google Shape;12213;g3acbb144eea_1_6349">
                  <a:extLst>
                    <a:ext uri="{FF2B5EF4-FFF2-40B4-BE49-F238E27FC236}">
                      <a16:creationId xmlns:a16="http://schemas.microsoft.com/office/drawing/2014/main" id="{D4E138B9-171E-C399-51ED-D24ABAC1C948}"/>
                    </a:ext>
                  </a:extLst>
                </p:cNvPr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4" name="Google Shape;12214;g3acbb144eea_1_6349">
                  <a:extLst>
                    <a:ext uri="{FF2B5EF4-FFF2-40B4-BE49-F238E27FC236}">
                      <a16:creationId xmlns:a16="http://schemas.microsoft.com/office/drawing/2014/main" id="{AF9DCF66-0D6F-93BC-8AC6-D3BF589AF2C7}"/>
                    </a:ext>
                  </a:extLst>
                </p:cNvPr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5" name="Google Shape;12215;g3acbb144eea_1_6349">
                  <a:extLst>
                    <a:ext uri="{FF2B5EF4-FFF2-40B4-BE49-F238E27FC236}">
                      <a16:creationId xmlns:a16="http://schemas.microsoft.com/office/drawing/2014/main" id="{7C5810F3-71CC-3379-B6E8-1B4C459EE401}"/>
                    </a:ext>
                  </a:extLst>
                </p:cNvPr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6" name="Google Shape;12216;g3acbb144eea_1_6349">
                  <a:extLst>
                    <a:ext uri="{FF2B5EF4-FFF2-40B4-BE49-F238E27FC236}">
                      <a16:creationId xmlns:a16="http://schemas.microsoft.com/office/drawing/2014/main" id="{4B2DF830-023E-628E-C00B-99A8D2D6916E}"/>
                    </a:ext>
                  </a:extLst>
                </p:cNvPr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7" name="Google Shape;12217;g3acbb144eea_1_6349">
                  <a:extLst>
                    <a:ext uri="{FF2B5EF4-FFF2-40B4-BE49-F238E27FC236}">
                      <a16:creationId xmlns:a16="http://schemas.microsoft.com/office/drawing/2014/main" id="{B9D1CD53-883B-510D-37BF-922D69027225}"/>
                    </a:ext>
                  </a:extLst>
                </p:cNvPr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8" name="Google Shape;12218;g3acbb144eea_1_6349">
                  <a:extLst>
                    <a:ext uri="{FF2B5EF4-FFF2-40B4-BE49-F238E27FC236}">
                      <a16:creationId xmlns:a16="http://schemas.microsoft.com/office/drawing/2014/main" id="{20A7BCFE-458C-0797-292C-713D467809F1}"/>
                    </a:ext>
                  </a:extLst>
                </p:cNvPr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9" name="Google Shape;12219;g3acbb144eea_1_6349">
                  <a:extLst>
                    <a:ext uri="{FF2B5EF4-FFF2-40B4-BE49-F238E27FC236}">
                      <a16:creationId xmlns:a16="http://schemas.microsoft.com/office/drawing/2014/main" id="{E0687719-4CEB-A1BF-412B-1E49417BEE14}"/>
                    </a:ext>
                  </a:extLst>
                </p:cNvPr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0" name="Google Shape;12220;g3acbb144eea_1_6349">
                  <a:extLst>
                    <a:ext uri="{FF2B5EF4-FFF2-40B4-BE49-F238E27FC236}">
                      <a16:creationId xmlns:a16="http://schemas.microsoft.com/office/drawing/2014/main" id="{2B335B96-246E-C09A-5727-C9555306BD8F}"/>
                    </a:ext>
                  </a:extLst>
                </p:cNvPr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1" name="Google Shape;12221;g3acbb144eea_1_6349">
                  <a:extLst>
                    <a:ext uri="{FF2B5EF4-FFF2-40B4-BE49-F238E27FC236}">
                      <a16:creationId xmlns:a16="http://schemas.microsoft.com/office/drawing/2014/main" id="{F5292531-F181-3BF4-5E26-D2FC0EA48652}"/>
                    </a:ext>
                  </a:extLst>
                </p:cNvPr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2" name="Google Shape;12222;g3acbb144eea_1_6349">
                  <a:extLst>
                    <a:ext uri="{FF2B5EF4-FFF2-40B4-BE49-F238E27FC236}">
                      <a16:creationId xmlns:a16="http://schemas.microsoft.com/office/drawing/2014/main" id="{D93368CA-8044-15A0-AAE7-86B2B6B7F218}"/>
                    </a:ext>
                  </a:extLst>
                </p:cNvPr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3" name="Google Shape;12223;g3acbb144eea_1_6349">
                  <a:extLst>
                    <a:ext uri="{FF2B5EF4-FFF2-40B4-BE49-F238E27FC236}">
                      <a16:creationId xmlns:a16="http://schemas.microsoft.com/office/drawing/2014/main" id="{EB7F8FC3-BB81-B3C8-6BDB-711689096819}"/>
                    </a:ext>
                  </a:extLst>
                </p:cNvPr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4" name="Google Shape;12224;g3acbb144eea_1_6349">
                  <a:extLst>
                    <a:ext uri="{FF2B5EF4-FFF2-40B4-BE49-F238E27FC236}">
                      <a16:creationId xmlns:a16="http://schemas.microsoft.com/office/drawing/2014/main" id="{8A273B59-68D5-052A-7974-64C48CBC0F91}"/>
                    </a:ext>
                  </a:extLst>
                </p:cNvPr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5" name="Google Shape;12225;g3acbb144eea_1_6349">
                  <a:extLst>
                    <a:ext uri="{FF2B5EF4-FFF2-40B4-BE49-F238E27FC236}">
                      <a16:creationId xmlns:a16="http://schemas.microsoft.com/office/drawing/2014/main" id="{E73AEC25-17AA-4E9B-8BCB-37EEB8BF46D4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6" name="Google Shape;12226;g3acbb144eea_1_6349">
                  <a:extLst>
                    <a:ext uri="{FF2B5EF4-FFF2-40B4-BE49-F238E27FC236}">
                      <a16:creationId xmlns:a16="http://schemas.microsoft.com/office/drawing/2014/main" id="{55ACE8A2-73EA-3110-453D-DF79F064FFE0}"/>
                    </a:ext>
                  </a:extLst>
                </p:cNvPr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7" name="Google Shape;12227;g3acbb144eea_1_6349">
                  <a:extLst>
                    <a:ext uri="{FF2B5EF4-FFF2-40B4-BE49-F238E27FC236}">
                      <a16:creationId xmlns:a16="http://schemas.microsoft.com/office/drawing/2014/main" id="{48EB60E3-6CDB-E0FF-16A4-3FC075049941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8" name="Google Shape;12228;g3acbb144eea_1_6349">
                  <a:extLst>
                    <a:ext uri="{FF2B5EF4-FFF2-40B4-BE49-F238E27FC236}">
                      <a16:creationId xmlns:a16="http://schemas.microsoft.com/office/drawing/2014/main" id="{632D3EED-7F87-3630-8A1E-0CA27F1C3211}"/>
                    </a:ext>
                  </a:extLst>
                </p:cNvPr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9" name="Google Shape;12229;g3acbb144eea_1_6349">
                  <a:extLst>
                    <a:ext uri="{FF2B5EF4-FFF2-40B4-BE49-F238E27FC236}">
                      <a16:creationId xmlns:a16="http://schemas.microsoft.com/office/drawing/2014/main" id="{EEF0422F-A010-9DCD-D55B-D9B14D7F2366}"/>
                    </a:ext>
                  </a:extLst>
                </p:cNvPr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0" name="Google Shape;12230;g3acbb144eea_1_6349">
                  <a:extLst>
                    <a:ext uri="{FF2B5EF4-FFF2-40B4-BE49-F238E27FC236}">
                      <a16:creationId xmlns:a16="http://schemas.microsoft.com/office/drawing/2014/main" id="{16AE1CE8-E6BC-3233-83AF-EE3DC15197C4}"/>
                    </a:ext>
                  </a:extLst>
                </p:cNvPr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1" name="Google Shape;12231;g3acbb144eea_1_6349">
                  <a:extLst>
                    <a:ext uri="{FF2B5EF4-FFF2-40B4-BE49-F238E27FC236}">
                      <a16:creationId xmlns:a16="http://schemas.microsoft.com/office/drawing/2014/main" id="{1CBFAB43-ACF0-6C91-F280-29C4A371DDCD}"/>
                    </a:ext>
                  </a:extLst>
                </p:cNvPr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2" name="Google Shape;12232;g3acbb144eea_1_6349">
                  <a:extLst>
                    <a:ext uri="{FF2B5EF4-FFF2-40B4-BE49-F238E27FC236}">
                      <a16:creationId xmlns:a16="http://schemas.microsoft.com/office/drawing/2014/main" id="{48B31163-99D6-6548-9762-82D49993CE49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3" name="Google Shape;12233;g3acbb144eea_1_6349">
                  <a:extLst>
                    <a:ext uri="{FF2B5EF4-FFF2-40B4-BE49-F238E27FC236}">
                      <a16:creationId xmlns:a16="http://schemas.microsoft.com/office/drawing/2014/main" id="{F21CF329-DA46-2C72-EDFB-CA42FC945FAC}"/>
                    </a:ext>
                  </a:extLst>
                </p:cNvPr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4" name="Google Shape;12234;g3acbb144eea_1_6349">
                  <a:extLst>
                    <a:ext uri="{FF2B5EF4-FFF2-40B4-BE49-F238E27FC236}">
                      <a16:creationId xmlns:a16="http://schemas.microsoft.com/office/drawing/2014/main" id="{A95883ED-DE24-F17C-FFDB-49DEFFE82EF7}"/>
                    </a:ext>
                  </a:extLst>
                </p:cNvPr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5" name="Google Shape;12235;g3acbb144eea_1_6349">
                  <a:extLst>
                    <a:ext uri="{FF2B5EF4-FFF2-40B4-BE49-F238E27FC236}">
                      <a16:creationId xmlns:a16="http://schemas.microsoft.com/office/drawing/2014/main" id="{95EC0285-01D6-ADE9-45E9-A2AEA06366D0}"/>
                    </a:ext>
                  </a:extLst>
                </p:cNvPr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6" name="Google Shape;12236;g3acbb144eea_1_6349">
                  <a:extLst>
                    <a:ext uri="{FF2B5EF4-FFF2-40B4-BE49-F238E27FC236}">
                      <a16:creationId xmlns:a16="http://schemas.microsoft.com/office/drawing/2014/main" id="{9951BF94-9EF0-F7B2-908F-2FE5B918B7C8}"/>
                    </a:ext>
                  </a:extLst>
                </p:cNvPr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7" name="Google Shape;12237;g3acbb144eea_1_6349">
                  <a:extLst>
                    <a:ext uri="{FF2B5EF4-FFF2-40B4-BE49-F238E27FC236}">
                      <a16:creationId xmlns:a16="http://schemas.microsoft.com/office/drawing/2014/main" id="{203A8AF3-7E6B-D4F5-780D-265A145B608B}"/>
                    </a:ext>
                  </a:extLst>
                </p:cNvPr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8" name="Google Shape;12238;g3acbb144eea_1_6349">
                  <a:extLst>
                    <a:ext uri="{FF2B5EF4-FFF2-40B4-BE49-F238E27FC236}">
                      <a16:creationId xmlns:a16="http://schemas.microsoft.com/office/drawing/2014/main" id="{8C8D0FD9-6D3F-7416-5EEF-8196A7B5A4A3}"/>
                    </a:ext>
                  </a:extLst>
                </p:cNvPr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9" name="Google Shape;12239;g3acbb144eea_1_6349">
                  <a:extLst>
                    <a:ext uri="{FF2B5EF4-FFF2-40B4-BE49-F238E27FC236}">
                      <a16:creationId xmlns:a16="http://schemas.microsoft.com/office/drawing/2014/main" id="{6A5C4BB6-1BC5-E362-0AAA-C4EF9CAD265D}"/>
                    </a:ext>
                  </a:extLst>
                </p:cNvPr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0" name="Google Shape;12240;g3acbb144eea_1_6349">
                  <a:extLst>
                    <a:ext uri="{FF2B5EF4-FFF2-40B4-BE49-F238E27FC236}">
                      <a16:creationId xmlns:a16="http://schemas.microsoft.com/office/drawing/2014/main" id="{7BD86CAB-99FA-9DCC-EFC2-54EA06586312}"/>
                    </a:ext>
                  </a:extLst>
                </p:cNvPr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1" name="Google Shape;12241;g3acbb144eea_1_6349">
                  <a:extLst>
                    <a:ext uri="{FF2B5EF4-FFF2-40B4-BE49-F238E27FC236}">
                      <a16:creationId xmlns:a16="http://schemas.microsoft.com/office/drawing/2014/main" id="{33CFB965-939D-B96A-C5FC-9EBC7B63E8FD}"/>
                    </a:ext>
                  </a:extLst>
                </p:cNvPr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2" name="Google Shape;12242;g3acbb144eea_1_6349">
                  <a:extLst>
                    <a:ext uri="{FF2B5EF4-FFF2-40B4-BE49-F238E27FC236}">
                      <a16:creationId xmlns:a16="http://schemas.microsoft.com/office/drawing/2014/main" id="{D5E3044D-D160-E732-35C5-5010D5DBE029}"/>
                    </a:ext>
                  </a:extLst>
                </p:cNvPr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43" name="Google Shape;12243;g3acbb144eea_1_6349">
            <a:extLst>
              <a:ext uri="{FF2B5EF4-FFF2-40B4-BE49-F238E27FC236}">
                <a16:creationId xmlns:a16="http://schemas.microsoft.com/office/drawing/2014/main" id="{D24A9781-2190-AABE-2D0C-594022EE72BE}"/>
              </a:ext>
            </a:extLst>
          </p:cNvPr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244" name="Google Shape;12244;g3acbb144eea_1_6349">
              <a:extLst>
                <a:ext uri="{FF2B5EF4-FFF2-40B4-BE49-F238E27FC236}">
                  <a16:creationId xmlns:a16="http://schemas.microsoft.com/office/drawing/2014/main" id="{CF5D569F-A905-2E90-7D48-8E13F7C513A0}"/>
                </a:ext>
              </a:extLst>
            </p:cNvPr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45" name="Google Shape;12245;g3acbb144eea_1_6349">
              <a:extLst>
                <a:ext uri="{FF2B5EF4-FFF2-40B4-BE49-F238E27FC236}">
                  <a16:creationId xmlns:a16="http://schemas.microsoft.com/office/drawing/2014/main" id="{8CD9D48A-35B4-6192-AA7D-72F440777A75}"/>
                </a:ext>
              </a:extLst>
            </p:cNvPr>
            <p:cNvGrpSpPr/>
            <p:nvPr/>
          </p:nvGrpSpPr>
          <p:grpSpPr>
            <a:xfrm>
              <a:off x="5546979" y="5309511"/>
              <a:ext cx="1098289" cy="1372447"/>
              <a:chOff x="7655003" y="3856467"/>
              <a:chExt cx="2107635" cy="2633750"/>
            </a:xfrm>
          </p:grpSpPr>
          <p:sp>
            <p:nvSpPr>
              <p:cNvPr id="12246" name="Google Shape;12246;g3acbb144eea_1_6349">
                <a:extLst>
                  <a:ext uri="{FF2B5EF4-FFF2-40B4-BE49-F238E27FC236}">
                    <a16:creationId xmlns:a16="http://schemas.microsoft.com/office/drawing/2014/main" id="{58581CD2-B5E3-D80C-C236-414B22162648}"/>
                  </a:ext>
                </a:extLst>
              </p:cNvPr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47" name="Google Shape;12247;g3acbb144eea_1_6349">
                <a:extLst>
                  <a:ext uri="{FF2B5EF4-FFF2-40B4-BE49-F238E27FC236}">
                    <a16:creationId xmlns:a16="http://schemas.microsoft.com/office/drawing/2014/main" id="{A765BA38-6CC2-39A7-CCCC-E7EB71267B12}"/>
                  </a:ext>
                </a:extLst>
              </p:cNvPr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248" name="Google Shape;12248;g3acbb144eea_1_6349">
                  <a:extLst>
                    <a:ext uri="{FF2B5EF4-FFF2-40B4-BE49-F238E27FC236}">
                      <a16:creationId xmlns:a16="http://schemas.microsoft.com/office/drawing/2014/main" id="{00667E09-AEA9-8C16-8071-F897E3D922DD}"/>
                    </a:ext>
                  </a:extLst>
                </p:cNvPr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9" name="Google Shape;12249;g3acbb144eea_1_6349">
                  <a:extLst>
                    <a:ext uri="{FF2B5EF4-FFF2-40B4-BE49-F238E27FC236}">
                      <a16:creationId xmlns:a16="http://schemas.microsoft.com/office/drawing/2014/main" id="{4A80962D-6E65-0125-5F3E-02E993FD1B79}"/>
                    </a:ext>
                  </a:extLst>
                </p:cNvPr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0" name="Google Shape;12250;g3acbb144eea_1_6349">
                  <a:extLst>
                    <a:ext uri="{FF2B5EF4-FFF2-40B4-BE49-F238E27FC236}">
                      <a16:creationId xmlns:a16="http://schemas.microsoft.com/office/drawing/2014/main" id="{90088A82-D179-00DD-18F1-E503A32AB143}"/>
                    </a:ext>
                  </a:extLst>
                </p:cNvPr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1" name="Google Shape;12251;g3acbb144eea_1_6349">
                  <a:extLst>
                    <a:ext uri="{FF2B5EF4-FFF2-40B4-BE49-F238E27FC236}">
                      <a16:creationId xmlns:a16="http://schemas.microsoft.com/office/drawing/2014/main" id="{DC972789-4E69-7871-A8D7-20A405B5D315}"/>
                    </a:ext>
                  </a:extLst>
                </p:cNvPr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252" name="Google Shape;12252;g3acbb144eea_1_6349">
                <a:extLst>
                  <a:ext uri="{FF2B5EF4-FFF2-40B4-BE49-F238E27FC236}">
                    <a16:creationId xmlns:a16="http://schemas.microsoft.com/office/drawing/2014/main" id="{6B69F71E-CF59-4687-BCCB-81BF6A499D61}"/>
                  </a:ext>
                </a:extLst>
              </p:cNvPr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3" name="Google Shape;12253;g3acbb144eea_1_6349">
                <a:extLst>
                  <a:ext uri="{FF2B5EF4-FFF2-40B4-BE49-F238E27FC236}">
                    <a16:creationId xmlns:a16="http://schemas.microsoft.com/office/drawing/2014/main" id="{723552F3-79EB-65BB-555D-086045ECE865}"/>
                  </a:ext>
                </a:extLst>
              </p:cNvPr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g3acbb144eea_1_6349">
                <a:extLst>
                  <a:ext uri="{FF2B5EF4-FFF2-40B4-BE49-F238E27FC236}">
                    <a16:creationId xmlns:a16="http://schemas.microsoft.com/office/drawing/2014/main" id="{8CBC136E-6921-29D3-A88C-2E150ECBE799}"/>
                  </a:ext>
                </a:extLst>
              </p:cNvPr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g3acbb144eea_1_6349">
                <a:extLst>
                  <a:ext uri="{FF2B5EF4-FFF2-40B4-BE49-F238E27FC236}">
                    <a16:creationId xmlns:a16="http://schemas.microsoft.com/office/drawing/2014/main" id="{4E9EFEA3-21C8-C5FD-B62C-8EF42D5F4BC0}"/>
                  </a:ext>
                </a:extLst>
              </p:cNvPr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g3acbb144eea_1_6349">
                <a:extLst>
                  <a:ext uri="{FF2B5EF4-FFF2-40B4-BE49-F238E27FC236}">
                    <a16:creationId xmlns:a16="http://schemas.microsoft.com/office/drawing/2014/main" id="{A109E603-4193-94C7-778F-003A8359E9B9}"/>
                  </a:ext>
                </a:extLst>
              </p:cNvPr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g3acbb144eea_1_6349">
                <a:extLst>
                  <a:ext uri="{FF2B5EF4-FFF2-40B4-BE49-F238E27FC236}">
                    <a16:creationId xmlns:a16="http://schemas.microsoft.com/office/drawing/2014/main" id="{C43FA06D-AB02-6E59-DEF3-931DB89F6FA6}"/>
                  </a:ext>
                </a:extLst>
              </p:cNvPr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8" name="Google Shape;12258;g3acbb144eea_1_6349">
                <a:extLst>
                  <a:ext uri="{FF2B5EF4-FFF2-40B4-BE49-F238E27FC236}">
                    <a16:creationId xmlns:a16="http://schemas.microsoft.com/office/drawing/2014/main" id="{5A1A8C0F-E82F-E7E0-F76C-F1629136474B}"/>
                  </a:ext>
                </a:extLst>
              </p:cNvPr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9" name="Google Shape;12259;g3acbb144eea_1_6349">
                <a:extLst>
                  <a:ext uri="{FF2B5EF4-FFF2-40B4-BE49-F238E27FC236}">
                    <a16:creationId xmlns:a16="http://schemas.microsoft.com/office/drawing/2014/main" id="{C536846D-AE48-87E2-9484-0DC87D4B8C88}"/>
                  </a:ext>
                </a:extLst>
              </p:cNvPr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0" name="Google Shape;12260;g3acbb144eea_1_6349">
                <a:extLst>
                  <a:ext uri="{FF2B5EF4-FFF2-40B4-BE49-F238E27FC236}">
                    <a16:creationId xmlns:a16="http://schemas.microsoft.com/office/drawing/2014/main" id="{9B551FC2-7AC8-802D-3AD9-B47BCD1402FF}"/>
                  </a:ext>
                </a:extLst>
              </p:cNvPr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1" name="Google Shape;12261;g3acbb144eea_1_6349">
                <a:extLst>
                  <a:ext uri="{FF2B5EF4-FFF2-40B4-BE49-F238E27FC236}">
                    <a16:creationId xmlns:a16="http://schemas.microsoft.com/office/drawing/2014/main" id="{E6638B54-6C4D-513F-A0DC-0A7EF4D4A19E}"/>
                  </a:ext>
                </a:extLst>
              </p:cNvPr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2" name="Google Shape;12262;g3acbb144eea_1_6349">
                <a:extLst>
                  <a:ext uri="{FF2B5EF4-FFF2-40B4-BE49-F238E27FC236}">
                    <a16:creationId xmlns:a16="http://schemas.microsoft.com/office/drawing/2014/main" id="{9239348D-85EC-2D50-A43C-B372153266AC}"/>
                  </a:ext>
                </a:extLst>
              </p:cNvPr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3" name="Google Shape;12263;g3acbb144eea_1_6349">
                <a:extLst>
                  <a:ext uri="{FF2B5EF4-FFF2-40B4-BE49-F238E27FC236}">
                    <a16:creationId xmlns:a16="http://schemas.microsoft.com/office/drawing/2014/main" id="{10F15900-4ADC-0603-14DC-97370D31AC66}"/>
                  </a:ext>
                </a:extLst>
              </p:cNvPr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4" name="Google Shape;12264;g3acbb144eea_1_6349">
                <a:extLst>
                  <a:ext uri="{FF2B5EF4-FFF2-40B4-BE49-F238E27FC236}">
                    <a16:creationId xmlns:a16="http://schemas.microsoft.com/office/drawing/2014/main" id="{D5E0890B-274F-695F-8CAB-64D1F0976EA3}"/>
                  </a:ext>
                </a:extLst>
              </p:cNvPr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5" name="Google Shape;12265;g3acbb144eea_1_6349">
                <a:extLst>
                  <a:ext uri="{FF2B5EF4-FFF2-40B4-BE49-F238E27FC236}">
                    <a16:creationId xmlns:a16="http://schemas.microsoft.com/office/drawing/2014/main" id="{D32CE1C5-9BDF-BEA3-B59B-B6BDAFF4EA1A}"/>
                  </a:ext>
                </a:extLst>
              </p:cNvPr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6" name="Google Shape;12266;g3acbb144eea_1_6349">
                <a:extLst>
                  <a:ext uri="{FF2B5EF4-FFF2-40B4-BE49-F238E27FC236}">
                    <a16:creationId xmlns:a16="http://schemas.microsoft.com/office/drawing/2014/main" id="{67E3A4EA-67DF-1E08-9793-E8FC2F83EED9}"/>
                  </a:ext>
                </a:extLst>
              </p:cNvPr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7" name="Google Shape;12267;g3acbb144eea_1_6349">
                <a:extLst>
                  <a:ext uri="{FF2B5EF4-FFF2-40B4-BE49-F238E27FC236}">
                    <a16:creationId xmlns:a16="http://schemas.microsoft.com/office/drawing/2014/main" id="{897D1F8E-AA6B-0BED-F9CB-220488EF0B6A}"/>
                  </a:ext>
                </a:extLst>
              </p:cNvPr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8" name="Google Shape;12268;g3acbb144eea_1_6349">
                <a:extLst>
                  <a:ext uri="{FF2B5EF4-FFF2-40B4-BE49-F238E27FC236}">
                    <a16:creationId xmlns:a16="http://schemas.microsoft.com/office/drawing/2014/main" id="{C8CAFC97-6722-2C77-5542-D671C1868FD1}"/>
                  </a:ext>
                </a:extLst>
              </p:cNvPr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9" name="Google Shape;12269;g3acbb144eea_1_6349">
                <a:extLst>
                  <a:ext uri="{FF2B5EF4-FFF2-40B4-BE49-F238E27FC236}">
                    <a16:creationId xmlns:a16="http://schemas.microsoft.com/office/drawing/2014/main" id="{617DB9EC-71C9-B976-2F3B-14A45B33BF1C}"/>
                  </a:ext>
                </a:extLst>
              </p:cNvPr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0" name="Google Shape;12270;g3acbb144eea_1_6349">
                <a:extLst>
                  <a:ext uri="{FF2B5EF4-FFF2-40B4-BE49-F238E27FC236}">
                    <a16:creationId xmlns:a16="http://schemas.microsoft.com/office/drawing/2014/main" id="{CCFCDE0A-B9C2-D26B-8E44-B898E2D3CACF}"/>
                  </a:ext>
                </a:extLst>
              </p:cNvPr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1" name="Google Shape;12271;g3acbb144eea_1_6349">
                <a:extLst>
                  <a:ext uri="{FF2B5EF4-FFF2-40B4-BE49-F238E27FC236}">
                    <a16:creationId xmlns:a16="http://schemas.microsoft.com/office/drawing/2014/main" id="{1AF42A77-D644-8BE4-3B2C-C27C8556CCDA}"/>
                  </a:ext>
                </a:extLst>
              </p:cNvPr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72" name="Google Shape;12272;g3acbb144eea_1_6349">
            <a:extLst>
              <a:ext uri="{FF2B5EF4-FFF2-40B4-BE49-F238E27FC236}">
                <a16:creationId xmlns:a16="http://schemas.microsoft.com/office/drawing/2014/main" id="{61C8624C-61D4-6539-8EEF-382C5E2834B1}"/>
              </a:ext>
            </a:extLst>
          </p:cNvPr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273" name="Google Shape;12273;g3acbb144eea_1_6349">
              <a:extLst>
                <a:ext uri="{FF2B5EF4-FFF2-40B4-BE49-F238E27FC236}">
                  <a16:creationId xmlns:a16="http://schemas.microsoft.com/office/drawing/2014/main" id="{4354A0B8-877E-BEF5-C540-FA44C5FC4FE8}"/>
                </a:ext>
              </a:extLst>
            </p:cNvPr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74" name="Google Shape;12274;g3acbb144eea_1_6349">
              <a:extLst>
                <a:ext uri="{FF2B5EF4-FFF2-40B4-BE49-F238E27FC236}">
                  <a16:creationId xmlns:a16="http://schemas.microsoft.com/office/drawing/2014/main" id="{2BFE6D5C-48E9-FB9A-0AE8-D6722D7B7463}"/>
                </a:ext>
              </a:extLst>
            </p:cNvPr>
            <p:cNvGrpSpPr/>
            <p:nvPr/>
          </p:nvGrpSpPr>
          <p:grpSpPr>
            <a:xfrm>
              <a:off x="10708228" y="5635737"/>
              <a:ext cx="1225889" cy="798604"/>
              <a:chOff x="5514402" y="505764"/>
              <a:chExt cx="1232917" cy="803182"/>
            </a:xfrm>
          </p:grpSpPr>
          <p:grpSp>
            <p:nvGrpSpPr>
              <p:cNvPr id="12275" name="Google Shape;12275;g3acbb144eea_1_6349">
                <a:extLst>
                  <a:ext uri="{FF2B5EF4-FFF2-40B4-BE49-F238E27FC236}">
                    <a16:creationId xmlns:a16="http://schemas.microsoft.com/office/drawing/2014/main" id="{CDC955A4-38F8-B760-3990-D291D220A265}"/>
                  </a:ext>
                </a:extLst>
              </p:cNvPr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276" name="Google Shape;12276;g3acbb144eea_1_6349">
                  <a:extLst>
                    <a:ext uri="{FF2B5EF4-FFF2-40B4-BE49-F238E27FC236}">
                      <a16:creationId xmlns:a16="http://schemas.microsoft.com/office/drawing/2014/main" id="{B0B864D7-A2CE-185D-B882-D3FD5B54BDB3}"/>
                    </a:ext>
                  </a:extLst>
                </p:cNvPr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277" name="Google Shape;12277;g3acbb144eea_1_6349">
                  <a:extLst>
                    <a:ext uri="{FF2B5EF4-FFF2-40B4-BE49-F238E27FC236}">
                      <a16:creationId xmlns:a16="http://schemas.microsoft.com/office/drawing/2014/main" id="{064AC63F-D01E-F1B3-6780-A5D7E6BC8D68}"/>
                    </a:ext>
                  </a:extLst>
                </p:cNvPr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278" name="Google Shape;12278;g3acbb144eea_1_6349">
                    <a:extLst>
                      <a:ext uri="{FF2B5EF4-FFF2-40B4-BE49-F238E27FC236}">
                        <a16:creationId xmlns:a16="http://schemas.microsoft.com/office/drawing/2014/main" id="{42EB5214-7DE7-E70E-4451-A40427313051}"/>
                      </a:ext>
                    </a:extLst>
                  </p:cNvPr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9" name="Google Shape;12279;g3acbb144eea_1_6349">
                    <a:extLst>
                      <a:ext uri="{FF2B5EF4-FFF2-40B4-BE49-F238E27FC236}">
                        <a16:creationId xmlns:a16="http://schemas.microsoft.com/office/drawing/2014/main" id="{239FE84D-AB19-9F4D-6A92-C9CF44BC6FE3}"/>
                      </a:ext>
                    </a:extLst>
                  </p:cNvPr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0" name="Google Shape;12280;g3acbb144eea_1_6349">
                    <a:extLst>
                      <a:ext uri="{FF2B5EF4-FFF2-40B4-BE49-F238E27FC236}">
                        <a16:creationId xmlns:a16="http://schemas.microsoft.com/office/drawing/2014/main" id="{1CA00245-6918-8221-0FE8-DA1E87AE8C63}"/>
                      </a:ext>
                    </a:extLst>
                  </p:cNvPr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1" name="Google Shape;12281;g3acbb144eea_1_6349">
                    <a:extLst>
                      <a:ext uri="{FF2B5EF4-FFF2-40B4-BE49-F238E27FC236}">
                        <a16:creationId xmlns:a16="http://schemas.microsoft.com/office/drawing/2014/main" id="{5F7833C5-3525-BCA3-7906-C69A5C1D0C62}"/>
                      </a:ext>
                    </a:extLst>
                  </p:cNvPr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2" name="Google Shape;12282;g3acbb144eea_1_6349">
                    <a:extLst>
                      <a:ext uri="{FF2B5EF4-FFF2-40B4-BE49-F238E27FC236}">
                        <a16:creationId xmlns:a16="http://schemas.microsoft.com/office/drawing/2014/main" id="{17298883-E171-2E24-3AEF-A9269BE6DC7A}"/>
                      </a:ext>
                    </a:extLst>
                  </p:cNvPr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3" name="Google Shape;12283;g3acbb144eea_1_6349">
                    <a:extLst>
                      <a:ext uri="{FF2B5EF4-FFF2-40B4-BE49-F238E27FC236}">
                        <a16:creationId xmlns:a16="http://schemas.microsoft.com/office/drawing/2014/main" id="{D49EC4F3-8E7F-3403-43AF-9D23DBEFEF38}"/>
                      </a:ext>
                    </a:extLst>
                  </p:cNvPr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4" name="Google Shape;12284;g3acbb144eea_1_6349">
                    <a:extLst>
                      <a:ext uri="{FF2B5EF4-FFF2-40B4-BE49-F238E27FC236}">
                        <a16:creationId xmlns:a16="http://schemas.microsoft.com/office/drawing/2014/main" id="{F29A9B91-50C4-65A5-31A8-9912353C8B8F}"/>
                      </a:ext>
                    </a:extLst>
                  </p:cNvPr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85" name="Google Shape;12285;g3acbb144eea_1_6349">
                <a:extLst>
                  <a:ext uri="{FF2B5EF4-FFF2-40B4-BE49-F238E27FC236}">
                    <a16:creationId xmlns:a16="http://schemas.microsoft.com/office/drawing/2014/main" id="{7AF397B7-E72F-ECCA-9FE6-8DDEAFB81CC8}"/>
                  </a:ext>
                </a:extLst>
              </p:cNvPr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0900" tIns="45450" rIns="90900" bIns="454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789"/>
                  <a:buFont typeface="Arial"/>
                  <a:buNone/>
                </a:pPr>
                <a:endParaRPr sz="178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6" name="Google Shape;12286;g3acbb144eea_1_6349">
                <a:extLst>
                  <a:ext uri="{FF2B5EF4-FFF2-40B4-BE49-F238E27FC236}">
                    <a16:creationId xmlns:a16="http://schemas.microsoft.com/office/drawing/2014/main" id="{73D19E00-617B-5B35-A81E-8EA90AE1CEE4}"/>
                  </a:ext>
                </a:extLst>
              </p:cNvPr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287" name="Google Shape;12287;g3acbb144eea_1_6349">
                  <a:extLst>
                    <a:ext uri="{FF2B5EF4-FFF2-40B4-BE49-F238E27FC236}">
                      <a16:creationId xmlns:a16="http://schemas.microsoft.com/office/drawing/2014/main" id="{2AF0195F-2B36-7114-AFC7-B7EDD4BF105B}"/>
                    </a:ext>
                  </a:extLst>
                </p:cNvPr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88" name="Google Shape;12288;g3acbb144eea_1_6349">
                  <a:extLst>
                    <a:ext uri="{FF2B5EF4-FFF2-40B4-BE49-F238E27FC236}">
                      <a16:creationId xmlns:a16="http://schemas.microsoft.com/office/drawing/2014/main" id="{7F18F630-5021-9724-517E-350036115CED}"/>
                    </a:ext>
                  </a:extLst>
                </p:cNvPr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89" name="Google Shape;12289;g3acbb144eea_1_6349">
            <a:extLst>
              <a:ext uri="{FF2B5EF4-FFF2-40B4-BE49-F238E27FC236}">
                <a16:creationId xmlns:a16="http://schemas.microsoft.com/office/drawing/2014/main" id="{9FC9FB99-77EB-6482-EABB-951C015BC02A}"/>
              </a:ext>
            </a:extLst>
          </p:cNvPr>
          <p:cNvGrpSpPr/>
          <p:nvPr/>
        </p:nvGrpSpPr>
        <p:grpSpPr>
          <a:xfrm>
            <a:off x="6966850" y="3426078"/>
            <a:ext cx="1741800" cy="1713000"/>
            <a:chOff x="6966850" y="3426078"/>
            <a:chExt cx="1741800" cy="1713000"/>
          </a:xfrm>
        </p:grpSpPr>
        <p:sp>
          <p:nvSpPr>
            <p:cNvPr id="12290" name="Google Shape;12290;g3acbb144eea_1_6349">
              <a:extLst>
                <a:ext uri="{FF2B5EF4-FFF2-40B4-BE49-F238E27FC236}">
                  <a16:creationId xmlns:a16="http://schemas.microsoft.com/office/drawing/2014/main" id="{4BE12F37-7B64-11D4-E39C-D13A2CB9D646}"/>
                </a:ext>
              </a:extLst>
            </p:cNvPr>
            <p:cNvSpPr/>
            <p:nvPr/>
          </p:nvSpPr>
          <p:spPr>
            <a:xfrm>
              <a:off x="6966850" y="3426078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91" name="Google Shape;12291;g3acbb144eea_1_6349">
              <a:extLst>
                <a:ext uri="{FF2B5EF4-FFF2-40B4-BE49-F238E27FC236}">
                  <a16:creationId xmlns:a16="http://schemas.microsoft.com/office/drawing/2014/main" id="{BAE4D216-1865-94EF-2C9D-D5E589C54EF6}"/>
                </a:ext>
              </a:extLst>
            </p:cNvPr>
            <p:cNvGrpSpPr/>
            <p:nvPr/>
          </p:nvGrpSpPr>
          <p:grpSpPr>
            <a:xfrm>
              <a:off x="7288606" y="3789451"/>
              <a:ext cx="1098333" cy="986304"/>
              <a:chOff x="9027056" y="368088"/>
              <a:chExt cx="1098333" cy="986304"/>
            </a:xfrm>
          </p:grpSpPr>
          <p:grpSp>
            <p:nvGrpSpPr>
              <p:cNvPr id="12292" name="Google Shape;12292;g3acbb144eea_1_6349">
                <a:extLst>
                  <a:ext uri="{FF2B5EF4-FFF2-40B4-BE49-F238E27FC236}">
                    <a16:creationId xmlns:a16="http://schemas.microsoft.com/office/drawing/2014/main" id="{A9AA7214-D17C-A140-8904-9EADD9805311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2293" name="Google Shape;12293;g3acbb144eea_1_6349">
                  <a:extLst>
                    <a:ext uri="{FF2B5EF4-FFF2-40B4-BE49-F238E27FC236}">
                      <a16:creationId xmlns:a16="http://schemas.microsoft.com/office/drawing/2014/main" id="{5FF4F85C-8981-37B4-82F2-C07B1D01D575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4" name="Google Shape;12294;g3acbb144eea_1_6349">
                  <a:extLst>
                    <a:ext uri="{FF2B5EF4-FFF2-40B4-BE49-F238E27FC236}">
                      <a16:creationId xmlns:a16="http://schemas.microsoft.com/office/drawing/2014/main" id="{8447C87E-B50E-A4F7-1BB2-BD9489E987F1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5" name="Google Shape;12295;g3acbb144eea_1_6349">
                  <a:extLst>
                    <a:ext uri="{FF2B5EF4-FFF2-40B4-BE49-F238E27FC236}">
                      <a16:creationId xmlns:a16="http://schemas.microsoft.com/office/drawing/2014/main" id="{0D64144E-BDDA-4857-8480-7C366F819713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6" name="Google Shape;12296;g3acbb144eea_1_6349">
                  <a:extLst>
                    <a:ext uri="{FF2B5EF4-FFF2-40B4-BE49-F238E27FC236}">
                      <a16:creationId xmlns:a16="http://schemas.microsoft.com/office/drawing/2014/main" id="{BDEFAD8C-E828-A21C-DD83-770D63B2A965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7" name="Google Shape;12297;g3acbb144eea_1_6349">
                  <a:extLst>
                    <a:ext uri="{FF2B5EF4-FFF2-40B4-BE49-F238E27FC236}">
                      <a16:creationId xmlns:a16="http://schemas.microsoft.com/office/drawing/2014/main" id="{4B360AC0-73B3-473E-E0CA-62173AE360D1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98" name="Google Shape;12298;g3acbb144eea_1_6349">
                <a:extLst>
                  <a:ext uri="{FF2B5EF4-FFF2-40B4-BE49-F238E27FC236}">
                    <a16:creationId xmlns:a16="http://schemas.microsoft.com/office/drawing/2014/main" id="{8F4818F7-6118-FC7F-A4E4-239B76C8AFE8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2299" name="Google Shape;12299;g3acbb144eea_1_6349">
                  <a:extLst>
                    <a:ext uri="{FF2B5EF4-FFF2-40B4-BE49-F238E27FC236}">
                      <a16:creationId xmlns:a16="http://schemas.microsoft.com/office/drawing/2014/main" id="{0E1CCD16-DD09-B26F-BCD2-C20C550354A3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0" name="Google Shape;12300;g3acbb144eea_1_6349">
                  <a:extLst>
                    <a:ext uri="{FF2B5EF4-FFF2-40B4-BE49-F238E27FC236}">
                      <a16:creationId xmlns:a16="http://schemas.microsoft.com/office/drawing/2014/main" id="{4C26909B-7BFC-DF8C-22C8-48EC1ED14856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1" name="Google Shape;12301;g3acbb144eea_1_6349">
                  <a:extLst>
                    <a:ext uri="{FF2B5EF4-FFF2-40B4-BE49-F238E27FC236}">
                      <a16:creationId xmlns:a16="http://schemas.microsoft.com/office/drawing/2014/main" id="{5E274F3E-1D53-5ABA-C992-A51B8CE915E5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2" name="Google Shape;12302;g3acbb144eea_1_6349">
                  <a:extLst>
                    <a:ext uri="{FF2B5EF4-FFF2-40B4-BE49-F238E27FC236}">
                      <a16:creationId xmlns:a16="http://schemas.microsoft.com/office/drawing/2014/main" id="{28CCDECB-5BD2-3EFA-C6DB-57328F1AD1BE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3" name="Google Shape;12303;g3acbb144eea_1_6349">
                  <a:extLst>
                    <a:ext uri="{FF2B5EF4-FFF2-40B4-BE49-F238E27FC236}">
                      <a16:creationId xmlns:a16="http://schemas.microsoft.com/office/drawing/2014/main" id="{C881FB5C-AC3C-2E26-63DC-E8C1088A4E4F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4" name="Google Shape;12304;g3acbb144eea_1_6349">
                <a:extLst>
                  <a:ext uri="{FF2B5EF4-FFF2-40B4-BE49-F238E27FC236}">
                    <a16:creationId xmlns:a16="http://schemas.microsoft.com/office/drawing/2014/main" id="{C6D27203-B401-4D42-7531-7014DCA10682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2305" name="Google Shape;12305;g3acbb144eea_1_6349">
                  <a:extLst>
                    <a:ext uri="{FF2B5EF4-FFF2-40B4-BE49-F238E27FC236}">
                      <a16:creationId xmlns:a16="http://schemas.microsoft.com/office/drawing/2014/main" id="{09F4921B-F65D-3B46-34E3-672F411F49B9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6" name="Google Shape;12306;g3acbb144eea_1_6349">
                  <a:extLst>
                    <a:ext uri="{FF2B5EF4-FFF2-40B4-BE49-F238E27FC236}">
                      <a16:creationId xmlns:a16="http://schemas.microsoft.com/office/drawing/2014/main" id="{A448E812-B381-ECEE-C1B2-1FB6E9B7F962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7" name="Google Shape;12307;g3acbb144eea_1_6349">
                  <a:extLst>
                    <a:ext uri="{FF2B5EF4-FFF2-40B4-BE49-F238E27FC236}">
                      <a16:creationId xmlns:a16="http://schemas.microsoft.com/office/drawing/2014/main" id="{2F85E4C4-FDC8-94EF-0D83-0C6FF346A777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8" name="Google Shape;12308;g3acbb144eea_1_6349">
                  <a:extLst>
                    <a:ext uri="{FF2B5EF4-FFF2-40B4-BE49-F238E27FC236}">
                      <a16:creationId xmlns:a16="http://schemas.microsoft.com/office/drawing/2014/main" id="{5B66F0EE-3E5A-0A79-44FF-A447773558E2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9" name="Google Shape;12309;g3acbb144eea_1_6349">
                  <a:extLst>
                    <a:ext uri="{FF2B5EF4-FFF2-40B4-BE49-F238E27FC236}">
                      <a16:creationId xmlns:a16="http://schemas.microsoft.com/office/drawing/2014/main" id="{A7F8B3B7-E4A4-3642-B546-6FE69FC446A2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10" name="Google Shape;12310;g3acbb144eea_1_6349">
                <a:extLst>
                  <a:ext uri="{FF2B5EF4-FFF2-40B4-BE49-F238E27FC236}">
                    <a16:creationId xmlns:a16="http://schemas.microsoft.com/office/drawing/2014/main" id="{48F9AAB6-23D9-233E-B12C-D948674E8168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2311" name="Google Shape;12311;g3acbb144eea_1_6349">
                  <a:extLst>
                    <a:ext uri="{FF2B5EF4-FFF2-40B4-BE49-F238E27FC236}">
                      <a16:creationId xmlns:a16="http://schemas.microsoft.com/office/drawing/2014/main" id="{63C326F8-102D-3BEE-8D14-47143CCA0199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2" name="Google Shape;12312;g3acbb144eea_1_6349">
                  <a:extLst>
                    <a:ext uri="{FF2B5EF4-FFF2-40B4-BE49-F238E27FC236}">
                      <a16:creationId xmlns:a16="http://schemas.microsoft.com/office/drawing/2014/main" id="{67B41523-61C2-8B36-1D56-A1B089F54290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3" name="Google Shape;12313;g3acbb144eea_1_6349">
                  <a:extLst>
                    <a:ext uri="{FF2B5EF4-FFF2-40B4-BE49-F238E27FC236}">
                      <a16:creationId xmlns:a16="http://schemas.microsoft.com/office/drawing/2014/main" id="{C9B20C0C-A0C6-69D2-4195-A92F83383B4F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4" name="Google Shape;12314;g3acbb144eea_1_6349">
                  <a:extLst>
                    <a:ext uri="{FF2B5EF4-FFF2-40B4-BE49-F238E27FC236}">
                      <a16:creationId xmlns:a16="http://schemas.microsoft.com/office/drawing/2014/main" id="{3060362B-F7CE-6080-ED98-7E863557B231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5" name="Google Shape;12315;g3acbb144eea_1_6349">
                  <a:extLst>
                    <a:ext uri="{FF2B5EF4-FFF2-40B4-BE49-F238E27FC236}">
                      <a16:creationId xmlns:a16="http://schemas.microsoft.com/office/drawing/2014/main" id="{B25C7C24-A980-B58E-C5C5-2CC6512C5A5E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316" name="Google Shape;12316;g3acbb144eea_1_6349">
            <a:extLst>
              <a:ext uri="{FF2B5EF4-FFF2-40B4-BE49-F238E27FC236}">
                <a16:creationId xmlns:a16="http://schemas.microsoft.com/office/drawing/2014/main" id="{467BE96C-8E7E-F228-EB41-56BB4FD1ECD9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2317" name="Google Shape;12317;g3acbb144eea_1_6349">
              <a:extLst>
                <a:ext uri="{FF2B5EF4-FFF2-40B4-BE49-F238E27FC236}">
                  <a16:creationId xmlns:a16="http://schemas.microsoft.com/office/drawing/2014/main" id="{F2529095-50D1-98D8-AE7F-59A0E7F4F978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18" name="Google Shape;12318;g3acbb144eea_1_6349">
              <a:extLst>
                <a:ext uri="{FF2B5EF4-FFF2-40B4-BE49-F238E27FC236}">
                  <a16:creationId xmlns:a16="http://schemas.microsoft.com/office/drawing/2014/main" id="{DBE9E3F0-8B0B-A48E-2B9A-3E71CBDE8951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2319" name="Google Shape;12319;g3acbb144eea_1_6349">
                <a:extLst>
                  <a:ext uri="{FF2B5EF4-FFF2-40B4-BE49-F238E27FC236}">
                    <a16:creationId xmlns:a16="http://schemas.microsoft.com/office/drawing/2014/main" id="{F0D12926-A539-189A-0BE3-0142A22EF6E2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g3acbb144eea_1_6349">
                <a:extLst>
                  <a:ext uri="{FF2B5EF4-FFF2-40B4-BE49-F238E27FC236}">
                    <a16:creationId xmlns:a16="http://schemas.microsoft.com/office/drawing/2014/main" id="{1CB01D8C-A1DB-9BF1-AF85-4501A4D0531D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g3acbb144eea_1_6349">
                <a:extLst>
                  <a:ext uri="{FF2B5EF4-FFF2-40B4-BE49-F238E27FC236}">
                    <a16:creationId xmlns:a16="http://schemas.microsoft.com/office/drawing/2014/main" id="{24BC4205-32EC-8AC8-767D-CAB1BC9E23B3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g3acbb144eea_1_6349">
                <a:extLst>
                  <a:ext uri="{FF2B5EF4-FFF2-40B4-BE49-F238E27FC236}">
                    <a16:creationId xmlns:a16="http://schemas.microsoft.com/office/drawing/2014/main" id="{E3FBD2F4-14A0-CE59-1E1C-A12AFAAF7356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g3acbb144eea_1_6349">
                <a:extLst>
                  <a:ext uri="{FF2B5EF4-FFF2-40B4-BE49-F238E27FC236}">
                    <a16:creationId xmlns:a16="http://schemas.microsoft.com/office/drawing/2014/main" id="{2C8EA6C9-6606-6A4A-F19A-6605D6D0F923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g3acbb144eea_1_6349">
                <a:extLst>
                  <a:ext uri="{FF2B5EF4-FFF2-40B4-BE49-F238E27FC236}">
                    <a16:creationId xmlns:a16="http://schemas.microsoft.com/office/drawing/2014/main" id="{A92342FF-428E-C2AB-3FE6-EDBE0DD2EEBA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g3acbb144eea_1_6349">
                <a:extLst>
                  <a:ext uri="{FF2B5EF4-FFF2-40B4-BE49-F238E27FC236}">
                    <a16:creationId xmlns:a16="http://schemas.microsoft.com/office/drawing/2014/main" id="{9B99CCA9-B9C4-B1E9-3D66-5DDD0C46EA88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g3acbb144eea_1_6349">
                <a:extLst>
                  <a:ext uri="{FF2B5EF4-FFF2-40B4-BE49-F238E27FC236}">
                    <a16:creationId xmlns:a16="http://schemas.microsoft.com/office/drawing/2014/main" id="{9D5EE00D-7B02-8ED0-C8E7-2AE12A245907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g3acbb144eea_1_6349">
                <a:extLst>
                  <a:ext uri="{FF2B5EF4-FFF2-40B4-BE49-F238E27FC236}">
                    <a16:creationId xmlns:a16="http://schemas.microsoft.com/office/drawing/2014/main" id="{C7A71831-CABB-0596-8EDA-0392E6485FB8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g3acbb144eea_1_6349">
                <a:extLst>
                  <a:ext uri="{FF2B5EF4-FFF2-40B4-BE49-F238E27FC236}">
                    <a16:creationId xmlns:a16="http://schemas.microsoft.com/office/drawing/2014/main" id="{6D291479-7024-337A-4972-07CF68FBC628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g3acbb144eea_1_6349">
                <a:extLst>
                  <a:ext uri="{FF2B5EF4-FFF2-40B4-BE49-F238E27FC236}">
                    <a16:creationId xmlns:a16="http://schemas.microsoft.com/office/drawing/2014/main" id="{C1DEDD36-26D8-9617-8A30-B7B633EBFEC7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g3acbb144eea_1_6349">
                <a:extLst>
                  <a:ext uri="{FF2B5EF4-FFF2-40B4-BE49-F238E27FC236}">
                    <a16:creationId xmlns:a16="http://schemas.microsoft.com/office/drawing/2014/main" id="{F76F3A2F-0482-61D2-A3D4-798AD75824D7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g3acbb144eea_1_6349">
                <a:extLst>
                  <a:ext uri="{FF2B5EF4-FFF2-40B4-BE49-F238E27FC236}">
                    <a16:creationId xmlns:a16="http://schemas.microsoft.com/office/drawing/2014/main" id="{8368CAC3-C8A8-492E-E8BD-54F526335339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g3acbb144eea_1_6349">
                <a:extLst>
                  <a:ext uri="{FF2B5EF4-FFF2-40B4-BE49-F238E27FC236}">
                    <a16:creationId xmlns:a16="http://schemas.microsoft.com/office/drawing/2014/main" id="{DC42998D-0805-E859-9356-902B76CD6598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g3acbb144eea_1_6349">
                <a:extLst>
                  <a:ext uri="{FF2B5EF4-FFF2-40B4-BE49-F238E27FC236}">
                    <a16:creationId xmlns:a16="http://schemas.microsoft.com/office/drawing/2014/main" id="{D404A4DD-FC4A-3797-D4D0-4E4C5BFAF77D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4" name="Google Shape;12334;g3acbb144eea_1_6349">
                <a:extLst>
                  <a:ext uri="{FF2B5EF4-FFF2-40B4-BE49-F238E27FC236}">
                    <a16:creationId xmlns:a16="http://schemas.microsoft.com/office/drawing/2014/main" id="{D1CE4800-6F39-D148-22F0-F03A3B8B15A3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5" name="Google Shape;12335;g3acbb144eea_1_6349">
                <a:extLst>
                  <a:ext uri="{FF2B5EF4-FFF2-40B4-BE49-F238E27FC236}">
                    <a16:creationId xmlns:a16="http://schemas.microsoft.com/office/drawing/2014/main" id="{55FCD859-E7DE-0B38-2EEA-8F4F237DC208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g3acbb144eea_1_6349">
                <a:extLst>
                  <a:ext uri="{FF2B5EF4-FFF2-40B4-BE49-F238E27FC236}">
                    <a16:creationId xmlns:a16="http://schemas.microsoft.com/office/drawing/2014/main" id="{F4FC8870-0DA9-67B4-C865-8562920AEB0A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g3acbb144eea_1_6349">
                <a:extLst>
                  <a:ext uri="{FF2B5EF4-FFF2-40B4-BE49-F238E27FC236}">
                    <a16:creationId xmlns:a16="http://schemas.microsoft.com/office/drawing/2014/main" id="{C72DD176-4FAB-EFA0-84E0-EFA0316C1A54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g3acbb144eea_1_6349">
                <a:extLst>
                  <a:ext uri="{FF2B5EF4-FFF2-40B4-BE49-F238E27FC236}">
                    <a16:creationId xmlns:a16="http://schemas.microsoft.com/office/drawing/2014/main" id="{6402901E-E771-10FD-85E8-839D04678266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g3acbb144eea_1_6349">
                <a:extLst>
                  <a:ext uri="{FF2B5EF4-FFF2-40B4-BE49-F238E27FC236}">
                    <a16:creationId xmlns:a16="http://schemas.microsoft.com/office/drawing/2014/main" id="{44755CC6-1005-4EE1-920F-23DE502B83EA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g3acbb144eea_1_6349">
                <a:extLst>
                  <a:ext uri="{FF2B5EF4-FFF2-40B4-BE49-F238E27FC236}">
                    <a16:creationId xmlns:a16="http://schemas.microsoft.com/office/drawing/2014/main" id="{E99D099F-C81B-A807-AD95-F15FCB4976C7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1" name="Google Shape;12341;g3acbb144eea_1_6349">
                <a:extLst>
                  <a:ext uri="{FF2B5EF4-FFF2-40B4-BE49-F238E27FC236}">
                    <a16:creationId xmlns:a16="http://schemas.microsoft.com/office/drawing/2014/main" id="{677D94B3-ECF7-0E2A-05FF-C61A08BF133E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2" name="Google Shape;12342;g3acbb144eea_1_6349">
                <a:extLst>
                  <a:ext uri="{FF2B5EF4-FFF2-40B4-BE49-F238E27FC236}">
                    <a16:creationId xmlns:a16="http://schemas.microsoft.com/office/drawing/2014/main" id="{D47D5A2C-1D96-A2AD-CB74-FC146AFD62C5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g3acbb144eea_1_6349">
                <a:extLst>
                  <a:ext uri="{FF2B5EF4-FFF2-40B4-BE49-F238E27FC236}">
                    <a16:creationId xmlns:a16="http://schemas.microsoft.com/office/drawing/2014/main" id="{31987FBB-D646-4C1C-F7D2-631602388B82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g3acbb144eea_1_6349">
                <a:extLst>
                  <a:ext uri="{FF2B5EF4-FFF2-40B4-BE49-F238E27FC236}">
                    <a16:creationId xmlns:a16="http://schemas.microsoft.com/office/drawing/2014/main" id="{70CDEE1A-CA8B-ECA9-1C4A-6BF83B9D628A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g3acbb144eea_1_6349">
                <a:extLst>
                  <a:ext uri="{FF2B5EF4-FFF2-40B4-BE49-F238E27FC236}">
                    <a16:creationId xmlns:a16="http://schemas.microsoft.com/office/drawing/2014/main" id="{9FC96F3F-7263-3757-3682-FA2EC5A99B72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g3acbb144eea_1_6349">
                <a:extLst>
                  <a:ext uri="{FF2B5EF4-FFF2-40B4-BE49-F238E27FC236}">
                    <a16:creationId xmlns:a16="http://schemas.microsoft.com/office/drawing/2014/main" id="{A4F8BC19-1C6F-7EA2-3B7A-FB479CBA855B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g3acbb144eea_1_6349">
                <a:extLst>
                  <a:ext uri="{FF2B5EF4-FFF2-40B4-BE49-F238E27FC236}">
                    <a16:creationId xmlns:a16="http://schemas.microsoft.com/office/drawing/2014/main" id="{9DED5A4A-4B07-4AE9-A258-67B6527E9228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g3acbb144eea_1_6349">
                <a:extLst>
                  <a:ext uri="{FF2B5EF4-FFF2-40B4-BE49-F238E27FC236}">
                    <a16:creationId xmlns:a16="http://schemas.microsoft.com/office/drawing/2014/main" id="{B3E5C84E-4331-FEF5-C5EB-B77C66D86A45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g3acbb144eea_1_6349">
                <a:extLst>
                  <a:ext uri="{FF2B5EF4-FFF2-40B4-BE49-F238E27FC236}">
                    <a16:creationId xmlns:a16="http://schemas.microsoft.com/office/drawing/2014/main" id="{EA80233F-FD22-7433-D557-15899C60F33F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g3acbb144eea_1_6349">
                <a:extLst>
                  <a:ext uri="{FF2B5EF4-FFF2-40B4-BE49-F238E27FC236}">
                    <a16:creationId xmlns:a16="http://schemas.microsoft.com/office/drawing/2014/main" id="{C8BB4261-3F31-8830-99ED-C4789D3B9224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g3acbb144eea_1_6349">
                <a:extLst>
                  <a:ext uri="{FF2B5EF4-FFF2-40B4-BE49-F238E27FC236}">
                    <a16:creationId xmlns:a16="http://schemas.microsoft.com/office/drawing/2014/main" id="{01FD4237-7A8B-77A2-F3C4-3D5A0250B09A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g3acbb144eea_1_6349">
                <a:extLst>
                  <a:ext uri="{FF2B5EF4-FFF2-40B4-BE49-F238E27FC236}">
                    <a16:creationId xmlns:a16="http://schemas.microsoft.com/office/drawing/2014/main" id="{5B6C49C3-E21B-F736-41D9-E216901D76CF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g3acbb144eea_1_6349">
                <a:extLst>
                  <a:ext uri="{FF2B5EF4-FFF2-40B4-BE49-F238E27FC236}">
                    <a16:creationId xmlns:a16="http://schemas.microsoft.com/office/drawing/2014/main" id="{E5D1FA2A-E73D-373F-F21D-7816AD6FCF81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g3acbb144eea_1_6349">
                <a:extLst>
                  <a:ext uri="{FF2B5EF4-FFF2-40B4-BE49-F238E27FC236}">
                    <a16:creationId xmlns:a16="http://schemas.microsoft.com/office/drawing/2014/main" id="{710E22B1-135D-2831-741E-74932614A641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g3acbb144eea_1_6349">
                <a:extLst>
                  <a:ext uri="{FF2B5EF4-FFF2-40B4-BE49-F238E27FC236}">
                    <a16:creationId xmlns:a16="http://schemas.microsoft.com/office/drawing/2014/main" id="{4C663BD9-04AF-2C95-C374-45BCE5348776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6" name="Google Shape;12356;g3acbb144eea_1_6349">
                <a:extLst>
                  <a:ext uri="{FF2B5EF4-FFF2-40B4-BE49-F238E27FC236}">
                    <a16:creationId xmlns:a16="http://schemas.microsoft.com/office/drawing/2014/main" id="{9C43CAFF-C9D1-C88F-77A3-F868415AA783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7" name="Google Shape;12357;g3acbb144eea_1_6349">
                <a:extLst>
                  <a:ext uri="{FF2B5EF4-FFF2-40B4-BE49-F238E27FC236}">
                    <a16:creationId xmlns:a16="http://schemas.microsoft.com/office/drawing/2014/main" id="{433E1BF1-ECC4-B060-7470-C8995340E430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8" name="Google Shape;12358;g3acbb144eea_1_6349">
                <a:extLst>
                  <a:ext uri="{FF2B5EF4-FFF2-40B4-BE49-F238E27FC236}">
                    <a16:creationId xmlns:a16="http://schemas.microsoft.com/office/drawing/2014/main" id="{B7A69A19-B955-0B3B-9F4F-C62DF86ED5A4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9" name="Google Shape;12359;g3acbb144eea_1_6349">
                <a:extLst>
                  <a:ext uri="{FF2B5EF4-FFF2-40B4-BE49-F238E27FC236}">
                    <a16:creationId xmlns:a16="http://schemas.microsoft.com/office/drawing/2014/main" id="{8C9C9A9A-1BF1-3E9E-0B41-45B43D053056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0" name="Google Shape;12360;g3acbb144eea_1_6349">
                <a:extLst>
                  <a:ext uri="{FF2B5EF4-FFF2-40B4-BE49-F238E27FC236}">
                    <a16:creationId xmlns:a16="http://schemas.microsoft.com/office/drawing/2014/main" id="{45AED6F9-FB3B-1F07-07C8-CDC5B6D20F67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1" name="Google Shape;12361;g3acbb144eea_1_6349">
                <a:extLst>
                  <a:ext uri="{FF2B5EF4-FFF2-40B4-BE49-F238E27FC236}">
                    <a16:creationId xmlns:a16="http://schemas.microsoft.com/office/drawing/2014/main" id="{8EDEA8BF-4A8B-3779-9A9F-DB246D64BC98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2" name="Google Shape;12362;g3acbb144eea_1_6349">
                <a:extLst>
                  <a:ext uri="{FF2B5EF4-FFF2-40B4-BE49-F238E27FC236}">
                    <a16:creationId xmlns:a16="http://schemas.microsoft.com/office/drawing/2014/main" id="{A2645EC4-7CBE-C10F-09FE-65CEA9C52EAA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3" name="Google Shape;12363;g3acbb144eea_1_6349">
                <a:extLst>
                  <a:ext uri="{FF2B5EF4-FFF2-40B4-BE49-F238E27FC236}">
                    <a16:creationId xmlns:a16="http://schemas.microsoft.com/office/drawing/2014/main" id="{AD442885-95DE-CA6E-4601-10E19134B01F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4" name="Google Shape;12364;g3acbb144eea_1_6349">
                <a:extLst>
                  <a:ext uri="{FF2B5EF4-FFF2-40B4-BE49-F238E27FC236}">
                    <a16:creationId xmlns:a16="http://schemas.microsoft.com/office/drawing/2014/main" id="{44CF343B-6272-FD4E-16D3-E1C066BF1312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5" name="Google Shape;12365;g3acbb144eea_1_6349">
                <a:extLst>
                  <a:ext uri="{FF2B5EF4-FFF2-40B4-BE49-F238E27FC236}">
                    <a16:creationId xmlns:a16="http://schemas.microsoft.com/office/drawing/2014/main" id="{109C316D-E4DB-F3F7-B4B8-716E909175D7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6" name="Google Shape;12366;g3acbb144eea_1_6349">
                <a:extLst>
                  <a:ext uri="{FF2B5EF4-FFF2-40B4-BE49-F238E27FC236}">
                    <a16:creationId xmlns:a16="http://schemas.microsoft.com/office/drawing/2014/main" id="{2505C3E8-BCC6-E57C-584B-29E1B854C7B1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7" name="Google Shape;12367;g3acbb144eea_1_6349">
                <a:extLst>
                  <a:ext uri="{FF2B5EF4-FFF2-40B4-BE49-F238E27FC236}">
                    <a16:creationId xmlns:a16="http://schemas.microsoft.com/office/drawing/2014/main" id="{18769279-EED2-C5F0-60C4-C9EAFA2F6CED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8" name="Google Shape;12368;g3acbb144eea_1_6349">
                <a:extLst>
                  <a:ext uri="{FF2B5EF4-FFF2-40B4-BE49-F238E27FC236}">
                    <a16:creationId xmlns:a16="http://schemas.microsoft.com/office/drawing/2014/main" id="{3C56B984-7007-C98A-8B57-F56951FE21F3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9" name="Google Shape;12369;g3acbb144eea_1_6349">
                <a:extLst>
                  <a:ext uri="{FF2B5EF4-FFF2-40B4-BE49-F238E27FC236}">
                    <a16:creationId xmlns:a16="http://schemas.microsoft.com/office/drawing/2014/main" id="{936B43B3-A96E-11C0-B82B-8F3C80F07A35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0" name="Google Shape;12370;g3acbb144eea_1_6349">
                <a:extLst>
                  <a:ext uri="{FF2B5EF4-FFF2-40B4-BE49-F238E27FC236}">
                    <a16:creationId xmlns:a16="http://schemas.microsoft.com/office/drawing/2014/main" id="{2B349267-E4E9-D179-9AC4-5705E67CF958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1" name="Google Shape;12371;g3acbb144eea_1_6349">
                <a:extLst>
                  <a:ext uri="{FF2B5EF4-FFF2-40B4-BE49-F238E27FC236}">
                    <a16:creationId xmlns:a16="http://schemas.microsoft.com/office/drawing/2014/main" id="{0665CAC5-DBD6-6DE3-3A43-C7A4EAC3F768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2" name="Google Shape;12372;g3acbb144eea_1_6349">
                <a:extLst>
                  <a:ext uri="{FF2B5EF4-FFF2-40B4-BE49-F238E27FC236}">
                    <a16:creationId xmlns:a16="http://schemas.microsoft.com/office/drawing/2014/main" id="{B659BEF2-96C8-C89D-9FE3-3F6D202B9E59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g3acbb144eea_1_6349">
                <a:extLst>
                  <a:ext uri="{FF2B5EF4-FFF2-40B4-BE49-F238E27FC236}">
                    <a16:creationId xmlns:a16="http://schemas.microsoft.com/office/drawing/2014/main" id="{6946C804-1C79-EEEF-6AEB-FA230AC64AEC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g3acbb144eea_1_6349">
                <a:extLst>
                  <a:ext uri="{FF2B5EF4-FFF2-40B4-BE49-F238E27FC236}">
                    <a16:creationId xmlns:a16="http://schemas.microsoft.com/office/drawing/2014/main" id="{C79AF617-7964-C5FD-AC2B-3B5FC784DFD9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g3acbb144eea_1_6349">
                <a:extLst>
                  <a:ext uri="{FF2B5EF4-FFF2-40B4-BE49-F238E27FC236}">
                    <a16:creationId xmlns:a16="http://schemas.microsoft.com/office/drawing/2014/main" id="{B8E24BAA-7B5F-FC68-DD07-DDF1138E7C3A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6" name="Google Shape;12376;g3acbb144eea_1_6349">
                <a:extLst>
                  <a:ext uri="{FF2B5EF4-FFF2-40B4-BE49-F238E27FC236}">
                    <a16:creationId xmlns:a16="http://schemas.microsoft.com/office/drawing/2014/main" id="{DA72817E-15AB-7620-F5E3-C715865CEA80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7" name="Google Shape;12377;g3acbb144eea_1_6349">
                <a:extLst>
                  <a:ext uri="{FF2B5EF4-FFF2-40B4-BE49-F238E27FC236}">
                    <a16:creationId xmlns:a16="http://schemas.microsoft.com/office/drawing/2014/main" id="{10EF15D0-2C8F-A617-9515-1634F5E9CE91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8" name="Google Shape;12378;g3acbb144eea_1_6349">
                <a:extLst>
                  <a:ext uri="{FF2B5EF4-FFF2-40B4-BE49-F238E27FC236}">
                    <a16:creationId xmlns:a16="http://schemas.microsoft.com/office/drawing/2014/main" id="{42C29C23-9021-CC6D-7ABC-5A190AAB70E1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9" name="Google Shape;12379;g3acbb144eea_1_6349">
                <a:extLst>
                  <a:ext uri="{FF2B5EF4-FFF2-40B4-BE49-F238E27FC236}">
                    <a16:creationId xmlns:a16="http://schemas.microsoft.com/office/drawing/2014/main" id="{F289EF5B-2FF7-947F-EDB0-A13E52054742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0" name="Google Shape;12380;g3acbb144eea_1_6349">
                <a:extLst>
                  <a:ext uri="{FF2B5EF4-FFF2-40B4-BE49-F238E27FC236}">
                    <a16:creationId xmlns:a16="http://schemas.microsoft.com/office/drawing/2014/main" id="{DF267FAC-873B-C314-C9FD-E1704B59EC8A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1" name="Google Shape;12381;g3acbb144eea_1_6349">
                <a:extLst>
                  <a:ext uri="{FF2B5EF4-FFF2-40B4-BE49-F238E27FC236}">
                    <a16:creationId xmlns:a16="http://schemas.microsoft.com/office/drawing/2014/main" id="{2BEF184C-C53A-264B-FA5F-B8B8C0663358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2" name="Google Shape;12382;g3acbb144eea_1_6349">
                <a:extLst>
                  <a:ext uri="{FF2B5EF4-FFF2-40B4-BE49-F238E27FC236}">
                    <a16:creationId xmlns:a16="http://schemas.microsoft.com/office/drawing/2014/main" id="{82B1782B-F2C1-72B0-7A8A-BB4715F42E8D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3" name="Google Shape;12383;g3acbb144eea_1_6349">
                <a:extLst>
                  <a:ext uri="{FF2B5EF4-FFF2-40B4-BE49-F238E27FC236}">
                    <a16:creationId xmlns:a16="http://schemas.microsoft.com/office/drawing/2014/main" id="{C2F23279-C38E-B38F-FA48-2C6BF65F8442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4" name="Google Shape;12384;g3acbb144eea_1_6349">
                <a:extLst>
                  <a:ext uri="{FF2B5EF4-FFF2-40B4-BE49-F238E27FC236}">
                    <a16:creationId xmlns:a16="http://schemas.microsoft.com/office/drawing/2014/main" id="{7A71DAA5-199B-E00D-7A07-2BC5B6D725D9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5" name="Google Shape;12385;g3acbb144eea_1_6349">
                <a:extLst>
                  <a:ext uri="{FF2B5EF4-FFF2-40B4-BE49-F238E27FC236}">
                    <a16:creationId xmlns:a16="http://schemas.microsoft.com/office/drawing/2014/main" id="{B8BAB070-1E92-8A32-0AE2-8A549249B1ED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6" name="Google Shape;12386;g3acbb144eea_1_6349">
                <a:extLst>
                  <a:ext uri="{FF2B5EF4-FFF2-40B4-BE49-F238E27FC236}">
                    <a16:creationId xmlns:a16="http://schemas.microsoft.com/office/drawing/2014/main" id="{B2CD11A9-B2ED-7661-4307-1EA7487B0B2F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7" name="Google Shape;12387;g3acbb144eea_1_6349">
                <a:extLst>
                  <a:ext uri="{FF2B5EF4-FFF2-40B4-BE49-F238E27FC236}">
                    <a16:creationId xmlns:a16="http://schemas.microsoft.com/office/drawing/2014/main" id="{AB6CE6DF-C753-53E7-682C-0286474D7DB1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8" name="Google Shape;12388;g3acbb144eea_1_6349">
                <a:extLst>
                  <a:ext uri="{FF2B5EF4-FFF2-40B4-BE49-F238E27FC236}">
                    <a16:creationId xmlns:a16="http://schemas.microsoft.com/office/drawing/2014/main" id="{42DBDE88-9B2E-57B4-C4AD-52F7075E1BE5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9" name="Google Shape;12389;g3acbb144eea_1_6349">
                <a:extLst>
                  <a:ext uri="{FF2B5EF4-FFF2-40B4-BE49-F238E27FC236}">
                    <a16:creationId xmlns:a16="http://schemas.microsoft.com/office/drawing/2014/main" id="{601E2503-79F4-1679-D29E-B6BA250E617B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0" name="Google Shape;12390;g3acbb144eea_1_6349">
                <a:extLst>
                  <a:ext uri="{FF2B5EF4-FFF2-40B4-BE49-F238E27FC236}">
                    <a16:creationId xmlns:a16="http://schemas.microsoft.com/office/drawing/2014/main" id="{BFD798D3-E465-F8A9-868B-64E2390E0091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1" name="Google Shape;12391;g3acbb144eea_1_6349">
                <a:extLst>
                  <a:ext uri="{FF2B5EF4-FFF2-40B4-BE49-F238E27FC236}">
                    <a16:creationId xmlns:a16="http://schemas.microsoft.com/office/drawing/2014/main" id="{A4B598B1-BE89-BCCE-D2A2-C64D2BCBA4B7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2" name="Google Shape;12392;g3acbb144eea_1_6349">
                <a:extLst>
                  <a:ext uri="{FF2B5EF4-FFF2-40B4-BE49-F238E27FC236}">
                    <a16:creationId xmlns:a16="http://schemas.microsoft.com/office/drawing/2014/main" id="{763C40C2-F266-2B8B-980C-547419957488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3" name="Google Shape;12393;g3acbb144eea_1_6349">
                <a:extLst>
                  <a:ext uri="{FF2B5EF4-FFF2-40B4-BE49-F238E27FC236}">
                    <a16:creationId xmlns:a16="http://schemas.microsoft.com/office/drawing/2014/main" id="{5091D3E4-98A4-1BB0-0E43-AA219C7AE44D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94" name="Google Shape;12394;g3acbb144eea_1_6349">
            <a:extLst>
              <a:ext uri="{FF2B5EF4-FFF2-40B4-BE49-F238E27FC236}">
                <a16:creationId xmlns:a16="http://schemas.microsoft.com/office/drawing/2014/main" id="{7E366446-0A1A-69E2-A13B-4322DED4C8B7}"/>
              </a:ext>
            </a:extLst>
          </p:cNvPr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395" name="Google Shape;12395;g3acbb144eea_1_6349">
              <a:extLst>
                <a:ext uri="{FF2B5EF4-FFF2-40B4-BE49-F238E27FC236}">
                  <a16:creationId xmlns:a16="http://schemas.microsoft.com/office/drawing/2014/main" id="{E3C3C0CE-B44E-B3A7-990C-E3DB4B4B4C69}"/>
                </a:ext>
              </a:extLst>
            </p:cNvPr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96" name="Google Shape;12396;g3acbb144eea_1_6349">
              <a:extLst>
                <a:ext uri="{FF2B5EF4-FFF2-40B4-BE49-F238E27FC236}">
                  <a16:creationId xmlns:a16="http://schemas.microsoft.com/office/drawing/2014/main" id="{8FA95F37-08B9-B1D7-B08C-40BC301DDF43}"/>
                </a:ext>
              </a:extLst>
            </p:cNvPr>
            <p:cNvGrpSpPr/>
            <p:nvPr/>
          </p:nvGrpSpPr>
          <p:grpSpPr>
            <a:xfrm>
              <a:off x="3680082" y="482403"/>
              <a:ext cx="1348634" cy="726228"/>
              <a:chOff x="3669770" y="3915515"/>
              <a:chExt cx="1348634" cy="726228"/>
            </a:xfrm>
          </p:grpSpPr>
          <p:grpSp>
            <p:nvGrpSpPr>
              <p:cNvPr id="12397" name="Google Shape;12397;g3acbb144eea_1_6349">
                <a:extLst>
                  <a:ext uri="{FF2B5EF4-FFF2-40B4-BE49-F238E27FC236}">
                    <a16:creationId xmlns:a16="http://schemas.microsoft.com/office/drawing/2014/main" id="{6DF5016B-6091-9344-8AC1-3AEA5D723996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2398" name="Google Shape;12398;g3acbb144eea_1_6349">
                  <a:extLst>
                    <a:ext uri="{FF2B5EF4-FFF2-40B4-BE49-F238E27FC236}">
                      <a16:creationId xmlns:a16="http://schemas.microsoft.com/office/drawing/2014/main" id="{737C1F09-E4BF-2F65-46A8-537CCF0E942D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99" name="Google Shape;12399;g3acbb144eea_1_6349">
                  <a:extLst>
                    <a:ext uri="{FF2B5EF4-FFF2-40B4-BE49-F238E27FC236}">
                      <a16:creationId xmlns:a16="http://schemas.microsoft.com/office/drawing/2014/main" id="{6FDFE137-5A3E-2758-74FF-4D1152CEA422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0" name="Google Shape;12400;g3acbb144eea_1_6349">
                  <a:extLst>
                    <a:ext uri="{FF2B5EF4-FFF2-40B4-BE49-F238E27FC236}">
                      <a16:creationId xmlns:a16="http://schemas.microsoft.com/office/drawing/2014/main" id="{18802B35-3B51-5091-CCCA-DCE466B9AE54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1" name="Google Shape;12401;g3acbb144eea_1_6349">
                  <a:extLst>
                    <a:ext uri="{FF2B5EF4-FFF2-40B4-BE49-F238E27FC236}">
                      <a16:creationId xmlns:a16="http://schemas.microsoft.com/office/drawing/2014/main" id="{212E6D90-B1A5-BA47-EDFF-CB842190C724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2" name="Google Shape;12402;g3acbb144eea_1_6349">
                  <a:extLst>
                    <a:ext uri="{FF2B5EF4-FFF2-40B4-BE49-F238E27FC236}">
                      <a16:creationId xmlns:a16="http://schemas.microsoft.com/office/drawing/2014/main" id="{D3821023-6E5F-A79D-56AB-4E3749438FDB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03" name="Google Shape;12403;g3acbb144eea_1_6349">
                <a:extLst>
                  <a:ext uri="{FF2B5EF4-FFF2-40B4-BE49-F238E27FC236}">
                    <a16:creationId xmlns:a16="http://schemas.microsoft.com/office/drawing/2014/main" id="{2D3C22F4-782C-5F56-9352-9A11855BF683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2404" name="Google Shape;12404;g3acbb144eea_1_6349">
                  <a:extLst>
                    <a:ext uri="{FF2B5EF4-FFF2-40B4-BE49-F238E27FC236}">
                      <a16:creationId xmlns:a16="http://schemas.microsoft.com/office/drawing/2014/main" id="{5B5A4109-ADC9-6EFC-02E3-10AA8C944B29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5" name="Google Shape;12405;g3acbb144eea_1_6349">
                  <a:extLst>
                    <a:ext uri="{FF2B5EF4-FFF2-40B4-BE49-F238E27FC236}">
                      <a16:creationId xmlns:a16="http://schemas.microsoft.com/office/drawing/2014/main" id="{CCA64C25-8CDD-8E77-8D2B-4A173675C9F2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6" name="Google Shape;12406;g3acbb144eea_1_6349">
                  <a:extLst>
                    <a:ext uri="{FF2B5EF4-FFF2-40B4-BE49-F238E27FC236}">
                      <a16:creationId xmlns:a16="http://schemas.microsoft.com/office/drawing/2014/main" id="{2CA89EDD-1402-BA49-D093-AE39E5BD8CBB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28" name="Google Shape;13228;g3acbb144eea_1_6349">
            <a:extLst>
              <a:ext uri="{FF2B5EF4-FFF2-40B4-BE49-F238E27FC236}">
                <a16:creationId xmlns:a16="http://schemas.microsoft.com/office/drawing/2014/main" id="{AD701824-F445-1DBD-B3F7-957A3E9184A4}"/>
              </a:ext>
            </a:extLst>
          </p:cNvPr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3229" name="Google Shape;13229;g3acbb144eea_1_6349">
              <a:extLst>
                <a:ext uri="{FF2B5EF4-FFF2-40B4-BE49-F238E27FC236}">
                  <a16:creationId xmlns:a16="http://schemas.microsoft.com/office/drawing/2014/main" id="{497561E9-3243-DC2D-8F47-4EDB7D6757B4}"/>
                </a:ext>
              </a:extLst>
            </p:cNvPr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30" name="Google Shape;13230;g3acbb144eea_1_6349">
              <a:extLst>
                <a:ext uri="{FF2B5EF4-FFF2-40B4-BE49-F238E27FC236}">
                  <a16:creationId xmlns:a16="http://schemas.microsoft.com/office/drawing/2014/main" id="{A8B093E3-F9AA-E577-4132-8A519FE42E1A}"/>
                </a:ext>
              </a:extLst>
            </p:cNvPr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3231" name="Google Shape;13231;g3acbb144eea_1_6349">
                <a:extLst>
                  <a:ext uri="{FF2B5EF4-FFF2-40B4-BE49-F238E27FC236}">
                    <a16:creationId xmlns:a16="http://schemas.microsoft.com/office/drawing/2014/main" id="{84482FAE-C85E-78D6-F7AA-44C95457C038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3232" name="Google Shape;13232;g3acbb144eea_1_6349">
                  <a:extLst>
                    <a:ext uri="{FF2B5EF4-FFF2-40B4-BE49-F238E27FC236}">
                      <a16:creationId xmlns:a16="http://schemas.microsoft.com/office/drawing/2014/main" id="{4DCE5BDD-AB97-41AE-054F-762A62AD4E30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3" name="Google Shape;13233;g3acbb144eea_1_6349">
                  <a:extLst>
                    <a:ext uri="{FF2B5EF4-FFF2-40B4-BE49-F238E27FC236}">
                      <a16:creationId xmlns:a16="http://schemas.microsoft.com/office/drawing/2014/main" id="{57E7910C-ED7C-874F-D55F-3BC3A39BEDCC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4" name="Google Shape;13234;g3acbb144eea_1_6349">
                  <a:extLst>
                    <a:ext uri="{FF2B5EF4-FFF2-40B4-BE49-F238E27FC236}">
                      <a16:creationId xmlns:a16="http://schemas.microsoft.com/office/drawing/2014/main" id="{BA34839E-D587-A1CA-C669-F2488C7A162B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5" name="Google Shape;13235;g3acbb144eea_1_6349">
                  <a:extLst>
                    <a:ext uri="{FF2B5EF4-FFF2-40B4-BE49-F238E27FC236}">
                      <a16:creationId xmlns:a16="http://schemas.microsoft.com/office/drawing/2014/main" id="{777730A6-47D6-5050-A7C8-9AACDC5B118E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6" name="Google Shape;13236;g3acbb144eea_1_6349">
                  <a:extLst>
                    <a:ext uri="{FF2B5EF4-FFF2-40B4-BE49-F238E27FC236}">
                      <a16:creationId xmlns:a16="http://schemas.microsoft.com/office/drawing/2014/main" id="{2861A9E0-AA2C-46CE-DDFF-64FAD7371E4B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7" name="Google Shape;13237;g3acbb144eea_1_6349">
                <a:extLst>
                  <a:ext uri="{FF2B5EF4-FFF2-40B4-BE49-F238E27FC236}">
                    <a16:creationId xmlns:a16="http://schemas.microsoft.com/office/drawing/2014/main" id="{E4D9C458-30C9-DCEB-6B67-0C5AF90FD306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3238" name="Google Shape;13238;g3acbb144eea_1_6349">
                  <a:extLst>
                    <a:ext uri="{FF2B5EF4-FFF2-40B4-BE49-F238E27FC236}">
                      <a16:creationId xmlns:a16="http://schemas.microsoft.com/office/drawing/2014/main" id="{64418559-64A7-C29C-01F1-0AB81559E6F9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9" name="Google Shape;13239;g3acbb144eea_1_6349">
                  <a:extLst>
                    <a:ext uri="{FF2B5EF4-FFF2-40B4-BE49-F238E27FC236}">
                      <a16:creationId xmlns:a16="http://schemas.microsoft.com/office/drawing/2014/main" id="{AE09C234-2135-2430-2C00-AF88134B50F4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0" name="Google Shape;13240;g3acbb144eea_1_6349">
                  <a:extLst>
                    <a:ext uri="{FF2B5EF4-FFF2-40B4-BE49-F238E27FC236}">
                      <a16:creationId xmlns:a16="http://schemas.microsoft.com/office/drawing/2014/main" id="{077B6EB3-011B-9A19-D1A0-7A1A216AFA2E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42" name="Google Shape;13242;g3acbb144eea_1_6349">
            <a:extLst>
              <a:ext uri="{FF2B5EF4-FFF2-40B4-BE49-F238E27FC236}">
                <a16:creationId xmlns:a16="http://schemas.microsoft.com/office/drawing/2014/main" id="{676CF9DC-FA47-FEEC-CF7C-283836726332}"/>
              </a:ext>
            </a:extLst>
          </p:cNvPr>
          <p:cNvGrpSpPr/>
          <p:nvPr/>
        </p:nvGrpSpPr>
        <p:grpSpPr>
          <a:xfrm>
            <a:off x="1741725" y="1716000"/>
            <a:ext cx="6966900" cy="3426000"/>
            <a:chOff x="0" y="1713075"/>
            <a:chExt cx="6966900" cy="3426000"/>
          </a:xfrm>
        </p:grpSpPr>
        <p:sp>
          <p:nvSpPr>
            <p:cNvPr id="13243" name="Google Shape;13243;g3acbb144eea_1_6349">
              <a:extLst>
                <a:ext uri="{FF2B5EF4-FFF2-40B4-BE49-F238E27FC236}">
                  <a16:creationId xmlns:a16="http://schemas.microsoft.com/office/drawing/2014/main" id="{384EB475-2393-F414-44B7-5CA002E493F5}"/>
                </a:ext>
              </a:extLst>
            </p:cNvPr>
            <p:cNvSpPr/>
            <p:nvPr/>
          </p:nvSpPr>
          <p:spPr>
            <a:xfrm>
              <a:off x="0" y="1713075"/>
              <a:ext cx="69669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4" name="Google Shape;13244;g3acbb144eea_1_6349">
              <a:extLst>
                <a:ext uri="{FF2B5EF4-FFF2-40B4-BE49-F238E27FC236}">
                  <a16:creationId xmlns:a16="http://schemas.microsoft.com/office/drawing/2014/main" id="{BCC56A2D-0812-1C48-8282-96A7B2C73511}"/>
                </a:ext>
              </a:extLst>
            </p:cNvPr>
            <p:cNvSpPr txBox="1"/>
            <p:nvPr/>
          </p:nvSpPr>
          <p:spPr>
            <a:xfrm>
              <a:off x="216311" y="1974264"/>
              <a:ext cx="6534300" cy="2880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7900"/>
                <a:buFont typeface="Arial"/>
                <a:buNone/>
              </a:pPr>
              <a: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Seasons</a:t>
              </a:r>
              <a:b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</a:br>
              <a: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Eating’s</a:t>
              </a:r>
              <a:endParaRPr sz="7900" b="0" i="0" u="none" strike="noStrike" cap="none">
                <a:solidFill>
                  <a:schemeClr val="lt1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2000"/>
                </a:spcBef>
                <a:spcAft>
                  <a:spcPts val="0"/>
                </a:spcAft>
                <a:buClr>
                  <a:srgbClr val="000000"/>
                </a:buClr>
                <a:buSzPts val="2700"/>
                <a:buFont typeface="Arial"/>
                <a:buNone/>
              </a:pPr>
              <a:r>
                <a:rPr lang="en-US"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From BrightCarbon</a:t>
              </a:r>
              <a:endParaRPr sz="2700" b="0" i="0" u="none" strike="noStrike" cap="none">
                <a:solidFill>
                  <a:srgbClr val="D73A33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</p:txBody>
        </p:sp>
      </p:grpSp>
      <p:grpSp>
        <p:nvGrpSpPr>
          <p:cNvPr id="2" name="Google Shape;13245;g3acbb144eea_1_6349">
            <a:extLst>
              <a:ext uri="{FF2B5EF4-FFF2-40B4-BE49-F238E27FC236}">
                <a16:creationId xmlns:a16="http://schemas.microsoft.com/office/drawing/2014/main" id="{1347F0FC-156D-853F-294D-29D91A8D0032}"/>
              </a:ext>
            </a:extLst>
          </p:cNvPr>
          <p:cNvGrpSpPr/>
          <p:nvPr/>
        </p:nvGrpSpPr>
        <p:grpSpPr>
          <a:xfrm>
            <a:off x="6189178" y="2188100"/>
            <a:ext cx="2173967" cy="2522703"/>
            <a:chOff x="512477" y="3804602"/>
            <a:chExt cx="2443483" cy="2835454"/>
          </a:xfrm>
        </p:grpSpPr>
        <p:grpSp>
          <p:nvGrpSpPr>
            <p:cNvPr id="3" name="Google Shape;13246;g3acbb144eea_1_6349">
              <a:extLst>
                <a:ext uri="{FF2B5EF4-FFF2-40B4-BE49-F238E27FC236}">
                  <a16:creationId xmlns:a16="http://schemas.microsoft.com/office/drawing/2014/main" id="{DE65371E-6A89-9150-8B57-3FD8965F87F5}"/>
                </a:ext>
              </a:extLst>
            </p:cNvPr>
            <p:cNvGrpSpPr/>
            <p:nvPr/>
          </p:nvGrpSpPr>
          <p:grpSpPr>
            <a:xfrm>
              <a:off x="512477" y="4925388"/>
              <a:ext cx="1894479" cy="1714668"/>
              <a:chOff x="512477" y="4925388"/>
              <a:chExt cx="1894479" cy="1714668"/>
            </a:xfrm>
          </p:grpSpPr>
          <p:sp>
            <p:nvSpPr>
              <p:cNvPr id="12716" name="Google Shape;13247;g3acbb144eea_1_6349">
                <a:extLst>
                  <a:ext uri="{FF2B5EF4-FFF2-40B4-BE49-F238E27FC236}">
                    <a16:creationId xmlns:a16="http://schemas.microsoft.com/office/drawing/2014/main" id="{BA29FE44-74FB-4F92-6D7E-A3F478C2AEB4}"/>
                  </a:ext>
                </a:extLst>
              </p:cNvPr>
              <p:cNvSpPr/>
              <p:nvPr/>
            </p:nvSpPr>
            <p:spPr>
              <a:xfrm>
                <a:off x="512477" y="4925388"/>
                <a:ext cx="1894479" cy="1714668"/>
              </a:xfrm>
              <a:custGeom>
                <a:avLst/>
                <a:gdLst/>
                <a:ahLst/>
                <a:cxnLst/>
                <a:rect l="l" t="t" r="r" b="b"/>
                <a:pathLst>
                  <a:path w="1894479" h="1714668" extrusionOk="0">
                    <a:moveTo>
                      <a:pt x="22722" y="1479116"/>
                    </a:moveTo>
                    <a:lnTo>
                      <a:pt x="744611" y="296958"/>
                    </a:lnTo>
                    <a:cubicBezTo>
                      <a:pt x="922941" y="4963"/>
                      <a:pt x="1305528" y="-87535"/>
                      <a:pt x="1597522" y="90794"/>
                    </a:cubicBezTo>
                    <a:cubicBezTo>
                      <a:pt x="1889516" y="269123"/>
                      <a:pt x="1982015" y="651711"/>
                      <a:pt x="1803686" y="943705"/>
                    </a:cubicBezTo>
                    <a:cubicBezTo>
                      <a:pt x="1759130" y="1016730"/>
                      <a:pt x="1663880" y="1039696"/>
                      <a:pt x="1590855" y="995140"/>
                    </a:cubicBezTo>
                    <a:cubicBezTo>
                      <a:pt x="1517830" y="950584"/>
                      <a:pt x="1494864" y="855334"/>
                      <a:pt x="1539420" y="782309"/>
                    </a:cubicBezTo>
                    <a:cubicBezTo>
                      <a:pt x="1628743" y="636047"/>
                      <a:pt x="1582388" y="444383"/>
                      <a:pt x="1436126" y="355060"/>
                    </a:cubicBezTo>
                    <a:cubicBezTo>
                      <a:pt x="1289865" y="265737"/>
                      <a:pt x="1098201" y="312092"/>
                      <a:pt x="1008877" y="458353"/>
                    </a:cubicBezTo>
                    <a:lnTo>
                      <a:pt x="286988" y="1640512"/>
                    </a:lnTo>
                    <a:cubicBezTo>
                      <a:pt x="242432" y="1713537"/>
                      <a:pt x="147182" y="1736502"/>
                      <a:pt x="74157" y="1691947"/>
                    </a:cubicBezTo>
                    <a:cubicBezTo>
                      <a:pt x="1132" y="1647391"/>
                      <a:pt x="-21834" y="1552141"/>
                      <a:pt x="22722" y="1479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17" name="Google Shape;13248;g3acbb144eea_1_6349">
                <a:extLst>
                  <a:ext uri="{FF2B5EF4-FFF2-40B4-BE49-F238E27FC236}">
                    <a16:creationId xmlns:a16="http://schemas.microsoft.com/office/drawing/2014/main" id="{6A838582-C9C5-EA24-7AA8-5AB2AF14C3FD}"/>
                  </a:ext>
                </a:extLst>
              </p:cNvPr>
              <p:cNvGrpSpPr/>
              <p:nvPr/>
            </p:nvGrpSpPr>
            <p:grpSpPr>
              <a:xfrm>
                <a:off x="512501" y="4925465"/>
                <a:ext cx="1894234" cy="1714411"/>
                <a:chOff x="512501" y="4925465"/>
                <a:chExt cx="1894234" cy="1714411"/>
              </a:xfrm>
            </p:grpSpPr>
            <p:sp>
              <p:nvSpPr>
                <p:cNvPr id="12733" name="Google Shape;13249;g3acbb144eea_1_6349">
                  <a:extLst>
                    <a:ext uri="{FF2B5EF4-FFF2-40B4-BE49-F238E27FC236}">
                      <a16:creationId xmlns:a16="http://schemas.microsoft.com/office/drawing/2014/main" id="{C0122D8F-143D-5059-D013-9F5CF1241D75}"/>
                    </a:ext>
                  </a:extLst>
                </p:cNvPr>
                <p:cNvSpPr/>
                <p:nvPr/>
              </p:nvSpPr>
              <p:spPr>
                <a:xfrm>
                  <a:off x="751734" y="6610138"/>
                  <a:ext cx="6985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5" h="4656" extrusionOk="0">
                      <a:moveTo>
                        <a:pt x="6985" y="0"/>
                      </a:moveTo>
                      <a:cubicBezTo>
                        <a:pt x="4763" y="1693"/>
                        <a:pt x="2328" y="3175"/>
                        <a:pt x="0" y="4657"/>
                      </a:cubicBezTo>
                      <a:cubicBezTo>
                        <a:pt x="2328" y="3175"/>
                        <a:pt x="4657" y="1693"/>
                        <a:pt x="698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4" name="Google Shape;13250;g3acbb144eea_1_6349">
                  <a:extLst>
                    <a:ext uri="{FF2B5EF4-FFF2-40B4-BE49-F238E27FC236}">
                      <a16:creationId xmlns:a16="http://schemas.microsoft.com/office/drawing/2014/main" id="{5B8B34CD-7C3A-33A8-8206-055661560F65}"/>
                    </a:ext>
                  </a:extLst>
                </p:cNvPr>
                <p:cNvSpPr/>
                <p:nvPr/>
              </p:nvSpPr>
              <p:spPr>
                <a:xfrm>
                  <a:off x="1643803" y="5252085"/>
                  <a:ext cx="41274" cy="17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4" h="17673" extrusionOk="0">
                      <a:moveTo>
                        <a:pt x="41275" y="0"/>
                      </a:moveTo>
                      <a:cubicBezTo>
                        <a:pt x="27199" y="4868"/>
                        <a:pt x="13335" y="10795"/>
                        <a:pt x="0" y="17674"/>
                      </a:cubicBezTo>
                      <a:cubicBezTo>
                        <a:pt x="13335" y="10795"/>
                        <a:pt x="27093" y="4868"/>
                        <a:pt x="4127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5" name="Google Shape;13251;g3acbb144eea_1_6349">
                  <a:extLst>
                    <a:ext uri="{FF2B5EF4-FFF2-40B4-BE49-F238E27FC236}">
                      <a16:creationId xmlns:a16="http://schemas.microsoft.com/office/drawing/2014/main" id="{E5C8EB7B-D68B-66B9-C4FA-7593F1C4C68D}"/>
                    </a:ext>
                  </a:extLst>
                </p:cNvPr>
                <p:cNvSpPr/>
                <p:nvPr/>
              </p:nvSpPr>
              <p:spPr>
                <a:xfrm>
                  <a:off x="724746" y="6624954"/>
                  <a:ext cx="9101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1" h="3915" extrusionOk="0">
                      <a:moveTo>
                        <a:pt x="9102" y="0"/>
                      </a:moveTo>
                      <a:cubicBezTo>
                        <a:pt x="6138" y="1376"/>
                        <a:pt x="3069" y="2646"/>
                        <a:pt x="0" y="3916"/>
                      </a:cubicBezTo>
                      <a:cubicBezTo>
                        <a:pt x="3069" y="2646"/>
                        <a:pt x="6138" y="1482"/>
                        <a:pt x="910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4" name="Google Shape;13252;g3acbb144eea_1_6349">
                  <a:extLst>
                    <a:ext uri="{FF2B5EF4-FFF2-40B4-BE49-F238E27FC236}">
                      <a16:creationId xmlns:a16="http://schemas.microsoft.com/office/drawing/2014/main" id="{79A207C2-D3A4-B1B6-7CA1-5C0AF39D9B3F}"/>
                    </a:ext>
                  </a:extLst>
                </p:cNvPr>
                <p:cNvSpPr/>
                <p:nvPr/>
              </p:nvSpPr>
              <p:spPr>
                <a:xfrm>
                  <a:off x="738504" y="6618181"/>
                  <a:ext cx="8043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4338" extrusionOk="0">
                      <a:moveTo>
                        <a:pt x="8043" y="0"/>
                      </a:moveTo>
                      <a:cubicBezTo>
                        <a:pt x="5398" y="1587"/>
                        <a:pt x="2752" y="2963"/>
                        <a:pt x="0" y="4339"/>
                      </a:cubicBezTo>
                      <a:cubicBezTo>
                        <a:pt x="2752" y="2963"/>
                        <a:pt x="5398" y="1587"/>
                        <a:pt x="804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5" name="Google Shape;13253;g3acbb144eea_1_6349">
                  <a:extLst>
                    <a:ext uri="{FF2B5EF4-FFF2-40B4-BE49-F238E27FC236}">
                      <a16:creationId xmlns:a16="http://schemas.microsoft.com/office/drawing/2014/main" id="{9471B78F-7A8E-E873-14EA-AB397DE03703}"/>
                    </a:ext>
                  </a:extLst>
                </p:cNvPr>
                <p:cNvSpPr/>
                <p:nvPr/>
              </p:nvSpPr>
              <p:spPr>
                <a:xfrm>
                  <a:off x="622723" y="6633316"/>
                  <a:ext cx="13969" cy="3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3492" extrusionOk="0">
                      <a:moveTo>
                        <a:pt x="13970" y="3492"/>
                      </a:moveTo>
                      <a:cubicBezTo>
                        <a:pt x="9313" y="2540"/>
                        <a:pt x="4657" y="1376"/>
                        <a:pt x="0" y="0"/>
                      </a:cubicBezTo>
                      <a:cubicBezTo>
                        <a:pt x="4657" y="1376"/>
                        <a:pt x="9313" y="2540"/>
                        <a:pt x="13970" y="34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6" name="Google Shape;13254;g3acbb144eea_1_6349">
                  <a:extLst>
                    <a:ext uri="{FF2B5EF4-FFF2-40B4-BE49-F238E27FC236}">
                      <a16:creationId xmlns:a16="http://schemas.microsoft.com/office/drawing/2014/main" id="{5845579C-F34E-B207-096C-8AC7B97AB101}"/>
                    </a:ext>
                  </a:extLst>
                </p:cNvPr>
                <p:cNvSpPr/>
                <p:nvPr/>
              </p:nvSpPr>
              <p:spPr>
                <a:xfrm>
                  <a:off x="776181" y="6590453"/>
                  <a:ext cx="47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4762" extrusionOk="0">
                      <a:moveTo>
                        <a:pt x="4763" y="0"/>
                      </a:moveTo>
                      <a:cubicBezTo>
                        <a:pt x="3175" y="1694"/>
                        <a:pt x="1588" y="3176"/>
                        <a:pt x="0" y="4763"/>
                      </a:cubicBezTo>
                      <a:cubicBezTo>
                        <a:pt x="1588" y="3176"/>
                        <a:pt x="3281" y="1694"/>
                        <a:pt x="476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7" name="Google Shape;13255;g3acbb144eea_1_6349">
                  <a:extLst>
                    <a:ext uri="{FF2B5EF4-FFF2-40B4-BE49-F238E27FC236}">
                      <a16:creationId xmlns:a16="http://schemas.microsoft.com/office/drawing/2014/main" id="{BE722FAA-F7FA-451F-2F45-2840DD1A7BDF}"/>
                    </a:ext>
                  </a:extLst>
                </p:cNvPr>
                <p:cNvSpPr/>
                <p:nvPr/>
              </p:nvSpPr>
              <p:spPr>
                <a:xfrm>
                  <a:off x="764328" y="6600931"/>
                  <a:ext cx="5926" cy="4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4867" extrusionOk="0">
                      <a:moveTo>
                        <a:pt x="5927" y="0"/>
                      </a:moveTo>
                      <a:cubicBezTo>
                        <a:pt x="4022" y="1693"/>
                        <a:pt x="2011" y="3175"/>
                        <a:pt x="0" y="4868"/>
                      </a:cubicBezTo>
                      <a:cubicBezTo>
                        <a:pt x="2011" y="3281"/>
                        <a:pt x="4022" y="1799"/>
                        <a:pt x="59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8" name="Google Shape;13256;g3acbb144eea_1_6349">
                  <a:extLst>
                    <a:ext uri="{FF2B5EF4-FFF2-40B4-BE49-F238E27FC236}">
                      <a16:creationId xmlns:a16="http://schemas.microsoft.com/office/drawing/2014/main" id="{3CDB9790-A265-BEC5-802F-768E895F9A98}"/>
                    </a:ext>
                  </a:extLst>
                </p:cNvPr>
                <p:cNvSpPr/>
                <p:nvPr/>
              </p:nvSpPr>
              <p:spPr>
                <a:xfrm>
                  <a:off x="710564" y="6630458"/>
                  <a:ext cx="10159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59" h="3280" extrusionOk="0">
                      <a:moveTo>
                        <a:pt x="10160" y="0"/>
                      </a:moveTo>
                      <a:cubicBezTo>
                        <a:pt x="6773" y="1270"/>
                        <a:pt x="3387" y="2328"/>
                        <a:pt x="0" y="3281"/>
                      </a:cubicBezTo>
                      <a:cubicBezTo>
                        <a:pt x="3387" y="2328"/>
                        <a:pt x="6773" y="1270"/>
                        <a:pt x="1016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9" name="Google Shape;13257;g3acbb144eea_1_6349">
                  <a:extLst>
                    <a:ext uri="{FF2B5EF4-FFF2-40B4-BE49-F238E27FC236}">
                      <a16:creationId xmlns:a16="http://schemas.microsoft.com/office/drawing/2014/main" id="{DA108BB7-CF6D-B572-5923-5CD8565A31A5}"/>
                    </a:ext>
                  </a:extLst>
                </p:cNvPr>
                <p:cNvSpPr/>
                <p:nvPr/>
              </p:nvSpPr>
              <p:spPr>
                <a:xfrm>
                  <a:off x="651615" y="6639136"/>
                  <a:ext cx="1344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740" extrusionOk="0">
                      <a:moveTo>
                        <a:pt x="13441" y="741"/>
                      </a:moveTo>
                      <a:cubicBezTo>
                        <a:pt x="8996" y="741"/>
                        <a:pt x="4551" y="423"/>
                        <a:pt x="0" y="0"/>
                      </a:cubicBezTo>
                      <a:cubicBezTo>
                        <a:pt x="4445" y="423"/>
                        <a:pt x="8890" y="741"/>
                        <a:pt x="13441" y="74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0" name="Google Shape;13258;g3acbb144eea_1_6349">
                  <a:extLst>
                    <a:ext uri="{FF2B5EF4-FFF2-40B4-BE49-F238E27FC236}">
                      <a16:creationId xmlns:a16="http://schemas.microsoft.com/office/drawing/2014/main" id="{86CBABC5-493D-3B75-F9A8-1FEE69AD354D}"/>
                    </a:ext>
                  </a:extLst>
                </p:cNvPr>
                <p:cNvSpPr/>
                <p:nvPr/>
              </p:nvSpPr>
              <p:spPr>
                <a:xfrm>
                  <a:off x="637010" y="6636914"/>
                  <a:ext cx="1386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4" h="2116" extrusionOk="0">
                      <a:moveTo>
                        <a:pt x="13864" y="2117"/>
                      </a:moveTo>
                      <a:cubicBezTo>
                        <a:pt x="9208" y="1588"/>
                        <a:pt x="4657" y="953"/>
                        <a:pt x="0" y="0"/>
                      </a:cubicBezTo>
                      <a:cubicBezTo>
                        <a:pt x="4551" y="953"/>
                        <a:pt x="9208" y="1588"/>
                        <a:pt x="13864" y="211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1" name="Google Shape;13259;g3acbb144eea_1_6349">
                  <a:extLst>
                    <a:ext uri="{FF2B5EF4-FFF2-40B4-BE49-F238E27FC236}">
                      <a16:creationId xmlns:a16="http://schemas.microsoft.com/office/drawing/2014/main" id="{11056B63-D326-2FAE-AE6A-0D115F049C56}"/>
                    </a:ext>
                  </a:extLst>
                </p:cNvPr>
                <p:cNvSpPr/>
                <p:nvPr/>
              </p:nvSpPr>
              <p:spPr>
                <a:xfrm>
                  <a:off x="666432" y="6639453"/>
                  <a:ext cx="12805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5" h="423" extrusionOk="0">
                      <a:moveTo>
                        <a:pt x="12806" y="0"/>
                      </a:moveTo>
                      <a:cubicBezTo>
                        <a:pt x="8572" y="318"/>
                        <a:pt x="4233" y="424"/>
                        <a:pt x="0" y="424"/>
                      </a:cubicBezTo>
                      <a:cubicBezTo>
                        <a:pt x="4339" y="424"/>
                        <a:pt x="8572" y="318"/>
                        <a:pt x="1280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2" name="Google Shape;13260;g3acbb144eea_1_6349">
                  <a:extLst>
                    <a:ext uri="{FF2B5EF4-FFF2-40B4-BE49-F238E27FC236}">
                      <a16:creationId xmlns:a16="http://schemas.microsoft.com/office/drawing/2014/main" id="{8BC4E729-6ACC-736C-F97A-8CA04D0ABD7A}"/>
                    </a:ext>
                  </a:extLst>
                </p:cNvPr>
                <p:cNvSpPr/>
                <p:nvPr/>
              </p:nvSpPr>
              <p:spPr>
                <a:xfrm>
                  <a:off x="695854" y="6634691"/>
                  <a:ext cx="11218" cy="2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2433" extrusionOk="0">
                      <a:moveTo>
                        <a:pt x="11218" y="0"/>
                      </a:moveTo>
                      <a:cubicBezTo>
                        <a:pt x="7514" y="952"/>
                        <a:pt x="3810" y="1799"/>
                        <a:pt x="0" y="2434"/>
                      </a:cubicBezTo>
                      <a:cubicBezTo>
                        <a:pt x="3704" y="1693"/>
                        <a:pt x="7514" y="952"/>
                        <a:pt x="1121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3" name="Google Shape;13261;g3acbb144eea_1_6349">
                  <a:extLst>
                    <a:ext uri="{FF2B5EF4-FFF2-40B4-BE49-F238E27FC236}">
                      <a16:creationId xmlns:a16="http://schemas.microsoft.com/office/drawing/2014/main" id="{57A3A3DA-6D68-9EC5-C872-56E394828BCC}"/>
                    </a:ext>
                  </a:extLst>
                </p:cNvPr>
                <p:cNvSpPr/>
                <p:nvPr/>
              </p:nvSpPr>
              <p:spPr>
                <a:xfrm>
                  <a:off x="681249" y="6637654"/>
                  <a:ext cx="12064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4" h="1587" extrusionOk="0">
                      <a:moveTo>
                        <a:pt x="12065" y="0"/>
                      </a:moveTo>
                      <a:cubicBezTo>
                        <a:pt x="8043" y="635"/>
                        <a:pt x="4022" y="1164"/>
                        <a:pt x="0" y="1588"/>
                      </a:cubicBezTo>
                      <a:cubicBezTo>
                        <a:pt x="4022" y="1270"/>
                        <a:pt x="8043" y="741"/>
                        <a:pt x="1206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9" name="Google Shape;13262;g3acbb144eea_1_6349">
                  <a:extLst>
                    <a:ext uri="{FF2B5EF4-FFF2-40B4-BE49-F238E27FC236}">
                      <a16:creationId xmlns:a16="http://schemas.microsoft.com/office/drawing/2014/main" id="{3907041A-9BF1-F00C-829B-C4474BB04DBC}"/>
                    </a:ext>
                  </a:extLst>
                </p:cNvPr>
                <p:cNvSpPr/>
                <p:nvPr/>
              </p:nvSpPr>
              <p:spPr>
                <a:xfrm>
                  <a:off x="787188" y="6578705"/>
                  <a:ext cx="3492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" h="4233" extrusionOk="0">
                      <a:moveTo>
                        <a:pt x="3493" y="0"/>
                      </a:moveTo>
                      <a:cubicBezTo>
                        <a:pt x="2434" y="1482"/>
                        <a:pt x="1164" y="2752"/>
                        <a:pt x="0" y="4234"/>
                      </a:cubicBezTo>
                      <a:cubicBezTo>
                        <a:pt x="1164" y="2858"/>
                        <a:pt x="2434" y="1482"/>
                        <a:pt x="349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0" name="Google Shape;13263;g3acbb144eea_1_6349">
                  <a:extLst>
                    <a:ext uri="{FF2B5EF4-FFF2-40B4-BE49-F238E27FC236}">
                      <a16:creationId xmlns:a16="http://schemas.microsoft.com/office/drawing/2014/main" id="{FE091940-D2C4-FA55-936C-40092D66DB35}"/>
                    </a:ext>
                  </a:extLst>
                </p:cNvPr>
                <p:cNvSpPr/>
                <p:nvPr/>
              </p:nvSpPr>
              <p:spPr>
                <a:xfrm>
                  <a:off x="2042583" y="5721244"/>
                  <a:ext cx="2010" cy="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4761" extrusionOk="0">
                      <a:moveTo>
                        <a:pt x="0" y="4762"/>
                      </a:moveTo>
                      <a:cubicBezTo>
                        <a:pt x="741" y="3175"/>
                        <a:pt x="1270" y="1587"/>
                        <a:pt x="2011" y="0"/>
                      </a:cubicBezTo>
                      <a:cubicBezTo>
                        <a:pt x="1270" y="1587"/>
                        <a:pt x="635" y="3175"/>
                        <a:pt x="0" y="47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1" name="Google Shape;13264;g3acbb144eea_1_6349">
                  <a:extLst>
                    <a:ext uri="{FF2B5EF4-FFF2-40B4-BE49-F238E27FC236}">
                      <a16:creationId xmlns:a16="http://schemas.microsoft.com/office/drawing/2014/main" id="{4ABB1388-7FCC-659C-B29D-ACC1F9B5FB39}"/>
                    </a:ext>
                  </a:extLst>
                </p:cNvPr>
                <p:cNvSpPr/>
                <p:nvPr/>
              </p:nvSpPr>
              <p:spPr>
                <a:xfrm>
                  <a:off x="2036550" y="5835015"/>
                  <a:ext cx="232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6878" extrusionOk="0">
                      <a:moveTo>
                        <a:pt x="2328" y="6879"/>
                      </a:moveTo>
                      <a:cubicBezTo>
                        <a:pt x="1482" y="4657"/>
                        <a:pt x="741" y="2328"/>
                        <a:pt x="0" y="0"/>
                      </a:cubicBezTo>
                      <a:cubicBezTo>
                        <a:pt x="741" y="2328"/>
                        <a:pt x="1482" y="4551"/>
                        <a:pt x="232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2" name="Google Shape;13265;g3acbb144eea_1_6349">
                  <a:extLst>
                    <a:ext uri="{FF2B5EF4-FFF2-40B4-BE49-F238E27FC236}">
                      <a16:creationId xmlns:a16="http://schemas.microsoft.com/office/drawing/2014/main" id="{66EF974C-A537-134B-7A5E-AEABA1A1974C}"/>
                    </a:ext>
                  </a:extLst>
                </p:cNvPr>
                <p:cNvSpPr/>
                <p:nvPr/>
              </p:nvSpPr>
              <p:spPr>
                <a:xfrm>
                  <a:off x="2047769" y="5861473"/>
                  <a:ext cx="3598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6561" extrusionOk="0">
                      <a:moveTo>
                        <a:pt x="3598" y="6562"/>
                      </a:moveTo>
                      <a:cubicBezTo>
                        <a:pt x="2328" y="4445"/>
                        <a:pt x="1164" y="2222"/>
                        <a:pt x="0" y="0"/>
                      </a:cubicBezTo>
                      <a:cubicBezTo>
                        <a:pt x="1164" y="2222"/>
                        <a:pt x="2328" y="4339"/>
                        <a:pt x="3598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3" name="Google Shape;13266;g3acbb144eea_1_6349">
                  <a:extLst>
                    <a:ext uri="{FF2B5EF4-FFF2-40B4-BE49-F238E27FC236}">
                      <a16:creationId xmlns:a16="http://schemas.microsoft.com/office/drawing/2014/main" id="{257BB653-E245-B13A-BD0C-E38B6DE3DA3C}"/>
                    </a:ext>
                  </a:extLst>
                </p:cNvPr>
                <p:cNvSpPr/>
                <p:nvPr/>
              </p:nvSpPr>
              <p:spPr>
                <a:xfrm>
                  <a:off x="2032846" y="5821256"/>
                  <a:ext cx="1693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879" extrusionOk="0">
                      <a:moveTo>
                        <a:pt x="1693" y="6879"/>
                      </a:moveTo>
                      <a:cubicBezTo>
                        <a:pt x="1058" y="4551"/>
                        <a:pt x="529" y="2329"/>
                        <a:pt x="0" y="0"/>
                      </a:cubicBezTo>
                      <a:cubicBezTo>
                        <a:pt x="529" y="2329"/>
                        <a:pt x="1058" y="4657"/>
                        <a:pt x="169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4" name="Google Shape;13267;g3acbb144eea_1_6349">
                  <a:extLst>
                    <a:ext uri="{FF2B5EF4-FFF2-40B4-BE49-F238E27FC236}">
                      <a16:creationId xmlns:a16="http://schemas.microsoft.com/office/drawing/2014/main" id="{707D1B63-ED96-A402-59BF-34263AD46606}"/>
                    </a:ext>
                  </a:extLst>
                </p:cNvPr>
                <p:cNvSpPr/>
                <p:nvPr/>
              </p:nvSpPr>
              <p:spPr>
                <a:xfrm>
                  <a:off x="2063750" y="5885603"/>
                  <a:ext cx="4974" cy="6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6032" extrusionOk="0">
                      <a:moveTo>
                        <a:pt x="4974" y="6033"/>
                      </a:moveTo>
                      <a:cubicBezTo>
                        <a:pt x="3175" y="4128"/>
                        <a:pt x="1587" y="2011"/>
                        <a:pt x="0" y="0"/>
                      </a:cubicBezTo>
                      <a:cubicBezTo>
                        <a:pt x="1587" y="2011"/>
                        <a:pt x="3281" y="4128"/>
                        <a:pt x="4974" y="603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5" name="Google Shape;13268;g3acbb144eea_1_6349">
                  <a:extLst>
                    <a:ext uri="{FF2B5EF4-FFF2-40B4-BE49-F238E27FC236}">
                      <a16:creationId xmlns:a16="http://schemas.microsoft.com/office/drawing/2014/main" id="{CC1C5000-8E0D-5E4E-1F86-E77CEC7E7A2E}"/>
                    </a:ext>
                  </a:extLst>
                </p:cNvPr>
                <p:cNvSpPr/>
                <p:nvPr/>
              </p:nvSpPr>
              <p:spPr>
                <a:xfrm>
                  <a:off x="2073486" y="5896504"/>
                  <a:ext cx="5715" cy="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5714" extrusionOk="0">
                      <a:moveTo>
                        <a:pt x="5715" y="5715"/>
                      </a:moveTo>
                      <a:cubicBezTo>
                        <a:pt x="3704" y="3916"/>
                        <a:pt x="1905" y="1905"/>
                        <a:pt x="0" y="0"/>
                      </a:cubicBezTo>
                      <a:cubicBezTo>
                        <a:pt x="1905" y="1905"/>
                        <a:pt x="3704" y="3916"/>
                        <a:pt x="5715" y="571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6" name="Google Shape;13269;g3acbb144eea_1_6349">
                  <a:extLst>
                    <a:ext uri="{FF2B5EF4-FFF2-40B4-BE49-F238E27FC236}">
                      <a16:creationId xmlns:a16="http://schemas.microsoft.com/office/drawing/2014/main" id="{A53E601A-7AB6-9A7F-6B08-37755D17640B}"/>
                    </a:ext>
                  </a:extLst>
                </p:cNvPr>
                <p:cNvSpPr/>
                <p:nvPr/>
              </p:nvSpPr>
              <p:spPr>
                <a:xfrm>
                  <a:off x="2041524" y="5848561"/>
                  <a:ext cx="2963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667" extrusionOk="0">
                      <a:moveTo>
                        <a:pt x="2963" y="6668"/>
                      </a:moveTo>
                      <a:cubicBezTo>
                        <a:pt x="1905" y="4445"/>
                        <a:pt x="953" y="2223"/>
                        <a:pt x="0" y="0"/>
                      </a:cubicBezTo>
                      <a:cubicBezTo>
                        <a:pt x="953" y="2223"/>
                        <a:pt x="1905" y="4551"/>
                        <a:pt x="2963" y="66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7" name="Google Shape;13270;g3acbb144eea_1_6349">
                  <a:extLst>
                    <a:ext uri="{FF2B5EF4-FFF2-40B4-BE49-F238E27FC236}">
                      <a16:creationId xmlns:a16="http://schemas.microsoft.com/office/drawing/2014/main" id="{7E24ABEA-B2C9-A42D-938F-CF9F35966894}"/>
                    </a:ext>
                  </a:extLst>
                </p:cNvPr>
                <p:cNvSpPr/>
                <p:nvPr/>
              </p:nvSpPr>
              <p:spPr>
                <a:xfrm>
                  <a:off x="2032846" y="5749395"/>
                  <a:ext cx="1375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6244" extrusionOk="0">
                      <a:moveTo>
                        <a:pt x="0" y="6244"/>
                      </a:moveTo>
                      <a:cubicBezTo>
                        <a:pt x="423" y="4128"/>
                        <a:pt x="847" y="2011"/>
                        <a:pt x="1376" y="0"/>
                      </a:cubicBezTo>
                      <a:cubicBezTo>
                        <a:pt x="847" y="2117"/>
                        <a:pt x="423" y="4128"/>
                        <a:pt x="0" y="624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8" name="Google Shape;13271;g3acbb144eea_1_6349">
                  <a:extLst>
                    <a:ext uri="{FF2B5EF4-FFF2-40B4-BE49-F238E27FC236}">
                      <a16:creationId xmlns:a16="http://schemas.microsoft.com/office/drawing/2014/main" id="{43EA3BC9-2C58-7F8A-205C-64ACB8E459D7}"/>
                    </a:ext>
                  </a:extLst>
                </p:cNvPr>
                <p:cNvSpPr/>
                <p:nvPr/>
              </p:nvSpPr>
              <p:spPr>
                <a:xfrm>
                  <a:off x="2030412" y="5763789"/>
                  <a:ext cx="846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6561" extrusionOk="0">
                      <a:moveTo>
                        <a:pt x="0" y="6562"/>
                      </a:moveTo>
                      <a:cubicBezTo>
                        <a:pt x="212" y="4340"/>
                        <a:pt x="529" y="2223"/>
                        <a:pt x="847" y="0"/>
                      </a:cubicBezTo>
                      <a:cubicBezTo>
                        <a:pt x="529" y="2223"/>
                        <a:pt x="317" y="4340"/>
                        <a:pt x="0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9" name="Google Shape;13272;g3acbb144eea_1_6349">
                  <a:extLst>
                    <a:ext uri="{FF2B5EF4-FFF2-40B4-BE49-F238E27FC236}">
                      <a16:creationId xmlns:a16="http://schemas.microsoft.com/office/drawing/2014/main" id="{A291D599-D74B-0705-90AF-59E72823E2FE}"/>
                    </a:ext>
                  </a:extLst>
                </p:cNvPr>
                <p:cNvSpPr/>
                <p:nvPr/>
              </p:nvSpPr>
              <p:spPr>
                <a:xfrm>
                  <a:off x="2030412" y="5807075"/>
                  <a:ext cx="105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6878" extrusionOk="0">
                      <a:moveTo>
                        <a:pt x="1058" y="6879"/>
                      </a:moveTo>
                      <a:cubicBezTo>
                        <a:pt x="635" y="4551"/>
                        <a:pt x="317" y="2328"/>
                        <a:pt x="0" y="0"/>
                      </a:cubicBezTo>
                      <a:cubicBezTo>
                        <a:pt x="317" y="2328"/>
                        <a:pt x="635" y="4657"/>
                        <a:pt x="105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0" name="Google Shape;13273;g3acbb144eea_1_6349">
                  <a:extLst>
                    <a:ext uri="{FF2B5EF4-FFF2-40B4-BE49-F238E27FC236}">
                      <a16:creationId xmlns:a16="http://schemas.microsoft.com/office/drawing/2014/main" id="{E7894D42-494B-1F5F-886D-BCBEA71D2DC1}"/>
                    </a:ext>
                  </a:extLst>
                </p:cNvPr>
                <p:cNvSpPr/>
                <p:nvPr/>
              </p:nvSpPr>
              <p:spPr>
                <a:xfrm>
                  <a:off x="2036868" y="5735108"/>
                  <a:ext cx="190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4" h="5820" extrusionOk="0">
                      <a:moveTo>
                        <a:pt x="0" y="5821"/>
                      </a:moveTo>
                      <a:cubicBezTo>
                        <a:pt x="635" y="3916"/>
                        <a:pt x="1164" y="1905"/>
                        <a:pt x="1905" y="0"/>
                      </a:cubicBezTo>
                      <a:cubicBezTo>
                        <a:pt x="1164" y="1905"/>
                        <a:pt x="635" y="3810"/>
                        <a:pt x="0" y="582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1" name="Google Shape;13274;g3acbb144eea_1_6349">
                  <a:extLst>
                    <a:ext uri="{FF2B5EF4-FFF2-40B4-BE49-F238E27FC236}">
                      <a16:creationId xmlns:a16="http://schemas.microsoft.com/office/drawing/2014/main" id="{C0DF309B-0BBE-5CC8-58DA-35C9F83F8770}"/>
                    </a:ext>
                  </a:extLst>
                </p:cNvPr>
                <p:cNvSpPr/>
                <p:nvPr/>
              </p:nvSpPr>
              <p:spPr>
                <a:xfrm>
                  <a:off x="2029354" y="5792681"/>
                  <a:ext cx="423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6878" extrusionOk="0">
                      <a:moveTo>
                        <a:pt x="423" y="6879"/>
                      </a:moveTo>
                      <a:cubicBezTo>
                        <a:pt x="212" y="4551"/>
                        <a:pt x="106" y="2328"/>
                        <a:pt x="0" y="0"/>
                      </a:cubicBezTo>
                      <a:cubicBezTo>
                        <a:pt x="0" y="2328"/>
                        <a:pt x="212" y="4551"/>
                        <a:pt x="42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2" name="Google Shape;13275;g3acbb144eea_1_6349">
                  <a:extLst>
                    <a:ext uri="{FF2B5EF4-FFF2-40B4-BE49-F238E27FC236}">
                      <a16:creationId xmlns:a16="http://schemas.microsoft.com/office/drawing/2014/main" id="{DEB278CF-AD39-BD8A-F68D-213DB7C0DC0F}"/>
                    </a:ext>
                  </a:extLst>
                </p:cNvPr>
                <p:cNvSpPr/>
                <p:nvPr/>
              </p:nvSpPr>
              <p:spPr>
                <a:xfrm>
                  <a:off x="2029459" y="5778182"/>
                  <a:ext cx="211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6773" extrusionOk="0">
                      <a:moveTo>
                        <a:pt x="0" y="6773"/>
                      </a:moveTo>
                      <a:cubicBezTo>
                        <a:pt x="0" y="4551"/>
                        <a:pt x="0" y="2223"/>
                        <a:pt x="212" y="0"/>
                      </a:cubicBezTo>
                      <a:cubicBezTo>
                        <a:pt x="106" y="2223"/>
                        <a:pt x="0" y="4551"/>
                        <a:pt x="0" y="677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3" name="Google Shape;13276;g3acbb144eea_1_6349">
                  <a:extLst>
                    <a:ext uri="{FF2B5EF4-FFF2-40B4-BE49-F238E27FC236}">
                      <a16:creationId xmlns:a16="http://schemas.microsoft.com/office/drawing/2014/main" id="{C8A1516A-3529-F6D1-F281-4CF6A16EE6A6}"/>
                    </a:ext>
                  </a:extLst>
                </p:cNvPr>
                <p:cNvSpPr/>
                <p:nvPr/>
              </p:nvSpPr>
              <p:spPr>
                <a:xfrm>
                  <a:off x="2055071" y="5873855"/>
                  <a:ext cx="4339" cy="6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6349" extrusionOk="0">
                      <a:moveTo>
                        <a:pt x="4339" y="6350"/>
                      </a:moveTo>
                      <a:cubicBezTo>
                        <a:pt x="2858" y="4339"/>
                        <a:pt x="1482" y="2117"/>
                        <a:pt x="0" y="0"/>
                      </a:cubicBezTo>
                      <a:cubicBezTo>
                        <a:pt x="1376" y="2117"/>
                        <a:pt x="2752" y="4233"/>
                        <a:pt x="4339" y="63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4" name="Google Shape;13277;g3acbb144eea_1_6349">
                  <a:extLst>
                    <a:ext uri="{FF2B5EF4-FFF2-40B4-BE49-F238E27FC236}">
                      <a16:creationId xmlns:a16="http://schemas.microsoft.com/office/drawing/2014/main" id="{1ED7BAD4-31CF-B20C-401F-0AC668FED6B7}"/>
                    </a:ext>
                  </a:extLst>
                </p:cNvPr>
                <p:cNvSpPr/>
                <p:nvPr/>
              </p:nvSpPr>
              <p:spPr>
                <a:xfrm>
                  <a:off x="764751" y="5819563"/>
                  <a:ext cx="225213" cy="354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213" h="354012" extrusionOk="0">
                      <a:moveTo>
                        <a:pt x="225213" y="131339"/>
                      </a:moveTo>
                      <a:cubicBezTo>
                        <a:pt x="192934" y="91757"/>
                        <a:pt x="160020" y="47942"/>
                        <a:pt x="127635" y="0"/>
                      </a:cubicBezTo>
                      <a:lnTo>
                        <a:pt x="0" y="209127"/>
                      </a:lnTo>
                      <a:cubicBezTo>
                        <a:pt x="29422" y="262043"/>
                        <a:pt x="60642" y="310303"/>
                        <a:pt x="92075" y="354013"/>
                      </a:cubicBezTo>
                      <a:lnTo>
                        <a:pt x="225213" y="13144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5" name="Google Shape;13278;g3acbb144eea_1_6349">
                  <a:extLst>
                    <a:ext uri="{FF2B5EF4-FFF2-40B4-BE49-F238E27FC236}">
                      <a16:creationId xmlns:a16="http://schemas.microsoft.com/office/drawing/2014/main" id="{9E64173E-F422-A8A1-1DFE-692730588188}"/>
                    </a:ext>
                  </a:extLst>
                </p:cNvPr>
                <p:cNvSpPr/>
                <p:nvPr/>
              </p:nvSpPr>
              <p:spPr>
                <a:xfrm>
                  <a:off x="1052089" y="5325004"/>
                  <a:ext cx="238336" cy="3735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36" h="373591" extrusionOk="0">
                      <a:moveTo>
                        <a:pt x="238337" y="123720"/>
                      </a:moveTo>
                      <a:cubicBezTo>
                        <a:pt x="204576" y="83926"/>
                        <a:pt x="172508" y="42545"/>
                        <a:pt x="142346" y="0"/>
                      </a:cubicBezTo>
                      <a:lnTo>
                        <a:pt x="0" y="233151"/>
                      </a:lnTo>
                      <a:cubicBezTo>
                        <a:pt x="28469" y="284269"/>
                        <a:pt x="58526" y="331047"/>
                        <a:pt x="88900" y="373592"/>
                      </a:cubicBezTo>
                      <a:lnTo>
                        <a:pt x="238337" y="12382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6" name="Google Shape;13279;g3acbb144eea_1_6349">
                  <a:extLst>
                    <a:ext uri="{FF2B5EF4-FFF2-40B4-BE49-F238E27FC236}">
                      <a16:creationId xmlns:a16="http://schemas.microsoft.com/office/drawing/2014/main" id="{C1CF4FCE-DA3C-0168-3B76-E55AFDA15290}"/>
                    </a:ext>
                  </a:extLst>
                </p:cNvPr>
                <p:cNvSpPr/>
                <p:nvPr/>
              </p:nvSpPr>
              <p:spPr>
                <a:xfrm>
                  <a:off x="2052002" y="5613929"/>
                  <a:ext cx="37888" cy="938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88" h="93874" extrusionOk="0">
                      <a:moveTo>
                        <a:pt x="37888" y="0"/>
                      </a:moveTo>
                      <a:lnTo>
                        <a:pt x="37888" y="0"/>
                      </a:lnTo>
                      <a:cubicBezTo>
                        <a:pt x="30692" y="32279"/>
                        <a:pt x="18203" y="64029"/>
                        <a:pt x="0" y="93768"/>
                      </a:cubicBezTo>
                      <a:cubicBezTo>
                        <a:pt x="0" y="93768"/>
                        <a:pt x="0" y="93768"/>
                        <a:pt x="0" y="93874"/>
                      </a:cubicBezTo>
                      <a:cubicBezTo>
                        <a:pt x="0" y="93874"/>
                        <a:pt x="0" y="93874"/>
                        <a:pt x="0" y="93768"/>
                      </a:cubicBezTo>
                      <a:cubicBezTo>
                        <a:pt x="18203" y="64029"/>
                        <a:pt x="30692" y="32279"/>
                        <a:pt x="3788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7" name="Google Shape;13280;g3acbb144eea_1_6349">
                  <a:extLst>
                    <a:ext uri="{FF2B5EF4-FFF2-40B4-BE49-F238E27FC236}">
                      <a16:creationId xmlns:a16="http://schemas.microsoft.com/office/drawing/2014/main" id="{0647926E-9532-18A3-1935-7953DAEC83EA}"/>
                    </a:ext>
                  </a:extLst>
                </p:cNvPr>
                <p:cNvSpPr/>
                <p:nvPr/>
              </p:nvSpPr>
              <p:spPr>
                <a:xfrm>
                  <a:off x="512501" y="6290098"/>
                  <a:ext cx="193406" cy="34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06" h="343111" extrusionOk="0">
                      <a:moveTo>
                        <a:pt x="96886" y="296862"/>
                      </a:moveTo>
                      <a:lnTo>
                        <a:pt x="193406" y="135572"/>
                      </a:lnTo>
                      <a:cubicBezTo>
                        <a:pt x="160069" y="94932"/>
                        <a:pt x="125991" y="49741"/>
                        <a:pt x="92547" y="0"/>
                      </a:cubicBezTo>
                      <a:lnTo>
                        <a:pt x="22697" y="114406"/>
                      </a:lnTo>
                      <a:cubicBezTo>
                        <a:pt x="-21859" y="187430"/>
                        <a:pt x="1213" y="282680"/>
                        <a:pt x="74132" y="327237"/>
                      </a:cubicBezTo>
                      <a:cubicBezTo>
                        <a:pt x="85668" y="334221"/>
                        <a:pt x="97733" y="339407"/>
                        <a:pt x="110116" y="343112"/>
                      </a:cubicBezTo>
                      <a:cubicBezTo>
                        <a:pt x="100696" y="340254"/>
                        <a:pt x="91489" y="336444"/>
                        <a:pt x="82493" y="331681"/>
                      </a:cubicBezTo>
                      <a:cubicBezTo>
                        <a:pt x="85351" y="319722"/>
                        <a:pt x="90113" y="307869"/>
                        <a:pt x="96886" y="2967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8" name="Google Shape;13281;g3acbb144eea_1_6349">
                  <a:extLst>
                    <a:ext uri="{FF2B5EF4-FFF2-40B4-BE49-F238E27FC236}">
                      <a16:creationId xmlns:a16="http://schemas.microsoft.com/office/drawing/2014/main" id="{F13E7360-8894-541E-0F6F-28E6ECE6DE67}"/>
                    </a:ext>
                  </a:extLst>
                </p:cNvPr>
                <p:cNvSpPr/>
                <p:nvPr/>
              </p:nvSpPr>
              <p:spPr>
                <a:xfrm>
                  <a:off x="1551939" y="5284893"/>
                  <a:ext cx="6582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28" h="57150" extrusionOk="0">
                      <a:moveTo>
                        <a:pt x="0" y="57150"/>
                      </a:moveTo>
                      <a:lnTo>
                        <a:pt x="0" y="57150"/>
                      </a:lnTo>
                      <a:cubicBezTo>
                        <a:pt x="19473" y="34714"/>
                        <a:pt x="41593" y="15558"/>
                        <a:pt x="65828" y="0"/>
                      </a:cubicBezTo>
                      <a:cubicBezTo>
                        <a:pt x="41698" y="15558"/>
                        <a:pt x="19473" y="34714"/>
                        <a:pt x="0" y="571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9" name="Google Shape;13282;g3acbb144eea_1_6349">
                  <a:extLst>
                    <a:ext uri="{FF2B5EF4-FFF2-40B4-BE49-F238E27FC236}">
                      <a16:creationId xmlns:a16="http://schemas.microsoft.com/office/drawing/2014/main" id="{6E7FB0B8-5DF3-160D-B98A-EE34731ABA81}"/>
                    </a:ext>
                  </a:extLst>
                </p:cNvPr>
                <p:cNvSpPr/>
                <p:nvPr/>
              </p:nvSpPr>
              <p:spPr>
                <a:xfrm>
                  <a:off x="1944264" y="5277908"/>
                  <a:ext cx="115781" cy="120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1" h="120120" extrusionOk="0">
                      <a:moveTo>
                        <a:pt x="4445" y="2540"/>
                      </a:moveTo>
                      <a:cubicBezTo>
                        <a:pt x="2963" y="1693"/>
                        <a:pt x="1482" y="84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847"/>
                        <a:pt x="2963" y="1693"/>
                        <a:pt x="4445" y="2540"/>
                      </a:cubicBezTo>
                      <a:cubicBezTo>
                        <a:pt x="53022" y="32279"/>
                        <a:pt x="90593" y="73236"/>
                        <a:pt x="115782" y="120121"/>
                      </a:cubicBezTo>
                      <a:lnTo>
                        <a:pt x="115782" y="120121"/>
                      </a:lnTo>
                      <a:cubicBezTo>
                        <a:pt x="90593" y="73236"/>
                        <a:pt x="53022" y="32173"/>
                        <a:pt x="4445" y="254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0" name="Google Shape;13283;g3acbb144eea_1_6349">
                  <a:extLst>
                    <a:ext uri="{FF2B5EF4-FFF2-40B4-BE49-F238E27FC236}">
                      <a16:creationId xmlns:a16="http://schemas.microsoft.com/office/drawing/2014/main" id="{586E4FF0-2754-BD0A-20E1-CAD2824812E3}"/>
                    </a:ext>
                  </a:extLst>
                </p:cNvPr>
                <p:cNvSpPr/>
                <p:nvPr/>
              </p:nvSpPr>
              <p:spPr>
                <a:xfrm>
                  <a:off x="2084175" y="5601546"/>
                  <a:ext cx="300566" cy="341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6" h="341784" extrusionOk="0">
                      <a:moveTo>
                        <a:pt x="142134" y="0"/>
                      </a:moveTo>
                      <a:cubicBezTo>
                        <a:pt x="131233" y="94720"/>
                        <a:pt x="100118" y="188383"/>
                        <a:pt x="51964" y="267229"/>
                      </a:cubicBezTo>
                      <a:cubicBezTo>
                        <a:pt x="40428" y="286067"/>
                        <a:pt x="24553" y="300566"/>
                        <a:pt x="6562" y="310409"/>
                      </a:cubicBezTo>
                      <a:cubicBezTo>
                        <a:pt x="4233" y="308716"/>
                        <a:pt x="2223" y="306811"/>
                        <a:pt x="0" y="305011"/>
                      </a:cubicBezTo>
                      <a:cubicBezTo>
                        <a:pt x="6033" y="310092"/>
                        <a:pt x="12277" y="314854"/>
                        <a:pt x="19156" y="319087"/>
                      </a:cubicBezTo>
                      <a:cubicBezTo>
                        <a:pt x="92181" y="363643"/>
                        <a:pt x="187431" y="340572"/>
                        <a:pt x="231987" y="267652"/>
                      </a:cubicBezTo>
                      <a:cubicBezTo>
                        <a:pt x="262996" y="216958"/>
                        <a:pt x="285538" y="163406"/>
                        <a:pt x="300567" y="108796"/>
                      </a:cubicBezTo>
                      <a:cubicBezTo>
                        <a:pt x="253048" y="48365"/>
                        <a:pt x="199496" y="12382"/>
                        <a:pt x="142134" y="1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1" name="Google Shape;13284;g3acbb144eea_1_6349">
                  <a:extLst>
                    <a:ext uri="{FF2B5EF4-FFF2-40B4-BE49-F238E27FC236}">
                      <a16:creationId xmlns:a16="http://schemas.microsoft.com/office/drawing/2014/main" id="{669AF562-8045-C603-C186-71159205D04E}"/>
                    </a:ext>
                  </a:extLst>
                </p:cNvPr>
                <p:cNvSpPr/>
                <p:nvPr/>
              </p:nvSpPr>
              <p:spPr>
                <a:xfrm>
                  <a:off x="1996863" y="5022215"/>
                  <a:ext cx="394546" cy="387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546" h="387138" extrusionOk="0">
                      <a:moveTo>
                        <a:pt x="106" y="97896"/>
                      </a:moveTo>
                      <a:cubicBezTo>
                        <a:pt x="16087" y="105410"/>
                        <a:pt x="31750" y="113771"/>
                        <a:pt x="47096" y="123084"/>
                      </a:cubicBezTo>
                      <a:cubicBezTo>
                        <a:pt x="131868" y="174837"/>
                        <a:pt x="185632" y="256116"/>
                        <a:pt x="212619" y="349568"/>
                      </a:cubicBezTo>
                      <a:cubicBezTo>
                        <a:pt x="267123" y="348827"/>
                        <a:pt x="321628" y="357928"/>
                        <a:pt x="373380" y="378354"/>
                      </a:cubicBezTo>
                      <a:cubicBezTo>
                        <a:pt x="380577" y="381106"/>
                        <a:pt x="387562" y="384069"/>
                        <a:pt x="394547" y="387138"/>
                      </a:cubicBezTo>
                      <a:cubicBezTo>
                        <a:pt x="359622" y="232410"/>
                        <a:pt x="266065" y="91228"/>
                        <a:pt x="122449" y="0"/>
                      </a:cubicBezTo>
                      <a:cubicBezTo>
                        <a:pt x="116523" y="2116"/>
                        <a:pt x="110596" y="4339"/>
                        <a:pt x="104987" y="6773"/>
                      </a:cubicBezTo>
                      <a:cubicBezTo>
                        <a:pt x="59478" y="25823"/>
                        <a:pt x="25083" y="58208"/>
                        <a:pt x="0" y="977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2" name="Google Shape;13285;g3acbb144eea_1_6349">
                  <a:extLst>
                    <a:ext uri="{FF2B5EF4-FFF2-40B4-BE49-F238E27FC236}">
                      <a16:creationId xmlns:a16="http://schemas.microsoft.com/office/drawing/2014/main" id="{EFF2A26D-F018-D178-0848-ABF9B3629298}"/>
                    </a:ext>
                  </a:extLst>
                </p:cNvPr>
                <p:cNvSpPr/>
                <p:nvPr/>
              </p:nvSpPr>
              <p:spPr>
                <a:xfrm>
                  <a:off x="1373610" y="4925465"/>
                  <a:ext cx="418570" cy="285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570" h="285768" extrusionOk="0">
                      <a:moveTo>
                        <a:pt x="349462" y="153476"/>
                      </a:moveTo>
                      <a:cubicBezTo>
                        <a:pt x="364808" y="99396"/>
                        <a:pt x="387668" y="47432"/>
                        <a:pt x="418571" y="18"/>
                      </a:cubicBezTo>
                      <a:cubicBezTo>
                        <a:pt x="266171" y="-1146"/>
                        <a:pt x="115993" y="53887"/>
                        <a:pt x="0" y="157287"/>
                      </a:cubicBezTo>
                      <a:cubicBezTo>
                        <a:pt x="23813" y="201313"/>
                        <a:pt x="49848" y="244282"/>
                        <a:pt x="78105" y="285768"/>
                      </a:cubicBezTo>
                      <a:cubicBezTo>
                        <a:pt x="153141" y="212955"/>
                        <a:pt x="248920" y="167552"/>
                        <a:pt x="349462" y="15347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3" name="Google Shape;13286;g3acbb144eea_1_6349">
                  <a:extLst>
                    <a:ext uri="{FF2B5EF4-FFF2-40B4-BE49-F238E27FC236}">
                      <a16:creationId xmlns:a16="http://schemas.microsoft.com/office/drawing/2014/main" id="{74349083-6AC8-2CDE-62FF-906BF0233073}"/>
                    </a:ext>
                  </a:extLst>
                </p:cNvPr>
                <p:cNvSpPr/>
                <p:nvPr/>
              </p:nvSpPr>
              <p:spPr>
                <a:xfrm>
                  <a:off x="605049" y="6028690"/>
                  <a:ext cx="251777" cy="39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77" h="397086" extrusionOk="0">
                      <a:moveTo>
                        <a:pt x="251778" y="144886"/>
                      </a:moveTo>
                      <a:cubicBezTo>
                        <a:pt x="220345" y="101177"/>
                        <a:pt x="189230" y="52917"/>
                        <a:pt x="159703" y="0"/>
                      </a:cubicBezTo>
                      <a:lnTo>
                        <a:pt x="0" y="261514"/>
                      </a:lnTo>
                      <a:cubicBezTo>
                        <a:pt x="33443" y="311150"/>
                        <a:pt x="67522" y="356447"/>
                        <a:pt x="100859" y="397086"/>
                      </a:cubicBezTo>
                      <a:lnTo>
                        <a:pt x="251672" y="14499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4" name="Google Shape;13287;g3acbb144eea_1_6349">
                  <a:extLst>
                    <a:ext uri="{FF2B5EF4-FFF2-40B4-BE49-F238E27FC236}">
                      <a16:creationId xmlns:a16="http://schemas.microsoft.com/office/drawing/2014/main" id="{943D0187-D4A1-7A0F-9384-4CAB31A99C34}"/>
                    </a:ext>
                  </a:extLst>
                </p:cNvPr>
                <p:cNvSpPr/>
                <p:nvPr/>
              </p:nvSpPr>
              <p:spPr>
                <a:xfrm>
                  <a:off x="892386" y="5558048"/>
                  <a:ext cx="248602" cy="392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602" h="392853" extrusionOk="0">
                      <a:moveTo>
                        <a:pt x="248602" y="140441"/>
                      </a:moveTo>
                      <a:cubicBezTo>
                        <a:pt x="218228" y="97896"/>
                        <a:pt x="188172" y="51118"/>
                        <a:pt x="159703" y="0"/>
                      </a:cubicBezTo>
                      <a:lnTo>
                        <a:pt x="0" y="261514"/>
                      </a:lnTo>
                      <a:cubicBezTo>
                        <a:pt x="32385" y="309457"/>
                        <a:pt x="65193" y="353378"/>
                        <a:pt x="97578" y="392853"/>
                      </a:cubicBezTo>
                      <a:lnTo>
                        <a:pt x="248602" y="14044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5" name="Google Shape;13288;g3acbb144eea_1_6349">
                  <a:extLst>
                    <a:ext uri="{FF2B5EF4-FFF2-40B4-BE49-F238E27FC236}">
                      <a16:creationId xmlns:a16="http://schemas.microsoft.com/office/drawing/2014/main" id="{C1CBBE8B-BB3C-D251-61AE-8A5E3D14A4DE}"/>
                    </a:ext>
                  </a:extLst>
                </p:cNvPr>
                <p:cNvSpPr/>
                <p:nvPr/>
              </p:nvSpPr>
              <p:spPr>
                <a:xfrm>
                  <a:off x="1160462" y="5831734"/>
                  <a:ext cx="87312" cy="143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312" h="143086" extrusionOk="0">
                      <a:moveTo>
                        <a:pt x="0" y="143086"/>
                      </a:moveTo>
                      <a:lnTo>
                        <a:pt x="87313" y="0"/>
                      </a:lnTo>
                      <a:lnTo>
                        <a:pt x="87313" y="0"/>
                      </a:lnTo>
                      <a:lnTo>
                        <a:pt x="0" y="1430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6" name="Google Shape;13289;g3acbb144eea_1_6349">
                  <a:extLst>
                    <a:ext uri="{FF2B5EF4-FFF2-40B4-BE49-F238E27FC236}">
                      <a16:creationId xmlns:a16="http://schemas.microsoft.com/office/drawing/2014/main" id="{F0B848E3-691B-0552-3E8E-B0F50C17B6E1}"/>
                    </a:ext>
                  </a:extLst>
                </p:cNvPr>
                <p:cNvSpPr/>
                <p:nvPr/>
              </p:nvSpPr>
              <p:spPr>
                <a:xfrm>
                  <a:off x="1406101" y="5342043"/>
                  <a:ext cx="145838" cy="2305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38" h="230504" extrusionOk="0">
                      <a:moveTo>
                        <a:pt x="115252" y="41698"/>
                      </a:moveTo>
                      <a:lnTo>
                        <a:pt x="0" y="230505"/>
                      </a:lnTo>
                      <a:lnTo>
                        <a:pt x="0" y="230505"/>
                      </a:lnTo>
                      <a:cubicBezTo>
                        <a:pt x="0" y="230505"/>
                        <a:pt x="115252" y="41698"/>
                        <a:pt x="115252" y="41698"/>
                      </a:cubicBezTo>
                      <a:cubicBezTo>
                        <a:pt x="124354" y="26670"/>
                        <a:pt x="134726" y="12806"/>
                        <a:pt x="145838" y="0"/>
                      </a:cubicBezTo>
                      <a:lnTo>
                        <a:pt x="145838" y="0"/>
                      </a:lnTo>
                      <a:cubicBezTo>
                        <a:pt x="134726" y="12806"/>
                        <a:pt x="124460" y="26776"/>
                        <a:pt x="115252" y="416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7" name="Google Shape;13290;g3acbb144eea_1_6349">
                  <a:extLst>
                    <a:ext uri="{FF2B5EF4-FFF2-40B4-BE49-F238E27FC236}">
                      <a16:creationId xmlns:a16="http://schemas.microsoft.com/office/drawing/2014/main" id="{5E9BDFA3-54FE-C172-250A-CB0D571947F1}"/>
                    </a:ext>
                  </a:extLst>
                </p:cNvPr>
                <p:cNvSpPr/>
                <p:nvPr/>
              </p:nvSpPr>
              <p:spPr>
                <a:xfrm>
                  <a:off x="1194435" y="5082751"/>
                  <a:ext cx="257280" cy="365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280" h="365971" extrusionOk="0">
                      <a:moveTo>
                        <a:pt x="180869" y="224155"/>
                      </a:moveTo>
                      <a:cubicBezTo>
                        <a:pt x="202777" y="188383"/>
                        <a:pt x="228494" y="156422"/>
                        <a:pt x="257281" y="128482"/>
                      </a:cubicBezTo>
                      <a:cubicBezTo>
                        <a:pt x="229023" y="86995"/>
                        <a:pt x="202988" y="44027"/>
                        <a:pt x="179176" y="0"/>
                      </a:cubicBezTo>
                      <a:cubicBezTo>
                        <a:pt x="134726" y="39582"/>
                        <a:pt x="95250" y="86254"/>
                        <a:pt x="62653" y="139594"/>
                      </a:cubicBezTo>
                      <a:lnTo>
                        <a:pt x="0" y="242252"/>
                      </a:lnTo>
                      <a:cubicBezTo>
                        <a:pt x="30162" y="284903"/>
                        <a:pt x="62230" y="326178"/>
                        <a:pt x="95991" y="365972"/>
                      </a:cubicBezTo>
                      <a:lnTo>
                        <a:pt x="180869" y="224155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8" name="Google Shape;13291;g3acbb144eea_1_6349">
                  <a:extLst>
                    <a:ext uri="{FF2B5EF4-FFF2-40B4-BE49-F238E27FC236}">
                      <a16:creationId xmlns:a16="http://schemas.microsoft.com/office/drawing/2014/main" id="{D6AA488E-7388-6E4A-5614-4FE7EFEDBFD0}"/>
                    </a:ext>
                  </a:extLst>
                </p:cNvPr>
                <p:cNvSpPr/>
                <p:nvPr/>
              </p:nvSpPr>
              <p:spPr>
                <a:xfrm>
                  <a:off x="1832715" y="5238326"/>
                  <a:ext cx="29845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45" h="5926" extrusionOk="0">
                      <a:moveTo>
                        <a:pt x="29845" y="5927"/>
                      </a:moveTo>
                      <a:cubicBezTo>
                        <a:pt x="20002" y="3493"/>
                        <a:pt x="10054" y="1482"/>
                        <a:pt x="0" y="0"/>
                      </a:cubicBezTo>
                      <a:cubicBezTo>
                        <a:pt x="9948" y="1482"/>
                        <a:pt x="19897" y="3493"/>
                        <a:pt x="29845" y="59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9" name="Google Shape;13292;g3acbb144eea_1_6349">
                  <a:extLst>
                    <a:ext uri="{FF2B5EF4-FFF2-40B4-BE49-F238E27FC236}">
                      <a16:creationId xmlns:a16="http://schemas.microsoft.com/office/drawing/2014/main" id="{F032D0E9-4DC7-7F28-1AA8-CF875814B260}"/>
                    </a:ext>
                  </a:extLst>
                </p:cNvPr>
                <p:cNvSpPr/>
                <p:nvPr/>
              </p:nvSpPr>
              <p:spPr>
                <a:xfrm>
                  <a:off x="1723072" y="4925589"/>
                  <a:ext cx="396345" cy="194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45" h="194627" extrusionOk="0">
                      <a:moveTo>
                        <a:pt x="273897" y="194522"/>
                      </a:moveTo>
                      <a:cubicBezTo>
                        <a:pt x="299085" y="154940"/>
                        <a:pt x="333481" y="122555"/>
                        <a:pt x="378883" y="103505"/>
                      </a:cubicBezTo>
                      <a:cubicBezTo>
                        <a:pt x="384598" y="101071"/>
                        <a:pt x="390419" y="98848"/>
                        <a:pt x="396346" y="96732"/>
                      </a:cubicBezTo>
                      <a:cubicBezTo>
                        <a:pt x="393171" y="94721"/>
                        <a:pt x="390102" y="92604"/>
                        <a:pt x="386927" y="90699"/>
                      </a:cubicBezTo>
                      <a:cubicBezTo>
                        <a:pt x="287655" y="30057"/>
                        <a:pt x="177800" y="847"/>
                        <a:pt x="69109" y="0"/>
                      </a:cubicBezTo>
                      <a:cubicBezTo>
                        <a:pt x="38100" y="47413"/>
                        <a:pt x="15346" y="99272"/>
                        <a:pt x="0" y="153458"/>
                      </a:cubicBezTo>
                      <a:cubicBezTo>
                        <a:pt x="91123" y="140653"/>
                        <a:pt x="186267" y="153458"/>
                        <a:pt x="273897" y="1946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0" name="Google Shape;13293;g3acbb144eea_1_6349">
                  <a:extLst>
                    <a:ext uri="{FF2B5EF4-FFF2-40B4-BE49-F238E27FC236}">
                      <a16:creationId xmlns:a16="http://schemas.microsoft.com/office/drawing/2014/main" id="{4C159B60-18BE-BCE5-91D2-2F5570CE2BD1}"/>
                    </a:ext>
                  </a:extLst>
                </p:cNvPr>
                <p:cNvSpPr/>
                <p:nvPr/>
              </p:nvSpPr>
              <p:spPr>
                <a:xfrm>
                  <a:off x="1787736" y="5235045"/>
                  <a:ext cx="30056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481" extrusionOk="0">
                      <a:moveTo>
                        <a:pt x="30057" y="1482"/>
                      </a:moveTo>
                      <a:cubicBezTo>
                        <a:pt x="20002" y="529"/>
                        <a:pt x="10054" y="0"/>
                        <a:pt x="0" y="0"/>
                      </a:cubicBezTo>
                      <a:cubicBezTo>
                        <a:pt x="9948" y="0"/>
                        <a:pt x="20002" y="529"/>
                        <a:pt x="30057" y="148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1" name="Google Shape;13294;g3acbb144eea_1_6349">
                  <a:extLst>
                    <a:ext uri="{FF2B5EF4-FFF2-40B4-BE49-F238E27FC236}">
                      <a16:creationId xmlns:a16="http://schemas.microsoft.com/office/drawing/2014/main" id="{B00F2F9F-E404-17B2-D913-A9CC9DAA04A4}"/>
                    </a:ext>
                  </a:extLst>
                </p:cNvPr>
                <p:cNvSpPr/>
                <p:nvPr/>
              </p:nvSpPr>
              <p:spPr>
                <a:xfrm>
                  <a:off x="1699259" y="5238115"/>
                  <a:ext cx="43709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9" h="9524" extrusionOk="0">
                      <a:moveTo>
                        <a:pt x="43709" y="0"/>
                      </a:moveTo>
                      <a:cubicBezTo>
                        <a:pt x="28892" y="2117"/>
                        <a:pt x="14288" y="5292"/>
                        <a:pt x="0" y="9525"/>
                      </a:cubicBezTo>
                      <a:cubicBezTo>
                        <a:pt x="14288" y="5292"/>
                        <a:pt x="28892" y="2117"/>
                        <a:pt x="4370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2" name="Google Shape;13295;g3acbb144eea_1_6349">
                  <a:extLst>
                    <a:ext uri="{FF2B5EF4-FFF2-40B4-BE49-F238E27FC236}">
                      <a16:creationId xmlns:a16="http://schemas.microsoft.com/office/drawing/2014/main" id="{43140CAF-3381-7892-EB58-0DE4CD5B6A59}"/>
                    </a:ext>
                  </a:extLst>
                </p:cNvPr>
                <p:cNvSpPr/>
                <p:nvPr/>
              </p:nvSpPr>
              <p:spPr>
                <a:xfrm>
                  <a:off x="1862560" y="5244253"/>
                  <a:ext cx="81703" cy="33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03" h="33655" extrusionOk="0">
                      <a:moveTo>
                        <a:pt x="0" y="0"/>
                      </a:moveTo>
                      <a:cubicBezTo>
                        <a:pt x="28046" y="7091"/>
                        <a:pt x="55563" y="18203"/>
                        <a:pt x="81703" y="33655"/>
                      </a:cubicBezTo>
                      <a:cubicBezTo>
                        <a:pt x="81703" y="33655"/>
                        <a:pt x="81703" y="33655"/>
                        <a:pt x="81703" y="33655"/>
                      </a:cubicBezTo>
                      <a:cubicBezTo>
                        <a:pt x="55563" y="18309"/>
                        <a:pt x="28152" y="7091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3" name="Google Shape;13296;g3acbb144eea_1_6349">
                  <a:extLst>
                    <a:ext uri="{FF2B5EF4-FFF2-40B4-BE49-F238E27FC236}">
                      <a16:creationId xmlns:a16="http://schemas.microsoft.com/office/drawing/2014/main" id="{98CDD7CC-AD3F-84B8-1AEF-5AD78176A491}"/>
                    </a:ext>
                  </a:extLst>
                </p:cNvPr>
                <p:cNvSpPr/>
                <p:nvPr/>
              </p:nvSpPr>
              <p:spPr>
                <a:xfrm>
                  <a:off x="2060045" y="5398029"/>
                  <a:ext cx="37342" cy="2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42" h="21590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5243" y="65405"/>
                        <a:pt x="46355" y="142240"/>
                        <a:pt x="29845" y="215900"/>
                      </a:cubicBezTo>
                      <a:lnTo>
                        <a:pt x="29845" y="215900"/>
                      </a:lnTo>
                      <a:cubicBezTo>
                        <a:pt x="46355" y="142346"/>
                        <a:pt x="35243" y="65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4" name="Google Shape;13297;g3acbb144eea_1_6349">
                  <a:extLst>
                    <a:ext uri="{FF2B5EF4-FFF2-40B4-BE49-F238E27FC236}">
                      <a16:creationId xmlns:a16="http://schemas.microsoft.com/office/drawing/2014/main" id="{93B35D30-3740-5435-06F2-F903EF52A70B}"/>
                    </a:ext>
                  </a:extLst>
                </p:cNvPr>
                <p:cNvSpPr/>
                <p:nvPr/>
              </p:nvSpPr>
              <p:spPr>
                <a:xfrm>
                  <a:off x="2209482" y="5371740"/>
                  <a:ext cx="197253" cy="338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253" h="338496" extrusionOk="0">
                      <a:moveTo>
                        <a:pt x="0" y="42"/>
                      </a:moveTo>
                      <a:cubicBezTo>
                        <a:pt x="20849" y="72008"/>
                        <a:pt x="25823" y="151277"/>
                        <a:pt x="16827" y="229806"/>
                      </a:cubicBezTo>
                      <a:cubicBezTo>
                        <a:pt x="74189" y="242188"/>
                        <a:pt x="127741" y="278066"/>
                        <a:pt x="175260" y="338497"/>
                      </a:cubicBezTo>
                      <a:cubicBezTo>
                        <a:pt x="202565" y="239014"/>
                        <a:pt x="204047" y="135614"/>
                        <a:pt x="181928" y="37612"/>
                      </a:cubicBezTo>
                      <a:cubicBezTo>
                        <a:pt x="174942" y="34543"/>
                        <a:pt x="167852" y="31474"/>
                        <a:pt x="160761" y="28828"/>
                      </a:cubicBezTo>
                      <a:cubicBezTo>
                        <a:pt x="109008" y="8402"/>
                        <a:pt x="54504" y="-699"/>
                        <a:pt x="0" y="4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5" name="Google Shape;13298;g3acbb144eea_1_6349">
                  <a:extLst>
                    <a:ext uri="{FF2B5EF4-FFF2-40B4-BE49-F238E27FC236}">
                      <a16:creationId xmlns:a16="http://schemas.microsoft.com/office/drawing/2014/main" id="{6481F227-F91A-7685-A6EB-F7D7A3258545}"/>
                    </a:ext>
                  </a:extLst>
                </p:cNvPr>
                <p:cNvSpPr/>
                <p:nvPr/>
              </p:nvSpPr>
              <p:spPr>
                <a:xfrm>
                  <a:off x="2029565" y="5596684"/>
                  <a:ext cx="196744" cy="315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44" h="315376" extrusionOk="0">
                      <a:moveTo>
                        <a:pt x="106574" y="272092"/>
                      </a:moveTo>
                      <a:cubicBezTo>
                        <a:pt x="154728" y="193246"/>
                        <a:pt x="185843" y="99583"/>
                        <a:pt x="196744" y="4862"/>
                      </a:cubicBezTo>
                      <a:cubicBezTo>
                        <a:pt x="153141" y="-4557"/>
                        <a:pt x="107209" y="-218"/>
                        <a:pt x="60219" y="17245"/>
                      </a:cubicBezTo>
                      <a:cubicBezTo>
                        <a:pt x="53022" y="49524"/>
                        <a:pt x="40534" y="81274"/>
                        <a:pt x="22331" y="111013"/>
                      </a:cubicBezTo>
                      <a:cubicBezTo>
                        <a:pt x="22331" y="111013"/>
                        <a:pt x="22331" y="111013"/>
                        <a:pt x="22331" y="111119"/>
                      </a:cubicBezTo>
                      <a:cubicBezTo>
                        <a:pt x="19685" y="115458"/>
                        <a:pt x="17251" y="120008"/>
                        <a:pt x="15028" y="124454"/>
                      </a:cubicBezTo>
                      <a:cubicBezTo>
                        <a:pt x="14287" y="126041"/>
                        <a:pt x="13652" y="127629"/>
                        <a:pt x="13017" y="129217"/>
                      </a:cubicBezTo>
                      <a:cubicBezTo>
                        <a:pt x="11642" y="132285"/>
                        <a:pt x="10266" y="135248"/>
                        <a:pt x="9207" y="138424"/>
                      </a:cubicBezTo>
                      <a:cubicBezTo>
                        <a:pt x="8467" y="140329"/>
                        <a:pt x="7938" y="142234"/>
                        <a:pt x="7303" y="144245"/>
                      </a:cubicBezTo>
                      <a:cubicBezTo>
                        <a:pt x="6350" y="146996"/>
                        <a:pt x="5503" y="149853"/>
                        <a:pt x="4762" y="152711"/>
                      </a:cubicBezTo>
                      <a:cubicBezTo>
                        <a:pt x="4233" y="154828"/>
                        <a:pt x="3810" y="156839"/>
                        <a:pt x="3387" y="158956"/>
                      </a:cubicBezTo>
                      <a:cubicBezTo>
                        <a:pt x="2752" y="161707"/>
                        <a:pt x="2222" y="164353"/>
                        <a:pt x="1799" y="167104"/>
                      </a:cubicBezTo>
                      <a:cubicBezTo>
                        <a:pt x="1482" y="169327"/>
                        <a:pt x="1270" y="171444"/>
                        <a:pt x="952" y="173666"/>
                      </a:cubicBezTo>
                      <a:cubicBezTo>
                        <a:pt x="635" y="176312"/>
                        <a:pt x="317" y="178958"/>
                        <a:pt x="212" y="181603"/>
                      </a:cubicBezTo>
                      <a:cubicBezTo>
                        <a:pt x="106" y="183826"/>
                        <a:pt x="0" y="186154"/>
                        <a:pt x="0" y="188377"/>
                      </a:cubicBezTo>
                      <a:cubicBezTo>
                        <a:pt x="0" y="190917"/>
                        <a:pt x="0" y="193563"/>
                        <a:pt x="0" y="196103"/>
                      </a:cubicBezTo>
                      <a:cubicBezTo>
                        <a:pt x="0" y="198431"/>
                        <a:pt x="212" y="200654"/>
                        <a:pt x="423" y="202982"/>
                      </a:cubicBezTo>
                      <a:cubicBezTo>
                        <a:pt x="635" y="205522"/>
                        <a:pt x="847" y="207956"/>
                        <a:pt x="1164" y="210496"/>
                      </a:cubicBezTo>
                      <a:cubicBezTo>
                        <a:pt x="1482" y="212824"/>
                        <a:pt x="1799" y="215153"/>
                        <a:pt x="2222" y="217375"/>
                      </a:cubicBezTo>
                      <a:cubicBezTo>
                        <a:pt x="2646" y="219810"/>
                        <a:pt x="3069" y="222244"/>
                        <a:pt x="3598" y="224678"/>
                      </a:cubicBezTo>
                      <a:cubicBezTo>
                        <a:pt x="4127" y="227006"/>
                        <a:pt x="4657" y="229334"/>
                        <a:pt x="5292" y="231557"/>
                      </a:cubicBezTo>
                      <a:cubicBezTo>
                        <a:pt x="5927" y="233885"/>
                        <a:pt x="6562" y="236214"/>
                        <a:pt x="7303" y="238542"/>
                      </a:cubicBezTo>
                      <a:cubicBezTo>
                        <a:pt x="8043" y="240871"/>
                        <a:pt x="8784" y="243093"/>
                        <a:pt x="9631" y="245421"/>
                      </a:cubicBezTo>
                      <a:cubicBezTo>
                        <a:pt x="10477" y="247643"/>
                        <a:pt x="11324" y="249866"/>
                        <a:pt x="12277" y="252089"/>
                      </a:cubicBezTo>
                      <a:cubicBezTo>
                        <a:pt x="13229" y="254311"/>
                        <a:pt x="14182" y="256640"/>
                        <a:pt x="15240" y="258756"/>
                      </a:cubicBezTo>
                      <a:cubicBezTo>
                        <a:pt x="16298" y="260873"/>
                        <a:pt x="17357" y="262989"/>
                        <a:pt x="18521" y="265000"/>
                      </a:cubicBezTo>
                      <a:cubicBezTo>
                        <a:pt x="19685" y="267223"/>
                        <a:pt x="20849" y="269340"/>
                        <a:pt x="22119" y="271562"/>
                      </a:cubicBezTo>
                      <a:cubicBezTo>
                        <a:pt x="23283" y="273573"/>
                        <a:pt x="24659" y="275478"/>
                        <a:pt x="25929" y="277383"/>
                      </a:cubicBezTo>
                      <a:cubicBezTo>
                        <a:pt x="27305" y="279499"/>
                        <a:pt x="28681" y="281616"/>
                        <a:pt x="30268" y="283733"/>
                      </a:cubicBezTo>
                      <a:cubicBezTo>
                        <a:pt x="31644" y="285532"/>
                        <a:pt x="33126" y="287331"/>
                        <a:pt x="34607" y="289131"/>
                      </a:cubicBezTo>
                      <a:cubicBezTo>
                        <a:pt x="36195" y="291141"/>
                        <a:pt x="37888" y="293258"/>
                        <a:pt x="39582" y="295163"/>
                      </a:cubicBezTo>
                      <a:cubicBezTo>
                        <a:pt x="41063" y="296856"/>
                        <a:pt x="42757" y="298444"/>
                        <a:pt x="44344" y="300031"/>
                      </a:cubicBezTo>
                      <a:cubicBezTo>
                        <a:pt x="46249" y="301936"/>
                        <a:pt x="48048" y="303947"/>
                        <a:pt x="50059" y="305746"/>
                      </a:cubicBezTo>
                      <a:cubicBezTo>
                        <a:pt x="51647" y="307228"/>
                        <a:pt x="53446" y="308604"/>
                        <a:pt x="55139" y="309979"/>
                      </a:cubicBezTo>
                      <a:cubicBezTo>
                        <a:pt x="57256" y="311779"/>
                        <a:pt x="59373" y="313684"/>
                        <a:pt x="61701" y="315377"/>
                      </a:cubicBezTo>
                      <a:cubicBezTo>
                        <a:pt x="79798" y="305535"/>
                        <a:pt x="95673" y="291035"/>
                        <a:pt x="107103" y="27219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6" name="Google Shape;13299;g3acbb144eea_1_6349">
                  <a:extLst>
                    <a:ext uri="{FF2B5EF4-FFF2-40B4-BE49-F238E27FC236}">
                      <a16:creationId xmlns:a16="http://schemas.microsoft.com/office/drawing/2014/main" id="{18ED2767-C437-10F1-0C47-00C310F679F0}"/>
                    </a:ext>
                  </a:extLst>
                </p:cNvPr>
                <p:cNvSpPr/>
                <p:nvPr/>
              </p:nvSpPr>
              <p:spPr>
                <a:xfrm>
                  <a:off x="594995" y="6425353"/>
                  <a:ext cx="217805" cy="214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805" h="214312" extrusionOk="0">
                      <a:moveTo>
                        <a:pt x="14393" y="161608"/>
                      </a:moveTo>
                      <a:cubicBezTo>
                        <a:pt x="7620" y="172720"/>
                        <a:pt x="2858" y="184467"/>
                        <a:pt x="0" y="196533"/>
                      </a:cubicBezTo>
                      <a:cubicBezTo>
                        <a:pt x="8996" y="201295"/>
                        <a:pt x="18203" y="205105"/>
                        <a:pt x="27623" y="207963"/>
                      </a:cubicBezTo>
                      <a:cubicBezTo>
                        <a:pt x="27623" y="207963"/>
                        <a:pt x="27623" y="207963"/>
                        <a:pt x="27623" y="207963"/>
                      </a:cubicBezTo>
                      <a:cubicBezTo>
                        <a:pt x="32279" y="209339"/>
                        <a:pt x="36936" y="210503"/>
                        <a:pt x="41593" y="211455"/>
                      </a:cubicBezTo>
                      <a:cubicBezTo>
                        <a:pt x="41698" y="211455"/>
                        <a:pt x="41804" y="211455"/>
                        <a:pt x="41910" y="211455"/>
                      </a:cubicBezTo>
                      <a:cubicBezTo>
                        <a:pt x="46461" y="212408"/>
                        <a:pt x="51117" y="213043"/>
                        <a:pt x="55774" y="213572"/>
                      </a:cubicBezTo>
                      <a:cubicBezTo>
                        <a:pt x="56092" y="213572"/>
                        <a:pt x="56303" y="213572"/>
                        <a:pt x="56621" y="213572"/>
                      </a:cubicBezTo>
                      <a:cubicBezTo>
                        <a:pt x="61066" y="213995"/>
                        <a:pt x="65511" y="214313"/>
                        <a:pt x="70062" y="214313"/>
                      </a:cubicBezTo>
                      <a:cubicBezTo>
                        <a:pt x="70485" y="214313"/>
                        <a:pt x="70908" y="214313"/>
                        <a:pt x="71438" y="214313"/>
                      </a:cubicBezTo>
                      <a:cubicBezTo>
                        <a:pt x="75671" y="214313"/>
                        <a:pt x="80010" y="214207"/>
                        <a:pt x="84243" y="213889"/>
                      </a:cubicBezTo>
                      <a:cubicBezTo>
                        <a:pt x="84878" y="213889"/>
                        <a:pt x="85513" y="213783"/>
                        <a:pt x="86254" y="213678"/>
                      </a:cubicBezTo>
                      <a:cubicBezTo>
                        <a:pt x="90276" y="213360"/>
                        <a:pt x="94297" y="212831"/>
                        <a:pt x="98319" y="212090"/>
                      </a:cubicBezTo>
                      <a:cubicBezTo>
                        <a:pt x="99166" y="211984"/>
                        <a:pt x="100118" y="211773"/>
                        <a:pt x="100965" y="211561"/>
                      </a:cubicBezTo>
                      <a:cubicBezTo>
                        <a:pt x="104669" y="210820"/>
                        <a:pt x="108479" y="210079"/>
                        <a:pt x="112183" y="209127"/>
                      </a:cubicBezTo>
                      <a:cubicBezTo>
                        <a:pt x="113347" y="208809"/>
                        <a:pt x="114406" y="208492"/>
                        <a:pt x="115570" y="208174"/>
                      </a:cubicBezTo>
                      <a:cubicBezTo>
                        <a:pt x="118957" y="207222"/>
                        <a:pt x="122343" y="206163"/>
                        <a:pt x="125730" y="204893"/>
                      </a:cubicBezTo>
                      <a:cubicBezTo>
                        <a:pt x="127106" y="204364"/>
                        <a:pt x="128482" y="203835"/>
                        <a:pt x="129857" y="203306"/>
                      </a:cubicBezTo>
                      <a:cubicBezTo>
                        <a:pt x="132927" y="202036"/>
                        <a:pt x="135996" y="200871"/>
                        <a:pt x="138959" y="199390"/>
                      </a:cubicBezTo>
                      <a:cubicBezTo>
                        <a:pt x="140547" y="198649"/>
                        <a:pt x="142134" y="197803"/>
                        <a:pt x="143616" y="196956"/>
                      </a:cubicBezTo>
                      <a:cubicBezTo>
                        <a:pt x="146368" y="195580"/>
                        <a:pt x="149013" y="194204"/>
                        <a:pt x="151659" y="192617"/>
                      </a:cubicBezTo>
                      <a:cubicBezTo>
                        <a:pt x="153458" y="191558"/>
                        <a:pt x="155152" y="190394"/>
                        <a:pt x="156845" y="189230"/>
                      </a:cubicBezTo>
                      <a:cubicBezTo>
                        <a:pt x="159173" y="187748"/>
                        <a:pt x="161502" y="186266"/>
                        <a:pt x="163830" y="184573"/>
                      </a:cubicBezTo>
                      <a:cubicBezTo>
                        <a:pt x="165735" y="183197"/>
                        <a:pt x="167534" y="181610"/>
                        <a:pt x="169439" y="180129"/>
                      </a:cubicBezTo>
                      <a:cubicBezTo>
                        <a:pt x="171450" y="178541"/>
                        <a:pt x="173461" y="177059"/>
                        <a:pt x="175366" y="175260"/>
                      </a:cubicBezTo>
                      <a:cubicBezTo>
                        <a:pt x="177377" y="173461"/>
                        <a:pt x="179282" y="171450"/>
                        <a:pt x="181292" y="169545"/>
                      </a:cubicBezTo>
                      <a:cubicBezTo>
                        <a:pt x="182880" y="167957"/>
                        <a:pt x="184573" y="166476"/>
                        <a:pt x="186055" y="164783"/>
                      </a:cubicBezTo>
                      <a:cubicBezTo>
                        <a:pt x="188278" y="162454"/>
                        <a:pt x="190288" y="159808"/>
                        <a:pt x="192299" y="157268"/>
                      </a:cubicBezTo>
                      <a:cubicBezTo>
                        <a:pt x="193463" y="155892"/>
                        <a:pt x="194733" y="154516"/>
                        <a:pt x="195792" y="153035"/>
                      </a:cubicBezTo>
                      <a:cubicBezTo>
                        <a:pt x="198861" y="148908"/>
                        <a:pt x="201824" y="144674"/>
                        <a:pt x="204576" y="140229"/>
                      </a:cubicBezTo>
                      <a:lnTo>
                        <a:pt x="217805" y="118639"/>
                      </a:lnTo>
                      <a:cubicBezTo>
                        <a:pt x="184256" y="84667"/>
                        <a:pt x="148167" y="45191"/>
                        <a:pt x="111019" y="0"/>
                      </a:cubicBezTo>
                      <a:lnTo>
                        <a:pt x="14499" y="16129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7" name="Google Shape;13300;g3acbb144eea_1_6349">
                  <a:extLst>
                    <a:ext uri="{FF2B5EF4-FFF2-40B4-BE49-F238E27FC236}">
                      <a16:creationId xmlns:a16="http://schemas.microsoft.com/office/drawing/2014/main" id="{D742BA81-224A-6DC2-C9FA-EB166BBF0280}"/>
                    </a:ext>
                  </a:extLst>
                </p:cNvPr>
                <p:cNvSpPr/>
                <p:nvPr/>
              </p:nvSpPr>
              <p:spPr>
                <a:xfrm>
                  <a:off x="1140989" y="5448723"/>
                  <a:ext cx="265112" cy="383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12" h="383010" extrusionOk="0">
                      <a:moveTo>
                        <a:pt x="149437" y="0"/>
                      </a:moveTo>
                      <a:lnTo>
                        <a:pt x="0" y="249766"/>
                      </a:lnTo>
                      <a:cubicBezTo>
                        <a:pt x="36089" y="300354"/>
                        <a:pt x="72496" y="344805"/>
                        <a:pt x="106786" y="383011"/>
                      </a:cubicBezTo>
                      <a:lnTo>
                        <a:pt x="265113" y="123824"/>
                      </a:lnTo>
                      <a:cubicBezTo>
                        <a:pt x="224578" y="84455"/>
                        <a:pt x="185949" y="43074"/>
                        <a:pt x="14943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8" name="Google Shape;13301;g3acbb144eea_1_6349">
                  <a:extLst>
                    <a:ext uri="{FF2B5EF4-FFF2-40B4-BE49-F238E27FC236}">
                      <a16:creationId xmlns:a16="http://schemas.microsoft.com/office/drawing/2014/main" id="{2CEBF49A-B860-74B3-2D30-AFFD5A7E2464}"/>
                    </a:ext>
                  </a:extLst>
                </p:cNvPr>
                <p:cNvSpPr/>
                <p:nvPr/>
              </p:nvSpPr>
              <p:spPr>
                <a:xfrm>
                  <a:off x="1944264" y="5120110"/>
                  <a:ext cx="265324" cy="2779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324" h="277918" extrusionOk="0">
                      <a:moveTo>
                        <a:pt x="99695" y="25188"/>
                      </a:moveTo>
                      <a:cubicBezTo>
                        <a:pt x="84349" y="15769"/>
                        <a:pt x="68686" y="7514"/>
                        <a:pt x="52705" y="0"/>
                      </a:cubicBezTo>
                      <a:cubicBezTo>
                        <a:pt x="23389" y="46143"/>
                        <a:pt x="6773" y="101918"/>
                        <a:pt x="0" y="157798"/>
                      </a:cubicBezTo>
                      <a:cubicBezTo>
                        <a:pt x="1482" y="158644"/>
                        <a:pt x="2963" y="159491"/>
                        <a:pt x="4445" y="160337"/>
                      </a:cubicBezTo>
                      <a:cubicBezTo>
                        <a:pt x="53022" y="190077"/>
                        <a:pt x="90593" y="231034"/>
                        <a:pt x="115782" y="277918"/>
                      </a:cubicBezTo>
                      <a:cubicBezTo>
                        <a:pt x="164042" y="261514"/>
                        <a:pt x="214630" y="252307"/>
                        <a:pt x="265324" y="251672"/>
                      </a:cubicBezTo>
                      <a:cubicBezTo>
                        <a:pt x="238231" y="158221"/>
                        <a:pt x="184573" y="76941"/>
                        <a:pt x="99801" y="2518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9" name="Google Shape;13302;g3acbb144eea_1_6349">
                  <a:extLst>
                    <a:ext uri="{FF2B5EF4-FFF2-40B4-BE49-F238E27FC236}">
                      <a16:creationId xmlns:a16="http://schemas.microsoft.com/office/drawing/2014/main" id="{480A8FB9-43CB-4BCE-EAC7-9C5A60F043AF}"/>
                    </a:ext>
                  </a:extLst>
                </p:cNvPr>
                <p:cNvSpPr/>
                <p:nvPr/>
              </p:nvSpPr>
              <p:spPr>
                <a:xfrm>
                  <a:off x="1451715" y="5078941"/>
                  <a:ext cx="271568" cy="263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568" h="263101" extrusionOk="0">
                      <a:moveTo>
                        <a:pt x="0" y="132292"/>
                      </a:moveTo>
                      <a:cubicBezTo>
                        <a:pt x="30903" y="177800"/>
                        <a:pt x="64452" y="221403"/>
                        <a:pt x="100330" y="263102"/>
                      </a:cubicBezTo>
                      <a:cubicBezTo>
                        <a:pt x="119803" y="240665"/>
                        <a:pt x="141923" y="221509"/>
                        <a:pt x="166158" y="205952"/>
                      </a:cubicBezTo>
                      <a:cubicBezTo>
                        <a:pt x="174625" y="200448"/>
                        <a:pt x="183303" y="195474"/>
                        <a:pt x="192193" y="190923"/>
                      </a:cubicBezTo>
                      <a:cubicBezTo>
                        <a:pt x="205528" y="184044"/>
                        <a:pt x="219287" y="178118"/>
                        <a:pt x="233468" y="173249"/>
                      </a:cubicBezTo>
                      <a:cubicBezTo>
                        <a:pt x="237913" y="171768"/>
                        <a:pt x="242358" y="170286"/>
                        <a:pt x="246803" y="169016"/>
                      </a:cubicBezTo>
                      <a:cubicBezTo>
                        <a:pt x="247968" y="111972"/>
                        <a:pt x="256011" y="54822"/>
                        <a:pt x="271568" y="0"/>
                      </a:cubicBezTo>
                      <a:cubicBezTo>
                        <a:pt x="170921" y="14182"/>
                        <a:pt x="75248" y="59478"/>
                        <a:pt x="212" y="1322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0" name="Google Shape;13303;g3acbb144eea_1_6349">
                  <a:extLst>
                    <a:ext uri="{FF2B5EF4-FFF2-40B4-BE49-F238E27FC236}">
                      <a16:creationId xmlns:a16="http://schemas.microsoft.com/office/drawing/2014/main" id="{5A254ADB-3458-0405-6A03-5EFB0EDBFF2E}"/>
                    </a:ext>
                  </a:extLst>
                </p:cNvPr>
                <p:cNvSpPr/>
                <p:nvPr/>
              </p:nvSpPr>
              <p:spPr>
                <a:xfrm>
                  <a:off x="856826" y="5950902"/>
                  <a:ext cx="243205" cy="351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205" h="351472" extrusionOk="0">
                      <a:moveTo>
                        <a:pt x="0" y="222674"/>
                      </a:moveTo>
                      <a:cubicBezTo>
                        <a:pt x="35137" y="271463"/>
                        <a:pt x="70379" y="314431"/>
                        <a:pt x="103611" y="351473"/>
                      </a:cubicBezTo>
                      <a:lnTo>
                        <a:pt x="243205" y="122767"/>
                      </a:lnTo>
                      <a:cubicBezTo>
                        <a:pt x="208703" y="87736"/>
                        <a:pt x="171344" y="46779"/>
                        <a:pt x="133138" y="0"/>
                      </a:cubicBezTo>
                      <a:lnTo>
                        <a:pt x="0" y="222568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1" name="Google Shape;13304;g3acbb144eea_1_6349">
                  <a:extLst>
                    <a:ext uri="{FF2B5EF4-FFF2-40B4-BE49-F238E27FC236}">
                      <a16:creationId xmlns:a16="http://schemas.microsoft.com/office/drawing/2014/main" id="{43E116FF-031E-B3B6-1979-E3F38941DBEB}"/>
                    </a:ext>
                  </a:extLst>
                </p:cNvPr>
                <p:cNvSpPr/>
                <p:nvPr/>
              </p:nvSpPr>
              <p:spPr>
                <a:xfrm>
                  <a:off x="705908" y="6173576"/>
                  <a:ext cx="254529" cy="370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529" h="370733" extrusionOk="0">
                      <a:moveTo>
                        <a:pt x="0" y="252095"/>
                      </a:moveTo>
                      <a:cubicBezTo>
                        <a:pt x="37042" y="297180"/>
                        <a:pt x="73237" y="336656"/>
                        <a:pt x="106786" y="370734"/>
                      </a:cubicBezTo>
                      <a:lnTo>
                        <a:pt x="254529" y="128799"/>
                      </a:lnTo>
                      <a:cubicBezTo>
                        <a:pt x="221192" y="91757"/>
                        <a:pt x="185949" y="48789"/>
                        <a:pt x="150918" y="0"/>
                      </a:cubicBezTo>
                      <a:lnTo>
                        <a:pt x="106" y="252095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2" name="Google Shape;13305;g3acbb144eea_1_6349">
                  <a:extLst>
                    <a:ext uri="{FF2B5EF4-FFF2-40B4-BE49-F238E27FC236}">
                      <a16:creationId xmlns:a16="http://schemas.microsoft.com/office/drawing/2014/main" id="{99430300-356E-2ADB-A7DF-9F076E611702}"/>
                    </a:ext>
                  </a:extLst>
                </p:cNvPr>
                <p:cNvSpPr/>
                <p:nvPr/>
              </p:nvSpPr>
              <p:spPr>
                <a:xfrm>
                  <a:off x="989965" y="5698490"/>
                  <a:ext cx="257810" cy="3751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810" h="375179" extrusionOk="0">
                      <a:moveTo>
                        <a:pt x="151024" y="0"/>
                      </a:moveTo>
                      <a:lnTo>
                        <a:pt x="0" y="252412"/>
                      </a:lnTo>
                      <a:cubicBezTo>
                        <a:pt x="38206" y="299191"/>
                        <a:pt x="75565" y="340149"/>
                        <a:pt x="110067" y="375179"/>
                      </a:cubicBezTo>
                      <a:lnTo>
                        <a:pt x="170498" y="276331"/>
                      </a:lnTo>
                      <a:lnTo>
                        <a:pt x="257810" y="133244"/>
                      </a:lnTo>
                      <a:cubicBezTo>
                        <a:pt x="223520" y="95038"/>
                        <a:pt x="187113" y="50588"/>
                        <a:pt x="151024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3" name="Google Shape;13306;g3acbb144eea_1_6349">
                  <a:extLst>
                    <a:ext uri="{FF2B5EF4-FFF2-40B4-BE49-F238E27FC236}">
                      <a16:creationId xmlns:a16="http://schemas.microsoft.com/office/drawing/2014/main" id="{44624E5D-0809-5026-F322-43A583962EF0}"/>
                    </a:ext>
                  </a:extLst>
                </p:cNvPr>
                <p:cNvSpPr/>
                <p:nvPr/>
              </p:nvSpPr>
              <p:spPr>
                <a:xfrm>
                  <a:off x="1290425" y="5211233"/>
                  <a:ext cx="261514" cy="361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514" h="361314" extrusionOk="0">
                      <a:moveTo>
                        <a:pt x="84878" y="95673"/>
                      </a:moveTo>
                      <a:lnTo>
                        <a:pt x="0" y="237490"/>
                      </a:lnTo>
                      <a:cubicBezTo>
                        <a:pt x="36512" y="280564"/>
                        <a:pt x="75142" y="321945"/>
                        <a:pt x="115676" y="361315"/>
                      </a:cubicBezTo>
                      <a:lnTo>
                        <a:pt x="230928" y="172509"/>
                      </a:lnTo>
                      <a:cubicBezTo>
                        <a:pt x="240030" y="157480"/>
                        <a:pt x="250402" y="143616"/>
                        <a:pt x="261514" y="130810"/>
                      </a:cubicBezTo>
                      <a:cubicBezTo>
                        <a:pt x="225742" y="89217"/>
                        <a:pt x="192193" y="45509"/>
                        <a:pt x="161184" y="0"/>
                      </a:cubicBezTo>
                      <a:cubicBezTo>
                        <a:pt x="132398" y="27940"/>
                        <a:pt x="106574" y="59902"/>
                        <a:pt x="84773" y="95673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4" name="Google Shape;13307;g3acbb144eea_1_6349">
                  <a:extLst>
                    <a:ext uri="{FF2B5EF4-FFF2-40B4-BE49-F238E27FC236}">
                      <a16:creationId xmlns:a16="http://schemas.microsoft.com/office/drawing/2014/main" id="{21A3DF62-95D6-678A-E2DC-EE04793B066F}"/>
                    </a:ext>
                  </a:extLst>
                </p:cNvPr>
                <p:cNvSpPr/>
                <p:nvPr/>
              </p:nvSpPr>
              <p:spPr>
                <a:xfrm>
                  <a:off x="1698307" y="5074181"/>
                  <a:ext cx="298767" cy="203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767" h="203726" extrusionOk="0">
                      <a:moveTo>
                        <a:pt x="298662" y="45929"/>
                      </a:moveTo>
                      <a:cubicBezTo>
                        <a:pt x="211032" y="4760"/>
                        <a:pt x="115887" y="-8046"/>
                        <a:pt x="24765" y="4760"/>
                      </a:cubicBezTo>
                      <a:cubicBezTo>
                        <a:pt x="9207" y="59582"/>
                        <a:pt x="1164" y="116732"/>
                        <a:pt x="0" y="173776"/>
                      </a:cubicBezTo>
                      <a:cubicBezTo>
                        <a:pt x="317" y="173776"/>
                        <a:pt x="635" y="173564"/>
                        <a:pt x="952" y="173458"/>
                      </a:cubicBezTo>
                      <a:cubicBezTo>
                        <a:pt x="15240" y="169225"/>
                        <a:pt x="29845" y="166050"/>
                        <a:pt x="44662" y="163933"/>
                      </a:cubicBezTo>
                      <a:cubicBezTo>
                        <a:pt x="49636" y="163193"/>
                        <a:pt x="54504" y="162663"/>
                        <a:pt x="59478" y="162134"/>
                      </a:cubicBezTo>
                      <a:cubicBezTo>
                        <a:pt x="69427" y="161182"/>
                        <a:pt x="79375" y="160759"/>
                        <a:pt x="89429" y="160759"/>
                      </a:cubicBezTo>
                      <a:cubicBezTo>
                        <a:pt x="99483" y="160759"/>
                        <a:pt x="109432" y="161288"/>
                        <a:pt x="119486" y="162240"/>
                      </a:cubicBezTo>
                      <a:cubicBezTo>
                        <a:pt x="124460" y="162769"/>
                        <a:pt x="129540" y="163404"/>
                        <a:pt x="134514" y="164145"/>
                      </a:cubicBezTo>
                      <a:cubicBezTo>
                        <a:pt x="144462" y="165627"/>
                        <a:pt x="154411" y="167638"/>
                        <a:pt x="164359" y="170072"/>
                      </a:cubicBezTo>
                      <a:cubicBezTo>
                        <a:pt x="192405" y="177163"/>
                        <a:pt x="219922" y="188275"/>
                        <a:pt x="246063" y="203727"/>
                      </a:cubicBezTo>
                      <a:cubicBezTo>
                        <a:pt x="252836" y="147847"/>
                        <a:pt x="269452" y="92072"/>
                        <a:pt x="298767" y="4592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5" name="Google Shape;13308;g3acbb144eea_1_6349">
                  <a:extLst>
                    <a:ext uri="{FF2B5EF4-FFF2-40B4-BE49-F238E27FC236}">
                      <a16:creationId xmlns:a16="http://schemas.microsoft.com/office/drawing/2014/main" id="{ED0354C8-B815-C60E-0A77-FEB0F0FEBF83}"/>
                    </a:ext>
                  </a:extLst>
                </p:cNvPr>
                <p:cNvSpPr/>
                <p:nvPr/>
              </p:nvSpPr>
              <p:spPr>
                <a:xfrm>
                  <a:off x="2059939" y="5371782"/>
                  <a:ext cx="170653" cy="242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653" h="242146" extrusionOk="0">
                      <a:moveTo>
                        <a:pt x="149543" y="0"/>
                      </a:moveTo>
                      <a:cubicBezTo>
                        <a:pt x="98848" y="635"/>
                        <a:pt x="48260" y="9842"/>
                        <a:pt x="0" y="26246"/>
                      </a:cubicBezTo>
                      <a:cubicBezTo>
                        <a:pt x="35243" y="91651"/>
                        <a:pt x="46355" y="168486"/>
                        <a:pt x="29845" y="242147"/>
                      </a:cubicBezTo>
                      <a:cubicBezTo>
                        <a:pt x="76835" y="224578"/>
                        <a:pt x="122661" y="220345"/>
                        <a:pt x="166370" y="229764"/>
                      </a:cubicBezTo>
                      <a:cubicBezTo>
                        <a:pt x="175366" y="151236"/>
                        <a:pt x="170392" y="72072"/>
                        <a:pt x="1495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Google Shape;13309;g3acbb144eea_1_6349">
              <a:extLst>
                <a:ext uri="{FF2B5EF4-FFF2-40B4-BE49-F238E27FC236}">
                  <a16:creationId xmlns:a16="http://schemas.microsoft.com/office/drawing/2014/main" id="{97F05488-5DFD-35E2-38C1-7DFC355F5990}"/>
                </a:ext>
              </a:extLst>
            </p:cNvPr>
            <p:cNvGrpSpPr/>
            <p:nvPr/>
          </p:nvGrpSpPr>
          <p:grpSpPr>
            <a:xfrm>
              <a:off x="1020779" y="3804602"/>
              <a:ext cx="1935181" cy="1669414"/>
              <a:chOff x="1020779" y="3804602"/>
              <a:chExt cx="1935181" cy="1669414"/>
            </a:xfrm>
          </p:grpSpPr>
          <p:sp>
            <p:nvSpPr>
              <p:cNvPr id="5" name="Google Shape;13310;g3acbb144eea_1_6349">
                <a:extLst>
                  <a:ext uri="{FF2B5EF4-FFF2-40B4-BE49-F238E27FC236}">
                    <a16:creationId xmlns:a16="http://schemas.microsoft.com/office/drawing/2014/main" id="{0752D950-4F87-70DE-54C2-D567170D0043}"/>
                  </a:ext>
                </a:extLst>
              </p:cNvPr>
              <p:cNvSpPr/>
              <p:nvPr/>
            </p:nvSpPr>
            <p:spPr>
              <a:xfrm>
                <a:off x="1397211" y="4735618"/>
                <a:ext cx="3704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9948" extrusionOk="0">
                    <a:moveTo>
                      <a:pt x="0" y="9948"/>
                    </a:moveTo>
                    <a:cubicBezTo>
                      <a:pt x="1376" y="6668"/>
                      <a:pt x="2540" y="3387"/>
                      <a:pt x="3704" y="0"/>
                    </a:cubicBezTo>
                    <a:cubicBezTo>
                      <a:pt x="3387" y="1058"/>
                      <a:pt x="2963" y="2011"/>
                      <a:pt x="2646" y="3069"/>
                    </a:cubicBezTo>
                    <a:cubicBezTo>
                      <a:pt x="1799" y="5398"/>
                      <a:pt x="952" y="7620"/>
                      <a:pt x="0" y="99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" name="Google Shape;13311;g3acbb144eea_1_6349">
                <a:extLst>
                  <a:ext uri="{FF2B5EF4-FFF2-40B4-BE49-F238E27FC236}">
                    <a16:creationId xmlns:a16="http://schemas.microsoft.com/office/drawing/2014/main" id="{1E758AD1-07FF-E14C-7DC3-6A422B9489A3}"/>
                  </a:ext>
                </a:extLst>
              </p:cNvPr>
              <p:cNvSpPr/>
              <p:nvPr/>
            </p:nvSpPr>
            <p:spPr>
              <a:xfrm>
                <a:off x="1389909" y="4752022"/>
                <a:ext cx="4339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8466" extrusionOk="0">
                    <a:moveTo>
                      <a:pt x="0" y="8467"/>
                    </a:moveTo>
                    <a:cubicBezTo>
                      <a:pt x="1587" y="5715"/>
                      <a:pt x="2963" y="2857"/>
                      <a:pt x="4339" y="0"/>
                    </a:cubicBezTo>
                    <a:cubicBezTo>
                      <a:pt x="3281" y="2222"/>
                      <a:pt x="2222" y="4445"/>
                      <a:pt x="1058" y="6668"/>
                    </a:cubicBezTo>
                    <a:cubicBezTo>
                      <a:pt x="741" y="7303"/>
                      <a:pt x="317" y="7832"/>
                      <a:pt x="0" y="84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" name="Google Shape;13312;g3acbb144eea_1_6349">
                <a:extLst>
                  <a:ext uri="{FF2B5EF4-FFF2-40B4-BE49-F238E27FC236}">
                    <a16:creationId xmlns:a16="http://schemas.microsoft.com/office/drawing/2014/main" id="{BFC7B1D7-E994-5EE9-A3F6-F8580626173F}"/>
                  </a:ext>
                </a:extLst>
              </p:cNvPr>
              <p:cNvSpPr/>
              <p:nvPr/>
            </p:nvSpPr>
            <p:spPr>
              <a:xfrm>
                <a:off x="1339215" y="4497916"/>
                <a:ext cx="2857" cy="11535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11535" extrusionOk="0">
                    <a:moveTo>
                      <a:pt x="2857" y="11536"/>
                    </a:moveTo>
                    <a:cubicBezTo>
                      <a:pt x="1799" y="7726"/>
                      <a:pt x="952" y="3916"/>
                      <a:pt x="0" y="0"/>
                    </a:cubicBezTo>
                    <a:cubicBezTo>
                      <a:pt x="741" y="2857"/>
                      <a:pt x="1164" y="5715"/>
                      <a:pt x="1905" y="8572"/>
                    </a:cubicBezTo>
                    <a:cubicBezTo>
                      <a:pt x="2117" y="9525"/>
                      <a:pt x="2540" y="10477"/>
                      <a:pt x="2857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" name="Google Shape;13313;g3acbb144eea_1_6349">
                <a:extLst>
                  <a:ext uri="{FF2B5EF4-FFF2-40B4-BE49-F238E27FC236}">
                    <a16:creationId xmlns:a16="http://schemas.microsoft.com/office/drawing/2014/main" id="{E416CFFF-B2BC-2097-48CB-EC6716F8803F}"/>
                  </a:ext>
                </a:extLst>
              </p:cNvPr>
              <p:cNvSpPr/>
              <p:nvPr/>
            </p:nvSpPr>
            <p:spPr>
              <a:xfrm>
                <a:off x="1062566" y="4173749"/>
                <a:ext cx="11324" cy="27410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27410" extrusionOk="0">
                    <a:moveTo>
                      <a:pt x="0" y="27411"/>
                    </a:moveTo>
                    <a:cubicBezTo>
                      <a:pt x="3493" y="18203"/>
                      <a:pt x="7302" y="9102"/>
                      <a:pt x="11324" y="0"/>
                    </a:cubicBezTo>
                    <a:cubicBezTo>
                      <a:pt x="7302" y="8996"/>
                      <a:pt x="3598" y="18203"/>
                      <a:pt x="0" y="274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13314;g3acbb144eea_1_6349">
                <a:extLst>
                  <a:ext uri="{FF2B5EF4-FFF2-40B4-BE49-F238E27FC236}">
                    <a16:creationId xmlns:a16="http://schemas.microsoft.com/office/drawing/2014/main" id="{9A6B2DB5-E721-4E13-C5F1-E20FD6E3DE54}"/>
                  </a:ext>
                </a:extLst>
              </p:cNvPr>
              <p:cNvSpPr/>
              <p:nvPr/>
            </p:nvSpPr>
            <p:spPr>
              <a:xfrm>
                <a:off x="1341331" y="4797954"/>
                <a:ext cx="19155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19155" h="15451" extrusionOk="0">
                    <a:moveTo>
                      <a:pt x="12277" y="6350"/>
                    </a:moveTo>
                    <a:cubicBezTo>
                      <a:pt x="12277" y="6350"/>
                      <a:pt x="11959" y="6138"/>
                      <a:pt x="11748" y="6033"/>
                    </a:cubicBezTo>
                    <a:cubicBezTo>
                      <a:pt x="7938" y="9313"/>
                      <a:pt x="4233" y="12594"/>
                      <a:pt x="0" y="15452"/>
                    </a:cubicBezTo>
                    <a:cubicBezTo>
                      <a:pt x="6985" y="10795"/>
                      <a:pt x="13229" y="5503"/>
                      <a:pt x="19156" y="0"/>
                    </a:cubicBezTo>
                    <a:cubicBezTo>
                      <a:pt x="18944" y="212"/>
                      <a:pt x="18732" y="423"/>
                      <a:pt x="18521" y="529"/>
                    </a:cubicBezTo>
                    <a:cubicBezTo>
                      <a:pt x="16404" y="2434"/>
                      <a:pt x="14393" y="4445"/>
                      <a:pt x="12277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13315;g3acbb144eea_1_6349">
                <a:extLst>
                  <a:ext uri="{FF2B5EF4-FFF2-40B4-BE49-F238E27FC236}">
                    <a16:creationId xmlns:a16="http://schemas.microsoft.com/office/drawing/2014/main" id="{6B8B4FCC-0A8D-972D-8E28-EC91E4AA2F0D}"/>
                  </a:ext>
                </a:extLst>
              </p:cNvPr>
              <p:cNvSpPr/>
              <p:nvPr/>
            </p:nvSpPr>
            <p:spPr>
              <a:xfrm>
                <a:off x="1405572" y="4711065"/>
                <a:ext cx="169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8149" extrusionOk="0">
                    <a:moveTo>
                      <a:pt x="106" y="8149"/>
                    </a:moveTo>
                    <a:cubicBezTo>
                      <a:pt x="741" y="5397"/>
                      <a:pt x="1270" y="2751"/>
                      <a:pt x="1693" y="0"/>
                    </a:cubicBezTo>
                    <a:cubicBezTo>
                      <a:pt x="1270" y="2328"/>
                      <a:pt x="847" y="4656"/>
                      <a:pt x="317" y="6985"/>
                    </a:cubicBezTo>
                    <a:cubicBezTo>
                      <a:pt x="317" y="7408"/>
                      <a:pt x="106" y="7726"/>
                      <a:pt x="0" y="8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3316;g3acbb144eea_1_6349">
                <a:extLst>
                  <a:ext uri="{FF2B5EF4-FFF2-40B4-BE49-F238E27FC236}">
                    <a16:creationId xmlns:a16="http://schemas.microsoft.com/office/drawing/2014/main" id="{5AC08FA3-F2A2-117F-DF37-83A89229FAD8}"/>
                  </a:ext>
                </a:extLst>
              </p:cNvPr>
              <p:cNvSpPr/>
              <p:nvPr/>
            </p:nvSpPr>
            <p:spPr>
              <a:xfrm>
                <a:off x="1073996" y="4146655"/>
                <a:ext cx="12699" cy="26881"/>
              </a:xfrm>
              <a:custGeom>
                <a:avLst/>
                <a:gdLst/>
                <a:ahLst/>
                <a:cxnLst/>
                <a:rect l="l" t="t" r="r" b="b"/>
                <a:pathLst>
                  <a:path w="12699" h="26881" extrusionOk="0">
                    <a:moveTo>
                      <a:pt x="0" y="26882"/>
                    </a:moveTo>
                    <a:cubicBezTo>
                      <a:pt x="4022" y="17780"/>
                      <a:pt x="8255" y="8890"/>
                      <a:pt x="12700" y="0"/>
                    </a:cubicBezTo>
                    <a:cubicBezTo>
                      <a:pt x="8255" y="8890"/>
                      <a:pt x="4022" y="17886"/>
                      <a:pt x="0" y="268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13317;g3acbb144eea_1_6349">
                <a:extLst>
                  <a:ext uri="{FF2B5EF4-FFF2-40B4-BE49-F238E27FC236}">
                    <a16:creationId xmlns:a16="http://schemas.microsoft.com/office/drawing/2014/main" id="{61DC36E5-17C5-BD8D-4DCF-4459F5DDE716}"/>
                  </a:ext>
                </a:extLst>
              </p:cNvPr>
              <p:cNvSpPr/>
              <p:nvPr/>
            </p:nvSpPr>
            <p:spPr>
              <a:xfrm>
                <a:off x="2155507" y="4078075"/>
                <a:ext cx="129540" cy="192299"/>
              </a:xfrm>
              <a:custGeom>
                <a:avLst/>
                <a:gdLst/>
                <a:ahLst/>
                <a:cxnLst/>
                <a:rect l="l" t="t" r="r" b="b"/>
                <a:pathLst>
                  <a:path w="129540" h="192299" extrusionOk="0">
                    <a:moveTo>
                      <a:pt x="129540" y="192299"/>
                    </a:moveTo>
                    <a:lnTo>
                      <a:pt x="0" y="0"/>
                    </a:lnTo>
                    <a:lnTo>
                      <a:pt x="67204" y="99695"/>
                    </a:lnTo>
                    <a:lnTo>
                      <a:pt x="129540" y="1922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3318;g3acbb144eea_1_6349">
                <a:extLst>
                  <a:ext uri="{FF2B5EF4-FFF2-40B4-BE49-F238E27FC236}">
                    <a16:creationId xmlns:a16="http://schemas.microsoft.com/office/drawing/2014/main" id="{36ACDC48-6130-86B1-659F-F028D2152AE2}"/>
                  </a:ext>
                </a:extLst>
              </p:cNvPr>
              <p:cNvSpPr/>
              <p:nvPr/>
            </p:nvSpPr>
            <p:spPr>
              <a:xfrm>
                <a:off x="1100772" y="3910330"/>
                <a:ext cx="193463" cy="209761"/>
              </a:xfrm>
              <a:custGeom>
                <a:avLst/>
                <a:gdLst/>
                <a:ahLst/>
                <a:cxnLst/>
                <a:rect l="l" t="t" r="r" b="b"/>
                <a:pathLst>
                  <a:path w="193463" h="209761" extrusionOk="0">
                    <a:moveTo>
                      <a:pt x="184362" y="6456"/>
                    </a:moveTo>
                    <a:cubicBezTo>
                      <a:pt x="187431" y="4339"/>
                      <a:pt x="190394" y="2011"/>
                      <a:pt x="193463" y="0"/>
                    </a:cubicBezTo>
                    <a:cubicBezTo>
                      <a:pt x="110702" y="55774"/>
                      <a:pt x="45826" y="128164"/>
                      <a:pt x="0" y="209761"/>
                    </a:cubicBezTo>
                    <a:cubicBezTo>
                      <a:pt x="44132" y="131233"/>
                      <a:pt x="106045" y="61277"/>
                      <a:pt x="184362" y="64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3319;g3acbb144eea_1_6349">
                <a:extLst>
                  <a:ext uri="{FF2B5EF4-FFF2-40B4-BE49-F238E27FC236}">
                    <a16:creationId xmlns:a16="http://schemas.microsoft.com/office/drawing/2014/main" id="{776FABF9-AEBB-A64E-D8C4-B9969A764344}"/>
                  </a:ext>
                </a:extLst>
              </p:cNvPr>
              <p:cNvSpPr/>
              <p:nvPr/>
            </p:nvSpPr>
            <p:spPr>
              <a:xfrm>
                <a:off x="2011785" y="3927580"/>
                <a:ext cx="52387" cy="43709"/>
              </a:xfrm>
              <a:custGeom>
                <a:avLst/>
                <a:gdLst/>
                <a:ahLst/>
                <a:cxnLst/>
                <a:rect l="l" t="t" r="r" b="b"/>
                <a:pathLst>
                  <a:path w="52387" h="43709" extrusionOk="0">
                    <a:moveTo>
                      <a:pt x="52387" y="43709"/>
                    </a:moveTo>
                    <a:cubicBezTo>
                      <a:pt x="35666" y="28046"/>
                      <a:pt x="18203" y="13441"/>
                      <a:pt x="0" y="0"/>
                    </a:cubicBezTo>
                    <a:cubicBezTo>
                      <a:pt x="7091" y="5292"/>
                      <a:pt x="14182" y="10689"/>
                      <a:pt x="21061" y="16298"/>
                    </a:cubicBezTo>
                    <a:cubicBezTo>
                      <a:pt x="31750" y="24977"/>
                      <a:pt x="42228" y="34184"/>
                      <a:pt x="52387" y="437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3320;g3acbb144eea_1_6349">
                <a:extLst>
                  <a:ext uri="{FF2B5EF4-FFF2-40B4-BE49-F238E27FC236}">
                    <a16:creationId xmlns:a16="http://schemas.microsoft.com/office/drawing/2014/main" id="{68C04F85-7F6C-625C-399D-F8DDF6945C1E}"/>
                  </a:ext>
                </a:extLst>
              </p:cNvPr>
              <p:cNvSpPr/>
              <p:nvPr/>
            </p:nvSpPr>
            <p:spPr>
              <a:xfrm>
                <a:off x="1020826" y="4353454"/>
                <a:ext cx="4169" cy="112606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112606" extrusionOk="0">
                    <a:moveTo>
                      <a:pt x="4170" y="0"/>
                    </a:moveTo>
                    <a:cubicBezTo>
                      <a:pt x="-169" y="37253"/>
                      <a:pt x="-1122" y="74930"/>
                      <a:pt x="1312" y="112607"/>
                    </a:cubicBezTo>
                    <a:cubicBezTo>
                      <a:pt x="-1122" y="74930"/>
                      <a:pt x="-169" y="37253"/>
                      <a:pt x="4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3321;g3acbb144eea_1_6349">
                <a:extLst>
                  <a:ext uri="{FF2B5EF4-FFF2-40B4-BE49-F238E27FC236}">
                    <a16:creationId xmlns:a16="http://schemas.microsoft.com/office/drawing/2014/main" id="{C30C3E89-292C-9D6F-92C4-5B5161C04B06}"/>
                  </a:ext>
                </a:extLst>
              </p:cNvPr>
              <p:cNvSpPr/>
              <p:nvPr/>
            </p:nvSpPr>
            <p:spPr>
              <a:xfrm>
                <a:off x="1086696" y="4120197"/>
                <a:ext cx="13969" cy="26352"/>
              </a:xfrm>
              <a:custGeom>
                <a:avLst/>
                <a:gdLst/>
                <a:ahLst/>
                <a:cxnLst/>
                <a:rect l="l" t="t" r="r" b="b"/>
                <a:pathLst>
                  <a:path w="13969" h="26352" extrusionOk="0">
                    <a:moveTo>
                      <a:pt x="0" y="26352"/>
                    </a:moveTo>
                    <a:cubicBezTo>
                      <a:pt x="4445" y="17462"/>
                      <a:pt x="9102" y="8678"/>
                      <a:pt x="13970" y="0"/>
                    </a:cubicBezTo>
                    <a:cubicBezTo>
                      <a:pt x="9102" y="8678"/>
                      <a:pt x="4445" y="17462"/>
                      <a:pt x="0" y="263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3322;g3acbb144eea_1_6349">
                <a:extLst>
                  <a:ext uri="{FF2B5EF4-FFF2-40B4-BE49-F238E27FC236}">
                    <a16:creationId xmlns:a16="http://schemas.microsoft.com/office/drawing/2014/main" id="{6C87FD53-4A41-1A57-01A3-9F10BF4BC7E8}"/>
                  </a:ext>
                </a:extLst>
              </p:cNvPr>
              <p:cNvSpPr/>
              <p:nvPr/>
            </p:nvSpPr>
            <p:spPr>
              <a:xfrm>
                <a:off x="1052512" y="4201371"/>
                <a:ext cx="9948" cy="27833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27833" extrusionOk="0">
                    <a:moveTo>
                      <a:pt x="0" y="27834"/>
                    </a:moveTo>
                    <a:cubicBezTo>
                      <a:pt x="3069" y="18521"/>
                      <a:pt x="6456" y="9207"/>
                      <a:pt x="9948" y="0"/>
                    </a:cubicBezTo>
                    <a:cubicBezTo>
                      <a:pt x="6456" y="9207"/>
                      <a:pt x="3069" y="18415"/>
                      <a:pt x="0" y="27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3323;g3acbb144eea_1_6349">
                <a:extLst>
                  <a:ext uri="{FF2B5EF4-FFF2-40B4-BE49-F238E27FC236}">
                    <a16:creationId xmlns:a16="http://schemas.microsoft.com/office/drawing/2014/main" id="{CD93924D-BBC9-FA14-47C7-11A09DCF4267}"/>
                  </a:ext>
                </a:extLst>
              </p:cNvPr>
              <p:cNvSpPr/>
              <p:nvPr/>
            </p:nvSpPr>
            <p:spPr>
              <a:xfrm>
                <a:off x="1294235" y="3889586"/>
                <a:ext cx="33020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33020" h="20637" extrusionOk="0">
                    <a:moveTo>
                      <a:pt x="0" y="20638"/>
                    </a:moveTo>
                    <a:cubicBezTo>
                      <a:pt x="10795" y="13335"/>
                      <a:pt x="21907" y="6562"/>
                      <a:pt x="33020" y="0"/>
                    </a:cubicBezTo>
                    <a:cubicBezTo>
                      <a:pt x="21907" y="6562"/>
                      <a:pt x="10901" y="13335"/>
                      <a:pt x="0" y="20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3324;g3acbb144eea_1_6349">
                <a:extLst>
                  <a:ext uri="{FF2B5EF4-FFF2-40B4-BE49-F238E27FC236}">
                    <a16:creationId xmlns:a16="http://schemas.microsoft.com/office/drawing/2014/main" id="{7E541030-EC0F-D7CA-49E2-38E74594EFB9}"/>
                  </a:ext>
                </a:extLst>
              </p:cNvPr>
              <p:cNvSpPr/>
              <p:nvPr/>
            </p:nvSpPr>
            <p:spPr>
              <a:xfrm>
                <a:off x="1357947" y="4286990"/>
                <a:ext cx="4656" cy="10265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10265" extrusionOk="0">
                    <a:moveTo>
                      <a:pt x="0" y="10266"/>
                    </a:moveTo>
                    <a:cubicBezTo>
                      <a:pt x="1588" y="6879"/>
                      <a:pt x="3069" y="3387"/>
                      <a:pt x="4657" y="0"/>
                    </a:cubicBezTo>
                    <a:cubicBezTo>
                      <a:pt x="4233" y="847"/>
                      <a:pt x="3704" y="1587"/>
                      <a:pt x="3281" y="2434"/>
                    </a:cubicBezTo>
                    <a:cubicBezTo>
                      <a:pt x="2011" y="4974"/>
                      <a:pt x="1164" y="7620"/>
                      <a:pt x="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3325;g3acbb144eea_1_6349">
                <a:extLst>
                  <a:ext uri="{FF2B5EF4-FFF2-40B4-BE49-F238E27FC236}">
                    <a16:creationId xmlns:a16="http://schemas.microsoft.com/office/drawing/2014/main" id="{16A41567-6D34-ADF1-CFB3-93D053B42A9A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31538" cy="78740"/>
              </a:xfrm>
              <a:custGeom>
                <a:avLst/>
                <a:gdLst/>
                <a:ahLst/>
                <a:cxnLst/>
                <a:rect l="l" t="t" r="r" b="b"/>
                <a:pathLst>
                  <a:path w="31538" h="78740" extrusionOk="0">
                    <a:moveTo>
                      <a:pt x="31538" y="78740"/>
                    </a:moveTo>
                    <a:cubicBezTo>
                      <a:pt x="19156" y="53023"/>
                      <a:pt x="8572" y="26670"/>
                      <a:pt x="0" y="0"/>
                    </a:cubicBezTo>
                    <a:cubicBezTo>
                      <a:pt x="8678" y="26670"/>
                      <a:pt x="19050" y="53023"/>
                      <a:pt x="31538" y="78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3326;g3acbb144eea_1_6349">
                <a:extLst>
                  <a:ext uri="{FF2B5EF4-FFF2-40B4-BE49-F238E27FC236}">
                    <a16:creationId xmlns:a16="http://schemas.microsoft.com/office/drawing/2014/main" id="{E0B7A77D-D1AC-C921-AB7C-E2F596963196}"/>
                  </a:ext>
                </a:extLst>
              </p:cNvPr>
              <p:cNvSpPr/>
              <p:nvPr/>
            </p:nvSpPr>
            <p:spPr>
              <a:xfrm>
                <a:off x="1105217" y="4737417"/>
                <a:ext cx="21166" cy="34078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34078" extrusionOk="0">
                    <a:moveTo>
                      <a:pt x="21167" y="34078"/>
                    </a:moveTo>
                    <a:cubicBezTo>
                      <a:pt x="13653" y="22860"/>
                      <a:pt x="6667" y="11536"/>
                      <a:pt x="0" y="0"/>
                    </a:cubicBezTo>
                    <a:cubicBezTo>
                      <a:pt x="6667" y="11430"/>
                      <a:pt x="13653" y="22860"/>
                      <a:pt x="21167" y="340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3327;g3acbb144eea_1_6349">
                <a:extLst>
                  <a:ext uri="{FF2B5EF4-FFF2-40B4-BE49-F238E27FC236}">
                    <a16:creationId xmlns:a16="http://schemas.microsoft.com/office/drawing/2014/main" id="{D0C19F67-071E-B247-4880-C35423D4AECD}"/>
                  </a:ext>
                </a:extLst>
              </p:cNvPr>
              <p:cNvSpPr/>
              <p:nvPr/>
            </p:nvSpPr>
            <p:spPr>
              <a:xfrm>
                <a:off x="1403032" y="4217881"/>
                <a:ext cx="645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302" extrusionOk="0">
                    <a:moveTo>
                      <a:pt x="0" y="7303"/>
                    </a:moveTo>
                    <a:cubicBezTo>
                      <a:pt x="2117" y="4868"/>
                      <a:pt x="4339" y="2434"/>
                      <a:pt x="6456" y="0"/>
                    </a:cubicBezTo>
                    <a:cubicBezTo>
                      <a:pt x="5080" y="1481"/>
                      <a:pt x="3492" y="2857"/>
                      <a:pt x="2222" y="4339"/>
                    </a:cubicBezTo>
                    <a:cubicBezTo>
                      <a:pt x="1376" y="5292"/>
                      <a:pt x="847" y="6350"/>
                      <a:pt x="0" y="73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13328;g3acbb144eea_1_6349">
                <a:extLst>
                  <a:ext uri="{FF2B5EF4-FFF2-40B4-BE49-F238E27FC236}">
                    <a16:creationId xmlns:a16="http://schemas.microsoft.com/office/drawing/2014/main" id="{97D998F7-8A97-76C5-B783-68EDB729D827}"/>
                  </a:ext>
                </a:extLst>
              </p:cNvPr>
              <p:cNvSpPr/>
              <p:nvPr/>
            </p:nvSpPr>
            <p:spPr>
              <a:xfrm>
                <a:off x="1083733" y="4697412"/>
                <a:ext cx="16827" cy="31961"/>
              </a:xfrm>
              <a:custGeom>
                <a:avLst/>
                <a:gdLst/>
                <a:ahLst/>
                <a:cxnLst/>
                <a:rect l="l" t="t" r="r" b="b"/>
                <a:pathLst>
                  <a:path w="16827" h="31961" extrusionOk="0">
                    <a:moveTo>
                      <a:pt x="16827" y="31962"/>
                    </a:moveTo>
                    <a:cubicBezTo>
                      <a:pt x="10901" y="21378"/>
                      <a:pt x="5186" y="10795"/>
                      <a:pt x="0" y="0"/>
                    </a:cubicBezTo>
                    <a:cubicBezTo>
                      <a:pt x="5292" y="10795"/>
                      <a:pt x="10901" y="21378"/>
                      <a:pt x="16827" y="319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13329;g3acbb144eea_1_6349">
                <a:extLst>
                  <a:ext uri="{FF2B5EF4-FFF2-40B4-BE49-F238E27FC236}">
                    <a16:creationId xmlns:a16="http://schemas.microsoft.com/office/drawing/2014/main" id="{349F762F-B075-47EB-E098-450FEC91E73D}"/>
                  </a:ext>
                </a:extLst>
              </p:cNvPr>
              <p:cNvSpPr/>
              <p:nvPr/>
            </p:nvSpPr>
            <p:spPr>
              <a:xfrm>
                <a:off x="1043834" y="4229417"/>
                <a:ext cx="8572" cy="282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257" extrusionOk="0">
                    <a:moveTo>
                      <a:pt x="0" y="28257"/>
                    </a:moveTo>
                    <a:cubicBezTo>
                      <a:pt x="2646" y="18732"/>
                      <a:pt x="5503" y="9313"/>
                      <a:pt x="8573" y="0"/>
                    </a:cubicBezTo>
                    <a:cubicBezTo>
                      <a:pt x="5503" y="9313"/>
                      <a:pt x="2646" y="18732"/>
                      <a:pt x="0" y="282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13330;g3acbb144eea_1_6349">
                <a:extLst>
                  <a:ext uri="{FF2B5EF4-FFF2-40B4-BE49-F238E27FC236}">
                    <a16:creationId xmlns:a16="http://schemas.microsoft.com/office/drawing/2014/main" id="{62259A57-9ECD-F25D-3E3D-D646B456B7DE}"/>
                  </a:ext>
                </a:extLst>
              </p:cNvPr>
              <p:cNvSpPr/>
              <p:nvPr/>
            </p:nvSpPr>
            <p:spPr>
              <a:xfrm>
                <a:off x="1036531" y="4257780"/>
                <a:ext cx="7302" cy="28680"/>
              </a:xfrm>
              <a:custGeom>
                <a:avLst/>
                <a:gdLst/>
                <a:ahLst/>
                <a:cxnLst/>
                <a:rect l="l" t="t" r="r" b="b"/>
                <a:pathLst>
                  <a:path w="7302" h="28680" extrusionOk="0">
                    <a:moveTo>
                      <a:pt x="0" y="28681"/>
                    </a:moveTo>
                    <a:cubicBezTo>
                      <a:pt x="2222" y="19050"/>
                      <a:pt x="4657" y="9525"/>
                      <a:pt x="7302" y="0"/>
                    </a:cubicBezTo>
                    <a:cubicBezTo>
                      <a:pt x="4657" y="9525"/>
                      <a:pt x="2222" y="19050"/>
                      <a:pt x="0" y="286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13331;g3acbb144eea_1_6349">
                <a:extLst>
                  <a:ext uri="{FF2B5EF4-FFF2-40B4-BE49-F238E27FC236}">
                    <a16:creationId xmlns:a16="http://schemas.microsoft.com/office/drawing/2014/main" id="{47EB710F-3516-C194-724D-0C4DC60021E2}"/>
                  </a:ext>
                </a:extLst>
              </p:cNvPr>
              <p:cNvSpPr/>
              <p:nvPr/>
            </p:nvSpPr>
            <p:spPr>
              <a:xfrm>
                <a:off x="1025207" y="4315777"/>
                <a:ext cx="539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36512" extrusionOk="0">
                    <a:moveTo>
                      <a:pt x="0" y="36512"/>
                    </a:moveTo>
                    <a:cubicBezTo>
                      <a:pt x="1482" y="24236"/>
                      <a:pt x="3281" y="12065"/>
                      <a:pt x="5397" y="0"/>
                    </a:cubicBezTo>
                    <a:cubicBezTo>
                      <a:pt x="3175" y="12171"/>
                      <a:pt x="1482" y="24342"/>
                      <a:pt x="0" y="365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13332;g3acbb144eea_1_6349">
                <a:extLst>
                  <a:ext uri="{FF2B5EF4-FFF2-40B4-BE49-F238E27FC236}">
                    <a16:creationId xmlns:a16="http://schemas.microsoft.com/office/drawing/2014/main" id="{1EBF3D51-81C1-B367-873F-137A30F6BF88}"/>
                  </a:ext>
                </a:extLst>
              </p:cNvPr>
              <p:cNvSpPr/>
              <p:nvPr/>
            </p:nvSpPr>
            <p:spPr>
              <a:xfrm>
                <a:off x="1030604" y="4286673"/>
                <a:ext cx="5926" cy="28998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28998" extrusionOk="0">
                    <a:moveTo>
                      <a:pt x="0" y="28998"/>
                    </a:moveTo>
                    <a:cubicBezTo>
                      <a:pt x="1693" y="19261"/>
                      <a:pt x="3704" y="9631"/>
                      <a:pt x="5927" y="0"/>
                    </a:cubicBezTo>
                    <a:cubicBezTo>
                      <a:pt x="3704" y="9631"/>
                      <a:pt x="1799" y="19367"/>
                      <a:pt x="0" y="289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13333;g3acbb144eea_1_6349">
                <a:extLst>
                  <a:ext uri="{FF2B5EF4-FFF2-40B4-BE49-F238E27FC236}">
                    <a16:creationId xmlns:a16="http://schemas.microsoft.com/office/drawing/2014/main" id="{6082EB12-4ACA-073F-9289-623963784900}"/>
                  </a:ext>
                </a:extLst>
              </p:cNvPr>
              <p:cNvSpPr/>
              <p:nvPr/>
            </p:nvSpPr>
            <p:spPr>
              <a:xfrm>
                <a:off x="1022244" y="4466166"/>
                <a:ext cx="28575" cy="149754"/>
              </a:xfrm>
              <a:custGeom>
                <a:avLst/>
                <a:gdLst/>
                <a:ahLst/>
                <a:cxnLst/>
                <a:rect l="l" t="t" r="r" b="b"/>
                <a:pathLst>
                  <a:path w="28575" h="149754" extrusionOk="0">
                    <a:moveTo>
                      <a:pt x="28575" y="149754"/>
                    </a:moveTo>
                    <a:cubicBezTo>
                      <a:pt x="12700" y="100753"/>
                      <a:pt x="3281" y="50377"/>
                      <a:pt x="0" y="0"/>
                    </a:cubicBezTo>
                    <a:cubicBezTo>
                      <a:pt x="3281" y="50377"/>
                      <a:pt x="12806" y="100753"/>
                      <a:pt x="28575" y="1497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13334;g3acbb144eea_1_6349">
                <a:extLst>
                  <a:ext uri="{FF2B5EF4-FFF2-40B4-BE49-F238E27FC236}">
                    <a16:creationId xmlns:a16="http://schemas.microsoft.com/office/drawing/2014/main" id="{2DD3B5CD-1B1A-9021-584E-2A4852C6DB82}"/>
                  </a:ext>
                </a:extLst>
              </p:cNvPr>
              <p:cNvSpPr/>
              <p:nvPr/>
            </p:nvSpPr>
            <p:spPr>
              <a:xfrm>
                <a:off x="1889548" y="3856672"/>
                <a:ext cx="19367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8784" extrusionOk="0">
                    <a:moveTo>
                      <a:pt x="0" y="0"/>
                    </a:moveTo>
                    <a:cubicBezTo>
                      <a:pt x="6456" y="2857"/>
                      <a:pt x="13018" y="5715"/>
                      <a:pt x="19368" y="8784"/>
                    </a:cubicBezTo>
                    <a:cubicBezTo>
                      <a:pt x="12912" y="5715"/>
                      <a:pt x="6456" y="27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13335;g3acbb144eea_1_6349">
                <a:extLst>
                  <a:ext uri="{FF2B5EF4-FFF2-40B4-BE49-F238E27FC236}">
                    <a16:creationId xmlns:a16="http://schemas.microsoft.com/office/drawing/2014/main" id="{92CDAACF-7467-396A-0D8C-D78644E8FBD4}"/>
                  </a:ext>
                </a:extLst>
              </p:cNvPr>
              <p:cNvSpPr/>
              <p:nvPr/>
            </p:nvSpPr>
            <p:spPr>
              <a:xfrm>
                <a:off x="1429384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5080" y="2328"/>
                      <a:pt x="2646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13336;g3acbb144eea_1_6349">
                <a:extLst>
                  <a:ext uri="{FF2B5EF4-FFF2-40B4-BE49-F238E27FC236}">
                    <a16:creationId xmlns:a16="http://schemas.microsoft.com/office/drawing/2014/main" id="{7DC636AB-B9E4-DA25-5947-CBC3FA482119}"/>
                  </a:ext>
                </a:extLst>
              </p:cNvPr>
              <p:cNvSpPr/>
              <p:nvPr/>
            </p:nvSpPr>
            <p:spPr>
              <a:xfrm>
                <a:off x="1915583" y="3868737"/>
                <a:ext cx="19473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9948" extrusionOk="0">
                    <a:moveTo>
                      <a:pt x="0" y="0"/>
                    </a:moveTo>
                    <a:cubicBezTo>
                      <a:pt x="6562" y="3175"/>
                      <a:pt x="13017" y="6456"/>
                      <a:pt x="19473" y="9948"/>
                    </a:cubicBezTo>
                    <a:cubicBezTo>
                      <a:pt x="13017" y="6456"/>
                      <a:pt x="6562" y="31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3337;g3acbb144eea_1_6349">
                <a:extLst>
                  <a:ext uri="{FF2B5EF4-FFF2-40B4-BE49-F238E27FC236}">
                    <a16:creationId xmlns:a16="http://schemas.microsoft.com/office/drawing/2014/main" id="{3C1AE46F-EA90-FEA0-B687-613BC81058FB}"/>
                  </a:ext>
                </a:extLst>
              </p:cNvPr>
              <p:cNvSpPr/>
              <p:nvPr/>
            </p:nvSpPr>
            <p:spPr>
              <a:xfrm>
                <a:off x="1862984" y="3845877"/>
                <a:ext cx="1936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7725" extrusionOk="0">
                    <a:moveTo>
                      <a:pt x="0" y="0"/>
                    </a:moveTo>
                    <a:cubicBezTo>
                      <a:pt x="6456" y="2434"/>
                      <a:pt x="13017" y="5080"/>
                      <a:pt x="19368" y="7726"/>
                    </a:cubicBezTo>
                    <a:cubicBezTo>
                      <a:pt x="12912" y="4974"/>
                      <a:pt x="6456" y="243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13338;g3acbb144eea_1_6349">
                <a:extLst>
                  <a:ext uri="{FF2B5EF4-FFF2-40B4-BE49-F238E27FC236}">
                    <a16:creationId xmlns:a16="http://schemas.microsoft.com/office/drawing/2014/main" id="{B35FBBB8-21F6-2B03-732B-6473605166EE}"/>
                  </a:ext>
                </a:extLst>
              </p:cNvPr>
              <p:cNvSpPr/>
              <p:nvPr/>
            </p:nvSpPr>
            <p:spPr>
              <a:xfrm>
                <a:off x="1835996" y="3836246"/>
                <a:ext cx="19473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6773" extrusionOk="0">
                    <a:moveTo>
                      <a:pt x="0" y="0"/>
                    </a:moveTo>
                    <a:cubicBezTo>
                      <a:pt x="6562" y="2116"/>
                      <a:pt x="13018" y="4445"/>
                      <a:pt x="19473" y="6773"/>
                    </a:cubicBezTo>
                    <a:cubicBezTo>
                      <a:pt x="13018" y="4445"/>
                      <a:pt x="6562" y="21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13339;g3acbb144eea_1_6349">
                <a:extLst>
                  <a:ext uri="{FF2B5EF4-FFF2-40B4-BE49-F238E27FC236}">
                    <a16:creationId xmlns:a16="http://schemas.microsoft.com/office/drawing/2014/main" id="{C8FEB0FC-96F6-D220-1E11-6C87C1D4DFEB}"/>
                  </a:ext>
                </a:extLst>
              </p:cNvPr>
              <p:cNvSpPr/>
              <p:nvPr/>
            </p:nvSpPr>
            <p:spPr>
              <a:xfrm>
                <a:off x="1965430" y="3896254"/>
                <a:ext cx="19896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12594" extrusionOk="0">
                    <a:moveTo>
                      <a:pt x="0" y="0"/>
                    </a:moveTo>
                    <a:cubicBezTo>
                      <a:pt x="6667" y="4128"/>
                      <a:pt x="13335" y="8255"/>
                      <a:pt x="19897" y="12594"/>
                    </a:cubicBezTo>
                    <a:cubicBezTo>
                      <a:pt x="13335" y="8255"/>
                      <a:pt x="6773" y="41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13340;g3acbb144eea_1_6349">
                <a:extLst>
                  <a:ext uri="{FF2B5EF4-FFF2-40B4-BE49-F238E27FC236}">
                    <a16:creationId xmlns:a16="http://schemas.microsoft.com/office/drawing/2014/main" id="{E6ECB0F2-4739-CCBF-A395-40437BA89F9B}"/>
                  </a:ext>
                </a:extLst>
              </p:cNvPr>
              <p:cNvSpPr/>
              <p:nvPr/>
            </p:nvSpPr>
            <p:spPr>
              <a:xfrm>
                <a:off x="1940877" y="3881966"/>
                <a:ext cx="19579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11218" extrusionOk="0">
                    <a:moveTo>
                      <a:pt x="0" y="0"/>
                    </a:moveTo>
                    <a:cubicBezTo>
                      <a:pt x="6562" y="3599"/>
                      <a:pt x="13123" y="7303"/>
                      <a:pt x="19579" y="11218"/>
                    </a:cubicBezTo>
                    <a:cubicBezTo>
                      <a:pt x="13123" y="7303"/>
                      <a:pt x="6562" y="35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13341;g3acbb144eea_1_6349">
                <a:extLst>
                  <a:ext uri="{FF2B5EF4-FFF2-40B4-BE49-F238E27FC236}">
                    <a16:creationId xmlns:a16="http://schemas.microsoft.com/office/drawing/2014/main" id="{D76789F3-4CD9-BD52-7AD2-B2C700ADDB19}"/>
                  </a:ext>
                </a:extLst>
              </p:cNvPr>
              <p:cNvSpPr/>
              <p:nvPr/>
            </p:nvSpPr>
            <p:spPr>
              <a:xfrm>
                <a:off x="1808374" y="3827779"/>
                <a:ext cx="19579" cy="5821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5821" extrusionOk="0">
                    <a:moveTo>
                      <a:pt x="0" y="0"/>
                    </a:moveTo>
                    <a:cubicBezTo>
                      <a:pt x="6562" y="1799"/>
                      <a:pt x="13123" y="3810"/>
                      <a:pt x="19579" y="5821"/>
                    </a:cubicBezTo>
                    <a:cubicBezTo>
                      <a:pt x="13123" y="3810"/>
                      <a:pt x="6562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3342;g3acbb144eea_1_6349">
                <a:extLst>
                  <a:ext uri="{FF2B5EF4-FFF2-40B4-BE49-F238E27FC236}">
                    <a16:creationId xmlns:a16="http://schemas.microsoft.com/office/drawing/2014/main" id="{AC76F53C-F4C0-FE45-21FC-D5F24D468BE9}"/>
                  </a:ext>
                </a:extLst>
              </p:cNvPr>
              <p:cNvSpPr/>
              <p:nvPr/>
            </p:nvSpPr>
            <p:spPr>
              <a:xfrm>
                <a:off x="1723601" y="3810317"/>
                <a:ext cx="20425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3174" extrusionOk="0">
                    <a:moveTo>
                      <a:pt x="0" y="0"/>
                    </a:moveTo>
                    <a:cubicBezTo>
                      <a:pt x="6879" y="952"/>
                      <a:pt x="13652" y="2011"/>
                      <a:pt x="20426" y="3175"/>
                    </a:cubicBezTo>
                    <a:cubicBezTo>
                      <a:pt x="13652" y="2011"/>
                      <a:pt x="6773" y="9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13343;g3acbb144eea_1_6349">
                <a:extLst>
                  <a:ext uri="{FF2B5EF4-FFF2-40B4-BE49-F238E27FC236}">
                    <a16:creationId xmlns:a16="http://schemas.microsoft.com/office/drawing/2014/main" id="{702EA706-D449-DF98-F416-85CD41600A29}"/>
                  </a:ext>
                </a:extLst>
              </p:cNvPr>
              <p:cNvSpPr/>
              <p:nvPr/>
            </p:nvSpPr>
            <p:spPr>
              <a:xfrm>
                <a:off x="1694814" y="3807036"/>
                <a:ext cx="20954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20954" h="2222" extrusionOk="0">
                    <a:moveTo>
                      <a:pt x="0" y="0"/>
                    </a:moveTo>
                    <a:cubicBezTo>
                      <a:pt x="6985" y="635"/>
                      <a:pt x="13970" y="1376"/>
                      <a:pt x="20955" y="2222"/>
                    </a:cubicBezTo>
                    <a:cubicBezTo>
                      <a:pt x="13970" y="1376"/>
                      <a:pt x="6985" y="5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13344;g3acbb144eea_1_6349">
                <a:extLst>
                  <a:ext uri="{FF2B5EF4-FFF2-40B4-BE49-F238E27FC236}">
                    <a16:creationId xmlns:a16="http://schemas.microsoft.com/office/drawing/2014/main" id="{2BFA1241-05FC-1D6F-446D-95A31E995E32}"/>
                  </a:ext>
                </a:extLst>
              </p:cNvPr>
              <p:cNvSpPr/>
              <p:nvPr/>
            </p:nvSpPr>
            <p:spPr>
              <a:xfrm>
                <a:off x="1989137" y="3911494"/>
                <a:ext cx="2031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20319" h="14287" extrusionOk="0">
                    <a:moveTo>
                      <a:pt x="0" y="0"/>
                    </a:moveTo>
                    <a:cubicBezTo>
                      <a:pt x="6879" y="4657"/>
                      <a:pt x="13653" y="9313"/>
                      <a:pt x="20320" y="14288"/>
                    </a:cubicBezTo>
                    <a:cubicBezTo>
                      <a:pt x="13653" y="9419"/>
                      <a:pt x="6879" y="46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13345;g3acbb144eea_1_6349">
                <a:extLst>
                  <a:ext uri="{FF2B5EF4-FFF2-40B4-BE49-F238E27FC236}">
                    <a16:creationId xmlns:a16="http://schemas.microsoft.com/office/drawing/2014/main" id="{E3CF3FEC-F3EA-D5C2-DF43-AB7955FEDE6E}"/>
                  </a:ext>
                </a:extLst>
              </p:cNvPr>
              <p:cNvSpPr/>
              <p:nvPr/>
            </p:nvSpPr>
            <p:spPr>
              <a:xfrm>
                <a:off x="1752176" y="3814868"/>
                <a:ext cx="20108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20108" h="4021" extrusionOk="0">
                    <a:moveTo>
                      <a:pt x="0" y="0"/>
                    </a:moveTo>
                    <a:cubicBezTo>
                      <a:pt x="6773" y="1270"/>
                      <a:pt x="13441" y="2646"/>
                      <a:pt x="20108" y="4022"/>
                    </a:cubicBezTo>
                    <a:cubicBezTo>
                      <a:pt x="13441" y="2540"/>
                      <a:pt x="6668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13346;g3acbb144eea_1_6349">
                <a:extLst>
                  <a:ext uri="{FF2B5EF4-FFF2-40B4-BE49-F238E27FC236}">
                    <a16:creationId xmlns:a16="http://schemas.microsoft.com/office/drawing/2014/main" id="{E693CCF8-F529-C1A7-E876-2BD334B167E3}"/>
                  </a:ext>
                </a:extLst>
              </p:cNvPr>
              <p:cNvSpPr/>
              <p:nvPr/>
            </p:nvSpPr>
            <p:spPr>
              <a:xfrm>
                <a:off x="1780434" y="3820689"/>
                <a:ext cx="19790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9790" h="4974" extrusionOk="0">
                    <a:moveTo>
                      <a:pt x="0" y="0"/>
                    </a:moveTo>
                    <a:cubicBezTo>
                      <a:pt x="6668" y="1481"/>
                      <a:pt x="13229" y="3175"/>
                      <a:pt x="19791" y="4974"/>
                    </a:cubicBezTo>
                    <a:cubicBezTo>
                      <a:pt x="13229" y="3281"/>
                      <a:pt x="6562" y="158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13347;g3acbb144eea_1_6349">
                <a:extLst>
                  <a:ext uri="{FF2B5EF4-FFF2-40B4-BE49-F238E27FC236}">
                    <a16:creationId xmlns:a16="http://schemas.microsoft.com/office/drawing/2014/main" id="{EDE2F15A-9F16-9186-7169-FF03E32C8391}"/>
                  </a:ext>
                </a:extLst>
              </p:cNvPr>
              <p:cNvSpPr/>
              <p:nvPr/>
            </p:nvSpPr>
            <p:spPr>
              <a:xfrm>
                <a:off x="1570249" y="3805449"/>
                <a:ext cx="37359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37359" h="3174" extrusionOk="0">
                    <a:moveTo>
                      <a:pt x="0" y="3175"/>
                    </a:moveTo>
                    <a:cubicBezTo>
                      <a:pt x="12382" y="1799"/>
                      <a:pt x="24871" y="635"/>
                      <a:pt x="37359" y="0"/>
                    </a:cubicBezTo>
                    <a:cubicBezTo>
                      <a:pt x="24871" y="635"/>
                      <a:pt x="12488" y="1799"/>
                      <a:pt x="0" y="3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13348;g3acbb144eea_1_6349">
                <a:extLst>
                  <a:ext uri="{FF2B5EF4-FFF2-40B4-BE49-F238E27FC236}">
                    <a16:creationId xmlns:a16="http://schemas.microsoft.com/office/drawing/2014/main" id="{DAF61571-99CB-3CE3-8999-15D899C19BE8}"/>
                  </a:ext>
                </a:extLst>
              </p:cNvPr>
              <p:cNvSpPr/>
              <p:nvPr/>
            </p:nvSpPr>
            <p:spPr>
              <a:xfrm>
                <a:off x="1487593" y="3815291"/>
                <a:ext cx="3799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37994" h="8360" extrusionOk="0">
                    <a:moveTo>
                      <a:pt x="0" y="8361"/>
                    </a:moveTo>
                    <a:cubicBezTo>
                      <a:pt x="12594" y="5186"/>
                      <a:pt x="25294" y="2328"/>
                      <a:pt x="37994" y="0"/>
                    </a:cubicBezTo>
                    <a:cubicBezTo>
                      <a:pt x="25294" y="2434"/>
                      <a:pt x="12594" y="5186"/>
                      <a:pt x="0" y="8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13349;g3acbb144eea_1_6349">
                <a:extLst>
                  <a:ext uri="{FF2B5EF4-FFF2-40B4-BE49-F238E27FC236}">
                    <a16:creationId xmlns:a16="http://schemas.microsoft.com/office/drawing/2014/main" id="{5042A618-B876-937B-9EB8-428BB6961E97}"/>
                  </a:ext>
                </a:extLst>
              </p:cNvPr>
              <p:cNvSpPr/>
              <p:nvPr/>
            </p:nvSpPr>
            <p:spPr>
              <a:xfrm>
                <a:off x="1336780" y="3870219"/>
                <a:ext cx="26140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6140" h="13970" extrusionOk="0">
                    <a:moveTo>
                      <a:pt x="0" y="13970"/>
                    </a:moveTo>
                    <a:cubicBezTo>
                      <a:pt x="8678" y="9102"/>
                      <a:pt x="17357" y="4445"/>
                      <a:pt x="26141" y="0"/>
                    </a:cubicBezTo>
                    <a:cubicBezTo>
                      <a:pt x="17357" y="4445"/>
                      <a:pt x="8678" y="9102"/>
                      <a:pt x="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3350;g3acbb144eea_1_6349">
                <a:extLst>
                  <a:ext uri="{FF2B5EF4-FFF2-40B4-BE49-F238E27FC236}">
                    <a16:creationId xmlns:a16="http://schemas.microsoft.com/office/drawing/2014/main" id="{6F69DE9A-AA73-1D9E-459E-E49E81A604EE}"/>
                  </a:ext>
                </a:extLst>
              </p:cNvPr>
              <p:cNvSpPr/>
              <p:nvPr/>
            </p:nvSpPr>
            <p:spPr>
              <a:xfrm>
                <a:off x="2068300" y="3975100"/>
                <a:ext cx="30056" cy="30374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30374" extrusionOk="0">
                    <a:moveTo>
                      <a:pt x="0" y="0"/>
                    </a:moveTo>
                    <a:cubicBezTo>
                      <a:pt x="10266" y="9736"/>
                      <a:pt x="20320" y="19897"/>
                      <a:pt x="30057" y="30374"/>
                    </a:cubicBezTo>
                    <a:cubicBezTo>
                      <a:pt x="20426" y="19791"/>
                      <a:pt x="10372" y="973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3351;g3acbb144eea_1_6349">
                <a:extLst>
                  <a:ext uri="{FF2B5EF4-FFF2-40B4-BE49-F238E27FC236}">
                    <a16:creationId xmlns:a16="http://schemas.microsoft.com/office/drawing/2014/main" id="{A80B864B-E520-68DA-7DD6-4314D70AFD79}"/>
                  </a:ext>
                </a:extLst>
              </p:cNvPr>
              <p:cNvSpPr/>
              <p:nvPr/>
            </p:nvSpPr>
            <p:spPr>
              <a:xfrm>
                <a:off x="1451080" y="3825028"/>
                <a:ext cx="31432" cy="9207"/>
              </a:xfrm>
              <a:custGeom>
                <a:avLst/>
                <a:gdLst/>
                <a:ahLst/>
                <a:cxnLst/>
                <a:rect l="l" t="t" r="r" b="b"/>
                <a:pathLst>
                  <a:path w="31432" h="9207" extrusionOk="0">
                    <a:moveTo>
                      <a:pt x="0" y="9207"/>
                    </a:moveTo>
                    <a:cubicBezTo>
                      <a:pt x="10478" y="5821"/>
                      <a:pt x="20955" y="2751"/>
                      <a:pt x="31433" y="0"/>
                    </a:cubicBezTo>
                    <a:cubicBezTo>
                      <a:pt x="20849" y="2751"/>
                      <a:pt x="10372" y="5821"/>
                      <a:pt x="0" y="92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3352;g3acbb144eea_1_6349">
                <a:extLst>
                  <a:ext uri="{FF2B5EF4-FFF2-40B4-BE49-F238E27FC236}">
                    <a16:creationId xmlns:a16="http://schemas.microsoft.com/office/drawing/2014/main" id="{35EE78DC-9E71-055F-A23F-4F7363873AD0}"/>
                  </a:ext>
                </a:extLst>
              </p:cNvPr>
              <p:cNvSpPr/>
              <p:nvPr/>
            </p:nvSpPr>
            <p:spPr>
              <a:xfrm>
                <a:off x="1409805" y="3836987"/>
                <a:ext cx="32702" cy="12065"/>
              </a:xfrm>
              <a:custGeom>
                <a:avLst/>
                <a:gdLst/>
                <a:ahLst/>
                <a:cxnLst/>
                <a:rect l="l" t="t" r="r" b="b"/>
                <a:pathLst>
                  <a:path w="32702" h="12065" extrusionOk="0">
                    <a:moveTo>
                      <a:pt x="0" y="12065"/>
                    </a:moveTo>
                    <a:cubicBezTo>
                      <a:pt x="10795" y="7726"/>
                      <a:pt x="21802" y="3704"/>
                      <a:pt x="32702" y="0"/>
                    </a:cubicBezTo>
                    <a:cubicBezTo>
                      <a:pt x="21696" y="3704"/>
                      <a:pt x="10795" y="7726"/>
                      <a:pt x="0" y="120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3353;g3acbb144eea_1_6349">
                <a:extLst>
                  <a:ext uri="{FF2B5EF4-FFF2-40B4-BE49-F238E27FC236}">
                    <a16:creationId xmlns:a16="http://schemas.microsoft.com/office/drawing/2014/main" id="{60F51525-118F-E986-F374-A70C814CAA03}"/>
                  </a:ext>
                </a:extLst>
              </p:cNvPr>
              <p:cNvSpPr/>
              <p:nvPr/>
            </p:nvSpPr>
            <p:spPr>
              <a:xfrm>
                <a:off x="1371600" y="3850216"/>
                <a:ext cx="3492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34924" h="15663" extrusionOk="0">
                    <a:moveTo>
                      <a:pt x="0" y="15663"/>
                    </a:moveTo>
                    <a:cubicBezTo>
                      <a:pt x="11536" y="10054"/>
                      <a:pt x="23177" y="4869"/>
                      <a:pt x="34925" y="0"/>
                    </a:cubicBezTo>
                    <a:cubicBezTo>
                      <a:pt x="23177" y="4763"/>
                      <a:pt x="11536" y="10054"/>
                      <a:pt x="0" y="156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3354;g3acbb144eea_1_6349">
                <a:extLst>
                  <a:ext uri="{FF2B5EF4-FFF2-40B4-BE49-F238E27FC236}">
                    <a16:creationId xmlns:a16="http://schemas.microsoft.com/office/drawing/2014/main" id="{FC1D184B-B599-0470-CC77-373AFFA4A54B}"/>
                  </a:ext>
                </a:extLst>
              </p:cNvPr>
              <p:cNvSpPr/>
              <p:nvPr/>
            </p:nvSpPr>
            <p:spPr>
              <a:xfrm>
                <a:off x="1528762" y="3809470"/>
                <a:ext cx="34713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5291" extrusionOk="0">
                    <a:moveTo>
                      <a:pt x="0" y="5292"/>
                    </a:moveTo>
                    <a:cubicBezTo>
                      <a:pt x="11536" y="3175"/>
                      <a:pt x="23072" y="1481"/>
                      <a:pt x="34713" y="0"/>
                    </a:cubicBezTo>
                    <a:cubicBezTo>
                      <a:pt x="23072" y="1481"/>
                      <a:pt x="11536" y="3175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3355;g3acbb144eea_1_6349">
                <a:extLst>
                  <a:ext uri="{FF2B5EF4-FFF2-40B4-BE49-F238E27FC236}">
                    <a16:creationId xmlns:a16="http://schemas.microsoft.com/office/drawing/2014/main" id="{16C6D7ED-7DC9-3050-88BD-9CCBBEB3F77C}"/>
                  </a:ext>
                </a:extLst>
              </p:cNvPr>
              <p:cNvSpPr/>
              <p:nvPr/>
            </p:nvSpPr>
            <p:spPr>
              <a:xfrm>
                <a:off x="2098780" y="4006003"/>
                <a:ext cx="26035" cy="30585"/>
              </a:xfrm>
              <a:custGeom>
                <a:avLst/>
                <a:gdLst/>
                <a:ahLst/>
                <a:cxnLst/>
                <a:rect l="l" t="t" r="r" b="b"/>
                <a:pathLst>
                  <a:path w="26035" h="30585" extrusionOk="0">
                    <a:moveTo>
                      <a:pt x="0" y="0"/>
                    </a:moveTo>
                    <a:cubicBezTo>
                      <a:pt x="8996" y="9843"/>
                      <a:pt x="17568" y="20109"/>
                      <a:pt x="26035" y="30586"/>
                    </a:cubicBezTo>
                    <a:cubicBezTo>
                      <a:pt x="17568" y="20109"/>
                      <a:pt x="8996" y="98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3356;g3acbb144eea_1_6349">
                <a:extLst>
                  <a:ext uri="{FF2B5EF4-FFF2-40B4-BE49-F238E27FC236}">
                    <a16:creationId xmlns:a16="http://schemas.microsoft.com/office/drawing/2014/main" id="{5DE12D39-E5EB-9761-AC73-6922877D63AC}"/>
                  </a:ext>
                </a:extLst>
              </p:cNvPr>
              <p:cNvSpPr/>
              <p:nvPr/>
            </p:nvSpPr>
            <p:spPr>
              <a:xfrm>
                <a:off x="2130848" y="4044420"/>
                <a:ext cx="24553" cy="33760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33760" extrusionOk="0">
                    <a:moveTo>
                      <a:pt x="0" y="0"/>
                    </a:moveTo>
                    <a:cubicBezTo>
                      <a:pt x="8467" y="10901"/>
                      <a:pt x="16722" y="22119"/>
                      <a:pt x="24553" y="33761"/>
                    </a:cubicBezTo>
                    <a:cubicBezTo>
                      <a:pt x="16722" y="22119"/>
                      <a:pt x="8467" y="110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3357;g3acbb144eea_1_6349">
                <a:extLst>
                  <a:ext uri="{FF2B5EF4-FFF2-40B4-BE49-F238E27FC236}">
                    <a16:creationId xmlns:a16="http://schemas.microsoft.com/office/drawing/2014/main" id="{D6FAEAD2-660F-D574-60E7-7DA266D23963}"/>
                  </a:ext>
                </a:extLst>
              </p:cNvPr>
              <p:cNvSpPr/>
              <p:nvPr/>
            </p:nvSpPr>
            <p:spPr>
              <a:xfrm>
                <a:off x="1665816" y="3805131"/>
                <a:ext cx="2169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1375" extrusionOk="0">
                    <a:moveTo>
                      <a:pt x="0" y="0"/>
                    </a:moveTo>
                    <a:cubicBezTo>
                      <a:pt x="7303" y="317"/>
                      <a:pt x="14499" y="847"/>
                      <a:pt x="21696" y="1376"/>
                    </a:cubicBezTo>
                    <a:cubicBezTo>
                      <a:pt x="14499" y="847"/>
                      <a:pt x="7197" y="3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13358;g3acbb144eea_1_6349">
                <a:extLst>
                  <a:ext uri="{FF2B5EF4-FFF2-40B4-BE49-F238E27FC236}">
                    <a16:creationId xmlns:a16="http://schemas.microsoft.com/office/drawing/2014/main" id="{284DC096-845F-FB2E-D7B1-5A8C01AFA45A}"/>
                  </a:ext>
                </a:extLst>
              </p:cNvPr>
              <p:cNvSpPr/>
              <p:nvPr/>
            </p:nvSpPr>
            <p:spPr>
              <a:xfrm>
                <a:off x="1607608" y="3804708"/>
                <a:ext cx="24870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24870" h="740" extrusionOk="0">
                    <a:moveTo>
                      <a:pt x="0" y="741"/>
                    </a:moveTo>
                    <a:cubicBezTo>
                      <a:pt x="8255" y="317"/>
                      <a:pt x="16510" y="106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3359;g3acbb144eea_1_6349">
                <a:extLst>
                  <a:ext uri="{FF2B5EF4-FFF2-40B4-BE49-F238E27FC236}">
                    <a16:creationId xmlns:a16="http://schemas.microsoft.com/office/drawing/2014/main" id="{934691C2-84F9-C4B7-8C5E-BA0748F16A1E}"/>
                  </a:ext>
                </a:extLst>
              </p:cNvPr>
              <p:cNvSpPr/>
              <p:nvPr/>
            </p:nvSpPr>
            <p:spPr>
              <a:xfrm>
                <a:off x="1636818" y="3804602"/>
                <a:ext cx="22860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22860" h="423" extrusionOk="0">
                    <a:moveTo>
                      <a:pt x="0" y="0"/>
                    </a:moveTo>
                    <a:cubicBezTo>
                      <a:pt x="7620" y="0"/>
                      <a:pt x="15240" y="106"/>
                      <a:pt x="22860" y="423"/>
                    </a:cubicBezTo>
                    <a:cubicBezTo>
                      <a:pt x="15240" y="212"/>
                      <a:pt x="762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3360;g3acbb144eea_1_6349">
                <a:extLst>
                  <a:ext uri="{FF2B5EF4-FFF2-40B4-BE49-F238E27FC236}">
                    <a16:creationId xmlns:a16="http://schemas.microsoft.com/office/drawing/2014/main" id="{FDD6D0C1-85ED-A8E3-2777-8C7C76C9CC43}"/>
                  </a:ext>
                </a:extLst>
              </p:cNvPr>
              <p:cNvSpPr/>
              <p:nvPr/>
            </p:nvSpPr>
            <p:spPr>
              <a:xfrm>
                <a:off x="1346094" y="4522258"/>
                <a:ext cx="5079" cy="14181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181" extrusionOk="0">
                    <a:moveTo>
                      <a:pt x="0" y="0"/>
                    </a:moveTo>
                    <a:cubicBezTo>
                      <a:pt x="1587" y="4763"/>
                      <a:pt x="3175" y="9525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3361;g3acbb144eea_1_6349">
                <a:extLst>
                  <a:ext uri="{FF2B5EF4-FFF2-40B4-BE49-F238E27FC236}">
                    <a16:creationId xmlns:a16="http://schemas.microsoft.com/office/drawing/2014/main" id="{14E1B14E-3FA9-FF78-15F0-B1506B90B0D5}"/>
                  </a:ext>
                </a:extLst>
              </p:cNvPr>
              <p:cNvSpPr/>
              <p:nvPr/>
            </p:nvSpPr>
            <p:spPr>
              <a:xfrm>
                <a:off x="1333923" y="4470294"/>
                <a:ext cx="1481" cy="10371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371" extrusionOk="0">
                    <a:moveTo>
                      <a:pt x="0" y="0"/>
                    </a:moveTo>
                    <a:cubicBezTo>
                      <a:pt x="529" y="3492"/>
                      <a:pt x="847" y="6985"/>
                      <a:pt x="1482" y="10371"/>
                    </a:cubicBezTo>
                    <a:cubicBezTo>
                      <a:pt x="847" y="6879"/>
                      <a:pt x="529" y="338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3362;g3acbb144eea_1_6349">
                <a:extLst>
                  <a:ext uri="{FF2B5EF4-FFF2-40B4-BE49-F238E27FC236}">
                    <a16:creationId xmlns:a16="http://schemas.microsoft.com/office/drawing/2014/main" id="{8E0B5853-33EA-A3A5-9F47-0AB6ED0AB242}"/>
                  </a:ext>
                </a:extLst>
              </p:cNvPr>
              <p:cNvSpPr/>
              <p:nvPr/>
            </p:nvSpPr>
            <p:spPr>
              <a:xfrm>
                <a:off x="1368213" y="4573693"/>
                <a:ext cx="14922" cy="2465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659" extrusionOk="0">
                    <a:moveTo>
                      <a:pt x="0" y="0"/>
                    </a:moveTo>
                    <a:cubicBezTo>
                      <a:pt x="4551" y="8361"/>
                      <a:pt x="9419" y="16616"/>
                      <a:pt x="14923" y="24659"/>
                    </a:cubicBezTo>
                    <a:cubicBezTo>
                      <a:pt x="9525" y="16616"/>
                      <a:pt x="4657" y="836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3363;g3acbb144eea_1_6349">
                <a:extLst>
                  <a:ext uri="{FF2B5EF4-FFF2-40B4-BE49-F238E27FC236}">
                    <a16:creationId xmlns:a16="http://schemas.microsoft.com/office/drawing/2014/main" id="{E125CF8B-745C-D3C5-C6C9-C94D70EC8088}"/>
                  </a:ext>
                </a:extLst>
              </p:cNvPr>
              <p:cNvSpPr/>
              <p:nvPr/>
            </p:nvSpPr>
            <p:spPr>
              <a:xfrm>
                <a:off x="1355936" y="4548293"/>
                <a:ext cx="7514" cy="15980"/>
              </a:xfrm>
              <a:custGeom>
                <a:avLst/>
                <a:gdLst/>
                <a:ahLst/>
                <a:cxnLst/>
                <a:rect l="l" t="t" r="r" b="b"/>
                <a:pathLst>
                  <a:path w="7514" h="15980" extrusionOk="0">
                    <a:moveTo>
                      <a:pt x="0" y="0"/>
                    </a:moveTo>
                    <a:cubicBezTo>
                      <a:pt x="2328" y="5397"/>
                      <a:pt x="4868" y="10689"/>
                      <a:pt x="7514" y="15981"/>
                    </a:cubicBezTo>
                    <a:cubicBezTo>
                      <a:pt x="4868" y="10689"/>
                      <a:pt x="2328" y="539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3364;g3acbb144eea_1_6349">
                <a:extLst>
                  <a:ext uri="{FF2B5EF4-FFF2-40B4-BE49-F238E27FC236}">
                    <a16:creationId xmlns:a16="http://schemas.microsoft.com/office/drawing/2014/main" id="{A88A1268-2204-7AD6-0751-E6DF0BEB1E69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1272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21272" h="15451" extrusionOk="0">
                    <a:moveTo>
                      <a:pt x="0" y="0"/>
                    </a:moveTo>
                    <a:cubicBezTo>
                      <a:pt x="7303" y="4868"/>
                      <a:pt x="14393" y="9948"/>
                      <a:pt x="21273" y="15452"/>
                    </a:cubicBezTo>
                    <a:cubicBezTo>
                      <a:pt x="21061" y="15346"/>
                      <a:pt x="20955" y="15134"/>
                      <a:pt x="20743" y="15028"/>
                    </a:cubicBezTo>
                    <a:cubicBezTo>
                      <a:pt x="14076" y="9737"/>
                      <a:pt x="7091" y="4763"/>
                      <a:pt x="0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3365;g3acbb144eea_1_6349">
                <a:extLst>
                  <a:ext uri="{FF2B5EF4-FFF2-40B4-BE49-F238E27FC236}">
                    <a16:creationId xmlns:a16="http://schemas.microsoft.com/office/drawing/2014/main" id="{8518F4DA-E18F-810C-BE41-722270CF76A9}"/>
                  </a:ext>
                </a:extLst>
              </p:cNvPr>
              <p:cNvSpPr/>
              <p:nvPr/>
            </p:nvSpPr>
            <p:spPr>
              <a:xfrm>
                <a:off x="1331171" y="4444047"/>
                <a:ext cx="423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937" extrusionOk="0">
                    <a:moveTo>
                      <a:pt x="0" y="0"/>
                    </a:moveTo>
                    <a:cubicBezTo>
                      <a:pt x="212" y="2646"/>
                      <a:pt x="106" y="5292"/>
                      <a:pt x="423" y="7938"/>
                    </a:cubicBezTo>
                    <a:cubicBezTo>
                      <a:pt x="212" y="5292"/>
                      <a:pt x="212" y="26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3366;g3acbb144eea_1_6349">
                <a:extLst>
                  <a:ext uri="{FF2B5EF4-FFF2-40B4-BE49-F238E27FC236}">
                    <a16:creationId xmlns:a16="http://schemas.microsoft.com/office/drawing/2014/main" id="{AC096A33-7D34-47C9-1232-0D98394068E6}"/>
                  </a:ext>
                </a:extLst>
              </p:cNvPr>
              <p:cNvSpPr/>
              <p:nvPr/>
            </p:nvSpPr>
            <p:spPr>
              <a:xfrm>
                <a:off x="1339744" y="4339907"/>
                <a:ext cx="2540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10477" extrusionOk="0">
                    <a:moveTo>
                      <a:pt x="2540" y="0"/>
                    </a:moveTo>
                    <a:cubicBezTo>
                      <a:pt x="1588" y="3492"/>
                      <a:pt x="847" y="6985"/>
                      <a:pt x="0" y="10477"/>
                    </a:cubicBezTo>
                    <a:cubicBezTo>
                      <a:pt x="847" y="6985"/>
                      <a:pt x="1588" y="3492"/>
                      <a:pt x="2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3367;g3acbb144eea_1_6349">
                <a:extLst>
                  <a:ext uri="{FF2B5EF4-FFF2-40B4-BE49-F238E27FC236}">
                    <a16:creationId xmlns:a16="http://schemas.microsoft.com/office/drawing/2014/main" id="{510837BB-251A-DBA9-422F-9E18A65CA783}"/>
                  </a:ext>
                </a:extLst>
              </p:cNvPr>
              <p:cNvSpPr/>
              <p:nvPr/>
            </p:nvSpPr>
            <p:spPr>
              <a:xfrm>
                <a:off x="1334452" y="4367847"/>
                <a:ext cx="1164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620" extrusionOk="0">
                    <a:moveTo>
                      <a:pt x="1164" y="0"/>
                    </a:moveTo>
                    <a:cubicBezTo>
                      <a:pt x="741" y="2540"/>
                      <a:pt x="423" y="5080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3368;g3acbb144eea_1_6349">
                <a:extLst>
                  <a:ext uri="{FF2B5EF4-FFF2-40B4-BE49-F238E27FC236}">
                    <a16:creationId xmlns:a16="http://schemas.microsoft.com/office/drawing/2014/main" id="{B530F042-7EA8-972B-14DE-8551A0F4337D}"/>
                  </a:ext>
                </a:extLst>
              </p:cNvPr>
              <p:cNvSpPr/>
              <p:nvPr/>
            </p:nvSpPr>
            <p:spPr>
              <a:xfrm>
                <a:off x="1791334" y="4153111"/>
                <a:ext cx="15451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8995" extrusionOk="0">
                    <a:moveTo>
                      <a:pt x="0" y="0"/>
                    </a:moveTo>
                    <a:cubicBezTo>
                      <a:pt x="5186" y="2857"/>
                      <a:pt x="10372" y="5821"/>
                      <a:pt x="15452" y="8996"/>
                    </a:cubicBezTo>
                    <a:cubicBezTo>
                      <a:pt x="12488" y="7197"/>
                      <a:pt x="9631" y="5186"/>
                      <a:pt x="6668" y="3492"/>
                    </a:cubicBezTo>
                    <a:cubicBezTo>
                      <a:pt x="4445" y="2222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6" name="Google Shape;13369;g3acbb144eea_1_6349">
                <a:extLst>
                  <a:ext uri="{FF2B5EF4-FFF2-40B4-BE49-F238E27FC236}">
                    <a16:creationId xmlns:a16="http://schemas.microsoft.com/office/drawing/2014/main" id="{DFACCAC2-424B-502F-11D6-ADE6655494BD}"/>
                  </a:ext>
                </a:extLst>
              </p:cNvPr>
              <p:cNvSpPr/>
              <p:nvPr/>
            </p:nvSpPr>
            <p:spPr>
              <a:xfrm>
                <a:off x="1397634" y="4625340"/>
                <a:ext cx="2116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5609" extrusionOk="0">
                    <a:moveTo>
                      <a:pt x="0" y="0"/>
                    </a:moveTo>
                    <a:cubicBezTo>
                      <a:pt x="741" y="1799"/>
                      <a:pt x="1376" y="3704"/>
                      <a:pt x="2117" y="5609"/>
                    </a:cubicBezTo>
                    <a:cubicBezTo>
                      <a:pt x="1376" y="3704"/>
                      <a:pt x="847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8" name="Google Shape;13370;g3acbb144eea_1_6349">
                <a:extLst>
                  <a:ext uri="{FF2B5EF4-FFF2-40B4-BE49-F238E27FC236}">
                    <a16:creationId xmlns:a16="http://schemas.microsoft.com/office/drawing/2014/main" id="{4B22C3A2-ACAE-9154-0912-DB17E95999B4}"/>
                  </a:ext>
                </a:extLst>
              </p:cNvPr>
              <p:cNvSpPr/>
              <p:nvPr/>
            </p:nvSpPr>
            <p:spPr>
              <a:xfrm>
                <a:off x="1648459" y="4114435"/>
                <a:ext cx="22330" cy="1105"/>
              </a:xfrm>
              <a:custGeom>
                <a:avLst/>
                <a:gdLst/>
                <a:ahLst/>
                <a:cxnLst/>
                <a:rect l="l" t="t" r="r" b="b"/>
                <a:pathLst>
                  <a:path w="22330" h="1105" extrusionOk="0">
                    <a:moveTo>
                      <a:pt x="0" y="47"/>
                    </a:moveTo>
                    <a:cubicBezTo>
                      <a:pt x="7408" y="259"/>
                      <a:pt x="14923" y="470"/>
                      <a:pt x="22331" y="1105"/>
                    </a:cubicBezTo>
                    <a:cubicBezTo>
                      <a:pt x="17357" y="576"/>
                      <a:pt x="12488" y="259"/>
                      <a:pt x="7514" y="47"/>
                    </a:cubicBezTo>
                    <a:cubicBezTo>
                      <a:pt x="5080" y="-59"/>
                      <a:pt x="2540" y="4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9" name="Google Shape;13371;g3acbb144eea_1_6349">
                <a:extLst>
                  <a:ext uri="{FF2B5EF4-FFF2-40B4-BE49-F238E27FC236}">
                    <a16:creationId xmlns:a16="http://schemas.microsoft.com/office/drawing/2014/main" id="{BA67D45E-4D28-6C45-F58C-36EA2AF95288}"/>
                  </a:ext>
                </a:extLst>
              </p:cNvPr>
              <p:cNvSpPr/>
              <p:nvPr/>
            </p:nvSpPr>
            <p:spPr>
              <a:xfrm>
                <a:off x="1705186" y="4121044"/>
                <a:ext cx="24129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24129" h="5926" extrusionOk="0">
                    <a:moveTo>
                      <a:pt x="9737" y="2011"/>
                    </a:moveTo>
                    <a:cubicBezTo>
                      <a:pt x="6562" y="1270"/>
                      <a:pt x="3281" y="635"/>
                      <a:pt x="0" y="0"/>
                    </a:cubicBezTo>
                    <a:cubicBezTo>
                      <a:pt x="8149" y="1693"/>
                      <a:pt x="16192" y="3598"/>
                      <a:pt x="24130" y="5927"/>
                    </a:cubicBezTo>
                    <a:cubicBezTo>
                      <a:pt x="19685" y="4656"/>
                      <a:pt x="15134" y="3386"/>
                      <a:pt x="10689" y="2328"/>
                    </a:cubicBezTo>
                    <a:cubicBezTo>
                      <a:pt x="10372" y="2328"/>
                      <a:pt x="10054" y="2116"/>
                      <a:pt x="9737" y="2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0" name="Google Shape;13372;g3acbb144eea_1_6349">
                <a:extLst>
                  <a:ext uri="{FF2B5EF4-FFF2-40B4-BE49-F238E27FC236}">
                    <a16:creationId xmlns:a16="http://schemas.microsoft.com/office/drawing/2014/main" id="{119CD1CB-2B69-4F08-82E4-B83F3781DAF9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3810" y="0"/>
                    </a:moveTo>
                    <a:cubicBezTo>
                      <a:pt x="2434" y="3598"/>
                      <a:pt x="1270" y="7303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1" name="Google Shape;13373;g3acbb144eea_1_6349">
                <a:extLst>
                  <a:ext uri="{FF2B5EF4-FFF2-40B4-BE49-F238E27FC236}">
                    <a16:creationId xmlns:a16="http://schemas.microsoft.com/office/drawing/2014/main" id="{5C4BF967-90E3-68CA-17E2-295499ADE3E2}"/>
                  </a:ext>
                </a:extLst>
              </p:cNvPr>
              <p:cNvSpPr/>
              <p:nvPr/>
            </p:nvSpPr>
            <p:spPr>
              <a:xfrm>
                <a:off x="1762125" y="4138929"/>
                <a:ext cx="1587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5875" h="7302" extrusionOk="0">
                    <a:moveTo>
                      <a:pt x="0" y="0"/>
                    </a:moveTo>
                    <a:cubicBezTo>
                      <a:pt x="5397" y="2223"/>
                      <a:pt x="10583" y="4763"/>
                      <a:pt x="15875" y="7303"/>
                    </a:cubicBezTo>
                    <a:cubicBezTo>
                      <a:pt x="13652" y="6244"/>
                      <a:pt x="11536" y="4869"/>
                      <a:pt x="9207" y="3810"/>
                    </a:cubicBezTo>
                    <a:cubicBezTo>
                      <a:pt x="6138" y="2434"/>
                      <a:pt x="3069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2" name="Google Shape;13374;g3acbb144eea_1_6349">
                <a:extLst>
                  <a:ext uri="{FF2B5EF4-FFF2-40B4-BE49-F238E27FC236}">
                    <a16:creationId xmlns:a16="http://schemas.microsoft.com/office/drawing/2014/main" id="{07453477-A7D4-1E7A-97D9-46C35B5E01FF}"/>
                  </a:ext>
                </a:extLst>
              </p:cNvPr>
              <p:cNvSpPr/>
              <p:nvPr/>
            </p:nvSpPr>
            <p:spPr>
              <a:xfrm>
                <a:off x="1391179" y="4611687"/>
                <a:ext cx="2222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550" extrusionOk="0">
                    <a:moveTo>
                      <a:pt x="0" y="0"/>
                    </a:moveTo>
                    <a:cubicBezTo>
                      <a:pt x="847" y="1482"/>
                      <a:pt x="1482" y="2963"/>
                      <a:pt x="2223" y="4551"/>
                    </a:cubicBezTo>
                    <a:cubicBezTo>
                      <a:pt x="1482" y="3069"/>
                      <a:pt x="847" y="14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3" name="Google Shape;13375;g3acbb144eea_1_6349">
                <a:extLst>
                  <a:ext uri="{FF2B5EF4-FFF2-40B4-BE49-F238E27FC236}">
                    <a16:creationId xmlns:a16="http://schemas.microsoft.com/office/drawing/2014/main" id="{7682EF7F-6C7B-0D0B-71D6-2F4D5145CFBE}"/>
                  </a:ext>
                </a:extLst>
              </p:cNvPr>
              <p:cNvSpPr/>
              <p:nvPr/>
            </p:nvSpPr>
            <p:spPr>
              <a:xfrm>
                <a:off x="2870835" y="5342995"/>
                <a:ext cx="82020" cy="108373"/>
              </a:xfrm>
              <a:custGeom>
                <a:avLst/>
                <a:gdLst/>
                <a:ahLst/>
                <a:cxnLst/>
                <a:rect l="l" t="t" r="r" b="b"/>
                <a:pathLst>
                  <a:path w="82020" h="108373" extrusionOk="0">
                    <a:moveTo>
                      <a:pt x="16827" y="98742"/>
                    </a:moveTo>
                    <a:cubicBezTo>
                      <a:pt x="14182" y="100541"/>
                      <a:pt x="11324" y="101917"/>
                      <a:pt x="8572" y="103505"/>
                    </a:cubicBezTo>
                    <a:cubicBezTo>
                      <a:pt x="8572" y="103505"/>
                      <a:pt x="8572" y="103611"/>
                      <a:pt x="8572" y="103717"/>
                    </a:cubicBezTo>
                    <a:cubicBezTo>
                      <a:pt x="7408" y="104457"/>
                      <a:pt x="6138" y="104987"/>
                      <a:pt x="4868" y="105622"/>
                    </a:cubicBezTo>
                    <a:cubicBezTo>
                      <a:pt x="3281" y="106468"/>
                      <a:pt x="1693" y="107633"/>
                      <a:pt x="0" y="108374"/>
                    </a:cubicBezTo>
                    <a:cubicBezTo>
                      <a:pt x="5609" y="105516"/>
                      <a:pt x="11218" y="102341"/>
                      <a:pt x="16616" y="98742"/>
                    </a:cubicBezTo>
                    <a:cubicBezTo>
                      <a:pt x="52070" y="74824"/>
                      <a:pt x="74506" y="38841"/>
                      <a:pt x="82021" y="0"/>
                    </a:cubicBezTo>
                    <a:cubicBezTo>
                      <a:pt x="74401" y="38841"/>
                      <a:pt x="52070" y="74930"/>
                      <a:pt x="16616" y="987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4" name="Google Shape;13376;g3acbb144eea_1_6349">
                <a:extLst>
                  <a:ext uri="{FF2B5EF4-FFF2-40B4-BE49-F238E27FC236}">
                    <a16:creationId xmlns:a16="http://schemas.microsoft.com/office/drawing/2014/main" id="{B4A7C6FD-732A-703D-FF97-72D44D3CBBB3}"/>
                  </a:ext>
                </a:extLst>
              </p:cNvPr>
              <p:cNvSpPr/>
              <p:nvPr/>
            </p:nvSpPr>
            <p:spPr>
              <a:xfrm>
                <a:off x="2739178" y="5454967"/>
                <a:ext cx="11112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4339" extrusionOk="0">
                    <a:moveTo>
                      <a:pt x="0" y="0"/>
                    </a:moveTo>
                    <a:cubicBezTo>
                      <a:pt x="3704" y="1588"/>
                      <a:pt x="7408" y="2964"/>
                      <a:pt x="11112" y="4340"/>
                    </a:cubicBezTo>
                    <a:cubicBezTo>
                      <a:pt x="8043" y="3281"/>
                      <a:pt x="4868" y="2117"/>
                      <a:pt x="1799" y="847"/>
                    </a:cubicBezTo>
                    <a:cubicBezTo>
                      <a:pt x="1164" y="635"/>
                      <a:pt x="529" y="3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5" name="Google Shape;13377;g3acbb144eea_1_6349">
                <a:extLst>
                  <a:ext uri="{FF2B5EF4-FFF2-40B4-BE49-F238E27FC236}">
                    <a16:creationId xmlns:a16="http://schemas.microsoft.com/office/drawing/2014/main" id="{D9AB437F-877D-B6D7-EC1B-BA3D187B5F5F}"/>
                  </a:ext>
                </a:extLst>
              </p:cNvPr>
              <p:cNvSpPr/>
              <p:nvPr/>
            </p:nvSpPr>
            <p:spPr>
              <a:xfrm>
                <a:off x="2682134" y="5412316"/>
                <a:ext cx="3810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4127" extrusionOk="0">
                    <a:moveTo>
                      <a:pt x="0" y="0"/>
                    </a:moveTo>
                    <a:cubicBezTo>
                      <a:pt x="1164" y="1482"/>
                      <a:pt x="2540" y="2752"/>
                      <a:pt x="3810" y="4128"/>
                    </a:cubicBezTo>
                    <a:cubicBezTo>
                      <a:pt x="3810" y="4128"/>
                      <a:pt x="3810" y="4128"/>
                      <a:pt x="3704" y="4022"/>
                    </a:cubicBezTo>
                    <a:cubicBezTo>
                      <a:pt x="2540" y="2646"/>
                      <a:pt x="1164" y="13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6" name="Google Shape;13378;g3acbb144eea_1_6349">
                <a:extLst>
                  <a:ext uri="{FF2B5EF4-FFF2-40B4-BE49-F238E27FC236}">
                    <a16:creationId xmlns:a16="http://schemas.microsoft.com/office/drawing/2014/main" id="{41DF3BB5-B5A0-3DA1-DF27-30CE7F01DB91}"/>
                  </a:ext>
                </a:extLst>
              </p:cNvPr>
              <p:cNvSpPr/>
              <p:nvPr/>
            </p:nvSpPr>
            <p:spPr>
              <a:xfrm>
                <a:off x="2765213" y="5463328"/>
                <a:ext cx="72919" cy="4560"/>
              </a:xfrm>
              <a:custGeom>
                <a:avLst/>
                <a:gdLst/>
                <a:ahLst/>
                <a:cxnLst/>
                <a:rect l="l" t="t" r="r" b="b"/>
                <a:pathLst>
                  <a:path w="72919" h="4560" extrusionOk="0">
                    <a:moveTo>
                      <a:pt x="58526" y="2964"/>
                    </a:moveTo>
                    <a:cubicBezTo>
                      <a:pt x="54081" y="3599"/>
                      <a:pt x="49636" y="4128"/>
                      <a:pt x="45191" y="4340"/>
                    </a:cubicBezTo>
                    <a:cubicBezTo>
                      <a:pt x="44768" y="4340"/>
                      <a:pt x="44344" y="4340"/>
                      <a:pt x="43815" y="4340"/>
                    </a:cubicBezTo>
                    <a:cubicBezTo>
                      <a:pt x="39582" y="4551"/>
                      <a:pt x="35242" y="4657"/>
                      <a:pt x="31009" y="4445"/>
                    </a:cubicBezTo>
                    <a:cubicBezTo>
                      <a:pt x="30374" y="4445"/>
                      <a:pt x="29739" y="4445"/>
                      <a:pt x="28998" y="4445"/>
                    </a:cubicBezTo>
                    <a:cubicBezTo>
                      <a:pt x="24977" y="4234"/>
                      <a:pt x="20849" y="3916"/>
                      <a:pt x="16827" y="3493"/>
                    </a:cubicBezTo>
                    <a:cubicBezTo>
                      <a:pt x="15875" y="3387"/>
                      <a:pt x="15028" y="3281"/>
                      <a:pt x="14182" y="3070"/>
                    </a:cubicBezTo>
                    <a:cubicBezTo>
                      <a:pt x="10372" y="2541"/>
                      <a:pt x="6668" y="1906"/>
                      <a:pt x="2857" y="1059"/>
                    </a:cubicBezTo>
                    <a:cubicBezTo>
                      <a:pt x="1905" y="847"/>
                      <a:pt x="952" y="636"/>
                      <a:pt x="0" y="318"/>
                    </a:cubicBezTo>
                    <a:cubicBezTo>
                      <a:pt x="23707" y="5927"/>
                      <a:pt x="48683" y="6033"/>
                      <a:pt x="72919" y="0"/>
                    </a:cubicBezTo>
                    <a:cubicBezTo>
                      <a:pt x="68368" y="1165"/>
                      <a:pt x="63817" y="2011"/>
                      <a:pt x="59161" y="2752"/>
                    </a:cubicBezTo>
                    <a:cubicBezTo>
                      <a:pt x="58949" y="2752"/>
                      <a:pt x="58632" y="2752"/>
                      <a:pt x="58420" y="28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7" name="Google Shape;13379;g3acbb144eea_1_6349">
                <a:extLst>
                  <a:ext uri="{FF2B5EF4-FFF2-40B4-BE49-F238E27FC236}">
                    <a16:creationId xmlns:a16="http://schemas.microsoft.com/office/drawing/2014/main" id="{B7CAE4C0-DE94-B53D-72FC-897CF0094396}"/>
                  </a:ext>
                </a:extLst>
              </p:cNvPr>
              <p:cNvSpPr/>
              <p:nvPr/>
            </p:nvSpPr>
            <p:spPr>
              <a:xfrm>
                <a:off x="1402714" y="4639309"/>
                <a:ext cx="1693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6138" extrusionOk="0">
                    <a:moveTo>
                      <a:pt x="0" y="0"/>
                    </a:moveTo>
                    <a:cubicBezTo>
                      <a:pt x="635" y="2011"/>
                      <a:pt x="1058" y="4128"/>
                      <a:pt x="1693" y="6139"/>
                    </a:cubicBezTo>
                    <a:cubicBezTo>
                      <a:pt x="1164" y="4128"/>
                      <a:pt x="635" y="20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8" name="Google Shape;13380;g3acbb144eea_1_6349">
                <a:extLst>
                  <a:ext uri="{FF2B5EF4-FFF2-40B4-BE49-F238E27FC236}">
                    <a16:creationId xmlns:a16="http://schemas.microsoft.com/office/drawing/2014/main" id="{DB246CAD-C5FD-ECA6-D59D-17C24ABB60A5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11324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12276" extrusionOk="0">
                    <a:moveTo>
                      <a:pt x="0" y="0"/>
                    </a:moveTo>
                    <a:cubicBezTo>
                      <a:pt x="3916" y="3916"/>
                      <a:pt x="7620" y="8043"/>
                      <a:pt x="11324" y="12277"/>
                    </a:cubicBezTo>
                    <a:cubicBezTo>
                      <a:pt x="8890" y="9525"/>
                      <a:pt x="6562" y="6668"/>
                      <a:pt x="4127" y="4022"/>
                    </a:cubicBezTo>
                    <a:cubicBezTo>
                      <a:pt x="2857" y="2646"/>
                      <a:pt x="1376" y="1376"/>
                      <a:pt x="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9" name="Google Shape;13381;g3acbb144eea_1_6349">
                <a:extLst>
                  <a:ext uri="{FF2B5EF4-FFF2-40B4-BE49-F238E27FC236}">
                    <a16:creationId xmlns:a16="http://schemas.microsoft.com/office/drawing/2014/main" id="{F6FD9032-AA8C-38EC-2EAA-B44B769124FA}"/>
                  </a:ext>
                </a:extLst>
              </p:cNvPr>
              <p:cNvSpPr/>
              <p:nvPr/>
            </p:nvSpPr>
            <p:spPr>
              <a:xfrm>
                <a:off x="2953067" y="5298440"/>
                <a:ext cx="2893" cy="44449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44449" extrusionOk="0">
                    <a:moveTo>
                      <a:pt x="2222" y="0"/>
                    </a:moveTo>
                    <a:cubicBezTo>
                      <a:pt x="3598" y="14922"/>
                      <a:pt x="2857" y="29951"/>
                      <a:pt x="0" y="44450"/>
                    </a:cubicBezTo>
                    <a:cubicBezTo>
                      <a:pt x="2857" y="29845"/>
                      <a:pt x="3598" y="14922"/>
                      <a:pt x="22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0" name="Google Shape;13382;g3acbb144eea_1_6349">
                <a:extLst>
                  <a:ext uri="{FF2B5EF4-FFF2-40B4-BE49-F238E27FC236}">
                    <a16:creationId xmlns:a16="http://schemas.microsoft.com/office/drawing/2014/main" id="{28506BF5-3D0B-48F6-2965-E163C314FFEE}"/>
                  </a:ext>
                </a:extLst>
              </p:cNvPr>
              <p:cNvSpPr/>
              <p:nvPr/>
            </p:nvSpPr>
            <p:spPr>
              <a:xfrm>
                <a:off x="2754418" y="5460788"/>
                <a:ext cx="1026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2751" extrusionOk="0">
                    <a:moveTo>
                      <a:pt x="10266" y="2752"/>
                    </a:moveTo>
                    <a:cubicBezTo>
                      <a:pt x="6773" y="1905"/>
                      <a:pt x="3386" y="1059"/>
                      <a:pt x="0" y="0"/>
                    </a:cubicBezTo>
                    <a:cubicBezTo>
                      <a:pt x="3386" y="1059"/>
                      <a:pt x="6879" y="2011"/>
                      <a:pt x="10266" y="27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1" name="Google Shape;13383;g3acbb144eea_1_6349">
                <a:extLst>
                  <a:ext uri="{FF2B5EF4-FFF2-40B4-BE49-F238E27FC236}">
                    <a16:creationId xmlns:a16="http://schemas.microsoft.com/office/drawing/2014/main" id="{2C2BF467-3591-34F0-7A47-BF9BBEEC4DCF}"/>
                  </a:ext>
                </a:extLst>
              </p:cNvPr>
              <p:cNvSpPr/>
              <p:nvPr/>
            </p:nvSpPr>
            <p:spPr>
              <a:xfrm>
                <a:off x="2838661" y="5452109"/>
                <a:ext cx="30691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30691" h="11218" extrusionOk="0">
                    <a:moveTo>
                      <a:pt x="13864" y="7091"/>
                    </a:moveTo>
                    <a:cubicBezTo>
                      <a:pt x="13864" y="7091"/>
                      <a:pt x="13864" y="7091"/>
                      <a:pt x="13864" y="7091"/>
                    </a:cubicBezTo>
                    <a:cubicBezTo>
                      <a:pt x="9313" y="8678"/>
                      <a:pt x="4657" y="10054"/>
                      <a:pt x="0" y="11218"/>
                    </a:cubicBezTo>
                    <a:cubicBezTo>
                      <a:pt x="10477" y="8572"/>
                      <a:pt x="20743" y="4869"/>
                      <a:pt x="30692" y="0"/>
                    </a:cubicBezTo>
                    <a:cubicBezTo>
                      <a:pt x="30163" y="212"/>
                      <a:pt x="29633" y="424"/>
                      <a:pt x="29104" y="635"/>
                    </a:cubicBezTo>
                    <a:cubicBezTo>
                      <a:pt x="24130" y="3070"/>
                      <a:pt x="19050" y="5186"/>
                      <a:pt x="13864" y="69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2" name="Google Shape;13384;g3acbb144eea_1_6349">
                <a:extLst>
                  <a:ext uri="{FF2B5EF4-FFF2-40B4-BE49-F238E27FC236}">
                    <a16:creationId xmlns:a16="http://schemas.microsoft.com/office/drawing/2014/main" id="{14C0E3CF-8DC9-1688-6377-E586464B0125}"/>
                  </a:ext>
                </a:extLst>
              </p:cNvPr>
              <p:cNvSpPr/>
              <p:nvPr/>
            </p:nvSpPr>
            <p:spPr>
              <a:xfrm>
                <a:off x="2727960" y="5449569"/>
                <a:ext cx="8149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021" extrusionOk="0">
                    <a:moveTo>
                      <a:pt x="8149" y="4022"/>
                    </a:moveTo>
                    <a:cubicBezTo>
                      <a:pt x="5397" y="2752"/>
                      <a:pt x="2646" y="1482"/>
                      <a:pt x="0" y="0"/>
                    </a:cubicBezTo>
                    <a:cubicBezTo>
                      <a:pt x="2646" y="1482"/>
                      <a:pt x="5397" y="2646"/>
                      <a:pt x="8149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3" name="Google Shape;13385;g3acbb144eea_1_6349">
                <a:extLst>
                  <a:ext uri="{FF2B5EF4-FFF2-40B4-BE49-F238E27FC236}">
                    <a16:creationId xmlns:a16="http://schemas.microsoft.com/office/drawing/2014/main" id="{8FF838DF-BEFA-5511-2191-382E0AB6B5BC}"/>
                  </a:ext>
                </a:extLst>
              </p:cNvPr>
              <p:cNvSpPr/>
              <p:nvPr/>
            </p:nvSpPr>
            <p:spPr>
              <a:xfrm>
                <a:off x="1881504" y="4228041"/>
                <a:ext cx="17039" cy="22860"/>
              </a:xfrm>
              <a:custGeom>
                <a:avLst/>
                <a:gdLst/>
                <a:ahLst/>
                <a:cxnLst/>
                <a:rect l="l" t="t" r="r" b="b"/>
                <a:pathLst>
                  <a:path w="17039" h="22860" extrusionOk="0">
                    <a:moveTo>
                      <a:pt x="0" y="106"/>
                    </a:moveTo>
                    <a:cubicBezTo>
                      <a:pt x="5927" y="7408"/>
                      <a:pt x="11748" y="14923"/>
                      <a:pt x="17039" y="22860"/>
                    </a:cubicBezTo>
                    <a:cubicBezTo>
                      <a:pt x="12171" y="15663"/>
                      <a:pt x="7091" y="8678"/>
                      <a:pt x="1693" y="2011"/>
                    </a:cubicBezTo>
                    <a:cubicBezTo>
                      <a:pt x="1164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4" name="Google Shape;13386;g3acbb144eea_1_6349">
                <a:extLst>
                  <a:ext uri="{FF2B5EF4-FFF2-40B4-BE49-F238E27FC236}">
                    <a16:creationId xmlns:a16="http://schemas.microsoft.com/office/drawing/2014/main" id="{644D0BD8-FBA5-A034-9640-2256399120BB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17674" y="0"/>
                    </a:moveTo>
                    <a:cubicBezTo>
                      <a:pt x="11748" y="2540"/>
                      <a:pt x="5821" y="5397"/>
                      <a:pt x="0" y="8361"/>
                    </a:cubicBezTo>
                    <a:cubicBezTo>
                      <a:pt x="5821" y="5397"/>
                      <a:pt x="11748" y="2540"/>
                      <a:pt x="17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5" name="Google Shape;13387;g3acbb144eea_1_6349">
                <a:extLst>
                  <a:ext uri="{FF2B5EF4-FFF2-40B4-BE49-F238E27FC236}">
                    <a16:creationId xmlns:a16="http://schemas.microsoft.com/office/drawing/2014/main" id="{8EC72D38-6AB1-D254-BF9B-9495F0D6100E}"/>
                  </a:ext>
                </a:extLst>
              </p:cNvPr>
              <p:cNvSpPr/>
              <p:nvPr/>
            </p:nvSpPr>
            <p:spPr>
              <a:xfrm>
                <a:off x="1670896" y="4115646"/>
                <a:ext cx="26458" cy="3809"/>
              </a:xfrm>
              <a:custGeom>
                <a:avLst/>
                <a:gdLst/>
                <a:ahLst/>
                <a:cxnLst/>
                <a:rect l="l" t="t" r="r" b="b"/>
                <a:pathLst>
                  <a:path w="26458" h="3809" extrusionOk="0">
                    <a:moveTo>
                      <a:pt x="26458" y="3810"/>
                    </a:moveTo>
                    <a:cubicBezTo>
                      <a:pt x="17674" y="2222"/>
                      <a:pt x="8890" y="847"/>
                      <a:pt x="0" y="0"/>
                    </a:cubicBezTo>
                    <a:cubicBezTo>
                      <a:pt x="8890" y="847"/>
                      <a:pt x="17674" y="2222"/>
                      <a:pt x="26458" y="3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6" name="Google Shape;13388;g3acbb144eea_1_6349">
                <a:extLst>
                  <a:ext uri="{FF2B5EF4-FFF2-40B4-BE49-F238E27FC236}">
                    <a16:creationId xmlns:a16="http://schemas.microsoft.com/office/drawing/2014/main" id="{DDFF0C2C-FDE3-03D7-6452-AFB65DF5F96F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14817" y="13123"/>
                    </a:moveTo>
                    <a:cubicBezTo>
                      <a:pt x="10054" y="8572"/>
                      <a:pt x="5080" y="4233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7" name="Google Shape;13389;g3acbb144eea_1_6349">
                <a:extLst>
                  <a:ext uri="{FF2B5EF4-FFF2-40B4-BE49-F238E27FC236}">
                    <a16:creationId xmlns:a16="http://schemas.microsoft.com/office/drawing/2014/main" id="{6F65BFC5-A473-66D6-5DF9-42208DEA606E}"/>
                  </a:ext>
                </a:extLst>
              </p:cNvPr>
              <p:cNvSpPr/>
              <p:nvPr/>
            </p:nvSpPr>
            <p:spPr>
              <a:xfrm>
                <a:off x="1729422" y="4127076"/>
                <a:ext cx="25294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25294" h="8784" extrusionOk="0">
                    <a:moveTo>
                      <a:pt x="25294" y="8784"/>
                    </a:moveTo>
                    <a:cubicBezTo>
                      <a:pt x="16933" y="5504"/>
                      <a:pt x="8572" y="2434"/>
                      <a:pt x="0" y="0"/>
                    </a:cubicBezTo>
                    <a:cubicBezTo>
                      <a:pt x="8572" y="2540"/>
                      <a:pt x="17039" y="5609"/>
                      <a:pt x="25294" y="87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8" name="Google Shape;13390;g3acbb144eea_1_6349">
                <a:extLst>
                  <a:ext uri="{FF2B5EF4-FFF2-40B4-BE49-F238E27FC236}">
                    <a16:creationId xmlns:a16="http://schemas.microsoft.com/office/drawing/2014/main" id="{2FA3E494-BB2D-C87B-9601-2D1E0669D7BA}"/>
                  </a:ext>
                </a:extLst>
              </p:cNvPr>
              <p:cNvSpPr/>
              <p:nvPr/>
            </p:nvSpPr>
            <p:spPr>
              <a:xfrm>
                <a:off x="2692399" y="5423429"/>
                <a:ext cx="34925" cy="25823"/>
              </a:xfrm>
              <a:custGeom>
                <a:avLst/>
                <a:gdLst/>
                <a:ahLst/>
                <a:cxnLst/>
                <a:rect l="l" t="t" r="r" b="b"/>
                <a:pathLst>
                  <a:path w="34925" h="25823" extrusionOk="0">
                    <a:moveTo>
                      <a:pt x="23072" y="18732"/>
                    </a:moveTo>
                    <a:cubicBezTo>
                      <a:pt x="21061" y="17462"/>
                      <a:pt x="19262" y="15981"/>
                      <a:pt x="17251" y="14499"/>
                    </a:cubicBezTo>
                    <a:cubicBezTo>
                      <a:pt x="15240" y="13017"/>
                      <a:pt x="13123" y="11535"/>
                      <a:pt x="11113" y="9948"/>
                    </a:cubicBezTo>
                    <a:cubicBezTo>
                      <a:pt x="8996" y="8255"/>
                      <a:pt x="6985" y="6350"/>
                      <a:pt x="4974" y="4551"/>
                    </a:cubicBezTo>
                    <a:cubicBezTo>
                      <a:pt x="3281" y="3069"/>
                      <a:pt x="1588" y="1587"/>
                      <a:pt x="0" y="0"/>
                    </a:cubicBezTo>
                    <a:cubicBezTo>
                      <a:pt x="10478" y="10371"/>
                      <a:pt x="22331" y="18944"/>
                      <a:pt x="34925" y="25823"/>
                    </a:cubicBezTo>
                    <a:cubicBezTo>
                      <a:pt x="33337" y="24977"/>
                      <a:pt x="31750" y="24024"/>
                      <a:pt x="30163" y="23072"/>
                    </a:cubicBezTo>
                    <a:cubicBezTo>
                      <a:pt x="27728" y="21696"/>
                      <a:pt x="25294" y="20320"/>
                      <a:pt x="22966" y="187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9" name="Google Shape;13391;g3acbb144eea_1_6349">
                <a:extLst>
                  <a:ext uri="{FF2B5EF4-FFF2-40B4-BE49-F238E27FC236}">
                    <a16:creationId xmlns:a16="http://schemas.microsoft.com/office/drawing/2014/main" id="{97866271-3F5B-77C8-D35F-9246F422A87E}"/>
                  </a:ext>
                </a:extLst>
              </p:cNvPr>
              <p:cNvSpPr/>
              <p:nvPr/>
            </p:nvSpPr>
            <p:spPr>
              <a:xfrm>
                <a:off x="1408641" y="4667990"/>
                <a:ext cx="529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529" h="6667" extrusionOk="0">
                    <a:moveTo>
                      <a:pt x="0" y="0"/>
                    </a:moveTo>
                    <a:cubicBezTo>
                      <a:pt x="212" y="2222"/>
                      <a:pt x="423" y="4445"/>
                      <a:pt x="529" y="6668"/>
                    </a:cubicBezTo>
                    <a:cubicBezTo>
                      <a:pt x="423" y="4445"/>
                      <a:pt x="212" y="22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0" name="Google Shape;13392;g3acbb144eea_1_6349">
                <a:extLst>
                  <a:ext uri="{FF2B5EF4-FFF2-40B4-BE49-F238E27FC236}">
                    <a16:creationId xmlns:a16="http://schemas.microsoft.com/office/drawing/2014/main" id="{272C2C5C-1E05-759C-C1DA-6FD0A84C0A6A}"/>
                  </a:ext>
                </a:extLst>
              </p:cNvPr>
              <p:cNvSpPr/>
              <p:nvPr/>
            </p:nvSpPr>
            <p:spPr>
              <a:xfrm>
                <a:off x="1408324" y="4696777"/>
                <a:ext cx="74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879" extrusionOk="0">
                    <a:moveTo>
                      <a:pt x="741" y="0"/>
                    </a:moveTo>
                    <a:cubicBezTo>
                      <a:pt x="529" y="2328"/>
                      <a:pt x="317" y="4657"/>
                      <a:pt x="0" y="6879"/>
                    </a:cubicBezTo>
                    <a:cubicBezTo>
                      <a:pt x="317" y="4551"/>
                      <a:pt x="529" y="2328"/>
                      <a:pt x="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1" name="Google Shape;13393;g3acbb144eea_1_6349">
                <a:extLst>
                  <a:ext uri="{FF2B5EF4-FFF2-40B4-BE49-F238E27FC236}">
                    <a16:creationId xmlns:a16="http://schemas.microsoft.com/office/drawing/2014/main" id="{F239A2B2-673A-F5B9-29F1-A386B6CBB27E}"/>
                  </a:ext>
                </a:extLst>
              </p:cNvPr>
              <p:cNvSpPr/>
              <p:nvPr/>
            </p:nvSpPr>
            <p:spPr>
              <a:xfrm>
                <a:off x="1618509" y="4114329"/>
                <a:ext cx="15028" cy="787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787" extrusionOk="0">
                    <a:moveTo>
                      <a:pt x="0" y="788"/>
                    </a:moveTo>
                    <a:cubicBezTo>
                      <a:pt x="4974" y="470"/>
                      <a:pt x="9948" y="153"/>
                      <a:pt x="15028" y="47"/>
                    </a:cubicBezTo>
                    <a:cubicBezTo>
                      <a:pt x="12488" y="47"/>
                      <a:pt x="10054" y="-59"/>
                      <a:pt x="7514" y="47"/>
                    </a:cubicBezTo>
                    <a:cubicBezTo>
                      <a:pt x="4974" y="153"/>
                      <a:pt x="2540" y="576"/>
                      <a:pt x="106" y="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2" name="Google Shape;13394;g3acbb144eea_1_6349">
                <a:extLst>
                  <a:ext uri="{FF2B5EF4-FFF2-40B4-BE49-F238E27FC236}">
                    <a16:creationId xmlns:a16="http://schemas.microsoft.com/office/drawing/2014/main" id="{E33E928C-F582-1600-669B-F991415A076F}"/>
                  </a:ext>
                </a:extLst>
              </p:cNvPr>
              <p:cNvSpPr/>
              <p:nvPr/>
            </p:nvSpPr>
            <p:spPr>
              <a:xfrm>
                <a:off x="1409488" y="4682384"/>
                <a:ext cx="47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47" h="6879" extrusionOk="0">
                    <a:moveTo>
                      <a:pt x="0" y="0"/>
                    </a:moveTo>
                    <a:cubicBezTo>
                      <a:pt x="0" y="2328"/>
                      <a:pt x="0" y="4551"/>
                      <a:pt x="0" y="6879"/>
                    </a:cubicBezTo>
                    <a:cubicBezTo>
                      <a:pt x="0" y="4551"/>
                      <a:pt x="106" y="23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3" name="Google Shape;13395;g3acbb144eea_1_6349">
                <a:extLst>
                  <a:ext uri="{FF2B5EF4-FFF2-40B4-BE49-F238E27FC236}">
                    <a16:creationId xmlns:a16="http://schemas.microsoft.com/office/drawing/2014/main" id="{7FCFBE0E-3ADB-DA10-65C9-57BAEEF8A16F}"/>
                  </a:ext>
                </a:extLst>
              </p:cNvPr>
              <p:cNvSpPr/>
              <p:nvPr/>
            </p:nvSpPr>
            <p:spPr>
              <a:xfrm>
                <a:off x="1526222" y="4127076"/>
                <a:ext cx="25399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25399" h="8995" extrusionOk="0">
                    <a:moveTo>
                      <a:pt x="0" y="8996"/>
                    </a:moveTo>
                    <a:cubicBezTo>
                      <a:pt x="8361" y="5609"/>
                      <a:pt x="16827" y="2540"/>
                      <a:pt x="25400" y="0"/>
                    </a:cubicBezTo>
                    <a:cubicBezTo>
                      <a:pt x="18521" y="2117"/>
                      <a:pt x="11536" y="4445"/>
                      <a:pt x="4762" y="6985"/>
                    </a:cubicBezTo>
                    <a:cubicBezTo>
                      <a:pt x="3175" y="7620"/>
                      <a:pt x="1587" y="8361"/>
                      <a:pt x="0" y="89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4" name="Google Shape;13396;g3acbb144eea_1_6349">
                <a:extLst>
                  <a:ext uri="{FF2B5EF4-FFF2-40B4-BE49-F238E27FC236}">
                    <a16:creationId xmlns:a16="http://schemas.microsoft.com/office/drawing/2014/main" id="{80EA8F89-82CA-ED30-A8E4-12CFC7A57814}"/>
                  </a:ext>
                </a:extLst>
              </p:cNvPr>
              <p:cNvSpPr/>
              <p:nvPr/>
            </p:nvSpPr>
            <p:spPr>
              <a:xfrm>
                <a:off x="1406313" y="4653597"/>
                <a:ext cx="1164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6456" extrusionOk="0">
                    <a:moveTo>
                      <a:pt x="0" y="0"/>
                    </a:moveTo>
                    <a:cubicBezTo>
                      <a:pt x="423" y="2117"/>
                      <a:pt x="741" y="4339"/>
                      <a:pt x="1164" y="6456"/>
                    </a:cubicBezTo>
                    <a:cubicBezTo>
                      <a:pt x="847" y="4339"/>
                      <a:pt x="529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5" name="Google Shape;13397;g3acbb144eea_1_6349">
                <a:extLst>
                  <a:ext uri="{FF2B5EF4-FFF2-40B4-BE49-F238E27FC236}">
                    <a16:creationId xmlns:a16="http://schemas.microsoft.com/office/drawing/2014/main" id="{22CEDBBB-59E1-679A-4C44-1B3757883F03}"/>
                  </a:ext>
                </a:extLst>
              </p:cNvPr>
              <p:cNvSpPr/>
              <p:nvPr/>
            </p:nvSpPr>
            <p:spPr>
              <a:xfrm>
                <a:off x="1581149" y="4116493"/>
                <a:ext cx="2243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22436" h="3280" extrusionOk="0">
                    <a:moveTo>
                      <a:pt x="0" y="3281"/>
                    </a:moveTo>
                    <a:cubicBezTo>
                      <a:pt x="7408" y="1799"/>
                      <a:pt x="14923" y="952"/>
                      <a:pt x="22437" y="0"/>
                    </a:cubicBezTo>
                    <a:cubicBezTo>
                      <a:pt x="19897" y="317"/>
                      <a:pt x="17463" y="317"/>
                      <a:pt x="14923" y="741"/>
                    </a:cubicBezTo>
                    <a:cubicBezTo>
                      <a:pt x="9948" y="1482"/>
                      <a:pt x="4974" y="2328"/>
                      <a:pt x="0" y="32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6" name="Google Shape;13398;g3acbb144eea_1_6349">
                <a:extLst>
                  <a:ext uri="{FF2B5EF4-FFF2-40B4-BE49-F238E27FC236}">
                    <a16:creationId xmlns:a16="http://schemas.microsoft.com/office/drawing/2014/main" id="{D505CC5F-043B-E5F7-6C4A-84A106C6AB5E}"/>
                  </a:ext>
                </a:extLst>
              </p:cNvPr>
              <p:cNvSpPr/>
              <p:nvPr/>
            </p:nvSpPr>
            <p:spPr>
              <a:xfrm>
                <a:off x="1402185" y="4725034"/>
                <a:ext cx="201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6879" extrusionOk="0">
                    <a:moveTo>
                      <a:pt x="2011" y="0"/>
                    </a:moveTo>
                    <a:cubicBezTo>
                      <a:pt x="1376" y="2328"/>
                      <a:pt x="741" y="4657"/>
                      <a:pt x="0" y="6879"/>
                    </a:cubicBezTo>
                    <a:cubicBezTo>
                      <a:pt x="741" y="4551"/>
                      <a:pt x="1376" y="2328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7" name="Google Shape;13399;g3acbb144eea_1_6349">
                <a:extLst>
                  <a:ext uri="{FF2B5EF4-FFF2-40B4-BE49-F238E27FC236}">
                    <a16:creationId xmlns:a16="http://schemas.microsoft.com/office/drawing/2014/main" id="{B8F406FA-693B-9779-B1A0-625A8E4B2D31}"/>
                  </a:ext>
                </a:extLst>
              </p:cNvPr>
              <p:cNvSpPr/>
              <p:nvPr/>
            </p:nvSpPr>
            <p:spPr>
              <a:xfrm>
                <a:off x="1374669" y="4776787"/>
                <a:ext cx="4656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6244" extrusionOk="0">
                    <a:moveTo>
                      <a:pt x="4657" y="0"/>
                    </a:moveTo>
                    <a:cubicBezTo>
                      <a:pt x="3069" y="2116"/>
                      <a:pt x="1587" y="4233"/>
                      <a:pt x="0" y="6244"/>
                    </a:cubicBezTo>
                    <a:cubicBezTo>
                      <a:pt x="1693" y="4233"/>
                      <a:pt x="3175" y="2116"/>
                      <a:pt x="46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8" name="Google Shape;13400;g3acbb144eea_1_6349">
                <a:extLst>
                  <a:ext uri="{FF2B5EF4-FFF2-40B4-BE49-F238E27FC236}">
                    <a16:creationId xmlns:a16="http://schemas.microsoft.com/office/drawing/2014/main" id="{B321340D-9D07-78F7-EDA9-6F7EACCE6FAE}"/>
                  </a:ext>
                </a:extLst>
              </p:cNvPr>
              <p:cNvSpPr/>
              <p:nvPr/>
            </p:nvSpPr>
            <p:spPr>
              <a:xfrm>
                <a:off x="1364720" y="4788111"/>
                <a:ext cx="5397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5926" extrusionOk="0">
                    <a:moveTo>
                      <a:pt x="5398" y="0"/>
                    </a:moveTo>
                    <a:cubicBezTo>
                      <a:pt x="3598" y="2011"/>
                      <a:pt x="1905" y="4021"/>
                      <a:pt x="0" y="5927"/>
                    </a:cubicBezTo>
                    <a:cubicBezTo>
                      <a:pt x="1905" y="4021"/>
                      <a:pt x="3598" y="2011"/>
                      <a:pt x="53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9" name="Google Shape;13401;g3acbb144eea_1_6349">
                <a:extLst>
                  <a:ext uri="{FF2B5EF4-FFF2-40B4-BE49-F238E27FC236}">
                    <a16:creationId xmlns:a16="http://schemas.microsoft.com/office/drawing/2014/main" id="{816A5D55-81AE-B2A7-45D2-D4D58B10C9D1}"/>
                  </a:ext>
                </a:extLst>
              </p:cNvPr>
              <p:cNvSpPr/>
              <p:nvPr/>
            </p:nvSpPr>
            <p:spPr>
              <a:xfrm>
                <a:off x="1383347" y="4764722"/>
                <a:ext cx="4021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6456" extrusionOk="0">
                    <a:moveTo>
                      <a:pt x="4022" y="0"/>
                    </a:moveTo>
                    <a:cubicBezTo>
                      <a:pt x="2752" y="2117"/>
                      <a:pt x="1482" y="4339"/>
                      <a:pt x="0" y="6456"/>
                    </a:cubicBezTo>
                    <a:cubicBezTo>
                      <a:pt x="1376" y="4339"/>
                      <a:pt x="2646" y="2223"/>
                      <a:pt x="40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0" name="Google Shape;13402;g3acbb144eea_1_6349">
                <a:extLst>
                  <a:ext uri="{FF2B5EF4-FFF2-40B4-BE49-F238E27FC236}">
                    <a16:creationId xmlns:a16="http://schemas.microsoft.com/office/drawing/2014/main" id="{BBD19417-F68C-3379-B2E1-6B1C337CA5A8}"/>
                  </a:ext>
                </a:extLst>
              </p:cNvPr>
              <p:cNvSpPr/>
              <p:nvPr/>
            </p:nvSpPr>
            <p:spPr>
              <a:xfrm>
                <a:off x="1467273" y="4152053"/>
                <a:ext cx="24976" cy="15028"/>
              </a:xfrm>
              <a:custGeom>
                <a:avLst/>
                <a:gdLst/>
                <a:ahLst/>
                <a:cxnLst/>
                <a:rect l="l" t="t" r="r" b="b"/>
                <a:pathLst>
                  <a:path w="24976" h="15028" extrusionOk="0">
                    <a:moveTo>
                      <a:pt x="4339" y="12277"/>
                    </a:moveTo>
                    <a:cubicBezTo>
                      <a:pt x="2858" y="13229"/>
                      <a:pt x="1482" y="14076"/>
                      <a:pt x="0" y="15028"/>
                    </a:cubicBezTo>
                    <a:cubicBezTo>
                      <a:pt x="8149" y="9525"/>
                      <a:pt x="16510" y="4551"/>
                      <a:pt x="24977" y="0"/>
                    </a:cubicBezTo>
                    <a:cubicBezTo>
                      <a:pt x="24553" y="212"/>
                      <a:pt x="24130" y="423"/>
                      <a:pt x="23707" y="635"/>
                    </a:cubicBezTo>
                    <a:cubicBezTo>
                      <a:pt x="17145" y="4233"/>
                      <a:pt x="10689" y="8149"/>
                      <a:pt x="4339" y="122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1" name="Google Shape;13403;g3acbb144eea_1_6349">
                <a:extLst>
                  <a:ext uri="{FF2B5EF4-FFF2-40B4-BE49-F238E27FC236}">
                    <a16:creationId xmlns:a16="http://schemas.microsoft.com/office/drawing/2014/main" id="{0C7EA505-99AE-0420-3741-D596041CC596}"/>
                  </a:ext>
                </a:extLst>
              </p:cNvPr>
              <p:cNvSpPr/>
              <p:nvPr/>
            </p:nvSpPr>
            <p:spPr>
              <a:xfrm>
                <a:off x="2455015" y="4658360"/>
                <a:ext cx="228494" cy="352107"/>
              </a:xfrm>
              <a:custGeom>
                <a:avLst/>
                <a:gdLst/>
                <a:ahLst/>
                <a:cxnLst/>
                <a:rect l="l" t="t" r="r" b="b"/>
                <a:pathLst>
                  <a:path w="228494" h="352107" extrusionOk="0">
                    <a:moveTo>
                      <a:pt x="142981" y="352107"/>
                    </a:moveTo>
                    <a:cubicBezTo>
                      <a:pt x="172402" y="307128"/>
                      <a:pt x="201401" y="257387"/>
                      <a:pt x="228494" y="203200"/>
                    </a:cubicBezTo>
                    <a:lnTo>
                      <a:pt x="91546" y="0"/>
                    </a:lnTo>
                    <a:cubicBezTo>
                      <a:pt x="61383" y="49424"/>
                      <a:pt x="30480" y="94615"/>
                      <a:pt x="0" y="135572"/>
                    </a:cubicBezTo>
                    <a:lnTo>
                      <a:pt x="142981" y="3520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2" name="Google Shape;13404;g3acbb144eea_1_6349">
                <a:extLst>
                  <a:ext uri="{FF2B5EF4-FFF2-40B4-BE49-F238E27FC236}">
                    <a16:creationId xmlns:a16="http://schemas.microsoft.com/office/drawing/2014/main" id="{63C2D951-EB9E-9779-9454-A8F1AAB0FF43}"/>
                  </a:ext>
                </a:extLst>
              </p:cNvPr>
              <p:cNvSpPr/>
              <p:nvPr/>
            </p:nvSpPr>
            <p:spPr>
              <a:xfrm>
                <a:off x="2285047" y="4270375"/>
                <a:ext cx="90275" cy="133879"/>
              </a:xfrm>
              <a:custGeom>
                <a:avLst/>
                <a:gdLst/>
                <a:ahLst/>
                <a:cxnLst/>
                <a:rect l="l" t="t" r="r" b="b"/>
                <a:pathLst>
                  <a:path w="90275" h="133879" extrusionOk="0">
                    <a:moveTo>
                      <a:pt x="90276" y="133879"/>
                    </a:moveTo>
                    <a:lnTo>
                      <a:pt x="0" y="0"/>
                    </a:lnTo>
                    <a:lnTo>
                      <a:pt x="90276" y="133879"/>
                    </a:lnTo>
                    <a:lnTo>
                      <a:pt x="90276" y="133879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3" name="Google Shape;13405;g3acbb144eea_1_6349">
                <a:extLst>
                  <a:ext uri="{FF2B5EF4-FFF2-40B4-BE49-F238E27FC236}">
                    <a16:creationId xmlns:a16="http://schemas.microsoft.com/office/drawing/2014/main" id="{3FD6C1EC-BD95-B710-9B45-30D595967F89}"/>
                  </a:ext>
                </a:extLst>
              </p:cNvPr>
              <p:cNvSpPr/>
              <p:nvPr/>
            </p:nvSpPr>
            <p:spPr>
              <a:xfrm>
                <a:off x="2132329" y="4177664"/>
                <a:ext cx="242993" cy="370840"/>
              </a:xfrm>
              <a:custGeom>
                <a:avLst/>
                <a:gdLst/>
                <a:ahLst/>
                <a:cxnLst/>
                <a:rect l="l" t="t" r="r" b="b"/>
                <a:pathLst>
                  <a:path w="242993" h="370840" extrusionOk="0">
                    <a:moveTo>
                      <a:pt x="0" y="128058"/>
                    </a:moveTo>
                    <a:lnTo>
                      <a:pt x="160443" y="370840"/>
                    </a:lnTo>
                    <a:cubicBezTo>
                      <a:pt x="188807" y="327025"/>
                      <a:pt x="216853" y="278977"/>
                      <a:pt x="242993" y="226589"/>
                    </a:cubicBezTo>
                    <a:lnTo>
                      <a:pt x="152718" y="92604"/>
                    </a:lnTo>
                    <a:lnTo>
                      <a:pt x="90382" y="0"/>
                    </a:lnTo>
                    <a:cubicBezTo>
                      <a:pt x="62124" y="43921"/>
                      <a:pt x="31962" y="86678"/>
                      <a:pt x="0" y="1279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4" name="Google Shape;13406;g3acbb144eea_1_6349">
                <a:extLst>
                  <a:ext uri="{FF2B5EF4-FFF2-40B4-BE49-F238E27FC236}">
                    <a16:creationId xmlns:a16="http://schemas.microsoft.com/office/drawing/2014/main" id="{C6843F6F-CB59-0C8E-9EE6-5953293400E6}"/>
                  </a:ext>
                </a:extLst>
              </p:cNvPr>
              <p:cNvSpPr/>
              <p:nvPr/>
            </p:nvSpPr>
            <p:spPr>
              <a:xfrm>
                <a:off x="1363450" y="4564274"/>
                <a:ext cx="4762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419" extrusionOk="0">
                    <a:moveTo>
                      <a:pt x="4762" y="9419"/>
                    </a:moveTo>
                    <a:cubicBezTo>
                      <a:pt x="4762" y="9419"/>
                      <a:pt x="4762" y="9419"/>
                      <a:pt x="4762" y="9419"/>
                    </a:cubicBezTo>
                    <a:cubicBezTo>
                      <a:pt x="3069" y="6350"/>
                      <a:pt x="1587" y="317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3175"/>
                      <a:pt x="3069" y="6244"/>
                      <a:pt x="4762" y="931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5" name="Google Shape;13407;g3acbb144eea_1_6349">
                <a:extLst>
                  <a:ext uri="{FF2B5EF4-FFF2-40B4-BE49-F238E27FC236}">
                    <a16:creationId xmlns:a16="http://schemas.microsoft.com/office/drawing/2014/main" id="{A5283C6B-B433-C8E9-ED78-3850B08C1DC5}"/>
                  </a:ext>
                </a:extLst>
              </p:cNvPr>
              <p:cNvSpPr/>
              <p:nvPr/>
            </p:nvSpPr>
            <p:spPr>
              <a:xfrm>
                <a:off x="1383241" y="4598458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212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ubicBezTo>
                      <a:pt x="0" y="106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6" name="Google Shape;13408;g3acbb144eea_1_6349">
                <a:extLst>
                  <a:ext uri="{FF2B5EF4-FFF2-40B4-BE49-F238E27FC236}">
                    <a16:creationId xmlns:a16="http://schemas.microsoft.com/office/drawing/2014/main" id="{375B37D0-2DBA-D0E8-B126-EA8F3C9219AC}"/>
                  </a:ext>
                </a:extLst>
              </p:cNvPr>
              <p:cNvSpPr/>
              <p:nvPr/>
            </p:nvSpPr>
            <p:spPr>
              <a:xfrm>
                <a:off x="1342072" y="4509346"/>
                <a:ext cx="4021" cy="1291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911" extrusionOk="0">
                    <a:moveTo>
                      <a:pt x="4022" y="12912"/>
                    </a:moveTo>
                    <a:cubicBezTo>
                      <a:pt x="4022" y="12912"/>
                      <a:pt x="4022" y="12912"/>
                      <a:pt x="4022" y="12912"/>
                    </a:cubicBezTo>
                    <a:cubicBezTo>
                      <a:pt x="2646" y="8678"/>
                      <a:pt x="1164" y="433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64" y="4339"/>
                      <a:pt x="2646" y="8573"/>
                      <a:pt x="4022" y="128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7" name="Google Shape;13409;g3acbb144eea_1_6349">
                <a:extLst>
                  <a:ext uri="{FF2B5EF4-FFF2-40B4-BE49-F238E27FC236}">
                    <a16:creationId xmlns:a16="http://schemas.microsoft.com/office/drawing/2014/main" id="{47C282B5-D932-FA17-7505-94024E69F703}"/>
                  </a:ext>
                </a:extLst>
              </p:cNvPr>
              <p:cNvSpPr/>
              <p:nvPr/>
            </p:nvSpPr>
            <p:spPr>
              <a:xfrm>
                <a:off x="1351174" y="4536440"/>
                <a:ext cx="4762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853" extrusionOk="0">
                    <a:moveTo>
                      <a:pt x="4762" y="11853"/>
                    </a:moveTo>
                    <a:cubicBezTo>
                      <a:pt x="4762" y="11853"/>
                      <a:pt x="4762" y="11853"/>
                      <a:pt x="4762" y="11853"/>
                    </a:cubicBezTo>
                    <a:cubicBezTo>
                      <a:pt x="3069" y="7938"/>
                      <a:pt x="1482" y="40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916"/>
                      <a:pt x="3069" y="7832"/>
                      <a:pt x="4762" y="1174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8" name="Google Shape;13410;g3acbb144eea_1_6349">
                <a:extLst>
                  <a:ext uri="{FF2B5EF4-FFF2-40B4-BE49-F238E27FC236}">
                    <a16:creationId xmlns:a16="http://schemas.microsoft.com/office/drawing/2014/main" id="{D4543CBF-02C3-F1E2-A791-2E69886C013C}"/>
                  </a:ext>
                </a:extLst>
              </p:cNvPr>
              <p:cNvSpPr/>
              <p:nvPr/>
            </p:nvSpPr>
            <p:spPr>
              <a:xfrm>
                <a:off x="1341120" y="4506595"/>
                <a:ext cx="95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57" extrusionOk="0">
                    <a:moveTo>
                      <a:pt x="0" y="0"/>
                    </a:moveTo>
                    <a:cubicBezTo>
                      <a:pt x="317" y="952"/>
                      <a:pt x="635" y="1905"/>
                      <a:pt x="952" y="2857"/>
                    </a:cubicBezTo>
                    <a:cubicBezTo>
                      <a:pt x="952" y="2857"/>
                      <a:pt x="952" y="2857"/>
                      <a:pt x="952" y="2857"/>
                    </a:cubicBezTo>
                    <a:cubicBezTo>
                      <a:pt x="635" y="1905"/>
                      <a:pt x="317" y="95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9" name="Google Shape;13411;g3acbb144eea_1_6349">
                <a:extLst>
                  <a:ext uri="{FF2B5EF4-FFF2-40B4-BE49-F238E27FC236}">
                    <a16:creationId xmlns:a16="http://schemas.microsoft.com/office/drawing/2014/main" id="{903484BC-80BA-B25B-293F-5F175E723551}"/>
                  </a:ext>
                </a:extLst>
              </p:cNvPr>
              <p:cNvSpPr/>
              <p:nvPr/>
            </p:nvSpPr>
            <p:spPr>
              <a:xfrm>
                <a:off x="1346094" y="4522364"/>
                <a:ext cx="507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287" extrusionOk="0">
                    <a:moveTo>
                      <a:pt x="5080" y="14182"/>
                    </a:moveTo>
                    <a:cubicBezTo>
                      <a:pt x="5080" y="14182"/>
                      <a:pt x="5080" y="14182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4763"/>
                      <a:pt x="3281" y="9525"/>
                      <a:pt x="5080" y="142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0" name="Google Shape;13412;g3acbb144eea_1_6349">
                <a:extLst>
                  <a:ext uri="{FF2B5EF4-FFF2-40B4-BE49-F238E27FC236}">
                    <a16:creationId xmlns:a16="http://schemas.microsoft.com/office/drawing/2014/main" id="{BE523F23-7C05-EB95-6F7B-10B881BD1EA7}"/>
                  </a:ext>
                </a:extLst>
              </p:cNvPr>
              <p:cNvSpPr/>
              <p:nvPr/>
            </p:nvSpPr>
            <p:spPr>
              <a:xfrm>
                <a:off x="1368319" y="4573799"/>
                <a:ext cx="14922" cy="24870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870" extrusionOk="0">
                    <a:moveTo>
                      <a:pt x="14923" y="24765"/>
                    </a:moveTo>
                    <a:cubicBezTo>
                      <a:pt x="14923" y="24765"/>
                      <a:pt x="14923" y="24765"/>
                      <a:pt x="14923" y="24659"/>
                    </a:cubicBezTo>
                    <a:cubicBezTo>
                      <a:pt x="9525" y="16616"/>
                      <a:pt x="4551" y="836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551" y="8467"/>
                      <a:pt x="9525" y="16722"/>
                      <a:pt x="14923" y="248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1" name="Google Shape;13413;g3acbb144eea_1_6349">
                <a:extLst>
                  <a:ext uri="{FF2B5EF4-FFF2-40B4-BE49-F238E27FC236}">
                    <a16:creationId xmlns:a16="http://schemas.microsoft.com/office/drawing/2014/main" id="{0884CA69-E6E6-B6E8-EAE5-BA9D808EDE16}"/>
                  </a:ext>
                </a:extLst>
              </p:cNvPr>
              <p:cNvSpPr/>
              <p:nvPr/>
            </p:nvSpPr>
            <p:spPr>
              <a:xfrm>
                <a:off x="1355936" y="4548399"/>
                <a:ext cx="7620" cy="16086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16086" extrusionOk="0">
                    <a:moveTo>
                      <a:pt x="7514" y="15981"/>
                    </a:moveTo>
                    <a:cubicBezTo>
                      <a:pt x="7514" y="15981"/>
                      <a:pt x="7514" y="15981"/>
                      <a:pt x="7514" y="15981"/>
                    </a:cubicBezTo>
                    <a:cubicBezTo>
                      <a:pt x="4868" y="10689"/>
                      <a:pt x="2328" y="539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28" y="5398"/>
                      <a:pt x="4868" y="10795"/>
                      <a:pt x="7620" y="160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2" name="Google Shape;13414;g3acbb144eea_1_6349">
                <a:extLst>
                  <a:ext uri="{FF2B5EF4-FFF2-40B4-BE49-F238E27FC236}">
                    <a16:creationId xmlns:a16="http://schemas.microsoft.com/office/drawing/2014/main" id="{A3791CB9-05F3-DDF3-D68E-80AD9A44E04F}"/>
                  </a:ext>
                </a:extLst>
              </p:cNvPr>
              <p:cNvSpPr/>
              <p:nvPr/>
            </p:nvSpPr>
            <p:spPr>
              <a:xfrm>
                <a:off x="2937721" y="5240337"/>
                <a:ext cx="15451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43180" extrusionOk="0">
                    <a:moveTo>
                      <a:pt x="0" y="0"/>
                    </a:moveTo>
                    <a:cubicBezTo>
                      <a:pt x="7408" y="13864"/>
                      <a:pt x="12489" y="28363"/>
                      <a:pt x="15452" y="43180"/>
                    </a:cubicBezTo>
                    <a:cubicBezTo>
                      <a:pt x="12594" y="28363"/>
                      <a:pt x="7408" y="1386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3" name="Google Shape;13415;g3acbb144eea_1_6349">
                <a:extLst>
                  <a:ext uri="{FF2B5EF4-FFF2-40B4-BE49-F238E27FC236}">
                    <a16:creationId xmlns:a16="http://schemas.microsoft.com/office/drawing/2014/main" id="{53CA922D-88F8-4935-2859-D97E7C734B1E}"/>
                  </a:ext>
                </a:extLst>
              </p:cNvPr>
              <p:cNvSpPr/>
              <p:nvPr/>
            </p:nvSpPr>
            <p:spPr>
              <a:xfrm>
                <a:off x="2854642" y="5115665"/>
                <a:ext cx="83078" cy="124671"/>
              </a:xfrm>
              <a:custGeom>
                <a:avLst/>
                <a:gdLst/>
                <a:ahLst/>
                <a:cxnLst/>
                <a:rect l="l" t="t" r="r" b="b"/>
                <a:pathLst>
                  <a:path w="83078" h="124671" extrusionOk="0">
                    <a:moveTo>
                      <a:pt x="74930" y="111125"/>
                    </a:moveTo>
                    <a:cubicBezTo>
                      <a:pt x="77893" y="115570"/>
                      <a:pt x="80645" y="120121"/>
                      <a:pt x="83079" y="124672"/>
                    </a:cubicBezTo>
                    <a:cubicBezTo>
                      <a:pt x="80645" y="120015"/>
                      <a:pt x="77893" y="115570"/>
                      <a:pt x="74930" y="111125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4930" y="111125"/>
                      <a:pt x="74930" y="1111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4" name="Google Shape;13416;g3acbb144eea_1_6349">
                <a:extLst>
                  <a:ext uri="{FF2B5EF4-FFF2-40B4-BE49-F238E27FC236}">
                    <a16:creationId xmlns:a16="http://schemas.microsoft.com/office/drawing/2014/main" id="{1446DB5D-DE4C-3FDE-6DA1-2F4CC5AD4ADC}"/>
                  </a:ext>
                </a:extLst>
              </p:cNvPr>
              <p:cNvSpPr/>
              <p:nvPr/>
            </p:nvSpPr>
            <p:spPr>
              <a:xfrm>
                <a:off x="2869247" y="5451369"/>
                <a:ext cx="1799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846" extrusionOk="0">
                    <a:moveTo>
                      <a:pt x="1799" y="0"/>
                    </a:moveTo>
                    <a:cubicBezTo>
                      <a:pt x="1164" y="317"/>
                      <a:pt x="635" y="529"/>
                      <a:pt x="0" y="846"/>
                    </a:cubicBezTo>
                    <a:cubicBezTo>
                      <a:pt x="635" y="529"/>
                      <a:pt x="1164" y="317"/>
                      <a:pt x="179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5" name="Google Shape;13417;g3acbb144eea_1_6349">
                <a:extLst>
                  <a:ext uri="{FF2B5EF4-FFF2-40B4-BE49-F238E27FC236}">
                    <a16:creationId xmlns:a16="http://schemas.microsoft.com/office/drawing/2014/main" id="{B749ADDA-16E4-0F98-E206-29E5BB2E091B}"/>
                  </a:ext>
                </a:extLst>
              </p:cNvPr>
              <p:cNvSpPr/>
              <p:nvPr/>
            </p:nvSpPr>
            <p:spPr>
              <a:xfrm>
                <a:off x="2759921" y="5115771"/>
                <a:ext cx="196038" cy="330835"/>
              </a:xfrm>
              <a:custGeom>
                <a:avLst/>
                <a:gdLst/>
                <a:ahLst/>
                <a:cxnLst/>
                <a:rect l="l" t="t" r="r" b="b"/>
                <a:pathLst>
                  <a:path w="196038" h="330835" extrusionOk="0">
                    <a:moveTo>
                      <a:pt x="195368" y="182668"/>
                    </a:moveTo>
                    <a:cubicBezTo>
                      <a:pt x="194945" y="177694"/>
                      <a:pt x="194204" y="172720"/>
                      <a:pt x="193252" y="167852"/>
                    </a:cubicBezTo>
                    <a:cubicBezTo>
                      <a:pt x="190394" y="153035"/>
                      <a:pt x="185208" y="138536"/>
                      <a:pt x="177800" y="124672"/>
                    </a:cubicBezTo>
                    <a:cubicBezTo>
                      <a:pt x="175366" y="120015"/>
                      <a:pt x="172614" y="115570"/>
                      <a:pt x="169651" y="111125"/>
                    </a:cubicBezTo>
                    <a:lnTo>
                      <a:pt x="94721" y="0"/>
                    </a:lnTo>
                    <a:cubicBezTo>
                      <a:pt x="63500" y="51117"/>
                      <a:pt x="31538" y="97790"/>
                      <a:pt x="0" y="139912"/>
                    </a:cubicBezTo>
                    <a:lnTo>
                      <a:pt x="103611" y="296757"/>
                    </a:lnTo>
                    <a:cubicBezTo>
                      <a:pt x="110808" y="307552"/>
                      <a:pt x="116099" y="318982"/>
                      <a:pt x="119486" y="330835"/>
                    </a:cubicBezTo>
                    <a:cubicBezTo>
                      <a:pt x="122237" y="329247"/>
                      <a:pt x="124989" y="327871"/>
                      <a:pt x="127741" y="326072"/>
                    </a:cubicBezTo>
                    <a:cubicBezTo>
                      <a:pt x="163195" y="302154"/>
                      <a:pt x="185632" y="266171"/>
                      <a:pt x="193146" y="227330"/>
                    </a:cubicBezTo>
                    <a:cubicBezTo>
                      <a:pt x="196003" y="212725"/>
                      <a:pt x="196744" y="197803"/>
                      <a:pt x="195368" y="1828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0" name="Google Shape;13418;g3acbb144eea_1_6349">
                <a:extLst>
                  <a:ext uri="{FF2B5EF4-FFF2-40B4-BE49-F238E27FC236}">
                    <a16:creationId xmlns:a16="http://schemas.microsoft.com/office/drawing/2014/main" id="{D0643A67-421A-EC98-147C-04FA92D5C4BA}"/>
                  </a:ext>
                </a:extLst>
              </p:cNvPr>
              <p:cNvSpPr/>
              <p:nvPr/>
            </p:nvSpPr>
            <p:spPr>
              <a:xfrm>
                <a:off x="2867765" y="5448617"/>
                <a:ext cx="8254" cy="4338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4338" extrusionOk="0">
                    <a:moveTo>
                      <a:pt x="0" y="4233"/>
                    </a:moveTo>
                    <a:cubicBezTo>
                      <a:pt x="0" y="4233"/>
                      <a:pt x="1058" y="3810"/>
                      <a:pt x="1587" y="3598"/>
                    </a:cubicBezTo>
                    <a:cubicBezTo>
                      <a:pt x="2222" y="3281"/>
                      <a:pt x="2752" y="3069"/>
                      <a:pt x="3387" y="2752"/>
                    </a:cubicBezTo>
                    <a:cubicBezTo>
                      <a:pt x="5080" y="1905"/>
                      <a:pt x="6562" y="846"/>
                      <a:pt x="8255" y="0"/>
                    </a:cubicBezTo>
                    <a:cubicBezTo>
                      <a:pt x="5503" y="1481"/>
                      <a:pt x="2857" y="2963"/>
                      <a:pt x="106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1" name="Google Shape;13419;g3acbb144eea_1_6349">
                <a:extLst>
                  <a:ext uri="{FF2B5EF4-FFF2-40B4-BE49-F238E27FC236}">
                    <a16:creationId xmlns:a16="http://schemas.microsoft.com/office/drawing/2014/main" id="{FF91433D-8A2B-B605-6F36-7294B5385473}"/>
                  </a:ext>
                </a:extLst>
              </p:cNvPr>
              <p:cNvSpPr/>
              <p:nvPr/>
            </p:nvSpPr>
            <p:spPr>
              <a:xfrm>
                <a:off x="2022369" y="4434522"/>
                <a:ext cx="169756" cy="251989"/>
              </a:xfrm>
              <a:custGeom>
                <a:avLst/>
                <a:gdLst/>
                <a:ahLst/>
                <a:cxnLst/>
                <a:rect l="l" t="t" r="r" b="b"/>
                <a:pathLst>
                  <a:path w="169756" h="251989" extrusionOk="0">
                    <a:moveTo>
                      <a:pt x="0" y="106"/>
                    </a:moveTo>
                    <a:lnTo>
                      <a:pt x="169757" y="251989"/>
                    </a:lnTo>
                    <a:lnTo>
                      <a:pt x="0" y="0"/>
                    </a:lnTo>
                    <a:lnTo>
                      <a:pt x="0" y="106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2" name="Google Shape;13420;g3acbb144eea_1_6349">
                <a:extLst>
                  <a:ext uri="{FF2B5EF4-FFF2-40B4-BE49-F238E27FC236}">
                    <a16:creationId xmlns:a16="http://schemas.microsoft.com/office/drawing/2014/main" id="{A7C9D6FC-21E1-9DA0-0410-B9AD46D03B0A}"/>
                  </a:ext>
                </a:extLst>
              </p:cNvPr>
              <p:cNvSpPr/>
              <p:nvPr/>
            </p:nvSpPr>
            <p:spPr>
              <a:xfrm>
                <a:off x="1362709" y="4254711"/>
                <a:ext cx="18309" cy="32384"/>
              </a:xfrm>
              <a:custGeom>
                <a:avLst/>
                <a:gdLst/>
                <a:ahLst/>
                <a:cxnLst/>
                <a:rect l="l" t="t" r="r" b="b"/>
                <a:pathLst>
                  <a:path w="18309" h="32384" extrusionOk="0">
                    <a:moveTo>
                      <a:pt x="0" y="32385"/>
                    </a:moveTo>
                    <a:cubicBezTo>
                      <a:pt x="5503" y="21273"/>
                      <a:pt x="11430" y="10372"/>
                      <a:pt x="18309" y="0"/>
                    </a:cubicBezTo>
                    <a:cubicBezTo>
                      <a:pt x="11536" y="10478"/>
                      <a:pt x="5503" y="21273"/>
                      <a:pt x="0" y="32385"/>
                    </a:cubicBezTo>
                    <a:cubicBezTo>
                      <a:pt x="0" y="32385"/>
                      <a:pt x="0" y="32385"/>
                      <a:pt x="0" y="323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3" name="Google Shape;13421;g3acbb144eea_1_6349">
                <a:extLst>
                  <a:ext uri="{FF2B5EF4-FFF2-40B4-BE49-F238E27FC236}">
                    <a16:creationId xmlns:a16="http://schemas.microsoft.com/office/drawing/2014/main" id="{7507A26F-981F-223D-3146-28D610A8EDEA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0" y="20214"/>
                      <a:pt x="0" y="20214"/>
                      <a:pt x="0" y="20214"/>
                    </a:cubicBez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9897" y="0"/>
                      <a:pt x="19897" y="0"/>
                      <a:pt x="19897" y="0"/>
                    </a:cubicBezTo>
                    <a:cubicBezTo>
                      <a:pt x="12912" y="6456"/>
                      <a:pt x="6244" y="13229"/>
                      <a:pt x="0" y="2021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4" name="Google Shape;13422;g3acbb144eea_1_6349">
                <a:extLst>
                  <a:ext uri="{FF2B5EF4-FFF2-40B4-BE49-F238E27FC236}">
                    <a16:creationId xmlns:a16="http://schemas.microsoft.com/office/drawing/2014/main" id="{04F50887-3A4D-686F-D074-C982FFF690F5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0" y="23389"/>
                    </a:moveTo>
                    <a:cubicBezTo>
                      <a:pt x="9525" y="15134"/>
                      <a:pt x="19368" y="7197"/>
                      <a:pt x="30057" y="0"/>
                    </a:cubicBez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0" y="23389"/>
                      <a:pt x="0" y="23389"/>
                      <a:pt x="0" y="233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5" name="Google Shape;13423;g3acbb144eea_1_6349">
                <a:extLst>
                  <a:ext uri="{FF2B5EF4-FFF2-40B4-BE49-F238E27FC236}">
                    <a16:creationId xmlns:a16="http://schemas.microsoft.com/office/drawing/2014/main" id="{E4DD5C3B-2D28-3A90-E9B5-7315245D3E62}"/>
                  </a:ext>
                </a:extLst>
              </p:cNvPr>
              <p:cNvSpPr/>
              <p:nvPr/>
            </p:nvSpPr>
            <p:spPr>
              <a:xfrm>
                <a:off x="1429279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0" y="7197"/>
                      <a:pt x="0" y="7197"/>
                      <a:pt x="0" y="7197"/>
                    </a:cubicBez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7832" y="0"/>
                      <a:pt x="7832" y="0"/>
                      <a:pt x="7832" y="0"/>
                    </a:cubicBezTo>
                    <a:cubicBezTo>
                      <a:pt x="5080" y="2328"/>
                      <a:pt x="2540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6" name="Google Shape;13424;g3acbb144eea_1_6349">
                <a:extLst>
                  <a:ext uri="{FF2B5EF4-FFF2-40B4-BE49-F238E27FC236}">
                    <a16:creationId xmlns:a16="http://schemas.microsoft.com/office/drawing/2014/main" id="{D4259C91-95BE-EDD8-F51E-6ECDEBA1D327}"/>
                  </a:ext>
                </a:extLst>
              </p:cNvPr>
              <p:cNvSpPr/>
              <p:nvPr/>
            </p:nvSpPr>
            <p:spPr>
              <a:xfrm>
                <a:off x="1405254" y="4217881"/>
                <a:ext cx="423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4339" extrusionOk="0">
                    <a:moveTo>
                      <a:pt x="0" y="4339"/>
                    </a:moveTo>
                    <a:cubicBezTo>
                      <a:pt x="1270" y="2857"/>
                      <a:pt x="2858" y="1481"/>
                      <a:pt x="4233" y="0"/>
                    </a:cubicBez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481"/>
                      <a:pt x="1270" y="2857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7" name="Google Shape;13425;g3acbb144eea_1_6349">
                <a:extLst>
                  <a:ext uri="{FF2B5EF4-FFF2-40B4-BE49-F238E27FC236}">
                    <a16:creationId xmlns:a16="http://schemas.microsoft.com/office/drawing/2014/main" id="{31D3AEDC-00DF-F912-1069-7643CE3BF4A8}"/>
                  </a:ext>
                </a:extLst>
              </p:cNvPr>
              <p:cNvSpPr/>
              <p:nvPr/>
            </p:nvSpPr>
            <p:spPr>
              <a:xfrm>
                <a:off x="1361334" y="4287096"/>
                <a:ext cx="1375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434" extrusionOk="0">
                    <a:moveTo>
                      <a:pt x="0" y="2434"/>
                    </a:moveTo>
                    <a:lnTo>
                      <a:pt x="0" y="2434"/>
                    </a:lnTo>
                    <a:cubicBezTo>
                      <a:pt x="423" y="1588"/>
                      <a:pt x="952" y="847"/>
                      <a:pt x="1376" y="0"/>
                    </a:cubicBezTo>
                    <a:cubicBezTo>
                      <a:pt x="1376" y="0"/>
                      <a:pt x="1376" y="0"/>
                      <a:pt x="1376" y="0"/>
                    </a:cubicBezTo>
                    <a:cubicBezTo>
                      <a:pt x="952" y="847"/>
                      <a:pt x="423" y="1588"/>
                      <a:pt x="0" y="2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8" name="Google Shape;13426;g3acbb144eea_1_6349">
                <a:extLst>
                  <a:ext uri="{FF2B5EF4-FFF2-40B4-BE49-F238E27FC236}">
                    <a16:creationId xmlns:a16="http://schemas.microsoft.com/office/drawing/2014/main" id="{DEA25E6A-14BF-4C65-2083-8ABDB3E1ABF1}"/>
                  </a:ext>
                </a:extLst>
              </p:cNvPr>
              <p:cNvSpPr/>
              <p:nvPr/>
            </p:nvSpPr>
            <p:spPr>
              <a:xfrm>
                <a:off x="1467273" y="4164330"/>
                <a:ext cx="4339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2751" extrusionOk="0">
                    <a:moveTo>
                      <a:pt x="4339" y="0"/>
                    </a:moveTo>
                    <a:cubicBezTo>
                      <a:pt x="2858" y="952"/>
                      <a:pt x="1482" y="1799"/>
                      <a:pt x="0" y="2751"/>
                    </a:cubicBezTo>
                    <a:cubicBezTo>
                      <a:pt x="1376" y="1799"/>
                      <a:pt x="2858" y="952"/>
                      <a:pt x="4339" y="0"/>
                    </a:cubicBezTo>
                    <a:lnTo>
                      <a:pt x="43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9" name="Google Shape;13427;g3acbb144eea_1_6349">
                <a:extLst>
                  <a:ext uri="{FF2B5EF4-FFF2-40B4-BE49-F238E27FC236}">
                    <a16:creationId xmlns:a16="http://schemas.microsoft.com/office/drawing/2014/main" id="{9B125A9F-B1A1-CCF0-27F9-F76C75CB7DC9}"/>
                  </a:ext>
                </a:extLst>
              </p:cNvPr>
              <p:cNvSpPr/>
              <p:nvPr/>
            </p:nvSpPr>
            <p:spPr>
              <a:xfrm>
                <a:off x="1170093" y="4814675"/>
                <a:ext cx="26564" cy="13864"/>
              </a:xfrm>
              <a:custGeom>
                <a:avLst/>
                <a:gdLst/>
                <a:ahLst/>
                <a:cxnLst/>
                <a:rect l="l" t="t" r="r" b="b"/>
                <a:pathLst>
                  <a:path w="26564" h="13864" extrusionOk="0">
                    <a:moveTo>
                      <a:pt x="26564" y="13864"/>
                    </a:moveTo>
                    <a:cubicBezTo>
                      <a:pt x="17357" y="10160"/>
                      <a:pt x="8467" y="5504"/>
                      <a:pt x="0" y="0"/>
                    </a:cubicBezTo>
                    <a:cubicBezTo>
                      <a:pt x="8467" y="5504"/>
                      <a:pt x="17357" y="10160"/>
                      <a:pt x="26564" y="138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0" name="Google Shape;13428;g3acbb144eea_1_6349">
                <a:extLst>
                  <a:ext uri="{FF2B5EF4-FFF2-40B4-BE49-F238E27FC236}">
                    <a16:creationId xmlns:a16="http://schemas.microsoft.com/office/drawing/2014/main" id="{BF793F1F-988E-4971-EE4B-78806C8BB503}"/>
                  </a:ext>
                </a:extLst>
              </p:cNvPr>
              <p:cNvSpPr/>
              <p:nvPr/>
            </p:nvSpPr>
            <p:spPr>
              <a:xfrm>
                <a:off x="1100560" y="4729374"/>
                <a:ext cx="4550" cy="8043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8043" extrusionOk="0">
                    <a:moveTo>
                      <a:pt x="4551" y="8043"/>
                    </a:moveTo>
                    <a:cubicBezTo>
                      <a:pt x="2963" y="5398"/>
                      <a:pt x="1482" y="2646"/>
                      <a:pt x="0" y="0"/>
                    </a:cubicBezTo>
                    <a:cubicBezTo>
                      <a:pt x="1482" y="2646"/>
                      <a:pt x="2963" y="5398"/>
                      <a:pt x="4551" y="804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1" name="Google Shape;13429;g3acbb144eea_1_6349">
                <a:extLst>
                  <a:ext uri="{FF2B5EF4-FFF2-40B4-BE49-F238E27FC236}">
                    <a16:creationId xmlns:a16="http://schemas.microsoft.com/office/drawing/2014/main" id="{9061F34F-32E5-D1BB-1956-4BF14FA3DD5F}"/>
                  </a:ext>
                </a:extLst>
              </p:cNvPr>
              <p:cNvSpPr/>
              <p:nvPr/>
            </p:nvSpPr>
            <p:spPr>
              <a:xfrm>
                <a:off x="1082357" y="4694766"/>
                <a:ext cx="137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751" extrusionOk="0">
                    <a:moveTo>
                      <a:pt x="1376" y="2751"/>
                    </a:moveTo>
                    <a:cubicBezTo>
                      <a:pt x="953" y="1799"/>
                      <a:pt x="423" y="952"/>
                      <a:pt x="0" y="0"/>
                    </a:cubicBezTo>
                    <a:cubicBezTo>
                      <a:pt x="423" y="952"/>
                      <a:pt x="953" y="1799"/>
                      <a:pt x="1376" y="2751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2" name="Google Shape;13430;g3acbb144eea_1_6349">
                <a:extLst>
                  <a:ext uri="{FF2B5EF4-FFF2-40B4-BE49-F238E27FC236}">
                    <a16:creationId xmlns:a16="http://schemas.microsoft.com/office/drawing/2014/main" id="{B8541C6C-06BD-D62C-62D6-669E9C59D0DF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3" name="Google Shape;13431;g3acbb144eea_1_6349">
                <a:extLst>
                  <a:ext uri="{FF2B5EF4-FFF2-40B4-BE49-F238E27FC236}">
                    <a16:creationId xmlns:a16="http://schemas.microsoft.com/office/drawing/2014/main" id="{7748AFFE-B3E4-15AB-CA11-FC4107F27AE1}"/>
                  </a:ext>
                </a:extLst>
              </p:cNvPr>
              <p:cNvSpPr/>
              <p:nvPr/>
            </p:nvSpPr>
            <p:spPr>
              <a:xfrm>
                <a:off x="1126384" y="4771601"/>
                <a:ext cx="43814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43814" h="431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11959" y="17780"/>
                      <a:pt x="26882" y="32173"/>
                      <a:pt x="43815" y="43180"/>
                    </a:cubicBezTo>
                    <a:cubicBezTo>
                      <a:pt x="26988" y="32173"/>
                      <a:pt x="11959" y="177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0" name="Google Shape;13432;g3acbb144eea_1_6349">
                <a:extLst>
                  <a:ext uri="{FF2B5EF4-FFF2-40B4-BE49-F238E27FC236}">
                    <a16:creationId xmlns:a16="http://schemas.microsoft.com/office/drawing/2014/main" id="{D5EAC0B7-42B5-F3E4-C4FF-34BBB03E573D}"/>
                  </a:ext>
                </a:extLst>
              </p:cNvPr>
              <p:cNvSpPr/>
              <p:nvPr/>
            </p:nvSpPr>
            <p:spPr>
              <a:xfrm>
                <a:off x="1050819" y="4500245"/>
                <a:ext cx="302154" cy="339609"/>
              </a:xfrm>
              <a:custGeom>
                <a:avLst/>
                <a:gdLst/>
                <a:ahLst/>
                <a:cxnLst/>
                <a:rect l="l" t="t" r="r" b="b"/>
                <a:pathLst>
                  <a:path w="302154" h="339609" extrusionOk="0">
                    <a:moveTo>
                      <a:pt x="255482" y="262890"/>
                    </a:moveTo>
                    <a:cubicBezTo>
                      <a:pt x="203835" y="186372"/>
                      <a:pt x="168593" y="94086"/>
                      <a:pt x="153458" y="0"/>
                    </a:cubicBezTo>
                    <a:cubicBezTo>
                      <a:pt x="96732" y="14923"/>
                      <a:pt x="44767" y="53234"/>
                      <a:pt x="0" y="115676"/>
                    </a:cubicBezTo>
                    <a:cubicBezTo>
                      <a:pt x="0" y="115676"/>
                      <a:pt x="0" y="115676"/>
                      <a:pt x="0" y="115676"/>
                    </a:cubicBezTo>
                    <a:cubicBezTo>
                      <a:pt x="8678" y="142346"/>
                      <a:pt x="19156" y="168698"/>
                      <a:pt x="31538" y="194416"/>
                    </a:cubicBezTo>
                    <a:cubicBezTo>
                      <a:pt x="31962" y="195368"/>
                      <a:pt x="32491" y="196215"/>
                      <a:pt x="32914" y="197168"/>
                    </a:cubicBezTo>
                    <a:cubicBezTo>
                      <a:pt x="38206" y="207962"/>
                      <a:pt x="43815" y="218546"/>
                      <a:pt x="49742" y="229129"/>
                    </a:cubicBezTo>
                    <a:cubicBezTo>
                      <a:pt x="51223" y="231775"/>
                      <a:pt x="52705" y="234527"/>
                      <a:pt x="54292" y="237173"/>
                    </a:cubicBezTo>
                    <a:cubicBezTo>
                      <a:pt x="60960" y="248708"/>
                      <a:pt x="67945" y="260033"/>
                      <a:pt x="75459" y="271251"/>
                    </a:cubicBezTo>
                    <a:lnTo>
                      <a:pt x="75459" y="271251"/>
                    </a:lnTo>
                    <a:cubicBezTo>
                      <a:pt x="87418" y="289031"/>
                      <a:pt x="102341" y="303530"/>
                      <a:pt x="119274" y="314431"/>
                    </a:cubicBezTo>
                    <a:cubicBezTo>
                      <a:pt x="127741" y="319934"/>
                      <a:pt x="136631" y="324591"/>
                      <a:pt x="145838" y="328295"/>
                    </a:cubicBezTo>
                    <a:cubicBezTo>
                      <a:pt x="191876" y="346922"/>
                      <a:pt x="246168" y="343006"/>
                      <a:pt x="290407" y="313161"/>
                    </a:cubicBezTo>
                    <a:cubicBezTo>
                      <a:pt x="294640" y="310303"/>
                      <a:pt x="298344" y="306917"/>
                      <a:pt x="302154" y="303742"/>
                    </a:cubicBezTo>
                    <a:cubicBezTo>
                      <a:pt x="283845" y="294746"/>
                      <a:pt x="267547" y="281093"/>
                      <a:pt x="255270" y="2628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1" name="Google Shape;13433;g3acbb144eea_1_6349">
                <a:extLst>
                  <a:ext uri="{FF2B5EF4-FFF2-40B4-BE49-F238E27FC236}">
                    <a16:creationId xmlns:a16="http://schemas.microsoft.com/office/drawing/2014/main" id="{9B55B0DD-1C5A-0F9E-24BD-20AEB454E21E}"/>
                  </a:ext>
                </a:extLst>
              </p:cNvPr>
              <p:cNvSpPr/>
              <p:nvPr/>
            </p:nvSpPr>
            <p:spPr>
              <a:xfrm>
                <a:off x="1036531" y="4286461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2" name="Google Shape;13434;g3acbb144eea_1_6349">
                <a:extLst>
                  <a:ext uri="{FF2B5EF4-FFF2-40B4-BE49-F238E27FC236}">
                    <a16:creationId xmlns:a16="http://schemas.microsoft.com/office/drawing/2014/main" id="{4C83AF65-E62A-2583-5D58-4B0E7E9B66C3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3" name="Google Shape;13435;g3acbb144eea_1_6349">
                <a:extLst>
                  <a:ext uri="{FF2B5EF4-FFF2-40B4-BE49-F238E27FC236}">
                    <a16:creationId xmlns:a16="http://schemas.microsoft.com/office/drawing/2014/main" id="{6276A8A9-C200-2899-EC87-CC84E197CDA4}"/>
                  </a:ext>
                </a:extLst>
              </p:cNvPr>
              <p:cNvSpPr/>
              <p:nvPr/>
            </p:nvSpPr>
            <p:spPr>
              <a:xfrm>
                <a:off x="1086696" y="4146655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4" name="Google Shape;13436;g3acbb144eea_1_6349">
                <a:extLst>
                  <a:ext uri="{FF2B5EF4-FFF2-40B4-BE49-F238E27FC236}">
                    <a16:creationId xmlns:a16="http://schemas.microsoft.com/office/drawing/2014/main" id="{CABF2870-1605-6F0A-1184-9AE18702502A}"/>
                  </a:ext>
                </a:extLst>
              </p:cNvPr>
              <p:cNvSpPr/>
              <p:nvPr/>
            </p:nvSpPr>
            <p:spPr>
              <a:xfrm>
                <a:off x="1043834" y="4257674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5" name="Google Shape;13437;g3acbb144eea_1_6349">
                <a:extLst>
                  <a:ext uri="{FF2B5EF4-FFF2-40B4-BE49-F238E27FC236}">
                    <a16:creationId xmlns:a16="http://schemas.microsoft.com/office/drawing/2014/main" id="{DCAFD372-ADA9-51FA-56C1-B3F70A5F7133}"/>
                  </a:ext>
                </a:extLst>
              </p:cNvPr>
              <p:cNvSpPr/>
              <p:nvPr/>
            </p:nvSpPr>
            <p:spPr>
              <a:xfrm>
                <a:off x="1100666" y="4120197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6" name="Google Shape;13438;g3acbb144eea_1_6349">
                <a:extLst>
                  <a:ext uri="{FF2B5EF4-FFF2-40B4-BE49-F238E27FC236}">
                    <a16:creationId xmlns:a16="http://schemas.microsoft.com/office/drawing/2014/main" id="{1CE74CA7-B2FC-9013-7219-E7D670D1D5C8}"/>
                  </a:ext>
                </a:extLst>
              </p:cNvPr>
              <p:cNvSpPr/>
              <p:nvPr/>
            </p:nvSpPr>
            <p:spPr>
              <a:xfrm>
                <a:off x="1073890" y="4173537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7" name="Google Shape;13439;g3acbb144eea_1_6349">
                <a:extLst>
                  <a:ext uri="{FF2B5EF4-FFF2-40B4-BE49-F238E27FC236}">
                    <a16:creationId xmlns:a16="http://schemas.microsoft.com/office/drawing/2014/main" id="{F6FABEB1-D4EC-7D17-60C5-912FC8F48D98}"/>
                  </a:ext>
                </a:extLst>
              </p:cNvPr>
              <p:cNvSpPr/>
              <p:nvPr/>
            </p:nvSpPr>
            <p:spPr>
              <a:xfrm>
                <a:off x="1052512" y="4229205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8" name="Google Shape;13440;g3acbb144eea_1_6349">
                <a:extLst>
                  <a:ext uri="{FF2B5EF4-FFF2-40B4-BE49-F238E27FC236}">
                    <a16:creationId xmlns:a16="http://schemas.microsoft.com/office/drawing/2014/main" id="{64DF21D7-1C45-5B00-31DE-02CDE99DE263}"/>
                  </a:ext>
                </a:extLst>
              </p:cNvPr>
              <p:cNvSpPr/>
              <p:nvPr/>
            </p:nvSpPr>
            <p:spPr>
              <a:xfrm>
                <a:off x="1062460" y="4201159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0"/>
                      <a:pt x="0" y="0"/>
                    </a:cubicBezTo>
                    <a:cubicBezTo>
                      <a:pt x="0" y="0"/>
                      <a:pt x="0" y="212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9" name="Google Shape;13441;g3acbb144eea_1_6349">
                <a:extLst>
                  <a:ext uri="{FF2B5EF4-FFF2-40B4-BE49-F238E27FC236}">
                    <a16:creationId xmlns:a16="http://schemas.microsoft.com/office/drawing/2014/main" id="{09BB5397-FD8E-AC47-C289-41AB991FC016}"/>
                  </a:ext>
                </a:extLst>
              </p:cNvPr>
              <p:cNvSpPr/>
              <p:nvPr/>
            </p:nvSpPr>
            <p:spPr>
              <a:xfrm>
                <a:off x="1031028" y="3916679"/>
                <a:ext cx="380894" cy="398568"/>
              </a:xfrm>
              <a:custGeom>
                <a:avLst/>
                <a:gdLst/>
                <a:ahLst/>
                <a:cxnLst/>
                <a:rect l="l" t="t" r="r" b="b"/>
                <a:pathLst>
                  <a:path w="380894" h="398568" extrusionOk="0">
                    <a:moveTo>
                      <a:pt x="20426" y="389255"/>
                    </a:moveTo>
                    <a:cubicBezTo>
                      <a:pt x="71226" y="366501"/>
                      <a:pt x="125307" y="355071"/>
                      <a:pt x="179811" y="353272"/>
                    </a:cubicBezTo>
                    <a:cubicBezTo>
                      <a:pt x="202671" y="258763"/>
                      <a:pt x="252730" y="175154"/>
                      <a:pt x="335068" y="119592"/>
                    </a:cubicBezTo>
                    <a:cubicBezTo>
                      <a:pt x="349991" y="109538"/>
                      <a:pt x="365337" y="100542"/>
                      <a:pt x="380894" y="92287"/>
                    </a:cubicBezTo>
                    <a:cubicBezTo>
                      <a:pt x="354012" y="53869"/>
                      <a:pt x="318135" y="23072"/>
                      <a:pt x="271886" y="6033"/>
                    </a:cubicBezTo>
                    <a:cubicBezTo>
                      <a:pt x="266171" y="3916"/>
                      <a:pt x="260138" y="1905"/>
                      <a:pt x="254106" y="0"/>
                    </a:cubicBezTo>
                    <a:cubicBezTo>
                      <a:pt x="175789" y="54822"/>
                      <a:pt x="113877" y="124778"/>
                      <a:pt x="69744" y="203306"/>
                    </a:cubicBezTo>
                    <a:cubicBezTo>
                      <a:pt x="69744" y="203306"/>
                      <a:pt x="69744" y="203306"/>
                      <a:pt x="69744" y="203306"/>
                    </a:cubicBezTo>
                    <a:cubicBezTo>
                      <a:pt x="64876" y="211984"/>
                      <a:pt x="60219" y="220769"/>
                      <a:pt x="55774" y="229658"/>
                    </a:cubicBezTo>
                    <a:cubicBezTo>
                      <a:pt x="55774" y="229658"/>
                      <a:pt x="55774" y="229658"/>
                      <a:pt x="55774" y="229658"/>
                    </a:cubicBezTo>
                    <a:cubicBezTo>
                      <a:pt x="51329" y="238548"/>
                      <a:pt x="47096" y="247544"/>
                      <a:pt x="43074" y="256540"/>
                    </a:cubicBezTo>
                    <a:cubicBezTo>
                      <a:pt x="43074" y="256540"/>
                      <a:pt x="43074" y="256646"/>
                      <a:pt x="43074" y="256752"/>
                    </a:cubicBezTo>
                    <a:cubicBezTo>
                      <a:pt x="39053" y="265748"/>
                      <a:pt x="35348" y="274955"/>
                      <a:pt x="31750" y="284163"/>
                    </a:cubicBezTo>
                    <a:cubicBezTo>
                      <a:pt x="31750" y="284163"/>
                      <a:pt x="31750" y="284374"/>
                      <a:pt x="31750" y="284374"/>
                    </a:cubicBezTo>
                    <a:cubicBezTo>
                      <a:pt x="28257" y="293582"/>
                      <a:pt x="24871" y="302789"/>
                      <a:pt x="21802" y="312208"/>
                    </a:cubicBezTo>
                    <a:cubicBezTo>
                      <a:pt x="21802" y="312208"/>
                      <a:pt x="21802" y="312314"/>
                      <a:pt x="21802" y="312420"/>
                    </a:cubicBezTo>
                    <a:cubicBezTo>
                      <a:pt x="18733" y="321734"/>
                      <a:pt x="15875" y="331153"/>
                      <a:pt x="13229" y="340678"/>
                    </a:cubicBezTo>
                    <a:cubicBezTo>
                      <a:pt x="13229" y="340678"/>
                      <a:pt x="13229" y="340678"/>
                      <a:pt x="13229" y="340783"/>
                    </a:cubicBezTo>
                    <a:cubicBezTo>
                      <a:pt x="10583" y="350308"/>
                      <a:pt x="8149" y="359833"/>
                      <a:pt x="5927" y="369464"/>
                    </a:cubicBezTo>
                    <a:cubicBezTo>
                      <a:pt x="5927" y="369464"/>
                      <a:pt x="5927" y="369464"/>
                      <a:pt x="5927" y="369570"/>
                    </a:cubicBezTo>
                    <a:cubicBezTo>
                      <a:pt x="3704" y="379201"/>
                      <a:pt x="1799" y="388938"/>
                      <a:pt x="0" y="398568"/>
                    </a:cubicBezTo>
                    <a:cubicBezTo>
                      <a:pt x="0" y="398568"/>
                      <a:pt x="0" y="398568"/>
                      <a:pt x="0" y="398568"/>
                    </a:cubicBezTo>
                    <a:cubicBezTo>
                      <a:pt x="6879" y="395182"/>
                      <a:pt x="13758" y="391901"/>
                      <a:pt x="20849" y="3888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0" name="Google Shape;13442;g3acbb144eea_1_6349">
                <a:extLst>
                  <a:ext uri="{FF2B5EF4-FFF2-40B4-BE49-F238E27FC236}">
                    <a16:creationId xmlns:a16="http://schemas.microsoft.com/office/drawing/2014/main" id="{93DD363D-B5E7-662A-0D16-4CEA3F2A0CFE}"/>
                  </a:ext>
                </a:extLst>
              </p:cNvPr>
              <p:cNvSpPr/>
              <p:nvPr/>
            </p:nvSpPr>
            <p:spPr>
              <a:xfrm>
                <a:off x="1985327" y="3908848"/>
                <a:ext cx="3810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2645" extrusionOk="0">
                    <a:moveTo>
                      <a:pt x="0" y="0"/>
                    </a:moveTo>
                    <a:cubicBezTo>
                      <a:pt x="1270" y="847"/>
                      <a:pt x="2540" y="1799"/>
                      <a:pt x="3810" y="2646"/>
                    </a:cubicBezTo>
                    <a:cubicBezTo>
                      <a:pt x="2540" y="1799"/>
                      <a:pt x="1270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1" name="Google Shape;13443;g3acbb144eea_1_6349">
                <a:extLst>
                  <a:ext uri="{FF2B5EF4-FFF2-40B4-BE49-F238E27FC236}">
                    <a16:creationId xmlns:a16="http://schemas.microsoft.com/office/drawing/2014/main" id="{8FA29FEB-7BFF-3E9F-D9B0-62E960C6F799}"/>
                  </a:ext>
                </a:extLst>
              </p:cNvPr>
              <p:cNvSpPr/>
              <p:nvPr/>
            </p:nvSpPr>
            <p:spPr>
              <a:xfrm>
                <a:off x="1935056" y="3878685"/>
                <a:ext cx="592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3280" extrusionOk="0">
                    <a:moveTo>
                      <a:pt x="0" y="0"/>
                    </a:moveTo>
                    <a:cubicBezTo>
                      <a:pt x="2011" y="1058"/>
                      <a:pt x="3916" y="2117"/>
                      <a:pt x="5927" y="3281"/>
                    </a:cubicBezTo>
                    <a:cubicBezTo>
                      <a:pt x="3916" y="2223"/>
                      <a:pt x="2011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2" name="Google Shape;13444;g3acbb144eea_1_6349">
                <a:extLst>
                  <a:ext uri="{FF2B5EF4-FFF2-40B4-BE49-F238E27FC236}">
                    <a16:creationId xmlns:a16="http://schemas.microsoft.com/office/drawing/2014/main" id="{D11C2DB1-41B6-3B61-40D2-1F0DDEFF5FB8}"/>
                  </a:ext>
                </a:extLst>
              </p:cNvPr>
              <p:cNvSpPr/>
              <p:nvPr/>
            </p:nvSpPr>
            <p:spPr>
              <a:xfrm>
                <a:off x="1909021" y="3865562"/>
                <a:ext cx="6561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3280" extrusionOk="0">
                    <a:moveTo>
                      <a:pt x="0" y="0"/>
                    </a:moveTo>
                    <a:cubicBezTo>
                      <a:pt x="2222" y="1058"/>
                      <a:pt x="4445" y="2117"/>
                      <a:pt x="6562" y="3281"/>
                    </a:cubicBezTo>
                    <a:cubicBezTo>
                      <a:pt x="4339" y="2222"/>
                      <a:pt x="2117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3" name="Google Shape;13445;g3acbb144eea_1_6349">
                <a:extLst>
                  <a:ext uri="{FF2B5EF4-FFF2-40B4-BE49-F238E27FC236}">
                    <a16:creationId xmlns:a16="http://schemas.microsoft.com/office/drawing/2014/main" id="{FB6C0EEF-49AF-3CD7-5E7D-E28300E3BEA7}"/>
                  </a:ext>
                </a:extLst>
              </p:cNvPr>
              <p:cNvSpPr/>
              <p:nvPr/>
            </p:nvSpPr>
            <p:spPr>
              <a:xfrm>
                <a:off x="1960456" y="3893184"/>
                <a:ext cx="4974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4974" h="3069" extrusionOk="0">
                    <a:moveTo>
                      <a:pt x="0" y="0"/>
                    </a:moveTo>
                    <a:cubicBezTo>
                      <a:pt x="1693" y="953"/>
                      <a:pt x="3281" y="2011"/>
                      <a:pt x="4974" y="3069"/>
                    </a:cubicBezTo>
                    <a:cubicBezTo>
                      <a:pt x="3281" y="2011"/>
                      <a:pt x="1693" y="9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4" name="Google Shape;13446;g3acbb144eea_1_6349">
                <a:extLst>
                  <a:ext uri="{FF2B5EF4-FFF2-40B4-BE49-F238E27FC236}">
                    <a16:creationId xmlns:a16="http://schemas.microsoft.com/office/drawing/2014/main" id="{63C454ED-0FD8-E464-A975-F5F4104A7C94}"/>
                  </a:ext>
                </a:extLst>
              </p:cNvPr>
              <p:cNvSpPr/>
              <p:nvPr/>
            </p:nvSpPr>
            <p:spPr>
              <a:xfrm>
                <a:off x="1715769" y="3809365"/>
                <a:ext cx="7831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952" extrusionOk="0">
                    <a:moveTo>
                      <a:pt x="0" y="0"/>
                    </a:moveTo>
                    <a:cubicBezTo>
                      <a:pt x="2646" y="317"/>
                      <a:pt x="5186" y="635"/>
                      <a:pt x="7832" y="952"/>
                    </a:cubicBezTo>
                    <a:cubicBezTo>
                      <a:pt x="5292" y="635"/>
                      <a:pt x="2646" y="31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5" name="Google Shape;13447;g3acbb144eea_1_6349">
                <a:extLst>
                  <a:ext uri="{FF2B5EF4-FFF2-40B4-BE49-F238E27FC236}">
                    <a16:creationId xmlns:a16="http://schemas.microsoft.com/office/drawing/2014/main" id="{A1E9A154-0FBD-3360-483C-C4D34E7DEC5D}"/>
                  </a:ext>
                </a:extLst>
              </p:cNvPr>
              <p:cNvSpPr/>
              <p:nvPr/>
            </p:nvSpPr>
            <p:spPr>
              <a:xfrm>
                <a:off x="1744027" y="3813492"/>
                <a:ext cx="804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1375" extrusionOk="0">
                    <a:moveTo>
                      <a:pt x="0" y="0"/>
                    </a:moveTo>
                    <a:cubicBezTo>
                      <a:pt x="2646" y="423"/>
                      <a:pt x="5398" y="847"/>
                      <a:pt x="8043" y="1376"/>
                    </a:cubicBezTo>
                    <a:cubicBezTo>
                      <a:pt x="5398" y="847"/>
                      <a:pt x="2646" y="42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6" name="Google Shape;13448;g3acbb144eea_1_6349">
                <a:extLst>
                  <a:ext uri="{FF2B5EF4-FFF2-40B4-BE49-F238E27FC236}">
                    <a16:creationId xmlns:a16="http://schemas.microsoft.com/office/drawing/2014/main" id="{BFF09000-3FD8-C4E4-0936-0830DBA7096F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7" name="Google Shape;13449;g3acbb144eea_1_6349">
                <a:extLst>
                  <a:ext uri="{FF2B5EF4-FFF2-40B4-BE49-F238E27FC236}">
                    <a16:creationId xmlns:a16="http://schemas.microsoft.com/office/drawing/2014/main" id="{22866253-F4FD-92A0-BE45-E83FD679846A}"/>
                  </a:ext>
                </a:extLst>
              </p:cNvPr>
              <p:cNvSpPr/>
              <p:nvPr/>
            </p:nvSpPr>
            <p:spPr>
              <a:xfrm>
                <a:off x="1827953" y="3833600"/>
                <a:ext cx="8043" cy="253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2539" extrusionOk="0">
                    <a:moveTo>
                      <a:pt x="0" y="0"/>
                    </a:moveTo>
                    <a:cubicBezTo>
                      <a:pt x="2646" y="847"/>
                      <a:pt x="5292" y="1693"/>
                      <a:pt x="8043" y="2540"/>
                    </a:cubicBezTo>
                    <a:cubicBezTo>
                      <a:pt x="5397" y="1693"/>
                      <a:pt x="2752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8" name="Google Shape;13450;g3acbb144eea_1_6349">
                <a:extLst>
                  <a:ext uri="{FF2B5EF4-FFF2-40B4-BE49-F238E27FC236}">
                    <a16:creationId xmlns:a16="http://schemas.microsoft.com/office/drawing/2014/main" id="{C39B6773-1590-A5EF-66D1-A68AFEB9FBDA}"/>
                  </a:ext>
                </a:extLst>
              </p:cNvPr>
              <p:cNvSpPr/>
              <p:nvPr/>
            </p:nvSpPr>
            <p:spPr>
              <a:xfrm>
                <a:off x="1772285" y="3818889"/>
                <a:ext cx="8149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1799" extrusionOk="0">
                    <a:moveTo>
                      <a:pt x="0" y="0"/>
                    </a:moveTo>
                    <a:cubicBezTo>
                      <a:pt x="2752" y="635"/>
                      <a:pt x="5397" y="1164"/>
                      <a:pt x="8149" y="1799"/>
                    </a:cubicBezTo>
                    <a:cubicBezTo>
                      <a:pt x="5397" y="1164"/>
                      <a:pt x="2752" y="6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9" name="Google Shape;13451;g3acbb144eea_1_6349">
                <a:extLst>
                  <a:ext uri="{FF2B5EF4-FFF2-40B4-BE49-F238E27FC236}">
                    <a16:creationId xmlns:a16="http://schemas.microsoft.com/office/drawing/2014/main" id="{E3B79390-3B1D-3607-919F-146DA903E0D8}"/>
                  </a:ext>
                </a:extLst>
              </p:cNvPr>
              <p:cNvSpPr/>
              <p:nvPr/>
            </p:nvSpPr>
            <p:spPr>
              <a:xfrm>
                <a:off x="1800225" y="3825557"/>
                <a:ext cx="8149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222" extrusionOk="0">
                    <a:moveTo>
                      <a:pt x="0" y="0"/>
                    </a:moveTo>
                    <a:cubicBezTo>
                      <a:pt x="2752" y="741"/>
                      <a:pt x="5397" y="1481"/>
                      <a:pt x="8149" y="2222"/>
                    </a:cubicBezTo>
                    <a:cubicBezTo>
                      <a:pt x="5397" y="1481"/>
                      <a:pt x="2752" y="74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0" name="Google Shape;13452;g3acbb144eea_1_6349">
                <a:extLst>
                  <a:ext uri="{FF2B5EF4-FFF2-40B4-BE49-F238E27FC236}">
                    <a16:creationId xmlns:a16="http://schemas.microsoft.com/office/drawing/2014/main" id="{E6CF3140-8AC6-7D98-E524-38E03DD7168F}"/>
                  </a:ext>
                </a:extLst>
              </p:cNvPr>
              <p:cNvSpPr/>
              <p:nvPr/>
            </p:nvSpPr>
            <p:spPr>
              <a:xfrm>
                <a:off x="1882457" y="3853603"/>
                <a:ext cx="7196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3069" extrusionOk="0">
                    <a:moveTo>
                      <a:pt x="0" y="0"/>
                    </a:moveTo>
                    <a:cubicBezTo>
                      <a:pt x="2434" y="1058"/>
                      <a:pt x="4763" y="2011"/>
                      <a:pt x="7197" y="3069"/>
                    </a:cubicBezTo>
                    <a:cubicBezTo>
                      <a:pt x="4763" y="2011"/>
                      <a:pt x="2434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1" name="Google Shape;13453;g3acbb144eea_1_6349">
                <a:extLst>
                  <a:ext uri="{FF2B5EF4-FFF2-40B4-BE49-F238E27FC236}">
                    <a16:creationId xmlns:a16="http://schemas.microsoft.com/office/drawing/2014/main" id="{DEFE9D04-2A40-A30F-4D99-2119C5EBE9D8}"/>
                  </a:ext>
                </a:extLst>
              </p:cNvPr>
              <p:cNvSpPr/>
              <p:nvPr/>
            </p:nvSpPr>
            <p:spPr>
              <a:xfrm>
                <a:off x="1855364" y="3843019"/>
                <a:ext cx="7620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2857" extrusionOk="0">
                    <a:moveTo>
                      <a:pt x="0" y="0"/>
                    </a:moveTo>
                    <a:cubicBezTo>
                      <a:pt x="2540" y="952"/>
                      <a:pt x="5080" y="1905"/>
                      <a:pt x="7620" y="2858"/>
                    </a:cubicBezTo>
                    <a:cubicBezTo>
                      <a:pt x="5080" y="1905"/>
                      <a:pt x="2540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2" name="Google Shape;13454;g3acbb144eea_1_6349">
                <a:extLst>
                  <a:ext uri="{FF2B5EF4-FFF2-40B4-BE49-F238E27FC236}">
                    <a16:creationId xmlns:a16="http://schemas.microsoft.com/office/drawing/2014/main" id="{715EA534-F930-E76A-3B4E-BDD8C2CDE4D8}"/>
                  </a:ext>
                </a:extLst>
              </p:cNvPr>
              <p:cNvSpPr/>
              <p:nvPr/>
            </p:nvSpPr>
            <p:spPr>
              <a:xfrm>
                <a:off x="1687618" y="3806507"/>
                <a:ext cx="71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529" extrusionOk="0">
                    <a:moveTo>
                      <a:pt x="0" y="0"/>
                    </a:moveTo>
                    <a:cubicBezTo>
                      <a:pt x="2434" y="212"/>
                      <a:pt x="4868" y="317"/>
                      <a:pt x="7197" y="529"/>
                    </a:cubicBezTo>
                    <a:cubicBezTo>
                      <a:pt x="4762" y="317"/>
                      <a:pt x="2328" y="2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3" name="Google Shape;13455;g3acbb144eea_1_6349">
                <a:extLst>
                  <a:ext uri="{FF2B5EF4-FFF2-40B4-BE49-F238E27FC236}">
                    <a16:creationId xmlns:a16="http://schemas.microsoft.com/office/drawing/2014/main" id="{5D5C04D9-8593-F4DA-4D30-30E4B6FE620D}"/>
                  </a:ext>
                </a:extLst>
              </p:cNvPr>
              <p:cNvSpPr/>
              <p:nvPr/>
            </p:nvSpPr>
            <p:spPr>
              <a:xfrm>
                <a:off x="2009457" y="3925675"/>
                <a:ext cx="2328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799" extrusionOk="0">
                    <a:moveTo>
                      <a:pt x="0" y="0"/>
                    </a:moveTo>
                    <a:cubicBezTo>
                      <a:pt x="847" y="635"/>
                      <a:pt x="1588" y="1164"/>
                      <a:pt x="2328" y="1799"/>
                    </a:cubicBezTo>
                    <a:cubicBezTo>
                      <a:pt x="1482" y="1164"/>
                      <a:pt x="741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4" name="Google Shape;13456;g3acbb144eea_1_6349">
                <a:extLst>
                  <a:ext uri="{FF2B5EF4-FFF2-40B4-BE49-F238E27FC236}">
                    <a16:creationId xmlns:a16="http://schemas.microsoft.com/office/drawing/2014/main" id="{9C5713E4-E533-B098-5C8F-5E3BD80BD5BB}"/>
                  </a:ext>
                </a:extLst>
              </p:cNvPr>
              <p:cNvSpPr/>
              <p:nvPr/>
            </p:nvSpPr>
            <p:spPr>
              <a:xfrm>
                <a:off x="1659678" y="3805025"/>
                <a:ext cx="6138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105" extrusionOk="0">
                    <a:moveTo>
                      <a:pt x="0" y="0"/>
                    </a:moveTo>
                    <a:cubicBezTo>
                      <a:pt x="2011" y="0"/>
                      <a:pt x="4127" y="0"/>
                      <a:pt x="6138" y="106"/>
                    </a:cubicBezTo>
                    <a:cubicBezTo>
                      <a:pt x="4127" y="106"/>
                      <a:pt x="2011" y="106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5" name="Google Shape;13457;g3acbb144eea_1_6349">
                <a:extLst>
                  <a:ext uri="{FF2B5EF4-FFF2-40B4-BE49-F238E27FC236}">
                    <a16:creationId xmlns:a16="http://schemas.microsoft.com/office/drawing/2014/main" id="{916A7BF7-3D17-76CD-D2A0-871A8966445A}"/>
                  </a:ext>
                </a:extLst>
              </p:cNvPr>
              <p:cNvSpPr/>
              <p:nvPr/>
            </p:nvSpPr>
            <p:spPr>
              <a:xfrm>
                <a:off x="1632479" y="3804708"/>
                <a:ext cx="43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10583" extrusionOk="0">
                    <a:moveTo>
                      <a:pt x="0" y="0"/>
                    </a:moveTo>
                    <a:cubicBezTo>
                      <a:pt x="1482" y="0"/>
                      <a:pt x="2858" y="0"/>
                      <a:pt x="4339" y="0"/>
                    </a:cubicBezTo>
                    <a:cubicBezTo>
                      <a:pt x="2858" y="0"/>
                      <a:pt x="148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6" name="Google Shape;13458;g3acbb144eea_1_6349">
                <a:extLst>
                  <a:ext uri="{FF2B5EF4-FFF2-40B4-BE49-F238E27FC236}">
                    <a16:creationId xmlns:a16="http://schemas.microsoft.com/office/drawing/2014/main" id="{DDA0EFB3-2C2D-03F0-60E0-03276527C52A}"/>
                  </a:ext>
                </a:extLst>
              </p:cNvPr>
              <p:cNvSpPr/>
              <p:nvPr/>
            </p:nvSpPr>
            <p:spPr>
              <a:xfrm>
                <a:off x="1607819" y="3804602"/>
                <a:ext cx="425132" cy="271039"/>
              </a:xfrm>
              <a:custGeom>
                <a:avLst/>
                <a:gdLst/>
                <a:ahLst/>
                <a:cxnLst/>
                <a:rect l="l" t="t" r="r" b="b"/>
                <a:pathLst>
                  <a:path w="425132" h="271039" extrusionOk="0">
                    <a:moveTo>
                      <a:pt x="75777" y="151024"/>
                    </a:moveTo>
                    <a:cubicBezTo>
                      <a:pt x="176953" y="160655"/>
                      <a:pt x="274532" y="201718"/>
                      <a:pt x="352848" y="271039"/>
                    </a:cubicBezTo>
                    <a:cubicBezTo>
                      <a:pt x="379201" y="228283"/>
                      <a:pt x="403225" y="184256"/>
                      <a:pt x="425132" y="139171"/>
                    </a:cubicBezTo>
                    <a:cubicBezTo>
                      <a:pt x="418253" y="133562"/>
                      <a:pt x="411163" y="128164"/>
                      <a:pt x="404072" y="122873"/>
                    </a:cubicBezTo>
                    <a:cubicBezTo>
                      <a:pt x="403225" y="122238"/>
                      <a:pt x="402484" y="121603"/>
                      <a:pt x="401743" y="121073"/>
                    </a:cubicBezTo>
                    <a:cubicBezTo>
                      <a:pt x="395076" y="116205"/>
                      <a:pt x="388303" y="111442"/>
                      <a:pt x="381423" y="106786"/>
                    </a:cubicBezTo>
                    <a:cubicBezTo>
                      <a:pt x="380153" y="105939"/>
                      <a:pt x="378883" y="104987"/>
                      <a:pt x="377613" y="104140"/>
                    </a:cubicBezTo>
                    <a:cubicBezTo>
                      <a:pt x="371052" y="99801"/>
                      <a:pt x="364490" y="95673"/>
                      <a:pt x="357717" y="91546"/>
                    </a:cubicBezTo>
                    <a:cubicBezTo>
                      <a:pt x="356023" y="90488"/>
                      <a:pt x="354436" y="89429"/>
                      <a:pt x="352743" y="88477"/>
                    </a:cubicBezTo>
                    <a:cubicBezTo>
                      <a:pt x="346287" y="84561"/>
                      <a:pt x="339725" y="80857"/>
                      <a:pt x="333163" y="77259"/>
                    </a:cubicBezTo>
                    <a:cubicBezTo>
                      <a:pt x="331153" y="76200"/>
                      <a:pt x="329248" y="75036"/>
                      <a:pt x="327237" y="73978"/>
                    </a:cubicBezTo>
                    <a:cubicBezTo>
                      <a:pt x="320781" y="70485"/>
                      <a:pt x="314325" y="67204"/>
                      <a:pt x="307763" y="64029"/>
                    </a:cubicBezTo>
                    <a:cubicBezTo>
                      <a:pt x="305541" y="62971"/>
                      <a:pt x="303318" y="61807"/>
                      <a:pt x="301202" y="60749"/>
                    </a:cubicBezTo>
                    <a:cubicBezTo>
                      <a:pt x="294746" y="57679"/>
                      <a:pt x="288290" y="54716"/>
                      <a:pt x="281834" y="51964"/>
                    </a:cubicBezTo>
                    <a:cubicBezTo>
                      <a:pt x="279506" y="50906"/>
                      <a:pt x="277072" y="49848"/>
                      <a:pt x="274637" y="48895"/>
                    </a:cubicBezTo>
                    <a:cubicBezTo>
                      <a:pt x="268182" y="46144"/>
                      <a:pt x="261726" y="43603"/>
                      <a:pt x="255270" y="41169"/>
                    </a:cubicBezTo>
                    <a:cubicBezTo>
                      <a:pt x="252730" y="40217"/>
                      <a:pt x="250190" y="39264"/>
                      <a:pt x="247650" y="38312"/>
                    </a:cubicBezTo>
                    <a:cubicBezTo>
                      <a:pt x="241194" y="35984"/>
                      <a:pt x="234738" y="33655"/>
                      <a:pt x="228177" y="31538"/>
                    </a:cubicBezTo>
                    <a:cubicBezTo>
                      <a:pt x="225531" y="30692"/>
                      <a:pt x="222885" y="29845"/>
                      <a:pt x="220133" y="28999"/>
                    </a:cubicBezTo>
                    <a:cubicBezTo>
                      <a:pt x="213678" y="26988"/>
                      <a:pt x="207116" y="24977"/>
                      <a:pt x="200554" y="23178"/>
                    </a:cubicBezTo>
                    <a:cubicBezTo>
                      <a:pt x="197803" y="22437"/>
                      <a:pt x="195157" y="21696"/>
                      <a:pt x="192405" y="20955"/>
                    </a:cubicBezTo>
                    <a:cubicBezTo>
                      <a:pt x="185843" y="19156"/>
                      <a:pt x="179176" y="17568"/>
                      <a:pt x="172614" y="15981"/>
                    </a:cubicBezTo>
                    <a:cubicBezTo>
                      <a:pt x="169863" y="15346"/>
                      <a:pt x="167217" y="14817"/>
                      <a:pt x="164465" y="14182"/>
                    </a:cubicBezTo>
                    <a:cubicBezTo>
                      <a:pt x="157798" y="12700"/>
                      <a:pt x="151024" y="11324"/>
                      <a:pt x="144357" y="10160"/>
                    </a:cubicBezTo>
                    <a:cubicBezTo>
                      <a:pt x="141711" y="9631"/>
                      <a:pt x="138959" y="9207"/>
                      <a:pt x="136313" y="8784"/>
                    </a:cubicBezTo>
                    <a:cubicBezTo>
                      <a:pt x="129540" y="7620"/>
                      <a:pt x="122661" y="6562"/>
                      <a:pt x="115887" y="5609"/>
                    </a:cubicBezTo>
                    <a:cubicBezTo>
                      <a:pt x="113242" y="5292"/>
                      <a:pt x="110702" y="4974"/>
                      <a:pt x="108056" y="4657"/>
                    </a:cubicBezTo>
                    <a:cubicBezTo>
                      <a:pt x="101071" y="3810"/>
                      <a:pt x="94086" y="2963"/>
                      <a:pt x="87101" y="2434"/>
                    </a:cubicBezTo>
                    <a:cubicBezTo>
                      <a:pt x="84667" y="2223"/>
                      <a:pt x="82233" y="2117"/>
                      <a:pt x="79904" y="1905"/>
                    </a:cubicBezTo>
                    <a:cubicBezTo>
                      <a:pt x="72707" y="1376"/>
                      <a:pt x="65405" y="847"/>
                      <a:pt x="58208" y="529"/>
                    </a:cubicBezTo>
                    <a:cubicBezTo>
                      <a:pt x="56197" y="529"/>
                      <a:pt x="54081" y="529"/>
                      <a:pt x="52070" y="423"/>
                    </a:cubicBezTo>
                    <a:cubicBezTo>
                      <a:pt x="44450" y="212"/>
                      <a:pt x="36830" y="0"/>
                      <a:pt x="29210" y="0"/>
                    </a:cubicBezTo>
                    <a:cubicBezTo>
                      <a:pt x="27728" y="0"/>
                      <a:pt x="26353" y="0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ubicBezTo>
                      <a:pt x="0" y="741"/>
                      <a:pt x="0" y="741"/>
                      <a:pt x="0" y="741"/>
                    </a:cubicBezTo>
                    <a:cubicBezTo>
                      <a:pt x="33020" y="46778"/>
                      <a:pt x="58103" y="97578"/>
                      <a:pt x="75988" y="1509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7" name="Google Shape;13459;g3acbb144eea_1_6349">
                <a:extLst>
                  <a:ext uri="{FF2B5EF4-FFF2-40B4-BE49-F238E27FC236}">
                    <a16:creationId xmlns:a16="http://schemas.microsoft.com/office/drawing/2014/main" id="{2536B50D-1769-B553-84C2-763D8D3D9F65}"/>
                  </a:ext>
                </a:extLst>
              </p:cNvPr>
              <p:cNvSpPr/>
              <p:nvPr/>
            </p:nvSpPr>
            <p:spPr>
              <a:xfrm>
                <a:off x="2597890" y="4861559"/>
                <a:ext cx="256751" cy="394017"/>
              </a:xfrm>
              <a:custGeom>
                <a:avLst/>
                <a:gdLst/>
                <a:ahLst/>
                <a:cxnLst/>
                <a:rect l="l" t="t" r="r" b="b"/>
                <a:pathLst>
                  <a:path w="256751" h="394017" extrusionOk="0">
                    <a:moveTo>
                      <a:pt x="106" y="148908"/>
                    </a:moveTo>
                    <a:lnTo>
                      <a:pt x="162031" y="394018"/>
                    </a:lnTo>
                    <a:cubicBezTo>
                      <a:pt x="193569" y="351896"/>
                      <a:pt x="225531" y="305224"/>
                      <a:pt x="256752" y="254106"/>
                    </a:cubicBezTo>
                    <a:lnTo>
                      <a:pt x="85513" y="0"/>
                    </a:lnTo>
                    <a:cubicBezTo>
                      <a:pt x="58420" y="54187"/>
                      <a:pt x="29422" y="103823"/>
                      <a:pt x="0" y="1489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8" name="Google Shape;13460;g3acbb144eea_1_6349">
                <a:extLst>
                  <a:ext uri="{FF2B5EF4-FFF2-40B4-BE49-F238E27FC236}">
                    <a16:creationId xmlns:a16="http://schemas.microsoft.com/office/drawing/2014/main" id="{8300866C-BCCE-9EA1-1507-2176B5D01268}"/>
                  </a:ext>
                </a:extLst>
              </p:cNvPr>
              <p:cNvSpPr/>
              <p:nvPr/>
            </p:nvSpPr>
            <p:spPr>
              <a:xfrm>
                <a:off x="2292773" y="4404254"/>
                <a:ext cx="253788" cy="389678"/>
              </a:xfrm>
              <a:custGeom>
                <a:avLst/>
                <a:gdLst/>
                <a:ahLst/>
                <a:cxnLst/>
                <a:rect l="l" t="t" r="r" b="b"/>
                <a:pathLst>
                  <a:path w="253788" h="389678" extrusionOk="0">
                    <a:moveTo>
                      <a:pt x="253788" y="254106"/>
                    </a:moveTo>
                    <a:lnTo>
                      <a:pt x="82550" y="0"/>
                    </a:lnTo>
                    <a:cubicBezTo>
                      <a:pt x="56409" y="52388"/>
                      <a:pt x="28469" y="100436"/>
                      <a:pt x="0" y="144251"/>
                    </a:cubicBezTo>
                    <a:lnTo>
                      <a:pt x="162137" y="389678"/>
                    </a:lnTo>
                    <a:cubicBezTo>
                      <a:pt x="192617" y="348721"/>
                      <a:pt x="223520" y="303424"/>
                      <a:pt x="253683" y="2541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9" name="Google Shape;13461;g3acbb144eea_1_6349">
                <a:extLst>
                  <a:ext uri="{FF2B5EF4-FFF2-40B4-BE49-F238E27FC236}">
                    <a16:creationId xmlns:a16="http://schemas.microsoft.com/office/drawing/2014/main" id="{E6C03483-365B-6D80-58B0-B4D202ECAC0A}"/>
                  </a:ext>
                </a:extLst>
              </p:cNvPr>
              <p:cNvSpPr/>
              <p:nvPr/>
            </p:nvSpPr>
            <p:spPr>
              <a:xfrm>
                <a:off x="1898755" y="4251007"/>
                <a:ext cx="123719" cy="183620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620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6"/>
                      <a:pt x="106" y="212"/>
                    </a:cubicBezTo>
                    <a:lnTo>
                      <a:pt x="123719" y="183621"/>
                    </a:lnTo>
                    <a:lnTo>
                      <a:pt x="123719" y="183621"/>
                    </a:lnTo>
                    <a:cubicBezTo>
                      <a:pt x="123719" y="183621"/>
                      <a:pt x="106" y="212"/>
                      <a:pt x="106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0" name="Google Shape;13462;g3acbb144eea_1_6349">
                <a:extLst>
                  <a:ext uri="{FF2B5EF4-FFF2-40B4-BE49-F238E27FC236}">
                    <a16:creationId xmlns:a16="http://schemas.microsoft.com/office/drawing/2014/main" id="{1A0EE749-FFCD-B7EE-5A53-1E01F46A1E28}"/>
                  </a:ext>
                </a:extLst>
              </p:cNvPr>
              <p:cNvSpPr/>
              <p:nvPr/>
            </p:nvSpPr>
            <p:spPr>
              <a:xfrm>
                <a:off x="1883092" y="4230158"/>
                <a:ext cx="15451" cy="20849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20849" extrusionOk="0">
                    <a:moveTo>
                      <a:pt x="106" y="0"/>
                    </a:moveTo>
                    <a:cubicBezTo>
                      <a:pt x="5503" y="6667"/>
                      <a:pt x="10583" y="13547"/>
                      <a:pt x="15452" y="20849"/>
                    </a:cubicBezTo>
                    <a:cubicBezTo>
                      <a:pt x="15452" y="20849"/>
                      <a:pt x="15452" y="20849"/>
                      <a:pt x="15452" y="20849"/>
                    </a:cubicBezTo>
                    <a:cubicBezTo>
                      <a:pt x="10583" y="13652"/>
                      <a:pt x="5398" y="666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1" name="Google Shape;13463;g3acbb144eea_1_6349">
                <a:extLst>
                  <a:ext uri="{FF2B5EF4-FFF2-40B4-BE49-F238E27FC236}">
                    <a16:creationId xmlns:a16="http://schemas.microsoft.com/office/drawing/2014/main" id="{C614EC43-95FD-19AB-77ED-3954083034E8}"/>
                  </a:ext>
                </a:extLst>
              </p:cNvPr>
              <p:cNvSpPr/>
              <p:nvPr/>
            </p:nvSpPr>
            <p:spPr>
              <a:xfrm>
                <a:off x="2064173" y="3971289"/>
                <a:ext cx="4127" cy="381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810" extrusionOk="0">
                    <a:moveTo>
                      <a:pt x="0" y="0"/>
                    </a:moveTo>
                    <a:cubicBezTo>
                      <a:pt x="1376" y="1270"/>
                      <a:pt x="2752" y="2540"/>
                      <a:pt x="4127" y="3810"/>
                    </a:cubicBezTo>
                    <a:cubicBezTo>
                      <a:pt x="2752" y="2540"/>
                      <a:pt x="1376" y="1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2" name="Google Shape;13464;g3acbb144eea_1_6349">
                <a:extLst>
                  <a:ext uri="{FF2B5EF4-FFF2-40B4-BE49-F238E27FC236}">
                    <a16:creationId xmlns:a16="http://schemas.microsoft.com/office/drawing/2014/main" id="{C7882AE0-E3D3-C7F3-BD48-A92D76E2228B}"/>
                  </a:ext>
                </a:extLst>
              </p:cNvPr>
              <p:cNvSpPr/>
              <p:nvPr/>
            </p:nvSpPr>
            <p:spPr>
              <a:xfrm>
                <a:off x="2098251" y="4005474"/>
                <a:ext cx="42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29" extrusionOk="0">
                    <a:moveTo>
                      <a:pt x="0" y="0"/>
                    </a:moveTo>
                    <a:cubicBezTo>
                      <a:pt x="0" y="0"/>
                      <a:pt x="317" y="317"/>
                      <a:pt x="423" y="529"/>
                    </a:cubicBezTo>
                    <a:cubicBezTo>
                      <a:pt x="317" y="317"/>
                      <a:pt x="106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3" name="Google Shape;13465;g3acbb144eea_1_6349">
                <a:extLst>
                  <a:ext uri="{FF2B5EF4-FFF2-40B4-BE49-F238E27FC236}">
                    <a16:creationId xmlns:a16="http://schemas.microsoft.com/office/drawing/2014/main" id="{AADA7D6C-8774-3E6C-ACE9-397F7BF6D3C5}"/>
                  </a:ext>
                </a:extLst>
              </p:cNvPr>
              <p:cNvSpPr/>
              <p:nvPr/>
            </p:nvSpPr>
            <p:spPr>
              <a:xfrm>
                <a:off x="2124709" y="4036589"/>
                <a:ext cx="6138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7831" extrusionOk="0">
                    <a:moveTo>
                      <a:pt x="0" y="0"/>
                    </a:moveTo>
                    <a:cubicBezTo>
                      <a:pt x="2117" y="2540"/>
                      <a:pt x="4127" y="5186"/>
                      <a:pt x="6138" y="7832"/>
                    </a:cubicBezTo>
                    <a:cubicBezTo>
                      <a:pt x="4127" y="5186"/>
                      <a:pt x="2011" y="2646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4" name="Google Shape;13466;g3acbb144eea_1_6349">
                <a:extLst>
                  <a:ext uri="{FF2B5EF4-FFF2-40B4-BE49-F238E27FC236}">
                    <a16:creationId xmlns:a16="http://schemas.microsoft.com/office/drawing/2014/main" id="{04ACB244-B15E-BCE9-84ED-75353403C7F6}"/>
                  </a:ext>
                </a:extLst>
              </p:cNvPr>
              <p:cNvSpPr/>
              <p:nvPr/>
            </p:nvSpPr>
            <p:spPr>
              <a:xfrm>
                <a:off x="1960668" y="3943879"/>
                <a:ext cx="262149" cy="361950"/>
              </a:xfrm>
              <a:custGeom>
                <a:avLst/>
                <a:gdLst/>
                <a:ahLst/>
                <a:cxnLst/>
                <a:rect l="l" t="t" r="r" b="b"/>
                <a:pathLst>
                  <a:path w="262149" h="361950" extrusionOk="0">
                    <a:moveTo>
                      <a:pt x="0" y="131868"/>
                    </a:moveTo>
                    <a:cubicBezTo>
                      <a:pt x="30057" y="158433"/>
                      <a:pt x="57150" y="189230"/>
                      <a:pt x="80645" y="224049"/>
                    </a:cubicBezTo>
                    <a:lnTo>
                      <a:pt x="171768" y="361950"/>
                    </a:lnTo>
                    <a:cubicBezTo>
                      <a:pt x="203729" y="320675"/>
                      <a:pt x="233892" y="277918"/>
                      <a:pt x="262149" y="233998"/>
                    </a:cubicBezTo>
                    <a:lnTo>
                      <a:pt x="194945" y="134303"/>
                    </a:lnTo>
                    <a:cubicBezTo>
                      <a:pt x="187113" y="122661"/>
                      <a:pt x="178858" y="111548"/>
                      <a:pt x="170392" y="100542"/>
                    </a:cubicBezTo>
                    <a:cubicBezTo>
                      <a:pt x="168381" y="97896"/>
                      <a:pt x="166264" y="95356"/>
                      <a:pt x="164253" y="92710"/>
                    </a:cubicBezTo>
                    <a:cubicBezTo>
                      <a:pt x="155787" y="82233"/>
                      <a:pt x="147214" y="71967"/>
                      <a:pt x="138218" y="62124"/>
                    </a:cubicBezTo>
                    <a:cubicBezTo>
                      <a:pt x="138113" y="61913"/>
                      <a:pt x="137901" y="61807"/>
                      <a:pt x="137795" y="61595"/>
                    </a:cubicBezTo>
                    <a:cubicBezTo>
                      <a:pt x="128058" y="51012"/>
                      <a:pt x="118110" y="40957"/>
                      <a:pt x="107738" y="31221"/>
                    </a:cubicBezTo>
                    <a:cubicBezTo>
                      <a:pt x="106363" y="29951"/>
                      <a:pt x="104987" y="28681"/>
                      <a:pt x="103611" y="27411"/>
                    </a:cubicBezTo>
                    <a:cubicBezTo>
                      <a:pt x="93451" y="17886"/>
                      <a:pt x="82973" y="8678"/>
                      <a:pt x="72284" y="0"/>
                    </a:cubicBezTo>
                    <a:cubicBezTo>
                      <a:pt x="50483" y="45085"/>
                      <a:pt x="26353" y="89112"/>
                      <a:pt x="0" y="1318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5" name="Google Shape;13467;g3acbb144eea_1_6349">
                <a:extLst>
                  <a:ext uri="{FF2B5EF4-FFF2-40B4-BE49-F238E27FC236}">
                    <a16:creationId xmlns:a16="http://schemas.microsoft.com/office/drawing/2014/main" id="{DD53158F-7905-807E-93E9-BC0B7AA732F8}"/>
                  </a:ext>
                </a:extLst>
              </p:cNvPr>
              <p:cNvSpPr/>
              <p:nvPr/>
            </p:nvSpPr>
            <p:spPr>
              <a:xfrm>
                <a:off x="1525693" y="3814762"/>
                <a:ext cx="3069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3069" h="529" extrusionOk="0">
                    <a:moveTo>
                      <a:pt x="0" y="529"/>
                    </a:moveTo>
                    <a:cubicBezTo>
                      <a:pt x="1058" y="317"/>
                      <a:pt x="2117" y="212"/>
                      <a:pt x="3069" y="0"/>
                    </a:cubicBezTo>
                    <a:cubicBezTo>
                      <a:pt x="2011" y="212"/>
                      <a:pt x="952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6" name="Google Shape;13468;g3acbb144eea_1_6349">
                <a:extLst>
                  <a:ext uri="{FF2B5EF4-FFF2-40B4-BE49-F238E27FC236}">
                    <a16:creationId xmlns:a16="http://schemas.microsoft.com/office/drawing/2014/main" id="{3725999A-9AE4-C7E7-A8E3-683EAAE25BC1}"/>
                  </a:ext>
                </a:extLst>
              </p:cNvPr>
              <p:cNvSpPr/>
              <p:nvPr/>
            </p:nvSpPr>
            <p:spPr>
              <a:xfrm>
                <a:off x="1442508" y="3834235"/>
                <a:ext cx="857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57" extrusionOk="0">
                    <a:moveTo>
                      <a:pt x="0" y="2857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1799"/>
                      <a:pt x="0" y="285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7" name="Google Shape;13469;g3acbb144eea_1_6349">
                <a:extLst>
                  <a:ext uri="{FF2B5EF4-FFF2-40B4-BE49-F238E27FC236}">
                    <a16:creationId xmlns:a16="http://schemas.microsoft.com/office/drawing/2014/main" id="{5ABAF12C-4422-D4CD-6332-D2E909904F19}"/>
                  </a:ext>
                </a:extLst>
              </p:cNvPr>
              <p:cNvSpPr/>
              <p:nvPr/>
            </p:nvSpPr>
            <p:spPr>
              <a:xfrm>
                <a:off x="1406524" y="3849052"/>
                <a:ext cx="317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1269" extrusionOk="0">
                    <a:moveTo>
                      <a:pt x="0" y="1270"/>
                    </a:moveTo>
                    <a:cubicBezTo>
                      <a:pt x="1058" y="847"/>
                      <a:pt x="2117" y="423"/>
                      <a:pt x="3175" y="0"/>
                    </a:cubicBezTo>
                    <a:cubicBezTo>
                      <a:pt x="2117" y="423"/>
                      <a:pt x="1058" y="741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8" name="Google Shape;13470;g3acbb144eea_1_6349">
                <a:extLst>
                  <a:ext uri="{FF2B5EF4-FFF2-40B4-BE49-F238E27FC236}">
                    <a16:creationId xmlns:a16="http://schemas.microsoft.com/office/drawing/2014/main" id="{10BBF91C-9F63-28F1-308A-5123CB9D3870}"/>
                  </a:ext>
                </a:extLst>
              </p:cNvPr>
              <p:cNvSpPr/>
              <p:nvPr/>
            </p:nvSpPr>
            <p:spPr>
              <a:xfrm>
                <a:off x="1482513" y="3823652"/>
                <a:ext cx="5079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375" extrusionOk="0">
                    <a:moveTo>
                      <a:pt x="0" y="1376"/>
                    </a:moveTo>
                    <a:cubicBezTo>
                      <a:pt x="1693" y="952"/>
                      <a:pt x="3387" y="423"/>
                      <a:pt x="5080" y="0"/>
                    </a:cubicBezTo>
                    <a:cubicBezTo>
                      <a:pt x="3387" y="423"/>
                      <a:pt x="1693" y="952"/>
                      <a:pt x="0" y="137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9" name="Google Shape;13471;g3acbb144eea_1_6349">
                <a:extLst>
                  <a:ext uri="{FF2B5EF4-FFF2-40B4-BE49-F238E27FC236}">
                    <a16:creationId xmlns:a16="http://schemas.microsoft.com/office/drawing/2014/main" id="{3169A233-9FC0-9A67-90AC-17769F1B9CC5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0" name="Google Shape;13472;g3acbb144eea_1_6349">
                <a:extLst>
                  <a:ext uri="{FF2B5EF4-FFF2-40B4-BE49-F238E27FC236}">
                    <a16:creationId xmlns:a16="http://schemas.microsoft.com/office/drawing/2014/main" id="{F09B95DC-32A0-DFAD-7DB1-0649280ABE86}"/>
                  </a:ext>
                </a:extLst>
              </p:cNvPr>
              <p:cNvSpPr/>
              <p:nvPr/>
            </p:nvSpPr>
            <p:spPr>
              <a:xfrm>
                <a:off x="1327255" y="3884294"/>
                <a:ext cx="952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9524" h="5397" extrusionOk="0">
                    <a:moveTo>
                      <a:pt x="0" y="5398"/>
                    </a:moveTo>
                    <a:cubicBezTo>
                      <a:pt x="3175" y="3493"/>
                      <a:pt x="6350" y="1799"/>
                      <a:pt x="9525" y="0"/>
                    </a:cubicBezTo>
                    <a:cubicBezTo>
                      <a:pt x="6350" y="1799"/>
                      <a:pt x="3175" y="3598"/>
                      <a:pt x="0" y="53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1" name="Google Shape;13473;g3acbb144eea_1_6349">
                <a:extLst>
                  <a:ext uri="{FF2B5EF4-FFF2-40B4-BE49-F238E27FC236}">
                    <a16:creationId xmlns:a16="http://schemas.microsoft.com/office/drawing/2014/main" id="{AE18BE6D-4E5F-9FA7-FC8C-6D99BBB1DDCB}"/>
                  </a:ext>
                </a:extLst>
              </p:cNvPr>
              <p:cNvSpPr/>
              <p:nvPr/>
            </p:nvSpPr>
            <p:spPr>
              <a:xfrm>
                <a:off x="1362921" y="3865985"/>
                <a:ext cx="8678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8678" h="4339" extrusionOk="0">
                    <a:moveTo>
                      <a:pt x="0" y="4339"/>
                    </a:moveTo>
                    <a:cubicBezTo>
                      <a:pt x="2858" y="2857"/>
                      <a:pt x="5821" y="1376"/>
                      <a:pt x="8678" y="0"/>
                    </a:cubicBezTo>
                    <a:cubicBezTo>
                      <a:pt x="5715" y="1376"/>
                      <a:pt x="2858" y="2963"/>
                      <a:pt x="0" y="433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7" name="Google Shape;13474;g3acbb144eea_1_6349">
                <a:extLst>
                  <a:ext uri="{FF2B5EF4-FFF2-40B4-BE49-F238E27FC236}">
                    <a16:creationId xmlns:a16="http://schemas.microsoft.com/office/drawing/2014/main" id="{674191CD-74B8-9F36-87E5-B6DFED994D95}"/>
                  </a:ext>
                </a:extLst>
              </p:cNvPr>
              <p:cNvSpPr/>
              <p:nvPr/>
            </p:nvSpPr>
            <p:spPr>
              <a:xfrm>
                <a:off x="1563475" y="3808624"/>
                <a:ext cx="6773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846" extrusionOk="0">
                    <a:moveTo>
                      <a:pt x="0" y="847"/>
                    </a:moveTo>
                    <a:cubicBezTo>
                      <a:pt x="2223" y="529"/>
                      <a:pt x="4551" y="317"/>
                      <a:pt x="6773" y="0"/>
                    </a:cubicBezTo>
                    <a:cubicBezTo>
                      <a:pt x="4551" y="212"/>
                      <a:pt x="2223" y="529"/>
                      <a:pt x="0" y="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8" name="Google Shape;13475;g3acbb144eea_1_6349">
                <a:extLst>
                  <a:ext uri="{FF2B5EF4-FFF2-40B4-BE49-F238E27FC236}">
                    <a16:creationId xmlns:a16="http://schemas.microsoft.com/office/drawing/2014/main" id="{6629F304-67CA-7B99-F111-1D56C0FC6700}"/>
                  </a:ext>
                </a:extLst>
              </p:cNvPr>
              <p:cNvSpPr/>
              <p:nvPr/>
            </p:nvSpPr>
            <p:spPr>
              <a:xfrm>
                <a:off x="1285345" y="3805554"/>
                <a:ext cx="398250" cy="203517"/>
              </a:xfrm>
              <a:custGeom>
                <a:avLst/>
                <a:gdLst/>
                <a:ahLst/>
                <a:cxnLst/>
                <a:rect l="l" t="t" r="r" b="b"/>
                <a:pathLst>
                  <a:path w="398250" h="203517" extrusionOk="0">
                    <a:moveTo>
                      <a:pt x="17463" y="117264"/>
                    </a:moveTo>
                    <a:cubicBezTo>
                      <a:pt x="63712" y="134303"/>
                      <a:pt x="99589" y="165100"/>
                      <a:pt x="126471" y="203518"/>
                    </a:cubicBezTo>
                    <a:cubicBezTo>
                      <a:pt x="212196" y="158433"/>
                      <a:pt x="306599" y="141394"/>
                      <a:pt x="398251" y="150178"/>
                    </a:cubicBezTo>
                    <a:cubicBezTo>
                      <a:pt x="380471" y="96838"/>
                      <a:pt x="355388" y="45932"/>
                      <a:pt x="322262" y="0"/>
                    </a:cubicBezTo>
                    <a:cubicBezTo>
                      <a:pt x="322262" y="0"/>
                      <a:pt x="322262" y="0"/>
                      <a:pt x="322262" y="0"/>
                    </a:cubicBezTo>
                    <a:cubicBezTo>
                      <a:pt x="309774" y="635"/>
                      <a:pt x="297392" y="1799"/>
                      <a:pt x="284903" y="3175"/>
                    </a:cubicBezTo>
                    <a:cubicBezTo>
                      <a:pt x="282681" y="3387"/>
                      <a:pt x="280353" y="3704"/>
                      <a:pt x="278130" y="4022"/>
                    </a:cubicBezTo>
                    <a:cubicBezTo>
                      <a:pt x="266594" y="5504"/>
                      <a:pt x="254952" y="7197"/>
                      <a:pt x="243417" y="9313"/>
                    </a:cubicBezTo>
                    <a:cubicBezTo>
                      <a:pt x="242358" y="9525"/>
                      <a:pt x="241300" y="9631"/>
                      <a:pt x="240348" y="9843"/>
                    </a:cubicBezTo>
                    <a:cubicBezTo>
                      <a:pt x="227648" y="12277"/>
                      <a:pt x="214947" y="15028"/>
                      <a:pt x="202353" y="18203"/>
                    </a:cubicBezTo>
                    <a:cubicBezTo>
                      <a:pt x="200660" y="18627"/>
                      <a:pt x="198967" y="19156"/>
                      <a:pt x="197273" y="19579"/>
                    </a:cubicBezTo>
                    <a:cubicBezTo>
                      <a:pt x="186796" y="22331"/>
                      <a:pt x="176213" y="25400"/>
                      <a:pt x="165841" y="28787"/>
                    </a:cubicBezTo>
                    <a:cubicBezTo>
                      <a:pt x="162983" y="29739"/>
                      <a:pt x="160126" y="30586"/>
                      <a:pt x="157268" y="31644"/>
                    </a:cubicBezTo>
                    <a:cubicBezTo>
                      <a:pt x="146262" y="35349"/>
                      <a:pt x="135361" y="39370"/>
                      <a:pt x="124566" y="43709"/>
                    </a:cubicBezTo>
                    <a:cubicBezTo>
                      <a:pt x="123507" y="44133"/>
                      <a:pt x="122449" y="44450"/>
                      <a:pt x="121391" y="44979"/>
                    </a:cubicBezTo>
                    <a:cubicBezTo>
                      <a:pt x="109643" y="49742"/>
                      <a:pt x="98002" y="55033"/>
                      <a:pt x="86466" y="60643"/>
                    </a:cubicBezTo>
                    <a:cubicBezTo>
                      <a:pt x="83502" y="62019"/>
                      <a:pt x="80645" y="63606"/>
                      <a:pt x="77788" y="64982"/>
                    </a:cubicBezTo>
                    <a:cubicBezTo>
                      <a:pt x="69003" y="69427"/>
                      <a:pt x="60325" y="74083"/>
                      <a:pt x="51647" y="78952"/>
                    </a:cubicBezTo>
                    <a:cubicBezTo>
                      <a:pt x="48472" y="80751"/>
                      <a:pt x="45297" y="82550"/>
                      <a:pt x="42122" y="84349"/>
                    </a:cubicBezTo>
                    <a:cubicBezTo>
                      <a:pt x="31009" y="90911"/>
                      <a:pt x="20002" y="97684"/>
                      <a:pt x="9102" y="104987"/>
                    </a:cubicBezTo>
                    <a:cubicBezTo>
                      <a:pt x="6032" y="107104"/>
                      <a:pt x="3069" y="109326"/>
                      <a:pt x="0" y="111442"/>
                    </a:cubicBezTo>
                    <a:cubicBezTo>
                      <a:pt x="6032" y="113348"/>
                      <a:pt x="11959" y="115253"/>
                      <a:pt x="17780" y="1174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9" name="Google Shape;13476;g3acbb144eea_1_6349">
                <a:extLst>
                  <a:ext uri="{FF2B5EF4-FFF2-40B4-BE49-F238E27FC236}">
                    <a16:creationId xmlns:a16="http://schemas.microsoft.com/office/drawing/2014/main" id="{D2365414-A57D-A002-00A0-3F67CDCB5F8E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0" y="3387"/>
                      <a:pt x="0" y="3387"/>
                      <a:pt x="0" y="3387"/>
                    </a:cubicBez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0" name="Google Shape;13477;g3acbb144eea_1_6349">
                <a:extLst>
                  <a:ext uri="{FF2B5EF4-FFF2-40B4-BE49-F238E27FC236}">
                    <a16:creationId xmlns:a16="http://schemas.microsoft.com/office/drawing/2014/main" id="{3947A1EE-5855-FA40-2D4F-7885704EC20E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lnTo>
                      <a:pt x="0" y="4128"/>
                    </a:ln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1" name="Google Shape;13478;g3acbb144eea_1_6349">
                <a:extLst>
                  <a:ext uri="{FF2B5EF4-FFF2-40B4-BE49-F238E27FC236}">
                    <a16:creationId xmlns:a16="http://schemas.microsoft.com/office/drawing/2014/main" id="{69C6BE7D-4DAA-6D45-48AE-BEC857BE5702}"/>
                  </a:ext>
                </a:extLst>
              </p:cNvPr>
              <p:cNvSpPr/>
              <p:nvPr/>
            </p:nvSpPr>
            <p:spPr>
              <a:xfrm>
                <a:off x="1490874" y="4152053"/>
                <a:ext cx="1270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634" extrusionOk="0">
                    <a:moveTo>
                      <a:pt x="0" y="635"/>
                    </a:moveTo>
                    <a:cubicBezTo>
                      <a:pt x="0" y="635"/>
                      <a:pt x="847" y="212"/>
                      <a:pt x="1270" y="0"/>
                    </a:cubicBezTo>
                    <a:lnTo>
                      <a:pt x="1270" y="0"/>
                    </a:lnTo>
                    <a:cubicBezTo>
                      <a:pt x="1270" y="0"/>
                      <a:pt x="423" y="423"/>
                      <a:pt x="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2" name="Google Shape;13479;g3acbb144eea_1_6349">
                <a:extLst>
                  <a:ext uri="{FF2B5EF4-FFF2-40B4-BE49-F238E27FC236}">
                    <a16:creationId xmlns:a16="http://schemas.microsoft.com/office/drawing/2014/main" id="{8C1DBD66-0C2F-44A0-3F31-6119CBEC04C2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0" y="8361"/>
                    </a:moveTo>
                    <a:cubicBezTo>
                      <a:pt x="0" y="8361"/>
                      <a:pt x="0" y="8361"/>
                      <a:pt x="0" y="8361"/>
                    </a:cubicBezTo>
                    <a:cubicBezTo>
                      <a:pt x="5821" y="5397"/>
                      <a:pt x="11748" y="2646"/>
                      <a:pt x="17674" y="0"/>
                    </a:cubicBezTo>
                    <a:cubicBezTo>
                      <a:pt x="17674" y="0"/>
                      <a:pt x="17674" y="0"/>
                      <a:pt x="17674" y="0"/>
                    </a:cubicBezTo>
                    <a:cubicBezTo>
                      <a:pt x="11748" y="2540"/>
                      <a:pt x="5821" y="5397"/>
                      <a:pt x="0" y="836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3" name="Google Shape;13480;g3acbb144eea_1_6349">
                <a:extLst>
                  <a:ext uri="{FF2B5EF4-FFF2-40B4-BE49-F238E27FC236}">
                    <a16:creationId xmlns:a16="http://schemas.microsoft.com/office/drawing/2014/main" id="{D5005C32-27EA-02C5-FDEC-19D0B4339349}"/>
                  </a:ext>
                </a:extLst>
              </p:cNvPr>
              <p:cNvSpPr/>
              <p:nvPr/>
            </p:nvSpPr>
            <p:spPr>
              <a:xfrm>
                <a:off x="1526222" y="4134061"/>
                <a:ext cx="4762" cy="2010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2010" extrusionOk="0">
                    <a:moveTo>
                      <a:pt x="0" y="2011"/>
                    </a:moveTo>
                    <a:cubicBezTo>
                      <a:pt x="0" y="2011"/>
                      <a:pt x="0" y="2011"/>
                      <a:pt x="0" y="2011"/>
                    </a:cubicBezTo>
                    <a:cubicBezTo>
                      <a:pt x="1587" y="1376"/>
                      <a:pt x="3175" y="635"/>
                      <a:pt x="4762" y="0"/>
                    </a:cubicBezTo>
                    <a:cubicBezTo>
                      <a:pt x="3175" y="635"/>
                      <a:pt x="1587" y="1376"/>
                      <a:pt x="0" y="20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4" name="Google Shape;13481;g3acbb144eea_1_6349">
                <a:extLst>
                  <a:ext uri="{FF2B5EF4-FFF2-40B4-BE49-F238E27FC236}">
                    <a16:creationId xmlns:a16="http://schemas.microsoft.com/office/drawing/2014/main" id="{12CD5779-D235-3EE5-BCF4-AB03DE1A87B4}"/>
                  </a:ext>
                </a:extLst>
              </p:cNvPr>
              <p:cNvSpPr/>
              <p:nvPr/>
            </p:nvSpPr>
            <p:spPr>
              <a:xfrm>
                <a:off x="1471506" y="4152688"/>
                <a:ext cx="19367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11641" extrusionOk="0">
                    <a:moveTo>
                      <a:pt x="19368" y="0"/>
                    </a:moveTo>
                    <a:cubicBezTo>
                      <a:pt x="12806" y="3598"/>
                      <a:pt x="6350" y="7514"/>
                      <a:pt x="0" y="11642"/>
                    </a:cubicBezTo>
                    <a:lnTo>
                      <a:pt x="0" y="11642"/>
                    </a:lnTo>
                    <a:cubicBezTo>
                      <a:pt x="6350" y="7514"/>
                      <a:pt x="12806" y="3598"/>
                      <a:pt x="1936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5" name="Google Shape;13482;g3acbb144eea_1_6349">
                <a:extLst>
                  <a:ext uri="{FF2B5EF4-FFF2-40B4-BE49-F238E27FC236}">
                    <a16:creationId xmlns:a16="http://schemas.microsoft.com/office/drawing/2014/main" id="{B40ACB8F-5DA6-D2DA-C00F-4F9F103EE979}"/>
                  </a:ext>
                </a:extLst>
              </p:cNvPr>
              <p:cNvSpPr/>
              <p:nvPr/>
            </p:nvSpPr>
            <p:spPr>
              <a:xfrm>
                <a:off x="1331489" y="4451879"/>
                <a:ext cx="2328" cy="1830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309" extrusionOk="0">
                    <a:moveTo>
                      <a:pt x="2328" y="18309"/>
                    </a:moveTo>
                    <a:cubicBezTo>
                      <a:pt x="2328" y="18309"/>
                      <a:pt x="2328" y="18309"/>
                      <a:pt x="2328" y="18309"/>
                    </a:cubicBezTo>
                    <a:cubicBezTo>
                      <a:pt x="1482" y="12171"/>
                      <a:pt x="529" y="6139"/>
                      <a:pt x="0" y="0"/>
                    </a:cubicBezTo>
                    <a:lnTo>
                      <a:pt x="0" y="0"/>
                    </a:lnTo>
                    <a:cubicBezTo>
                      <a:pt x="529" y="6139"/>
                      <a:pt x="1482" y="12171"/>
                      <a:pt x="2328" y="1820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6" name="Google Shape;13483;g3acbb144eea_1_6349">
                <a:extLst>
                  <a:ext uri="{FF2B5EF4-FFF2-40B4-BE49-F238E27FC236}">
                    <a16:creationId xmlns:a16="http://schemas.microsoft.com/office/drawing/2014/main" id="{CBDD61DA-4964-2015-417F-D09FCC685DAA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0" y="15346"/>
                    </a:moveTo>
                    <a:cubicBezTo>
                      <a:pt x="0" y="15346"/>
                      <a:pt x="0" y="15346"/>
                      <a:pt x="0" y="15346"/>
                    </a:cubicBezTo>
                    <a:cubicBezTo>
                      <a:pt x="2011" y="10160"/>
                      <a:pt x="4339" y="5080"/>
                      <a:pt x="6562" y="0"/>
                    </a:cubicBezTo>
                    <a:cubicBezTo>
                      <a:pt x="6562" y="0"/>
                      <a:pt x="6562" y="0"/>
                      <a:pt x="6562" y="0"/>
                    </a:cubicBezTo>
                    <a:cubicBezTo>
                      <a:pt x="4339" y="5080"/>
                      <a:pt x="2011" y="10160"/>
                      <a:pt x="0" y="1534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7" name="Google Shape;13484;g3acbb144eea_1_6349">
                <a:extLst>
                  <a:ext uri="{FF2B5EF4-FFF2-40B4-BE49-F238E27FC236}">
                    <a16:creationId xmlns:a16="http://schemas.microsoft.com/office/drawing/2014/main" id="{A6E8683C-700B-2B61-9D7D-F75DC8D61F7E}"/>
                  </a:ext>
                </a:extLst>
              </p:cNvPr>
              <p:cNvSpPr/>
              <p:nvPr/>
            </p:nvSpPr>
            <p:spPr>
              <a:xfrm>
                <a:off x="1335616" y="4350279"/>
                <a:ext cx="4021" cy="17568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568" extrusionOk="0">
                    <a:moveTo>
                      <a:pt x="0" y="17568"/>
                    </a:moveTo>
                    <a:cubicBezTo>
                      <a:pt x="0" y="17568"/>
                      <a:pt x="0" y="17568"/>
                      <a:pt x="0" y="17568"/>
                    </a:cubicBezTo>
                    <a:cubicBezTo>
                      <a:pt x="1058" y="11642"/>
                      <a:pt x="2646" y="5821"/>
                      <a:pt x="4022" y="0"/>
                    </a:cubicBezTo>
                    <a:cubicBezTo>
                      <a:pt x="4022" y="0"/>
                      <a:pt x="4022" y="0"/>
                      <a:pt x="4022" y="0"/>
                    </a:cubicBezTo>
                    <a:cubicBezTo>
                      <a:pt x="2646" y="5821"/>
                      <a:pt x="1058" y="11536"/>
                      <a:pt x="0" y="1746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8" name="Google Shape;13485;g3acbb144eea_1_6349">
                <a:extLst>
                  <a:ext uri="{FF2B5EF4-FFF2-40B4-BE49-F238E27FC236}">
                    <a16:creationId xmlns:a16="http://schemas.microsoft.com/office/drawing/2014/main" id="{73941954-7CDC-4467-BC95-D6CA0033CA96}"/>
                  </a:ext>
                </a:extLst>
              </p:cNvPr>
              <p:cNvSpPr/>
              <p:nvPr/>
            </p:nvSpPr>
            <p:spPr>
              <a:xfrm>
                <a:off x="1335405" y="4480665"/>
                <a:ext cx="381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250" extrusionOk="0">
                    <a:moveTo>
                      <a:pt x="3810" y="17251"/>
                    </a:moveTo>
                    <a:cubicBezTo>
                      <a:pt x="3810" y="17251"/>
                      <a:pt x="3810" y="17251"/>
                      <a:pt x="3810" y="17251"/>
                    </a:cubicBezTo>
                    <a:cubicBezTo>
                      <a:pt x="2434" y="11536"/>
                      <a:pt x="1058" y="58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5715"/>
                      <a:pt x="2434" y="11430"/>
                      <a:pt x="3810" y="1714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9" name="Google Shape;13486;g3acbb144eea_1_6349">
                <a:extLst>
                  <a:ext uri="{FF2B5EF4-FFF2-40B4-BE49-F238E27FC236}">
                    <a16:creationId xmlns:a16="http://schemas.microsoft.com/office/drawing/2014/main" id="{ED970039-6A44-C673-A64F-8BE9FFB7D960}"/>
                  </a:ext>
                </a:extLst>
              </p:cNvPr>
              <p:cNvSpPr/>
              <p:nvPr/>
            </p:nvSpPr>
            <p:spPr>
              <a:xfrm>
                <a:off x="1330504" y="4375573"/>
                <a:ext cx="3947" cy="68474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474" extrusionOk="0">
                    <a:moveTo>
                      <a:pt x="561" y="68263"/>
                    </a:moveTo>
                    <a:cubicBezTo>
                      <a:pt x="561" y="68263"/>
                      <a:pt x="561" y="68368"/>
                      <a:pt x="561" y="68474"/>
                    </a:cubicBezTo>
                    <a:cubicBezTo>
                      <a:pt x="-815" y="45508"/>
                      <a:pt x="349" y="22543"/>
                      <a:pt x="3948" y="0"/>
                    </a:cubicBezTo>
                    <a:cubicBezTo>
                      <a:pt x="3948" y="0"/>
                      <a:pt x="3948" y="106"/>
                      <a:pt x="3948" y="212"/>
                    </a:cubicBezTo>
                    <a:cubicBezTo>
                      <a:pt x="349" y="22648"/>
                      <a:pt x="-815" y="45508"/>
                      <a:pt x="561" y="683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0" name="Google Shape;13487;g3acbb144eea_1_6349">
                <a:extLst>
                  <a:ext uri="{FF2B5EF4-FFF2-40B4-BE49-F238E27FC236}">
                    <a16:creationId xmlns:a16="http://schemas.microsoft.com/office/drawing/2014/main" id="{3C35CE2F-F265-AFA3-690C-86C96C3FC96C}"/>
                  </a:ext>
                </a:extLst>
              </p:cNvPr>
              <p:cNvSpPr/>
              <p:nvPr/>
            </p:nvSpPr>
            <p:spPr>
              <a:xfrm>
                <a:off x="1342284" y="4323609"/>
                <a:ext cx="5291" cy="16298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298" extrusionOk="0">
                    <a:moveTo>
                      <a:pt x="0" y="16298"/>
                    </a:moveTo>
                    <a:cubicBezTo>
                      <a:pt x="0" y="16298"/>
                      <a:pt x="0" y="16298"/>
                      <a:pt x="0" y="16298"/>
                    </a:cubicBezTo>
                    <a:cubicBezTo>
                      <a:pt x="1588" y="10795"/>
                      <a:pt x="3493" y="5398"/>
                      <a:pt x="5292" y="0"/>
                    </a:cubicBezTo>
                    <a:cubicBezTo>
                      <a:pt x="5292" y="0"/>
                      <a:pt x="5292" y="0"/>
                      <a:pt x="5292" y="0"/>
                    </a:cubicBezTo>
                    <a:cubicBezTo>
                      <a:pt x="3493" y="5398"/>
                      <a:pt x="1588" y="10689"/>
                      <a:pt x="0" y="161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1" name="Google Shape;13488;g3acbb144eea_1_6349">
                <a:extLst>
                  <a:ext uri="{FF2B5EF4-FFF2-40B4-BE49-F238E27FC236}">
                    <a16:creationId xmlns:a16="http://schemas.microsoft.com/office/drawing/2014/main" id="{D10171D5-01B1-3DA4-9DEA-6607B4EC9C72}"/>
                  </a:ext>
                </a:extLst>
              </p:cNvPr>
              <p:cNvSpPr/>
              <p:nvPr/>
            </p:nvSpPr>
            <p:spPr>
              <a:xfrm>
                <a:off x="1357947" y="4289530"/>
                <a:ext cx="3386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7831" extrusionOk="0">
                    <a:moveTo>
                      <a:pt x="3387" y="0"/>
                    </a:moveTo>
                    <a:cubicBezTo>
                      <a:pt x="2117" y="2540"/>
                      <a:pt x="1164" y="5186"/>
                      <a:pt x="0" y="7832"/>
                    </a:cubicBezTo>
                    <a:cubicBezTo>
                      <a:pt x="0" y="7832"/>
                      <a:pt x="0" y="7832"/>
                      <a:pt x="0" y="7832"/>
                    </a:cubicBezTo>
                    <a:cubicBezTo>
                      <a:pt x="1164" y="5292"/>
                      <a:pt x="2117" y="2646"/>
                      <a:pt x="3281" y="106"/>
                    </a:cubicBezTo>
                    <a:lnTo>
                      <a:pt x="3281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2" name="Google Shape;13489;g3acbb144eea_1_6349">
                <a:extLst>
                  <a:ext uri="{FF2B5EF4-FFF2-40B4-BE49-F238E27FC236}">
                    <a16:creationId xmlns:a16="http://schemas.microsoft.com/office/drawing/2014/main" id="{03B4C476-5E25-E609-9431-55658764045A}"/>
                  </a:ext>
                </a:extLst>
              </p:cNvPr>
              <p:cNvSpPr/>
              <p:nvPr/>
            </p:nvSpPr>
            <p:spPr>
              <a:xfrm>
                <a:off x="1333923" y="4470399"/>
                <a:ext cx="1481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477" extrusionOk="0">
                    <a:moveTo>
                      <a:pt x="1482" y="10372"/>
                    </a:moveTo>
                    <a:cubicBezTo>
                      <a:pt x="1482" y="10372"/>
                      <a:pt x="1482" y="10372"/>
                      <a:pt x="1482" y="10372"/>
                    </a:cubicBezTo>
                    <a:cubicBezTo>
                      <a:pt x="847" y="6879"/>
                      <a:pt x="529" y="338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9" y="3493"/>
                      <a:pt x="847" y="6985"/>
                      <a:pt x="1482" y="104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3" name="Google Shape;13490;g3acbb144eea_1_6349">
                <a:extLst>
                  <a:ext uri="{FF2B5EF4-FFF2-40B4-BE49-F238E27FC236}">
                    <a16:creationId xmlns:a16="http://schemas.microsoft.com/office/drawing/2014/main" id="{09FD5023-E576-D294-00EE-5BCE8117D9F3}"/>
                  </a:ext>
                </a:extLst>
              </p:cNvPr>
              <p:cNvSpPr/>
              <p:nvPr/>
            </p:nvSpPr>
            <p:spPr>
              <a:xfrm>
                <a:off x="1339638" y="4340013"/>
                <a:ext cx="25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10583" extrusionOk="0">
                    <a:moveTo>
                      <a:pt x="0" y="10478"/>
                    </a:moveTo>
                    <a:cubicBezTo>
                      <a:pt x="0" y="10478"/>
                      <a:pt x="0" y="10478"/>
                      <a:pt x="0" y="10478"/>
                    </a:cubicBezTo>
                    <a:cubicBezTo>
                      <a:pt x="847" y="6985"/>
                      <a:pt x="1588" y="3493"/>
                      <a:pt x="2540" y="0"/>
                    </a:cubicBezTo>
                    <a:cubicBezTo>
                      <a:pt x="2540" y="0"/>
                      <a:pt x="2540" y="0"/>
                      <a:pt x="2540" y="0"/>
                    </a:cubicBezTo>
                    <a:cubicBezTo>
                      <a:pt x="1588" y="3493"/>
                      <a:pt x="847" y="6985"/>
                      <a:pt x="0" y="1058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4" name="Google Shape;13491;g3acbb144eea_1_6349">
                <a:extLst>
                  <a:ext uri="{FF2B5EF4-FFF2-40B4-BE49-F238E27FC236}">
                    <a16:creationId xmlns:a16="http://schemas.microsoft.com/office/drawing/2014/main" id="{5673F794-10F8-CC13-5393-A7CA9A9B59DA}"/>
                  </a:ext>
                </a:extLst>
              </p:cNvPr>
              <p:cNvSpPr/>
              <p:nvPr/>
            </p:nvSpPr>
            <p:spPr>
              <a:xfrm>
                <a:off x="1339215" y="4498022"/>
                <a:ext cx="1905" cy="8678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8678" extrusionOk="0">
                    <a:moveTo>
                      <a:pt x="1905" y="8572"/>
                    </a:moveTo>
                    <a:lnTo>
                      <a:pt x="1905" y="8572"/>
                    </a:lnTo>
                    <a:cubicBezTo>
                      <a:pt x="1164" y="5715"/>
                      <a:pt x="635" y="285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857"/>
                      <a:pt x="1164" y="5821"/>
                      <a:pt x="1905" y="86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5" name="Google Shape;13492;g3acbb144eea_1_6349">
                <a:extLst>
                  <a:ext uri="{FF2B5EF4-FFF2-40B4-BE49-F238E27FC236}">
                    <a16:creationId xmlns:a16="http://schemas.microsoft.com/office/drawing/2014/main" id="{A7678811-4766-DA23-8BDE-1822CD2EEB90}"/>
                  </a:ext>
                </a:extLst>
              </p:cNvPr>
              <p:cNvSpPr/>
              <p:nvPr/>
            </p:nvSpPr>
            <p:spPr>
              <a:xfrm>
                <a:off x="1334558" y="4367953"/>
                <a:ext cx="116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831" extrusionOk="0">
                    <a:moveTo>
                      <a:pt x="0" y="7832"/>
                    </a:moveTo>
                    <a:cubicBezTo>
                      <a:pt x="0" y="7832"/>
                      <a:pt x="0" y="7726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ubicBezTo>
                      <a:pt x="1164" y="0"/>
                      <a:pt x="1164" y="0"/>
                      <a:pt x="1164" y="0"/>
                    </a:cubicBezTo>
                    <a:cubicBezTo>
                      <a:pt x="635" y="2646"/>
                      <a:pt x="423" y="5292"/>
                      <a:pt x="0" y="783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6" name="Google Shape;13493;g3acbb144eea_1_6349">
                <a:extLst>
                  <a:ext uri="{FF2B5EF4-FFF2-40B4-BE49-F238E27FC236}">
                    <a16:creationId xmlns:a16="http://schemas.microsoft.com/office/drawing/2014/main" id="{C366FEB1-740C-7AA9-AE08-C2AEB4D5E89B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0" y="11007"/>
                    </a:moveTo>
                    <a:cubicBezTo>
                      <a:pt x="0" y="11007"/>
                      <a:pt x="0" y="11007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ubicBezTo>
                      <a:pt x="3810" y="0"/>
                      <a:pt x="3810" y="0"/>
                      <a:pt x="3810" y="0"/>
                    </a:cubicBezTo>
                    <a:cubicBezTo>
                      <a:pt x="2434" y="3598"/>
                      <a:pt x="1270" y="7303"/>
                      <a:pt x="0" y="1100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7" name="Google Shape;13494;g3acbb144eea_1_6349">
                <a:extLst>
                  <a:ext uri="{FF2B5EF4-FFF2-40B4-BE49-F238E27FC236}">
                    <a16:creationId xmlns:a16="http://schemas.microsoft.com/office/drawing/2014/main" id="{84BA8B87-7A06-F926-0473-36DFC1C8866D}"/>
                  </a:ext>
                </a:extLst>
              </p:cNvPr>
              <p:cNvSpPr/>
              <p:nvPr/>
            </p:nvSpPr>
            <p:spPr>
              <a:xfrm>
                <a:off x="1331065" y="4443835"/>
                <a:ext cx="42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8149" extrusionOk="0">
                    <a:moveTo>
                      <a:pt x="423" y="8149"/>
                    </a:moveTo>
                    <a:lnTo>
                      <a:pt x="423" y="8149"/>
                    </a:lnTo>
                    <a:cubicBezTo>
                      <a:pt x="212" y="5503"/>
                      <a:pt x="212" y="2857"/>
                      <a:pt x="0" y="212"/>
                    </a:cubicBezTo>
                    <a:cubicBezTo>
                      <a:pt x="0" y="212"/>
                      <a:pt x="0" y="106"/>
                      <a:pt x="0" y="0"/>
                    </a:cubicBezTo>
                    <a:cubicBezTo>
                      <a:pt x="212" y="2751"/>
                      <a:pt x="106" y="5397"/>
                      <a:pt x="423" y="81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8" name="Google Shape;13495;g3acbb144eea_1_6349">
                <a:extLst>
                  <a:ext uri="{FF2B5EF4-FFF2-40B4-BE49-F238E27FC236}">
                    <a16:creationId xmlns:a16="http://schemas.microsoft.com/office/drawing/2014/main" id="{5A70FAA7-FFD3-1D38-4262-894A059CE320}"/>
                  </a:ext>
                </a:extLst>
              </p:cNvPr>
              <p:cNvSpPr/>
              <p:nvPr/>
            </p:nvSpPr>
            <p:spPr>
              <a:xfrm>
                <a:off x="1024995" y="4352184"/>
                <a:ext cx="10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269" extrusionOk="0">
                    <a:moveTo>
                      <a:pt x="0" y="1270"/>
                    </a:moveTo>
                    <a:cubicBezTo>
                      <a:pt x="0" y="1270"/>
                      <a:pt x="0" y="423"/>
                      <a:pt x="106" y="0"/>
                    </a:cubicBezTo>
                    <a:cubicBezTo>
                      <a:pt x="106" y="423"/>
                      <a:pt x="106" y="847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9" name="Google Shape;13496;g3acbb144eea_1_6349">
                <a:extLst>
                  <a:ext uri="{FF2B5EF4-FFF2-40B4-BE49-F238E27FC236}">
                    <a16:creationId xmlns:a16="http://schemas.microsoft.com/office/drawing/2014/main" id="{36AC76A9-71B6-3076-8DE9-3863ABBD062B}"/>
                  </a:ext>
                </a:extLst>
              </p:cNvPr>
              <p:cNvSpPr/>
              <p:nvPr/>
            </p:nvSpPr>
            <p:spPr>
              <a:xfrm>
                <a:off x="1022138" y="4466060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0" name="Google Shape;13497;g3acbb144eea_1_6349">
                <a:extLst>
                  <a:ext uri="{FF2B5EF4-FFF2-40B4-BE49-F238E27FC236}">
                    <a16:creationId xmlns:a16="http://schemas.microsoft.com/office/drawing/2014/main" id="{459707BB-C12D-0880-36E3-4228ABF3506A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1" name="Google Shape;13498;g3acbb144eea_1_6349">
                <a:extLst>
                  <a:ext uri="{FF2B5EF4-FFF2-40B4-BE49-F238E27FC236}">
                    <a16:creationId xmlns:a16="http://schemas.microsoft.com/office/drawing/2014/main" id="{E27D1B5D-25DE-EE92-3B7C-5945CE3548C4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2" name="Google Shape;13499;g3acbb144eea_1_6349">
                <a:extLst>
                  <a:ext uri="{FF2B5EF4-FFF2-40B4-BE49-F238E27FC236}">
                    <a16:creationId xmlns:a16="http://schemas.microsoft.com/office/drawing/2014/main" id="{2D9DB435-4A2E-43A4-BFA5-7843C8250DAF}"/>
                  </a:ext>
                </a:extLst>
              </p:cNvPr>
              <p:cNvSpPr/>
              <p:nvPr/>
            </p:nvSpPr>
            <p:spPr>
              <a:xfrm>
                <a:off x="1020779" y="4270057"/>
                <a:ext cx="189954" cy="345969"/>
              </a:xfrm>
              <a:custGeom>
                <a:avLst/>
                <a:gdLst/>
                <a:ahLst/>
                <a:cxnLst/>
                <a:rect l="l" t="t" r="r" b="b"/>
                <a:pathLst>
                  <a:path w="189954" h="345969" extrusionOk="0">
                    <a:moveTo>
                      <a:pt x="183392" y="230188"/>
                    </a:moveTo>
                    <a:cubicBezTo>
                      <a:pt x="170904" y="152188"/>
                      <a:pt x="172386" y="72813"/>
                      <a:pt x="189954" y="0"/>
                    </a:cubicBezTo>
                    <a:cubicBezTo>
                      <a:pt x="135450" y="1693"/>
                      <a:pt x="81369" y="13229"/>
                      <a:pt x="30569" y="35983"/>
                    </a:cubicBezTo>
                    <a:cubicBezTo>
                      <a:pt x="23478" y="39053"/>
                      <a:pt x="16599" y="42333"/>
                      <a:pt x="9720" y="45720"/>
                    </a:cubicBezTo>
                    <a:cubicBezTo>
                      <a:pt x="9720" y="45720"/>
                      <a:pt x="9720" y="45720"/>
                      <a:pt x="9720" y="45720"/>
                    </a:cubicBezTo>
                    <a:cubicBezTo>
                      <a:pt x="7497" y="57891"/>
                      <a:pt x="5804" y="70062"/>
                      <a:pt x="4322" y="82232"/>
                    </a:cubicBezTo>
                    <a:cubicBezTo>
                      <a:pt x="4322" y="82656"/>
                      <a:pt x="4322" y="83079"/>
                      <a:pt x="4216" y="83502"/>
                    </a:cubicBezTo>
                    <a:cubicBezTo>
                      <a:pt x="-123" y="120756"/>
                      <a:pt x="-1181" y="158433"/>
                      <a:pt x="1359" y="196109"/>
                    </a:cubicBezTo>
                    <a:cubicBezTo>
                      <a:pt x="1359" y="196109"/>
                      <a:pt x="1359" y="196109"/>
                      <a:pt x="1359" y="196215"/>
                    </a:cubicBezTo>
                    <a:cubicBezTo>
                      <a:pt x="4640" y="246592"/>
                      <a:pt x="14165" y="296968"/>
                      <a:pt x="29934" y="345969"/>
                    </a:cubicBezTo>
                    <a:cubicBezTo>
                      <a:pt x="29934" y="345969"/>
                      <a:pt x="29934" y="345969"/>
                      <a:pt x="29934" y="345969"/>
                    </a:cubicBezTo>
                    <a:cubicBezTo>
                      <a:pt x="74702" y="283422"/>
                      <a:pt x="126560" y="245110"/>
                      <a:pt x="183392" y="23029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3" name="Google Shape;13500;g3acbb144eea_1_6349">
                <a:extLst>
                  <a:ext uri="{FF2B5EF4-FFF2-40B4-BE49-F238E27FC236}">
                    <a16:creationId xmlns:a16="http://schemas.microsoft.com/office/drawing/2014/main" id="{DBAF9F16-42FA-3663-04D5-D74394368A58}"/>
                  </a:ext>
                </a:extLst>
              </p:cNvPr>
              <p:cNvSpPr/>
              <p:nvPr/>
            </p:nvSpPr>
            <p:spPr>
              <a:xfrm>
                <a:off x="1404196" y="4719214"/>
                <a:ext cx="1481" cy="58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5820" extrusionOk="0">
                    <a:moveTo>
                      <a:pt x="0" y="5821"/>
                    </a:moveTo>
                    <a:cubicBezTo>
                      <a:pt x="529" y="3916"/>
                      <a:pt x="953" y="1905"/>
                      <a:pt x="1482" y="0"/>
                    </a:cubicBezTo>
                    <a:cubicBezTo>
                      <a:pt x="1058" y="2011"/>
                      <a:pt x="529" y="3916"/>
                      <a:pt x="0" y="5821"/>
                    </a:cubicBezTo>
                    <a:cubicBezTo>
                      <a:pt x="0" y="5821"/>
                      <a:pt x="0" y="5821"/>
                      <a:pt x="0" y="582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4" name="Google Shape;13501;g3acbb144eea_1_6349">
                <a:extLst>
                  <a:ext uri="{FF2B5EF4-FFF2-40B4-BE49-F238E27FC236}">
                    <a16:creationId xmlns:a16="http://schemas.microsoft.com/office/drawing/2014/main" id="{D6AA2BF3-5E32-19E1-D82B-2FD89B0C7317}"/>
                  </a:ext>
                </a:extLst>
              </p:cNvPr>
              <p:cNvSpPr/>
              <p:nvPr/>
            </p:nvSpPr>
            <p:spPr>
              <a:xfrm>
                <a:off x="1393401" y="4616344"/>
                <a:ext cx="4339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9101" extrusionOk="0">
                    <a:moveTo>
                      <a:pt x="4233" y="8996"/>
                    </a:moveTo>
                    <a:cubicBezTo>
                      <a:pt x="2963" y="5927"/>
                      <a:pt x="1482" y="29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069"/>
                      <a:pt x="3069" y="6033"/>
                      <a:pt x="4339" y="9102"/>
                    </a:cubicBezTo>
                    <a:lnTo>
                      <a:pt x="4339" y="9102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5" name="Google Shape;13502;g3acbb144eea_1_6349">
                <a:extLst>
                  <a:ext uri="{FF2B5EF4-FFF2-40B4-BE49-F238E27FC236}">
                    <a16:creationId xmlns:a16="http://schemas.microsoft.com/office/drawing/2014/main" id="{5F6934B4-7DBE-D36E-7320-05AB458E0FBF}"/>
                  </a:ext>
                </a:extLst>
              </p:cNvPr>
              <p:cNvSpPr/>
              <p:nvPr/>
            </p:nvSpPr>
            <p:spPr>
              <a:xfrm>
                <a:off x="1399751" y="4631054"/>
                <a:ext cx="2963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8466" extrusionOk="0">
                    <a:moveTo>
                      <a:pt x="2963" y="8255"/>
                    </a:moveTo>
                    <a:cubicBezTo>
                      <a:pt x="2117" y="5504"/>
                      <a:pt x="1058" y="275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2752"/>
                      <a:pt x="2117" y="5609"/>
                      <a:pt x="2963" y="8467"/>
                    </a:cubicBezTo>
                    <a:cubicBezTo>
                      <a:pt x="2963" y="8467"/>
                      <a:pt x="2963" y="8467"/>
                      <a:pt x="2963" y="846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6" name="Google Shape;13503;g3acbb144eea_1_6349">
                <a:extLst>
                  <a:ext uri="{FF2B5EF4-FFF2-40B4-BE49-F238E27FC236}">
                    <a16:creationId xmlns:a16="http://schemas.microsoft.com/office/drawing/2014/main" id="{975867BF-23DA-7AB1-BD47-9898F75DE3BA}"/>
                  </a:ext>
                </a:extLst>
              </p:cNvPr>
              <p:cNvSpPr/>
              <p:nvPr/>
            </p:nvSpPr>
            <p:spPr>
              <a:xfrm>
                <a:off x="1400915" y="4732019"/>
                <a:ext cx="1270" cy="370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704" extrusionOk="0">
                    <a:moveTo>
                      <a:pt x="1270" y="0"/>
                    </a:moveTo>
                    <a:cubicBezTo>
                      <a:pt x="1270" y="0"/>
                      <a:pt x="1270" y="0"/>
                      <a:pt x="1270" y="0"/>
                    </a:cubicBezTo>
                    <a:cubicBezTo>
                      <a:pt x="847" y="1270"/>
                      <a:pt x="423" y="2434"/>
                      <a:pt x="0" y="3704"/>
                    </a:cubicBezTo>
                    <a:cubicBezTo>
                      <a:pt x="423" y="2434"/>
                      <a:pt x="847" y="1270"/>
                      <a:pt x="127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7" name="Google Shape;13504;g3acbb144eea_1_6349">
                <a:extLst>
                  <a:ext uri="{FF2B5EF4-FFF2-40B4-BE49-F238E27FC236}">
                    <a16:creationId xmlns:a16="http://schemas.microsoft.com/office/drawing/2014/main" id="{22606227-12FF-FFF5-2F77-AC0368E6DC9F}"/>
                  </a:ext>
                </a:extLst>
              </p:cNvPr>
              <p:cNvSpPr/>
              <p:nvPr/>
            </p:nvSpPr>
            <p:spPr>
              <a:xfrm>
                <a:off x="1404302" y="4645554"/>
                <a:ext cx="2010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8149" extrusionOk="0">
                    <a:moveTo>
                      <a:pt x="2011" y="8043"/>
                    </a:moveTo>
                    <a:cubicBezTo>
                      <a:pt x="1482" y="5397"/>
                      <a:pt x="741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751"/>
                      <a:pt x="1482" y="5397"/>
                      <a:pt x="2011" y="8149"/>
                    </a:cubicBezTo>
                    <a:cubicBezTo>
                      <a:pt x="2011" y="8149"/>
                      <a:pt x="2011" y="8149"/>
                      <a:pt x="2011" y="81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8" name="Google Shape;13505;g3acbb144eea_1_6349">
                <a:extLst>
                  <a:ext uri="{FF2B5EF4-FFF2-40B4-BE49-F238E27FC236}">
                    <a16:creationId xmlns:a16="http://schemas.microsoft.com/office/drawing/2014/main" id="{4FE4E585-B5D5-E1D8-CDD4-500717A796FA}"/>
                  </a:ext>
                </a:extLst>
              </p:cNvPr>
              <p:cNvSpPr/>
              <p:nvPr/>
            </p:nvSpPr>
            <p:spPr>
              <a:xfrm>
                <a:off x="1387263" y="4760489"/>
                <a:ext cx="2540" cy="423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4233" extrusionOk="0">
                    <a:moveTo>
                      <a:pt x="106" y="4233"/>
                    </a:moveTo>
                    <a:cubicBezTo>
                      <a:pt x="952" y="2857"/>
                      <a:pt x="1799" y="1376"/>
                      <a:pt x="2540" y="0"/>
                    </a:cubicBezTo>
                    <a:cubicBezTo>
                      <a:pt x="1693" y="1482"/>
                      <a:pt x="847" y="2857"/>
                      <a:pt x="0" y="4233"/>
                    </a:cubicBezTo>
                    <a:cubicBezTo>
                      <a:pt x="0" y="4233"/>
                      <a:pt x="0" y="4233"/>
                      <a:pt x="0" y="423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9" name="Google Shape;13506;g3acbb144eea_1_6349">
                <a:extLst>
                  <a:ext uri="{FF2B5EF4-FFF2-40B4-BE49-F238E27FC236}">
                    <a16:creationId xmlns:a16="http://schemas.microsoft.com/office/drawing/2014/main" id="{BFCCED42-86D7-872E-5236-B764EBAD6F01}"/>
                  </a:ext>
                </a:extLst>
              </p:cNvPr>
              <p:cNvSpPr/>
              <p:nvPr/>
            </p:nvSpPr>
            <p:spPr>
              <a:xfrm>
                <a:off x="1379220" y="4771178"/>
                <a:ext cx="4127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5609" extrusionOk="0">
                    <a:moveTo>
                      <a:pt x="106" y="5609"/>
                    </a:moveTo>
                    <a:cubicBezTo>
                      <a:pt x="1482" y="3704"/>
                      <a:pt x="2857" y="1905"/>
                      <a:pt x="4127" y="0"/>
                    </a:cubicBezTo>
                    <a:cubicBezTo>
                      <a:pt x="4127" y="0"/>
                      <a:pt x="4127" y="0"/>
                      <a:pt x="4127" y="0"/>
                    </a:cubicBezTo>
                    <a:cubicBezTo>
                      <a:pt x="2857" y="1905"/>
                      <a:pt x="1376" y="3810"/>
                      <a:pt x="0" y="5609"/>
                    </a:cubicBezTo>
                    <a:cubicBezTo>
                      <a:pt x="0" y="5609"/>
                      <a:pt x="0" y="5609"/>
                      <a:pt x="0" y="560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0" name="Google Shape;13507;g3acbb144eea_1_6349">
                <a:extLst>
                  <a:ext uri="{FF2B5EF4-FFF2-40B4-BE49-F238E27FC236}">
                    <a16:creationId xmlns:a16="http://schemas.microsoft.com/office/drawing/2014/main" id="{69C274D6-36A6-EAAF-EE54-EFE91B008A6D}"/>
                  </a:ext>
                </a:extLst>
              </p:cNvPr>
              <p:cNvSpPr/>
              <p:nvPr/>
            </p:nvSpPr>
            <p:spPr>
              <a:xfrm>
                <a:off x="1394248" y="4745566"/>
                <a:ext cx="2963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6456" extrusionOk="0">
                    <a:moveTo>
                      <a:pt x="0" y="6456"/>
                    </a:moveTo>
                    <a:cubicBezTo>
                      <a:pt x="1058" y="4339"/>
                      <a:pt x="2011" y="2222"/>
                      <a:pt x="2963" y="0"/>
                    </a:cubicBezTo>
                    <a:cubicBezTo>
                      <a:pt x="2963" y="0"/>
                      <a:pt x="2963" y="0"/>
                      <a:pt x="2963" y="0"/>
                    </a:cubicBezTo>
                    <a:cubicBezTo>
                      <a:pt x="2011" y="2222"/>
                      <a:pt x="1058" y="4339"/>
                      <a:pt x="0" y="6456"/>
                    </a:cubicBezTo>
                    <a:cubicBezTo>
                      <a:pt x="0" y="6456"/>
                      <a:pt x="0" y="6456"/>
                      <a:pt x="0" y="645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1" name="Google Shape;13508;g3acbb144eea_1_6349">
                <a:extLst>
                  <a:ext uri="{FF2B5EF4-FFF2-40B4-BE49-F238E27FC236}">
                    <a16:creationId xmlns:a16="http://schemas.microsoft.com/office/drawing/2014/main" id="{A6EE428D-BD13-0D25-4CAE-1187FD10F1B1}"/>
                  </a:ext>
                </a:extLst>
              </p:cNvPr>
              <p:cNvSpPr/>
              <p:nvPr/>
            </p:nvSpPr>
            <p:spPr>
              <a:xfrm>
                <a:off x="1360487" y="4794038"/>
                <a:ext cx="4233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915" extrusionOk="0">
                    <a:moveTo>
                      <a:pt x="4233" y="0"/>
                    </a:move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376"/>
                      <a:pt x="1376" y="2540"/>
                      <a:pt x="0" y="3916"/>
                    </a:cubicBezTo>
                    <a:cubicBezTo>
                      <a:pt x="1376" y="2646"/>
                      <a:pt x="2858" y="1376"/>
                      <a:pt x="423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2" name="Google Shape;13509;g3acbb144eea_1_6349">
                <a:extLst>
                  <a:ext uri="{FF2B5EF4-FFF2-40B4-BE49-F238E27FC236}">
                    <a16:creationId xmlns:a16="http://schemas.microsoft.com/office/drawing/2014/main" id="{76969E38-F0E7-DC17-B10C-BD98423E0744}"/>
                  </a:ext>
                </a:extLst>
              </p:cNvPr>
              <p:cNvSpPr/>
              <p:nvPr/>
            </p:nvSpPr>
            <p:spPr>
              <a:xfrm>
                <a:off x="1370118" y="4783031"/>
                <a:ext cx="455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5080" extrusionOk="0">
                    <a:moveTo>
                      <a:pt x="0" y="5080"/>
                    </a:moveTo>
                    <a:cubicBezTo>
                      <a:pt x="1482" y="3387"/>
                      <a:pt x="3069" y="1693"/>
                      <a:pt x="4551" y="0"/>
                    </a:cubicBezTo>
                    <a:cubicBezTo>
                      <a:pt x="4551" y="0"/>
                      <a:pt x="4551" y="0"/>
                      <a:pt x="4551" y="0"/>
                    </a:cubicBezTo>
                    <a:cubicBezTo>
                      <a:pt x="3069" y="1799"/>
                      <a:pt x="1482" y="3387"/>
                      <a:pt x="0" y="5080"/>
                    </a:cubicBezTo>
                    <a:cubicBezTo>
                      <a:pt x="0" y="5080"/>
                      <a:pt x="0" y="5080"/>
                      <a:pt x="0" y="508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3" name="Google Shape;13510;g3acbb144eea_1_6349">
                <a:extLst>
                  <a:ext uri="{FF2B5EF4-FFF2-40B4-BE49-F238E27FC236}">
                    <a16:creationId xmlns:a16="http://schemas.microsoft.com/office/drawing/2014/main" id="{2DF56FE9-D8E3-CB11-7930-E345EAF6D05A}"/>
                  </a:ext>
                </a:extLst>
              </p:cNvPr>
              <p:cNvSpPr/>
              <p:nvPr/>
            </p:nvSpPr>
            <p:spPr>
              <a:xfrm>
                <a:off x="1342072" y="4509452"/>
                <a:ext cx="4021" cy="1280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805" extrusionOk="0">
                    <a:moveTo>
                      <a:pt x="0" y="0"/>
                    </a:moveTo>
                    <a:cubicBezTo>
                      <a:pt x="1164" y="4339"/>
                      <a:pt x="2646" y="8572"/>
                      <a:pt x="4022" y="12806"/>
                    </a:cubicBezTo>
                    <a:cubicBezTo>
                      <a:pt x="2646" y="8572"/>
                      <a:pt x="1164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4" name="Google Shape;13511;g3acbb144eea_1_6349">
                <a:extLst>
                  <a:ext uri="{FF2B5EF4-FFF2-40B4-BE49-F238E27FC236}">
                    <a16:creationId xmlns:a16="http://schemas.microsoft.com/office/drawing/2014/main" id="{55E3B9DA-A670-954A-5B51-77B6F1A1C782}"/>
                  </a:ext>
                </a:extLst>
              </p:cNvPr>
              <p:cNvSpPr/>
              <p:nvPr/>
            </p:nvSpPr>
            <p:spPr>
              <a:xfrm>
                <a:off x="1409170" y="4674658"/>
                <a:ext cx="31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317" h="7725" extrusionOk="0">
                    <a:moveTo>
                      <a:pt x="317" y="7726"/>
                    </a:moveTo>
                    <a:cubicBezTo>
                      <a:pt x="317" y="5186"/>
                      <a:pt x="106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12" y="2540"/>
                      <a:pt x="317" y="5186"/>
                      <a:pt x="317" y="7726"/>
                    </a:cubicBezTo>
                    <a:lnTo>
                      <a:pt x="317" y="772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5" name="Google Shape;13512;g3acbb144eea_1_6349">
                <a:extLst>
                  <a:ext uri="{FF2B5EF4-FFF2-40B4-BE49-F238E27FC236}">
                    <a16:creationId xmlns:a16="http://schemas.microsoft.com/office/drawing/2014/main" id="{2CF9C187-A7D8-125E-5083-01B01B0F9CC8}"/>
                  </a:ext>
                </a:extLst>
              </p:cNvPr>
              <p:cNvSpPr/>
              <p:nvPr/>
            </p:nvSpPr>
            <p:spPr>
              <a:xfrm>
                <a:off x="1408959" y="4689263"/>
                <a:ext cx="423" cy="751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14" extrusionOk="0">
                    <a:moveTo>
                      <a:pt x="106" y="7514"/>
                    </a:moveTo>
                    <a:cubicBezTo>
                      <a:pt x="317" y="4974"/>
                      <a:pt x="423" y="2540"/>
                      <a:pt x="423" y="0"/>
                    </a:cubicBezTo>
                    <a:lnTo>
                      <a:pt x="423" y="0"/>
                    </a:lnTo>
                    <a:cubicBezTo>
                      <a:pt x="423" y="2540"/>
                      <a:pt x="212" y="5080"/>
                      <a:pt x="0" y="7514"/>
                    </a:cubicBezTo>
                    <a:cubicBezTo>
                      <a:pt x="0" y="7514"/>
                      <a:pt x="0" y="7514"/>
                      <a:pt x="0" y="75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6" name="Google Shape;13513;g3acbb144eea_1_6349">
                <a:extLst>
                  <a:ext uri="{FF2B5EF4-FFF2-40B4-BE49-F238E27FC236}">
                    <a16:creationId xmlns:a16="http://schemas.microsoft.com/office/drawing/2014/main" id="{C302EC26-1AB7-3648-1261-16273678F93F}"/>
                  </a:ext>
                </a:extLst>
              </p:cNvPr>
              <p:cNvSpPr/>
              <p:nvPr/>
            </p:nvSpPr>
            <p:spPr>
              <a:xfrm>
                <a:off x="1407265" y="4703762"/>
                <a:ext cx="1058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7302" extrusionOk="0">
                    <a:moveTo>
                      <a:pt x="0" y="7303"/>
                    </a:moveTo>
                    <a:cubicBezTo>
                      <a:pt x="423" y="4868"/>
                      <a:pt x="741" y="2434"/>
                      <a:pt x="1058" y="0"/>
                    </a:cubicBezTo>
                    <a:cubicBezTo>
                      <a:pt x="1058" y="0"/>
                      <a:pt x="1058" y="0"/>
                      <a:pt x="1058" y="0"/>
                    </a:cubicBezTo>
                    <a:cubicBezTo>
                      <a:pt x="741" y="2434"/>
                      <a:pt x="423" y="4868"/>
                      <a:pt x="0" y="7303"/>
                    </a:cubicBezTo>
                    <a:cubicBezTo>
                      <a:pt x="0" y="7303"/>
                      <a:pt x="0" y="7303"/>
                      <a:pt x="0" y="730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7" name="Google Shape;13514;g3acbb144eea_1_6349">
                <a:extLst>
                  <a:ext uri="{FF2B5EF4-FFF2-40B4-BE49-F238E27FC236}">
                    <a16:creationId xmlns:a16="http://schemas.microsoft.com/office/drawing/2014/main" id="{CE2B0FA2-7ECF-0729-0C41-CF7C23FDBB1B}"/>
                  </a:ext>
                </a:extLst>
              </p:cNvPr>
              <p:cNvSpPr/>
              <p:nvPr/>
            </p:nvSpPr>
            <p:spPr>
              <a:xfrm>
                <a:off x="1383347" y="4598564"/>
                <a:ext cx="7937" cy="13229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13229" extrusionOk="0">
                    <a:moveTo>
                      <a:pt x="7832" y="13123"/>
                    </a:moveTo>
                    <a:cubicBezTo>
                      <a:pt x="7832" y="13123"/>
                      <a:pt x="7832" y="13123"/>
                      <a:pt x="7832" y="13123"/>
                    </a:cubicBezTo>
                    <a:cubicBezTo>
                      <a:pt x="5397" y="8678"/>
                      <a:pt x="2857" y="4339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2857" y="4339"/>
                      <a:pt x="5503" y="8678"/>
                      <a:pt x="7938" y="132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8" name="Google Shape;13515;g3acbb144eea_1_6349">
                <a:extLst>
                  <a:ext uri="{FF2B5EF4-FFF2-40B4-BE49-F238E27FC236}">
                    <a16:creationId xmlns:a16="http://schemas.microsoft.com/office/drawing/2014/main" id="{830D088A-CBCA-0F85-26C9-3E2FAD429761}"/>
                  </a:ext>
                </a:extLst>
              </p:cNvPr>
              <p:cNvSpPr/>
              <p:nvPr/>
            </p:nvSpPr>
            <p:spPr>
              <a:xfrm>
                <a:off x="1407477" y="4660159"/>
                <a:ext cx="1164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937" extrusionOk="0">
                    <a:moveTo>
                      <a:pt x="1164" y="7832"/>
                    </a:moveTo>
                    <a:cubicBezTo>
                      <a:pt x="847" y="5186"/>
                      <a:pt x="423" y="254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3" y="2646"/>
                      <a:pt x="847" y="5292"/>
                      <a:pt x="1164" y="7938"/>
                    </a:cubicBezTo>
                    <a:cubicBezTo>
                      <a:pt x="1164" y="7938"/>
                      <a:pt x="1164" y="7938"/>
                      <a:pt x="1164" y="793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9" name="Google Shape;13516;g3acbb144eea_1_6349">
                <a:extLst>
                  <a:ext uri="{FF2B5EF4-FFF2-40B4-BE49-F238E27FC236}">
                    <a16:creationId xmlns:a16="http://schemas.microsoft.com/office/drawing/2014/main" id="{559F61D8-CA69-C790-D0FC-9931376216A4}"/>
                  </a:ext>
                </a:extLst>
              </p:cNvPr>
              <p:cNvSpPr/>
              <p:nvPr/>
            </p:nvSpPr>
            <p:spPr>
              <a:xfrm>
                <a:off x="1363450" y="4564379"/>
                <a:ext cx="4762" cy="931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313" extrusionOk="0">
                    <a:moveTo>
                      <a:pt x="0" y="0"/>
                    </a:moveTo>
                    <a:cubicBezTo>
                      <a:pt x="1587" y="3175"/>
                      <a:pt x="3069" y="6244"/>
                      <a:pt x="4762" y="9313"/>
                    </a:cubicBezTo>
                    <a:cubicBezTo>
                      <a:pt x="3069" y="6244"/>
                      <a:pt x="1587" y="306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0" name="Google Shape;13517;g3acbb144eea_1_6349">
                <a:extLst>
                  <a:ext uri="{FF2B5EF4-FFF2-40B4-BE49-F238E27FC236}">
                    <a16:creationId xmlns:a16="http://schemas.microsoft.com/office/drawing/2014/main" id="{3B8F3976-1542-FA58-DA8F-54CD2322827A}"/>
                  </a:ext>
                </a:extLst>
              </p:cNvPr>
              <p:cNvSpPr/>
              <p:nvPr/>
            </p:nvSpPr>
            <p:spPr>
              <a:xfrm>
                <a:off x="1351174" y="4536545"/>
                <a:ext cx="4762" cy="11747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747" extrusionOk="0">
                    <a:moveTo>
                      <a:pt x="0" y="0"/>
                    </a:moveTo>
                    <a:cubicBezTo>
                      <a:pt x="1482" y="3916"/>
                      <a:pt x="3069" y="7832"/>
                      <a:pt x="4762" y="11748"/>
                    </a:cubicBezTo>
                    <a:cubicBezTo>
                      <a:pt x="3069" y="7832"/>
                      <a:pt x="1482" y="391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1" name="Google Shape;13518;g3acbb144eea_1_6349">
                <a:extLst>
                  <a:ext uri="{FF2B5EF4-FFF2-40B4-BE49-F238E27FC236}">
                    <a16:creationId xmlns:a16="http://schemas.microsoft.com/office/drawing/2014/main" id="{60BACCC0-35C3-3D4E-5CED-FC0AF93576E8}"/>
                  </a:ext>
                </a:extLst>
              </p:cNvPr>
              <p:cNvSpPr/>
              <p:nvPr/>
            </p:nvSpPr>
            <p:spPr>
              <a:xfrm>
                <a:off x="1204065" y="4493121"/>
                <a:ext cx="205575" cy="310864"/>
              </a:xfrm>
              <a:custGeom>
                <a:avLst/>
                <a:gdLst/>
                <a:ahLst/>
                <a:cxnLst/>
                <a:rect l="l" t="t" r="r" b="b"/>
                <a:pathLst>
                  <a:path w="205575" h="310864" extrusionOk="0">
                    <a:moveTo>
                      <a:pt x="164148" y="80572"/>
                    </a:moveTo>
                    <a:cubicBezTo>
                      <a:pt x="162454" y="77502"/>
                      <a:pt x="160972" y="74327"/>
                      <a:pt x="159385" y="71258"/>
                    </a:cubicBezTo>
                    <a:cubicBezTo>
                      <a:pt x="156739" y="65966"/>
                      <a:pt x="154093" y="60569"/>
                      <a:pt x="151765" y="55172"/>
                    </a:cubicBezTo>
                    <a:cubicBezTo>
                      <a:pt x="150072" y="51256"/>
                      <a:pt x="148484" y="47340"/>
                      <a:pt x="147003" y="43424"/>
                    </a:cubicBezTo>
                    <a:cubicBezTo>
                      <a:pt x="145203" y="38662"/>
                      <a:pt x="143510" y="34005"/>
                      <a:pt x="141923" y="29136"/>
                    </a:cubicBezTo>
                    <a:cubicBezTo>
                      <a:pt x="140547" y="24903"/>
                      <a:pt x="139065" y="20670"/>
                      <a:pt x="137901" y="16331"/>
                    </a:cubicBezTo>
                    <a:cubicBezTo>
                      <a:pt x="137583" y="15378"/>
                      <a:pt x="137266" y="14426"/>
                      <a:pt x="136948" y="13473"/>
                    </a:cubicBezTo>
                    <a:cubicBezTo>
                      <a:pt x="89218" y="-1979"/>
                      <a:pt x="43180" y="-4201"/>
                      <a:pt x="0" y="7123"/>
                    </a:cubicBezTo>
                    <a:cubicBezTo>
                      <a:pt x="15134" y="101209"/>
                      <a:pt x="50483" y="193496"/>
                      <a:pt x="102023" y="270013"/>
                    </a:cubicBezTo>
                    <a:cubicBezTo>
                      <a:pt x="114194" y="288111"/>
                      <a:pt x="130598" y="301763"/>
                      <a:pt x="148908" y="310865"/>
                    </a:cubicBezTo>
                    <a:cubicBezTo>
                      <a:pt x="151130" y="308960"/>
                      <a:pt x="153564" y="307372"/>
                      <a:pt x="155681" y="305467"/>
                    </a:cubicBezTo>
                    <a:cubicBezTo>
                      <a:pt x="155893" y="305256"/>
                      <a:pt x="156104" y="305044"/>
                      <a:pt x="156316" y="304938"/>
                    </a:cubicBezTo>
                    <a:cubicBezTo>
                      <a:pt x="157692" y="303668"/>
                      <a:pt x="159173" y="302398"/>
                      <a:pt x="160549" y="301022"/>
                    </a:cubicBezTo>
                    <a:cubicBezTo>
                      <a:pt x="162454" y="299117"/>
                      <a:pt x="164148" y="297106"/>
                      <a:pt x="165947" y="295096"/>
                    </a:cubicBezTo>
                    <a:cubicBezTo>
                      <a:pt x="167428" y="293402"/>
                      <a:pt x="169016" y="291709"/>
                      <a:pt x="170498" y="290016"/>
                    </a:cubicBezTo>
                    <a:cubicBezTo>
                      <a:pt x="172191" y="288005"/>
                      <a:pt x="173672" y="285888"/>
                      <a:pt x="175154" y="283771"/>
                    </a:cubicBezTo>
                    <a:cubicBezTo>
                      <a:pt x="176530" y="281866"/>
                      <a:pt x="177906" y="280067"/>
                      <a:pt x="179282" y="278162"/>
                    </a:cubicBezTo>
                    <a:cubicBezTo>
                      <a:pt x="180658" y="276046"/>
                      <a:pt x="181928" y="273929"/>
                      <a:pt x="183303" y="271707"/>
                    </a:cubicBezTo>
                    <a:cubicBezTo>
                      <a:pt x="184150" y="270331"/>
                      <a:pt x="184997" y="268849"/>
                      <a:pt x="185843" y="267473"/>
                    </a:cubicBezTo>
                    <a:cubicBezTo>
                      <a:pt x="186161" y="266838"/>
                      <a:pt x="186584" y="266309"/>
                      <a:pt x="186902" y="265674"/>
                    </a:cubicBezTo>
                    <a:cubicBezTo>
                      <a:pt x="188066" y="263452"/>
                      <a:pt x="189124" y="261229"/>
                      <a:pt x="190183" y="259006"/>
                    </a:cubicBezTo>
                    <a:cubicBezTo>
                      <a:pt x="191241" y="256890"/>
                      <a:pt x="192193" y="254773"/>
                      <a:pt x="193146" y="252551"/>
                    </a:cubicBezTo>
                    <a:cubicBezTo>
                      <a:pt x="194098" y="250328"/>
                      <a:pt x="194945" y="248000"/>
                      <a:pt x="195792" y="245672"/>
                    </a:cubicBezTo>
                    <a:cubicBezTo>
                      <a:pt x="196215" y="244613"/>
                      <a:pt x="196533" y="243661"/>
                      <a:pt x="196850" y="242602"/>
                    </a:cubicBezTo>
                    <a:cubicBezTo>
                      <a:pt x="197273" y="241332"/>
                      <a:pt x="197697" y="240168"/>
                      <a:pt x="198120" y="238898"/>
                    </a:cubicBezTo>
                    <a:cubicBezTo>
                      <a:pt x="198861" y="236570"/>
                      <a:pt x="199496" y="234347"/>
                      <a:pt x="200131" y="232019"/>
                    </a:cubicBezTo>
                    <a:cubicBezTo>
                      <a:pt x="200660" y="230114"/>
                      <a:pt x="201083" y="228103"/>
                      <a:pt x="201613" y="226198"/>
                    </a:cubicBezTo>
                    <a:cubicBezTo>
                      <a:pt x="201613" y="225775"/>
                      <a:pt x="201824" y="225457"/>
                      <a:pt x="201930" y="225034"/>
                    </a:cubicBezTo>
                    <a:cubicBezTo>
                      <a:pt x="202459" y="222706"/>
                      <a:pt x="202883" y="220377"/>
                      <a:pt x="203306" y="218049"/>
                    </a:cubicBezTo>
                    <a:cubicBezTo>
                      <a:pt x="203729" y="215615"/>
                      <a:pt x="204047" y="213181"/>
                      <a:pt x="204364" y="210746"/>
                    </a:cubicBezTo>
                    <a:cubicBezTo>
                      <a:pt x="204682" y="208418"/>
                      <a:pt x="204893" y="206196"/>
                      <a:pt x="205105" y="203867"/>
                    </a:cubicBezTo>
                    <a:cubicBezTo>
                      <a:pt x="205317" y="201327"/>
                      <a:pt x="205422" y="198787"/>
                      <a:pt x="205528" y="196353"/>
                    </a:cubicBezTo>
                    <a:cubicBezTo>
                      <a:pt x="205528" y="194025"/>
                      <a:pt x="205634" y="191802"/>
                      <a:pt x="205528" y="189474"/>
                    </a:cubicBezTo>
                    <a:cubicBezTo>
                      <a:pt x="205528" y="186934"/>
                      <a:pt x="205317" y="184288"/>
                      <a:pt x="205211" y="181748"/>
                    </a:cubicBezTo>
                    <a:cubicBezTo>
                      <a:pt x="205105" y="179526"/>
                      <a:pt x="204893" y="177303"/>
                      <a:pt x="204682" y="175081"/>
                    </a:cubicBezTo>
                    <a:cubicBezTo>
                      <a:pt x="204364" y="172435"/>
                      <a:pt x="203941" y="169789"/>
                      <a:pt x="203518" y="167143"/>
                    </a:cubicBezTo>
                    <a:cubicBezTo>
                      <a:pt x="203200" y="165027"/>
                      <a:pt x="202883" y="162804"/>
                      <a:pt x="202353" y="160687"/>
                    </a:cubicBezTo>
                    <a:cubicBezTo>
                      <a:pt x="201824" y="157936"/>
                      <a:pt x="201083" y="155290"/>
                      <a:pt x="200343" y="152538"/>
                    </a:cubicBezTo>
                    <a:cubicBezTo>
                      <a:pt x="199813" y="150527"/>
                      <a:pt x="199284" y="148411"/>
                      <a:pt x="198649" y="146400"/>
                    </a:cubicBezTo>
                    <a:cubicBezTo>
                      <a:pt x="197803" y="143542"/>
                      <a:pt x="196744" y="140791"/>
                      <a:pt x="195686" y="137933"/>
                    </a:cubicBezTo>
                    <a:cubicBezTo>
                      <a:pt x="194945" y="136028"/>
                      <a:pt x="194416" y="134229"/>
                      <a:pt x="193569" y="132324"/>
                    </a:cubicBezTo>
                    <a:cubicBezTo>
                      <a:pt x="192299" y="129255"/>
                      <a:pt x="190818" y="126186"/>
                      <a:pt x="189230" y="123222"/>
                    </a:cubicBezTo>
                    <a:cubicBezTo>
                      <a:pt x="188489" y="121741"/>
                      <a:pt x="187854" y="120153"/>
                      <a:pt x="187008" y="118672"/>
                    </a:cubicBezTo>
                    <a:cubicBezTo>
                      <a:pt x="184573" y="114226"/>
                      <a:pt x="181928" y="109782"/>
                      <a:pt x="179070" y="105442"/>
                    </a:cubicBezTo>
                    <a:cubicBezTo>
                      <a:pt x="173567" y="97293"/>
                      <a:pt x="168698" y="89038"/>
                      <a:pt x="164148" y="8057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2" name="Google Shape;13519;g3acbb144eea_1_6349">
                <a:extLst>
                  <a:ext uri="{FF2B5EF4-FFF2-40B4-BE49-F238E27FC236}">
                    <a16:creationId xmlns:a16="http://schemas.microsoft.com/office/drawing/2014/main" id="{29A1C4A0-7005-3D20-5102-D4DAE6DB31FF}"/>
                  </a:ext>
                </a:extLst>
              </p:cNvPr>
              <p:cNvSpPr/>
              <p:nvPr/>
            </p:nvSpPr>
            <p:spPr>
              <a:xfrm>
                <a:off x="1353079" y="4798483"/>
                <a:ext cx="6773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5715" extrusionOk="0">
                    <a:moveTo>
                      <a:pt x="6773" y="0"/>
                    </a:moveTo>
                    <a:cubicBezTo>
                      <a:pt x="4657" y="1905"/>
                      <a:pt x="2222" y="3598"/>
                      <a:pt x="0" y="5398"/>
                    </a:cubicBezTo>
                    <a:cubicBezTo>
                      <a:pt x="212" y="5398"/>
                      <a:pt x="317" y="5609"/>
                      <a:pt x="529" y="5715"/>
                    </a:cubicBezTo>
                    <a:cubicBezTo>
                      <a:pt x="2752" y="3916"/>
                      <a:pt x="4763" y="1905"/>
                      <a:pt x="677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3" name="Google Shape;13520;g3acbb144eea_1_6349">
                <a:extLst>
                  <a:ext uri="{FF2B5EF4-FFF2-40B4-BE49-F238E27FC236}">
                    <a16:creationId xmlns:a16="http://schemas.microsoft.com/office/drawing/2014/main" id="{2E3A7DA5-4A36-6335-208B-3500805B2C0D}"/>
                  </a:ext>
                </a:extLst>
              </p:cNvPr>
              <p:cNvSpPr/>
              <p:nvPr/>
            </p:nvSpPr>
            <p:spPr>
              <a:xfrm>
                <a:off x="2750290" y="5459306"/>
                <a:ext cx="4127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1481" extrusionOk="0">
                    <a:moveTo>
                      <a:pt x="0" y="0"/>
                    </a:moveTo>
                    <a:cubicBezTo>
                      <a:pt x="1376" y="529"/>
                      <a:pt x="2752" y="1058"/>
                      <a:pt x="4128" y="1481"/>
                    </a:cubicBezTo>
                    <a:cubicBezTo>
                      <a:pt x="4128" y="1481"/>
                      <a:pt x="4128" y="1481"/>
                      <a:pt x="4128" y="1481"/>
                    </a:cubicBezTo>
                    <a:cubicBezTo>
                      <a:pt x="2752" y="1058"/>
                      <a:pt x="1376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4" name="Google Shape;13521;g3acbb144eea_1_6349">
                <a:extLst>
                  <a:ext uri="{FF2B5EF4-FFF2-40B4-BE49-F238E27FC236}">
                    <a16:creationId xmlns:a16="http://schemas.microsoft.com/office/drawing/2014/main" id="{28786E4B-F94D-90C1-3C9B-2F6128A46CE9}"/>
                  </a:ext>
                </a:extLst>
              </p:cNvPr>
              <p:cNvSpPr/>
              <p:nvPr/>
            </p:nvSpPr>
            <p:spPr>
              <a:xfrm>
                <a:off x="2764684" y="5463539"/>
                <a:ext cx="634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05" extrusionOk="0">
                    <a:moveTo>
                      <a:pt x="0" y="0"/>
                    </a:moveTo>
                    <a:cubicBezTo>
                      <a:pt x="0" y="0"/>
                      <a:pt x="423" y="0"/>
                      <a:pt x="635" y="106"/>
                    </a:cubicBezTo>
                    <a:cubicBezTo>
                      <a:pt x="423" y="106"/>
                      <a:pt x="212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7" name="Google Shape;13522;g3acbb144eea_1_6349">
                <a:extLst>
                  <a:ext uri="{FF2B5EF4-FFF2-40B4-BE49-F238E27FC236}">
                    <a16:creationId xmlns:a16="http://schemas.microsoft.com/office/drawing/2014/main" id="{BAB2110A-6014-DB2E-1752-0D5C2DDDD10B}"/>
                  </a:ext>
                </a:extLst>
              </p:cNvPr>
              <p:cNvSpPr/>
              <p:nvPr/>
            </p:nvSpPr>
            <p:spPr>
              <a:xfrm>
                <a:off x="2736215" y="5453697"/>
                <a:ext cx="296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1375" extrusionOk="0">
                    <a:moveTo>
                      <a:pt x="0" y="0"/>
                    </a:moveTo>
                    <a:cubicBezTo>
                      <a:pt x="952" y="423"/>
                      <a:pt x="2011" y="953"/>
                      <a:pt x="2963" y="1376"/>
                    </a:cubicBezTo>
                    <a:cubicBezTo>
                      <a:pt x="2011" y="953"/>
                      <a:pt x="952" y="42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8" name="Google Shape;13523;g3acbb144eea_1_6349">
                <a:extLst>
                  <a:ext uri="{FF2B5EF4-FFF2-40B4-BE49-F238E27FC236}">
                    <a16:creationId xmlns:a16="http://schemas.microsoft.com/office/drawing/2014/main" id="{20E82D16-6B2E-EA04-C1BB-816016484894}"/>
                  </a:ext>
                </a:extLst>
              </p:cNvPr>
              <p:cNvSpPr/>
              <p:nvPr/>
            </p:nvSpPr>
            <p:spPr>
              <a:xfrm>
                <a:off x="2658639" y="5378767"/>
                <a:ext cx="23494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23494" h="3344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4182" y="20955"/>
                    </a:lnTo>
                    <a:cubicBezTo>
                      <a:pt x="17145" y="25294"/>
                      <a:pt x="20214" y="29422"/>
                      <a:pt x="23495" y="33443"/>
                    </a:cubicBezTo>
                    <a:lnTo>
                      <a:pt x="23495" y="33443"/>
                    </a:lnTo>
                    <a:cubicBezTo>
                      <a:pt x="20214" y="29527"/>
                      <a:pt x="17039" y="25400"/>
                      <a:pt x="14182" y="209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9" name="Google Shape;13524;g3acbb144eea_1_6349">
                <a:extLst>
                  <a:ext uri="{FF2B5EF4-FFF2-40B4-BE49-F238E27FC236}">
                    <a16:creationId xmlns:a16="http://schemas.microsoft.com/office/drawing/2014/main" id="{094594EB-B3C4-81DB-257E-76CF54969F54}"/>
                  </a:ext>
                </a:extLst>
              </p:cNvPr>
              <p:cNvSpPr/>
              <p:nvPr/>
            </p:nvSpPr>
            <p:spPr>
              <a:xfrm>
                <a:off x="2685944" y="5416444"/>
                <a:ext cx="6455" cy="7090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090" extrusionOk="0">
                    <a:moveTo>
                      <a:pt x="6456" y="7091"/>
                    </a:moveTo>
                    <a:lnTo>
                      <a:pt x="6456" y="7091"/>
                    </a:lnTo>
                    <a:cubicBezTo>
                      <a:pt x="4233" y="4868"/>
                      <a:pt x="2117" y="2434"/>
                      <a:pt x="0" y="0"/>
                    </a:cubicBezTo>
                    <a:cubicBezTo>
                      <a:pt x="2117" y="2434"/>
                      <a:pt x="4233" y="4868"/>
                      <a:pt x="6456" y="709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0" name="Google Shape;13525;g3acbb144eea_1_6349">
                <a:extLst>
                  <a:ext uri="{FF2B5EF4-FFF2-40B4-BE49-F238E27FC236}">
                    <a16:creationId xmlns:a16="http://schemas.microsoft.com/office/drawing/2014/main" id="{DDDAA2F1-6F00-CBB2-17D3-96E06067C36E}"/>
                  </a:ext>
                </a:extLst>
              </p:cNvPr>
              <p:cNvSpPr/>
              <p:nvPr/>
            </p:nvSpPr>
            <p:spPr>
              <a:xfrm>
                <a:off x="2727325" y="5449358"/>
                <a:ext cx="634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634" h="317" extrusionOk="0">
                    <a:moveTo>
                      <a:pt x="635" y="317"/>
                    </a:moveTo>
                    <a:lnTo>
                      <a:pt x="635" y="317"/>
                    </a:lnTo>
                    <a:cubicBezTo>
                      <a:pt x="635" y="317"/>
                      <a:pt x="212" y="105"/>
                      <a:pt x="0" y="0"/>
                    </a:cubicBezTo>
                    <a:cubicBezTo>
                      <a:pt x="212" y="105"/>
                      <a:pt x="423" y="211"/>
                      <a:pt x="635" y="31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1" name="Google Shape;13526;g3acbb144eea_1_6349">
                <a:extLst>
                  <a:ext uri="{FF2B5EF4-FFF2-40B4-BE49-F238E27FC236}">
                    <a16:creationId xmlns:a16="http://schemas.microsoft.com/office/drawing/2014/main" id="{D7A01FA0-430F-90BE-57C2-69F339930F22}"/>
                  </a:ext>
                </a:extLst>
              </p:cNvPr>
              <p:cNvSpPr/>
              <p:nvPr/>
            </p:nvSpPr>
            <p:spPr>
              <a:xfrm>
                <a:off x="2838238" y="5463433"/>
                <a:ext cx="317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317" h="10583" extrusionOk="0">
                    <a:moveTo>
                      <a:pt x="0" y="0"/>
                    </a:moveTo>
                    <a:cubicBezTo>
                      <a:pt x="0" y="0"/>
                      <a:pt x="212" y="0"/>
                      <a:pt x="317" y="0"/>
                    </a:cubicBezTo>
                    <a:cubicBezTo>
                      <a:pt x="317" y="0"/>
                      <a:pt x="317" y="0"/>
                      <a:pt x="317" y="0"/>
                    </a:cubicBezTo>
                    <a:cubicBezTo>
                      <a:pt x="212" y="0"/>
                      <a:pt x="106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2" name="Google Shape;13527;g3acbb144eea_1_6349">
                <a:extLst>
                  <a:ext uri="{FF2B5EF4-FFF2-40B4-BE49-F238E27FC236}">
                    <a16:creationId xmlns:a16="http://schemas.microsoft.com/office/drawing/2014/main" id="{38A3D288-4FF5-C04A-EC33-4E2E43DD7243}"/>
                  </a:ext>
                </a:extLst>
              </p:cNvPr>
              <p:cNvSpPr/>
              <p:nvPr/>
            </p:nvSpPr>
            <p:spPr>
              <a:xfrm>
                <a:off x="2658639" y="5255471"/>
                <a:ext cx="220873" cy="212345"/>
              </a:xfrm>
              <a:custGeom>
                <a:avLst/>
                <a:gdLst/>
                <a:ahLst/>
                <a:cxnLst/>
                <a:rect l="l" t="t" r="r" b="b"/>
                <a:pathLst>
                  <a:path w="220873" h="212345" extrusionOk="0">
                    <a:moveTo>
                      <a:pt x="193887" y="203729"/>
                    </a:moveTo>
                    <a:cubicBezTo>
                      <a:pt x="199072" y="201930"/>
                      <a:pt x="204047" y="199708"/>
                      <a:pt x="209127" y="197379"/>
                    </a:cubicBezTo>
                    <a:cubicBezTo>
                      <a:pt x="211878" y="196109"/>
                      <a:pt x="214630" y="194627"/>
                      <a:pt x="217276" y="193040"/>
                    </a:cubicBezTo>
                    <a:cubicBezTo>
                      <a:pt x="218440" y="192405"/>
                      <a:pt x="219710" y="191664"/>
                      <a:pt x="220874" y="190923"/>
                    </a:cubicBezTo>
                    <a:cubicBezTo>
                      <a:pt x="217488" y="179070"/>
                      <a:pt x="212196" y="167640"/>
                      <a:pt x="204999" y="156845"/>
                    </a:cubicBezTo>
                    <a:lnTo>
                      <a:pt x="101388" y="0"/>
                    </a:lnTo>
                    <a:cubicBezTo>
                      <a:pt x="66358" y="46778"/>
                      <a:pt x="32067" y="87842"/>
                      <a:pt x="0" y="123296"/>
                    </a:cubicBezTo>
                    <a:lnTo>
                      <a:pt x="14182" y="144251"/>
                    </a:lnTo>
                    <a:cubicBezTo>
                      <a:pt x="17145" y="148590"/>
                      <a:pt x="20214" y="152718"/>
                      <a:pt x="23495" y="156739"/>
                    </a:cubicBezTo>
                    <a:cubicBezTo>
                      <a:pt x="24659" y="158115"/>
                      <a:pt x="25929" y="159385"/>
                      <a:pt x="27199" y="160761"/>
                    </a:cubicBezTo>
                    <a:cubicBezTo>
                      <a:pt x="27199" y="160761"/>
                      <a:pt x="27199" y="160761"/>
                      <a:pt x="27305" y="160867"/>
                    </a:cubicBezTo>
                    <a:cubicBezTo>
                      <a:pt x="29422" y="163301"/>
                      <a:pt x="31538" y="165735"/>
                      <a:pt x="33761" y="167958"/>
                    </a:cubicBezTo>
                    <a:cubicBezTo>
                      <a:pt x="35348" y="169545"/>
                      <a:pt x="37147" y="171027"/>
                      <a:pt x="38735" y="172509"/>
                    </a:cubicBezTo>
                    <a:cubicBezTo>
                      <a:pt x="40746" y="174308"/>
                      <a:pt x="42757" y="176212"/>
                      <a:pt x="44873" y="177906"/>
                    </a:cubicBezTo>
                    <a:cubicBezTo>
                      <a:pt x="46884" y="179493"/>
                      <a:pt x="48895" y="180975"/>
                      <a:pt x="51012" y="182457"/>
                    </a:cubicBezTo>
                    <a:cubicBezTo>
                      <a:pt x="52917" y="183833"/>
                      <a:pt x="54822" y="185315"/>
                      <a:pt x="56832" y="186690"/>
                    </a:cubicBezTo>
                    <a:cubicBezTo>
                      <a:pt x="59161" y="188278"/>
                      <a:pt x="61595" y="189653"/>
                      <a:pt x="64029" y="191029"/>
                    </a:cubicBezTo>
                    <a:cubicBezTo>
                      <a:pt x="65617" y="191982"/>
                      <a:pt x="67204" y="192934"/>
                      <a:pt x="68792" y="193781"/>
                    </a:cubicBezTo>
                    <a:cubicBezTo>
                      <a:pt x="69003" y="193887"/>
                      <a:pt x="69215" y="193992"/>
                      <a:pt x="69426" y="194098"/>
                    </a:cubicBezTo>
                    <a:cubicBezTo>
                      <a:pt x="72072" y="195580"/>
                      <a:pt x="74824" y="196850"/>
                      <a:pt x="77576" y="198120"/>
                    </a:cubicBezTo>
                    <a:cubicBezTo>
                      <a:pt x="78528" y="198544"/>
                      <a:pt x="79587" y="199073"/>
                      <a:pt x="80539" y="199496"/>
                    </a:cubicBezTo>
                    <a:cubicBezTo>
                      <a:pt x="81174" y="199814"/>
                      <a:pt x="81703" y="200131"/>
                      <a:pt x="82338" y="200343"/>
                    </a:cubicBezTo>
                    <a:cubicBezTo>
                      <a:pt x="85407" y="201613"/>
                      <a:pt x="88477" y="202777"/>
                      <a:pt x="91652" y="203835"/>
                    </a:cubicBezTo>
                    <a:cubicBezTo>
                      <a:pt x="93027" y="204364"/>
                      <a:pt x="94403" y="204894"/>
                      <a:pt x="95779" y="205317"/>
                    </a:cubicBezTo>
                    <a:cubicBezTo>
                      <a:pt x="99166" y="206375"/>
                      <a:pt x="102658" y="207327"/>
                      <a:pt x="106045" y="208068"/>
                    </a:cubicBezTo>
                    <a:cubicBezTo>
                      <a:pt x="106257" y="208068"/>
                      <a:pt x="106468" y="208068"/>
                      <a:pt x="106680" y="208174"/>
                    </a:cubicBezTo>
                    <a:cubicBezTo>
                      <a:pt x="107632" y="208386"/>
                      <a:pt x="108585" y="208703"/>
                      <a:pt x="109537" y="208915"/>
                    </a:cubicBezTo>
                    <a:cubicBezTo>
                      <a:pt x="113242" y="209762"/>
                      <a:pt x="117051" y="210397"/>
                      <a:pt x="120862" y="210926"/>
                    </a:cubicBezTo>
                    <a:cubicBezTo>
                      <a:pt x="121708" y="211032"/>
                      <a:pt x="122661" y="211243"/>
                      <a:pt x="123507" y="211349"/>
                    </a:cubicBezTo>
                    <a:cubicBezTo>
                      <a:pt x="127529" y="211878"/>
                      <a:pt x="131551" y="212196"/>
                      <a:pt x="135678" y="212302"/>
                    </a:cubicBezTo>
                    <a:cubicBezTo>
                      <a:pt x="136313" y="212302"/>
                      <a:pt x="136948" y="212302"/>
                      <a:pt x="137689" y="212302"/>
                    </a:cubicBezTo>
                    <a:cubicBezTo>
                      <a:pt x="141922" y="212408"/>
                      <a:pt x="146262" y="212302"/>
                      <a:pt x="150495" y="212196"/>
                    </a:cubicBezTo>
                    <a:cubicBezTo>
                      <a:pt x="150918" y="212196"/>
                      <a:pt x="151342" y="212196"/>
                      <a:pt x="151871" y="212196"/>
                    </a:cubicBezTo>
                    <a:cubicBezTo>
                      <a:pt x="156316" y="211878"/>
                      <a:pt x="160761" y="211455"/>
                      <a:pt x="165206" y="210820"/>
                    </a:cubicBezTo>
                    <a:cubicBezTo>
                      <a:pt x="165417" y="210820"/>
                      <a:pt x="165735" y="210820"/>
                      <a:pt x="165947" y="210714"/>
                    </a:cubicBezTo>
                    <a:cubicBezTo>
                      <a:pt x="170498" y="209973"/>
                      <a:pt x="175154" y="209127"/>
                      <a:pt x="179705" y="207962"/>
                    </a:cubicBezTo>
                    <a:cubicBezTo>
                      <a:pt x="179811" y="207962"/>
                      <a:pt x="179917" y="207962"/>
                      <a:pt x="180022" y="207962"/>
                    </a:cubicBezTo>
                    <a:cubicBezTo>
                      <a:pt x="184679" y="206798"/>
                      <a:pt x="189230" y="205423"/>
                      <a:pt x="193887" y="203835"/>
                    </a:cubicBezTo>
                    <a:cubicBezTo>
                      <a:pt x="193887" y="203835"/>
                      <a:pt x="193887" y="203835"/>
                      <a:pt x="193887" y="2038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3" name="Google Shape;13528;g3acbb144eea_1_6349">
                <a:extLst>
                  <a:ext uri="{FF2B5EF4-FFF2-40B4-BE49-F238E27FC236}">
                    <a16:creationId xmlns:a16="http://schemas.microsoft.com/office/drawing/2014/main" id="{98B263D5-20E4-F486-1FC2-8EADFF5B3E5E}"/>
                  </a:ext>
                </a:extLst>
              </p:cNvPr>
              <p:cNvSpPr/>
              <p:nvPr/>
            </p:nvSpPr>
            <p:spPr>
              <a:xfrm>
                <a:off x="2852525" y="5452850"/>
                <a:ext cx="1524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5240" h="6350" extrusionOk="0">
                    <a:moveTo>
                      <a:pt x="15240" y="0"/>
                    </a:moveTo>
                    <a:cubicBezTo>
                      <a:pt x="10266" y="2329"/>
                      <a:pt x="5186" y="4551"/>
                      <a:pt x="0" y="6350"/>
                    </a:cubicBezTo>
                    <a:cubicBezTo>
                      <a:pt x="5186" y="4551"/>
                      <a:pt x="10266" y="2329"/>
                      <a:pt x="1524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4" name="Google Shape;13529;g3acbb144eea_1_6349">
                <a:extLst>
                  <a:ext uri="{FF2B5EF4-FFF2-40B4-BE49-F238E27FC236}">
                    <a16:creationId xmlns:a16="http://schemas.microsoft.com/office/drawing/2014/main" id="{68A9BC43-1B55-C4AB-249F-255763735CD6}"/>
                  </a:ext>
                </a:extLst>
              </p:cNvPr>
              <p:cNvSpPr/>
              <p:nvPr/>
            </p:nvSpPr>
            <p:spPr>
              <a:xfrm>
                <a:off x="2875914" y="5446394"/>
                <a:ext cx="3704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2116" extrusionOk="0">
                    <a:moveTo>
                      <a:pt x="3598" y="212"/>
                    </a:moveTo>
                    <a:cubicBezTo>
                      <a:pt x="3598" y="212"/>
                      <a:pt x="3598" y="106"/>
                      <a:pt x="3598" y="0"/>
                    </a:cubicBezTo>
                    <a:cubicBezTo>
                      <a:pt x="2434" y="741"/>
                      <a:pt x="1164" y="1376"/>
                      <a:pt x="0" y="2117"/>
                    </a:cubicBezTo>
                    <a:cubicBezTo>
                      <a:pt x="1164" y="1482"/>
                      <a:pt x="2434" y="953"/>
                      <a:pt x="3704" y="2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5" name="Google Shape;13530;g3acbb144eea_1_6349">
                <a:extLst>
                  <a:ext uri="{FF2B5EF4-FFF2-40B4-BE49-F238E27FC236}">
                    <a16:creationId xmlns:a16="http://schemas.microsoft.com/office/drawing/2014/main" id="{158CBAB6-40D5-126C-7B50-E3A0AB597CB3}"/>
                  </a:ext>
                </a:extLst>
              </p:cNvPr>
              <p:cNvSpPr/>
              <p:nvPr/>
            </p:nvSpPr>
            <p:spPr>
              <a:xfrm>
                <a:off x="2022263" y="4305723"/>
                <a:ext cx="270509" cy="380682"/>
              </a:xfrm>
              <a:custGeom>
                <a:avLst/>
                <a:gdLst/>
                <a:ahLst/>
                <a:cxnLst/>
                <a:rect l="l" t="t" r="r" b="b"/>
                <a:pathLst>
                  <a:path w="270509" h="380682" extrusionOk="0">
                    <a:moveTo>
                      <a:pt x="110067" y="0"/>
                    </a:moveTo>
                    <a:cubicBezTo>
                      <a:pt x="75459" y="44662"/>
                      <a:pt x="38841" y="87736"/>
                      <a:pt x="0" y="128799"/>
                    </a:cubicBezTo>
                    <a:lnTo>
                      <a:pt x="169757" y="380683"/>
                    </a:lnTo>
                    <a:cubicBezTo>
                      <a:pt x="202353" y="340995"/>
                      <a:pt x="236643" y="294957"/>
                      <a:pt x="270510" y="242782"/>
                    </a:cubicBezTo>
                    <a:lnTo>
                      <a:pt x="110067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6" name="Google Shape;13531;g3acbb144eea_1_6349">
                <a:extLst>
                  <a:ext uri="{FF2B5EF4-FFF2-40B4-BE49-F238E27FC236}">
                    <a16:creationId xmlns:a16="http://schemas.microsoft.com/office/drawing/2014/main" id="{FAF507BC-621F-17A7-3BF5-832E34165A51}"/>
                  </a:ext>
                </a:extLst>
              </p:cNvPr>
              <p:cNvSpPr/>
              <p:nvPr/>
            </p:nvSpPr>
            <p:spPr>
              <a:xfrm>
                <a:off x="1362604" y="4225184"/>
                <a:ext cx="40322" cy="61912"/>
              </a:xfrm>
              <a:custGeom>
                <a:avLst/>
                <a:gdLst/>
                <a:ahLst/>
                <a:cxnLst/>
                <a:rect l="l" t="t" r="r" b="b"/>
                <a:pathLst>
                  <a:path w="40322" h="61912" extrusionOk="0">
                    <a:moveTo>
                      <a:pt x="18309" y="29422"/>
                    </a:moveTo>
                    <a:cubicBezTo>
                      <a:pt x="24977" y="19156"/>
                      <a:pt x="32491" y="9419"/>
                      <a:pt x="40322" y="0"/>
                    </a:cubicBezTo>
                    <a:cubicBezTo>
                      <a:pt x="24236" y="19156"/>
                      <a:pt x="10795" y="39899"/>
                      <a:pt x="0" y="61912"/>
                    </a:cubicBezTo>
                    <a:cubicBezTo>
                      <a:pt x="5503" y="50800"/>
                      <a:pt x="11430" y="39899"/>
                      <a:pt x="18309" y="2952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7" name="Google Shape;13532;g3acbb144eea_1_6349">
                <a:extLst>
                  <a:ext uri="{FF2B5EF4-FFF2-40B4-BE49-F238E27FC236}">
                    <a16:creationId xmlns:a16="http://schemas.microsoft.com/office/drawing/2014/main" id="{A21D0AA6-E986-5B74-C5BB-9180EBA6AF07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2912" y="6456"/>
                      <a:pt x="6350" y="13229"/>
                      <a:pt x="0" y="202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8" name="Google Shape;13533;g3acbb144eea_1_6349">
                <a:extLst>
                  <a:ext uri="{FF2B5EF4-FFF2-40B4-BE49-F238E27FC236}">
                    <a16:creationId xmlns:a16="http://schemas.microsoft.com/office/drawing/2014/main" id="{8DB3213D-E08B-6686-4AA4-8F0FC589080A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30057" y="0"/>
                    </a:move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9525" y="15134"/>
                      <a:pt x="19368" y="7197"/>
                      <a:pt x="30057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9" name="Google Shape;13534;g3acbb144eea_1_6349">
                <a:extLst>
                  <a:ext uri="{FF2B5EF4-FFF2-40B4-BE49-F238E27FC236}">
                    <a16:creationId xmlns:a16="http://schemas.microsoft.com/office/drawing/2014/main" id="{B514C39B-EFCF-6CD1-B9FD-A3910ABCD18C}"/>
                  </a:ext>
                </a:extLst>
              </p:cNvPr>
              <p:cNvSpPr/>
              <p:nvPr/>
            </p:nvSpPr>
            <p:spPr>
              <a:xfrm>
                <a:off x="1210733" y="4008966"/>
                <a:ext cx="260773" cy="280564"/>
              </a:xfrm>
              <a:custGeom>
                <a:avLst/>
                <a:gdLst/>
                <a:ahLst/>
                <a:cxnLst/>
                <a:rect l="l" t="t" r="r" b="b"/>
                <a:pathLst>
                  <a:path w="260773" h="280564" extrusionOk="0">
                    <a:moveTo>
                      <a:pt x="201083" y="0"/>
                    </a:moveTo>
                    <a:cubicBezTo>
                      <a:pt x="185526" y="8149"/>
                      <a:pt x="170180" y="17251"/>
                      <a:pt x="155258" y="27305"/>
                    </a:cubicBezTo>
                    <a:cubicBezTo>
                      <a:pt x="72919" y="82868"/>
                      <a:pt x="22860" y="166476"/>
                      <a:pt x="0" y="260985"/>
                    </a:cubicBezTo>
                    <a:cubicBezTo>
                      <a:pt x="50694" y="259398"/>
                      <a:pt x="101600" y="266277"/>
                      <a:pt x="150495" y="280564"/>
                    </a:cubicBezTo>
                    <a:cubicBezTo>
                      <a:pt x="150918" y="279718"/>
                      <a:pt x="151448" y="278977"/>
                      <a:pt x="151871" y="278130"/>
                    </a:cubicBezTo>
                    <a:cubicBezTo>
                      <a:pt x="162666" y="256117"/>
                      <a:pt x="176213" y="235374"/>
                      <a:pt x="192193" y="216218"/>
                    </a:cubicBezTo>
                    <a:cubicBezTo>
                      <a:pt x="192934" y="215265"/>
                      <a:pt x="193569" y="214207"/>
                      <a:pt x="194416" y="213254"/>
                    </a:cubicBezTo>
                    <a:cubicBezTo>
                      <a:pt x="195686" y="211773"/>
                      <a:pt x="197273" y="210397"/>
                      <a:pt x="198649" y="208915"/>
                    </a:cubicBezTo>
                    <a:cubicBezTo>
                      <a:pt x="204893" y="201930"/>
                      <a:pt x="211561" y="195157"/>
                      <a:pt x="218546" y="188701"/>
                    </a:cubicBezTo>
                    <a:cubicBezTo>
                      <a:pt x="221192" y="186267"/>
                      <a:pt x="223732" y="183833"/>
                      <a:pt x="226377" y="181504"/>
                    </a:cubicBezTo>
                    <a:cubicBezTo>
                      <a:pt x="235903" y="173249"/>
                      <a:pt x="245745" y="165312"/>
                      <a:pt x="256434" y="158115"/>
                    </a:cubicBezTo>
                    <a:cubicBezTo>
                      <a:pt x="257810" y="157163"/>
                      <a:pt x="259292" y="156316"/>
                      <a:pt x="260773" y="155364"/>
                    </a:cubicBezTo>
                    <a:cubicBezTo>
                      <a:pt x="251566" y="99907"/>
                      <a:pt x="232410" y="44768"/>
                      <a:pt x="201083" y="10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0" name="Google Shape;13535;g3acbb144eea_1_6349">
                <a:extLst>
                  <a:ext uri="{FF2B5EF4-FFF2-40B4-BE49-F238E27FC236}">
                    <a16:creationId xmlns:a16="http://schemas.microsoft.com/office/drawing/2014/main" id="{8AE0C4F3-5A09-0C12-999A-9E8B05C9DD6C}"/>
                  </a:ext>
                </a:extLst>
              </p:cNvPr>
              <p:cNvSpPr/>
              <p:nvPr/>
            </p:nvSpPr>
            <p:spPr>
              <a:xfrm>
                <a:off x="1729316" y="4126970"/>
                <a:ext cx="105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583" extrusionOk="0">
                    <a:moveTo>
                      <a:pt x="0" y="0"/>
                    </a:moveTo>
                    <a:lnTo>
                      <a:pt x="10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1" name="Google Shape;13536;g3acbb144eea_1_6349">
                <a:extLst>
                  <a:ext uri="{FF2B5EF4-FFF2-40B4-BE49-F238E27FC236}">
                    <a16:creationId xmlns:a16="http://schemas.microsoft.com/office/drawing/2014/main" id="{87170D52-2B4D-1770-AE36-F173B5BCB2CB}"/>
                  </a:ext>
                </a:extLst>
              </p:cNvPr>
              <p:cNvSpPr/>
              <p:nvPr/>
            </p:nvSpPr>
            <p:spPr>
              <a:xfrm>
                <a:off x="1754716" y="4135860"/>
                <a:ext cx="7408" cy="3068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3068" extrusionOk="0">
                    <a:moveTo>
                      <a:pt x="7408" y="3069"/>
                    </a:moveTo>
                    <a:cubicBezTo>
                      <a:pt x="4974" y="2011"/>
                      <a:pt x="2540" y="952"/>
                      <a:pt x="0" y="0"/>
                    </a:cubicBezTo>
                    <a:cubicBezTo>
                      <a:pt x="2434" y="952"/>
                      <a:pt x="4974" y="2011"/>
                      <a:pt x="7408" y="306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2" name="Google Shape;13537;g3acbb144eea_1_6349">
                <a:extLst>
                  <a:ext uri="{FF2B5EF4-FFF2-40B4-BE49-F238E27FC236}">
                    <a16:creationId xmlns:a16="http://schemas.microsoft.com/office/drawing/2014/main" id="{DBE4F2C0-E82A-F2AB-CDA2-BA8FD538564F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6244" y="3916"/>
                    </a:moveTo>
                    <a:cubicBezTo>
                      <a:pt x="4233" y="2540"/>
                      <a:pt x="2117" y="1270"/>
                      <a:pt x="0" y="0"/>
                    </a:cubicBezTo>
                    <a:cubicBezTo>
                      <a:pt x="2117" y="1270"/>
                      <a:pt x="4127" y="2540"/>
                      <a:pt x="6244" y="391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3" name="Google Shape;13538;g3acbb144eea_1_6349">
                <a:extLst>
                  <a:ext uri="{FF2B5EF4-FFF2-40B4-BE49-F238E27FC236}">
                    <a16:creationId xmlns:a16="http://schemas.microsoft.com/office/drawing/2014/main" id="{7F2450BF-A7F8-6515-8E67-36AEF5BDE1E1}"/>
                  </a:ext>
                </a:extLst>
              </p:cNvPr>
              <p:cNvSpPr/>
              <p:nvPr/>
            </p:nvSpPr>
            <p:spPr>
              <a:xfrm>
                <a:off x="1778000" y="4146126"/>
                <a:ext cx="13334" cy="6985"/>
              </a:xfrm>
              <a:custGeom>
                <a:avLst/>
                <a:gdLst/>
                <a:ahLst/>
                <a:cxnLst/>
                <a:rect l="l" t="t" r="r" b="b"/>
                <a:pathLst>
                  <a:path w="13334" h="6985" extrusionOk="0">
                    <a:moveTo>
                      <a:pt x="13335" y="6985"/>
                    </a:moveTo>
                    <a:cubicBezTo>
                      <a:pt x="8890" y="4551"/>
                      <a:pt x="4445" y="2222"/>
                      <a:pt x="0" y="0"/>
                    </a:cubicBezTo>
                    <a:cubicBezTo>
                      <a:pt x="4445" y="2222"/>
                      <a:pt x="8890" y="4551"/>
                      <a:pt x="13335" y="698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4" name="Google Shape;13539;g3acbb144eea_1_6349">
                <a:extLst>
                  <a:ext uri="{FF2B5EF4-FFF2-40B4-BE49-F238E27FC236}">
                    <a16:creationId xmlns:a16="http://schemas.microsoft.com/office/drawing/2014/main" id="{6F04C574-3E74-1B6E-7146-8B797E9B1839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291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4551" extrusionOk="0">
                    <a:moveTo>
                      <a:pt x="5292" y="4551"/>
                    </a:moveTo>
                    <a:cubicBezTo>
                      <a:pt x="3493" y="3069"/>
                      <a:pt x="1799" y="1482"/>
                      <a:pt x="0" y="0"/>
                    </a:cubicBezTo>
                    <a:cubicBezTo>
                      <a:pt x="1799" y="1482"/>
                      <a:pt x="3493" y="3069"/>
                      <a:pt x="5292" y="45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5" name="Google Shape;13540;g3acbb144eea_1_6349">
                <a:extLst>
                  <a:ext uri="{FF2B5EF4-FFF2-40B4-BE49-F238E27FC236}">
                    <a16:creationId xmlns:a16="http://schemas.microsoft.com/office/drawing/2014/main" id="{A1F6D561-8420-CEC9-DD53-89A6D0885D1E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6" name="Google Shape;13541;g3acbb144eea_1_6349">
                <a:extLst>
                  <a:ext uri="{FF2B5EF4-FFF2-40B4-BE49-F238E27FC236}">
                    <a16:creationId xmlns:a16="http://schemas.microsoft.com/office/drawing/2014/main" id="{1B2B8FC6-6AC4-E237-ABC0-800ADB10AB64}"/>
                  </a:ext>
                </a:extLst>
              </p:cNvPr>
              <p:cNvSpPr/>
              <p:nvPr/>
            </p:nvSpPr>
            <p:spPr>
              <a:xfrm>
                <a:off x="1683384" y="3955626"/>
                <a:ext cx="277071" cy="255164"/>
              </a:xfrm>
              <a:custGeom>
                <a:avLst/>
                <a:gdLst/>
                <a:ahLst/>
                <a:cxnLst/>
                <a:rect l="l" t="t" r="r" b="b"/>
                <a:pathLst>
                  <a:path w="277071" h="255164" extrusionOk="0">
                    <a:moveTo>
                      <a:pt x="123402" y="206587"/>
                    </a:moveTo>
                    <a:cubicBezTo>
                      <a:pt x="125518" y="207857"/>
                      <a:pt x="127529" y="209126"/>
                      <a:pt x="129646" y="210502"/>
                    </a:cubicBezTo>
                    <a:cubicBezTo>
                      <a:pt x="136737" y="215159"/>
                      <a:pt x="143722" y="220133"/>
                      <a:pt x="150389" y="225425"/>
                    </a:cubicBezTo>
                    <a:cubicBezTo>
                      <a:pt x="150601" y="225531"/>
                      <a:pt x="150707" y="225742"/>
                      <a:pt x="150918" y="225848"/>
                    </a:cubicBezTo>
                    <a:cubicBezTo>
                      <a:pt x="152718" y="227330"/>
                      <a:pt x="154411" y="228918"/>
                      <a:pt x="156210" y="230399"/>
                    </a:cubicBezTo>
                    <a:cubicBezTo>
                      <a:pt x="161290" y="234632"/>
                      <a:pt x="166158" y="238972"/>
                      <a:pt x="171027" y="243522"/>
                    </a:cubicBezTo>
                    <a:cubicBezTo>
                      <a:pt x="173673" y="245957"/>
                      <a:pt x="176213" y="248496"/>
                      <a:pt x="178753" y="251142"/>
                    </a:cubicBezTo>
                    <a:cubicBezTo>
                      <a:pt x="180128" y="252518"/>
                      <a:pt x="181504" y="253788"/>
                      <a:pt x="182774" y="255164"/>
                    </a:cubicBezTo>
                    <a:cubicBezTo>
                      <a:pt x="216641" y="211984"/>
                      <a:pt x="248285" y="166899"/>
                      <a:pt x="277072" y="120015"/>
                    </a:cubicBezTo>
                    <a:cubicBezTo>
                      <a:pt x="198755" y="50588"/>
                      <a:pt x="101177" y="9631"/>
                      <a:pt x="0" y="0"/>
                    </a:cubicBezTo>
                    <a:cubicBezTo>
                      <a:pt x="17992" y="54081"/>
                      <a:pt x="28575" y="110808"/>
                      <a:pt x="32279" y="167746"/>
                    </a:cubicBezTo>
                    <a:cubicBezTo>
                      <a:pt x="36830" y="168910"/>
                      <a:pt x="41275" y="170074"/>
                      <a:pt x="45720" y="171344"/>
                    </a:cubicBezTo>
                    <a:cubicBezTo>
                      <a:pt x="45720" y="171344"/>
                      <a:pt x="45720" y="171344"/>
                      <a:pt x="45720" y="171344"/>
                    </a:cubicBezTo>
                    <a:cubicBezTo>
                      <a:pt x="54293" y="173884"/>
                      <a:pt x="62759" y="176953"/>
                      <a:pt x="71014" y="180128"/>
                    </a:cubicBezTo>
                    <a:cubicBezTo>
                      <a:pt x="73554" y="181081"/>
                      <a:pt x="75988" y="182139"/>
                      <a:pt x="78423" y="183197"/>
                    </a:cubicBezTo>
                    <a:cubicBezTo>
                      <a:pt x="81492" y="184467"/>
                      <a:pt x="84561" y="185631"/>
                      <a:pt x="87630" y="187007"/>
                    </a:cubicBezTo>
                    <a:cubicBezTo>
                      <a:pt x="89853" y="188066"/>
                      <a:pt x="91969" y="189336"/>
                      <a:pt x="94298" y="190500"/>
                    </a:cubicBezTo>
                    <a:cubicBezTo>
                      <a:pt x="98848" y="192722"/>
                      <a:pt x="103188" y="195051"/>
                      <a:pt x="107632" y="197485"/>
                    </a:cubicBezTo>
                    <a:cubicBezTo>
                      <a:pt x="109855" y="198755"/>
                      <a:pt x="112183" y="199707"/>
                      <a:pt x="114300" y="200977"/>
                    </a:cubicBezTo>
                    <a:cubicBezTo>
                      <a:pt x="117263" y="202671"/>
                      <a:pt x="120121" y="204682"/>
                      <a:pt x="123084" y="20658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7" name="Google Shape;13542;g3acbb144eea_1_6349">
                <a:extLst>
                  <a:ext uri="{FF2B5EF4-FFF2-40B4-BE49-F238E27FC236}">
                    <a16:creationId xmlns:a16="http://schemas.microsoft.com/office/drawing/2014/main" id="{B6E83C46-2CF6-8B1F-573B-8BBAC9E52F2A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17" y="1270"/>
                      <a:pt x="4233" y="2540"/>
                      <a:pt x="6244" y="3916"/>
                    </a:cubicBezTo>
                    <a:lnTo>
                      <a:pt x="6244" y="3916"/>
                    </a:lnTo>
                    <a:cubicBezTo>
                      <a:pt x="4233" y="2540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8" name="Google Shape;13543;g3acbb144eea_1_6349">
                <a:extLst>
                  <a:ext uri="{FF2B5EF4-FFF2-40B4-BE49-F238E27FC236}">
                    <a16:creationId xmlns:a16="http://schemas.microsoft.com/office/drawing/2014/main" id="{EF4AB909-D126-03BC-3FDB-AC9E5F076101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397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455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9" y="1482"/>
                      <a:pt x="3598" y="3069"/>
                      <a:pt x="5397" y="4551"/>
                    </a:cubicBezTo>
                    <a:cubicBezTo>
                      <a:pt x="5397" y="4551"/>
                      <a:pt x="5397" y="4551"/>
                      <a:pt x="5397" y="4551"/>
                    </a:cubicBezTo>
                    <a:cubicBezTo>
                      <a:pt x="3598" y="3069"/>
                      <a:pt x="1905" y="1482"/>
                      <a:pt x="106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9" name="Google Shape;13544;g3acbb144eea_1_6349">
                <a:extLst>
                  <a:ext uri="{FF2B5EF4-FFF2-40B4-BE49-F238E27FC236}">
                    <a16:creationId xmlns:a16="http://schemas.microsoft.com/office/drawing/2014/main" id="{E3C99C7F-A806-CEA8-CCCB-A8D0BAEDBC38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7726" y="7620"/>
                      <a:pt x="7726" y="7620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0" name="Google Shape;13545;g3acbb144eea_1_6349">
                <a:extLst>
                  <a:ext uri="{FF2B5EF4-FFF2-40B4-BE49-F238E27FC236}">
                    <a16:creationId xmlns:a16="http://schemas.microsoft.com/office/drawing/2014/main" id="{F00840E6-41DE-06CC-8FED-CA5B93BBC989}"/>
                  </a:ext>
                </a:extLst>
              </p:cNvPr>
              <p:cNvSpPr/>
              <p:nvPr/>
            </p:nvSpPr>
            <p:spPr>
              <a:xfrm>
                <a:off x="1833774" y="4181051"/>
                <a:ext cx="529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529" h="423" extrusionOk="0">
                    <a:moveTo>
                      <a:pt x="0" y="0"/>
                    </a:moveTo>
                    <a:cubicBezTo>
                      <a:pt x="0" y="0"/>
                      <a:pt x="317" y="317"/>
                      <a:pt x="529" y="423"/>
                    </a:cubicBezTo>
                    <a:lnTo>
                      <a:pt x="529" y="423"/>
                    </a:lnTo>
                    <a:cubicBezTo>
                      <a:pt x="529" y="423"/>
                      <a:pt x="212" y="10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1" name="Google Shape;13546;g3acbb144eea_1_6349">
                <a:extLst>
                  <a:ext uri="{FF2B5EF4-FFF2-40B4-BE49-F238E27FC236}">
                    <a16:creationId xmlns:a16="http://schemas.microsoft.com/office/drawing/2014/main" id="{044632BD-3FED-292D-A8C5-9FA4793F28F9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ubicBezTo>
                      <a:pt x="14817" y="13123"/>
                      <a:pt x="14817" y="13123"/>
                      <a:pt x="14817" y="13123"/>
                    </a:cubicBezTo>
                    <a:cubicBezTo>
                      <a:pt x="10054" y="8572"/>
                      <a:pt x="5080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2" name="Google Shape;13547;g3acbb144eea_1_6349">
                <a:extLst>
                  <a:ext uri="{FF2B5EF4-FFF2-40B4-BE49-F238E27FC236}">
                    <a16:creationId xmlns:a16="http://schemas.microsoft.com/office/drawing/2014/main" id="{1FA3C987-B927-CBED-41A0-F0E272340918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402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402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76" y="1376"/>
                      <a:pt x="2752" y="2646"/>
                      <a:pt x="4022" y="4022"/>
                    </a:cubicBezTo>
                    <a:cubicBezTo>
                      <a:pt x="2752" y="2646"/>
                      <a:pt x="1270" y="137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3" name="Google Shape;13548;g3acbb144eea_1_6349">
                <a:extLst>
                  <a:ext uri="{FF2B5EF4-FFF2-40B4-BE49-F238E27FC236}">
                    <a16:creationId xmlns:a16="http://schemas.microsoft.com/office/drawing/2014/main" id="{C7C41738-1882-6709-0757-ABE1EE8B43DA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0743" cy="14922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492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091" y="4763"/>
                      <a:pt x="14076" y="9631"/>
                      <a:pt x="20743" y="14923"/>
                    </a:cubicBezTo>
                    <a:cubicBezTo>
                      <a:pt x="13970" y="9631"/>
                      <a:pt x="7091" y="465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4" name="Google Shape;13549;g3acbb144eea_1_6349">
                <a:extLst>
                  <a:ext uri="{FF2B5EF4-FFF2-40B4-BE49-F238E27FC236}">
                    <a16:creationId xmlns:a16="http://schemas.microsoft.com/office/drawing/2014/main" id="{6625B14B-D08D-EF3C-9A51-C727F77311BC}"/>
                  </a:ext>
                </a:extLst>
              </p:cNvPr>
              <p:cNvSpPr/>
              <p:nvPr/>
            </p:nvSpPr>
            <p:spPr>
              <a:xfrm>
                <a:off x="1798002" y="415649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106"/>
                    </a:moveTo>
                    <a:cubicBezTo>
                      <a:pt x="2963" y="1799"/>
                      <a:pt x="5821" y="3810"/>
                      <a:pt x="8784" y="5609"/>
                    </a:cubicBezTo>
                    <a:cubicBezTo>
                      <a:pt x="8784" y="5609"/>
                      <a:pt x="8784" y="5609"/>
                      <a:pt x="8784" y="5609"/>
                    </a:cubicBezTo>
                    <a:cubicBezTo>
                      <a:pt x="5821" y="3810"/>
                      <a:pt x="2963" y="179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5" name="Google Shape;13550;g3acbb144eea_1_6349">
                <a:extLst>
                  <a:ext uri="{FF2B5EF4-FFF2-40B4-BE49-F238E27FC236}">
                    <a16:creationId xmlns:a16="http://schemas.microsoft.com/office/drawing/2014/main" id="{291A8FA5-74BA-4D09-CFFC-2C1FBEE5D821}"/>
                  </a:ext>
                </a:extLst>
              </p:cNvPr>
              <p:cNvSpPr/>
              <p:nvPr/>
            </p:nvSpPr>
            <p:spPr>
              <a:xfrm>
                <a:off x="2350558" y="4793932"/>
                <a:ext cx="247544" cy="349779"/>
              </a:xfrm>
              <a:custGeom>
                <a:avLst/>
                <a:gdLst/>
                <a:ahLst/>
                <a:cxnLst/>
                <a:rect l="l" t="t" r="r" b="b"/>
                <a:pathLst>
                  <a:path w="247544" h="349779" extrusionOk="0">
                    <a:moveTo>
                      <a:pt x="104457" y="106"/>
                    </a:moveTo>
                    <a:cubicBezTo>
                      <a:pt x="68368" y="48577"/>
                      <a:pt x="32914" y="91122"/>
                      <a:pt x="0" y="127635"/>
                    </a:cubicBezTo>
                    <a:lnTo>
                      <a:pt x="149754" y="349779"/>
                    </a:lnTo>
                    <a:cubicBezTo>
                      <a:pt x="181398" y="311256"/>
                      <a:pt x="214630" y="266806"/>
                      <a:pt x="247544" y="216429"/>
                    </a:cubicBezTo>
                    <a:lnTo>
                      <a:pt x="104563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6" name="Google Shape;13551;g3acbb144eea_1_6349">
                <a:extLst>
                  <a:ext uri="{FF2B5EF4-FFF2-40B4-BE49-F238E27FC236}">
                    <a16:creationId xmlns:a16="http://schemas.microsoft.com/office/drawing/2014/main" id="{3E7EA3DE-6BBA-701B-CC8C-51B5ED6C0E98}"/>
                  </a:ext>
                </a:extLst>
              </p:cNvPr>
              <p:cNvSpPr/>
              <p:nvPr/>
            </p:nvSpPr>
            <p:spPr>
              <a:xfrm>
                <a:off x="2500206" y="5010361"/>
                <a:ext cx="259820" cy="368405"/>
              </a:xfrm>
              <a:custGeom>
                <a:avLst/>
                <a:gdLst/>
                <a:ahLst/>
                <a:cxnLst/>
                <a:rect l="l" t="t" r="r" b="b"/>
                <a:pathLst>
                  <a:path w="259820" h="368405" extrusionOk="0">
                    <a:moveTo>
                      <a:pt x="0" y="133350"/>
                    </a:moveTo>
                    <a:lnTo>
                      <a:pt x="158433" y="368406"/>
                    </a:lnTo>
                    <a:cubicBezTo>
                      <a:pt x="190394" y="332952"/>
                      <a:pt x="224790" y="291888"/>
                      <a:pt x="259821" y="245110"/>
                    </a:cubicBezTo>
                    <a:lnTo>
                      <a:pt x="97896" y="0"/>
                    </a:lnTo>
                    <a:cubicBezTo>
                      <a:pt x="64982" y="50376"/>
                      <a:pt x="31750" y="94721"/>
                      <a:pt x="106" y="13335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7" name="Google Shape;13552;g3acbb144eea_1_6349">
                <a:extLst>
                  <a:ext uri="{FF2B5EF4-FFF2-40B4-BE49-F238E27FC236}">
                    <a16:creationId xmlns:a16="http://schemas.microsoft.com/office/drawing/2014/main" id="{87571779-99BB-86A5-762D-9362C5E37BD1}"/>
                  </a:ext>
                </a:extLst>
              </p:cNvPr>
              <p:cNvSpPr/>
              <p:nvPr/>
            </p:nvSpPr>
            <p:spPr>
              <a:xfrm>
                <a:off x="2192125" y="4686511"/>
                <a:ext cx="158326" cy="235055"/>
              </a:xfrm>
              <a:custGeom>
                <a:avLst/>
                <a:gdLst/>
                <a:ahLst/>
                <a:cxnLst/>
                <a:rect l="l" t="t" r="r" b="b"/>
                <a:pathLst>
                  <a:path w="158326" h="23505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93662" y="138959"/>
                    </a:lnTo>
                    <a:lnTo>
                      <a:pt x="158327" y="235056"/>
                    </a:lnTo>
                    <a:lnTo>
                      <a:pt x="158327" y="2350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8" name="Google Shape;13553;g3acbb144eea_1_6349">
                <a:extLst>
                  <a:ext uri="{FF2B5EF4-FFF2-40B4-BE49-F238E27FC236}">
                    <a16:creationId xmlns:a16="http://schemas.microsoft.com/office/drawing/2014/main" id="{F4ABFB2E-0150-F04D-3CD7-7EAC615AF74A}"/>
                  </a:ext>
                </a:extLst>
              </p:cNvPr>
              <p:cNvSpPr/>
              <p:nvPr/>
            </p:nvSpPr>
            <p:spPr>
              <a:xfrm>
                <a:off x="2192019" y="4548504"/>
                <a:ext cx="262890" cy="372956"/>
              </a:xfrm>
              <a:custGeom>
                <a:avLst/>
                <a:gdLst/>
                <a:ahLst/>
                <a:cxnLst/>
                <a:rect l="l" t="t" r="r" b="b"/>
                <a:pathLst>
                  <a:path w="262890" h="372956" extrusionOk="0">
                    <a:moveTo>
                      <a:pt x="100753" y="0"/>
                    </a:moveTo>
                    <a:cubicBezTo>
                      <a:pt x="66887" y="52176"/>
                      <a:pt x="32597" y="98213"/>
                      <a:pt x="0" y="137901"/>
                    </a:cubicBezTo>
                    <a:lnTo>
                      <a:pt x="158433" y="372957"/>
                    </a:lnTo>
                    <a:cubicBezTo>
                      <a:pt x="191347" y="336444"/>
                      <a:pt x="226801" y="293899"/>
                      <a:pt x="262890" y="245428"/>
                    </a:cubicBezTo>
                    <a:lnTo>
                      <a:pt x="100753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9" name="Google Shape;13554;g3acbb144eea_1_6349">
                <a:extLst>
                  <a:ext uri="{FF2B5EF4-FFF2-40B4-BE49-F238E27FC236}">
                    <a16:creationId xmlns:a16="http://schemas.microsoft.com/office/drawing/2014/main" id="{36340052-FAB1-0E50-9085-4236BC9B95EE}"/>
                  </a:ext>
                </a:extLst>
              </p:cNvPr>
              <p:cNvSpPr/>
              <p:nvPr/>
            </p:nvSpPr>
            <p:spPr>
              <a:xfrm>
                <a:off x="1873567" y="4219045"/>
                <a:ext cx="7937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9101" extrusionOk="0">
                    <a:moveTo>
                      <a:pt x="7938" y="9102"/>
                    </a:moveTo>
                    <a:cubicBezTo>
                      <a:pt x="5397" y="5927"/>
                      <a:pt x="2646" y="3069"/>
                      <a:pt x="0" y="0"/>
                    </a:cubicBezTo>
                    <a:cubicBezTo>
                      <a:pt x="2646" y="2963"/>
                      <a:pt x="5397" y="5927"/>
                      <a:pt x="7938" y="910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0" name="Google Shape;13555;g3acbb144eea_1_6349">
                <a:extLst>
                  <a:ext uri="{FF2B5EF4-FFF2-40B4-BE49-F238E27FC236}">
                    <a16:creationId xmlns:a16="http://schemas.microsoft.com/office/drawing/2014/main" id="{B9609524-36E9-0C19-079C-1040172EB368}"/>
                  </a:ext>
                </a:extLst>
              </p:cNvPr>
              <p:cNvSpPr/>
              <p:nvPr/>
            </p:nvSpPr>
            <p:spPr>
              <a:xfrm>
                <a:off x="1898649" y="4251007"/>
                <a:ext cx="123719" cy="183514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514" extrusionOk="0">
                    <a:moveTo>
                      <a:pt x="0" y="0"/>
                    </a:moveTo>
                    <a:lnTo>
                      <a:pt x="106" y="106"/>
                    </a:lnTo>
                    <a:lnTo>
                      <a:pt x="123719" y="183515"/>
                    </a:lnTo>
                    <a:lnTo>
                      <a:pt x="123719" y="183515"/>
                    </a:lnTo>
                    <a:lnTo>
                      <a:pt x="106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1" name="Google Shape;13556;g3acbb144eea_1_6349">
                <a:extLst>
                  <a:ext uri="{FF2B5EF4-FFF2-40B4-BE49-F238E27FC236}">
                    <a16:creationId xmlns:a16="http://schemas.microsoft.com/office/drawing/2014/main" id="{A711C60A-43FF-9DBE-3EE0-7C8C4D5CE84B}"/>
                  </a:ext>
                </a:extLst>
              </p:cNvPr>
              <p:cNvSpPr/>
              <p:nvPr/>
            </p:nvSpPr>
            <p:spPr>
              <a:xfrm>
                <a:off x="1866264" y="4075641"/>
                <a:ext cx="266064" cy="358880"/>
              </a:xfrm>
              <a:custGeom>
                <a:avLst/>
                <a:gdLst/>
                <a:ahLst/>
                <a:cxnLst/>
                <a:rect l="l" t="t" r="r" b="b"/>
                <a:pathLst>
                  <a:path w="266064" h="358880" extrusionOk="0">
                    <a:moveTo>
                      <a:pt x="32385" y="175366"/>
                    </a:moveTo>
                    <a:cubicBezTo>
                      <a:pt x="32385" y="175366"/>
                      <a:pt x="32385" y="175366"/>
                      <a:pt x="32385" y="175472"/>
                    </a:cubicBezTo>
                    <a:lnTo>
                      <a:pt x="155998" y="358881"/>
                    </a:lnTo>
                    <a:cubicBezTo>
                      <a:pt x="194733" y="317712"/>
                      <a:pt x="231458" y="274743"/>
                      <a:pt x="266065" y="230082"/>
                    </a:cubicBezTo>
                    <a:lnTo>
                      <a:pt x="174942" y="92181"/>
                    </a:lnTo>
                    <a:cubicBezTo>
                      <a:pt x="151553" y="57361"/>
                      <a:pt x="124354" y="26670"/>
                      <a:pt x="94298" y="0"/>
                    </a:cubicBezTo>
                    <a:cubicBezTo>
                      <a:pt x="65405" y="46778"/>
                      <a:pt x="33867" y="91969"/>
                      <a:pt x="0" y="135149"/>
                    </a:cubicBezTo>
                    <a:cubicBezTo>
                      <a:pt x="2540" y="137795"/>
                      <a:pt x="4762" y="140653"/>
                      <a:pt x="7197" y="143404"/>
                    </a:cubicBezTo>
                    <a:cubicBezTo>
                      <a:pt x="9843" y="146367"/>
                      <a:pt x="12594" y="149331"/>
                      <a:pt x="15134" y="152506"/>
                    </a:cubicBezTo>
                    <a:cubicBezTo>
                      <a:pt x="15663" y="153141"/>
                      <a:pt x="16298" y="153776"/>
                      <a:pt x="16827" y="154517"/>
                    </a:cubicBezTo>
                    <a:cubicBezTo>
                      <a:pt x="22225" y="161184"/>
                      <a:pt x="27411" y="168169"/>
                      <a:pt x="32279" y="175366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2" name="Google Shape;13557;g3acbb144eea_1_6349">
                <a:extLst>
                  <a:ext uri="{FF2B5EF4-FFF2-40B4-BE49-F238E27FC236}">
                    <a16:creationId xmlns:a16="http://schemas.microsoft.com/office/drawing/2014/main" id="{B2BF6792-5BAE-0CE9-8E8F-34CA7EFC9ACB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3" name="Google Shape;13558;g3acbb144eea_1_6349">
                <a:extLst>
                  <a:ext uri="{FF2B5EF4-FFF2-40B4-BE49-F238E27FC236}">
                    <a16:creationId xmlns:a16="http://schemas.microsoft.com/office/drawing/2014/main" id="{F80B6AAF-05FB-BB27-533C-D25603AD2D2E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4" name="Google Shape;13559;g3acbb144eea_1_6349">
                <a:extLst>
                  <a:ext uri="{FF2B5EF4-FFF2-40B4-BE49-F238E27FC236}">
                    <a16:creationId xmlns:a16="http://schemas.microsoft.com/office/drawing/2014/main" id="{2A9D06EC-2E40-99E8-CE67-B330D9769E28}"/>
                  </a:ext>
                </a:extLst>
              </p:cNvPr>
              <p:cNvSpPr/>
              <p:nvPr/>
            </p:nvSpPr>
            <p:spPr>
              <a:xfrm>
                <a:off x="1697355" y="4119456"/>
                <a:ext cx="7831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587" extrusionOk="0">
                    <a:moveTo>
                      <a:pt x="7832" y="1588"/>
                    </a:moveTo>
                    <a:cubicBezTo>
                      <a:pt x="5186" y="1058"/>
                      <a:pt x="2646" y="423"/>
                      <a:pt x="0" y="0"/>
                    </a:cubicBezTo>
                    <a:cubicBezTo>
                      <a:pt x="2646" y="529"/>
                      <a:pt x="5186" y="1058"/>
                      <a:pt x="7832" y="158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5" name="Google Shape;13560;g3acbb144eea_1_6349">
                <a:extLst>
                  <a:ext uri="{FF2B5EF4-FFF2-40B4-BE49-F238E27FC236}">
                    <a16:creationId xmlns:a16="http://schemas.microsoft.com/office/drawing/2014/main" id="{6B84CD25-4FE9-A9D8-87F8-93C56EAAF05B}"/>
                  </a:ext>
                </a:extLst>
              </p:cNvPr>
              <p:cNvSpPr/>
              <p:nvPr/>
            </p:nvSpPr>
            <p:spPr>
              <a:xfrm>
                <a:off x="1603586" y="4115117"/>
                <a:ext cx="14922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1375" extrusionOk="0">
                    <a:moveTo>
                      <a:pt x="14922" y="0"/>
                    </a:moveTo>
                    <a:cubicBezTo>
                      <a:pt x="9948" y="317"/>
                      <a:pt x="4974" y="847"/>
                      <a:pt x="0" y="1376"/>
                    </a:cubicBezTo>
                    <a:cubicBezTo>
                      <a:pt x="4974" y="741"/>
                      <a:pt x="9948" y="317"/>
                      <a:pt x="149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6" name="Google Shape;13561;g3acbb144eea_1_6349">
                <a:extLst>
                  <a:ext uri="{FF2B5EF4-FFF2-40B4-BE49-F238E27FC236}">
                    <a16:creationId xmlns:a16="http://schemas.microsoft.com/office/drawing/2014/main" id="{F653D206-6FAA-8C29-6BAB-9D3D9D9B6216}"/>
                  </a:ext>
                </a:extLst>
              </p:cNvPr>
              <p:cNvSpPr/>
              <p:nvPr/>
            </p:nvSpPr>
            <p:spPr>
              <a:xfrm>
                <a:off x="1670579" y="4115540"/>
                <a:ext cx="211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0583" extrusionOk="0">
                    <a:moveTo>
                      <a:pt x="212" y="0"/>
                    </a:moveTo>
                    <a:cubicBezTo>
                      <a:pt x="212" y="0"/>
                      <a:pt x="212" y="0"/>
                      <a:pt x="212" y="0"/>
                    </a:cubicBezTo>
                    <a:cubicBezTo>
                      <a:pt x="212" y="0"/>
                      <a:pt x="212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7" name="Google Shape;13562;g3acbb144eea_1_6349">
                <a:extLst>
                  <a:ext uri="{FF2B5EF4-FFF2-40B4-BE49-F238E27FC236}">
                    <a16:creationId xmlns:a16="http://schemas.microsoft.com/office/drawing/2014/main" id="{5C367D51-4193-3BBA-C036-A956681F63BC}"/>
                  </a:ext>
                </a:extLst>
              </p:cNvPr>
              <p:cNvSpPr/>
              <p:nvPr/>
            </p:nvSpPr>
            <p:spPr>
              <a:xfrm>
                <a:off x="1633537" y="4114403"/>
                <a:ext cx="14922" cy="7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79" extrusionOk="0">
                    <a:moveTo>
                      <a:pt x="0" y="79"/>
                    </a:moveTo>
                    <a:cubicBezTo>
                      <a:pt x="4974" y="-26"/>
                      <a:pt x="9948" y="79"/>
                      <a:pt x="14922" y="79"/>
                    </a:cubicBezTo>
                    <a:cubicBezTo>
                      <a:pt x="9948" y="-26"/>
                      <a:pt x="4974" y="-26"/>
                      <a:pt x="0" y="7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8" name="Google Shape;13563;g3acbb144eea_1_6349">
                <a:extLst>
                  <a:ext uri="{FF2B5EF4-FFF2-40B4-BE49-F238E27FC236}">
                    <a16:creationId xmlns:a16="http://schemas.microsoft.com/office/drawing/2014/main" id="{DAB877E8-77AD-8454-8824-83B55E00142F}"/>
                  </a:ext>
                </a:extLst>
              </p:cNvPr>
              <p:cNvSpPr/>
              <p:nvPr/>
            </p:nvSpPr>
            <p:spPr>
              <a:xfrm>
                <a:off x="1411816" y="3953403"/>
                <a:ext cx="304059" cy="210820"/>
              </a:xfrm>
              <a:custGeom>
                <a:avLst/>
                <a:gdLst/>
                <a:ahLst/>
                <a:cxnLst/>
                <a:rect l="l" t="t" r="r" b="b"/>
                <a:pathLst>
                  <a:path w="304059" h="210820" extrusionOk="0">
                    <a:moveTo>
                      <a:pt x="304059" y="169968"/>
                    </a:moveTo>
                    <a:cubicBezTo>
                      <a:pt x="300355" y="113030"/>
                      <a:pt x="289772" y="56303"/>
                      <a:pt x="271780" y="2223"/>
                    </a:cubicBezTo>
                    <a:cubicBezTo>
                      <a:pt x="180234" y="-6562"/>
                      <a:pt x="85725" y="10583"/>
                      <a:pt x="0" y="55563"/>
                    </a:cubicBezTo>
                    <a:cubicBezTo>
                      <a:pt x="31327" y="100330"/>
                      <a:pt x="50483" y="155364"/>
                      <a:pt x="59690" y="210820"/>
                    </a:cubicBezTo>
                    <a:cubicBezTo>
                      <a:pt x="66040" y="206693"/>
                      <a:pt x="72496" y="202777"/>
                      <a:pt x="79058" y="199178"/>
                    </a:cubicBezTo>
                    <a:cubicBezTo>
                      <a:pt x="79481" y="198967"/>
                      <a:pt x="79904" y="198755"/>
                      <a:pt x="80328" y="198544"/>
                    </a:cubicBezTo>
                    <a:cubicBezTo>
                      <a:pt x="82973" y="197062"/>
                      <a:pt x="85725" y="195792"/>
                      <a:pt x="88477" y="194416"/>
                    </a:cubicBezTo>
                    <a:cubicBezTo>
                      <a:pt x="94298" y="191453"/>
                      <a:pt x="100224" y="188595"/>
                      <a:pt x="106151" y="186055"/>
                    </a:cubicBezTo>
                    <a:cubicBezTo>
                      <a:pt x="108903" y="184891"/>
                      <a:pt x="111548" y="183727"/>
                      <a:pt x="114300" y="182669"/>
                    </a:cubicBezTo>
                    <a:cubicBezTo>
                      <a:pt x="115888" y="182034"/>
                      <a:pt x="117475" y="181293"/>
                      <a:pt x="119063" y="180658"/>
                    </a:cubicBezTo>
                    <a:cubicBezTo>
                      <a:pt x="125836" y="178118"/>
                      <a:pt x="132715" y="175789"/>
                      <a:pt x="139700" y="173673"/>
                    </a:cubicBezTo>
                    <a:cubicBezTo>
                      <a:pt x="149437" y="170709"/>
                      <a:pt x="159279" y="168381"/>
                      <a:pt x="169228" y="166370"/>
                    </a:cubicBezTo>
                    <a:cubicBezTo>
                      <a:pt x="174202" y="165418"/>
                      <a:pt x="179176" y="164571"/>
                      <a:pt x="184150" y="163830"/>
                    </a:cubicBezTo>
                    <a:cubicBezTo>
                      <a:pt x="186690" y="163513"/>
                      <a:pt x="189124" y="163407"/>
                      <a:pt x="191664" y="163089"/>
                    </a:cubicBezTo>
                    <a:cubicBezTo>
                      <a:pt x="196638" y="162454"/>
                      <a:pt x="201613" y="162031"/>
                      <a:pt x="206587" y="161713"/>
                    </a:cubicBezTo>
                    <a:cubicBezTo>
                      <a:pt x="209127" y="161502"/>
                      <a:pt x="211561" y="161078"/>
                      <a:pt x="213995" y="160973"/>
                    </a:cubicBezTo>
                    <a:cubicBezTo>
                      <a:pt x="216535" y="160867"/>
                      <a:pt x="218969" y="160973"/>
                      <a:pt x="221509" y="160973"/>
                    </a:cubicBezTo>
                    <a:cubicBezTo>
                      <a:pt x="226483" y="160867"/>
                      <a:pt x="231458" y="160973"/>
                      <a:pt x="236432" y="160973"/>
                    </a:cubicBezTo>
                    <a:cubicBezTo>
                      <a:pt x="238866" y="160973"/>
                      <a:pt x="241406" y="160867"/>
                      <a:pt x="243946" y="160973"/>
                    </a:cubicBezTo>
                    <a:cubicBezTo>
                      <a:pt x="248920" y="161184"/>
                      <a:pt x="253894" y="161608"/>
                      <a:pt x="258763" y="162031"/>
                    </a:cubicBezTo>
                    <a:cubicBezTo>
                      <a:pt x="258763" y="162031"/>
                      <a:pt x="258763" y="162031"/>
                      <a:pt x="258974" y="162031"/>
                    </a:cubicBezTo>
                    <a:cubicBezTo>
                      <a:pt x="267864" y="162878"/>
                      <a:pt x="276648" y="164254"/>
                      <a:pt x="285433" y="165841"/>
                    </a:cubicBezTo>
                    <a:cubicBezTo>
                      <a:pt x="288078" y="166370"/>
                      <a:pt x="290618" y="166899"/>
                      <a:pt x="293264" y="167428"/>
                    </a:cubicBezTo>
                    <a:cubicBezTo>
                      <a:pt x="296545" y="168063"/>
                      <a:pt x="299826" y="168698"/>
                      <a:pt x="303001" y="169439"/>
                    </a:cubicBezTo>
                    <a:cubicBezTo>
                      <a:pt x="303318" y="169439"/>
                      <a:pt x="303636" y="169651"/>
                      <a:pt x="303953" y="16965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9" name="Google Shape;13564;g3acbb144eea_1_6349">
                <a:extLst>
                  <a:ext uri="{FF2B5EF4-FFF2-40B4-BE49-F238E27FC236}">
                    <a16:creationId xmlns:a16="http://schemas.microsoft.com/office/drawing/2014/main" id="{E784907F-CB9D-1BE4-F713-7A4C773C61C6}"/>
                  </a:ext>
                </a:extLst>
              </p:cNvPr>
              <p:cNvSpPr/>
              <p:nvPr/>
            </p:nvSpPr>
            <p:spPr>
              <a:xfrm>
                <a:off x="1342284" y="4323715"/>
                <a:ext cx="5291" cy="16192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192" extrusionOk="0">
                    <a:moveTo>
                      <a:pt x="5292" y="0"/>
                    </a:moveTo>
                    <a:cubicBezTo>
                      <a:pt x="3493" y="5397"/>
                      <a:pt x="1588" y="10689"/>
                      <a:pt x="0" y="16192"/>
                    </a:cubicBezTo>
                    <a:cubicBezTo>
                      <a:pt x="1588" y="10689"/>
                      <a:pt x="3493" y="5397"/>
                      <a:pt x="52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0" name="Google Shape;13565;g3acbb144eea_1_6349">
                <a:extLst>
                  <a:ext uri="{FF2B5EF4-FFF2-40B4-BE49-F238E27FC236}">
                    <a16:creationId xmlns:a16="http://schemas.microsoft.com/office/drawing/2014/main" id="{C6CBBFDC-32FC-E103-B9CB-C46B152D7DC5}"/>
                  </a:ext>
                </a:extLst>
              </p:cNvPr>
              <p:cNvSpPr/>
              <p:nvPr/>
            </p:nvSpPr>
            <p:spPr>
              <a:xfrm>
                <a:off x="1330504" y="4375679"/>
                <a:ext cx="3947" cy="68156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156" extrusionOk="0">
                    <a:moveTo>
                      <a:pt x="561" y="68157"/>
                    </a:moveTo>
                    <a:cubicBezTo>
                      <a:pt x="-815" y="45297"/>
                      <a:pt x="349" y="22542"/>
                      <a:pt x="3948" y="0"/>
                    </a:cubicBezTo>
                    <a:cubicBezTo>
                      <a:pt x="349" y="22437"/>
                      <a:pt x="-815" y="45297"/>
                      <a:pt x="561" y="6815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1" name="Google Shape;13566;g3acbb144eea_1_6349">
                <a:extLst>
                  <a:ext uri="{FF2B5EF4-FFF2-40B4-BE49-F238E27FC236}">
                    <a16:creationId xmlns:a16="http://schemas.microsoft.com/office/drawing/2014/main" id="{99635507-B0EE-E831-83E9-BC994FE75612}"/>
                  </a:ext>
                </a:extLst>
              </p:cNvPr>
              <p:cNvSpPr/>
              <p:nvPr/>
            </p:nvSpPr>
            <p:spPr>
              <a:xfrm>
                <a:off x="1331489" y="4451985"/>
                <a:ext cx="2328" cy="18203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203" extrusionOk="0">
                    <a:moveTo>
                      <a:pt x="0" y="0"/>
                    </a:moveTo>
                    <a:cubicBezTo>
                      <a:pt x="529" y="6138"/>
                      <a:pt x="1482" y="12171"/>
                      <a:pt x="2328" y="18203"/>
                    </a:cubicBezTo>
                    <a:cubicBezTo>
                      <a:pt x="1482" y="12171"/>
                      <a:pt x="529" y="6033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2" name="Google Shape;13567;g3acbb144eea_1_6349">
                <a:extLst>
                  <a:ext uri="{FF2B5EF4-FFF2-40B4-BE49-F238E27FC236}">
                    <a16:creationId xmlns:a16="http://schemas.microsoft.com/office/drawing/2014/main" id="{5F85170A-24F6-86DC-E0B9-2DB241326F6D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6562" y="0"/>
                    </a:moveTo>
                    <a:cubicBezTo>
                      <a:pt x="4233" y="5080"/>
                      <a:pt x="2011" y="10160"/>
                      <a:pt x="0" y="15346"/>
                    </a:cubicBezTo>
                    <a:cubicBezTo>
                      <a:pt x="2011" y="10160"/>
                      <a:pt x="4233" y="5080"/>
                      <a:pt x="656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3" name="Google Shape;13568;g3acbb144eea_1_6349">
                <a:extLst>
                  <a:ext uri="{FF2B5EF4-FFF2-40B4-BE49-F238E27FC236}">
                    <a16:creationId xmlns:a16="http://schemas.microsoft.com/office/drawing/2014/main" id="{05D696B7-893C-F082-AB33-9CFFE3901A00}"/>
                  </a:ext>
                </a:extLst>
              </p:cNvPr>
              <p:cNvSpPr/>
              <p:nvPr/>
            </p:nvSpPr>
            <p:spPr>
              <a:xfrm>
                <a:off x="1335405" y="4480771"/>
                <a:ext cx="3810" cy="17144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144" extrusionOk="0">
                    <a:moveTo>
                      <a:pt x="0" y="0"/>
                    </a:moveTo>
                    <a:cubicBezTo>
                      <a:pt x="1058" y="5715"/>
                      <a:pt x="2434" y="11430"/>
                      <a:pt x="3810" y="17145"/>
                    </a:cubicBezTo>
                    <a:cubicBezTo>
                      <a:pt x="2434" y="11430"/>
                      <a:pt x="1058" y="5715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4" name="Google Shape;13569;g3acbb144eea_1_6349">
                <a:extLst>
                  <a:ext uri="{FF2B5EF4-FFF2-40B4-BE49-F238E27FC236}">
                    <a16:creationId xmlns:a16="http://schemas.microsoft.com/office/drawing/2014/main" id="{6F105DE3-961C-6350-ECCB-29A982047E6D}"/>
                  </a:ext>
                </a:extLst>
              </p:cNvPr>
              <p:cNvSpPr/>
              <p:nvPr/>
            </p:nvSpPr>
            <p:spPr>
              <a:xfrm>
                <a:off x="1335616" y="4350490"/>
                <a:ext cx="4021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462" extrusionOk="0">
                    <a:moveTo>
                      <a:pt x="4022" y="0"/>
                    </a:moveTo>
                    <a:cubicBezTo>
                      <a:pt x="2646" y="5821"/>
                      <a:pt x="1058" y="11536"/>
                      <a:pt x="0" y="17462"/>
                    </a:cubicBezTo>
                    <a:cubicBezTo>
                      <a:pt x="1058" y="11642"/>
                      <a:pt x="2646" y="5821"/>
                      <a:pt x="40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5" name="Google Shape;13570;g3acbb144eea_1_6349">
                <a:extLst>
                  <a:ext uri="{FF2B5EF4-FFF2-40B4-BE49-F238E27FC236}">
                    <a16:creationId xmlns:a16="http://schemas.microsoft.com/office/drawing/2014/main" id="{FCF43CB6-8EC4-C034-B848-3CB907CBF42B}"/>
                  </a:ext>
                </a:extLst>
              </p:cNvPr>
              <p:cNvSpPr/>
              <p:nvPr/>
            </p:nvSpPr>
            <p:spPr>
              <a:xfrm>
                <a:off x="1196084" y="4269727"/>
                <a:ext cx="165249" cy="236867"/>
              </a:xfrm>
              <a:custGeom>
                <a:avLst/>
                <a:gdLst/>
                <a:ahLst/>
                <a:cxnLst/>
                <a:rect l="l" t="t" r="r" b="b"/>
                <a:pathLst>
                  <a:path w="165249" h="236867" extrusionOk="0">
                    <a:moveTo>
                      <a:pt x="8087" y="230518"/>
                    </a:moveTo>
                    <a:cubicBezTo>
                      <a:pt x="51267" y="219193"/>
                      <a:pt x="97304" y="221416"/>
                      <a:pt x="145035" y="236868"/>
                    </a:cubicBezTo>
                    <a:cubicBezTo>
                      <a:pt x="144295" y="234010"/>
                      <a:pt x="143765" y="231047"/>
                      <a:pt x="143130" y="228189"/>
                    </a:cubicBezTo>
                    <a:cubicBezTo>
                      <a:pt x="141755" y="222474"/>
                      <a:pt x="140379" y="216759"/>
                      <a:pt x="139320" y="211044"/>
                    </a:cubicBezTo>
                    <a:cubicBezTo>
                      <a:pt x="138685" y="207552"/>
                      <a:pt x="138262" y="204059"/>
                      <a:pt x="137839" y="200567"/>
                    </a:cubicBezTo>
                    <a:cubicBezTo>
                      <a:pt x="136992" y="194534"/>
                      <a:pt x="136040" y="188396"/>
                      <a:pt x="135510" y="182364"/>
                    </a:cubicBezTo>
                    <a:cubicBezTo>
                      <a:pt x="135299" y="179612"/>
                      <a:pt x="135299" y="176966"/>
                      <a:pt x="135087" y="174214"/>
                    </a:cubicBezTo>
                    <a:cubicBezTo>
                      <a:pt x="133711" y="151354"/>
                      <a:pt x="134875" y="128600"/>
                      <a:pt x="138474" y="106057"/>
                    </a:cubicBezTo>
                    <a:cubicBezTo>
                      <a:pt x="138897" y="103412"/>
                      <a:pt x="139109" y="100766"/>
                      <a:pt x="139638" y="98226"/>
                    </a:cubicBezTo>
                    <a:cubicBezTo>
                      <a:pt x="140696" y="92405"/>
                      <a:pt x="142178" y="86584"/>
                      <a:pt x="143659" y="80763"/>
                    </a:cubicBezTo>
                    <a:cubicBezTo>
                      <a:pt x="144506" y="77271"/>
                      <a:pt x="145247" y="73672"/>
                      <a:pt x="146200" y="70180"/>
                    </a:cubicBezTo>
                    <a:cubicBezTo>
                      <a:pt x="147787" y="64677"/>
                      <a:pt x="149586" y="59385"/>
                      <a:pt x="151491" y="53988"/>
                    </a:cubicBezTo>
                    <a:cubicBezTo>
                      <a:pt x="152761" y="50283"/>
                      <a:pt x="153925" y="46579"/>
                      <a:pt x="155301" y="42981"/>
                    </a:cubicBezTo>
                    <a:cubicBezTo>
                      <a:pt x="157312" y="37795"/>
                      <a:pt x="159534" y="32715"/>
                      <a:pt x="161863" y="27635"/>
                    </a:cubicBezTo>
                    <a:cubicBezTo>
                      <a:pt x="163027" y="25095"/>
                      <a:pt x="163979" y="22343"/>
                      <a:pt x="165250" y="19803"/>
                    </a:cubicBezTo>
                    <a:cubicBezTo>
                      <a:pt x="116355" y="5516"/>
                      <a:pt x="65343" y="-1363"/>
                      <a:pt x="14755" y="224"/>
                    </a:cubicBezTo>
                    <a:cubicBezTo>
                      <a:pt x="-2814" y="73037"/>
                      <a:pt x="-4295" y="152412"/>
                      <a:pt x="8193" y="23041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3722" name="Freeform 13721">
            <a:extLst>
              <a:ext uri="{FF2B5EF4-FFF2-40B4-BE49-F238E27FC236}">
                <a16:creationId xmlns:a16="http://schemas.microsoft.com/office/drawing/2014/main" id="{90D48A2A-90DD-F023-015A-30790DA425F9}"/>
              </a:ext>
            </a:extLst>
          </p:cNvPr>
          <p:cNvSpPr/>
          <p:nvPr/>
        </p:nvSpPr>
        <p:spPr>
          <a:xfrm>
            <a:off x="7870491" y="2093291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723" name="Freeform 13722">
            <a:extLst>
              <a:ext uri="{FF2B5EF4-FFF2-40B4-BE49-F238E27FC236}">
                <a16:creationId xmlns:a16="http://schemas.microsoft.com/office/drawing/2014/main" id="{50B632D6-38E5-2BDB-C79F-3A6A63D83E7C}"/>
              </a:ext>
            </a:extLst>
          </p:cNvPr>
          <p:cNvSpPr/>
          <p:nvPr/>
        </p:nvSpPr>
        <p:spPr>
          <a:xfrm>
            <a:off x="7030016" y="4532048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724" name="Freeform 13723">
            <a:extLst>
              <a:ext uri="{FF2B5EF4-FFF2-40B4-BE49-F238E27FC236}">
                <a16:creationId xmlns:a16="http://schemas.microsoft.com/office/drawing/2014/main" id="{E070B604-4894-2D40-7D3A-ABBBCB3521FF}"/>
              </a:ext>
            </a:extLst>
          </p:cNvPr>
          <p:cNvSpPr/>
          <p:nvPr/>
        </p:nvSpPr>
        <p:spPr>
          <a:xfrm>
            <a:off x="8025953" y="4247035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2135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137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137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137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137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 tmFilter="0, 0; .2, .5; .8, .5; 1, 0"/>
                                        <p:tgtEl>
                                          <p:spTgt spid="137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250" autoRev="1" fill="hold"/>
                                        <p:tgtEl>
                                          <p:spTgt spid="137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22" grpId="0" animBg="1"/>
      <p:bldP spid="13723" grpId="0" animBg="1"/>
      <p:bldP spid="1372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2">
          <a:extLst>
            <a:ext uri="{FF2B5EF4-FFF2-40B4-BE49-F238E27FC236}">
              <a16:creationId xmlns:a16="http://schemas.microsoft.com/office/drawing/2014/main" id="{D0A01562-4A9E-C8C8-27FB-CAC4DAAA17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65" name="Group 10964">
            <a:extLst>
              <a:ext uri="{FF2B5EF4-FFF2-40B4-BE49-F238E27FC236}">
                <a16:creationId xmlns:a16="http://schemas.microsoft.com/office/drawing/2014/main" id="{4FA9B019-7CB1-0D1B-C491-FC91A18A8987}"/>
              </a:ext>
            </a:extLst>
          </p:cNvPr>
          <p:cNvGrpSpPr/>
          <p:nvPr/>
        </p:nvGrpSpPr>
        <p:grpSpPr>
          <a:xfrm>
            <a:off x="8708321" y="3426144"/>
            <a:ext cx="1741800" cy="1713000"/>
            <a:chOff x="8708321" y="3426144"/>
            <a:chExt cx="1741800" cy="1713000"/>
          </a:xfrm>
        </p:grpSpPr>
        <p:sp>
          <p:nvSpPr>
            <p:cNvPr id="10966" name="Google Shape;11901;g3acbb144eea_1_6349">
              <a:extLst>
                <a:ext uri="{FF2B5EF4-FFF2-40B4-BE49-F238E27FC236}">
                  <a16:creationId xmlns:a16="http://schemas.microsoft.com/office/drawing/2014/main" id="{FB013981-5D7F-FA47-76F1-478CACA19CB0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67" name="Google Shape;10817;g3acbb144eea_1_3835">
              <a:extLst>
                <a:ext uri="{FF2B5EF4-FFF2-40B4-BE49-F238E27FC236}">
                  <a16:creationId xmlns:a16="http://schemas.microsoft.com/office/drawing/2014/main" id="{B617AAA8-2165-6C82-675E-B49DFECB0D0F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10968" name="Google Shape;10818;g3acbb144eea_1_3835">
                <a:extLst>
                  <a:ext uri="{FF2B5EF4-FFF2-40B4-BE49-F238E27FC236}">
                    <a16:creationId xmlns:a16="http://schemas.microsoft.com/office/drawing/2014/main" id="{2A6C3374-EB5F-7412-1988-F50FA5C233F8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9" name="Google Shape;10819;g3acbb144eea_1_3835">
                <a:extLst>
                  <a:ext uri="{FF2B5EF4-FFF2-40B4-BE49-F238E27FC236}">
                    <a16:creationId xmlns:a16="http://schemas.microsoft.com/office/drawing/2014/main" id="{B03C9E61-B7A0-158D-8EC3-5F8AC994BAD2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0" name="Google Shape;10820;g3acbb144eea_1_3835">
                <a:extLst>
                  <a:ext uri="{FF2B5EF4-FFF2-40B4-BE49-F238E27FC236}">
                    <a16:creationId xmlns:a16="http://schemas.microsoft.com/office/drawing/2014/main" id="{24E16C03-D2D1-1B92-9979-DD71E1C1EBF6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1" name="Google Shape;10821;g3acbb144eea_1_3835">
                <a:extLst>
                  <a:ext uri="{FF2B5EF4-FFF2-40B4-BE49-F238E27FC236}">
                    <a16:creationId xmlns:a16="http://schemas.microsoft.com/office/drawing/2014/main" id="{25E5C8A3-1FC0-DDC6-2D2B-7ACE88A48239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2" name="Google Shape;10822;g3acbb144eea_1_3835">
                <a:extLst>
                  <a:ext uri="{FF2B5EF4-FFF2-40B4-BE49-F238E27FC236}">
                    <a16:creationId xmlns:a16="http://schemas.microsoft.com/office/drawing/2014/main" id="{338866AC-49E2-9593-9F07-2D4292305BF6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3" name="Google Shape;10823;g3acbb144eea_1_3835">
                <a:extLst>
                  <a:ext uri="{FF2B5EF4-FFF2-40B4-BE49-F238E27FC236}">
                    <a16:creationId xmlns:a16="http://schemas.microsoft.com/office/drawing/2014/main" id="{6F90B16A-6142-4440-C8CE-3010FF2C096E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4" name="Google Shape;10824;g3acbb144eea_1_3835">
                <a:extLst>
                  <a:ext uri="{FF2B5EF4-FFF2-40B4-BE49-F238E27FC236}">
                    <a16:creationId xmlns:a16="http://schemas.microsoft.com/office/drawing/2014/main" id="{00C87726-A1F6-FA22-D9D3-277863826D21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5" name="Google Shape;10825;g3acbb144eea_1_3835">
                <a:extLst>
                  <a:ext uri="{FF2B5EF4-FFF2-40B4-BE49-F238E27FC236}">
                    <a16:creationId xmlns:a16="http://schemas.microsoft.com/office/drawing/2014/main" id="{F4E2B558-D904-9308-34DC-50804A01AED8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6" name="Google Shape;10826;g3acbb144eea_1_3835">
                <a:extLst>
                  <a:ext uri="{FF2B5EF4-FFF2-40B4-BE49-F238E27FC236}">
                    <a16:creationId xmlns:a16="http://schemas.microsoft.com/office/drawing/2014/main" id="{DBE82B39-30A2-C232-B120-197C5F7A85E6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7" name="Google Shape;10827;g3acbb144eea_1_3835">
                <a:extLst>
                  <a:ext uri="{FF2B5EF4-FFF2-40B4-BE49-F238E27FC236}">
                    <a16:creationId xmlns:a16="http://schemas.microsoft.com/office/drawing/2014/main" id="{BECA7949-4DFB-C51E-3018-450773103EA5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8" name="Google Shape;10828;g3acbb144eea_1_3835">
                <a:extLst>
                  <a:ext uri="{FF2B5EF4-FFF2-40B4-BE49-F238E27FC236}">
                    <a16:creationId xmlns:a16="http://schemas.microsoft.com/office/drawing/2014/main" id="{9C1D8C59-F53F-61F7-A9CC-5FD21CA6334B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9" name="Google Shape;10829;g3acbb144eea_1_3835">
                <a:extLst>
                  <a:ext uri="{FF2B5EF4-FFF2-40B4-BE49-F238E27FC236}">
                    <a16:creationId xmlns:a16="http://schemas.microsoft.com/office/drawing/2014/main" id="{8C5C32A4-17DB-A955-093F-A8284728D6C9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0" name="Google Shape;10830;g3acbb144eea_1_3835">
                <a:extLst>
                  <a:ext uri="{FF2B5EF4-FFF2-40B4-BE49-F238E27FC236}">
                    <a16:creationId xmlns:a16="http://schemas.microsoft.com/office/drawing/2014/main" id="{254D1595-245F-AD82-F36E-B643820F1541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1" name="Google Shape;10831;g3acbb144eea_1_3835">
                <a:extLst>
                  <a:ext uri="{FF2B5EF4-FFF2-40B4-BE49-F238E27FC236}">
                    <a16:creationId xmlns:a16="http://schemas.microsoft.com/office/drawing/2014/main" id="{9A43C27E-72F4-958E-888F-AF2A45ABBE90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2" name="Google Shape;10832;g3acbb144eea_1_3835">
                <a:extLst>
                  <a:ext uri="{FF2B5EF4-FFF2-40B4-BE49-F238E27FC236}">
                    <a16:creationId xmlns:a16="http://schemas.microsoft.com/office/drawing/2014/main" id="{0B666A51-488F-32A0-9B04-4C429C34832F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6" name="Google Shape;10833;g3acbb144eea_1_3835">
                <a:extLst>
                  <a:ext uri="{FF2B5EF4-FFF2-40B4-BE49-F238E27FC236}">
                    <a16:creationId xmlns:a16="http://schemas.microsoft.com/office/drawing/2014/main" id="{CC79BEA3-A995-8A5A-2C04-4063E8537684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7" name="Google Shape;10834;g3acbb144eea_1_3835">
                <a:extLst>
                  <a:ext uri="{FF2B5EF4-FFF2-40B4-BE49-F238E27FC236}">
                    <a16:creationId xmlns:a16="http://schemas.microsoft.com/office/drawing/2014/main" id="{DF52EDEE-6763-93DA-0225-8099C8130B2E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8" name="Google Shape;10835;g3acbb144eea_1_3835">
                <a:extLst>
                  <a:ext uri="{FF2B5EF4-FFF2-40B4-BE49-F238E27FC236}">
                    <a16:creationId xmlns:a16="http://schemas.microsoft.com/office/drawing/2014/main" id="{B16E8E26-449A-B170-7306-DF2E0EF01277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71" name="Google Shape;13571;g3acbb144eea_1_6349">
            <a:extLst>
              <a:ext uri="{FF2B5EF4-FFF2-40B4-BE49-F238E27FC236}">
                <a16:creationId xmlns:a16="http://schemas.microsoft.com/office/drawing/2014/main" id="{EC8356F2-DD19-3239-34AA-191555AB7163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3572" name="Google Shape;13572;g3acbb144eea_1_6349">
              <a:extLst>
                <a:ext uri="{FF2B5EF4-FFF2-40B4-BE49-F238E27FC236}">
                  <a16:creationId xmlns:a16="http://schemas.microsoft.com/office/drawing/2014/main" id="{46C27C8A-81D3-2FB1-9B1D-15FF9FF5B46C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73" name="Google Shape;13573;g3acbb144eea_1_6349">
              <a:extLst>
                <a:ext uri="{FF2B5EF4-FFF2-40B4-BE49-F238E27FC236}">
                  <a16:creationId xmlns:a16="http://schemas.microsoft.com/office/drawing/2014/main" id="{10154061-5794-AB57-AFD7-CAFB4C1764AE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3574" name="Google Shape;13574;g3acbb144eea_1_6349">
                <a:extLst>
                  <a:ext uri="{FF2B5EF4-FFF2-40B4-BE49-F238E27FC236}">
                    <a16:creationId xmlns:a16="http://schemas.microsoft.com/office/drawing/2014/main" id="{43799961-01B3-F267-A7FD-A68F5677A32A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5" name="Google Shape;13575;g3acbb144eea_1_6349">
                <a:extLst>
                  <a:ext uri="{FF2B5EF4-FFF2-40B4-BE49-F238E27FC236}">
                    <a16:creationId xmlns:a16="http://schemas.microsoft.com/office/drawing/2014/main" id="{FF885302-74BC-54DB-06F6-90229A8F51F1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6" name="Google Shape;13576;g3acbb144eea_1_6349">
                <a:extLst>
                  <a:ext uri="{FF2B5EF4-FFF2-40B4-BE49-F238E27FC236}">
                    <a16:creationId xmlns:a16="http://schemas.microsoft.com/office/drawing/2014/main" id="{8B35AD26-EF5D-11FE-3E7D-01FD5504FF03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g3acbb144eea_1_6349">
                <a:extLst>
                  <a:ext uri="{FF2B5EF4-FFF2-40B4-BE49-F238E27FC236}">
                    <a16:creationId xmlns:a16="http://schemas.microsoft.com/office/drawing/2014/main" id="{FD534C33-6946-D3F4-838D-81D44C173DCC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8" name="Google Shape;13578;g3acbb144eea_1_6349">
                <a:extLst>
                  <a:ext uri="{FF2B5EF4-FFF2-40B4-BE49-F238E27FC236}">
                    <a16:creationId xmlns:a16="http://schemas.microsoft.com/office/drawing/2014/main" id="{DBEC8DDD-F22D-299D-A130-3FD7060CB94C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9" name="Google Shape;13579;g3acbb144eea_1_6349">
                <a:extLst>
                  <a:ext uri="{FF2B5EF4-FFF2-40B4-BE49-F238E27FC236}">
                    <a16:creationId xmlns:a16="http://schemas.microsoft.com/office/drawing/2014/main" id="{10B8014E-D20C-80BF-97CF-56ADAA602B75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g3acbb144eea_1_6349">
                <a:extLst>
                  <a:ext uri="{FF2B5EF4-FFF2-40B4-BE49-F238E27FC236}">
                    <a16:creationId xmlns:a16="http://schemas.microsoft.com/office/drawing/2014/main" id="{F01D15D7-3444-5D6D-D280-CB01C87B6876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1" name="Google Shape;13581;g3acbb144eea_1_6349">
                <a:extLst>
                  <a:ext uri="{FF2B5EF4-FFF2-40B4-BE49-F238E27FC236}">
                    <a16:creationId xmlns:a16="http://schemas.microsoft.com/office/drawing/2014/main" id="{DE304DC0-6C30-7123-A0BB-2A6B6B456F3B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2" name="Google Shape;13582;g3acbb144eea_1_6349">
                <a:extLst>
                  <a:ext uri="{FF2B5EF4-FFF2-40B4-BE49-F238E27FC236}">
                    <a16:creationId xmlns:a16="http://schemas.microsoft.com/office/drawing/2014/main" id="{BBA5AAF0-F93F-1500-3614-07E68DA6C764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g3acbb144eea_1_6349">
                <a:extLst>
                  <a:ext uri="{FF2B5EF4-FFF2-40B4-BE49-F238E27FC236}">
                    <a16:creationId xmlns:a16="http://schemas.microsoft.com/office/drawing/2014/main" id="{3104E68B-9814-4106-8878-4260C68E1254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4" name="Google Shape;13584;g3acbb144eea_1_6349">
                <a:extLst>
                  <a:ext uri="{FF2B5EF4-FFF2-40B4-BE49-F238E27FC236}">
                    <a16:creationId xmlns:a16="http://schemas.microsoft.com/office/drawing/2014/main" id="{C5E05BD0-D993-EE96-DDF1-85C9351545F7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5" name="Google Shape;13585;g3acbb144eea_1_6349">
                <a:extLst>
                  <a:ext uri="{FF2B5EF4-FFF2-40B4-BE49-F238E27FC236}">
                    <a16:creationId xmlns:a16="http://schemas.microsoft.com/office/drawing/2014/main" id="{F6893FE9-FD3F-3166-DBAE-88F05F4905AC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g3acbb144eea_1_6349">
                <a:extLst>
                  <a:ext uri="{FF2B5EF4-FFF2-40B4-BE49-F238E27FC236}">
                    <a16:creationId xmlns:a16="http://schemas.microsoft.com/office/drawing/2014/main" id="{DA60EADD-434F-A8E5-3F11-6480C0E279A9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7" name="Google Shape;13587;g3acbb144eea_1_6349">
                <a:extLst>
                  <a:ext uri="{FF2B5EF4-FFF2-40B4-BE49-F238E27FC236}">
                    <a16:creationId xmlns:a16="http://schemas.microsoft.com/office/drawing/2014/main" id="{65C0AA82-41BA-4139-86CA-D5E901904883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8" name="Google Shape;13588;g3acbb144eea_1_6349">
                <a:extLst>
                  <a:ext uri="{FF2B5EF4-FFF2-40B4-BE49-F238E27FC236}">
                    <a16:creationId xmlns:a16="http://schemas.microsoft.com/office/drawing/2014/main" id="{BDEE9645-D7FE-C902-1892-2FBB1D975767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g3acbb144eea_1_6349">
                <a:extLst>
                  <a:ext uri="{FF2B5EF4-FFF2-40B4-BE49-F238E27FC236}">
                    <a16:creationId xmlns:a16="http://schemas.microsoft.com/office/drawing/2014/main" id="{1FCE31F3-F26A-39E3-0435-C8A6A0DC8C2D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0" name="Google Shape;13590;g3acbb144eea_1_6349">
                <a:extLst>
                  <a:ext uri="{FF2B5EF4-FFF2-40B4-BE49-F238E27FC236}">
                    <a16:creationId xmlns:a16="http://schemas.microsoft.com/office/drawing/2014/main" id="{1B38B084-3408-9C6B-2B61-4B68C0EB2921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1" name="Google Shape;13591;g3acbb144eea_1_6349">
                <a:extLst>
                  <a:ext uri="{FF2B5EF4-FFF2-40B4-BE49-F238E27FC236}">
                    <a16:creationId xmlns:a16="http://schemas.microsoft.com/office/drawing/2014/main" id="{B3DBB190-7ACB-8735-7FFF-B3712C3875CE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g3acbb144eea_1_6349">
                <a:extLst>
                  <a:ext uri="{FF2B5EF4-FFF2-40B4-BE49-F238E27FC236}">
                    <a16:creationId xmlns:a16="http://schemas.microsoft.com/office/drawing/2014/main" id="{2E0104B8-99CB-7AEC-90DC-BC5022DE4A19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3" name="Google Shape;13593;g3acbb144eea_1_6349">
                <a:extLst>
                  <a:ext uri="{FF2B5EF4-FFF2-40B4-BE49-F238E27FC236}">
                    <a16:creationId xmlns:a16="http://schemas.microsoft.com/office/drawing/2014/main" id="{4C0E710D-3977-5644-3A89-3198225AF286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4" name="Google Shape;13594;g3acbb144eea_1_6349">
                <a:extLst>
                  <a:ext uri="{FF2B5EF4-FFF2-40B4-BE49-F238E27FC236}">
                    <a16:creationId xmlns:a16="http://schemas.microsoft.com/office/drawing/2014/main" id="{88B28498-FC12-EFA1-F83C-760DBC1BC537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g3acbb144eea_1_6349">
                <a:extLst>
                  <a:ext uri="{FF2B5EF4-FFF2-40B4-BE49-F238E27FC236}">
                    <a16:creationId xmlns:a16="http://schemas.microsoft.com/office/drawing/2014/main" id="{5608FEA8-0C6F-5A01-8BD5-12A9623438F7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6" name="Google Shape;13596;g3acbb144eea_1_6349">
                <a:extLst>
                  <a:ext uri="{FF2B5EF4-FFF2-40B4-BE49-F238E27FC236}">
                    <a16:creationId xmlns:a16="http://schemas.microsoft.com/office/drawing/2014/main" id="{C1E5E60B-66A7-EB34-2C75-8F3964456A23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7" name="Google Shape;13597;g3acbb144eea_1_6349">
                <a:extLst>
                  <a:ext uri="{FF2B5EF4-FFF2-40B4-BE49-F238E27FC236}">
                    <a16:creationId xmlns:a16="http://schemas.microsoft.com/office/drawing/2014/main" id="{C8E129AD-E58E-E917-7A9E-41B55D027E70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g3acbb144eea_1_6349">
                <a:extLst>
                  <a:ext uri="{FF2B5EF4-FFF2-40B4-BE49-F238E27FC236}">
                    <a16:creationId xmlns:a16="http://schemas.microsoft.com/office/drawing/2014/main" id="{3EF961EC-5185-B49C-D1C7-4F018DA672E1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g3acbb144eea_1_6349">
                <a:extLst>
                  <a:ext uri="{FF2B5EF4-FFF2-40B4-BE49-F238E27FC236}">
                    <a16:creationId xmlns:a16="http://schemas.microsoft.com/office/drawing/2014/main" id="{3660177D-1130-11F0-95CC-66ED23BED885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g3acbb144eea_1_6349">
                <a:extLst>
                  <a:ext uri="{FF2B5EF4-FFF2-40B4-BE49-F238E27FC236}">
                    <a16:creationId xmlns:a16="http://schemas.microsoft.com/office/drawing/2014/main" id="{BA325B13-BE7B-2853-B138-76EC5182C878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g3acbb144eea_1_6349">
                <a:extLst>
                  <a:ext uri="{FF2B5EF4-FFF2-40B4-BE49-F238E27FC236}">
                    <a16:creationId xmlns:a16="http://schemas.microsoft.com/office/drawing/2014/main" id="{B157F602-8AA5-929D-0EC4-0A0CBFF26E5A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2" name="Google Shape;13602;g3acbb144eea_1_6349">
                <a:extLst>
                  <a:ext uri="{FF2B5EF4-FFF2-40B4-BE49-F238E27FC236}">
                    <a16:creationId xmlns:a16="http://schemas.microsoft.com/office/drawing/2014/main" id="{09270C45-BFDA-C6D0-A121-65384C49D580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3" name="Google Shape;13603;g3acbb144eea_1_6349">
                <a:extLst>
                  <a:ext uri="{FF2B5EF4-FFF2-40B4-BE49-F238E27FC236}">
                    <a16:creationId xmlns:a16="http://schemas.microsoft.com/office/drawing/2014/main" id="{D5055399-5591-5B9B-C017-167291A5E483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g3acbb144eea_1_6349">
                <a:extLst>
                  <a:ext uri="{FF2B5EF4-FFF2-40B4-BE49-F238E27FC236}">
                    <a16:creationId xmlns:a16="http://schemas.microsoft.com/office/drawing/2014/main" id="{51BDB78E-83D2-E340-4F9F-CE999F739DC8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g3acbb144eea_1_6349">
                <a:extLst>
                  <a:ext uri="{FF2B5EF4-FFF2-40B4-BE49-F238E27FC236}">
                    <a16:creationId xmlns:a16="http://schemas.microsoft.com/office/drawing/2014/main" id="{0170EC93-CC6E-AB0A-C1AD-8C42FFADE11B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g3acbb144eea_1_6349">
                <a:extLst>
                  <a:ext uri="{FF2B5EF4-FFF2-40B4-BE49-F238E27FC236}">
                    <a16:creationId xmlns:a16="http://schemas.microsoft.com/office/drawing/2014/main" id="{F6C254F7-DC36-EBE2-7937-1579E5537B25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7" name="Google Shape;13607;g3acbb144eea_1_6349">
                <a:extLst>
                  <a:ext uri="{FF2B5EF4-FFF2-40B4-BE49-F238E27FC236}">
                    <a16:creationId xmlns:a16="http://schemas.microsoft.com/office/drawing/2014/main" id="{60FFB152-915C-6564-D70B-B245DA4C3ADC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8" name="Google Shape;13608;g3acbb144eea_1_6349">
                <a:extLst>
                  <a:ext uri="{FF2B5EF4-FFF2-40B4-BE49-F238E27FC236}">
                    <a16:creationId xmlns:a16="http://schemas.microsoft.com/office/drawing/2014/main" id="{A745F802-4A17-74A9-7C5C-AC6521AF3245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9" name="Google Shape;13609;g3acbb144eea_1_6349">
                <a:extLst>
                  <a:ext uri="{FF2B5EF4-FFF2-40B4-BE49-F238E27FC236}">
                    <a16:creationId xmlns:a16="http://schemas.microsoft.com/office/drawing/2014/main" id="{9538E0F5-6067-62B8-EC0E-089AFDB826E1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0" name="Google Shape;13610;g3acbb144eea_1_6349">
                <a:extLst>
                  <a:ext uri="{FF2B5EF4-FFF2-40B4-BE49-F238E27FC236}">
                    <a16:creationId xmlns:a16="http://schemas.microsoft.com/office/drawing/2014/main" id="{00754410-5714-5C86-E4B3-0A36E024C408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1" name="Google Shape;13611;g3acbb144eea_1_6349">
                <a:extLst>
                  <a:ext uri="{FF2B5EF4-FFF2-40B4-BE49-F238E27FC236}">
                    <a16:creationId xmlns:a16="http://schemas.microsoft.com/office/drawing/2014/main" id="{DF0AFEF4-05C6-6CC9-D889-EC3D17ECC894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2" name="Google Shape;13612;g3acbb144eea_1_6349">
                <a:extLst>
                  <a:ext uri="{FF2B5EF4-FFF2-40B4-BE49-F238E27FC236}">
                    <a16:creationId xmlns:a16="http://schemas.microsoft.com/office/drawing/2014/main" id="{D92EB6B1-E4D8-E9F9-507F-CEAE11050206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3" name="Google Shape;13613;g3acbb144eea_1_6349">
                <a:extLst>
                  <a:ext uri="{FF2B5EF4-FFF2-40B4-BE49-F238E27FC236}">
                    <a16:creationId xmlns:a16="http://schemas.microsoft.com/office/drawing/2014/main" id="{1DDF965A-BF48-A6FE-F8F4-F5D832F3F271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4" name="Google Shape;13614;g3acbb144eea_1_6349">
                <a:extLst>
                  <a:ext uri="{FF2B5EF4-FFF2-40B4-BE49-F238E27FC236}">
                    <a16:creationId xmlns:a16="http://schemas.microsoft.com/office/drawing/2014/main" id="{DA48E2FD-9032-AE63-1C26-1292142DA3FB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5" name="Google Shape;13615;g3acbb144eea_1_6349">
                <a:extLst>
                  <a:ext uri="{FF2B5EF4-FFF2-40B4-BE49-F238E27FC236}">
                    <a16:creationId xmlns:a16="http://schemas.microsoft.com/office/drawing/2014/main" id="{69D4C96C-0293-1B2D-2C12-3D5C50AADFF8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6" name="Google Shape;13616;g3acbb144eea_1_6349">
                <a:extLst>
                  <a:ext uri="{FF2B5EF4-FFF2-40B4-BE49-F238E27FC236}">
                    <a16:creationId xmlns:a16="http://schemas.microsoft.com/office/drawing/2014/main" id="{70DB0318-0DEA-FA00-8E16-13BA83CABEA6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7" name="Google Shape;13617;g3acbb144eea_1_6349">
                <a:extLst>
                  <a:ext uri="{FF2B5EF4-FFF2-40B4-BE49-F238E27FC236}">
                    <a16:creationId xmlns:a16="http://schemas.microsoft.com/office/drawing/2014/main" id="{5213B495-7B6D-0DBE-9CB7-391BBB310BF1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8" name="Google Shape;13618;g3acbb144eea_1_6349">
                <a:extLst>
                  <a:ext uri="{FF2B5EF4-FFF2-40B4-BE49-F238E27FC236}">
                    <a16:creationId xmlns:a16="http://schemas.microsoft.com/office/drawing/2014/main" id="{E52C0D08-D8FD-22CA-B526-FB5BCA0AF59F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9" name="Google Shape;13619;g3acbb144eea_1_6349">
                <a:extLst>
                  <a:ext uri="{FF2B5EF4-FFF2-40B4-BE49-F238E27FC236}">
                    <a16:creationId xmlns:a16="http://schemas.microsoft.com/office/drawing/2014/main" id="{875557F1-5364-77F4-05CD-F663B0E2F94A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0" name="Google Shape;13620;g3acbb144eea_1_6349">
                <a:extLst>
                  <a:ext uri="{FF2B5EF4-FFF2-40B4-BE49-F238E27FC236}">
                    <a16:creationId xmlns:a16="http://schemas.microsoft.com/office/drawing/2014/main" id="{50BCD5C3-1A1F-26C1-A5A5-79C1218B9931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1" name="Google Shape;13621;g3acbb144eea_1_6349">
                <a:extLst>
                  <a:ext uri="{FF2B5EF4-FFF2-40B4-BE49-F238E27FC236}">
                    <a16:creationId xmlns:a16="http://schemas.microsoft.com/office/drawing/2014/main" id="{B4332640-F8FF-B130-7949-841CD14926B3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2" name="Google Shape;13622;g3acbb144eea_1_6349">
                <a:extLst>
                  <a:ext uri="{FF2B5EF4-FFF2-40B4-BE49-F238E27FC236}">
                    <a16:creationId xmlns:a16="http://schemas.microsoft.com/office/drawing/2014/main" id="{B78C6017-5BF2-3367-BB97-900D9B99E4AF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3" name="Google Shape;13623;g3acbb144eea_1_6349">
                <a:extLst>
                  <a:ext uri="{FF2B5EF4-FFF2-40B4-BE49-F238E27FC236}">
                    <a16:creationId xmlns:a16="http://schemas.microsoft.com/office/drawing/2014/main" id="{51DDBBC3-8EEC-71BE-67CC-86C283B82D7F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4" name="Google Shape;13624;g3acbb144eea_1_6349">
                <a:extLst>
                  <a:ext uri="{FF2B5EF4-FFF2-40B4-BE49-F238E27FC236}">
                    <a16:creationId xmlns:a16="http://schemas.microsoft.com/office/drawing/2014/main" id="{5DA45EF0-7396-CA61-B2C4-24841B8AD499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5" name="Google Shape;13625;g3acbb144eea_1_6349">
                <a:extLst>
                  <a:ext uri="{FF2B5EF4-FFF2-40B4-BE49-F238E27FC236}">
                    <a16:creationId xmlns:a16="http://schemas.microsoft.com/office/drawing/2014/main" id="{F583AD9A-CFE4-131F-3A94-B598191F3E04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6" name="Google Shape;13626;g3acbb144eea_1_6349">
                <a:extLst>
                  <a:ext uri="{FF2B5EF4-FFF2-40B4-BE49-F238E27FC236}">
                    <a16:creationId xmlns:a16="http://schemas.microsoft.com/office/drawing/2014/main" id="{3CD602D2-7DC5-A9EB-EEF5-35F1DD1A92D9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7" name="Google Shape;13627;g3acbb144eea_1_6349">
                <a:extLst>
                  <a:ext uri="{FF2B5EF4-FFF2-40B4-BE49-F238E27FC236}">
                    <a16:creationId xmlns:a16="http://schemas.microsoft.com/office/drawing/2014/main" id="{62713E9C-F85E-35A6-1AA2-56498B464447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8" name="Google Shape;13628;g3acbb144eea_1_6349">
                <a:extLst>
                  <a:ext uri="{FF2B5EF4-FFF2-40B4-BE49-F238E27FC236}">
                    <a16:creationId xmlns:a16="http://schemas.microsoft.com/office/drawing/2014/main" id="{8D1E2E5F-3BDB-9F64-42A1-E90937B1E8F1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9" name="Google Shape;13629;g3acbb144eea_1_6349">
                <a:extLst>
                  <a:ext uri="{FF2B5EF4-FFF2-40B4-BE49-F238E27FC236}">
                    <a16:creationId xmlns:a16="http://schemas.microsoft.com/office/drawing/2014/main" id="{446CD77B-A0B5-8A35-82E9-1AAE93B7F952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0" name="Google Shape;13630;g3acbb144eea_1_6349">
                <a:extLst>
                  <a:ext uri="{FF2B5EF4-FFF2-40B4-BE49-F238E27FC236}">
                    <a16:creationId xmlns:a16="http://schemas.microsoft.com/office/drawing/2014/main" id="{E6E3D45C-08D0-BC48-25FA-C8259D1157F7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1" name="Google Shape;13631;g3acbb144eea_1_6349">
                <a:extLst>
                  <a:ext uri="{FF2B5EF4-FFF2-40B4-BE49-F238E27FC236}">
                    <a16:creationId xmlns:a16="http://schemas.microsoft.com/office/drawing/2014/main" id="{3D8B1EDF-0911-1F41-361B-E10EA2EA79CD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2" name="Google Shape;13632;g3acbb144eea_1_6349">
                <a:extLst>
                  <a:ext uri="{FF2B5EF4-FFF2-40B4-BE49-F238E27FC236}">
                    <a16:creationId xmlns:a16="http://schemas.microsoft.com/office/drawing/2014/main" id="{D30D7D70-200F-9A26-EC1F-86FEE888D4CB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3" name="Google Shape;13633;g3acbb144eea_1_6349">
                <a:extLst>
                  <a:ext uri="{FF2B5EF4-FFF2-40B4-BE49-F238E27FC236}">
                    <a16:creationId xmlns:a16="http://schemas.microsoft.com/office/drawing/2014/main" id="{E22AC5F9-DD2F-F5B6-C5E0-2F5339EF9BD2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4" name="Google Shape;13634;g3acbb144eea_1_6349">
                <a:extLst>
                  <a:ext uri="{FF2B5EF4-FFF2-40B4-BE49-F238E27FC236}">
                    <a16:creationId xmlns:a16="http://schemas.microsoft.com/office/drawing/2014/main" id="{9957A32D-D553-423C-6BDB-ED40202A3858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5" name="Google Shape;13635;g3acbb144eea_1_6349">
                <a:extLst>
                  <a:ext uri="{FF2B5EF4-FFF2-40B4-BE49-F238E27FC236}">
                    <a16:creationId xmlns:a16="http://schemas.microsoft.com/office/drawing/2014/main" id="{F0B4D30C-FE2C-C58E-CA99-5A55004F3A18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6" name="Google Shape;13636;g3acbb144eea_1_6349">
                <a:extLst>
                  <a:ext uri="{FF2B5EF4-FFF2-40B4-BE49-F238E27FC236}">
                    <a16:creationId xmlns:a16="http://schemas.microsoft.com/office/drawing/2014/main" id="{647B1BEE-C209-C4A2-7686-55C1F0DBB7C1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g3acbb144eea_1_6349">
                <a:extLst>
                  <a:ext uri="{FF2B5EF4-FFF2-40B4-BE49-F238E27FC236}">
                    <a16:creationId xmlns:a16="http://schemas.microsoft.com/office/drawing/2014/main" id="{D060635B-EDCD-BCCE-6576-076E52DA128A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8" name="Google Shape;13638;g3acbb144eea_1_6349">
                <a:extLst>
                  <a:ext uri="{FF2B5EF4-FFF2-40B4-BE49-F238E27FC236}">
                    <a16:creationId xmlns:a16="http://schemas.microsoft.com/office/drawing/2014/main" id="{F98EF5DE-374D-4F94-DA56-01C9352B9901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9" name="Google Shape;13639;g3acbb144eea_1_6349">
                <a:extLst>
                  <a:ext uri="{FF2B5EF4-FFF2-40B4-BE49-F238E27FC236}">
                    <a16:creationId xmlns:a16="http://schemas.microsoft.com/office/drawing/2014/main" id="{EFE4C9A2-1405-E078-BD6F-13E9FC7B53A7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0" name="Google Shape;13640;g3acbb144eea_1_6349">
                <a:extLst>
                  <a:ext uri="{FF2B5EF4-FFF2-40B4-BE49-F238E27FC236}">
                    <a16:creationId xmlns:a16="http://schemas.microsoft.com/office/drawing/2014/main" id="{609AF939-92AA-BF44-2262-D8B042CB3AA0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1" name="Google Shape;13641;g3acbb144eea_1_6349">
                <a:extLst>
                  <a:ext uri="{FF2B5EF4-FFF2-40B4-BE49-F238E27FC236}">
                    <a16:creationId xmlns:a16="http://schemas.microsoft.com/office/drawing/2014/main" id="{8A1993CC-1C10-C3FE-130F-325D0BCBD12A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2" name="Google Shape;13642;g3acbb144eea_1_6349">
                <a:extLst>
                  <a:ext uri="{FF2B5EF4-FFF2-40B4-BE49-F238E27FC236}">
                    <a16:creationId xmlns:a16="http://schemas.microsoft.com/office/drawing/2014/main" id="{2CD9179E-4241-D5D3-282D-9F50EE795A29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3" name="Google Shape;13643;g3acbb144eea_1_6349">
                <a:extLst>
                  <a:ext uri="{FF2B5EF4-FFF2-40B4-BE49-F238E27FC236}">
                    <a16:creationId xmlns:a16="http://schemas.microsoft.com/office/drawing/2014/main" id="{663B8842-C4DD-68FF-4DED-3D4F70B5CAEF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4" name="Google Shape;13644;g3acbb144eea_1_6349">
                <a:extLst>
                  <a:ext uri="{FF2B5EF4-FFF2-40B4-BE49-F238E27FC236}">
                    <a16:creationId xmlns:a16="http://schemas.microsoft.com/office/drawing/2014/main" id="{02F05757-128E-2DEF-9BF2-BCC1F90636FE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5" name="Google Shape;13645;g3acbb144eea_1_6349">
                <a:extLst>
                  <a:ext uri="{FF2B5EF4-FFF2-40B4-BE49-F238E27FC236}">
                    <a16:creationId xmlns:a16="http://schemas.microsoft.com/office/drawing/2014/main" id="{34E9C13B-386F-038D-81C0-9519984EBEAB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6" name="Google Shape;13646;g3acbb144eea_1_6349">
                <a:extLst>
                  <a:ext uri="{FF2B5EF4-FFF2-40B4-BE49-F238E27FC236}">
                    <a16:creationId xmlns:a16="http://schemas.microsoft.com/office/drawing/2014/main" id="{C4292E65-26C4-EB11-7086-83A838234887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7" name="Google Shape;13647;g3acbb144eea_1_6349">
                <a:extLst>
                  <a:ext uri="{FF2B5EF4-FFF2-40B4-BE49-F238E27FC236}">
                    <a16:creationId xmlns:a16="http://schemas.microsoft.com/office/drawing/2014/main" id="{CE0FC205-590B-0441-395C-7A12F8E3AD78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8" name="Google Shape;13648;g3acbb144eea_1_6349">
                <a:extLst>
                  <a:ext uri="{FF2B5EF4-FFF2-40B4-BE49-F238E27FC236}">
                    <a16:creationId xmlns:a16="http://schemas.microsoft.com/office/drawing/2014/main" id="{B6A0FADB-FAFB-C4E0-AC3C-71C682119163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8" name="Google Shape;12718;g3acbb144eea_1_6349">
            <a:extLst>
              <a:ext uri="{FF2B5EF4-FFF2-40B4-BE49-F238E27FC236}">
                <a16:creationId xmlns:a16="http://schemas.microsoft.com/office/drawing/2014/main" id="{1206F287-DA48-3DCC-6E6B-A5C2B3298084}"/>
              </a:ext>
            </a:extLst>
          </p:cNvPr>
          <p:cNvGrpSpPr/>
          <p:nvPr/>
        </p:nvGrpSpPr>
        <p:grpSpPr>
          <a:xfrm>
            <a:off x="8708542" y="1713071"/>
            <a:ext cx="1741800" cy="1713000"/>
            <a:chOff x="8708542" y="1713071"/>
            <a:chExt cx="1741800" cy="1713000"/>
          </a:xfrm>
        </p:grpSpPr>
        <p:sp>
          <p:nvSpPr>
            <p:cNvPr id="12719" name="Google Shape;12719;g3acbb144eea_1_6349">
              <a:extLst>
                <a:ext uri="{FF2B5EF4-FFF2-40B4-BE49-F238E27FC236}">
                  <a16:creationId xmlns:a16="http://schemas.microsoft.com/office/drawing/2014/main" id="{43C57892-3447-CF9D-00BE-19E73F6ED212}"/>
                </a:ext>
              </a:extLst>
            </p:cNvPr>
            <p:cNvSpPr/>
            <p:nvPr/>
          </p:nvSpPr>
          <p:spPr>
            <a:xfrm>
              <a:off x="870854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20" name="Google Shape;12720;g3acbb144eea_1_6349">
              <a:extLst>
                <a:ext uri="{FF2B5EF4-FFF2-40B4-BE49-F238E27FC236}">
                  <a16:creationId xmlns:a16="http://schemas.microsoft.com/office/drawing/2014/main" id="{9C9A0F9F-5647-1327-2223-73FF2060DA88}"/>
                </a:ext>
              </a:extLst>
            </p:cNvPr>
            <p:cNvGrpSpPr/>
            <p:nvPr/>
          </p:nvGrpSpPr>
          <p:grpSpPr>
            <a:xfrm>
              <a:off x="9038641" y="2028711"/>
              <a:ext cx="1081720" cy="1081721"/>
              <a:chOff x="3802380" y="5451898"/>
              <a:chExt cx="1081720" cy="1081721"/>
            </a:xfrm>
          </p:grpSpPr>
          <p:sp>
            <p:nvSpPr>
              <p:cNvPr id="12721" name="Google Shape;12721;g3acbb144eea_1_6349">
                <a:extLst>
                  <a:ext uri="{FF2B5EF4-FFF2-40B4-BE49-F238E27FC236}">
                    <a16:creationId xmlns:a16="http://schemas.microsoft.com/office/drawing/2014/main" id="{BB265EE6-6ACE-315D-0C05-3D0AF1BF147D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22" name="Google Shape;12722;g3acbb144eea_1_6349">
                <a:extLst>
                  <a:ext uri="{FF2B5EF4-FFF2-40B4-BE49-F238E27FC236}">
                    <a16:creationId xmlns:a16="http://schemas.microsoft.com/office/drawing/2014/main" id="{6558B11E-FD04-9D4B-57CF-EB3C15324EF5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2723" name="Google Shape;12723;g3acbb144eea_1_6349">
                  <a:extLst>
                    <a:ext uri="{FF2B5EF4-FFF2-40B4-BE49-F238E27FC236}">
                      <a16:creationId xmlns:a16="http://schemas.microsoft.com/office/drawing/2014/main" id="{72BC6C0E-29D7-4559-E291-9FE067CF9D86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4" name="Google Shape;12724;g3acbb144eea_1_6349">
                  <a:extLst>
                    <a:ext uri="{FF2B5EF4-FFF2-40B4-BE49-F238E27FC236}">
                      <a16:creationId xmlns:a16="http://schemas.microsoft.com/office/drawing/2014/main" id="{3FCFAC63-06FC-F643-3605-7C77B26E701A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5" name="Google Shape;12725;g3acbb144eea_1_6349">
                <a:extLst>
                  <a:ext uri="{FF2B5EF4-FFF2-40B4-BE49-F238E27FC236}">
                    <a16:creationId xmlns:a16="http://schemas.microsoft.com/office/drawing/2014/main" id="{CFAA8719-E4BE-101E-AD7B-146789098312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2726" name="Google Shape;12726;g3acbb144eea_1_6349">
                  <a:extLst>
                    <a:ext uri="{FF2B5EF4-FFF2-40B4-BE49-F238E27FC236}">
                      <a16:creationId xmlns:a16="http://schemas.microsoft.com/office/drawing/2014/main" id="{132AA2D9-EC46-95B6-C613-3CDE69CB28F3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7" name="Google Shape;12727;g3acbb144eea_1_6349">
                  <a:extLst>
                    <a:ext uri="{FF2B5EF4-FFF2-40B4-BE49-F238E27FC236}">
                      <a16:creationId xmlns:a16="http://schemas.microsoft.com/office/drawing/2014/main" id="{4FBD95A3-212E-0B34-3520-F27EE25086FE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g3acbb144eea_1_6349">
                  <a:extLst>
                    <a:ext uri="{FF2B5EF4-FFF2-40B4-BE49-F238E27FC236}">
                      <a16:creationId xmlns:a16="http://schemas.microsoft.com/office/drawing/2014/main" id="{ED4DC8E7-31AB-B21C-5FD6-1952D665CCC8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9" name="Google Shape;12729;g3acbb144eea_1_6349">
                  <a:extLst>
                    <a:ext uri="{FF2B5EF4-FFF2-40B4-BE49-F238E27FC236}">
                      <a16:creationId xmlns:a16="http://schemas.microsoft.com/office/drawing/2014/main" id="{28D1EA18-FAFE-A186-B55B-79BEE0C2DE17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0" name="Google Shape;12730;g3acbb144eea_1_6349">
                  <a:extLst>
                    <a:ext uri="{FF2B5EF4-FFF2-40B4-BE49-F238E27FC236}">
                      <a16:creationId xmlns:a16="http://schemas.microsoft.com/office/drawing/2014/main" id="{656D7B24-6B00-BF88-0270-E34DA04FB621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g3acbb144eea_1_6349">
                  <a:extLst>
                    <a:ext uri="{FF2B5EF4-FFF2-40B4-BE49-F238E27FC236}">
                      <a16:creationId xmlns:a16="http://schemas.microsoft.com/office/drawing/2014/main" id="{C5E3C573-092C-47B0-0C17-39F4B8483A49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2" name="Google Shape;12732;g3acbb144eea_1_6349">
                  <a:extLst>
                    <a:ext uri="{FF2B5EF4-FFF2-40B4-BE49-F238E27FC236}">
                      <a16:creationId xmlns:a16="http://schemas.microsoft.com/office/drawing/2014/main" id="{C6E13787-26BD-F9B6-04B8-32C1C71317FF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94" name="Google Shape;13194;g3acbb144eea_1_6349">
            <a:extLst>
              <a:ext uri="{FF2B5EF4-FFF2-40B4-BE49-F238E27FC236}">
                <a16:creationId xmlns:a16="http://schemas.microsoft.com/office/drawing/2014/main" id="{5862393A-8527-9014-4AA0-3889B225DE55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3195" name="Google Shape;13195;g3acbb144eea_1_6349">
              <a:extLst>
                <a:ext uri="{FF2B5EF4-FFF2-40B4-BE49-F238E27FC236}">
                  <a16:creationId xmlns:a16="http://schemas.microsoft.com/office/drawing/2014/main" id="{20DF68AD-555E-37B7-B049-9FD17B16FCB9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96" name="Google Shape;13196;g3acbb144eea_1_6349">
              <a:extLst>
                <a:ext uri="{FF2B5EF4-FFF2-40B4-BE49-F238E27FC236}">
                  <a16:creationId xmlns:a16="http://schemas.microsoft.com/office/drawing/2014/main" id="{F1877778-E991-7AEB-2D75-0A192DCDEB99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3197" name="Google Shape;13197;g3acbb144eea_1_6349">
                <a:extLst>
                  <a:ext uri="{FF2B5EF4-FFF2-40B4-BE49-F238E27FC236}">
                    <a16:creationId xmlns:a16="http://schemas.microsoft.com/office/drawing/2014/main" id="{1B7FE56B-5EE0-B612-DC4B-9703E13FBAF5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3198" name="Google Shape;13198;g3acbb144eea_1_6349">
                  <a:extLst>
                    <a:ext uri="{FF2B5EF4-FFF2-40B4-BE49-F238E27FC236}">
                      <a16:creationId xmlns:a16="http://schemas.microsoft.com/office/drawing/2014/main" id="{6AD15C29-9F9C-1445-C5A9-99D2F6BB78F9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9" name="Google Shape;13199;g3acbb144eea_1_6349">
                  <a:extLst>
                    <a:ext uri="{FF2B5EF4-FFF2-40B4-BE49-F238E27FC236}">
                      <a16:creationId xmlns:a16="http://schemas.microsoft.com/office/drawing/2014/main" id="{488E85D6-D4B8-F3BF-0FAA-45C3625CBCAD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0" name="Google Shape;13200;g3acbb144eea_1_6349">
                  <a:extLst>
                    <a:ext uri="{FF2B5EF4-FFF2-40B4-BE49-F238E27FC236}">
                      <a16:creationId xmlns:a16="http://schemas.microsoft.com/office/drawing/2014/main" id="{69BCCB3A-440E-7DED-9FC6-9D19D25E7F18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1" name="Google Shape;13201;g3acbb144eea_1_6349">
                  <a:extLst>
                    <a:ext uri="{FF2B5EF4-FFF2-40B4-BE49-F238E27FC236}">
                      <a16:creationId xmlns:a16="http://schemas.microsoft.com/office/drawing/2014/main" id="{4BD5895E-635F-FC59-C710-C9E985926AB3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2" name="Google Shape;13202;g3acbb144eea_1_6349">
                  <a:extLst>
                    <a:ext uri="{FF2B5EF4-FFF2-40B4-BE49-F238E27FC236}">
                      <a16:creationId xmlns:a16="http://schemas.microsoft.com/office/drawing/2014/main" id="{B17AB166-3996-9E5E-B92A-199990916D57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203" name="Google Shape;13203;g3acbb144eea_1_6349">
                <a:extLst>
                  <a:ext uri="{FF2B5EF4-FFF2-40B4-BE49-F238E27FC236}">
                    <a16:creationId xmlns:a16="http://schemas.microsoft.com/office/drawing/2014/main" id="{5CA00143-46F1-00AE-5D6E-BFF36A4F4F1C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04" name="Google Shape;13204;g3acbb144eea_1_6349">
            <a:extLst>
              <a:ext uri="{FF2B5EF4-FFF2-40B4-BE49-F238E27FC236}">
                <a16:creationId xmlns:a16="http://schemas.microsoft.com/office/drawing/2014/main" id="{9B1979B1-5641-69C2-03B1-BD3406D7BDE3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3205" name="Google Shape;13205;g3acbb144eea_1_6349">
              <a:extLst>
                <a:ext uri="{FF2B5EF4-FFF2-40B4-BE49-F238E27FC236}">
                  <a16:creationId xmlns:a16="http://schemas.microsoft.com/office/drawing/2014/main" id="{5CC8ABC0-EC76-A33C-134C-F0034009BD09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06" name="Google Shape;13206;g3acbb144eea_1_6349">
              <a:extLst>
                <a:ext uri="{FF2B5EF4-FFF2-40B4-BE49-F238E27FC236}">
                  <a16:creationId xmlns:a16="http://schemas.microsoft.com/office/drawing/2014/main" id="{1739ECEA-B4F8-449E-8EFE-888570E737F7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3207" name="Google Shape;13207;g3acbb144eea_1_6349">
                <a:extLst>
                  <a:ext uri="{FF2B5EF4-FFF2-40B4-BE49-F238E27FC236}">
                    <a16:creationId xmlns:a16="http://schemas.microsoft.com/office/drawing/2014/main" id="{637960B3-9A5C-8A5F-9797-FEB72133E40F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g3acbb144eea_1_6349">
                <a:extLst>
                  <a:ext uri="{FF2B5EF4-FFF2-40B4-BE49-F238E27FC236}">
                    <a16:creationId xmlns:a16="http://schemas.microsoft.com/office/drawing/2014/main" id="{BC0C4EAF-56D0-42C2-DDFC-7E70B135688F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g3acbb144eea_1_6349">
                <a:extLst>
                  <a:ext uri="{FF2B5EF4-FFF2-40B4-BE49-F238E27FC236}">
                    <a16:creationId xmlns:a16="http://schemas.microsoft.com/office/drawing/2014/main" id="{F1BE323E-130B-2C5F-6F98-F3E0140FB20B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10" name="Google Shape;13210;g3acbb144eea_1_6349">
                <a:extLst>
                  <a:ext uri="{FF2B5EF4-FFF2-40B4-BE49-F238E27FC236}">
                    <a16:creationId xmlns:a16="http://schemas.microsoft.com/office/drawing/2014/main" id="{2DE0A8F0-F180-33F5-A0EE-8220D0DB4446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3211" name="Google Shape;13211;g3acbb144eea_1_6349">
                  <a:extLst>
                    <a:ext uri="{FF2B5EF4-FFF2-40B4-BE49-F238E27FC236}">
                      <a16:creationId xmlns:a16="http://schemas.microsoft.com/office/drawing/2014/main" id="{D597B4DC-A5E8-C971-D239-9BFA1E42F3E3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2" name="Google Shape;13212;g3acbb144eea_1_6349">
                  <a:extLst>
                    <a:ext uri="{FF2B5EF4-FFF2-40B4-BE49-F238E27FC236}">
                      <a16:creationId xmlns:a16="http://schemas.microsoft.com/office/drawing/2014/main" id="{D0DBDF62-EC20-8B7A-4D69-7EFD4FA41763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3" name="Google Shape;13213;g3acbb144eea_1_6349">
                  <a:extLst>
                    <a:ext uri="{FF2B5EF4-FFF2-40B4-BE49-F238E27FC236}">
                      <a16:creationId xmlns:a16="http://schemas.microsoft.com/office/drawing/2014/main" id="{2551BA2F-AB51-0DF3-9208-496BEE934B2F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14" name="Google Shape;13214;g3acbb144eea_1_6349">
                <a:extLst>
                  <a:ext uri="{FF2B5EF4-FFF2-40B4-BE49-F238E27FC236}">
                    <a16:creationId xmlns:a16="http://schemas.microsoft.com/office/drawing/2014/main" id="{DE2BAA6C-074A-B015-7741-C090ABF1A2E6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3215" name="Google Shape;13215;g3acbb144eea_1_6349">
                  <a:extLst>
                    <a:ext uri="{FF2B5EF4-FFF2-40B4-BE49-F238E27FC236}">
                      <a16:creationId xmlns:a16="http://schemas.microsoft.com/office/drawing/2014/main" id="{24015C61-36F7-F78F-EA3E-5AA7425B3E44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3216" name="Google Shape;13216;g3acbb144eea_1_6349">
                    <a:extLst>
                      <a:ext uri="{FF2B5EF4-FFF2-40B4-BE49-F238E27FC236}">
                        <a16:creationId xmlns:a16="http://schemas.microsoft.com/office/drawing/2014/main" id="{8C9A26BB-5CF4-BAF4-B5AE-1A237FC59C14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7" name="Google Shape;13217;g3acbb144eea_1_6349">
                    <a:extLst>
                      <a:ext uri="{FF2B5EF4-FFF2-40B4-BE49-F238E27FC236}">
                        <a16:creationId xmlns:a16="http://schemas.microsoft.com/office/drawing/2014/main" id="{D1049F32-1A07-407C-50F7-0B2541942CE7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8" name="Google Shape;13218;g3acbb144eea_1_6349">
                    <a:extLst>
                      <a:ext uri="{FF2B5EF4-FFF2-40B4-BE49-F238E27FC236}">
                        <a16:creationId xmlns:a16="http://schemas.microsoft.com/office/drawing/2014/main" id="{59879337-CF88-8D66-C9DB-9BB1182E31D5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219" name="Google Shape;13219;g3acbb144eea_1_6349">
                  <a:extLst>
                    <a:ext uri="{FF2B5EF4-FFF2-40B4-BE49-F238E27FC236}">
                      <a16:creationId xmlns:a16="http://schemas.microsoft.com/office/drawing/2014/main" id="{CF7D3D85-587D-789A-EC9E-CA64FD4BBEB1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3220" name="Google Shape;13220;g3acbb144eea_1_6349">
                    <a:extLst>
                      <a:ext uri="{FF2B5EF4-FFF2-40B4-BE49-F238E27FC236}">
                        <a16:creationId xmlns:a16="http://schemas.microsoft.com/office/drawing/2014/main" id="{D3FB56A0-0A84-C310-397C-494CE91B61DD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1" name="Google Shape;13221;g3acbb144eea_1_6349">
                    <a:extLst>
                      <a:ext uri="{FF2B5EF4-FFF2-40B4-BE49-F238E27FC236}">
                        <a16:creationId xmlns:a16="http://schemas.microsoft.com/office/drawing/2014/main" id="{F9CE8DC9-BA2F-B89D-77C5-6019E34E27BF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3222" name="Google Shape;13222;g3acbb144eea_1_6349">
                  <a:extLst>
                    <a:ext uri="{FF2B5EF4-FFF2-40B4-BE49-F238E27FC236}">
                      <a16:creationId xmlns:a16="http://schemas.microsoft.com/office/drawing/2014/main" id="{1AD59D97-D49B-EF51-69D4-B08EEEB023B6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3" name="Google Shape;13223;g3acbb144eea_1_6349">
                  <a:extLst>
                    <a:ext uri="{FF2B5EF4-FFF2-40B4-BE49-F238E27FC236}">
                      <a16:creationId xmlns:a16="http://schemas.microsoft.com/office/drawing/2014/main" id="{00AD12D4-C03A-591F-CC62-AE3CA5730ECE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24" name="Google Shape;13224;g3acbb144eea_1_6349">
                  <a:extLst>
                    <a:ext uri="{FF2B5EF4-FFF2-40B4-BE49-F238E27FC236}">
                      <a16:creationId xmlns:a16="http://schemas.microsoft.com/office/drawing/2014/main" id="{E1D77947-2161-653D-D780-29F216D1C28C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3225" name="Google Shape;13225;g3acbb144eea_1_6349">
                    <a:extLst>
                      <a:ext uri="{FF2B5EF4-FFF2-40B4-BE49-F238E27FC236}">
                        <a16:creationId xmlns:a16="http://schemas.microsoft.com/office/drawing/2014/main" id="{F3D89518-C2F3-D870-7C7C-F5EE8EEF1FBC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6" name="Google Shape;13226;g3acbb144eea_1_6349">
                    <a:extLst>
                      <a:ext uri="{FF2B5EF4-FFF2-40B4-BE49-F238E27FC236}">
                        <a16:creationId xmlns:a16="http://schemas.microsoft.com/office/drawing/2014/main" id="{AB71CD8D-8BE9-5B93-5CC5-61CB99C94839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7" name="Google Shape;13227;g3acbb144eea_1_6349">
                    <a:extLst>
                      <a:ext uri="{FF2B5EF4-FFF2-40B4-BE49-F238E27FC236}">
                        <a16:creationId xmlns:a16="http://schemas.microsoft.com/office/drawing/2014/main" id="{7116E60A-F07F-EBE7-AA4A-548BB191F617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40" name="Google Shape;12040;g3acbb144eea_1_6349">
            <a:extLst>
              <a:ext uri="{FF2B5EF4-FFF2-40B4-BE49-F238E27FC236}">
                <a16:creationId xmlns:a16="http://schemas.microsoft.com/office/drawing/2014/main" id="{E1E301A8-F59C-53EC-D88E-62DC39A6ACCE}"/>
              </a:ext>
            </a:extLst>
          </p:cNvPr>
          <p:cNvGrpSpPr/>
          <p:nvPr/>
        </p:nvGrpSpPr>
        <p:grpSpPr>
          <a:xfrm>
            <a:off x="10450405" y="-6"/>
            <a:ext cx="1741800" cy="1713000"/>
            <a:chOff x="8708655" y="3426144"/>
            <a:chExt cx="1741800" cy="1713000"/>
          </a:xfrm>
        </p:grpSpPr>
        <p:sp>
          <p:nvSpPr>
            <p:cNvPr id="12041" name="Google Shape;12041;g3acbb144eea_1_6349">
              <a:extLst>
                <a:ext uri="{FF2B5EF4-FFF2-40B4-BE49-F238E27FC236}">
                  <a16:creationId xmlns:a16="http://schemas.microsoft.com/office/drawing/2014/main" id="{E570193F-2C5B-5888-1C2E-478A05A4339F}"/>
                </a:ext>
              </a:extLst>
            </p:cNvPr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42" name="Google Shape;12042;g3acbb144eea_1_6349">
              <a:extLst>
                <a:ext uri="{FF2B5EF4-FFF2-40B4-BE49-F238E27FC236}">
                  <a16:creationId xmlns:a16="http://schemas.microsoft.com/office/drawing/2014/main" id="{6CBEABE3-8D56-41A1-3B0E-247C365FAE37}"/>
                </a:ext>
              </a:extLst>
            </p:cNvPr>
            <p:cNvGrpSpPr/>
            <p:nvPr/>
          </p:nvGrpSpPr>
          <p:grpSpPr>
            <a:xfrm>
              <a:off x="9121193" y="3637177"/>
              <a:ext cx="1038118" cy="1290954"/>
              <a:chOff x="420264" y="220027"/>
              <a:chExt cx="1038118" cy="1290954"/>
            </a:xfrm>
          </p:grpSpPr>
          <p:sp>
            <p:nvSpPr>
              <p:cNvPr id="12043" name="Google Shape;12043;g3acbb144eea_1_6349">
                <a:extLst>
                  <a:ext uri="{FF2B5EF4-FFF2-40B4-BE49-F238E27FC236}">
                    <a16:creationId xmlns:a16="http://schemas.microsoft.com/office/drawing/2014/main" id="{6F4EB3E7-EDA8-195F-489F-1DBCD4A73380}"/>
                  </a:ext>
                </a:extLst>
              </p:cNvPr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4" name="Google Shape;12044;g3acbb144eea_1_6349">
                <a:extLst>
                  <a:ext uri="{FF2B5EF4-FFF2-40B4-BE49-F238E27FC236}">
                    <a16:creationId xmlns:a16="http://schemas.microsoft.com/office/drawing/2014/main" id="{D03D3B8B-1503-328D-6411-67B1ACE5EFBB}"/>
                  </a:ext>
                </a:extLst>
              </p:cNvPr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45" name="Google Shape;12045;g3acbb144eea_1_6349">
                <a:extLst>
                  <a:ext uri="{FF2B5EF4-FFF2-40B4-BE49-F238E27FC236}">
                    <a16:creationId xmlns:a16="http://schemas.microsoft.com/office/drawing/2014/main" id="{EA47B20B-7EAA-755A-798D-F77E297AA14E}"/>
                  </a:ext>
                </a:extLst>
              </p:cNvPr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2046" name="Google Shape;12046;g3acbb144eea_1_6349">
                  <a:extLst>
                    <a:ext uri="{FF2B5EF4-FFF2-40B4-BE49-F238E27FC236}">
                      <a16:creationId xmlns:a16="http://schemas.microsoft.com/office/drawing/2014/main" id="{E7B01AC3-4673-B11F-BB6E-A69E63E4AFC3}"/>
                    </a:ext>
                  </a:extLst>
                </p:cNvPr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47" name="Google Shape;12047;g3acbb144eea_1_6349">
                  <a:extLst>
                    <a:ext uri="{FF2B5EF4-FFF2-40B4-BE49-F238E27FC236}">
                      <a16:creationId xmlns:a16="http://schemas.microsoft.com/office/drawing/2014/main" id="{949A86A8-EEF5-B7D9-918F-073AD9C480DA}"/>
                    </a:ext>
                  </a:extLst>
                </p:cNvPr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2048" name="Google Shape;12048;g3acbb144eea_1_6349">
                    <a:extLst>
                      <a:ext uri="{FF2B5EF4-FFF2-40B4-BE49-F238E27FC236}">
                        <a16:creationId xmlns:a16="http://schemas.microsoft.com/office/drawing/2014/main" id="{7AE86A9B-64E3-7065-30C5-5BF43FE4DB08}"/>
                      </a:ext>
                    </a:extLst>
                  </p:cNvPr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49" name="Google Shape;12049;g3acbb144eea_1_6349">
                    <a:extLst>
                      <a:ext uri="{FF2B5EF4-FFF2-40B4-BE49-F238E27FC236}">
                        <a16:creationId xmlns:a16="http://schemas.microsoft.com/office/drawing/2014/main" id="{A94389F4-FE4D-54E0-A038-C63916A3AE42}"/>
                      </a:ext>
                    </a:extLst>
                  </p:cNvPr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050" name="Google Shape;12050;g3acbb144eea_1_6349">
                <a:extLst>
                  <a:ext uri="{FF2B5EF4-FFF2-40B4-BE49-F238E27FC236}">
                    <a16:creationId xmlns:a16="http://schemas.microsoft.com/office/drawing/2014/main" id="{7F1A25B5-40FB-0F02-0FFD-75B52DBC1A69}"/>
                  </a:ext>
                </a:extLst>
              </p:cNvPr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g3acbb144eea_1_6349">
                <a:extLst>
                  <a:ext uri="{FF2B5EF4-FFF2-40B4-BE49-F238E27FC236}">
                    <a16:creationId xmlns:a16="http://schemas.microsoft.com/office/drawing/2014/main" id="{E71C5711-18F1-E95C-EBFC-580BEEF1A2D9}"/>
                  </a:ext>
                </a:extLst>
              </p:cNvPr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g3acbb144eea_1_6349">
                <a:extLst>
                  <a:ext uri="{FF2B5EF4-FFF2-40B4-BE49-F238E27FC236}">
                    <a16:creationId xmlns:a16="http://schemas.microsoft.com/office/drawing/2014/main" id="{44D8193C-AF1A-F4B2-5829-7A97329FD021}"/>
                  </a:ext>
                </a:extLst>
              </p:cNvPr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g3acbb144eea_1_6349">
                <a:extLst>
                  <a:ext uri="{FF2B5EF4-FFF2-40B4-BE49-F238E27FC236}">
                    <a16:creationId xmlns:a16="http://schemas.microsoft.com/office/drawing/2014/main" id="{616A90AC-5C11-71C7-B374-F75118411D45}"/>
                  </a:ext>
                </a:extLst>
              </p:cNvPr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g3acbb144eea_1_6349">
                <a:extLst>
                  <a:ext uri="{FF2B5EF4-FFF2-40B4-BE49-F238E27FC236}">
                    <a16:creationId xmlns:a16="http://schemas.microsoft.com/office/drawing/2014/main" id="{CD3FF074-255B-1BA8-C42B-B750218F1669}"/>
                  </a:ext>
                </a:extLst>
              </p:cNvPr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5" name="Google Shape;12055;g3acbb144eea_1_6349">
                <a:extLst>
                  <a:ext uri="{FF2B5EF4-FFF2-40B4-BE49-F238E27FC236}">
                    <a16:creationId xmlns:a16="http://schemas.microsoft.com/office/drawing/2014/main" id="{4D52DB04-E48F-F138-04F2-FAB70770057C}"/>
                  </a:ext>
                </a:extLst>
              </p:cNvPr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6" name="Google Shape;12056;g3acbb144eea_1_6349">
                <a:extLst>
                  <a:ext uri="{FF2B5EF4-FFF2-40B4-BE49-F238E27FC236}">
                    <a16:creationId xmlns:a16="http://schemas.microsoft.com/office/drawing/2014/main" id="{3DAD7EC8-0C1A-21FC-63D5-307FE8CCBBBB}"/>
                  </a:ext>
                </a:extLst>
              </p:cNvPr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7" name="Google Shape;12057;g3acbb144eea_1_6349">
                <a:extLst>
                  <a:ext uri="{FF2B5EF4-FFF2-40B4-BE49-F238E27FC236}">
                    <a16:creationId xmlns:a16="http://schemas.microsoft.com/office/drawing/2014/main" id="{7CCB6156-4126-E2B4-A222-4C020E8189EF}"/>
                  </a:ext>
                </a:extLst>
              </p:cNvPr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455" name="Google Shape;12455;g3acbb144eea_1_6349">
            <a:extLst>
              <a:ext uri="{FF2B5EF4-FFF2-40B4-BE49-F238E27FC236}">
                <a16:creationId xmlns:a16="http://schemas.microsoft.com/office/drawing/2014/main" id="{6E132FC1-78D9-3155-BAA4-71767C62FD22}"/>
              </a:ext>
            </a:extLst>
          </p:cNvPr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2456" name="Google Shape;12456;g3acbb144eea_1_6349">
              <a:extLst>
                <a:ext uri="{FF2B5EF4-FFF2-40B4-BE49-F238E27FC236}">
                  <a16:creationId xmlns:a16="http://schemas.microsoft.com/office/drawing/2014/main" id="{CB50958D-77FC-D69C-16EB-F0A10FBAD834}"/>
                </a:ext>
              </a:extLst>
            </p:cNvPr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57" name="Google Shape;12457;g3acbb144eea_1_6349">
              <a:extLst>
                <a:ext uri="{FF2B5EF4-FFF2-40B4-BE49-F238E27FC236}">
                  <a16:creationId xmlns:a16="http://schemas.microsoft.com/office/drawing/2014/main" id="{6E563E72-546B-7202-206A-352F5CEA48EC}"/>
                </a:ext>
              </a:extLst>
            </p:cNvPr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2458" name="Google Shape;12458;g3acbb144eea_1_6349">
                <a:extLst>
                  <a:ext uri="{FF2B5EF4-FFF2-40B4-BE49-F238E27FC236}">
                    <a16:creationId xmlns:a16="http://schemas.microsoft.com/office/drawing/2014/main" id="{D07E4BF2-814A-F349-BDEB-1F2D1107F6E1}"/>
                  </a:ext>
                </a:extLst>
              </p:cNvPr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g3acbb144eea_1_6349">
                <a:extLst>
                  <a:ext uri="{FF2B5EF4-FFF2-40B4-BE49-F238E27FC236}">
                    <a16:creationId xmlns:a16="http://schemas.microsoft.com/office/drawing/2014/main" id="{51F36984-6F04-E572-951D-0079C35CB67F}"/>
                  </a:ext>
                </a:extLst>
              </p:cNvPr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g3acbb144eea_1_6349">
                <a:extLst>
                  <a:ext uri="{FF2B5EF4-FFF2-40B4-BE49-F238E27FC236}">
                    <a16:creationId xmlns:a16="http://schemas.microsoft.com/office/drawing/2014/main" id="{054E01A8-7CE4-D6C9-BB1B-2181B5F8DBC1}"/>
                  </a:ext>
                </a:extLst>
              </p:cNvPr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g3acbb144eea_1_6349">
                <a:extLst>
                  <a:ext uri="{FF2B5EF4-FFF2-40B4-BE49-F238E27FC236}">
                    <a16:creationId xmlns:a16="http://schemas.microsoft.com/office/drawing/2014/main" id="{33155F7B-249B-593F-5C91-3EC72870CDA7}"/>
                  </a:ext>
                </a:extLst>
              </p:cNvPr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g3acbb144eea_1_6349">
                <a:extLst>
                  <a:ext uri="{FF2B5EF4-FFF2-40B4-BE49-F238E27FC236}">
                    <a16:creationId xmlns:a16="http://schemas.microsoft.com/office/drawing/2014/main" id="{19A10BEF-1D25-C9A0-329E-8A63C4E01135}"/>
                  </a:ext>
                </a:extLst>
              </p:cNvPr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g3acbb144eea_1_6349">
                <a:extLst>
                  <a:ext uri="{FF2B5EF4-FFF2-40B4-BE49-F238E27FC236}">
                    <a16:creationId xmlns:a16="http://schemas.microsoft.com/office/drawing/2014/main" id="{636CB402-3A06-E6E0-1A7B-E3151A94A927}"/>
                  </a:ext>
                </a:extLst>
              </p:cNvPr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g3acbb144eea_1_6349">
                <a:extLst>
                  <a:ext uri="{FF2B5EF4-FFF2-40B4-BE49-F238E27FC236}">
                    <a16:creationId xmlns:a16="http://schemas.microsoft.com/office/drawing/2014/main" id="{F6445E30-FC7E-5D28-4E46-081E8654CB28}"/>
                  </a:ext>
                </a:extLst>
              </p:cNvPr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g3acbb144eea_1_6349">
                <a:extLst>
                  <a:ext uri="{FF2B5EF4-FFF2-40B4-BE49-F238E27FC236}">
                    <a16:creationId xmlns:a16="http://schemas.microsoft.com/office/drawing/2014/main" id="{748B6036-FF1E-00D9-DDD6-C2704CFABBCE}"/>
                  </a:ext>
                </a:extLst>
              </p:cNvPr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g3acbb144eea_1_6349">
                <a:extLst>
                  <a:ext uri="{FF2B5EF4-FFF2-40B4-BE49-F238E27FC236}">
                    <a16:creationId xmlns:a16="http://schemas.microsoft.com/office/drawing/2014/main" id="{37E4ADA9-7719-D618-D51E-43127C2E0DC7}"/>
                  </a:ext>
                </a:extLst>
              </p:cNvPr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g3acbb144eea_1_6349">
                <a:extLst>
                  <a:ext uri="{FF2B5EF4-FFF2-40B4-BE49-F238E27FC236}">
                    <a16:creationId xmlns:a16="http://schemas.microsoft.com/office/drawing/2014/main" id="{C374C096-7185-F48F-4B8A-C1412E48F218}"/>
                  </a:ext>
                </a:extLst>
              </p:cNvPr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g3acbb144eea_1_6349">
                <a:extLst>
                  <a:ext uri="{FF2B5EF4-FFF2-40B4-BE49-F238E27FC236}">
                    <a16:creationId xmlns:a16="http://schemas.microsoft.com/office/drawing/2014/main" id="{D061B3A7-AB6D-6CE3-E30E-B7B349D154D2}"/>
                  </a:ext>
                </a:extLst>
              </p:cNvPr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g3acbb144eea_1_6349">
                <a:extLst>
                  <a:ext uri="{FF2B5EF4-FFF2-40B4-BE49-F238E27FC236}">
                    <a16:creationId xmlns:a16="http://schemas.microsoft.com/office/drawing/2014/main" id="{25C9E553-585B-24B9-68FE-ACE4A464631E}"/>
                  </a:ext>
                </a:extLst>
              </p:cNvPr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g3acbb144eea_1_6349">
                <a:extLst>
                  <a:ext uri="{FF2B5EF4-FFF2-40B4-BE49-F238E27FC236}">
                    <a16:creationId xmlns:a16="http://schemas.microsoft.com/office/drawing/2014/main" id="{ECF5BEB2-33C5-700C-D159-D4D7B93CDFF8}"/>
                  </a:ext>
                </a:extLst>
              </p:cNvPr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g3acbb144eea_1_6349">
                <a:extLst>
                  <a:ext uri="{FF2B5EF4-FFF2-40B4-BE49-F238E27FC236}">
                    <a16:creationId xmlns:a16="http://schemas.microsoft.com/office/drawing/2014/main" id="{141DE77D-9520-02E9-FDBC-2A4803AE454E}"/>
                  </a:ext>
                </a:extLst>
              </p:cNvPr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g3acbb144eea_1_6349">
                <a:extLst>
                  <a:ext uri="{FF2B5EF4-FFF2-40B4-BE49-F238E27FC236}">
                    <a16:creationId xmlns:a16="http://schemas.microsoft.com/office/drawing/2014/main" id="{1881A7C3-60EE-2B63-DAC7-CB6F79DE11E9}"/>
                  </a:ext>
                </a:extLst>
              </p:cNvPr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g3acbb144eea_1_6349">
                <a:extLst>
                  <a:ext uri="{FF2B5EF4-FFF2-40B4-BE49-F238E27FC236}">
                    <a16:creationId xmlns:a16="http://schemas.microsoft.com/office/drawing/2014/main" id="{1CF78C9A-D649-6661-A34C-EDE28E0D2A8C}"/>
                  </a:ext>
                </a:extLst>
              </p:cNvPr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g3acbb144eea_1_6349">
                <a:extLst>
                  <a:ext uri="{FF2B5EF4-FFF2-40B4-BE49-F238E27FC236}">
                    <a16:creationId xmlns:a16="http://schemas.microsoft.com/office/drawing/2014/main" id="{3F12AE2B-62B9-3301-2A14-0A1DDA05C23E}"/>
                  </a:ext>
                </a:extLst>
              </p:cNvPr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g3acbb144eea_1_6349">
                <a:extLst>
                  <a:ext uri="{FF2B5EF4-FFF2-40B4-BE49-F238E27FC236}">
                    <a16:creationId xmlns:a16="http://schemas.microsoft.com/office/drawing/2014/main" id="{BCEA461D-057F-112D-75E8-94B9ECE26D67}"/>
                  </a:ext>
                </a:extLst>
              </p:cNvPr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g3acbb144eea_1_6349">
                <a:extLst>
                  <a:ext uri="{FF2B5EF4-FFF2-40B4-BE49-F238E27FC236}">
                    <a16:creationId xmlns:a16="http://schemas.microsoft.com/office/drawing/2014/main" id="{E535A19F-AE47-9877-75BF-C6136BA160DD}"/>
                  </a:ext>
                </a:extLst>
              </p:cNvPr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g3acbb144eea_1_6349">
                <a:extLst>
                  <a:ext uri="{FF2B5EF4-FFF2-40B4-BE49-F238E27FC236}">
                    <a16:creationId xmlns:a16="http://schemas.microsoft.com/office/drawing/2014/main" id="{8D1590E8-30AD-892C-E0E2-1A2807EFCF83}"/>
                  </a:ext>
                </a:extLst>
              </p:cNvPr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g3acbb144eea_1_6349">
                <a:extLst>
                  <a:ext uri="{FF2B5EF4-FFF2-40B4-BE49-F238E27FC236}">
                    <a16:creationId xmlns:a16="http://schemas.microsoft.com/office/drawing/2014/main" id="{155C0B59-992B-29A2-EF35-A92493DC0965}"/>
                  </a:ext>
                </a:extLst>
              </p:cNvPr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g3acbb144eea_1_6349">
                <a:extLst>
                  <a:ext uri="{FF2B5EF4-FFF2-40B4-BE49-F238E27FC236}">
                    <a16:creationId xmlns:a16="http://schemas.microsoft.com/office/drawing/2014/main" id="{0337E92D-9E07-0466-7DEC-497331D7142E}"/>
                  </a:ext>
                </a:extLst>
              </p:cNvPr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g3acbb144eea_1_6349">
                <a:extLst>
                  <a:ext uri="{FF2B5EF4-FFF2-40B4-BE49-F238E27FC236}">
                    <a16:creationId xmlns:a16="http://schemas.microsoft.com/office/drawing/2014/main" id="{E474DE39-AEC5-8D12-0794-5BEF0B13B246}"/>
                  </a:ext>
                </a:extLst>
              </p:cNvPr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g3acbb144eea_1_6349">
                <a:extLst>
                  <a:ext uri="{FF2B5EF4-FFF2-40B4-BE49-F238E27FC236}">
                    <a16:creationId xmlns:a16="http://schemas.microsoft.com/office/drawing/2014/main" id="{CB2F1E25-BE85-0C8A-9A52-BA9CBEE66F96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g3acbb144eea_1_6349">
                <a:extLst>
                  <a:ext uri="{FF2B5EF4-FFF2-40B4-BE49-F238E27FC236}">
                    <a16:creationId xmlns:a16="http://schemas.microsoft.com/office/drawing/2014/main" id="{C645AE1A-2760-2DA9-AD2E-E4D44DE3BD61}"/>
                  </a:ext>
                </a:extLst>
              </p:cNvPr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g3acbb144eea_1_6349">
                <a:extLst>
                  <a:ext uri="{FF2B5EF4-FFF2-40B4-BE49-F238E27FC236}">
                    <a16:creationId xmlns:a16="http://schemas.microsoft.com/office/drawing/2014/main" id="{0196C952-D082-6624-8731-58B015879DB2}"/>
                  </a:ext>
                </a:extLst>
              </p:cNvPr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g3acbb144eea_1_6349">
                <a:extLst>
                  <a:ext uri="{FF2B5EF4-FFF2-40B4-BE49-F238E27FC236}">
                    <a16:creationId xmlns:a16="http://schemas.microsoft.com/office/drawing/2014/main" id="{EA06AE99-5D2E-D19A-F5F4-E154AD22CD47}"/>
                  </a:ext>
                </a:extLst>
              </p:cNvPr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g3acbb144eea_1_6349">
                <a:extLst>
                  <a:ext uri="{FF2B5EF4-FFF2-40B4-BE49-F238E27FC236}">
                    <a16:creationId xmlns:a16="http://schemas.microsoft.com/office/drawing/2014/main" id="{31255D89-2CEB-4F42-B035-6DFFD958FAB7}"/>
                  </a:ext>
                </a:extLst>
              </p:cNvPr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g3acbb144eea_1_6349">
                <a:extLst>
                  <a:ext uri="{FF2B5EF4-FFF2-40B4-BE49-F238E27FC236}">
                    <a16:creationId xmlns:a16="http://schemas.microsoft.com/office/drawing/2014/main" id="{8A395EE8-2F50-32E5-24E8-C2548B08A418}"/>
                  </a:ext>
                </a:extLst>
              </p:cNvPr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g3acbb144eea_1_6349">
                <a:extLst>
                  <a:ext uri="{FF2B5EF4-FFF2-40B4-BE49-F238E27FC236}">
                    <a16:creationId xmlns:a16="http://schemas.microsoft.com/office/drawing/2014/main" id="{E27DD103-E565-BC8A-839C-20A244AE00A6}"/>
                  </a:ext>
                </a:extLst>
              </p:cNvPr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g3acbb144eea_1_6349">
                <a:extLst>
                  <a:ext uri="{FF2B5EF4-FFF2-40B4-BE49-F238E27FC236}">
                    <a16:creationId xmlns:a16="http://schemas.microsoft.com/office/drawing/2014/main" id="{DA5C733C-3165-6FDA-EE5F-923FCE4C49B5}"/>
                  </a:ext>
                </a:extLst>
              </p:cNvPr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g3acbb144eea_1_6349">
                <a:extLst>
                  <a:ext uri="{FF2B5EF4-FFF2-40B4-BE49-F238E27FC236}">
                    <a16:creationId xmlns:a16="http://schemas.microsoft.com/office/drawing/2014/main" id="{78516241-831C-23AF-E717-5000645CC05D}"/>
                  </a:ext>
                </a:extLst>
              </p:cNvPr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g3acbb144eea_1_6349">
                <a:extLst>
                  <a:ext uri="{FF2B5EF4-FFF2-40B4-BE49-F238E27FC236}">
                    <a16:creationId xmlns:a16="http://schemas.microsoft.com/office/drawing/2014/main" id="{F3AADA4E-59D1-2CAF-995B-BB6EAD8EF99F}"/>
                  </a:ext>
                </a:extLst>
              </p:cNvPr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g3acbb144eea_1_6349">
                <a:extLst>
                  <a:ext uri="{FF2B5EF4-FFF2-40B4-BE49-F238E27FC236}">
                    <a16:creationId xmlns:a16="http://schemas.microsoft.com/office/drawing/2014/main" id="{47573006-3F74-1181-93F5-7C5B4767427F}"/>
                  </a:ext>
                </a:extLst>
              </p:cNvPr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g3acbb144eea_1_6349">
                <a:extLst>
                  <a:ext uri="{FF2B5EF4-FFF2-40B4-BE49-F238E27FC236}">
                    <a16:creationId xmlns:a16="http://schemas.microsoft.com/office/drawing/2014/main" id="{4847DEDC-CBAD-0F04-6F46-D6F81F83C68B}"/>
                  </a:ext>
                </a:extLst>
              </p:cNvPr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3" name="Google Shape;12493;g3acbb144eea_1_6349">
                <a:extLst>
                  <a:ext uri="{FF2B5EF4-FFF2-40B4-BE49-F238E27FC236}">
                    <a16:creationId xmlns:a16="http://schemas.microsoft.com/office/drawing/2014/main" id="{A1E73EDD-A31B-E795-2E45-796373207C84}"/>
                  </a:ext>
                </a:extLst>
              </p:cNvPr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4" name="Google Shape;12494;g3acbb144eea_1_6349">
                <a:extLst>
                  <a:ext uri="{FF2B5EF4-FFF2-40B4-BE49-F238E27FC236}">
                    <a16:creationId xmlns:a16="http://schemas.microsoft.com/office/drawing/2014/main" id="{F196FC31-4E7C-972E-5F64-1DF721A5281A}"/>
                  </a:ext>
                </a:extLst>
              </p:cNvPr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5" name="Google Shape;12495;g3acbb144eea_1_6349">
                <a:extLst>
                  <a:ext uri="{FF2B5EF4-FFF2-40B4-BE49-F238E27FC236}">
                    <a16:creationId xmlns:a16="http://schemas.microsoft.com/office/drawing/2014/main" id="{0A9196FE-B66D-38D5-C268-C68F2528741E}"/>
                  </a:ext>
                </a:extLst>
              </p:cNvPr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6" name="Google Shape;12496;g3acbb144eea_1_6349">
                <a:extLst>
                  <a:ext uri="{FF2B5EF4-FFF2-40B4-BE49-F238E27FC236}">
                    <a16:creationId xmlns:a16="http://schemas.microsoft.com/office/drawing/2014/main" id="{C0913B7F-4F97-D132-729B-92FA4C5769E7}"/>
                  </a:ext>
                </a:extLst>
              </p:cNvPr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7" name="Google Shape;12497;g3acbb144eea_1_6349">
                <a:extLst>
                  <a:ext uri="{FF2B5EF4-FFF2-40B4-BE49-F238E27FC236}">
                    <a16:creationId xmlns:a16="http://schemas.microsoft.com/office/drawing/2014/main" id="{E6439137-2884-A25E-3707-4D304BDA5D1C}"/>
                  </a:ext>
                </a:extLst>
              </p:cNvPr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8" name="Google Shape;12498;g3acbb144eea_1_6349">
                <a:extLst>
                  <a:ext uri="{FF2B5EF4-FFF2-40B4-BE49-F238E27FC236}">
                    <a16:creationId xmlns:a16="http://schemas.microsoft.com/office/drawing/2014/main" id="{F12AE778-0AB9-5108-72CC-8954CB56A90A}"/>
                  </a:ext>
                </a:extLst>
              </p:cNvPr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9" name="Google Shape;12499;g3acbb144eea_1_6349">
                <a:extLst>
                  <a:ext uri="{FF2B5EF4-FFF2-40B4-BE49-F238E27FC236}">
                    <a16:creationId xmlns:a16="http://schemas.microsoft.com/office/drawing/2014/main" id="{A3BBA74E-6668-38CF-6E90-F81CC2B2424D}"/>
                  </a:ext>
                </a:extLst>
              </p:cNvPr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0" name="Google Shape;12500;g3acbb144eea_1_6349">
                <a:extLst>
                  <a:ext uri="{FF2B5EF4-FFF2-40B4-BE49-F238E27FC236}">
                    <a16:creationId xmlns:a16="http://schemas.microsoft.com/office/drawing/2014/main" id="{6613B75A-F63C-24EB-3138-E79BA8893A4F}"/>
                  </a:ext>
                </a:extLst>
              </p:cNvPr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g3acbb144eea_1_6349">
                <a:extLst>
                  <a:ext uri="{FF2B5EF4-FFF2-40B4-BE49-F238E27FC236}">
                    <a16:creationId xmlns:a16="http://schemas.microsoft.com/office/drawing/2014/main" id="{EFEEFF2B-8D82-1810-01FF-2A89A25D11DF}"/>
                  </a:ext>
                </a:extLst>
              </p:cNvPr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g3acbb144eea_1_6349">
                <a:extLst>
                  <a:ext uri="{FF2B5EF4-FFF2-40B4-BE49-F238E27FC236}">
                    <a16:creationId xmlns:a16="http://schemas.microsoft.com/office/drawing/2014/main" id="{78D395BA-1E39-9AB2-80B2-E7920B36302E}"/>
                  </a:ext>
                </a:extLst>
              </p:cNvPr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g3acbb144eea_1_6349">
                <a:extLst>
                  <a:ext uri="{FF2B5EF4-FFF2-40B4-BE49-F238E27FC236}">
                    <a16:creationId xmlns:a16="http://schemas.microsoft.com/office/drawing/2014/main" id="{53A5F31D-0DB4-D409-4E1B-BBA8B5053019}"/>
                  </a:ext>
                </a:extLst>
              </p:cNvPr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g3acbb144eea_1_6349">
                <a:extLst>
                  <a:ext uri="{FF2B5EF4-FFF2-40B4-BE49-F238E27FC236}">
                    <a16:creationId xmlns:a16="http://schemas.microsoft.com/office/drawing/2014/main" id="{84A833C3-43CE-4C02-334F-21D614C0B48E}"/>
                  </a:ext>
                </a:extLst>
              </p:cNvPr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g3acbb144eea_1_6349">
                <a:extLst>
                  <a:ext uri="{FF2B5EF4-FFF2-40B4-BE49-F238E27FC236}">
                    <a16:creationId xmlns:a16="http://schemas.microsoft.com/office/drawing/2014/main" id="{567B7FF5-EF5F-45D2-5B23-DA1D4E9A06AF}"/>
                  </a:ext>
                </a:extLst>
              </p:cNvPr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g3acbb144eea_1_6349">
                <a:extLst>
                  <a:ext uri="{FF2B5EF4-FFF2-40B4-BE49-F238E27FC236}">
                    <a16:creationId xmlns:a16="http://schemas.microsoft.com/office/drawing/2014/main" id="{9BCC4330-2447-5B5F-52EE-ECC5A87C2426}"/>
                  </a:ext>
                </a:extLst>
              </p:cNvPr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g3acbb144eea_1_6349">
                <a:extLst>
                  <a:ext uri="{FF2B5EF4-FFF2-40B4-BE49-F238E27FC236}">
                    <a16:creationId xmlns:a16="http://schemas.microsoft.com/office/drawing/2014/main" id="{9A2F3978-0849-AD21-3D8D-D9D4081F3333}"/>
                  </a:ext>
                </a:extLst>
              </p:cNvPr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g3acbb144eea_1_6349">
                <a:extLst>
                  <a:ext uri="{FF2B5EF4-FFF2-40B4-BE49-F238E27FC236}">
                    <a16:creationId xmlns:a16="http://schemas.microsoft.com/office/drawing/2014/main" id="{8D172768-42F9-A14A-6EE0-0C1543184311}"/>
                  </a:ext>
                </a:extLst>
              </p:cNvPr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g3acbb144eea_1_6349">
                <a:extLst>
                  <a:ext uri="{FF2B5EF4-FFF2-40B4-BE49-F238E27FC236}">
                    <a16:creationId xmlns:a16="http://schemas.microsoft.com/office/drawing/2014/main" id="{AE26E03E-BB8D-D54B-5CB0-596CA7F600EC}"/>
                  </a:ext>
                </a:extLst>
              </p:cNvPr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g3acbb144eea_1_6349">
                <a:extLst>
                  <a:ext uri="{FF2B5EF4-FFF2-40B4-BE49-F238E27FC236}">
                    <a16:creationId xmlns:a16="http://schemas.microsoft.com/office/drawing/2014/main" id="{FC498136-93DD-95D1-226E-057EB3D119B7}"/>
                  </a:ext>
                </a:extLst>
              </p:cNvPr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g3acbb144eea_1_6349">
                <a:extLst>
                  <a:ext uri="{FF2B5EF4-FFF2-40B4-BE49-F238E27FC236}">
                    <a16:creationId xmlns:a16="http://schemas.microsoft.com/office/drawing/2014/main" id="{58BA0847-7BF4-FAA7-8E01-61899BDD44A5}"/>
                  </a:ext>
                </a:extLst>
              </p:cNvPr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g3acbb144eea_1_6349">
                <a:extLst>
                  <a:ext uri="{FF2B5EF4-FFF2-40B4-BE49-F238E27FC236}">
                    <a16:creationId xmlns:a16="http://schemas.microsoft.com/office/drawing/2014/main" id="{F99E515A-65FA-8D59-7996-6DE93EDC701B}"/>
                  </a:ext>
                </a:extLst>
              </p:cNvPr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g3acbb144eea_1_6349">
                <a:extLst>
                  <a:ext uri="{FF2B5EF4-FFF2-40B4-BE49-F238E27FC236}">
                    <a16:creationId xmlns:a16="http://schemas.microsoft.com/office/drawing/2014/main" id="{1DC91C21-571C-042F-2479-9EB727C53C1B}"/>
                  </a:ext>
                </a:extLst>
              </p:cNvPr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g3acbb144eea_1_6349">
                <a:extLst>
                  <a:ext uri="{FF2B5EF4-FFF2-40B4-BE49-F238E27FC236}">
                    <a16:creationId xmlns:a16="http://schemas.microsoft.com/office/drawing/2014/main" id="{53D146C8-5A5C-1112-1DF1-057A0166737E}"/>
                  </a:ext>
                </a:extLst>
              </p:cNvPr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g3acbb144eea_1_6349">
                <a:extLst>
                  <a:ext uri="{FF2B5EF4-FFF2-40B4-BE49-F238E27FC236}">
                    <a16:creationId xmlns:a16="http://schemas.microsoft.com/office/drawing/2014/main" id="{F637DE77-E2E9-6E97-9462-BE1B9CD2A513}"/>
                  </a:ext>
                </a:extLst>
              </p:cNvPr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g3acbb144eea_1_6349">
                <a:extLst>
                  <a:ext uri="{FF2B5EF4-FFF2-40B4-BE49-F238E27FC236}">
                    <a16:creationId xmlns:a16="http://schemas.microsoft.com/office/drawing/2014/main" id="{91B6348F-1AE0-C78B-C4B4-589492AF55C1}"/>
                  </a:ext>
                </a:extLst>
              </p:cNvPr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g3acbb144eea_1_6349">
                <a:extLst>
                  <a:ext uri="{FF2B5EF4-FFF2-40B4-BE49-F238E27FC236}">
                    <a16:creationId xmlns:a16="http://schemas.microsoft.com/office/drawing/2014/main" id="{CBC53348-9D6D-11EB-FD96-5B1273E0723A}"/>
                  </a:ext>
                </a:extLst>
              </p:cNvPr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g3acbb144eea_1_6349">
                <a:extLst>
                  <a:ext uri="{FF2B5EF4-FFF2-40B4-BE49-F238E27FC236}">
                    <a16:creationId xmlns:a16="http://schemas.microsoft.com/office/drawing/2014/main" id="{92ABA8D9-A860-80AE-C63C-04050388DBC1}"/>
                  </a:ext>
                </a:extLst>
              </p:cNvPr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g3acbb144eea_1_6349">
                <a:extLst>
                  <a:ext uri="{FF2B5EF4-FFF2-40B4-BE49-F238E27FC236}">
                    <a16:creationId xmlns:a16="http://schemas.microsoft.com/office/drawing/2014/main" id="{638E2DC2-5A24-B36F-0341-6678C81159A3}"/>
                  </a:ext>
                </a:extLst>
              </p:cNvPr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g3acbb144eea_1_6349">
                <a:extLst>
                  <a:ext uri="{FF2B5EF4-FFF2-40B4-BE49-F238E27FC236}">
                    <a16:creationId xmlns:a16="http://schemas.microsoft.com/office/drawing/2014/main" id="{68C48ADB-A180-7540-347E-3C6C8767D155}"/>
                  </a:ext>
                </a:extLst>
              </p:cNvPr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g3acbb144eea_1_6349">
                <a:extLst>
                  <a:ext uri="{FF2B5EF4-FFF2-40B4-BE49-F238E27FC236}">
                    <a16:creationId xmlns:a16="http://schemas.microsoft.com/office/drawing/2014/main" id="{E04BD6F6-565C-0FE0-8939-9CE93529AEC5}"/>
                  </a:ext>
                </a:extLst>
              </p:cNvPr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g3acbb144eea_1_6349">
                <a:extLst>
                  <a:ext uri="{FF2B5EF4-FFF2-40B4-BE49-F238E27FC236}">
                    <a16:creationId xmlns:a16="http://schemas.microsoft.com/office/drawing/2014/main" id="{03D46454-5FAD-9F1C-546C-5BD060DF0662}"/>
                  </a:ext>
                </a:extLst>
              </p:cNvPr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g3acbb144eea_1_6349">
                <a:extLst>
                  <a:ext uri="{FF2B5EF4-FFF2-40B4-BE49-F238E27FC236}">
                    <a16:creationId xmlns:a16="http://schemas.microsoft.com/office/drawing/2014/main" id="{257955C1-FA9C-CD72-861E-86D5718DF9E7}"/>
                  </a:ext>
                </a:extLst>
              </p:cNvPr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g3acbb144eea_1_6349">
                <a:extLst>
                  <a:ext uri="{FF2B5EF4-FFF2-40B4-BE49-F238E27FC236}">
                    <a16:creationId xmlns:a16="http://schemas.microsoft.com/office/drawing/2014/main" id="{B077C84B-1915-6D83-847F-8333EC085F1D}"/>
                  </a:ext>
                </a:extLst>
              </p:cNvPr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g3acbb144eea_1_6349">
                <a:extLst>
                  <a:ext uri="{FF2B5EF4-FFF2-40B4-BE49-F238E27FC236}">
                    <a16:creationId xmlns:a16="http://schemas.microsoft.com/office/drawing/2014/main" id="{26D60736-143D-3ACC-E594-6458DA1B09D5}"/>
                  </a:ext>
                </a:extLst>
              </p:cNvPr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g3acbb144eea_1_6349">
                <a:extLst>
                  <a:ext uri="{FF2B5EF4-FFF2-40B4-BE49-F238E27FC236}">
                    <a16:creationId xmlns:a16="http://schemas.microsoft.com/office/drawing/2014/main" id="{F252FD37-64F4-D5C2-48EA-79E7265A9421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g3acbb144eea_1_6349">
                <a:extLst>
                  <a:ext uri="{FF2B5EF4-FFF2-40B4-BE49-F238E27FC236}">
                    <a16:creationId xmlns:a16="http://schemas.microsoft.com/office/drawing/2014/main" id="{CD0C37E7-ED73-E284-A812-8D14B3E8D153}"/>
                  </a:ext>
                </a:extLst>
              </p:cNvPr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g3acbb144eea_1_6349">
                <a:extLst>
                  <a:ext uri="{FF2B5EF4-FFF2-40B4-BE49-F238E27FC236}">
                    <a16:creationId xmlns:a16="http://schemas.microsoft.com/office/drawing/2014/main" id="{0E606BDB-7B7D-DE3D-05BF-50150D9B4719}"/>
                  </a:ext>
                </a:extLst>
              </p:cNvPr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g3acbb144eea_1_6349">
                <a:extLst>
                  <a:ext uri="{FF2B5EF4-FFF2-40B4-BE49-F238E27FC236}">
                    <a16:creationId xmlns:a16="http://schemas.microsoft.com/office/drawing/2014/main" id="{47D2A650-2A7C-6A79-DCBD-E6A8FBB6EAF8}"/>
                  </a:ext>
                </a:extLst>
              </p:cNvPr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g3acbb144eea_1_6349">
                <a:extLst>
                  <a:ext uri="{FF2B5EF4-FFF2-40B4-BE49-F238E27FC236}">
                    <a16:creationId xmlns:a16="http://schemas.microsoft.com/office/drawing/2014/main" id="{36A03E59-1E49-0466-B309-B45FE38AD368}"/>
                  </a:ext>
                </a:extLst>
              </p:cNvPr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g3acbb144eea_1_6349">
                <a:extLst>
                  <a:ext uri="{FF2B5EF4-FFF2-40B4-BE49-F238E27FC236}">
                    <a16:creationId xmlns:a16="http://schemas.microsoft.com/office/drawing/2014/main" id="{5A0D35B4-F34D-8A9B-392D-29136628707A}"/>
                  </a:ext>
                </a:extLst>
              </p:cNvPr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2" name="Google Shape;12532;g3acbb144eea_1_6349">
                <a:extLst>
                  <a:ext uri="{FF2B5EF4-FFF2-40B4-BE49-F238E27FC236}">
                    <a16:creationId xmlns:a16="http://schemas.microsoft.com/office/drawing/2014/main" id="{E27D489A-2A7D-1BA7-5011-8C877EFC30D5}"/>
                  </a:ext>
                </a:extLst>
              </p:cNvPr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3" name="Google Shape;12533;g3acbb144eea_1_6349">
                <a:extLst>
                  <a:ext uri="{FF2B5EF4-FFF2-40B4-BE49-F238E27FC236}">
                    <a16:creationId xmlns:a16="http://schemas.microsoft.com/office/drawing/2014/main" id="{CCE99E8C-51F2-9E11-F517-047D35DB4BFE}"/>
                  </a:ext>
                </a:extLst>
              </p:cNvPr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g3acbb144eea_1_6349">
                <a:extLst>
                  <a:ext uri="{FF2B5EF4-FFF2-40B4-BE49-F238E27FC236}">
                    <a16:creationId xmlns:a16="http://schemas.microsoft.com/office/drawing/2014/main" id="{64552E19-6907-12BF-C0B0-C96901EC2783}"/>
                  </a:ext>
                </a:extLst>
              </p:cNvPr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g3acbb144eea_1_6349">
                <a:extLst>
                  <a:ext uri="{FF2B5EF4-FFF2-40B4-BE49-F238E27FC236}">
                    <a16:creationId xmlns:a16="http://schemas.microsoft.com/office/drawing/2014/main" id="{E8C2DE55-4DB5-7C31-ED5F-CF7D8655C2F0}"/>
                  </a:ext>
                </a:extLst>
              </p:cNvPr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g3acbb144eea_1_6349">
                <a:extLst>
                  <a:ext uri="{FF2B5EF4-FFF2-40B4-BE49-F238E27FC236}">
                    <a16:creationId xmlns:a16="http://schemas.microsoft.com/office/drawing/2014/main" id="{B0432785-940C-AC52-3264-0F46924AD388}"/>
                  </a:ext>
                </a:extLst>
              </p:cNvPr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7" name="Google Shape;12537;g3acbb144eea_1_6349">
                <a:extLst>
                  <a:ext uri="{FF2B5EF4-FFF2-40B4-BE49-F238E27FC236}">
                    <a16:creationId xmlns:a16="http://schemas.microsoft.com/office/drawing/2014/main" id="{5C0C1EE1-1F2C-4EB7-A553-373543EFD478}"/>
                  </a:ext>
                </a:extLst>
              </p:cNvPr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8" name="Google Shape;12538;g3acbb144eea_1_6349">
                <a:extLst>
                  <a:ext uri="{FF2B5EF4-FFF2-40B4-BE49-F238E27FC236}">
                    <a16:creationId xmlns:a16="http://schemas.microsoft.com/office/drawing/2014/main" id="{0F7C9F91-9592-5A73-3DA7-6AE223FDD761}"/>
                  </a:ext>
                </a:extLst>
              </p:cNvPr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9" name="Google Shape;12539;g3acbb144eea_1_6349">
                <a:extLst>
                  <a:ext uri="{FF2B5EF4-FFF2-40B4-BE49-F238E27FC236}">
                    <a16:creationId xmlns:a16="http://schemas.microsoft.com/office/drawing/2014/main" id="{2E487CCE-29F1-BF93-617E-8E5654B77FCA}"/>
                  </a:ext>
                </a:extLst>
              </p:cNvPr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0" name="Google Shape;12540;g3acbb144eea_1_6349">
                <a:extLst>
                  <a:ext uri="{FF2B5EF4-FFF2-40B4-BE49-F238E27FC236}">
                    <a16:creationId xmlns:a16="http://schemas.microsoft.com/office/drawing/2014/main" id="{819C8A88-2B0A-9EF7-E00E-A57125F3E757}"/>
                  </a:ext>
                </a:extLst>
              </p:cNvPr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g3acbb144eea_1_6349">
                <a:extLst>
                  <a:ext uri="{FF2B5EF4-FFF2-40B4-BE49-F238E27FC236}">
                    <a16:creationId xmlns:a16="http://schemas.microsoft.com/office/drawing/2014/main" id="{85DC48E3-4A3B-A9B6-F9F0-8CAE7119CA1B}"/>
                  </a:ext>
                </a:extLst>
              </p:cNvPr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g3acbb144eea_1_6349">
                <a:extLst>
                  <a:ext uri="{FF2B5EF4-FFF2-40B4-BE49-F238E27FC236}">
                    <a16:creationId xmlns:a16="http://schemas.microsoft.com/office/drawing/2014/main" id="{5998114E-A879-1DFF-A194-5288A9A3725F}"/>
                  </a:ext>
                </a:extLst>
              </p:cNvPr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g3acbb144eea_1_6349">
                <a:extLst>
                  <a:ext uri="{FF2B5EF4-FFF2-40B4-BE49-F238E27FC236}">
                    <a16:creationId xmlns:a16="http://schemas.microsoft.com/office/drawing/2014/main" id="{C77B34C5-D1DA-9866-3DA7-F7857BD1B4DC}"/>
                  </a:ext>
                </a:extLst>
              </p:cNvPr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g3acbb144eea_1_6349">
                <a:extLst>
                  <a:ext uri="{FF2B5EF4-FFF2-40B4-BE49-F238E27FC236}">
                    <a16:creationId xmlns:a16="http://schemas.microsoft.com/office/drawing/2014/main" id="{98F7D63C-A304-906D-C974-FCC72FB0B8A0}"/>
                  </a:ext>
                </a:extLst>
              </p:cNvPr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g3acbb144eea_1_6349">
                <a:extLst>
                  <a:ext uri="{FF2B5EF4-FFF2-40B4-BE49-F238E27FC236}">
                    <a16:creationId xmlns:a16="http://schemas.microsoft.com/office/drawing/2014/main" id="{A5E1A5A4-2519-C554-5793-D14A4FF0E334}"/>
                  </a:ext>
                </a:extLst>
              </p:cNvPr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g3acbb144eea_1_6349">
                <a:extLst>
                  <a:ext uri="{FF2B5EF4-FFF2-40B4-BE49-F238E27FC236}">
                    <a16:creationId xmlns:a16="http://schemas.microsoft.com/office/drawing/2014/main" id="{937239C3-8C5E-AF81-9E28-7B3125D8BC73}"/>
                  </a:ext>
                </a:extLst>
              </p:cNvPr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g3acbb144eea_1_6349">
                <a:extLst>
                  <a:ext uri="{FF2B5EF4-FFF2-40B4-BE49-F238E27FC236}">
                    <a16:creationId xmlns:a16="http://schemas.microsoft.com/office/drawing/2014/main" id="{06852407-ED5C-BDC9-BDBF-6F63CF6D792E}"/>
                  </a:ext>
                </a:extLst>
              </p:cNvPr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g3acbb144eea_1_6349">
                <a:extLst>
                  <a:ext uri="{FF2B5EF4-FFF2-40B4-BE49-F238E27FC236}">
                    <a16:creationId xmlns:a16="http://schemas.microsoft.com/office/drawing/2014/main" id="{40D6D090-B170-5CBD-6425-2088F00FF0E9}"/>
                  </a:ext>
                </a:extLst>
              </p:cNvPr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9" name="Google Shape;12549;g3acbb144eea_1_6349">
                <a:extLst>
                  <a:ext uri="{FF2B5EF4-FFF2-40B4-BE49-F238E27FC236}">
                    <a16:creationId xmlns:a16="http://schemas.microsoft.com/office/drawing/2014/main" id="{A88181E9-40D8-C19F-1CAE-F0877B4130AE}"/>
                  </a:ext>
                </a:extLst>
              </p:cNvPr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g3acbb144eea_1_6349">
                <a:extLst>
                  <a:ext uri="{FF2B5EF4-FFF2-40B4-BE49-F238E27FC236}">
                    <a16:creationId xmlns:a16="http://schemas.microsoft.com/office/drawing/2014/main" id="{6A473543-60AC-3C14-FE90-BC0E26D5B34D}"/>
                  </a:ext>
                </a:extLst>
              </p:cNvPr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g3acbb144eea_1_6349">
                <a:extLst>
                  <a:ext uri="{FF2B5EF4-FFF2-40B4-BE49-F238E27FC236}">
                    <a16:creationId xmlns:a16="http://schemas.microsoft.com/office/drawing/2014/main" id="{7DA2CF15-2444-6C2B-1DE5-C03B593F9582}"/>
                  </a:ext>
                </a:extLst>
              </p:cNvPr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g3acbb144eea_1_6349">
                <a:extLst>
                  <a:ext uri="{FF2B5EF4-FFF2-40B4-BE49-F238E27FC236}">
                    <a16:creationId xmlns:a16="http://schemas.microsoft.com/office/drawing/2014/main" id="{E2429BA0-C3A7-6F75-5813-02EB4EFDA9F9}"/>
                  </a:ext>
                </a:extLst>
              </p:cNvPr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53" name="Google Shape;12553;g3acbb144eea_1_6349">
                <a:extLst>
                  <a:ext uri="{FF2B5EF4-FFF2-40B4-BE49-F238E27FC236}">
                    <a16:creationId xmlns:a16="http://schemas.microsoft.com/office/drawing/2014/main" id="{2AE56821-00FC-697F-B66A-BA706FE89183}"/>
                  </a:ext>
                </a:extLst>
              </p:cNvPr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2554" name="Google Shape;12554;g3acbb144eea_1_6349">
                  <a:extLst>
                    <a:ext uri="{FF2B5EF4-FFF2-40B4-BE49-F238E27FC236}">
                      <a16:creationId xmlns:a16="http://schemas.microsoft.com/office/drawing/2014/main" id="{C57ECB6D-864A-8500-BB8A-4C50BF7E1E27}"/>
                    </a:ext>
                  </a:extLst>
                </p:cNvPr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g3acbb144eea_1_6349">
                  <a:extLst>
                    <a:ext uri="{FF2B5EF4-FFF2-40B4-BE49-F238E27FC236}">
                      <a16:creationId xmlns:a16="http://schemas.microsoft.com/office/drawing/2014/main" id="{E37C8500-45CC-5077-EFDA-D2E5E2F28636}"/>
                    </a:ext>
                  </a:extLst>
                </p:cNvPr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g3acbb144eea_1_6349">
                  <a:extLst>
                    <a:ext uri="{FF2B5EF4-FFF2-40B4-BE49-F238E27FC236}">
                      <a16:creationId xmlns:a16="http://schemas.microsoft.com/office/drawing/2014/main" id="{80DA426D-8DCA-DAC3-51F8-DA5F356A2E0C}"/>
                    </a:ext>
                  </a:extLst>
                </p:cNvPr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g3acbb144eea_1_6349">
                  <a:extLst>
                    <a:ext uri="{FF2B5EF4-FFF2-40B4-BE49-F238E27FC236}">
                      <a16:creationId xmlns:a16="http://schemas.microsoft.com/office/drawing/2014/main" id="{7F22FFAF-80C4-AC35-124E-6F58FDECDDDE}"/>
                    </a:ext>
                  </a:extLst>
                </p:cNvPr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g3acbb144eea_1_6349">
                  <a:extLst>
                    <a:ext uri="{FF2B5EF4-FFF2-40B4-BE49-F238E27FC236}">
                      <a16:creationId xmlns:a16="http://schemas.microsoft.com/office/drawing/2014/main" id="{DFEF5B2C-649C-0FF3-91CD-FE9AA4CD309B}"/>
                    </a:ext>
                  </a:extLst>
                </p:cNvPr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g3acbb144eea_1_6349">
                  <a:extLst>
                    <a:ext uri="{FF2B5EF4-FFF2-40B4-BE49-F238E27FC236}">
                      <a16:creationId xmlns:a16="http://schemas.microsoft.com/office/drawing/2014/main" id="{A112F996-0FD9-E85F-F15A-514950B4018B}"/>
                    </a:ext>
                  </a:extLst>
                </p:cNvPr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60" name="Google Shape;12560;g3acbb144eea_1_6349">
                <a:extLst>
                  <a:ext uri="{FF2B5EF4-FFF2-40B4-BE49-F238E27FC236}">
                    <a16:creationId xmlns:a16="http://schemas.microsoft.com/office/drawing/2014/main" id="{5533901E-6C78-12A3-9FF1-72E97B11259B}"/>
                  </a:ext>
                </a:extLst>
              </p:cNvPr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g3acbb144eea_1_6349">
                <a:extLst>
                  <a:ext uri="{FF2B5EF4-FFF2-40B4-BE49-F238E27FC236}">
                    <a16:creationId xmlns:a16="http://schemas.microsoft.com/office/drawing/2014/main" id="{FBDCC534-A708-D6A4-84F7-9CF407A37D52}"/>
                  </a:ext>
                </a:extLst>
              </p:cNvPr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g3acbb144eea_1_6349">
                <a:extLst>
                  <a:ext uri="{FF2B5EF4-FFF2-40B4-BE49-F238E27FC236}">
                    <a16:creationId xmlns:a16="http://schemas.microsoft.com/office/drawing/2014/main" id="{973C0FCB-9C80-7E53-50EB-83CE3ADD9702}"/>
                  </a:ext>
                </a:extLst>
              </p:cNvPr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3" name="Google Shape;12563;g3acbb144eea_1_6349">
                <a:extLst>
                  <a:ext uri="{FF2B5EF4-FFF2-40B4-BE49-F238E27FC236}">
                    <a16:creationId xmlns:a16="http://schemas.microsoft.com/office/drawing/2014/main" id="{8CC7E7DE-5ECB-D916-1F8B-9E88F0CB83D5}"/>
                  </a:ext>
                </a:extLst>
              </p:cNvPr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4" name="Google Shape;12564;g3acbb144eea_1_6349">
                <a:extLst>
                  <a:ext uri="{FF2B5EF4-FFF2-40B4-BE49-F238E27FC236}">
                    <a16:creationId xmlns:a16="http://schemas.microsoft.com/office/drawing/2014/main" id="{56C8C96C-DF08-C67F-5531-082039C4E983}"/>
                  </a:ext>
                </a:extLst>
              </p:cNvPr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g3acbb144eea_1_6349">
                <a:extLst>
                  <a:ext uri="{FF2B5EF4-FFF2-40B4-BE49-F238E27FC236}">
                    <a16:creationId xmlns:a16="http://schemas.microsoft.com/office/drawing/2014/main" id="{B893CB05-F8EA-F61A-25A8-80FFE4400317}"/>
                  </a:ext>
                </a:extLst>
              </p:cNvPr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g3acbb144eea_1_6349">
                <a:extLst>
                  <a:ext uri="{FF2B5EF4-FFF2-40B4-BE49-F238E27FC236}">
                    <a16:creationId xmlns:a16="http://schemas.microsoft.com/office/drawing/2014/main" id="{AF2BE20F-9A22-5C0E-CDAC-074EB4A01238}"/>
                  </a:ext>
                </a:extLst>
              </p:cNvPr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g3acbb144eea_1_6349">
                <a:extLst>
                  <a:ext uri="{FF2B5EF4-FFF2-40B4-BE49-F238E27FC236}">
                    <a16:creationId xmlns:a16="http://schemas.microsoft.com/office/drawing/2014/main" id="{78D6A3C7-BD95-8CFE-213C-AD585605B98D}"/>
                  </a:ext>
                </a:extLst>
              </p:cNvPr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g3acbb144eea_1_6349">
                <a:extLst>
                  <a:ext uri="{FF2B5EF4-FFF2-40B4-BE49-F238E27FC236}">
                    <a16:creationId xmlns:a16="http://schemas.microsoft.com/office/drawing/2014/main" id="{22553481-FB66-0A69-6147-987C01F68C0B}"/>
                  </a:ext>
                </a:extLst>
              </p:cNvPr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g3acbb144eea_1_6349">
                <a:extLst>
                  <a:ext uri="{FF2B5EF4-FFF2-40B4-BE49-F238E27FC236}">
                    <a16:creationId xmlns:a16="http://schemas.microsoft.com/office/drawing/2014/main" id="{365929A0-B819-FE15-F554-395427CB87ED}"/>
                  </a:ext>
                </a:extLst>
              </p:cNvPr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g3acbb144eea_1_6349">
                <a:extLst>
                  <a:ext uri="{FF2B5EF4-FFF2-40B4-BE49-F238E27FC236}">
                    <a16:creationId xmlns:a16="http://schemas.microsoft.com/office/drawing/2014/main" id="{D7D8F8E0-AADB-3A8A-83E0-5EDEF643BA0C}"/>
                  </a:ext>
                </a:extLst>
              </p:cNvPr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g3acbb144eea_1_6349">
                <a:extLst>
                  <a:ext uri="{FF2B5EF4-FFF2-40B4-BE49-F238E27FC236}">
                    <a16:creationId xmlns:a16="http://schemas.microsoft.com/office/drawing/2014/main" id="{1A22C24F-A8AF-8162-9377-98991FBEE59A}"/>
                  </a:ext>
                </a:extLst>
              </p:cNvPr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2" name="Google Shape;12572;g3acbb144eea_1_6349">
                <a:extLst>
                  <a:ext uri="{FF2B5EF4-FFF2-40B4-BE49-F238E27FC236}">
                    <a16:creationId xmlns:a16="http://schemas.microsoft.com/office/drawing/2014/main" id="{AD0D9FD3-66D5-38AA-AC93-E56804D71636}"/>
                  </a:ext>
                </a:extLst>
              </p:cNvPr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g3acbb144eea_1_6349">
                <a:extLst>
                  <a:ext uri="{FF2B5EF4-FFF2-40B4-BE49-F238E27FC236}">
                    <a16:creationId xmlns:a16="http://schemas.microsoft.com/office/drawing/2014/main" id="{BEE7F2AC-9F22-5714-2B15-AB9D32CFB1B6}"/>
                  </a:ext>
                </a:extLst>
              </p:cNvPr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g3acbb144eea_1_6349">
                <a:extLst>
                  <a:ext uri="{FF2B5EF4-FFF2-40B4-BE49-F238E27FC236}">
                    <a16:creationId xmlns:a16="http://schemas.microsoft.com/office/drawing/2014/main" id="{AA1093AD-7DBA-0F0B-75C4-B778B6BDE710}"/>
                  </a:ext>
                </a:extLst>
              </p:cNvPr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g3acbb144eea_1_6349">
                <a:extLst>
                  <a:ext uri="{FF2B5EF4-FFF2-40B4-BE49-F238E27FC236}">
                    <a16:creationId xmlns:a16="http://schemas.microsoft.com/office/drawing/2014/main" id="{EAB3B7FF-F09F-6F3C-8B01-445B9096626A}"/>
                  </a:ext>
                </a:extLst>
              </p:cNvPr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g3acbb144eea_1_6349">
                <a:extLst>
                  <a:ext uri="{FF2B5EF4-FFF2-40B4-BE49-F238E27FC236}">
                    <a16:creationId xmlns:a16="http://schemas.microsoft.com/office/drawing/2014/main" id="{267CACF0-6B99-86F5-38FB-252E0A798820}"/>
                  </a:ext>
                </a:extLst>
              </p:cNvPr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g3acbb144eea_1_6349">
                <a:extLst>
                  <a:ext uri="{FF2B5EF4-FFF2-40B4-BE49-F238E27FC236}">
                    <a16:creationId xmlns:a16="http://schemas.microsoft.com/office/drawing/2014/main" id="{0638DA22-4810-7B35-A5DC-DE34070B8002}"/>
                  </a:ext>
                </a:extLst>
              </p:cNvPr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g3acbb144eea_1_6349">
                <a:extLst>
                  <a:ext uri="{FF2B5EF4-FFF2-40B4-BE49-F238E27FC236}">
                    <a16:creationId xmlns:a16="http://schemas.microsoft.com/office/drawing/2014/main" id="{E2F0CB22-FE70-ADD8-85C4-0B11758C27E4}"/>
                  </a:ext>
                </a:extLst>
              </p:cNvPr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g3acbb144eea_1_6349">
                <a:extLst>
                  <a:ext uri="{FF2B5EF4-FFF2-40B4-BE49-F238E27FC236}">
                    <a16:creationId xmlns:a16="http://schemas.microsoft.com/office/drawing/2014/main" id="{177A8B7F-6931-787B-176C-AA693E4C7036}"/>
                  </a:ext>
                </a:extLst>
              </p:cNvPr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g3acbb144eea_1_6349">
                <a:extLst>
                  <a:ext uri="{FF2B5EF4-FFF2-40B4-BE49-F238E27FC236}">
                    <a16:creationId xmlns:a16="http://schemas.microsoft.com/office/drawing/2014/main" id="{D33B472C-8377-FC7D-7979-28C0705C431E}"/>
                  </a:ext>
                </a:extLst>
              </p:cNvPr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1" name="Google Shape;12581;g3acbb144eea_1_6349">
                <a:extLst>
                  <a:ext uri="{FF2B5EF4-FFF2-40B4-BE49-F238E27FC236}">
                    <a16:creationId xmlns:a16="http://schemas.microsoft.com/office/drawing/2014/main" id="{8862F0D5-7486-BAF6-CDE0-5CCF822C213C}"/>
                  </a:ext>
                </a:extLst>
              </p:cNvPr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2" name="Google Shape;12582;g3acbb144eea_1_6349">
                <a:extLst>
                  <a:ext uri="{FF2B5EF4-FFF2-40B4-BE49-F238E27FC236}">
                    <a16:creationId xmlns:a16="http://schemas.microsoft.com/office/drawing/2014/main" id="{BB4166C7-4EDA-9672-63A1-38684125DFDA}"/>
                  </a:ext>
                </a:extLst>
              </p:cNvPr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g3acbb144eea_1_6349">
                <a:extLst>
                  <a:ext uri="{FF2B5EF4-FFF2-40B4-BE49-F238E27FC236}">
                    <a16:creationId xmlns:a16="http://schemas.microsoft.com/office/drawing/2014/main" id="{06B23061-EADE-E29E-7E6C-AB7500710A11}"/>
                  </a:ext>
                </a:extLst>
              </p:cNvPr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g3acbb144eea_1_6349">
                <a:extLst>
                  <a:ext uri="{FF2B5EF4-FFF2-40B4-BE49-F238E27FC236}">
                    <a16:creationId xmlns:a16="http://schemas.microsoft.com/office/drawing/2014/main" id="{B1CF93C3-5B3F-125F-8C0C-9C2498E7A7BD}"/>
                  </a:ext>
                </a:extLst>
              </p:cNvPr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g3acbb144eea_1_6349">
                <a:extLst>
                  <a:ext uri="{FF2B5EF4-FFF2-40B4-BE49-F238E27FC236}">
                    <a16:creationId xmlns:a16="http://schemas.microsoft.com/office/drawing/2014/main" id="{05BE0CB3-6D45-DF84-0F93-B87075F57648}"/>
                  </a:ext>
                </a:extLst>
              </p:cNvPr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g3acbb144eea_1_6349">
                <a:extLst>
                  <a:ext uri="{FF2B5EF4-FFF2-40B4-BE49-F238E27FC236}">
                    <a16:creationId xmlns:a16="http://schemas.microsoft.com/office/drawing/2014/main" id="{FB205628-D1A2-B11B-7C1C-6AFC78BB4958}"/>
                  </a:ext>
                </a:extLst>
              </p:cNvPr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g3acbb144eea_1_6349">
                <a:extLst>
                  <a:ext uri="{FF2B5EF4-FFF2-40B4-BE49-F238E27FC236}">
                    <a16:creationId xmlns:a16="http://schemas.microsoft.com/office/drawing/2014/main" id="{83E75E21-1F87-8088-2854-7CE6D4C7BAC2}"/>
                  </a:ext>
                </a:extLst>
              </p:cNvPr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88" name="Google Shape;12588;g3acbb144eea_1_6349">
                <a:extLst>
                  <a:ext uri="{FF2B5EF4-FFF2-40B4-BE49-F238E27FC236}">
                    <a16:creationId xmlns:a16="http://schemas.microsoft.com/office/drawing/2014/main" id="{D86B2A55-6A90-71F7-4E39-54DCBD83B8EF}"/>
                  </a:ext>
                </a:extLst>
              </p:cNvPr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2589" name="Google Shape;12589;g3acbb144eea_1_6349">
                  <a:extLst>
                    <a:ext uri="{FF2B5EF4-FFF2-40B4-BE49-F238E27FC236}">
                      <a16:creationId xmlns:a16="http://schemas.microsoft.com/office/drawing/2014/main" id="{99414D12-698D-A5FD-1524-5F42C24A309E}"/>
                    </a:ext>
                  </a:extLst>
                </p:cNvPr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g3acbb144eea_1_6349">
                  <a:extLst>
                    <a:ext uri="{FF2B5EF4-FFF2-40B4-BE49-F238E27FC236}">
                      <a16:creationId xmlns:a16="http://schemas.microsoft.com/office/drawing/2014/main" id="{D66EA9E2-918D-B604-DB8F-665485EA8903}"/>
                    </a:ext>
                  </a:extLst>
                </p:cNvPr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g3acbb144eea_1_6349">
                  <a:extLst>
                    <a:ext uri="{FF2B5EF4-FFF2-40B4-BE49-F238E27FC236}">
                      <a16:creationId xmlns:a16="http://schemas.microsoft.com/office/drawing/2014/main" id="{5EE365CD-085D-03D1-2072-DD07E0F68BB4}"/>
                    </a:ext>
                  </a:extLst>
                </p:cNvPr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g3acbb144eea_1_6349">
                  <a:extLst>
                    <a:ext uri="{FF2B5EF4-FFF2-40B4-BE49-F238E27FC236}">
                      <a16:creationId xmlns:a16="http://schemas.microsoft.com/office/drawing/2014/main" id="{871CCF9C-F7B5-8590-3350-E53E683B3467}"/>
                    </a:ext>
                  </a:extLst>
                </p:cNvPr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g3acbb144eea_1_6349">
                  <a:extLst>
                    <a:ext uri="{FF2B5EF4-FFF2-40B4-BE49-F238E27FC236}">
                      <a16:creationId xmlns:a16="http://schemas.microsoft.com/office/drawing/2014/main" id="{E78CE775-5518-1237-090B-239576A5E9D4}"/>
                    </a:ext>
                  </a:extLst>
                </p:cNvPr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4" name="Google Shape;12594;g3acbb144eea_1_6349">
                <a:extLst>
                  <a:ext uri="{FF2B5EF4-FFF2-40B4-BE49-F238E27FC236}">
                    <a16:creationId xmlns:a16="http://schemas.microsoft.com/office/drawing/2014/main" id="{38AB52EA-0E50-6B17-0881-3160F8E2004A}"/>
                  </a:ext>
                </a:extLst>
              </p:cNvPr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g3acbb144eea_1_6349">
                <a:extLst>
                  <a:ext uri="{FF2B5EF4-FFF2-40B4-BE49-F238E27FC236}">
                    <a16:creationId xmlns:a16="http://schemas.microsoft.com/office/drawing/2014/main" id="{25ED4EF9-61C2-09EF-3409-AE49744B170E}"/>
                  </a:ext>
                </a:extLst>
              </p:cNvPr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g3acbb144eea_1_6349">
                <a:extLst>
                  <a:ext uri="{FF2B5EF4-FFF2-40B4-BE49-F238E27FC236}">
                    <a16:creationId xmlns:a16="http://schemas.microsoft.com/office/drawing/2014/main" id="{739F3B55-9A0D-7A0E-E2E3-7619F69B8DD0}"/>
                  </a:ext>
                </a:extLst>
              </p:cNvPr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g3acbb144eea_1_6349">
                <a:extLst>
                  <a:ext uri="{FF2B5EF4-FFF2-40B4-BE49-F238E27FC236}">
                    <a16:creationId xmlns:a16="http://schemas.microsoft.com/office/drawing/2014/main" id="{3D2BD5D1-9301-AE27-A57D-709D2BA3A908}"/>
                  </a:ext>
                </a:extLst>
              </p:cNvPr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8" name="Google Shape;12598;g3acbb144eea_1_6349">
                <a:extLst>
                  <a:ext uri="{FF2B5EF4-FFF2-40B4-BE49-F238E27FC236}">
                    <a16:creationId xmlns:a16="http://schemas.microsoft.com/office/drawing/2014/main" id="{62A9FDF0-7A82-F650-17A3-49DA65EC2EFD}"/>
                  </a:ext>
                </a:extLst>
              </p:cNvPr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9" name="Google Shape;12599;g3acbb144eea_1_6349">
                <a:extLst>
                  <a:ext uri="{FF2B5EF4-FFF2-40B4-BE49-F238E27FC236}">
                    <a16:creationId xmlns:a16="http://schemas.microsoft.com/office/drawing/2014/main" id="{A77B4E3D-598E-8012-2DA4-DAC24D044D37}"/>
                  </a:ext>
                </a:extLst>
              </p:cNvPr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0" name="Google Shape;12600;g3acbb144eea_1_6349">
                <a:extLst>
                  <a:ext uri="{FF2B5EF4-FFF2-40B4-BE49-F238E27FC236}">
                    <a16:creationId xmlns:a16="http://schemas.microsoft.com/office/drawing/2014/main" id="{33691575-2AED-595F-FEC5-59D1B8387BF9}"/>
                  </a:ext>
                </a:extLst>
              </p:cNvPr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g3acbb144eea_1_6349">
                <a:extLst>
                  <a:ext uri="{FF2B5EF4-FFF2-40B4-BE49-F238E27FC236}">
                    <a16:creationId xmlns:a16="http://schemas.microsoft.com/office/drawing/2014/main" id="{B7B59BD4-BA99-9B17-DDA6-1979D7B06F78}"/>
                  </a:ext>
                </a:extLst>
              </p:cNvPr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2" name="Google Shape;12602;g3acbb144eea_1_6349">
                <a:extLst>
                  <a:ext uri="{FF2B5EF4-FFF2-40B4-BE49-F238E27FC236}">
                    <a16:creationId xmlns:a16="http://schemas.microsoft.com/office/drawing/2014/main" id="{3E1E81C4-6C9C-01D4-03F8-E02DF3FE2B1B}"/>
                  </a:ext>
                </a:extLst>
              </p:cNvPr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3" name="Google Shape;12603;g3acbb144eea_1_6349">
                <a:extLst>
                  <a:ext uri="{FF2B5EF4-FFF2-40B4-BE49-F238E27FC236}">
                    <a16:creationId xmlns:a16="http://schemas.microsoft.com/office/drawing/2014/main" id="{1D5173C9-26C8-6E74-339D-FA3953D9A909}"/>
                  </a:ext>
                </a:extLst>
              </p:cNvPr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g3acbb144eea_1_6349">
                <a:extLst>
                  <a:ext uri="{FF2B5EF4-FFF2-40B4-BE49-F238E27FC236}">
                    <a16:creationId xmlns:a16="http://schemas.microsoft.com/office/drawing/2014/main" id="{89617F1B-01A6-DE70-DB4A-0D743BC36A4E}"/>
                  </a:ext>
                </a:extLst>
              </p:cNvPr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g3acbb144eea_1_6349">
                <a:extLst>
                  <a:ext uri="{FF2B5EF4-FFF2-40B4-BE49-F238E27FC236}">
                    <a16:creationId xmlns:a16="http://schemas.microsoft.com/office/drawing/2014/main" id="{6FAF45FD-AD7E-87F1-04DE-450F99C60234}"/>
                  </a:ext>
                </a:extLst>
              </p:cNvPr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g3acbb144eea_1_6349">
                <a:extLst>
                  <a:ext uri="{FF2B5EF4-FFF2-40B4-BE49-F238E27FC236}">
                    <a16:creationId xmlns:a16="http://schemas.microsoft.com/office/drawing/2014/main" id="{E87E77F9-E50D-3FD0-C0B7-9FF556C54C43}"/>
                  </a:ext>
                </a:extLst>
              </p:cNvPr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g3acbb144eea_1_6349">
                <a:extLst>
                  <a:ext uri="{FF2B5EF4-FFF2-40B4-BE49-F238E27FC236}">
                    <a16:creationId xmlns:a16="http://schemas.microsoft.com/office/drawing/2014/main" id="{C8672D82-04CA-3ED7-D3B8-FCACA944ED94}"/>
                  </a:ext>
                </a:extLst>
              </p:cNvPr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g3acbb144eea_1_6349">
                <a:extLst>
                  <a:ext uri="{FF2B5EF4-FFF2-40B4-BE49-F238E27FC236}">
                    <a16:creationId xmlns:a16="http://schemas.microsoft.com/office/drawing/2014/main" id="{8237E7F8-ACE9-752B-0A8E-C13EEEF3DD97}"/>
                  </a:ext>
                </a:extLst>
              </p:cNvPr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g3acbb144eea_1_6349">
                <a:extLst>
                  <a:ext uri="{FF2B5EF4-FFF2-40B4-BE49-F238E27FC236}">
                    <a16:creationId xmlns:a16="http://schemas.microsoft.com/office/drawing/2014/main" id="{DDC61DB1-F588-03BB-5DBA-018D2C7D8378}"/>
                  </a:ext>
                </a:extLst>
              </p:cNvPr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g3acbb144eea_1_6349">
                <a:extLst>
                  <a:ext uri="{FF2B5EF4-FFF2-40B4-BE49-F238E27FC236}">
                    <a16:creationId xmlns:a16="http://schemas.microsoft.com/office/drawing/2014/main" id="{09957A93-062C-23DC-64BB-A887ECF3C28C}"/>
                  </a:ext>
                </a:extLst>
              </p:cNvPr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g3acbb144eea_1_6349">
                <a:extLst>
                  <a:ext uri="{FF2B5EF4-FFF2-40B4-BE49-F238E27FC236}">
                    <a16:creationId xmlns:a16="http://schemas.microsoft.com/office/drawing/2014/main" id="{9F8B074E-9BE8-4A47-8889-08C533198D4F}"/>
                  </a:ext>
                </a:extLst>
              </p:cNvPr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g3acbb144eea_1_6349">
                <a:extLst>
                  <a:ext uri="{FF2B5EF4-FFF2-40B4-BE49-F238E27FC236}">
                    <a16:creationId xmlns:a16="http://schemas.microsoft.com/office/drawing/2014/main" id="{EA18AFF6-783D-6524-5F75-DC7C5DC69E0B}"/>
                  </a:ext>
                </a:extLst>
              </p:cNvPr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g3acbb144eea_1_6349">
                <a:extLst>
                  <a:ext uri="{FF2B5EF4-FFF2-40B4-BE49-F238E27FC236}">
                    <a16:creationId xmlns:a16="http://schemas.microsoft.com/office/drawing/2014/main" id="{BD3546F9-C0D2-E84C-2720-F242E11A6BBF}"/>
                  </a:ext>
                </a:extLst>
              </p:cNvPr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g3acbb144eea_1_6349">
                <a:extLst>
                  <a:ext uri="{FF2B5EF4-FFF2-40B4-BE49-F238E27FC236}">
                    <a16:creationId xmlns:a16="http://schemas.microsoft.com/office/drawing/2014/main" id="{6C7C4342-CBCE-58B2-1F5E-D26D062428FB}"/>
                  </a:ext>
                </a:extLst>
              </p:cNvPr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5" name="Google Shape;12615;g3acbb144eea_1_6349">
                <a:extLst>
                  <a:ext uri="{FF2B5EF4-FFF2-40B4-BE49-F238E27FC236}">
                    <a16:creationId xmlns:a16="http://schemas.microsoft.com/office/drawing/2014/main" id="{7DA7288C-9394-C4C8-E4FE-0A55A67C0C0A}"/>
                  </a:ext>
                </a:extLst>
              </p:cNvPr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g3acbb144eea_1_6349">
                <a:extLst>
                  <a:ext uri="{FF2B5EF4-FFF2-40B4-BE49-F238E27FC236}">
                    <a16:creationId xmlns:a16="http://schemas.microsoft.com/office/drawing/2014/main" id="{7AE337AF-7EC3-080C-B4D5-969436D539F6}"/>
                  </a:ext>
                </a:extLst>
              </p:cNvPr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g3acbb144eea_1_6349">
                <a:extLst>
                  <a:ext uri="{FF2B5EF4-FFF2-40B4-BE49-F238E27FC236}">
                    <a16:creationId xmlns:a16="http://schemas.microsoft.com/office/drawing/2014/main" id="{BA7F6DA9-89A9-D11E-E365-5CE73207C36B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8" name="Google Shape;12618;g3acbb144eea_1_6349">
                <a:extLst>
                  <a:ext uri="{FF2B5EF4-FFF2-40B4-BE49-F238E27FC236}">
                    <a16:creationId xmlns:a16="http://schemas.microsoft.com/office/drawing/2014/main" id="{6A5476D1-2FF1-5227-57FC-3AC6D0D1872B}"/>
                  </a:ext>
                </a:extLst>
              </p:cNvPr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9" name="Google Shape;12619;g3acbb144eea_1_6349">
                <a:extLst>
                  <a:ext uri="{FF2B5EF4-FFF2-40B4-BE49-F238E27FC236}">
                    <a16:creationId xmlns:a16="http://schemas.microsoft.com/office/drawing/2014/main" id="{BBA0B6D5-3D08-7032-FE2E-F41CE1FA6D9A}"/>
                  </a:ext>
                </a:extLst>
              </p:cNvPr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0" name="Google Shape;12620;g3acbb144eea_1_6349">
                <a:extLst>
                  <a:ext uri="{FF2B5EF4-FFF2-40B4-BE49-F238E27FC236}">
                    <a16:creationId xmlns:a16="http://schemas.microsoft.com/office/drawing/2014/main" id="{56FEB5EC-FC7C-06E2-9421-717A0E047C01}"/>
                  </a:ext>
                </a:extLst>
              </p:cNvPr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1" name="Google Shape;12621;g3acbb144eea_1_6349">
                <a:extLst>
                  <a:ext uri="{FF2B5EF4-FFF2-40B4-BE49-F238E27FC236}">
                    <a16:creationId xmlns:a16="http://schemas.microsoft.com/office/drawing/2014/main" id="{9DBA2A17-5BFD-35C1-993B-D74F5B7BAB74}"/>
                  </a:ext>
                </a:extLst>
              </p:cNvPr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g3acbb144eea_1_6349">
                <a:extLst>
                  <a:ext uri="{FF2B5EF4-FFF2-40B4-BE49-F238E27FC236}">
                    <a16:creationId xmlns:a16="http://schemas.microsoft.com/office/drawing/2014/main" id="{168FA0A3-21CF-3A5D-BD45-4E26B58D2EAF}"/>
                  </a:ext>
                </a:extLst>
              </p:cNvPr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3" name="Google Shape;12623;g3acbb144eea_1_6349">
                <a:extLst>
                  <a:ext uri="{FF2B5EF4-FFF2-40B4-BE49-F238E27FC236}">
                    <a16:creationId xmlns:a16="http://schemas.microsoft.com/office/drawing/2014/main" id="{F46666B3-9B8A-149C-A315-CFDAC31AC474}"/>
                  </a:ext>
                </a:extLst>
              </p:cNvPr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4" name="Google Shape;12624;g3acbb144eea_1_6349">
                <a:extLst>
                  <a:ext uri="{FF2B5EF4-FFF2-40B4-BE49-F238E27FC236}">
                    <a16:creationId xmlns:a16="http://schemas.microsoft.com/office/drawing/2014/main" id="{815EE55F-F7A9-CF1F-533A-DFA2F2073010}"/>
                  </a:ext>
                </a:extLst>
              </p:cNvPr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5" name="Google Shape;12625;g3acbb144eea_1_6349">
                <a:extLst>
                  <a:ext uri="{FF2B5EF4-FFF2-40B4-BE49-F238E27FC236}">
                    <a16:creationId xmlns:a16="http://schemas.microsoft.com/office/drawing/2014/main" id="{33ADC822-44B2-7E2A-549E-6E061C0991DB}"/>
                  </a:ext>
                </a:extLst>
              </p:cNvPr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6" name="Google Shape;12626;g3acbb144eea_1_6349">
                <a:extLst>
                  <a:ext uri="{FF2B5EF4-FFF2-40B4-BE49-F238E27FC236}">
                    <a16:creationId xmlns:a16="http://schemas.microsoft.com/office/drawing/2014/main" id="{44F37854-1739-B244-8B9E-6B62BE3697FB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7" name="Google Shape;12627;g3acbb144eea_1_6349">
                <a:extLst>
                  <a:ext uri="{FF2B5EF4-FFF2-40B4-BE49-F238E27FC236}">
                    <a16:creationId xmlns:a16="http://schemas.microsoft.com/office/drawing/2014/main" id="{EC630FDE-1D5F-54CD-112C-C3EFC04D4FC0}"/>
                  </a:ext>
                </a:extLst>
              </p:cNvPr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8" name="Google Shape;12628;g3acbb144eea_1_6349">
                <a:extLst>
                  <a:ext uri="{FF2B5EF4-FFF2-40B4-BE49-F238E27FC236}">
                    <a16:creationId xmlns:a16="http://schemas.microsoft.com/office/drawing/2014/main" id="{2DD5F172-AFF1-604A-F16C-BCCCEE7EAB8A}"/>
                  </a:ext>
                </a:extLst>
              </p:cNvPr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9" name="Google Shape;12629;g3acbb144eea_1_6349">
                <a:extLst>
                  <a:ext uri="{FF2B5EF4-FFF2-40B4-BE49-F238E27FC236}">
                    <a16:creationId xmlns:a16="http://schemas.microsoft.com/office/drawing/2014/main" id="{1490D7C9-80BE-DF67-FDBD-D56F2F630EA0}"/>
                  </a:ext>
                </a:extLst>
              </p:cNvPr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0" name="Google Shape;12630;g3acbb144eea_1_6349">
                <a:extLst>
                  <a:ext uri="{FF2B5EF4-FFF2-40B4-BE49-F238E27FC236}">
                    <a16:creationId xmlns:a16="http://schemas.microsoft.com/office/drawing/2014/main" id="{BA796F20-5616-BAF3-C787-B3BD5B9A90CC}"/>
                  </a:ext>
                </a:extLst>
              </p:cNvPr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1" name="Google Shape;12631;g3acbb144eea_1_6349">
                <a:extLst>
                  <a:ext uri="{FF2B5EF4-FFF2-40B4-BE49-F238E27FC236}">
                    <a16:creationId xmlns:a16="http://schemas.microsoft.com/office/drawing/2014/main" id="{C950D1E6-E630-FA49-0349-0EEDF5F2AAC7}"/>
                  </a:ext>
                </a:extLst>
              </p:cNvPr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2" name="Google Shape;12632;g3acbb144eea_1_6349">
                <a:extLst>
                  <a:ext uri="{FF2B5EF4-FFF2-40B4-BE49-F238E27FC236}">
                    <a16:creationId xmlns:a16="http://schemas.microsoft.com/office/drawing/2014/main" id="{BF88C9F1-B607-947B-1130-04AAC3668DC8}"/>
                  </a:ext>
                </a:extLst>
              </p:cNvPr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3" name="Google Shape;12633;g3acbb144eea_1_6349">
                <a:extLst>
                  <a:ext uri="{FF2B5EF4-FFF2-40B4-BE49-F238E27FC236}">
                    <a16:creationId xmlns:a16="http://schemas.microsoft.com/office/drawing/2014/main" id="{10169438-71DF-B9C9-41D4-C520E7A81E20}"/>
                  </a:ext>
                </a:extLst>
              </p:cNvPr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g3acbb144eea_1_6349">
                <a:extLst>
                  <a:ext uri="{FF2B5EF4-FFF2-40B4-BE49-F238E27FC236}">
                    <a16:creationId xmlns:a16="http://schemas.microsoft.com/office/drawing/2014/main" id="{B08773B0-D19D-776C-F387-77E8DD61847E}"/>
                  </a:ext>
                </a:extLst>
              </p:cNvPr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g3acbb144eea_1_6349">
                <a:extLst>
                  <a:ext uri="{FF2B5EF4-FFF2-40B4-BE49-F238E27FC236}">
                    <a16:creationId xmlns:a16="http://schemas.microsoft.com/office/drawing/2014/main" id="{05FA596F-E941-2155-293D-FEF227C7D92D}"/>
                  </a:ext>
                </a:extLst>
              </p:cNvPr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g3acbb144eea_1_6349">
                <a:extLst>
                  <a:ext uri="{FF2B5EF4-FFF2-40B4-BE49-F238E27FC236}">
                    <a16:creationId xmlns:a16="http://schemas.microsoft.com/office/drawing/2014/main" id="{BD1E7605-1929-CF33-A8E6-1531E70BB2CA}"/>
                  </a:ext>
                </a:extLst>
              </p:cNvPr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g3acbb144eea_1_6349">
                <a:extLst>
                  <a:ext uri="{FF2B5EF4-FFF2-40B4-BE49-F238E27FC236}">
                    <a16:creationId xmlns:a16="http://schemas.microsoft.com/office/drawing/2014/main" id="{93D5A968-6677-7CFA-7B94-D54E8FC50F83}"/>
                  </a:ext>
                </a:extLst>
              </p:cNvPr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8" name="Google Shape;12638;g3acbb144eea_1_6349">
                <a:extLst>
                  <a:ext uri="{FF2B5EF4-FFF2-40B4-BE49-F238E27FC236}">
                    <a16:creationId xmlns:a16="http://schemas.microsoft.com/office/drawing/2014/main" id="{A6FD2CDE-F85C-D4E7-CAC2-F4E9D6F1A03A}"/>
                  </a:ext>
                </a:extLst>
              </p:cNvPr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9" name="Google Shape;12639;g3acbb144eea_1_6349">
                <a:extLst>
                  <a:ext uri="{FF2B5EF4-FFF2-40B4-BE49-F238E27FC236}">
                    <a16:creationId xmlns:a16="http://schemas.microsoft.com/office/drawing/2014/main" id="{1309E69F-DC4E-DD9F-7080-5395ACF2FC05}"/>
                  </a:ext>
                </a:extLst>
              </p:cNvPr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0" name="Google Shape;12640;g3acbb144eea_1_6349">
                <a:extLst>
                  <a:ext uri="{FF2B5EF4-FFF2-40B4-BE49-F238E27FC236}">
                    <a16:creationId xmlns:a16="http://schemas.microsoft.com/office/drawing/2014/main" id="{66C016B9-6FF1-8C3C-9155-E4903FFB5BAF}"/>
                  </a:ext>
                </a:extLst>
              </p:cNvPr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1" name="Google Shape;12641;g3acbb144eea_1_6349">
                <a:extLst>
                  <a:ext uri="{FF2B5EF4-FFF2-40B4-BE49-F238E27FC236}">
                    <a16:creationId xmlns:a16="http://schemas.microsoft.com/office/drawing/2014/main" id="{32BA1C34-04AD-BCA6-3654-B71F65F8D89A}"/>
                  </a:ext>
                </a:extLst>
              </p:cNvPr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2" name="Google Shape;12642;g3acbb144eea_1_6349">
                <a:extLst>
                  <a:ext uri="{FF2B5EF4-FFF2-40B4-BE49-F238E27FC236}">
                    <a16:creationId xmlns:a16="http://schemas.microsoft.com/office/drawing/2014/main" id="{6830FD93-1844-11C0-4BD2-D54CEEF405BD}"/>
                  </a:ext>
                </a:extLst>
              </p:cNvPr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3" name="Google Shape;12643;g3acbb144eea_1_6349">
                <a:extLst>
                  <a:ext uri="{FF2B5EF4-FFF2-40B4-BE49-F238E27FC236}">
                    <a16:creationId xmlns:a16="http://schemas.microsoft.com/office/drawing/2014/main" id="{7A0C7372-336D-3250-A6FE-A5561EE7E6C4}"/>
                  </a:ext>
                </a:extLst>
              </p:cNvPr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4" name="Google Shape;12644;g3acbb144eea_1_6349">
                <a:extLst>
                  <a:ext uri="{FF2B5EF4-FFF2-40B4-BE49-F238E27FC236}">
                    <a16:creationId xmlns:a16="http://schemas.microsoft.com/office/drawing/2014/main" id="{F13CCB19-CD9F-80C4-9D15-C988B5E6FB26}"/>
                  </a:ext>
                </a:extLst>
              </p:cNvPr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5" name="Google Shape;12645;g3acbb144eea_1_6349">
                <a:extLst>
                  <a:ext uri="{FF2B5EF4-FFF2-40B4-BE49-F238E27FC236}">
                    <a16:creationId xmlns:a16="http://schemas.microsoft.com/office/drawing/2014/main" id="{387F26C8-3AF0-2DF0-B6B7-BBC7700FDFC7}"/>
                  </a:ext>
                </a:extLst>
              </p:cNvPr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6" name="Google Shape;12646;g3acbb144eea_1_6349">
                <a:extLst>
                  <a:ext uri="{FF2B5EF4-FFF2-40B4-BE49-F238E27FC236}">
                    <a16:creationId xmlns:a16="http://schemas.microsoft.com/office/drawing/2014/main" id="{8CB1BE99-E5B5-5627-01D8-52A801C14820}"/>
                  </a:ext>
                </a:extLst>
              </p:cNvPr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7" name="Google Shape;12647;g3acbb144eea_1_6349">
                <a:extLst>
                  <a:ext uri="{FF2B5EF4-FFF2-40B4-BE49-F238E27FC236}">
                    <a16:creationId xmlns:a16="http://schemas.microsoft.com/office/drawing/2014/main" id="{14701B6C-A937-39D5-216F-317291189D6B}"/>
                  </a:ext>
                </a:extLst>
              </p:cNvPr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8" name="Google Shape;12648;g3acbb144eea_1_6349">
                <a:extLst>
                  <a:ext uri="{FF2B5EF4-FFF2-40B4-BE49-F238E27FC236}">
                    <a16:creationId xmlns:a16="http://schemas.microsoft.com/office/drawing/2014/main" id="{FCA917A6-5EE5-6B3E-6EB8-C717B74D9B84}"/>
                  </a:ext>
                </a:extLst>
              </p:cNvPr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9" name="Google Shape;12649;g3acbb144eea_1_6349">
                <a:extLst>
                  <a:ext uri="{FF2B5EF4-FFF2-40B4-BE49-F238E27FC236}">
                    <a16:creationId xmlns:a16="http://schemas.microsoft.com/office/drawing/2014/main" id="{16E07624-D8EA-6C16-B489-0377A627BA5B}"/>
                  </a:ext>
                </a:extLst>
              </p:cNvPr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0" name="Google Shape;12650;g3acbb144eea_1_6349">
                <a:extLst>
                  <a:ext uri="{FF2B5EF4-FFF2-40B4-BE49-F238E27FC236}">
                    <a16:creationId xmlns:a16="http://schemas.microsoft.com/office/drawing/2014/main" id="{7FE2FD49-6F27-5F9C-ECC4-8EA0FDC8E06E}"/>
                  </a:ext>
                </a:extLst>
              </p:cNvPr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1" name="Google Shape;12651;g3acbb144eea_1_6349">
                <a:extLst>
                  <a:ext uri="{FF2B5EF4-FFF2-40B4-BE49-F238E27FC236}">
                    <a16:creationId xmlns:a16="http://schemas.microsoft.com/office/drawing/2014/main" id="{12FD6D0B-FCCE-9F0E-62C8-94CDF8887606}"/>
                  </a:ext>
                </a:extLst>
              </p:cNvPr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2" name="Google Shape;12652;g3acbb144eea_1_6349">
                <a:extLst>
                  <a:ext uri="{FF2B5EF4-FFF2-40B4-BE49-F238E27FC236}">
                    <a16:creationId xmlns:a16="http://schemas.microsoft.com/office/drawing/2014/main" id="{B97AB58C-FCD6-F030-739D-F5B2A145B99B}"/>
                  </a:ext>
                </a:extLst>
              </p:cNvPr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3" name="Google Shape;12653;g3acbb144eea_1_6349">
                <a:extLst>
                  <a:ext uri="{FF2B5EF4-FFF2-40B4-BE49-F238E27FC236}">
                    <a16:creationId xmlns:a16="http://schemas.microsoft.com/office/drawing/2014/main" id="{ABD33DCB-794F-1756-C694-82984724D386}"/>
                  </a:ext>
                </a:extLst>
              </p:cNvPr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4" name="Google Shape;12654;g3acbb144eea_1_6349">
                <a:extLst>
                  <a:ext uri="{FF2B5EF4-FFF2-40B4-BE49-F238E27FC236}">
                    <a16:creationId xmlns:a16="http://schemas.microsoft.com/office/drawing/2014/main" id="{AC7E902D-F524-CBFC-C375-C4427D2AF38C}"/>
                  </a:ext>
                </a:extLst>
              </p:cNvPr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5" name="Google Shape;12655;g3acbb144eea_1_6349">
                <a:extLst>
                  <a:ext uri="{FF2B5EF4-FFF2-40B4-BE49-F238E27FC236}">
                    <a16:creationId xmlns:a16="http://schemas.microsoft.com/office/drawing/2014/main" id="{100F524F-1641-8110-9585-930AFA72D025}"/>
                  </a:ext>
                </a:extLst>
              </p:cNvPr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6" name="Google Shape;12656;g3acbb144eea_1_6349">
                <a:extLst>
                  <a:ext uri="{FF2B5EF4-FFF2-40B4-BE49-F238E27FC236}">
                    <a16:creationId xmlns:a16="http://schemas.microsoft.com/office/drawing/2014/main" id="{3C583AEA-9B39-6CF4-9C00-69FA5DF699DE}"/>
                  </a:ext>
                </a:extLst>
              </p:cNvPr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7" name="Google Shape;12657;g3acbb144eea_1_6349">
                <a:extLst>
                  <a:ext uri="{FF2B5EF4-FFF2-40B4-BE49-F238E27FC236}">
                    <a16:creationId xmlns:a16="http://schemas.microsoft.com/office/drawing/2014/main" id="{A430BE73-653F-BE5B-C074-D93EE6DE8B73}"/>
                  </a:ext>
                </a:extLst>
              </p:cNvPr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8" name="Google Shape;12658;g3acbb144eea_1_6349">
                <a:extLst>
                  <a:ext uri="{FF2B5EF4-FFF2-40B4-BE49-F238E27FC236}">
                    <a16:creationId xmlns:a16="http://schemas.microsoft.com/office/drawing/2014/main" id="{1345B813-D252-B3E3-8525-58E1AB74BF35}"/>
                  </a:ext>
                </a:extLst>
              </p:cNvPr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9" name="Google Shape;12659;g3acbb144eea_1_6349">
                <a:extLst>
                  <a:ext uri="{FF2B5EF4-FFF2-40B4-BE49-F238E27FC236}">
                    <a16:creationId xmlns:a16="http://schemas.microsoft.com/office/drawing/2014/main" id="{FF4CA674-04D4-6601-D1B6-02F0C485558C}"/>
                  </a:ext>
                </a:extLst>
              </p:cNvPr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g3acbb144eea_1_6349">
                <a:extLst>
                  <a:ext uri="{FF2B5EF4-FFF2-40B4-BE49-F238E27FC236}">
                    <a16:creationId xmlns:a16="http://schemas.microsoft.com/office/drawing/2014/main" id="{6693F702-8660-B6E3-F3CA-771DBC2565AF}"/>
                  </a:ext>
                </a:extLst>
              </p:cNvPr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g3acbb144eea_1_6349">
                <a:extLst>
                  <a:ext uri="{FF2B5EF4-FFF2-40B4-BE49-F238E27FC236}">
                    <a16:creationId xmlns:a16="http://schemas.microsoft.com/office/drawing/2014/main" id="{E103B5D2-FD12-6585-E23D-AC8D4C24F551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2" name="Google Shape;12662;g3acbb144eea_1_6349">
                <a:extLst>
                  <a:ext uri="{FF2B5EF4-FFF2-40B4-BE49-F238E27FC236}">
                    <a16:creationId xmlns:a16="http://schemas.microsoft.com/office/drawing/2014/main" id="{0A60EC94-C5B5-8781-BE96-8BD95EDE1B69}"/>
                  </a:ext>
                </a:extLst>
              </p:cNvPr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3" name="Google Shape;12663;g3acbb144eea_1_6349">
                <a:extLst>
                  <a:ext uri="{FF2B5EF4-FFF2-40B4-BE49-F238E27FC236}">
                    <a16:creationId xmlns:a16="http://schemas.microsoft.com/office/drawing/2014/main" id="{422DCD1C-54D4-A66A-804C-75660B6E4232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g3acbb144eea_1_6349">
                <a:extLst>
                  <a:ext uri="{FF2B5EF4-FFF2-40B4-BE49-F238E27FC236}">
                    <a16:creationId xmlns:a16="http://schemas.microsoft.com/office/drawing/2014/main" id="{89C0E7E8-91DC-A8D0-8712-673A88CE1C12}"/>
                  </a:ext>
                </a:extLst>
              </p:cNvPr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g3acbb144eea_1_6349">
                <a:extLst>
                  <a:ext uri="{FF2B5EF4-FFF2-40B4-BE49-F238E27FC236}">
                    <a16:creationId xmlns:a16="http://schemas.microsoft.com/office/drawing/2014/main" id="{FB038F77-5631-AFAA-1E20-A538C5F4DC15}"/>
                  </a:ext>
                </a:extLst>
              </p:cNvPr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g3acbb144eea_1_6349">
                <a:extLst>
                  <a:ext uri="{FF2B5EF4-FFF2-40B4-BE49-F238E27FC236}">
                    <a16:creationId xmlns:a16="http://schemas.microsoft.com/office/drawing/2014/main" id="{6B8C7743-CF67-F68E-CBCD-4DFA9D7D72BC}"/>
                  </a:ext>
                </a:extLst>
              </p:cNvPr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124" name="Google Shape;11124;g3acbb144eea_1_6349">
            <a:extLst>
              <a:ext uri="{FF2B5EF4-FFF2-40B4-BE49-F238E27FC236}">
                <a16:creationId xmlns:a16="http://schemas.microsoft.com/office/drawing/2014/main" id="{DF0C347A-E4C1-B80A-23FF-D4CF6B375D91}"/>
              </a:ext>
            </a:extLst>
          </p:cNvPr>
          <p:cNvGrpSpPr/>
          <p:nvPr/>
        </p:nvGrpSpPr>
        <p:grpSpPr>
          <a:xfrm>
            <a:off x="0" y="1713075"/>
            <a:ext cx="6966900" cy="3426000"/>
            <a:chOff x="0" y="1713075"/>
            <a:chExt cx="6966900" cy="3426000"/>
          </a:xfrm>
        </p:grpSpPr>
        <p:grpSp>
          <p:nvGrpSpPr>
            <p:cNvPr id="11125" name="Google Shape;11125;g3acbb144eea_1_6349">
              <a:extLst>
                <a:ext uri="{FF2B5EF4-FFF2-40B4-BE49-F238E27FC236}">
                  <a16:creationId xmlns:a16="http://schemas.microsoft.com/office/drawing/2014/main" id="{8928972C-7F16-5D89-C06D-B22BC6A18B95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1126" name="Google Shape;11126;g3acbb144eea_1_6349">
                <a:extLst>
                  <a:ext uri="{FF2B5EF4-FFF2-40B4-BE49-F238E27FC236}">
                    <a16:creationId xmlns:a16="http://schemas.microsoft.com/office/drawing/2014/main" id="{8A6AE628-47B6-9FD7-E9AE-1F1BF6919ECE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7" name="Google Shape;11127;g3acbb144eea_1_6349">
                <a:extLst>
                  <a:ext uri="{FF2B5EF4-FFF2-40B4-BE49-F238E27FC236}">
                    <a16:creationId xmlns:a16="http://schemas.microsoft.com/office/drawing/2014/main" id="{7376E7F7-6DC2-FF09-A2B0-94A726EA8D00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1128" name="Google Shape;11128;g3acbb144eea_1_6349">
              <a:extLst>
                <a:ext uri="{FF2B5EF4-FFF2-40B4-BE49-F238E27FC236}">
                  <a16:creationId xmlns:a16="http://schemas.microsoft.com/office/drawing/2014/main" id="{FF22180A-F550-C97E-905B-1DCDCBE7C01C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1129" name="Google Shape;11129;g3acbb144eea_1_6349">
                <a:extLst>
                  <a:ext uri="{FF2B5EF4-FFF2-40B4-BE49-F238E27FC236}">
                    <a16:creationId xmlns:a16="http://schemas.microsoft.com/office/drawing/2014/main" id="{B7EFD900-3FFA-00B3-58F8-294DF991894D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1130" name="Google Shape;11130;g3acbb144eea_1_6349">
                  <a:extLst>
                    <a:ext uri="{FF2B5EF4-FFF2-40B4-BE49-F238E27FC236}">
                      <a16:creationId xmlns:a16="http://schemas.microsoft.com/office/drawing/2014/main" id="{64F73DD2-6422-AE32-CA79-B908B6EA32F9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1" name="Google Shape;11131;g3acbb144eea_1_6349">
                  <a:extLst>
                    <a:ext uri="{FF2B5EF4-FFF2-40B4-BE49-F238E27FC236}">
                      <a16:creationId xmlns:a16="http://schemas.microsoft.com/office/drawing/2014/main" id="{5979094E-192A-7ADF-5489-64073C40A33E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1132" name="Google Shape;11132;g3acbb144eea_1_6349">
                    <a:extLst>
                      <a:ext uri="{FF2B5EF4-FFF2-40B4-BE49-F238E27FC236}">
                        <a16:creationId xmlns:a16="http://schemas.microsoft.com/office/drawing/2014/main" id="{88DC557C-F251-56B3-CDD8-CAE165A21B32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3" name="Google Shape;11133;g3acbb144eea_1_6349">
                    <a:extLst>
                      <a:ext uri="{FF2B5EF4-FFF2-40B4-BE49-F238E27FC236}">
                        <a16:creationId xmlns:a16="http://schemas.microsoft.com/office/drawing/2014/main" id="{84E078A0-C7F9-2B14-EA86-239A0984275D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g3acbb144eea_1_6349">
                    <a:extLst>
                      <a:ext uri="{FF2B5EF4-FFF2-40B4-BE49-F238E27FC236}">
                        <a16:creationId xmlns:a16="http://schemas.microsoft.com/office/drawing/2014/main" id="{ED1D4161-234E-7564-81A6-6C48F6479138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g3acbb144eea_1_6349">
                    <a:extLst>
                      <a:ext uri="{FF2B5EF4-FFF2-40B4-BE49-F238E27FC236}">
                        <a16:creationId xmlns:a16="http://schemas.microsoft.com/office/drawing/2014/main" id="{A7C34ECA-9A0B-78E2-21DA-EDB5FBDA9456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6" name="Google Shape;11136;g3acbb144eea_1_6349">
                    <a:extLst>
                      <a:ext uri="{FF2B5EF4-FFF2-40B4-BE49-F238E27FC236}">
                        <a16:creationId xmlns:a16="http://schemas.microsoft.com/office/drawing/2014/main" id="{02EBE858-5923-EE01-75B8-F0508F361BCF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7" name="Google Shape;11137;g3acbb144eea_1_6349">
                    <a:extLst>
                      <a:ext uri="{FF2B5EF4-FFF2-40B4-BE49-F238E27FC236}">
                        <a16:creationId xmlns:a16="http://schemas.microsoft.com/office/drawing/2014/main" id="{C210640A-B7EB-DC91-E377-E9D799C1AC66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g3acbb144eea_1_6349">
                    <a:extLst>
                      <a:ext uri="{FF2B5EF4-FFF2-40B4-BE49-F238E27FC236}">
                        <a16:creationId xmlns:a16="http://schemas.microsoft.com/office/drawing/2014/main" id="{E361E9F2-819B-6376-0929-B30B9CB6836A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9" name="Google Shape;11139;g3acbb144eea_1_6349">
                    <a:extLst>
                      <a:ext uri="{FF2B5EF4-FFF2-40B4-BE49-F238E27FC236}">
                        <a16:creationId xmlns:a16="http://schemas.microsoft.com/office/drawing/2014/main" id="{A5397C0B-DF42-52C5-C8EB-F0FF852177F3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0" name="Google Shape;11140;g3acbb144eea_1_6349">
                    <a:extLst>
                      <a:ext uri="{FF2B5EF4-FFF2-40B4-BE49-F238E27FC236}">
                        <a16:creationId xmlns:a16="http://schemas.microsoft.com/office/drawing/2014/main" id="{4A726EBC-9078-022A-1CBB-BB35DA2FE42B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g3acbb144eea_1_6349">
                    <a:extLst>
                      <a:ext uri="{FF2B5EF4-FFF2-40B4-BE49-F238E27FC236}">
                        <a16:creationId xmlns:a16="http://schemas.microsoft.com/office/drawing/2014/main" id="{EE8D84ED-94A9-F8FF-E4A6-A94BD11A5CE4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2" name="Google Shape;11142;g3acbb144eea_1_6349">
                    <a:extLst>
                      <a:ext uri="{FF2B5EF4-FFF2-40B4-BE49-F238E27FC236}">
                        <a16:creationId xmlns:a16="http://schemas.microsoft.com/office/drawing/2014/main" id="{83FBCBE9-3786-5973-1AA3-D75367358C2D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3" name="Google Shape;11143;g3acbb144eea_1_6349">
                    <a:extLst>
                      <a:ext uri="{FF2B5EF4-FFF2-40B4-BE49-F238E27FC236}">
                        <a16:creationId xmlns:a16="http://schemas.microsoft.com/office/drawing/2014/main" id="{287FB0DC-A7D1-5750-D376-B180A527AC3A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g3acbb144eea_1_6349">
                    <a:extLst>
                      <a:ext uri="{FF2B5EF4-FFF2-40B4-BE49-F238E27FC236}">
                        <a16:creationId xmlns:a16="http://schemas.microsoft.com/office/drawing/2014/main" id="{EFD09D74-282F-2BB3-1F24-A93A545A2BB0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5" name="Google Shape;11145;g3acbb144eea_1_6349">
                    <a:extLst>
                      <a:ext uri="{FF2B5EF4-FFF2-40B4-BE49-F238E27FC236}">
                        <a16:creationId xmlns:a16="http://schemas.microsoft.com/office/drawing/2014/main" id="{D3925D04-80A4-C6F4-E963-47C9700D2B5A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6" name="Google Shape;11146;g3acbb144eea_1_6349">
                    <a:extLst>
                      <a:ext uri="{FF2B5EF4-FFF2-40B4-BE49-F238E27FC236}">
                        <a16:creationId xmlns:a16="http://schemas.microsoft.com/office/drawing/2014/main" id="{FAAFD513-A7D7-2B55-1EE0-D628CA4B377D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g3acbb144eea_1_6349">
                    <a:extLst>
                      <a:ext uri="{FF2B5EF4-FFF2-40B4-BE49-F238E27FC236}">
                        <a16:creationId xmlns:a16="http://schemas.microsoft.com/office/drawing/2014/main" id="{1D962BFC-6869-BCD3-F84B-FCA47AA7F13D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8" name="Google Shape;11148;g3acbb144eea_1_6349">
                    <a:extLst>
                      <a:ext uri="{FF2B5EF4-FFF2-40B4-BE49-F238E27FC236}">
                        <a16:creationId xmlns:a16="http://schemas.microsoft.com/office/drawing/2014/main" id="{059ECEFF-05EF-550F-74D3-8D4B65C640AE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9" name="Google Shape;11149;g3acbb144eea_1_6349">
                    <a:extLst>
                      <a:ext uri="{FF2B5EF4-FFF2-40B4-BE49-F238E27FC236}">
                        <a16:creationId xmlns:a16="http://schemas.microsoft.com/office/drawing/2014/main" id="{F8BBA4AC-DC6C-6857-0802-6FE7CF6D230B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g3acbb144eea_1_6349">
                    <a:extLst>
                      <a:ext uri="{FF2B5EF4-FFF2-40B4-BE49-F238E27FC236}">
                        <a16:creationId xmlns:a16="http://schemas.microsoft.com/office/drawing/2014/main" id="{60F24EEC-23F5-133C-51BD-E271BCF76D92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1" name="Google Shape;11151;g3acbb144eea_1_6349">
                    <a:extLst>
                      <a:ext uri="{FF2B5EF4-FFF2-40B4-BE49-F238E27FC236}">
                        <a16:creationId xmlns:a16="http://schemas.microsoft.com/office/drawing/2014/main" id="{D97D6CD9-3DD8-878B-F935-21F70EA50515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2" name="Google Shape;11152;g3acbb144eea_1_6349">
                    <a:extLst>
                      <a:ext uri="{FF2B5EF4-FFF2-40B4-BE49-F238E27FC236}">
                        <a16:creationId xmlns:a16="http://schemas.microsoft.com/office/drawing/2014/main" id="{1381C748-909B-243C-0AF9-0199208D877B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g3acbb144eea_1_6349">
                    <a:extLst>
                      <a:ext uri="{FF2B5EF4-FFF2-40B4-BE49-F238E27FC236}">
                        <a16:creationId xmlns:a16="http://schemas.microsoft.com/office/drawing/2014/main" id="{6334C172-5234-428F-0EF8-D7C71CD3D2DE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4" name="Google Shape;11154;g3acbb144eea_1_6349">
                    <a:extLst>
                      <a:ext uri="{FF2B5EF4-FFF2-40B4-BE49-F238E27FC236}">
                        <a16:creationId xmlns:a16="http://schemas.microsoft.com/office/drawing/2014/main" id="{2D602528-2906-9C6B-076D-4E01A6C2ED9A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5" name="Google Shape;11155;g3acbb144eea_1_6349">
                    <a:extLst>
                      <a:ext uri="{FF2B5EF4-FFF2-40B4-BE49-F238E27FC236}">
                        <a16:creationId xmlns:a16="http://schemas.microsoft.com/office/drawing/2014/main" id="{0813FE25-E1FB-3F8A-92CA-5BC9A54E037E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g3acbb144eea_1_6349">
                    <a:extLst>
                      <a:ext uri="{FF2B5EF4-FFF2-40B4-BE49-F238E27FC236}">
                        <a16:creationId xmlns:a16="http://schemas.microsoft.com/office/drawing/2014/main" id="{95961091-3697-575B-B36B-018381CE3608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7" name="Google Shape;11157;g3acbb144eea_1_6349">
                    <a:extLst>
                      <a:ext uri="{FF2B5EF4-FFF2-40B4-BE49-F238E27FC236}">
                        <a16:creationId xmlns:a16="http://schemas.microsoft.com/office/drawing/2014/main" id="{DB81E9E9-B575-8C20-FDE9-1B186DC3292B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8" name="Google Shape;11158;g3acbb144eea_1_6349">
                    <a:extLst>
                      <a:ext uri="{FF2B5EF4-FFF2-40B4-BE49-F238E27FC236}">
                        <a16:creationId xmlns:a16="http://schemas.microsoft.com/office/drawing/2014/main" id="{AF9A34EF-7FD3-EA5B-D86B-960FD0738BE8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g3acbb144eea_1_6349">
                    <a:extLst>
                      <a:ext uri="{FF2B5EF4-FFF2-40B4-BE49-F238E27FC236}">
                        <a16:creationId xmlns:a16="http://schemas.microsoft.com/office/drawing/2014/main" id="{48D4EC97-FBD7-D45D-F491-FFAF3A4B7C32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0" name="Google Shape;11160;g3acbb144eea_1_6349">
                    <a:extLst>
                      <a:ext uri="{FF2B5EF4-FFF2-40B4-BE49-F238E27FC236}">
                        <a16:creationId xmlns:a16="http://schemas.microsoft.com/office/drawing/2014/main" id="{7C72A44A-4727-2099-6C70-560ED164A05B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1" name="Google Shape;11161;g3acbb144eea_1_6349">
                    <a:extLst>
                      <a:ext uri="{FF2B5EF4-FFF2-40B4-BE49-F238E27FC236}">
                        <a16:creationId xmlns:a16="http://schemas.microsoft.com/office/drawing/2014/main" id="{57BCBE7B-7079-7736-1BEC-89C5997D06AE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g3acbb144eea_1_6349">
                    <a:extLst>
                      <a:ext uri="{FF2B5EF4-FFF2-40B4-BE49-F238E27FC236}">
                        <a16:creationId xmlns:a16="http://schemas.microsoft.com/office/drawing/2014/main" id="{8394E079-BCF7-2396-D120-0553903FE05B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3" name="Google Shape;11163;g3acbb144eea_1_6349">
                    <a:extLst>
                      <a:ext uri="{FF2B5EF4-FFF2-40B4-BE49-F238E27FC236}">
                        <a16:creationId xmlns:a16="http://schemas.microsoft.com/office/drawing/2014/main" id="{35DA5ECF-B330-A8E1-D12F-A42084A5824C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4" name="Google Shape;11164;g3acbb144eea_1_6349">
                    <a:extLst>
                      <a:ext uri="{FF2B5EF4-FFF2-40B4-BE49-F238E27FC236}">
                        <a16:creationId xmlns:a16="http://schemas.microsoft.com/office/drawing/2014/main" id="{7FB66148-4F05-23C0-6AF3-71DA4D2A3668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g3acbb144eea_1_6349">
                    <a:extLst>
                      <a:ext uri="{FF2B5EF4-FFF2-40B4-BE49-F238E27FC236}">
                        <a16:creationId xmlns:a16="http://schemas.microsoft.com/office/drawing/2014/main" id="{377CD041-CD83-C6B7-7727-F2A36D7345EC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6" name="Google Shape;11166;g3acbb144eea_1_6349">
                    <a:extLst>
                      <a:ext uri="{FF2B5EF4-FFF2-40B4-BE49-F238E27FC236}">
                        <a16:creationId xmlns:a16="http://schemas.microsoft.com/office/drawing/2014/main" id="{35DFA581-41D3-48AE-C5B9-688F1A79C2ED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7" name="Google Shape;11167;g3acbb144eea_1_6349">
                    <a:extLst>
                      <a:ext uri="{FF2B5EF4-FFF2-40B4-BE49-F238E27FC236}">
                        <a16:creationId xmlns:a16="http://schemas.microsoft.com/office/drawing/2014/main" id="{10303FAE-1B86-E9AA-AE2D-3E0C7F08F090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g3acbb144eea_1_6349">
                    <a:extLst>
                      <a:ext uri="{FF2B5EF4-FFF2-40B4-BE49-F238E27FC236}">
                        <a16:creationId xmlns:a16="http://schemas.microsoft.com/office/drawing/2014/main" id="{E810EB65-24C7-950D-CC0D-D11C56FE24AC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9" name="Google Shape;11169;g3acbb144eea_1_6349">
                    <a:extLst>
                      <a:ext uri="{FF2B5EF4-FFF2-40B4-BE49-F238E27FC236}">
                        <a16:creationId xmlns:a16="http://schemas.microsoft.com/office/drawing/2014/main" id="{C0BEE6A1-EC78-13E3-7575-51068825E0B6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0" name="Google Shape;11170;g3acbb144eea_1_6349">
                    <a:extLst>
                      <a:ext uri="{FF2B5EF4-FFF2-40B4-BE49-F238E27FC236}">
                        <a16:creationId xmlns:a16="http://schemas.microsoft.com/office/drawing/2014/main" id="{F0341017-2F24-CCA9-49DD-DCC8AD12A4E9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1" name="Google Shape;11171;g3acbb144eea_1_6349">
                    <a:extLst>
                      <a:ext uri="{FF2B5EF4-FFF2-40B4-BE49-F238E27FC236}">
                        <a16:creationId xmlns:a16="http://schemas.microsoft.com/office/drawing/2014/main" id="{58A859BF-6A17-2F4A-5C2E-80CB29AB59E9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2" name="Google Shape;11172;g3acbb144eea_1_6349">
                    <a:extLst>
                      <a:ext uri="{FF2B5EF4-FFF2-40B4-BE49-F238E27FC236}">
                        <a16:creationId xmlns:a16="http://schemas.microsoft.com/office/drawing/2014/main" id="{8F015728-B216-C65C-308A-81747789D240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3" name="Google Shape;11173;g3acbb144eea_1_6349">
                    <a:extLst>
                      <a:ext uri="{FF2B5EF4-FFF2-40B4-BE49-F238E27FC236}">
                        <a16:creationId xmlns:a16="http://schemas.microsoft.com/office/drawing/2014/main" id="{DBBB67E8-5A38-C5B1-DEA9-987C05C4F501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4" name="Google Shape;11174;g3acbb144eea_1_6349">
                    <a:extLst>
                      <a:ext uri="{FF2B5EF4-FFF2-40B4-BE49-F238E27FC236}">
                        <a16:creationId xmlns:a16="http://schemas.microsoft.com/office/drawing/2014/main" id="{A897EEED-FED9-12E5-730C-BE0DDFA9E0C2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5" name="Google Shape;11175;g3acbb144eea_1_6349">
                    <a:extLst>
                      <a:ext uri="{FF2B5EF4-FFF2-40B4-BE49-F238E27FC236}">
                        <a16:creationId xmlns:a16="http://schemas.microsoft.com/office/drawing/2014/main" id="{63824A33-DDA8-4688-6CC9-E6EC4D5796B4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6" name="Google Shape;11176;g3acbb144eea_1_6349">
                    <a:extLst>
                      <a:ext uri="{FF2B5EF4-FFF2-40B4-BE49-F238E27FC236}">
                        <a16:creationId xmlns:a16="http://schemas.microsoft.com/office/drawing/2014/main" id="{3EB52501-FC14-FBC0-94B0-F25A4268DE16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7" name="Google Shape;11177;g3acbb144eea_1_6349">
                    <a:extLst>
                      <a:ext uri="{FF2B5EF4-FFF2-40B4-BE49-F238E27FC236}">
                        <a16:creationId xmlns:a16="http://schemas.microsoft.com/office/drawing/2014/main" id="{EBC4BEE1-FC7D-0683-0E26-06BF989C008A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8" name="Google Shape;11178;g3acbb144eea_1_6349">
                    <a:extLst>
                      <a:ext uri="{FF2B5EF4-FFF2-40B4-BE49-F238E27FC236}">
                        <a16:creationId xmlns:a16="http://schemas.microsoft.com/office/drawing/2014/main" id="{A40DB48C-B6B7-CDE8-C9B1-5EE2129519ED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9" name="Google Shape;11179;g3acbb144eea_1_6349">
                    <a:extLst>
                      <a:ext uri="{FF2B5EF4-FFF2-40B4-BE49-F238E27FC236}">
                        <a16:creationId xmlns:a16="http://schemas.microsoft.com/office/drawing/2014/main" id="{39AB0FF9-460F-729A-A7B8-ABC1575DC720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0" name="Google Shape;11180;g3acbb144eea_1_6349">
                    <a:extLst>
                      <a:ext uri="{FF2B5EF4-FFF2-40B4-BE49-F238E27FC236}">
                        <a16:creationId xmlns:a16="http://schemas.microsoft.com/office/drawing/2014/main" id="{9C55B351-64BF-E966-37FF-4187B8131B57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1" name="Google Shape;11181;g3acbb144eea_1_6349">
                    <a:extLst>
                      <a:ext uri="{FF2B5EF4-FFF2-40B4-BE49-F238E27FC236}">
                        <a16:creationId xmlns:a16="http://schemas.microsoft.com/office/drawing/2014/main" id="{B8A50DDB-D857-310B-ECB5-AB1C9E031A5C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2" name="Google Shape;11182;g3acbb144eea_1_6349">
                    <a:extLst>
                      <a:ext uri="{FF2B5EF4-FFF2-40B4-BE49-F238E27FC236}">
                        <a16:creationId xmlns:a16="http://schemas.microsoft.com/office/drawing/2014/main" id="{48B4B810-A2BF-A794-12C6-03A0A7FDAC2E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3" name="Google Shape;11183;g3acbb144eea_1_6349">
                    <a:extLst>
                      <a:ext uri="{FF2B5EF4-FFF2-40B4-BE49-F238E27FC236}">
                        <a16:creationId xmlns:a16="http://schemas.microsoft.com/office/drawing/2014/main" id="{8C36EA52-C175-43B9-3545-AE6E1B7D7A81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4" name="Google Shape;11184;g3acbb144eea_1_6349">
                    <a:extLst>
                      <a:ext uri="{FF2B5EF4-FFF2-40B4-BE49-F238E27FC236}">
                        <a16:creationId xmlns:a16="http://schemas.microsoft.com/office/drawing/2014/main" id="{6A4A01B5-82F2-3C56-5D0C-A8CDCA6A105A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5" name="Google Shape;11185;g3acbb144eea_1_6349">
                    <a:extLst>
                      <a:ext uri="{FF2B5EF4-FFF2-40B4-BE49-F238E27FC236}">
                        <a16:creationId xmlns:a16="http://schemas.microsoft.com/office/drawing/2014/main" id="{8BB8C70D-CA94-D98D-4FA6-3C722E001D78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6" name="Google Shape;11186;g3acbb144eea_1_6349">
                    <a:extLst>
                      <a:ext uri="{FF2B5EF4-FFF2-40B4-BE49-F238E27FC236}">
                        <a16:creationId xmlns:a16="http://schemas.microsoft.com/office/drawing/2014/main" id="{E6AD9FED-13F4-2EBE-4086-A19495C3E221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7" name="Google Shape;11187;g3acbb144eea_1_6349">
                    <a:extLst>
                      <a:ext uri="{FF2B5EF4-FFF2-40B4-BE49-F238E27FC236}">
                        <a16:creationId xmlns:a16="http://schemas.microsoft.com/office/drawing/2014/main" id="{3D145022-061E-B1AE-4852-564EC6E12DA7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8" name="Google Shape;11188;g3acbb144eea_1_6349">
                    <a:extLst>
                      <a:ext uri="{FF2B5EF4-FFF2-40B4-BE49-F238E27FC236}">
                        <a16:creationId xmlns:a16="http://schemas.microsoft.com/office/drawing/2014/main" id="{9E3612DF-5DF7-7E99-99EE-F188E9A0E706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9" name="Google Shape;11189;g3acbb144eea_1_6349">
                    <a:extLst>
                      <a:ext uri="{FF2B5EF4-FFF2-40B4-BE49-F238E27FC236}">
                        <a16:creationId xmlns:a16="http://schemas.microsoft.com/office/drawing/2014/main" id="{ADB7E4E2-E749-3446-FE5C-BC9895885B2A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0" name="Google Shape;11190;g3acbb144eea_1_6349">
                    <a:extLst>
                      <a:ext uri="{FF2B5EF4-FFF2-40B4-BE49-F238E27FC236}">
                        <a16:creationId xmlns:a16="http://schemas.microsoft.com/office/drawing/2014/main" id="{82E5F3BB-4AC8-4281-DBB2-5F4D741D4202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1" name="Google Shape;11191;g3acbb144eea_1_6349">
                    <a:extLst>
                      <a:ext uri="{FF2B5EF4-FFF2-40B4-BE49-F238E27FC236}">
                        <a16:creationId xmlns:a16="http://schemas.microsoft.com/office/drawing/2014/main" id="{653A9986-61E0-1FDB-D74F-E5EA80F3E4CF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192" name="Google Shape;11192;g3acbb144eea_1_6349">
                <a:extLst>
                  <a:ext uri="{FF2B5EF4-FFF2-40B4-BE49-F238E27FC236}">
                    <a16:creationId xmlns:a16="http://schemas.microsoft.com/office/drawing/2014/main" id="{BAAACFA1-4DC8-AC52-8E66-CF0180A93C40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1193" name="Google Shape;11193;g3acbb144eea_1_6349">
                  <a:extLst>
                    <a:ext uri="{FF2B5EF4-FFF2-40B4-BE49-F238E27FC236}">
                      <a16:creationId xmlns:a16="http://schemas.microsoft.com/office/drawing/2014/main" id="{AF86EFFF-8BC5-821B-C337-CA8EF5BC2D56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g3acbb144eea_1_6349">
                  <a:extLst>
                    <a:ext uri="{FF2B5EF4-FFF2-40B4-BE49-F238E27FC236}">
                      <a16:creationId xmlns:a16="http://schemas.microsoft.com/office/drawing/2014/main" id="{FEB6C3FF-B046-A10D-C04D-5FA609ADACB0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g3acbb144eea_1_6349">
                  <a:extLst>
                    <a:ext uri="{FF2B5EF4-FFF2-40B4-BE49-F238E27FC236}">
                      <a16:creationId xmlns:a16="http://schemas.microsoft.com/office/drawing/2014/main" id="{800D667A-4240-CCE2-94AF-DB25A08F1417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g3acbb144eea_1_6349">
                  <a:extLst>
                    <a:ext uri="{FF2B5EF4-FFF2-40B4-BE49-F238E27FC236}">
                      <a16:creationId xmlns:a16="http://schemas.microsoft.com/office/drawing/2014/main" id="{0E90902D-6A34-0F72-7D69-384847C216F3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g3acbb144eea_1_6349">
                  <a:extLst>
                    <a:ext uri="{FF2B5EF4-FFF2-40B4-BE49-F238E27FC236}">
                      <a16:creationId xmlns:a16="http://schemas.microsoft.com/office/drawing/2014/main" id="{A92EB55A-ADEE-C08D-ABD8-C96E3726AB15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g3acbb144eea_1_6349">
                  <a:extLst>
                    <a:ext uri="{FF2B5EF4-FFF2-40B4-BE49-F238E27FC236}">
                      <a16:creationId xmlns:a16="http://schemas.microsoft.com/office/drawing/2014/main" id="{7E6F1A7B-B69F-47ED-A70C-6315AE97225E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g3acbb144eea_1_6349">
                  <a:extLst>
                    <a:ext uri="{FF2B5EF4-FFF2-40B4-BE49-F238E27FC236}">
                      <a16:creationId xmlns:a16="http://schemas.microsoft.com/office/drawing/2014/main" id="{5D4D3119-FD7F-50D4-CA68-3BCBA71000BE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g3acbb144eea_1_6349">
                  <a:extLst>
                    <a:ext uri="{FF2B5EF4-FFF2-40B4-BE49-F238E27FC236}">
                      <a16:creationId xmlns:a16="http://schemas.microsoft.com/office/drawing/2014/main" id="{32FA4393-B9C8-366A-CB9A-C8BAB0898E00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g3acbb144eea_1_6349">
                  <a:extLst>
                    <a:ext uri="{FF2B5EF4-FFF2-40B4-BE49-F238E27FC236}">
                      <a16:creationId xmlns:a16="http://schemas.microsoft.com/office/drawing/2014/main" id="{CE241EAB-A242-98BF-E26C-48BA5A2FE3BF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g3acbb144eea_1_6349">
                  <a:extLst>
                    <a:ext uri="{FF2B5EF4-FFF2-40B4-BE49-F238E27FC236}">
                      <a16:creationId xmlns:a16="http://schemas.microsoft.com/office/drawing/2014/main" id="{5EC39F0B-40EF-6D27-69C3-2625ED7A6F3F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g3acbb144eea_1_6349">
                  <a:extLst>
                    <a:ext uri="{FF2B5EF4-FFF2-40B4-BE49-F238E27FC236}">
                      <a16:creationId xmlns:a16="http://schemas.microsoft.com/office/drawing/2014/main" id="{A297F834-A152-BA2C-591C-8028B266F1B6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g3acbb144eea_1_6349">
                  <a:extLst>
                    <a:ext uri="{FF2B5EF4-FFF2-40B4-BE49-F238E27FC236}">
                      <a16:creationId xmlns:a16="http://schemas.microsoft.com/office/drawing/2014/main" id="{D8C6E83D-3880-2837-D678-D2626ABF6382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g3acbb144eea_1_6349">
                  <a:extLst>
                    <a:ext uri="{FF2B5EF4-FFF2-40B4-BE49-F238E27FC236}">
                      <a16:creationId xmlns:a16="http://schemas.microsoft.com/office/drawing/2014/main" id="{B366189C-434F-86F2-8713-ABCD8BB20C93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g3acbb144eea_1_6349">
                  <a:extLst>
                    <a:ext uri="{FF2B5EF4-FFF2-40B4-BE49-F238E27FC236}">
                      <a16:creationId xmlns:a16="http://schemas.microsoft.com/office/drawing/2014/main" id="{8E7CAD02-5281-8888-225B-E1B7623783F1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g3acbb144eea_1_6349">
                  <a:extLst>
                    <a:ext uri="{FF2B5EF4-FFF2-40B4-BE49-F238E27FC236}">
                      <a16:creationId xmlns:a16="http://schemas.microsoft.com/office/drawing/2014/main" id="{E9045180-C1BE-1ECF-6A24-0AC9282A0BFC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g3acbb144eea_1_6349">
                  <a:extLst>
                    <a:ext uri="{FF2B5EF4-FFF2-40B4-BE49-F238E27FC236}">
                      <a16:creationId xmlns:a16="http://schemas.microsoft.com/office/drawing/2014/main" id="{DEF83EEB-EE30-89A5-C258-01418E906238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g3acbb144eea_1_6349">
                  <a:extLst>
                    <a:ext uri="{FF2B5EF4-FFF2-40B4-BE49-F238E27FC236}">
                      <a16:creationId xmlns:a16="http://schemas.microsoft.com/office/drawing/2014/main" id="{68F4AEAE-8A1A-0D6B-2982-5C74106B3A6E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g3acbb144eea_1_6349">
                  <a:extLst>
                    <a:ext uri="{FF2B5EF4-FFF2-40B4-BE49-F238E27FC236}">
                      <a16:creationId xmlns:a16="http://schemas.microsoft.com/office/drawing/2014/main" id="{B46DFE59-B80F-F1F2-09FD-F5EE693FD69F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g3acbb144eea_1_6349">
                  <a:extLst>
                    <a:ext uri="{FF2B5EF4-FFF2-40B4-BE49-F238E27FC236}">
                      <a16:creationId xmlns:a16="http://schemas.microsoft.com/office/drawing/2014/main" id="{66E9FB79-8F57-A369-8119-738FC95FCC3A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g3acbb144eea_1_6349">
                  <a:extLst>
                    <a:ext uri="{FF2B5EF4-FFF2-40B4-BE49-F238E27FC236}">
                      <a16:creationId xmlns:a16="http://schemas.microsoft.com/office/drawing/2014/main" id="{B4DD6273-C4EE-88C0-2F2F-7E6D60AF2E20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g3acbb144eea_1_6349">
                  <a:extLst>
                    <a:ext uri="{FF2B5EF4-FFF2-40B4-BE49-F238E27FC236}">
                      <a16:creationId xmlns:a16="http://schemas.microsoft.com/office/drawing/2014/main" id="{D848B58A-B5F7-EE9E-58FC-994F399241E0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g3acbb144eea_1_6349">
                  <a:extLst>
                    <a:ext uri="{FF2B5EF4-FFF2-40B4-BE49-F238E27FC236}">
                      <a16:creationId xmlns:a16="http://schemas.microsoft.com/office/drawing/2014/main" id="{CF2469D0-D042-8396-4679-C041A79E2AB3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g3acbb144eea_1_6349">
                  <a:extLst>
                    <a:ext uri="{FF2B5EF4-FFF2-40B4-BE49-F238E27FC236}">
                      <a16:creationId xmlns:a16="http://schemas.microsoft.com/office/drawing/2014/main" id="{062EEEBD-053B-DA85-33B4-B36E02A9775D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g3acbb144eea_1_6349">
                  <a:extLst>
                    <a:ext uri="{FF2B5EF4-FFF2-40B4-BE49-F238E27FC236}">
                      <a16:creationId xmlns:a16="http://schemas.microsoft.com/office/drawing/2014/main" id="{1A5C7614-654F-1A78-D6A5-6ABFE7210E48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g3acbb144eea_1_6349">
                  <a:extLst>
                    <a:ext uri="{FF2B5EF4-FFF2-40B4-BE49-F238E27FC236}">
                      <a16:creationId xmlns:a16="http://schemas.microsoft.com/office/drawing/2014/main" id="{474B3390-9DE2-8B28-0CCB-17F30D52A368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g3acbb144eea_1_6349">
                  <a:extLst>
                    <a:ext uri="{FF2B5EF4-FFF2-40B4-BE49-F238E27FC236}">
                      <a16:creationId xmlns:a16="http://schemas.microsoft.com/office/drawing/2014/main" id="{AC4817D2-6820-C847-FBB8-59830A3DDD15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g3acbb144eea_1_6349">
                  <a:extLst>
                    <a:ext uri="{FF2B5EF4-FFF2-40B4-BE49-F238E27FC236}">
                      <a16:creationId xmlns:a16="http://schemas.microsoft.com/office/drawing/2014/main" id="{81181BFF-8D49-CF17-5BFB-8F587F39AA78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g3acbb144eea_1_6349">
                  <a:extLst>
                    <a:ext uri="{FF2B5EF4-FFF2-40B4-BE49-F238E27FC236}">
                      <a16:creationId xmlns:a16="http://schemas.microsoft.com/office/drawing/2014/main" id="{56B995F1-6DF1-D39C-D664-A816392B5B36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g3acbb144eea_1_6349">
                  <a:extLst>
                    <a:ext uri="{FF2B5EF4-FFF2-40B4-BE49-F238E27FC236}">
                      <a16:creationId xmlns:a16="http://schemas.microsoft.com/office/drawing/2014/main" id="{E73F2A2A-64C8-5911-6DBB-6F364ACC0DB1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g3acbb144eea_1_6349">
                  <a:extLst>
                    <a:ext uri="{FF2B5EF4-FFF2-40B4-BE49-F238E27FC236}">
                      <a16:creationId xmlns:a16="http://schemas.microsoft.com/office/drawing/2014/main" id="{E83F35E0-57BD-3CA8-1616-D79F2F2748F2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g3acbb144eea_1_6349">
                  <a:extLst>
                    <a:ext uri="{FF2B5EF4-FFF2-40B4-BE49-F238E27FC236}">
                      <a16:creationId xmlns:a16="http://schemas.microsoft.com/office/drawing/2014/main" id="{692BC4EE-0EEF-B043-099F-BABF02154592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g3acbb144eea_1_6349">
                  <a:extLst>
                    <a:ext uri="{FF2B5EF4-FFF2-40B4-BE49-F238E27FC236}">
                      <a16:creationId xmlns:a16="http://schemas.microsoft.com/office/drawing/2014/main" id="{DEAC071E-C72D-6189-22B4-E2C98E89F8A2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g3acbb144eea_1_6349">
                  <a:extLst>
                    <a:ext uri="{FF2B5EF4-FFF2-40B4-BE49-F238E27FC236}">
                      <a16:creationId xmlns:a16="http://schemas.microsoft.com/office/drawing/2014/main" id="{FC07D929-5FC4-E08C-8431-4196CF60E9CE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g3acbb144eea_1_6349">
                  <a:extLst>
                    <a:ext uri="{FF2B5EF4-FFF2-40B4-BE49-F238E27FC236}">
                      <a16:creationId xmlns:a16="http://schemas.microsoft.com/office/drawing/2014/main" id="{25B417EB-C2C4-E29D-A0E4-6C0D6FA194C6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g3acbb144eea_1_6349">
                  <a:extLst>
                    <a:ext uri="{FF2B5EF4-FFF2-40B4-BE49-F238E27FC236}">
                      <a16:creationId xmlns:a16="http://schemas.microsoft.com/office/drawing/2014/main" id="{AB5770EF-27CF-0D7A-8317-A8E5E2A75E09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g3acbb144eea_1_6349">
                  <a:extLst>
                    <a:ext uri="{FF2B5EF4-FFF2-40B4-BE49-F238E27FC236}">
                      <a16:creationId xmlns:a16="http://schemas.microsoft.com/office/drawing/2014/main" id="{A526EDBC-718B-75E4-B885-79278CB6B32A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g3acbb144eea_1_6349">
                  <a:extLst>
                    <a:ext uri="{FF2B5EF4-FFF2-40B4-BE49-F238E27FC236}">
                      <a16:creationId xmlns:a16="http://schemas.microsoft.com/office/drawing/2014/main" id="{A581E1B1-45A5-89A3-C88E-7419297B19D9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g3acbb144eea_1_6349">
                  <a:extLst>
                    <a:ext uri="{FF2B5EF4-FFF2-40B4-BE49-F238E27FC236}">
                      <a16:creationId xmlns:a16="http://schemas.microsoft.com/office/drawing/2014/main" id="{437D5282-7284-D5DF-47E2-22726BBBF064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g3acbb144eea_1_6349">
                  <a:extLst>
                    <a:ext uri="{FF2B5EF4-FFF2-40B4-BE49-F238E27FC236}">
                      <a16:creationId xmlns:a16="http://schemas.microsoft.com/office/drawing/2014/main" id="{1CE8226E-1F06-2558-E5E1-FF3D6C382BAA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g3acbb144eea_1_6349">
                  <a:extLst>
                    <a:ext uri="{FF2B5EF4-FFF2-40B4-BE49-F238E27FC236}">
                      <a16:creationId xmlns:a16="http://schemas.microsoft.com/office/drawing/2014/main" id="{4E673AEA-6BDB-52A8-1645-8E5263559A4C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g3acbb144eea_1_6349">
                  <a:extLst>
                    <a:ext uri="{FF2B5EF4-FFF2-40B4-BE49-F238E27FC236}">
                      <a16:creationId xmlns:a16="http://schemas.microsoft.com/office/drawing/2014/main" id="{3DC56C9A-A642-19DE-B00E-F27B36D19CBE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g3acbb144eea_1_6349">
                  <a:extLst>
                    <a:ext uri="{FF2B5EF4-FFF2-40B4-BE49-F238E27FC236}">
                      <a16:creationId xmlns:a16="http://schemas.microsoft.com/office/drawing/2014/main" id="{579CD9D8-AC4F-4A81-9FD9-6877817DD6E9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g3acbb144eea_1_6349">
                  <a:extLst>
                    <a:ext uri="{FF2B5EF4-FFF2-40B4-BE49-F238E27FC236}">
                      <a16:creationId xmlns:a16="http://schemas.microsoft.com/office/drawing/2014/main" id="{8638D9AE-9E3C-4E81-811C-F311FBB55612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g3acbb144eea_1_6349">
                  <a:extLst>
                    <a:ext uri="{FF2B5EF4-FFF2-40B4-BE49-F238E27FC236}">
                      <a16:creationId xmlns:a16="http://schemas.microsoft.com/office/drawing/2014/main" id="{2F9E3CA3-9D2D-B8E6-1550-C5FCC4EA5D1C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g3acbb144eea_1_6349">
                  <a:extLst>
                    <a:ext uri="{FF2B5EF4-FFF2-40B4-BE49-F238E27FC236}">
                      <a16:creationId xmlns:a16="http://schemas.microsoft.com/office/drawing/2014/main" id="{D081B902-692C-D4B5-3775-335E790905E5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g3acbb144eea_1_6349">
                  <a:extLst>
                    <a:ext uri="{FF2B5EF4-FFF2-40B4-BE49-F238E27FC236}">
                      <a16:creationId xmlns:a16="http://schemas.microsoft.com/office/drawing/2014/main" id="{22294517-167E-A925-341E-D09F64FB8EC4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g3acbb144eea_1_6349">
                  <a:extLst>
                    <a:ext uri="{FF2B5EF4-FFF2-40B4-BE49-F238E27FC236}">
                      <a16:creationId xmlns:a16="http://schemas.microsoft.com/office/drawing/2014/main" id="{DA0ADE96-0945-EB89-C3E3-A9426E7BBF76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g3acbb144eea_1_6349">
                  <a:extLst>
                    <a:ext uri="{FF2B5EF4-FFF2-40B4-BE49-F238E27FC236}">
                      <a16:creationId xmlns:a16="http://schemas.microsoft.com/office/drawing/2014/main" id="{2CE46D84-D6DF-CD88-6492-966F6DF02D8D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g3acbb144eea_1_6349">
                  <a:extLst>
                    <a:ext uri="{FF2B5EF4-FFF2-40B4-BE49-F238E27FC236}">
                      <a16:creationId xmlns:a16="http://schemas.microsoft.com/office/drawing/2014/main" id="{4EF5D9EA-0E99-1860-0E63-3417F78DC9B8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g3acbb144eea_1_6349">
                  <a:extLst>
                    <a:ext uri="{FF2B5EF4-FFF2-40B4-BE49-F238E27FC236}">
                      <a16:creationId xmlns:a16="http://schemas.microsoft.com/office/drawing/2014/main" id="{6AB5C03F-6551-2C53-1E59-F68A3FAB437D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g3acbb144eea_1_6349">
                  <a:extLst>
                    <a:ext uri="{FF2B5EF4-FFF2-40B4-BE49-F238E27FC236}">
                      <a16:creationId xmlns:a16="http://schemas.microsoft.com/office/drawing/2014/main" id="{F8ECED1D-6835-C57E-A1CE-3739D6D651B5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g3acbb144eea_1_6349">
                  <a:extLst>
                    <a:ext uri="{FF2B5EF4-FFF2-40B4-BE49-F238E27FC236}">
                      <a16:creationId xmlns:a16="http://schemas.microsoft.com/office/drawing/2014/main" id="{AEEB9089-90E4-E79C-0586-A50F4E478358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g3acbb144eea_1_6349">
                  <a:extLst>
                    <a:ext uri="{FF2B5EF4-FFF2-40B4-BE49-F238E27FC236}">
                      <a16:creationId xmlns:a16="http://schemas.microsoft.com/office/drawing/2014/main" id="{48376733-1124-33B8-0E00-521CEEDFFF6E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g3acbb144eea_1_6349">
                  <a:extLst>
                    <a:ext uri="{FF2B5EF4-FFF2-40B4-BE49-F238E27FC236}">
                      <a16:creationId xmlns:a16="http://schemas.microsoft.com/office/drawing/2014/main" id="{499789E0-0D6B-27E6-7C6C-65E02C65F7EC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g3acbb144eea_1_6349">
                  <a:extLst>
                    <a:ext uri="{FF2B5EF4-FFF2-40B4-BE49-F238E27FC236}">
                      <a16:creationId xmlns:a16="http://schemas.microsoft.com/office/drawing/2014/main" id="{41B7C434-42DD-D08B-64D1-8A870275ACEF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g3acbb144eea_1_6349">
                  <a:extLst>
                    <a:ext uri="{FF2B5EF4-FFF2-40B4-BE49-F238E27FC236}">
                      <a16:creationId xmlns:a16="http://schemas.microsoft.com/office/drawing/2014/main" id="{031A80F5-1B1E-7C0A-5AB6-2AFAA0B20746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g3acbb144eea_1_6349">
                  <a:extLst>
                    <a:ext uri="{FF2B5EF4-FFF2-40B4-BE49-F238E27FC236}">
                      <a16:creationId xmlns:a16="http://schemas.microsoft.com/office/drawing/2014/main" id="{8175DF69-FD6C-5701-E2BA-48CD06E81B0C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g3acbb144eea_1_6349">
                  <a:extLst>
                    <a:ext uri="{FF2B5EF4-FFF2-40B4-BE49-F238E27FC236}">
                      <a16:creationId xmlns:a16="http://schemas.microsoft.com/office/drawing/2014/main" id="{2D2FA533-0332-F62B-B985-78E93439F494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1" name="Google Shape;11251;g3acbb144eea_1_6349">
                  <a:extLst>
                    <a:ext uri="{FF2B5EF4-FFF2-40B4-BE49-F238E27FC236}">
                      <a16:creationId xmlns:a16="http://schemas.microsoft.com/office/drawing/2014/main" id="{C9D03300-CD52-CC84-E71D-43587509C6B5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2" name="Google Shape;11252;g3acbb144eea_1_6349">
                  <a:extLst>
                    <a:ext uri="{FF2B5EF4-FFF2-40B4-BE49-F238E27FC236}">
                      <a16:creationId xmlns:a16="http://schemas.microsoft.com/office/drawing/2014/main" id="{3ECD2290-D80C-4AD9-D8A9-7B56986B93B5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g3acbb144eea_1_6349">
                  <a:extLst>
                    <a:ext uri="{FF2B5EF4-FFF2-40B4-BE49-F238E27FC236}">
                      <a16:creationId xmlns:a16="http://schemas.microsoft.com/office/drawing/2014/main" id="{4F4A6143-95DB-5FE1-4AD9-1C6DF9466060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4" name="Google Shape;11254;g3acbb144eea_1_6349">
                  <a:extLst>
                    <a:ext uri="{FF2B5EF4-FFF2-40B4-BE49-F238E27FC236}">
                      <a16:creationId xmlns:a16="http://schemas.microsoft.com/office/drawing/2014/main" id="{1D17587C-7DCA-2BFD-B818-94B39BF0765D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5" name="Google Shape;11255;g3acbb144eea_1_6349">
                  <a:extLst>
                    <a:ext uri="{FF2B5EF4-FFF2-40B4-BE49-F238E27FC236}">
                      <a16:creationId xmlns:a16="http://schemas.microsoft.com/office/drawing/2014/main" id="{41EC352F-8892-4015-B21A-E86056101B35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g3acbb144eea_1_6349">
                  <a:extLst>
                    <a:ext uri="{FF2B5EF4-FFF2-40B4-BE49-F238E27FC236}">
                      <a16:creationId xmlns:a16="http://schemas.microsoft.com/office/drawing/2014/main" id="{32AB7621-6452-FBDF-3CC0-2D214861F8A0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g3acbb144eea_1_6349">
                  <a:extLst>
                    <a:ext uri="{FF2B5EF4-FFF2-40B4-BE49-F238E27FC236}">
                      <a16:creationId xmlns:a16="http://schemas.microsoft.com/office/drawing/2014/main" id="{08B2A9A8-7097-5585-9CD2-9EF9007B062B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g3acbb144eea_1_6349">
                  <a:extLst>
                    <a:ext uri="{FF2B5EF4-FFF2-40B4-BE49-F238E27FC236}">
                      <a16:creationId xmlns:a16="http://schemas.microsoft.com/office/drawing/2014/main" id="{9A7134D7-3387-D366-BFAD-EA6E4618AEBF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g3acbb144eea_1_6349">
                  <a:extLst>
                    <a:ext uri="{FF2B5EF4-FFF2-40B4-BE49-F238E27FC236}">
                      <a16:creationId xmlns:a16="http://schemas.microsoft.com/office/drawing/2014/main" id="{633A70CD-57B8-B8E7-7062-C7318D9DC8C4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g3acbb144eea_1_6349">
                  <a:extLst>
                    <a:ext uri="{FF2B5EF4-FFF2-40B4-BE49-F238E27FC236}">
                      <a16:creationId xmlns:a16="http://schemas.microsoft.com/office/drawing/2014/main" id="{A57DF6AF-7864-797C-03B4-17C6CA6BF742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g3acbb144eea_1_6349">
                  <a:extLst>
                    <a:ext uri="{FF2B5EF4-FFF2-40B4-BE49-F238E27FC236}">
                      <a16:creationId xmlns:a16="http://schemas.microsoft.com/office/drawing/2014/main" id="{46A4F6F8-48B1-461A-F5E0-63D885941C35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g3acbb144eea_1_6349">
                  <a:extLst>
                    <a:ext uri="{FF2B5EF4-FFF2-40B4-BE49-F238E27FC236}">
                      <a16:creationId xmlns:a16="http://schemas.microsoft.com/office/drawing/2014/main" id="{81AE9483-556E-5C7B-ECD1-265548DDBB44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g3acbb144eea_1_6349">
                  <a:extLst>
                    <a:ext uri="{FF2B5EF4-FFF2-40B4-BE49-F238E27FC236}">
                      <a16:creationId xmlns:a16="http://schemas.microsoft.com/office/drawing/2014/main" id="{24270248-87D6-6EC6-3A6E-DBFD5C6D4E77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g3acbb144eea_1_6349">
                  <a:extLst>
                    <a:ext uri="{FF2B5EF4-FFF2-40B4-BE49-F238E27FC236}">
                      <a16:creationId xmlns:a16="http://schemas.microsoft.com/office/drawing/2014/main" id="{47059188-1B6C-8A60-F777-7EE028EE7184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g3acbb144eea_1_6349">
                  <a:extLst>
                    <a:ext uri="{FF2B5EF4-FFF2-40B4-BE49-F238E27FC236}">
                      <a16:creationId xmlns:a16="http://schemas.microsoft.com/office/drawing/2014/main" id="{267AF6EF-1696-6DDF-8E09-C33AC52A7583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6" name="Google Shape;11266;g3acbb144eea_1_6349">
                  <a:extLst>
                    <a:ext uri="{FF2B5EF4-FFF2-40B4-BE49-F238E27FC236}">
                      <a16:creationId xmlns:a16="http://schemas.microsoft.com/office/drawing/2014/main" id="{C9F0B746-F10C-3271-CCD0-52383CB20A57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7" name="Google Shape;11267;g3acbb144eea_1_6349">
                  <a:extLst>
                    <a:ext uri="{FF2B5EF4-FFF2-40B4-BE49-F238E27FC236}">
                      <a16:creationId xmlns:a16="http://schemas.microsoft.com/office/drawing/2014/main" id="{2C7517A7-2289-97D1-E6CE-31D6315C0FD4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g3acbb144eea_1_6349">
                  <a:extLst>
                    <a:ext uri="{FF2B5EF4-FFF2-40B4-BE49-F238E27FC236}">
                      <a16:creationId xmlns:a16="http://schemas.microsoft.com/office/drawing/2014/main" id="{287CC6E5-541D-1453-6974-2DE912ED376C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9" name="Google Shape;11269;g3acbb144eea_1_6349">
                  <a:extLst>
                    <a:ext uri="{FF2B5EF4-FFF2-40B4-BE49-F238E27FC236}">
                      <a16:creationId xmlns:a16="http://schemas.microsoft.com/office/drawing/2014/main" id="{87C33B56-9D5C-FEAC-3966-4105ABD9FFB9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0" name="Google Shape;11270;g3acbb144eea_1_6349">
                  <a:extLst>
                    <a:ext uri="{FF2B5EF4-FFF2-40B4-BE49-F238E27FC236}">
                      <a16:creationId xmlns:a16="http://schemas.microsoft.com/office/drawing/2014/main" id="{F96444B7-095B-3CA1-47DA-98045247CAEA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g3acbb144eea_1_6349">
                  <a:extLst>
                    <a:ext uri="{FF2B5EF4-FFF2-40B4-BE49-F238E27FC236}">
                      <a16:creationId xmlns:a16="http://schemas.microsoft.com/office/drawing/2014/main" id="{5FE8D4DB-651C-B2DD-40FA-8A68D0E1F37B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2" name="Google Shape;11272;g3acbb144eea_1_6349">
                  <a:extLst>
                    <a:ext uri="{FF2B5EF4-FFF2-40B4-BE49-F238E27FC236}">
                      <a16:creationId xmlns:a16="http://schemas.microsoft.com/office/drawing/2014/main" id="{0E79F016-7115-A787-9080-70A1E204975B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3" name="Google Shape;11273;g3acbb144eea_1_6349">
                  <a:extLst>
                    <a:ext uri="{FF2B5EF4-FFF2-40B4-BE49-F238E27FC236}">
                      <a16:creationId xmlns:a16="http://schemas.microsoft.com/office/drawing/2014/main" id="{5361DC21-CBF8-AAE9-FB68-0FDA388250F9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g3acbb144eea_1_6349">
                  <a:extLst>
                    <a:ext uri="{FF2B5EF4-FFF2-40B4-BE49-F238E27FC236}">
                      <a16:creationId xmlns:a16="http://schemas.microsoft.com/office/drawing/2014/main" id="{7A736842-E3CF-4244-54AA-169D45AA32E8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5" name="Google Shape;11275;g3acbb144eea_1_6349">
                  <a:extLst>
                    <a:ext uri="{FF2B5EF4-FFF2-40B4-BE49-F238E27FC236}">
                      <a16:creationId xmlns:a16="http://schemas.microsoft.com/office/drawing/2014/main" id="{ED011453-9699-04D3-DE5D-2EC6C1A14AD2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6" name="Google Shape;11276;g3acbb144eea_1_6349">
                  <a:extLst>
                    <a:ext uri="{FF2B5EF4-FFF2-40B4-BE49-F238E27FC236}">
                      <a16:creationId xmlns:a16="http://schemas.microsoft.com/office/drawing/2014/main" id="{C748880A-DAEB-D449-2090-989487E5FDC9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g3acbb144eea_1_6349">
                  <a:extLst>
                    <a:ext uri="{FF2B5EF4-FFF2-40B4-BE49-F238E27FC236}">
                      <a16:creationId xmlns:a16="http://schemas.microsoft.com/office/drawing/2014/main" id="{13E00235-4ACC-EF8C-E750-98C7B618552C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8" name="Google Shape;11278;g3acbb144eea_1_6349">
                  <a:extLst>
                    <a:ext uri="{FF2B5EF4-FFF2-40B4-BE49-F238E27FC236}">
                      <a16:creationId xmlns:a16="http://schemas.microsoft.com/office/drawing/2014/main" id="{3B5A6377-D988-D41E-C2C0-6AA4FB396D56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9" name="Google Shape;11279;g3acbb144eea_1_6349">
                  <a:extLst>
                    <a:ext uri="{FF2B5EF4-FFF2-40B4-BE49-F238E27FC236}">
                      <a16:creationId xmlns:a16="http://schemas.microsoft.com/office/drawing/2014/main" id="{F85F78E2-4648-F05A-3679-BC66BB318C94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g3acbb144eea_1_6349">
                  <a:extLst>
                    <a:ext uri="{FF2B5EF4-FFF2-40B4-BE49-F238E27FC236}">
                      <a16:creationId xmlns:a16="http://schemas.microsoft.com/office/drawing/2014/main" id="{59673461-4277-2903-48A8-8F0C3775E481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1" name="Google Shape;11281;g3acbb144eea_1_6349">
                  <a:extLst>
                    <a:ext uri="{FF2B5EF4-FFF2-40B4-BE49-F238E27FC236}">
                      <a16:creationId xmlns:a16="http://schemas.microsoft.com/office/drawing/2014/main" id="{073E9F45-2C42-CF78-2BC9-01BF810D2AE3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2" name="Google Shape;11282;g3acbb144eea_1_6349">
                  <a:extLst>
                    <a:ext uri="{FF2B5EF4-FFF2-40B4-BE49-F238E27FC236}">
                      <a16:creationId xmlns:a16="http://schemas.microsoft.com/office/drawing/2014/main" id="{8FE73185-0744-BCFD-D1E8-37BC21B34F2A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g3acbb144eea_1_6349">
                  <a:extLst>
                    <a:ext uri="{FF2B5EF4-FFF2-40B4-BE49-F238E27FC236}">
                      <a16:creationId xmlns:a16="http://schemas.microsoft.com/office/drawing/2014/main" id="{4BDF8D50-3602-3F12-C3BF-B44C0E643C81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g3acbb144eea_1_6349">
                  <a:extLst>
                    <a:ext uri="{FF2B5EF4-FFF2-40B4-BE49-F238E27FC236}">
                      <a16:creationId xmlns:a16="http://schemas.microsoft.com/office/drawing/2014/main" id="{7AC00006-804E-69C3-53CA-96C887EF7D45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g3acbb144eea_1_6349">
                  <a:extLst>
                    <a:ext uri="{FF2B5EF4-FFF2-40B4-BE49-F238E27FC236}">
                      <a16:creationId xmlns:a16="http://schemas.microsoft.com/office/drawing/2014/main" id="{7ABE4F53-46BE-71C7-AD72-F0D3FB01D6C5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g3acbb144eea_1_6349">
                  <a:extLst>
                    <a:ext uri="{FF2B5EF4-FFF2-40B4-BE49-F238E27FC236}">
                      <a16:creationId xmlns:a16="http://schemas.microsoft.com/office/drawing/2014/main" id="{75B53EA5-1278-20CF-070D-3194D46F2A7A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g3acbb144eea_1_6349">
                  <a:extLst>
                    <a:ext uri="{FF2B5EF4-FFF2-40B4-BE49-F238E27FC236}">
                      <a16:creationId xmlns:a16="http://schemas.microsoft.com/office/drawing/2014/main" id="{4D8A194D-E036-A655-3EDC-9F03D409D453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g3acbb144eea_1_6349">
                  <a:extLst>
                    <a:ext uri="{FF2B5EF4-FFF2-40B4-BE49-F238E27FC236}">
                      <a16:creationId xmlns:a16="http://schemas.microsoft.com/office/drawing/2014/main" id="{4282108F-93B2-C4B8-70F5-9C5E9B9DF857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g3acbb144eea_1_6349">
                  <a:extLst>
                    <a:ext uri="{FF2B5EF4-FFF2-40B4-BE49-F238E27FC236}">
                      <a16:creationId xmlns:a16="http://schemas.microsoft.com/office/drawing/2014/main" id="{4B746EB6-D7BA-72B4-8AC5-D4F82E80EAD8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g3acbb144eea_1_6349">
                  <a:extLst>
                    <a:ext uri="{FF2B5EF4-FFF2-40B4-BE49-F238E27FC236}">
                      <a16:creationId xmlns:a16="http://schemas.microsoft.com/office/drawing/2014/main" id="{9F398E59-FC93-F1C6-F0D9-17054D02B157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g3acbb144eea_1_6349">
                  <a:extLst>
                    <a:ext uri="{FF2B5EF4-FFF2-40B4-BE49-F238E27FC236}">
                      <a16:creationId xmlns:a16="http://schemas.microsoft.com/office/drawing/2014/main" id="{4DB9D3B1-AF5A-AD12-C3ED-3B5F4E48DA2C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g3acbb144eea_1_6349">
                  <a:extLst>
                    <a:ext uri="{FF2B5EF4-FFF2-40B4-BE49-F238E27FC236}">
                      <a16:creationId xmlns:a16="http://schemas.microsoft.com/office/drawing/2014/main" id="{4823D11F-F3E5-926C-20DE-9B40BC57A327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3" name="Google Shape;11293;g3acbb144eea_1_6349">
                  <a:extLst>
                    <a:ext uri="{FF2B5EF4-FFF2-40B4-BE49-F238E27FC236}">
                      <a16:creationId xmlns:a16="http://schemas.microsoft.com/office/drawing/2014/main" id="{D48FFB7D-CBF9-6CED-ACFC-1DDC22BD2D75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4" name="Google Shape;11294;g3acbb144eea_1_6349">
                  <a:extLst>
                    <a:ext uri="{FF2B5EF4-FFF2-40B4-BE49-F238E27FC236}">
                      <a16:creationId xmlns:a16="http://schemas.microsoft.com/office/drawing/2014/main" id="{C4352FAB-BBEB-5A61-0D40-8268D25C09CC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g3acbb144eea_1_6349">
                  <a:extLst>
                    <a:ext uri="{FF2B5EF4-FFF2-40B4-BE49-F238E27FC236}">
                      <a16:creationId xmlns:a16="http://schemas.microsoft.com/office/drawing/2014/main" id="{EAE49546-94E0-FBA5-390F-9761B609CA4B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g3acbb144eea_1_6349">
                  <a:extLst>
                    <a:ext uri="{FF2B5EF4-FFF2-40B4-BE49-F238E27FC236}">
                      <a16:creationId xmlns:a16="http://schemas.microsoft.com/office/drawing/2014/main" id="{6B70D0FF-27BB-39FE-469F-73A9CFC868CD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g3acbb144eea_1_6349">
                  <a:extLst>
                    <a:ext uri="{FF2B5EF4-FFF2-40B4-BE49-F238E27FC236}">
                      <a16:creationId xmlns:a16="http://schemas.microsoft.com/office/drawing/2014/main" id="{A13F4080-AA97-838C-AD72-7B476E2C529A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g3acbb144eea_1_6349">
                  <a:extLst>
                    <a:ext uri="{FF2B5EF4-FFF2-40B4-BE49-F238E27FC236}">
                      <a16:creationId xmlns:a16="http://schemas.microsoft.com/office/drawing/2014/main" id="{D53FAD3B-744F-64FD-5277-38499C72FB2B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9" name="Google Shape;11299;g3acbb144eea_1_6349">
                  <a:extLst>
                    <a:ext uri="{FF2B5EF4-FFF2-40B4-BE49-F238E27FC236}">
                      <a16:creationId xmlns:a16="http://schemas.microsoft.com/office/drawing/2014/main" id="{250783B7-4695-86E4-D2DD-8D8B7F15B205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0" name="Google Shape;11300;g3acbb144eea_1_6349">
                  <a:extLst>
                    <a:ext uri="{FF2B5EF4-FFF2-40B4-BE49-F238E27FC236}">
                      <a16:creationId xmlns:a16="http://schemas.microsoft.com/office/drawing/2014/main" id="{9F513EC4-1061-B816-62F6-C89F02895851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g3acbb144eea_1_6349">
                  <a:extLst>
                    <a:ext uri="{FF2B5EF4-FFF2-40B4-BE49-F238E27FC236}">
                      <a16:creationId xmlns:a16="http://schemas.microsoft.com/office/drawing/2014/main" id="{5D5F598F-A242-94B3-A1BB-7DF778460FCC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2" name="Google Shape;11302;g3acbb144eea_1_6349">
                  <a:extLst>
                    <a:ext uri="{FF2B5EF4-FFF2-40B4-BE49-F238E27FC236}">
                      <a16:creationId xmlns:a16="http://schemas.microsoft.com/office/drawing/2014/main" id="{CFBDA61B-6A9D-10F2-CA3E-03975007313A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3" name="Google Shape;11303;g3acbb144eea_1_6349">
                  <a:extLst>
                    <a:ext uri="{FF2B5EF4-FFF2-40B4-BE49-F238E27FC236}">
                      <a16:creationId xmlns:a16="http://schemas.microsoft.com/office/drawing/2014/main" id="{88159F53-10B7-0F1E-91F6-D8211B6FB710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g3acbb144eea_1_6349">
                  <a:extLst>
                    <a:ext uri="{FF2B5EF4-FFF2-40B4-BE49-F238E27FC236}">
                      <a16:creationId xmlns:a16="http://schemas.microsoft.com/office/drawing/2014/main" id="{B4C3130B-7F88-FA1B-4CB4-7FAE15F54CA1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g3acbb144eea_1_6349">
                  <a:extLst>
                    <a:ext uri="{FF2B5EF4-FFF2-40B4-BE49-F238E27FC236}">
                      <a16:creationId xmlns:a16="http://schemas.microsoft.com/office/drawing/2014/main" id="{E5D237FB-2C16-5425-C986-BD14AECEE6FB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g3acbb144eea_1_6349">
                  <a:extLst>
                    <a:ext uri="{FF2B5EF4-FFF2-40B4-BE49-F238E27FC236}">
                      <a16:creationId xmlns:a16="http://schemas.microsoft.com/office/drawing/2014/main" id="{ACFD9DD6-1E9C-2C0A-BD22-DA46E7C0E387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g3acbb144eea_1_6349">
                  <a:extLst>
                    <a:ext uri="{FF2B5EF4-FFF2-40B4-BE49-F238E27FC236}">
                      <a16:creationId xmlns:a16="http://schemas.microsoft.com/office/drawing/2014/main" id="{074557DE-BC46-66C3-0F62-30D290B7BC39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g3acbb144eea_1_6349">
                  <a:extLst>
                    <a:ext uri="{FF2B5EF4-FFF2-40B4-BE49-F238E27FC236}">
                      <a16:creationId xmlns:a16="http://schemas.microsoft.com/office/drawing/2014/main" id="{C850ADEE-52AE-C00C-57AE-4C39016EBD5A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g3acbb144eea_1_6349">
                  <a:extLst>
                    <a:ext uri="{FF2B5EF4-FFF2-40B4-BE49-F238E27FC236}">
                      <a16:creationId xmlns:a16="http://schemas.microsoft.com/office/drawing/2014/main" id="{E87262C8-A8A9-DCD3-EA85-DF3AE779E0FC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g3acbb144eea_1_6349">
                  <a:extLst>
                    <a:ext uri="{FF2B5EF4-FFF2-40B4-BE49-F238E27FC236}">
                      <a16:creationId xmlns:a16="http://schemas.microsoft.com/office/drawing/2014/main" id="{792FEF71-6708-AD73-CD10-BCE0D6D93803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g3acbb144eea_1_6349">
                  <a:extLst>
                    <a:ext uri="{FF2B5EF4-FFF2-40B4-BE49-F238E27FC236}">
                      <a16:creationId xmlns:a16="http://schemas.microsoft.com/office/drawing/2014/main" id="{17F7FBC3-D6F9-1FFC-7990-56B81B157E8D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g3acbb144eea_1_6349">
                  <a:extLst>
                    <a:ext uri="{FF2B5EF4-FFF2-40B4-BE49-F238E27FC236}">
                      <a16:creationId xmlns:a16="http://schemas.microsoft.com/office/drawing/2014/main" id="{5C05D1BA-CF92-4F7A-B87F-8E434ED7F5FD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3" name="Google Shape;11313;g3acbb144eea_1_6349">
                  <a:extLst>
                    <a:ext uri="{FF2B5EF4-FFF2-40B4-BE49-F238E27FC236}">
                      <a16:creationId xmlns:a16="http://schemas.microsoft.com/office/drawing/2014/main" id="{444CA5F0-CCDF-7BDE-E7CE-59367062DB68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g3acbb144eea_1_6349">
                  <a:extLst>
                    <a:ext uri="{FF2B5EF4-FFF2-40B4-BE49-F238E27FC236}">
                      <a16:creationId xmlns:a16="http://schemas.microsoft.com/office/drawing/2014/main" id="{7A257807-3ADE-38A3-8120-EC6E32E8770D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g3acbb144eea_1_6349">
                  <a:extLst>
                    <a:ext uri="{FF2B5EF4-FFF2-40B4-BE49-F238E27FC236}">
                      <a16:creationId xmlns:a16="http://schemas.microsoft.com/office/drawing/2014/main" id="{BF01C859-0986-F2E4-1397-B786FAEC11C6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g3acbb144eea_1_6349">
                  <a:extLst>
                    <a:ext uri="{FF2B5EF4-FFF2-40B4-BE49-F238E27FC236}">
                      <a16:creationId xmlns:a16="http://schemas.microsoft.com/office/drawing/2014/main" id="{A6C51667-E5C7-61F8-A27E-F5F2A709AA16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g3acbb144eea_1_6349">
                  <a:extLst>
                    <a:ext uri="{FF2B5EF4-FFF2-40B4-BE49-F238E27FC236}">
                      <a16:creationId xmlns:a16="http://schemas.microsoft.com/office/drawing/2014/main" id="{E26C04A2-C32A-AB11-1FBB-921C37101435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g3acbb144eea_1_6349">
                  <a:extLst>
                    <a:ext uri="{FF2B5EF4-FFF2-40B4-BE49-F238E27FC236}">
                      <a16:creationId xmlns:a16="http://schemas.microsoft.com/office/drawing/2014/main" id="{2C923461-CB70-0757-FC48-085D6F1378F6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g3acbb144eea_1_6349">
                  <a:extLst>
                    <a:ext uri="{FF2B5EF4-FFF2-40B4-BE49-F238E27FC236}">
                      <a16:creationId xmlns:a16="http://schemas.microsoft.com/office/drawing/2014/main" id="{FFFB518F-324F-240D-66BC-3145FACB941C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g3acbb144eea_1_6349">
                  <a:extLst>
                    <a:ext uri="{FF2B5EF4-FFF2-40B4-BE49-F238E27FC236}">
                      <a16:creationId xmlns:a16="http://schemas.microsoft.com/office/drawing/2014/main" id="{2653A930-A2F8-038D-8237-AE34D0020798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g3acbb144eea_1_6349">
                  <a:extLst>
                    <a:ext uri="{FF2B5EF4-FFF2-40B4-BE49-F238E27FC236}">
                      <a16:creationId xmlns:a16="http://schemas.microsoft.com/office/drawing/2014/main" id="{38BE6152-47CB-EBB0-0CA1-DE9EDB24B2BC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g3acbb144eea_1_6349">
                  <a:extLst>
                    <a:ext uri="{FF2B5EF4-FFF2-40B4-BE49-F238E27FC236}">
                      <a16:creationId xmlns:a16="http://schemas.microsoft.com/office/drawing/2014/main" id="{6A4FFEA7-B9EE-8545-5BED-566E7F56BC6C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g3acbb144eea_1_6349">
                  <a:extLst>
                    <a:ext uri="{FF2B5EF4-FFF2-40B4-BE49-F238E27FC236}">
                      <a16:creationId xmlns:a16="http://schemas.microsoft.com/office/drawing/2014/main" id="{6E3BF139-E7EF-0029-65F5-D9736A92EAB1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4" name="Google Shape;11324;g3acbb144eea_1_6349">
                  <a:extLst>
                    <a:ext uri="{FF2B5EF4-FFF2-40B4-BE49-F238E27FC236}">
                      <a16:creationId xmlns:a16="http://schemas.microsoft.com/office/drawing/2014/main" id="{866BF7B2-26A1-B46A-EB48-78870A11803B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5" name="Google Shape;11325;g3acbb144eea_1_6349">
                  <a:extLst>
                    <a:ext uri="{FF2B5EF4-FFF2-40B4-BE49-F238E27FC236}">
                      <a16:creationId xmlns:a16="http://schemas.microsoft.com/office/drawing/2014/main" id="{E3E166C0-9B74-9F73-CCE9-B96F7FAC64D1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g3acbb144eea_1_6349">
                  <a:extLst>
                    <a:ext uri="{FF2B5EF4-FFF2-40B4-BE49-F238E27FC236}">
                      <a16:creationId xmlns:a16="http://schemas.microsoft.com/office/drawing/2014/main" id="{C95D81DE-EE39-F523-C224-DF95AE778B41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7" name="Google Shape;11327;g3acbb144eea_1_6349">
                  <a:extLst>
                    <a:ext uri="{FF2B5EF4-FFF2-40B4-BE49-F238E27FC236}">
                      <a16:creationId xmlns:a16="http://schemas.microsoft.com/office/drawing/2014/main" id="{20AC8E71-CECD-1EEA-1A0E-67F70A889180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8" name="Google Shape;11328;g3acbb144eea_1_6349">
                  <a:extLst>
                    <a:ext uri="{FF2B5EF4-FFF2-40B4-BE49-F238E27FC236}">
                      <a16:creationId xmlns:a16="http://schemas.microsoft.com/office/drawing/2014/main" id="{D73E5A67-9063-F073-B7A0-947DF815AF91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g3acbb144eea_1_6349">
                  <a:extLst>
                    <a:ext uri="{FF2B5EF4-FFF2-40B4-BE49-F238E27FC236}">
                      <a16:creationId xmlns:a16="http://schemas.microsoft.com/office/drawing/2014/main" id="{F00A03ED-088A-6F74-542A-EA162EA64670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g3acbb144eea_1_6349">
                  <a:extLst>
                    <a:ext uri="{FF2B5EF4-FFF2-40B4-BE49-F238E27FC236}">
                      <a16:creationId xmlns:a16="http://schemas.microsoft.com/office/drawing/2014/main" id="{799F0AA9-B4C0-7814-0898-201B188B6550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g3acbb144eea_1_6349">
                  <a:extLst>
                    <a:ext uri="{FF2B5EF4-FFF2-40B4-BE49-F238E27FC236}">
                      <a16:creationId xmlns:a16="http://schemas.microsoft.com/office/drawing/2014/main" id="{13BEE240-CD14-CEFE-55F8-94A8DD9CC97B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g3acbb144eea_1_6349">
                  <a:extLst>
                    <a:ext uri="{FF2B5EF4-FFF2-40B4-BE49-F238E27FC236}">
                      <a16:creationId xmlns:a16="http://schemas.microsoft.com/office/drawing/2014/main" id="{D5F610C7-6C81-554C-A5A7-681EF7AAC989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g3acbb144eea_1_6349">
                  <a:extLst>
                    <a:ext uri="{FF2B5EF4-FFF2-40B4-BE49-F238E27FC236}">
                      <a16:creationId xmlns:a16="http://schemas.microsoft.com/office/drawing/2014/main" id="{FCBC52A4-FC72-8750-C284-51F638A2301C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g3acbb144eea_1_6349">
                  <a:extLst>
                    <a:ext uri="{FF2B5EF4-FFF2-40B4-BE49-F238E27FC236}">
                      <a16:creationId xmlns:a16="http://schemas.microsoft.com/office/drawing/2014/main" id="{5CE10EB4-D0B3-01D7-25A8-EC9E7A9CACB1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g3acbb144eea_1_6349">
                  <a:extLst>
                    <a:ext uri="{FF2B5EF4-FFF2-40B4-BE49-F238E27FC236}">
                      <a16:creationId xmlns:a16="http://schemas.microsoft.com/office/drawing/2014/main" id="{D4463DC9-CD86-26D6-B231-78912BCA8B7E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g3acbb144eea_1_6349">
                  <a:extLst>
                    <a:ext uri="{FF2B5EF4-FFF2-40B4-BE49-F238E27FC236}">
                      <a16:creationId xmlns:a16="http://schemas.microsoft.com/office/drawing/2014/main" id="{6E241405-326D-E099-4FDD-0D5A16066BA2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7" name="Google Shape;11337;g3acbb144eea_1_6349">
                  <a:extLst>
                    <a:ext uri="{FF2B5EF4-FFF2-40B4-BE49-F238E27FC236}">
                      <a16:creationId xmlns:a16="http://schemas.microsoft.com/office/drawing/2014/main" id="{A93E3B74-C35E-0C54-2E90-7806AAD308DC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8" name="Google Shape;11338;g3acbb144eea_1_6349">
                  <a:extLst>
                    <a:ext uri="{FF2B5EF4-FFF2-40B4-BE49-F238E27FC236}">
                      <a16:creationId xmlns:a16="http://schemas.microsoft.com/office/drawing/2014/main" id="{31B3E3F7-4CCC-AD60-5F10-F3B7AF56D05E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9" name="Google Shape;11339;g3acbb144eea_1_6349">
                  <a:extLst>
                    <a:ext uri="{FF2B5EF4-FFF2-40B4-BE49-F238E27FC236}">
                      <a16:creationId xmlns:a16="http://schemas.microsoft.com/office/drawing/2014/main" id="{3C6B0076-79E2-5E6A-FE9D-B587EA91B9D0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g3acbb144eea_1_6349">
                  <a:extLst>
                    <a:ext uri="{FF2B5EF4-FFF2-40B4-BE49-F238E27FC236}">
                      <a16:creationId xmlns:a16="http://schemas.microsoft.com/office/drawing/2014/main" id="{F1796A60-621F-A4AD-85C2-5D9F0A5EF585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g3acbb144eea_1_6349">
                  <a:extLst>
                    <a:ext uri="{FF2B5EF4-FFF2-40B4-BE49-F238E27FC236}">
                      <a16:creationId xmlns:a16="http://schemas.microsoft.com/office/drawing/2014/main" id="{92EEB845-295C-3F3A-2ECC-1A36797E08D4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g3acbb144eea_1_6349">
                  <a:extLst>
                    <a:ext uri="{FF2B5EF4-FFF2-40B4-BE49-F238E27FC236}">
                      <a16:creationId xmlns:a16="http://schemas.microsoft.com/office/drawing/2014/main" id="{8B5C8515-4EFD-A3C6-C276-BF0CE1E675AF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g3acbb144eea_1_6349">
                  <a:extLst>
                    <a:ext uri="{FF2B5EF4-FFF2-40B4-BE49-F238E27FC236}">
                      <a16:creationId xmlns:a16="http://schemas.microsoft.com/office/drawing/2014/main" id="{2BDD2E5A-AE34-8847-C3F2-6AB682430E94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g3acbb144eea_1_6349">
                  <a:extLst>
                    <a:ext uri="{FF2B5EF4-FFF2-40B4-BE49-F238E27FC236}">
                      <a16:creationId xmlns:a16="http://schemas.microsoft.com/office/drawing/2014/main" id="{2C1DF5AE-34EA-B9A7-6CB0-4B60FB4D1F7A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g3acbb144eea_1_6349">
                  <a:extLst>
                    <a:ext uri="{FF2B5EF4-FFF2-40B4-BE49-F238E27FC236}">
                      <a16:creationId xmlns:a16="http://schemas.microsoft.com/office/drawing/2014/main" id="{37A74E9F-DC03-38B3-F610-F045131847FD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g3acbb144eea_1_6349">
                  <a:extLst>
                    <a:ext uri="{FF2B5EF4-FFF2-40B4-BE49-F238E27FC236}">
                      <a16:creationId xmlns:a16="http://schemas.microsoft.com/office/drawing/2014/main" id="{231224CE-A8CF-3318-1A9F-2DB37149DF32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g3acbb144eea_1_6349">
                  <a:extLst>
                    <a:ext uri="{FF2B5EF4-FFF2-40B4-BE49-F238E27FC236}">
                      <a16:creationId xmlns:a16="http://schemas.microsoft.com/office/drawing/2014/main" id="{D27EE7E4-C285-5B53-48C1-CAE152CAD291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g3acbb144eea_1_6349">
                  <a:extLst>
                    <a:ext uri="{FF2B5EF4-FFF2-40B4-BE49-F238E27FC236}">
                      <a16:creationId xmlns:a16="http://schemas.microsoft.com/office/drawing/2014/main" id="{176B9D69-F4A9-BD3B-AF8F-8E4239F67965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g3acbb144eea_1_6349">
                  <a:extLst>
                    <a:ext uri="{FF2B5EF4-FFF2-40B4-BE49-F238E27FC236}">
                      <a16:creationId xmlns:a16="http://schemas.microsoft.com/office/drawing/2014/main" id="{F6708EC2-5697-6502-6336-46EA1A49A2CC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g3acbb144eea_1_6349">
                  <a:extLst>
                    <a:ext uri="{FF2B5EF4-FFF2-40B4-BE49-F238E27FC236}">
                      <a16:creationId xmlns:a16="http://schemas.microsoft.com/office/drawing/2014/main" id="{E3F9F6EE-7393-795F-4076-BF19E6073B8F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g3acbb144eea_1_6349">
                  <a:extLst>
                    <a:ext uri="{FF2B5EF4-FFF2-40B4-BE49-F238E27FC236}">
                      <a16:creationId xmlns:a16="http://schemas.microsoft.com/office/drawing/2014/main" id="{AF54420E-AD43-FE5C-A4B4-A32B6A0B64A9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g3acbb144eea_1_6349">
                  <a:extLst>
                    <a:ext uri="{FF2B5EF4-FFF2-40B4-BE49-F238E27FC236}">
                      <a16:creationId xmlns:a16="http://schemas.microsoft.com/office/drawing/2014/main" id="{7159FCAF-96D0-D1ED-A3CF-32B3C7C2852F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3" name="Google Shape;11353;g3acbb144eea_1_6349">
                  <a:extLst>
                    <a:ext uri="{FF2B5EF4-FFF2-40B4-BE49-F238E27FC236}">
                      <a16:creationId xmlns:a16="http://schemas.microsoft.com/office/drawing/2014/main" id="{CFCBC703-80A3-5374-8F83-9B468DC15A41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4" name="Google Shape;11354;g3acbb144eea_1_6349">
                  <a:extLst>
                    <a:ext uri="{FF2B5EF4-FFF2-40B4-BE49-F238E27FC236}">
                      <a16:creationId xmlns:a16="http://schemas.microsoft.com/office/drawing/2014/main" id="{FC182190-7EF1-0059-8AE1-6382D6206B9F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5" name="Google Shape;11355;g3acbb144eea_1_6349">
                  <a:extLst>
                    <a:ext uri="{FF2B5EF4-FFF2-40B4-BE49-F238E27FC236}">
                      <a16:creationId xmlns:a16="http://schemas.microsoft.com/office/drawing/2014/main" id="{C7152422-0204-4A22-F6EB-2E38CC0B7030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6" name="Google Shape;11356;g3acbb144eea_1_6349">
                  <a:extLst>
                    <a:ext uri="{FF2B5EF4-FFF2-40B4-BE49-F238E27FC236}">
                      <a16:creationId xmlns:a16="http://schemas.microsoft.com/office/drawing/2014/main" id="{D4113B7B-F877-7B31-FF0A-41B93CDA6249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7" name="Google Shape;11357;g3acbb144eea_1_6349">
                  <a:extLst>
                    <a:ext uri="{FF2B5EF4-FFF2-40B4-BE49-F238E27FC236}">
                      <a16:creationId xmlns:a16="http://schemas.microsoft.com/office/drawing/2014/main" id="{03F06569-B1E1-A4B8-9F3A-8A896A177D1D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8" name="Google Shape;11358;g3acbb144eea_1_6349">
                  <a:extLst>
                    <a:ext uri="{FF2B5EF4-FFF2-40B4-BE49-F238E27FC236}">
                      <a16:creationId xmlns:a16="http://schemas.microsoft.com/office/drawing/2014/main" id="{D9DCE48C-F352-DED8-E3EC-D2663ED5F7BB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9" name="Google Shape;11359;g3acbb144eea_1_6349">
                  <a:extLst>
                    <a:ext uri="{FF2B5EF4-FFF2-40B4-BE49-F238E27FC236}">
                      <a16:creationId xmlns:a16="http://schemas.microsoft.com/office/drawing/2014/main" id="{6C8FAA1D-9770-0997-01F0-3C4F251DBB86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0" name="Google Shape;11360;g3acbb144eea_1_6349">
                  <a:extLst>
                    <a:ext uri="{FF2B5EF4-FFF2-40B4-BE49-F238E27FC236}">
                      <a16:creationId xmlns:a16="http://schemas.microsoft.com/office/drawing/2014/main" id="{00573AC1-351D-321E-9A29-1B42BAE8BD7C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1" name="Google Shape;11361;g3acbb144eea_1_6349">
                  <a:extLst>
                    <a:ext uri="{FF2B5EF4-FFF2-40B4-BE49-F238E27FC236}">
                      <a16:creationId xmlns:a16="http://schemas.microsoft.com/office/drawing/2014/main" id="{148999F4-BA45-2D32-19BF-BD7307CEA457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2" name="Google Shape;11362;g3acbb144eea_1_6349">
                  <a:extLst>
                    <a:ext uri="{FF2B5EF4-FFF2-40B4-BE49-F238E27FC236}">
                      <a16:creationId xmlns:a16="http://schemas.microsoft.com/office/drawing/2014/main" id="{9960EAD9-366C-8060-9A0B-0E2AE1679F4E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3" name="Google Shape;11363;g3acbb144eea_1_6349">
                  <a:extLst>
                    <a:ext uri="{FF2B5EF4-FFF2-40B4-BE49-F238E27FC236}">
                      <a16:creationId xmlns:a16="http://schemas.microsoft.com/office/drawing/2014/main" id="{D0933284-72ED-F575-DAF0-3DA10E22A1EC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4" name="Google Shape;11364;g3acbb144eea_1_6349">
                  <a:extLst>
                    <a:ext uri="{FF2B5EF4-FFF2-40B4-BE49-F238E27FC236}">
                      <a16:creationId xmlns:a16="http://schemas.microsoft.com/office/drawing/2014/main" id="{C759646F-E125-97F7-55B7-B8D0EE7215FE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5" name="Google Shape;11365;g3acbb144eea_1_6349">
                  <a:extLst>
                    <a:ext uri="{FF2B5EF4-FFF2-40B4-BE49-F238E27FC236}">
                      <a16:creationId xmlns:a16="http://schemas.microsoft.com/office/drawing/2014/main" id="{A9EA9007-1178-55CA-4AF9-A5316395B71C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6" name="Google Shape;11366;g3acbb144eea_1_6349">
                  <a:extLst>
                    <a:ext uri="{FF2B5EF4-FFF2-40B4-BE49-F238E27FC236}">
                      <a16:creationId xmlns:a16="http://schemas.microsoft.com/office/drawing/2014/main" id="{8401CEC3-5D2C-4BB4-D7D4-42C0CCBF5587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7" name="Google Shape;11367;g3acbb144eea_1_6349">
                  <a:extLst>
                    <a:ext uri="{FF2B5EF4-FFF2-40B4-BE49-F238E27FC236}">
                      <a16:creationId xmlns:a16="http://schemas.microsoft.com/office/drawing/2014/main" id="{F9AB66B9-2A5B-54F4-B93C-84F3536BB9BC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8" name="Google Shape;11368;g3acbb144eea_1_6349">
                  <a:extLst>
                    <a:ext uri="{FF2B5EF4-FFF2-40B4-BE49-F238E27FC236}">
                      <a16:creationId xmlns:a16="http://schemas.microsoft.com/office/drawing/2014/main" id="{C32E0F9F-B231-7AD8-CB20-FFB5EDA48900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9" name="Google Shape;11369;g3acbb144eea_1_6349">
                  <a:extLst>
                    <a:ext uri="{FF2B5EF4-FFF2-40B4-BE49-F238E27FC236}">
                      <a16:creationId xmlns:a16="http://schemas.microsoft.com/office/drawing/2014/main" id="{C89C2470-6229-E49B-EB16-1ECE861FDC23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0" name="Google Shape;11370;g3acbb144eea_1_6349">
                  <a:extLst>
                    <a:ext uri="{FF2B5EF4-FFF2-40B4-BE49-F238E27FC236}">
                      <a16:creationId xmlns:a16="http://schemas.microsoft.com/office/drawing/2014/main" id="{A1C52B31-8454-CDD4-7136-90DAB472EE68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1" name="Google Shape;11371;g3acbb144eea_1_6349">
                  <a:extLst>
                    <a:ext uri="{FF2B5EF4-FFF2-40B4-BE49-F238E27FC236}">
                      <a16:creationId xmlns:a16="http://schemas.microsoft.com/office/drawing/2014/main" id="{CA54664C-4465-5713-051E-FD1447D233A3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2" name="Google Shape;11372;g3acbb144eea_1_6349">
                  <a:extLst>
                    <a:ext uri="{FF2B5EF4-FFF2-40B4-BE49-F238E27FC236}">
                      <a16:creationId xmlns:a16="http://schemas.microsoft.com/office/drawing/2014/main" id="{8AD49E4B-FD9C-EBC2-6654-0D2A39B2EAAD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3" name="Google Shape;11373;g3acbb144eea_1_6349">
                  <a:extLst>
                    <a:ext uri="{FF2B5EF4-FFF2-40B4-BE49-F238E27FC236}">
                      <a16:creationId xmlns:a16="http://schemas.microsoft.com/office/drawing/2014/main" id="{D6D49C3F-58F7-8529-BDBE-2BEAD543B14B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4" name="Google Shape;11374;g3acbb144eea_1_6349">
                  <a:extLst>
                    <a:ext uri="{FF2B5EF4-FFF2-40B4-BE49-F238E27FC236}">
                      <a16:creationId xmlns:a16="http://schemas.microsoft.com/office/drawing/2014/main" id="{A52CBF46-712B-2ACA-35BB-6B08FB980FB4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5" name="Google Shape;11375;g3acbb144eea_1_6349">
                  <a:extLst>
                    <a:ext uri="{FF2B5EF4-FFF2-40B4-BE49-F238E27FC236}">
                      <a16:creationId xmlns:a16="http://schemas.microsoft.com/office/drawing/2014/main" id="{82DD3755-DC9C-3F1A-9295-922FA7B7844B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6" name="Google Shape;11376;g3acbb144eea_1_6349">
                  <a:extLst>
                    <a:ext uri="{FF2B5EF4-FFF2-40B4-BE49-F238E27FC236}">
                      <a16:creationId xmlns:a16="http://schemas.microsoft.com/office/drawing/2014/main" id="{1801BDBF-DB47-2B1C-F4F9-FABD3652C783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7" name="Google Shape;11377;g3acbb144eea_1_6349">
                  <a:extLst>
                    <a:ext uri="{FF2B5EF4-FFF2-40B4-BE49-F238E27FC236}">
                      <a16:creationId xmlns:a16="http://schemas.microsoft.com/office/drawing/2014/main" id="{A85E2E50-A947-BE26-ED7D-3E25D23F29BA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8" name="Google Shape;11378;g3acbb144eea_1_6349">
                  <a:extLst>
                    <a:ext uri="{FF2B5EF4-FFF2-40B4-BE49-F238E27FC236}">
                      <a16:creationId xmlns:a16="http://schemas.microsoft.com/office/drawing/2014/main" id="{0E70AE8B-C0DA-21F1-E1FE-427AE8C3D343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9" name="Google Shape;11379;g3acbb144eea_1_6349">
                  <a:extLst>
                    <a:ext uri="{FF2B5EF4-FFF2-40B4-BE49-F238E27FC236}">
                      <a16:creationId xmlns:a16="http://schemas.microsoft.com/office/drawing/2014/main" id="{08E287F1-D2A2-CF2C-221C-0E18E720C0C8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0" name="Google Shape;11380;g3acbb144eea_1_6349">
                  <a:extLst>
                    <a:ext uri="{FF2B5EF4-FFF2-40B4-BE49-F238E27FC236}">
                      <a16:creationId xmlns:a16="http://schemas.microsoft.com/office/drawing/2014/main" id="{A2A767F3-9F92-483A-0FA3-B8AE7A3EFDFD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1" name="Google Shape;11381;g3acbb144eea_1_6349">
                  <a:extLst>
                    <a:ext uri="{FF2B5EF4-FFF2-40B4-BE49-F238E27FC236}">
                      <a16:creationId xmlns:a16="http://schemas.microsoft.com/office/drawing/2014/main" id="{C2FF9F19-625C-33F0-6423-C575AAD85D39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2" name="Google Shape;11382;g3acbb144eea_1_6349">
                  <a:extLst>
                    <a:ext uri="{FF2B5EF4-FFF2-40B4-BE49-F238E27FC236}">
                      <a16:creationId xmlns:a16="http://schemas.microsoft.com/office/drawing/2014/main" id="{B49EFECA-609A-3FE5-A375-FAEE038AB90D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3" name="Google Shape;11383;g3acbb144eea_1_6349">
                  <a:extLst>
                    <a:ext uri="{FF2B5EF4-FFF2-40B4-BE49-F238E27FC236}">
                      <a16:creationId xmlns:a16="http://schemas.microsoft.com/office/drawing/2014/main" id="{65BAE99C-F821-279D-EA19-9A9887293877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4" name="Google Shape;11384;g3acbb144eea_1_6349">
                  <a:extLst>
                    <a:ext uri="{FF2B5EF4-FFF2-40B4-BE49-F238E27FC236}">
                      <a16:creationId xmlns:a16="http://schemas.microsoft.com/office/drawing/2014/main" id="{C5DA23AB-52C3-98C6-F373-1024801164A3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5" name="Google Shape;11385;g3acbb144eea_1_6349">
                  <a:extLst>
                    <a:ext uri="{FF2B5EF4-FFF2-40B4-BE49-F238E27FC236}">
                      <a16:creationId xmlns:a16="http://schemas.microsoft.com/office/drawing/2014/main" id="{C0CA79F0-B0D0-F1AD-32A4-CDB721940453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6" name="Google Shape;11386;g3acbb144eea_1_6349">
                  <a:extLst>
                    <a:ext uri="{FF2B5EF4-FFF2-40B4-BE49-F238E27FC236}">
                      <a16:creationId xmlns:a16="http://schemas.microsoft.com/office/drawing/2014/main" id="{0050107F-E0EB-2DB2-5AEB-37DD4AB3EA92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7" name="Google Shape;11387;g3acbb144eea_1_6349">
                  <a:extLst>
                    <a:ext uri="{FF2B5EF4-FFF2-40B4-BE49-F238E27FC236}">
                      <a16:creationId xmlns:a16="http://schemas.microsoft.com/office/drawing/2014/main" id="{6EF6FCB4-C64B-C072-9736-A50B90C57CC5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8" name="Google Shape;11388;g3acbb144eea_1_6349">
                  <a:extLst>
                    <a:ext uri="{FF2B5EF4-FFF2-40B4-BE49-F238E27FC236}">
                      <a16:creationId xmlns:a16="http://schemas.microsoft.com/office/drawing/2014/main" id="{8B0AACB2-FC48-EE0B-486A-F9C427656FE2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9" name="Google Shape;11389;g3acbb144eea_1_6349">
                  <a:extLst>
                    <a:ext uri="{FF2B5EF4-FFF2-40B4-BE49-F238E27FC236}">
                      <a16:creationId xmlns:a16="http://schemas.microsoft.com/office/drawing/2014/main" id="{FC6C3DC1-3908-C571-0560-9E6E2EE47F80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0" name="Google Shape;11390;g3acbb144eea_1_6349">
                  <a:extLst>
                    <a:ext uri="{FF2B5EF4-FFF2-40B4-BE49-F238E27FC236}">
                      <a16:creationId xmlns:a16="http://schemas.microsoft.com/office/drawing/2014/main" id="{31CDC36E-7073-3B90-9F5B-B36A49415D3A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1" name="Google Shape;11391;g3acbb144eea_1_6349">
                  <a:extLst>
                    <a:ext uri="{FF2B5EF4-FFF2-40B4-BE49-F238E27FC236}">
                      <a16:creationId xmlns:a16="http://schemas.microsoft.com/office/drawing/2014/main" id="{F118F21A-8BE6-07FE-28D8-39716D9FBEDA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2" name="Google Shape;11392;g3acbb144eea_1_6349">
                  <a:extLst>
                    <a:ext uri="{FF2B5EF4-FFF2-40B4-BE49-F238E27FC236}">
                      <a16:creationId xmlns:a16="http://schemas.microsoft.com/office/drawing/2014/main" id="{148FB680-2F2C-1098-0D30-82135260A7A0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3" name="Google Shape;11393;g3acbb144eea_1_6349">
                  <a:extLst>
                    <a:ext uri="{FF2B5EF4-FFF2-40B4-BE49-F238E27FC236}">
                      <a16:creationId xmlns:a16="http://schemas.microsoft.com/office/drawing/2014/main" id="{C1291CB3-9364-FFD5-78B9-8BBF9301FBF7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4" name="Google Shape;11394;g3acbb144eea_1_6349">
                  <a:extLst>
                    <a:ext uri="{FF2B5EF4-FFF2-40B4-BE49-F238E27FC236}">
                      <a16:creationId xmlns:a16="http://schemas.microsoft.com/office/drawing/2014/main" id="{A0B9EA82-A177-F344-275A-E54F649AC871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5" name="Google Shape;11395;g3acbb144eea_1_6349">
                  <a:extLst>
                    <a:ext uri="{FF2B5EF4-FFF2-40B4-BE49-F238E27FC236}">
                      <a16:creationId xmlns:a16="http://schemas.microsoft.com/office/drawing/2014/main" id="{5DC47B99-1D18-D141-0FCA-223502A6C4C0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6" name="Google Shape;11396;g3acbb144eea_1_6349">
                  <a:extLst>
                    <a:ext uri="{FF2B5EF4-FFF2-40B4-BE49-F238E27FC236}">
                      <a16:creationId xmlns:a16="http://schemas.microsoft.com/office/drawing/2014/main" id="{5AD6D838-36D7-DB13-0A11-1D34ABD79B3C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7" name="Google Shape;11397;g3acbb144eea_1_6349">
                  <a:extLst>
                    <a:ext uri="{FF2B5EF4-FFF2-40B4-BE49-F238E27FC236}">
                      <a16:creationId xmlns:a16="http://schemas.microsoft.com/office/drawing/2014/main" id="{458EB289-E08A-4F2A-C350-773418156413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8" name="Google Shape;11398;g3acbb144eea_1_6349">
                  <a:extLst>
                    <a:ext uri="{FF2B5EF4-FFF2-40B4-BE49-F238E27FC236}">
                      <a16:creationId xmlns:a16="http://schemas.microsoft.com/office/drawing/2014/main" id="{402893DA-8F34-7B58-8422-81BD79F6BC44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9" name="Google Shape;11399;g3acbb144eea_1_6349">
                  <a:extLst>
                    <a:ext uri="{FF2B5EF4-FFF2-40B4-BE49-F238E27FC236}">
                      <a16:creationId xmlns:a16="http://schemas.microsoft.com/office/drawing/2014/main" id="{8D51423C-F6CD-F780-D6E5-B0D9879C1BB2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g3acbb144eea_1_6349">
                  <a:extLst>
                    <a:ext uri="{FF2B5EF4-FFF2-40B4-BE49-F238E27FC236}">
                      <a16:creationId xmlns:a16="http://schemas.microsoft.com/office/drawing/2014/main" id="{2576ED4C-BD59-4CCC-D3F6-BEBB5CB047A3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g3acbb144eea_1_6349">
                  <a:extLst>
                    <a:ext uri="{FF2B5EF4-FFF2-40B4-BE49-F238E27FC236}">
                      <a16:creationId xmlns:a16="http://schemas.microsoft.com/office/drawing/2014/main" id="{FCB15C88-D92F-1B81-5013-0258BAE31D03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g3acbb144eea_1_6349">
                  <a:extLst>
                    <a:ext uri="{FF2B5EF4-FFF2-40B4-BE49-F238E27FC236}">
                      <a16:creationId xmlns:a16="http://schemas.microsoft.com/office/drawing/2014/main" id="{61395528-F6BA-3B9A-09AF-5400CE462469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g3acbb144eea_1_6349">
                  <a:extLst>
                    <a:ext uri="{FF2B5EF4-FFF2-40B4-BE49-F238E27FC236}">
                      <a16:creationId xmlns:a16="http://schemas.microsoft.com/office/drawing/2014/main" id="{9434A0E7-17D4-C212-98BE-35CB2F86A494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g3acbb144eea_1_6349">
                  <a:extLst>
                    <a:ext uri="{FF2B5EF4-FFF2-40B4-BE49-F238E27FC236}">
                      <a16:creationId xmlns:a16="http://schemas.microsoft.com/office/drawing/2014/main" id="{905FA3D4-E411-4FEB-4D92-3A64FB21C8CD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g3acbb144eea_1_6349">
                  <a:extLst>
                    <a:ext uri="{FF2B5EF4-FFF2-40B4-BE49-F238E27FC236}">
                      <a16:creationId xmlns:a16="http://schemas.microsoft.com/office/drawing/2014/main" id="{808B8970-E3A8-1A4D-0B39-9D2D15E48BBA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g3acbb144eea_1_6349">
                  <a:extLst>
                    <a:ext uri="{FF2B5EF4-FFF2-40B4-BE49-F238E27FC236}">
                      <a16:creationId xmlns:a16="http://schemas.microsoft.com/office/drawing/2014/main" id="{D0C5A3D2-474C-428D-045D-4C5D5FC3CAED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g3acbb144eea_1_6349">
                  <a:extLst>
                    <a:ext uri="{FF2B5EF4-FFF2-40B4-BE49-F238E27FC236}">
                      <a16:creationId xmlns:a16="http://schemas.microsoft.com/office/drawing/2014/main" id="{EEBA0C73-7DE3-B1E3-51DA-B0AFA6B45336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8" name="Google Shape;11408;g3acbb144eea_1_6349">
                  <a:extLst>
                    <a:ext uri="{FF2B5EF4-FFF2-40B4-BE49-F238E27FC236}">
                      <a16:creationId xmlns:a16="http://schemas.microsoft.com/office/drawing/2014/main" id="{0719FB04-F958-92E6-757C-709ED3080BE0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9" name="Google Shape;11409;g3acbb144eea_1_6349">
                  <a:extLst>
                    <a:ext uri="{FF2B5EF4-FFF2-40B4-BE49-F238E27FC236}">
                      <a16:creationId xmlns:a16="http://schemas.microsoft.com/office/drawing/2014/main" id="{6EEFF613-42EA-E46A-9BAA-A3CFECD18F43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g3acbb144eea_1_6349">
                  <a:extLst>
                    <a:ext uri="{FF2B5EF4-FFF2-40B4-BE49-F238E27FC236}">
                      <a16:creationId xmlns:a16="http://schemas.microsoft.com/office/drawing/2014/main" id="{6E0CED41-8438-87A5-EE3C-FE8B473CA9E3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1" name="Google Shape;11411;g3acbb144eea_1_6349">
                  <a:extLst>
                    <a:ext uri="{FF2B5EF4-FFF2-40B4-BE49-F238E27FC236}">
                      <a16:creationId xmlns:a16="http://schemas.microsoft.com/office/drawing/2014/main" id="{A9CD1EA0-D71D-086B-01BB-87D59BB46D64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2" name="Google Shape;11412;g3acbb144eea_1_6349">
                  <a:extLst>
                    <a:ext uri="{FF2B5EF4-FFF2-40B4-BE49-F238E27FC236}">
                      <a16:creationId xmlns:a16="http://schemas.microsoft.com/office/drawing/2014/main" id="{41CC9752-C479-8720-B970-10BFD7434AE6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3" name="Google Shape;11413;g3acbb144eea_1_6349">
                  <a:extLst>
                    <a:ext uri="{FF2B5EF4-FFF2-40B4-BE49-F238E27FC236}">
                      <a16:creationId xmlns:a16="http://schemas.microsoft.com/office/drawing/2014/main" id="{93BE5571-7BE3-62D5-39C6-CF062DF480BD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4" name="Google Shape;11414;g3acbb144eea_1_6349">
                  <a:extLst>
                    <a:ext uri="{FF2B5EF4-FFF2-40B4-BE49-F238E27FC236}">
                      <a16:creationId xmlns:a16="http://schemas.microsoft.com/office/drawing/2014/main" id="{173201A0-6123-1EF6-6820-832173C39D54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g3acbb144eea_1_6349">
                  <a:extLst>
                    <a:ext uri="{FF2B5EF4-FFF2-40B4-BE49-F238E27FC236}">
                      <a16:creationId xmlns:a16="http://schemas.microsoft.com/office/drawing/2014/main" id="{FFB30387-50DC-A8F3-AAC6-2F6A0BC7E366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g3acbb144eea_1_6349">
                  <a:extLst>
                    <a:ext uri="{FF2B5EF4-FFF2-40B4-BE49-F238E27FC236}">
                      <a16:creationId xmlns:a16="http://schemas.microsoft.com/office/drawing/2014/main" id="{6833BC47-29DE-CB37-7137-7FB8BBBFDE97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g3acbb144eea_1_6349">
                  <a:extLst>
                    <a:ext uri="{FF2B5EF4-FFF2-40B4-BE49-F238E27FC236}">
                      <a16:creationId xmlns:a16="http://schemas.microsoft.com/office/drawing/2014/main" id="{124E3E66-B390-BED9-02CC-4C41E281053E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g3acbb144eea_1_6349">
                  <a:extLst>
                    <a:ext uri="{FF2B5EF4-FFF2-40B4-BE49-F238E27FC236}">
                      <a16:creationId xmlns:a16="http://schemas.microsoft.com/office/drawing/2014/main" id="{2A4C7D18-78B2-CEF5-0F50-FF50920C9713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g3acbb144eea_1_6349">
                  <a:extLst>
                    <a:ext uri="{FF2B5EF4-FFF2-40B4-BE49-F238E27FC236}">
                      <a16:creationId xmlns:a16="http://schemas.microsoft.com/office/drawing/2014/main" id="{2B341B8E-0DBA-F22D-C767-5379F454B535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g3acbb144eea_1_6349">
                  <a:extLst>
                    <a:ext uri="{FF2B5EF4-FFF2-40B4-BE49-F238E27FC236}">
                      <a16:creationId xmlns:a16="http://schemas.microsoft.com/office/drawing/2014/main" id="{181951D3-06C3-F6C9-73C5-3B7A77577D03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g3acbb144eea_1_6349">
                  <a:extLst>
                    <a:ext uri="{FF2B5EF4-FFF2-40B4-BE49-F238E27FC236}">
                      <a16:creationId xmlns:a16="http://schemas.microsoft.com/office/drawing/2014/main" id="{83C3A30A-0D16-3997-62A3-206E5675FAFA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g3acbb144eea_1_6349">
                  <a:extLst>
                    <a:ext uri="{FF2B5EF4-FFF2-40B4-BE49-F238E27FC236}">
                      <a16:creationId xmlns:a16="http://schemas.microsoft.com/office/drawing/2014/main" id="{0FCF1E8E-F9CD-6F71-8256-B8D0821A95EE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3" name="Google Shape;11423;g3acbb144eea_1_6349">
                  <a:extLst>
                    <a:ext uri="{FF2B5EF4-FFF2-40B4-BE49-F238E27FC236}">
                      <a16:creationId xmlns:a16="http://schemas.microsoft.com/office/drawing/2014/main" id="{518FF2B9-B287-5BF7-8BDC-BC415BDD3680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4" name="Google Shape;11424;g3acbb144eea_1_6349">
                  <a:extLst>
                    <a:ext uri="{FF2B5EF4-FFF2-40B4-BE49-F238E27FC236}">
                      <a16:creationId xmlns:a16="http://schemas.microsoft.com/office/drawing/2014/main" id="{FF1A9AD2-19E5-AB9B-FB86-49AB02C4EA6B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g3acbb144eea_1_6349">
                  <a:extLst>
                    <a:ext uri="{FF2B5EF4-FFF2-40B4-BE49-F238E27FC236}">
                      <a16:creationId xmlns:a16="http://schemas.microsoft.com/office/drawing/2014/main" id="{785DC10A-7FCE-0A61-1FB6-CB0D0469F844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g3acbb144eea_1_6349">
                  <a:extLst>
                    <a:ext uri="{FF2B5EF4-FFF2-40B4-BE49-F238E27FC236}">
                      <a16:creationId xmlns:a16="http://schemas.microsoft.com/office/drawing/2014/main" id="{57DBF951-0BBE-BD6B-622F-FEE3585C3A50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g3acbb144eea_1_6349">
                  <a:extLst>
                    <a:ext uri="{FF2B5EF4-FFF2-40B4-BE49-F238E27FC236}">
                      <a16:creationId xmlns:a16="http://schemas.microsoft.com/office/drawing/2014/main" id="{11A5468D-2F3C-7EE2-2954-B119AD0DBE65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8" name="Google Shape;11428;g3acbb144eea_1_6349">
                  <a:extLst>
                    <a:ext uri="{FF2B5EF4-FFF2-40B4-BE49-F238E27FC236}">
                      <a16:creationId xmlns:a16="http://schemas.microsoft.com/office/drawing/2014/main" id="{7D68D746-4087-8369-5C60-E48D2FDDFF2E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9" name="Google Shape;11429;g3acbb144eea_1_6349">
                  <a:extLst>
                    <a:ext uri="{FF2B5EF4-FFF2-40B4-BE49-F238E27FC236}">
                      <a16:creationId xmlns:a16="http://schemas.microsoft.com/office/drawing/2014/main" id="{2FF9C47C-B95B-B41D-CCE4-4CDBE2E9D72F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0" name="Google Shape;11430;g3acbb144eea_1_6349">
                  <a:extLst>
                    <a:ext uri="{FF2B5EF4-FFF2-40B4-BE49-F238E27FC236}">
                      <a16:creationId xmlns:a16="http://schemas.microsoft.com/office/drawing/2014/main" id="{2D319DE6-C135-D2A3-B3DF-C77CCCD0DFD6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1" name="Google Shape;11431;g3acbb144eea_1_6349">
                  <a:extLst>
                    <a:ext uri="{FF2B5EF4-FFF2-40B4-BE49-F238E27FC236}">
                      <a16:creationId xmlns:a16="http://schemas.microsoft.com/office/drawing/2014/main" id="{81B48F29-DC0F-2AE7-FF1E-871F26D2E98C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2" name="Google Shape;11432;g3acbb144eea_1_6349">
                  <a:extLst>
                    <a:ext uri="{FF2B5EF4-FFF2-40B4-BE49-F238E27FC236}">
                      <a16:creationId xmlns:a16="http://schemas.microsoft.com/office/drawing/2014/main" id="{E7BDE106-E34B-52BF-EC71-026C7DD8A873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3" name="Google Shape;11433;g3acbb144eea_1_6349">
                  <a:extLst>
                    <a:ext uri="{FF2B5EF4-FFF2-40B4-BE49-F238E27FC236}">
                      <a16:creationId xmlns:a16="http://schemas.microsoft.com/office/drawing/2014/main" id="{AE81A32E-CC4F-23F8-084E-A5EF2BC3344C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4" name="Google Shape;11434;g3acbb144eea_1_6349">
                  <a:extLst>
                    <a:ext uri="{FF2B5EF4-FFF2-40B4-BE49-F238E27FC236}">
                      <a16:creationId xmlns:a16="http://schemas.microsoft.com/office/drawing/2014/main" id="{8AE9C916-D123-8D64-549C-FF30D83182B8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5" name="Google Shape;11435;g3acbb144eea_1_6349">
                  <a:extLst>
                    <a:ext uri="{FF2B5EF4-FFF2-40B4-BE49-F238E27FC236}">
                      <a16:creationId xmlns:a16="http://schemas.microsoft.com/office/drawing/2014/main" id="{95069695-153D-F0E7-432B-90E7CAA490DE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6" name="Google Shape;11436;g3acbb144eea_1_6349">
                  <a:extLst>
                    <a:ext uri="{FF2B5EF4-FFF2-40B4-BE49-F238E27FC236}">
                      <a16:creationId xmlns:a16="http://schemas.microsoft.com/office/drawing/2014/main" id="{AE609D83-EBD1-F688-39EB-D53A91756411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7" name="Google Shape;11437;g3acbb144eea_1_6349">
                  <a:extLst>
                    <a:ext uri="{FF2B5EF4-FFF2-40B4-BE49-F238E27FC236}">
                      <a16:creationId xmlns:a16="http://schemas.microsoft.com/office/drawing/2014/main" id="{1796652D-CBC2-6062-06BA-EA8857B482B0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8" name="Google Shape;11438;g3acbb144eea_1_6349">
                  <a:extLst>
                    <a:ext uri="{FF2B5EF4-FFF2-40B4-BE49-F238E27FC236}">
                      <a16:creationId xmlns:a16="http://schemas.microsoft.com/office/drawing/2014/main" id="{F2EF09CC-B9F4-35F5-4CBB-CD77CD9CD7E0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9" name="Google Shape;11439;g3acbb144eea_1_6349">
                  <a:extLst>
                    <a:ext uri="{FF2B5EF4-FFF2-40B4-BE49-F238E27FC236}">
                      <a16:creationId xmlns:a16="http://schemas.microsoft.com/office/drawing/2014/main" id="{14D7FFB0-08C8-24D4-5525-34D9467B1B6D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0" name="Google Shape;11440;g3acbb144eea_1_6349">
                  <a:extLst>
                    <a:ext uri="{FF2B5EF4-FFF2-40B4-BE49-F238E27FC236}">
                      <a16:creationId xmlns:a16="http://schemas.microsoft.com/office/drawing/2014/main" id="{EBCD9DDC-002F-1753-7B68-4AB3CB6B12A7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1" name="Google Shape;11441;g3acbb144eea_1_6349">
                  <a:extLst>
                    <a:ext uri="{FF2B5EF4-FFF2-40B4-BE49-F238E27FC236}">
                      <a16:creationId xmlns:a16="http://schemas.microsoft.com/office/drawing/2014/main" id="{DC794F96-4638-E846-4663-6FC78E80162A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2" name="Google Shape;11442;g3acbb144eea_1_6349">
                  <a:extLst>
                    <a:ext uri="{FF2B5EF4-FFF2-40B4-BE49-F238E27FC236}">
                      <a16:creationId xmlns:a16="http://schemas.microsoft.com/office/drawing/2014/main" id="{54337310-93FF-824E-5338-394DAF9270EF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3" name="Google Shape;11443;g3acbb144eea_1_6349">
                  <a:extLst>
                    <a:ext uri="{FF2B5EF4-FFF2-40B4-BE49-F238E27FC236}">
                      <a16:creationId xmlns:a16="http://schemas.microsoft.com/office/drawing/2014/main" id="{D23B11F4-A6B8-C37D-C384-DDFAA55CE9E8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4" name="Google Shape;11444;g3acbb144eea_1_6349">
                  <a:extLst>
                    <a:ext uri="{FF2B5EF4-FFF2-40B4-BE49-F238E27FC236}">
                      <a16:creationId xmlns:a16="http://schemas.microsoft.com/office/drawing/2014/main" id="{21876190-7D74-7D12-8605-9F2DA3C4D1BB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5" name="Google Shape;11445;g3acbb144eea_1_6349">
                  <a:extLst>
                    <a:ext uri="{FF2B5EF4-FFF2-40B4-BE49-F238E27FC236}">
                      <a16:creationId xmlns:a16="http://schemas.microsoft.com/office/drawing/2014/main" id="{F835CEE7-7E54-512E-DF71-E1D4CC1CA7D1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6" name="Google Shape;11446;g3acbb144eea_1_6349">
                  <a:extLst>
                    <a:ext uri="{FF2B5EF4-FFF2-40B4-BE49-F238E27FC236}">
                      <a16:creationId xmlns:a16="http://schemas.microsoft.com/office/drawing/2014/main" id="{F5F4C0B8-6EBC-CDF4-8077-1CF2481F04A2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7" name="Google Shape;11447;g3acbb144eea_1_6349">
                  <a:extLst>
                    <a:ext uri="{FF2B5EF4-FFF2-40B4-BE49-F238E27FC236}">
                      <a16:creationId xmlns:a16="http://schemas.microsoft.com/office/drawing/2014/main" id="{ED69E134-0409-A27F-3DCD-3D7DB318706C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8" name="Google Shape;11448;g3acbb144eea_1_6349">
                  <a:extLst>
                    <a:ext uri="{FF2B5EF4-FFF2-40B4-BE49-F238E27FC236}">
                      <a16:creationId xmlns:a16="http://schemas.microsoft.com/office/drawing/2014/main" id="{6743C894-AAEE-50F0-AE83-FD3034B804A7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9" name="Google Shape;11449;g3acbb144eea_1_6349">
                  <a:extLst>
                    <a:ext uri="{FF2B5EF4-FFF2-40B4-BE49-F238E27FC236}">
                      <a16:creationId xmlns:a16="http://schemas.microsoft.com/office/drawing/2014/main" id="{B7EDB17C-EBE7-6192-0B6E-8B8383C76931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0" name="Google Shape;11450;g3acbb144eea_1_6349">
                  <a:extLst>
                    <a:ext uri="{FF2B5EF4-FFF2-40B4-BE49-F238E27FC236}">
                      <a16:creationId xmlns:a16="http://schemas.microsoft.com/office/drawing/2014/main" id="{51774212-E1C4-4E68-C0C4-DFE061E9DB7A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1" name="Google Shape;11451;g3acbb144eea_1_6349">
                  <a:extLst>
                    <a:ext uri="{FF2B5EF4-FFF2-40B4-BE49-F238E27FC236}">
                      <a16:creationId xmlns:a16="http://schemas.microsoft.com/office/drawing/2014/main" id="{6076FBC5-F2CB-6DB8-A7DC-18A28E703605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2" name="Google Shape;11452;g3acbb144eea_1_6349">
                  <a:extLst>
                    <a:ext uri="{FF2B5EF4-FFF2-40B4-BE49-F238E27FC236}">
                      <a16:creationId xmlns:a16="http://schemas.microsoft.com/office/drawing/2014/main" id="{9DA2F11B-E027-C5CD-C248-9AEAA7C23684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3" name="Google Shape;11453;g3acbb144eea_1_6349">
                  <a:extLst>
                    <a:ext uri="{FF2B5EF4-FFF2-40B4-BE49-F238E27FC236}">
                      <a16:creationId xmlns:a16="http://schemas.microsoft.com/office/drawing/2014/main" id="{B5E2065A-CFF7-3936-D8C2-D88FF78FC57C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54" name="Google Shape;11454;g3acbb144eea_1_6349">
            <a:extLst>
              <a:ext uri="{FF2B5EF4-FFF2-40B4-BE49-F238E27FC236}">
                <a16:creationId xmlns:a16="http://schemas.microsoft.com/office/drawing/2014/main" id="{F52C2363-7797-71EA-8A49-E51A8B0D3770}"/>
              </a:ext>
            </a:extLst>
          </p:cNvPr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11455" name="Google Shape;11455;g3acbb144eea_1_6349">
              <a:extLst>
                <a:ext uri="{FF2B5EF4-FFF2-40B4-BE49-F238E27FC236}">
                  <a16:creationId xmlns:a16="http://schemas.microsoft.com/office/drawing/2014/main" id="{063CB20C-F549-B984-0C3A-59AD2FE53A1B}"/>
                </a:ext>
              </a:extLst>
            </p:cNvPr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56" name="Google Shape;11456;g3acbb144eea_1_6349">
              <a:extLst>
                <a:ext uri="{FF2B5EF4-FFF2-40B4-BE49-F238E27FC236}">
                  <a16:creationId xmlns:a16="http://schemas.microsoft.com/office/drawing/2014/main" id="{D1A4E837-6B5F-CBD3-8D59-97AD5DDC6F6E}"/>
                </a:ext>
              </a:extLst>
            </p:cNvPr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11457" name="Google Shape;11457;g3acbb144eea_1_6349">
                <a:extLst>
                  <a:ext uri="{FF2B5EF4-FFF2-40B4-BE49-F238E27FC236}">
                    <a16:creationId xmlns:a16="http://schemas.microsoft.com/office/drawing/2014/main" id="{CE23E68A-458D-7634-DDDA-E346D44268A3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8" name="Google Shape;11458;g3acbb144eea_1_6349">
                <a:extLst>
                  <a:ext uri="{FF2B5EF4-FFF2-40B4-BE49-F238E27FC236}">
                    <a16:creationId xmlns:a16="http://schemas.microsoft.com/office/drawing/2014/main" id="{85535350-3658-AF4C-6297-2F38C4C4272C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9" name="Google Shape;11459;g3acbb144eea_1_6349">
                <a:extLst>
                  <a:ext uri="{FF2B5EF4-FFF2-40B4-BE49-F238E27FC236}">
                    <a16:creationId xmlns:a16="http://schemas.microsoft.com/office/drawing/2014/main" id="{13B6FC08-B439-15CD-954F-BC0F36842CD2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60" name="Google Shape;11460;g3acbb144eea_1_6349">
                <a:extLst>
                  <a:ext uri="{FF2B5EF4-FFF2-40B4-BE49-F238E27FC236}">
                    <a16:creationId xmlns:a16="http://schemas.microsoft.com/office/drawing/2014/main" id="{E3C4E43D-55B6-B2AC-7640-27485B2F76E8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1461" name="Google Shape;11461;g3acbb144eea_1_6349">
                  <a:extLst>
                    <a:ext uri="{FF2B5EF4-FFF2-40B4-BE49-F238E27FC236}">
                      <a16:creationId xmlns:a16="http://schemas.microsoft.com/office/drawing/2014/main" id="{3C07C4C6-DCCE-E5EA-4481-EA5BFA402F0E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g3acbb144eea_1_6349">
                  <a:extLst>
                    <a:ext uri="{FF2B5EF4-FFF2-40B4-BE49-F238E27FC236}">
                      <a16:creationId xmlns:a16="http://schemas.microsoft.com/office/drawing/2014/main" id="{1DD8ECFD-4E62-80CE-D240-3638804A0D50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g3acbb144eea_1_6349">
                  <a:extLst>
                    <a:ext uri="{FF2B5EF4-FFF2-40B4-BE49-F238E27FC236}">
                      <a16:creationId xmlns:a16="http://schemas.microsoft.com/office/drawing/2014/main" id="{8B8E3D34-3156-F64C-CEF6-34A6557B4439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4" name="Google Shape;11464;g3acbb144eea_1_6349">
                <a:extLst>
                  <a:ext uri="{FF2B5EF4-FFF2-40B4-BE49-F238E27FC236}">
                    <a16:creationId xmlns:a16="http://schemas.microsoft.com/office/drawing/2014/main" id="{054EFBAB-2A19-088F-E770-097432C57278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1465" name="Google Shape;11465;g3acbb144eea_1_6349">
                  <a:extLst>
                    <a:ext uri="{FF2B5EF4-FFF2-40B4-BE49-F238E27FC236}">
                      <a16:creationId xmlns:a16="http://schemas.microsoft.com/office/drawing/2014/main" id="{652A029B-44F5-1579-E82D-6AAFB01A14CF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1466" name="Google Shape;11466;g3acbb144eea_1_6349">
                    <a:extLst>
                      <a:ext uri="{FF2B5EF4-FFF2-40B4-BE49-F238E27FC236}">
                        <a16:creationId xmlns:a16="http://schemas.microsoft.com/office/drawing/2014/main" id="{45A775BC-CCCA-56B5-DE42-28B75ED40F9B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7" name="Google Shape;11467;g3acbb144eea_1_6349">
                    <a:extLst>
                      <a:ext uri="{FF2B5EF4-FFF2-40B4-BE49-F238E27FC236}">
                        <a16:creationId xmlns:a16="http://schemas.microsoft.com/office/drawing/2014/main" id="{7ADBA99A-23EB-B3AA-B33C-A2EAC7C961E6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8" name="Google Shape;11468;g3acbb144eea_1_6349">
                    <a:extLst>
                      <a:ext uri="{FF2B5EF4-FFF2-40B4-BE49-F238E27FC236}">
                        <a16:creationId xmlns:a16="http://schemas.microsoft.com/office/drawing/2014/main" id="{2CE818C3-429C-1C8A-9F14-9D912E19DE7D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469" name="Google Shape;11469;g3acbb144eea_1_6349">
                  <a:extLst>
                    <a:ext uri="{FF2B5EF4-FFF2-40B4-BE49-F238E27FC236}">
                      <a16:creationId xmlns:a16="http://schemas.microsoft.com/office/drawing/2014/main" id="{2E8AC08A-E970-E460-A732-FA5A238566E6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1470" name="Google Shape;11470;g3acbb144eea_1_6349">
                    <a:extLst>
                      <a:ext uri="{FF2B5EF4-FFF2-40B4-BE49-F238E27FC236}">
                        <a16:creationId xmlns:a16="http://schemas.microsoft.com/office/drawing/2014/main" id="{BBFD0ABC-B14E-B4A4-2F21-E05D8471EAEF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1" name="Google Shape;11471;g3acbb144eea_1_6349">
                    <a:extLst>
                      <a:ext uri="{FF2B5EF4-FFF2-40B4-BE49-F238E27FC236}">
                        <a16:creationId xmlns:a16="http://schemas.microsoft.com/office/drawing/2014/main" id="{3067B7F2-1AE4-37A1-393E-1D635DF473A6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472" name="Google Shape;11472;g3acbb144eea_1_6349">
                  <a:extLst>
                    <a:ext uri="{FF2B5EF4-FFF2-40B4-BE49-F238E27FC236}">
                      <a16:creationId xmlns:a16="http://schemas.microsoft.com/office/drawing/2014/main" id="{0E853D90-EB38-13B1-270E-5CEAE56223A6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3" name="Google Shape;11473;g3acbb144eea_1_6349">
                  <a:extLst>
                    <a:ext uri="{FF2B5EF4-FFF2-40B4-BE49-F238E27FC236}">
                      <a16:creationId xmlns:a16="http://schemas.microsoft.com/office/drawing/2014/main" id="{0BD38FFE-833C-5752-7395-0B1B9C47D8E9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474" name="Google Shape;11474;g3acbb144eea_1_6349">
                  <a:extLst>
                    <a:ext uri="{FF2B5EF4-FFF2-40B4-BE49-F238E27FC236}">
                      <a16:creationId xmlns:a16="http://schemas.microsoft.com/office/drawing/2014/main" id="{3DAB4E37-C9A3-6EC9-F49A-799B2C1F0CC8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1475" name="Google Shape;11475;g3acbb144eea_1_6349">
                    <a:extLst>
                      <a:ext uri="{FF2B5EF4-FFF2-40B4-BE49-F238E27FC236}">
                        <a16:creationId xmlns:a16="http://schemas.microsoft.com/office/drawing/2014/main" id="{74D6AF3E-E3B2-5342-6828-0FBEC97C11DD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6" name="Google Shape;11476;g3acbb144eea_1_6349">
                    <a:extLst>
                      <a:ext uri="{FF2B5EF4-FFF2-40B4-BE49-F238E27FC236}">
                        <a16:creationId xmlns:a16="http://schemas.microsoft.com/office/drawing/2014/main" id="{46087785-958D-2485-4FED-AC2645D63E0A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7" name="Google Shape;11477;g3acbb144eea_1_6349">
                    <a:extLst>
                      <a:ext uri="{FF2B5EF4-FFF2-40B4-BE49-F238E27FC236}">
                        <a16:creationId xmlns:a16="http://schemas.microsoft.com/office/drawing/2014/main" id="{E4ED9983-000F-87D6-D4B3-B24021F5680C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478" name="Google Shape;11478;g3acbb144eea_1_6349">
            <a:extLst>
              <a:ext uri="{FF2B5EF4-FFF2-40B4-BE49-F238E27FC236}">
                <a16:creationId xmlns:a16="http://schemas.microsoft.com/office/drawing/2014/main" id="{B60D18B5-21A9-6331-0097-730802D5A237}"/>
              </a:ext>
            </a:extLst>
          </p:cNvPr>
          <p:cNvGrpSpPr/>
          <p:nvPr/>
        </p:nvGrpSpPr>
        <p:grpSpPr>
          <a:xfrm>
            <a:off x="3483444" y="1713071"/>
            <a:ext cx="1741800" cy="1713000"/>
            <a:chOff x="3483444" y="1713071"/>
            <a:chExt cx="1741800" cy="1713000"/>
          </a:xfrm>
        </p:grpSpPr>
        <p:sp>
          <p:nvSpPr>
            <p:cNvPr id="11479" name="Google Shape;11479;g3acbb144eea_1_6349">
              <a:extLst>
                <a:ext uri="{FF2B5EF4-FFF2-40B4-BE49-F238E27FC236}">
                  <a16:creationId xmlns:a16="http://schemas.microsoft.com/office/drawing/2014/main" id="{0BF17492-EBE3-11AF-0F45-50792E939932}"/>
                </a:ext>
              </a:extLst>
            </p:cNvPr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0" name="Google Shape;11480;g3acbb144eea_1_6349">
              <a:extLst>
                <a:ext uri="{FF2B5EF4-FFF2-40B4-BE49-F238E27FC236}">
                  <a16:creationId xmlns:a16="http://schemas.microsoft.com/office/drawing/2014/main" id="{6E4C988B-3757-3B09-CCC7-4B20F8474F7C}"/>
                </a:ext>
              </a:extLst>
            </p:cNvPr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11481" name="Google Shape;11481;g3acbb144eea_1_6349">
                <a:extLst>
                  <a:ext uri="{FF2B5EF4-FFF2-40B4-BE49-F238E27FC236}">
                    <a16:creationId xmlns:a16="http://schemas.microsoft.com/office/drawing/2014/main" id="{336175C9-0506-580E-18CA-493F7507FCC9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82" name="Google Shape;11482;g3acbb144eea_1_6349">
                <a:extLst>
                  <a:ext uri="{FF2B5EF4-FFF2-40B4-BE49-F238E27FC236}">
                    <a16:creationId xmlns:a16="http://schemas.microsoft.com/office/drawing/2014/main" id="{201C95A5-2705-88CD-EA2F-49FFF1B93377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1483" name="Google Shape;11483;g3acbb144eea_1_6349">
                  <a:extLst>
                    <a:ext uri="{FF2B5EF4-FFF2-40B4-BE49-F238E27FC236}">
                      <a16:creationId xmlns:a16="http://schemas.microsoft.com/office/drawing/2014/main" id="{E15E1888-EDB8-64E9-BA70-BF94C4445E56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4" name="Google Shape;11484;g3acbb144eea_1_6349">
                  <a:extLst>
                    <a:ext uri="{FF2B5EF4-FFF2-40B4-BE49-F238E27FC236}">
                      <a16:creationId xmlns:a16="http://schemas.microsoft.com/office/drawing/2014/main" id="{34A24169-0661-4E34-B3E2-F232DC7C15E8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5" name="Google Shape;11485;g3acbb144eea_1_6349">
                  <a:extLst>
                    <a:ext uri="{FF2B5EF4-FFF2-40B4-BE49-F238E27FC236}">
                      <a16:creationId xmlns:a16="http://schemas.microsoft.com/office/drawing/2014/main" id="{28E60E59-F55D-989D-A126-9B482C1BBC8B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g3acbb144eea_1_6349">
                  <a:extLst>
                    <a:ext uri="{FF2B5EF4-FFF2-40B4-BE49-F238E27FC236}">
                      <a16:creationId xmlns:a16="http://schemas.microsoft.com/office/drawing/2014/main" id="{B711F455-3A70-AF8B-74C9-918ADEDB1BEE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g3acbb144eea_1_6349">
                  <a:extLst>
                    <a:ext uri="{FF2B5EF4-FFF2-40B4-BE49-F238E27FC236}">
                      <a16:creationId xmlns:a16="http://schemas.microsoft.com/office/drawing/2014/main" id="{3420C79B-3C9C-FC3D-AD3D-4677BB32ED6C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g3acbb144eea_1_6349">
                  <a:extLst>
                    <a:ext uri="{FF2B5EF4-FFF2-40B4-BE49-F238E27FC236}">
                      <a16:creationId xmlns:a16="http://schemas.microsoft.com/office/drawing/2014/main" id="{FB0791DC-BF4A-8DB9-580E-3AA6112E6124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9" name="Google Shape;11489;g3acbb144eea_1_6349">
                <a:extLst>
                  <a:ext uri="{FF2B5EF4-FFF2-40B4-BE49-F238E27FC236}">
                    <a16:creationId xmlns:a16="http://schemas.microsoft.com/office/drawing/2014/main" id="{BAF6A7F8-4755-BF2C-B131-E533DEB1216F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1490" name="Google Shape;11490;g3acbb144eea_1_6349">
                  <a:extLst>
                    <a:ext uri="{FF2B5EF4-FFF2-40B4-BE49-F238E27FC236}">
                      <a16:creationId xmlns:a16="http://schemas.microsoft.com/office/drawing/2014/main" id="{41828DD4-6123-8EFE-215B-FAFF2DB96E57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g3acbb144eea_1_6349">
                  <a:extLst>
                    <a:ext uri="{FF2B5EF4-FFF2-40B4-BE49-F238E27FC236}">
                      <a16:creationId xmlns:a16="http://schemas.microsoft.com/office/drawing/2014/main" id="{9510BCCE-221B-E251-A13F-1AC4B5DB2E23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g3acbb144eea_1_6349">
                  <a:extLst>
                    <a:ext uri="{FF2B5EF4-FFF2-40B4-BE49-F238E27FC236}">
                      <a16:creationId xmlns:a16="http://schemas.microsoft.com/office/drawing/2014/main" id="{E91C1542-610F-CD61-D531-90C5474FC1C5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93" name="Google Shape;11493;g3acbb144eea_1_6349">
                <a:extLst>
                  <a:ext uri="{FF2B5EF4-FFF2-40B4-BE49-F238E27FC236}">
                    <a16:creationId xmlns:a16="http://schemas.microsoft.com/office/drawing/2014/main" id="{5C4EB92A-87BA-796E-D393-97111CCCC76D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94" name="Google Shape;11494;g3acbb144eea_1_6349">
                <a:extLst>
                  <a:ext uri="{FF2B5EF4-FFF2-40B4-BE49-F238E27FC236}">
                    <a16:creationId xmlns:a16="http://schemas.microsoft.com/office/drawing/2014/main" id="{3D9BCCEC-5B08-606A-B49E-31583D17B09C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1495" name="Google Shape;11495;g3acbb144eea_1_6349">
                  <a:extLst>
                    <a:ext uri="{FF2B5EF4-FFF2-40B4-BE49-F238E27FC236}">
                      <a16:creationId xmlns:a16="http://schemas.microsoft.com/office/drawing/2014/main" id="{F290713D-B569-0766-AD3E-0DC4837DF2B6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6" name="Google Shape;11496;g3acbb144eea_1_6349">
                  <a:extLst>
                    <a:ext uri="{FF2B5EF4-FFF2-40B4-BE49-F238E27FC236}">
                      <a16:creationId xmlns:a16="http://schemas.microsoft.com/office/drawing/2014/main" id="{FFFE6C59-C7D2-FBFF-F5D0-4687DEB1F5BB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7" name="Google Shape;11497;g3acbb144eea_1_6349">
                  <a:extLst>
                    <a:ext uri="{FF2B5EF4-FFF2-40B4-BE49-F238E27FC236}">
                      <a16:creationId xmlns:a16="http://schemas.microsoft.com/office/drawing/2014/main" id="{E964A2D8-6062-655E-59EF-409AEC5791A1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98" name="Google Shape;11498;g3acbb144eea_1_6349">
            <a:extLst>
              <a:ext uri="{FF2B5EF4-FFF2-40B4-BE49-F238E27FC236}">
                <a16:creationId xmlns:a16="http://schemas.microsoft.com/office/drawing/2014/main" id="{3F1647E0-2921-A351-6CA9-6E678D62101B}"/>
              </a:ext>
            </a:extLst>
          </p:cNvPr>
          <p:cNvGrpSpPr/>
          <p:nvPr/>
        </p:nvGrpSpPr>
        <p:grpSpPr>
          <a:xfrm>
            <a:off x="1741727" y="1713071"/>
            <a:ext cx="1741800" cy="1713000"/>
            <a:chOff x="5225189" y="1713071"/>
            <a:chExt cx="1741800" cy="1713000"/>
          </a:xfrm>
        </p:grpSpPr>
        <p:sp>
          <p:nvSpPr>
            <p:cNvPr id="11499" name="Google Shape;11499;g3acbb144eea_1_6349">
              <a:extLst>
                <a:ext uri="{FF2B5EF4-FFF2-40B4-BE49-F238E27FC236}">
                  <a16:creationId xmlns:a16="http://schemas.microsoft.com/office/drawing/2014/main" id="{3307AD6E-E7B4-BF9B-66A2-B942CFC0E3DB}"/>
                </a:ext>
              </a:extLst>
            </p:cNvPr>
            <p:cNvSpPr/>
            <p:nvPr/>
          </p:nvSpPr>
          <p:spPr>
            <a:xfrm>
              <a:off x="5225189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00" name="Google Shape;11500;g3acbb144eea_1_6349">
              <a:extLst>
                <a:ext uri="{FF2B5EF4-FFF2-40B4-BE49-F238E27FC236}">
                  <a16:creationId xmlns:a16="http://schemas.microsoft.com/office/drawing/2014/main" id="{B9D01C92-34DF-E144-8403-F469E7E62D54}"/>
                </a:ext>
              </a:extLst>
            </p:cNvPr>
            <p:cNvGrpSpPr/>
            <p:nvPr/>
          </p:nvGrpSpPr>
          <p:grpSpPr>
            <a:xfrm>
              <a:off x="5514284" y="2144079"/>
              <a:ext cx="1160219" cy="850919"/>
              <a:chOff x="-4275879" y="2824603"/>
              <a:chExt cx="740266" cy="542920"/>
            </a:xfrm>
          </p:grpSpPr>
          <p:grpSp>
            <p:nvGrpSpPr>
              <p:cNvPr id="11501" name="Google Shape;11501;g3acbb144eea_1_6349">
                <a:extLst>
                  <a:ext uri="{FF2B5EF4-FFF2-40B4-BE49-F238E27FC236}">
                    <a16:creationId xmlns:a16="http://schemas.microsoft.com/office/drawing/2014/main" id="{F32A1E1E-468B-3E3B-86CB-0611E6F569EF}"/>
                  </a:ext>
                </a:extLst>
              </p:cNvPr>
              <p:cNvGrpSpPr/>
              <p:nvPr/>
            </p:nvGrpSpPr>
            <p:grpSpPr>
              <a:xfrm>
                <a:off x="-4274462" y="2986190"/>
                <a:ext cx="730564" cy="108300"/>
                <a:chOff x="-4274462" y="2986190"/>
                <a:chExt cx="730564" cy="108300"/>
              </a:xfrm>
            </p:grpSpPr>
            <p:sp>
              <p:nvSpPr>
                <p:cNvPr id="11502" name="Google Shape;11502;g3acbb144eea_1_6349">
                  <a:extLst>
                    <a:ext uri="{FF2B5EF4-FFF2-40B4-BE49-F238E27FC236}">
                      <a16:creationId xmlns:a16="http://schemas.microsoft.com/office/drawing/2014/main" id="{8EBFFF03-BF5B-1CF2-05F5-BD84EF900CC1}"/>
                    </a:ext>
                  </a:extLst>
                </p:cNvPr>
                <p:cNvSpPr/>
                <p:nvPr/>
              </p:nvSpPr>
              <p:spPr>
                <a:xfrm>
                  <a:off x="-4274462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3" name="Google Shape;11503;g3acbb144eea_1_6349">
                  <a:extLst>
                    <a:ext uri="{FF2B5EF4-FFF2-40B4-BE49-F238E27FC236}">
                      <a16:creationId xmlns:a16="http://schemas.microsoft.com/office/drawing/2014/main" id="{963D37CB-B987-A18F-E8D9-B5BF7A8E192E}"/>
                    </a:ext>
                  </a:extLst>
                </p:cNvPr>
                <p:cNvSpPr/>
                <p:nvPr/>
              </p:nvSpPr>
              <p:spPr>
                <a:xfrm>
                  <a:off x="-416631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g3acbb144eea_1_6349">
                  <a:extLst>
                    <a:ext uri="{FF2B5EF4-FFF2-40B4-BE49-F238E27FC236}">
                      <a16:creationId xmlns:a16="http://schemas.microsoft.com/office/drawing/2014/main" id="{897D45C5-3A80-7F2C-C391-E26EF804AFCE}"/>
                    </a:ext>
                  </a:extLst>
                </p:cNvPr>
                <p:cNvSpPr/>
                <p:nvPr/>
              </p:nvSpPr>
              <p:spPr>
                <a:xfrm>
                  <a:off x="-405815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5" name="Google Shape;11505;g3acbb144eea_1_6349">
                  <a:extLst>
                    <a:ext uri="{FF2B5EF4-FFF2-40B4-BE49-F238E27FC236}">
                      <a16:creationId xmlns:a16="http://schemas.microsoft.com/office/drawing/2014/main" id="{42849864-9F85-2FC3-B4CF-A2FED0778B4D}"/>
                    </a:ext>
                  </a:extLst>
                </p:cNvPr>
                <p:cNvSpPr/>
                <p:nvPr/>
              </p:nvSpPr>
              <p:spPr>
                <a:xfrm>
                  <a:off x="-3950005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6" name="Google Shape;11506;g3acbb144eea_1_6349">
                  <a:extLst>
                    <a:ext uri="{FF2B5EF4-FFF2-40B4-BE49-F238E27FC236}">
                      <a16:creationId xmlns:a16="http://schemas.microsoft.com/office/drawing/2014/main" id="{EFF07FFD-BA0D-96A8-536C-91D1B7BDEB48}"/>
                    </a:ext>
                  </a:extLst>
                </p:cNvPr>
                <p:cNvSpPr/>
                <p:nvPr/>
              </p:nvSpPr>
              <p:spPr>
                <a:xfrm>
                  <a:off x="-3841853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g3acbb144eea_1_6349">
                  <a:extLst>
                    <a:ext uri="{FF2B5EF4-FFF2-40B4-BE49-F238E27FC236}">
                      <a16:creationId xmlns:a16="http://schemas.microsoft.com/office/drawing/2014/main" id="{5C2AC806-B056-CBAD-C42F-9A7CB231BF3C}"/>
                    </a:ext>
                  </a:extLst>
                </p:cNvPr>
                <p:cNvSpPr/>
                <p:nvPr/>
              </p:nvSpPr>
              <p:spPr>
                <a:xfrm>
                  <a:off x="-373370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8" name="Google Shape;11508;g3acbb144eea_1_6349">
                  <a:extLst>
                    <a:ext uri="{FF2B5EF4-FFF2-40B4-BE49-F238E27FC236}">
                      <a16:creationId xmlns:a16="http://schemas.microsoft.com/office/drawing/2014/main" id="{1E3AEECA-7429-2E64-385D-921804F06283}"/>
                    </a:ext>
                  </a:extLst>
                </p:cNvPr>
                <p:cNvSpPr/>
                <p:nvPr/>
              </p:nvSpPr>
              <p:spPr>
                <a:xfrm>
                  <a:off x="-365219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9" name="Google Shape;11509;g3acbb144eea_1_6349">
                <a:extLst>
                  <a:ext uri="{FF2B5EF4-FFF2-40B4-BE49-F238E27FC236}">
                    <a16:creationId xmlns:a16="http://schemas.microsoft.com/office/drawing/2014/main" id="{8322BEA6-9695-5454-C153-469AE4BAB757}"/>
                  </a:ext>
                </a:extLst>
              </p:cNvPr>
              <p:cNvGrpSpPr/>
              <p:nvPr/>
            </p:nvGrpSpPr>
            <p:grpSpPr>
              <a:xfrm>
                <a:off x="-4224873" y="2928909"/>
                <a:ext cx="622412" cy="108300"/>
                <a:chOff x="-4224873" y="2928909"/>
                <a:chExt cx="622412" cy="108300"/>
              </a:xfrm>
            </p:grpSpPr>
            <p:sp>
              <p:nvSpPr>
                <p:cNvPr id="11510" name="Google Shape;11510;g3acbb144eea_1_6349">
                  <a:extLst>
                    <a:ext uri="{FF2B5EF4-FFF2-40B4-BE49-F238E27FC236}">
                      <a16:creationId xmlns:a16="http://schemas.microsoft.com/office/drawing/2014/main" id="{B754AA73-1156-FEAA-E52C-43BDCBA638A2}"/>
                    </a:ext>
                  </a:extLst>
                </p:cNvPr>
                <p:cNvSpPr/>
                <p:nvPr/>
              </p:nvSpPr>
              <p:spPr>
                <a:xfrm>
                  <a:off x="-4116720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1" name="Google Shape;11511;g3acbb144eea_1_6349">
                  <a:extLst>
                    <a:ext uri="{FF2B5EF4-FFF2-40B4-BE49-F238E27FC236}">
                      <a16:creationId xmlns:a16="http://schemas.microsoft.com/office/drawing/2014/main" id="{B42DB2AF-D55E-A330-0C7B-FB0C9F9365C4}"/>
                    </a:ext>
                  </a:extLst>
                </p:cNvPr>
                <p:cNvSpPr/>
                <p:nvPr/>
              </p:nvSpPr>
              <p:spPr>
                <a:xfrm>
                  <a:off x="-4224873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2" name="Google Shape;11512;g3acbb144eea_1_6349">
                  <a:extLst>
                    <a:ext uri="{FF2B5EF4-FFF2-40B4-BE49-F238E27FC236}">
                      <a16:creationId xmlns:a16="http://schemas.microsoft.com/office/drawing/2014/main" id="{642B6CD9-4A0E-D96A-BF03-B984BCF0A0E8}"/>
                    </a:ext>
                  </a:extLst>
                </p:cNvPr>
                <p:cNvSpPr/>
                <p:nvPr/>
              </p:nvSpPr>
              <p:spPr>
                <a:xfrm>
                  <a:off x="-4008568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g3acbb144eea_1_6349">
                  <a:extLst>
                    <a:ext uri="{FF2B5EF4-FFF2-40B4-BE49-F238E27FC236}">
                      <a16:creationId xmlns:a16="http://schemas.microsoft.com/office/drawing/2014/main" id="{BE12D5F7-DDFE-8A16-7C87-E9FC2B57C44C}"/>
                    </a:ext>
                  </a:extLst>
                </p:cNvPr>
                <p:cNvSpPr/>
                <p:nvPr/>
              </p:nvSpPr>
              <p:spPr>
                <a:xfrm>
                  <a:off x="-3900416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4" name="Google Shape;11514;g3acbb144eea_1_6349">
                  <a:extLst>
                    <a:ext uri="{FF2B5EF4-FFF2-40B4-BE49-F238E27FC236}">
                      <a16:creationId xmlns:a16="http://schemas.microsoft.com/office/drawing/2014/main" id="{7D93C079-2333-0BD3-2C6C-5CDD8C4A086B}"/>
                    </a:ext>
                  </a:extLst>
                </p:cNvPr>
                <p:cNvSpPr/>
                <p:nvPr/>
              </p:nvSpPr>
              <p:spPr>
                <a:xfrm>
                  <a:off x="-3792263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5" name="Google Shape;11515;g3acbb144eea_1_6349">
                  <a:extLst>
                    <a:ext uri="{FF2B5EF4-FFF2-40B4-BE49-F238E27FC236}">
                      <a16:creationId xmlns:a16="http://schemas.microsoft.com/office/drawing/2014/main" id="{CDB961E4-E600-3893-781E-CA664A4520C5}"/>
                    </a:ext>
                  </a:extLst>
                </p:cNvPr>
                <p:cNvSpPr/>
                <p:nvPr/>
              </p:nvSpPr>
              <p:spPr>
                <a:xfrm>
                  <a:off x="-3710761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6" name="Google Shape;11516;g3acbb144eea_1_6349">
                <a:extLst>
                  <a:ext uri="{FF2B5EF4-FFF2-40B4-BE49-F238E27FC236}">
                    <a16:creationId xmlns:a16="http://schemas.microsoft.com/office/drawing/2014/main" id="{4EB37012-515D-4773-2751-15E72347C450}"/>
                  </a:ext>
                </a:extLst>
              </p:cNvPr>
              <p:cNvGrpSpPr/>
              <p:nvPr/>
            </p:nvGrpSpPr>
            <p:grpSpPr>
              <a:xfrm>
                <a:off x="-4148701" y="2824603"/>
                <a:ext cx="468044" cy="174014"/>
                <a:chOff x="-4148701" y="2824603"/>
                <a:chExt cx="468044" cy="174014"/>
              </a:xfrm>
            </p:grpSpPr>
            <p:sp>
              <p:nvSpPr>
                <p:cNvPr id="11517" name="Google Shape;11517;g3acbb144eea_1_6349">
                  <a:extLst>
                    <a:ext uri="{FF2B5EF4-FFF2-40B4-BE49-F238E27FC236}">
                      <a16:creationId xmlns:a16="http://schemas.microsoft.com/office/drawing/2014/main" id="{0D52D2D6-379D-08D8-1B41-95B5349645C2}"/>
                    </a:ext>
                  </a:extLst>
                </p:cNvPr>
                <p:cNvSpPr/>
                <p:nvPr/>
              </p:nvSpPr>
              <p:spPr>
                <a:xfrm>
                  <a:off x="-4148701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8" name="Google Shape;11518;g3acbb144eea_1_6349">
                  <a:extLst>
                    <a:ext uri="{FF2B5EF4-FFF2-40B4-BE49-F238E27FC236}">
                      <a16:creationId xmlns:a16="http://schemas.microsoft.com/office/drawing/2014/main" id="{8828027B-4508-BB8F-A6BA-4AECCF82C8CA}"/>
                    </a:ext>
                  </a:extLst>
                </p:cNvPr>
                <p:cNvSpPr/>
                <p:nvPr/>
              </p:nvSpPr>
              <p:spPr>
                <a:xfrm>
                  <a:off x="-4063690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g3acbb144eea_1_6349">
                  <a:extLst>
                    <a:ext uri="{FF2B5EF4-FFF2-40B4-BE49-F238E27FC236}">
                      <a16:creationId xmlns:a16="http://schemas.microsoft.com/office/drawing/2014/main" id="{7D96AE54-8503-C46B-53AB-438A965001FE}"/>
                    </a:ext>
                  </a:extLst>
                </p:cNvPr>
                <p:cNvSpPr/>
                <p:nvPr/>
              </p:nvSpPr>
              <p:spPr>
                <a:xfrm>
                  <a:off x="-3874035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0" name="Google Shape;11520;g3acbb144eea_1_6349">
                  <a:extLst>
                    <a:ext uri="{FF2B5EF4-FFF2-40B4-BE49-F238E27FC236}">
                      <a16:creationId xmlns:a16="http://schemas.microsoft.com/office/drawing/2014/main" id="{71829F5D-8248-A56E-606B-0D9FC49A57FF}"/>
                    </a:ext>
                  </a:extLst>
                </p:cNvPr>
                <p:cNvSpPr/>
                <p:nvPr/>
              </p:nvSpPr>
              <p:spPr>
                <a:xfrm>
                  <a:off x="-3967142" y="2824603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1" name="Google Shape;11521;g3acbb144eea_1_6349">
                  <a:extLst>
                    <a:ext uri="{FF2B5EF4-FFF2-40B4-BE49-F238E27FC236}">
                      <a16:creationId xmlns:a16="http://schemas.microsoft.com/office/drawing/2014/main" id="{19A89787-5580-2DA7-C324-DB638E618001}"/>
                    </a:ext>
                  </a:extLst>
                </p:cNvPr>
                <p:cNvSpPr/>
                <p:nvPr/>
              </p:nvSpPr>
              <p:spPr>
                <a:xfrm>
                  <a:off x="-3788957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g3acbb144eea_1_6349">
                  <a:extLst>
                    <a:ext uri="{FF2B5EF4-FFF2-40B4-BE49-F238E27FC236}">
                      <a16:creationId xmlns:a16="http://schemas.microsoft.com/office/drawing/2014/main" id="{F9A17430-D87A-B8F4-CA46-CEE1DA32D679}"/>
                    </a:ext>
                  </a:extLst>
                </p:cNvPr>
                <p:cNvSpPr/>
                <p:nvPr/>
              </p:nvSpPr>
              <p:spPr>
                <a:xfrm>
                  <a:off x="-3955538" y="286899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g3acbb144eea_1_6349">
                <a:extLst>
                  <a:ext uri="{FF2B5EF4-FFF2-40B4-BE49-F238E27FC236}">
                    <a16:creationId xmlns:a16="http://schemas.microsoft.com/office/drawing/2014/main" id="{80C17DD7-4CDB-55CC-6B98-6C4B531BF17F}"/>
                  </a:ext>
                </a:extLst>
              </p:cNvPr>
              <p:cNvGrpSpPr/>
              <p:nvPr/>
            </p:nvGrpSpPr>
            <p:grpSpPr>
              <a:xfrm>
                <a:off x="-4039806" y="2897806"/>
                <a:ext cx="282167" cy="122536"/>
                <a:chOff x="-4039806" y="2897806"/>
                <a:chExt cx="282167" cy="122536"/>
              </a:xfrm>
            </p:grpSpPr>
            <p:sp>
              <p:nvSpPr>
                <p:cNvPr id="11524" name="Google Shape;11524;g3acbb144eea_1_6349">
                  <a:extLst>
                    <a:ext uri="{FF2B5EF4-FFF2-40B4-BE49-F238E27FC236}">
                      <a16:creationId xmlns:a16="http://schemas.microsoft.com/office/drawing/2014/main" id="{73D4D4F8-0D84-2C2A-D10F-6160A1B17421}"/>
                    </a:ext>
                  </a:extLst>
                </p:cNvPr>
                <p:cNvSpPr/>
                <p:nvPr/>
              </p:nvSpPr>
              <p:spPr>
                <a:xfrm>
                  <a:off x="-4039806" y="2897806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g3acbb144eea_1_6349">
                  <a:extLst>
                    <a:ext uri="{FF2B5EF4-FFF2-40B4-BE49-F238E27FC236}">
                      <a16:creationId xmlns:a16="http://schemas.microsoft.com/office/drawing/2014/main" id="{A9B4F955-FC19-8B51-132D-634ED484FF0A}"/>
                    </a:ext>
                  </a:extLst>
                </p:cNvPr>
                <p:cNvSpPr/>
                <p:nvPr/>
              </p:nvSpPr>
              <p:spPr>
                <a:xfrm>
                  <a:off x="-3865939" y="2912042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26" name="Google Shape;11526;g3acbb144eea_1_6349">
                <a:extLst>
                  <a:ext uri="{FF2B5EF4-FFF2-40B4-BE49-F238E27FC236}">
                    <a16:creationId xmlns:a16="http://schemas.microsoft.com/office/drawing/2014/main" id="{D8628965-10FC-3132-613C-5ED04640E197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27" name="Google Shape;11527;g3acbb144eea_1_6349">
                <a:extLst>
                  <a:ext uri="{FF2B5EF4-FFF2-40B4-BE49-F238E27FC236}">
                    <a16:creationId xmlns:a16="http://schemas.microsoft.com/office/drawing/2014/main" id="{0FA22D75-683A-85B9-619E-601013A30727}"/>
                  </a:ext>
                </a:extLst>
              </p:cNvPr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11528" name="Google Shape;11528;g3acbb144eea_1_6349">
                  <a:extLst>
                    <a:ext uri="{FF2B5EF4-FFF2-40B4-BE49-F238E27FC236}">
                      <a16:creationId xmlns:a16="http://schemas.microsoft.com/office/drawing/2014/main" id="{4D3E409B-8707-2321-C81A-350813891981}"/>
                    </a:ext>
                  </a:extLst>
                </p:cNvPr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9" name="Google Shape;11529;g3acbb144eea_1_6349">
                  <a:extLst>
                    <a:ext uri="{FF2B5EF4-FFF2-40B4-BE49-F238E27FC236}">
                      <a16:creationId xmlns:a16="http://schemas.microsoft.com/office/drawing/2014/main" id="{85991323-FCE0-82E4-E010-AE226A129792}"/>
                    </a:ext>
                  </a:extLst>
                </p:cNvPr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30" name="Google Shape;11530;g3acbb144eea_1_6349">
                <a:extLst>
                  <a:ext uri="{FF2B5EF4-FFF2-40B4-BE49-F238E27FC236}">
                    <a16:creationId xmlns:a16="http://schemas.microsoft.com/office/drawing/2014/main" id="{A7A1B173-B591-27E0-7947-F6BB2A3D5425}"/>
                  </a:ext>
                </a:extLst>
              </p:cNvPr>
              <p:cNvSpPr/>
              <p:nvPr/>
            </p:nvSpPr>
            <p:spPr>
              <a:xfrm>
                <a:off x="-423904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1" name="Google Shape;11531;g3acbb144eea_1_6349">
                <a:extLst>
                  <a:ext uri="{FF2B5EF4-FFF2-40B4-BE49-F238E27FC236}">
                    <a16:creationId xmlns:a16="http://schemas.microsoft.com/office/drawing/2014/main" id="{F4291926-E865-1A12-0CA6-8D8644198656}"/>
                  </a:ext>
                </a:extLst>
              </p:cNvPr>
              <p:cNvSpPr/>
              <p:nvPr/>
            </p:nvSpPr>
            <p:spPr>
              <a:xfrm>
                <a:off x="-417616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2" name="Google Shape;11532;g3acbb144eea_1_6349">
                <a:extLst>
                  <a:ext uri="{FF2B5EF4-FFF2-40B4-BE49-F238E27FC236}">
                    <a16:creationId xmlns:a16="http://schemas.microsoft.com/office/drawing/2014/main" id="{68509F98-1BFE-D067-4B5F-3B29D3C4D6F9}"/>
                  </a:ext>
                </a:extLst>
              </p:cNvPr>
              <p:cNvSpPr/>
              <p:nvPr/>
            </p:nvSpPr>
            <p:spPr>
              <a:xfrm>
                <a:off x="-4113347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3" name="Google Shape;11533;g3acbb144eea_1_6349">
                <a:extLst>
                  <a:ext uri="{FF2B5EF4-FFF2-40B4-BE49-F238E27FC236}">
                    <a16:creationId xmlns:a16="http://schemas.microsoft.com/office/drawing/2014/main" id="{B10478FD-2C6A-17FC-FEB7-0A639FD9FDDD}"/>
                  </a:ext>
                </a:extLst>
              </p:cNvPr>
              <p:cNvSpPr/>
              <p:nvPr/>
            </p:nvSpPr>
            <p:spPr>
              <a:xfrm>
                <a:off x="-4050466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4" name="Google Shape;11534;g3acbb144eea_1_6349">
                <a:extLst>
                  <a:ext uri="{FF2B5EF4-FFF2-40B4-BE49-F238E27FC236}">
                    <a16:creationId xmlns:a16="http://schemas.microsoft.com/office/drawing/2014/main" id="{9737FCDA-0928-0CD0-0869-184DBDE921A7}"/>
                  </a:ext>
                </a:extLst>
              </p:cNvPr>
              <p:cNvSpPr/>
              <p:nvPr/>
            </p:nvSpPr>
            <p:spPr>
              <a:xfrm>
                <a:off x="-3987653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5" name="Google Shape;11535;g3acbb144eea_1_6349">
                <a:extLst>
                  <a:ext uri="{FF2B5EF4-FFF2-40B4-BE49-F238E27FC236}">
                    <a16:creationId xmlns:a16="http://schemas.microsoft.com/office/drawing/2014/main" id="{9851E61E-34FE-4241-B388-C8E273982CEC}"/>
                  </a:ext>
                </a:extLst>
              </p:cNvPr>
              <p:cNvSpPr/>
              <p:nvPr/>
            </p:nvSpPr>
            <p:spPr>
              <a:xfrm>
                <a:off x="-3924839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6" name="Google Shape;11536;g3acbb144eea_1_6349">
                <a:extLst>
                  <a:ext uri="{FF2B5EF4-FFF2-40B4-BE49-F238E27FC236}">
                    <a16:creationId xmlns:a16="http://schemas.microsoft.com/office/drawing/2014/main" id="{53BBA00B-36FB-0AC0-23BD-E8A50305C9A2}"/>
                  </a:ext>
                </a:extLst>
              </p:cNvPr>
              <p:cNvSpPr/>
              <p:nvPr/>
            </p:nvSpPr>
            <p:spPr>
              <a:xfrm>
                <a:off x="-3861958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7" name="Google Shape;11537;g3acbb144eea_1_6349">
                <a:extLst>
                  <a:ext uri="{FF2B5EF4-FFF2-40B4-BE49-F238E27FC236}">
                    <a16:creationId xmlns:a16="http://schemas.microsoft.com/office/drawing/2014/main" id="{F1D836E4-9748-A391-122F-64676FAEF993}"/>
                  </a:ext>
                </a:extLst>
              </p:cNvPr>
              <p:cNvSpPr/>
              <p:nvPr/>
            </p:nvSpPr>
            <p:spPr>
              <a:xfrm>
                <a:off x="-3799145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8" name="Google Shape;11538;g3acbb144eea_1_6349">
                <a:extLst>
                  <a:ext uri="{FF2B5EF4-FFF2-40B4-BE49-F238E27FC236}">
                    <a16:creationId xmlns:a16="http://schemas.microsoft.com/office/drawing/2014/main" id="{3772FCEC-FF98-C1C3-96A9-F04CEF266994}"/>
                  </a:ext>
                </a:extLst>
              </p:cNvPr>
              <p:cNvSpPr/>
              <p:nvPr/>
            </p:nvSpPr>
            <p:spPr>
              <a:xfrm>
                <a:off x="-3736264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9" name="Google Shape;11539;g3acbb144eea_1_6349">
                <a:extLst>
                  <a:ext uri="{FF2B5EF4-FFF2-40B4-BE49-F238E27FC236}">
                    <a16:creationId xmlns:a16="http://schemas.microsoft.com/office/drawing/2014/main" id="{8C215E2E-633F-7CD0-B0EE-A021C20A0617}"/>
                  </a:ext>
                </a:extLst>
              </p:cNvPr>
              <p:cNvSpPr/>
              <p:nvPr/>
            </p:nvSpPr>
            <p:spPr>
              <a:xfrm>
                <a:off x="-367345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0" name="Google Shape;11540;g3acbb144eea_1_6349">
                <a:extLst>
                  <a:ext uri="{FF2B5EF4-FFF2-40B4-BE49-F238E27FC236}">
                    <a16:creationId xmlns:a16="http://schemas.microsoft.com/office/drawing/2014/main" id="{1B3328FB-5A8F-2FDA-54FE-EA68E06960B2}"/>
                  </a:ext>
                </a:extLst>
              </p:cNvPr>
              <p:cNvSpPr/>
              <p:nvPr/>
            </p:nvSpPr>
            <p:spPr>
              <a:xfrm>
                <a:off x="-361057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541" name="Google Shape;11541;g3acbb144eea_1_6349">
            <a:extLst>
              <a:ext uri="{FF2B5EF4-FFF2-40B4-BE49-F238E27FC236}">
                <a16:creationId xmlns:a16="http://schemas.microsoft.com/office/drawing/2014/main" id="{F475F11D-42B8-06CA-1780-7BA6C4F12E54}"/>
              </a:ext>
            </a:extLst>
          </p:cNvPr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1542" name="Google Shape;11542;g3acbb144eea_1_6349">
              <a:extLst>
                <a:ext uri="{FF2B5EF4-FFF2-40B4-BE49-F238E27FC236}">
                  <a16:creationId xmlns:a16="http://schemas.microsoft.com/office/drawing/2014/main" id="{2B52869C-D005-06BC-B9D5-B758FCAC4721}"/>
                </a:ext>
              </a:extLst>
            </p:cNvPr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43" name="Google Shape;11543;g3acbb144eea_1_6349">
              <a:extLst>
                <a:ext uri="{FF2B5EF4-FFF2-40B4-BE49-F238E27FC236}">
                  <a16:creationId xmlns:a16="http://schemas.microsoft.com/office/drawing/2014/main" id="{19652DDD-6D95-0489-8C4E-15B3CA832BFA}"/>
                </a:ext>
              </a:extLst>
            </p:cNvPr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1544" name="Google Shape;11544;g3acbb144eea_1_6349">
                <a:extLst>
                  <a:ext uri="{FF2B5EF4-FFF2-40B4-BE49-F238E27FC236}">
                    <a16:creationId xmlns:a16="http://schemas.microsoft.com/office/drawing/2014/main" id="{A8EF8201-6BEB-A709-9CA0-B894AB352D99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1545" name="Google Shape;11545;g3acbb144eea_1_6349">
                  <a:extLst>
                    <a:ext uri="{FF2B5EF4-FFF2-40B4-BE49-F238E27FC236}">
                      <a16:creationId xmlns:a16="http://schemas.microsoft.com/office/drawing/2014/main" id="{10321286-634D-7245-E265-B7C114C22808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g3acbb144eea_1_6349">
                  <a:extLst>
                    <a:ext uri="{FF2B5EF4-FFF2-40B4-BE49-F238E27FC236}">
                      <a16:creationId xmlns:a16="http://schemas.microsoft.com/office/drawing/2014/main" id="{BE171403-2088-1178-6C93-333F7E9E29D5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7" name="Google Shape;11547;g3acbb144eea_1_6349">
                  <a:extLst>
                    <a:ext uri="{FF2B5EF4-FFF2-40B4-BE49-F238E27FC236}">
                      <a16:creationId xmlns:a16="http://schemas.microsoft.com/office/drawing/2014/main" id="{4A391879-0C43-2AF5-F165-255DB24C93AB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g3acbb144eea_1_6349">
                  <a:extLst>
                    <a:ext uri="{FF2B5EF4-FFF2-40B4-BE49-F238E27FC236}">
                      <a16:creationId xmlns:a16="http://schemas.microsoft.com/office/drawing/2014/main" id="{2D4EA718-FC9A-D70A-8C3C-0431906066DB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g3acbb144eea_1_6349">
                  <a:extLst>
                    <a:ext uri="{FF2B5EF4-FFF2-40B4-BE49-F238E27FC236}">
                      <a16:creationId xmlns:a16="http://schemas.microsoft.com/office/drawing/2014/main" id="{ED61971F-8AFB-A61F-DA07-42F57DEAB4EC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g3acbb144eea_1_6349">
                <a:extLst>
                  <a:ext uri="{FF2B5EF4-FFF2-40B4-BE49-F238E27FC236}">
                    <a16:creationId xmlns:a16="http://schemas.microsoft.com/office/drawing/2014/main" id="{6529E156-5ED2-F446-F9CB-F6BB72DF7388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1551" name="Google Shape;11551;g3acbb144eea_1_6349">
                  <a:extLst>
                    <a:ext uri="{FF2B5EF4-FFF2-40B4-BE49-F238E27FC236}">
                      <a16:creationId xmlns:a16="http://schemas.microsoft.com/office/drawing/2014/main" id="{FB6692E3-F9B0-AE55-7E87-5F9BF4A36992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g3acbb144eea_1_6349">
                  <a:extLst>
                    <a:ext uri="{FF2B5EF4-FFF2-40B4-BE49-F238E27FC236}">
                      <a16:creationId xmlns:a16="http://schemas.microsoft.com/office/drawing/2014/main" id="{81F4A911-C8EA-8C1C-581F-CEA403BB4743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g3acbb144eea_1_6349">
                  <a:extLst>
                    <a:ext uri="{FF2B5EF4-FFF2-40B4-BE49-F238E27FC236}">
                      <a16:creationId xmlns:a16="http://schemas.microsoft.com/office/drawing/2014/main" id="{DE8D25B9-1DA8-5260-B0BB-3CE75F0F8BA0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g3acbb144eea_1_6349">
                  <a:extLst>
                    <a:ext uri="{FF2B5EF4-FFF2-40B4-BE49-F238E27FC236}">
                      <a16:creationId xmlns:a16="http://schemas.microsoft.com/office/drawing/2014/main" id="{E717317C-3446-1463-2D7C-940B7B360D67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g3acbb144eea_1_6349">
                  <a:extLst>
                    <a:ext uri="{FF2B5EF4-FFF2-40B4-BE49-F238E27FC236}">
                      <a16:creationId xmlns:a16="http://schemas.microsoft.com/office/drawing/2014/main" id="{7E2DAAE3-D1B2-8FCB-9ADF-2A2A544708FB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g3acbb144eea_1_6349">
                <a:extLst>
                  <a:ext uri="{FF2B5EF4-FFF2-40B4-BE49-F238E27FC236}">
                    <a16:creationId xmlns:a16="http://schemas.microsoft.com/office/drawing/2014/main" id="{B2514FF5-2E78-AB42-B6FD-6A923595853A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1557" name="Google Shape;11557;g3acbb144eea_1_6349">
                  <a:extLst>
                    <a:ext uri="{FF2B5EF4-FFF2-40B4-BE49-F238E27FC236}">
                      <a16:creationId xmlns:a16="http://schemas.microsoft.com/office/drawing/2014/main" id="{1837593B-78EA-4918-44EE-5D258CA67A0E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g3acbb144eea_1_6349">
                  <a:extLst>
                    <a:ext uri="{FF2B5EF4-FFF2-40B4-BE49-F238E27FC236}">
                      <a16:creationId xmlns:a16="http://schemas.microsoft.com/office/drawing/2014/main" id="{0091B788-2963-79A8-977E-1A7824A23C63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g3acbb144eea_1_6349">
                  <a:extLst>
                    <a:ext uri="{FF2B5EF4-FFF2-40B4-BE49-F238E27FC236}">
                      <a16:creationId xmlns:a16="http://schemas.microsoft.com/office/drawing/2014/main" id="{58511375-B5BE-5D90-9243-97BFE2140BE4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g3acbb144eea_1_6349">
                  <a:extLst>
                    <a:ext uri="{FF2B5EF4-FFF2-40B4-BE49-F238E27FC236}">
                      <a16:creationId xmlns:a16="http://schemas.microsoft.com/office/drawing/2014/main" id="{E57CF5EF-4C2C-A8F3-0D5E-86F7B3E730C1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g3acbb144eea_1_6349">
                  <a:extLst>
                    <a:ext uri="{FF2B5EF4-FFF2-40B4-BE49-F238E27FC236}">
                      <a16:creationId xmlns:a16="http://schemas.microsoft.com/office/drawing/2014/main" id="{30EC8FF7-F579-8B17-C9DB-B3281249C3E8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g3acbb144eea_1_6349">
                <a:extLst>
                  <a:ext uri="{FF2B5EF4-FFF2-40B4-BE49-F238E27FC236}">
                    <a16:creationId xmlns:a16="http://schemas.microsoft.com/office/drawing/2014/main" id="{5A345002-1559-5979-BE23-ED9E39B6F1E5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1563" name="Google Shape;11563;g3acbb144eea_1_6349">
                  <a:extLst>
                    <a:ext uri="{FF2B5EF4-FFF2-40B4-BE49-F238E27FC236}">
                      <a16:creationId xmlns:a16="http://schemas.microsoft.com/office/drawing/2014/main" id="{F3104E6B-8264-F977-AF1F-23DB485FF045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g3acbb144eea_1_6349">
                  <a:extLst>
                    <a:ext uri="{FF2B5EF4-FFF2-40B4-BE49-F238E27FC236}">
                      <a16:creationId xmlns:a16="http://schemas.microsoft.com/office/drawing/2014/main" id="{4C30BC4F-ED81-3FA9-569E-B99735B23D36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5" name="Google Shape;11565;g3acbb144eea_1_6349">
                  <a:extLst>
                    <a:ext uri="{FF2B5EF4-FFF2-40B4-BE49-F238E27FC236}">
                      <a16:creationId xmlns:a16="http://schemas.microsoft.com/office/drawing/2014/main" id="{57566213-0146-E77A-D556-92B4163A0578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6" name="Google Shape;11566;g3acbb144eea_1_6349">
                  <a:extLst>
                    <a:ext uri="{FF2B5EF4-FFF2-40B4-BE49-F238E27FC236}">
                      <a16:creationId xmlns:a16="http://schemas.microsoft.com/office/drawing/2014/main" id="{758D4C76-1C32-FECA-97B9-6C01A4BB3FDD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g3acbb144eea_1_6349">
                  <a:extLst>
                    <a:ext uri="{FF2B5EF4-FFF2-40B4-BE49-F238E27FC236}">
                      <a16:creationId xmlns:a16="http://schemas.microsoft.com/office/drawing/2014/main" id="{C98946A1-936F-8862-0AFD-B137F1D51D7A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568" name="Google Shape;11568;g3acbb144eea_1_6349">
            <a:extLst>
              <a:ext uri="{FF2B5EF4-FFF2-40B4-BE49-F238E27FC236}">
                <a16:creationId xmlns:a16="http://schemas.microsoft.com/office/drawing/2014/main" id="{2DA78C25-BB04-24E4-2969-0C93EC5E3E52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1569" name="Google Shape;11569;g3acbb144eea_1_6349">
              <a:extLst>
                <a:ext uri="{FF2B5EF4-FFF2-40B4-BE49-F238E27FC236}">
                  <a16:creationId xmlns:a16="http://schemas.microsoft.com/office/drawing/2014/main" id="{10C4A412-5DF1-8A7C-5E7C-5AE6941EB9FB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70" name="Google Shape;11570;g3acbb144eea_1_6349">
              <a:extLst>
                <a:ext uri="{FF2B5EF4-FFF2-40B4-BE49-F238E27FC236}">
                  <a16:creationId xmlns:a16="http://schemas.microsoft.com/office/drawing/2014/main" id="{C3095979-E3BF-CDF5-43D7-A4EC03A8E2A4}"/>
                </a:ext>
              </a:extLst>
            </p:cNvPr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1571" name="Google Shape;11571;g3acbb144eea_1_6349">
                <a:extLst>
                  <a:ext uri="{FF2B5EF4-FFF2-40B4-BE49-F238E27FC236}">
                    <a16:creationId xmlns:a16="http://schemas.microsoft.com/office/drawing/2014/main" id="{F4432B04-9A11-AA70-D3ED-B7301C158DDB}"/>
                  </a:ext>
                </a:extLst>
              </p:cNvPr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1572" name="Google Shape;11572;g3acbb144eea_1_6349">
                  <a:extLst>
                    <a:ext uri="{FF2B5EF4-FFF2-40B4-BE49-F238E27FC236}">
                      <a16:creationId xmlns:a16="http://schemas.microsoft.com/office/drawing/2014/main" id="{703AE826-41E5-4371-8D81-22851524F97B}"/>
                    </a:ext>
                  </a:extLst>
                </p:cNvPr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1573" name="Google Shape;11573;g3acbb144eea_1_6349">
                    <a:extLst>
                      <a:ext uri="{FF2B5EF4-FFF2-40B4-BE49-F238E27FC236}">
                        <a16:creationId xmlns:a16="http://schemas.microsoft.com/office/drawing/2014/main" id="{F730B3C9-E875-2ED6-3C67-1649F957899F}"/>
                      </a:ext>
                    </a:extLst>
                  </p:cNvPr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4" name="Google Shape;11574;g3acbb144eea_1_6349">
                    <a:extLst>
                      <a:ext uri="{FF2B5EF4-FFF2-40B4-BE49-F238E27FC236}">
                        <a16:creationId xmlns:a16="http://schemas.microsoft.com/office/drawing/2014/main" id="{59ABD5EE-8D99-7AC8-288C-F3828D6C3BF1}"/>
                      </a:ext>
                    </a:extLst>
                  </p:cNvPr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5" name="Google Shape;11575;g3acbb144eea_1_6349">
                    <a:extLst>
                      <a:ext uri="{FF2B5EF4-FFF2-40B4-BE49-F238E27FC236}">
                        <a16:creationId xmlns:a16="http://schemas.microsoft.com/office/drawing/2014/main" id="{FD418F67-5839-E1FD-FDF1-577E35408A9F}"/>
                      </a:ext>
                    </a:extLst>
                  </p:cNvPr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6" name="Google Shape;11576;g3acbb144eea_1_6349">
                    <a:extLst>
                      <a:ext uri="{FF2B5EF4-FFF2-40B4-BE49-F238E27FC236}">
                        <a16:creationId xmlns:a16="http://schemas.microsoft.com/office/drawing/2014/main" id="{DB9649AD-9B35-2AB3-2D76-8715D5C08C05}"/>
                      </a:ext>
                    </a:extLst>
                  </p:cNvPr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7" name="Google Shape;11577;g3acbb144eea_1_6349">
                    <a:extLst>
                      <a:ext uri="{FF2B5EF4-FFF2-40B4-BE49-F238E27FC236}">
                        <a16:creationId xmlns:a16="http://schemas.microsoft.com/office/drawing/2014/main" id="{8A2131BF-F78F-43B1-4A71-A3653CC9F4F0}"/>
                      </a:ext>
                    </a:extLst>
                  </p:cNvPr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8" name="Google Shape;11578;g3acbb144eea_1_6349">
                    <a:extLst>
                      <a:ext uri="{FF2B5EF4-FFF2-40B4-BE49-F238E27FC236}">
                        <a16:creationId xmlns:a16="http://schemas.microsoft.com/office/drawing/2014/main" id="{B007627C-A6F9-89D6-E1BB-C4FEEDCFFB63}"/>
                      </a:ext>
                    </a:extLst>
                  </p:cNvPr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9" name="Google Shape;11579;g3acbb144eea_1_6349">
                    <a:extLst>
                      <a:ext uri="{FF2B5EF4-FFF2-40B4-BE49-F238E27FC236}">
                        <a16:creationId xmlns:a16="http://schemas.microsoft.com/office/drawing/2014/main" id="{F71E7FC9-AD52-0992-5951-BD9216A65D3B}"/>
                      </a:ext>
                    </a:extLst>
                  </p:cNvPr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0" name="Google Shape;11580;g3acbb144eea_1_6349">
                  <a:extLst>
                    <a:ext uri="{FF2B5EF4-FFF2-40B4-BE49-F238E27FC236}">
                      <a16:creationId xmlns:a16="http://schemas.microsoft.com/office/drawing/2014/main" id="{123041EE-8AFD-EC44-B53B-0656A6930B36}"/>
                    </a:ext>
                  </a:extLst>
                </p:cNvPr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1581" name="Google Shape;11581;g3acbb144eea_1_6349">
                    <a:extLst>
                      <a:ext uri="{FF2B5EF4-FFF2-40B4-BE49-F238E27FC236}">
                        <a16:creationId xmlns:a16="http://schemas.microsoft.com/office/drawing/2014/main" id="{60602126-F56F-26D9-7634-287DC114A487}"/>
                      </a:ext>
                    </a:extLst>
                  </p:cNvPr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2" name="Google Shape;11582;g3acbb144eea_1_6349">
                    <a:extLst>
                      <a:ext uri="{FF2B5EF4-FFF2-40B4-BE49-F238E27FC236}">
                        <a16:creationId xmlns:a16="http://schemas.microsoft.com/office/drawing/2014/main" id="{BE9BB6A1-F630-C4A6-6A68-E398D8E4F151}"/>
                      </a:ext>
                    </a:extLst>
                  </p:cNvPr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3" name="Google Shape;11583;g3acbb144eea_1_6349">
                    <a:extLst>
                      <a:ext uri="{FF2B5EF4-FFF2-40B4-BE49-F238E27FC236}">
                        <a16:creationId xmlns:a16="http://schemas.microsoft.com/office/drawing/2014/main" id="{8448AD99-C622-2E47-8CAA-0DBFE63236FA}"/>
                      </a:ext>
                    </a:extLst>
                  </p:cNvPr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4" name="Google Shape;11584;g3acbb144eea_1_6349">
                    <a:extLst>
                      <a:ext uri="{FF2B5EF4-FFF2-40B4-BE49-F238E27FC236}">
                        <a16:creationId xmlns:a16="http://schemas.microsoft.com/office/drawing/2014/main" id="{11F9EFC9-4F73-F6EC-D699-4BA5EF049FE1}"/>
                      </a:ext>
                    </a:extLst>
                  </p:cNvPr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5" name="Google Shape;11585;g3acbb144eea_1_6349">
                    <a:extLst>
                      <a:ext uri="{FF2B5EF4-FFF2-40B4-BE49-F238E27FC236}">
                        <a16:creationId xmlns:a16="http://schemas.microsoft.com/office/drawing/2014/main" id="{049F8483-81F5-309A-083C-F145D982CE60}"/>
                      </a:ext>
                    </a:extLst>
                  </p:cNvPr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6" name="Google Shape;11586;g3acbb144eea_1_6349">
                    <a:extLst>
                      <a:ext uri="{FF2B5EF4-FFF2-40B4-BE49-F238E27FC236}">
                        <a16:creationId xmlns:a16="http://schemas.microsoft.com/office/drawing/2014/main" id="{7AA48DF7-C81F-D937-F933-F1063A35D1DC}"/>
                      </a:ext>
                    </a:extLst>
                  </p:cNvPr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7" name="Google Shape;11587;g3acbb144eea_1_6349">
                  <a:extLst>
                    <a:ext uri="{FF2B5EF4-FFF2-40B4-BE49-F238E27FC236}">
                      <a16:creationId xmlns:a16="http://schemas.microsoft.com/office/drawing/2014/main" id="{71BD5A49-CCBC-EE26-51BE-7DB329007E5D}"/>
                    </a:ext>
                  </a:extLst>
                </p:cNvPr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1588" name="Google Shape;11588;g3acbb144eea_1_6349">
                    <a:extLst>
                      <a:ext uri="{FF2B5EF4-FFF2-40B4-BE49-F238E27FC236}">
                        <a16:creationId xmlns:a16="http://schemas.microsoft.com/office/drawing/2014/main" id="{62473FA0-0C23-2476-7481-FD49E372350D}"/>
                      </a:ext>
                    </a:extLst>
                  </p:cNvPr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9" name="Google Shape;11589;g3acbb144eea_1_6349">
                    <a:extLst>
                      <a:ext uri="{FF2B5EF4-FFF2-40B4-BE49-F238E27FC236}">
                        <a16:creationId xmlns:a16="http://schemas.microsoft.com/office/drawing/2014/main" id="{402F6097-C172-9993-C8AD-E7BBE68B7514}"/>
                      </a:ext>
                    </a:extLst>
                  </p:cNvPr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0" name="Google Shape;11590;g3acbb144eea_1_6349">
                    <a:extLst>
                      <a:ext uri="{FF2B5EF4-FFF2-40B4-BE49-F238E27FC236}">
                        <a16:creationId xmlns:a16="http://schemas.microsoft.com/office/drawing/2014/main" id="{FF7B535A-D751-5081-F16C-02BB34130FF4}"/>
                      </a:ext>
                    </a:extLst>
                  </p:cNvPr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1" name="Google Shape;11591;g3acbb144eea_1_6349">
                    <a:extLst>
                      <a:ext uri="{FF2B5EF4-FFF2-40B4-BE49-F238E27FC236}">
                        <a16:creationId xmlns:a16="http://schemas.microsoft.com/office/drawing/2014/main" id="{2E566993-6155-D112-CE84-42F87F93F170}"/>
                      </a:ext>
                    </a:extLst>
                  </p:cNvPr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2" name="Google Shape;11592;g3acbb144eea_1_6349">
                    <a:extLst>
                      <a:ext uri="{FF2B5EF4-FFF2-40B4-BE49-F238E27FC236}">
                        <a16:creationId xmlns:a16="http://schemas.microsoft.com/office/drawing/2014/main" id="{5E9BA237-D6DD-899C-D3B4-E2704597F8CC}"/>
                      </a:ext>
                    </a:extLst>
                  </p:cNvPr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3" name="Google Shape;11593;g3acbb144eea_1_6349">
                    <a:extLst>
                      <a:ext uri="{FF2B5EF4-FFF2-40B4-BE49-F238E27FC236}">
                        <a16:creationId xmlns:a16="http://schemas.microsoft.com/office/drawing/2014/main" id="{0896FDA4-8A98-D69B-08FA-9113235E8AA0}"/>
                      </a:ext>
                    </a:extLst>
                  </p:cNvPr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94" name="Google Shape;11594;g3acbb144eea_1_6349">
                  <a:extLst>
                    <a:ext uri="{FF2B5EF4-FFF2-40B4-BE49-F238E27FC236}">
                      <a16:creationId xmlns:a16="http://schemas.microsoft.com/office/drawing/2014/main" id="{0AD6577C-6118-1010-391E-B514B328D602}"/>
                    </a:ext>
                  </a:extLst>
                </p:cNvPr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1595" name="Google Shape;11595;g3acbb144eea_1_6349">
                    <a:extLst>
                      <a:ext uri="{FF2B5EF4-FFF2-40B4-BE49-F238E27FC236}">
                        <a16:creationId xmlns:a16="http://schemas.microsoft.com/office/drawing/2014/main" id="{CEF5145D-AD33-4E03-744B-B74C9BF18B3A}"/>
                      </a:ext>
                    </a:extLst>
                  </p:cNvPr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6" name="Google Shape;11596;g3acbb144eea_1_6349">
                    <a:extLst>
                      <a:ext uri="{FF2B5EF4-FFF2-40B4-BE49-F238E27FC236}">
                        <a16:creationId xmlns:a16="http://schemas.microsoft.com/office/drawing/2014/main" id="{3E77FD6F-200E-C2D4-B0F8-ECF153462D14}"/>
                      </a:ext>
                    </a:extLst>
                  </p:cNvPr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597" name="Google Shape;11597;g3acbb144eea_1_6349">
                  <a:extLst>
                    <a:ext uri="{FF2B5EF4-FFF2-40B4-BE49-F238E27FC236}">
                      <a16:creationId xmlns:a16="http://schemas.microsoft.com/office/drawing/2014/main" id="{4EC14709-3A91-7E01-DA4F-832D66308E3A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g3acbb144eea_1_6349">
                <a:extLst>
                  <a:ext uri="{FF2B5EF4-FFF2-40B4-BE49-F238E27FC236}">
                    <a16:creationId xmlns:a16="http://schemas.microsoft.com/office/drawing/2014/main" id="{1D421D45-EB32-4162-750A-2C14DD3ABA0B}"/>
                  </a:ext>
                </a:extLst>
              </p:cNvPr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1599" name="Google Shape;11599;g3acbb144eea_1_6349">
                  <a:extLst>
                    <a:ext uri="{FF2B5EF4-FFF2-40B4-BE49-F238E27FC236}">
                      <a16:creationId xmlns:a16="http://schemas.microsoft.com/office/drawing/2014/main" id="{835E6406-D572-D8C9-B2BD-F3AC97A81347}"/>
                    </a:ext>
                  </a:extLst>
                </p:cNvPr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g3acbb144eea_1_6349">
                  <a:extLst>
                    <a:ext uri="{FF2B5EF4-FFF2-40B4-BE49-F238E27FC236}">
                      <a16:creationId xmlns:a16="http://schemas.microsoft.com/office/drawing/2014/main" id="{6DC7CF34-8BB5-A300-8CE3-5B53AAAF619A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1" name="Google Shape;11601;g3acbb144eea_1_6349">
            <a:extLst>
              <a:ext uri="{FF2B5EF4-FFF2-40B4-BE49-F238E27FC236}">
                <a16:creationId xmlns:a16="http://schemas.microsoft.com/office/drawing/2014/main" id="{774C1883-050C-CFBE-CF07-C4C1DD25E4A8}"/>
              </a:ext>
            </a:extLst>
          </p:cNvPr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11602" name="Google Shape;11602;g3acbb144eea_1_6349">
              <a:extLst>
                <a:ext uri="{FF2B5EF4-FFF2-40B4-BE49-F238E27FC236}">
                  <a16:creationId xmlns:a16="http://schemas.microsoft.com/office/drawing/2014/main" id="{FDF429E5-7C20-93D3-6CC1-A6E1B23346CC}"/>
                </a:ext>
              </a:extLst>
            </p:cNvPr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03" name="Google Shape;11603;g3acbb144eea_1_6349">
              <a:extLst>
                <a:ext uri="{FF2B5EF4-FFF2-40B4-BE49-F238E27FC236}">
                  <a16:creationId xmlns:a16="http://schemas.microsoft.com/office/drawing/2014/main" id="{F036DA3B-B381-42D8-2B30-8C4E97AAD7B6}"/>
                </a:ext>
              </a:extLst>
            </p:cNvPr>
            <p:cNvGrpSpPr/>
            <p:nvPr/>
          </p:nvGrpSpPr>
          <p:grpSpPr>
            <a:xfrm>
              <a:off x="293479" y="1952625"/>
              <a:ext cx="1162050" cy="1170198"/>
              <a:chOff x="3769889" y="1952625"/>
              <a:chExt cx="1162050" cy="1170198"/>
            </a:xfrm>
          </p:grpSpPr>
          <p:sp>
            <p:nvSpPr>
              <p:cNvPr id="11604" name="Google Shape;11604;g3acbb144eea_1_6349">
                <a:extLst>
                  <a:ext uri="{FF2B5EF4-FFF2-40B4-BE49-F238E27FC236}">
                    <a16:creationId xmlns:a16="http://schemas.microsoft.com/office/drawing/2014/main" id="{48EB7A0C-0454-1492-F0B4-856C043EDD1F}"/>
                  </a:ext>
                </a:extLst>
              </p:cNvPr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5" name="Google Shape;11605;g3acbb144eea_1_6349">
                <a:extLst>
                  <a:ext uri="{FF2B5EF4-FFF2-40B4-BE49-F238E27FC236}">
                    <a16:creationId xmlns:a16="http://schemas.microsoft.com/office/drawing/2014/main" id="{470CAED9-B679-97B5-5831-0858021A0EE7}"/>
                  </a:ext>
                </a:extLst>
              </p:cNvPr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6" name="Google Shape;11606;g3acbb144eea_1_6349">
                <a:extLst>
                  <a:ext uri="{FF2B5EF4-FFF2-40B4-BE49-F238E27FC236}">
                    <a16:creationId xmlns:a16="http://schemas.microsoft.com/office/drawing/2014/main" id="{57EC9580-F48C-EF8D-5158-8CF3FE3AC5E0}"/>
                  </a:ext>
                </a:extLst>
              </p:cNvPr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7" name="Google Shape;11607;g3acbb144eea_1_6349">
                <a:extLst>
                  <a:ext uri="{FF2B5EF4-FFF2-40B4-BE49-F238E27FC236}">
                    <a16:creationId xmlns:a16="http://schemas.microsoft.com/office/drawing/2014/main" id="{40662853-A681-49A2-2C75-0594AC71326D}"/>
                  </a:ext>
                </a:extLst>
              </p:cNvPr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8" name="Google Shape;11608;g3acbb144eea_1_6349">
                <a:extLst>
                  <a:ext uri="{FF2B5EF4-FFF2-40B4-BE49-F238E27FC236}">
                    <a16:creationId xmlns:a16="http://schemas.microsoft.com/office/drawing/2014/main" id="{48946051-8355-DA37-ED49-E687986F1B9E}"/>
                  </a:ext>
                </a:extLst>
              </p:cNvPr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9" name="Google Shape;11609;g3acbb144eea_1_6349">
                <a:extLst>
                  <a:ext uri="{FF2B5EF4-FFF2-40B4-BE49-F238E27FC236}">
                    <a16:creationId xmlns:a16="http://schemas.microsoft.com/office/drawing/2014/main" id="{38D1AC40-773E-CFDF-D2C7-4237D7A40EB8}"/>
                  </a:ext>
                </a:extLst>
              </p:cNvPr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0" name="Google Shape;11610;g3acbb144eea_1_6349">
                <a:extLst>
                  <a:ext uri="{FF2B5EF4-FFF2-40B4-BE49-F238E27FC236}">
                    <a16:creationId xmlns:a16="http://schemas.microsoft.com/office/drawing/2014/main" id="{0154FEEF-C2A7-0FFC-CD03-1D60657DD320}"/>
                  </a:ext>
                </a:extLst>
              </p:cNvPr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1" name="Google Shape;11611;g3acbb144eea_1_6349">
                <a:extLst>
                  <a:ext uri="{FF2B5EF4-FFF2-40B4-BE49-F238E27FC236}">
                    <a16:creationId xmlns:a16="http://schemas.microsoft.com/office/drawing/2014/main" id="{0D059100-80A8-2375-D261-DFC066E69ED9}"/>
                  </a:ext>
                </a:extLst>
              </p:cNvPr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2" name="Google Shape;11612;g3acbb144eea_1_6349">
                <a:extLst>
                  <a:ext uri="{FF2B5EF4-FFF2-40B4-BE49-F238E27FC236}">
                    <a16:creationId xmlns:a16="http://schemas.microsoft.com/office/drawing/2014/main" id="{ECFB2BA2-9BDA-8D70-C51F-5495E5E4F171}"/>
                  </a:ext>
                </a:extLst>
              </p:cNvPr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3" name="Google Shape;11613;g3acbb144eea_1_6349">
                <a:extLst>
                  <a:ext uri="{FF2B5EF4-FFF2-40B4-BE49-F238E27FC236}">
                    <a16:creationId xmlns:a16="http://schemas.microsoft.com/office/drawing/2014/main" id="{0EE5DFAD-3BE1-029D-7DF1-56961FABF95F}"/>
                  </a:ext>
                </a:extLst>
              </p:cNvPr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4" name="Google Shape;11614;g3acbb144eea_1_6349">
                <a:extLst>
                  <a:ext uri="{FF2B5EF4-FFF2-40B4-BE49-F238E27FC236}">
                    <a16:creationId xmlns:a16="http://schemas.microsoft.com/office/drawing/2014/main" id="{389D2786-BF4C-623B-D868-32394DF4EDAF}"/>
                  </a:ext>
                </a:extLst>
              </p:cNvPr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5" name="Google Shape;11615;g3acbb144eea_1_6349">
                <a:extLst>
                  <a:ext uri="{FF2B5EF4-FFF2-40B4-BE49-F238E27FC236}">
                    <a16:creationId xmlns:a16="http://schemas.microsoft.com/office/drawing/2014/main" id="{20B6F910-F2E4-FAFA-03B1-3925FA697D4A}"/>
                  </a:ext>
                </a:extLst>
              </p:cNvPr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6" name="Google Shape;11616;g3acbb144eea_1_6349">
                <a:extLst>
                  <a:ext uri="{FF2B5EF4-FFF2-40B4-BE49-F238E27FC236}">
                    <a16:creationId xmlns:a16="http://schemas.microsoft.com/office/drawing/2014/main" id="{6FC20243-76AD-0E6A-B651-FBA654B01EDE}"/>
                  </a:ext>
                </a:extLst>
              </p:cNvPr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7" name="Google Shape;11617;g3acbb144eea_1_6349">
                <a:extLst>
                  <a:ext uri="{FF2B5EF4-FFF2-40B4-BE49-F238E27FC236}">
                    <a16:creationId xmlns:a16="http://schemas.microsoft.com/office/drawing/2014/main" id="{1AFED426-3BB4-8774-A9F9-50111199D268}"/>
                  </a:ext>
                </a:extLst>
              </p:cNvPr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8" name="Google Shape;11618;g3acbb144eea_1_6349">
                <a:extLst>
                  <a:ext uri="{FF2B5EF4-FFF2-40B4-BE49-F238E27FC236}">
                    <a16:creationId xmlns:a16="http://schemas.microsoft.com/office/drawing/2014/main" id="{96FCF82F-4B7E-934B-B462-1B23C9474079}"/>
                  </a:ext>
                </a:extLst>
              </p:cNvPr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9" name="Google Shape;11619;g3acbb144eea_1_6349">
                <a:extLst>
                  <a:ext uri="{FF2B5EF4-FFF2-40B4-BE49-F238E27FC236}">
                    <a16:creationId xmlns:a16="http://schemas.microsoft.com/office/drawing/2014/main" id="{ED039D4E-9DB1-BDE6-A8C9-36DBB6EE0DBF}"/>
                  </a:ext>
                </a:extLst>
              </p:cNvPr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0" name="Google Shape;11620;g3acbb144eea_1_6349">
                <a:extLst>
                  <a:ext uri="{FF2B5EF4-FFF2-40B4-BE49-F238E27FC236}">
                    <a16:creationId xmlns:a16="http://schemas.microsoft.com/office/drawing/2014/main" id="{81AEFD94-D450-404D-B732-3D3126AF8BCA}"/>
                  </a:ext>
                </a:extLst>
              </p:cNvPr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1" name="Google Shape;11621;g3acbb144eea_1_6349">
                <a:extLst>
                  <a:ext uri="{FF2B5EF4-FFF2-40B4-BE49-F238E27FC236}">
                    <a16:creationId xmlns:a16="http://schemas.microsoft.com/office/drawing/2014/main" id="{E22C2BCA-94D2-730D-8CE6-394B4D62B1CF}"/>
                  </a:ext>
                </a:extLst>
              </p:cNvPr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2" name="Google Shape;11622;g3acbb144eea_1_6349">
                <a:extLst>
                  <a:ext uri="{FF2B5EF4-FFF2-40B4-BE49-F238E27FC236}">
                    <a16:creationId xmlns:a16="http://schemas.microsoft.com/office/drawing/2014/main" id="{41B850FE-8E46-4A26-2686-6A1DE5B2E9EE}"/>
                  </a:ext>
                </a:extLst>
              </p:cNvPr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3" name="Google Shape;11623;g3acbb144eea_1_6349">
                <a:extLst>
                  <a:ext uri="{FF2B5EF4-FFF2-40B4-BE49-F238E27FC236}">
                    <a16:creationId xmlns:a16="http://schemas.microsoft.com/office/drawing/2014/main" id="{FFA68AA1-0436-0768-618D-573FC62797F5}"/>
                  </a:ext>
                </a:extLst>
              </p:cNvPr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4" name="Google Shape;11624;g3acbb144eea_1_6349">
                <a:extLst>
                  <a:ext uri="{FF2B5EF4-FFF2-40B4-BE49-F238E27FC236}">
                    <a16:creationId xmlns:a16="http://schemas.microsoft.com/office/drawing/2014/main" id="{93C96582-A3F1-7B78-6175-110744C4B9DC}"/>
                  </a:ext>
                </a:extLst>
              </p:cNvPr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5" name="Google Shape;11625;g3acbb144eea_1_6349">
                <a:extLst>
                  <a:ext uri="{FF2B5EF4-FFF2-40B4-BE49-F238E27FC236}">
                    <a16:creationId xmlns:a16="http://schemas.microsoft.com/office/drawing/2014/main" id="{C998270D-C7FE-15B4-43E2-8548454ECAE9}"/>
                  </a:ext>
                </a:extLst>
              </p:cNvPr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6" name="Google Shape;11626;g3acbb144eea_1_6349">
                <a:extLst>
                  <a:ext uri="{FF2B5EF4-FFF2-40B4-BE49-F238E27FC236}">
                    <a16:creationId xmlns:a16="http://schemas.microsoft.com/office/drawing/2014/main" id="{43899F8D-174E-4E08-FDFD-73DA507CEFF7}"/>
                  </a:ext>
                </a:extLst>
              </p:cNvPr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7" name="Google Shape;11627;g3acbb144eea_1_6349">
                <a:extLst>
                  <a:ext uri="{FF2B5EF4-FFF2-40B4-BE49-F238E27FC236}">
                    <a16:creationId xmlns:a16="http://schemas.microsoft.com/office/drawing/2014/main" id="{E9A944BC-CC72-FE5B-F63B-717391467757}"/>
                  </a:ext>
                </a:extLst>
              </p:cNvPr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8" name="Google Shape;11628;g3acbb144eea_1_6349">
                <a:extLst>
                  <a:ext uri="{FF2B5EF4-FFF2-40B4-BE49-F238E27FC236}">
                    <a16:creationId xmlns:a16="http://schemas.microsoft.com/office/drawing/2014/main" id="{D77B0C1D-850D-B921-FEF8-A826B7355C38}"/>
                  </a:ext>
                </a:extLst>
              </p:cNvPr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9" name="Google Shape;11629;g3acbb144eea_1_6349">
                <a:extLst>
                  <a:ext uri="{FF2B5EF4-FFF2-40B4-BE49-F238E27FC236}">
                    <a16:creationId xmlns:a16="http://schemas.microsoft.com/office/drawing/2014/main" id="{EBC523B0-77B9-FF83-AA2F-D5E26AC3A00E}"/>
                  </a:ext>
                </a:extLst>
              </p:cNvPr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0" name="Google Shape;11630;g3acbb144eea_1_6349">
                <a:extLst>
                  <a:ext uri="{FF2B5EF4-FFF2-40B4-BE49-F238E27FC236}">
                    <a16:creationId xmlns:a16="http://schemas.microsoft.com/office/drawing/2014/main" id="{80822A60-D9A9-6718-8C6A-CAE791FD1B3B}"/>
                  </a:ext>
                </a:extLst>
              </p:cNvPr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1" name="Google Shape;11631;g3acbb144eea_1_6349">
                <a:extLst>
                  <a:ext uri="{FF2B5EF4-FFF2-40B4-BE49-F238E27FC236}">
                    <a16:creationId xmlns:a16="http://schemas.microsoft.com/office/drawing/2014/main" id="{D2B78F22-0271-A286-2515-2E7FE9FAE439}"/>
                  </a:ext>
                </a:extLst>
              </p:cNvPr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2" name="Google Shape;11632;g3acbb144eea_1_6349">
                <a:extLst>
                  <a:ext uri="{FF2B5EF4-FFF2-40B4-BE49-F238E27FC236}">
                    <a16:creationId xmlns:a16="http://schemas.microsoft.com/office/drawing/2014/main" id="{4786B4B0-14A6-C593-C8E5-367740D3E983}"/>
                  </a:ext>
                </a:extLst>
              </p:cNvPr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3" name="Google Shape;11633;g3acbb144eea_1_6349">
                <a:extLst>
                  <a:ext uri="{FF2B5EF4-FFF2-40B4-BE49-F238E27FC236}">
                    <a16:creationId xmlns:a16="http://schemas.microsoft.com/office/drawing/2014/main" id="{24EBFE82-66EE-E370-4935-62146E96DA1E}"/>
                  </a:ext>
                </a:extLst>
              </p:cNvPr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4" name="Google Shape;11634;g3acbb144eea_1_6349">
                <a:extLst>
                  <a:ext uri="{FF2B5EF4-FFF2-40B4-BE49-F238E27FC236}">
                    <a16:creationId xmlns:a16="http://schemas.microsoft.com/office/drawing/2014/main" id="{C065C3B1-B218-50A1-EF6B-D684CF9C24D6}"/>
                  </a:ext>
                </a:extLst>
              </p:cNvPr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5" name="Google Shape;11635;g3acbb144eea_1_6349">
                <a:extLst>
                  <a:ext uri="{FF2B5EF4-FFF2-40B4-BE49-F238E27FC236}">
                    <a16:creationId xmlns:a16="http://schemas.microsoft.com/office/drawing/2014/main" id="{C97A3D8E-A2A0-E7F8-871A-50DEAF9322BB}"/>
                  </a:ext>
                </a:extLst>
              </p:cNvPr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6" name="Google Shape;11636;g3acbb144eea_1_6349">
                <a:extLst>
                  <a:ext uri="{FF2B5EF4-FFF2-40B4-BE49-F238E27FC236}">
                    <a16:creationId xmlns:a16="http://schemas.microsoft.com/office/drawing/2014/main" id="{3ABBBE2E-B97F-97C0-6A9F-3BA03D43CEDF}"/>
                  </a:ext>
                </a:extLst>
              </p:cNvPr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7" name="Google Shape;11637;g3acbb144eea_1_6349">
                <a:extLst>
                  <a:ext uri="{FF2B5EF4-FFF2-40B4-BE49-F238E27FC236}">
                    <a16:creationId xmlns:a16="http://schemas.microsoft.com/office/drawing/2014/main" id="{26FE8748-4C70-48DC-D02D-C4FF91432687}"/>
                  </a:ext>
                </a:extLst>
              </p:cNvPr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8" name="Google Shape;11638;g3acbb144eea_1_6349">
                <a:extLst>
                  <a:ext uri="{FF2B5EF4-FFF2-40B4-BE49-F238E27FC236}">
                    <a16:creationId xmlns:a16="http://schemas.microsoft.com/office/drawing/2014/main" id="{4A0FEB4A-331A-85D3-8541-11A7C8A0B957}"/>
                  </a:ext>
                </a:extLst>
              </p:cNvPr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9" name="Google Shape;11639;g3acbb144eea_1_6349">
                <a:extLst>
                  <a:ext uri="{FF2B5EF4-FFF2-40B4-BE49-F238E27FC236}">
                    <a16:creationId xmlns:a16="http://schemas.microsoft.com/office/drawing/2014/main" id="{A3DB1B07-B659-0B43-4241-ACB140D29201}"/>
                  </a:ext>
                </a:extLst>
              </p:cNvPr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0" name="Google Shape;11640;g3acbb144eea_1_6349">
                <a:extLst>
                  <a:ext uri="{FF2B5EF4-FFF2-40B4-BE49-F238E27FC236}">
                    <a16:creationId xmlns:a16="http://schemas.microsoft.com/office/drawing/2014/main" id="{E0525FC1-88BD-13C3-1634-D049A236E54A}"/>
                  </a:ext>
                </a:extLst>
              </p:cNvPr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1" name="Google Shape;11641;g3acbb144eea_1_6349">
                <a:extLst>
                  <a:ext uri="{FF2B5EF4-FFF2-40B4-BE49-F238E27FC236}">
                    <a16:creationId xmlns:a16="http://schemas.microsoft.com/office/drawing/2014/main" id="{A7CC44B2-4E35-7A2C-BFDB-4748F6076409}"/>
                  </a:ext>
                </a:extLst>
              </p:cNvPr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2" name="Google Shape;11642;g3acbb144eea_1_6349">
                <a:extLst>
                  <a:ext uri="{FF2B5EF4-FFF2-40B4-BE49-F238E27FC236}">
                    <a16:creationId xmlns:a16="http://schemas.microsoft.com/office/drawing/2014/main" id="{DDD077AD-C441-0693-3E35-E62B5EB77976}"/>
                  </a:ext>
                </a:extLst>
              </p:cNvPr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3" name="Google Shape;11643;g3acbb144eea_1_6349">
                <a:extLst>
                  <a:ext uri="{FF2B5EF4-FFF2-40B4-BE49-F238E27FC236}">
                    <a16:creationId xmlns:a16="http://schemas.microsoft.com/office/drawing/2014/main" id="{A89DCDA4-5A2A-0C84-CB3F-60EBCD7573A0}"/>
                  </a:ext>
                </a:extLst>
              </p:cNvPr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4" name="Google Shape;11644;g3acbb144eea_1_6349">
                <a:extLst>
                  <a:ext uri="{FF2B5EF4-FFF2-40B4-BE49-F238E27FC236}">
                    <a16:creationId xmlns:a16="http://schemas.microsoft.com/office/drawing/2014/main" id="{AF6C6292-2C30-E9F9-6E21-E59D4A1E2EED}"/>
                  </a:ext>
                </a:extLst>
              </p:cNvPr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5" name="Google Shape;11645;g3acbb144eea_1_6349">
                <a:extLst>
                  <a:ext uri="{FF2B5EF4-FFF2-40B4-BE49-F238E27FC236}">
                    <a16:creationId xmlns:a16="http://schemas.microsoft.com/office/drawing/2014/main" id="{5BF6C34C-E019-DF15-A09B-500779578FF6}"/>
                  </a:ext>
                </a:extLst>
              </p:cNvPr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6" name="Google Shape;11646;g3acbb144eea_1_6349">
                <a:extLst>
                  <a:ext uri="{FF2B5EF4-FFF2-40B4-BE49-F238E27FC236}">
                    <a16:creationId xmlns:a16="http://schemas.microsoft.com/office/drawing/2014/main" id="{904E45F3-4698-8F29-05E0-75CDD737CD19}"/>
                  </a:ext>
                </a:extLst>
              </p:cNvPr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7" name="Google Shape;11647;g3acbb144eea_1_6349">
                <a:extLst>
                  <a:ext uri="{FF2B5EF4-FFF2-40B4-BE49-F238E27FC236}">
                    <a16:creationId xmlns:a16="http://schemas.microsoft.com/office/drawing/2014/main" id="{C7D8434A-88D9-8574-76D9-EC1A0CF52909}"/>
                  </a:ext>
                </a:extLst>
              </p:cNvPr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8" name="Google Shape;11648;g3acbb144eea_1_6349">
                <a:extLst>
                  <a:ext uri="{FF2B5EF4-FFF2-40B4-BE49-F238E27FC236}">
                    <a16:creationId xmlns:a16="http://schemas.microsoft.com/office/drawing/2014/main" id="{10672382-2CF9-CF75-EE06-E5421749E145}"/>
                  </a:ext>
                </a:extLst>
              </p:cNvPr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9" name="Google Shape;11649;g3acbb144eea_1_6349">
                <a:extLst>
                  <a:ext uri="{FF2B5EF4-FFF2-40B4-BE49-F238E27FC236}">
                    <a16:creationId xmlns:a16="http://schemas.microsoft.com/office/drawing/2014/main" id="{5577B737-CFF9-8255-8D62-93183E971961}"/>
                  </a:ext>
                </a:extLst>
              </p:cNvPr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0" name="Google Shape;11650;g3acbb144eea_1_6349">
                <a:extLst>
                  <a:ext uri="{FF2B5EF4-FFF2-40B4-BE49-F238E27FC236}">
                    <a16:creationId xmlns:a16="http://schemas.microsoft.com/office/drawing/2014/main" id="{3F31F957-9DE5-CEBC-9A38-01A6F321A2C2}"/>
                  </a:ext>
                </a:extLst>
              </p:cNvPr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1" name="Google Shape;11651;g3acbb144eea_1_6349">
                <a:extLst>
                  <a:ext uri="{FF2B5EF4-FFF2-40B4-BE49-F238E27FC236}">
                    <a16:creationId xmlns:a16="http://schemas.microsoft.com/office/drawing/2014/main" id="{DB0BEEC9-CD09-E4CF-7CC7-1F7D3D73A7F0}"/>
                  </a:ext>
                </a:extLst>
              </p:cNvPr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2" name="Google Shape;11652;g3acbb144eea_1_6349">
                <a:extLst>
                  <a:ext uri="{FF2B5EF4-FFF2-40B4-BE49-F238E27FC236}">
                    <a16:creationId xmlns:a16="http://schemas.microsoft.com/office/drawing/2014/main" id="{FB9D0EDF-A019-90DC-DC8F-BC57B7E2500C}"/>
                  </a:ext>
                </a:extLst>
              </p:cNvPr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3" name="Google Shape;11653;g3acbb144eea_1_6349">
                <a:extLst>
                  <a:ext uri="{FF2B5EF4-FFF2-40B4-BE49-F238E27FC236}">
                    <a16:creationId xmlns:a16="http://schemas.microsoft.com/office/drawing/2014/main" id="{62D8459E-84EB-00C7-B37C-D049E88392BB}"/>
                  </a:ext>
                </a:extLst>
              </p:cNvPr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4" name="Google Shape;11654;g3acbb144eea_1_6349">
                <a:extLst>
                  <a:ext uri="{FF2B5EF4-FFF2-40B4-BE49-F238E27FC236}">
                    <a16:creationId xmlns:a16="http://schemas.microsoft.com/office/drawing/2014/main" id="{613EAEFD-B8C4-9BDA-B34F-3E064E282FDC}"/>
                  </a:ext>
                </a:extLst>
              </p:cNvPr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5" name="Google Shape;11655;g3acbb144eea_1_6349">
                <a:extLst>
                  <a:ext uri="{FF2B5EF4-FFF2-40B4-BE49-F238E27FC236}">
                    <a16:creationId xmlns:a16="http://schemas.microsoft.com/office/drawing/2014/main" id="{27E7C5A5-49E0-2038-C4F7-08B7AC498A62}"/>
                  </a:ext>
                </a:extLst>
              </p:cNvPr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6" name="Google Shape;11656;g3acbb144eea_1_6349">
                <a:extLst>
                  <a:ext uri="{FF2B5EF4-FFF2-40B4-BE49-F238E27FC236}">
                    <a16:creationId xmlns:a16="http://schemas.microsoft.com/office/drawing/2014/main" id="{4A00DF97-0B85-FF14-D5B4-1AF389F9F055}"/>
                  </a:ext>
                </a:extLst>
              </p:cNvPr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7" name="Google Shape;11657;g3acbb144eea_1_6349">
                <a:extLst>
                  <a:ext uri="{FF2B5EF4-FFF2-40B4-BE49-F238E27FC236}">
                    <a16:creationId xmlns:a16="http://schemas.microsoft.com/office/drawing/2014/main" id="{4553BDB2-BAC2-81F0-48D9-2EB6AA1BA1F9}"/>
                  </a:ext>
                </a:extLst>
              </p:cNvPr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8" name="Google Shape;11658;g3acbb144eea_1_6349">
                <a:extLst>
                  <a:ext uri="{FF2B5EF4-FFF2-40B4-BE49-F238E27FC236}">
                    <a16:creationId xmlns:a16="http://schemas.microsoft.com/office/drawing/2014/main" id="{B7EC27D8-6FB4-05A7-B939-EEE19D701F4F}"/>
                  </a:ext>
                </a:extLst>
              </p:cNvPr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9" name="Google Shape;11659;g3acbb144eea_1_6349">
                <a:extLst>
                  <a:ext uri="{FF2B5EF4-FFF2-40B4-BE49-F238E27FC236}">
                    <a16:creationId xmlns:a16="http://schemas.microsoft.com/office/drawing/2014/main" id="{6E2E4FFB-30D8-7C97-C562-93296EB2FDE8}"/>
                  </a:ext>
                </a:extLst>
              </p:cNvPr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0" name="Google Shape;11660;g3acbb144eea_1_6349">
                <a:extLst>
                  <a:ext uri="{FF2B5EF4-FFF2-40B4-BE49-F238E27FC236}">
                    <a16:creationId xmlns:a16="http://schemas.microsoft.com/office/drawing/2014/main" id="{CAC50D82-920F-8809-7AB6-21B849417B2F}"/>
                  </a:ext>
                </a:extLst>
              </p:cNvPr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1" name="Google Shape;11661;g3acbb144eea_1_6349">
                <a:extLst>
                  <a:ext uri="{FF2B5EF4-FFF2-40B4-BE49-F238E27FC236}">
                    <a16:creationId xmlns:a16="http://schemas.microsoft.com/office/drawing/2014/main" id="{F0B2421D-5774-9B2B-8831-0471ED018244}"/>
                  </a:ext>
                </a:extLst>
              </p:cNvPr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2" name="Google Shape;11662;g3acbb144eea_1_6349">
                <a:extLst>
                  <a:ext uri="{FF2B5EF4-FFF2-40B4-BE49-F238E27FC236}">
                    <a16:creationId xmlns:a16="http://schemas.microsoft.com/office/drawing/2014/main" id="{059C68DC-BAA3-649B-20F6-206CB8A39F91}"/>
                  </a:ext>
                </a:extLst>
              </p:cNvPr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3" name="Google Shape;11663;g3acbb144eea_1_6349">
                <a:extLst>
                  <a:ext uri="{FF2B5EF4-FFF2-40B4-BE49-F238E27FC236}">
                    <a16:creationId xmlns:a16="http://schemas.microsoft.com/office/drawing/2014/main" id="{E587E996-5D23-5592-12A6-2861F5A2A34B}"/>
                  </a:ext>
                </a:extLst>
              </p:cNvPr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4" name="Google Shape;11664;g3acbb144eea_1_6349">
                <a:extLst>
                  <a:ext uri="{FF2B5EF4-FFF2-40B4-BE49-F238E27FC236}">
                    <a16:creationId xmlns:a16="http://schemas.microsoft.com/office/drawing/2014/main" id="{DCC13E64-0F1F-07AA-9ECD-AFA82367BEFE}"/>
                  </a:ext>
                </a:extLst>
              </p:cNvPr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5" name="Google Shape;11665;g3acbb144eea_1_6349">
                <a:extLst>
                  <a:ext uri="{FF2B5EF4-FFF2-40B4-BE49-F238E27FC236}">
                    <a16:creationId xmlns:a16="http://schemas.microsoft.com/office/drawing/2014/main" id="{1D6E1D01-43C6-3C86-BDC6-52320735BDCB}"/>
                  </a:ext>
                </a:extLst>
              </p:cNvPr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6" name="Google Shape;11666;g3acbb144eea_1_6349">
                <a:extLst>
                  <a:ext uri="{FF2B5EF4-FFF2-40B4-BE49-F238E27FC236}">
                    <a16:creationId xmlns:a16="http://schemas.microsoft.com/office/drawing/2014/main" id="{31BBDC51-8FDA-5729-5E36-9A60CF8F00CB}"/>
                  </a:ext>
                </a:extLst>
              </p:cNvPr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7" name="Google Shape;11667;g3acbb144eea_1_6349">
                <a:extLst>
                  <a:ext uri="{FF2B5EF4-FFF2-40B4-BE49-F238E27FC236}">
                    <a16:creationId xmlns:a16="http://schemas.microsoft.com/office/drawing/2014/main" id="{358B9812-A6DE-41EB-816A-052C4338B596}"/>
                  </a:ext>
                </a:extLst>
              </p:cNvPr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8" name="Google Shape;11668;g3acbb144eea_1_6349">
                <a:extLst>
                  <a:ext uri="{FF2B5EF4-FFF2-40B4-BE49-F238E27FC236}">
                    <a16:creationId xmlns:a16="http://schemas.microsoft.com/office/drawing/2014/main" id="{06CA63F2-1143-93EC-C9F9-40F6CDDAA680}"/>
                  </a:ext>
                </a:extLst>
              </p:cNvPr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9" name="Google Shape;11669;g3acbb144eea_1_6349">
                <a:extLst>
                  <a:ext uri="{FF2B5EF4-FFF2-40B4-BE49-F238E27FC236}">
                    <a16:creationId xmlns:a16="http://schemas.microsoft.com/office/drawing/2014/main" id="{19EDD040-1878-5B22-1713-6DCB62476EA1}"/>
                  </a:ext>
                </a:extLst>
              </p:cNvPr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0" name="Google Shape;11670;g3acbb144eea_1_6349">
                <a:extLst>
                  <a:ext uri="{FF2B5EF4-FFF2-40B4-BE49-F238E27FC236}">
                    <a16:creationId xmlns:a16="http://schemas.microsoft.com/office/drawing/2014/main" id="{D0EB39F9-545A-B193-74CB-98CDEF28A9C4}"/>
                  </a:ext>
                </a:extLst>
              </p:cNvPr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1" name="Google Shape;11671;g3acbb144eea_1_6349">
                <a:extLst>
                  <a:ext uri="{FF2B5EF4-FFF2-40B4-BE49-F238E27FC236}">
                    <a16:creationId xmlns:a16="http://schemas.microsoft.com/office/drawing/2014/main" id="{4A9C1026-B167-F899-194A-9814C827D6EF}"/>
                  </a:ext>
                </a:extLst>
              </p:cNvPr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2" name="Google Shape;11672;g3acbb144eea_1_6349">
                <a:extLst>
                  <a:ext uri="{FF2B5EF4-FFF2-40B4-BE49-F238E27FC236}">
                    <a16:creationId xmlns:a16="http://schemas.microsoft.com/office/drawing/2014/main" id="{CED051CB-5611-FB35-70DC-D6DA9A24D6C5}"/>
                  </a:ext>
                </a:extLst>
              </p:cNvPr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3" name="Google Shape;11673;g3acbb144eea_1_6349">
                <a:extLst>
                  <a:ext uri="{FF2B5EF4-FFF2-40B4-BE49-F238E27FC236}">
                    <a16:creationId xmlns:a16="http://schemas.microsoft.com/office/drawing/2014/main" id="{563D484C-D250-9BFD-BF10-36CA3847EC10}"/>
                  </a:ext>
                </a:extLst>
              </p:cNvPr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4" name="Google Shape;11674;g3acbb144eea_1_6349">
                <a:extLst>
                  <a:ext uri="{FF2B5EF4-FFF2-40B4-BE49-F238E27FC236}">
                    <a16:creationId xmlns:a16="http://schemas.microsoft.com/office/drawing/2014/main" id="{D5A24996-9D41-C6C9-4A8C-5B81CF722FF0}"/>
                  </a:ext>
                </a:extLst>
              </p:cNvPr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5" name="Google Shape;11675;g3acbb144eea_1_6349">
                <a:extLst>
                  <a:ext uri="{FF2B5EF4-FFF2-40B4-BE49-F238E27FC236}">
                    <a16:creationId xmlns:a16="http://schemas.microsoft.com/office/drawing/2014/main" id="{D6D415F0-5526-9186-3F7E-240359D9E801}"/>
                  </a:ext>
                </a:extLst>
              </p:cNvPr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6" name="Google Shape;11676;g3acbb144eea_1_6349">
                <a:extLst>
                  <a:ext uri="{FF2B5EF4-FFF2-40B4-BE49-F238E27FC236}">
                    <a16:creationId xmlns:a16="http://schemas.microsoft.com/office/drawing/2014/main" id="{AF2F271F-6887-A309-BD8E-C40944B746B0}"/>
                  </a:ext>
                </a:extLst>
              </p:cNvPr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7" name="Google Shape;11677;g3acbb144eea_1_6349">
                <a:extLst>
                  <a:ext uri="{FF2B5EF4-FFF2-40B4-BE49-F238E27FC236}">
                    <a16:creationId xmlns:a16="http://schemas.microsoft.com/office/drawing/2014/main" id="{7AFB659F-F6C5-093F-0EE3-7B5568B5E604}"/>
                  </a:ext>
                </a:extLst>
              </p:cNvPr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8" name="Google Shape;11678;g3acbb144eea_1_6349">
                <a:extLst>
                  <a:ext uri="{FF2B5EF4-FFF2-40B4-BE49-F238E27FC236}">
                    <a16:creationId xmlns:a16="http://schemas.microsoft.com/office/drawing/2014/main" id="{69976753-1004-A616-07B8-D682B867BCA3}"/>
                  </a:ext>
                </a:extLst>
              </p:cNvPr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9" name="Google Shape;11679;g3acbb144eea_1_6349">
                <a:extLst>
                  <a:ext uri="{FF2B5EF4-FFF2-40B4-BE49-F238E27FC236}">
                    <a16:creationId xmlns:a16="http://schemas.microsoft.com/office/drawing/2014/main" id="{C8FABABF-B7F8-AB3E-A0BA-B3D244B76A0E}"/>
                  </a:ext>
                </a:extLst>
              </p:cNvPr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0" name="Google Shape;11680;g3acbb144eea_1_6349">
                <a:extLst>
                  <a:ext uri="{FF2B5EF4-FFF2-40B4-BE49-F238E27FC236}">
                    <a16:creationId xmlns:a16="http://schemas.microsoft.com/office/drawing/2014/main" id="{B4519763-1346-B6E7-5BFD-FF32CCF0A305}"/>
                  </a:ext>
                </a:extLst>
              </p:cNvPr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1" name="Google Shape;11681;g3acbb144eea_1_6349">
                <a:extLst>
                  <a:ext uri="{FF2B5EF4-FFF2-40B4-BE49-F238E27FC236}">
                    <a16:creationId xmlns:a16="http://schemas.microsoft.com/office/drawing/2014/main" id="{4E06085B-BA2D-FE33-D904-C82DE96959D0}"/>
                  </a:ext>
                </a:extLst>
              </p:cNvPr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2" name="Google Shape;11682;g3acbb144eea_1_6349">
                <a:extLst>
                  <a:ext uri="{FF2B5EF4-FFF2-40B4-BE49-F238E27FC236}">
                    <a16:creationId xmlns:a16="http://schemas.microsoft.com/office/drawing/2014/main" id="{DFB5EDBF-A4F6-8571-7C32-1E5568F911A2}"/>
                  </a:ext>
                </a:extLst>
              </p:cNvPr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3" name="Google Shape;11683;g3acbb144eea_1_6349">
                <a:extLst>
                  <a:ext uri="{FF2B5EF4-FFF2-40B4-BE49-F238E27FC236}">
                    <a16:creationId xmlns:a16="http://schemas.microsoft.com/office/drawing/2014/main" id="{EE5A0240-09CD-37A8-727C-E831F27E6D68}"/>
                  </a:ext>
                </a:extLst>
              </p:cNvPr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4" name="Google Shape;11684;g3acbb144eea_1_6349">
                <a:extLst>
                  <a:ext uri="{FF2B5EF4-FFF2-40B4-BE49-F238E27FC236}">
                    <a16:creationId xmlns:a16="http://schemas.microsoft.com/office/drawing/2014/main" id="{2D8A12B6-ED6D-2965-6E6D-284E4450F058}"/>
                  </a:ext>
                </a:extLst>
              </p:cNvPr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5" name="Google Shape;11685;g3acbb144eea_1_6349">
                <a:extLst>
                  <a:ext uri="{FF2B5EF4-FFF2-40B4-BE49-F238E27FC236}">
                    <a16:creationId xmlns:a16="http://schemas.microsoft.com/office/drawing/2014/main" id="{0CC3E02F-E14A-BA19-B88E-A7391DFA083F}"/>
                  </a:ext>
                </a:extLst>
              </p:cNvPr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6" name="Google Shape;11686;g3acbb144eea_1_6349">
                <a:extLst>
                  <a:ext uri="{FF2B5EF4-FFF2-40B4-BE49-F238E27FC236}">
                    <a16:creationId xmlns:a16="http://schemas.microsoft.com/office/drawing/2014/main" id="{80F6B7AA-A318-6998-1876-F1AE306072D0}"/>
                  </a:ext>
                </a:extLst>
              </p:cNvPr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7" name="Google Shape;11687;g3acbb144eea_1_6349">
                <a:extLst>
                  <a:ext uri="{FF2B5EF4-FFF2-40B4-BE49-F238E27FC236}">
                    <a16:creationId xmlns:a16="http://schemas.microsoft.com/office/drawing/2014/main" id="{CF415CBA-F3A0-1CF9-0FAC-E635CDFCF939}"/>
                  </a:ext>
                </a:extLst>
              </p:cNvPr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8" name="Google Shape;11688;g3acbb144eea_1_6349">
                <a:extLst>
                  <a:ext uri="{FF2B5EF4-FFF2-40B4-BE49-F238E27FC236}">
                    <a16:creationId xmlns:a16="http://schemas.microsoft.com/office/drawing/2014/main" id="{8EEF3FD4-1491-6839-C950-388FA20E5234}"/>
                  </a:ext>
                </a:extLst>
              </p:cNvPr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9" name="Google Shape;11689;g3acbb144eea_1_6349">
                <a:extLst>
                  <a:ext uri="{FF2B5EF4-FFF2-40B4-BE49-F238E27FC236}">
                    <a16:creationId xmlns:a16="http://schemas.microsoft.com/office/drawing/2014/main" id="{D5C57B1B-E6FD-8E30-462E-279B6B88A0F8}"/>
                  </a:ext>
                </a:extLst>
              </p:cNvPr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0" name="Google Shape;11690;g3acbb144eea_1_6349">
                <a:extLst>
                  <a:ext uri="{FF2B5EF4-FFF2-40B4-BE49-F238E27FC236}">
                    <a16:creationId xmlns:a16="http://schemas.microsoft.com/office/drawing/2014/main" id="{20FC8205-CF93-4FA8-BC1A-67B2041A6C46}"/>
                  </a:ext>
                </a:extLst>
              </p:cNvPr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1" name="Google Shape;11691;g3acbb144eea_1_6349">
                <a:extLst>
                  <a:ext uri="{FF2B5EF4-FFF2-40B4-BE49-F238E27FC236}">
                    <a16:creationId xmlns:a16="http://schemas.microsoft.com/office/drawing/2014/main" id="{C7FC3709-CF13-BAD4-9EF5-9B511CF0ED58}"/>
                  </a:ext>
                </a:extLst>
              </p:cNvPr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2" name="Google Shape;11692;g3acbb144eea_1_6349">
                <a:extLst>
                  <a:ext uri="{FF2B5EF4-FFF2-40B4-BE49-F238E27FC236}">
                    <a16:creationId xmlns:a16="http://schemas.microsoft.com/office/drawing/2014/main" id="{34D36AE1-1EB4-2DE8-3AB0-31527F9BBC35}"/>
                  </a:ext>
                </a:extLst>
              </p:cNvPr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3" name="Google Shape;11693;g3acbb144eea_1_6349">
                <a:extLst>
                  <a:ext uri="{FF2B5EF4-FFF2-40B4-BE49-F238E27FC236}">
                    <a16:creationId xmlns:a16="http://schemas.microsoft.com/office/drawing/2014/main" id="{9F4F2FB6-A5AF-BEC0-E332-A08764F09023}"/>
                  </a:ext>
                </a:extLst>
              </p:cNvPr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4" name="Google Shape;11694;g3acbb144eea_1_6349">
                <a:extLst>
                  <a:ext uri="{FF2B5EF4-FFF2-40B4-BE49-F238E27FC236}">
                    <a16:creationId xmlns:a16="http://schemas.microsoft.com/office/drawing/2014/main" id="{24590D81-4FB9-2C9D-5FCA-7DDF13FF8EEC}"/>
                  </a:ext>
                </a:extLst>
              </p:cNvPr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5" name="Google Shape;11695;g3acbb144eea_1_6349">
                <a:extLst>
                  <a:ext uri="{FF2B5EF4-FFF2-40B4-BE49-F238E27FC236}">
                    <a16:creationId xmlns:a16="http://schemas.microsoft.com/office/drawing/2014/main" id="{5C77B2B0-13E7-A338-8E55-804102179C3D}"/>
                  </a:ext>
                </a:extLst>
              </p:cNvPr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6" name="Google Shape;11696;g3acbb144eea_1_6349">
                <a:extLst>
                  <a:ext uri="{FF2B5EF4-FFF2-40B4-BE49-F238E27FC236}">
                    <a16:creationId xmlns:a16="http://schemas.microsoft.com/office/drawing/2014/main" id="{F01B93F5-B962-9930-163D-24ACB297D8CA}"/>
                  </a:ext>
                </a:extLst>
              </p:cNvPr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7" name="Google Shape;11697;g3acbb144eea_1_6349">
                <a:extLst>
                  <a:ext uri="{FF2B5EF4-FFF2-40B4-BE49-F238E27FC236}">
                    <a16:creationId xmlns:a16="http://schemas.microsoft.com/office/drawing/2014/main" id="{F36AA587-8434-8530-2047-DA75ADF218A8}"/>
                  </a:ext>
                </a:extLst>
              </p:cNvPr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8" name="Google Shape;11698;g3acbb144eea_1_6349">
                <a:extLst>
                  <a:ext uri="{FF2B5EF4-FFF2-40B4-BE49-F238E27FC236}">
                    <a16:creationId xmlns:a16="http://schemas.microsoft.com/office/drawing/2014/main" id="{316F9986-B67F-5003-07BA-6A801784B860}"/>
                  </a:ext>
                </a:extLst>
              </p:cNvPr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9" name="Google Shape;11699;g3acbb144eea_1_6349">
                <a:extLst>
                  <a:ext uri="{FF2B5EF4-FFF2-40B4-BE49-F238E27FC236}">
                    <a16:creationId xmlns:a16="http://schemas.microsoft.com/office/drawing/2014/main" id="{96CDE3F5-C3D4-1B8C-A6C2-39CD04C5FAC1}"/>
                  </a:ext>
                </a:extLst>
              </p:cNvPr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0" name="Google Shape;11700;g3acbb144eea_1_6349">
                <a:extLst>
                  <a:ext uri="{FF2B5EF4-FFF2-40B4-BE49-F238E27FC236}">
                    <a16:creationId xmlns:a16="http://schemas.microsoft.com/office/drawing/2014/main" id="{FC2FE612-C06B-5C7A-30ED-8A957CCA0FA1}"/>
                  </a:ext>
                </a:extLst>
              </p:cNvPr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g3acbb144eea_1_6349">
                <a:extLst>
                  <a:ext uri="{FF2B5EF4-FFF2-40B4-BE49-F238E27FC236}">
                    <a16:creationId xmlns:a16="http://schemas.microsoft.com/office/drawing/2014/main" id="{DDAE23DE-0D2E-1F85-37F2-C49E65E0C249}"/>
                  </a:ext>
                </a:extLst>
              </p:cNvPr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2" name="Google Shape;11702;g3acbb144eea_1_6349">
                <a:extLst>
                  <a:ext uri="{FF2B5EF4-FFF2-40B4-BE49-F238E27FC236}">
                    <a16:creationId xmlns:a16="http://schemas.microsoft.com/office/drawing/2014/main" id="{9C920F1F-B5E5-5137-F4CC-6F1FC3390DCD}"/>
                  </a:ext>
                </a:extLst>
              </p:cNvPr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3" name="Google Shape;11703;g3acbb144eea_1_6349">
                <a:extLst>
                  <a:ext uri="{FF2B5EF4-FFF2-40B4-BE49-F238E27FC236}">
                    <a16:creationId xmlns:a16="http://schemas.microsoft.com/office/drawing/2014/main" id="{77B92B6A-8A86-4DBA-521C-6EB1161EDF1A}"/>
                  </a:ext>
                </a:extLst>
              </p:cNvPr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g3acbb144eea_1_6349">
                <a:extLst>
                  <a:ext uri="{FF2B5EF4-FFF2-40B4-BE49-F238E27FC236}">
                    <a16:creationId xmlns:a16="http://schemas.microsoft.com/office/drawing/2014/main" id="{579524B4-4F67-0DE6-8B5B-7A8F9DE8F1B5}"/>
                  </a:ext>
                </a:extLst>
              </p:cNvPr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5" name="Google Shape;11705;g3acbb144eea_1_6349">
                <a:extLst>
                  <a:ext uri="{FF2B5EF4-FFF2-40B4-BE49-F238E27FC236}">
                    <a16:creationId xmlns:a16="http://schemas.microsoft.com/office/drawing/2014/main" id="{C3753360-C5CA-86DA-ABA8-8DE85E252EF9}"/>
                  </a:ext>
                </a:extLst>
              </p:cNvPr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6" name="Google Shape;11706;g3acbb144eea_1_6349">
                <a:extLst>
                  <a:ext uri="{FF2B5EF4-FFF2-40B4-BE49-F238E27FC236}">
                    <a16:creationId xmlns:a16="http://schemas.microsoft.com/office/drawing/2014/main" id="{111932E8-C969-F563-706F-7C1537F2575E}"/>
                  </a:ext>
                </a:extLst>
              </p:cNvPr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7" name="Google Shape;11707;g3acbb144eea_1_6349">
                <a:extLst>
                  <a:ext uri="{FF2B5EF4-FFF2-40B4-BE49-F238E27FC236}">
                    <a16:creationId xmlns:a16="http://schemas.microsoft.com/office/drawing/2014/main" id="{9FDFFD2D-1A26-8434-A0F4-272E7156B8C3}"/>
                  </a:ext>
                </a:extLst>
              </p:cNvPr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8" name="Google Shape;11708;g3acbb144eea_1_6349">
                <a:extLst>
                  <a:ext uri="{FF2B5EF4-FFF2-40B4-BE49-F238E27FC236}">
                    <a16:creationId xmlns:a16="http://schemas.microsoft.com/office/drawing/2014/main" id="{5DB43B06-6BF7-5B77-DDC0-22930E71BDD0}"/>
                  </a:ext>
                </a:extLst>
              </p:cNvPr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9" name="Google Shape;11709;g3acbb144eea_1_6349">
                <a:extLst>
                  <a:ext uri="{FF2B5EF4-FFF2-40B4-BE49-F238E27FC236}">
                    <a16:creationId xmlns:a16="http://schemas.microsoft.com/office/drawing/2014/main" id="{8E061261-4EDE-650F-DE9D-FC3F8CA499EB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0" name="Google Shape;11710;g3acbb144eea_1_6349">
                <a:extLst>
                  <a:ext uri="{FF2B5EF4-FFF2-40B4-BE49-F238E27FC236}">
                    <a16:creationId xmlns:a16="http://schemas.microsoft.com/office/drawing/2014/main" id="{5BC5551C-19B8-9AE9-C515-90B839D50484}"/>
                  </a:ext>
                </a:extLst>
              </p:cNvPr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1" name="Google Shape;11711;g3acbb144eea_1_6349">
                <a:extLst>
                  <a:ext uri="{FF2B5EF4-FFF2-40B4-BE49-F238E27FC236}">
                    <a16:creationId xmlns:a16="http://schemas.microsoft.com/office/drawing/2014/main" id="{456C49E6-EDCB-ABF6-6871-CEE4A542AB9D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2" name="Google Shape;11712;g3acbb144eea_1_6349">
                <a:extLst>
                  <a:ext uri="{FF2B5EF4-FFF2-40B4-BE49-F238E27FC236}">
                    <a16:creationId xmlns:a16="http://schemas.microsoft.com/office/drawing/2014/main" id="{B9694695-0DDA-9C34-9F2D-1B339B5709E7}"/>
                  </a:ext>
                </a:extLst>
              </p:cNvPr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3" name="Google Shape;11713;g3acbb144eea_1_6349">
                <a:extLst>
                  <a:ext uri="{FF2B5EF4-FFF2-40B4-BE49-F238E27FC236}">
                    <a16:creationId xmlns:a16="http://schemas.microsoft.com/office/drawing/2014/main" id="{146E3006-50CD-036A-451C-616DDF5D9C6C}"/>
                  </a:ext>
                </a:extLst>
              </p:cNvPr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4" name="Google Shape;11714;g3acbb144eea_1_6349">
                <a:extLst>
                  <a:ext uri="{FF2B5EF4-FFF2-40B4-BE49-F238E27FC236}">
                    <a16:creationId xmlns:a16="http://schemas.microsoft.com/office/drawing/2014/main" id="{E39824FB-D493-0373-87CD-C9D8E9B56E67}"/>
                  </a:ext>
                </a:extLst>
              </p:cNvPr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5" name="Google Shape;11715;g3acbb144eea_1_6349">
                <a:extLst>
                  <a:ext uri="{FF2B5EF4-FFF2-40B4-BE49-F238E27FC236}">
                    <a16:creationId xmlns:a16="http://schemas.microsoft.com/office/drawing/2014/main" id="{10B8AFDE-351B-A225-50E7-83C3C52A0EB0}"/>
                  </a:ext>
                </a:extLst>
              </p:cNvPr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6" name="Google Shape;11716;g3acbb144eea_1_6349">
                <a:extLst>
                  <a:ext uri="{FF2B5EF4-FFF2-40B4-BE49-F238E27FC236}">
                    <a16:creationId xmlns:a16="http://schemas.microsoft.com/office/drawing/2014/main" id="{AB2BAF64-8103-0E30-139E-D6FD054014D1}"/>
                  </a:ext>
                </a:extLst>
              </p:cNvPr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7" name="Google Shape;11717;g3acbb144eea_1_6349">
                <a:extLst>
                  <a:ext uri="{FF2B5EF4-FFF2-40B4-BE49-F238E27FC236}">
                    <a16:creationId xmlns:a16="http://schemas.microsoft.com/office/drawing/2014/main" id="{7579444E-2B00-06DB-34B7-18DD31DCA65D}"/>
                  </a:ext>
                </a:extLst>
              </p:cNvPr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8" name="Google Shape;11718;g3acbb144eea_1_6349">
                <a:extLst>
                  <a:ext uri="{FF2B5EF4-FFF2-40B4-BE49-F238E27FC236}">
                    <a16:creationId xmlns:a16="http://schemas.microsoft.com/office/drawing/2014/main" id="{2EDC8F8F-28C2-6B99-47C1-26BD337254AF}"/>
                  </a:ext>
                </a:extLst>
              </p:cNvPr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9" name="Google Shape;11719;g3acbb144eea_1_6349">
                <a:extLst>
                  <a:ext uri="{FF2B5EF4-FFF2-40B4-BE49-F238E27FC236}">
                    <a16:creationId xmlns:a16="http://schemas.microsoft.com/office/drawing/2014/main" id="{22B95323-CC77-8FF3-D021-5423771C5437}"/>
                  </a:ext>
                </a:extLst>
              </p:cNvPr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0" name="Google Shape;11720;g3acbb144eea_1_6349">
                <a:extLst>
                  <a:ext uri="{FF2B5EF4-FFF2-40B4-BE49-F238E27FC236}">
                    <a16:creationId xmlns:a16="http://schemas.microsoft.com/office/drawing/2014/main" id="{546D5304-9B56-64C4-BFDC-8C209659ECF8}"/>
                  </a:ext>
                </a:extLst>
              </p:cNvPr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1" name="Google Shape;11721;g3acbb144eea_1_6349">
                <a:extLst>
                  <a:ext uri="{FF2B5EF4-FFF2-40B4-BE49-F238E27FC236}">
                    <a16:creationId xmlns:a16="http://schemas.microsoft.com/office/drawing/2014/main" id="{BAA7B5E2-F24D-D3B8-2F48-49007EBDF8F7}"/>
                  </a:ext>
                </a:extLst>
              </p:cNvPr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2" name="Google Shape;11722;g3acbb144eea_1_6349">
                <a:extLst>
                  <a:ext uri="{FF2B5EF4-FFF2-40B4-BE49-F238E27FC236}">
                    <a16:creationId xmlns:a16="http://schemas.microsoft.com/office/drawing/2014/main" id="{1E86CB28-3160-8F32-D985-8AC98C010D5E}"/>
                  </a:ext>
                </a:extLst>
              </p:cNvPr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3" name="Google Shape;11723;g3acbb144eea_1_6349">
                <a:extLst>
                  <a:ext uri="{FF2B5EF4-FFF2-40B4-BE49-F238E27FC236}">
                    <a16:creationId xmlns:a16="http://schemas.microsoft.com/office/drawing/2014/main" id="{EA550F69-CAFA-E302-FB8A-3D549B2CFD5D}"/>
                  </a:ext>
                </a:extLst>
              </p:cNvPr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4" name="Google Shape;11724;g3acbb144eea_1_6349">
                <a:extLst>
                  <a:ext uri="{FF2B5EF4-FFF2-40B4-BE49-F238E27FC236}">
                    <a16:creationId xmlns:a16="http://schemas.microsoft.com/office/drawing/2014/main" id="{EB37B6CB-8D98-4EAF-96C5-6FC2DCB11CE0}"/>
                  </a:ext>
                </a:extLst>
              </p:cNvPr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5" name="Google Shape;11725;g3acbb144eea_1_6349">
                <a:extLst>
                  <a:ext uri="{FF2B5EF4-FFF2-40B4-BE49-F238E27FC236}">
                    <a16:creationId xmlns:a16="http://schemas.microsoft.com/office/drawing/2014/main" id="{7EB3EB4F-C94E-021D-0E07-C863C67F971C}"/>
                  </a:ext>
                </a:extLst>
              </p:cNvPr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27" name="Google Shape;11727;g3acbb144eea_1_6349">
            <a:extLst>
              <a:ext uri="{FF2B5EF4-FFF2-40B4-BE49-F238E27FC236}">
                <a16:creationId xmlns:a16="http://schemas.microsoft.com/office/drawing/2014/main" id="{2CB154D0-FA25-AF6E-1902-5F39FDD328F6}"/>
              </a:ext>
            </a:extLst>
          </p:cNvPr>
          <p:cNvSpPr/>
          <p:nvPr/>
        </p:nvSpPr>
        <p:spPr>
          <a:xfrm>
            <a:off x="6966919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4" name="Google Shape;11854;g3acbb144eea_1_6349">
            <a:extLst>
              <a:ext uri="{FF2B5EF4-FFF2-40B4-BE49-F238E27FC236}">
                <a16:creationId xmlns:a16="http://schemas.microsoft.com/office/drawing/2014/main" id="{52B69643-6625-A905-C270-5C25C0B022AB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11855" name="Google Shape;11855;g3acbb144eea_1_6349">
              <a:extLst>
                <a:ext uri="{FF2B5EF4-FFF2-40B4-BE49-F238E27FC236}">
                  <a16:creationId xmlns:a16="http://schemas.microsoft.com/office/drawing/2014/main" id="{FDB6DB80-5F9A-872D-697F-5791145FFB39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56" name="Google Shape;11856;g3acbb144eea_1_6349">
              <a:extLst>
                <a:ext uri="{FF2B5EF4-FFF2-40B4-BE49-F238E27FC236}">
                  <a16:creationId xmlns:a16="http://schemas.microsoft.com/office/drawing/2014/main" id="{3F89B70D-1AC6-A539-21AB-ECCE6B1C3A7A}"/>
                </a:ext>
              </a:extLst>
            </p:cNvPr>
            <p:cNvGrpSpPr/>
            <p:nvPr/>
          </p:nvGrpSpPr>
          <p:grpSpPr>
            <a:xfrm>
              <a:off x="330041" y="5454873"/>
              <a:ext cx="1081720" cy="1081721"/>
              <a:chOff x="3802380" y="5451898"/>
              <a:chExt cx="1081720" cy="1081721"/>
            </a:xfrm>
          </p:grpSpPr>
          <p:sp>
            <p:nvSpPr>
              <p:cNvPr id="11857" name="Google Shape;11857;g3acbb144eea_1_6349">
                <a:extLst>
                  <a:ext uri="{FF2B5EF4-FFF2-40B4-BE49-F238E27FC236}">
                    <a16:creationId xmlns:a16="http://schemas.microsoft.com/office/drawing/2014/main" id="{FD23D61B-ADD7-3088-7597-F03F01EFDB34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58" name="Google Shape;11858;g3acbb144eea_1_6349">
                <a:extLst>
                  <a:ext uri="{FF2B5EF4-FFF2-40B4-BE49-F238E27FC236}">
                    <a16:creationId xmlns:a16="http://schemas.microsoft.com/office/drawing/2014/main" id="{6477DB01-FA53-0204-B4ED-2B074E356457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1859" name="Google Shape;11859;g3acbb144eea_1_6349">
                  <a:extLst>
                    <a:ext uri="{FF2B5EF4-FFF2-40B4-BE49-F238E27FC236}">
                      <a16:creationId xmlns:a16="http://schemas.microsoft.com/office/drawing/2014/main" id="{674FCE02-AB07-BF0D-426D-120C27456BE3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g3acbb144eea_1_6349">
                  <a:extLst>
                    <a:ext uri="{FF2B5EF4-FFF2-40B4-BE49-F238E27FC236}">
                      <a16:creationId xmlns:a16="http://schemas.microsoft.com/office/drawing/2014/main" id="{FD776C99-54C7-E985-5881-51B849FB9550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1" name="Google Shape;11861;g3acbb144eea_1_6349">
                <a:extLst>
                  <a:ext uri="{FF2B5EF4-FFF2-40B4-BE49-F238E27FC236}">
                    <a16:creationId xmlns:a16="http://schemas.microsoft.com/office/drawing/2014/main" id="{B9AF6EF2-ADB4-141A-72B4-AE1D289919E6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1862" name="Google Shape;11862;g3acbb144eea_1_6349">
                  <a:extLst>
                    <a:ext uri="{FF2B5EF4-FFF2-40B4-BE49-F238E27FC236}">
                      <a16:creationId xmlns:a16="http://schemas.microsoft.com/office/drawing/2014/main" id="{CA698383-2950-66C1-818E-4361E02FE997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g3acbb144eea_1_6349">
                  <a:extLst>
                    <a:ext uri="{FF2B5EF4-FFF2-40B4-BE49-F238E27FC236}">
                      <a16:creationId xmlns:a16="http://schemas.microsoft.com/office/drawing/2014/main" id="{219BAC19-CCBA-C201-C138-5E4361AB18C7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g3acbb144eea_1_6349">
                  <a:extLst>
                    <a:ext uri="{FF2B5EF4-FFF2-40B4-BE49-F238E27FC236}">
                      <a16:creationId xmlns:a16="http://schemas.microsoft.com/office/drawing/2014/main" id="{C4AFB5D5-CE2E-838F-F116-A82FC8CB8A54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g3acbb144eea_1_6349">
                  <a:extLst>
                    <a:ext uri="{FF2B5EF4-FFF2-40B4-BE49-F238E27FC236}">
                      <a16:creationId xmlns:a16="http://schemas.microsoft.com/office/drawing/2014/main" id="{807F5B01-5623-01F3-8B99-EF619489D9B9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6" name="Google Shape;11866;g3acbb144eea_1_6349">
                  <a:extLst>
                    <a:ext uri="{FF2B5EF4-FFF2-40B4-BE49-F238E27FC236}">
                      <a16:creationId xmlns:a16="http://schemas.microsoft.com/office/drawing/2014/main" id="{2DC13ACE-19E0-5E1E-B675-EF61F322F282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7" name="Google Shape;11867;g3acbb144eea_1_6349">
                  <a:extLst>
                    <a:ext uri="{FF2B5EF4-FFF2-40B4-BE49-F238E27FC236}">
                      <a16:creationId xmlns:a16="http://schemas.microsoft.com/office/drawing/2014/main" id="{614632BD-E65A-54E2-C378-6997E9C59F35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g3acbb144eea_1_6349">
                  <a:extLst>
                    <a:ext uri="{FF2B5EF4-FFF2-40B4-BE49-F238E27FC236}">
                      <a16:creationId xmlns:a16="http://schemas.microsoft.com/office/drawing/2014/main" id="{09ED3EC6-E2CE-259F-7F90-9F2CAAD017B7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69" name="Google Shape;11869;g3acbb144eea_1_6349">
            <a:extLst>
              <a:ext uri="{FF2B5EF4-FFF2-40B4-BE49-F238E27FC236}">
                <a16:creationId xmlns:a16="http://schemas.microsoft.com/office/drawing/2014/main" id="{555BDD61-18C6-42B7-9A06-819EEA5ADB17}"/>
              </a:ext>
            </a:extLst>
          </p:cNvPr>
          <p:cNvGrpSpPr/>
          <p:nvPr/>
        </p:nvGrpSpPr>
        <p:grpSpPr>
          <a:xfrm>
            <a:off x="8708655" y="5139217"/>
            <a:ext cx="1741800" cy="1713000"/>
            <a:chOff x="8708655" y="5139217"/>
            <a:chExt cx="1741800" cy="1713000"/>
          </a:xfrm>
        </p:grpSpPr>
        <p:sp>
          <p:nvSpPr>
            <p:cNvPr id="11870" name="Google Shape;11870;g3acbb144eea_1_6349">
              <a:extLst>
                <a:ext uri="{FF2B5EF4-FFF2-40B4-BE49-F238E27FC236}">
                  <a16:creationId xmlns:a16="http://schemas.microsoft.com/office/drawing/2014/main" id="{5050CDA8-1AC0-44AE-37AC-17D9A2D60F70}"/>
                </a:ext>
              </a:extLst>
            </p:cNvPr>
            <p:cNvSpPr/>
            <p:nvPr/>
          </p:nvSpPr>
          <p:spPr>
            <a:xfrm>
              <a:off x="8708655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1" name="Google Shape;11871;g3acbb144eea_1_6349">
              <a:extLst>
                <a:ext uri="{FF2B5EF4-FFF2-40B4-BE49-F238E27FC236}">
                  <a16:creationId xmlns:a16="http://schemas.microsoft.com/office/drawing/2014/main" id="{FBACBFB2-B999-BE20-4528-0046620BED8A}"/>
                </a:ext>
              </a:extLst>
            </p:cNvPr>
            <p:cNvGrpSpPr/>
            <p:nvPr/>
          </p:nvGrpSpPr>
          <p:grpSpPr>
            <a:xfrm>
              <a:off x="9229533" y="5416416"/>
              <a:ext cx="699929" cy="1238840"/>
              <a:chOff x="3993685" y="3680616"/>
              <a:chExt cx="707427" cy="1252113"/>
            </a:xfrm>
          </p:grpSpPr>
          <p:grpSp>
            <p:nvGrpSpPr>
              <p:cNvPr id="11872" name="Google Shape;11872;g3acbb144eea_1_6349">
                <a:extLst>
                  <a:ext uri="{FF2B5EF4-FFF2-40B4-BE49-F238E27FC236}">
                    <a16:creationId xmlns:a16="http://schemas.microsoft.com/office/drawing/2014/main" id="{9E2CE36B-94DD-C5E2-34C8-687BE49451A9}"/>
                  </a:ext>
                </a:extLst>
              </p:cNvPr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1873" name="Google Shape;11873;g3acbb144eea_1_6349">
                  <a:extLst>
                    <a:ext uri="{FF2B5EF4-FFF2-40B4-BE49-F238E27FC236}">
                      <a16:creationId xmlns:a16="http://schemas.microsoft.com/office/drawing/2014/main" id="{B1954D70-7BA3-2E8C-7306-EB28A1E8AE96}"/>
                    </a:ext>
                  </a:extLst>
                </p:cNvPr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1874" name="Google Shape;11874;g3acbb144eea_1_6349">
                    <a:extLst>
                      <a:ext uri="{FF2B5EF4-FFF2-40B4-BE49-F238E27FC236}">
                        <a16:creationId xmlns:a16="http://schemas.microsoft.com/office/drawing/2014/main" id="{5C6C8E6C-DA91-301B-CD0E-21E2EE3BA1AB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5" name="Google Shape;11875;g3acbb144eea_1_6349">
                    <a:extLst>
                      <a:ext uri="{FF2B5EF4-FFF2-40B4-BE49-F238E27FC236}">
                        <a16:creationId xmlns:a16="http://schemas.microsoft.com/office/drawing/2014/main" id="{40F7F3D4-44CC-C89F-46C5-DE29BC602B66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6" name="Google Shape;11876;g3acbb144eea_1_6349">
                    <a:extLst>
                      <a:ext uri="{FF2B5EF4-FFF2-40B4-BE49-F238E27FC236}">
                        <a16:creationId xmlns:a16="http://schemas.microsoft.com/office/drawing/2014/main" id="{BC26BC8E-4E20-7CD1-4163-4BDF255D1512}"/>
                      </a:ext>
                    </a:extLst>
                  </p:cNvPr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77" name="Google Shape;11877;g3acbb144eea_1_6349">
                  <a:extLst>
                    <a:ext uri="{FF2B5EF4-FFF2-40B4-BE49-F238E27FC236}">
                      <a16:creationId xmlns:a16="http://schemas.microsoft.com/office/drawing/2014/main" id="{40309FE3-D5DD-4452-3A64-44AA39AF64DC}"/>
                    </a:ext>
                  </a:extLst>
                </p:cNvPr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1878" name="Google Shape;11878;g3acbb144eea_1_6349">
                    <a:extLst>
                      <a:ext uri="{FF2B5EF4-FFF2-40B4-BE49-F238E27FC236}">
                        <a16:creationId xmlns:a16="http://schemas.microsoft.com/office/drawing/2014/main" id="{7068CA05-AF2A-A922-5EE1-04D3F82F0313}"/>
                      </a:ext>
                    </a:extLst>
                  </p:cNvPr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9" name="Google Shape;11879;g3acbb144eea_1_6349">
                    <a:extLst>
                      <a:ext uri="{FF2B5EF4-FFF2-40B4-BE49-F238E27FC236}">
                        <a16:creationId xmlns:a16="http://schemas.microsoft.com/office/drawing/2014/main" id="{99D9EC6B-7848-C42D-8A46-3ED9B126E8D0}"/>
                      </a:ext>
                    </a:extLst>
                  </p:cNvPr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0" name="Google Shape;11880;g3acbb144eea_1_6349">
                    <a:extLst>
                      <a:ext uri="{FF2B5EF4-FFF2-40B4-BE49-F238E27FC236}">
                        <a16:creationId xmlns:a16="http://schemas.microsoft.com/office/drawing/2014/main" id="{EEAB152D-8DC7-05AD-071A-1F5DD34BC284}"/>
                      </a:ext>
                    </a:extLst>
                  </p:cNvPr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1" name="Google Shape;11881;g3acbb144eea_1_6349">
                    <a:extLst>
                      <a:ext uri="{FF2B5EF4-FFF2-40B4-BE49-F238E27FC236}">
                        <a16:creationId xmlns:a16="http://schemas.microsoft.com/office/drawing/2014/main" id="{4CFF6FA4-46F0-A4D0-01EA-95102E34FD15}"/>
                      </a:ext>
                    </a:extLst>
                  </p:cNvPr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2" name="Google Shape;11882;g3acbb144eea_1_6349">
                    <a:extLst>
                      <a:ext uri="{FF2B5EF4-FFF2-40B4-BE49-F238E27FC236}">
                        <a16:creationId xmlns:a16="http://schemas.microsoft.com/office/drawing/2014/main" id="{18DE3E43-5A9E-D820-8A92-8BC4B6A6DE46}"/>
                      </a:ext>
                    </a:extLst>
                  </p:cNvPr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3" name="Google Shape;11883;g3acbb144eea_1_6349">
                    <a:extLst>
                      <a:ext uri="{FF2B5EF4-FFF2-40B4-BE49-F238E27FC236}">
                        <a16:creationId xmlns:a16="http://schemas.microsoft.com/office/drawing/2014/main" id="{5FDD8FDD-5323-3F5F-040E-49447250DB57}"/>
                      </a:ext>
                    </a:extLst>
                  </p:cNvPr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4" name="Google Shape;11884;g3acbb144eea_1_6349">
                    <a:extLst>
                      <a:ext uri="{FF2B5EF4-FFF2-40B4-BE49-F238E27FC236}">
                        <a16:creationId xmlns:a16="http://schemas.microsoft.com/office/drawing/2014/main" id="{DAA9F213-D430-DA3D-E588-0B7B1D2B340C}"/>
                      </a:ext>
                    </a:extLst>
                  </p:cNvPr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5" name="Google Shape;11885;g3acbb144eea_1_6349">
                    <a:extLst>
                      <a:ext uri="{FF2B5EF4-FFF2-40B4-BE49-F238E27FC236}">
                        <a16:creationId xmlns:a16="http://schemas.microsoft.com/office/drawing/2014/main" id="{D3957375-2798-0421-50A8-902E7E13D61B}"/>
                      </a:ext>
                    </a:extLst>
                  </p:cNvPr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886" name="Google Shape;11886;g3acbb144eea_1_6349">
                <a:extLst>
                  <a:ext uri="{FF2B5EF4-FFF2-40B4-BE49-F238E27FC236}">
                    <a16:creationId xmlns:a16="http://schemas.microsoft.com/office/drawing/2014/main" id="{F780FFB0-B543-5DBD-6A81-89B0257DC8EA}"/>
                  </a:ext>
                </a:extLst>
              </p:cNvPr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1887" name="Google Shape;11887;g3acbb144eea_1_6349">
                  <a:extLst>
                    <a:ext uri="{FF2B5EF4-FFF2-40B4-BE49-F238E27FC236}">
                      <a16:creationId xmlns:a16="http://schemas.microsoft.com/office/drawing/2014/main" id="{3A484BC8-D0F6-F3C8-90B3-1D6FE7C47396}"/>
                    </a:ext>
                  </a:extLst>
                </p:cNvPr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1888" name="Google Shape;11888;g3acbb144eea_1_6349">
                    <a:extLst>
                      <a:ext uri="{FF2B5EF4-FFF2-40B4-BE49-F238E27FC236}">
                        <a16:creationId xmlns:a16="http://schemas.microsoft.com/office/drawing/2014/main" id="{777D279B-A8E6-C2F2-668C-48B4E695A6BB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9" name="Google Shape;11889;g3acbb144eea_1_6349">
                    <a:extLst>
                      <a:ext uri="{FF2B5EF4-FFF2-40B4-BE49-F238E27FC236}">
                        <a16:creationId xmlns:a16="http://schemas.microsoft.com/office/drawing/2014/main" id="{A6F4D82F-D3B9-E289-81C1-814ACAD7D353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0" name="Google Shape;11890;g3acbb144eea_1_6349">
                    <a:extLst>
                      <a:ext uri="{FF2B5EF4-FFF2-40B4-BE49-F238E27FC236}">
                        <a16:creationId xmlns:a16="http://schemas.microsoft.com/office/drawing/2014/main" id="{65ADEDFA-0E24-1E64-0E4C-CFEA61860AE4}"/>
                      </a:ext>
                    </a:extLst>
                  </p:cNvPr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91" name="Google Shape;11891;g3acbb144eea_1_6349">
                  <a:extLst>
                    <a:ext uri="{FF2B5EF4-FFF2-40B4-BE49-F238E27FC236}">
                      <a16:creationId xmlns:a16="http://schemas.microsoft.com/office/drawing/2014/main" id="{B8ABF32B-FE8D-73FD-DC58-4784CD1433C2}"/>
                    </a:ext>
                  </a:extLst>
                </p:cNvPr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1892" name="Google Shape;11892;g3acbb144eea_1_6349">
                    <a:extLst>
                      <a:ext uri="{FF2B5EF4-FFF2-40B4-BE49-F238E27FC236}">
                        <a16:creationId xmlns:a16="http://schemas.microsoft.com/office/drawing/2014/main" id="{9B98AC5F-A472-1684-10AA-ED7E53E39D19}"/>
                      </a:ext>
                    </a:extLst>
                  </p:cNvPr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3" name="Google Shape;11893;g3acbb144eea_1_6349">
                    <a:extLst>
                      <a:ext uri="{FF2B5EF4-FFF2-40B4-BE49-F238E27FC236}">
                        <a16:creationId xmlns:a16="http://schemas.microsoft.com/office/drawing/2014/main" id="{F54AC04A-4B77-58A3-BA64-EE577D9F1597}"/>
                      </a:ext>
                    </a:extLst>
                  </p:cNvPr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4" name="Google Shape;11894;g3acbb144eea_1_6349">
                    <a:extLst>
                      <a:ext uri="{FF2B5EF4-FFF2-40B4-BE49-F238E27FC236}">
                        <a16:creationId xmlns:a16="http://schemas.microsoft.com/office/drawing/2014/main" id="{417EF0E7-F27E-6CAC-EB54-35A9EE302EC6}"/>
                      </a:ext>
                    </a:extLst>
                  </p:cNvPr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5" name="Google Shape;11895;g3acbb144eea_1_6349">
                    <a:extLst>
                      <a:ext uri="{FF2B5EF4-FFF2-40B4-BE49-F238E27FC236}">
                        <a16:creationId xmlns:a16="http://schemas.microsoft.com/office/drawing/2014/main" id="{DC07251B-2D87-0CD0-0F1B-9545A9DC0B85}"/>
                      </a:ext>
                    </a:extLst>
                  </p:cNvPr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6" name="Google Shape;11896;g3acbb144eea_1_6349">
                    <a:extLst>
                      <a:ext uri="{FF2B5EF4-FFF2-40B4-BE49-F238E27FC236}">
                        <a16:creationId xmlns:a16="http://schemas.microsoft.com/office/drawing/2014/main" id="{832713F9-CE0E-7D51-9542-BF62E1E692B9}"/>
                      </a:ext>
                    </a:extLst>
                  </p:cNvPr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7" name="Google Shape;11897;g3acbb144eea_1_6349">
                    <a:extLst>
                      <a:ext uri="{FF2B5EF4-FFF2-40B4-BE49-F238E27FC236}">
                        <a16:creationId xmlns:a16="http://schemas.microsoft.com/office/drawing/2014/main" id="{8087E0C7-BC93-671B-0F06-700F324E6B8C}"/>
                      </a:ext>
                    </a:extLst>
                  </p:cNvPr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8" name="Google Shape;11898;g3acbb144eea_1_6349">
                    <a:extLst>
                      <a:ext uri="{FF2B5EF4-FFF2-40B4-BE49-F238E27FC236}">
                        <a16:creationId xmlns:a16="http://schemas.microsoft.com/office/drawing/2014/main" id="{A360AEBA-CF54-34FC-297B-8A688E8A134F}"/>
                      </a:ext>
                    </a:extLst>
                  </p:cNvPr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9" name="Google Shape;11899;g3acbb144eea_1_6349">
                    <a:extLst>
                      <a:ext uri="{FF2B5EF4-FFF2-40B4-BE49-F238E27FC236}">
                        <a16:creationId xmlns:a16="http://schemas.microsoft.com/office/drawing/2014/main" id="{5634309C-2CC9-4461-DD31-25169272BDF7}"/>
                      </a:ext>
                    </a:extLst>
                  </p:cNvPr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900" name="Google Shape;11900;g3acbb144eea_1_6349">
            <a:extLst>
              <a:ext uri="{FF2B5EF4-FFF2-40B4-BE49-F238E27FC236}">
                <a16:creationId xmlns:a16="http://schemas.microsoft.com/office/drawing/2014/main" id="{F1DD9E39-953C-DA02-C55C-7384DEC94294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1901" name="Google Shape;11901;g3acbb144eea_1_6349">
              <a:extLst>
                <a:ext uri="{FF2B5EF4-FFF2-40B4-BE49-F238E27FC236}">
                  <a16:creationId xmlns:a16="http://schemas.microsoft.com/office/drawing/2014/main" id="{BC1E65E4-DBB5-A849-4C37-B54CFC21DFFB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2" name="Google Shape;11902;g3acbb144eea_1_6349">
              <a:extLst>
                <a:ext uri="{FF2B5EF4-FFF2-40B4-BE49-F238E27FC236}">
                  <a16:creationId xmlns:a16="http://schemas.microsoft.com/office/drawing/2014/main" id="{6D528B3C-4925-D415-7477-AA197E66B2A5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1903" name="Google Shape;11903;g3acbb144eea_1_6349">
                <a:extLst>
                  <a:ext uri="{FF2B5EF4-FFF2-40B4-BE49-F238E27FC236}">
                    <a16:creationId xmlns:a16="http://schemas.microsoft.com/office/drawing/2014/main" id="{26E3BA22-2FC0-BCB7-E644-4945248B9633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1904" name="Google Shape;11904;g3acbb144eea_1_6349">
                  <a:extLst>
                    <a:ext uri="{FF2B5EF4-FFF2-40B4-BE49-F238E27FC236}">
                      <a16:creationId xmlns:a16="http://schemas.microsoft.com/office/drawing/2014/main" id="{EAC517B3-35D0-9771-DD01-08A0948A65BC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g3acbb144eea_1_6349">
                  <a:extLst>
                    <a:ext uri="{FF2B5EF4-FFF2-40B4-BE49-F238E27FC236}">
                      <a16:creationId xmlns:a16="http://schemas.microsoft.com/office/drawing/2014/main" id="{2A7E6E36-9E50-9E89-C4F1-B0DC845E2623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6" name="Google Shape;11906;g3acbb144eea_1_6349">
                  <a:extLst>
                    <a:ext uri="{FF2B5EF4-FFF2-40B4-BE49-F238E27FC236}">
                      <a16:creationId xmlns:a16="http://schemas.microsoft.com/office/drawing/2014/main" id="{4ED96889-47C7-8C8C-A49B-BD1B85CAFE91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7" name="Google Shape;11907;g3acbb144eea_1_6349">
                  <a:extLst>
                    <a:ext uri="{FF2B5EF4-FFF2-40B4-BE49-F238E27FC236}">
                      <a16:creationId xmlns:a16="http://schemas.microsoft.com/office/drawing/2014/main" id="{FE092D59-6B8A-F57A-104D-34239CAC8DB4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8" name="Google Shape;11908;g3acbb144eea_1_6349">
                  <a:extLst>
                    <a:ext uri="{FF2B5EF4-FFF2-40B4-BE49-F238E27FC236}">
                      <a16:creationId xmlns:a16="http://schemas.microsoft.com/office/drawing/2014/main" id="{10D8BA2B-011A-C4C5-AE72-4BC6FBF580CA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909" name="Google Shape;11909;g3acbb144eea_1_6349">
                <a:extLst>
                  <a:ext uri="{FF2B5EF4-FFF2-40B4-BE49-F238E27FC236}">
                    <a16:creationId xmlns:a16="http://schemas.microsoft.com/office/drawing/2014/main" id="{0E5FEE39-073A-4972-7788-1A6B79DEB3B1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52" name="Google Shape;11952;g3acbb144eea_1_6349">
            <a:extLst>
              <a:ext uri="{FF2B5EF4-FFF2-40B4-BE49-F238E27FC236}">
                <a16:creationId xmlns:a16="http://schemas.microsoft.com/office/drawing/2014/main" id="{74B50296-AB5E-6065-E001-CF937970E374}"/>
              </a:ext>
            </a:extLst>
          </p:cNvPr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1953" name="Google Shape;11953;g3acbb144eea_1_6349">
              <a:extLst>
                <a:ext uri="{FF2B5EF4-FFF2-40B4-BE49-F238E27FC236}">
                  <a16:creationId xmlns:a16="http://schemas.microsoft.com/office/drawing/2014/main" id="{2ACD7FD3-151E-553C-D3DA-D60AE2EF53EF}"/>
                </a:ext>
              </a:extLst>
            </p:cNvPr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54" name="Google Shape;11954;g3acbb144eea_1_6349">
              <a:extLst>
                <a:ext uri="{FF2B5EF4-FFF2-40B4-BE49-F238E27FC236}">
                  <a16:creationId xmlns:a16="http://schemas.microsoft.com/office/drawing/2014/main" id="{6C96F26B-13B1-1FB4-919A-4CD7A7FE70E4}"/>
                </a:ext>
              </a:extLst>
            </p:cNvPr>
            <p:cNvGrpSpPr/>
            <p:nvPr/>
          </p:nvGrpSpPr>
          <p:grpSpPr>
            <a:xfrm>
              <a:off x="7267068" y="5620906"/>
              <a:ext cx="1141502" cy="829878"/>
              <a:chOff x="-6491148" y="2829190"/>
              <a:chExt cx="728324" cy="529495"/>
            </a:xfrm>
          </p:grpSpPr>
          <p:sp>
            <p:nvSpPr>
              <p:cNvPr id="11955" name="Google Shape;11955;g3acbb144eea_1_6349">
                <a:extLst>
                  <a:ext uri="{FF2B5EF4-FFF2-40B4-BE49-F238E27FC236}">
                    <a16:creationId xmlns:a16="http://schemas.microsoft.com/office/drawing/2014/main" id="{8B2B87EC-BD88-F0B1-66FD-084C35907673}"/>
                  </a:ext>
                </a:extLst>
              </p:cNvPr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6" name="Google Shape;11956;g3acbb144eea_1_6349">
                <a:extLst>
                  <a:ext uri="{FF2B5EF4-FFF2-40B4-BE49-F238E27FC236}">
                    <a16:creationId xmlns:a16="http://schemas.microsoft.com/office/drawing/2014/main" id="{11F2D0DC-E3AD-61D6-2CBF-18BABD2CB15E}"/>
                  </a:ext>
                </a:extLst>
              </p:cNvPr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7" name="Google Shape;11957;g3acbb144eea_1_6349">
                <a:extLst>
                  <a:ext uri="{FF2B5EF4-FFF2-40B4-BE49-F238E27FC236}">
                    <a16:creationId xmlns:a16="http://schemas.microsoft.com/office/drawing/2014/main" id="{B0309120-887A-8C42-4819-F7DC7AA94D69}"/>
                  </a:ext>
                </a:extLst>
              </p:cNvPr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8" name="Google Shape;11958;g3acbb144eea_1_6349">
                <a:extLst>
                  <a:ext uri="{FF2B5EF4-FFF2-40B4-BE49-F238E27FC236}">
                    <a16:creationId xmlns:a16="http://schemas.microsoft.com/office/drawing/2014/main" id="{1A72915E-5D2E-A3BC-2828-DB36D10FB6F5}"/>
                  </a:ext>
                </a:extLst>
              </p:cNvPr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9" name="Google Shape;11959;g3acbb144eea_1_6349">
                <a:extLst>
                  <a:ext uri="{FF2B5EF4-FFF2-40B4-BE49-F238E27FC236}">
                    <a16:creationId xmlns:a16="http://schemas.microsoft.com/office/drawing/2014/main" id="{B67E78D5-062C-544F-86C2-66E18C66CAA0}"/>
                  </a:ext>
                </a:extLst>
              </p:cNvPr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0" name="Google Shape;11960;g3acbb144eea_1_6349">
                <a:extLst>
                  <a:ext uri="{FF2B5EF4-FFF2-40B4-BE49-F238E27FC236}">
                    <a16:creationId xmlns:a16="http://schemas.microsoft.com/office/drawing/2014/main" id="{7CA94A3E-D147-EEC5-BA03-B808DC00BD0D}"/>
                  </a:ext>
                </a:extLst>
              </p:cNvPr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1" name="Google Shape;11961;g3acbb144eea_1_6349">
                <a:extLst>
                  <a:ext uri="{FF2B5EF4-FFF2-40B4-BE49-F238E27FC236}">
                    <a16:creationId xmlns:a16="http://schemas.microsoft.com/office/drawing/2014/main" id="{791580F5-EBE7-9C67-D3AC-EBC22FEAB758}"/>
                  </a:ext>
                </a:extLst>
              </p:cNvPr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2" name="Google Shape;11962;g3acbb144eea_1_6349">
                <a:extLst>
                  <a:ext uri="{FF2B5EF4-FFF2-40B4-BE49-F238E27FC236}">
                    <a16:creationId xmlns:a16="http://schemas.microsoft.com/office/drawing/2014/main" id="{15D3495D-5E79-E0E6-FA14-2ED1A8A3F40F}"/>
                  </a:ext>
                </a:extLst>
              </p:cNvPr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3" name="Google Shape;11963;g3acbb144eea_1_6349">
                <a:extLst>
                  <a:ext uri="{FF2B5EF4-FFF2-40B4-BE49-F238E27FC236}">
                    <a16:creationId xmlns:a16="http://schemas.microsoft.com/office/drawing/2014/main" id="{3C3AFE1C-9E67-0FBF-EE8A-FC36AAEA5FF0}"/>
                  </a:ext>
                </a:extLst>
              </p:cNvPr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4" name="Google Shape;11964;g3acbb144eea_1_6349">
                <a:extLst>
                  <a:ext uri="{FF2B5EF4-FFF2-40B4-BE49-F238E27FC236}">
                    <a16:creationId xmlns:a16="http://schemas.microsoft.com/office/drawing/2014/main" id="{9DA2AE00-FFBC-19E8-0402-89D989F53D7E}"/>
                  </a:ext>
                </a:extLst>
              </p:cNvPr>
              <p:cNvSpPr/>
              <p:nvPr/>
            </p:nvSpPr>
            <p:spPr>
              <a:xfrm>
                <a:off x="-6245427" y="3046440"/>
                <a:ext cx="50400" cy="9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5" name="Google Shape;11965;g3acbb144eea_1_6349">
                <a:extLst>
                  <a:ext uri="{FF2B5EF4-FFF2-40B4-BE49-F238E27FC236}">
                    <a16:creationId xmlns:a16="http://schemas.microsoft.com/office/drawing/2014/main" id="{F5F69B1D-75E7-A4BB-CC93-B55C5122CC1D}"/>
                  </a:ext>
                </a:extLst>
              </p:cNvPr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6" name="Google Shape;11966;g3acbb144eea_1_6349">
                <a:extLst>
                  <a:ext uri="{FF2B5EF4-FFF2-40B4-BE49-F238E27FC236}">
                    <a16:creationId xmlns:a16="http://schemas.microsoft.com/office/drawing/2014/main" id="{032F9A7A-BDEC-CFA7-8204-6880C141F1BB}"/>
                  </a:ext>
                </a:extLst>
              </p:cNvPr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7" name="Google Shape;11967;g3acbb144eea_1_6349">
                <a:extLst>
                  <a:ext uri="{FF2B5EF4-FFF2-40B4-BE49-F238E27FC236}">
                    <a16:creationId xmlns:a16="http://schemas.microsoft.com/office/drawing/2014/main" id="{9D0BB903-F279-D8A6-B5C1-181A96F2CC2A}"/>
                  </a:ext>
                </a:extLst>
              </p:cNvPr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8" name="Google Shape;11968;g3acbb144eea_1_6349">
                <a:extLst>
                  <a:ext uri="{FF2B5EF4-FFF2-40B4-BE49-F238E27FC236}">
                    <a16:creationId xmlns:a16="http://schemas.microsoft.com/office/drawing/2014/main" id="{8F0CDDFB-66DA-B37A-45B9-613496C39331}"/>
                  </a:ext>
                </a:extLst>
              </p:cNvPr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9" name="Google Shape;11969;g3acbb144eea_1_6349">
                <a:extLst>
                  <a:ext uri="{FF2B5EF4-FFF2-40B4-BE49-F238E27FC236}">
                    <a16:creationId xmlns:a16="http://schemas.microsoft.com/office/drawing/2014/main" id="{2FF7F8BB-60A8-4EA3-2FA3-44A3AB2C8A25}"/>
                  </a:ext>
                </a:extLst>
              </p:cNvPr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0" name="Google Shape;11970;g3acbb144eea_1_6349">
                <a:extLst>
                  <a:ext uri="{FF2B5EF4-FFF2-40B4-BE49-F238E27FC236}">
                    <a16:creationId xmlns:a16="http://schemas.microsoft.com/office/drawing/2014/main" id="{006F5974-1C3A-77B0-1381-DDEC454A2DA3}"/>
                  </a:ext>
                </a:extLst>
              </p:cNvPr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1" name="Google Shape;11971;g3acbb144eea_1_6349">
                <a:extLst>
                  <a:ext uri="{FF2B5EF4-FFF2-40B4-BE49-F238E27FC236}">
                    <a16:creationId xmlns:a16="http://schemas.microsoft.com/office/drawing/2014/main" id="{82F33A24-DE1E-AF9E-DF70-EBE6C3A0D7B3}"/>
                  </a:ext>
                </a:extLst>
              </p:cNvPr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2" name="Google Shape;11972;g3acbb144eea_1_6349">
                <a:extLst>
                  <a:ext uri="{FF2B5EF4-FFF2-40B4-BE49-F238E27FC236}">
                    <a16:creationId xmlns:a16="http://schemas.microsoft.com/office/drawing/2014/main" id="{6252065D-772C-5554-628A-C26F40E21640}"/>
                  </a:ext>
                </a:extLst>
              </p:cNvPr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3" name="Google Shape;11973;g3acbb144eea_1_6349">
                <a:extLst>
                  <a:ext uri="{FF2B5EF4-FFF2-40B4-BE49-F238E27FC236}">
                    <a16:creationId xmlns:a16="http://schemas.microsoft.com/office/drawing/2014/main" id="{98C0A6D9-92DB-4D6B-675C-6B0B9DF99FD9}"/>
                  </a:ext>
                </a:extLst>
              </p:cNvPr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4" name="Google Shape;11974;g3acbb144eea_1_6349">
                <a:extLst>
                  <a:ext uri="{FF2B5EF4-FFF2-40B4-BE49-F238E27FC236}">
                    <a16:creationId xmlns:a16="http://schemas.microsoft.com/office/drawing/2014/main" id="{459EB7DD-F37A-55FF-46B9-C7D4E690B5EA}"/>
                  </a:ext>
                </a:extLst>
              </p:cNvPr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5" name="Google Shape;11975;g3acbb144eea_1_6349">
                <a:extLst>
                  <a:ext uri="{FF2B5EF4-FFF2-40B4-BE49-F238E27FC236}">
                    <a16:creationId xmlns:a16="http://schemas.microsoft.com/office/drawing/2014/main" id="{08F9CDCE-59D1-B808-A70F-18C1C3D8278B}"/>
                  </a:ext>
                </a:extLst>
              </p:cNvPr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6" name="Google Shape;11976;g3acbb144eea_1_6349">
                <a:extLst>
                  <a:ext uri="{FF2B5EF4-FFF2-40B4-BE49-F238E27FC236}">
                    <a16:creationId xmlns:a16="http://schemas.microsoft.com/office/drawing/2014/main" id="{A4A38623-B6EF-4A5B-007D-3FB166EE31FC}"/>
                  </a:ext>
                </a:extLst>
              </p:cNvPr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7" name="Google Shape;11977;g3acbb144eea_1_6349">
                <a:extLst>
                  <a:ext uri="{FF2B5EF4-FFF2-40B4-BE49-F238E27FC236}">
                    <a16:creationId xmlns:a16="http://schemas.microsoft.com/office/drawing/2014/main" id="{CAED9702-CAE8-C1FE-F1B1-C95E2FEE3DC2}"/>
                  </a:ext>
                </a:extLst>
              </p:cNvPr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8" name="Google Shape;11978;g3acbb144eea_1_6349">
                <a:extLst>
                  <a:ext uri="{FF2B5EF4-FFF2-40B4-BE49-F238E27FC236}">
                    <a16:creationId xmlns:a16="http://schemas.microsoft.com/office/drawing/2014/main" id="{553E136B-5C38-CD3F-7213-051C78B4FB60}"/>
                  </a:ext>
                </a:extLst>
              </p:cNvPr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9" name="Google Shape;11979;g3acbb144eea_1_6349">
                <a:extLst>
                  <a:ext uri="{FF2B5EF4-FFF2-40B4-BE49-F238E27FC236}">
                    <a16:creationId xmlns:a16="http://schemas.microsoft.com/office/drawing/2014/main" id="{6DA54A1B-1D21-1E63-614F-BE39523A94B7}"/>
                  </a:ext>
                </a:extLst>
              </p:cNvPr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0" name="Google Shape;11980;g3acbb144eea_1_6349">
                <a:extLst>
                  <a:ext uri="{FF2B5EF4-FFF2-40B4-BE49-F238E27FC236}">
                    <a16:creationId xmlns:a16="http://schemas.microsoft.com/office/drawing/2014/main" id="{984F420E-E5AB-A959-FC73-5A1C5651DB02}"/>
                  </a:ext>
                </a:extLst>
              </p:cNvPr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1" name="Google Shape;11981;g3acbb144eea_1_6349">
                <a:extLst>
                  <a:ext uri="{FF2B5EF4-FFF2-40B4-BE49-F238E27FC236}">
                    <a16:creationId xmlns:a16="http://schemas.microsoft.com/office/drawing/2014/main" id="{2151BD5F-923E-15AC-D814-EFF238990FE1}"/>
                  </a:ext>
                </a:extLst>
              </p:cNvPr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2" name="Google Shape;11982;g3acbb144eea_1_6349">
                <a:extLst>
                  <a:ext uri="{FF2B5EF4-FFF2-40B4-BE49-F238E27FC236}">
                    <a16:creationId xmlns:a16="http://schemas.microsoft.com/office/drawing/2014/main" id="{5125DBFF-6977-E16A-C969-8108902DBDBA}"/>
                  </a:ext>
                </a:extLst>
              </p:cNvPr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3" name="Google Shape;11983;g3acbb144eea_1_6349">
                <a:extLst>
                  <a:ext uri="{FF2B5EF4-FFF2-40B4-BE49-F238E27FC236}">
                    <a16:creationId xmlns:a16="http://schemas.microsoft.com/office/drawing/2014/main" id="{2140974D-E0AC-F73D-41BB-EAB83D7BD5FF}"/>
                  </a:ext>
                </a:extLst>
              </p:cNvPr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4" name="Google Shape;11984;g3acbb144eea_1_6349">
                <a:extLst>
                  <a:ext uri="{FF2B5EF4-FFF2-40B4-BE49-F238E27FC236}">
                    <a16:creationId xmlns:a16="http://schemas.microsoft.com/office/drawing/2014/main" id="{B8E5A15A-74BD-A72F-2B2B-EAD99DB89E26}"/>
                  </a:ext>
                </a:extLst>
              </p:cNvPr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5" name="Google Shape;11985;g3acbb144eea_1_6349">
                <a:extLst>
                  <a:ext uri="{FF2B5EF4-FFF2-40B4-BE49-F238E27FC236}">
                    <a16:creationId xmlns:a16="http://schemas.microsoft.com/office/drawing/2014/main" id="{1E62E099-DEAC-BE3E-5CA6-23F95F4B42E8}"/>
                  </a:ext>
                </a:extLst>
              </p:cNvPr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6" name="Google Shape;11986;g3acbb144eea_1_6349">
                <a:extLst>
                  <a:ext uri="{FF2B5EF4-FFF2-40B4-BE49-F238E27FC236}">
                    <a16:creationId xmlns:a16="http://schemas.microsoft.com/office/drawing/2014/main" id="{1DBEF57D-11B2-381E-D0CD-EEFFEEEAABD9}"/>
                  </a:ext>
                </a:extLst>
              </p:cNvPr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7" name="Google Shape;11987;g3acbb144eea_1_6349">
                <a:extLst>
                  <a:ext uri="{FF2B5EF4-FFF2-40B4-BE49-F238E27FC236}">
                    <a16:creationId xmlns:a16="http://schemas.microsoft.com/office/drawing/2014/main" id="{BA28CCCB-8106-3DF1-6F81-D523F430407D}"/>
                  </a:ext>
                </a:extLst>
              </p:cNvPr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8" name="Google Shape;11988;g3acbb144eea_1_6349">
                <a:extLst>
                  <a:ext uri="{FF2B5EF4-FFF2-40B4-BE49-F238E27FC236}">
                    <a16:creationId xmlns:a16="http://schemas.microsoft.com/office/drawing/2014/main" id="{14AD6AAE-768D-5197-7EB0-FA6B40E30FB0}"/>
                  </a:ext>
                </a:extLst>
              </p:cNvPr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9" name="Google Shape;11989;g3acbb144eea_1_6349">
                <a:extLst>
                  <a:ext uri="{FF2B5EF4-FFF2-40B4-BE49-F238E27FC236}">
                    <a16:creationId xmlns:a16="http://schemas.microsoft.com/office/drawing/2014/main" id="{7B8483DF-F6FE-F76C-5F0A-37A4AC612FDC}"/>
                  </a:ext>
                </a:extLst>
              </p:cNvPr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0" name="Google Shape;11990;g3acbb144eea_1_6349">
                <a:extLst>
                  <a:ext uri="{FF2B5EF4-FFF2-40B4-BE49-F238E27FC236}">
                    <a16:creationId xmlns:a16="http://schemas.microsoft.com/office/drawing/2014/main" id="{8264818C-1F14-34AF-8D58-24D6396FE2D1}"/>
                  </a:ext>
                </a:extLst>
              </p:cNvPr>
              <p:cNvSpPr/>
              <p:nvPr/>
            </p:nvSpPr>
            <p:spPr>
              <a:xfrm>
                <a:off x="-6300279" y="3082333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1" name="Google Shape;11991;g3acbb144eea_1_6349">
                <a:extLst>
                  <a:ext uri="{FF2B5EF4-FFF2-40B4-BE49-F238E27FC236}">
                    <a16:creationId xmlns:a16="http://schemas.microsoft.com/office/drawing/2014/main" id="{C63EFB57-AB9C-77D7-354B-8333033F4F85}"/>
                  </a:ext>
                </a:extLst>
              </p:cNvPr>
              <p:cNvSpPr/>
              <p:nvPr/>
            </p:nvSpPr>
            <p:spPr>
              <a:xfrm>
                <a:off x="-6300279" y="3047249"/>
                <a:ext cx="549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2" name="Google Shape;11992;g3acbb144eea_1_6349">
                <a:extLst>
                  <a:ext uri="{FF2B5EF4-FFF2-40B4-BE49-F238E27FC236}">
                    <a16:creationId xmlns:a16="http://schemas.microsoft.com/office/drawing/2014/main" id="{C3F17EC0-DC69-0BDF-C99D-CA796FA85BFC}"/>
                  </a:ext>
                </a:extLst>
              </p:cNvPr>
              <p:cNvSpPr/>
              <p:nvPr/>
            </p:nvSpPr>
            <p:spPr>
              <a:xfrm>
                <a:off x="-6300279" y="3009939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3" name="Google Shape;11993;g3acbb144eea_1_6349">
                <a:extLst>
                  <a:ext uri="{FF2B5EF4-FFF2-40B4-BE49-F238E27FC236}">
                    <a16:creationId xmlns:a16="http://schemas.microsoft.com/office/drawing/2014/main" id="{410DA42F-EBC0-9930-CB5B-3A159B27F564}"/>
                  </a:ext>
                </a:extLst>
              </p:cNvPr>
              <p:cNvSpPr/>
              <p:nvPr/>
            </p:nvSpPr>
            <p:spPr>
              <a:xfrm>
                <a:off x="-6300279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4" name="Google Shape;11994;g3acbb144eea_1_6349">
                <a:extLst>
                  <a:ext uri="{FF2B5EF4-FFF2-40B4-BE49-F238E27FC236}">
                    <a16:creationId xmlns:a16="http://schemas.microsoft.com/office/drawing/2014/main" id="{CF0919B4-4AE6-EC15-51D4-03BD5A76307A}"/>
                  </a:ext>
                </a:extLst>
              </p:cNvPr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5" name="Google Shape;11995;g3acbb144eea_1_6349">
                <a:extLst>
                  <a:ext uri="{FF2B5EF4-FFF2-40B4-BE49-F238E27FC236}">
                    <a16:creationId xmlns:a16="http://schemas.microsoft.com/office/drawing/2014/main" id="{BF2F7CD9-B0DC-160A-6334-3E0F2B9C7E62}"/>
                  </a:ext>
                </a:extLst>
              </p:cNvPr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6" name="Google Shape;11996;g3acbb144eea_1_6349">
                <a:extLst>
                  <a:ext uri="{FF2B5EF4-FFF2-40B4-BE49-F238E27FC236}">
                    <a16:creationId xmlns:a16="http://schemas.microsoft.com/office/drawing/2014/main" id="{95217445-FFAC-2330-4E70-7927091B522D}"/>
                  </a:ext>
                </a:extLst>
              </p:cNvPr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7" name="Google Shape;11997;g3acbb144eea_1_6349">
                <a:extLst>
                  <a:ext uri="{FF2B5EF4-FFF2-40B4-BE49-F238E27FC236}">
                    <a16:creationId xmlns:a16="http://schemas.microsoft.com/office/drawing/2014/main" id="{223C6B47-8CE3-FC2A-0F9F-FB9AFC22D1A4}"/>
                  </a:ext>
                </a:extLst>
              </p:cNvPr>
              <p:cNvSpPr/>
              <p:nvPr/>
            </p:nvSpPr>
            <p:spPr>
              <a:xfrm>
                <a:off x="-6300279" y="3118834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8" name="Google Shape;11998;g3acbb144eea_1_6349">
                <a:extLst>
                  <a:ext uri="{FF2B5EF4-FFF2-40B4-BE49-F238E27FC236}">
                    <a16:creationId xmlns:a16="http://schemas.microsoft.com/office/drawing/2014/main" id="{9E9C3FF6-0598-0394-102F-EC14530060A9}"/>
                  </a:ext>
                </a:extLst>
              </p:cNvPr>
              <p:cNvSpPr/>
              <p:nvPr/>
            </p:nvSpPr>
            <p:spPr>
              <a:xfrm>
                <a:off x="-6300279" y="2937545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9" name="Google Shape;11999;g3acbb144eea_1_6349">
                <a:extLst>
                  <a:ext uri="{FF2B5EF4-FFF2-40B4-BE49-F238E27FC236}">
                    <a16:creationId xmlns:a16="http://schemas.microsoft.com/office/drawing/2014/main" id="{AACEFB28-1993-2ACD-7A98-76858F18582C}"/>
                  </a:ext>
                </a:extLst>
              </p:cNvPr>
              <p:cNvSpPr/>
              <p:nvPr/>
            </p:nvSpPr>
            <p:spPr>
              <a:xfrm>
                <a:off x="-6300279" y="2974046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0" name="Google Shape;12000;g3acbb144eea_1_6349">
                <a:extLst>
                  <a:ext uri="{FF2B5EF4-FFF2-40B4-BE49-F238E27FC236}">
                    <a16:creationId xmlns:a16="http://schemas.microsoft.com/office/drawing/2014/main" id="{9560C09A-1352-C0EF-EF5C-E00E0A5BE6C7}"/>
                  </a:ext>
                </a:extLst>
              </p:cNvPr>
              <p:cNvSpPr/>
              <p:nvPr/>
            </p:nvSpPr>
            <p:spPr>
              <a:xfrm>
                <a:off x="-6300279" y="2902394"/>
                <a:ext cx="546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1" name="Google Shape;12001;g3acbb144eea_1_6349">
                <a:extLst>
                  <a:ext uri="{FF2B5EF4-FFF2-40B4-BE49-F238E27FC236}">
                    <a16:creationId xmlns:a16="http://schemas.microsoft.com/office/drawing/2014/main" id="{1E77512A-B857-D247-F208-584CC1378586}"/>
                  </a:ext>
                </a:extLst>
              </p:cNvPr>
              <p:cNvSpPr/>
              <p:nvPr/>
            </p:nvSpPr>
            <p:spPr>
              <a:xfrm>
                <a:off x="-6300279" y="2865151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2" name="Google Shape;12002;g3acbb144eea_1_6349">
                <a:extLst>
                  <a:ext uri="{FF2B5EF4-FFF2-40B4-BE49-F238E27FC236}">
                    <a16:creationId xmlns:a16="http://schemas.microsoft.com/office/drawing/2014/main" id="{E08B83D0-4C17-CE6F-F75C-1E085F62C4C2}"/>
                  </a:ext>
                </a:extLst>
              </p:cNvPr>
              <p:cNvSpPr/>
              <p:nvPr/>
            </p:nvSpPr>
            <p:spPr>
              <a:xfrm>
                <a:off x="-6300279" y="2901652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3" name="Google Shape;12003;g3acbb144eea_1_6349">
                <a:extLst>
                  <a:ext uri="{FF2B5EF4-FFF2-40B4-BE49-F238E27FC236}">
                    <a16:creationId xmlns:a16="http://schemas.microsoft.com/office/drawing/2014/main" id="{D89499CA-4E78-963E-9DE5-3B437472029B}"/>
                  </a:ext>
                </a:extLst>
              </p:cNvPr>
              <p:cNvSpPr/>
              <p:nvPr/>
            </p:nvSpPr>
            <p:spPr>
              <a:xfrm>
                <a:off x="-6300279" y="2829190"/>
                <a:ext cx="546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4" name="Google Shape;12004;g3acbb144eea_1_6349">
                <a:extLst>
                  <a:ext uri="{FF2B5EF4-FFF2-40B4-BE49-F238E27FC236}">
                    <a16:creationId xmlns:a16="http://schemas.microsoft.com/office/drawing/2014/main" id="{48D08C12-A1DF-CC92-2985-D344392FFE97}"/>
                  </a:ext>
                </a:extLst>
              </p:cNvPr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5" name="Google Shape;12005;g3acbb144eea_1_6349">
                <a:extLst>
                  <a:ext uri="{FF2B5EF4-FFF2-40B4-BE49-F238E27FC236}">
                    <a16:creationId xmlns:a16="http://schemas.microsoft.com/office/drawing/2014/main" id="{2D847805-F418-3957-DD2D-FB3775329E23}"/>
                  </a:ext>
                </a:extLst>
              </p:cNvPr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6" name="Google Shape;12006;g3acbb144eea_1_6349">
                <a:extLst>
                  <a:ext uri="{FF2B5EF4-FFF2-40B4-BE49-F238E27FC236}">
                    <a16:creationId xmlns:a16="http://schemas.microsoft.com/office/drawing/2014/main" id="{0BDB914E-41B6-7DFD-2B0C-9B96BE2C556D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7" name="Google Shape;12007;g3acbb144eea_1_6349">
                <a:extLst>
                  <a:ext uri="{FF2B5EF4-FFF2-40B4-BE49-F238E27FC236}">
                    <a16:creationId xmlns:a16="http://schemas.microsoft.com/office/drawing/2014/main" id="{112E983F-5CB1-F742-EA25-0AA5B4D4037A}"/>
                  </a:ext>
                </a:extLst>
              </p:cNvPr>
              <p:cNvSpPr/>
              <p:nvPr/>
            </p:nvSpPr>
            <p:spPr>
              <a:xfrm>
                <a:off x="-6194960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8" name="Google Shape;12008;g3acbb144eea_1_6349">
                <a:extLst>
                  <a:ext uri="{FF2B5EF4-FFF2-40B4-BE49-F238E27FC236}">
                    <a16:creationId xmlns:a16="http://schemas.microsoft.com/office/drawing/2014/main" id="{F2960D45-2190-4AAD-F09E-1CA680D81927}"/>
                  </a:ext>
                </a:extLst>
              </p:cNvPr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9" name="Google Shape;12009;g3acbb144eea_1_6349">
                <a:extLst>
                  <a:ext uri="{FF2B5EF4-FFF2-40B4-BE49-F238E27FC236}">
                    <a16:creationId xmlns:a16="http://schemas.microsoft.com/office/drawing/2014/main" id="{9B8361DD-0C45-D1F3-F9C5-3197690A9F54}"/>
                  </a:ext>
                </a:extLst>
              </p:cNvPr>
              <p:cNvSpPr/>
              <p:nvPr/>
            </p:nvSpPr>
            <p:spPr>
              <a:xfrm>
                <a:off x="-6190777" y="2937545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0" name="Google Shape;12010;g3acbb144eea_1_6349">
                <a:extLst>
                  <a:ext uri="{FF2B5EF4-FFF2-40B4-BE49-F238E27FC236}">
                    <a16:creationId xmlns:a16="http://schemas.microsoft.com/office/drawing/2014/main" id="{0E61C21F-D863-789A-EEF6-976B911CAFB7}"/>
                  </a:ext>
                </a:extLst>
              </p:cNvPr>
              <p:cNvSpPr/>
              <p:nvPr/>
            </p:nvSpPr>
            <p:spPr>
              <a:xfrm>
                <a:off x="-6190777" y="2974046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1" name="Google Shape;12011;g3acbb144eea_1_6349">
                <a:extLst>
                  <a:ext uri="{FF2B5EF4-FFF2-40B4-BE49-F238E27FC236}">
                    <a16:creationId xmlns:a16="http://schemas.microsoft.com/office/drawing/2014/main" id="{D9B7655A-BD69-9A7D-09F7-95C3E6CFCC0B}"/>
                  </a:ext>
                </a:extLst>
              </p:cNvPr>
              <p:cNvSpPr/>
              <p:nvPr/>
            </p:nvSpPr>
            <p:spPr>
              <a:xfrm>
                <a:off x="-6190777" y="2902394"/>
                <a:ext cx="507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2" name="Google Shape;12012;g3acbb144eea_1_6349">
                <a:extLst>
                  <a:ext uri="{FF2B5EF4-FFF2-40B4-BE49-F238E27FC236}">
                    <a16:creationId xmlns:a16="http://schemas.microsoft.com/office/drawing/2014/main" id="{F47D7B21-4B0F-6D2A-E59D-E5506231C631}"/>
                  </a:ext>
                </a:extLst>
              </p:cNvPr>
              <p:cNvSpPr/>
              <p:nvPr/>
            </p:nvSpPr>
            <p:spPr>
              <a:xfrm>
                <a:off x="-6190777" y="2865151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3" name="Google Shape;12013;g3acbb144eea_1_6349">
                <a:extLst>
                  <a:ext uri="{FF2B5EF4-FFF2-40B4-BE49-F238E27FC236}">
                    <a16:creationId xmlns:a16="http://schemas.microsoft.com/office/drawing/2014/main" id="{39BB42B1-C800-D3CF-35B0-DEF1408FC0BF}"/>
                  </a:ext>
                </a:extLst>
              </p:cNvPr>
              <p:cNvSpPr/>
              <p:nvPr/>
            </p:nvSpPr>
            <p:spPr>
              <a:xfrm>
                <a:off x="-6190777" y="2901652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4" name="Google Shape;12014;g3acbb144eea_1_6349">
                <a:extLst>
                  <a:ext uri="{FF2B5EF4-FFF2-40B4-BE49-F238E27FC236}">
                    <a16:creationId xmlns:a16="http://schemas.microsoft.com/office/drawing/2014/main" id="{C8652C62-48B0-2CEF-0156-CE854D118BB3}"/>
                  </a:ext>
                </a:extLst>
              </p:cNvPr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5" name="Google Shape;12015;g3acbb144eea_1_6349">
                <a:extLst>
                  <a:ext uri="{FF2B5EF4-FFF2-40B4-BE49-F238E27FC236}">
                    <a16:creationId xmlns:a16="http://schemas.microsoft.com/office/drawing/2014/main" id="{4D9BDBB1-E20B-5C2B-0C85-423C6D6DFA5D}"/>
                  </a:ext>
                </a:extLst>
              </p:cNvPr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6" name="Google Shape;12016;g3acbb144eea_1_6349">
                <a:extLst>
                  <a:ext uri="{FF2B5EF4-FFF2-40B4-BE49-F238E27FC236}">
                    <a16:creationId xmlns:a16="http://schemas.microsoft.com/office/drawing/2014/main" id="{8A9537D1-5742-164C-E4CB-E31446DFF56A}"/>
                  </a:ext>
                </a:extLst>
              </p:cNvPr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7" name="Google Shape;12017;g3acbb144eea_1_6349">
                <a:extLst>
                  <a:ext uri="{FF2B5EF4-FFF2-40B4-BE49-F238E27FC236}">
                    <a16:creationId xmlns:a16="http://schemas.microsoft.com/office/drawing/2014/main" id="{EBB14B9B-CA7B-DFDB-4558-EA57FBCF0801}"/>
                  </a:ext>
                </a:extLst>
              </p:cNvPr>
              <p:cNvSpPr/>
              <p:nvPr/>
            </p:nvSpPr>
            <p:spPr>
              <a:xfrm>
                <a:off x="-6245427" y="2937545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8" name="Google Shape;12018;g3acbb144eea_1_6349">
                <a:extLst>
                  <a:ext uri="{FF2B5EF4-FFF2-40B4-BE49-F238E27FC236}">
                    <a16:creationId xmlns:a16="http://schemas.microsoft.com/office/drawing/2014/main" id="{94A2640B-D450-0E50-D573-084AE38212EC}"/>
                  </a:ext>
                </a:extLst>
              </p:cNvPr>
              <p:cNvSpPr/>
              <p:nvPr/>
            </p:nvSpPr>
            <p:spPr>
              <a:xfrm>
                <a:off x="-6245427" y="2974046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9" name="Google Shape;12019;g3acbb144eea_1_6349">
                <a:extLst>
                  <a:ext uri="{FF2B5EF4-FFF2-40B4-BE49-F238E27FC236}">
                    <a16:creationId xmlns:a16="http://schemas.microsoft.com/office/drawing/2014/main" id="{DDDA2A8B-EBE6-7BE3-BB12-3FE774D135F4}"/>
                  </a:ext>
                </a:extLst>
              </p:cNvPr>
              <p:cNvSpPr/>
              <p:nvPr/>
            </p:nvSpPr>
            <p:spPr>
              <a:xfrm>
                <a:off x="-6245427" y="2902394"/>
                <a:ext cx="504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0" name="Google Shape;12020;g3acbb144eea_1_6349">
                <a:extLst>
                  <a:ext uri="{FF2B5EF4-FFF2-40B4-BE49-F238E27FC236}">
                    <a16:creationId xmlns:a16="http://schemas.microsoft.com/office/drawing/2014/main" id="{C43B3EC4-B706-3795-361C-FC2956641779}"/>
                  </a:ext>
                </a:extLst>
              </p:cNvPr>
              <p:cNvSpPr/>
              <p:nvPr/>
            </p:nvSpPr>
            <p:spPr>
              <a:xfrm>
                <a:off x="-6245427" y="2865151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1" name="Google Shape;12021;g3acbb144eea_1_6349">
                <a:extLst>
                  <a:ext uri="{FF2B5EF4-FFF2-40B4-BE49-F238E27FC236}">
                    <a16:creationId xmlns:a16="http://schemas.microsoft.com/office/drawing/2014/main" id="{FDE30370-96B8-AC24-89A5-6E132594EE85}"/>
                  </a:ext>
                </a:extLst>
              </p:cNvPr>
              <p:cNvSpPr/>
              <p:nvPr/>
            </p:nvSpPr>
            <p:spPr>
              <a:xfrm>
                <a:off x="-6245427" y="2901652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2" name="Google Shape;12022;g3acbb144eea_1_6349">
                <a:extLst>
                  <a:ext uri="{FF2B5EF4-FFF2-40B4-BE49-F238E27FC236}">
                    <a16:creationId xmlns:a16="http://schemas.microsoft.com/office/drawing/2014/main" id="{FDF54B33-B86F-697F-F990-198AB4658A17}"/>
                  </a:ext>
                </a:extLst>
              </p:cNvPr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3" name="Google Shape;12023;g3acbb144eea_1_6349">
                <a:extLst>
                  <a:ext uri="{FF2B5EF4-FFF2-40B4-BE49-F238E27FC236}">
                    <a16:creationId xmlns:a16="http://schemas.microsoft.com/office/drawing/2014/main" id="{4BDDA062-B9AC-26C1-8A61-85192122256F}"/>
                  </a:ext>
                </a:extLst>
              </p:cNvPr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4" name="Google Shape;12024;g3acbb144eea_1_6349">
                <a:extLst>
                  <a:ext uri="{FF2B5EF4-FFF2-40B4-BE49-F238E27FC236}">
                    <a16:creationId xmlns:a16="http://schemas.microsoft.com/office/drawing/2014/main" id="{6657C4D9-0784-4FD6-6E44-32622797B6A4}"/>
                  </a:ext>
                </a:extLst>
              </p:cNvPr>
              <p:cNvSpPr/>
              <p:nvPr/>
            </p:nvSpPr>
            <p:spPr>
              <a:xfrm>
                <a:off x="-6245629" y="2937545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5" name="Google Shape;12025;g3acbb144eea_1_6349">
                <a:extLst>
                  <a:ext uri="{FF2B5EF4-FFF2-40B4-BE49-F238E27FC236}">
                    <a16:creationId xmlns:a16="http://schemas.microsoft.com/office/drawing/2014/main" id="{7916236B-9B80-81FC-D62D-6A1B44652CD8}"/>
                  </a:ext>
                </a:extLst>
              </p:cNvPr>
              <p:cNvSpPr/>
              <p:nvPr/>
            </p:nvSpPr>
            <p:spPr>
              <a:xfrm>
                <a:off x="-6245629" y="2974046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6" name="Google Shape;12026;g3acbb144eea_1_6349">
                <a:extLst>
                  <a:ext uri="{FF2B5EF4-FFF2-40B4-BE49-F238E27FC236}">
                    <a16:creationId xmlns:a16="http://schemas.microsoft.com/office/drawing/2014/main" id="{E29F34C9-3677-BAD3-EB76-2CB70082BABD}"/>
                  </a:ext>
                </a:extLst>
              </p:cNvPr>
              <p:cNvSpPr/>
              <p:nvPr/>
            </p:nvSpPr>
            <p:spPr>
              <a:xfrm>
                <a:off x="-6245629" y="2902394"/>
                <a:ext cx="3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7" name="Google Shape;12027;g3acbb144eea_1_6349">
                <a:extLst>
                  <a:ext uri="{FF2B5EF4-FFF2-40B4-BE49-F238E27FC236}">
                    <a16:creationId xmlns:a16="http://schemas.microsoft.com/office/drawing/2014/main" id="{81A2E149-57B2-E565-9BBE-9B9E50C2AB6C}"/>
                  </a:ext>
                </a:extLst>
              </p:cNvPr>
              <p:cNvSpPr/>
              <p:nvPr/>
            </p:nvSpPr>
            <p:spPr>
              <a:xfrm>
                <a:off x="-6245629" y="2865151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8" name="Google Shape;12028;g3acbb144eea_1_6349">
                <a:extLst>
                  <a:ext uri="{FF2B5EF4-FFF2-40B4-BE49-F238E27FC236}">
                    <a16:creationId xmlns:a16="http://schemas.microsoft.com/office/drawing/2014/main" id="{5A8AC784-096B-4DEC-B5BD-164F1F56BF32}"/>
                  </a:ext>
                </a:extLst>
              </p:cNvPr>
              <p:cNvSpPr/>
              <p:nvPr/>
            </p:nvSpPr>
            <p:spPr>
              <a:xfrm>
                <a:off x="-6245629" y="2901652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9" name="Google Shape;12029;g3acbb144eea_1_6349">
                <a:extLst>
                  <a:ext uri="{FF2B5EF4-FFF2-40B4-BE49-F238E27FC236}">
                    <a16:creationId xmlns:a16="http://schemas.microsoft.com/office/drawing/2014/main" id="{6881155A-AAAE-30C1-6EEB-F7A0CB07CEF1}"/>
                  </a:ext>
                </a:extLst>
              </p:cNvPr>
              <p:cNvSpPr/>
              <p:nvPr/>
            </p:nvSpPr>
            <p:spPr>
              <a:xfrm>
                <a:off x="-6245629" y="2829190"/>
                <a:ext cx="3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0" name="Google Shape;12030;g3acbb144eea_1_6349">
                <a:extLst>
                  <a:ext uri="{FF2B5EF4-FFF2-40B4-BE49-F238E27FC236}">
                    <a16:creationId xmlns:a16="http://schemas.microsoft.com/office/drawing/2014/main" id="{350396F9-23B4-587E-AC3B-4F5E3E51533E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g3acbb144eea_1_6349">
                <a:extLst>
                  <a:ext uri="{FF2B5EF4-FFF2-40B4-BE49-F238E27FC236}">
                    <a16:creationId xmlns:a16="http://schemas.microsoft.com/office/drawing/2014/main" id="{0D4AB1D2-DFF9-4C33-9DB5-1CABEF56AFD8}"/>
                  </a:ext>
                </a:extLst>
              </p:cNvPr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g3acbb144eea_1_6349">
                <a:extLst>
                  <a:ext uri="{FF2B5EF4-FFF2-40B4-BE49-F238E27FC236}">
                    <a16:creationId xmlns:a16="http://schemas.microsoft.com/office/drawing/2014/main" id="{D8587B0D-3454-D48E-43E5-B587C8E877AF}"/>
                  </a:ext>
                </a:extLst>
              </p:cNvPr>
              <p:cNvSpPr/>
              <p:nvPr/>
            </p:nvSpPr>
            <p:spPr>
              <a:xfrm>
                <a:off x="-6194960" y="2937545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g3acbb144eea_1_6349">
                <a:extLst>
                  <a:ext uri="{FF2B5EF4-FFF2-40B4-BE49-F238E27FC236}">
                    <a16:creationId xmlns:a16="http://schemas.microsoft.com/office/drawing/2014/main" id="{4E55FD7A-AAFD-31F0-A314-A7CCAB30EE20}"/>
                  </a:ext>
                </a:extLst>
              </p:cNvPr>
              <p:cNvSpPr/>
              <p:nvPr/>
            </p:nvSpPr>
            <p:spPr>
              <a:xfrm>
                <a:off x="-6194960" y="2974046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g3acbb144eea_1_6349">
                <a:extLst>
                  <a:ext uri="{FF2B5EF4-FFF2-40B4-BE49-F238E27FC236}">
                    <a16:creationId xmlns:a16="http://schemas.microsoft.com/office/drawing/2014/main" id="{7BB9071D-327C-8865-BF5E-14FAEC44251C}"/>
                  </a:ext>
                </a:extLst>
              </p:cNvPr>
              <p:cNvSpPr/>
              <p:nvPr/>
            </p:nvSpPr>
            <p:spPr>
              <a:xfrm>
                <a:off x="-6194960" y="2902394"/>
                <a:ext cx="42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g3acbb144eea_1_6349">
                <a:extLst>
                  <a:ext uri="{FF2B5EF4-FFF2-40B4-BE49-F238E27FC236}">
                    <a16:creationId xmlns:a16="http://schemas.microsoft.com/office/drawing/2014/main" id="{C6CDA15A-1F55-79D2-29A4-A01C27BE40F7}"/>
                  </a:ext>
                </a:extLst>
              </p:cNvPr>
              <p:cNvSpPr/>
              <p:nvPr/>
            </p:nvSpPr>
            <p:spPr>
              <a:xfrm>
                <a:off x="-6194960" y="2865151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g3acbb144eea_1_6349">
                <a:extLst>
                  <a:ext uri="{FF2B5EF4-FFF2-40B4-BE49-F238E27FC236}">
                    <a16:creationId xmlns:a16="http://schemas.microsoft.com/office/drawing/2014/main" id="{171076C4-2751-065A-4814-8FB5FB2CF43C}"/>
                  </a:ext>
                </a:extLst>
              </p:cNvPr>
              <p:cNvSpPr/>
              <p:nvPr/>
            </p:nvSpPr>
            <p:spPr>
              <a:xfrm>
                <a:off x="-6194960" y="2901652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g3acbb144eea_1_6349">
                <a:extLst>
                  <a:ext uri="{FF2B5EF4-FFF2-40B4-BE49-F238E27FC236}">
                    <a16:creationId xmlns:a16="http://schemas.microsoft.com/office/drawing/2014/main" id="{DB34438C-BE17-F837-29BD-DC035BA94DE8}"/>
                  </a:ext>
                </a:extLst>
              </p:cNvPr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g3acbb144eea_1_6349">
                <a:extLst>
                  <a:ext uri="{FF2B5EF4-FFF2-40B4-BE49-F238E27FC236}">
                    <a16:creationId xmlns:a16="http://schemas.microsoft.com/office/drawing/2014/main" id="{FDDB2A6F-2633-7643-E1B6-CA931BC59F6F}"/>
                  </a:ext>
                </a:extLst>
              </p:cNvPr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g3acbb144eea_1_6349">
                <a:extLst>
                  <a:ext uri="{FF2B5EF4-FFF2-40B4-BE49-F238E27FC236}">
                    <a16:creationId xmlns:a16="http://schemas.microsoft.com/office/drawing/2014/main" id="{D71E9489-7BAE-720E-090A-6567B7C7B7D1}"/>
                  </a:ext>
                </a:extLst>
              </p:cNvPr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58" name="Google Shape;12058;g3acbb144eea_1_6349">
            <a:extLst>
              <a:ext uri="{FF2B5EF4-FFF2-40B4-BE49-F238E27FC236}">
                <a16:creationId xmlns:a16="http://schemas.microsoft.com/office/drawing/2014/main" id="{1AB53A79-3E6B-F870-D5B5-4BAD3F70B52D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2059" name="Google Shape;12059;g3acbb144eea_1_6349">
              <a:extLst>
                <a:ext uri="{FF2B5EF4-FFF2-40B4-BE49-F238E27FC236}">
                  <a16:creationId xmlns:a16="http://schemas.microsoft.com/office/drawing/2014/main" id="{817A2BE4-7108-1DD0-D198-7F5B8A38F844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60" name="Google Shape;12060;g3acbb144eea_1_6349">
              <a:extLst>
                <a:ext uri="{FF2B5EF4-FFF2-40B4-BE49-F238E27FC236}">
                  <a16:creationId xmlns:a16="http://schemas.microsoft.com/office/drawing/2014/main" id="{917DC78D-9005-CF90-B9A3-924E66200952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2061" name="Google Shape;12061;g3acbb144eea_1_6349">
                <a:extLst>
                  <a:ext uri="{FF2B5EF4-FFF2-40B4-BE49-F238E27FC236}">
                    <a16:creationId xmlns:a16="http://schemas.microsoft.com/office/drawing/2014/main" id="{ED889F9E-72D1-F0EA-5AF6-E149CFD662E1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g3acbb144eea_1_6349">
                <a:extLst>
                  <a:ext uri="{FF2B5EF4-FFF2-40B4-BE49-F238E27FC236}">
                    <a16:creationId xmlns:a16="http://schemas.microsoft.com/office/drawing/2014/main" id="{B258D6A6-3BBA-555B-A84C-B6B2610BB0D8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g3acbb144eea_1_6349">
                <a:extLst>
                  <a:ext uri="{FF2B5EF4-FFF2-40B4-BE49-F238E27FC236}">
                    <a16:creationId xmlns:a16="http://schemas.microsoft.com/office/drawing/2014/main" id="{18D8A7DA-D4E9-73DB-0053-09A850BC7C5B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64" name="Google Shape;12064;g3acbb144eea_1_6349">
                <a:extLst>
                  <a:ext uri="{FF2B5EF4-FFF2-40B4-BE49-F238E27FC236}">
                    <a16:creationId xmlns:a16="http://schemas.microsoft.com/office/drawing/2014/main" id="{09EC04AF-7BF9-276D-FE5B-C723B1B44E4A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2065" name="Google Shape;12065;g3acbb144eea_1_6349">
                  <a:extLst>
                    <a:ext uri="{FF2B5EF4-FFF2-40B4-BE49-F238E27FC236}">
                      <a16:creationId xmlns:a16="http://schemas.microsoft.com/office/drawing/2014/main" id="{E1E6212C-68FE-C71D-E9B7-7A6451F78CD1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6" name="Google Shape;12066;g3acbb144eea_1_6349">
                  <a:extLst>
                    <a:ext uri="{FF2B5EF4-FFF2-40B4-BE49-F238E27FC236}">
                      <a16:creationId xmlns:a16="http://schemas.microsoft.com/office/drawing/2014/main" id="{67CBA24C-A6E5-BA1A-0678-114D97BB84E3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7" name="Google Shape;12067;g3acbb144eea_1_6349">
                  <a:extLst>
                    <a:ext uri="{FF2B5EF4-FFF2-40B4-BE49-F238E27FC236}">
                      <a16:creationId xmlns:a16="http://schemas.microsoft.com/office/drawing/2014/main" id="{852C4E25-C94C-B4AF-0EE1-39A92FFEFD51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68" name="Google Shape;12068;g3acbb144eea_1_6349">
                <a:extLst>
                  <a:ext uri="{FF2B5EF4-FFF2-40B4-BE49-F238E27FC236}">
                    <a16:creationId xmlns:a16="http://schemas.microsoft.com/office/drawing/2014/main" id="{C1FFDE1C-0194-CFBA-548E-5CCFFD4E5584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2069" name="Google Shape;12069;g3acbb144eea_1_6349">
                  <a:extLst>
                    <a:ext uri="{FF2B5EF4-FFF2-40B4-BE49-F238E27FC236}">
                      <a16:creationId xmlns:a16="http://schemas.microsoft.com/office/drawing/2014/main" id="{6E8F1A68-B0F6-58AF-1635-A5F2C34357BE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2070" name="Google Shape;12070;g3acbb144eea_1_6349">
                    <a:extLst>
                      <a:ext uri="{FF2B5EF4-FFF2-40B4-BE49-F238E27FC236}">
                        <a16:creationId xmlns:a16="http://schemas.microsoft.com/office/drawing/2014/main" id="{311A5164-F202-A7EC-76E2-CE28317D2A56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1" name="Google Shape;12071;g3acbb144eea_1_6349">
                    <a:extLst>
                      <a:ext uri="{FF2B5EF4-FFF2-40B4-BE49-F238E27FC236}">
                        <a16:creationId xmlns:a16="http://schemas.microsoft.com/office/drawing/2014/main" id="{BF5705F5-13E7-599B-EA30-C918364B7692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2" name="Google Shape;12072;g3acbb144eea_1_6349">
                    <a:extLst>
                      <a:ext uri="{FF2B5EF4-FFF2-40B4-BE49-F238E27FC236}">
                        <a16:creationId xmlns:a16="http://schemas.microsoft.com/office/drawing/2014/main" id="{476AFE10-D53E-39DD-ACEF-3FB94939CFD7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073" name="Google Shape;12073;g3acbb144eea_1_6349">
                  <a:extLst>
                    <a:ext uri="{FF2B5EF4-FFF2-40B4-BE49-F238E27FC236}">
                      <a16:creationId xmlns:a16="http://schemas.microsoft.com/office/drawing/2014/main" id="{8C37842E-5B1A-C9D8-13F8-863BFC9955F1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2074" name="Google Shape;12074;g3acbb144eea_1_6349">
                    <a:extLst>
                      <a:ext uri="{FF2B5EF4-FFF2-40B4-BE49-F238E27FC236}">
                        <a16:creationId xmlns:a16="http://schemas.microsoft.com/office/drawing/2014/main" id="{0DACD84C-9FD1-9037-5D27-2D9E8B276D4F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5" name="Google Shape;12075;g3acbb144eea_1_6349">
                    <a:extLst>
                      <a:ext uri="{FF2B5EF4-FFF2-40B4-BE49-F238E27FC236}">
                        <a16:creationId xmlns:a16="http://schemas.microsoft.com/office/drawing/2014/main" id="{C930D461-3762-2769-A586-71568E6C7114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076" name="Google Shape;12076;g3acbb144eea_1_6349">
                  <a:extLst>
                    <a:ext uri="{FF2B5EF4-FFF2-40B4-BE49-F238E27FC236}">
                      <a16:creationId xmlns:a16="http://schemas.microsoft.com/office/drawing/2014/main" id="{25E91C3E-D83A-B959-5350-08EDB0B6EDCF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77" name="Google Shape;12077;g3acbb144eea_1_6349">
                  <a:extLst>
                    <a:ext uri="{FF2B5EF4-FFF2-40B4-BE49-F238E27FC236}">
                      <a16:creationId xmlns:a16="http://schemas.microsoft.com/office/drawing/2014/main" id="{2313211E-8881-B97B-F331-B31186D23EC6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78" name="Google Shape;12078;g3acbb144eea_1_6349">
                  <a:extLst>
                    <a:ext uri="{FF2B5EF4-FFF2-40B4-BE49-F238E27FC236}">
                      <a16:creationId xmlns:a16="http://schemas.microsoft.com/office/drawing/2014/main" id="{41EAA0E5-CD28-7FE6-3C81-69D154F0A86F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2079" name="Google Shape;12079;g3acbb144eea_1_6349">
                    <a:extLst>
                      <a:ext uri="{FF2B5EF4-FFF2-40B4-BE49-F238E27FC236}">
                        <a16:creationId xmlns:a16="http://schemas.microsoft.com/office/drawing/2014/main" id="{E1202502-43FF-F6C6-BE14-4F6ACB02348F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0" name="Google Shape;12080;g3acbb144eea_1_6349">
                    <a:extLst>
                      <a:ext uri="{FF2B5EF4-FFF2-40B4-BE49-F238E27FC236}">
                        <a16:creationId xmlns:a16="http://schemas.microsoft.com/office/drawing/2014/main" id="{16304F67-B65B-A349-D385-9148FEB5D6DA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1" name="Google Shape;12081;g3acbb144eea_1_6349">
                    <a:extLst>
                      <a:ext uri="{FF2B5EF4-FFF2-40B4-BE49-F238E27FC236}">
                        <a16:creationId xmlns:a16="http://schemas.microsoft.com/office/drawing/2014/main" id="{5A704500-2F88-5C6B-0A0F-7F8DC40BAF7C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82" name="Google Shape;12082;g3acbb144eea_1_6349">
            <a:extLst>
              <a:ext uri="{FF2B5EF4-FFF2-40B4-BE49-F238E27FC236}">
                <a16:creationId xmlns:a16="http://schemas.microsoft.com/office/drawing/2014/main" id="{25D71E6E-EB2D-88CE-1490-1F5A3D2E59EB}"/>
              </a:ext>
            </a:extLst>
          </p:cNvPr>
          <p:cNvGrpSpPr/>
          <p:nvPr/>
        </p:nvGrpSpPr>
        <p:grpSpPr>
          <a:xfrm>
            <a:off x="3" y="0"/>
            <a:ext cx="3483600" cy="1713000"/>
            <a:chOff x="3" y="0"/>
            <a:chExt cx="3483600" cy="1713000"/>
          </a:xfrm>
        </p:grpSpPr>
        <p:sp>
          <p:nvSpPr>
            <p:cNvPr id="12083" name="Google Shape;12083;g3acbb144eea_1_6349">
              <a:extLst>
                <a:ext uri="{FF2B5EF4-FFF2-40B4-BE49-F238E27FC236}">
                  <a16:creationId xmlns:a16="http://schemas.microsoft.com/office/drawing/2014/main" id="{73A4CE72-DD19-19E8-44BD-928D2D0CB373}"/>
                </a:ext>
              </a:extLst>
            </p:cNvPr>
            <p:cNvSpPr/>
            <p:nvPr/>
          </p:nvSpPr>
          <p:spPr>
            <a:xfrm>
              <a:off x="3" y="0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84" name="Google Shape;12084;g3acbb144eea_1_6349">
              <a:extLst>
                <a:ext uri="{FF2B5EF4-FFF2-40B4-BE49-F238E27FC236}">
                  <a16:creationId xmlns:a16="http://schemas.microsoft.com/office/drawing/2014/main" id="{9055107B-B8FC-D962-9DAA-7506D3E63741}"/>
                </a:ext>
              </a:extLst>
            </p:cNvPr>
            <p:cNvGrpSpPr/>
            <p:nvPr/>
          </p:nvGrpSpPr>
          <p:grpSpPr>
            <a:xfrm>
              <a:off x="788920" y="330539"/>
              <a:ext cx="2047622" cy="1053871"/>
              <a:chOff x="5465432" y="5740505"/>
              <a:chExt cx="1320876" cy="679873"/>
            </a:xfrm>
          </p:grpSpPr>
          <p:sp>
            <p:nvSpPr>
              <p:cNvPr id="12085" name="Google Shape;12085;g3acbb144eea_1_6349">
                <a:extLst>
                  <a:ext uri="{FF2B5EF4-FFF2-40B4-BE49-F238E27FC236}">
                    <a16:creationId xmlns:a16="http://schemas.microsoft.com/office/drawing/2014/main" id="{48F120B4-90A1-0A9F-98D2-0691E5B12F1C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86" name="Google Shape;12086;g3acbb144eea_1_6349">
                <a:extLst>
                  <a:ext uri="{FF2B5EF4-FFF2-40B4-BE49-F238E27FC236}">
                    <a16:creationId xmlns:a16="http://schemas.microsoft.com/office/drawing/2014/main" id="{FABB6B7B-DBCF-6F64-CAC6-3E5721E0C154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2087" name="Google Shape;12087;g3acbb144eea_1_6349">
                  <a:extLst>
                    <a:ext uri="{FF2B5EF4-FFF2-40B4-BE49-F238E27FC236}">
                      <a16:creationId xmlns:a16="http://schemas.microsoft.com/office/drawing/2014/main" id="{B30609FD-1D61-1ADA-F956-8A5182D1C164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8" name="Google Shape;12088;g3acbb144eea_1_6349">
                  <a:extLst>
                    <a:ext uri="{FF2B5EF4-FFF2-40B4-BE49-F238E27FC236}">
                      <a16:creationId xmlns:a16="http://schemas.microsoft.com/office/drawing/2014/main" id="{1CD8B934-03ED-4048-5413-EE15120A436E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9" name="Google Shape;12089;g3acbb144eea_1_6349">
                  <a:extLst>
                    <a:ext uri="{FF2B5EF4-FFF2-40B4-BE49-F238E27FC236}">
                      <a16:creationId xmlns:a16="http://schemas.microsoft.com/office/drawing/2014/main" id="{27977718-C7D0-7878-3A11-3597A4C40D36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0" name="Google Shape;12090;g3acbb144eea_1_6349">
                  <a:extLst>
                    <a:ext uri="{FF2B5EF4-FFF2-40B4-BE49-F238E27FC236}">
                      <a16:creationId xmlns:a16="http://schemas.microsoft.com/office/drawing/2014/main" id="{F8834A96-9ED8-D99F-72C6-5B62AD182370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1" name="Google Shape;12091;g3acbb144eea_1_6349">
                  <a:extLst>
                    <a:ext uri="{FF2B5EF4-FFF2-40B4-BE49-F238E27FC236}">
                      <a16:creationId xmlns:a16="http://schemas.microsoft.com/office/drawing/2014/main" id="{0228585B-480D-7405-A73E-8EFD16591472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2" name="Google Shape;12092;g3acbb144eea_1_6349">
                  <a:extLst>
                    <a:ext uri="{FF2B5EF4-FFF2-40B4-BE49-F238E27FC236}">
                      <a16:creationId xmlns:a16="http://schemas.microsoft.com/office/drawing/2014/main" id="{88233791-B992-265C-3B3C-84C8FC6AD050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93" name="Google Shape;12093;g3acbb144eea_1_6349">
                <a:extLst>
                  <a:ext uri="{FF2B5EF4-FFF2-40B4-BE49-F238E27FC236}">
                    <a16:creationId xmlns:a16="http://schemas.microsoft.com/office/drawing/2014/main" id="{A3BBF277-7BB8-7379-1D51-C27649123449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2094" name="Google Shape;12094;g3acbb144eea_1_6349">
                  <a:extLst>
                    <a:ext uri="{FF2B5EF4-FFF2-40B4-BE49-F238E27FC236}">
                      <a16:creationId xmlns:a16="http://schemas.microsoft.com/office/drawing/2014/main" id="{95D3AA37-6520-4CAC-F4D8-D8206D793700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5" name="Google Shape;12095;g3acbb144eea_1_6349">
                  <a:extLst>
                    <a:ext uri="{FF2B5EF4-FFF2-40B4-BE49-F238E27FC236}">
                      <a16:creationId xmlns:a16="http://schemas.microsoft.com/office/drawing/2014/main" id="{68DDA447-B9F3-FF3F-0FC4-67343128400C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6" name="Google Shape;12096;g3acbb144eea_1_6349">
                  <a:extLst>
                    <a:ext uri="{FF2B5EF4-FFF2-40B4-BE49-F238E27FC236}">
                      <a16:creationId xmlns:a16="http://schemas.microsoft.com/office/drawing/2014/main" id="{EF056A35-5DBD-CFF7-5C64-B75D62457993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097" name="Google Shape;12097;g3acbb144eea_1_6349">
                <a:extLst>
                  <a:ext uri="{FF2B5EF4-FFF2-40B4-BE49-F238E27FC236}">
                    <a16:creationId xmlns:a16="http://schemas.microsoft.com/office/drawing/2014/main" id="{B1E9B26D-9874-1B8A-CEA6-5B2D3D257A0B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98" name="Google Shape;12098;g3acbb144eea_1_6349">
                <a:extLst>
                  <a:ext uri="{FF2B5EF4-FFF2-40B4-BE49-F238E27FC236}">
                    <a16:creationId xmlns:a16="http://schemas.microsoft.com/office/drawing/2014/main" id="{EA48DE01-2A8D-66F1-3449-AE0967E30313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2099" name="Google Shape;12099;g3acbb144eea_1_6349">
                  <a:extLst>
                    <a:ext uri="{FF2B5EF4-FFF2-40B4-BE49-F238E27FC236}">
                      <a16:creationId xmlns:a16="http://schemas.microsoft.com/office/drawing/2014/main" id="{7A508C6A-FE49-2CF4-6E61-4D0BD356AFA9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0" name="Google Shape;12100;g3acbb144eea_1_6349">
                  <a:extLst>
                    <a:ext uri="{FF2B5EF4-FFF2-40B4-BE49-F238E27FC236}">
                      <a16:creationId xmlns:a16="http://schemas.microsoft.com/office/drawing/2014/main" id="{EF63D529-7729-863F-6341-71B0083CA37A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1" name="Google Shape;12101;g3acbb144eea_1_6349">
                  <a:extLst>
                    <a:ext uri="{FF2B5EF4-FFF2-40B4-BE49-F238E27FC236}">
                      <a16:creationId xmlns:a16="http://schemas.microsoft.com/office/drawing/2014/main" id="{C92ED0B8-5D75-0EDA-2718-1690AD53FDD6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102" name="Google Shape;12102;g3acbb144eea_1_6349">
            <a:extLst>
              <a:ext uri="{FF2B5EF4-FFF2-40B4-BE49-F238E27FC236}">
                <a16:creationId xmlns:a16="http://schemas.microsoft.com/office/drawing/2014/main" id="{773A8D53-C189-0554-9897-47FD8FE680EF}"/>
              </a:ext>
            </a:extLst>
          </p:cNvPr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103" name="Google Shape;12103;g3acbb144eea_1_6349">
              <a:extLst>
                <a:ext uri="{FF2B5EF4-FFF2-40B4-BE49-F238E27FC236}">
                  <a16:creationId xmlns:a16="http://schemas.microsoft.com/office/drawing/2014/main" id="{5F0DCA30-1430-5C71-CB55-AA066BBB13A8}"/>
                </a:ext>
              </a:extLst>
            </p:cNvPr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04" name="Google Shape;12104;g3acbb144eea_1_6349">
              <a:extLst>
                <a:ext uri="{FF2B5EF4-FFF2-40B4-BE49-F238E27FC236}">
                  <a16:creationId xmlns:a16="http://schemas.microsoft.com/office/drawing/2014/main" id="{CEAD1396-9C46-9543-272B-A77B411C27DB}"/>
                </a:ext>
              </a:extLst>
            </p:cNvPr>
            <p:cNvGrpSpPr/>
            <p:nvPr/>
          </p:nvGrpSpPr>
          <p:grpSpPr>
            <a:xfrm>
              <a:off x="5555191" y="318567"/>
              <a:ext cx="1081800" cy="1053900"/>
              <a:chOff x="335491" y="2054542"/>
              <a:chExt cx="1081800" cy="1053900"/>
            </a:xfrm>
          </p:grpSpPr>
          <p:sp>
            <p:nvSpPr>
              <p:cNvPr id="12105" name="Google Shape;12105;g3acbb144eea_1_6349">
                <a:extLst>
                  <a:ext uri="{FF2B5EF4-FFF2-40B4-BE49-F238E27FC236}">
                    <a16:creationId xmlns:a16="http://schemas.microsoft.com/office/drawing/2014/main" id="{1F2687F2-5751-0FF9-9BD9-74716E8ACF41}"/>
                  </a:ext>
                </a:extLst>
              </p:cNvPr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g3acbb144eea_1_6349">
                <a:extLst>
                  <a:ext uri="{FF2B5EF4-FFF2-40B4-BE49-F238E27FC236}">
                    <a16:creationId xmlns:a16="http://schemas.microsoft.com/office/drawing/2014/main" id="{35F745C3-875A-1A1C-7EB7-697ACAAED5A4}"/>
                  </a:ext>
                </a:extLst>
              </p:cNvPr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g3acbb144eea_1_6349">
                <a:extLst>
                  <a:ext uri="{FF2B5EF4-FFF2-40B4-BE49-F238E27FC236}">
                    <a16:creationId xmlns:a16="http://schemas.microsoft.com/office/drawing/2014/main" id="{936FC644-0684-E718-45CE-F795BB6CCC4C}"/>
                  </a:ext>
                </a:extLst>
              </p:cNvPr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g3acbb144eea_1_6349">
                <a:extLst>
                  <a:ext uri="{FF2B5EF4-FFF2-40B4-BE49-F238E27FC236}">
                    <a16:creationId xmlns:a16="http://schemas.microsoft.com/office/drawing/2014/main" id="{79D1B383-8285-2BD4-98E4-8973CD2CD227}"/>
                  </a:ext>
                </a:extLst>
              </p:cNvPr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109" name="Google Shape;12109;g3acbb144eea_1_6349">
                <a:extLst>
                  <a:ext uri="{FF2B5EF4-FFF2-40B4-BE49-F238E27FC236}">
                    <a16:creationId xmlns:a16="http://schemas.microsoft.com/office/drawing/2014/main" id="{D76F9B70-2726-17F6-B74B-72F138F51965}"/>
                  </a:ext>
                </a:extLst>
              </p:cNvPr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2110" name="Google Shape;12110;g3acbb144eea_1_6349">
                  <a:extLst>
                    <a:ext uri="{FF2B5EF4-FFF2-40B4-BE49-F238E27FC236}">
                      <a16:creationId xmlns:a16="http://schemas.microsoft.com/office/drawing/2014/main" id="{44E78B9A-F784-BAAD-0F09-A77948050DF2}"/>
                    </a:ext>
                  </a:extLst>
                </p:cNvPr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1" name="Google Shape;12111;g3acbb144eea_1_6349">
                  <a:extLst>
                    <a:ext uri="{FF2B5EF4-FFF2-40B4-BE49-F238E27FC236}">
                      <a16:creationId xmlns:a16="http://schemas.microsoft.com/office/drawing/2014/main" id="{1AB7DE5E-0EB9-0023-0E4B-3EFBAE5EBAFD}"/>
                    </a:ext>
                  </a:extLst>
                </p:cNvPr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2" name="Google Shape;12112;g3acbb144eea_1_6349">
                <a:extLst>
                  <a:ext uri="{FF2B5EF4-FFF2-40B4-BE49-F238E27FC236}">
                    <a16:creationId xmlns:a16="http://schemas.microsoft.com/office/drawing/2014/main" id="{0C9409EB-D8A1-DDC9-C7F1-B6143631380D}"/>
                  </a:ext>
                </a:extLst>
              </p:cNvPr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2113" name="Google Shape;12113;g3acbb144eea_1_6349">
                  <a:extLst>
                    <a:ext uri="{FF2B5EF4-FFF2-40B4-BE49-F238E27FC236}">
                      <a16:creationId xmlns:a16="http://schemas.microsoft.com/office/drawing/2014/main" id="{4B33D878-26DD-A009-9F04-3228E771E27D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4" name="Google Shape;12114;g3acbb144eea_1_6349">
                  <a:extLst>
                    <a:ext uri="{FF2B5EF4-FFF2-40B4-BE49-F238E27FC236}">
                      <a16:creationId xmlns:a16="http://schemas.microsoft.com/office/drawing/2014/main" id="{54C039E7-3E6B-5EAC-D846-6D871E466295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5" name="Google Shape;12115;g3acbb144eea_1_6349">
                <a:extLst>
                  <a:ext uri="{FF2B5EF4-FFF2-40B4-BE49-F238E27FC236}">
                    <a16:creationId xmlns:a16="http://schemas.microsoft.com/office/drawing/2014/main" id="{3CA283B6-CBF8-4412-0253-260FDFA0AE2D}"/>
                  </a:ext>
                </a:extLst>
              </p:cNvPr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2116" name="Google Shape;12116;g3acbb144eea_1_6349">
                  <a:extLst>
                    <a:ext uri="{FF2B5EF4-FFF2-40B4-BE49-F238E27FC236}">
                      <a16:creationId xmlns:a16="http://schemas.microsoft.com/office/drawing/2014/main" id="{C4F55FAF-0B00-1679-6D3F-51208C84A796}"/>
                    </a:ext>
                  </a:extLst>
                </p:cNvPr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7" name="Google Shape;12117;g3acbb144eea_1_6349">
                  <a:extLst>
                    <a:ext uri="{FF2B5EF4-FFF2-40B4-BE49-F238E27FC236}">
                      <a16:creationId xmlns:a16="http://schemas.microsoft.com/office/drawing/2014/main" id="{FAB4800B-04AB-0CCC-40D8-B55C3D4775D3}"/>
                    </a:ext>
                  </a:extLst>
                </p:cNvPr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8" name="Google Shape;12118;g3acbb144eea_1_6349">
                  <a:extLst>
                    <a:ext uri="{FF2B5EF4-FFF2-40B4-BE49-F238E27FC236}">
                      <a16:creationId xmlns:a16="http://schemas.microsoft.com/office/drawing/2014/main" id="{2D912F3E-CA07-3FCB-359F-483450861501}"/>
                    </a:ext>
                  </a:extLst>
                </p:cNvPr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9" name="Google Shape;12119;g3acbb144eea_1_6349">
                  <a:extLst>
                    <a:ext uri="{FF2B5EF4-FFF2-40B4-BE49-F238E27FC236}">
                      <a16:creationId xmlns:a16="http://schemas.microsoft.com/office/drawing/2014/main" id="{3BD8D38C-7FC5-560A-081D-B89786272FD5}"/>
                    </a:ext>
                  </a:extLst>
                </p:cNvPr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0" name="Google Shape;12120;g3acbb144eea_1_6349">
                  <a:extLst>
                    <a:ext uri="{FF2B5EF4-FFF2-40B4-BE49-F238E27FC236}">
                      <a16:creationId xmlns:a16="http://schemas.microsoft.com/office/drawing/2014/main" id="{57F3BD06-D2D1-21BD-9CC7-91C46DACE474}"/>
                    </a:ext>
                  </a:extLst>
                </p:cNvPr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1" name="Google Shape;12121;g3acbb144eea_1_6349">
                  <a:extLst>
                    <a:ext uri="{FF2B5EF4-FFF2-40B4-BE49-F238E27FC236}">
                      <a16:creationId xmlns:a16="http://schemas.microsoft.com/office/drawing/2014/main" id="{74A038F3-D45F-33A5-6003-3D3F3FD3EEB0}"/>
                    </a:ext>
                  </a:extLst>
                </p:cNvPr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2" name="Google Shape;12122;g3acbb144eea_1_6349">
                  <a:extLst>
                    <a:ext uri="{FF2B5EF4-FFF2-40B4-BE49-F238E27FC236}">
                      <a16:creationId xmlns:a16="http://schemas.microsoft.com/office/drawing/2014/main" id="{961D60F7-10C3-93FD-05B8-49676F505EC3}"/>
                    </a:ext>
                  </a:extLst>
                </p:cNvPr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3" name="Google Shape;12123;g3acbb144eea_1_6349">
                  <a:extLst>
                    <a:ext uri="{FF2B5EF4-FFF2-40B4-BE49-F238E27FC236}">
                      <a16:creationId xmlns:a16="http://schemas.microsoft.com/office/drawing/2014/main" id="{9BA83BA4-8886-F63C-6D40-51FF662D5FB0}"/>
                    </a:ext>
                  </a:extLst>
                </p:cNvPr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4" name="Google Shape;12124;g3acbb144eea_1_6349">
                  <a:extLst>
                    <a:ext uri="{FF2B5EF4-FFF2-40B4-BE49-F238E27FC236}">
                      <a16:creationId xmlns:a16="http://schemas.microsoft.com/office/drawing/2014/main" id="{6EE0B37A-A85C-B56C-17DC-02E9E6821375}"/>
                    </a:ext>
                  </a:extLst>
                </p:cNvPr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5" name="Google Shape;12125;g3acbb144eea_1_6349">
                  <a:extLst>
                    <a:ext uri="{FF2B5EF4-FFF2-40B4-BE49-F238E27FC236}">
                      <a16:creationId xmlns:a16="http://schemas.microsoft.com/office/drawing/2014/main" id="{D4E13D29-F802-B5DC-5D92-DE819D1CB427}"/>
                    </a:ext>
                  </a:extLst>
                </p:cNvPr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6" name="Google Shape;12126;g3acbb144eea_1_6349">
                  <a:extLst>
                    <a:ext uri="{FF2B5EF4-FFF2-40B4-BE49-F238E27FC236}">
                      <a16:creationId xmlns:a16="http://schemas.microsoft.com/office/drawing/2014/main" id="{F206CEBA-AA44-B279-AD98-3AB92D20656E}"/>
                    </a:ext>
                  </a:extLst>
                </p:cNvPr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7" name="Google Shape;12127;g3acbb144eea_1_6349">
                  <a:extLst>
                    <a:ext uri="{FF2B5EF4-FFF2-40B4-BE49-F238E27FC236}">
                      <a16:creationId xmlns:a16="http://schemas.microsoft.com/office/drawing/2014/main" id="{E2DAAFF9-8BBF-5A6A-6077-D5492A327A7F}"/>
                    </a:ext>
                  </a:extLst>
                </p:cNvPr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8" name="Google Shape;12128;g3acbb144eea_1_6349">
                  <a:extLst>
                    <a:ext uri="{FF2B5EF4-FFF2-40B4-BE49-F238E27FC236}">
                      <a16:creationId xmlns:a16="http://schemas.microsoft.com/office/drawing/2014/main" id="{E8DEE4B0-E826-F8D2-1DC2-185DF3BBCD1A}"/>
                    </a:ext>
                  </a:extLst>
                </p:cNvPr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9" name="Google Shape;12129;g3acbb144eea_1_6349">
                  <a:extLst>
                    <a:ext uri="{FF2B5EF4-FFF2-40B4-BE49-F238E27FC236}">
                      <a16:creationId xmlns:a16="http://schemas.microsoft.com/office/drawing/2014/main" id="{E7E142C2-14B6-B8F5-B24E-486E0BF2D588}"/>
                    </a:ext>
                  </a:extLst>
                </p:cNvPr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0" name="Google Shape;12130;g3acbb144eea_1_6349">
                  <a:extLst>
                    <a:ext uri="{FF2B5EF4-FFF2-40B4-BE49-F238E27FC236}">
                      <a16:creationId xmlns:a16="http://schemas.microsoft.com/office/drawing/2014/main" id="{27F503E8-AC1C-AC97-60BE-5284263ACFF1}"/>
                    </a:ext>
                  </a:extLst>
                </p:cNvPr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1" name="Google Shape;12131;g3acbb144eea_1_6349">
                  <a:extLst>
                    <a:ext uri="{FF2B5EF4-FFF2-40B4-BE49-F238E27FC236}">
                      <a16:creationId xmlns:a16="http://schemas.microsoft.com/office/drawing/2014/main" id="{FDF85645-BEFA-F777-00FD-291CED73AFF5}"/>
                    </a:ext>
                  </a:extLst>
                </p:cNvPr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2" name="Google Shape;12132;g3acbb144eea_1_6349">
                  <a:extLst>
                    <a:ext uri="{FF2B5EF4-FFF2-40B4-BE49-F238E27FC236}">
                      <a16:creationId xmlns:a16="http://schemas.microsoft.com/office/drawing/2014/main" id="{99A5E708-4A20-DB19-347F-158DE0BD283F}"/>
                    </a:ext>
                  </a:extLst>
                </p:cNvPr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3" name="Google Shape;12133;g3acbb144eea_1_6349">
                  <a:extLst>
                    <a:ext uri="{FF2B5EF4-FFF2-40B4-BE49-F238E27FC236}">
                      <a16:creationId xmlns:a16="http://schemas.microsoft.com/office/drawing/2014/main" id="{087B7DFB-4E8B-CBFE-F414-4C7264973ACE}"/>
                    </a:ext>
                  </a:extLst>
                </p:cNvPr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4" name="Google Shape;12134;g3acbb144eea_1_6349">
                  <a:extLst>
                    <a:ext uri="{FF2B5EF4-FFF2-40B4-BE49-F238E27FC236}">
                      <a16:creationId xmlns:a16="http://schemas.microsoft.com/office/drawing/2014/main" id="{94310227-C302-3310-E216-1A6F803BF167}"/>
                    </a:ext>
                  </a:extLst>
                </p:cNvPr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5" name="Google Shape;12135;g3acbb144eea_1_6349">
                  <a:extLst>
                    <a:ext uri="{FF2B5EF4-FFF2-40B4-BE49-F238E27FC236}">
                      <a16:creationId xmlns:a16="http://schemas.microsoft.com/office/drawing/2014/main" id="{F367B994-C712-7391-4598-E1D6498033A9}"/>
                    </a:ext>
                  </a:extLst>
                </p:cNvPr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6" name="Google Shape;12136;g3acbb144eea_1_6349">
                  <a:extLst>
                    <a:ext uri="{FF2B5EF4-FFF2-40B4-BE49-F238E27FC236}">
                      <a16:creationId xmlns:a16="http://schemas.microsoft.com/office/drawing/2014/main" id="{14F54A8C-D114-A60C-1568-1BFD2932ABED}"/>
                    </a:ext>
                  </a:extLst>
                </p:cNvPr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7" name="Google Shape;12137;g3acbb144eea_1_6349">
                  <a:extLst>
                    <a:ext uri="{FF2B5EF4-FFF2-40B4-BE49-F238E27FC236}">
                      <a16:creationId xmlns:a16="http://schemas.microsoft.com/office/drawing/2014/main" id="{45E6EF91-62B2-1C9E-B499-65A100E35176}"/>
                    </a:ext>
                  </a:extLst>
                </p:cNvPr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8" name="Google Shape;12138;g3acbb144eea_1_6349">
                  <a:extLst>
                    <a:ext uri="{FF2B5EF4-FFF2-40B4-BE49-F238E27FC236}">
                      <a16:creationId xmlns:a16="http://schemas.microsoft.com/office/drawing/2014/main" id="{50517F72-4169-DB21-41F9-4BA3C69AB9A3}"/>
                    </a:ext>
                  </a:extLst>
                </p:cNvPr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39" name="Google Shape;12139;g3acbb144eea_1_6349">
                <a:extLst>
                  <a:ext uri="{FF2B5EF4-FFF2-40B4-BE49-F238E27FC236}">
                    <a16:creationId xmlns:a16="http://schemas.microsoft.com/office/drawing/2014/main" id="{E824D3AD-215D-5432-B4B5-5E59D93B8A25}"/>
                  </a:ext>
                </a:extLst>
              </p:cNvPr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2140" name="Google Shape;12140;g3acbb144eea_1_6349">
                  <a:extLst>
                    <a:ext uri="{FF2B5EF4-FFF2-40B4-BE49-F238E27FC236}">
                      <a16:creationId xmlns:a16="http://schemas.microsoft.com/office/drawing/2014/main" id="{3D61888E-EFBC-CD1D-6DFD-CD009205F22D}"/>
                    </a:ext>
                  </a:extLst>
                </p:cNvPr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1" name="Google Shape;12141;g3acbb144eea_1_6349">
                  <a:extLst>
                    <a:ext uri="{FF2B5EF4-FFF2-40B4-BE49-F238E27FC236}">
                      <a16:creationId xmlns:a16="http://schemas.microsoft.com/office/drawing/2014/main" id="{F14C26DC-600A-1D88-D66C-CE7A114BE104}"/>
                    </a:ext>
                  </a:extLst>
                </p:cNvPr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2" name="Google Shape;12142;g3acbb144eea_1_6349">
                  <a:extLst>
                    <a:ext uri="{FF2B5EF4-FFF2-40B4-BE49-F238E27FC236}">
                      <a16:creationId xmlns:a16="http://schemas.microsoft.com/office/drawing/2014/main" id="{26D1A327-8AD7-97BC-F0BB-0078E2D8D51F}"/>
                    </a:ext>
                  </a:extLst>
                </p:cNvPr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3" name="Google Shape;12143;g3acbb144eea_1_6349">
                  <a:extLst>
                    <a:ext uri="{FF2B5EF4-FFF2-40B4-BE49-F238E27FC236}">
                      <a16:creationId xmlns:a16="http://schemas.microsoft.com/office/drawing/2014/main" id="{94F9C3EB-3C1B-F715-09A5-27119D3EB18D}"/>
                    </a:ext>
                  </a:extLst>
                </p:cNvPr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4" name="Google Shape;12144;g3acbb144eea_1_6349">
                  <a:extLst>
                    <a:ext uri="{FF2B5EF4-FFF2-40B4-BE49-F238E27FC236}">
                      <a16:creationId xmlns:a16="http://schemas.microsoft.com/office/drawing/2014/main" id="{17A12CF7-5117-D1DA-5202-879658509254}"/>
                    </a:ext>
                  </a:extLst>
                </p:cNvPr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5" name="Google Shape;12145;g3acbb144eea_1_6349">
                  <a:extLst>
                    <a:ext uri="{FF2B5EF4-FFF2-40B4-BE49-F238E27FC236}">
                      <a16:creationId xmlns:a16="http://schemas.microsoft.com/office/drawing/2014/main" id="{ED5F3FE8-15E2-3ED1-10E0-9DC07872FAE0}"/>
                    </a:ext>
                  </a:extLst>
                </p:cNvPr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6" name="Google Shape;12146;g3acbb144eea_1_6349">
                  <a:extLst>
                    <a:ext uri="{FF2B5EF4-FFF2-40B4-BE49-F238E27FC236}">
                      <a16:creationId xmlns:a16="http://schemas.microsoft.com/office/drawing/2014/main" id="{426F89D1-7F13-5C16-2577-069A4BF20DAE}"/>
                    </a:ext>
                  </a:extLst>
                </p:cNvPr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7" name="Google Shape;12147;g3acbb144eea_1_6349">
                  <a:extLst>
                    <a:ext uri="{FF2B5EF4-FFF2-40B4-BE49-F238E27FC236}">
                      <a16:creationId xmlns:a16="http://schemas.microsoft.com/office/drawing/2014/main" id="{F8D96AAD-17BD-6C5A-AB2B-FC0B23E6D4BA}"/>
                    </a:ext>
                  </a:extLst>
                </p:cNvPr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8" name="Google Shape;12148;g3acbb144eea_1_6349">
                  <a:extLst>
                    <a:ext uri="{FF2B5EF4-FFF2-40B4-BE49-F238E27FC236}">
                      <a16:creationId xmlns:a16="http://schemas.microsoft.com/office/drawing/2014/main" id="{542ABC29-9E50-92BC-881D-0A17E2E0EB52}"/>
                    </a:ext>
                  </a:extLst>
                </p:cNvPr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9" name="Google Shape;12149;g3acbb144eea_1_6349">
                  <a:extLst>
                    <a:ext uri="{FF2B5EF4-FFF2-40B4-BE49-F238E27FC236}">
                      <a16:creationId xmlns:a16="http://schemas.microsoft.com/office/drawing/2014/main" id="{DD499D48-49EE-80E1-4C06-FFC26D52265B}"/>
                    </a:ext>
                  </a:extLst>
                </p:cNvPr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0" name="Google Shape;12150;g3acbb144eea_1_6349">
                  <a:extLst>
                    <a:ext uri="{FF2B5EF4-FFF2-40B4-BE49-F238E27FC236}">
                      <a16:creationId xmlns:a16="http://schemas.microsoft.com/office/drawing/2014/main" id="{E1506CF2-1EEB-DE81-8B7F-CEDED083B98C}"/>
                    </a:ext>
                  </a:extLst>
                </p:cNvPr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1" name="Google Shape;12151;g3acbb144eea_1_6349">
                  <a:extLst>
                    <a:ext uri="{FF2B5EF4-FFF2-40B4-BE49-F238E27FC236}">
                      <a16:creationId xmlns:a16="http://schemas.microsoft.com/office/drawing/2014/main" id="{C61B6497-5E48-F459-0E7D-B8D2FF6C4E1C}"/>
                    </a:ext>
                  </a:extLst>
                </p:cNvPr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2" name="Google Shape;12152;g3acbb144eea_1_6349">
                  <a:extLst>
                    <a:ext uri="{FF2B5EF4-FFF2-40B4-BE49-F238E27FC236}">
                      <a16:creationId xmlns:a16="http://schemas.microsoft.com/office/drawing/2014/main" id="{920B9B0E-3684-3CAE-C56E-C4F6E80F9835}"/>
                    </a:ext>
                  </a:extLst>
                </p:cNvPr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3" name="Google Shape;12153;g3acbb144eea_1_6349">
                  <a:extLst>
                    <a:ext uri="{FF2B5EF4-FFF2-40B4-BE49-F238E27FC236}">
                      <a16:creationId xmlns:a16="http://schemas.microsoft.com/office/drawing/2014/main" id="{3EDB498F-D68B-BB51-078D-2C4F08BC4F8E}"/>
                    </a:ext>
                  </a:extLst>
                </p:cNvPr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4" name="Google Shape;12154;g3acbb144eea_1_6349">
                  <a:extLst>
                    <a:ext uri="{FF2B5EF4-FFF2-40B4-BE49-F238E27FC236}">
                      <a16:creationId xmlns:a16="http://schemas.microsoft.com/office/drawing/2014/main" id="{15E18E00-AC49-9DE3-E74F-DE5841B3DD7C}"/>
                    </a:ext>
                  </a:extLst>
                </p:cNvPr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5" name="Google Shape;12155;g3acbb144eea_1_6349">
                  <a:extLst>
                    <a:ext uri="{FF2B5EF4-FFF2-40B4-BE49-F238E27FC236}">
                      <a16:creationId xmlns:a16="http://schemas.microsoft.com/office/drawing/2014/main" id="{A76ED216-D1CA-A5AE-E944-6738AAB97D5D}"/>
                    </a:ext>
                  </a:extLst>
                </p:cNvPr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6" name="Google Shape;12156;g3acbb144eea_1_6349">
                  <a:extLst>
                    <a:ext uri="{FF2B5EF4-FFF2-40B4-BE49-F238E27FC236}">
                      <a16:creationId xmlns:a16="http://schemas.microsoft.com/office/drawing/2014/main" id="{F05627FB-74A9-2C95-D5E0-937A4F0B4F8C}"/>
                    </a:ext>
                  </a:extLst>
                </p:cNvPr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7" name="Google Shape;12157;g3acbb144eea_1_6349">
                  <a:extLst>
                    <a:ext uri="{FF2B5EF4-FFF2-40B4-BE49-F238E27FC236}">
                      <a16:creationId xmlns:a16="http://schemas.microsoft.com/office/drawing/2014/main" id="{59736C3A-502D-B0EA-29CB-08AC0113B15C}"/>
                    </a:ext>
                  </a:extLst>
                </p:cNvPr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8" name="Google Shape;12158;g3acbb144eea_1_6349">
                  <a:extLst>
                    <a:ext uri="{FF2B5EF4-FFF2-40B4-BE49-F238E27FC236}">
                      <a16:creationId xmlns:a16="http://schemas.microsoft.com/office/drawing/2014/main" id="{24AE036E-FA74-46CD-9726-B2CA7D026A21}"/>
                    </a:ext>
                  </a:extLst>
                </p:cNvPr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9" name="Google Shape;12159;g3acbb144eea_1_6349">
                  <a:extLst>
                    <a:ext uri="{FF2B5EF4-FFF2-40B4-BE49-F238E27FC236}">
                      <a16:creationId xmlns:a16="http://schemas.microsoft.com/office/drawing/2014/main" id="{FA886580-488A-E7C9-5420-92D393180128}"/>
                    </a:ext>
                  </a:extLst>
                </p:cNvPr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0" name="Google Shape;12160;g3acbb144eea_1_6349">
                  <a:extLst>
                    <a:ext uri="{FF2B5EF4-FFF2-40B4-BE49-F238E27FC236}">
                      <a16:creationId xmlns:a16="http://schemas.microsoft.com/office/drawing/2014/main" id="{807D624A-473B-97C9-8131-86332D1253B5}"/>
                    </a:ext>
                  </a:extLst>
                </p:cNvPr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1" name="Google Shape;12161;g3acbb144eea_1_6349">
                  <a:extLst>
                    <a:ext uri="{FF2B5EF4-FFF2-40B4-BE49-F238E27FC236}">
                      <a16:creationId xmlns:a16="http://schemas.microsoft.com/office/drawing/2014/main" id="{9D7B8F9F-ACC9-51B8-32DC-F3D61C694D73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2" name="Google Shape;12162;g3acbb144eea_1_6349">
                  <a:extLst>
                    <a:ext uri="{FF2B5EF4-FFF2-40B4-BE49-F238E27FC236}">
                      <a16:creationId xmlns:a16="http://schemas.microsoft.com/office/drawing/2014/main" id="{F86E0D40-4C5B-ED24-44FC-F1BCAA7FA677}"/>
                    </a:ext>
                  </a:extLst>
                </p:cNvPr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3" name="Google Shape;12163;g3acbb144eea_1_6349">
                  <a:extLst>
                    <a:ext uri="{FF2B5EF4-FFF2-40B4-BE49-F238E27FC236}">
                      <a16:creationId xmlns:a16="http://schemas.microsoft.com/office/drawing/2014/main" id="{8B61300D-063B-89E1-03CF-BB9960D1524C}"/>
                    </a:ext>
                  </a:extLst>
                </p:cNvPr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4" name="Google Shape;12164;g3acbb144eea_1_6349">
                  <a:extLst>
                    <a:ext uri="{FF2B5EF4-FFF2-40B4-BE49-F238E27FC236}">
                      <a16:creationId xmlns:a16="http://schemas.microsoft.com/office/drawing/2014/main" id="{C8B92E9B-1E34-CDA3-D3E6-BFC63EABEB3D}"/>
                    </a:ext>
                  </a:extLst>
                </p:cNvPr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5" name="Google Shape;12165;g3acbb144eea_1_6349">
                  <a:extLst>
                    <a:ext uri="{FF2B5EF4-FFF2-40B4-BE49-F238E27FC236}">
                      <a16:creationId xmlns:a16="http://schemas.microsoft.com/office/drawing/2014/main" id="{30F0E58E-70A7-FB80-EFF6-6000ABEC7C33}"/>
                    </a:ext>
                  </a:extLst>
                </p:cNvPr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6" name="Google Shape;12166;g3acbb144eea_1_6349">
                  <a:extLst>
                    <a:ext uri="{FF2B5EF4-FFF2-40B4-BE49-F238E27FC236}">
                      <a16:creationId xmlns:a16="http://schemas.microsoft.com/office/drawing/2014/main" id="{0A8A072B-3A45-C39A-EAAA-F72329E4DE9C}"/>
                    </a:ext>
                  </a:extLst>
                </p:cNvPr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7" name="Google Shape;12167;g3acbb144eea_1_6349">
                  <a:extLst>
                    <a:ext uri="{FF2B5EF4-FFF2-40B4-BE49-F238E27FC236}">
                      <a16:creationId xmlns:a16="http://schemas.microsoft.com/office/drawing/2014/main" id="{945C8809-C105-A2CA-160F-4EE86E9DD86B}"/>
                    </a:ext>
                  </a:extLst>
                </p:cNvPr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8" name="Google Shape;12168;g3acbb144eea_1_6349">
                  <a:extLst>
                    <a:ext uri="{FF2B5EF4-FFF2-40B4-BE49-F238E27FC236}">
                      <a16:creationId xmlns:a16="http://schemas.microsoft.com/office/drawing/2014/main" id="{77D5E536-B762-9311-5509-5ACF030164D1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9" name="Google Shape;12169;g3acbb144eea_1_6349">
                  <a:extLst>
                    <a:ext uri="{FF2B5EF4-FFF2-40B4-BE49-F238E27FC236}">
                      <a16:creationId xmlns:a16="http://schemas.microsoft.com/office/drawing/2014/main" id="{BF3A3A0E-CB26-DA56-B260-EC44C14352E3}"/>
                    </a:ext>
                  </a:extLst>
                </p:cNvPr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0" name="Google Shape;12170;g3acbb144eea_1_6349">
                  <a:extLst>
                    <a:ext uri="{FF2B5EF4-FFF2-40B4-BE49-F238E27FC236}">
                      <a16:creationId xmlns:a16="http://schemas.microsoft.com/office/drawing/2014/main" id="{FD9765B9-D69E-BC96-1AB4-5C496DA8E96F}"/>
                    </a:ext>
                  </a:extLst>
                </p:cNvPr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1" name="Google Shape;12171;g3acbb144eea_1_6349">
                  <a:extLst>
                    <a:ext uri="{FF2B5EF4-FFF2-40B4-BE49-F238E27FC236}">
                      <a16:creationId xmlns:a16="http://schemas.microsoft.com/office/drawing/2014/main" id="{90420130-DEFD-F8B5-2702-569CD03AA9E3}"/>
                    </a:ext>
                  </a:extLst>
                </p:cNvPr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2" name="Google Shape;12172;g3acbb144eea_1_6349">
                  <a:extLst>
                    <a:ext uri="{FF2B5EF4-FFF2-40B4-BE49-F238E27FC236}">
                      <a16:creationId xmlns:a16="http://schemas.microsoft.com/office/drawing/2014/main" id="{D95F574D-A9C3-D6AD-7539-4C44F89974BC}"/>
                    </a:ext>
                  </a:extLst>
                </p:cNvPr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3" name="Google Shape;12173;g3acbb144eea_1_6349">
                  <a:extLst>
                    <a:ext uri="{FF2B5EF4-FFF2-40B4-BE49-F238E27FC236}">
                      <a16:creationId xmlns:a16="http://schemas.microsoft.com/office/drawing/2014/main" id="{1A04F0FB-DE64-19D0-2B43-6642B5054BEC}"/>
                    </a:ext>
                  </a:extLst>
                </p:cNvPr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4" name="Google Shape;12174;g3acbb144eea_1_6349">
                  <a:extLst>
                    <a:ext uri="{FF2B5EF4-FFF2-40B4-BE49-F238E27FC236}">
                      <a16:creationId xmlns:a16="http://schemas.microsoft.com/office/drawing/2014/main" id="{949F11AD-6BE4-7FB6-4F86-199D9D7D2CE8}"/>
                    </a:ext>
                  </a:extLst>
                </p:cNvPr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5" name="Google Shape;12175;g3acbb144eea_1_6349">
                  <a:extLst>
                    <a:ext uri="{FF2B5EF4-FFF2-40B4-BE49-F238E27FC236}">
                      <a16:creationId xmlns:a16="http://schemas.microsoft.com/office/drawing/2014/main" id="{6942A286-A54C-FC1F-3CE3-F2ECBF4FC608}"/>
                    </a:ext>
                  </a:extLst>
                </p:cNvPr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6" name="Google Shape;12176;g3acbb144eea_1_6349">
                  <a:extLst>
                    <a:ext uri="{FF2B5EF4-FFF2-40B4-BE49-F238E27FC236}">
                      <a16:creationId xmlns:a16="http://schemas.microsoft.com/office/drawing/2014/main" id="{8DDB1925-F10B-1885-786A-07DAB1A861EE}"/>
                    </a:ext>
                  </a:extLst>
                </p:cNvPr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7" name="Google Shape;12177;g3acbb144eea_1_6349">
                  <a:extLst>
                    <a:ext uri="{FF2B5EF4-FFF2-40B4-BE49-F238E27FC236}">
                      <a16:creationId xmlns:a16="http://schemas.microsoft.com/office/drawing/2014/main" id="{40E20158-9EFA-6071-880C-19CB557B642B}"/>
                    </a:ext>
                  </a:extLst>
                </p:cNvPr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8" name="Google Shape;12178;g3acbb144eea_1_6349">
                  <a:extLst>
                    <a:ext uri="{FF2B5EF4-FFF2-40B4-BE49-F238E27FC236}">
                      <a16:creationId xmlns:a16="http://schemas.microsoft.com/office/drawing/2014/main" id="{65C3BBD4-648D-9F5A-17BB-E2551832A0A5}"/>
                    </a:ext>
                  </a:extLst>
                </p:cNvPr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9" name="Google Shape;12179;g3acbb144eea_1_6349">
                  <a:extLst>
                    <a:ext uri="{FF2B5EF4-FFF2-40B4-BE49-F238E27FC236}">
                      <a16:creationId xmlns:a16="http://schemas.microsoft.com/office/drawing/2014/main" id="{D71625D5-B502-D659-FFC2-3B59D50C8554}"/>
                    </a:ext>
                  </a:extLst>
                </p:cNvPr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0" name="Google Shape;12180;g3acbb144eea_1_6349">
                  <a:extLst>
                    <a:ext uri="{FF2B5EF4-FFF2-40B4-BE49-F238E27FC236}">
                      <a16:creationId xmlns:a16="http://schemas.microsoft.com/office/drawing/2014/main" id="{D94AC5E0-513A-C7BA-2621-94E40CC9A229}"/>
                    </a:ext>
                  </a:extLst>
                </p:cNvPr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1" name="Google Shape;12181;g3acbb144eea_1_6349">
                  <a:extLst>
                    <a:ext uri="{FF2B5EF4-FFF2-40B4-BE49-F238E27FC236}">
                      <a16:creationId xmlns:a16="http://schemas.microsoft.com/office/drawing/2014/main" id="{476B8A74-15EC-13C9-EAB1-2457F573F4C2}"/>
                    </a:ext>
                  </a:extLst>
                </p:cNvPr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2" name="Google Shape;12182;g3acbb144eea_1_6349">
                  <a:extLst>
                    <a:ext uri="{FF2B5EF4-FFF2-40B4-BE49-F238E27FC236}">
                      <a16:creationId xmlns:a16="http://schemas.microsoft.com/office/drawing/2014/main" id="{4559EE16-4EEB-F253-81FC-8B00E32179B8}"/>
                    </a:ext>
                  </a:extLst>
                </p:cNvPr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3" name="Google Shape;12183;g3acbb144eea_1_6349">
                  <a:extLst>
                    <a:ext uri="{FF2B5EF4-FFF2-40B4-BE49-F238E27FC236}">
                      <a16:creationId xmlns:a16="http://schemas.microsoft.com/office/drawing/2014/main" id="{54B59FC0-7C94-560F-2A08-1701686A8661}"/>
                    </a:ext>
                  </a:extLst>
                </p:cNvPr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4" name="Google Shape;12184;g3acbb144eea_1_6349">
                  <a:extLst>
                    <a:ext uri="{FF2B5EF4-FFF2-40B4-BE49-F238E27FC236}">
                      <a16:creationId xmlns:a16="http://schemas.microsoft.com/office/drawing/2014/main" id="{D3AE2D7F-E317-A85D-70EF-6C0E6CDA65F3}"/>
                    </a:ext>
                  </a:extLst>
                </p:cNvPr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5" name="Google Shape;12185;g3acbb144eea_1_6349">
                  <a:extLst>
                    <a:ext uri="{FF2B5EF4-FFF2-40B4-BE49-F238E27FC236}">
                      <a16:creationId xmlns:a16="http://schemas.microsoft.com/office/drawing/2014/main" id="{CEFCD682-779E-DC46-62CD-6D3F2BC711B1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6" name="Google Shape;12186;g3acbb144eea_1_6349">
                  <a:extLst>
                    <a:ext uri="{FF2B5EF4-FFF2-40B4-BE49-F238E27FC236}">
                      <a16:creationId xmlns:a16="http://schemas.microsoft.com/office/drawing/2014/main" id="{8E8F6003-6973-7F2E-9967-86FBA51161F5}"/>
                    </a:ext>
                  </a:extLst>
                </p:cNvPr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7" name="Google Shape;12187;g3acbb144eea_1_6349">
                  <a:extLst>
                    <a:ext uri="{FF2B5EF4-FFF2-40B4-BE49-F238E27FC236}">
                      <a16:creationId xmlns:a16="http://schemas.microsoft.com/office/drawing/2014/main" id="{E80D77BD-D70B-27C5-1AE7-166AFD259D3A}"/>
                    </a:ext>
                  </a:extLst>
                </p:cNvPr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8" name="Google Shape;12188;g3acbb144eea_1_6349">
                  <a:extLst>
                    <a:ext uri="{FF2B5EF4-FFF2-40B4-BE49-F238E27FC236}">
                      <a16:creationId xmlns:a16="http://schemas.microsoft.com/office/drawing/2014/main" id="{3F22D96A-2B03-6F54-4E96-30207285C291}"/>
                    </a:ext>
                  </a:extLst>
                </p:cNvPr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9" name="Google Shape;12189;g3acbb144eea_1_6349">
                  <a:extLst>
                    <a:ext uri="{FF2B5EF4-FFF2-40B4-BE49-F238E27FC236}">
                      <a16:creationId xmlns:a16="http://schemas.microsoft.com/office/drawing/2014/main" id="{AB8130B6-BDFC-4977-CCAE-5E2B0E6CB8E4}"/>
                    </a:ext>
                  </a:extLst>
                </p:cNvPr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0" name="Google Shape;12190;g3acbb144eea_1_6349">
                  <a:extLst>
                    <a:ext uri="{FF2B5EF4-FFF2-40B4-BE49-F238E27FC236}">
                      <a16:creationId xmlns:a16="http://schemas.microsoft.com/office/drawing/2014/main" id="{0C203696-6DBC-96E5-6B59-62A48D8C0948}"/>
                    </a:ext>
                  </a:extLst>
                </p:cNvPr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1" name="Google Shape;12191;g3acbb144eea_1_6349">
                  <a:extLst>
                    <a:ext uri="{FF2B5EF4-FFF2-40B4-BE49-F238E27FC236}">
                      <a16:creationId xmlns:a16="http://schemas.microsoft.com/office/drawing/2014/main" id="{60762CD4-732F-B6D6-A3BD-734A1D1C8819}"/>
                    </a:ext>
                  </a:extLst>
                </p:cNvPr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2" name="Google Shape;12192;g3acbb144eea_1_6349">
                  <a:extLst>
                    <a:ext uri="{FF2B5EF4-FFF2-40B4-BE49-F238E27FC236}">
                      <a16:creationId xmlns:a16="http://schemas.microsoft.com/office/drawing/2014/main" id="{CAD97F70-2362-20FC-09B5-F12B5270DFD1}"/>
                    </a:ext>
                  </a:extLst>
                </p:cNvPr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3" name="Google Shape;12193;g3acbb144eea_1_6349">
                  <a:extLst>
                    <a:ext uri="{FF2B5EF4-FFF2-40B4-BE49-F238E27FC236}">
                      <a16:creationId xmlns:a16="http://schemas.microsoft.com/office/drawing/2014/main" id="{77489EAB-69C5-41DF-B7E4-2AFA91F599F5}"/>
                    </a:ext>
                  </a:extLst>
                </p:cNvPr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4" name="Google Shape;12194;g3acbb144eea_1_6349">
                  <a:extLst>
                    <a:ext uri="{FF2B5EF4-FFF2-40B4-BE49-F238E27FC236}">
                      <a16:creationId xmlns:a16="http://schemas.microsoft.com/office/drawing/2014/main" id="{89531BB8-E968-F7D2-D154-B45F82BAB6B4}"/>
                    </a:ext>
                  </a:extLst>
                </p:cNvPr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5" name="Google Shape;12195;g3acbb144eea_1_6349">
                  <a:extLst>
                    <a:ext uri="{FF2B5EF4-FFF2-40B4-BE49-F238E27FC236}">
                      <a16:creationId xmlns:a16="http://schemas.microsoft.com/office/drawing/2014/main" id="{C473C9D9-0AC8-9E02-0770-1490D9827BFD}"/>
                    </a:ext>
                  </a:extLst>
                </p:cNvPr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6" name="Google Shape;12196;g3acbb144eea_1_6349">
                  <a:extLst>
                    <a:ext uri="{FF2B5EF4-FFF2-40B4-BE49-F238E27FC236}">
                      <a16:creationId xmlns:a16="http://schemas.microsoft.com/office/drawing/2014/main" id="{7BF7063C-A2AA-7F65-A3B4-FD1F255DA62E}"/>
                    </a:ext>
                  </a:extLst>
                </p:cNvPr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7" name="Google Shape;12197;g3acbb144eea_1_6349">
                  <a:extLst>
                    <a:ext uri="{FF2B5EF4-FFF2-40B4-BE49-F238E27FC236}">
                      <a16:creationId xmlns:a16="http://schemas.microsoft.com/office/drawing/2014/main" id="{52C15B14-3EC2-035B-573D-14B6971607F0}"/>
                    </a:ext>
                  </a:extLst>
                </p:cNvPr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8" name="Google Shape;12198;g3acbb144eea_1_6349">
                  <a:extLst>
                    <a:ext uri="{FF2B5EF4-FFF2-40B4-BE49-F238E27FC236}">
                      <a16:creationId xmlns:a16="http://schemas.microsoft.com/office/drawing/2014/main" id="{399444A5-72F8-D178-57FB-31C4C3D04EFC}"/>
                    </a:ext>
                  </a:extLst>
                </p:cNvPr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9" name="Google Shape;12199;g3acbb144eea_1_6349">
                  <a:extLst>
                    <a:ext uri="{FF2B5EF4-FFF2-40B4-BE49-F238E27FC236}">
                      <a16:creationId xmlns:a16="http://schemas.microsoft.com/office/drawing/2014/main" id="{77ADC47D-2B55-3F20-EA08-A967F018BE34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0" name="Google Shape;12200;g3acbb144eea_1_6349">
                  <a:extLst>
                    <a:ext uri="{FF2B5EF4-FFF2-40B4-BE49-F238E27FC236}">
                      <a16:creationId xmlns:a16="http://schemas.microsoft.com/office/drawing/2014/main" id="{4E3301CD-0553-1909-1B56-C338F1D2B793}"/>
                    </a:ext>
                  </a:extLst>
                </p:cNvPr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1" name="Google Shape;12201;g3acbb144eea_1_6349">
                  <a:extLst>
                    <a:ext uri="{FF2B5EF4-FFF2-40B4-BE49-F238E27FC236}">
                      <a16:creationId xmlns:a16="http://schemas.microsoft.com/office/drawing/2014/main" id="{6986DA16-6D18-31B7-4514-243B7A9C21DA}"/>
                    </a:ext>
                  </a:extLst>
                </p:cNvPr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2" name="Google Shape;12202;g3acbb144eea_1_6349">
                  <a:extLst>
                    <a:ext uri="{FF2B5EF4-FFF2-40B4-BE49-F238E27FC236}">
                      <a16:creationId xmlns:a16="http://schemas.microsoft.com/office/drawing/2014/main" id="{88A95D5D-FBC8-353D-4557-9FF73F6897AD}"/>
                    </a:ext>
                  </a:extLst>
                </p:cNvPr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3" name="Google Shape;12203;g3acbb144eea_1_6349">
                  <a:extLst>
                    <a:ext uri="{FF2B5EF4-FFF2-40B4-BE49-F238E27FC236}">
                      <a16:creationId xmlns:a16="http://schemas.microsoft.com/office/drawing/2014/main" id="{58849AEC-D762-5E5F-B370-C86955CF4D84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4" name="Google Shape;12204;g3acbb144eea_1_6349">
                  <a:extLst>
                    <a:ext uri="{FF2B5EF4-FFF2-40B4-BE49-F238E27FC236}">
                      <a16:creationId xmlns:a16="http://schemas.microsoft.com/office/drawing/2014/main" id="{F6F165AD-C689-6E60-15E8-553A6B46ACA9}"/>
                    </a:ext>
                  </a:extLst>
                </p:cNvPr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5" name="Google Shape;12205;g3acbb144eea_1_6349">
                  <a:extLst>
                    <a:ext uri="{FF2B5EF4-FFF2-40B4-BE49-F238E27FC236}">
                      <a16:creationId xmlns:a16="http://schemas.microsoft.com/office/drawing/2014/main" id="{E5C7F3E5-C6AA-245B-73A7-AA7678C8DA79}"/>
                    </a:ext>
                  </a:extLst>
                </p:cNvPr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6" name="Google Shape;12206;g3acbb144eea_1_6349">
                  <a:extLst>
                    <a:ext uri="{FF2B5EF4-FFF2-40B4-BE49-F238E27FC236}">
                      <a16:creationId xmlns:a16="http://schemas.microsoft.com/office/drawing/2014/main" id="{9D0B93E3-DF70-0173-33B5-4D8F564A500C}"/>
                    </a:ext>
                  </a:extLst>
                </p:cNvPr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7" name="Google Shape;12207;g3acbb144eea_1_6349">
                  <a:extLst>
                    <a:ext uri="{FF2B5EF4-FFF2-40B4-BE49-F238E27FC236}">
                      <a16:creationId xmlns:a16="http://schemas.microsoft.com/office/drawing/2014/main" id="{2C0E7AAB-BDDA-9E87-F98F-70783100A126}"/>
                    </a:ext>
                  </a:extLst>
                </p:cNvPr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8" name="Google Shape;12208;g3acbb144eea_1_6349">
                  <a:extLst>
                    <a:ext uri="{FF2B5EF4-FFF2-40B4-BE49-F238E27FC236}">
                      <a16:creationId xmlns:a16="http://schemas.microsoft.com/office/drawing/2014/main" id="{497A07F2-127F-F82B-D76D-9D2442698AA9}"/>
                    </a:ext>
                  </a:extLst>
                </p:cNvPr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9" name="Google Shape;12209;g3acbb144eea_1_6349">
                  <a:extLst>
                    <a:ext uri="{FF2B5EF4-FFF2-40B4-BE49-F238E27FC236}">
                      <a16:creationId xmlns:a16="http://schemas.microsoft.com/office/drawing/2014/main" id="{FCE1653C-DAC1-3A96-D292-E41C0303C79B}"/>
                    </a:ext>
                  </a:extLst>
                </p:cNvPr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0" name="Google Shape;12210;g3acbb144eea_1_6349">
                  <a:extLst>
                    <a:ext uri="{FF2B5EF4-FFF2-40B4-BE49-F238E27FC236}">
                      <a16:creationId xmlns:a16="http://schemas.microsoft.com/office/drawing/2014/main" id="{47764CBA-60E6-F765-D67D-D9A3CEAD1AA3}"/>
                    </a:ext>
                  </a:extLst>
                </p:cNvPr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1" name="Google Shape;12211;g3acbb144eea_1_6349">
                  <a:extLst>
                    <a:ext uri="{FF2B5EF4-FFF2-40B4-BE49-F238E27FC236}">
                      <a16:creationId xmlns:a16="http://schemas.microsoft.com/office/drawing/2014/main" id="{D9CAAF09-EF80-1C2C-4F79-3019A52293ED}"/>
                    </a:ext>
                  </a:extLst>
                </p:cNvPr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2" name="Google Shape;12212;g3acbb144eea_1_6349">
                  <a:extLst>
                    <a:ext uri="{FF2B5EF4-FFF2-40B4-BE49-F238E27FC236}">
                      <a16:creationId xmlns:a16="http://schemas.microsoft.com/office/drawing/2014/main" id="{CCC7DBA5-C260-4699-D1E5-EB75E7D15C25}"/>
                    </a:ext>
                  </a:extLst>
                </p:cNvPr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3" name="Google Shape;12213;g3acbb144eea_1_6349">
                  <a:extLst>
                    <a:ext uri="{FF2B5EF4-FFF2-40B4-BE49-F238E27FC236}">
                      <a16:creationId xmlns:a16="http://schemas.microsoft.com/office/drawing/2014/main" id="{475E6D67-BFD9-DDC8-5FB4-6296DFDAF9BD}"/>
                    </a:ext>
                  </a:extLst>
                </p:cNvPr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4" name="Google Shape;12214;g3acbb144eea_1_6349">
                  <a:extLst>
                    <a:ext uri="{FF2B5EF4-FFF2-40B4-BE49-F238E27FC236}">
                      <a16:creationId xmlns:a16="http://schemas.microsoft.com/office/drawing/2014/main" id="{34AC97BF-9759-18C3-A78E-5CD6298EEF7D}"/>
                    </a:ext>
                  </a:extLst>
                </p:cNvPr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5" name="Google Shape;12215;g3acbb144eea_1_6349">
                  <a:extLst>
                    <a:ext uri="{FF2B5EF4-FFF2-40B4-BE49-F238E27FC236}">
                      <a16:creationId xmlns:a16="http://schemas.microsoft.com/office/drawing/2014/main" id="{CDE5F4A0-B580-35F7-49DC-E218F47F9DAE}"/>
                    </a:ext>
                  </a:extLst>
                </p:cNvPr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6" name="Google Shape;12216;g3acbb144eea_1_6349">
                  <a:extLst>
                    <a:ext uri="{FF2B5EF4-FFF2-40B4-BE49-F238E27FC236}">
                      <a16:creationId xmlns:a16="http://schemas.microsoft.com/office/drawing/2014/main" id="{AA1B7037-6AB3-7DB7-5841-E2DAB4C6EC45}"/>
                    </a:ext>
                  </a:extLst>
                </p:cNvPr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7" name="Google Shape;12217;g3acbb144eea_1_6349">
                  <a:extLst>
                    <a:ext uri="{FF2B5EF4-FFF2-40B4-BE49-F238E27FC236}">
                      <a16:creationId xmlns:a16="http://schemas.microsoft.com/office/drawing/2014/main" id="{31AA79F0-6E15-5293-4040-64AE31D71C2F}"/>
                    </a:ext>
                  </a:extLst>
                </p:cNvPr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8" name="Google Shape;12218;g3acbb144eea_1_6349">
                  <a:extLst>
                    <a:ext uri="{FF2B5EF4-FFF2-40B4-BE49-F238E27FC236}">
                      <a16:creationId xmlns:a16="http://schemas.microsoft.com/office/drawing/2014/main" id="{DD5547F5-EA80-91EC-0EF6-FB14D7B31F53}"/>
                    </a:ext>
                  </a:extLst>
                </p:cNvPr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9" name="Google Shape;12219;g3acbb144eea_1_6349">
                  <a:extLst>
                    <a:ext uri="{FF2B5EF4-FFF2-40B4-BE49-F238E27FC236}">
                      <a16:creationId xmlns:a16="http://schemas.microsoft.com/office/drawing/2014/main" id="{6FFE07D9-D873-A97E-5A1D-407DBE4E6723}"/>
                    </a:ext>
                  </a:extLst>
                </p:cNvPr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0" name="Google Shape;12220;g3acbb144eea_1_6349">
                  <a:extLst>
                    <a:ext uri="{FF2B5EF4-FFF2-40B4-BE49-F238E27FC236}">
                      <a16:creationId xmlns:a16="http://schemas.microsoft.com/office/drawing/2014/main" id="{C477110D-CDD5-09D4-907F-DB95CD9E75C6}"/>
                    </a:ext>
                  </a:extLst>
                </p:cNvPr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1" name="Google Shape;12221;g3acbb144eea_1_6349">
                  <a:extLst>
                    <a:ext uri="{FF2B5EF4-FFF2-40B4-BE49-F238E27FC236}">
                      <a16:creationId xmlns:a16="http://schemas.microsoft.com/office/drawing/2014/main" id="{DD8602AF-9A51-1937-FD06-D013C71D31B3}"/>
                    </a:ext>
                  </a:extLst>
                </p:cNvPr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2" name="Google Shape;12222;g3acbb144eea_1_6349">
                  <a:extLst>
                    <a:ext uri="{FF2B5EF4-FFF2-40B4-BE49-F238E27FC236}">
                      <a16:creationId xmlns:a16="http://schemas.microsoft.com/office/drawing/2014/main" id="{FE4BB813-4B26-C14E-EC34-02633B6E69AA}"/>
                    </a:ext>
                  </a:extLst>
                </p:cNvPr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3" name="Google Shape;12223;g3acbb144eea_1_6349">
                  <a:extLst>
                    <a:ext uri="{FF2B5EF4-FFF2-40B4-BE49-F238E27FC236}">
                      <a16:creationId xmlns:a16="http://schemas.microsoft.com/office/drawing/2014/main" id="{BFD03215-FE6D-6163-FF6A-9741BB9AA3D5}"/>
                    </a:ext>
                  </a:extLst>
                </p:cNvPr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4" name="Google Shape;12224;g3acbb144eea_1_6349">
                  <a:extLst>
                    <a:ext uri="{FF2B5EF4-FFF2-40B4-BE49-F238E27FC236}">
                      <a16:creationId xmlns:a16="http://schemas.microsoft.com/office/drawing/2014/main" id="{29F7E4C5-8A7E-80D1-586E-22BD29D9FC54}"/>
                    </a:ext>
                  </a:extLst>
                </p:cNvPr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5" name="Google Shape;12225;g3acbb144eea_1_6349">
                  <a:extLst>
                    <a:ext uri="{FF2B5EF4-FFF2-40B4-BE49-F238E27FC236}">
                      <a16:creationId xmlns:a16="http://schemas.microsoft.com/office/drawing/2014/main" id="{C2B00E38-F4FA-2CF9-2DBF-ECDAFE518CA7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6" name="Google Shape;12226;g3acbb144eea_1_6349">
                  <a:extLst>
                    <a:ext uri="{FF2B5EF4-FFF2-40B4-BE49-F238E27FC236}">
                      <a16:creationId xmlns:a16="http://schemas.microsoft.com/office/drawing/2014/main" id="{90F506A8-636F-4686-18C4-FDC4FCE60B78}"/>
                    </a:ext>
                  </a:extLst>
                </p:cNvPr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7" name="Google Shape;12227;g3acbb144eea_1_6349">
                  <a:extLst>
                    <a:ext uri="{FF2B5EF4-FFF2-40B4-BE49-F238E27FC236}">
                      <a16:creationId xmlns:a16="http://schemas.microsoft.com/office/drawing/2014/main" id="{94EF7313-8F2C-3763-AE65-075DFD037F2B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8" name="Google Shape;12228;g3acbb144eea_1_6349">
                  <a:extLst>
                    <a:ext uri="{FF2B5EF4-FFF2-40B4-BE49-F238E27FC236}">
                      <a16:creationId xmlns:a16="http://schemas.microsoft.com/office/drawing/2014/main" id="{002AFF80-93EC-EEFE-CD6D-00C2BEC795C5}"/>
                    </a:ext>
                  </a:extLst>
                </p:cNvPr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9" name="Google Shape;12229;g3acbb144eea_1_6349">
                  <a:extLst>
                    <a:ext uri="{FF2B5EF4-FFF2-40B4-BE49-F238E27FC236}">
                      <a16:creationId xmlns:a16="http://schemas.microsoft.com/office/drawing/2014/main" id="{3111FD80-0D2A-39C8-ED0A-D6894E3E767F}"/>
                    </a:ext>
                  </a:extLst>
                </p:cNvPr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0" name="Google Shape;12230;g3acbb144eea_1_6349">
                  <a:extLst>
                    <a:ext uri="{FF2B5EF4-FFF2-40B4-BE49-F238E27FC236}">
                      <a16:creationId xmlns:a16="http://schemas.microsoft.com/office/drawing/2014/main" id="{FC436DF5-EABD-E883-4F39-69BA25BD15CE}"/>
                    </a:ext>
                  </a:extLst>
                </p:cNvPr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1" name="Google Shape;12231;g3acbb144eea_1_6349">
                  <a:extLst>
                    <a:ext uri="{FF2B5EF4-FFF2-40B4-BE49-F238E27FC236}">
                      <a16:creationId xmlns:a16="http://schemas.microsoft.com/office/drawing/2014/main" id="{07FA76FE-592B-8066-7D7D-3E07778C0D37}"/>
                    </a:ext>
                  </a:extLst>
                </p:cNvPr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2" name="Google Shape;12232;g3acbb144eea_1_6349">
                  <a:extLst>
                    <a:ext uri="{FF2B5EF4-FFF2-40B4-BE49-F238E27FC236}">
                      <a16:creationId xmlns:a16="http://schemas.microsoft.com/office/drawing/2014/main" id="{04FB69EA-54AC-230B-212B-6F3C792D16BF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3" name="Google Shape;12233;g3acbb144eea_1_6349">
                  <a:extLst>
                    <a:ext uri="{FF2B5EF4-FFF2-40B4-BE49-F238E27FC236}">
                      <a16:creationId xmlns:a16="http://schemas.microsoft.com/office/drawing/2014/main" id="{405F088F-CFEF-6762-6828-93D93AE7494C}"/>
                    </a:ext>
                  </a:extLst>
                </p:cNvPr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4" name="Google Shape;12234;g3acbb144eea_1_6349">
                  <a:extLst>
                    <a:ext uri="{FF2B5EF4-FFF2-40B4-BE49-F238E27FC236}">
                      <a16:creationId xmlns:a16="http://schemas.microsoft.com/office/drawing/2014/main" id="{81EE0A85-AE2A-4C50-B6FE-189ADD7F1759}"/>
                    </a:ext>
                  </a:extLst>
                </p:cNvPr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5" name="Google Shape;12235;g3acbb144eea_1_6349">
                  <a:extLst>
                    <a:ext uri="{FF2B5EF4-FFF2-40B4-BE49-F238E27FC236}">
                      <a16:creationId xmlns:a16="http://schemas.microsoft.com/office/drawing/2014/main" id="{B3FCDA7F-2FA1-6EEB-D61D-E3C26E72BBA1}"/>
                    </a:ext>
                  </a:extLst>
                </p:cNvPr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6" name="Google Shape;12236;g3acbb144eea_1_6349">
                  <a:extLst>
                    <a:ext uri="{FF2B5EF4-FFF2-40B4-BE49-F238E27FC236}">
                      <a16:creationId xmlns:a16="http://schemas.microsoft.com/office/drawing/2014/main" id="{3044E712-7742-EC10-87A8-8E0DE47BD208}"/>
                    </a:ext>
                  </a:extLst>
                </p:cNvPr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7" name="Google Shape;12237;g3acbb144eea_1_6349">
                  <a:extLst>
                    <a:ext uri="{FF2B5EF4-FFF2-40B4-BE49-F238E27FC236}">
                      <a16:creationId xmlns:a16="http://schemas.microsoft.com/office/drawing/2014/main" id="{AD953032-2843-91CF-C002-F1AFCA2BF0BE}"/>
                    </a:ext>
                  </a:extLst>
                </p:cNvPr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8" name="Google Shape;12238;g3acbb144eea_1_6349">
                  <a:extLst>
                    <a:ext uri="{FF2B5EF4-FFF2-40B4-BE49-F238E27FC236}">
                      <a16:creationId xmlns:a16="http://schemas.microsoft.com/office/drawing/2014/main" id="{2204D840-F0C7-0AEF-9A76-5602765F4A55}"/>
                    </a:ext>
                  </a:extLst>
                </p:cNvPr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9" name="Google Shape;12239;g3acbb144eea_1_6349">
                  <a:extLst>
                    <a:ext uri="{FF2B5EF4-FFF2-40B4-BE49-F238E27FC236}">
                      <a16:creationId xmlns:a16="http://schemas.microsoft.com/office/drawing/2014/main" id="{D1CBF36C-90A6-5335-FC0D-DC73BDDD010C}"/>
                    </a:ext>
                  </a:extLst>
                </p:cNvPr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0" name="Google Shape;12240;g3acbb144eea_1_6349">
                  <a:extLst>
                    <a:ext uri="{FF2B5EF4-FFF2-40B4-BE49-F238E27FC236}">
                      <a16:creationId xmlns:a16="http://schemas.microsoft.com/office/drawing/2014/main" id="{BB006D6B-15BA-D698-6DA1-55875C595D4C}"/>
                    </a:ext>
                  </a:extLst>
                </p:cNvPr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1" name="Google Shape;12241;g3acbb144eea_1_6349">
                  <a:extLst>
                    <a:ext uri="{FF2B5EF4-FFF2-40B4-BE49-F238E27FC236}">
                      <a16:creationId xmlns:a16="http://schemas.microsoft.com/office/drawing/2014/main" id="{C14C539E-DD9D-7129-3058-93BBFE35D687}"/>
                    </a:ext>
                  </a:extLst>
                </p:cNvPr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2" name="Google Shape;12242;g3acbb144eea_1_6349">
                  <a:extLst>
                    <a:ext uri="{FF2B5EF4-FFF2-40B4-BE49-F238E27FC236}">
                      <a16:creationId xmlns:a16="http://schemas.microsoft.com/office/drawing/2014/main" id="{30213FB9-EFF3-2F53-C4CF-E952F9646DF9}"/>
                    </a:ext>
                  </a:extLst>
                </p:cNvPr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43" name="Google Shape;12243;g3acbb144eea_1_6349">
            <a:extLst>
              <a:ext uri="{FF2B5EF4-FFF2-40B4-BE49-F238E27FC236}">
                <a16:creationId xmlns:a16="http://schemas.microsoft.com/office/drawing/2014/main" id="{F304FB12-8B84-CE08-CBC6-FEF914F52694}"/>
              </a:ext>
            </a:extLst>
          </p:cNvPr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244" name="Google Shape;12244;g3acbb144eea_1_6349">
              <a:extLst>
                <a:ext uri="{FF2B5EF4-FFF2-40B4-BE49-F238E27FC236}">
                  <a16:creationId xmlns:a16="http://schemas.microsoft.com/office/drawing/2014/main" id="{09409240-E23A-8C2F-6423-9F1C4614EC8E}"/>
                </a:ext>
              </a:extLst>
            </p:cNvPr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45" name="Google Shape;12245;g3acbb144eea_1_6349">
              <a:extLst>
                <a:ext uri="{FF2B5EF4-FFF2-40B4-BE49-F238E27FC236}">
                  <a16:creationId xmlns:a16="http://schemas.microsoft.com/office/drawing/2014/main" id="{066C58EC-558E-B2E4-1C33-72489AE45D56}"/>
                </a:ext>
              </a:extLst>
            </p:cNvPr>
            <p:cNvGrpSpPr/>
            <p:nvPr/>
          </p:nvGrpSpPr>
          <p:grpSpPr>
            <a:xfrm>
              <a:off x="5546979" y="5309511"/>
              <a:ext cx="1098289" cy="1372447"/>
              <a:chOff x="7655003" y="3856467"/>
              <a:chExt cx="2107635" cy="2633750"/>
            </a:xfrm>
          </p:grpSpPr>
          <p:sp>
            <p:nvSpPr>
              <p:cNvPr id="12246" name="Google Shape;12246;g3acbb144eea_1_6349">
                <a:extLst>
                  <a:ext uri="{FF2B5EF4-FFF2-40B4-BE49-F238E27FC236}">
                    <a16:creationId xmlns:a16="http://schemas.microsoft.com/office/drawing/2014/main" id="{A76666FA-C95C-0B15-06DC-88B400D9E3B4}"/>
                  </a:ext>
                </a:extLst>
              </p:cNvPr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47" name="Google Shape;12247;g3acbb144eea_1_6349">
                <a:extLst>
                  <a:ext uri="{FF2B5EF4-FFF2-40B4-BE49-F238E27FC236}">
                    <a16:creationId xmlns:a16="http://schemas.microsoft.com/office/drawing/2014/main" id="{9C89774A-359A-E596-AC5D-BA9C85921C42}"/>
                  </a:ext>
                </a:extLst>
              </p:cNvPr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248" name="Google Shape;12248;g3acbb144eea_1_6349">
                  <a:extLst>
                    <a:ext uri="{FF2B5EF4-FFF2-40B4-BE49-F238E27FC236}">
                      <a16:creationId xmlns:a16="http://schemas.microsoft.com/office/drawing/2014/main" id="{2B321747-628A-C739-ECB4-D19DAE403210}"/>
                    </a:ext>
                  </a:extLst>
                </p:cNvPr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9" name="Google Shape;12249;g3acbb144eea_1_6349">
                  <a:extLst>
                    <a:ext uri="{FF2B5EF4-FFF2-40B4-BE49-F238E27FC236}">
                      <a16:creationId xmlns:a16="http://schemas.microsoft.com/office/drawing/2014/main" id="{FB9EF164-E1CA-E6B1-D35E-0E16B46F8069}"/>
                    </a:ext>
                  </a:extLst>
                </p:cNvPr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0" name="Google Shape;12250;g3acbb144eea_1_6349">
                  <a:extLst>
                    <a:ext uri="{FF2B5EF4-FFF2-40B4-BE49-F238E27FC236}">
                      <a16:creationId xmlns:a16="http://schemas.microsoft.com/office/drawing/2014/main" id="{F2E66825-A80B-95A2-DE74-FD47EDF159AD}"/>
                    </a:ext>
                  </a:extLst>
                </p:cNvPr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1" name="Google Shape;12251;g3acbb144eea_1_6349">
                  <a:extLst>
                    <a:ext uri="{FF2B5EF4-FFF2-40B4-BE49-F238E27FC236}">
                      <a16:creationId xmlns:a16="http://schemas.microsoft.com/office/drawing/2014/main" id="{8C650D51-B0EE-F65F-E655-26D0EC7E2151}"/>
                    </a:ext>
                  </a:extLst>
                </p:cNvPr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252" name="Google Shape;12252;g3acbb144eea_1_6349">
                <a:extLst>
                  <a:ext uri="{FF2B5EF4-FFF2-40B4-BE49-F238E27FC236}">
                    <a16:creationId xmlns:a16="http://schemas.microsoft.com/office/drawing/2014/main" id="{CC479521-462E-68CE-BC3C-42949720C5C0}"/>
                  </a:ext>
                </a:extLst>
              </p:cNvPr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3" name="Google Shape;12253;g3acbb144eea_1_6349">
                <a:extLst>
                  <a:ext uri="{FF2B5EF4-FFF2-40B4-BE49-F238E27FC236}">
                    <a16:creationId xmlns:a16="http://schemas.microsoft.com/office/drawing/2014/main" id="{533EDC49-9FFE-4CFF-FF88-FAF3F474EC90}"/>
                  </a:ext>
                </a:extLst>
              </p:cNvPr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g3acbb144eea_1_6349">
                <a:extLst>
                  <a:ext uri="{FF2B5EF4-FFF2-40B4-BE49-F238E27FC236}">
                    <a16:creationId xmlns:a16="http://schemas.microsoft.com/office/drawing/2014/main" id="{A4A5C572-8D94-841A-493D-E7B283AF06A6}"/>
                  </a:ext>
                </a:extLst>
              </p:cNvPr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g3acbb144eea_1_6349">
                <a:extLst>
                  <a:ext uri="{FF2B5EF4-FFF2-40B4-BE49-F238E27FC236}">
                    <a16:creationId xmlns:a16="http://schemas.microsoft.com/office/drawing/2014/main" id="{C3A2D8B1-7321-8743-99D0-CE123742CE9F}"/>
                  </a:ext>
                </a:extLst>
              </p:cNvPr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g3acbb144eea_1_6349">
                <a:extLst>
                  <a:ext uri="{FF2B5EF4-FFF2-40B4-BE49-F238E27FC236}">
                    <a16:creationId xmlns:a16="http://schemas.microsoft.com/office/drawing/2014/main" id="{14CF676A-3B58-127F-762B-31007E381E5F}"/>
                  </a:ext>
                </a:extLst>
              </p:cNvPr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g3acbb144eea_1_6349">
                <a:extLst>
                  <a:ext uri="{FF2B5EF4-FFF2-40B4-BE49-F238E27FC236}">
                    <a16:creationId xmlns:a16="http://schemas.microsoft.com/office/drawing/2014/main" id="{7224E1C5-F43F-777D-79CC-F71F654F0BC7}"/>
                  </a:ext>
                </a:extLst>
              </p:cNvPr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8" name="Google Shape;12258;g3acbb144eea_1_6349">
                <a:extLst>
                  <a:ext uri="{FF2B5EF4-FFF2-40B4-BE49-F238E27FC236}">
                    <a16:creationId xmlns:a16="http://schemas.microsoft.com/office/drawing/2014/main" id="{DA565F01-D64F-A43C-92C5-CDF0260B3F39}"/>
                  </a:ext>
                </a:extLst>
              </p:cNvPr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9" name="Google Shape;12259;g3acbb144eea_1_6349">
                <a:extLst>
                  <a:ext uri="{FF2B5EF4-FFF2-40B4-BE49-F238E27FC236}">
                    <a16:creationId xmlns:a16="http://schemas.microsoft.com/office/drawing/2014/main" id="{8065BCCA-5B0B-D976-D486-401FA441F719}"/>
                  </a:ext>
                </a:extLst>
              </p:cNvPr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0" name="Google Shape;12260;g3acbb144eea_1_6349">
                <a:extLst>
                  <a:ext uri="{FF2B5EF4-FFF2-40B4-BE49-F238E27FC236}">
                    <a16:creationId xmlns:a16="http://schemas.microsoft.com/office/drawing/2014/main" id="{70C8535F-AB6A-278D-AE42-C4D0C7F485E2}"/>
                  </a:ext>
                </a:extLst>
              </p:cNvPr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1" name="Google Shape;12261;g3acbb144eea_1_6349">
                <a:extLst>
                  <a:ext uri="{FF2B5EF4-FFF2-40B4-BE49-F238E27FC236}">
                    <a16:creationId xmlns:a16="http://schemas.microsoft.com/office/drawing/2014/main" id="{C15D7D46-16D1-8DAB-C2D2-6047A2613E37}"/>
                  </a:ext>
                </a:extLst>
              </p:cNvPr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2" name="Google Shape;12262;g3acbb144eea_1_6349">
                <a:extLst>
                  <a:ext uri="{FF2B5EF4-FFF2-40B4-BE49-F238E27FC236}">
                    <a16:creationId xmlns:a16="http://schemas.microsoft.com/office/drawing/2014/main" id="{1582D919-EB9F-A62E-E810-611AB277D30A}"/>
                  </a:ext>
                </a:extLst>
              </p:cNvPr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3" name="Google Shape;12263;g3acbb144eea_1_6349">
                <a:extLst>
                  <a:ext uri="{FF2B5EF4-FFF2-40B4-BE49-F238E27FC236}">
                    <a16:creationId xmlns:a16="http://schemas.microsoft.com/office/drawing/2014/main" id="{125BEDD8-2691-1DD1-85F6-26085E1CFF15}"/>
                  </a:ext>
                </a:extLst>
              </p:cNvPr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4" name="Google Shape;12264;g3acbb144eea_1_6349">
                <a:extLst>
                  <a:ext uri="{FF2B5EF4-FFF2-40B4-BE49-F238E27FC236}">
                    <a16:creationId xmlns:a16="http://schemas.microsoft.com/office/drawing/2014/main" id="{B6F72D82-E948-ADD8-F0E7-44E15F3DFE71}"/>
                  </a:ext>
                </a:extLst>
              </p:cNvPr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5" name="Google Shape;12265;g3acbb144eea_1_6349">
                <a:extLst>
                  <a:ext uri="{FF2B5EF4-FFF2-40B4-BE49-F238E27FC236}">
                    <a16:creationId xmlns:a16="http://schemas.microsoft.com/office/drawing/2014/main" id="{253A3781-1F74-0CC9-48D7-45AA16842AFE}"/>
                  </a:ext>
                </a:extLst>
              </p:cNvPr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6" name="Google Shape;12266;g3acbb144eea_1_6349">
                <a:extLst>
                  <a:ext uri="{FF2B5EF4-FFF2-40B4-BE49-F238E27FC236}">
                    <a16:creationId xmlns:a16="http://schemas.microsoft.com/office/drawing/2014/main" id="{5ABDFB6D-5CE4-4660-8CD4-F79FCADF3495}"/>
                  </a:ext>
                </a:extLst>
              </p:cNvPr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7" name="Google Shape;12267;g3acbb144eea_1_6349">
                <a:extLst>
                  <a:ext uri="{FF2B5EF4-FFF2-40B4-BE49-F238E27FC236}">
                    <a16:creationId xmlns:a16="http://schemas.microsoft.com/office/drawing/2014/main" id="{0D135DF4-CD66-8FC0-B992-20096FC63C62}"/>
                  </a:ext>
                </a:extLst>
              </p:cNvPr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8" name="Google Shape;12268;g3acbb144eea_1_6349">
                <a:extLst>
                  <a:ext uri="{FF2B5EF4-FFF2-40B4-BE49-F238E27FC236}">
                    <a16:creationId xmlns:a16="http://schemas.microsoft.com/office/drawing/2014/main" id="{8A3D58AD-1639-F449-4ED7-DB76A6D40715}"/>
                  </a:ext>
                </a:extLst>
              </p:cNvPr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9" name="Google Shape;12269;g3acbb144eea_1_6349">
                <a:extLst>
                  <a:ext uri="{FF2B5EF4-FFF2-40B4-BE49-F238E27FC236}">
                    <a16:creationId xmlns:a16="http://schemas.microsoft.com/office/drawing/2014/main" id="{35DFD74B-63C7-AB1B-3860-C2EA8001588B}"/>
                  </a:ext>
                </a:extLst>
              </p:cNvPr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0" name="Google Shape;12270;g3acbb144eea_1_6349">
                <a:extLst>
                  <a:ext uri="{FF2B5EF4-FFF2-40B4-BE49-F238E27FC236}">
                    <a16:creationId xmlns:a16="http://schemas.microsoft.com/office/drawing/2014/main" id="{929A0717-9AA5-A9BE-67A7-51F2EF640826}"/>
                  </a:ext>
                </a:extLst>
              </p:cNvPr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1" name="Google Shape;12271;g3acbb144eea_1_6349">
                <a:extLst>
                  <a:ext uri="{FF2B5EF4-FFF2-40B4-BE49-F238E27FC236}">
                    <a16:creationId xmlns:a16="http://schemas.microsoft.com/office/drawing/2014/main" id="{E0C71E8C-9632-793B-1A8D-1B6CF288751A}"/>
                  </a:ext>
                </a:extLst>
              </p:cNvPr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72" name="Google Shape;12272;g3acbb144eea_1_6349">
            <a:extLst>
              <a:ext uri="{FF2B5EF4-FFF2-40B4-BE49-F238E27FC236}">
                <a16:creationId xmlns:a16="http://schemas.microsoft.com/office/drawing/2014/main" id="{592D6A29-F085-C900-E2CC-8E7D2F752BD5}"/>
              </a:ext>
            </a:extLst>
          </p:cNvPr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273" name="Google Shape;12273;g3acbb144eea_1_6349">
              <a:extLst>
                <a:ext uri="{FF2B5EF4-FFF2-40B4-BE49-F238E27FC236}">
                  <a16:creationId xmlns:a16="http://schemas.microsoft.com/office/drawing/2014/main" id="{FA4379AF-9624-06C6-5720-73392655F7EC}"/>
                </a:ext>
              </a:extLst>
            </p:cNvPr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74" name="Google Shape;12274;g3acbb144eea_1_6349">
              <a:extLst>
                <a:ext uri="{FF2B5EF4-FFF2-40B4-BE49-F238E27FC236}">
                  <a16:creationId xmlns:a16="http://schemas.microsoft.com/office/drawing/2014/main" id="{0C0D63C2-791E-C621-E10B-4344C5CE7F79}"/>
                </a:ext>
              </a:extLst>
            </p:cNvPr>
            <p:cNvGrpSpPr/>
            <p:nvPr/>
          </p:nvGrpSpPr>
          <p:grpSpPr>
            <a:xfrm>
              <a:off x="10708228" y="5635737"/>
              <a:ext cx="1225889" cy="798604"/>
              <a:chOff x="5514402" y="505764"/>
              <a:chExt cx="1232917" cy="803182"/>
            </a:xfrm>
          </p:grpSpPr>
          <p:grpSp>
            <p:nvGrpSpPr>
              <p:cNvPr id="12275" name="Google Shape;12275;g3acbb144eea_1_6349">
                <a:extLst>
                  <a:ext uri="{FF2B5EF4-FFF2-40B4-BE49-F238E27FC236}">
                    <a16:creationId xmlns:a16="http://schemas.microsoft.com/office/drawing/2014/main" id="{47F14E83-A306-65E8-4C5E-D698745ADF2F}"/>
                  </a:ext>
                </a:extLst>
              </p:cNvPr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276" name="Google Shape;12276;g3acbb144eea_1_6349">
                  <a:extLst>
                    <a:ext uri="{FF2B5EF4-FFF2-40B4-BE49-F238E27FC236}">
                      <a16:creationId xmlns:a16="http://schemas.microsoft.com/office/drawing/2014/main" id="{EC2AC8B2-49DE-A4BF-3DF8-8CE2D99864D3}"/>
                    </a:ext>
                  </a:extLst>
                </p:cNvPr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277" name="Google Shape;12277;g3acbb144eea_1_6349">
                  <a:extLst>
                    <a:ext uri="{FF2B5EF4-FFF2-40B4-BE49-F238E27FC236}">
                      <a16:creationId xmlns:a16="http://schemas.microsoft.com/office/drawing/2014/main" id="{5240B364-626F-D403-B306-7E9DDEA568A2}"/>
                    </a:ext>
                  </a:extLst>
                </p:cNvPr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278" name="Google Shape;12278;g3acbb144eea_1_6349">
                    <a:extLst>
                      <a:ext uri="{FF2B5EF4-FFF2-40B4-BE49-F238E27FC236}">
                        <a16:creationId xmlns:a16="http://schemas.microsoft.com/office/drawing/2014/main" id="{B08CF175-5B77-3639-09F0-4A6C00A467A5}"/>
                      </a:ext>
                    </a:extLst>
                  </p:cNvPr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9" name="Google Shape;12279;g3acbb144eea_1_6349">
                    <a:extLst>
                      <a:ext uri="{FF2B5EF4-FFF2-40B4-BE49-F238E27FC236}">
                        <a16:creationId xmlns:a16="http://schemas.microsoft.com/office/drawing/2014/main" id="{59336893-CFD1-ECC2-86F2-0EECFFF2BA51}"/>
                      </a:ext>
                    </a:extLst>
                  </p:cNvPr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0" name="Google Shape;12280;g3acbb144eea_1_6349">
                    <a:extLst>
                      <a:ext uri="{FF2B5EF4-FFF2-40B4-BE49-F238E27FC236}">
                        <a16:creationId xmlns:a16="http://schemas.microsoft.com/office/drawing/2014/main" id="{F4A97932-BA95-8F3B-2FFD-5F96AF745037}"/>
                      </a:ext>
                    </a:extLst>
                  </p:cNvPr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1" name="Google Shape;12281;g3acbb144eea_1_6349">
                    <a:extLst>
                      <a:ext uri="{FF2B5EF4-FFF2-40B4-BE49-F238E27FC236}">
                        <a16:creationId xmlns:a16="http://schemas.microsoft.com/office/drawing/2014/main" id="{C61E5506-0DCD-6864-4E64-1EC55CDFB25D}"/>
                      </a:ext>
                    </a:extLst>
                  </p:cNvPr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2" name="Google Shape;12282;g3acbb144eea_1_6349">
                    <a:extLst>
                      <a:ext uri="{FF2B5EF4-FFF2-40B4-BE49-F238E27FC236}">
                        <a16:creationId xmlns:a16="http://schemas.microsoft.com/office/drawing/2014/main" id="{C2353CF0-3AAF-F64D-F08E-7B2E4801782A}"/>
                      </a:ext>
                    </a:extLst>
                  </p:cNvPr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3" name="Google Shape;12283;g3acbb144eea_1_6349">
                    <a:extLst>
                      <a:ext uri="{FF2B5EF4-FFF2-40B4-BE49-F238E27FC236}">
                        <a16:creationId xmlns:a16="http://schemas.microsoft.com/office/drawing/2014/main" id="{0EC5535A-4297-169E-E6AA-A695274A1EC3}"/>
                      </a:ext>
                    </a:extLst>
                  </p:cNvPr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4" name="Google Shape;12284;g3acbb144eea_1_6349">
                    <a:extLst>
                      <a:ext uri="{FF2B5EF4-FFF2-40B4-BE49-F238E27FC236}">
                        <a16:creationId xmlns:a16="http://schemas.microsoft.com/office/drawing/2014/main" id="{8AB1FC8C-90EB-C0CB-366F-1981006F64FA}"/>
                      </a:ext>
                    </a:extLst>
                  </p:cNvPr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85" name="Google Shape;12285;g3acbb144eea_1_6349">
                <a:extLst>
                  <a:ext uri="{FF2B5EF4-FFF2-40B4-BE49-F238E27FC236}">
                    <a16:creationId xmlns:a16="http://schemas.microsoft.com/office/drawing/2014/main" id="{D8569A12-44DD-5DF3-8AC5-67A952C2F2A0}"/>
                  </a:ext>
                </a:extLst>
              </p:cNvPr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0900" tIns="45450" rIns="90900" bIns="454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789"/>
                  <a:buFont typeface="Arial"/>
                  <a:buNone/>
                </a:pPr>
                <a:endParaRPr sz="178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6" name="Google Shape;12286;g3acbb144eea_1_6349">
                <a:extLst>
                  <a:ext uri="{FF2B5EF4-FFF2-40B4-BE49-F238E27FC236}">
                    <a16:creationId xmlns:a16="http://schemas.microsoft.com/office/drawing/2014/main" id="{7ED82E72-6E07-4C90-154D-82AB27C78D3D}"/>
                  </a:ext>
                </a:extLst>
              </p:cNvPr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287" name="Google Shape;12287;g3acbb144eea_1_6349">
                  <a:extLst>
                    <a:ext uri="{FF2B5EF4-FFF2-40B4-BE49-F238E27FC236}">
                      <a16:creationId xmlns:a16="http://schemas.microsoft.com/office/drawing/2014/main" id="{A6149602-8C64-D9E3-65A5-EC4300C6B5DA}"/>
                    </a:ext>
                  </a:extLst>
                </p:cNvPr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88" name="Google Shape;12288;g3acbb144eea_1_6349">
                  <a:extLst>
                    <a:ext uri="{FF2B5EF4-FFF2-40B4-BE49-F238E27FC236}">
                      <a16:creationId xmlns:a16="http://schemas.microsoft.com/office/drawing/2014/main" id="{710E4C4A-89E5-C3E6-68B4-619317971ED7}"/>
                    </a:ext>
                  </a:extLst>
                </p:cNvPr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89" name="Google Shape;12289;g3acbb144eea_1_6349">
            <a:extLst>
              <a:ext uri="{FF2B5EF4-FFF2-40B4-BE49-F238E27FC236}">
                <a16:creationId xmlns:a16="http://schemas.microsoft.com/office/drawing/2014/main" id="{45326F6F-4FE8-7C9E-2D69-7F9250D45252}"/>
              </a:ext>
            </a:extLst>
          </p:cNvPr>
          <p:cNvGrpSpPr/>
          <p:nvPr/>
        </p:nvGrpSpPr>
        <p:grpSpPr>
          <a:xfrm>
            <a:off x="6966850" y="3426078"/>
            <a:ext cx="1741800" cy="1713000"/>
            <a:chOff x="6966850" y="3426078"/>
            <a:chExt cx="1741800" cy="1713000"/>
          </a:xfrm>
        </p:grpSpPr>
        <p:sp>
          <p:nvSpPr>
            <p:cNvPr id="12290" name="Google Shape;12290;g3acbb144eea_1_6349">
              <a:extLst>
                <a:ext uri="{FF2B5EF4-FFF2-40B4-BE49-F238E27FC236}">
                  <a16:creationId xmlns:a16="http://schemas.microsoft.com/office/drawing/2014/main" id="{EDDCDDC4-BF15-9020-427B-71F6BF2ECD72}"/>
                </a:ext>
              </a:extLst>
            </p:cNvPr>
            <p:cNvSpPr/>
            <p:nvPr/>
          </p:nvSpPr>
          <p:spPr>
            <a:xfrm>
              <a:off x="6966850" y="3426078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91" name="Google Shape;12291;g3acbb144eea_1_6349">
              <a:extLst>
                <a:ext uri="{FF2B5EF4-FFF2-40B4-BE49-F238E27FC236}">
                  <a16:creationId xmlns:a16="http://schemas.microsoft.com/office/drawing/2014/main" id="{960C027C-487C-63E3-8DC4-B2F28B9C9872}"/>
                </a:ext>
              </a:extLst>
            </p:cNvPr>
            <p:cNvGrpSpPr/>
            <p:nvPr/>
          </p:nvGrpSpPr>
          <p:grpSpPr>
            <a:xfrm>
              <a:off x="7288606" y="3789451"/>
              <a:ext cx="1098333" cy="986304"/>
              <a:chOff x="9027056" y="368088"/>
              <a:chExt cx="1098333" cy="986304"/>
            </a:xfrm>
          </p:grpSpPr>
          <p:grpSp>
            <p:nvGrpSpPr>
              <p:cNvPr id="12292" name="Google Shape;12292;g3acbb144eea_1_6349">
                <a:extLst>
                  <a:ext uri="{FF2B5EF4-FFF2-40B4-BE49-F238E27FC236}">
                    <a16:creationId xmlns:a16="http://schemas.microsoft.com/office/drawing/2014/main" id="{AFEF48DF-263B-9C95-E2A4-EA6178391533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2293" name="Google Shape;12293;g3acbb144eea_1_6349">
                  <a:extLst>
                    <a:ext uri="{FF2B5EF4-FFF2-40B4-BE49-F238E27FC236}">
                      <a16:creationId xmlns:a16="http://schemas.microsoft.com/office/drawing/2014/main" id="{FCED3C7B-A2C7-456A-A55D-DB19923C8418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4" name="Google Shape;12294;g3acbb144eea_1_6349">
                  <a:extLst>
                    <a:ext uri="{FF2B5EF4-FFF2-40B4-BE49-F238E27FC236}">
                      <a16:creationId xmlns:a16="http://schemas.microsoft.com/office/drawing/2014/main" id="{A484DBCC-37CE-0078-11AE-88D1C6397A32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5" name="Google Shape;12295;g3acbb144eea_1_6349">
                  <a:extLst>
                    <a:ext uri="{FF2B5EF4-FFF2-40B4-BE49-F238E27FC236}">
                      <a16:creationId xmlns:a16="http://schemas.microsoft.com/office/drawing/2014/main" id="{C05F0B84-0D34-068C-5DE3-1F40BFA83232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6" name="Google Shape;12296;g3acbb144eea_1_6349">
                  <a:extLst>
                    <a:ext uri="{FF2B5EF4-FFF2-40B4-BE49-F238E27FC236}">
                      <a16:creationId xmlns:a16="http://schemas.microsoft.com/office/drawing/2014/main" id="{1630D339-CE08-9E06-B3D9-20C40D8FE5EA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7" name="Google Shape;12297;g3acbb144eea_1_6349">
                  <a:extLst>
                    <a:ext uri="{FF2B5EF4-FFF2-40B4-BE49-F238E27FC236}">
                      <a16:creationId xmlns:a16="http://schemas.microsoft.com/office/drawing/2014/main" id="{7AA2DDDB-CA60-6652-DC0A-C776B3C5AC4D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98" name="Google Shape;12298;g3acbb144eea_1_6349">
                <a:extLst>
                  <a:ext uri="{FF2B5EF4-FFF2-40B4-BE49-F238E27FC236}">
                    <a16:creationId xmlns:a16="http://schemas.microsoft.com/office/drawing/2014/main" id="{2A641749-579E-6AD4-DDE4-4535673764D1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2299" name="Google Shape;12299;g3acbb144eea_1_6349">
                  <a:extLst>
                    <a:ext uri="{FF2B5EF4-FFF2-40B4-BE49-F238E27FC236}">
                      <a16:creationId xmlns:a16="http://schemas.microsoft.com/office/drawing/2014/main" id="{59F31C27-7BB7-1194-88E0-47F93F770E1C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0" name="Google Shape;12300;g3acbb144eea_1_6349">
                  <a:extLst>
                    <a:ext uri="{FF2B5EF4-FFF2-40B4-BE49-F238E27FC236}">
                      <a16:creationId xmlns:a16="http://schemas.microsoft.com/office/drawing/2014/main" id="{6BD0A03A-68C5-64C8-BEB7-6989E925339C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1" name="Google Shape;12301;g3acbb144eea_1_6349">
                  <a:extLst>
                    <a:ext uri="{FF2B5EF4-FFF2-40B4-BE49-F238E27FC236}">
                      <a16:creationId xmlns:a16="http://schemas.microsoft.com/office/drawing/2014/main" id="{8F82083E-7D0F-27BE-581D-199AE542D6C0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2" name="Google Shape;12302;g3acbb144eea_1_6349">
                  <a:extLst>
                    <a:ext uri="{FF2B5EF4-FFF2-40B4-BE49-F238E27FC236}">
                      <a16:creationId xmlns:a16="http://schemas.microsoft.com/office/drawing/2014/main" id="{DBEBF260-ACEF-BA28-3532-BFF89D738056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3" name="Google Shape;12303;g3acbb144eea_1_6349">
                  <a:extLst>
                    <a:ext uri="{FF2B5EF4-FFF2-40B4-BE49-F238E27FC236}">
                      <a16:creationId xmlns:a16="http://schemas.microsoft.com/office/drawing/2014/main" id="{635F7D0C-9D59-BB48-F2F6-86D7475F1156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4" name="Google Shape;12304;g3acbb144eea_1_6349">
                <a:extLst>
                  <a:ext uri="{FF2B5EF4-FFF2-40B4-BE49-F238E27FC236}">
                    <a16:creationId xmlns:a16="http://schemas.microsoft.com/office/drawing/2014/main" id="{42F8F7D6-690B-666F-DCFF-003D978242A1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2305" name="Google Shape;12305;g3acbb144eea_1_6349">
                  <a:extLst>
                    <a:ext uri="{FF2B5EF4-FFF2-40B4-BE49-F238E27FC236}">
                      <a16:creationId xmlns:a16="http://schemas.microsoft.com/office/drawing/2014/main" id="{D361CA96-566E-F645-4A8B-AD32A1759FBA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6" name="Google Shape;12306;g3acbb144eea_1_6349">
                  <a:extLst>
                    <a:ext uri="{FF2B5EF4-FFF2-40B4-BE49-F238E27FC236}">
                      <a16:creationId xmlns:a16="http://schemas.microsoft.com/office/drawing/2014/main" id="{04653FBD-55A5-D289-9A8B-324D5B888350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7" name="Google Shape;12307;g3acbb144eea_1_6349">
                  <a:extLst>
                    <a:ext uri="{FF2B5EF4-FFF2-40B4-BE49-F238E27FC236}">
                      <a16:creationId xmlns:a16="http://schemas.microsoft.com/office/drawing/2014/main" id="{3D168214-C87A-DB74-C234-D0AB9F0B0169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8" name="Google Shape;12308;g3acbb144eea_1_6349">
                  <a:extLst>
                    <a:ext uri="{FF2B5EF4-FFF2-40B4-BE49-F238E27FC236}">
                      <a16:creationId xmlns:a16="http://schemas.microsoft.com/office/drawing/2014/main" id="{7046C9D3-872A-BF80-94C1-32A956594F56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9" name="Google Shape;12309;g3acbb144eea_1_6349">
                  <a:extLst>
                    <a:ext uri="{FF2B5EF4-FFF2-40B4-BE49-F238E27FC236}">
                      <a16:creationId xmlns:a16="http://schemas.microsoft.com/office/drawing/2014/main" id="{23BC23F2-2DA9-7BC3-516D-95314D417C51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10" name="Google Shape;12310;g3acbb144eea_1_6349">
                <a:extLst>
                  <a:ext uri="{FF2B5EF4-FFF2-40B4-BE49-F238E27FC236}">
                    <a16:creationId xmlns:a16="http://schemas.microsoft.com/office/drawing/2014/main" id="{08D4A14E-68F9-CB63-609C-4146E0EE4E6F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2311" name="Google Shape;12311;g3acbb144eea_1_6349">
                  <a:extLst>
                    <a:ext uri="{FF2B5EF4-FFF2-40B4-BE49-F238E27FC236}">
                      <a16:creationId xmlns:a16="http://schemas.microsoft.com/office/drawing/2014/main" id="{DB420448-F4B7-7A06-9692-5630E21FEFDE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2" name="Google Shape;12312;g3acbb144eea_1_6349">
                  <a:extLst>
                    <a:ext uri="{FF2B5EF4-FFF2-40B4-BE49-F238E27FC236}">
                      <a16:creationId xmlns:a16="http://schemas.microsoft.com/office/drawing/2014/main" id="{1F113C6F-C4B0-2649-4B5E-CB4D89737ED2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3" name="Google Shape;12313;g3acbb144eea_1_6349">
                  <a:extLst>
                    <a:ext uri="{FF2B5EF4-FFF2-40B4-BE49-F238E27FC236}">
                      <a16:creationId xmlns:a16="http://schemas.microsoft.com/office/drawing/2014/main" id="{3B92F915-628F-713E-D1A7-BC310213B474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4" name="Google Shape;12314;g3acbb144eea_1_6349">
                  <a:extLst>
                    <a:ext uri="{FF2B5EF4-FFF2-40B4-BE49-F238E27FC236}">
                      <a16:creationId xmlns:a16="http://schemas.microsoft.com/office/drawing/2014/main" id="{6059A2A9-9A58-9A2D-224B-A1F653ACA5F6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5" name="Google Shape;12315;g3acbb144eea_1_6349">
                  <a:extLst>
                    <a:ext uri="{FF2B5EF4-FFF2-40B4-BE49-F238E27FC236}">
                      <a16:creationId xmlns:a16="http://schemas.microsoft.com/office/drawing/2014/main" id="{457AA970-542F-E03B-FD81-20B873FCC86C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316" name="Google Shape;12316;g3acbb144eea_1_6349">
            <a:extLst>
              <a:ext uri="{FF2B5EF4-FFF2-40B4-BE49-F238E27FC236}">
                <a16:creationId xmlns:a16="http://schemas.microsoft.com/office/drawing/2014/main" id="{763D2ABA-D8BA-A28A-92D9-836CD57515A6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2317" name="Google Shape;12317;g3acbb144eea_1_6349">
              <a:extLst>
                <a:ext uri="{FF2B5EF4-FFF2-40B4-BE49-F238E27FC236}">
                  <a16:creationId xmlns:a16="http://schemas.microsoft.com/office/drawing/2014/main" id="{D26CF996-ADB5-146E-E2BC-D4E07604967C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18" name="Google Shape;12318;g3acbb144eea_1_6349">
              <a:extLst>
                <a:ext uri="{FF2B5EF4-FFF2-40B4-BE49-F238E27FC236}">
                  <a16:creationId xmlns:a16="http://schemas.microsoft.com/office/drawing/2014/main" id="{50127F7C-88CE-1E1F-CE9D-C69BE2A7A428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2319" name="Google Shape;12319;g3acbb144eea_1_6349">
                <a:extLst>
                  <a:ext uri="{FF2B5EF4-FFF2-40B4-BE49-F238E27FC236}">
                    <a16:creationId xmlns:a16="http://schemas.microsoft.com/office/drawing/2014/main" id="{17212CDD-66F7-82F2-6811-945074DD1611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g3acbb144eea_1_6349">
                <a:extLst>
                  <a:ext uri="{FF2B5EF4-FFF2-40B4-BE49-F238E27FC236}">
                    <a16:creationId xmlns:a16="http://schemas.microsoft.com/office/drawing/2014/main" id="{2E4565FA-DD1C-697D-0941-21982E990D1F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g3acbb144eea_1_6349">
                <a:extLst>
                  <a:ext uri="{FF2B5EF4-FFF2-40B4-BE49-F238E27FC236}">
                    <a16:creationId xmlns:a16="http://schemas.microsoft.com/office/drawing/2014/main" id="{E1296746-A02B-E6B0-E4D4-F0733608BA5E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g3acbb144eea_1_6349">
                <a:extLst>
                  <a:ext uri="{FF2B5EF4-FFF2-40B4-BE49-F238E27FC236}">
                    <a16:creationId xmlns:a16="http://schemas.microsoft.com/office/drawing/2014/main" id="{19F8D425-014F-2171-8585-2759D58A9E03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g3acbb144eea_1_6349">
                <a:extLst>
                  <a:ext uri="{FF2B5EF4-FFF2-40B4-BE49-F238E27FC236}">
                    <a16:creationId xmlns:a16="http://schemas.microsoft.com/office/drawing/2014/main" id="{529AEC5F-0799-4AFB-4D9B-0DADA018E523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g3acbb144eea_1_6349">
                <a:extLst>
                  <a:ext uri="{FF2B5EF4-FFF2-40B4-BE49-F238E27FC236}">
                    <a16:creationId xmlns:a16="http://schemas.microsoft.com/office/drawing/2014/main" id="{E128827F-F14A-D77E-323D-348D0A5412AF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g3acbb144eea_1_6349">
                <a:extLst>
                  <a:ext uri="{FF2B5EF4-FFF2-40B4-BE49-F238E27FC236}">
                    <a16:creationId xmlns:a16="http://schemas.microsoft.com/office/drawing/2014/main" id="{A320C2D9-B3A6-928F-B0CF-D0462A59C9F0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g3acbb144eea_1_6349">
                <a:extLst>
                  <a:ext uri="{FF2B5EF4-FFF2-40B4-BE49-F238E27FC236}">
                    <a16:creationId xmlns:a16="http://schemas.microsoft.com/office/drawing/2014/main" id="{957CF235-0705-73E8-7EA2-8A0B117CF921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g3acbb144eea_1_6349">
                <a:extLst>
                  <a:ext uri="{FF2B5EF4-FFF2-40B4-BE49-F238E27FC236}">
                    <a16:creationId xmlns:a16="http://schemas.microsoft.com/office/drawing/2014/main" id="{91D5A49D-C2B8-9AA1-1B96-E645D9F1CA4A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g3acbb144eea_1_6349">
                <a:extLst>
                  <a:ext uri="{FF2B5EF4-FFF2-40B4-BE49-F238E27FC236}">
                    <a16:creationId xmlns:a16="http://schemas.microsoft.com/office/drawing/2014/main" id="{323888A7-69AD-C961-399B-0049EB2D3D31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g3acbb144eea_1_6349">
                <a:extLst>
                  <a:ext uri="{FF2B5EF4-FFF2-40B4-BE49-F238E27FC236}">
                    <a16:creationId xmlns:a16="http://schemas.microsoft.com/office/drawing/2014/main" id="{E55D956D-C347-8D68-9D8B-8BB8DDA9CDAC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g3acbb144eea_1_6349">
                <a:extLst>
                  <a:ext uri="{FF2B5EF4-FFF2-40B4-BE49-F238E27FC236}">
                    <a16:creationId xmlns:a16="http://schemas.microsoft.com/office/drawing/2014/main" id="{6993F22D-1B4D-8693-73F0-16C35CCE3A80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g3acbb144eea_1_6349">
                <a:extLst>
                  <a:ext uri="{FF2B5EF4-FFF2-40B4-BE49-F238E27FC236}">
                    <a16:creationId xmlns:a16="http://schemas.microsoft.com/office/drawing/2014/main" id="{0A79A398-C192-8138-DF23-17BCFC57FBEB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g3acbb144eea_1_6349">
                <a:extLst>
                  <a:ext uri="{FF2B5EF4-FFF2-40B4-BE49-F238E27FC236}">
                    <a16:creationId xmlns:a16="http://schemas.microsoft.com/office/drawing/2014/main" id="{83A68CD8-ECF4-8E1B-FEEE-C459BEF723A2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g3acbb144eea_1_6349">
                <a:extLst>
                  <a:ext uri="{FF2B5EF4-FFF2-40B4-BE49-F238E27FC236}">
                    <a16:creationId xmlns:a16="http://schemas.microsoft.com/office/drawing/2014/main" id="{D48C7C9D-345D-46F5-5E74-0FB3933F6199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4" name="Google Shape;12334;g3acbb144eea_1_6349">
                <a:extLst>
                  <a:ext uri="{FF2B5EF4-FFF2-40B4-BE49-F238E27FC236}">
                    <a16:creationId xmlns:a16="http://schemas.microsoft.com/office/drawing/2014/main" id="{4898772B-61FC-C9AD-7D7E-16BD0CF977D8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5" name="Google Shape;12335;g3acbb144eea_1_6349">
                <a:extLst>
                  <a:ext uri="{FF2B5EF4-FFF2-40B4-BE49-F238E27FC236}">
                    <a16:creationId xmlns:a16="http://schemas.microsoft.com/office/drawing/2014/main" id="{D8A34143-50C5-9109-56D0-5677AABAC715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g3acbb144eea_1_6349">
                <a:extLst>
                  <a:ext uri="{FF2B5EF4-FFF2-40B4-BE49-F238E27FC236}">
                    <a16:creationId xmlns:a16="http://schemas.microsoft.com/office/drawing/2014/main" id="{06AEEFCA-F06D-6522-43A1-A7EC4CE3A45F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g3acbb144eea_1_6349">
                <a:extLst>
                  <a:ext uri="{FF2B5EF4-FFF2-40B4-BE49-F238E27FC236}">
                    <a16:creationId xmlns:a16="http://schemas.microsoft.com/office/drawing/2014/main" id="{1100FA3C-9554-AE12-C72B-7D5FCB9B8026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g3acbb144eea_1_6349">
                <a:extLst>
                  <a:ext uri="{FF2B5EF4-FFF2-40B4-BE49-F238E27FC236}">
                    <a16:creationId xmlns:a16="http://schemas.microsoft.com/office/drawing/2014/main" id="{DEBBC2E5-0BAF-EA7F-6F61-B0EDBA93D1F1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g3acbb144eea_1_6349">
                <a:extLst>
                  <a:ext uri="{FF2B5EF4-FFF2-40B4-BE49-F238E27FC236}">
                    <a16:creationId xmlns:a16="http://schemas.microsoft.com/office/drawing/2014/main" id="{16020FEA-DD7B-CF98-52CA-74040A0838C9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g3acbb144eea_1_6349">
                <a:extLst>
                  <a:ext uri="{FF2B5EF4-FFF2-40B4-BE49-F238E27FC236}">
                    <a16:creationId xmlns:a16="http://schemas.microsoft.com/office/drawing/2014/main" id="{BF8244B2-93AE-C867-DF58-21B8699011E4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1" name="Google Shape;12341;g3acbb144eea_1_6349">
                <a:extLst>
                  <a:ext uri="{FF2B5EF4-FFF2-40B4-BE49-F238E27FC236}">
                    <a16:creationId xmlns:a16="http://schemas.microsoft.com/office/drawing/2014/main" id="{F81C54FE-CC86-96DD-187D-E34AADB5FB88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2" name="Google Shape;12342;g3acbb144eea_1_6349">
                <a:extLst>
                  <a:ext uri="{FF2B5EF4-FFF2-40B4-BE49-F238E27FC236}">
                    <a16:creationId xmlns:a16="http://schemas.microsoft.com/office/drawing/2014/main" id="{4BBAE418-7725-F6C7-747A-1E3EBE282458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g3acbb144eea_1_6349">
                <a:extLst>
                  <a:ext uri="{FF2B5EF4-FFF2-40B4-BE49-F238E27FC236}">
                    <a16:creationId xmlns:a16="http://schemas.microsoft.com/office/drawing/2014/main" id="{6A27C457-6832-4190-32B2-41A475009656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g3acbb144eea_1_6349">
                <a:extLst>
                  <a:ext uri="{FF2B5EF4-FFF2-40B4-BE49-F238E27FC236}">
                    <a16:creationId xmlns:a16="http://schemas.microsoft.com/office/drawing/2014/main" id="{D0254DB4-203F-D152-DE4E-8EAC9D6D8BF5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g3acbb144eea_1_6349">
                <a:extLst>
                  <a:ext uri="{FF2B5EF4-FFF2-40B4-BE49-F238E27FC236}">
                    <a16:creationId xmlns:a16="http://schemas.microsoft.com/office/drawing/2014/main" id="{C305F7FC-91C3-60D9-ACBA-4C9A5EFD3B30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g3acbb144eea_1_6349">
                <a:extLst>
                  <a:ext uri="{FF2B5EF4-FFF2-40B4-BE49-F238E27FC236}">
                    <a16:creationId xmlns:a16="http://schemas.microsoft.com/office/drawing/2014/main" id="{E7D84656-5FCC-711E-8794-C2C42717C915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g3acbb144eea_1_6349">
                <a:extLst>
                  <a:ext uri="{FF2B5EF4-FFF2-40B4-BE49-F238E27FC236}">
                    <a16:creationId xmlns:a16="http://schemas.microsoft.com/office/drawing/2014/main" id="{7665F9C9-5153-B914-00A4-2D44169BE00F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g3acbb144eea_1_6349">
                <a:extLst>
                  <a:ext uri="{FF2B5EF4-FFF2-40B4-BE49-F238E27FC236}">
                    <a16:creationId xmlns:a16="http://schemas.microsoft.com/office/drawing/2014/main" id="{ADEFE2AA-91E7-9673-5EFB-A7EFD9FF4127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g3acbb144eea_1_6349">
                <a:extLst>
                  <a:ext uri="{FF2B5EF4-FFF2-40B4-BE49-F238E27FC236}">
                    <a16:creationId xmlns:a16="http://schemas.microsoft.com/office/drawing/2014/main" id="{6A6591D7-0484-6D8D-C9DE-8CB6055118A2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g3acbb144eea_1_6349">
                <a:extLst>
                  <a:ext uri="{FF2B5EF4-FFF2-40B4-BE49-F238E27FC236}">
                    <a16:creationId xmlns:a16="http://schemas.microsoft.com/office/drawing/2014/main" id="{4EE9203D-D044-C02D-AC35-77F6E12CA5FF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g3acbb144eea_1_6349">
                <a:extLst>
                  <a:ext uri="{FF2B5EF4-FFF2-40B4-BE49-F238E27FC236}">
                    <a16:creationId xmlns:a16="http://schemas.microsoft.com/office/drawing/2014/main" id="{FF0EC7A6-2E85-C060-126E-F5DB717CB35B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g3acbb144eea_1_6349">
                <a:extLst>
                  <a:ext uri="{FF2B5EF4-FFF2-40B4-BE49-F238E27FC236}">
                    <a16:creationId xmlns:a16="http://schemas.microsoft.com/office/drawing/2014/main" id="{A28403A6-D452-4158-ED85-75E62128FD9F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g3acbb144eea_1_6349">
                <a:extLst>
                  <a:ext uri="{FF2B5EF4-FFF2-40B4-BE49-F238E27FC236}">
                    <a16:creationId xmlns:a16="http://schemas.microsoft.com/office/drawing/2014/main" id="{8DDCB9EB-D451-EC23-7F5A-9A3F91D47971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g3acbb144eea_1_6349">
                <a:extLst>
                  <a:ext uri="{FF2B5EF4-FFF2-40B4-BE49-F238E27FC236}">
                    <a16:creationId xmlns:a16="http://schemas.microsoft.com/office/drawing/2014/main" id="{2E7F631B-75D8-67FD-72BE-9477904DE3AA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g3acbb144eea_1_6349">
                <a:extLst>
                  <a:ext uri="{FF2B5EF4-FFF2-40B4-BE49-F238E27FC236}">
                    <a16:creationId xmlns:a16="http://schemas.microsoft.com/office/drawing/2014/main" id="{0A1D8837-D6C1-5B51-2BB8-E3A9ED3FF007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6" name="Google Shape;12356;g3acbb144eea_1_6349">
                <a:extLst>
                  <a:ext uri="{FF2B5EF4-FFF2-40B4-BE49-F238E27FC236}">
                    <a16:creationId xmlns:a16="http://schemas.microsoft.com/office/drawing/2014/main" id="{4D132A88-46ED-48A3-3077-6EDB900EF087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7" name="Google Shape;12357;g3acbb144eea_1_6349">
                <a:extLst>
                  <a:ext uri="{FF2B5EF4-FFF2-40B4-BE49-F238E27FC236}">
                    <a16:creationId xmlns:a16="http://schemas.microsoft.com/office/drawing/2014/main" id="{647185E0-0B88-307D-C850-7717AE6DA99A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8" name="Google Shape;12358;g3acbb144eea_1_6349">
                <a:extLst>
                  <a:ext uri="{FF2B5EF4-FFF2-40B4-BE49-F238E27FC236}">
                    <a16:creationId xmlns:a16="http://schemas.microsoft.com/office/drawing/2014/main" id="{4A7C2317-8322-7FD1-A88C-372C46585895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9" name="Google Shape;12359;g3acbb144eea_1_6349">
                <a:extLst>
                  <a:ext uri="{FF2B5EF4-FFF2-40B4-BE49-F238E27FC236}">
                    <a16:creationId xmlns:a16="http://schemas.microsoft.com/office/drawing/2014/main" id="{61826B4F-96B2-BEBB-B172-999F5C1879C4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0" name="Google Shape;12360;g3acbb144eea_1_6349">
                <a:extLst>
                  <a:ext uri="{FF2B5EF4-FFF2-40B4-BE49-F238E27FC236}">
                    <a16:creationId xmlns:a16="http://schemas.microsoft.com/office/drawing/2014/main" id="{99172AD2-A3F5-E6F0-810B-3B3E3ABD655D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1" name="Google Shape;12361;g3acbb144eea_1_6349">
                <a:extLst>
                  <a:ext uri="{FF2B5EF4-FFF2-40B4-BE49-F238E27FC236}">
                    <a16:creationId xmlns:a16="http://schemas.microsoft.com/office/drawing/2014/main" id="{C47D3B06-812D-38DD-8B85-CB59B540149E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2" name="Google Shape;12362;g3acbb144eea_1_6349">
                <a:extLst>
                  <a:ext uri="{FF2B5EF4-FFF2-40B4-BE49-F238E27FC236}">
                    <a16:creationId xmlns:a16="http://schemas.microsoft.com/office/drawing/2014/main" id="{0DC1C62B-4124-BFF0-269B-A7FEE1961C97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3" name="Google Shape;12363;g3acbb144eea_1_6349">
                <a:extLst>
                  <a:ext uri="{FF2B5EF4-FFF2-40B4-BE49-F238E27FC236}">
                    <a16:creationId xmlns:a16="http://schemas.microsoft.com/office/drawing/2014/main" id="{497D9CBF-FE89-EFC0-F5DB-E609E8B514BB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4" name="Google Shape;12364;g3acbb144eea_1_6349">
                <a:extLst>
                  <a:ext uri="{FF2B5EF4-FFF2-40B4-BE49-F238E27FC236}">
                    <a16:creationId xmlns:a16="http://schemas.microsoft.com/office/drawing/2014/main" id="{0D6D13D7-DCBD-7C34-02B8-CD458420D33A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5" name="Google Shape;12365;g3acbb144eea_1_6349">
                <a:extLst>
                  <a:ext uri="{FF2B5EF4-FFF2-40B4-BE49-F238E27FC236}">
                    <a16:creationId xmlns:a16="http://schemas.microsoft.com/office/drawing/2014/main" id="{3B108EE4-71B1-DA65-EF88-944EDFFD1C67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6" name="Google Shape;12366;g3acbb144eea_1_6349">
                <a:extLst>
                  <a:ext uri="{FF2B5EF4-FFF2-40B4-BE49-F238E27FC236}">
                    <a16:creationId xmlns:a16="http://schemas.microsoft.com/office/drawing/2014/main" id="{F622175E-E47A-F8E5-C945-8463FB32D272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7" name="Google Shape;12367;g3acbb144eea_1_6349">
                <a:extLst>
                  <a:ext uri="{FF2B5EF4-FFF2-40B4-BE49-F238E27FC236}">
                    <a16:creationId xmlns:a16="http://schemas.microsoft.com/office/drawing/2014/main" id="{35E78BE0-BEE3-2EAF-668D-7F969C7385F1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8" name="Google Shape;12368;g3acbb144eea_1_6349">
                <a:extLst>
                  <a:ext uri="{FF2B5EF4-FFF2-40B4-BE49-F238E27FC236}">
                    <a16:creationId xmlns:a16="http://schemas.microsoft.com/office/drawing/2014/main" id="{C8CEEF8A-445E-C328-A619-C5C0B2E5334E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9" name="Google Shape;12369;g3acbb144eea_1_6349">
                <a:extLst>
                  <a:ext uri="{FF2B5EF4-FFF2-40B4-BE49-F238E27FC236}">
                    <a16:creationId xmlns:a16="http://schemas.microsoft.com/office/drawing/2014/main" id="{2C05539B-D91B-8F8F-9297-C7B6E172B76C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0" name="Google Shape;12370;g3acbb144eea_1_6349">
                <a:extLst>
                  <a:ext uri="{FF2B5EF4-FFF2-40B4-BE49-F238E27FC236}">
                    <a16:creationId xmlns:a16="http://schemas.microsoft.com/office/drawing/2014/main" id="{56646F07-44AF-6DB6-A035-338F92A463EE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1" name="Google Shape;12371;g3acbb144eea_1_6349">
                <a:extLst>
                  <a:ext uri="{FF2B5EF4-FFF2-40B4-BE49-F238E27FC236}">
                    <a16:creationId xmlns:a16="http://schemas.microsoft.com/office/drawing/2014/main" id="{D85F78D0-6B11-FA4B-7D14-3B20701643D9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2" name="Google Shape;12372;g3acbb144eea_1_6349">
                <a:extLst>
                  <a:ext uri="{FF2B5EF4-FFF2-40B4-BE49-F238E27FC236}">
                    <a16:creationId xmlns:a16="http://schemas.microsoft.com/office/drawing/2014/main" id="{C68C4B28-AAE9-1C5D-F1CE-16C24A2850A7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g3acbb144eea_1_6349">
                <a:extLst>
                  <a:ext uri="{FF2B5EF4-FFF2-40B4-BE49-F238E27FC236}">
                    <a16:creationId xmlns:a16="http://schemas.microsoft.com/office/drawing/2014/main" id="{4D540B31-E554-B8E3-6D34-F1660B1010F5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g3acbb144eea_1_6349">
                <a:extLst>
                  <a:ext uri="{FF2B5EF4-FFF2-40B4-BE49-F238E27FC236}">
                    <a16:creationId xmlns:a16="http://schemas.microsoft.com/office/drawing/2014/main" id="{E48CCF41-E36A-64E0-DAAA-1F96BD70C75D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g3acbb144eea_1_6349">
                <a:extLst>
                  <a:ext uri="{FF2B5EF4-FFF2-40B4-BE49-F238E27FC236}">
                    <a16:creationId xmlns:a16="http://schemas.microsoft.com/office/drawing/2014/main" id="{69B43DE7-7867-455C-9720-4433B6A6FDC1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6" name="Google Shape;12376;g3acbb144eea_1_6349">
                <a:extLst>
                  <a:ext uri="{FF2B5EF4-FFF2-40B4-BE49-F238E27FC236}">
                    <a16:creationId xmlns:a16="http://schemas.microsoft.com/office/drawing/2014/main" id="{1D9CC85B-E9D0-5673-6F3D-50FADE78C760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7" name="Google Shape;12377;g3acbb144eea_1_6349">
                <a:extLst>
                  <a:ext uri="{FF2B5EF4-FFF2-40B4-BE49-F238E27FC236}">
                    <a16:creationId xmlns:a16="http://schemas.microsoft.com/office/drawing/2014/main" id="{4999729E-F541-EEBE-5E87-B3CA78F6ED1E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8" name="Google Shape;12378;g3acbb144eea_1_6349">
                <a:extLst>
                  <a:ext uri="{FF2B5EF4-FFF2-40B4-BE49-F238E27FC236}">
                    <a16:creationId xmlns:a16="http://schemas.microsoft.com/office/drawing/2014/main" id="{53CF51D9-A46A-D815-E1F0-A4397BD84DFC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9" name="Google Shape;12379;g3acbb144eea_1_6349">
                <a:extLst>
                  <a:ext uri="{FF2B5EF4-FFF2-40B4-BE49-F238E27FC236}">
                    <a16:creationId xmlns:a16="http://schemas.microsoft.com/office/drawing/2014/main" id="{DF2D2E47-8DE4-6C8D-9C2C-E27213448079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0" name="Google Shape;12380;g3acbb144eea_1_6349">
                <a:extLst>
                  <a:ext uri="{FF2B5EF4-FFF2-40B4-BE49-F238E27FC236}">
                    <a16:creationId xmlns:a16="http://schemas.microsoft.com/office/drawing/2014/main" id="{8A5A8481-81B1-EDD8-CCDC-205D33166DF6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1" name="Google Shape;12381;g3acbb144eea_1_6349">
                <a:extLst>
                  <a:ext uri="{FF2B5EF4-FFF2-40B4-BE49-F238E27FC236}">
                    <a16:creationId xmlns:a16="http://schemas.microsoft.com/office/drawing/2014/main" id="{85BC6CFB-B9D5-8B1D-4FED-C170A7F38DBE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2" name="Google Shape;12382;g3acbb144eea_1_6349">
                <a:extLst>
                  <a:ext uri="{FF2B5EF4-FFF2-40B4-BE49-F238E27FC236}">
                    <a16:creationId xmlns:a16="http://schemas.microsoft.com/office/drawing/2014/main" id="{20CA6DB8-E24B-CA42-AFDF-BDAAFD6B9500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3" name="Google Shape;12383;g3acbb144eea_1_6349">
                <a:extLst>
                  <a:ext uri="{FF2B5EF4-FFF2-40B4-BE49-F238E27FC236}">
                    <a16:creationId xmlns:a16="http://schemas.microsoft.com/office/drawing/2014/main" id="{511B9B97-E52E-DAC2-D691-C1D197FD176E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4" name="Google Shape;12384;g3acbb144eea_1_6349">
                <a:extLst>
                  <a:ext uri="{FF2B5EF4-FFF2-40B4-BE49-F238E27FC236}">
                    <a16:creationId xmlns:a16="http://schemas.microsoft.com/office/drawing/2014/main" id="{9D26112E-D316-B165-F33A-39AEBD692B5B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5" name="Google Shape;12385;g3acbb144eea_1_6349">
                <a:extLst>
                  <a:ext uri="{FF2B5EF4-FFF2-40B4-BE49-F238E27FC236}">
                    <a16:creationId xmlns:a16="http://schemas.microsoft.com/office/drawing/2014/main" id="{F6E8F48C-46BC-C9CC-55C9-C9D4759B66DF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6" name="Google Shape;12386;g3acbb144eea_1_6349">
                <a:extLst>
                  <a:ext uri="{FF2B5EF4-FFF2-40B4-BE49-F238E27FC236}">
                    <a16:creationId xmlns:a16="http://schemas.microsoft.com/office/drawing/2014/main" id="{1F5BFE8C-BA4A-127D-B405-B56815BA2BF1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7" name="Google Shape;12387;g3acbb144eea_1_6349">
                <a:extLst>
                  <a:ext uri="{FF2B5EF4-FFF2-40B4-BE49-F238E27FC236}">
                    <a16:creationId xmlns:a16="http://schemas.microsoft.com/office/drawing/2014/main" id="{183BB904-0261-E0D4-FBC3-98057B5D16E6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8" name="Google Shape;12388;g3acbb144eea_1_6349">
                <a:extLst>
                  <a:ext uri="{FF2B5EF4-FFF2-40B4-BE49-F238E27FC236}">
                    <a16:creationId xmlns:a16="http://schemas.microsoft.com/office/drawing/2014/main" id="{20172DE5-DC0A-5487-35E9-1BB7DA9C1D0D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9" name="Google Shape;12389;g3acbb144eea_1_6349">
                <a:extLst>
                  <a:ext uri="{FF2B5EF4-FFF2-40B4-BE49-F238E27FC236}">
                    <a16:creationId xmlns:a16="http://schemas.microsoft.com/office/drawing/2014/main" id="{57D269BD-86CA-4D59-19EE-255F86C8BA77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0" name="Google Shape;12390;g3acbb144eea_1_6349">
                <a:extLst>
                  <a:ext uri="{FF2B5EF4-FFF2-40B4-BE49-F238E27FC236}">
                    <a16:creationId xmlns:a16="http://schemas.microsoft.com/office/drawing/2014/main" id="{27193534-4BD9-5442-DBF1-8134F04A595A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1" name="Google Shape;12391;g3acbb144eea_1_6349">
                <a:extLst>
                  <a:ext uri="{FF2B5EF4-FFF2-40B4-BE49-F238E27FC236}">
                    <a16:creationId xmlns:a16="http://schemas.microsoft.com/office/drawing/2014/main" id="{F33BF29C-D763-A77A-609F-F503D6DA0C10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2" name="Google Shape;12392;g3acbb144eea_1_6349">
                <a:extLst>
                  <a:ext uri="{FF2B5EF4-FFF2-40B4-BE49-F238E27FC236}">
                    <a16:creationId xmlns:a16="http://schemas.microsoft.com/office/drawing/2014/main" id="{37339097-BE69-CFD6-FB8F-FA67CA919D71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3" name="Google Shape;12393;g3acbb144eea_1_6349">
                <a:extLst>
                  <a:ext uri="{FF2B5EF4-FFF2-40B4-BE49-F238E27FC236}">
                    <a16:creationId xmlns:a16="http://schemas.microsoft.com/office/drawing/2014/main" id="{42419632-7CD5-D229-B0A3-98D936CB3447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94" name="Google Shape;12394;g3acbb144eea_1_6349">
            <a:extLst>
              <a:ext uri="{FF2B5EF4-FFF2-40B4-BE49-F238E27FC236}">
                <a16:creationId xmlns:a16="http://schemas.microsoft.com/office/drawing/2014/main" id="{BE5DB8C7-27D0-4AAF-5BE3-DE485A77047C}"/>
              </a:ext>
            </a:extLst>
          </p:cNvPr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395" name="Google Shape;12395;g3acbb144eea_1_6349">
              <a:extLst>
                <a:ext uri="{FF2B5EF4-FFF2-40B4-BE49-F238E27FC236}">
                  <a16:creationId xmlns:a16="http://schemas.microsoft.com/office/drawing/2014/main" id="{7ACCCA5F-5F84-C24C-76AC-2C45F61A989A}"/>
                </a:ext>
              </a:extLst>
            </p:cNvPr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96" name="Google Shape;12396;g3acbb144eea_1_6349">
              <a:extLst>
                <a:ext uri="{FF2B5EF4-FFF2-40B4-BE49-F238E27FC236}">
                  <a16:creationId xmlns:a16="http://schemas.microsoft.com/office/drawing/2014/main" id="{3A2099C2-20C9-BB8D-4A40-1DA45187EB1D}"/>
                </a:ext>
              </a:extLst>
            </p:cNvPr>
            <p:cNvGrpSpPr/>
            <p:nvPr/>
          </p:nvGrpSpPr>
          <p:grpSpPr>
            <a:xfrm>
              <a:off x="3680082" y="482403"/>
              <a:ext cx="1348634" cy="726228"/>
              <a:chOff x="3669770" y="3915515"/>
              <a:chExt cx="1348634" cy="726228"/>
            </a:xfrm>
          </p:grpSpPr>
          <p:grpSp>
            <p:nvGrpSpPr>
              <p:cNvPr id="12397" name="Google Shape;12397;g3acbb144eea_1_6349">
                <a:extLst>
                  <a:ext uri="{FF2B5EF4-FFF2-40B4-BE49-F238E27FC236}">
                    <a16:creationId xmlns:a16="http://schemas.microsoft.com/office/drawing/2014/main" id="{2139FBB8-A05E-81A4-E46C-FF0534357601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2398" name="Google Shape;12398;g3acbb144eea_1_6349">
                  <a:extLst>
                    <a:ext uri="{FF2B5EF4-FFF2-40B4-BE49-F238E27FC236}">
                      <a16:creationId xmlns:a16="http://schemas.microsoft.com/office/drawing/2014/main" id="{10D7322C-E04C-0E7E-B4DC-AF933AF6EBC7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99" name="Google Shape;12399;g3acbb144eea_1_6349">
                  <a:extLst>
                    <a:ext uri="{FF2B5EF4-FFF2-40B4-BE49-F238E27FC236}">
                      <a16:creationId xmlns:a16="http://schemas.microsoft.com/office/drawing/2014/main" id="{41B5A63F-4BB7-A084-49E6-C5CFE63A2ABA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0" name="Google Shape;12400;g3acbb144eea_1_6349">
                  <a:extLst>
                    <a:ext uri="{FF2B5EF4-FFF2-40B4-BE49-F238E27FC236}">
                      <a16:creationId xmlns:a16="http://schemas.microsoft.com/office/drawing/2014/main" id="{D3476C35-A98E-63D4-1688-6952F43952FD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1" name="Google Shape;12401;g3acbb144eea_1_6349">
                  <a:extLst>
                    <a:ext uri="{FF2B5EF4-FFF2-40B4-BE49-F238E27FC236}">
                      <a16:creationId xmlns:a16="http://schemas.microsoft.com/office/drawing/2014/main" id="{1DC716C2-5F22-2462-DD2A-A59D0A0EB9CF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2" name="Google Shape;12402;g3acbb144eea_1_6349">
                  <a:extLst>
                    <a:ext uri="{FF2B5EF4-FFF2-40B4-BE49-F238E27FC236}">
                      <a16:creationId xmlns:a16="http://schemas.microsoft.com/office/drawing/2014/main" id="{B8C730B4-AB82-A8A2-82FF-3975BC6FC03D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03" name="Google Shape;12403;g3acbb144eea_1_6349">
                <a:extLst>
                  <a:ext uri="{FF2B5EF4-FFF2-40B4-BE49-F238E27FC236}">
                    <a16:creationId xmlns:a16="http://schemas.microsoft.com/office/drawing/2014/main" id="{34A14AAB-22E7-B0ED-8903-FC247CEF8FCA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2404" name="Google Shape;12404;g3acbb144eea_1_6349">
                  <a:extLst>
                    <a:ext uri="{FF2B5EF4-FFF2-40B4-BE49-F238E27FC236}">
                      <a16:creationId xmlns:a16="http://schemas.microsoft.com/office/drawing/2014/main" id="{3B13A32A-1E2C-E47A-50B0-4D747A5703CC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5" name="Google Shape;12405;g3acbb144eea_1_6349">
                  <a:extLst>
                    <a:ext uri="{FF2B5EF4-FFF2-40B4-BE49-F238E27FC236}">
                      <a16:creationId xmlns:a16="http://schemas.microsoft.com/office/drawing/2014/main" id="{DFA8612A-07C3-8B1D-A5B1-BE12EC274998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6" name="Google Shape;12406;g3acbb144eea_1_6349">
                  <a:extLst>
                    <a:ext uri="{FF2B5EF4-FFF2-40B4-BE49-F238E27FC236}">
                      <a16:creationId xmlns:a16="http://schemas.microsoft.com/office/drawing/2014/main" id="{D76E29B2-C130-62CE-E6C1-FE588CD889D4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28" name="Google Shape;13228;g3acbb144eea_1_6349">
            <a:extLst>
              <a:ext uri="{FF2B5EF4-FFF2-40B4-BE49-F238E27FC236}">
                <a16:creationId xmlns:a16="http://schemas.microsoft.com/office/drawing/2014/main" id="{C213D1CD-C93B-40F6-F1DA-48322D7F13C7}"/>
              </a:ext>
            </a:extLst>
          </p:cNvPr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3229" name="Google Shape;13229;g3acbb144eea_1_6349">
              <a:extLst>
                <a:ext uri="{FF2B5EF4-FFF2-40B4-BE49-F238E27FC236}">
                  <a16:creationId xmlns:a16="http://schemas.microsoft.com/office/drawing/2014/main" id="{65ED7062-4CD5-C390-EF7B-91F600430E3A}"/>
                </a:ext>
              </a:extLst>
            </p:cNvPr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30" name="Google Shape;13230;g3acbb144eea_1_6349">
              <a:extLst>
                <a:ext uri="{FF2B5EF4-FFF2-40B4-BE49-F238E27FC236}">
                  <a16:creationId xmlns:a16="http://schemas.microsoft.com/office/drawing/2014/main" id="{2E3E1B8F-0C8F-6775-E974-28065D9720FD}"/>
                </a:ext>
              </a:extLst>
            </p:cNvPr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3231" name="Google Shape;13231;g3acbb144eea_1_6349">
                <a:extLst>
                  <a:ext uri="{FF2B5EF4-FFF2-40B4-BE49-F238E27FC236}">
                    <a16:creationId xmlns:a16="http://schemas.microsoft.com/office/drawing/2014/main" id="{5A6EB33F-317E-C41F-255E-E277230002E9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3232" name="Google Shape;13232;g3acbb144eea_1_6349">
                  <a:extLst>
                    <a:ext uri="{FF2B5EF4-FFF2-40B4-BE49-F238E27FC236}">
                      <a16:creationId xmlns:a16="http://schemas.microsoft.com/office/drawing/2014/main" id="{A53BE447-1C4B-41A7-B6B9-77488C7234AB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3" name="Google Shape;13233;g3acbb144eea_1_6349">
                  <a:extLst>
                    <a:ext uri="{FF2B5EF4-FFF2-40B4-BE49-F238E27FC236}">
                      <a16:creationId xmlns:a16="http://schemas.microsoft.com/office/drawing/2014/main" id="{198A04EF-60D6-7B62-7BA1-295B0C132742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4" name="Google Shape;13234;g3acbb144eea_1_6349">
                  <a:extLst>
                    <a:ext uri="{FF2B5EF4-FFF2-40B4-BE49-F238E27FC236}">
                      <a16:creationId xmlns:a16="http://schemas.microsoft.com/office/drawing/2014/main" id="{54EEC181-C2E8-AE23-F9FD-2D2F1B0B21C5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5" name="Google Shape;13235;g3acbb144eea_1_6349">
                  <a:extLst>
                    <a:ext uri="{FF2B5EF4-FFF2-40B4-BE49-F238E27FC236}">
                      <a16:creationId xmlns:a16="http://schemas.microsoft.com/office/drawing/2014/main" id="{C97E750F-4A63-D225-0EDC-5550A579C344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6" name="Google Shape;13236;g3acbb144eea_1_6349">
                  <a:extLst>
                    <a:ext uri="{FF2B5EF4-FFF2-40B4-BE49-F238E27FC236}">
                      <a16:creationId xmlns:a16="http://schemas.microsoft.com/office/drawing/2014/main" id="{5495B25C-BB94-5C43-EE6F-8AF34D8CFB2F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7" name="Google Shape;13237;g3acbb144eea_1_6349">
                <a:extLst>
                  <a:ext uri="{FF2B5EF4-FFF2-40B4-BE49-F238E27FC236}">
                    <a16:creationId xmlns:a16="http://schemas.microsoft.com/office/drawing/2014/main" id="{A25CA846-8536-D7E0-1AAB-3840DA23C0A9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3238" name="Google Shape;13238;g3acbb144eea_1_6349">
                  <a:extLst>
                    <a:ext uri="{FF2B5EF4-FFF2-40B4-BE49-F238E27FC236}">
                      <a16:creationId xmlns:a16="http://schemas.microsoft.com/office/drawing/2014/main" id="{54014C3E-5FF4-A38B-E14A-2BA8915E3D9D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9" name="Google Shape;13239;g3acbb144eea_1_6349">
                  <a:extLst>
                    <a:ext uri="{FF2B5EF4-FFF2-40B4-BE49-F238E27FC236}">
                      <a16:creationId xmlns:a16="http://schemas.microsoft.com/office/drawing/2014/main" id="{78B315F9-CD7A-31B8-CC9F-54A58C716A95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0" name="Google Shape;13240;g3acbb144eea_1_6349">
                  <a:extLst>
                    <a:ext uri="{FF2B5EF4-FFF2-40B4-BE49-F238E27FC236}">
                      <a16:creationId xmlns:a16="http://schemas.microsoft.com/office/drawing/2014/main" id="{6C8444F1-C3E4-7B88-3992-750DAE679B34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42" name="Google Shape;13242;g3acbb144eea_1_6349">
            <a:extLst>
              <a:ext uri="{FF2B5EF4-FFF2-40B4-BE49-F238E27FC236}">
                <a16:creationId xmlns:a16="http://schemas.microsoft.com/office/drawing/2014/main" id="{97983382-1A13-2BEC-E501-E7376EFBBC85}"/>
              </a:ext>
            </a:extLst>
          </p:cNvPr>
          <p:cNvGrpSpPr/>
          <p:nvPr/>
        </p:nvGrpSpPr>
        <p:grpSpPr>
          <a:xfrm>
            <a:off x="1741725" y="1716000"/>
            <a:ext cx="6966900" cy="3426000"/>
            <a:chOff x="0" y="1713075"/>
            <a:chExt cx="6966900" cy="3426000"/>
          </a:xfrm>
        </p:grpSpPr>
        <p:sp>
          <p:nvSpPr>
            <p:cNvPr id="13243" name="Google Shape;13243;g3acbb144eea_1_6349">
              <a:extLst>
                <a:ext uri="{FF2B5EF4-FFF2-40B4-BE49-F238E27FC236}">
                  <a16:creationId xmlns:a16="http://schemas.microsoft.com/office/drawing/2014/main" id="{365B2554-3C38-63F6-986B-B22F258AACCA}"/>
                </a:ext>
              </a:extLst>
            </p:cNvPr>
            <p:cNvSpPr/>
            <p:nvPr/>
          </p:nvSpPr>
          <p:spPr>
            <a:xfrm>
              <a:off x="0" y="1713075"/>
              <a:ext cx="69669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4" name="Google Shape;13244;g3acbb144eea_1_6349">
              <a:extLst>
                <a:ext uri="{FF2B5EF4-FFF2-40B4-BE49-F238E27FC236}">
                  <a16:creationId xmlns:a16="http://schemas.microsoft.com/office/drawing/2014/main" id="{2BEF0EF6-665F-B84A-9E79-A74F4164799A}"/>
                </a:ext>
              </a:extLst>
            </p:cNvPr>
            <p:cNvSpPr txBox="1"/>
            <p:nvPr/>
          </p:nvSpPr>
          <p:spPr>
            <a:xfrm>
              <a:off x="216311" y="1974264"/>
              <a:ext cx="6534300" cy="2880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7900"/>
                <a:buFont typeface="Arial"/>
                <a:buNone/>
              </a:pPr>
              <a: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Seasons</a:t>
              </a:r>
              <a:b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</a:br>
              <a: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Eating’s</a:t>
              </a:r>
              <a:endParaRPr sz="7900" b="0" i="0" u="none" strike="noStrike" cap="none">
                <a:solidFill>
                  <a:schemeClr val="lt1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2000"/>
                </a:spcBef>
                <a:spcAft>
                  <a:spcPts val="0"/>
                </a:spcAft>
                <a:buClr>
                  <a:srgbClr val="000000"/>
                </a:buClr>
                <a:buSzPts val="2700"/>
                <a:buFont typeface="Arial"/>
                <a:buNone/>
              </a:pPr>
              <a:r>
                <a:rPr lang="en-US"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From BrightCarbon</a:t>
              </a:r>
              <a:endParaRPr sz="2700" b="0" i="0" u="none" strike="noStrike" cap="none">
                <a:solidFill>
                  <a:srgbClr val="D73A33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</p:txBody>
        </p:sp>
      </p:grpSp>
      <p:grpSp>
        <p:nvGrpSpPr>
          <p:cNvPr id="2" name="Google Shape;13245;g3acbb144eea_1_6349">
            <a:extLst>
              <a:ext uri="{FF2B5EF4-FFF2-40B4-BE49-F238E27FC236}">
                <a16:creationId xmlns:a16="http://schemas.microsoft.com/office/drawing/2014/main" id="{151CBD83-DC36-896A-E14A-74AE5059EF92}"/>
              </a:ext>
            </a:extLst>
          </p:cNvPr>
          <p:cNvGrpSpPr/>
          <p:nvPr/>
        </p:nvGrpSpPr>
        <p:grpSpPr>
          <a:xfrm>
            <a:off x="6189178" y="2188100"/>
            <a:ext cx="2173967" cy="2522703"/>
            <a:chOff x="512477" y="3804602"/>
            <a:chExt cx="2443483" cy="2835454"/>
          </a:xfrm>
        </p:grpSpPr>
        <p:grpSp>
          <p:nvGrpSpPr>
            <p:cNvPr id="3" name="Google Shape;13246;g3acbb144eea_1_6349">
              <a:extLst>
                <a:ext uri="{FF2B5EF4-FFF2-40B4-BE49-F238E27FC236}">
                  <a16:creationId xmlns:a16="http://schemas.microsoft.com/office/drawing/2014/main" id="{A4FDFB10-FD91-F674-7C9D-35728C8B247C}"/>
                </a:ext>
              </a:extLst>
            </p:cNvPr>
            <p:cNvGrpSpPr/>
            <p:nvPr/>
          </p:nvGrpSpPr>
          <p:grpSpPr>
            <a:xfrm>
              <a:off x="512477" y="4925388"/>
              <a:ext cx="1894479" cy="1714668"/>
              <a:chOff x="512477" y="4925388"/>
              <a:chExt cx="1894479" cy="1714668"/>
            </a:xfrm>
          </p:grpSpPr>
          <p:sp>
            <p:nvSpPr>
              <p:cNvPr id="12716" name="Google Shape;13247;g3acbb144eea_1_6349">
                <a:extLst>
                  <a:ext uri="{FF2B5EF4-FFF2-40B4-BE49-F238E27FC236}">
                    <a16:creationId xmlns:a16="http://schemas.microsoft.com/office/drawing/2014/main" id="{8AF10F83-BC8D-C7F1-B649-C0F3C992C067}"/>
                  </a:ext>
                </a:extLst>
              </p:cNvPr>
              <p:cNvSpPr/>
              <p:nvPr/>
            </p:nvSpPr>
            <p:spPr>
              <a:xfrm>
                <a:off x="512477" y="4925388"/>
                <a:ext cx="1894479" cy="1714668"/>
              </a:xfrm>
              <a:custGeom>
                <a:avLst/>
                <a:gdLst/>
                <a:ahLst/>
                <a:cxnLst/>
                <a:rect l="l" t="t" r="r" b="b"/>
                <a:pathLst>
                  <a:path w="1894479" h="1714668" extrusionOk="0">
                    <a:moveTo>
                      <a:pt x="22722" y="1479116"/>
                    </a:moveTo>
                    <a:lnTo>
                      <a:pt x="744611" y="296958"/>
                    </a:lnTo>
                    <a:cubicBezTo>
                      <a:pt x="922941" y="4963"/>
                      <a:pt x="1305528" y="-87535"/>
                      <a:pt x="1597522" y="90794"/>
                    </a:cubicBezTo>
                    <a:cubicBezTo>
                      <a:pt x="1889516" y="269123"/>
                      <a:pt x="1982015" y="651711"/>
                      <a:pt x="1803686" y="943705"/>
                    </a:cubicBezTo>
                    <a:cubicBezTo>
                      <a:pt x="1759130" y="1016730"/>
                      <a:pt x="1663880" y="1039696"/>
                      <a:pt x="1590855" y="995140"/>
                    </a:cubicBezTo>
                    <a:cubicBezTo>
                      <a:pt x="1517830" y="950584"/>
                      <a:pt x="1494864" y="855334"/>
                      <a:pt x="1539420" y="782309"/>
                    </a:cubicBezTo>
                    <a:cubicBezTo>
                      <a:pt x="1628743" y="636047"/>
                      <a:pt x="1582388" y="444383"/>
                      <a:pt x="1436126" y="355060"/>
                    </a:cubicBezTo>
                    <a:cubicBezTo>
                      <a:pt x="1289865" y="265737"/>
                      <a:pt x="1098201" y="312092"/>
                      <a:pt x="1008877" y="458353"/>
                    </a:cubicBezTo>
                    <a:lnTo>
                      <a:pt x="286988" y="1640512"/>
                    </a:lnTo>
                    <a:cubicBezTo>
                      <a:pt x="242432" y="1713537"/>
                      <a:pt x="147182" y="1736502"/>
                      <a:pt x="74157" y="1691947"/>
                    </a:cubicBezTo>
                    <a:cubicBezTo>
                      <a:pt x="1132" y="1647391"/>
                      <a:pt x="-21834" y="1552141"/>
                      <a:pt x="22722" y="1479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17" name="Google Shape;13248;g3acbb144eea_1_6349">
                <a:extLst>
                  <a:ext uri="{FF2B5EF4-FFF2-40B4-BE49-F238E27FC236}">
                    <a16:creationId xmlns:a16="http://schemas.microsoft.com/office/drawing/2014/main" id="{E687BCDF-4623-1826-9B94-46763A906772}"/>
                  </a:ext>
                </a:extLst>
              </p:cNvPr>
              <p:cNvGrpSpPr/>
              <p:nvPr/>
            </p:nvGrpSpPr>
            <p:grpSpPr>
              <a:xfrm>
                <a:off x="512501" y="4925465"/>
                <a:ext cx="1894234" cy="1714411"/>
                <a:chOff x="512501" y="4925465"/>
                <a:chExt cx="1894234" cy="1714411"/>
              </a:xfrm>
            </p:grpSpPr>
            <p:sp>
              <p:nvSpPr>
                <p:cNvPr id="12733" name="Google Shape;13249;g3acbb144eea_1_6349">
                  <a:extLst>
                    <a:ext uri="{FF2B5EF4-FFF2-40B4-BE49-F238E27FC236}">
                      <a16:creationId xmlns:a16="http://schemas.microsoft.com/office/drawing/2014/main" id="{4D4FF7E9-F266-7DEF-F141-40F422DEE44B}"/>
                    </a:ext>
                  </a:extLst>
                </p:cNvPr>
                <p:cNvSpPr/>
                <p:nvPr/>
              </p:nvSpPr>
              <p:spPr>
                <a:xfrm>
                  <a:off x="751734" y="6610138"/>
                  <a:ext cx="6985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5" h="4656" extrusionOk="0">
                      <a:moveTo>
                        <a:pt x="6985" y="0"/>
                      </a:moveTo>
                      <a:cubicBezTo>
                        <a:pt x="4763" y="1693"/>
                        <a:pt x="2328" y="3175"/>
                        <a:pt x="0" y="4657"/>
                      </a:cubicBezTo>
                      <a:cubicBezTo>
                        <a:pt x="2328" y="3175"/>
                        <a:pt x="4657" y="1693"/>
                        <a:pt x="698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4" name="Google Shape;13250;g3acbb144eea_1_6349">
                  <a:extLst>
                    <a:ext uri="{FF2B5EF4-FFF2-40B4-BE49-F238E27FC236}">
                      <a16:creationId xmlns:a16="http://schemas.microsoft.com/office/drawing/2014/main" id="{7B560C33-2075-0B39-5B15-CC419142004B}"/>
                    </a:ext>
                  </a:extLst>
                </p:cNvPr>
                <p:cNvSpPr/>
                <p:nvPr/>
              </p:nvSpPr>
              <p:spPr>
                <a:xfrm>
                  <a:off x="1643803" y="5252085"/>
                  <a:ext cx="41274" cy="17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4" h="17673" extrusionOk="0">
                      <a:moveTo>
                        <a:pt x="41275" y="0"/>
                      </a:moveTo>
                      <a:cubicBezTo>
                        <a:pt x="27199" y="4868"/>
                        <a:pt x="13335" y="10795"/>
                        <a:pt x="0" y="17674"/>
                      </a:cubicBezTo>
                      <a:cubicBezTo>
                        <a:pt x="13335" y="10795"/>
                        <a:pt x="27093" y="4868"/>
                        <a:pt x="4127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5" name="Google Shape;13251;g3acbb144eea_1_6349">
                  <a:extLst>
                    <a:ext uri="{FF2B5EF4-FFF2-40B4-BE49-F238E27FC236}">
                      <a16:creationId xmlns:a16="http://schemas.microsoft.com/office/drawing/2014/main" id="{26A2BDF3-766B-BBBA-B956-B38579633AF2}"/>
                    </a:ext>
                  </a:extLst>
                </p:cNvPr>
                <p:cNvSpPr/>
                <p:nvPr/>
              </p:nvSpPr>
              <p:spPr>
                <a:xfrm>
                  <a:off x="724746" y="6624954"/>
                  <a:ext cx="9101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1" h="3915" extrusionOk="0">
                      <a:moveTo>
                        <a:pt x="9102" y="0"/>
                      </a:moveTo>
                      <a:cubicBezTo>
                        <a:pt x="6138" y="1376"/>
                        <a:pt x="3069" y="2646"/>
                        <a:pt x="0" y="3916"/>
                      </a:cubicBezTo>
                      <a:cubicBezTo>
                        <a:pt x="3069" y="2646"/>
                        <a:pt x="6138" y="1482"/>
                        <a:pt x="910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4" name="Google Shape;13252;g3acbb144eea_1_6349">
                  <a:extLst>
                    <a:ext uri="{FF2B5EF4-FFF2-40B4-BE49-F238E27FC236}">
                      <a16:creationId xmlns:a16="http://schemas.microsoft.com/office/drawing/2014/main" id="{C39A677A-ED74-A983-8970-FCA4EE232953}"/>
                    </a:ext>
                  </a:extLst>
                </p:cNvPr>
                <p:cNvSpPr/>
                <p:nvPr/>
              </p:nvSpPr>
              <p:spPr>
                <a:xfrm>
                  <a:off x="738504" y="6618181"/>
                  <a:ext cx="8043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4338" extrusionOk="0">
                      <a:moveTo>
                        <a:pt x="8043" y="0"/>
                      </a:moveTo>
                      <a:cubicBezTo>
                        <a:pt x="5398" y="1587"/>
                        <a:pt x="2752" y="2963"/>
                        <a:pt x="0" y="4339"/>
                      </a:cubicBezTo>
                      <a:cubicBezTo>
                        <a:pt x="2752" y="2963"/>
                        <a:pt x="5398" y="1587"/>
                        <a:pt x="804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5" name="Google Shape;13253;g3acbb144eea_1_6349">
                  <a:extLst>
                    <a:ext uri="{FF2B5EF4-FFF2-40B4-BE49-F238E27FC236}">
                      <a16:creationId xmlns:a16="http://schemas.microsoft.com/office/drawing/2014/main" id="{46110F8F-33CF-22F8-3E94-42D56C44B58D}"/>
                    </a:ext>
                  </a:extLst>
                </p:cNvPr>
                <p:cNvSpPr/>
                <p:nvPr/>
              </p:nvSpPr>
              <p:spPr>
                <a:xfrm>
                  <a:off x="622723" y="6633316"/>
                  <a:ext cx="13969" cy="3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3492" extrusionOk="0">
                      <a:moveTo>
                        <a:pt x="13970" y="3492"/>
                      </a:moveTo>
                      <a:cubicBezTo>
                        <a:pt x="9313" y="2540"/>
                        <a:pt x="4657" y="1376"/>
                        <a:pt x="0" y="0"/>
                      </a:cubicBezTo>
                      <a:cubicBezTo>
                        <a:pt x="4657" y="1376"/>
                        <a:pt x="9313" y="2540"/>
                        <a:pt x="13970" y="34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6" name="Google Shape;13254;g3acbb144eea_1_6349">
                  <a:extLst>
                    <a:ext uri="{FF2B5EF4-FFF2-40B4-BE49-F238E27FC236}">
                      <a16:creationId xmlns:a16="http://schemas.microsoft.com/office/drawing/2014/main" id="{F0A0DEAA-7EEA-461C-A787-6BD5A7F79830}"/>
                    </a:ext>
                  </a:extLst>
                </p:cNvPr>
                <p:cNvSpPr/>
                <p:nvPr/>
              </p:nvSpPr>
              <p:spPr>
                <a:xfrm>
                  <a:off x="776181" y="6590453"/>
                  <a:ext cx="47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4762" extrusionOk="0">
                      <a:moveTo>
                        <a:pt x="4763" y="0"/>
                      </a:moveTo>
                      <a:cubicBezTo>
                        <a:pt x="3175" y="1694"/>
                        <a:pt x="1588" y="3176"/>
                        <a:pt x="0" y="4763"/>
                      </a:cubicBezTo>
                      <a:cubicBezTo>
                        <a:pt x="1588" y="3176"/>
                        <a:pt x="3281" y="1694"/>
                        <a:pt x="476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7" name="Google Shape;13255;g3acbb144eea_1_6349">
                  <a:extLst>
                    <a:ext uri="{FF2B5EF4-FFF2-40B4-BE49-F238E27FC236}">
                      <a16:creationId xmlns:a16="http://schemas.microsoft.com/office/drawing/2014/main" id="{9FCA81AB-FF7C-5D58-17E8-428F28DAFC83}"/>
                    </a:ext>
                  </a:extLst>
                </p:cNvPr>
                <p:cNvSpPr/>
                <p:nvPr/>
              </p:nvSpPr>
              <p:spPr>
                <a:xfrm>
                  <a:off x="764328" y="6600931"/>
                  <a:ext cx="5926" cy="4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4867" extrusionOk="0">
                      <a:moveTo>
                        <a:pt x="5927" y="0"/>
                      </a:moveTo>
                      <a:cubicBezTo>
                        <a:pt x="4022" y="1693"/>
                        <a:pt x="2011" y="3175"/>
                        <a:pt x="0" y="4868"/>
                      </a:cubicBezTo>
                      <a:cubicBezTo>
                        <a:pt x="2011" y="3281"/>
                        <a:pt x="4022" y="1799"/>
                        <a:pt x="59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8" name="Google Shape;13256;g3acbb144eea_1_6349">
                  <a:extLst>
                    <a:ext uri="{FF2B5EF4-FFF2-40B4-BE49-F238E27FC236}">
                      <a16:creationId xmlns:a16="http://schemas.microsoft.com/office/drawing/2014/main" id="{83954B2F-6743-F5DE-FDC5-3C4F2C247AC7}"/>
                    </a:ext>
                  </a:extLst>
                </p:cNvPr>
                <p:cNvSpPr/>
                <p:nvPr/>
              </p:nvSpPr>
              <p:spPr>
                <a:xfrm>
                  <a:off x="710564" y="6630458"/>
                  <a:ext cx="10159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59" h="3280" extrusionOk="0">
                      <a:moveTo>
                        <a:pt x="10160" y="0"/>
                      </a:moveTo>
                      <a:cubicBezTo>
                        <a:pt x="6773" y="1270"/>
                        <a:pt x="3387" y="2328"/>
                        <a:pt x="0" y="3281"/>
                      </a:cubicBezTo>
                      <a:cubicBezTo>
                        <a:pt x="3387" y="2328"/>
                        <a:pt x="6773" y="1270"/>
                        <a:pt x="1016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9" name="Google Shape;13257;g3acbb144eea_1_6349">
                  <a:extLst>
                    <a:ext uri="{FF2B5EF4-FFF2-40B4-BE49-F238E27FC236}">
                      <a16:creationId xmlns:a16="http://schemas.microsoft.com/office/drawing/2014/main" id="{233A2B17-5FEF-A3EE-CB0E-341CD460752C}"/>
                    </a:ext>
                  </a:extLst>
                </p:cNvPr>
                <p:cNvSpPr/>
                <p:nvPr/>
              </p:nvSpPr>
              <p:spPr>
                <a:xfrm>
                  <a:off x="651615" y="6639136"/>
                  <a:ext cx="1344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740" extrusionOk="0">
                      <a:moveTo>
                        <a:pt x="13441" y="741"/>
                      </a:moveTo>
                      <a:cubicBezTo>
                        <a:pt x="8996" y="741"/>
                        <a:pt x="4551" y="423"/>
                        <a:pt x="0" y="0"/>
                      </a:cubicBezTo>
                      <a:cubicBezTo>
                        <a:pt x="4445" y="423"/>
                        <a:pt x="8890" y="741"/>
                        <a:pt x="13441" y="74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0" name="Google Shape;13258;g3acbb144eea_1_6349">
                  <a:extLst>
                    <a:ext uri="{FF2B5EF4-FFF2-40B4-BE49-F238E27FC236}">
                      <a16:creationId xmlns:a16="http://schemas.microsoft.com/office/drawing/2014/main" id="{8E985EBA-91D3-209D-EE4D-12A78FABB8DB}"/>
                    </a:ext>
                  </a:extLst>
                </p:cNvPr>
                <p:cNvSpPr/>
                <p:nvPr/>
              </p:nvSpPr>
              <p:spPr>
                <a:xfrm>
                  <a:off x="637010" y="6636914"/>
                  <a:ext cx="1386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4" h="2116" extrusionOk="0">
                      <a:moveTo>
                        <a:pt x="13864" y="2117"/>
                      </a:moveTo>
                      <a:cubicBezTo>
                        <a:pt x="9208" y="1588"/>
                        <a:pt x="4657" y="953"/>
                        <a:pt x="0" y="0"/>
                      </a:cubicBezTo>
                      <a:cubicBezTo>
                        <a:pt x="4551" y="953"/>
                        <a:pt x="9208" y="1588"/>
                        <a:pt x="13864" y="211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1" name="Google Shape;13259;g3acbb144eea_1_6349">
                  <a:extLst>
                    <a:ext uri="{FF2B5EF4-FFF2-40B4-BE49-F238E27FC236}">
                      <a16:creationId xmlns:a16="http://schemas.microsoft.com/office/drawing/2014/main" id="{6A142FE5-B9CA-AC4F-872F-F1D6C20F42B9}"/>
                    </a:ext>
                  </a:extLst>
                </p:cNvPr>
                <p:cNvSpPr/>
                <p:nvPr/>
              </p:nvSpPr>
              <p:spPr>
                <a:xfrm>
                  <a:off x="666432" y="6639453"/>
                  <a:ext cx="12805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5" h="423" extrusionOk="0">
                      <a:moveTo>
                        <a:pt x="12806" y="0"/>
                      </a:moveTo>
                      <a:cubicBezTo>
                        <a:pt x="8572" y="318"/>
                        <a:pt x="4233" y="424"/>
                        <a:pt x="0" y="424"/>
                      </a:cubicBezTo>
                      <a:cubicBezTo>
                        <a:pt x="4339" y="424"/>
                        <a:pt x="8572" y="318"/>
                        <a:pt x="1280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2" name="Google Shape;13260;g3acbb144eea_1_6349">
                  <a:extLst>
                    <a:ext uri="{FF2B5EF4-FFF2-40B4-BE49-F238E27FC236}">
                      <a16:creationId xmlns:a16="http://schemas.microsoft.com/office/drawing/2014/main" id="{09E217CC-1B6B-5F55-9E6C-714EE64E8387}"/>
                    </a:ext>
                  </a:extLst>
                </p:cNvPr>
                <p:cNvSpPr/>
                <p:nvPr/>
              </p:nvSpPr>
              <p:spPr>
                <a:xfrm>
                  <a:off x="695854" y="6634691"/>
                  <a:ext cx="11218" cy="2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2433" extrusionOk="0">
                      <a:moveTo>
                        <a:pt x="11218" y="0"/>
                      </a:moveTo>
                      <a:cubicBezTo>
                        <a:pt x="7514" y="952"/>
                        <a:pt x="3810" y="1799"/>
                        <a:pt x="0" y="2434"/>
                      </a:cubicBezTo>
                      <a:cubicBezTo>
                        <a:pt x="3704" y="1693"/>
                        <a:pt x="7514" y="952"/>
                        <a:pt x="1121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3" name="Google Shape;13261;g3acbb144eea_1_6349">
                  <a:extLst>
                    <a:ext uri="{FF2B5EF4-FFF2-40B4-BE49-F238E27FC236}">
                      <a16:creationId xmlns:a16="http://schemas.microsoft.com/office/drawing/2014/main" id="{06E1DB9E-8B14-A6FE-04C9-DA8353C89AEA}"/>
                    </a:ext>
                  </a:extLst>
                </p:cNvPr>
                <p:cNvSpPr/>
                <p:nvPr/>
              </p:nvSpPr>
              <p:spPr>
                <a:xfrm>
                  <a:off x="681249" y="6637654"/>
                  <a:ext cx="12064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4" h="1587" extrusionOk="0">
                      <a:moveTo>
                        <a:pt x="12065" y="0"/>
                      </a:moveTo>
                      <a:cubicBezTo>
                        <a:pt x="8043" y="635"/>
                        <a:pt x="4022" y="1164"/>
                        <a:pt x="0" y="1588"/>
                      </a:cubicBezTo>
                      <a:cubicBezTo>
                        <a:pt x="4022" y="1270"/>
                        <a:pt x="8043" y="741"/>
                        <a:pt x="1206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9" name="Google Shape;13262;g3acbb144eea_1_6349">
                  <a:extLst>
                    <a:ext uri="{FF2B5EF4-FFF2-40B4-BE49-F238E27FC236}">
                      <a16:creationId xmlns:a16="http://schemas.microsoft.com/office/drawing/2014/main" id="{45BC0843-AC9C-782A-5450-50B8F43D2CBB}"/>
                    </a:ext>
                  </a:extLst>
                </p:cNvPr>
                <p:cNvSpPr/>
                <p:nvPr/>
              </p:nvSpPr>
              <p:spPr>
                <a:xfrm>
                  <a:off x="787188" y="6578705"/>
                  <a:ext cx="3492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" h="4233" extrusionOk="0">
                      <a:moveTo>
                        <a:pt x="3493" y="0"/>
                      </a:moveTo>
                      <a:cubicBezTo>
                        <a:pt x="2434" y="1482"/>
                        <a:pt x="1164" y="2752"/>
                        <a:pt x="0" y="4234"/>
                      </a:cubicBezTo>
                      <a:cubicBezTo>
                        <a:pt x="1164" y="2858"/>
                        <a:pt x="2434" y="1482"/>
                        <a:pt x="349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0" name="Google Shape;13263;g3acbb144eea_1_6349">
                  <a:extLst>
                    <a:ext uri="{FF2B5EF4-FFF2-40B4-BE49-F238E27FC236}">
                      <a16:creationId xmlns:a16="http://schemas.microsoft.com/office/drawing/2014/main" id="{FB58A634-0960-59BD-D676-3B3DB017854E}"/>
                    </a:ext>
                  </a:extLst>
                </p:cNvPr>
                <p:cNvSpPr/>
                <p:nvPr/>
              </p:nvSpPr>
              <p:spPr>
                <a:xfrm>
                  <a:off x="2042583" y="5721244"/>
                  <a:ext cx="2010" cy="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4761" extrusionOk="0">
                      <a:moveTo>
                        <a:pt x="0" y="4762"/>
                      </a:moveTo>
                      <a:cubicBezTo>
                        <a:pt x="741" y="3175"/>
                        <a:pt x="1270" y="1587"/>
                        <a:pt x="2011" y="0"/>
                      </a:cubicBezTo>
                      <a:cubicBezTo>
                        <a:pt x="1270" y="1587"/>
                        <a:pt x="635" y="3175"/>
                        <a:pt x="0" y="47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1" name="Google Shape;13264;g3acbb144eea_1_6349">
                  <a:extLst>
                    <a:ext uri="{FF2B5EF4-FFF2-40B4-BE49-F238E27FC236}">
                      <a16:creationId xmlns:a16="http://schemas.microsoft.com/office/drawing/2014/main" id="{F089B54D-F37E-70BA-C6AB-C913C592F9CD}"/>
                    </a:ext>
                  </a:extLst>
                </p:cNvPr>
                <p:cNvSpPr/>
                <p:nvPr/>
              </p:nvSpPr>
              <p:spPr>
                <a:xfrm>
                  <a:off x="2036550" y="5835015"/>
                  <a:ext cx="232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6878" extrusionOk="0">
                      <a:moveTo>
                        <a:pt x="2328" y="6879"/>
                      </a:moveTo>
                      <a:cubicBezTo>
                        <a:pt x="1482" y="4657"/>
                        <a:pt x="741" y="2328"/>
                        <a:pt x="0" y="0"/>
                      </a:cubicBezTo>
                      <a:cubicBezTo>
                        <a:pt x="741" y="2328"/>
                        <a:pt x="1482" y="4551"/>
                        <a:pt x="232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2" name="Google Shape;13265;g3acbb144eea_1_6349">
                  <a:extLst>
                    <a:ext uri="{FF2B5EF4-FFF2-40B4-BE49-F238E27FC236}">
                      <a16:creationId xmlns:a16="http://schemas.microsoft.com/office/drawing/2014/main" id="{1BFD9B9F-0D52-4598-D863-5FFE2FAF568A}"/>
                    </a:ext>
                  </a:extLst>
                </p:cNvPr>
                <p:cNvSpPr/>
                <p:nvPr/>
              </p:nvSpPr>
              <p:spPr>
                <a:xfrm>
                  <a:off x="2047769" y="5861473"/>
                  <a:ext cx="3598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6561" extrusionOk="0">
                      <a:moveTo>
                        <a:pt x="3598" y="6562"/>
                      </a:moveTo>
                      <a:cubicBezTo>
                        <a:pt x="2328" y="4445"/>
                        <a:pt x="1164" y="2222"/>
                        <a:pt x="0" y="0"/>
                      </a:cubicBezTo>
                      <a:cubicBezTo>
                        <a:pt x="1164" y="2222"/>
                        <a:pt x="2328" y="4339"/>
                        <a:pt x="3598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3" name="Google Shape;13266;g3acbb144eea_1_6349">
                  <a:extLst>
                    <a:ext uri="{FF2B5EF4-FFF2-40B4-BE49-F238E27FC236}">
                      <a16:creationId xmlns:a16="http://schemas.microsoft.com/office/drawing/2014/main" id="{EB0C3F11-7169-E213-B458-330E51F21F86}"/>
                    </a:ext>
                  </a:extLst>
                </p:cNvPr>
                <p:cNvSpPr/>
                <p:nvPr/>
              </p:nvSpPr>
              <p:spPr>
                <a:xfrm>
                  <a:off x="2032846" y="5821256"/>
                  <a:ext cx="1693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879" extrusionOk="0">
                      <a:moveTo>
                        <a:pt x="1693" y="6879"/>
                      </a:moveTo>
                      <a:cubicBezTo>
                        <a:pt x="1058" y="4551"/>
                        <a:pt x="529" y="2329"/>
                        <a:pt x="0" y="0"/>
                      </a:cubicBezTo>
                      <a:cubicBezTo>
                        <a:pt x="529" y="2329"/>
                        <a:pt x="1058" y="4657"/>
                        <a:pt x="169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4" name="Google Shape;13267;g3acbb144eea_1_6349">
                  <a:extLst>
                    <a:ext uri="{FF2B5EF4-FFF2-40B4-BE49-F238E27FC236}">
                      <a16:creationId xmlns:a16="http://schemas.microsoft.com/office/drawing/2014/main" id="{9EAC0BD9-E440-42E5-0F6D-46E1E342519A}"/>
                    </a:ext>
                  </a:extLst>
                </p:cNvPr>
                <p:cNvSpPr/>
                <p:nvPr/>
              </p:nvSpPr>
              <p:spPr>
                <a:xfrm>
                  <a:off x="2063750" y="5885603"/>
                  <a:ext cx="4974" cy="6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6032" extrusionOk="0">
                      <a:moveTo>
                        <a:pt x="4974" y="6033"/>
                      </a:moveTo>
                      <a:cubicBezTo>
                        <a:pt x="3175" y="4128"/>
                        <a:pt x="1587" y="2011"/>
                        <a:pt x="0" y="0"/>
                      </a:cubicBezTo>
                      <a:cubicBezTo>
                        <a:pt x="1587" y="2011"/>
                        <a:pt x="3281" y="4128"/>
                        <a:pt x="4974" y="603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5" name="Google Shape;13268;g3acbb144eea_1_6349">
                  <a:extLst>
                    <a:ext uri="{FF2B5EF4-FFF2-40B4-BE49-F238E27FC236}">
                      <a16:creationId xmlns:a16="http://schemas.microsoft.com/office/drawing/2014/main" id="{420FCF39-E328-B306-8AA5-0A4EA9CC990C}"/>
                    </a:ext>
                  </a:extLst>
                </p:cNvPr>
                <p:cNvSpPr/>
                <p:nvPr/>
              </p:nvSpPr>
              <p:spPr>
                <a:xfrm>
                  <a:off x="2073486" y="5896504"/>
                  <a:ext cx="5715" cy="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5714" extrusionOk="0">
                      <a:moveTo>
                        <a:pt x="5715" y="5715"/>
                      </a:moveTo>
                      <a:cubicBezTo>
                        <a:pt x="3704" y="3916"/>
                        <a:pt x="1905" y="1905"/>
                        <a:pt x="0" y="0"/>
                      </a:cubicBezTo>
                      <a:cubicBezTo>
                        <a:pt x="1905" y="1905"/>
                        <a:pt x="3704" y="3916"/>
                        <a:pt x="5715" y="571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6" name="Google Shape;13269;g3acbb144eea_1_6349">
                  <a:extLst>
                    <a:ext uri="{FF2B5EF4-FFF2-40B4-BE49-F238E27FC236}">
                      <a16:creationId xmlns:a16="http://schemas.microsoft.com/office/drawing/2014/main" id="{86F2FAE0-0EEF-CE4E-D5BA-8CEB7A2E029E}"/>
                    </a:ext>
                  </a:extLst>
                </p:cNvPr>
                <p:cNvSpPr/>
                <p:nvPr/>
              </p:nvSpPr>
              <p:spPr>
                <a:xfrm>
                  <a:off x="2041524" y="5848561"/>
                  <a:ext cx="2963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667" extrusionOk="0">
                      <a:moveTo>
                        <a:pt x="2963" y="6668"/>
                      </a:moveTo>
                      <a:cubicBezTo>
                        <a:pt x="1905" y="4445"/>
                        <a:pt x="953" y="2223"/>
                        <a:pt x="0" y="0"/>
                      </a:cubicBezTo>
                      <a:cubicBezTo>
                        <a:pt x="953" y="2223"/>
                        <a:pt x="1905" y="4551"/>
                        <a:pt x="2963" y="66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7" name="Google Shape;13270;g3acbb144eea_1_6349">
                  <a:extLst>
                    <a:ext uri="{FF2B5EF4-FFF2-40B4-BE49-F238E27FC236}">
                      <a16:creationId xmlns:a16="http://schemas.microsoft.com/office/drawing/2014/main" id="{1186CD4F-EDA2-E595-95F8-43793F9B1146}"/>
                    </a:ext>
                  </a:extLst>
                </p:cNvPr>
                <p:cNvSpPr/>
                <p:nvPr/>
              </p:nvSpPr>
              <p:spPr>
                <a:xfrm>
                  <a:off x="2032846" y="5749395"/>
                  <a:ext cx="1375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6244" extrusionOk="0">
                      <a:moveTo>
                        <a:pt x="0" y="6244"/>
                      </a:moveTo>
                      <a:cubicBezTo>
                        <a:pt x="423" y="4128"/>
                        <a:pt x="847" y="2011"/>
                        <a:pt x="1376" y="0"/>
                      </a:cubicBezTo>
                      <a:cubicBezTo>
                        <a:pt x="847" y="2117"/>
                        <a:pt x="423" y="4128"/>
                        <a:pt x="0" y="624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8" name="Google Shape;13271;g3acbb144eea_1_6349">
                  <a:extLst>
                    <a:ext uri="{FF2B5EF4-FFF2-40B4-BE49-F238E27FC236}">
                      <a16:creationId xmlns:a16="http://schemas.microsoft.com/office/drawing/2014/main" id="{4225E144-6903-B85B-3CBD-5AB020350BE7}"/>
                    </a:ext>
                  </a:extLst>
                </p:cNvPr>
                <p:cNvSpPr/>
                <p:nvPr/>
              </p:nvSpPr>
              <p:spPr>
                <a:xfrm>
                  <a:off x="2030412" y="5763789"/>
                  <a:ext cx="846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6561" extrusionOk="0">
                      <a:moveTo>
                        <a:pt x="0" y="6562"/>
                      </a:moveTo>
                      <a:cubicBezTo>
                        <a:pt x="212" y="4340"/>
                        <a:pt x="529" y="2223"/>
                        <a:pt x="847" y="0"/>
                      </a:cubicBezTo>
                      <a:cubicBezTo>
                        <a:pt x="529" y="2223"/>
                        <a:pt x="317" y="4340"/>
                        <a:pt x="0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9" name="Google Shape;13272;g3acbb144eea_1_6349">
                  <a:extLst>
                    <a:ext uri="{FF2B5EF4-FFF2-40B4-BE49-F238E27FC236}">
                      <a16:creationId xmlns:a16="http://schemas.microsoft.com/office/drawing/2014/main" id="{736C3744-BC4E-A9B8-23D8-66E8948164F7}"/>
                    </a:ext>
                  </a:extLst>
                </p:cNvPr>
                <p:cNvSpPr/>
                <p:nvPr/>
              </p:nvSpPr>
              <p:spPr>
                <a:xfrm>
                  <a:off x="2030412" y="5807075"/>
                  <a:ext cx="105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6878" extrusionOk="0">
                      <a:moveTo>
                        <a:pt x="1058" y="6879"/>
                      </a:moveTo>
                      <a:cubicBezTo>
                        <a:pt x="635" y="4551"/>
                        <a:pt x="317" y="2328"/>
                        <a:pt x="0" y="0"/>
                      </a:cubicBezTo>
                      <a:cubicBezTo>
                        <a:pt x="317" y="2328"/>
                        <a:pt x="635" y="4657"/>
                        <a:pt x="105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0" name="Google Shape;13273;g3acbb144eea_1_6349">
                  <a:extLst>
                    <a:ext uri="{FF2B5EF4-FFF2-40B4-BE49-F238E27FC236}">
                      <a16:creationId xmlns:a16="http://schemas.microsoft.com/office/drawing/2014/main" id="{74909B2D-5136-5B0D-B144-D800D339E2EB}"/>
                    </a:ext>
                  </a:extLst>
                </p:cNvPr>
                <p:cNvSpPr/>
                <p:nvPr/>
              </p:nvSpPr>
              <p:spPr>
                <a:xfrm>
                  <a:off x="2036868" y="5735108"/>
                  <a:ext cx="190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4" h="5820" extrusionOk="0">
                      <a:moveTo>
                        <a:pt x="0" y="5821"/>
                      </a:moveTo>
                      <a:cubicBezTo>
                        <a:pt x="635" y="3916"/>
                        <a:pt x="1164" y="1905"/>
                        <a:pt x="1905" y="0"/>
                      </a:cubicBezTo>
                      <a:cubicBezTo>
                        <a:pt x="1164" y="1905"/>
                        <a:pt x="635" y="3810"/>
                        <a:pt x="0" y="582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1" name="Google Shape;13274;g3acbb144eea_1_6349">
                  <a:extLst>
                    <a:ext uri="{FF2B5EF4-FFF2-40B4-BE49-F238E27FC236}">
                      <a16:creationId xmlns:a16="http://schemas.microsoft.com/office/drawing/2014/main" id="{0B76398E-6EAF-FB84-F7F3-C5C3A9FE3868}"/>
                    </a:ext>
                  </a:extLst>
                </p:cNvPr>
                <p:cNvSpPr/>
                <p:nvPr/>
              </p:nvSpPr>
              <p:spPr>
                <a:xfrm>
                  <a:off x="2029354" y="5792681"/>
                  <a:ext cx="423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6878" extrusionOk="0">
                      <a:moveTo>
                        <a:pt x="423" y="6879"/>
                      </a:moveTo>
                      <a:cubicBezTo>
                        <a:pt x="212" y="4551"/>
                        <a:pt x="106" y="2328"/>
                        <a:pt x="0" y="0"/>
                      </a:cubicBezTo>
                      <a:cubicBezTo>
                        <a:pt x="0" y="2328"/>
                        <a:pt x="212" y="4551"/>
                        <a:pt x="42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2" name="Google Shape;13275;g3acbb144eea_1_6349">
                  <a:extLst>
                    <a:ext uri="{FF2B5EF4-FFF2-40B4-BE49-F238E27FC236}">
                      <a16:creationId xmlns:a16="http://schemas.microsoft.com/office/drawing/2014/main" id="{8014C495-F350-7D72-9D0F-2382BC2D8AF3}"/>
                    </a:ext>
                  </a:extLst>
                </p:cNvPr>
                <p:cNvSpPr/>
                <p:nvPr/>
              </p:nvSpPr>
              <p:spPr>
                <a:xfrm>
                  <a:off x="2029459" y="5778182"/>
                  <a:ext cx="211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6773" extrusionOk="0">
                      <a:moveTo>
                        <a:pt x="0" y="6773"/>
                      </a:moveTo>
                      <a:cubicBezTo>
                        <a:pt x="0" y="4551"/>
                        <a:pt x="0" y="2223"/>
                        <a:pt x="212" y="0"/>
                      </a:cubicBezTo>
                      <a:cubicBezTo>
                        <a:pt x="106" y="2223"/>
                        <a:pt x="0" y="4551"/>
                        <a:pt x="0" y="677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3" name="Google Shape;13276;g3acbb144eea_1_6349">
                  <a:extLst>
                    <a:ext uri="{FF2B5EF4-FFF2-40B4-BE49-F238E27FC236}">
                      <a16:creationId xmlns:a16="http://schemas.microsoft.com/office/drawing/2014/main" id="{F4952C90-4F82-D153-0DA6-CB992ADB5A7E}"/>
                    </a:ext>
                  </a:extLst>
                </p:cNvPr>
                <p:cNvSpPr/>
                <p:nvPr/>
              </p:nvSpPr>
              <p:spPr>
                <a:xfrm>
                  <a:off x="2055071" y="5873855"/>
                  <a:ext cx="4339" cy="6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6349" extrusionOk="0">
                      <a:moveTo>
                        <a:pt x="4339" y="6350"/>
                      </a:moveTo>
                      <a:cubicBezTo>
                        <a:pt x="2858" y="4339"/>
                        <a:pt x="1482" y="2117"/>
                        <a:pt x="0" y="0"/>
                      </a:cubicBezTo>
                      <a:cubicBezTo>
                        <a:pt x="1376" y="2117"/>
                        <a:pt x="2752" y="4233"/>
                        <a:pt x="4339" y="63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4" name="Google Shape;13277;g3acbb144eea_1_6349">
                  <a:extLst>
                    <a:ext uri="{FF2B5EF4-FFF2-40B4-BE49-F238E27FC236}">
                      <a16:creationId xmlns:a16="http://schemas.microsoft.com/office/drawing/2014/main" id="{B24AB5F0-D938-8B3C-65F3-47C70B03333D}"/>
                    </a:ext>
                  </a:extLst>
                </p:cNvPr>
                <p:cNvSpPr/>
                <p:nvPr/>
              </p:nvSpPr>
              <p:spPr>
                <a:xfrm>
                  <a:off x="764751" y="5819563"/>
                  <a:ext cx="225213" cy="354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213" h="354012" extrusionOk="0">
                      <a:moveTo>
                        <a:pt x="225213" y="131339"/>
                      </a:moveTo>
                      <a:cubicBezTo>
                        <a:pt x="192934" y="91757"/>
                        <a:pt x="160020" y="47942"/>
                        <a:pt x="127635" y="0"/>
                      </a:cubicBezTo>
                      <a:lnTo>
                        <a:pt x="0" y="209127"/>
                      </a:lnTo>
                      <a:cubicBezTo>
                        <a:pt x="29422" y="262043"/>
                        <a:pt x="60642" y="310303"/>
                        <a:pt x="92075" y="354013"/>
                      </a:cubicBezTo>
                      <a:lnTo>
                        <a:pt x="225213" y="13144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5" name="Google Shape;13278;g3acbb144eea_1_6349">
                  <a:extLst>
                    <a:ext uri="{FF2B5EF4-FFF2-40B4-BE49-F238E27FC236}">
                      <a16:creationId xmlns:a16="http://schemas.microsoft.com/office/drawing/2014/main" id="{997AC874-C154-C996-3086-DAD5BBFA7058}"/>
                    </a:ext>
                  </a:extLst>
                </p:cNvPr>
                <p:cNvSpPr/>
                <p:nvPr/>
              </p:nvSpPr>
              <p:spPr>
                <a:xfrm>
                  <a:off x="1052089" y="5325004"/>
                  <a:ext cx="238336" cy="3735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36" h="373591" extrusionOk="0">
                      <a:moveTo>
                        <a:pt x="238337" y="123720"/>
                      </a:moveTo>
                      <a:cubicBezTo>
                        <a:pt x="204576" y="83926"/>
                        <a:pt x="172508" y="42545"/>
                        <a:pt x="142346" y="0"/>
                      </a:cubicBezTo>
                      <a:lnTo>
                        <a:pt x="0" y="233151"/>
                      </a:lnTo>
                      <a:cubicBezTo>
                        <a:pt x="28469" y="284269"/>
                        <a:pt x="58526" y="331047"/>
                        <a:pt x="88900" y="373592"/>
                      </a:cubicBezTo>
                      <a:lnTo>
                        <a:pt x="238337" y="12382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6" name="Google Shape;13279;g3acbb144eea_1_6349">
                  <a:extLst>
                    <a:ext uri="{FF2B5EF4-FFF2-40B4-BE49-F238E27FC236}">
                      <a16:creationId xmlns:a16="http://schemas.microsoft.com/office/drawing/2014/main" id="{F8B4B2C2-4CF3-4D44-1DD2-BACB46067D04}"/>
                    </a:ext>
                  </a:extLst>
                </p:cNvPr>
                <p:cNvSpPr/>
                <p:nvPr/>
              </p:nvSpPr>
              <p:spPr>
                <a:xfrm>
                  <a:off x="2052002" y="5613929"/>
                  <a:ext cx="37888" cy="938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88" h="93874" extrusionOk="0">
                      <a:moveTo>
                        <a:pt x="37888" y="0"/>
                      </a:moveTo>
                      <a:lnTo>
                        <a:pt x="37888" y="0"/>
                      </a:lnTo>
                      <a:cubicBezTo>
                        <a:pt x="30692" y="32279"/>
                        <a:pt x="18203" y="64029"/>
                        <a:pt x="0" y="93768"/>
                      </a:cubicBezTo>
                      <a:cubicBezTo>
                        <a:pt x="0" y="93768"/>
                        <a:pt x="0" y="93768"/>
                        <a:pt x="0" y="93874"/>
                      </a:cubicBezTo>
                      <a:cubicBezTo>
                        <a:pt x="0" y="93874"/>
                        <a:pt x="0" y="93874"/>
                        <a:pt x="0" y="93768"/>
                      </a:cubicBezTo>
                      <a:cubicBezTo>
                        <a:pt x="18203" y="64029"/>
                        <a:pt x="30692" y="32279"/>
                        <a:pt x="3788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7" name="Google Shape;13280;g3acbb144eea_1_6349">
                  <a:extLst>
                    <a:ext uri="{FF2B5EF4-FFF2-40B4-BE49-F238E27FC236}">
                      <a16:creationId xmlns:a16="http://schemas.microsoft.com/office/drawing/2014/main" id="{57C1AC22-E6B3-B3EA-D62A-E001DAFEF9AB}"/>
                    </a:ext>
                  </a:extLst>
                </p:cNvPr>
                <p:cNvSpPr/>
                <p:nvPr/>
              </p:nvSpPr>
              <p:spPr>
                <a:xfrm>
                  <a:off x="512501" y="6290098"/>
                  <a:ext cx="193406" cy="34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06" h="343111" extrusionOk="0">
                      <a:moveTo>
                        <a:pt x="96886" y="296862"/>
                      </a:moveTo>
                      <a:lnTo>
                        <a:pt x="193406" y="135572"/>
                      </a:lnTo>
                      <a:cubicBezTo>
                        <a:pt x="160069" y="94932"/>
                        <a:pt x="125991" y="49741"/>
                        <a:pt x="92547" y="0"/>
                      </a:cubicBezTo>
                      <a:lnTo>
                        <a:pt x="22697" y="114406"/>
                      </a:lnTo>
                      <a:cubicBezTo>
                        <a:pt x="-21859" y="187430"/>
                        <a:pt x="1213" y="282680"/>
                        <a:pt x="74132" y="327237"/>
                      </a:cubicBezTo>
                      <a:cubicBezTo>
                        <a:pt x="85668" y="334221"/>
                        <a:pt x="97733" y="339407"/>
                        <a:pt x="110116" y="343112"/>
                      </a:cubicBezTo>
                      <a:cubicBezTo>
                        <a:pt x="100696" y="340254"/>
                        <a:pt x="91489" y="336444"/>
                        <a:pt x="82493" y="331681"/>
                      </a:cubicBezTo>
                      <a:cubicBezTo>
                        <a:pt x="85351" y="319722"/>
                        <a:pt x="90113" y="307869"/>
                        <a:pt x="96886" y="2967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8" name="Google Shape;13281;g3acbb144eea_1_6349">
                  <a:extLst>
                    <a:ext uri="{FF2B5EF4-FFF2-40B4-BE49-F238E27FC236}">
                      <a16:creationId xmlns:a16="http://schemas.microsoft.com/office/drawing/2014/main" id="{6CA2F242-967D-C51D-B0EB-51BA2A310728}"/>
                    </a:ext>
                  </a:extLst>
                </p:cNvPr>
                <p:cNvSpPr/>
                <p:nvPr/>
              </p:nvSpPr>
              <p:spPr>
                <a:xfrm>
                  <a:off x="1551939" y="5284893"/>
                  <a:ext cx="6582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28" h="57150" extrusionOk="0">
                      <a:moveTo>
                        <a:pt x="0" y="57150"/>
                      </a:moveTo>
                      <a:lnTo>
                        <a:pt x="0" y="57150"/>
                      </a:lnTo>
                      <a:cubicBezTo>
                        <a:pt x="19473" y="34714"/>
                        <a:pt x="41593" y="15558"/>
                        <a:pt x="65828" y="0"/>
                      </a:cubicBezTo>
                      <a:cubicBezTo>
                        <a:pt x="41698" y="15558"/>
                        <a:pt x="19473" y="34714"/>
                        <a:pt x="0" y="571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9" name="Google Shape;13282;g3acbb144eea_1_6349">
                  <a:extLst>
                    <a:ext uri="{FF2B5EF4-FFF2-40B4-BE49-F238E27FC236}">
                      <a16:creationId xmlns:a16="http://schemas.microsoft.com/office/drawing/2014/main" id="{42581D30-CD9B-5B69-2F3D-80729661324A}"/>
                    </a:ext>
                  </a:extLst>
                </p:cNvPr>
                <p:cNvSpPr/>
                <p:nvPr/>
              </p:nvSpPr>
              <p:spPr>
                <a:xfrm>
                  <a:off x="1944264" y="5277908"/>
                  <a:ext cx="115781" cy="120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1" h="120120" extrusionOk="0">
                      <a:moveTo>
                        <a:pt x="4445" y="2540"/>
                      </a:moveTo>
                      <a:cubicBezTo>
                        <a:pt x="2963" y="1693"/>
                        <a:pt x="1482" y="84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847"/>
                        <a:pt x="2963" y="1693"/>
                        <a:pt x="4445" y="2540"/>
                      </a:cubicBezTo>
                      <a:cubicBezTo>
                        <a:pt x="53022" y="32279"/>
                        <a:pt x="90593" y="73236"/>
                        <a:pt x="115782" y="120121"/>
                      </a:cubicBezTo>
                      <a:lnTo>
                        <a:pt x="115782" y="120121"/>
                      </a:lnTo>
                      <a:cubicBezTo>
                        <a:pt x="90593" y="73236"/>
                        <a:pt x="53022" y="32173"/>
                        <a:pt x="4445" y="254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0" name="Google Shape;13283;g3acbb144eea_1_6349">
                  <a:extLst>
                    <a:ext uri="{FF2B5EF4-FFF2-40B4-BE49-F238E27FC236}">
                      <a16:creationId xmlns:a16="http://schemas.microsoft.com/office/drawing/2014/main" id="{CF81B4E0-41FA-A0B9-C84B-ABBAF6B7CCBE}"/>
                    </a:ext>
                  </a:extLst>
                </p:cNvPr>
                <p:cNvSpPr/>
                <p:nvPr/>
              </p:nvSpPr>
              <p:spPr>
                <a:xfrm>
                  <a:off x="2084175" y="5601546"/>
                  <a:ext cx="300566" cy="341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6" h="341784" extrusionOk="0">
                      <a:moveTo>
                        <a:pt x="142134" y="0"/>
                      </a:moveTo>
                      <a:cubicBezTo>
                        <a:pt x="131233" y="94720"/>
                        <a:pt x="100118" y="188383"/>
                        <a:pt x="51964" y="267229"/>
                      </a:cubicBezTo>
                      <a:cubicBezTo>
                        <a:pt x="40428" y="286067"/>
                        <a:pt x="24553" y="300566"/>
                        <a:pt x="6562" y="310409"/>
                      </a:cubicBezTo>
                      <a:cubicBezTo>
                        <a:pt x="4233" y="308716"/>
                        <a:pt x="2223" y="306811"/>
                        <a:pt x="0" y="305011"/>
                      </a:cubicBezTo>
                      <a:cubicBezTo>
                        <a:pt x="6033" y="310092"/>
                        <a:pt x="12277" y="314854"/>
                        <a:pt x="19156" y="319087"/>
                      </a:cubicBezTo>
                      <a:cubicBezTo>
                        <a:pt x="92181" y="363643"/>
                        <a:pt x="187431" y="340572"/>
                        <a:pt x="231987" y="267652"/>
                      </a:cubicBezTo>
                      <a:cubicBezTo>
                        <a:pt x="262996" y="216958"/>
                        <a:pt x="285538" y="163406"/>
                        <a:pt x="300567" y="108796"/>
                      </a:cubicBezTo>
                      <a:cubicBezTo>
                        <a:pt x="253048" y="48365"/>
                        <a:pt x="199496" y="12382"/>
                        <a:pt x="142134" y="1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1" name="Google Shape;13284;g3acbb144eea_1_6349">
                  <a:extLst>
                    <a:ext uri="{FF2B5EF4-FFF2-40B4-BE49-F238E27FC236}">
                      <a16:creationId xmlns:a16="http://schemas.microsoft.com/office/drawing/2014/main" id="{A94CDCE1-9386-D3FF-1DAF-31C90CB2308F}"/>
                    </a:ext>
                  </a:extLst>
                </p:cNvPr>
                <p:cNvSpPr/>
                <p:nvPr/>
              </p:nvSpPr>
              <p:spPr>
                <a:xfrm>
                  <a:off x="1996863" y="5022215"/>
                  <a:ext cx="394546" cy="387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546" h="387138" extrusionOk="0">
                      <a:moveTo>
                        <a:pt x="106" y="97896"/>
                      </a:moveTo>
                      <a:cubicBezTo>
                        <a:pt x="16087" y="105410"/>
                        <a:pt x="31750" y="113771"/>
                        <a:pt x="47096" y="123084"/>
                      </a:cubicBezTo>
                      <a:cubicBezTo>
                        <a:pt x="131868" y="174837"/>
                        <a:pt x="185632" y="256116"/>
                        <a:pt x="212619" y="349568"/>
                      </a:cubicBezTo>
                      <a:cubicBezTo>
                        <a:pt x="267123" y="348827"/>
                        <a:pt x="321628" y="357928"/>
                        <a:pt x="373380" y="378354"/>
                      </a:cubicBezTo>
                      <a:cubicBezTo>
                        <a:pt x="380577" y="381106"/>
                        <a:pt x="387562" y="384069"/>
                        <a:pt x="394547" y="387138"/>
                      </a:cubicBezTo>
                      <a:cubicBezTo>
                        <a:pt x="359622" y="232410"/>
                        <a:pt x="266065" y="91228"/>
                        <a:pt x="122449" y="0"/>
                      </a:cubicBezTo>
                      <a:cubicBezTo>
                        <a:pt x="116523" y="2116"/>
                        <a:pt x="110596" y="4339"/>
                        <a:pt x="104987" y="6773"/>
                      </a:cubicBezTo>
                      <a:cubicBezTo>
                        <a:pt x="59478" y="25823"/>
                        <a:pt x="25083" y="58208"/>
                        <a:pt x="0" y="977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2" name="Google Shape;13285;g3acbb144eea_1_6349">
                  <a:extLst>
                    <a:ext uri="{FF2B5EF4-FFF2-40B4-BE49-F238E27FC236}">
                      <a16:creationId xmlns:a16="http://schemas.microsoft.com/office/drawing/2014/main" id="{FD8F56EC-F415-531D-EC1C-D906EB5D078F}"/>
                    </a:ext>
                  </a:extLst>
                </p:cNvPr>
                <p:cNvSpPr/>
                <p:nvPr/>
              </p:nvSpPr>
              <p:spPr>
                <a:xfrm>
                  <a:off x="1373610" y="4925465"/>
                  <a:ext cx="418570" cy="285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570" h="285768" extrusionOk="0">
                      <a:moveTo>
                        <a:pt x="349462" y="153476"/>
                      </a:moveTo>
                      <a:cubicBezTo>
                        <a:pt x="364808" y="99396"/>
                        <a:pt x="387668" y="47432"/>
                        <a:pt x="418571" y="18"/>
                      </a:cubicBezTo>
                      <a:cubicBezTo>
                        <a:pt x="266171" y="-1146"/>
                        <a:pt x="115993" y="53887"/>
                        <a:pt x="0" y="157287"/>
                      </a:cubicBezTo>
                      <a:cubicBezTo>
                        <a:pt x="23813" y="201313"/>
                        <a:pt x="49848" y="244282"/>
                        <a:pt x="78105" y="285768"/>
                      </a:cubicBezTo>
                      <a:cubicBezTo>
                        <a:pt x="153141" y="212955"/>
                        <a:pt x="248920" y="167552"/>
                        <a:pt x="349462" y="15347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3" name="Google Shape;13286;g3acbb144eea_1_6349">
                  <a:extLst>
                    <a:ext uri="{FF2B5EF4-FFF2-40B4-BE49-F238E27FC236}">
                      <a16:creationId xmlns:a16="http://schemas.microsoft.com/office/drawing/2014/main" id="{C92740F7-6BE3-0180-EE0A-4D4DCAD8B52C}"/>
                    </a:ext>
                  </a:extLst>
                </p:cNvPr>
                <p:cNvSpPr/>
                <p:nvPr/>
              </p:nvSpPr>
              <p:spPr>
                <a:xfrm>
                  <a:off x="605049" y="6028690"/>
                  <a:ext cx="251777" cy="39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77" h="397086" extrusionOk="0">
                      <a:moveTo>
                        <a:pt x="251778" y="144886"/>
                      </a:moveTo>
                      <a:cubicBezTo>
                        <a:pt x="220345" y="101177"/>
                        <a:pt x="189230" y="52917"/>
                        <a:pt x="159703" y="0"/>
                      </a:cubicBezTo>
                      <a:lnTo>
                        <a:pt x="0" y="261514"/>
                      </a:lnTo>
                      <a:cubicBezTo>
                        <a:pt x="33443" y="311150"/>
                        <a:pt x="67522" y="356447"/>
                        <a:pt x="100859" y="397086"/>
                      </a:cubicBezTo>
                      <a:lnTo>
                        <a:pt x="251672" y="14499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4" name="Google Shape;13287;g3acbb144eea_1_6349">
                  <a:extLst>
                    <a:ext uri="{FF2B5EF4-FFF2-40B4-BE49-F238E27FC236}">
                      <a16:creationId xmlns:a16="http://schemas.microsoft.com/office/drawing/2014/main" id="{C6C14569-8BC3-7A87-A65A-115F037DE9D1}"/>
                    </a:ext>
                  </a:extLst>
                </p:cNvPr>
                <p:cNvSpPr/>
                <p:nvPr/>
              </p:nvSpPr>
              <p:spPr>
                <a:xfrm>
                  <a:off x="892386" y="5558048"/>
                  <a:ext cx="248602" cy="392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602" h="392853" extrusionOk="0">
                      <a:moveTo>
                        <a:pt x="248602" y="140441"/>
                      </a:moveTo>
                      <a:cubicBezTo>
                        <a:pt x="218228" y="97896"/>
                        <a:pt x="188172" y="51118"/>
                        <a:pt x="159703" y="0"/>
                      </a:cubicBezTo>
                      <a:lnTo>
                        <a:pt x="0" y="261514"/>
                      </a:lnTo>
                      <a:cubicBezTo>
                        <a:pt x="32385" y="309457"/>
                        <a:pt x="65193" y="353378"/>
                        <a:pt x="97578" y="392853"/>
                      </a:cubicBezTo>
                      <a:lnTo>
                        <a:pt x="248602" y="14044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5" name="Google Shape;13288;g3acbb144eea_1_6349">
                  <a:extLst>
                    <a:ext uri="{FF2B5EF4-FFF2-40B4-BE49-F238E27FC236}">
                      <a16:creationId xmlns:a16="http://schemas.microsoft.com/office/drawing/2014/main" id="{04888C7A-34A3-4B6D-57DE-C25FA5BF03E6}"/>
                    </a:ext>
                  </a:extLst>
                </p:cNvPr>
                <p:cNvSpPr/>
                <p:nvPr/>
              </p:nvSpPr>
              <p:spPr>
                <a:xfrm>
                  <a:off x="1160462" y="5831734"/>
                  <a:ext cx="87312" cy="143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312" h="143086" extrusionOk="0">
                      <a:moveTo>
                        <a:pt x="0" y="143086"/>
                      </a:moveTo>
                      <a:lnTo>
                        <a:pt x="87313" y="0"/>
                      </a:lnTo>
                      <a:lnTo>
                        <a:pt x="87313" y="0"/>
                      </a:lnTo>
                      <a:lnTo>
                        <a:pt x="0" y="1430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6" name="Google Shape;13289;g3acbb144eea_1_6349">
                  <a:extLst>
                    <a:ext uri="{FF2B5EF4-FFF2-40B4-BE49-F238E27FC236}">
                      <a16:creationId xmlns:a16="http://schemas.microsoft.com/office/drawing/2014/main" id="{02A48178-F461-F82A-97D7-8AD5D10A56A6}"/>
                    </a:ext>
                  </a:extLst>
                </p:cNvPr>
                <p:cNvSpPr/>
                <p:nvPr/>
              </p:nvSpPr>
              <p:spPr>
                <a:xfrm>
                  <a:off x="1406101" y="5342043"/>
                  <a:ext cx="145838" cy="2305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38" h="230504" extrusionOk="0">
                      <a:moveTo>
                        <a:pt x="115252" y="41698"/>
                      </a:moveTo>
                      <a:lnTo>
                        <a:pt x="0" y="230505"/>
                      </a:lnTo>
                      <a:lnTo>
                        <a:pt x="0" y="230505"/>
                      </a:lnTo>
                      <a:cubicBezTo>
                        <a:pt x="0" y="230505"/>
                        <a:pt x="115252" y="41698"/>
                        <a:pt x="115252" y="41698"/>
                      </a:cubicBezTo>
                      <a:cubicBezTo>
                        <a:pt x="124354" y="26670"/>
                        <a:pt x="134726" y="12806"/>
                        <a:pt x="145838" y="0"/>
                      </a:cubicBezTo>
                      <a:lnTo>
                        <a:pt x="145838" y="0"/>
                      </a:lnTo>
                      <a:cubicBezTo>
                        <a:pt x="134726" y="12806"/>
                        <a:pt x="124460" y="26776"/>
                        <a:pt x="115252" y="416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7" name="Google Shape;13290;g3acbb144eea_1_6349">
                  <a:extLst>
                    <a:ext uri="{FF2B5EF4-FFF2-40B4-BE49-F238E27FC236}">
                      <a16:creationId xmlns:a16="http://schemas.microsoft.com/office/drawing/2014/main" id="{94D8271D-60C8-90C8-41BF-FE60EE17D108}"/>
                    </a:ext>
                  </a:extLst>
                </p:cNvPr>
                <p:cNvSpPr/>
                <p:nvPr/>
              </p:nvSpPr>
              <p:spPr>
                <a:xfrm>
                  <a:off x="1194435" y="5082751"/>
                  <a:ext cx="257280" cy="365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280" h="365971" extrusionOk="0">
                      <a:moveTo>
                        <a:pt x="180869" y="224155"/>
                      </a:moveTo>
                      <a:cubicBezTo>
                        <a:pt x="202777" y="188383"/>
                        <a:pt x="228494" y="156422"/>
                        <a:pt x="257281" y="128482"/>
                      </a:cubicBezTo>
                      <a:cubicBezTo>
                        <a:pt x="229023" y="86995"/>
                        <a:pt x="202988" y="44027"/>
                        <a:pt x="179176" y="0"/>
                      </a:cubicBezTo>
                      <a:cubicBezTo>
                        <a:pt x="134726" y="39582"/>
                        <a:pt x="95250" y="86254"/>
                        <a:pt x="62653" y="139594"/>
                      </a:cubicBezTo>
                      <a:lnTo>
                        <a:pt x="0" y="242252"/>
                      </a:lnTo>
                      <a:cubicBezTo>
                        <a:pt x="30162" y="284903"/>
                        <a:pt x="62230" y="326178"/>
                        <a:pt x="95991" y="365972"/>
                      </a:cubicBezTo>
                      <a:lnTo>
                        <a:pt x="180869" y="224155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8" name="Google Shape;13291;g3acbb144eea_1_6349">
                  <a:extLst>
                    <a:ext uri="{FF2B5EF4-FFF2-40B4-BE49-F238E27FC236}">
                      <a16:creationId xmlns:a16="http://schemas.microsoft.com/office/drawing/2014/main" id="{2864A818-3EF3-3106-E43E-E02A0231451B}"/>
                    </a:ext>
                  </a:extLst>
                </p:cNvPr>
                <p:cNvSpPr/>
                <p:nvPr/>
              </p:nvSpPr>
              <p:spPr>
                <a:xfrm>
                  <a:off x="1832715" y="5238326"/>
                  <a:ext cx="29845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45" h="5926" extrusionOk="0">
                      <a:moveTo>
                        <a:pt x="29845" y="5927"/>
                      </a:moveTo>
                      <a:cubicBezTo>
                        <a:pt x="20002" y="3493"/>
                        <a:pt x="10054" y="1482"/>
                        <a:pt x="0" y="0"/>
                      </a:cubicBezTo>
                      <a:cubicBezTo>
                        <a:pt x="9948" y="1482"/>
                        <a:pt x="19897" y="3493"/>
                        <a:pt x="29845" y="59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9" name="Google Shape;13292;g3acbb144eea_1_6349">
                  <a:extLst>
                    <a:ext uri="{FF2B5EF4-FFF2-40B4-BE49-F238E27FC236}">
                      <a16:creationId xmlns:a16="http://schemas.microsoft.com/office/drawing/2014/main" id="{FC621AD5-9DA5-7225-097A-24367BE52983}"/>
                    </a:ext>
                  </a:extLst>
                </p:cNvPr>
                <p:cNvSpPr/>
                <p:nvPr/>
              </p:nvSpPr>
              <p:spPr>
                <a:xfrm>
                  <a:off x="1723072" y="4925589"/>
                  <a:ext cx="396345" cy="194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45" h="194627" extrusionOk="0">
                      <a:moveTo>
                        <a:pt x="273897" y="194522"/>
                      </a:moveTo>
                      <a:cubicBezTo>
                        <a:pt x="299085" y="154940"/>
                        <a:pt x="333481" y="122555"/>
                        <a:pt x="378883" y="103505"/>
                      </a:cubicBezTo>
                      <a:cubicBezTo>
                        <a:pt x="384598" y="101071"/>
                        <a:pt x="390419" y="98848"/>
                        <a:pt x="396346" y="96732"/>
                      </a:cubicBezTo>
                      <a:cubicBezTo>
                        <a:pt x="393171" y="94721"/>
                        <a:pt x="390102" y="92604"/>
                        <a:pt x="386927" y="90699"/>
                      </a:cubicBezTo>
                      <a:cubicBezTo>
                        <a:pt x="287655" y="30057"/>
                        <a:pt x="177800" y="847"/>
                        <a:pt x="69109" y="0"/>
                      </a:cubicBezTo>
                      <a:cubicBezTo>
                        <a:pt x="38100" y="47413"/>
                        <a:pt x="15346" y="99272"/>
                        <a:pt x="0" y="153458"/>
                      </a:cubicBezTo>
                      <a:cubicBezTo>
                        <a:pt x="91123" y="140653"/>
                        <a:pt x="186267" y="153458"/>
                        <a:pt x="273897" y="1946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0" name="Google Shape;13293;g3acbb144eea_1_6349">
                  <a:extLst>
                    <a:ext uri="{FF2B5EF4-FFF2-40B4-BE49-F238E27FC236}">
                      <a16:creationId xmlns:a16="http://schemas.microsoft.com/office/drawing/2014/main" id="{D779BA5C-D50D-CD43-417E-9B41F4D4BD71}"/>
                    </a:ext>
                  </a:extLst>
                </p:cNvPr>
                <p:cNvSpPr/>
                <p:nvPr/>
              </p:nvSpPr>
              <p:spPr>
                <a:xfrm>
                  <a:off x="1787736" y="5235045"/>
                  <a:ext cx="30056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481" extrusionOk="0">
                      <a:moveTo>
                        <a:pt x="30057" y="1482"/>
                      </a:moveTo>
                      <a:cubicBezTo>
                        <a:pt x="20002" y="529"/>
                        <a:pt x="10054" y="0"/>
                        <a:pt x="0" y="0"/>
                      </a:cubicBezTo>
                      <a:cubicBezTo>
                        <a:pt x="9948" y="0"/>
                        <a:pt x="20002" y="529"/>
                        <a:pt x="30057" y="148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1" name="Google Shape;13294;g3acbb144eea_1_6349">
                  <a:extLst>
                    <a:ext uri="{FF2B5EF4-FFF2-40B4-BE49-F238E27FC236}">
                      <a16:creationId xmlns:a16="http://schemas.microsoft.com/office/drawing/2014/main" id="{3E02AAD9-8FE5-302C-ADB8-FA80B239B3CD}"/>
                    </a:ext>
                  </a:extLst>
                </p:cNvPr>
                <p:cNvSpPr/>
                <p:nvPr/>
              </p:nvSpPr>
              <p:spPr>
                <a:xfrm>
                  <a:off x="1699259" y="5238115"/>
                  <a:ext cx="43709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9" h="9524" extrusionOk="0">
                      <a:moveTo>
                        <a:pt x="43709" y="0"/>
                      </a:moveTo>
                      <a:cubicBezTo>
                        <a:pt x="28892" y="2117"/>
                        <a:pt x="14288" y="5292"/>
                        <a:pt x="0" y="9525"/>
                      </a:cubicBezTo>
                      <a:cubicBezTo>
                        <a:pt x="14288" y="5292"/>
                        <a:pt x="28892" y="2117"/>
                        <a:pt x="4370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2" name="Google Shape;13295;g3acbb144eea_1_6349">
                  <a:extLst>
                    <a:ext uri="{FF2B5EF4-FFF2-40B4-BE49-F238E27FC236}">
                      <a16:creationId xmlns:a16="http://schemas.microsoft.com/office/drawing/2014/main" id="{89896597-2ECD-4FB5-9822-CA5C5B5D808B}"/>
                    </a:ext>
                  </a:extLst>
                </p:cNvPr>
                <p:cNvSpPr/>
                <p:nvPr/>
              </p:nvSpPr>
              <p:spPr>
                <a:xfrm>
                  <a:off x="1862560" y="5244253"/>
                  <a:ext cx="81703" cy="33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03" h="33655" extrusionOk="0">
                      <a:moveTo>
                        <a:pt x="0" y="0"/>
                      </a:moveTo>
                      <a:cubicBezTo>
                        <a:pt x="28046" y="7091"/>
                        <a:pt x="55563" y="18203"/>
                        <a:pt x="81703" y="33655"/>
                      </a:cubicBezTo>
                      <a:cubicBezTo>
                        <a:pt x="81703" y="33655"/>
                        <a:pt x="81703" y="33655"/>
                        <a:pt x="81703" y="33655"/>
                      </a:cubicBezTo>
                      <a:cubicBezTo>
                        <a:pt x="55563" y="18309"/>
                        <a:pt x="28152" y="7091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3" name="Google Shape;13296;g3acbb144eea_1_6349">
                  <a:extLst>
                    <a:ext uri="{FF2B5EF4-FFF2-40B4-BE49-F238E27FC236}">
                      <a16:creationId xmlns:a16="http://schemas.microsoft.com/office/drawing/2014/main" id="{8E942179-DC6F-0152-8A19-E2B0B960029C}"/>
                    </a:ext>
                  </a:extLst>
                </p:cNvPr>
                <p:cNvSpPr/>
                <p:nvPr/>
              </p:nvSpPr>
              <p:spPr>
                <a:xfrm>
                  <a:off x="2060045" y="5398029"/>
                  <a:ext cx="37342" cy="2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42" h="21590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5243" y="65405"/>
                        <a:pt x="46355" y="142240"/>
                        <a:pt x="29845" y="215900"/>
                      </a:cubicBezTo>
                      <a:lnTo>
                        <a:pt x="29845" y="215900"/>
                      </a:lnTo>
                      <a:cubicBezTo>
                        <a:pt x="46355" y="142346"/>
                        <a:pt x="35243" y="65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4" name="Google Shape;13297;g3acbb144eea_1_6349">
                  <a:extLst>
                    <a:ext uri="{FF2B5EF4-FFF2-40B4-BE49-F238E27FC236}">
                      <a16:creationId xmlns:a16="http://schemas.microsoft.com/office/drawing/2014/main" id="{F3E4E567-C8A2-AA26-DB14-33C3B7383758}"/>
                    </a:ext>
                  </a:extLst>
                </p:cNvPr>
                <p:cNvSpPr/>
                <p:nvPr/>
              </p:nvSpPr>
              <p:spPr>
                <a:xfrm>
                  <a:off x="2209482" y="5371740"/>
                  <a:ext cx="197253" cy="338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253" h="338496" extrusionOk="0">
                      <a:moveTo>
                        <a:pt x="0" y="42"/>
                      </a:moveTo>
                      <a:cubicBezTo>
                        <a:pt x="20849" y="72008"/>
                        <a:pt x="25823" y="151277"/>
                        <a:pt x="16827" y="229806"/>
                      </a:cubicBezTo>
                      <a:cubicBezTo>
                        <a:pt x="74189" y="242188"/>
                        <a:pt x="127741" y="278066"/>
                        <a:pt x="175260" y="338497"/>
                      </a:cubicBezTo>
                      <a:cubicBezTo>
                        <a:pt x="202565" y="239014"/>
                        <a:pt x="204047" y="135614"/>
                        <a:pt x="181928" y="37612"/>
                      </a:cubicBezTo>
                      <a:cubicBezTo>
                        <a:pt x="174942" y="34543"/>
                        <a:pt x="167852" y="31474"/>
                        <a:pt x="160761" y="28828"/>
                      </a:cubicBezTo>
                      <a:cubicBezTo>
                        <a:pt x="109008" y="8402"/>
                        <a:pt x="54504" y="-699"/>
                        <a:pt x="0" y="4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5" name="Google Shape;13298;g3acbb144eea_1_6349">
                  <a:extLst>
                    <a:ext uri="{FF2B5EF4-FFF2-40B4-BE49-F238E27FC236}">
                      <a16:creationId xmlns:a16="http://schemas.microsoft.com/office/drawing/2014/main" id="{ACB146DA-51AC-08A2-8922-283D84470A32}"/>
                    </a:ext>
                  </a:extLst>
                </p:cNvPr>
                <p:cNvSpPr/>
                <p:nvPr/>
              </p:nvSpPr>
              <p:spPr>
                <a:xfrm>
                  <a:off x="2029565" y="5596684"/>
                  <a:ext cx="196744" cy="315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44" h="315376" extrusionOk="0">
                      <a:moveTo>
                        <a:pt x="106574" y="272092"/>
                      </a:moveTo>
                      <a:cubicBezTo>
                        <a:pt x="154728" y="193246"/>
                        <a:pt x="185843" y="99583"/>
                        <a:pt x="196744" y="4862"/>
                      </a:cubicBezTo>
                      <a:cubicBezTo>
                        <a:pt x="153141" y="-4557"/>
                        <a:pt x="107209" y="-218"/>
                        <a:pt x="60219" y="17245"/>
                      </a:cubicBezTo>
                      <a:cubicBezTo>
                        <a:pt x="53022" y="49524"/>
                        <a:pt x="40534" y="81274"/>
                        <a:pt x="22331" y="111013"/>
                      </a:cubicBezTo>
                      <a:cubicBezTo>
                        <a:pt x="22331" y="111013"/>
                        <a:pt x="22331" y="111013"/>
                        <a:pt x="22331" y="111119"/>
                      </a:cubicBezTo>
                      <a:cubicBezTo>
                        <a:pt x="19685" y="115458"/>
                        <a:pt x="17251" y="120008"/>
                        <a:pt x="15028" y="124454"/>
                      </a:cubicBezTo>
                      <a:cubicBezTo>
                        <a:pt x="14287" y="126041"/>
                        <a:pt x="13652" y="127629"/>
                        <a:pt x="13017" y="129217"/>
                      </a:cubicBezTo>
                      <a:cubicBezTo>
                        <a:pt x="11642" y="132285"/>
                        <a:pt x="10266" y="135248"/>
                        <a:pt x="9207" y="138424"/>
                      </a:cubicBezTo>
                      <a:cubicBezTo>
                        <a:pt x="8467" y="140329"/>
                        <a:pt x="7938" y="142234"/>
                        <a:pt x="7303" y="144245"/>
                      </a:cubicBezTo>
                      <a:cubicBezTo>
                        <a:pt x="6350" y="146996"/>
                        <a:pt x="5503" y="149853"/>
                        <a:pt x="4762" y="152711"/>
                      </a:cubicBezTo>
                      <a:cubicBezTo>
                        <a:pt x="4233" y="154828"/>
                        <a:pt x="3810" y="156839"/>
                        <a:pt x="3387" y="158956"/>
                      </a:cubicBezTo>
                      <a:cubicBezTo>
                        <a:pt x="2752" y="161707"/>
                        <a:pt x="2222" y="164353"/>
                        <a:pt x="1799" y="167104"/>
                      </a:cubicBezTo>
                      <a:cubicBezTo>
                        <a:pt x="1482" y="169327"/>
                        <a:pt x="1270" y="171444"/>
                        <a:pt x="952" y="173666"/>
                      </a:cubicBezTo>
                      <a:cubicBezTo>
                        <a:pt x="635" y="176312"/>
                        <a:pt x="317" y="178958"/>
                        <a:pt x="212" y="181603"/>
                      </a:cubicBezTo>
                      <a:cubicBezTo>
                        <a:pt x="106" y="183826"/>
                        <a:pt x="0" y="186154"/>
                        <a:pt x="0" y="188377"/>
                      </a:cubicBezTo>
                      <a:cubicBezTo>
                        <a:pt x="0" y="190917"/>
                        <a:pt x="0" y="193563"/>
                        <a:pt x="0" y="196103"/>
                      </a:cubicBezTo>
                      <a:cubicBezTo>
                        <a:pt x="0" y="198431"/>
                        <a:pt x="212" y="200654"/>
                        <a:pt x="423" y="202982"/>
                      </a:cubicBezTo>
                      <a:cubicBezTo>
                        <a:pt x="635" y="205522"/>
                        <a:pt x="847" y="207956"/>
                        <a:pt x="1164" y="210496"/>
                      </a:cubicBezTo>
                      <a:cubicBezTo>
                        <a:pt x="1482" y="212824"/>
                        <a:pt x="1799" y="215153"/>
                        <a:pt x="2222" y="217375"/>
                      </a:cubicBezTo>
                      <a:cubicBezTo>
                        <a:pt x="2646" y="219810"/>
                        <a:pt x="3069" y="222244"/>
                        <a:pt x="3598" y="224678"/>
                      </a:cubicBezTo>
                      <a:cubicBezTo>
                        <a:pt x="4127" y="227006"/>
                        <a:pt x="4657" y="229334"/>
                        <a:pt x="5292" y="231557"/>
                      </a:cubicBezTo>
                      <a:cubicBezTo>
                        <a:pt x="5927" y="233885"/>
                        <a:pt x="6562" y="236214"/>
                        <a:pt x="7303" y="238542"/>
                      </a:cubicBezTo>
                      <a:cubicBezTo>
                        <a:pt x="8043" y="240871"/>
                        <a:pt x="8784" y="243093"/>
                        <a:pt x="9631" y="245421"/>
                      </a:cubicBezTo>
                      <a:cubicBezTo>
                        <a:pt x="10477" y="247643"/>
                        <a:pt x="11324" y="249866"/>
                        <a:pt x="12277" y="252089"/>
                      </a:cubicBezTo>
                      <a:cubicBezTo>
                        <a:pt x="13229" y="254311"/>
                        <a:pt x="14182" y="256640"/>
                        <a:pt x="15240" y="258756"/>
                      </a:cubicBezTo>
                      <a:cubicBezTo>
                        <a:pt x="16298" y="260873"/>
                        <a:pt x="17357" y="262989"/>
                        <a:pt x="18521" y="265000"/>
                      </a:cubicBezTo>
                      <a:cubicBezTo>
                        <a:pt x="19685" y="267223"/>
                        <a:pt x="20849" y="269340"/>
                        <a:pt x="22119" y="271562"/>
                      </a:cubicBezTo>
                      <a:cubicBezTo>
                        <a:pt x="23283" y="273573"/>
                        <a:pt x="24659" y="275478"/>
                        <a:pt x="25929" y="277383"/>
                      </a:cubicBezTo>
                      <a:cubicBezTo>
                        <a:pt x="27305" y="279499"/>
                        <a:pt x="28681" y="281616"/>
                        <a:pt x="30268" y="283733"/>
                      </a:cubicBezTo>
                      <a:cubicBezTo>
                        <a:pt x="31644" y="285532"/>
                        <a:pt x="33126" y="287331"/>
                        <a:pt x="34607" y="289131"/>
                      </a:cubicBezTo>
                      <a:cubicBezTo>
                        <a:pt x="36195" y="291141"/>
                        <a:pt x="37888" y="293258"/>
                        <a:pt x="39582" y="295163"/>
                      </a:cubicBezTo>
                      <a:cubicBezTo>
                        <a:pt x="41063" y="296856"/>
                        <a:pt x="42757" y="298444"/>
                        <a:pt x="44344" y="300031"/>
                      </a:cubicBezTo>
                      <a:cubicBezTo>
                        <a:pt x="46249" y="301936"/>
                        <a:pt x="48048" y="303947"/>
                        <a:pt x="50059" y="305746"/>
                      </a:cubicBezTo>
                      <a:cubicBezTo>
                        <a:pt x="51647" y="307228"/>
                        <a:pt x="53446" y="308604"/>
                        <a:pt x="55139" y="309979"/>
                      </a:cubicBezTo>
                      <a:cubicBezTo>
                        <a:pt x="57256" y="311779"/>
                        <a:pt x="59373" y="313684"/>
                        <a:pt x="61701" y="315377"/>
                      </a:cubicBezTo>
                      <a:cubicBezTo>
                        <a:pt x="79798" y="305535"/>
                        <a:pt x="95673" y="291035"/>
                        <a:pt x="107103" y="27219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6" name="Google Shape;13299;g3acbb144eea_1_6349">
                  <a:extLst>
                    <a:ext uri="{FF2B5EF4-FFF2-40B4-BE49-F238E27FC236}">
                      <a16:creationId xmlns:a16="http://schemas.microsoft.com/office/drawing/2014/main" id="{5EBB1352-659A-61DE-92A0-CA27B6A585A1}"/>
                    </a:ext>
                  </a:extLst>
                </p:cNvPr>
                <p:cNvSpPr/>
                <p:nvPr/>
              </p:nvSpPr>
              <p:spPr>
                <a:xfrm>
                  <a:off x="594995" y="6425353"/>
                  <a:ext cx="217805" cy="214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805" h="214312" extrusionOk="0">
                      <a:moveTo>
                        <a:pt x="14393" y="161608"/>
                      </a:moveTo>
                      <a:cubicBezTo>
                        <a:pt x="7620" y="172720"/>
                        <a:pt x="2858" y="184467"/>
                        <a:pt x="0" y="196533"/>
                      </a:cubicBezTo>
                      <a:cubicBezTo>
                        <a:pt x="8996" y="201295"/>
                        <a:pt x="18203" y="205105"/>
                        <a:pt x="27623" y="207963"/>
                      </a:cubicBezTo>
                      <a:cubicBezTo>
                        <a:pt x="27623" y="207963"/>
                        <a:pt x="27623" y="207963"/>
                        <a:pt x="27623" y="207963"/>
                      </a:cubicBezTo>
                      <a:cubicBezTo>
                        <a:pt x="32279" y="209339"/>
                        <a:pt x="36936" y="210503"/>
                        <a:pt x="41593" y="211455"/>
                      </a:cubicBezTo>
                      <a:cubicBezTo>
                        <a:pt x="41698" y="211455"/>
                        <a:pt x="41804" y="211455"/>
                        <a:pt x="41910" y="211455"/>
                      </a:cubicBezTo>
                      <a:cubicBezTo>
                        <a:pt x="46461" y="212408"/>
                        <a:pt x="51117" y="213043"/>
                        <a:pt x="55774" y="213572"/>
                      </a:cubicBezTo>
                      <a:cubicBezTo>
                        <a:pt x="56092" y="213572"/>
                        <a:pt x="56303" y="213572"/>
                        <a:pt x="56621" y="213572"/>
                      </a:cubicBezTo>
                      <a:cubicBezTo>
                        <a:pt x="61066" y="213995"/>
                        <a:pt x="65511" y="214313"/>
                        <a:pt x="70062" y="214313"/>
                      </a:cubicBezTo>
                      <a:cubicBezTo>
                        <a:pt x="70485" y="214313"/>
                        <a:pt x="70908" y="214313"/>
                        <a:pt x="71438" y="214313"/>
                      </a:cubicBezTo>
                      <a:cubicBezTo>
                        <a:pt x="75671" y="214313"/>
                        <a:pt x="80010" y="214207"/>
                        <a:pt x="84243" y="213889"/>
                      </a:cubicBezTo>
                      <a:cubicBezTo>
                        <a:pt x="84878" y="213889"/>
                        <a:pt x="85513" y="213783"/>
                        <a:pt x="86254" y="213678"/>
                      </a:cubicBezTo>
                      <a:cubicBezTo>
                        <a:pt x="90276" y="213360"/>
                        <a:pt x="94297" y="212831"/>
                        <a:pt x="98319" y="212090"/>
                      </a:cubicBezTo>
                      <a:cubicBezTo>
                        <a:pt x="99166" y="211984"/>
                        <a:pt x="100118" y="211773"/>
                        <a:pt x="100965" y="211561"/>
                      </a:cubicBezTo>
                      <a:cubicBezTo>
                        <a:pt x="104669" y="210820"/>
                        <a:pt x="108479" y="210079"/>
                        <a:pt x="112183" y="209127"/>
                      </a:cubicBezTo>
                      <a:cubicBezTo>
                        <a:pt x="113347" y="208809"/>
                        <a:pt x="114406" y="208492"/>
                        <a:pt x="115570" y="208174"/>
                      </a:cubicBezTo>
                      <a:cubicBezTo>
                        <a:pt x="118957" y="207222"/>
                        <a:pt x="122343" y="206163"/>
                        <a:pt x="125730" y="204893"/>
                      </a:cubicBezTo>
                      <a:cubicBezTo>
                        <a:pt x="127106" y="204364"/>
                        <a:pt x="128482" y="203835"/>
                        <a:pt x="129857" y="203306"/>
                      </a:cubicBezTo>
                      <a:cubicBezTo>
                        <a:pt x="132927" y="202036"/>
                        <a:pt x="135996" y="200871"/>
                        <a:pt x="138959" y="199390"/>
                      </a:cubicBezTo>
                      <a:cubicBezTo>
                        <a:pt x="140547" y="198649"/>
                        <a:pt x="142134" y="197803"/>
                        <a:pt x="143616" y="196956"/>
                      </a:cubicBezTo>
                      <a:cubicBezTo>
                        <a:pt x="146368" y="195580"/>
                        <a:pt x="149013" y="194204"/>
                        <a:pt x="151659" y="192617"/>
                      </a:cubicBezTo>
                      <a:cubicBezTo>
                        <a:pt x="153458" y="191558"/>
                        <a:pt x="155152" y="190394"/>
                        <a:pt x="156845" y="189230"/>
                      </a:cubicBezTo>
                      <a:cubicBezTo>
                        <a:pt x="159173" y="187748"/>
                        <a:pt x="161502" y="186266"/>
                        <a:pt x="163830" y="184573"/>
                      </a:cubicBezTo>
                      <a:cubicBezTo>
                        <a:pt x="165735" y="183197"/>
                        <a:pt x="167534" y="181610"/>
                        <a:pt x="169439" y="180129"/>
                      </a:cubicBezTo>
                      <a:cubicBezTo>
                        <a:pt x="171450" y="178541"/>
                        <a:pt x="173461" y="177059"/>
                        <a:pt x="175366" y="175260"/>
                      </a:cubicBezTo>
                      <a:cubicBezTo>
                        <a:pt x="177377" y="173461"/>
                        <a:pt x="179282" y="171450"/>
                        <a:pt x="181292" y="169545"/>
                      </a:cubicBezTo>
                      <a:cubicBezTo>
                        <a:pt x="182880" y="167957"/>
                        <a:pt x="184573" y="166476"/>
                        <a:pt x="186055" y="164783"/>
                      </a:cubicBezTo>
                      <a:cubicBezTo>
                        <a:pt x="188278" y="162454"/>
                        <a:pt x="190288" y="159808"/>
                        <a:pt x="192299" y="157268"/>
                      </a:cubicBezTo>
                      <a:cubicBezTo>
                        <a:pt x="193463" y="155892"/>
                        <a:pt x="194733" y="154516"/>
                        <a:pt x="195792" y="153035"/>
                      </a:cubicBezTo>
                      <a:cubicBezTo>
                        <a:pt x="198861" y="148908"/>
                        <a:pt x="201824" y="144674"/>
                        <a:pt x="204576" y="140229"/>
                      </a:cubicBezTo>
                      <a:lnTo>
                        <a:pt x="217805" y="118639"/>
                      </a:lnTo>
                      <a:cubicBezTo>
                        <a:pt x="184256" y="84667"/>
                        <a:pt x="148167" y="45191"/>
                        <a:pt x="111019" y="0"/>
                      </a:cubicBezTo>
                      <a:lnTo>
                        <a:pt x="14499" y="16129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7" name="Google Shape;13300;g3acbb144eea_1_6349">
                  <a:extLst>
                    <a:ext uri="{FF2B5EF4-FFF2-40B4-BE49-F238E27FC236}">
                      <a16:creationId xmlns:a16="http://schemas.microsoft.com/office/drawing/2014/main" id="{7CE9F21B-ECEF-9853-93CF-4D8E2740A2D3}"/>
                    </a:ext>
                  </a:extLst>
                </p:cNvPr>
                <p:cNvSpPr/>
                <p:nvPr/>
              </p:nvSpPr>
              <p:spPr>
                <a:xfrm>
                  <a:off x="1140989" y="5448723"/>
                  <a:ext cx="265112" cy="383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12" h="383010" extrusionOk="0">
                      <a:moveTo>
                        <a:pt x="149437" y="0"/>
                      </a:moveTo>
                      <a:lnTo>
                        <a:pt x="0" y="249766"/>
                      </a:lnTo>
                      <a:cubicBezTo>
                        <a:pt x="36089" y="300354"/>
                        <a:pt x="72496" y="344805"/>
                        <a:pt x="106786" y="383011"/>
                      </a:cubicBezTo>
                      <a:lnTo>
                        <a:pt x="265113" y="123824"/>
                      </a:lnTo>
                      <a:cubicBezTo>
                        <a:pt x="224578" y="84455"/>
                        <a:pt x="185949" y="43074"/>
                        <a:pt x="14943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8" name="Google Shape;13301;g3acbb144eea_1_6349">
                  <a:extLst>
                    <a:ext uri="{FF2B5EF4-FFF2-40B4-BE49-F238E27FC236}">
                      <a16:creationId xmlns:a16="http://schemas.microsoft.com/office/drawing/2014/main" id="{F42520E4-D525-51EE-77B3-0EAD54EAA67A}"/>
                    </a:ext>
                  </a:extLst>
                </p:cNvPr>
                <p:cNvSpPr/>
                <p:nvPr/>
              </p:nvSpPr>
              <p:spPr>
                <a:xfrm>
                  <a:off x="1944264" y="5120110"/>
                  <a:ext cx="265324" cy="2779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324" h="277918" extrusionOk="0">
                      <a:moveTo>
                        <a:pt x="99695" y="25188"/>
                      </a:moveTo>
                      <a:cubicBezTo>
                        <a:pt x="84349" y="15769"/>
                        <a:pt x="68686" y="7514"/>
                        <a:pt x="52705" y="0"/>
                      </a:cubicBezTo>
                      <a:cubicBezTo>
                        <a:pt x="23389" y="46143"/>
                        <a:pt x="6773" y="101918"/>
                        <a:pt x="0" y="157798"/>
                      </a:cubicBezTo>
                      <a:cubicBezTo>
                        <a:pt x="1482" y="158644"/>
                        <a:pt x="2963" y="159491"/>
                        <a:pt x="4445" y="160337"/>
                      </a:cubicBezTo>
                      <a:cubicBezTo>
                        <a:pt x="53022" y="190077"/>
                        <a:pt x="90593" y="231034"/>
                        <a:pt x="115782" y="277918"/>
                      </a:cubicBezTo>
                      <a:cubicBezTo>
                        <a:pt x="164042" y="261514"/>
                        <a:pt x="214630" y="252307"/>
                        <a:pt x="265324" y="251672"/>
                      </a:cubicBezTo>
                      <a:cubicBezTo>
                        <a:pt x="238231" y="158221"/>
                        <a:pt x="184573" y="76941"/>
                        <a:pt x="99801" y="2518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9" name="Google Shape;13302;g3acbb144eea_1_6349">
                  <a:extLst>
                    <a:ext uri="{FF2B5EF4-FFF2-40B4-BE49-F238E27FC236}">
                      <a16:creationId xmlns:a16="http://schemas.microsoft.com/office/drawing/2014/main" id="{EBAB6B6D-E6C5-D682-D90D-D9B68FEACA8B}"/>
                    </a:ext>
                  </a:extLst>
                </p:cNvPr>
                <p:cNvSpPr/>
                <p:nvPr/>
              </p:nvSpPr>
              <p:spPr>
                <a:xfrm>
                  <a:off x="1451715" y="5078941"/>
                  <a:ext cx="271568" cy="263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568" h="263101" extrusionOk="0">
                      <a:moveTo>
                        <a:pt x="0" y="132292"/>
                      </a:moveTo>
                      <a:cubicBezTo>
                        <a:pt x="30903" y="177800"/>
                        <a:pt x="64452" y="221403"/>
                        <a:pt x="100330" y="263102"/>
                      </a:cubicBezTo>
                      <a:cubicBezTo>
                        <a:pt x="119803" y="240665"/>
                        <a:pt x="141923" y="221509"/>
                        <a:pt x="166158" y="205952"/>
                      </a:cubicBezTo>
                      <a:cubicBezTo>
                        <a:pt x="174625" y="200448"/>
                        <a:pt x="183303" y="195474"/>
                        <a:pt x="192193" y="190923"/>
                      </a:cubicBezTo>
                      <a:cubicBezTo>
                        <a:pt x="205528" y="184044"/>
                        <a:pt x="219287" y="178118"/>
                        <a:pt x="233468" y="173249"/>
                      </a:cubicBezTo>
                      <a:cubicBezTo>
                        <a:pt x="237913" y="171768"/>
                        <a:pt x="242358" y="170286"/>
                        <a:pt x="246803" y="169016"/>
                      </a:cubicBezTo>
                      <a:cubicBezTo>
                        <a:pt x="247968" y="111972"/>
                        <a:pt x="256011" y="54822"/>
                        <a:pt x="271568" y="0"/>
                      </a:cubicBezTo>
                      <a:cubicBezTo>
                        <a:pt x="170921" y="14182"/>
                        <a:pt x="75248" y="59478"/>
                        <a:pt x="212" y="1322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0" name="Google Shape;13303;g3acbb144eea_1_6349">
                  <a:extLst>
                    <a:ext uri="{FF2B5EF4-FFF2-40B4-BE49-F238E27FC236}">
                      <a16:creationId xmlns:a16="http://schemas.microsoft.com/office/drawing/2014/main" id="{09F36280-652E-83AA-A1E3-371ACED019BE}"/>
                    </a:ext>
                  </a:extLst>
                </p:cNvPr>
                <p:cNvSpPr/>
                <p:nvPr/>
              </p:nvSpPr>
              <p:spPr>
                <a:xfrm>
                  <a:off x="856826" y="5950902"/>
                  <a:ext cx="243205" cy="351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205" h="351472" extrusionOk="0">
                      <a:moveTo>
                        <a:pt x="0" y="222674"/>
                      </a:moveTo>
                      <a:cubicBezTo>
                        <a:pt x="35137" y="271463"/>
                        <a:pt x="70379" y="314431"/>
                        <a:pt x="103611" y="351473"/>
                      </a:cubicBezTo>
                      <a:lnTo>
                        <a:pt x="243205" y="122767"/>
                      </a:lnTo>
                      <a:cubicBezTo>
                        <a:pt x="208703" y="87736"/>
                        <a:pt x="171344" y="46779"/>
                        <a:pt x="133138" y="0"/>
                      </a:cubicBezTo>
                      <a:lnTo>
                        <a:pt x="0" y="222568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1" name="Google Shape;13304;g3acbb144eea_1_6349">
                  <a:extLst>
                    <a:ext uri="{FF2B5EF4-FFF2-40B4-BE49-F238E27FC236}">
                      <a16:creationId xmlns:a16="http://schemas.microsoft.com/office/drawing/2014/main" id="{44BA4F05-86E0-C9C1-7818-14DF3671C8CC}"/>
                    </a:ext>
                  </a:extLst>
                </p:cNvPr>
                <p:cNvSpPr/>
                <p:nvPr/>
              </p:nvSpPr>
              <p:spPr>
                <a:xfrm>
                  <a:off x="705908" y="6173576"/>
                  <a:ext cx="254529" cy="370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529" h="370733" extrusionOk="0">
                      <a:moveTo>
                        <a:pt x="0" y="252095"/>
                      </a:moveTo>
                      <a:cubicBezTo>
                        <a:pt x="37042" y="297180"/>
                        <a:pt x="73237" y="336656"/>
                        <a:pt x="106786" y="370734"/>
                      </a:cubicBezTo>
                      <a:lnTo>
                        <a:pt x="254529" y="128799"/>
                      </a:lnTo>
                      <a:cubicBezTo>
                        <a:pt x="221192" y="91757"/>
                        <a:pt x="185949" y="48789"/>
                        <a:pt x="150918" y="0"/>
                      </a:cubicBezTo>
                      <a:lnTo>
                        <a:pt x="106" y="252095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2" name="Google Shape;13305;g3acbb144eea_1_6349">
                  <a:extLst>
                    <a:ext uri="{FF2B5EF4-FFF2-40B4-BE49-F238E27FC236}">
                      <a16:creationId xmlns:a16="http://schemas.microsoft.com/office/drawing/2014/main" id="{C33E9619-752E-7AA9-9164-9519A819F2D2}"/>
                    </a:ext>
                  </a:extLst>
                </p:cNvPr>
                <p:cNvSpPr/>
                <p:nvPr/>
              </p:nvSpPr>
              <p:spPr>
                <a:xfrm>
                  <a:off x="989965" y="5698490"/>
                  <a:ext cx="257810" cy="3751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810" h="375179" extrusionOk="0">
                      <a:moveTo>
                        <a:pt x="151024" y="0"/>
                      </a:moveTo>
                      <a:lnTo>
                        <a:pt x="0" y="252412"/>
                      </a:lnTo>
                      <a:cubicBezTo>
                        <a:pt x="38206" y="299191"/>
                        <a:pt x="75565" y="340149"/>
                        <a:pt x="110067" y="375179"/>
                      </a:cubicBezTo>
                      <a:lnTo>
                        <a:pt x="170498" y="276331"/>
                      </a:lnTo>
                      <a:lnTo>
                        <a:pt x="257810" y="133244"/>
                      </a:lnTo>
                      <a:cubicBezTo>
                        <a:pt x="223520" y="95038"/>
                        <a:pt x="187113" y="50588"/>
                        <a:pt x="151024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3" name="Google Shape;13306;g3acbb144eea_1_6349">
                  <a:extLst>
                    <a:ext uri="{FF2B5EF4-FFF2-40B4-BE49-F238E27FC236}">
                      <a16:creationId xmlns:a16="http://schemas.microsoft.com/office/drawing/2014/main" id="{03AE5E78-69F5-0C40-1BE9-8B4F19F9D5C2}"/>
                    </a:ext>
                  </a:extLst>
                </p:cNvPr>
                <p:cNvSpPr/>
                <p:nvPr/>
              </p:nvSpPr>
              <p:spPr>
                <a:xfrm>
                  <a:off x="1290425" y="5211233"/>
                  <a:ext cx="261514" cy="361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514" h="361314" extrusionOk="0">
                      <a:moveTo>
                        <a:pt x="84878" y="95673"/>
                      </a:moveTo>
                      <a:lnTo>
                        <a:pt x="0" y="237490"/>
                      </a:lnTo>
                      <a:cubicBezTo>
                        <a:pt x="36512" y="280564"/>
                        <a:pt x="75142" y="321945"/>
                        <a:pt x="115676" y="361315"/>
                      </a:cubicBezTo>
                      <a:lnTo>
                        <a:pt x="230928" y="172509"/>
                      </a:lnTo>
                      <a:cubicBezTo>
                        <a:pt x="240030" y="157480"/>
                        <a:pt x="250402" y="143616"/>
                        <a:pt x="261514" y="130810"/>
                      </a:cubicBezTo>
                      <a:cubicBezTo>
                        <a:pt x="225742" y="89217"/>
                        <a:pt x="192193" y="45509"/>
                        <a:pt x="161184" y="0"/>
                      </a:cubicBezTo>
                      <a:cubicBezTo>
                        <a:pt x="132398" y="27940"/>
                        <a:pt x="106574" y="59902"/>
                        <a:pt x="84773" y="95673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4" name="Google Shape;13307;g3acbb144eea_1_6349">
                  <a:extLst>
                    <a:ext uri="{FF2B5EF4-FFF2-40B4-BE49-F238E27FC236}">
                      <a16:creationId xmlns:a16="http://schemas.microsoft.com/office/drawing/2014/main" id="{EBE8CC98-B734-AC9D-A71F-FFBBE92216B9}"/>
                    </a:ext>
                  </a:extLst>
                </p:cNvPr>
                <p:cNvSpPr/>
                <p:nvPr/>
              </p:nvSpPr>
              <p:spPr>
                <a:xfrm>
                  <a:off x="1698307" y="5074181"/>
                  <a:ext cx="298767" cy="203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767" h="203726" extrusionOk="0">
                      <a:moveTo>
                        <a:pt x="298662" y="45929"/>
                      </a:moveTo>
                      <a:cubicBezTo>
                        <a:pt x="211032" y="4760"/>
                        <a:pt x="115887" y="-8046"/>
                        <a:pt x="24765" y="4760"/>
                      </a:cubicBezTo>
                      <a:cubicBezTo>
                        <a:pt x="9207" y="59582"/>
                        <a:pt x="1164" y="116732"/>
                        <a:pt x="0" y="173776"/>
                      </a:cubicBezTo>
                      <a:cubicBezTo>
                        <a:pt x="317" y="173776"/>
                        <a:pt x="635" y="173564"/>
                        <a:pt x="952" y="173458"/>
                      </a:cubicBezTo>
                      <a:cubicBezTo>
                        <a:pt x="15240" y="169225"/>
                        <a:pt x="29845" y="166050"/>
                        <a:pt x="44662" y="163933"/>
                      </a:cubicBezTo>
                      <a:cubicBezTo>
                        <a:pt x="49636" y="163193"/>
                        <a:pt x="54504" y="162663"/>
                        <a:pt x="59478" y="162134"/>
                      </a:cubicBezTo>
                      <a:cubicBezTo>
                        <a:pt x="69427" y="161182"/>
                        <a:pt x="79375" y="160759"/>
                        <a:pt x="89429" y="160759"/>
                      </a:cubicBezTo>
                      <a:cubicBezTo>
                        <a:pt x="99483" y="160759"/>
                        <a:pt x="109432" y="161288"/>
                        <a:pt x="119486" y="162240"/>
                      </a:cubicBezTo>
                      <a:cubicBezTo>
                        <a:pt x="124460" y="162769"/>
                        <a:pt x="129540" y="163404"/>
                        <a:pt x="134514" y="164145"/>
                      </a:cubicBezTo>
                      <a:cubicBezTo>
                        <a:pt x="144462" y="165627"/>
                        <a:pt x="154411" y="167638"/>
                        <a:pt x="164359" y="170072"/>
                      </a:cubicBezTo>
                      <a:cubicBezTo>
                        <a:pt x="192405" y="177163"/>
                        <a:pt x="219922" y="188275"/>
                        <a:pt x="246063" y="203727"/>
                      </a:cubicBezTo>
                      <a:cubicBezTo>
                        <a:pt x="252836" y="147847"/>
                        <a:pt x="269452" y="92072"/>
                        <a:pt x="298767" y="4592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5" name="Google Shape;13308;g3acbb144eea_1_6349">
                  <a:extLst>
                    <a:ext uri="{FF2B5EF4-FFF2-40B4-BE49-F238E27FC236}">
                      <a16:creationId xmlns:a16="http://schemas.microsoft.com/office/drawing/2014/main" id="{1BBF016A-5309-96B8-43FC-2B97AFDB949E}"/>
                    </a:ext>
                  </a:extLst>
                </p:cNvPr>
                <p:cNvSpPr/>
                <p:nvPr/>
              </p:nvSpPr>
              <p:spPr>
                <a:xfrm>
                  <a:off x="2059939" y="5371782"/>
                  <a:ext cx="170653" cy="242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653" h="242146" extrusionOk="0">
                      <a:moveTo>
                        <a:pt x="149543" y="0"/>
                      </a:moveTo>
                      <a:cubicBezTo>
                        <a:pt x="98848" y="635"/>
                        <a:pt x="48260" y="9842"/>
                        <a:pt x="0" y="26246"/>
                      </a:cubicBezTo>
                      <a:cubicBezTo>
                        <a:pt x="35243" y="91651"/>
                        <a:pt x="46355" y="168486"/>
                        <a:pt x="29845" y="242147"/>
                      </a:cubicBezTo>
                      <a:cubicBezTo>
                        <a:pt x="76835" y="224578"/>
                        <a:pt x="122661" y="220345"/>
                        <a:pt x="166370" y="229764"/>
                      </a:cubicBezTo>
                      <a:cubicBezTo>
                        <a:pt x="175366" y="151236"/>
                        <a:pt x="170392" y="72072"/>
                        <a:pt x="1495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Google Shape;13309;g3acbb144eea_1_6349">
              <a:extLst>
                <a:ext uri="{FF2B5EF4-FFF2-40B4-BE49-F238E27FC236}">
                  <a16:creationId xmlns:a16="http://schemas.microsoft.com/office/drawing/2014/main" id="{A205BB46-F4E7-6988-D7BD-079CD85A1E36}"/>
                </a:ext>
              </a:extLst>
            </p:cNvPr>
            <p:cNvGrpSpPr/>
            <p:nvPr/>
          </p:nvGrpSpPr>
          <p:grpSpPr>
            <a:xfrm>
              <a:off x="1020779" y="3804602"/>
              <a:ext cx="1935181" cy="1669414"/>
              <a:chOff x="1020779" y="3804602"/>
              <a:chExt cx="1935181" cy="1669414"/>
            </a:xfrm>
          </p:grpSpPr>
          <p:sp>
            <p:nvSpPr>
              <p:cNvPr id="5" name="Google Shape;13310;g3acbb144eea_1_6349">
                <a:extLst>
                  <a:ext uri="{FF2B5EF4-FFF2-40B4-BE49-F238E27FC236}">
                    <a16:creationId xmlns:a16="http://schemas.microsoft.com/office/drawing/2014/main" id="{A10FF9D9-8132-B40E-D613-137D1BE8759C}"/>
                  </a:ext>
                </a:extLst>
              </p:cNvPr>
              <p:cNvSpPr/>
              <p:nvPr/>
            </p:nvSpPr>
            <p:spPr>
              <a:xfrm>
                <a:off x="1397211" y="4735618"/>
                <a:ext cx="3704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9948" extrusionOk="0">
                    <a:moveTo>
                      <a:pt x="0" y="9948"/>
                    </a:moveTo>
                    <a:cubicBezTo>
                      <a:pt x="1376" y="6668"/>
                      <a:pt x="2540" y="3387"/>
                      <a:pt x="3704" y="0"/>
                    </a:cubicBezTo>
                    <a:cubicBezTo>
                      <a:pt x="3387" y="1058"/>
                      <a:pt x="2963" y="2011"/>
                      <a:pt x="2646" y="3069"/>
                    </a:cubicBezTo>
                    <a:cubicBezTo>
                      <a:pt x="1799" y="5398"/>
                      <a:pt x="952" y="7620"/>
                      <a:pt x="0" y="99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" name="Google Shape;13311;g3acbb144eea_1_6349">
                <a:extLst>
                  <a:ext uri="{FF2B5EF4-FFF2-40B4-BE49-F238E27FC236}">
                    <a16:creationId xmlns:a16="http://schemas.microsoft.com/office/drawing/2014/main" id="{20CC1876-AC22-ED69-650E-07C74AECF62A}"/>
                  </a:ext>
                </a:extLst>
              </p:cNvPr>
              <p:cNvSpPr/>
              <p:nvPr/>
            </p:nvSpPr>
            <p:spPr>
              <a:xfrm>
                <a:off x="1389909" y="4752022"/>
                <a:ext cx="4339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8466" extrusionOk="0">
                    <a:moveTo>
                      <a:pt x="0" y="8467"/>
                    </a:moveTo>
                    <a:cubicBezTo>
                      <a:pt x="1587" y="5715"/>
                      <a:pt x="2963" y="2857"/>
                      <a:pt x="4339" y="0"/>
                    </a:cubicBezTo>
                    <a:cubicBezTo>
                      <a:pt x="3281" y="2222"/>
                      <a:pt x="2222" y="4445"/>
                      <a:pt x="1058" y="6668"/>
                    </a:cubicBezTo>
                    <a:cubicBezTo>
                      <a:pt x="741" y="7303"/>
                      <a:pt x="317" y="7832"/>
                      <a:pt x="0" y="84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" name="Google Shape;13312;g3acbb144eea_1_6349">
                <a:extLst>
                  <a:ext uri="{FF2B5EF4-FFF2-40B4-BE49-F238E27FC236}">
                    <a16:creationId xmlns:a16="http://schemas.microsoft.com/office/drawing/2014/main" id="{5E73B838-455B-30DA-39DD-A5E2BFDF632E}"/>
                  </a:ext>
                </a:extLst>
              </p:cNvPr>
              <p:cNvSpPr/>
              <p:nvPr/>
            </p:nvSpPr>
            <p:spPr>
              <a:xfrm>
                <a:off x="1339215" y="4497916"/>
                <a:ext cx="2857" cy="11535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11535" extrusionOk="0">
                    <a:moveTo>
                      <a:pt x="2857" y="11536"/>
                    </a:moveTo>
                    <a:cubicBezTo>
                      <a:pt x="1799" y="7726"/>
                      <a:pt x="952" y="3916"/>
                      <a:pt x="0" y="0"/>
                    </a:cubicBezTo>
                    <a:cubicBezTo>
                      <a:pt x="741" y="2857"/>
                      <a:pt x="1164" y="5715"/>
                      <a:pt x="1905" y="8572"/>
                    </a:cubicBezTo>
                    <a:cubicBezTo>
                      <a:pt x="2117" y="9525"/>
                      <a:pt x="2540" y="10477"/>
                      <a:pt x="2857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" name="Google Shape;13313;g3acbb144eea_1_6349">
                <a:extLst>
                  <a:ext uri="{FF2B5EF4-FFF2-40B4-BE49-F238E27FC236}">
                    <a16:creationId xmlns:a16="http://schemas.microsoft.com/office/drawing/2014/main" id="{3A2E11CE-5DFB-B29A-AB79-0791B1B47EB9}"/>
                  </a:ext>
                </a:extLst>
              </p:cNvPr>
              <p:cNvSpPr/>
              <p:nvPr/>
            </p:nvSpPr>
            <p:spPr>
              <a:xfrm>
                <a:off x="1062566" y="4173749"/>
                <a:ext cx="11324" cy="27410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27410" extrusionOk="0">
                    <a:moveTo>
                      <a:pt x="0" y="27411"/>
                    </a:moveTo>
                    <a:cubicBezTo>
                      <a:pt x="3493" y="18203"/>
                      <a:pt x="7302" y="9102"/>
                      <a:pt x="11324" y="0"/>
                    </a:cubicBezTo>
                    <a:cubicBezTo>
                      <a:pt x="7302" y="8996"/>
                      <a:pt x="3598" y="18203"/>
                      <a:pt x="0" y="274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13314;g3acbb144eea_1_6349">
                <a:extLst>
                  <a:ext uri="{FF2B5EF4-FFF2-40B4-BE49-F238E27FC236}">
                    <a16:creationId xmlns:a16="http://schemas.microsoft.com/office/drawing/2014/main" id="{6E0D75A6-4FD3-73AB-3127-F63E96FEA20C}"/>
                  </a:ext>
                </a:extLst>
              </p:cNvPr>
              <p:cNvSpPr/>
              <p:nvPr/>
            </p:nvSpPr>
            <p:spPr>
              <a:xfrm>
                <a:off x="1341331" y="4797954"/>
                <a:ext cx="19155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19155" h="15451" extrusionOk="0">
                    <a:moveTo>
                      <a:pt x="12277" y="6350"/>
                    </a:moveTo>
                    <a:cubicBezTo>
                      <a:pt x="12277" y="6350"/>
                      <a:pt x="11959" y="6138"/>
                      <a:pt x="11748" y="6033"/>
                    </a:cubicBezTo>
                    <a:cubicBezTo>
                      <a:pt x="7938" y="9313"/>
                      <a:pt x="4233" y="12594"/>
                      <a:pt x="0" y="15452"/>
                    </a:cubicBezTo>
                    <a:cubicBezTo>
                      <a:pt x="6985" y="10795"/>
                      <a:pt x="13229" y="5503"/>
                      <a:pt x="19156" y="0"/>
                    </a:cubicBezTo>
                    <a:cubicBezTo>
                      <a:pt x="18944" y="212"/>
                      <a:pt x="18732" y="423"/>
                      <a:pt x="18521" y="529"/>
                    </a:cubicBezTo>
                    <a:cubicBezTo>
                      <a:pt x="16404" y="2434"/>
                      <a:pt x="14393" y="4445"/>
                      <a:pt x="12277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13315;g3acbb144eea_1_6349">
                <a:extLst>
                  <a:ext uri="{FF2B5EF4-FFF2-40B4-BE49-F238E27FC236}">
                    <a16:creationId xmlns:a16="http://schemas.microsoft.com/office/drawing/2014/main" id="{FF93F97E-96B6-B518-3BF3-C8122A4D33D4}"/>
                  </a:ext>
                </a:extLst>
              </p:cNvPr>
              <p:cNvSpPr/>
              <p:nvPr/>
            </p:nvSpPr>
            <p:spPr>
              <a:xfrm>
                <a:off x="1405572" y="4711065"/>
                <a:ext cx="169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8149" extrusionOk="0">
                    <a:moveTo>
                      <a:pt x="106" y="8149"/>
                    </a:moveTo>
                    <a:cubicBezTo>
                      <a:pt x="741" y="5397"/>
                      <a:pt x="1270" y="2751"/>
                      <a:pt x="1693" y="0"/>
                    </a:cubicBezTo>
                    <a:cubicBezTo>
                      <a:pt x="1270" y="2328"/>
                      <a:pt x="847" y="4656"/>
                      <a:pt x="317" y="6985"/>
                    </a:cubicBezTo>
                    <a:cubicBezTo>
                      <a:pt x="317" y="7408"/>
                      <a:pt x="106" y="7726"/>
                      <a:pt x="0" y="8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3316;g3acbb144eea_1_6349">
                <a:extLst>
                  <a:ext uri="{FF2B5EF4-FFF2-40B4-BE49-F238E27FC236}">
                    <a16:creationId xmlns:a16="http://schemas.microsoft.com/office/drawing/2014/main" id="{4E70C3AF-B29C-9E9D-85C4-9B0F8F056DBB}"/>
                  </a:ext>
                </a:extLst>
              </p:cNvPr>
              <p:cNvSpPr/>
              <p:nvPr/>
            </p:nvSpPr>
            <p:spPr>
              <a:xfrm>
                <a:off x="1073996" y="4146655"/>
                <a:ext cx="12699" cy="26881"/>
              </a:xfrm>
              <a:custGeom>
                <a:avLst/>
                <a:gdLst/>
                <a:ahLst/>
                <a:cxnLst/>
                <a:rect l="l" t="t" r="r" b="b"/>
                <a:pathLst>
                  <a:path w="12699" h="26881" extrusionOk="0">
                    <a:moveTo>
                      <a:pt x="0" y="26882"/>
                    </a:moveTo>
                    <a:cubicBezTo>
                      <a:pt x="4022" y="17780"/>
                      <a:pt x="8255" y="8890"/>
                      <a:pt x="12700" y="0"/>
                    </a:cubicBezTo>
                    <a:cubicBezTo>
                      <a:pt x="8255" y="8890"/>
                      <a:pt x="4022" y="17886"/>
                      <a:pt x="0" y="268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13317;g3acbb144eea_1_6349">
                <a:extLst>
                  <a:ext uri="{FF2B5EF4-FFF2-40B4-BE49-F238E27FC236}">
                    <a16:creationId xmlns:a16="http://schemas.microsoft.com/office/drawing/2014/main" id="{901F7B98-EA27-B9D2-170F-A245D1D737B9}"/>
                  </a:ext>
                </a:extLst>
              </p:cNvPr>
              <p:cNvSpPr/>
              <p:nvPr/>
            </p:nvSpPr>
            <p:spPr>
              <a:xfrm>
                <a:off x="2155507" y="4078075"/>
                <a:ext cx="129540" cy="192299"/>
              </a:xfrm>
              <a:custGeom>
                <a:avLst/>
                <a:gdLst/>
                <a:ahLst/>
                <a:cxnLst/>
                <a:rect l="l" t="t" r="r" b="b"/>
                <a:pathLst>
                  <a:path w="129540" h="192299" extrusionOk="0">
                    <a:moveTo>
                      <a:pt x="129540" y="192299"/>
                    </a:moveTo>
                    <a:lnTo>
                      <a:pt x="0" y="0"/>
                    </a:lnTo>
                    <a:lnTo>
                      <a:pt x="67204" y="99695"/>
                    </a:lnTo>
                    <a:lnTo>
                      <a:pt x="129540" y="1922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3318;g3acbb144eea_1_6349">
                <a:extLst>
                  <a:ext uri="{FF2B5EF4-FFF2-40B4-BE49-F238E27FC236}">
                    <a16:creationId xmlns:a16="http://schemas.microsoft.com/office/drawing/2014/main" id="{48926882-DBB9-AF0F-2038-869435BC5EFA}"/>
                  </a:ext>
                </a:extLst>
              </p:cNvPr>
              <p:cNvSpPr/>
              <p:nvPr/>
            </p:nvSpPr>
            <p:spPr>
              <a:xfrm>
                <a:off x="1100772" y="3910330"/>
                <a:ext cx="193463" cy="209761"/>
              </a:xfrm>
              <a:custGeom>
                <a:avLst/>
                <a:gdLst/>
                <a:ahLst/>
                <a:cxnLst/>
                <a:rect l="l" t="t" r="r" b="b"/>
                <a:pathLst>
                  <a:path w="193463" h="209761" extrusionOk="0">
                    <a:moveTo>
                      <a:pt x="184362" y="6456"/>
                    </a:moveTo>
                    <a:cubicBezTo>
                      <a:pt x="187431" y="4339"/>
                      <a:pt x="190394" y="2011"/>
                      <a:pt x="193463" y="0"/>
                    </a:cubicBezTo>
                    <a:cubicBezTo>
                      <a:pt x="110702" y="55774"/>
                      <a:pt x="45826" y="128164"/>
                      <a:pt x="0" y="209761"/>
                    </a:cubicBezTo>
                    <a:cubicBezTo>
                      <a:pt x="44132" y="131233"/>
                      <a:pt x="106045" y="61277"/>
                      <a:pt x="184362" y="64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3319;g3acbb144eea_1_6349">
                <a:extLst>
                  <a:ext uri="{FF2B5EF4-FFF2-40B4-BE49-F238E27FC236}">
                    <a16:creationId xmlns:a16="http://schemas.microsoft.com/office/drawing/2014/main" id="{5A698CC0-105B-A63D-A85A-D0862FBA0A4A}"/>
                  </a:ext>
                </a:extLst>
              </p:cNvPr>
              <p:cNvSpPr/>
              <p:nvPr/>
            </p:nvSpPr>
            <p:spPr>
              <a:xfrm>
                <a:off x="2011785" y="3927580"/>
                <a:ext cx="52387" cy="43709"/>
              </a:xfrm>
              <a:custGeom>
                <a:avLst/>
                <a:gdLst/>
                <a:ahLst/>
                <a:cxnLst/>
                <a:rect l="l" t="t" r="r" b="b"/>
                <a:pathLst>
                  <a:path w="52387" h="43709" extrusionOk="0">
                    <a:moveTo>
                      <a:pt x="52387" y="43709"/>
                    </a:moveTo>
                    <a:cubicBezTo>
                      <a:pt x="35666" y="28046"/>
                      <a:pt x="18203" y="13441"/>
                      <a:pt x="0" y="0"/>
                    </a:cubicBezTo>
                    <a:cubicBezTo>
                      <a:pt x="7091" y="5292"/>
                      <a:pt x="14182" y="10689"/>
                      <a:pt x="21061" y="16298"/>
                    </a:cubicBezTo>
                    <a:cubicBezTo>
                      <a:pt x="31750" y="24977"/>
                      <a:pt x="42228" y="34184"/>
                      <a:pt x="52387" y="437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3320;g3acbb144eea_1_6349">
                <a:extLst>
                  <a:ext uri="{FF2B5EF4-FFF2-40B4-BE49-F238E27FC236}">
                    <a16:creationId xmlns:a16="http://schemas.microsoft.com/office/drawing/2014/main" id="{4B7C9FC7-EECE-EB6E-5742-4A4E28A3880E}"/>
                  </a:ext>
                </a:extLst>
              </p:cNvPr>
              <p:cNvSpPr/>
              <p:nvPr/>
            </p:nvSpPr>
            <p:spPr>
              <a:xfrm>
                <a:off x="1020826" y="4353454"/>
                <a:ext cx="4169" cy="112606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112606" extrusionOk="0">
                    <a:moveTo>
                      <a:pt x="4170" y="0"/>
                    </a:moveTo>
                    <a:cubicBezTo>
                      <a:pt x="-169" y="37253"/>
                      <a:pt x="-1122" y="74930"/>
                      <a:pt x="1312" y="112607"/>
                    </a:cubicBezTo>
                    <a:cubicBezTo>
                      <a:pt x="-1122" y="74930"/>
                      <a:pt x="-169" y="37253"/>
                      <a:pt x="4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3321;g3acbb144eea_1_6349">
                <a:extLst>
                  <a:ext uri="{FF2B5EF4-FFF2-40B4-BE49-F238E27FC236}">
                    <a16:creationId xmlns:a16="http://schemas.microsoft.com/office/drawing/2014/main" id="{85B21FE5-2F4F-2220-E718-5F36E42ECA72}"/>
                  </a:ext>
                </a:extLst>
              </p:cNvPr>
              <p:cNvSpPr/>
              <p:nvPr/>
            </p:nvSpPr>
            <p:spPr>
              <a:xfrm>
                <a:off x="1086696" y="4120197"/>
                <a:ext cx="13969" cy="26352"/>
              </a:xfrm>
              <a:custGeom>
                <a:avLst/>
                <a:gdLst/>
                <a:ahLst/>
                <a:cxnLst/>
                <a:rect l="l" t="t" r="r" b="b"/>
                <a:pathLst>
                  <a:path w="13969" h="26352" extrusionOk="0">
                    <a:moveTo>
                      <a:pt x="0" y="26352"/>
                    </a:moveTo>
                    <a:cubicBezTo>
                      <a:pt x="4445" y="17462"/>
                      <a:pt x="9102" y="8678"/>
                      <a:pt x="13970" y="0"/>
                    </a:cubicBezTo>
                    <a:cubicBezTo>
                      <a:pt x="9102" y="8678"/>
                      <a:pt x="4445" y="17462"/>
                      <a:pt x="0" y="263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3322;g3acbb144eea_1_6349">
                <a:extLst>
                  <a:ext uri="{FF2B5EF4-FFF2-40B4-BE49-F238E27FC236}">
                    <a16:creationId xmlns:a16="http://schemas.microsoft.com/office/drawing/2014/main" id="{D948047A-585E-CCC7-0470-710F433C591B}"/>
                  </a:ext>
                </a:extLst>
              </p:cNvPr>
              <p:cNvSpPr/>
              <p:nvPr/>
            </p:nvSpPr>
            <p:spPr>
              <a:xfrm>
                <a:off x="1052512" y="4201371"/>
                <a:ext cx="9948" cy="27833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27833" extrusionOk="0">
                    <a:moveTo>
                      <a:pt x="0" y="27834"/>
                    </a:moveTo>
                    <a:cubicBezTo>
                      <a:pt x="3069" y="18521"/>
                      <a:pt x="6456" y="9207"/>
                      <a:pt x="9948" y="0"/>
                    </a:cubicBezTo>
                    <a:cubicBezTo>
                      <a:pt x="6456" y="9207"/>
                      <a:pt x="3069" y="18415"/>
                      <a:pt x="0" y="27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3323;g3acbb144eea_1_6349">
                <a:extLst>
                  <a:ext uri="{FF2B5EF4-FFF2-40B4-BE49-F238E27FC236}">
                    <a16:creationId xmlns:a16="http://schemas.microsoft.com/office/drawing/2014/main" id="{8BA38E1A-0F08-021D-1E33-5B02335CF6EE}"/>
                  </a:ext>
                </a:extLst>
              </p:cNvPr>
              <p:cNvSpPr/>
              <p:nvPr/>
            </p:nvSpPr>
            <p:spPr>
              <a:xfrm>
                <a:off x="1294235" y="3889586"/>
                <a:ext cx="33020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33020" h="20637" extrusionOk="0">
                    <a:moveTo>
                      <a:pt x="0" y="20638"/>
                    </a:moveTo>
                    <a:cubicBezTo>
                      <a:pt x="10795" y="13335"/>
                      <a:pt x="21907" y="6562"/>
                      <a:pt x="33020" y="0"/>
                    </a:cubicBezTo>
                    <a:cubicBezTo>
                      <a:pt x="21907" y="6562"/>
                      <a:pt x="10901" y="13335"/>
                      <a:pt x="0" y="20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3324;g3acbb144eea_1_6349">
                <a:extLst>
                  <a:ext uri="{FF2B5EF4-FFF2-40B4-BE49-F238E27FC236}">
                    <a16:creationId xmlns:a16="http://schemas.microsoft.com/office/drawing/2014/main" id="{40E33A86-6E71-80C2-F63E-4B0741A1DBDB}"/>
                  </a:ext>
                </a:extLst>
              </p:cNvPr>
              <p:cNvSpPr/>
              <p:nvPr/>
            </p:nvSpPr>
            <p:spPr>
              <a:xfrm>
                <a:off x="1357947" y="4286990"/>
                <a:ext cx="4656" cy="10265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10265" extrusionOk="0">
                    <a:moveTo>
                      <a:pt x="0" y="10266"/>
                    </a:moveTo>
                    <a:cubicBezTo>
                      <a:pt x="1588" y="6879"/>
                      <a:pt x="3069" y="3387"/>
                      <a:pt x="4657" y="0"/>
                    </a:cubicBezTo>
                    <a:cubicBezTo>
                      <a:pt x="4233" y="847"/>
                      <a:pt x="3704" y="1587"/>
                      <a:pt x="3281" y="2434"/>
                    </a:cubicBezTo>
                    <a:cubicBezTo>
                      <a:pt x="2011" y="4974"/>
                      <a:pt x="1164" y="7620"/>
                      <a:pt x="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3325;g3acbb144eea_1_6349">
                <a:extLst>
                  <a:ext uri="{FF2B5EF4-FFF2-40B4-BE49-F238E27FC236}">
                    <a16:creationId xmlns:a16="http://schemas.microsoft.com/office/drawing/2014/main" id="{78241CA9-D054-6DB4-E6AC-69C93A56CA80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31538" cy="78740"/>
              </a:xfrm>
              <a:custGeom>
                <a:avLst/>
                <a:gdLst/>
                <a:ahLst/>
                <a:cxnLst/>
                <a:rect l="l" t="t" r="r" b="b"/>
                <a:pathLst>
                  <a:path w="31538" h="78740" extrusionOk="0">
                    <a:moveTo>
                      <a:pt x="31538" y="78740"/>
                    </a:moveTo>
                    <a:cubicBezTo>
                      <a:pt x="19156" y="53023"/>
                      <a:pt x="8572" y="26670"/>
                      <a:pt x="0" y="0"/>
                    </a:cubicBezTo>
                    <a:cubicBezTo>
                      <a:pt x="8678" y="26670"/>
                      <a:pt x="19050" y="53023"/>
                      <a:pt x="31538" y="78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3326;g3acbb144eea_1_6349">
                <a:extLst>
                  <a:ext uri="{FF2B5EF4-FFF2-40B4-BE49-F238E27FC236}">
                    <a16:creationId xmlns:a16="http://schemas.microsoft.com/office/drawing/2014/main" id="{648B9C93-F86B-0AF4-2398-317B39DD2B33}"/>
                  </a:ext>
                </a:extLst>
              </p:cNvPr>
              <p:cNvSpPr/>
              <p:nvPr/>
            </p:nvSpPr>
            <p:spPr>
              <a:xfrm>
                <a:off x="1105217" y="4737417"/>
                <a:ext cx="21166" cy="34078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34078" extrusionOk="0">
                    <a:moveTo>
                      <a:pt x="21167" y="34078"/>
                    </a:moveTo>
                    <a:cubicBezTo>
                      <a:pt x="13653" y="22860"/>
                      <a:pt x="6667" y="11536"/>
                      <a:pt x="0" y="0"/>
                    </a:cubicBezTo>
                    <a:cubicBezTo>
                      <a:pt x="6667" y="11430"/>
                      <a:pt x="13653" y="22860"/>
                      <a:pt x="21167" y="340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3327;g3acbb144eea_1_6349">
                <a:extLst>
                  <a:ext uri="{FF2B5EF4-FFF2-40B4-BE49-F238E27FC236}">
                    <a16:creationId xmlns:a16="http://schemas.microsoft.com/office/drawing/2014/main" id="{E6C117C3-075F-7E2F-F83C-D7E4F81D4A0D}"/>
                  </a:ext>
                </a:extLst>
              </p:cNvPr>
              <p:cNvSpPr/>
              <p:nvPr/>
            </p:nvSpPr>
            <p:spPr>
              <a:xfrm>
                <a:off x="1403032" y="4217881"/>
                <a:ext cx="645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302" extrusionOk="0">
                    <a:moveTo>
                      <a:pt x="0" y="7303"/>
                    </a:moveTo>
                    <a:cubicBezTo>
                      <a:pt x="2117" y="4868"/>
                      <a:pt x="4339" y="2434"/>
                      <a:pt x="6456" y="0"/>
                    </a:cubicBezTo>
                    <a:cubicBezTo>
                      <a:pt x="5080" y="1481"/>
                      <a:pt x="3492" y="2857"/>
                      <a:pt x="2222" y="4339"/>
                    </a:cubicBezTo>
                    <a:cubicBezTo>
                      <a:pt x="1376" y="5292"/>
                      <a:pt x="847" y="6350"/>
                      <a:pt x="0" y="73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13328;g3acbb144eea_1_6349">
                <a:extLst>
                  <a:ext uri="{FF2B5EF4-FFF2-40B4-BE49-F238E27FC236}">
                    <a16:creationId xmlns:a16="http://schemas.microsoft.com/office/drawing/2014/main" id="{94D9BA13-0C71-0A40-9352-884F95761236}"/>
                  </a:ext>
                </a:extLst>
              </p:cNvPr>
              <p:cNvSpPr/>
              <p:nvPr/>
            </p:nvSpPr>
            <p:spPr>
              <a:xfrm>
                <a:off x="1083733" y="4697412"/>
                <a:ext cx="16827" cy="31961"/>
              </a:xfrm>
              <a:custGeom>
                <a:avLst/>
                <a:gdLst/>
                <a:ahLst/>
                <a:cxnLst/>
                <a:rect l="l" t="t" r="r" b="b"/>
                <a:pathLst>
                  <a:path w="16827" h="31961" extrusionOk="0">
                    <a:moveTo>
                      <a:pt x="16827" y="31962"/>
                    </a:moveTo>
                    <a:cubicBezTo>
                      <a:pt x="10901" y="21378"/>
                      <a:pt x="5186" y="10795"/>
                      <a:pt x="0" y="0"/>
                    </a:cubicBezTo>
                    <a:cubicBezTo>
                      <a:pt x="5292" y="10795"/>
                      <a:pt x="10901" y="21378"/>
                      <a:pt x="16827" y="319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13329;g3acbb144eea_1_6349">
                <a:extLst>
                  <a:ext uri="{FF2B5EF4-FFF2-40B4-BE49-F238E27FC236}">
                    <a16:creationId xmlns:a16="http://schemas.microsoft.com/office/drawing/2014/main" id="{84FE9B87-89C1-7B00-9DE0-55D10CC05193}"/>
                  </a:ext>
                </a:extLst>
              </p:cNvPr>
              <p:cNvSpPr/>
              <p:nvPr/>
            </p:nvSpPr>
            <p:spPr>
              <a:xfrm>
                <a:off x="1043834" y="4229417"/>
                <a:ext cx="8572" cy="282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257" extrusionOk="0">
                    <a:moveTo>
                      <a:pt x="0" y="28257"/>
                    </a:moveTo>
                    <a:cubicBezTo>
                      <a:pt x="2646" y="18732"/>
                      <a:pt x="5503" y="9313"/>
                      <a:pt x="8573" y="0"/>
                    </a:cubicBezTo>
                    <a:cubicBezTo>
                      <a:pt x="5503" y="9313"/>
                      <a:pt x="2646" y="18732"/>
                      <a:pt x="0" y="282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13330;g3acbb144eea_1_6349">
                <a:extLst>
                  <a:ext uri="{FF2B5EF4-FFF2-40B4-BE49-F238E27FC236}">
                    <a16:creationId xmlns:a16="http://schemas.microsoft.com/office/drawing/2014/main" id="{8773B8F5-A6B7-2693-480D-5798826C0D7D}"/>
                  </a:ext>
                </a:extLst>
              </p:cNvPr>
              <p:cNvSpPr/>
              <p:nvPr/>
            </p:nvSpPr>
            <p:spPr>
              <a:xfrm>
                <a:off x="1036531" y="4257780"/>
                <a:ext cx="7302" cy="28680"/>
              </a:xfrm>
              <a:custGeom>
                <a:avLst/>
                <a:gdLst/>
                <a:ahLst/>
                <a:cxnLst/>
                <a:rect l="l" t="t" r="r" b="b"/>
                <a:pathLst>
                  <a:path w="7302" h="28680" extrusionOk="0">
                    <a:moveTo>
                      <a:pt x="0" y="28681"/>
                    </a:moveTo>
                    <a:cubicBezTo>
                      <a:pt x="2222" y="19050"/>
                      <a:pt x="4657" y="9525"/>
                      <a:pt x="7302" y="0"/>
                    </a:cubicBezTo>
                    <a:cubicBezTo>
                      <a:pt x="4657" y="9525"/>
                      <a:pt x="2222" y="19050"/>
                      <a:pt x="0" y="286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13331;g3acbb144eea_1_6349">
                <a:extLst>
                  <a:ext uri="{FF2B5EF4-FFF2-40B4-BE49-F238E27FC236}">
                    <a16:creationId xmlns:a16="http://schemas.microsoft.com/office/drawing/2014/main" id="{8D433507-FFA2-6D1F-3F06-2266F4BF64A0}"/>
                  </a:ext>
                </a:extLst>
              </p:cNvPr>
              <p:cNvSpPr/>
              <p:nvPr/>
            </p:nvSpPr>
            <p:spPr>
              <a:xfrm>
                <a:off x="1025207" y="4315777"/>
                <a:ext cx="539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36512" extrusionOk="0">
                    <a:moveTo>
                      <a:pt x="0" y="36512"/>
                    </a:moveTo>
                    <a:cubicBezTo>
                      <a:pt x="1482" y="24236"/>
                      <a:pt x="3281" y="12065"/>
                      <a:pt x="5397" y="0"/>
                    </a:cubicBezTo>
                    <a:cubicBezTo>
                      <a:pt x="3175" y="12171"/>
                      <a:pt x="1482" y="24342"/>
                      <a:pt x="0" y="365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13332;g3acbb144eea_1_6349">
                <a:extLst>
                  <a:ext uri="{FF2B5EF4-FFF2-40B4-BE49-F238E27FC236}">
                    <a16:creationId xmlns:a16="http://schemas.microsoft.com/office/drawing/2014/main" id="{942F5A56-3CB5-BFD2-F1FF-620DBBCB6C94}"/>
                  </a:ext>
                </a:extLst>
              </p:cNvPr>
              <p:cNvSpPr/>
              <p:nvPr/>
            </p:nvSpPr>
            <p:spPr>
              <a:xfrm>
                <a:off x="1030604" y="4286673"/>
                <a:ext cx="5926" cy="28998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28998" extrusionOk="0">
                    <a:moveTo>
                      <a:pt x="0" y="28998"/>
                    </a:moveTo>
                    <a:cubicBezTo>
                      <a:pt x="1693" y="19261"/>
                      <a:pt x="3704" y="9631"/>
                      <a:pt x="5927" y="0"/>
                    </a:cubicBezTo>
                    <a:cubicBezTo>
                      <a:pt x="3704" y="9631"/>
                      <a:pt x="1799" y="19367"/>
                      <a:pt x="0" y="289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13333;g3acbb144eea_1_6349">
                <a:extLst>
                  <a:ext uri="{FF2B5EF4-FFF2-40B4-BE49-F238E27FC236}">
                    <a16:creationId xmlns:a16="http://schemas.microsoft.com/office/drawing/2014/main" id="{89A47D59-4F1E-DED6-57C2-18A1D861CA39}"/>
                  </a:ext>
                </a:extLst>
              </p:cNvPr>
              <p:cNvSpPr/>
              <p:nvPr/>
            </p:nvSpPr>
            <p:spPr>
              <a:xfrm>
                <a:off x="1022244" y="4466166"/>
                <a:ext cx="28575" cy="149754"/>
              </a:xfrm>
              <a:custGeom>
                <a:avLst/>
                <a:gdLst/>
                <a:ahLst/>
                <a:cxnLst/>
                <a:rect l="l" t="t" r="r" b="b"/>
                <a:pathLst>
                  <a:path w="28575" h="149754" extrusionOk="0">
                    <a:moveTo>
                      <a:pt x="28575" y="149754"/>
                    </a:moveTo>
                    <a:cubicBezTo>
                      <a:pt x="12700" y="100753"/>
                      <a:pt x="3281" y="50377"/>
                      <a:pt x="0" y="0"/>
                    </a:cubicBezTo>
                    <a:cubicBezTo>
                      <a:pt x="3281" y="50377"/>
                      <a:pt x="12806" y="100753"/>
                      <a:pt x="28575" y="1497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13334;g3acbb144eea_1_6349">
                <a:extLst>
                  <a:ext uri="{FF2B5EF4-FFF2-40B4-BE49-F238E27FC236}">
                    <a16:creationId xmlns:a16="http://schemas.microsoft.com/office/drawing/2014/main" id="{EE713C02-A19A-D6C3-2570-4372B2A16F5A}"/>
                  </a:ext>
                </a:extLst>
              </p:cNvPr>
              <p:cNvSpPr/>
              <p:nvPr/>
            </p:nvSpPr>
            <p:spPr>
              <a:xfrm>
                <a:off x="1889548" y="3856672"/>
                <a:ext cx="19367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8784" extrusionOk="0">
                    <a:moveTo>
                      <a:pt x="0" y="0"/>
                    </a:moveTo>
                    <a:cubicBezTo>
                      <a:pt x="6456" y="2857"/>
                      <a:pt x="13018" y="5715"/>
                      <a:pt x="19368" y="8784"/>
                    </a:cubicBezTo>
                    <a:cubicBezTo>
                      <a:pt x="12912" y="5715"/>
                      <a:pt x="6456" y="27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13335;g3acbb144eea_1_6349">
                <a:extLst>
                  <a:ext uri="{FF2B5EF4-FFF2-40B4-BE49-F238E27FC236}">
                    <a16:creationId xmlns:a16="http://schemas.microsoft.com/office/drawing/2014/main" id="{DEA44327-7169-C18E-7CBC-C2AF834D70BA}"/>
                  </a:ext>
                </a:extLst>
              </p:cNvPr>
              <p:cNvSpPr/>
              <p:nvPr/>
            </p:nvSpPr>
            <p:spPr>
              <a:xfrm>
                <a:off x="1429384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5080" y="2328"/>
                      <a:pt x="2646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13336;g3acbb144eea_1_6349">
                <a:extLst>
                  <a:ext uri="{FF2B5EF4-FFF2-40B4-BE49-F238E27FC236}">
                    <a16:creationId xmlns:a16="http://schemas.microsoft.com/office/drawing/2014/main" id="{A53DA69F-9A2E-22DD-AE1E-921452091757}"/>
                  </a:ext>
                </a:extLst>
              </p:cNvPr>
              <p:cNvSpPr/>
              <p:nvPr/>
            </p:nvSpPr>
            <p:spPr>
              <a:xfrm>
                <a:off x="1915583" y="3868737"/>
                <a:ext cx="19473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9948" extrusionOk="0">
                    <a:moveTo>
                      <a:pt x="0" y="0"/>
                    </a:moveTo>
                    <a:cubicBezTo>
                      <a:pt x="6562" y="3175"/>
                      <a:pt x="13017" y="6456"/>
                      <a:pt x="19473" y="9948"/>
                    </a:cubicBezTo>
                    <a:cubicBezTo>
                      <a:pt x="13017" y="6456"/>
                      <a:pt x="6562" y="31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3337;g3acbb144eea_1_6349">
                <a:extLst>
                  <a:ext uri="{FF2B5EF4-FFF2-40B4-BE49-F238E27FC236}">
                    <a16:creationId xmlns:a16="http://schemas.microsoft.com/office/drawing/2014/main" id="{3BFFD763-B347-185E-C934-88342C2DDD37}"/>
                  </a:ext>
                </a:extLst>
              </p:cNvPr>
              <p:cNvSpPr/>
              <p:nvPr/>
            </p:nvSpPr>
            <p:spPr>
              <a:xfrm>
                <a:off x="1862984" y="3845877"/>
                <a:ext cx="1936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7725" extrusionOk="0">
                    <a:moveTo>
                      <a:pt x="0" y="0"/>
                    </a:moveTo>
                    <a:cubicBezTo>
                      <a:pt x="6456" y="2434"/>
                      <a:pt x="13017" y="5080"/>
                      <a:pt x="19368" y="7726"/>
                    </a:cubicBezTo>
                    <a:cubicBezTo>
                      <a:pt x="12912" y="4974"/>
                      <a:pt x="6456" y="243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13338;g3acbb144eea_1_6349">
                <a:extLst>
                  <a:ext uri="{FF2B5EF4-FFF2-40B4-BE49-F238E27FC236}">
                    <a16:creationId xmlns:a16="http://schemas.microsoft.com/office/drawing/2014/main" id="{D66444E5-2066-97A9-FD4A-D2CAB0331C86}"/>
                  </a:ext>
                </a:extLst>
              </p:cNvPr>
              <p:cNvSpPr/>
              <p:nvPr/>
            </p:nvSpPr>
            <p:spPr>
              <a:xfrm>
                <a:off x="1835996" y="3836246"/>
                <a:ext cx="19473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6773" extrusionOk="0">
                    <a:moveTo>
                      <a:pt x="0" y="0"/>
                    </a:moveTo>
                    <a:cubicBezTo>
                      <a:pt x="6562" y="2116"/>
                      <a:pt x="13018" y="4445"/>
                      <a:pt x="19473" y="6773"/>
                    </a:cubicBezTo>
                    <a:cubicBezTo>
                      <a:pt x="13018" y="4445"/>
                      <a:pt x="6562" y="21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13339;g3acbb144eea_1_6349">
                <a:extLst>
                  <a:ext uri="{FF2B5EF4-FFF2-40B4-BE49-F238E27FC236}">
                    <a16:creationId xmlns:a16="http://schemas.microsoft.com/office/drawing/2014/main" id="{B34D002D-CAD8-D671-7DEC-04C957F9B4FF}"/>
                  </a:ext>
                </a:extLst>
              </p:cNvPr>
              <p:cNvSpPr/>
              <p:nvPr/>
            </p:nvSpPr>
            <p:spPr>
              <a:xfrm>
                <a:off x="1965430" y="3896254"/>
                <a:ext cx="19896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12594" extrusionOk="0">
                    <a:moveTo>
                      <a:pt x="0" y="0"/>
                    </a:moveTo>
                    <a:cubicBezTo>
                      <a:pt x="6667" y="4128"/>
                      <a:pt x="13335" y="8255"/>
                      <a:pt x="19897" y="12594"/>
                    </a:cubicBezTo>
                    <a:cubicBezTo>
                      <a:pt x="13335" y="8255"/>
                      <a:pt x="6773" y="41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13340;g3acbb144eea_1_6349">
                <a:extLst>
                  <a:ext uri="{FF2B5EF4-FFF2-40B4-BE49-F238E27FC236}">
                    <a16:creationId xmlns:a16="http://schemas.microsoft.com/office/drawing/2014/main" id="{3CA6FE6E-D2CB-3CE3-92CD-A55ECEEF793B}"/>
                  </a:ext>
                </a:extLst>
              </p:cNvPr>
              <p:cNvSpPr/>
              <p:nvPr/>
            </p:nvSpPr>
            <p:spPr>
              <a:xfrm>
                <a:off x="1940877" y="3881966"/>
                <a:ext cx="19579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11218" extrusionOk="0">
                    <a:moveTo>
                      <a:pt x="0" y="0"/>
                    </a:moveTo>
                    <a:cubicBezTo>
                      <a:pt x="6562" y="3599"/>
                      <a:pt x="13123" y="7303"/>
                      <a:pt x="19579" y="11218"/>
                    </a:cubicBezTo>
                    <a:cubicBezTo>
                      <a:pt x="13123" y="7303"/>
                      <a:pt x="6562" y="35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13341;g3acbb144eea_1_6349">
                <a:extLst>
                  <a:ext uri="{FF2B5EF4-FFF2-40B4-BE49-F238E27FC236}">
                    <a16:creationId xmlns:a16="http://schemas.microsoft.com/office/drawing/2014/main" id="{7F0F1E16-94FC-9EFA-A9EE-CCD8407F0AD4}"/>
                  </a:ext>
                </a:extLst>
              </p:cNvPr>
              <p:cNvSpPr/>
              <p:nvPr/>
            </p:nvSpPr>
            <p:spPr>
              <a:xfrm>
                <a:off x="1808374" y="3827779"/>
                <a:ext cx="19579" cy="5821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5821" extrusionOk="0">
                    <a:moveTo>
                      <a:pt x="0" y="0"/>
                    </a:moveTo>
                    <a:cubicBezTo>
                      <a:pt x="6562" y="1799"/>
                      <a:pt x="13123" y="3810"/>
                      <a:pt x="19579" y="5821"/>
                    </a:cubicBezTo>
                    <a:cubicBezTo>
                      <a:pt x="13123" y="3810"/>
                      <a:pt x="6562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3342;g3acbb144eea_1_6349">
                <a:extLst>
                  <a:ext uri="{FF2B5EF4-FFF2-40B4-BE49-F238E27FC236}">
                    <a16:creationId xmlns:a16="http://schemas.microsoft.com/office/drawing/2014/main" id="{5E3E324A-0596-5DA5-1C9C-50FE8A85D735}"/>
                  </a:ext>
                </a:extLst>
              </p:cNvPr>
              <p:cNvSpPr/>
              <p:nvPr/>
            </p:nvSpPr>
            <p:spPr>
              <a:xfrm>
                <a:off x="1723601" y="3810317"/>
                <a:ext cx="20425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3174" extrusionOk="0">
                    <a:moveTo>
                      <a:pt x="0" y="0"/>
                    </a:moveTo>
                    <a:cubicBezTo>
                      <a:pt x="6879" y="952"/>
                      <a:pt x="13652" y="2011"/>
                      <a:pt x="20426" y="3175"/>
                    </a:cubicBezTo>
                    <a:cubicBezTo>
                      <a:pt x="13652" y="2011"/>
                      <a:pt x="6773" y="9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13343;g3acbb144eea_1_6349">
                <a:extLst>
                  <a:ext uri="{FF2B5EF4-FFF2-40B4-BE49-F238E27FC236}">
                    <a16:creationId xmlns:a16="http://schemas.microsoft.com/office/drawing/2014/main" id="{DD217020-731F-AEE3-94E9-DE3DFF23070C}"/>
                  </a:ext>
                </a:extLst>
              </p:cNvPr>
              <p:cNvSpPr/>
              <p:nvPr/>
            </p:nvSpPr>
            <p:spPr>
              <a:xfrm>
                <a:off x="1694814" y="3807036"/>
                <a:ext cx="20954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20954" h="2222" extrusionOk="0">
                    <a:moveTo>
                      <a:pt x="0" y="0"/>
                    </a:moveTo>
                    <a:cubicBezTo>
                      <a:pt x="6985" y="635"/>
                      <a:pt x="13970" y="1376"/>
                      <a:pt x="20955" y="2222"/>
                    </a:cubicBezTo>
                    <a:cubicBezTo>
                      <a:pt x="13970" y="1376"/>
                      <a:pt x="6985" y="5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13344;g3acbb144eea_1_6349">
                <a:extLst>
                  <a:ext uri="{FF2B5EF4-FFF2-40B4-BE49-F238E27FC236}">
                    <a16:creationId xmlns:a16="http://schemas.microsoft.com/office/drawing/2014/main" id="{4E8B684E-0014-A835-FE4B-A474475EC3E8}"/>
                  </a:ext>
                </a:extLst>
              </p:cNvPr>
              <p:cNvSpPr/>
              <p:nvPr/>
            </p:nvSpPr>
            <p:spPr>
              <a:xfrm>
                <a:off x="1989137" y="3911494"/>
                <a:ext cx="2031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20319" h="14287" extrusionOk="0">
                    <a:moveTo>
                      <a:pt x="0" y="0"/>
                    </a:moveTo>
                    <a:cubicBezTo>
                      <a:pt x="6879" y="4657"/>
                      <a:pt x="13653" y="9313"/>
                      <a:pt x="20320" y="14288"/>
                    </a:cubicBezTo>
                    <a:cubicBezTo>
                      <a:pt x="13653" y="9419"/>
                      <a:pt x="6879" y="46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13345;g3acbb144eea_1_6349">
                <a:extLst>
                  <a:ext uri="{FF2B5EF4-FFF2-40B4-BE49-F238E27FC236}">
                    <a16:creationId xmlns:a16="http://schemas.microsoft.com/office/drawing/2014/main" id="{43458F97-D874-A1A3-A3B2-53E976520FCD}"/>
                  </a:ext>
                </a:extLst>
              </p:cNvPr>
              <p:cNvSpPr/>
              <p:nvPr/>
            </p:nvSpPr>
            <p:spPr>
              <a:xfrm>
                <a:off x="1752176" y="3814868"/>
                <a:ext cx="20108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20108" h="4021" extrusionOk="0">
                    <a:moveTo>
                      <a:pt x="0" y="0"/>
                    </a:moveTo>
                    <a:cubicBezTo>
                      <a:pt x="6773" y="1270"/>
                      <a:pt x="13441" y="2646"/>
                      <a:pt x="20108" y="4022"/>
                    </a:cubicBezTo>
                    <a:cubicBezTo>
                      <a:pt x="13441" y="2540"/>
                      <a:pt x="6668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13346;g3acbb144eea_1_6349">
                <a:extLst>
                  <a:ext uri="{FF2B5EF4-FFF2-40B4-BE49-F238E27FC236}">
                    <a16:creationId xmlns:a16="http://schemas.microsoft.com/office/drawing/2014/main" id="{6C390FE0-B309-2C45-E5F8-E78B51005891}"/>
                  </a:ext>
                </a:extLst>
              </p:cNvPr>
              <p:cNvSpPr/>
              <p:nvPr/>
            </p:nvSpPr>
            <p:spPr>
              <a:xfrm>
                <a:off x="1780434" y="3820689"/>
                <a:ext cx="19790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9790" h="4974" extrusionOk="0">
                    <a:moveTo>
                      <a:pt x="0" y="0"/>
                    </a:moveTo>
                    <a:cubicBezTo>
                      <a:pt x="6668" y="1481"/>
                      <a:pt x="13229" y="3175"/>
                      <a:pt x="19791" y="4974"/>
                    </a:cubicBezTo>
                    <a:cubicBezTo>
                      <a:pt x="13229" y="3281"/>
                      <a:pt x="6562" y="158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13347;g3acbb144eea_1_6349">
                <a:extLst>
                  <a:ext uri="{FF2B5EF4-FFF2-40B4-BE49-F238E27FC236}">
                    <a16:creationId xmlns:a16="http://schemas.microsoft.com/office/drawing/2014/main" id="{46432657-AFA2-3D8F-BA0C-86F8B0031F00}"/>
                  </a:ext>
                </a:extLst>
              </p:cNvPr>
              <p:cNvSpPr/>
              <p:nvPr/>
            </p:nvSpPr>
            <p:spPr>
              <a:xfrm>
                <a:off x="1570249" y="3805449"/>
                <a:ext cx="37359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37359" h="3174" extrusionOk="0">
                    <a:moveTo>
                      <a:pt x="0" y="3175"/>
                    </a:moveTo>
                    <a:cubicBezTo>
                      <a:pt x="12382" y="1799"/>
                      <a:pt x="24871" y="635"/>
                      <a:pt x="37359" y="0"/>
                    </a:cubicBezTo>
                    <a:cubicBezTo>
                      <a:pt x="24871" y="635"/>
                      <a:pt x="12488" y="1799"/>
                      <a:pt x="0" y="3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13348;g3acbb144eea_1_6349">
                <a:extLst>
                  <a:ext uri="{FF2B5EF4-FFF2-40B4-BE49-F238E27FC236}">
                    <a16:creationId xmlns:a16="http://schemas.microsoft.com/office/drawing/2014/main" id="{B602314D-44FB-06F2-4F31-3C45C0CE4FAC}"/>
                  </a:ext>
                </a:extLst>
              </p:cNvPr>
              <p:cNvSpPr/>
              <p:nvPr/>
            </p:nvSpPr>
            <p:spPr>
              <a:xfrm>
                <a:off x="1487593" y="3815291"/>
                <a:ext cx="3799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37994" h="8360" extrusionOk="0">
                    <a:moveTo>
                      <a:pt x="0" y="8361"/>
                    </a:moveTo>
                    <a:cubicBezTo>
                      <a:pt x="12594" y="5186"/>
                      <a:pt x="25294" y="2328"/>
                      <a:pt x="37994" y="0"/>
                    </a:cubicBezTo>
                    <a:cubicBezTo>
                      <a:pt x="25294" y="2434"/>
                      <a:pt x="12594" y="5186"/>
                      <a:pt x="0" y="8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13349;g3acbb144eea_1_6349">
                <a:extLst>
                  <a:ext uri="{FF2B5EF4-FFF2-40B4-BE49-F238E27FC236}">
                    <a16:creationId xmlns:a16="http://schemas.microsoft.com/office/drawing/2014/main" id="{3D29B652-00F7-7902-68B2-53123422F114}"/>
                  </a:ext>
                </a:extLst>
              </p:cNvPr>
              <p:cNvSpPr/>
              <p:nvPr/>
            </p:nvSpPr>
            <p:spPr>
              <a:xfrm>
                <a:off x="1336780" y="3870219"/>
                <a:ext cx="26140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6140" h="13970" extrusionOk="0">
                    <a:moveTo>
                      <a:pt x="0" y="13970"/>
                    </a:moveTo>
                    <a:cubicBezTo>
                      <a:pt x="8678" y="9102"/>
                      <a:pt x="17357" y="4445"/>
                      <a:pt x="26141" y="0"/>
                    </a:cubicBezTo>
                    <a:cubicBezTo>
                      <a:pt x="17357" y="4445"/>
                      <a:pt x="8678" y="9102"/>
                      <a:pt x="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3350;g3acbb144eea_1_6349">
                <a:extLst>
                  <a:ext uri="{FF2B5EF4-FFF2-40B4-BE49-F238E27FC236}">
                    <a16:creationId xmlns:a16="http://schemas.microsoft.com/office/drawing/2014/main" id="{0CBFED3E-5080-C678-3890-BAEF11D3D29B}"/>
                  </a:ext>
                </a:extLst>
              </p:cNvPr>
              <p:cNvSpPr/>
              <p:nvPr/>
            </p:nvSpPr>
            <p:spPr>
              <a:xfrm>
                <a:off x="2068300" y="3975100"/>
                <a:ext cx="30056" cy="30374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30374" extrusionOk="0">
                    <a:moveTo>
                      <a:pt x="0" y="0"/>
                    </a:moveTo>
                    <a:cubicBezTo>
                      <a:pt x="10266" y="9736"/>
                      <a:pt x="20320" y="19897"/>
                      <a:pt x="30057" y="30374"/>
                    </a:cubicBezTo>
                    <a:cubicBezTo>
                      <a:pt x="20426" y="19791"/>
                      <a:pt x="10372" y="973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3351;g3acbb144eea_1_6349">
                <a:extLst>
                  <a:ext uri="{FF2B5EF4-FFF2-40B4-BE49-F238E27FC236}">
                    <a16:creationId xmlns:a16="http://schemas.microsoft.com/office/drawing/2014/main" id="{AB202509-EF3C-9AFA-604F-2AA94640FA71}"/>
                  </a:ext>
                </a:extLst>
              </p:cNvPr>
              <p:cNvSpPr/>
              <p:nvPr/>
            </p:nvSpPr>
            <p:spPr>
              <a:xfrm>
                <a:off x="1451080" y="3825028"/>
                <a:ext cx="31432" cy="9207"/>
              </a:xfrm>
              <a:custGeom>
                <a:avLst/>
                <a:gdLst/>
                <a:ahLst/>
                <a:cxnLst/>
                <a:rect l="l" t="t" r="r" b="b"/>
                <a:pathLst>
                  <a:path w="31432" h="9207" extrusionOk="0">
                    <a:moveTo>
                      <a:pt x="0" y="9207"/>
                    </a:moveTo>
                    <a:cubicBezTo>
                      <a:pt x="10478" y="5821"/>
                      <a:pt x="20955" y="2751"/>
                      <a:pt x="31433" y="0"/>
                    </a:cubicBezTo>
                    <a:cubicBezTo>
                      <a:pt x="20849" y="2751"/>
                      <a:pt x="10372" y="5821"/>
                      <a:pt x="0" y="92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3352;g3acbb144eea_1_6349">
                <a:extLst>
                  <a:ext uri="{FF2B5EF4-FFF2-40B4-BE49-F238E27FC236}">
                    <a16:creationId xmlns:a16="http://schemas.microsoft.com/office/drawing/2014/main" id="{9C205FBF-2B1D-41E1-EEA5-48C1D79E3750}"/>
                  </a:ext>
                </a:extLst>
              </p:cNvPr>
              <p:cNvSpPr/>
              <p:nvPr/>
            </p:nvSpPr>
            <p:spPr>
              <a:xfrm>
                <a:off x="1409805" y="3836987"/>
                <a:ext cx="32702" cy="12065"/>
              </a:xfrm>
              <a:custGeom>
                <a:avLst/>
                <a:gdLst/>
                <a:ahLst/>
                <a:cxnLst/>
                <a:rect l="l" t="t" r="r" b="b"/>
                <a:pathLst>
                  <a:path w="32702" h="12065" extrusionOk="0">
                    <a:moveTo>
                      <a:pt x="0" y="12065"/>
                    </a:moveTo>
                    <a:cubicBezTo>
                      <a:pt x="10795" y="7726"/>
                      <a:pt x="21802" y="3704"/>
                      <a:pt x="32702" y="0"/>
                    </a:cubicBezTo>
                    <a:cubicBezTo>
                      <a:pt x="21696" y="3704"/>
                      <a:pt x="10795" y="7726"/>
                      <a:pt x="0" y="120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3353;g3acbb144eea_1_6349">
                <a:extLst>
                  <a:ext uri="{FF2B5EF4-FFF2-40B4-BE49-F238E27FC236}">
                    <a16:creationId xmlns:a16="http://schemas.microsoft.com/office/drawing/2014/main" id="{F894A1F4-3482-750F-1DAD-012B94B667C2}"/>
                  </a:ext>
                </a:extLst>
              </p:cNvPr>
              <p:cNvSpPr/>
              <p:nvPr/>
            </p:nvSpPr>
            <p:spPr>
              <a:xfrm>
                <a:off x="1371600" y="3850216"/>
                <a:ext cx="3492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34924" h="15663" extrusionOk="0">
                    <a:moveTo>
                      <a:pt x="0" y="15663"/>
                    </a:moveTo>
                    <a:cubicBezTo>
                      <a:pt x="11536" y="10054"/>
                      <a:pt x="23177" y="4869"/>
                      <a:pt x="34925" y="0"/>
                    </a:cubicBezTo>
                    <a:cubicBezTo>
                      <a:pt x="23177" y="4763"/>
                      <a:pt x="11536" y="10054"/>
                      <a:pt x="0" y="156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3354;g3acbb144eea_1_6349">
                <a:extLst>
                  <a:ext uri="{FF2B5EF4-FFF2-40B4-BE49-F238E27FC236}">
                    <a16:creationId xmlns:a16="http://schemas.microsoft.com/office/drawing/2014/main" id="{7F9E3021-3901-5771-DF12-7AA0F8861B4C}"/>
                  </a:ext>
                </a:extLst>
              </p:cNvPr>
              <p:cNvSpPr/>
              <p:nvPr/>
            </p:nvSpPr>
            <p:spPr>
              <a:xfrm>
                <a:off x="1528762" y="3809470"/>
                <a:ext cx="34713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5291" extrusionOk="0">
                    <a:moveTo>
                      <a:pt x="0" y="5292"/>
                    </a:moveTo>
                    <a:cubicBezTo>
                      <a:pt x="11536" y="3175"/>
                      <a:pt x="23072" y="1481"/>
                      <a:pt x="34713" y="0"/>
                    </a:cubicBezTo>
                    <a:cubicBezTo>
                      <a:pt x="23072" y="1481"/>
                      <a:pt x="11536" y="3175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3355;g3acbb144eea_1_6349">
                <a:extLst>
                  <a:ext uri="{FF2B5EF4-FFF2-40B4-BE49-F238E27FC236}">
                    <a16:creationId xmlns:a16="http://schemas.microsoft.com/office/drawing/2014/main" id="{24DCC76E-7C91-EFB5-39DD-DF4FE8284090}"/>
                  </a:ext>
                </a:extLst>
              </p:cNvPr>
              <p:cNvSpPr/>
              <p:nvPr/>
            </p:nvSpPr>
            <p:spPr>
              <a:xfrm>
                <a:off x="2098780" y="4006003"/>
                <a:ext cx="26035" cy="30585"/>
              </a:xfrm>
              <a:custGeom>
                <a:avLst/>
                <a:gdLst/>
                <a:ahLst/>
                <a:cxnLst/>
                <a:rect l="l" t="t" r="r" b="b"/>
                <a:pathLst>
                  <a:path w="26035" h="30585" extrusionOk="0">
                    <a:moveTo>
                      <a:pt x="0" y="0"/>
                    </a:moveTo>
                    <a:cubicBezTo>
                      <a:pt x="8996" y="9843"/>
                      <a:pt x="17568" y="20109"/>
                      <a:pt x="26035" y="30586"/>
                    </a:cubicBezTo>
                    <a:cubicBezTo>
                      <a:pt x="17568" y="20109"/>
                      <a:pt x="8996" y="98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3356;g3acbb144eea_1_6349">
                <a:extLst>
                  <a:ext uri="{FF2B5EF4-FFF2-40B4-BE49-F238E27FC236}">
                    <a16:creationId xmlns:a16="http://schemas.microsoft.com/office/drawing/2014/main" id="{DFA94D86-FDB9-3A41-737F-50A23CE54175}"/>
                  </a:ext>
                </a:extLst>
              </p:cNvPr>
              <p:cNvSpPr/>
              <p:nvPr/>
            </p:nvSpPr>
            <p:spPr>
              <a:xfrm>
                <a:off x="2130848" y="4044420"/>
                <a:ext cx="24553" cy="33760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33760" extrusionOk="0">
                    <a:moveTo>
                      <a:pt x="0" y="0"/>
                    </a:moveTo>
                    <a:cubicBezTo>
                      <a:pt x="8467" y="10901"/>
                      <a:pt x="16722" y="22119"/>
                      <a:pt x="24553" y="33761"/>
                    </a:cubicBezTo>
                    <a:cubicBezTo>
                      <a:pt x="16722" y="22119"/>
                      <a:pt x="8467" y="110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3357;g3acbb144eea_1_6349">
                <a:extLst>
                  <a:ext uri="{FF2B5EF4-FFF2-40B4-BE49-F238E27FC236}">
                    <a16:creationId xmlns:a16="http://schemas.microsoft.com/office/drawing/2014/main" id="{72AE7BFF-8C14-3BDA-958A-01D684F14210}"/>
                  </a:ext>
                </a:extLst>
              </p:cNvPr>
              <p:cNvSpPr/>
              <p:nvPr/>
            </p:nvSpPr>
            <p:spPr>
              <a:xfrm>
                <a:off x="1665816" y="3805131"/>
                <a:ext cx="2169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1375" extrusionOk="0">
                    <a:moveTo>
                      <a:pt x="0" y="0"/>
                    </a:moveTo>
                    <a:cubicBezTo>
                      <a:pt x="7303" y="317"/>
                      <a:pt x="14499" y="847"/>
                      <a:pt x="21696" y="1376"/>
                    </a:cubicBezTo>
                    <a:cubicBezTo>
                      <a:pt x="14499" y="847"/>
                      <a:pt x="7197" y="3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13358;g3acbb144eea_1_6349">
                <a:extLst>
                  <a:ext uri="{FF2B5EF4-FFF2-40B4-BE49-F238E27FC236}">
                    <a16:creationId xmlns:a16="http://schemas.microsoft.com/office/drawing/2014/main" id="{9AC7EC12-08BC-06A7-CA20-E6D0AC0C8AEE}"/>
                  </a:ext>
                </a:extLst>
              </p:cNvPr>
              <p:cNvSpPr/>
              <p:nvPr/>
            </p:nvSpPr>
            <p:spPr>
              <a:xfrm>
                <a:off x="1607608" y="3804708"/>
                <a:ext cx="24870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24870" h="740" extrusionOk="0">
                    <a:moveTo>
                      <a:pt x="0" y="741"/>
                    </a:moveTo>
                    <a:cubicBezTo>
                      <a:pt x="8255" y="317"/>
                      <a:pt x="16510" y="106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3359;g3acbb144eea_1_6349">
                <a:extLst>
                  <a:ext uri="{FF2B5EF4-FFF2-40B4-BE49-F238E27FC236}">
                    <a16:creationId xmlns:a16="http://schemas.microsoft.com/office/drawing/2014/main" id="{2DA25817-1077-E354-71B8-C2444CD24F9C}"/>
                  </a:ext>
                </a:extLst>
              </p:cNvPr>
              <p:cNvSpPr/>
              <p:nvPr/>
            </p:nvSpPr>
            <p:spPr>
              <a:xfrm>
                <a:off x="1636818" y="3804602"/>
                <a:ext cx="22860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22860" h="423" extrusionOk="0">
                    <a:moveTo>
                      <a:pt x="0" y="0"/>
                    </a:moveTo>
                    <a:cubicBezTo>
                      <a:pt x="7620" y="0"/>
                      <a:pt x="15240" y="106"/>
                      <a:pt x="22860" y="423"/>
                    </a:cubicBezTo>
                    <a:cubicBezTo>
                      <a:pt x="15240" y="212"/>
                      <a:pt x="762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3360;g3acbb144eea_1_6349">
                <a:extLst>
                  <a:ext uri="{FF2B5EF4-FFF2-40B4-BE49-F238E27FC236}">
                    <a16:creationId xmlns:a16="http://schemas.microsoft.com/office/drawing/2014/main" id="{51186B5F-E57B-A20D-57D0-69E020C81BA6}"/>
                  </a:ext>
                </a:extLst>
              </p:cNvPr>
              <p:cNvSpPr/>
              <p:nvPr/>
            </p:nvSpPr>
            <p:spPr>
              <a:xfrm>
                <a:off x="1346094" y="4522258"/>
                <a:ext cx="5079" cy="14181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181" extrusionOk="0">
                    <a:moveTo>
                      <a:pt x="0" y="0"/>
                    </a:moveTo>
                    <a:cubicBezTo>
                      <a:pt x="1587" y="4763"/>
                      <a:pt x="3175" y="9525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3361;g3acbb144eea_1_6349">
                <a:extLst>
                  <a:ext uri="{FF2B5EF4-FFF2-40B4-BE49-F238E27FC236}">
                    <a16:creationId xmlns:a16="http://schemas.microsoft.com/office/drawing/2014/main" id="{34734242-38BB-7323-B5AB-73CF191F9A15}"/>
                  </a:ext>
                </a:extLst>
              </p:cNvPr>
              <p:cNvSpPr/>
              <p:nvPr/>
            </p:nvSpPr>
            <p:spPr>
              <a:xfrm>
                <a:off x="1333923" y="4470294"/>
                <a:ext cx="1481" cy="10371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371" extrusionOk="0">
                    <a:moveTo>
                      <a:pt x="0" y="0"/>
                    </a:moveTo>
                    <a:cubicBezTo>
                      <a:pt x="529" y="3492"/>
                      <a:pt x="847" y="6985"/>
                      <a:pt x="1482" y="10371"/>
                    </a:cubicBezTo>
                    <a:cubicBezTo>
                      <a:pt x="847" y="6879"/>
                      <a:pt x="529" y="338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3362;g3acbb144eea_1_6349">
                <a:extLst>
                  <a:ext uri="{FF2B5EF4-FFF2-40B4-BE49-F238E27FC236}">
                    <a16:creationId xmlns:a16="http://schemas.microsoft.com/office/drawing/2014/main" id="{B6CDE47F-260A-D926-EB18-91718010B55C}"/>
                  </a:ext>
                </a:extLst>
              </p:cNvPr>
              <p:cNvSpPr/>
              <p:nvPr/>
            </p:nvSpPr>
            <p:spPr>
              <a:xfrm>
                <a:off x="1368213" y="4573693"/>
                <a:ext cx="14922" cy="2465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659" extrusionOk="0">
                    <a:moveTo>
                      <a:pt x="0" y="0"/>
                    </a:moveTo>
                    <a:cubicBezTo>
                      <a:pt x="4551" y="8361"/>
                      <a:pt x="9419" y="16616"/>
                      <a:pt x="14923" y="24659"/>
                    </a:cubicBezTo>
                    <a:cubicBezTo>
                      <a:pt x="9525" y="16616"/>
                      <a:pt x="4657" y="836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3363;g3acbb144eea_1_6349">
                <a:extLst>
                  <a:ext uri="{FF2B5EF4-FFF2-40B4-BE49-F238E27FC236}">
                    <a16:creationId xmlns:a16="http://schemas.microsoft.com/office/drawing/2014/main" id="{E1FC5AB3-58B6-24C0-59B1-1A8BE646B015}"/>
                  </a:ext>
                </a:extLst>
              </p:cNvPr>
              <p:cNvSpPr/>
              <p:nvPr/>
            </p:nvSpPr>
            <p:spPr>
              <a:xfrm>
                <a:off x="1355936" y="4548293"/>
                <a:ext cx="7514" cy="15980"/>
              </a:xfrm>
              <a:custGeom>
                <a:avLst/>
                <a:gdLst/>
                <a:ahLst/>
                <a:cxnLst/>
                <a:rect l="l" t="t" r="r" b="b"/>
                <a:pathLst>
                  <a:path w="7514" h="15980" extrusionOk="0">
                    <a:moveTo>
                      <a:pt x="0" y="0"/>
                    </a:moveTo>
                    <a:cubicBezTo>
                      <a:pt x="2328" y="5397"/>
                      <a:pt x="4868" y="10689"/>
                      <a:pt x="7514" y="15981"/>
                    </a:cubicBezTo>
                    <a:cubicBezTo>
                      <a:pt x="4868" y="10689"/>
                      <a:pt x="2328" y="539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3364;g3acbb144eea_1_6349">
                <a:extLst>
                  <a:ext uri="{FF2B5EF4-FFF2-40B4-BE49-F238E27FC236}">
                    <a16:creationId xmlns:a16="http://schemas.microsoft.com/office/drawing/2014/main" id="{C192EA20-63D5-8BB3-7656-D8A4EF4A06B9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1272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21272" h="15451" extrusionOk="0">
                    <a:moveTo>
                      <a:pt x="0" y="0"/>
                    </a:moveTo>
                    <a:cubicBezTo>
                      <a:pt x="7303" y="4868"/>
                      <a:pt x="14393" y="9948"/>
                      <a:pt x="21273" y="15452"/>
                    </a:cubicBezTo>
                    <a:cubicBezTo>
                      <a:pt x="21061" y="15346"/>
                      <a:pt x="20955" y="15134"/>
                      <a:pt x="20743" y="15028"/>
                    </a:cubicBezTo>
                    <a:cubicBezTo>
                      <a:pt x="14076" y="9737"/>
                      <a:pt x="7091" y="4763"/>
                      <a:pt x="0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3365;g3acbb144eea_1_6349">
                <a:extLst>
                  <a:ext uri="{FF2B5EF4-FFF2-40B4-BE49-F238E27FC236}">
                    <a16:creationId xmlns:a16="http://schemas.microsoft.com/office/drawing/2014/main" id="{27C9C79C-3DCD-00C2-2DFB-CDBBCB3ECE28}"/>
                  </a:ext>
                </a:extLst>
              </p:cNvPr>
              <p:cNvSpPr/>
              <p:nvPr/>
            </p:nvSpPr>
            <p:spPr>
              <a:xfrm>
                <a:off x="1331171" y="4444047"/>
                <a:ext cx="423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937" extrusionOk="0">
                    <a:moveTo>
                      <a:pt x="0" y="0"/>
                    </a:moveTo>
                    <a:cubicBezTo>
                      <a:pt x="212" y="2646"/>
                      <a:pt x="106" y="5292"/>
                      <a:pt x="423" y="7938"/>
                    </a:cubicBezTo>
                    <a:cubicBezTo>
                      <a:pt x="212" y="5292"/>
                      <a:pt x="212" y="26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3366;g3acbb144eea_1_6349">
                <a:extLst>
                  <a:ext uri="{FF2B5EF4-FFF2-40B4-BE49-F238E27FC236}">
                    <a16:creationId xmlns:a16="http://schemas.microsoft.com/office/drawing/2014/main" id="{20017D16-D81C-EBC8-0E0F-A75436D07D1B}"/>
                  </a:ext>
                </a:extLst>
              </p:cNvPr>
              <p:cNvSpPr/>
              <p:nvPr/>
            </p:nvSpPr>
            <p:spPr>
              <a:xfrm>
                <a:off x="1339744" y="4339907"/>
                <a:ext cx="2540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10477" extrusionOk="0">
                    <a:moveTo>
                      <a:pt x="2540" y="0"/>
                    </a:moveTo>
                    <a:cubicBezTo>
                      <a:pt x="1588" y="3492"/>
                      <a:pt x="847" y="6985"/>
                      <a:pt x="0" y="10477"/>
                    </a:cubicBezTo>
                    <a:cubicBezTo>
                      <a:pt x="847" y="6985"/>
                      <a:pt x="1588" y="3492"/>
                      <a:pt x="2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3367;g3acbb144eea_1_6349">
                <a:extLst>
                  <a:ext uri="{FF2B5EF4-FFF2-40B4-BE49-F238E27FC236}">
                    <a16:creationId xmlns:a16="http://schemas.microsoft.com/office/drawing/2014/main" id="{CB1122CF-A0F5-D036-C7B6-67A287B0599A}"/>
                  </a:ext>
                </a:extLst>
              </p:cNvPr>
              <p:cNvSpPr/>
              <p:nvPr/>
            </p:nvSpPr>
            <p:spPr>
              <a:xfrm>
                <a:off x="1334452" y="4367847"/>
                <a:ext cx="1164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620" extrusionOk="0">
                    <a:moveTo>
                      <a:pt x="1164" y="0"/>
                    </a:moveTo>
                    <a:cubicBezTo>
                      <a:pt x="741" y="2540"/>
                      <a:pt x="423" y="5080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3368;g3acbb144eea_1_6349">
                <a:extLst>
                  <a:ext uri="{FF2B5EF4-FFF2-40B4-BE49-F238E27FC236}">
                    <a16:creationId xmlns:a16="http://schemas.microsoft.com/office/drawing/2014/main" id="{DE2BB02F-9420-FAF3-9161-B7E4695991C3}"/>
                  </a:ext>
                </a:extLst>
              </p:cNvPr>
              <p:cNvSpPr/>
              <p:nvPr/>
            </p:nvSpPr>
            <p:spPr>
              <a:xfrm>
                <a:off x="1791334" y="4153111"/>
                <a:ext cx="15451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8995" extrusionOk="0">
                    <a:moveTo>
                      <a:pt x="0" y="0"/>
                    </a:moveTo>
                    <a:cubicBezTo>
                      <a:pt x="5186" y="2857"/>
                      <a:pt x="10372" y="5821"/>
                      <a:pt x="15452" y="8996"/>
                    </a:cubicBezTo>
                    <a:cubicBezTo>
                      <a:pt x="12488" y="7197"/>
                      <a:pt x="9631" y="5186"/>
                      <a:pt x="6668" y="3492"/>
                    </a:cubicBezTo>
                    <a:cubicBezTo>
                      <a:pt x="4445" y="2222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6" name="Google Shape;13369;g3acbb144eea_1_6349">
                <a:extLst>
                  <a:ext uri="{FF2B5EF4-FFF2-40B4-BE49-F238E27FC236}">
                    <a16:creationId xmlns:a16="http://schemas.microsoft.com/office/drawing/2014/main" id="{AF04E44B-3D43-0C59-82D2-93479755347D}"/>
                  </a:ext>
                </a:extLst>
              </p:cNvPr>
              <p:cNvSpPr/>
              <p:nvPr/>
            </p:nvSpPr>
            <p:spPr>
              <a:xfrm>
                <a:off x="1397634" y="4625340"/>
                <a:ext cx="2116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5609" extrusionOk="0">
                    <a:moveTo>
                      <a:pt x="0" y="0"/>
                    </a:moveTo>
                    <a:cubicBezTo>
                      <a:pt x="741" y="1799"/>
                      <a:pt x="1376" y="3704"/>
                      <a:pt x="2117" y="5609"/>
                    </a:cubicBezTo>
                    <a:cubicBezTo>
                      <a:pt x="1376" y="3704"/>
                      <a:pt x="847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8" name="Google Shape;13370;g3acbb144eea_1_6349">
                <a:extLst>
                  <a:ext uri="{FF2B5EF4-FFF2-40B4-BE49-F238E27FC236}">
                    <a16:creationId xmlns:a16="http://schemas.microsoft.com/office/drawing/2014/main" id="{61176D7F-ADF3-079A-95AD-B6568508101C}"/>
                  </a:ext>
                </a:extLst>
              </p:cNvPr>
              <p:cNvSpPr/>
              <p:nvPr/>
            </p:nvSpPr>
            <p:spPr>
              <a:xfrm>
                <a:off x="1648459" y="4114435"/>
                <a:ext cx="22330" cy="1105"/>
              </a:xfrm>
              <a:custGeom>
                <a:avLst/>
                <a:gdLst/>
                <a:ahLst/>
                <a:cxnLst/>
                <a:rect l="l" t="t" r="r" b="b"/>
                <a:pathLst>
                  <a:path w="22330" h="1105" extrusionOk="0">
                    <a:moveTo>
                      <a:pt x="0" y="47"/>
                    </a:moveTo>
                    <a:cubicBezTo>
                      <a:pt x="7408" y="259"/>
                      <a:pt x="14923" y="470"/>
                      <a:pt x="22331" y="1105"/>
                    </a:cubicBezTo>
                    <a:cubicBezTo>
                      <a:pt x="17357" y="576"/>
                      <a:pt x="12488" y="259"/>
                      <a:pt x="7514" y="47"/>
                    </a:cubicBezTo>
                    <a:cubicBezTo>
                      <a:pt x="5080" y="-59"/>
                      <a:pt x="2540" y="4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9" name="Google Shape;13371;g3acbb144eea_1_6349">
                <a:extLst>
                  <a:ext uri="{FF2B5EF4-FFF2-40B4-BE49-F238E27FC236}">
                    <a16:creationId xmlns:a16="http://schemas.microsoft.com/office/drawing/2014/main" id="{BD075904-08D5-5CA1-E106-BAB8D0F41895}"/>
                  </a:ext>
                </a:extLst>
              </p:cNvPr>
              <p:cNvSpPr/>
              <p:nvPr/>
            </p:nvSpPr>
            <p:spPr>
              <a:xfrm>
                <a:off x="1705186" y="4121044"/>
                <a:ext cx="24129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24129" h="5926" extrusionOk="0">
                    <a:moveTo>
                      <a:pt x="9737" y="2011"/>
                    </a:moveTo>
                    <a:cubicBezTo>
                      <a:pt x="6562" y="1270"/>
                      <a:pt x="3281" y="635"/>
                      <a:pt x="0" y="0"/>
                    </a:cubicBezTo>
                    <a:cubicBezTo>
                      <a:pt x="8149" y="1693"/>
                      <a:pt x="16192" y="3598"/>
                      <a:pt x="24130" y="5927"/>
                    </a:cubicBezTo>
                    <a:cubicBezTo>
                      <a:pt x="19685" y="4656"/>
                      <a:pt x="15134" y="3386"/>
                      <a:pt x="10689" y="2328"/>
                    </a:cubicBezTo>
                    <a:cubicBezTo>
                      <a:pt x="10372" y="2328"/>
                      <a:pt x="10054" y="2116"/>
                      <a:pt x="9737" y="2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0" name="Google Shape;13372;g3acbb144eea_1_6349">
                <a:extLst>
                  <a:ext uri="{FF2B5EF4-FFF2-40B4-BE49-F238E27FC236}">
                    <a16:creationId xmlns:a16="http://schemas.microsoft.com/office/drawing/2014/main" id="{85C8E325-C5BF-3C94-7F3C-1BC74EFB681D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3810" y="0"/>
                    </a:moveTo>
                    <a:cubicBezTo>
                      <a:pt x="2434" y="3598"/>
                      <a:pt x="1270" y="7303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1" name="Google Shape;13373;g3acbb144eea_1_6349">
                <a:extLst>
                  <a:ext uri="{FF2B5EF4-FFF2-40B4-BE49-F238E27FC236}">
                    <a16:creationId xmlns:a16="http://schemas.microsoft.com/office/drawing/2014/main" id="{B68A1AC4-09ED-673D-D01B-E4D79862C159}"/>
                  </a:ext>
                </a:extLst>
              </p:cNvPr>
              <p:cNvSpPr/>
              <p:nvPr/>
            </p:nvSpPr>
            <p:spPr>
              <a:xfrm>
                <a:off x="1762125" y="4138929"/>
                <a:ext cx="1587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5875" h="7302" extrusionOk="0">
                    <a:moveTo>
                      <a:pt x="0" y="0"/>
                    </a:moveTo>
                    <a:cubicBezTo>
                      <a:pt x="5397" y="2223"/>
                      <a:pt x="10583" y="4763"/>
                      <a:pt x="15875" y="7303"/>
                    </a:cubicBezTo>
                    <a:cubicBezTo>
                      <a:pt x="13652" y="6244"/>
                      <a:pt x="11536" y="4869"/>
                      <a:pt x="9207" y="3810"/>
                    </a:cubicBezTo>
                    <a:cubicBezTo>
                      <a:pt x="6138" y="2434"/>
                      <a:pt x="3069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2" name="Google Shape;13374;g3acbb144eea_1_6349">
                <a:extLst>
                  <a:ext uri="{FF2B5EF4-FFF2-40B4-BE49-F238E27FC236}">
                    <a16:creationId xmlns:a16="http://schemas.microsoft.com/office/drawing/2014/main" id="{F7BF13A6-3D09-18CE-F292-ED94529872F2}"/>
                  </a:ext>
                </a:extLst>
              </p:cNvPr>
              <p:cNvSpPr/>
              <p:nvPr/>
            </p:nvSpPr>
            <p:spPr>
              <a:xfrm>
                <a:off x="1391179" y="4611687"/>
                <a:ext cx="2222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550" extrusionOk="0">
                    <a:moveTo>
                      <a:pt x="0" y="0"/>
                    </a:moveTo>
                    <a:cubicBezTo>
                      <a:pt x="847" y="1482"/>
                      <a:pt x="1482" y="2963"/>
                      <a:pt x="2223" y="4551"/>
                    </a:cubicBezTo>
                    <a:cubicBezTo>
                      <a:pt x="1482" y="3069"/>
                      <a:pt x="847" y="14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3" name="Google Shape;13375;g3acbb144eea_1_6349">
                <a:extLst>
                  <a:ext uri="{FF2B5EF4-FFF2-40B4-BE49-F238E27FC236}">
                    <a16:creationId xmlns:a16="http://schemas.microsoft.com/office/drawing/2014/main" id="{A37E473B-3F71-CC41-FB14-4C69CE341A73}"/>
                  </a:ext>
                </a:extLst>
              </p:cNvPr>
              <p:cNvSpPr/>
              <p:nvPr/>
            </p:nvSpPr>
            <p:spPr>
              <a:xfrm>
                <a:off x="2870835" y="5342995"/>
                <a:ext cx="82020" cy="108373"/>
              </a:xfrm>
              <a:custGeom>
                <a:avLst/>
                <a:gdLst/>
                <a:ahLst/>
                <a:cxnLst/>
                <a:rect l="l" t="t" r="r" b="b"/>
                <a:pathLst>
                  <a:path w="82020" h="108373" extrusionOk="0">
                    <a:moveTo>
                      <a:pt x="16827" y="98742"/>
                    </a:moveTo>
                    <a:cubicBezTo>
                      <a:pt x="14182" y="100541"/>
                      <a:pt x="11324" y="101917"/>
                      <a:pt x="8572" y="103505"/>
                    </a:cubicBezTo>
                    <a:cubicBezTo>
                      <a:pt x="8572" y="103505"/>
                      <a:pt x="8572" y="103611"/>
                      <a:pt x="8572" y="103717"/>
                    </a:cubicBezTo>
                    <a:cubicBezTo>
                      <a:pt x="7408" y="104457"/>
                      <a:pt x="6138" y="104987"/>
                      <a:pt x="4868" y="105622"/>
                    </a:cubicBezTo>
                    <a:cubicBezTo>
                      <a:pt x="3281" y="106468"/>
                      <a:pt x="1693" y="107633"/>
                      <a:pt x="0" y="108374"/>
                    </a:cubicBezTo>
                    <a:cubicBezTo>
                      <a:pt x="5609" y="105516"/>
                      <a:pt x="11218" y="102341"/>
                      <a:pt x="16616" y="98742"/>
                    </a:cubicBezTo>
                    <a:cubicBezTo>
                      <a:pt x="52070" y="74824"/>
                      <a:pt x="74506" y="38841"/>
                      <a:pt x="82021" y="0"/>
                    </a:cubicBezTo>
                    <a:cubicBezTo>
                      <a:pt x="74401" y="38841"/>
                      <a:pt x="52070" y="74930"/>
                      <a:pt x="16616" y="987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4" name="Google Shape;13376;g3acbb144eea_1_6349">
                <a:extLst>
                  <a:ext uri="{FF2B5EF4-FFF2-40B4-BE49-F238E27FC236}">
                    <a16:creationId xmlns:a16="http://schemas.microsoft.com/office/drawing/2014/main" id="{6500D37C-D4AB-1173-916D-EB55C0D6F35B}"/>
                  </a:ext>
                </a:extLst>
              </p:cNvPr>
              <p:cNvSpPr/>
              <p:nvPr/>
            </p:nvSpPr>
            <p:spPr>
              <a:xfrm>
                <a:off x="2739178" y="5454967"/>
                <a:ext cx="11112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4339" extrusionOk="0">
                    <a:moveTo>
                      <a:pt x="0" y="0"/>
                    </a:moveTo>
                    <a:cubicBezTo>
                      <a:pt x="3704" y="1588"/>
                      <a:pt x="7408" y="2964"/>
                      <a:pt x="11112" y="4340"/>
                    </a:cubicBezTo>
                    <a:cubicBezTo>
                      <a:pt x="8043" y="3281"/>
                      <a:pt x="4868" y="2117"/>
                      <a:pt x="1799" y="847"/>
                    </a:cubicBezTo>
                    <a:cubicBezTo>
                      <a:pt x="1164" y="635"/>
                      <a:pt x="529" y="3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5" name="Google Shape;13377;g3acbb144eea_1_6349">
                <a:extLst>
                  <a:ext uri="{FF2B5EF4-FFF2-40B4-BE49-F238E27FC236}">
                    <a16:creationId xmlns:a16="http://schemas.microsoft.com/office/drawing/2014/main" id="{49CB60A4-E802-2FF3-7A6B-769E01A2EC7A}"/>
                  </a:ext>
                </a:extLst>
              </p:cNvPr>
              <p:cNvSpPr/>
              <p:nvPr/>
            </p:nvSpPr>
            <p:spPr>
              <a:xfrm>
                <a:off x="2682134" y="5412316"/>
                <a:ext cx="3810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4127" extrusionOk="0">
                    <a:moveTo>
                      <a:pt x="0" y="0"/>
                    </a:moveTo>
                    <a:cubicBezTo>
                      <a:pt x="1164" y="1482"/>
                      <a:pt x="2540" y="2752"/>
                      <a:pt x="3810" y="4128"/>
                    </a:cubicBezTo>
                    <a:cubicBezTo>
                      <a:pt x="3810" y="4128"/>
                      <a:pt x="3810" y="4128"/>
                      <a:pt x="3704" y="4022"/>
                    </a:cubicBezTo>
                    <a:cubicBezTo>
                      <a:pt x="2540" y="2646"/>
                      <a:pt x="1164" y="13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6" name="Google Shape;13378;g3acbb144eea_1_6349">
                <a:extLst>
                  <a:ext uri="{FF2B5EF4-FFF2-40B4-BE49-F238E27FC236}">
                    <a16:creationId xmlns:a16="http://schemas.microsoft.com/office/drawing/2014/main" id="{6AE79333-8717-F3B9-C193-48D75F2D6F1F}"/>
                  </a:ext>
                </a:extLst>
              </p:cNvPr>
              <p:cNvSpPr/>
              <p:nvPr/>
            </p:nvSpPr>
            <p:spPr>
              <a:xfrm>
                <a:off x="2765213" y="5463328"/>
                <a:ext cx="72919" cy="4560"/>
              </a:xfrm>
              <a:custGeom>
                <a:avLst/>
                <a:gdLst/>
                <a:ahLst/>
                <a:cxnLst/>
                <a:rect l="l" t="t" r="r" b="b"/>
                <a:pathLst>
                  <a:path w="72919" h="4560" extrusionOk="0">
                    <a:moveTo>
                      <a:pt x="58526" y="2964"/>
                    </a:moveTo>
                    <a:cubicBezTo>
                      <a:pt x="54081" y="3599"/>
                      <a:pt x="49636" y="4128"/>
                      <a:pt x="45191" y="4340"/>
                    </a:cubicBezTo>
                    <a:cubicBezTo>
                      <a:pt x="44768" y="4340"/>
                      <a:pt x="44344" y="4340"/>
                      <a:pt x="43815" y="4340"/>
                    </a:cubicBezTo>
                    <a:cubicBezTo>
                      <a:pt x="39582" y="4551"/>
                      <a:pt x="35242" y="4657"/>
                      <a:pt x="31009" y="4445"/>
                    </a:cubicBezTo>
                    <a:cubicBezTo>
                      <a:pt x="30374" y="4445"/>
                      <a:pt x="29739" y="4445"/>
                      <a:pt x="28998" y="4445"/>
                    </a:cubicBezTo>
                    <a:cubicBezTo>
                      <a:pt x="24977" y="4234"/>
                      <a:pt x="20849" y="3916"/>
                      <a:pt x="16827" y="3493"/>
                    </a:cubicBezTo>
                    <a:cubicBezTo>
                      <a:pt x="15875" y="3387"/>
                      <a:pt x="15028" y="3281"/>
                      <a:pt x="14182" y="3070"/>
                    </a:cubicBezTo>
                    <a:cubicBezTo>
                      <a:pt x="10372" y="2541"/>
                      <a:pt x="6668" y="1906"/>
                      <a:pt x="2857" y="1059"/>
                    </a:cubicBezTo>
                    <a:cubicBezTo>
                      <a:pt x="1905" y="847"/>
                      <a:pt x="952" y="636"/>
                      <a:pt x="0" y="318"/>
                    </a:cubicBezTo>
                    <a:cubicBezTo>
                      <a:pt x="23707" y="5927"/>
                      <a:pt x="48683" y="6033"/>
                      <a:pt x="72919" y="0"/>
                    </a:cubicBezTo>
                    <a:cubicBezTo>
                      <a:pt x="68368" y="1165"/>
                      <a:pt x="63817" y="2011"/>
                      <a:pt x="59161" y="2752"/>
                    </a:cubicBezTo>
                    <a:cubicBezTo>
                      <a:pt x="58949" y="2752"/>
                      <a:pt x="58632" y="2752"/>
                      <a:pt x="58420" y="28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7" name="Google Shape;13379;g3acbb144eea_1_6349">
                <a:extLst>
                  <a:ext uri="{FF2B5EF4-FFF2-40B4-BE49-F238E27FC236}">
                    <a16:creationId xmlns:a16="http://schemas.microsoft.com/office/drawing/2014/main" id="{2A0027F3-C3D9-5AD5-A03D-A7D54E59181E}"/>
                  </a:ext>
                </a:extLst>
              </p:cNvPr>
              <p:cNvSpPr/>
              <p:nvPr/>
            </p:nvSpPr>
            <p:spPr>
              <a:xfrm>
                <a:off x="1402714" y="4639309"/>
                <a:ext cx="1693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6138" extrusionOk="0">
                    <a:moveTo>
                      <a:pt x="0" y="0"/>
                    </a:moveTo>
                    <a:cubicBezTo>
                      <a:pt x="635" y="2011"/>
                      <a:pt x="1058" y="4128"/>
                      <a:pt x="1693" y="6139"/>
                    </a:cubicBezTo>
                    <a:cubicBezTo>
                      <a:pt x="1164" y="4128"/>
                      <a:pt x="635" y="20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8" name="Google Shape;13380;g3acbb144eea_1_6349">
                <a:extLst>
                  <a:ext uri="{FF2B5EF4-FFF2-40B4-BE49-F238E27FC236}">
                    <a16:creationId xmlns:a16="http://schemas.microsoft.com/office/drawing/2014/main" id="{4924A3CB-2DC2-EFA4-C434-B137AB52B679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11324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12276" extrusionOk="0">
                    <a:moveTo>
                      <a:pt x="0" y="0"/>
                    </a:moveTo>
                    <a:cubicBezTo>
                      <a:pt x="3916" y="3916"/>
                      <a:pt x="7620" y="8043"/>
                      <a:pt x="11324" y="12277"/>
                    </a:cubicBezTo>
                    <a:cubicBezTo>
                      <a:pt x="8890" y="9525"/>
                      <a:pt x="6562" y="6668"/>
                      <a:pt x="4127" y="4022"/>
                    </a:cubicBezTo>
                    <a:cubicBezTo>
                      <a:pt x="2857" y="2646"/>
                      <a:pt x="1376" y="1376"/>
                      <a:pt x="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9" name="Google Shape;13381;g3acbb144eea_1_6349">
                <a:extLst>
                  <a:ext uri="{FF2B5EF4-FFF2-40B4-BE49-F238E27FC236}">
                    <a16:creationId xmlns:a16="http://schemas.microsoft.com/office/drawing/2014/main" id="{3FBA830E-C6C6-CFB0-2E89-8CA3935BE11C}"/>
                  </a:ext>
                </a:extLst>
              </p:cNvPr>
              <p:cNvSpPr/>
              <p:nvPr/>
            </p:nvSpPr>
            <p:spPr>
              <a:xfrm>
                <a:off x="2953067" y="5298440"/>
                <a:ext cx="2893" cy="44449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44449" extrusionOk="0">
                    <a:moveTo>
                      <a:pt x="2222" y="0"/>
                    </a:moveTo>
                    <a:cubicBezTo>
                      <a:pt x="3598" y="14922"/>
                      <a:pt x="2857" y="29951"/>
                      <a:pt x="0" y="44450"/>
                    </a:cubicBezTo>
                    <a:cubicBezTo>
                      <a:pt x="2857" y="29845"/>
                      <a:pt x="3598" y="14922"/>
                      <a:pt x="22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0" name="Google Shape;13382;g3acbb144eea_1_6349">
                <a:extLst>
                  <a:ext uri="{FF2B5EF4-FFF2-40B4-BE49-F238E27FC236}">
                    <a16:creationId xmlns:a16="http://schemas.microsoft.com/office/drawing/2014/main" id="{1E5C6D6F-C225-C563-875E-9AEE02F22CD3}"/>
                  </a:ext>
                </a:extLst>
              </p:cNvPr>
              <p:cNvSpPr/>
              <p:nvPr/>
            </p:nvSpPr>
            <p:spPr>
              <a:xfrm>
                <a:off x="2754418" y="5460788"/>
                <a:ext cx="1026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2751" extrusionOk="0">
                    <a:moveTo>
                      <a:pt x="10266" y="2752"/>
                    </a:moveTo>
                    <a:cubicBezTo>
                      <a:pt x="6773" y="1905"/>
                      <a:pt x="3386" y="1059"/>
                      <a:pt x="0" y="0"/>
                    </a:cubicBezTo>
                    <a:cubicBezTo>
                      <a:pt x="3386" y="1059"/>
                      <a:pt x="6879" y="2011"/>
                      <a:pt x="10266" y="27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1" name="Google Shape;13383;g3acbb144eea_1_6349">
                <a:extLst>
                  <a:ext uri="{FF2B5EF4-FFF2-40B4-BE49-F238E27FC236}">
                    <a16:creationId xmlns:a16="http://schemas.microsoft.com/office/drawing/2014/main" id="{055DDE48-895B-FB8F-027F-0A2FA08F8011}"/>
                  </a:ext>
                </a:extLst>
              </p:cNvPr>
              <p:cNvSpPr/>
              <p:nvPr/>
            </p:nvSpPr>
            <p:spPr>
              <a:xfrm>
                <a:off x="2838661" y="5452109"/>
                <a:ext cx="30691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30691" h="11218" extrusionOk="0">
                    <a:moveTo>
                      <a:pt x="13864" y="7091"/>
                    </a:moveTo>
                    <a:cubicBezTo>
                      <a:pt x="13864" y="7091"/>
                      <a:pt x="13864" y="7091"/>
                      <a:pt x="13864" y="7091"/>
                    </a:cubicBezTo>
                    <a:cubicBezTo>
                      <a:pt x="9313" y="8678"/>
                      <a:pt x="4657" y="10054"/>
                      <a:pt x="0" y="11218"/>
                    </a:cubicBezTo>
                    <a:cubicBezTo>
                      <a:pt x="10477" y="8572"/>
                      <a:pt x="20743" y="4869"/>
                      <a:pt x="30692" y="0"/>
                    </a:cubicBezTo>
                    <a:cubicBezTo>
                      <a:pt x="30163" y="212"/>
                      <a:pt x="29633" y="424"/>
                      <a:pt x="29104" y="635"/>
                    </a:cubicBezTo>
                    <a:cubicBezTo>
                      <a:pt x="24130" y="3070"/>
                      <a:pt x="19050" y="5186"/>
                      <a:pt x="13864" y="69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2" name="Google Shape;13384;g3acbb144eea_1_6349">
                <a:extLst>
                  <a:ext uri="{FF2B5EF4-FFF2-40B4-BE49-F238E27FC236}">
                    <a16:creationId xmlns:a16="http://schemas.microsoft.com/office/drawing/2014/main" id="{0F812F9C-FDBF-3C19-0AE6-4A84CA843222}"/>
                  </a:ext>
                </a:extLst>
              </p:cNvPr>
              <p:cNvSpPr/>
              <p:nvPr/>
            </p:nvSpPr>
            <p:spPr>
              <a:xfrm>
                <a:off x="2727960" y="5449569"/>
                <a:ext cx="8149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021" extrusionOk="0">
                    <a:moveTo>
                      <a:pt x="8149" y="4022"/>
                    </a:moveTo>
                    <a:cubicBezTo>
                      <a:pt x="5397" y="2752"/>
                      <a:pt x="2646" y="1482"/>
                      <a:pt x="0" y="0"/>
                    </a:cubicBezTo>
                    <a:cubicBezTo>
                      <a:pt x="2646" y="1482"/>
                      <a:pt x="5397" y="2646"/>
                      <a:pt x="8149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3" name="Google Shape;13385;g3acbb144eea_1_6349">
                <a:extLst>
                  <a:ext uri="{FF2B5EF4-FFF2-40B4-BE49-F238E27FC236}">
                    <a16:creationId xmlns:a16="http://schemas.microsoft.com/office/drawing/2014/main" id="{A8943617-FCA0-7C0B-F00F-C98FA8CD8CD9}"/>
                  </a:ext>
                </a:extLst>
              </p:cNvPr>
              <p:cNvSpPr/>
              <p:nvPr/>
            </p:nvSpPr>
            <p:spPr>
              <a:xfrm>
                <a:off x="1881504" y="4228041"/>
                <a:ext cx="17039" cy="22860"/>
              </a:xfrm>
              <a:custGeom>
                <a:avLst/>
                <a:gdLst/>
                <a:ahLst/>
                <a:cxnLst/>
                <a:rect l="l" t="t" r="r" b="b"/>
                <a:pathLst>
                  <a:path w="17039" h="22860" extrusionOk="0">
                    <a:moveTo>
                      <a:pt x="0" y="106"/>
                    </a:moveTo>
                    <a:cubicBezTo>
                      <a:pt x="5927" y="7408"/>
                      <a:pt x="11748" y="14923"/>
                      <a:pt x="17039" y="22860"/>
                    </a:cubicBezTo>
                    <a:cubicBezTo>
                      <a:pt x="12171" y="15663"/>
                      <a:pt x="7091" y="8678"/>
                      <a:pt x="1693" y="2011"/>
                    </a:cubicBezTo>
                    <a:cubicBezTo>
                      <a:pt x="1164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4" name="Google Shape;13386;g3acbb144eea_1_6349">
                <a:extLst>
                  <a:ext uri="{FF2B5EF4-FFF2-40B4-BE49-F238E27FC236}">
                    <a16:creationId xmlns:a16="http://schemas.microsoft.com/office/drawing/2014/main" id="{4A42C776-674C-BC0D-4BCA-8D795556DA21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17674" y="0"/>
                    </a:moveTo>
                    <a:cubicBezTo>
                      <a:pt x="11748" y="2540"/>
                      <a:pt x="5821" y="5397"/>
                      <a:pt x="0" y="8361"/>
                    </a:cubicBezTo>
                    <a:cubicBezTo>
                      <a:pt x="5821" y="5397"/>
                      <a:pt x="11748" y="2540"/>
                      <a:pt x="17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5" name="Google Shape;13387;g3acbb144eea_1_6349">
                <a:extLst>
                  <a:ext uri="{FF2B5EF4-FFF2-40B4-BE49-F238E27FC236}">
                    <a16:creationId xmlns:a16="http://schemas.microsoft.com/office/drawing/2014/main" id="{630222AF-731A-8382-C27E-843B6B918CC9}"/>
                  </a:ext>
                </a:extLst>
              </p:cNvPr>
              <p:cNvSpPr/>
              <p:nvPr/>
            </p:nvSpPr>
            <p:spPr>
              <a:xfrm>
                <a:off x="1670896" y="4115646"/>
                <a:ext cx="26458" cy="3809"/>
              </a:xfrm>
              <a:custGeom>
                <a:avLst/>
                <a:gdLst/>
                <a:ahLst/>
                <a:cxnLst/>
                <a:rect l="l" t="t" r="r" b="b"/>
                <a:pathLst>
                  <a:path w="26458" h="3809" extrusionOk="0">
                    <a:moveTo>
                      <a:pt x="26458" y="3810"/>
                    </a:moveTo>
                    <a:cubicBezTo>
                      <a:pt x="17674" y="2222"/>
                      <a:pt x="8890" y="847"/>
                      <a:pt x="0" y="0"/>
                    </a:cubicBezTo>
                    <a:cubicBezTo>
                      <a:pt x="8890" y="847"/>
                      <a:pt x="17674" y="2222"/>
                      <a:pt x="26458" y="3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6" name="Google Shape;13388;g3acbb144eea_1_6349">
                <a:extLst>
                  <a:ext uri="{FF2B5EF4-FFF2-40B4-BE49-F238E27FC236}">
                    <a16:creationId xmlns:a16="http://schemas.microsoft.com/office/drawing/2014/main" id="{C979C2C0-424C-E350-1127-FD5B576ADBD9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14817" y="13123"/>
                    </a:moveTo>
                    <a:cubicBezTo>
                      <a:pt x="10054" y="8572"/>
                      <a:pt x="5080" y="4233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7" name="Google Shape;13389;g3acbb144eea_1_6349">
                <a:extLst>
                  <a:ext uri="{FF2B5EF4-FFF2-40B4-BE49-F238E27FC236}">
                    <a16:creationId xmlns:a16="http://schemas.microsoft.com/office/drawing/2014/main" id="{38690AEC-9072-A8E4-D021-6CC3719BE994}"/>
                  </a:ext>
                </a:extLst>
              </p:cNvPr>
              <p:cNvSpPr/>
              <p:nvPr/>
            </p:nvSpPr>
            <p:spPr>
              <a:xfrm>
                <a:off x="1729422" y="4127076"/>
                <a:ext cx="25294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25294" h="8784" extrusionOk="0">
                    <a:moveTo>
                      <a:pt x="25294" y="8784"/>
                    </a:moveTo>
                    <a:cubicBezTo>
                      <a:pt x="16933" y="5504"/>
                      <a:pt x="8572" y="2434"/>
                      <a:pt x="0" y="0"/>
                    </a:cubicBezTo>
                    <a:cubicBezTo>
                      <a:pt x="8572" y="2540"/>
                      <a:pt x="17039" y="5609"/>
                      <a:pt x="25294" y="87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8" name="Google Shape;13390;g3acbb144eea_1_6349">
                <a:extLst>
                  <a:ext uri="{FF2B5EF4-FFF2-40B4-BE49-F238E27FC236}">
                    <a16:creationId xmlns:a16="http://schemas.microsoft.com/office/drawing/2014/main" id="{95A06BA1-2A3D-D1C4-6D70-AD4098DAD772}"/>
                  </a:ext>
                </a:extLst>
              </p:cNvPr>
              <p:cNvSpPr/>
              <p:nvPr/>
            </p:nvSpPr>
            <p:spPr>
              <a:xfrm>
                <a:off x="2692399" y="5423429"/>
                <a:ext cx="34925" cy="25823"/>
              </a:xfrm>
              <a:custGeom>
                <a:avLst/>
                <a:gdLst/>
                <a:ahLst/>
                <a:cxnLst/>
                <a:rect l="l" t="t" r="r" b="b"/>
                <a:pathLst>
                  <a:path w="34925" h="25823" extrusionOk="0">
                    <a:moveTo>
                      <a:pt x="23072" y="18732"/>
                    </a:moveTo>
                    <a:cubicBezTo>
                      <a:pt x="21061" y="17462"/>
                      <a:pt x="19262" y="15981"/>
                      <a:pt x="17251" y="14499"/>
                    </a:cubicBezTo>
                    <a:cubicBezTo>
                      <a:pt x="15240" y="13017"/>
                      <a:pt x="13123" y="11535"/>
                      <a:pt x="11113" y="9948"/>
                    </a:cubicBezTo>
                    <a:cubicBezTo>
                      <a:pt x="8996" y="8255"/>
                      <a:pt x="6985" y="6350"/>
                      <a:pt x="4974" y="4551"/>
                    </a:cubicBezTo>
                    <a:cubicBezTo>
                      <a:pt x="3281" y="3069"/>
                      <a:pt x="1588" y="1587"/>
                      <a:pt x="0" y="0"/>
                    </a:cubicBezTo>
                    <a:cubicBezTo>
                      <a:pt x="10478" y="10371"/>
                      <a:pt x="22331" y="18944"/>
                      <a:pt x="34925" y="25823"/>
                    </a:cubicBezTo>
                    <a:cubicBezTo>
                      <a:pt x="33337" y="24977"/>
                      <a:pt x="31750" y="24024"/>
                      <a:pt x="30163" y="23072"/>
                    </a:cubicBezTo>
                    <a:cubicBezTo>
                      <a:pt x="27728" y="21696"/>
                      <a:pt x="25294" y="20320"/>
                      <a:pt x="22966" y="187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9" name="Google Shape;13391;g3acbb144eea_1_6349">
                <a:extLst>
                  <a:ext uri="{FF2B5EF4-FFF2-40B4-BE49-F238E27FC236}">
                    <a16:creationId xmlns:a16="http://schemas.microsoft.com/office/drawing/2014/main" id="{C113E1CF-7969-696C-02DF-3EEB37E802EB}"/>
                  </a:ext>
                </a:extLst>
              </p:cNvPr>
              <p:cNvSpPr/>
              <p:nvPr/>
            </p:nvSpPr>
            <p:spPr>
              <a:xfrm>
                <a:off x="1408641" y="4667990"/>
                <a:ext cx="529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529" h="6667" extrusionOk="0">
                    <a:moveTo>
                      <a:pt x="0" y="0"/>
                    </a:moveTo>
                    <a:cubicBezTo>
                      <a:pt x="212" y="2222"/>
                      <a:pt x="423" y="4445"/>
                      <a:pt x="529" y="6668"/>
                    </a:cubicBezTo>
                    <a:cubicBezTo>
                      <a:pt x="423" y="4445"/>
                      <a:pt x="212" y="22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0" name="Google Shape;13392;g3acbb144eea_1_6349">
                <a:extLst>
                  <a:ext uri="{FF2B5EF4-FFF2-40B4-BE49-F238E27FC236}">
                    <a16:creationId xmlns:a16="http://schemas.microsoft.com/office/drawing/2014/main" id="{A18F3EB5-53FE-86E8-157B-F4945057B0CE}"/>
                  </a:ext>
                </a:extLst>
              </p:cNvPr>
              <p:cNvSpPr/>
              <p:nvPr/>
            </p:nvSpPr>
            <p:spPr>
              <a:xfrm>
                <a:off x="1408324" y="4696777"/>
                <a:ext cx="74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879" extrusionOk="0">
                    <a:moveTo>
                      <a:pt x="741" y="0"/>
                    </a:moveTo>
                    <a:cubicBezTo>
                      <a:pt x="529" y="2328"/>
                      <a:pt x="317" y="4657"/>
                      <a:pt x="0" y="6879"/>
                    </a:cubicBezTo>
                    <a:cubicBezTo>
                      <a:pt x="317" y="4551"/>
                      <a:pt x="529" y="2328"/>
                      <a:pt x="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1" name="Google Shape;13393;g3acbb144eea_1_6349">
                <a:extLst>
                  <a:ext uri="{FF2B5EF4-FFF2-40B4-BE49-F238E27FC236}">
                    <a16:creationId xmlns:a16="http://schemas.microsoft.com/office/drawing/2014/main" id="{579A0818-155D-FA03-EEA3-0A8CC099C71D}"/>
                  </a:ext>
                </a:extLst>
              </p:cNvPr>
              <p:cNvSpPr/>
              <p:nvPr/>
            </p:nvSpPr>
            <p:spPr>
              <a:xfrm>
                <a:off x="1618509" y="4114329"/>
                <a:ext cx="15028" cy="787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787" extrusionOk="0">
                    <a:moveTo>
                      <a:pt x="0" y="788"/>
                    </a:moveTo>
                    <a:cubicBezTo>
                      <a:pt x="4974" y="470"/>
                      <a:pt x="9948" y="153"/>
                      <a:pt x="15028" y="47"/>
                    </a:cubicBezTo>
                    <a:cubicBezTo>
                      <a:pt x="12488" y="47"/>
                      <a:pt x="10054" y="-59"/>
                      <a:pt x="7514" y="47"/>
                    </a:cubicBezTo>
                    <a:cubicBezTo>
                      <a:pt x="4974" y="153"/>
                      <a:pt x="2540" y="576"/>
                      <a:pt x="106" y="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2" name="Google Shape;13394;g3acbb144eea_1_6349">
                <a:extLst>
                  <a:ext uri="{FF2B5EF4-FFF2-40B4-BE49-F238E27FC236}">
                    <a16:creationId xmlns:a16="http://schemas.microsoft.com/office/drawing/2014/main" id="{5A9601FE-C46E-8797-D980-FC3BB3DC12FD}"/>
                  </a:ext>
                </a:extLst>
              </p:cNvPr>
              <p:cNvSpPr/>
              <p:nvPr/>
            </p:nvSpPr>
            <p:spPr>
              <a:xfrm>
                <a:off x="1409488" y="4682384"/>
                <a:ext cx="47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47" h="6879" extrusionOk="0">
                    <a:moveTo>
                      <a:pt x="0" y="0"/>
                    </a:moveTo>
                    <a:cubicBezTo>
                      <a:pt x="0" y="2328"/>
                      <a:pt x="0" y="4551"/>
                      <a:pt x="0" y="6879"/>
                    </a:cubicBezTo>
                    <a:cubicBezTo>
                      <a:pt x="0" y="4551"/>
                      <a:pt x="106" y="23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3" name="Google Shape;13395;g3acbb144eea_1_6349">
                <a:extLst>
                  <a:ext uri="{FF2B5EF4-FFF2-40B4-BE49-F238E27FC236}">
                    <a16:creationId xmlns:a16="http://schemas.microsoft.com/office/drawing/2014/main" id="{FA48ADEE-E6EE-3431-6331-D9EF2890C5A4}"/>
                  </a:ext>
                </a:extLst>
              </p:cNvPr>
              <p:cNvSpPr/>
              <p:nvPr/>
            </p:nvSpPr>
            <p:spPr>
              <a:xfrm>
                <a:off x="1526222" y="4127076"/>
                <a:ext cx="25399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25399" h="8995" extrusionOk="0">
                    <a:moveTo>
                      <a:pt x="0" y="8996"/>
                    </a:moveTo>
                    <a:cubicBezTo>
                      <a:pt x="8361" y="5609"/>
                      <a:pt x="16827" y="2540"/>
                      <a:pt x="25400" y="0"/>
                    </a:cubicBezTo>
                    <a:cubicBezTo>
                      <a:pt x="18521" y="2117"/>
                      <a:pt x="11536" y="4445"/>
                      <a:pt x="4762" y="6985"/>
                    </a:cubicBezTo>
                    <a:cubicBezTo>
                      <a:pt x="3175" y="7620"/>
                      <a:pt x="1587" y="8361"/>
                      <a:pt x="0" y="89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4" name="Google Shape;13396;g3acbb144eea_1_6349">
                <a:extLst>
                  <a:ext uri="{FF2B5EF4-FFF2-40B4-BE49-F238E27FC236}">
                    <a16:creationId xmlns:a16="http://schemas.microsoft.com/office/drawing/2014/main" id="{490FDFDD-5398-E82C-8D0F-4C5C027B6DC5}"/>
                  </a:ext>
                </a:extLst>
              </p:cNvPr>
              <p:cNvSpPr/>
              <p:nvPr/>
            </p:nvSpPr>
            <p:spPr>
              <a:xfrm>
                <a:off x="1406313" y="4653597"/>
                <a:ext cx="1164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6456" extrusionOk="0">
                    <a:moveTo>
                      <a:pt x="0" y="0"/>
                    </a:moveTo>
                    <a:cubicBezTo>
                      <a:pt x="423" y="2117"/>
                      <a:pt x="741" y="4339"/>
                      <a:pt x="1164" y="6456"/>
                    </a:cubicBezTo>
                    <a:cubicBezTo>
                      <a:pt x="847" y="4339"/>
                      <a:pt x="529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5" name="Google Shape;13397;g3acbb144eea_1_6349">
                <a:extLst>
                  <a:ext uri="{FF2B5EF4-FFF2-40B4-BE49-F238E27FC236}">
                    <a16:creationId xmlns:a16="http://schemas.microsoft.com/office/drawing/2014/main" id="{482F7E06-A39C-58E1-878A-5318CBFCFC92}"/>
                  </a:ext>
                </a:extLst>
              </p:cNvPr>
              <p:cNvSpPr/>
              <p:nvPr/>
            </p:nvSpPr>
            <p:spPr>
              <a:xfrm>
                <a:off x="1581149" y="4116493"/>
                <a:ext cx="2243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22436" h="3280" extrusionOk="0">
                    <a:moveTo>
                      <a:pt x="0" y="3281"/>
                    </a:moveTo>
                    <a:cubicBezTo>
                      <a:pt x="7408" y="1799"/>
                      <a:pt x="14923" y="952"/>
                      <a:pt x="22437" y="0"/>
                    </a:cubicBezTo>
                    <a:cubicBezTo>
                      <a:pt x="19897" y="317"/>
                      <a:pt x="17463" y="317"/>
                      <a:pt x="14923" y="741"/>
                    </a:cubicBezTo>
                    <a:cubicBezTo>
                      <a:pt x="9948" y="1482"/>
                      <a:pt x="4974" y="2328"/>
                      <a:pt x="0" y="32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6" name="Google Shape;13398;g3acbb144eea_1_6349">
                <a:extLst>
                  <a:ext uri="{FF2B5EF4-FFF2-40B4-BE49-F238E27FC236}">
                    <a16:creationId xmlns:a16="http://schemas.microsoft.com/office/drawing/2014/main" id="{87A4D3D3-2423-C9E6-4B9A-DB3951C1FD0B}"/>
                  </a:ext>
                </a:extLst>
              </p:cNvPr>
              <p:cNvSpPr/>
              <p:nvPr/>
            </p:nvSpPr>
            <p:spPr>
              <a:xfrm>
                <a:off x="1402185" y="4725034"/>
                <a:ext cx="201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6879" extrusionOk="0">
                    <a:moveTo>
                      <a:pt x="2011" y="0"/>
                    </a:moveTo>
                    <a:cubicBezTo>
                      <a:pt x="1376" y="2328"/>
                      <a:pt x="741" y="4657"/>
                      <a:pt x="0" y="6879"/>
                    </a:cubicBezTo>
                    <a:cubicBezTo>
                      <a:pt x="741" y="4551"/>
                      <a:pt x="1376" y="2328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7" name="Google Shape;13399;g3acbb144eea_1_6349">
                <a:extLst>
                  <a:ext uri="{FF2B5EF4-FFF2-40B4-BE49-F238E27FC236}">
                    <a16:creationId xmlns:a16="http://schemas.microsoft.com/office/drawing/2014/main" id="{C765D365-399E-1C11-4C5F-54C5FD27AD09}"/>
                  </a:ext>
                </a:extLst>
              </p:cNvPr>
              <p:cNvSpPr/>
              <p:nvPr/>
            </p:nvSpPr>
            <p:spPr>
              <a:xfrm>
                <a:off x="1374669" y="4776787"/>
                <a:ext cx="4656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6244" extrusionOk="0">
                    <a:moveTo>
                      <a:pt x="4657" y="0"/>
                    </a:moveTo>
                    <a:cubicBezTo>
                      <a:pt x="3069" y="2116"/>
                      <a:pt x="1587" y="4233"/>
                      <a:pt x="0" y="6244"/>
                    </a:cubicBezTo>
                    <a:cubicBezTo>
                      <a:pt x="1693" y="4233"/>
                      <a:pt x="3175" y="2116"/>
                      <a:pt x="46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8" name="Google Shape;13400;g3acbb144eea_1_6349">
                <a:extLst>
                  <a:ext uri="{FF2B5EF4-FFF2-40B4-BE49-F238E27FC236}">
                    <a16:creationId xmlns:a16="http://schemas.microsoft.com/office/drawing/2014/main" id="{91712BF4-1361-F950-268A-D7F8505C5F82}"/>
                  </a:ext>
                </a:extLst>
              </p:cNvPr>
              <p:cNvSpPr/>
              <p:nvPr/>
            </p:nvSpPr>
            <p:spPr>
              <a:xfrm>
                <a:off x="1364720" y="4788111"/>
                <a:ext cx="5397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5926" extrusionOk="0">
                    <a:moveTo>
                      <a:pt x="5398" y="0"/>
                    </a:moveTo>
                    <a:cubicBezTo>
                      <a:pt x="3598" y="2011"/>
                      <a:pt x="1905" y="4021"/>
                      <a:pt x="0" y="5927"/>
                    </a:cubicBezTo>
                    <a:cubicBezTo>
                      <a:pt x="1905" y="4021"/>
                      <a:pt x="3598" y="2011"/>
                      <a:pt x="53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9" name="Google Shape;13401;g3acbb144eea_1_6349">
                <a:extLst>
                  <a:ext uri="{FF2B5EF4-FFF2-40B4-BE49-F238E27FC236}">
                    <a16:creationId xmlns:a16="http://schemas.microsoft.com/office/drawing/2014/main" id="{11467E68-29DC-910A-3DD7-0B3890324DFD}"/>
                  </a:ext>
                </a:extLst>
              </p:cNvPr>
              <p:cNvSpPr/>
              <p:nvPr/>
            </p:nvSpPr>
            <p:spPr>
              <a:xfrm>
                <a:off x="1383347" y="4764722"/>
                <a:ext cx="4021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6456" extrusionOk="0">
                    <a:moveTo>
                      <a:pt x="4022" y="0"/>
                    </a:moveTo>
                    <a:cubicBezTo>
                      <a:pt x="2752" y="2117"/>
                      <a:pt x="1482" y="4339"/>
                      <a:pt x="0" y="6456"/>
                    </a:cubicBezTo>
                    <a:cubicBezTo>
                      <a:pt x="1376" y="4339"/>
                      <a:pt x="2646" y="2223"/>
                      <a:pt x="40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0" name="Google Shape;13402;g3acbb144eea_1_6349">
                <a:extLst>
                  <a:ext uri="{FF2B5EF4-FFF2-40B4-BE49-F238E27FC236}">
                    <a16:creationId xmlns:a16="http://schemas.microsoft.com/office/drawing/2014/main" id="{9C479918-3363-AF0A-6B7E-D6570D985729}"/>
                  </a:ext>
                </a:extLst>
              </p:cNvPr>
              <p:cNvSpPr/>
              <p:nvPr/>
            </p:nvSpPr>
            <p:spPr>
              <a:xfrm>
                <a:off x="1467273" y="4152053"/>
                <a:ext cx="24976" cy="15028"/>
              </a:xfrm>
              <a:custGeom>
                <a:avLst/>
                <a:gdLst/>
                <a:ahLst/>
                <a:cxnLst/>
                <a:rect l="l" t="t" r="r" b="b"/>
                <a:pathLst>
                  <a:path w="24976" h="15028" extrusionOk="0">
                    <a:moveTo>
                      <a:pt x="4339" y="12277"/>
                    </a:moveTo>
                    <a:cubicBezTo>
                      <a:pt x="2858" y="13229"/>
                      <a:pt x="1482" y="14076"/>
                      <a:pt x="0" y="15028"/>
                    </a:cubicBezTo>
                    <a:cubicBezTo>
                      <a:pt x="8149" y="9525"/>
                      <a:pt x="16510" y="4551"/>
                      <a:pt x="24977" y="0"/>
                    </a:cubicBezTo>
                    <a:cubicBezTo>
                      <a:pt x="24553" y="212"/>
                      <a:pt x="24130" y="423"/>
                      <a:pt x="23707" y="635"/>
                    </a:cubicBezTo>
                    <a:cubicBezTo>
                      <a:pt x="17145" y="4233"/>
                      <a:pt x="10689" y="8149"/>
                      <a:pt x="4339" y="122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1" name="Google Shape;13403;g3acbb144eea_1_6349">
                <a:extLst>
                  <a:ext uri="{FF2B5EF4-FFF2-40B4-BE49-F238E27FC236}">
                    <a16:creationId xmlns:a16="http://schemas.microsoft.com/office/drawing/2014/main" id="{C90B3126-14A0-686F-B224-26E1F49811E5}"/>
                  </a:ext>
                </a:extLst>
              </p:cNvPr>
              <p:cNvSpPr/>
              <p:nvPr/>
            </p:nvSpPr>
            <p:spPr>
              <a:xfrm>
                <a:off x="2455015" y="4658360"/>
                <a:ext cx="228494" cy="352107"/>
              </a:xfrm>
              <a:custGeom>
                <a:avLst/>
                <a:gdLst/>
                <a:ahLst/>
                <a:cxnLst/>
                <a:rect l="l" t="t" r="r" b="b"/>
                <a:pathLst>
                  <a:path w="228494" h="352107" extrusionOk="0">
                    <a:moveTo>
                      <a:pt x="142981" y="352107"/>
                    </a:moveTo>
                    <a:cubicBezTo>
                      <a:pt x="172402" y="307128"/>
                      <a:pt x="201401" y="257387"/>
                      <a:pt x="228494" y="203200"/>
                    </a:cubicBezTo>
                    <a:lnTo>
                      <a:pt x="91546" y="0"/>
                    </a:lnTo>
                    <a:cubicBezTo>
                      <a:pt x="61383" y="49424"/>
                      <a:pt x="30480" y="94615"/>
                      <a:pt x="0" y="135572"/>
                    </a:cubicBezTo>
                    <a:lnTo>
                      <a:pt x="142981" y="3520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2" name="Google Shape;13404;g3acbb144eea_1_6349">
                <a:extLst>
                  <a:ext uri="{FF2B5EF4-FFF2-40B4-BE49-F238E27FC236}">
                    <a16:creationId xmlns:a16="http://schemas.microsoft.com/office/drawing/2014/main" id="{70D360A7-1114-257A-76CD-CE47B31B670B}"/>
                  </a:ext>
                </a:extLst>
              </p:cNvPr>
              <p:cNvSpPr/>
              <p:nvPr/>
            </p:nvSpPr>
            <p:spPr>
              <a:xfrm>
                <a:off x="2285047" y="4270375"/>
                <a:ext cx="90275" cy="133879"/>
              </a:xfrm>
              <a:custGeom>
                <a:avLst/>
                <a:gdLst/>
                <a:ahLst/>
                <a:cxnLst/>
                <a:rect l="l" t="t" r="r" b="b"/>
                <a:pathLst>
                  <a:path w="90275" h="133879" extrusionOk="0">
                    <a:moveTo>
                      <a:pt x="90276" y="133879"/>
                    </a:moveTo>
                    <a:lnTo>
                      <a:pt x="0" y="0"/>
                    </a:lnTo>
                    <a:lnTo>
                      <a:pt x="90276" y="133879"/>
                    </a:lnTo>
                    <a:lnTo>
                      <a:pt x="90276" y="133879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3" name="Google Shape;13405;g3acbb144eea_1_6349">
                <a:extLst>
                  <a:ext uri="{FF2B5EF4-FFF2-40B4-BE49-F238E27FC236}">
                    <a16:creationId xmlns:a16="http://schemas.microsoft.com/office/drawing/2014/main" id="{DD096D78-C5F0-44DF-B8BB-1E6410939DE9}"/>
                  </a:ext>
                </a:extLst>
              </p:cNvPr>
              <p:cNvSpPr/>
              <p:nvPr/>
            </p:nvSpPr>
            <p:spPr>
              <a:xfrm>
                <a:off x="2132329" y="4177664"/>
                <a:ext cx="242993" cy="370840"/>
              </a:xfrm>
              <a:custGeom>
                <a:avLst/>
                <a:gdLst/>
                <a:ahLst/>
                <a:cxnLst/>
                <a:rect l="l" t="t" r="r" b="b"/>
                <a:pathLst>
                  <a:path w="242993" h="370840" extrusionOk="0">
                    <a:moveTo>
                      <a:pt x="0" y="128058"/>
                    </a:moveTo>
                    <a:lnTo>
                      <a:pt x="160443" y="370840"/>
                    </a:lnTo>
                    <a:cubicBezTo>
                      <a:pt x="188807" y="327025"/>
                      <a:pt x="216853" y="278977"/>
                      <a:pt x="242993" y="226589"/>
                    </a:cubicBezTo>
                    <a:lnTo>
                      <a:pt x="152718" y="92604"/>
                    </a:lnTo>
                    <a:lnTo>
                      <a:pt x="90382" y="0"/>
                    </a:lnTo>
                    <a:cubicBezTo>
                      <a:pt x="62124" y="43921"/>
                      <a:pt x="31962" y="86678"/>
                      <a:pt x="0" y="1279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4" name="Google Shape;13406;g3acbb144eea_1_6349">
                <a:extLst>
                  <a:ext uri="{FF2B5EF4-FFF2-40B4-BE49-F238E27FC236}">
                    <a16:creationId xmlns:a16="http://schemas.microsoft.com/office/drawing/2014/main" id="{05E6B937-752B-E5E2-3175-FFEDB0C3B739}"/>
                  </a:ext>
                </a:extLst>
              </p:cNvPr>
              <p:cNvSpPr/>
              <p:nvPr/>
            </p:nvSpPr>
            <p:spPr>
              <a:xfrm>
                <a:off x="1363450" y="4564274"/>
                <a:ext cx="4762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419" extrusionOk="0">
                    <a:moveTo>
                      <a:pt x="4762" y="9419"/>
                    </a:moveTo>
                    <a:cubicBezTo>
                      <a:pt x="4762" y="9419"/>
                      <a:pt x="4762" y="9419"/>
                      <a:pt x="4762" y="9419"/>
                    </a:cubicBezTo>
                    <a:cubicBezTo>
                      <a:pt x="3069" y="6350"/>
                      <a:pt x="1587" y="317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3175"/>
                      <a:pt x="3069" y="6244"/>
                      <a:pt x="4762" y="931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5" name="Google Shape;13407;g3acbb144eea_1_6349">
                <a:extLst>
                  <a:ext uri="{FF2B5EF4-FFF2-40B4-BE49-F238E27FC236}">
                    <a16:creationId xmlns:a16="http://schemas.microsoft.com/office/drawing/2014/main" id="{ECE83713-4A13-1CDA-B82C-D1E2D5F64812}"/>
                  </a:ext>
                </a:extLst>
              </p:cNvPr>
              <p:cNvSpPr/>
              <p:nvPr/>
            </p:nvSpPr>
            <p:spPr>
              <a:xfrm>
                <a:off x="1383241" y="4598458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212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ubicBezTo>
                      <a:pt x="0" y="106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6" name="Google Shape;13408;g3acbb144eea_1_6349">
                <a:extLst>
                  <a:ext uri="{FF2B5EF4-FFF2-40B4-BE49-F238E27FC236}">
                    <a16:creationId xmlns:a16="http://schemas.microsoft.com/office/drawing/2014/main" id="{C14CFB6A-8222-C885-3065-7212F8EC9BB9}"/>
                  </a:ext>
                </a:extLst>
              </p:cNvPr>
              <p:cNvSpPr/>
              <p:nvPr/>
            </p:nvSpPr>
            <p:spPr>
              <a:xfrm>
                <a:off x="1342072" y="4509346"/>
                <a:ext cx="4021" cy="1291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911" extrusionOk="0">
                    <a:moveTo>
                      <a:pt x="4022" y="12912"/>
                    </a:moveTo>
                    <a:cubicBezTo>
                      <a:pt x="4022" y="12912"/>
                      <a:pt x="4022" y="12912"/>
                      <a:pt x="4022" y="12912"/>
                    </a:cubicBezTo>
                    <a:cubicBezTo>
                      <a:pt x="2646" y="8678"/>
                      <a:pt x="1164" y="433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64" y="4339"/>
                      <a:pt x="2646" y="8573"/>
                      <a:pt x="4022" y="128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7" name="Google Shape;13409;g3acbb144eea_1_6349">
                <a:extLst>
                  <a:ext uri="{FF2B5EF4-FFF2-40B4-BE49-F238E27FC236}">
                    <a16:creationId xmlns:a16="http://schemas.microsoft.com/office/drawing/2014/main" id="{78B7C125-067D-77FF-E228-B8EDDAE78AA8}"/>
                  </a:ext>
                </a:extLst>
              </p:cNvPr>
              <p:cNvSpPr/>
              <p:nvPr/>
            </p:nvSpPr>
            <p:spPr>
              <a:xfrm>
                <a:off x="1351174" y="4536440"/>
                <a:ext cx="4762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853" extrusionOk="0">
                    <a:moveTo>
                      <a:pt x="4762" y="11853"/>
                    </a:moveTo>
                    <a:cubicBezTo>
                      <a:pt x="4762" y="11853"/>
                      <a:pt x="4762" y="11853"/>
                      <a:pt x="4762" y="11853"/>
                    </a:cubicBezTo>
                    <a:cubicBezTo>
                      <a:pt x="3069" y="7938"/>
                      <a:pt x="1482" y="40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916"/>
                      <a:pt x="3069" y="7832"/>
                      <a:pt x="4762" y="1174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8" name="Google Shape;13410;g3acbb144eea_1_6349">
                <a:extLst>
                  <a:ext uri="{FF2B5EF4-FFF2-40B4-BE49-F238E27FC236}">
                    <a16:creationId xmlns:a16="http://schemas.microsoft.com/office/drawing/2014/main" id="{EB76C3A2-B06B-1F29-7C04-A17C12B053E6}"/>
                  </a:ext>
                </a:extLst>
              </p:cNvPr>
              <p:cNvSpPr/>
              <p:nvPr/>
            </p:nvSpPr>
            <p:spPr>
              <a:xfrm>
                <a:off x="1341120" y="4506595"/>
                <a:ext cx="95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57" extrusionOk="0">
                    <a:moveTo>
                      <a:pt x="0" y="0"/>
                    </a:moveTo>
                    <a:cubicBezTo>
                      <a:pt x="317" y="952"/>
                      <a:pt x="635" y="1905"/>
                      <a:pt x="952" y="2857"/>
                    </a:cubicBezTo>
                    <a:cubicBezTo>
                      <a:pt x="952" y="2857"/>
                      <a:pt x="952" y="2857"/>
                      <a:pt x="952" y="2857"/>
                    </a:cubicBezTo>
                    <a:cubicBezTo>
                      <a:pt x="635" y="1905"/>
                      <a:pt x="317" y="95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9" name="Google Shape;13411;g3acbb144eea_1_6349">
                <a:extLst>
                  <a:ext uri="{FF2B5EF4-FFF2-40B4-BE49-F238E27FC236}">
                    <a16:creationId xmlns:a16="http://schemas.microsoft.com/office/drawing/2014/main" id="{E8ED1BB2-9B3C-52A6-C73D-B4DA31E1B3E8}"/>
                  </a:ext>
                </a:extLst>
              </p:cNvPr>
              <p:cNvSpPr/>
              <p:nvPr/>
            </p:nvSpPr>
            <p:spPr>
              <a:xfrm>
                <a:off x="1346094" y="4522364"/>
                <a:ext cx="507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287" extrusionOk="0">
                    <a:moveTo>
                      <a:pt x="5080" y="14182"/>
                    </a:moveTo>
                    <a:cubicBezTo>
                      <a:pt x="5080" y="14182"/>
                      <a:pt x="5080" y="14182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4763"/>
                      <a:pt x="3281" y="9525"/>
                      <a:pt x="5080" y="142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0" name="Google Shape;13412;g3acbb144eea_1_6349">
                <a:extLst>
                  <a:ext uri="{FF2B5EF4-FFF2-40B4-BE49-F238E27FC236}">
                    <a16:creationId xmlns:a16="http://schemas.microsoft.com/office/drawing/2014/main" id="{260CEF60-73D2-7D9B-259D-7A323CA24783}"/>
                  </a:ext>
                </a:extLst>
              </p:cNvPr>
              <p:cNvSpPr/>
              <p:nvPr/>
            </p:nvSpPr>
            <p:spPr>
              <a:xfrm>
                <a:off x="1368319" y="4573799"/>
                <a:ext cx="14922" cy="24870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870" extrusionOk="0">
                    <a:moveTo>
                      <a:pt x="14923" y="24765"/>
                    </a:moveTo>
                    <a:cubicBezTo>
                      <a:pt x="14923" y="24765"/>
                      <a:pt x="14923" y="24765"/>
                      <a:pt x="14923" y="24659"/>
                    </a:cubicBezTo>
                    <a:cubicBezTo>
                      <a:pt x="9525" y="16616"/>
                      <a:pt x="4551" y="836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551" y="8467"/>
                      <a:pt x="9525" y="16722"/>
                      <a:pt x="14923" y="248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1" name="Google Shape;13413;g3acbb144eea_1_6349">
                <a:extLst>
                  <a:ext uri="{FF2B5EF4-FFF2-40B4-BE49-F238E27FC236}">
                    <a16:creationId xmlns:a16="http://schemas.microsoft.com/office/drawing/2014/main" id="{DB236E4C-A613-5B66-8030-CE0EB049DBE4}"/>
                  </a:ext>
                </a:extLst>
              </p:cNvPr>
              <p:cNvSpPr/>
              <p:nvPr/>
            </p:nvSpPr>
            <p:spPr>
              <a:xfrm>
                <a:off x="1355936" y="4548399"/>
                <a:ext cx="7620" cy="16086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16086" extrusionOk="0">
                    <a:moveTo>
                      <a:pt x="7514" y="15981"/>
                    </a:moveTo>
                    <a:cubicBezTo>
                      <a:pt x="7514" y="15981"/>
                      <a:pt x="7514" y="15981"/>
                      <a:pt x="7514" y="15981"/>
                    </a:cubicBezTo>
                    <a:cubicBezTo>
                      <a:pt x="4868" y="10689"/>
                      <a:pt x="2328" y="539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28" y="5398"/>
                      <a:pt x="4868" y="10795"/>
                      <a:pt x="7620" y="160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2" name="Google Shape;13414;g3acbb144eea_1_6349">
                <a:extLst>
                  <a:ext uri="{FF2B5EF4-FFF2-40B4-BE49-F238E27FC236}">
                    <a16:creationId xmlns:a16="http://schemas.microsoft.com/office/drawing/2014/main" id="{2EF706C5-B925-F78F-36EF-5355984CFF3F}"/>
                  </a:ext>
                </a:extLst>
              </p:cNvPr>
              <p:cNvSpPr/>
              <p:nvPr/>
            </p:nvSpPr>
            <p:spPr>
              <a:xfrm>
                <a:off x="2937721" y="5240337"/>
                <a:ext cx="15451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43180" extrusionOk="0">
                    <a:moveTo>
                      <a:pt x="0" y="0"/>
                    </a:moveTo>
                    <a:cubicBezTo>
                      <a:pt x="7408" y="13864"/>
                      <a:pt x="12489" y="28363"/>
                      <a:pt x="15452" y="43180"/>
                    </a:cubicBezTo>
                    <a:cubicBezTo>
                      <a:pt x="12594" y="28363"/>
                      <a:pt x="7408" y="1386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3" name="Google Shape;13415;g3acbb144eea_1_6349">
                <a:extLst>
                  <a:ext uri="{FF2B5EF4-FFF2-40B4-BE49-F238E27FC236}">
                    <a16:creationId xmlns:a16="http://schemas.microsoft.com/office/drawing/2014/main" id="{7F7C57AA-2C4D-75BD-B100-0ECF1308ACF6}"/>
                  </a:ext>
                </a:extLst>
              </p:cNvPr>
              <p:cNvSpPr/>
              <p:nvPr/>
            </p:nvSpPr>
            <p:spPr>
              <a:xfrm>
                <a:off x="2854642" y="5115665"/>
                <a:ext cx="83078" cy="124671"/>
              </a:xfrm>
              <a:custGeom>
                <a:avLst/>
                <a:gdLst/>
                <a:ahLst/>
                <a:cxnLst/>
                <a:rect l="l" t="t" r="r" b="b"/>
                <a:pathLst>
                  <a:path w="83078" h="124671" extrusionOk="0">
                    <a:moveTo>
                      <a:pt x="74930" y="111125"/>
                    </a:moveTo>
                    <a:cubicBezTo>
                      <a:pt x="77893" y="115570"/>
                      <a:pt x="80645" y="120121"/>
                      <a:pt x="83079" y="124672"/>
                    </a:cubicBezTo>
                    <a:cubicBezTo>
                      <a:pt x="80645" y="120015"/>
                      <a:pt x="77893" y="115570"/>
                      <a:pt x="74930" y="111125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4930" y="111125"/>
                      <a:pt x="74930" y="1111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4" name="Google Shape;13416;g3acbb144eea_1_6349">
                <a:extLst>
                  <a:ext uri="{FF2B5EF4-FFF2-40B4-BE49-F238E27FC236}">
                    <a16:creationId xmlns:a16="http://schemas.microsoft.com/office/drawing/2014/main" id="{ADD00A32-C570-2DB8-00A5-AC1057F3EA28}"/>
                  </a:ext>
                </a:extLst>
              </p:cNvPr>
              <p:cNvSpPr/>
              <p:nvPr/>
            </p:nvSpPr>
            <p:spPr>
              <a:xfrm>
                <a:off x="2869247" y="5451369"/>
                <a:ext cx="1799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846" extrusionOk="0">
                    <a:moveTo>
                      <a:pt x="1799" y="0"/>
                    </a:moveTo>
                    <a:cubicBezTo>
                      <a:pt x="1164" y="317"/>
                      <a:pt x="635" y="529"/>
                      <a:pt x="0" y="846"/>
                    </a:cubicBezTo>
                    <a:cubicBezTo>
                      <a:pt x="635" y="529"/>
                      <a:pt x="1164" y="317"/>
                      <a:pt x="179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5" name="Google Shape;13417;g3acbb144eea_1_6349">
                <a:extLst>
                  <a:ext uri="{FF2B5EF4-FFF2-40B4-BE49-F238E27FC236}">
                    <a16:creationId xmlns:a16="http://schemas.microsoft.com/office/drawing/2014/main" id="{BF1B16C8-A775-6A82-5DD2-2177285A0060}"/>
                  </a:ext>
                </a:extLst>
              </p:cNvPr>
              <p:cNvSpPr/>
              <p:nvPr/>
            </p:nvSpPr>
            <p:spPr>
              <a:xfrm>
                <a:off x="2759921" y="5115771"/>
                <a:ext cx="196038" cy="330835"/>
              </a:xfrm>
              <a:custGeom>
                <a:avLst/>
                <a:gdLst/>
                <a:ahLst/>
                <a:cxnLst/>
                <a:rect l="l" t="t" r="r" b="b"/>
                <a:pathLst>
                  <a:path w="196038" h="330835" extrusionOk="0">
                    <a:moveTo>
                      <a:pt x="195368" y="182668"/>
                    </a:moveTo>
                    <a:cubicBezTo>
                      <a:pt x="194945" y="177694"/>
                      <a:pt x="194204" y="172720"/>
                      <a:pt x="193252" y="167852"/>
                    </a:cubicBezTo>
                    <a:cubicBezTo>
                      <a:pt x="190394" y="153035"/>
                      <a:pt x="185208" y="138536"/>
                      <a:pt x="177800" y="124672"/>
                    </a:cubicBezTo>
                    <a:cubicBezTo>
                      <a:pt x="175366" y="120015"/>
                      <a:pt x="172614" y="115570"/>
                      <a:pt x="169651" y="111125"/>
                    </a:cubicBezTo>
                    <a:lnTo>
                      <a:pt x="94721" y="0"/>
                    </a:lnTo>
                    <a:cubicBezTo>
                      <a:pt x="63500" y="51117"/>
                      <a:pt x="31538" y="97790"/>
                      <a:pt x="0" y="139912"/>
                    </a:cubicBezTo>
                    <a:lnTo>
                      <a:pt x="103611" y="296757"/>
                    </a:lnTo>
                    <a:cubicBezTo>
                      <a:pt x="110808" y="307552"/>
                      <a:pt x="116099" y="318982"/>
                      <a:pt x="119486" y="330835"/>
                    </a:cubicBezTo>
                    <a:cubicBezTo>
                      <a:pt x="122237" y="329247"/>
                      <a:pt x="124989" y="327871"/>
                      <a:pt x="127741" y="326072"/>
                    </a:cubicBezTo>
                    <a:cubicBezTo>
                      <a:pt x="163195" y="302154"/>
                      <a:pt x="185632" y="266171"/>
                      <a:pt x="193146" y="227330"/>
                    </a:cubicBezTo>
                    <a:cubicBezTo>
                      <a:pt x="196003" y="212725"/>
                      <a:pt x="196744" y="197803"/>
                      <a:pt x="195368" y="1828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0" name="Google Shape;13418;g3acbb144eea_1_6349">
                <a:extLst>
                  <a:ext uri="{FF2B5EF4-FFF2-40B4-BE49-F238E27FC236}">
                    <a16:creationId xmlns:a16="http://schemas.microsoft.com/office/drawing/2014/main" id="{C351B477-D3D8-0D49-BB44-B1E6DFC34324}"/>
                  </a:ext>
                </a:extLst>
              </p:cNvPr>
              <p:cNvSpPr/>
              <p:nvPr/>
            </p:nvSpPr>
            <p:spPr>
              <a:xfrm>
                <a:off x="2867765" y="5448617"/>
                <a:ext cx="8254" cy="4338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4338" extrusionOk="0">
                    <a:moveTo>
                      <a:pt x="0" y="4233"/>
                    </a:moveTo>
                    <a:cubicBezTo>
                      <a:pt x="0" y="4233"/>
                      <a:pt x="1058" y="3810"/>
                      <a:pt x="1587" y="3598"/>
                    </a:cubicBezTo>
                    <a:cubicBezTo>
                      <a:pt x="2222" y="3281"/>
                      <a:pt x="2752" y="3069"/>
                      <a:pt x="3387" y="2752"/>
                    </a:cubicBezTo>
                    <a:cubicBezTo>
                      <a:pt x="5080" y="1905"/>
                      <a:pt x="6562" y="846"/>
                      <a:pt x="8255" y="0"/>
                    </a:cubicBezTo>
                    <a:cubicBezTo>
                      <a:pt x="5503" y="1481"/>
                      <a:pt x="2857" y="2963"/>
                      <a:pt x="106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1" name="Google Shape;13419;g3acbb144eea_1_6349">
                <a:extLst>
                  <a:ext uri="{FF2B5EF4-FFF2-40B4-BE49-F238E27FC236}">
                    <a16:creationId xmlns:a16="http://schemas.microsoft.com/office/drawing/2014/main" id="{5408EF9E-D33D-50E4-F58F-7250874B37CF}"/>
                  </a:ext>
                </a:extLst>
              </p:cNvPr>
              <p:cNvSpPr/>
              <p:nvPr/>
            </p:nvSpPr>
            <p:spPr>
              <a:xfrm>
                <a:off x="2022369" y="4434522"/>
                <a:ext cx="169756" cy="251989"/>
              </a:xfrm>
              <a:custGeom>
                <a:avLst/>
                <a:gdLst/>
                <a:ahLst/>
                <a:cxnLst/>
                <a:rect l="l" t="t" r="r" b="b"/>
                <a:pathLst>
                  <a:path w="169756" h="251989" extrusionOk="0">
                    <a:moveTo>
                      <a:pt x="0" y="106"/>
                    </a:moveTo>
                    <a:lnTo>
                      <a:pt x="169757" y="251989"/>
                    </a:lnTo>
                    <a:lnTo>
                      <a:pt x="0" y="0"/>
                    </a:lnTo>
                    <a:lnTo>
                      <a:pt x="0" y="106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2" name="Google Shape;13420;g3acbb144eea_1_6349">
                <a:extLst>
                  <a:ext uri="{FF2B5EF4-FFF2-40B4-BE49-F238E27FC236}">
                    <a16:creationId xmlns:a16="http://schemas.microsoft.com/office/drawing/2014/main" id="{5B9B6F3C-E781-46A1-808D-E80DCE327087}"/>
                  </a:ext>
                </a:extLst>
              </p:cNvPr>
              <p:cNvSpPr/>
              <p:nvPr/>
            </p:nvSpPr>
            <p:spPr>
              <a:xfrm>
                <a:off x="1362709" y="4254711"/>
                <a:ext cx="18309" cy="32384"/>
              </a:xfrm>
              <a:custGeom>
                <a:avLst/>
                <a:gdLst/>
                <a:ahLst/>
                <a:cxnLst/>
                <a:rect l="l" t="t" r="r" b="b"/>
                <a:pathLst>
                  <a:path w="18309" h="32384" extrusionOk="0">
                    <a:moveTo>
                      <a:pt x="0" y="32385"/>
                    </a:moveTo>
                    <a:cubicBezTo>
                      <a:pt x="5503" y="21273"/>
                      <a:pt x="11430" y="10372"/>
                      <a:pt x="18309" y="0"/>
                    </a:cubicBezTo>
                    <a:cubicBezTo>
                      <a:pt x="11536" y="10478"/>
                      <a:pt x="5503" y="21273"/>
                      <a:pt x="0" y="32385"/>
                    </a:cubicBezTo>
                    <a:cubicBezTo>
                      <a:pt x="0" y="32385"/>
                      <a:pt x="0" y="32385"/>
                      <a:pt x="0" y="323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3" name="Google Shape;13421;g3acbb144eea_1_6349">
                <a:extLst>
                  <a:ext uri="{FF2B5EF4-FFF2-40B4-BE49-F238E27FC236}">
                    <a16:creationId xmlns:a16="http://schemas.microsoft.com/office/drawing/2014/main" id="{4A2FA2B8-8544-D3F9-05E6-BB3CDCF8CBE1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0" y="20214"/>
                      <a:pt x="0" y="20214"/>
                      <a:pt x="0" y="20214"/>
                    </a:cubicBez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9897" y="0"/>
                      <a:pt x="19897" y="0"/>
                      <a:pt x="19897" y="0"/>
                    </a:cubicBezTo>
                    <a:cubicBezTo>
                      <a:pt x="12912" y="6456"/>
                      <a:pt x="6244" y="13229"/>
                      <a:pt x="0" y="2021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4" name="Google Shape;13422;g3acbb144eea_1_6349">
                <a:extLst>
                  <a:ext uri="{FF2B5EF4-FFF2-40B4-BE49-F238E27FC236}">
                    <a16:creationId xmlns:a16="http://schemas.microsoft.com/office/drawing/2014/main" id="{8C50A3CB-A7E6-A286-71CA-695751E4D59B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0" y="23389"/>
                    </a:moveTo>
                    <a:cubicBezTo>
                      <a:pt x="9525" y="15134"/>
                      <a:pt x="19368" y="7197"/>
                      <a:pt x="30057" y="0"/>
                    </a:cubicBez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0" y="23389"/>
                      <a:pt x="0" y="23389"/>
                      <a:pt x="0" y="233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5" name="Google Shape;13423;g3acbb144eea_1_6349">
                <a:extLst>
                  <a:ext uri="{FF2B5EF4-FFF2-40B4-BE49-F238E27FC236}">
                    <a16:creationId xmlns:a16="http://schemas.microsoft.com/office/drawing/2014/main" id="{0FD0A4D1-9D4B-282F-A882-329B0720AF95}"/>
                  </a:ext>
                </a:extLst>
              </p:cNvPr>
              <p:cNvSpPr/>
              <p:nvPr/>
            </p:nvSpPr>
            <p:spPr>
              <a:xfrm>
                <a:off x="1429279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0" y="7197"/>
                      <a:pt x="0" y="7197"/>
                      <a:pt x="0" y="7197"/>
                    </a:cubicBez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7832" y="0"/>
                      <a:pt x="7832" y="0"/>
                      <a:pt x="7832" y="0"/>
                    </a:cubicBezTo>
                    <a:cubicBezTo>
                      <a:pt x="5080" y="2328"/>
                      <a:pt x="2540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6" name="Google Shape;13424;g3acbb144eea_1_6349">
                <a:extLst>
                  <a:ext uri="{FF2B5EF4-FFF2-40B4-BE49-F238E27FC236}">
                    <a16:creationId xmlns:a16="http://schemas.microsoft.com/office/drawing/2014/main" id="{0FB7A6FA-17E5-E43F-B082-1CA41128937A}"/>
                  </a:ext>
                </a:extLst>
              </p:cNvPr>
              <p:cNvSpPr/>
              <p:nvPr/>
            </p:nvSpPr>
            <p:spPr>
              <a:xfrm>
                <a:off x="1405254" y="4217881"/>
                <a:ext cx="423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4339" extrusionOk="0">
                    <a:moveTo>
                      <a:pt x="0" y="4339"/>
                    </a:moveTo>
                    <a:cubicBezTo>
                      <a:pt x="1270" y="2857"/>
                      <a:pt x="2858" y="1481"/>
                      <a:pt x="4233" y="0"/>
                    </a:cubicBez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481"/>
                      <a:pt x="1270" y="2857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7" name="Google Shape;13425;g3acbb144eea_1_6349">
                <a:extLst>
                  <a:ext uri="{FF2B5EF4-FFF2-40B4-BE49-F238E27FC236}">
                    <a16:creationId xmlns:a16="http://schemas.microsoft.com/office/drawing/2014/main" id="{9BD5ACFA-6CB4-9A7B-8259-23FD724E4F8B}"/>
                  </a:ext>
                </a:extLst>
              </p:cNvPr>
              <p:cNvSpPr/>
              <p:nvPr/>
            </p:nvSpPr>
            <p:spPr>
              <a:xfrm>
                <a:off x="1361334" y="4287096"/>
                <a:ext cx="1375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434" extrusionOk="0">
                    <a:moveTo>
                      <a:pt x="0" y="2434"/>
                    </a:moveTo>
                    <a:lnTo>
                      <a:pt x="0" y="2434"/>
                    </a:lnTo>
                    <a:cubicBezTo>
                      <a:pt x="423" y="1588"/>
                      <a:pt x="952" y="847"/>
                      <a:pt x="1376" y="0"/>
                    </a:cubicBezTo>
                    <a:cubicBezTo>
                      <a:pt x="1376" y="0"/>
                      <a:pt x="1376" y="0"/>
                      <a:pt x="1376" y="0"/>
                    </a:cubicBezTo>
                    <a:cubicBezTo>
                      <a:pt x="952" y="847"/>
                      <a:pt x="423" y="1588"/>
                      <a:pt x="0" y="2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8" name="Google Shape;13426;g3acbb144eea_1_6349">
                <a:extLst>
                  <a:ext uri="{FF2B5EF4-FFF2-40B4-BE49-F238E27FC236}">
                    <a16:creationId xmlns:a16="http://schemas.microsoft.com/office/drawing/2014/main" id="{3F1ED6E0-7011-C2F7-3F84-CEF3E4654FF8}"/>
                  </a:ext>
                </a:extLst>
              </p:cNvPr>
              <p:cNvSpPr/>
              <p:nvPr/>
            </p:nvSpPr>
            <p:spPr>
              <a:xfrm>
                <a:off x="1467273" y="4164330"/>
                <a:ext cx="4339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2751" extrusionOk="0">
                    <a:moveTo>
                      <a:pt x="4339" y="0"/>
                    </a:moveTo>
                    <a:cubicBezTo>
                      <a:pt x="2858" y="952"/>
                      <a:pt x="1482" y="1799"/>
                      <a:pt x="0" y="2751"/>
                    </a:cubicBezTo>
                    <a:cubicBezTo>
                      <a:pt x="1376" y="1799"/>
                      <a:pt x="2858" y="952"/>
                      <a:pt x="4339" y="0"/>
                    </a:cubicBezTo>
                    <a:lnTo>
                      <a:pt x="43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9" name="Google Shape;13427;g3acbb144eea_1_6349">
                <a:extLst>
                  <a:ext uri="{FF2B5EF4-FFF2-40B4-BE49-F238E27FC236}">
                    <a16:creationId xmlns:a16="http://schemas.microsoft.com/office/drawing/2014/main" id="{F42D8E1E-6272-28CF-7BE5-E5854487BED9}"/>
                  </a:ext>
                </a:extLst>
              </p:cNvPr>
              <p:cNvSpPr/>
              <p:nvPr/>
            </p:nvSpPr>
            <p:spPr>
              <a:xfrm>
                <a:off x="1170093" y="4814675"/>
                <a:ext cx="26564" cy="13864"/>
              </a:xfrm>
              <a:custGeom>
                <a:avLst/>
                <a:gdLst/>
                <a:ahLst/>
                <a:cxnLst/>
                <a:rect l="l" t="t" r="r" b="b"/>
                <a:pathLst>
                  <a:path w="26564" h="13864" extrusionOk="0">
                    <a:moveTo>
                      <a:pt x="26564" y="13864"/>
                    </a:moveTo>
                    <a:cubicBezTo>
                      <a:pt x="17357" y="10160"/>
                      <a:pt x="8467" y="5504"/>
                      <a:pt x="0" y="0"/>
                    </a:cubicBezTo>
                    <a:cubicBezTo>
                      <a:pt x="8467" y="5504"/>
                      <a:pt x="17357" y="10160"/>
                      <a:pt x="26564" y="138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0" name="Google Shape;13428;g3acbb144eea_1_6349">
                <a:extLst>
                  <a:ext uri="{FF2B5EF4-FFF2-40B4-BE49-F238E27FC236}">
                    <a16:creationId xmlns:a16="http://schemas.microsoft.com/office/drawing/2014/main" id="{1A396CB8-D3C1-FAA7-0946-373DA1361AF3}"/>
                  </a:ext>
                </a:extLst>
              </p:cNvPr>
              <p:cNvSpPr/>
              <p:nvPr/>
            </p:nvSpPr>
            <p:spPr>
              <a:xfrm>
                <a:off x="1100560" y="4729374"/>
                <a:ext cx="4550" cy="8043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8043" extrusionOk="0">
                    <a:moveTo>
                      <a:pt x="4551" y="8043"/>
                    </a:moveTo>
                    <a:cubicBezTo>
                      <a:pt x="2963" y="5398"/>
                      <a:pt x="1482" y="2646"/>
                      <a:pt x="0" y="0"/>
                    </a:cubicBezTo>
                    <a:cubicBezTo>
                      <a:pt x="1482" y="2646"/>
                      <a:pt x="2963" y="5398"/>
                      <a:pt x="4551" y="804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1" name="Google Shape;13429;g3acbb144eea_1_6349">
                <a:extLst>
                  <a:ext uri="{FF2B5EF4-FFF2-40B4-BE49-F238E27FC236}">
                    <a16:creationId xmlns:a16="http://schemas.microsoft.com/office/drawing/2014/main" id="{DF37B35B-4BAF-A856-CAD4-A9671CB4B53C}"/>
                  </a:ext>
                </a:extLst>
              </p:cNvPr>
              <p:cNvSpPr/>
              <p:nvPr/>
            </p:nvSpPr>
            <p:spPr>
              <a:xfrm>
                <a:off x="1082357" y="4694766"/>
                <a:ext cx="137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751" extrusionOk="0">
                    <a:moveTo>
                      <a:pt x="1376" y="2751"/>
                    </a:moveTo>
                    <a:cubicBezTo>
                      <a:pt x="953" y="1799"/>
                      <a:pt x="423" y="952"/>
                      <a:pt x="0" y="0"/>
                    </a:cubicBezTo>
                    <a:cubicBezTo>
                      <a:pt x="423" y="952"/>
                      <a:pt x="953" y="1799"/>
                      <a:pt x="1376" y="2751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2" name="Google Shape;13430;g3acbb144eea_1_6349">
                <a:extLst>
                  <a:ext uri="{FF2B5EF4-FFF2-40B4-BE49-F238E27FC236}">
                    <a16:creationId xmlns:a16="http://schemas.microsoft.com/office/drawing/2014/main" id="{6FD719FA-D0C1-6C76-1673-A79D772EBD6A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3" name="Google Shape;13431;g3acbb144eea_1_6349">
                <a:extLst>
                  <a:ext uri="{FF2B5EF4-FFF2-40B4-BE49-F238E27FC236}">
                    <a16:creationId xmlns:a16="http://schemas.microsoft.com/office/drawing/2014/main" id="{B1470E67-65E1-46FC-2103-B30D91966B45}"/>
                  </a:ext>
                </a:extLst>
              </p:cNvPr>
              <p:cNvSpPr/>
              <p:nvPr/>
            </p:nvSpPr>
            <p:spPr>
              <a:xfrm>
                <a:off x="1126384" y="4771601"/>
                <a:ext cx="43814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43814" h="431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11959" y="17780"/>
                      <a:pt x="26882" y="32173"/>
                      <a:pt x="43815" y="43180"/>
                    </a:cubicBezTo>
                    <a:cubicBezTo>
                      <a:pt x="26988" y="32173"/>
                      <a:pt x="11959" y="177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0" name="Google Shape;13432;g3acbb144eea_1_6349">
                <a:extLst>
                  <a:ext uri="{FF2B5EF4-FFF2-40B4-BE49-F238E27FC236}">
                    <a16:creationId xmlns:a16="http://schemas.microsoft.com/office/drawing/2014/main" id="{B54F6752-1B14-74EB-70F2-B6D1A9EBAC8A}"/>
                  </a:ext>
                </a:extLst>
              </p:cNvPr>
              <p:cNvSpPr/>
              <p:nvPr/>
            </p:nvSpPr>
            <p:spPr>
              <a:xfrm>
                <a:off x="1050819" y="4500245"/>
                <a:ext cx="302154" cy="339609"/>
              </a:xfrm>
              <a:custGeom>
                <a:avLst/>
                <a:gdLst/>
                <a:ahLst/>
                <a:cxnLst/>
                <a:rect l="l" t="t" r="r" b="b"/>
                <a:pathLst>
                  <a:path w="302154" h="339609" extrusionOk="0">
                    <a:moveTo>
                      <a:pt x="255482" y="262890"/>
                    </a:moveTo>
                    <a:cubicBezTo>
                      <a:pt x="203835" y="186372"/>
                      <a:pt x="168593" y="94086"/>
                      <a:pt x="153458" y="0"/>
                    </a:cubicBezTo>
                    <a:cubicBezTo>
                      <a:pt x="96732" y="14923"/>
                      <a:pt x="44767" y="53234"/>
                      <a:pt x="0" y="115676"/>
                    </a:cubicBezTo>
                    <a:cubicBezTo>
                      <a:pt x="0" y="115676"/>
                      <a:pt x="0" y="115676"/>
                      <a:pt x="0" y="115676"/>
                    </a:cubicBezTo>
                    <a:cubicBezTo>
                      <a:pt x="8678" y="142346"/>
                      <a:pt x="19156" y="168698"/>
                      <a:pt x="31538" y="194416"/>
                    </a:cubicBezTo>
                    <a:cubicBezTo>
                      <a:pt x="31962" y="195368"/>
                      <a:pt x="32491" y="196215"/>
                      <a:pt x="32914" y="197168"/>
                    </a:cubicBezTo>
                    <a:cubicBezTo>
                      <a:pt x="38206" y="207962"/>
                      <a:pt x="43815" y="218546"/>
                      <a:pt x="49742" y="229129"/>
                    </a:cubicBezTo>
                    <a:cubicBezTo>
                      <a:pt x="51223" y="231775"/>
                      <a:pt x="52705" y="234527"/>
                      <a:pt x="54292" y="237173"/>
                    </a:cubicBezTo>
                    <a:cubicBezTo>
                      <a:pt x="60960" y="248708"/>
                      <a:pt x="67945" y="260033"/>
                      <a:pt x="75459" y="271251"/>
                    </a:cubicBezTo>
                    <a:lnTo>
                      <a:pt x="75459" y="271251"/>
                    </a:lnTo>
                    <a:cubicBezTo>
                      <a:pt x="87418" y="289031"/>
                      <a:pt x="102341" y="303530"/>
                      <a:pt x="119274" y="314431"/>
                    </a:cubicBezTo>
                    <a:cubicBezTo>
                      <a:pt x="127741" y="319934"/>
                      <a:pt x="136631" y="324591"/>
                      <a:pt x="145838" y="328295"/>
                    </a:cubicBezTo>
                    <a:cubicBezTo>
                      <a:pt x="191876" y="346922"/>
                      <a:pt x="246168" y="343006"/>
                      <a:pt x="290407" y="313161"/>
                    </a:cubicBezTo>
                    <a:cubicBezTo>
                      <a:pt x="294640" y="310303"/>
                      <a:pt x="298344" y="306917"/>
                      <a:pt x="302154" y="303742"/>
                    </a:cubicBezTo>
                    <a:cubicBezTo>
                      <a:pt x="283845" y="294746"/>
                      <a:pt x="267547" y="281093"/>
                      <a:pt x="255270" y="2628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1" name="Google Shape;13433;g3acbb144eea_1_6349">
                <a:extLst>
                  <a:ext uri="{FF2B5EF4-FFF2-40B4-BE49-F238E27FC236}">
                    <a16:creationId xmlns:a16="http://schemas.microsoft.com/office/drawing/2014/main" id="{4D7FEE32-9BA7-F611-1E30-79840D7CB986}"/>
                  </a:ext>
                </a:extLst>
              </p:cNvPr>
              <p:cNvSpPr/>
              <p:nvPr/>
            </p:nvSpPr>
            <p:spPr>
              <a:xfrm>
                <a:off x="1036531" y="4286461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2" name="Google Shape;13434;g3acbb144eea_1_6349">
                <a:extLst>
                  <a:ext uri="{FF2B5EF4-FFF2-40B4-BE49-F238E27FC236}">
                    <a16:creationId xmlns:a16="http://schemas.microsoft.com/office/drawing/2014/main" id="{E1479505-0703-96B5-2A1F-0C3D8E9E606C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3" name="Google Shape;13435;g3acbb144eea_1_6349">
                <a:extLst>
                  <a:ext uri="{FF2B5EF4-FFF2-40B4-BE49-F238E27FC236}">
                    <a16:creationId xmlns:a16="http://schemas.microsoft.com/office/drawing/2014/main" id="{6BD45964-C833-0F87-8EAA-2A83FAC26A0C}"/>
                  </a:ext>
                </a:extLst>
              </p:cNvPr>
              <p:cNvSpPr/>
              <p:nvPr/>
            </p:nvSpPr>
            <p:spPr>
              <a:xfrm>
                <a:off x="1086696" y="4146655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4" name="Google Shape;13436;g3acbb144eea_1_6349">
                <a:extLst>
                  <a:ext uri="{FF2B5EF4-FFF2-40B4-BE49-F238E27FC236}">
                    <a16:creationId xmlns:a16="http://schemas.microsoft.com/office/drawing/2014/main" id="{81C5ADB0-6197-F7FC-A7AE-941A4C9D9F53}"/>
                  </a:ext>
                </a:extLst>
              </p:cNvPr>
              <p:cNvSpPr/>
              <p:nvPr/>
            </p:nvSpPr>
            <p:spPr>
              <a:xfrm>
                <a:off x="1043834" y="4257674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5" name="Google Shape;13437;g3acbb144eea_1_6349">
                <a:extLst>
                  <a:ext uri="{FF2B5EF4-FFF2-40B4-BE49-F238E27FC236}">
                    <a16:creationId xmlns:a16="http://schemas.microsoft.com/office/drawing/2014/main" id="{8C18F84C-3E2B-5BDD-B92B-8BE3874CF6F2}"/>
                  </a:ext>
                </a:extLst>
              </p:cNvPr>
              <p:cNvSpPr/>
              <p:nvPr/>
            </p:nvSpPr>
            <p:spPr>
              <a:xfrm>
                <a:off x="1100666" y="4120197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6" name="Google Shape;13438;g3acbb144eea_1_6349">
                <a:extLst>
                  <a:ext uri="{FF2B5EF4-FFF2-40B4-BE49-F238E27FC236}">
                    <a16:creationId xmlns:a16="http://schemas.microsoft.com/office/drawing/2014/main" id="{2C6A364B-E4DD-15FF-6D99-B1B3E09F1F20}"/>
                  </a:ext>
                </a:extLst>
              </p:cNvPr>
              <p:cNvSpPr/>
              <p:nvPr/>
            </p:nvSpPr>
            <p:spPr>
              <a:xfrm>
                <a:off x="1073890" y="4173537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7" name="Google Shape;13439;g3acbb144eea_1_6349">
                <a:extLst>
                  <a:ext uri="{FF2B5EF4-FFF2-40B4-BE49-F238E27FC236}">
                    <a16:creationId xmlns:a16="http://schemas.microsoft.com/office/drawing/2014/main" id="{E374F5A6-3AF8-4DD2-0070-5309B80A503C}"/>
                  </a:ext>
                </a:extLst>
              </p:cNvPr>
              <p:cNvSpPr/>
              <p:nvPr/>
            </p:nvSpPr>
            <p:spPr>
              <a:xfrm>
                <a:off x="1052512" y="4229205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8" name="Google Shape;13440;g3acbb144eea_1_6349">
                <a:extLst>
                  <a:ext uri="{FF2B5EF4-FFF2-40B4-BE49-F238E27FC236}">
                    <a16:creationId xmlns:a16="http://schemas.microsoft.com/office/drawing/2014/main" id="{FC44E2ED-C2C3-C840-61FD-F7818A0CEA28}"/>
                  </a:ext>
                </a:extLst>
              </p:cNvPr>
              <p:cNvSpPr/>
              <p:nvPr/>
            </p:nvSpPr>
            <p:spPr>
              <a:xfrm>
                <a:off x="1062460" y="4201159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0"/>
                      <a:pt x="0" y="0"/>
                    </a:cubicBezTo>
                    <a:cubicBezTo>
                      <a:pt x="0" y="0"/>
                      <a:pt x="0" y="212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9" name="Google Shape;13441;g3acbb144eea_1_6349">
                <a:extLst>
                  <a:ext uri="{FF2B5EF4-FFF2-40B4-BE49-F238E27FC236}">
                    <a16:creationId xmlns:a16="http://schemas.microsoft.com/office/drawing/2014/main" id="{844B3F0A-1B24-AB53-5AC6-D940545E191D}"/>
                  </a:ext>
                </a:extLst>
              </p:cNvPr>
              <p:cNvSpPr/>
              <p:nvPr/>
            </p:nvSpPr>
            <p:spPr>
              <a:xfrm>
                <a:off x="1031028" y="3916679"/>
                <a:ext cx="380894" cy="398568"/>
              </a:xfrm>
              <a:custGeom>
                <a:avLst/>
                <a:gdLst/>
                <a:ahLst/>
                <a:cxnLst/>
                <a:rect l="l" t="t" r="r" b="b"/>
                <a:pathLst>
                  <a:path w="380894" h="398568" extrusionOk="0">
                    <a:moveTo>
                      <a:pt x="20426" y="389255"/>
                    </a:moveTo>
                    <a:cubicBezTo>
                      <a:pt x="71226" y="366501"/>
                      <a:pt x="125307" y="355071"/>
                      <a:pt x="179811" y="353272"/>
                    </a:cubicBezTo>
                    <a:cubicBezTo>
                      <a:pt x="202671" y="258763"/>
                      <a:pt x="252730" y="175154"/>
                      <a:pt x="335068" y="119592"/>
                    </a:cubicBezTo>
                    <a:cubicBezTo>
                      <a:pt x="349991" y="109538"/>
                      <a:pt x="365337" y="100542"/>
                      <a:pt x="380894" y="92287"/>
                    </a:cubicBezTo>
                    <a:cubicBezTo>
                      <a:pt x="354012" y="53869"/>
                      <a:pt x="318135" y="23072"/>
                      <a:pt x="271886" y="6033"/>
                    </a:cubicBezTo>
                    <a:cubicBezTo>
                      <a:pt x="266171" y="3916"/>
                      <a:pt x="260138" y="1905"/>
                      <a:pt x="254106" y="0"/>
                    </a:cubicBezTo>
                    <a:cubicBezTo>
                      <a:pt x="175789" y="54822"/>
                      <a:pt x="113877" y="124778"/>
                      <a:pt x="69744" y="203306"/>
                    </a:cubicBezTo>
                    <a:cubicBezTo>
                      <a:pt x="69744" y="203306"/>
                      <a:pt x="69744" y="203306"/>
                      <a:pt x="69744" y="203306"/>
                    </a:cubicBezTo>
                    <a:cubicBezTo>
                      <a:pt x="64876" y="211984"/>
                      <a:pt x="60219" y="220769"/>
                      <a:pt x="55774" y="229658"/>
                    </a:cubicBezTo>
                    <a:cubicBezTo>
                      <a:pt x="55774" y="229658"/>
                      <a:pt x="55774" y="229658"/>
                      <a:pt x="55774" y="229658"/>
                    </a:cubicBezTo>
                    <a:cubicBezTo>
                      <a:pt x="51329" y="238548"/>
                      <a:pt x="47096" y="247544"/>
                      <a:pt x="43074" y="256540"/>
                    </a:cubicBezTo>
                    <a:cubicBezTo>
                      <a:pt x="43074" y="256540"/>
                      <a:pt x="43074" y="256646"/>
                      <a:pt x="43074" y="256752"/>
                    </a:cubicBezTo>
                    <a:cubicBezTo>
                      <a:pt x="39053" y="265748"/>
                      <a:pt x="35348" y="274955"/>
                      <a:pt x="31750" y="284163"/>
                    </a:cubicBezTo>
                    <a:cubicBezTo>
                      <a:pt x="31750" y="284163"/>
                      <a:pt x="31750" y="284374"/>
                      <a:pt x="31750" y="284374"/>
                    </a:cubicBezTo>
                    <a:cubicBezTo>
                      <a:pt x="28257" y="293582"/>
                      <a:pt x="24871" y="302789"/>
                      <a:pt x="21802" y="312208"/>
                    </a:cubicBezTo>
                    <a:cubicBezTo>
                      <a:pt x="21802" y="312208"/>
                      <a:pt x="21802" y="312314"/>
                      <a:pt x="21802" y="312420"/>
                    </a:cubicBezTo>
                    <a:cubicBezTo>
                      <a:pt x="18733" y="321734"/>
                      <a:pt x="15875" y="331153"/>
                      <a:pt x="13229" y="340678"/>
                    </a:cubicBezTo>
                    <a:cubicBezTo>
                      <a:pt x="13229" y="340678"/>
                      <a:pt x="13229" y="340678"/>
                      <a:pt x="13229" y="340783"/>
                    </a:cubicBezTo>
                    <a:cubicBezTo>
                      <a:pt x="10583" y="350308"/>
                      <a:pt x="8149" y="359833"/>
                      <a:pt x="5927" y="369464"/>
                    </a:cubicBezTo>
                    <a:cubicBezTo>
                      <a:pt x="5927" y="369464"/>
                      <a:pt x="5927" y="369464"/>
                      <a:pt x="5927" y="369570"/>
                    </a:cubicBezTo>
                    <a:cubicBezTo>
                      <a:pt x="3704" y="379201"/>
                      <a:pt x="1799" y="388938"/>
                      <a:pt x="0" y="398568"/>
                    </a:cubicBezTo>
                    <a:cubicBezTo>
                      <a:pt x="0" y="398568"/>
                      <a:pt x="0" y="398568"/>
                      <a:pt x="0" y="398568"/>
                    </a:cubicBezTo>
                    <a:cubicBezTo>
                      <a:pt x="6879" y="395182"/>
                      <a:pt x="13758" y="391901"/>
                      <a:pt x="20849" y="3888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0" name="Google Shape;13442;g3acbb144eea_1_6349">
                <a:extLst>
                  <a:ext uri="{FF2B5EF4-FFF2-40B4-BE49-F238E27FC236}">
                    <a16:creationId xmlns:a16="http://schemas.microsoft.com/office/drawing/2014/main" id="{2C933DD5-A568-4B48-1C75-CE4CB137D4B6}"/>
                  </a:ext>
                </a:extLst>
              </p:cNvPr>
              <p:cNvSpPr/>
              <p:nvPr/>
            </p:nvSpPr>
            <p:spPr>
              <a:xfrm>
                <a:off x="1985327" y="3908848"/>
                <a:ext cx="3810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2645" extrusionOk="0">
                    <a:moveTo>
                      <a:pt x="0" y="0"/>
                    </a:moveTo>
                    <a:cubicBezTo>
                      <a:pt x="1270" y="847"/>
                      <a:pt x="2540" y="1799"/>
                      <a:pt x="3810" y="2646"/>
                    </a:cubicBezTo>
                    <a:cubicBezTo>
                      <a:pt x="2540" y="1799"/>
                      <a:pt x="1270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1" name="Google Shape;13443;g3acbb144eea_1_6349">
                <a:extLst>
                  <a:ext uri="{FF2B5EF4-FFF2-40B4-BE49-F238E27FC236}">
                    <a16:creationId xmlns:a16="http://schemas.microsoft.com/office/drawing/2014/main" id="{E9A69011-014D-B6FE-A73C-855208983390}"/>
                  </a:ext>
                </a:extLst>
              </p:cNvPr>
              <p:cNvSpPr/>
              <p:nvPr/>
            </p:nvSpPr>
            <p:spPr>
              <a:xfrm>
                <a:off x="1935056" y="3878685"/>
                <a:ext cx="592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3280" extrusionOk="0">
                    <a:moveTo>
                      <a:pt x="0" y="0"/>
                    </a:moveTo>
                    <a:cubicBezTo>
                      <a:pt x="2011" y="1058"/>
                      <a:pt x="3916" y="2117"/>
                      <a:pt x="5927" y="3281"/>
                    </a:cubicBezTo>
                    <a:cubicBezTo>
                      <a:pt x="3916" y="2223"/>
                      <a:pt x="2011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2" name="Google Shape;13444;g3acbb144eea_1_6349">
                <a:extLst>
                  <a:ext uri="{FF2B5EF4-FFF2-40B4-BE49-F238E27FC236}">
                    <a16:creationId xmlns:a16="http://schemas.microsoft.com/office/drawing/2014/main" id="{2317A07C-79D4-3129-AEB0-F22C5F7FBFCC}"/>
                  </a:ext>
                </a:extLst>
              </p:cNvPr>
              <p:cNvSpPr/>
              <p:nvPr/>
            </p:nvSpPr>
            <p:spPr>
              <a:xfrm>
                <a:off x="1909021" y="3865562"/>
                <a:ext cx="6561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3280" extrusionOk="0">
                    <a:moveTo>
                      <a:pt x="0" y="0"/>
                    </a:moveTo>
                    <a:cubicBezTo>
                      <a:pt x="2222" y="1058"/>
                      <a:pt x="4445" y="2117"/>
                      <a:pt x="6562" y="3281"/>
                    </a:cubicBezTo>
                    <a:cubicBezTo>
                      <a:pt x="4339" y="2222"/>
                      <a:pt x="2117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3" name="Google Shape;13445;g3acbb144eea_1_6349">
                <a:extLst>
                  <a:ext uri="{FF2B5EF4-FFF2-40B4-BE49-F238E27FC236}">
                    <a16:creationId xmlns:a16="http://schemas.microsoft.com/office/drawing/2014/main" id="{6E5008EF-C40A-AEA2-4B79-EF68AED95E22}"/>
                  </a:ext>
                </a:extLst>
              </p:cNvPr>
              <p:cNvSpPr/>
              <p:nvPr/>
            </p:nvSpPr>
            <p:spPr>
              <a:xfrm>
                <a:off x="1960456" y="3893184"/>
                <a:ext cx="4974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4974" h="3069" extrusionOk="0">
                    <a:moveTo>
                      <a:pt x="0" y="0"/>
                    </a:moveTo>
                    <a:cubicBezTo>
                      <a:pt x="1693" y="953"/>
                      <a:pt x="3281" y="2011"/>
                      <a:pt x="4974" y="3069"/>
                    </a:cubicBezTo>
                    <a:cubicBezTo>
                      <a:pt x="3281" y="2011"/>
                      <a:pt x="1693" y="9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4" name="Google Shape;13446;g3acbb144eea_1_6349">
                <a:extLst>
                  <a:ext uri="{FF2B5EF4-FFF2-40B4-BE49-F238E27FC236}">
                    <a16:creationId xmlns:a16="http://schemas.microsoft.com/office/drawing/2014/main" id="{3102A1F7-053F-5E7D-00F9-8CCB68A340EF}"/>
                  </a:ext>
                </a:extLst>
              </p:cNvPr>
              <p:cNvSpPr/>
              <p:nvPr/>
            </p:nvSpPr>
            <p:spPr>
              <a:xfrm>
                <a:off x="1715769" y="3809365"/>
                <a:ext cx="7831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952" extrusionOk="0">
                    <a:moveTo>
                      <a:pt x="0" y="0"/>
                    </a:moveTo>
                    <a:cubicBezTo>
                      <a:pt x="2646" y="317"/>
                      <a:pt x="5186" y="635"/>
                      <a:pt x="7832" y="952"/>
                    </a:cubicBezTo>
                    <a:cubicBezTo>
                      <a:pt x="5292" y="635"/>
                      <a:pt x="2646" y="31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5" name="Google Shape;13447;g3acbb144eea_1_6349">
                <a:extLst>
                  <a:ext uri="{FF2B5EF4-FFF2-40B4-BE49-F238E27FC236}">
                    <a16:creationId xmlns:a16="http://schemas.microsoft.com/office/drawing/2014/main" id="{C4655CA8-CAA4-9EFB-84C1-997CB8D95D69}"/>
                  </a:ext>
                </a:extLst>
              </p:cNvPr>
              <p:cNvSpPr/>
              <p:nvPr/>
            </p:nvSpPr>
            <p:spPr>
              <a:xfrm>
                <a:off x="1744027" y="3813492"/>
                <a:ext cx="804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1375" extrusionOk="0">
                    <a:moveTo>
                      <a:pt x="0" y="0"/>
                    </a:moveTo>
                    <a:cubicBezTo>
                      <a:pt x="2646" y="423"/>
                      <a:pt x="5398" y="847"/>
                      <a:pt x="8043" y="1376"/>
                    </a:cubicBezTo>
                    <a:cubicBezTo>
                      <a:pt x="5398" y="847"/>
                      <a:pt x="2646" y="42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6" name="Google Shape;13448;g3acbb144eea_1_6349">
                <a:extLst>
                  <a:ext uri="{FF2B5EF4-FFF2-40B4-BE49-F238E27FC236}">
                    <a16:creationId xmlns:a16="http://schemas.microsoft.com/office/drawing/2014/main" id="{BC8F6AF6-2F04-685D-2416-7911F858D70E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7" name="Google Shape;13449;g3acbb144eea_1_6349">
                <a:extLst>
                  <a:ext uri="{FF2B5EF4-FFF2-40B4-BE49-F238E27FC236}">
                    <a16:creationId xmlns:a16="http://schemas.microsoft.com/office/drawing/2014/main" id="{7ECA4945-0E06-93FB-B6C7-1E22BF85C792}"/>
                  </a:ext>
                </a:extLst>
              </p:cNvPr>
              <p:cNvSpPr/>
              <p:nvPr/>
            </p:nvSpPr>
            <p:spPr>
              <a:xfrm>
                <a:off x="1827953" y="3833600"/>
                <a:ext cx="8043" cy="253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2539" extrusionOk="0">
                    <a:moveTo>
                      <a:pt x="0" y="0"/>
                    </a:moveTo>
                    <a:cubicBezTo>
                      <a:pt x="2646" y="847"/>
                      <a:pt x="5292" y="1693"/>
                      <a:pt x="8043" y="2540"/>
                    </a:cubicBezTo>
                    <a:cubicBezTo>
                      <a:pt x="5397" y="1693"/>
                      <a:pt x="2752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8" name="Google Shape;13450;g3acbb144eea_1_6349">
                <a:extLst>
                  <a:ext uri="{FF2B5EF4-FFF2-40B4-BE49-F238E27FC236}">
                    <a16:creationId xmlns:a16="http://schemas.microsoft.com/office/drawing/2014/main" id="{9952339F-BC7B-58D3-2E76-F7FC2F69837A}"/>
                  </a:ext>
                </a:extLst>
              </p:cNvPr>
              <p:cNvSpPr/>
              <p:nvPr/>
            </p:nvSpPr>
            <p:spPr>
              <a:xfrm>
                <a:off x="1772285" y="3818889"/>
                <a:ext cx="8149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1799" extrusionOk="0">
                    <a:moveTo>
                      <a:pt x="0" y="0"/>
                    </a:moveTo>
                    <a:cubicBezTo>
                      <a:pt x="2752" y="635"/>
                      <a:pt x="5397" y="1164"/>
                      <a:pt x="8149" y="1799"/>
                    </a:cubicBezTo>
                    <a:cubicBezTo>
                      <a:pt x="5397" y="1164"/>
                      <a:pt x="2752" y="6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9" name="Google Shape;13451;g3acbb144eea_1_6349">
                <a:extLst>
                  <a:ext uri="{FF2B5EF4-FFF2-40B4-BE49-F238E27FC236}">
                    <a16:creationId xmlns:a16="http://schemas.microsoft.com/office/drawing/2014/main" id="{88CDD43D-7954-E768-20DC-9D8B1B903E2D}"/>
                  </a:ext>
                </a:extLst>
              </p:cNvPr>
              <p:cNvSpPr/>
              <p:nvPr/>
            </p:nvSpPr>
            <p:spPr>
              <a:xfrm>
                <a:off x="1800225" y="3825557"/>
                <a:ext cx="8149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222" extrusionOk="0">
                    <a:moveTo>
                      <a:pt x="0" y="0"/>
                    </a:moveTo>
                    <a:cubicBezTo>
                      <a:pt x="2752" y="741"/>
                      <a:pt x="5397" y="1481"/>
                      <a:pt x="8149" y="2222"/>
                    </a:cubicBezTo>
                    <a:cubicBezTo>
                      <a:pt x="5397" y="1481"/>
                      <a:pt x="2752" y="74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0" name="Google Shape;13452;g3acbb144eea_1_6349">
                <a:extLst>
                  <a:ext uri="{FF2B5EF4-FFF2-40B4-BE49-F238E27FC236}">
                    <a16:creationId xmlns:a16="http://schemas.microsoft.com/office/drawing/2014/main" id="{166A208A-D445-D756-99C6-393298D57BE1}"/>
                  </a:ext>
                </a:extLst>
              </p:cNvPr>
              <p:cNvSpPr/>
              <p:nvPr/>
            </p:nvSpPr>
            <p:spPr>
              <a:xfrm>
                <a:off x="1882457" y="3853603"/>
                <a:ext cx="7196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3069" extrusionOk="0">
                    <a:moveTo>
                      <a:pt x="0" y="0"/>
                    </a:moveTo>
                    <a:cubicBezTo>
                      <a:pt x="2434" y="1058"/>
                      <a:pt x="4763" y="2011"/>
                      <a:pt x="7197" y="3069"/>
                    </a:cubicBezTo>
                    <a:cubicBezTo>
                      <a:pt x="4763" y="2011"/>
                      <a:pt x="2434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1" name="Google Shape;13453;g3acbb144eea_1_6349">
                <a:extLst>
                  <a:ext uri="{FF2B5EF4-FFF2-40B4-BE49-F238E27FC236}">
                    <a16:creationId xmlns:a16="http://schemas.microsoft.com/office/drawing/2014/main" id="{3F4C8C0F-3D7A-3F58-897A-C9BF834EEF05}"/>
                  </a:ext>
                </a:extLst>
              </p:cNvPr>
              <p:cNvSpPr/>
              <p:nvPr/>
            </p:nvSpPr>
            <p:spPr>
              <a:xfrm>
                <a:off x="1855364" y="3843019"/>
                <a:ext cx="7620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2857" extrusionOk="0">
                    <a:moveTo>
                      <a:pt x="0" y="0"/>
                    </a:moveTo>
                    <a:cubicBezTo>
                      <a:pt x="2540" y="952"/>
                      <a:pt x="5080" y="1905"/>
                      <a:pt x="7620" y="2858"/>
                    </a:cubicBezTo>
                    <a:cubicBezTo>
                      <a:pt x="5080" y="1905"/>
                      <a:pt x="2540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2" name="Google Shape;13454;g3acbb144eea_1_6349">
                <a:extLst>
                  <a:ext uri="{FF2B5EF4-FFF2-40B4-BE49-F238E27FC236}">
                    <a16:creationId xmlns:a16="http://schemas.microsoft.com/office/drawing/2014/main" id="{A4BE5C0F-8CE5-444C-CC6A-96CCAB01D2C8}"/>
                  </a:ext>
                </a:extLst>
              </p:cNvPr>
              <p:cNvSpPr/>
              <p:nvPr/>
            </p:nvSpPr>
            <p:spPr>
              <a:xfrm>
                <a:off x="1687618" y="3806507"/>
                <a:ext cx="71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529" extrusionOk="0">
                    <a:moveTo>
                      <a:pt x="0" y="0"/>
                    </a:moveTo>
                    <a:cubicBezTo>
                      <a:pt x="2434" y="212"/>
                      <a:pt x="4868" y="317"/>
                      <a:pt x="7197" y="529"/>
                    </a:cubicBezTo>
                    <a:cubicBezTo>
                      <a:pt x="4762" y="317"/>
                      <a:pt x="2328" y="2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3" name="Google Shape;13455;g3acbb144eea_1_6349">
                <a:extLst>
                  <a:ext uri="{FF2B5EF4-FFF2-40B4-BE49-F238E27FC236}">
                    <a16:creationId xmlns:a16="http://schemas.microsoft.com/office/drawing/2014/main" id="{D48DBAB0-47FA-6356-FE2D-2462EC893C27}"/>
                  </a:ext>
                </a:extLst>
              </p:cNvPr>
              <p:cNvSpPr/>
              <p:nvPr/>
            </p:nvSpPr>
            <p:spPr>
              <a:xfrm>
                <a:off x="2009457" y="3925675"/>
                <a:ext cx="2328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799" extrusionOk="0">
                    <a:moveTo>
                      <a:pt x="0" y="0"/>
                    </a:moveTo>
                    <a:cubicBezTo>
                      <a:pt x="847" y="635"/>
                      <a:pt x="1588" y="1164"/>
                      <a:pt x="2328" y="1799"/>
                    </a:cubicBezTo>
                    <a:cubicBezTo>
                      <a:pt x="1482" y="1164"/>
                      <a:pt x="741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4" name="Google Shape;13456;g3acbb144eea_1_6349">
                <a:extLst>
                  <a:ext uri="{FF2B5EF4-FFF2-40B4-BE49-F238E27FC236}">
                    <a16:creationId xmlns:a16="http://schemas.microsoft.com/office/drawing/2014/main" id="{71017418-13F1-D847-71AE-EED89757A882}"/>
                  </a:ext>
                </a:extLst>
              </p:cNvPr>
              <p:cNvSpPr/>
              <p:nvPr/>
            </p:nvSpPr>
            <p:spPr>
              <a:xfrm>
                <a:off x="1659678" y="3805025"/>
                <a:ext cx="6138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105" extrusionOk="0">
                    <a:moveTo>
                      <a:pt x="0" y="0"/>
                    </a:moveTo>
                    <a:cubicBezTo>
                      <a:pt x="2011" y="0"/>
                      <a:pt x="4127" y="0"/>
                      <a:pt x="6138" y="106"/>
                    </a:cubicBezTo>
                    <a:cubicBezTo>
                      <a:pt x="4127" y="106"/>
                      <a:pt x="2011" y="106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5" name="Google Shape;13457;g3acbb144eea_1_6349">
                <a:extLst>
                  <a:ext uri="{FF2B5EF4-FFF2-40B4-BE49-F238E27FC236}">
                    <a16:creationId xmlns:a16="http://schemas.microsoft.com/office/drawing/2014/main" id="{33BFDD4B-835E-E90A-D940-B63929504A40}"/>
                  </a:ext>
                </a:extLst>
              </p:cNvPr>
              <p:cNvSpPr/>
              <p:nvPr/>
            </p:nvSpPr>
            <p:spPr>
              <a:xfrm>
                <a:off x="1632479" y="3804708"/>
                <a:ext cx="43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10583" extrusionOk="0">
                    <a:moveTo>
                      <a:pt x="0" y="0"/>
                    </a:moveTo>
                    <a:cubicBezTo>
                      <a:pt x="1482" y="0"/>
                      <a:pt x="2858" y="0"/>
                      <a:pt x="4339" y="0"/>
                    </a:cubicBezTo>
                    <a:cubicBezTo>
                      <a:pt x="2858" y="0"/>
                      <a:pt x="148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6" name="Google Shape;13458;g3acbb144eea_1_6349">
                <a:extLst>
                  <a:ext uri="{FF2B5EF4-FFF2-40B4-BE49-F238E27FC236}">
                    <a16:creationId xmlns:a16="http://schemas.microsoft.com/office/drawing/2014/main" id="{09C3C229-C99C-2B2C-5A53-D1F886ECB113}"/>
                  </a:ext>
                </a:extLst>
              </p:cNvPr>
              <p:cNvSpPr/>
              <p:nvPr/>
            </p:nvSpPr>
            <p:spPr>
              <a:xfrm>
                <a:off x="1607819" y="3804602"/>
                <a:ext cx="425132" cy="271039"/>
              </a:xfrm>
              <a:custGeom>
                <a:avLst/>
                <a:gdLst/>
                <a:ahLst/>
                <a:cxnLst/>
                <a:rect l="l" t="t" r="r" b="b"/>
                <a:pathLst>
                  <a:path w="425132" h="271039" extrusionOk="0">
                    <a:moveTo>
                      <a:pt x="75777" y="151024"/>
                    </a:moveTo>
                    <a:cubicBezTo>
                      <a:pt x="176953" y="160655"/>
                      <a:pt x="274532" y="201718"/>
                      <a:pt x="352848" y="271039"/>
                    </a:cubicBezTo>
                    <a:cubicBezTo>
                      <a:pt x="379201" y="228283"/>
                      <a:pt x="403225" y="184256"/>
                      <a:pt x="425132" y="139171"/>
                    </a:cubicBezTo>
                    <a:cubicBezTo>
                      <a:pt x="418253" y="133562"/>
                      <a:pt x="411163" y="128164"/>
                      <a:pt x="404072" y="122873"/>
                    </a:cubicBezTo>
                    <a:cubicBezTo>
                      <a:pt x="403225" y="122238"/>
                      <a:pt x="402484" y="121603"/>
                      <a:pt x="401743" y="121073"/>
                    </a:cubicBezTo>
                    <a:cubicBezTo>
                      <a:pt x="395076" y="116205"/>
                      <a:pt x="388303" y="111442"/>
                      <a:pt x="381423" y="106786"/>
                    </a:cubicBezTo>
                    <a:cubicBezTo>
                      <a:pt x="380153" y="105939"/>
                      <a:pt x="378883" y="104987"/>
                      <a:pt x="377613" y="104140"/>
                    </a:cubicBezTo>
                    <a:cubicBezTo>
                      <a:pt x="371052" y="99801"/>
                      <a:pt x="364490" y="95673"/>
                      <a:pt x="357717" y="91546"/>
                    </a:cubicBezTo>
                    <a:cubicBezTo>
                      <a:pt x="356023" y="90488"/>
                      <a:pt x="354436" y="89429"/>
                      <a:pt x="352743" y="88477"/>
                    </a:cubicBezTo>
                    <a:cubicBezTo>
                      <a:pt x="346287" y="84561"/>
                      <a:pt x="339725" y="80857"/>
                      <a:pt x="333163" y="77259"/>
                    </a:cubicBezTo>
                    <a:cubicBezTo>
                      <a:pt x="331153" y="76200"/>
                      <a:pt x="329248" y="75036"/>
                      <a:pt x="327237" y="73978"/>
                    </a:cubicBezTo>
                    <a:cubicBezTo>
                      <a:pt x="320781" y="70485"/>
                      <a:pt x="314325" y="67204"/>
                      <a:pt x="307763" y="64029"/>
                    </a:cubicBezTo>
                    <a:cubicBezTo>
                      <a:pt x="305541" y="62971"/>
                      <a:pt x="303318" y="61807"/>
                      <a:pt x="301202" y="60749"/>
                    </a:cubicBezTo>
                    <a:cubicBezTo>
                      <a:pt x="294746" y="57679"/>
                      <a:pt x="288290" y="54716"/>
                      <a:pt x="281834" y="51964"/>
                    </a:cubicBezTo>
                    <a:cubicBezTo>
                      <a:pt x="279506" y="50906"/>
                      <a:pt x="277072" y="49848"/>
                      <a:pt x="274637" y="48895"/>
                    </a:cubicBezTo>
                    <a:cubicBezTo>
                      <a:pt x="268182" y="46144"/>
                      <a:pt x="261726" y="43603"/>
                      <a:pt x="255270" y="41169"/>
                    </a:cubicBezTo>
                    <a:cubicBezTo>
                      <a:pt x="252730" y="40217"/>
                      <a:pt x="250190" y="39264"/>
                      <a:pt x="247650" y="38312"/>
                    </a:cubicBezTo>
                    <a:cubicBezTo>
                      <a:pt x="241194" y="35984"/>
                      <a:pt x="234738" y="33655"/>
                      <a:pt x="228177" y="31538"/>
                    </a:cubicBezTo>
                    <a:cubicBezTo>
                      <a:pt x="225531" y="30692"/>
                      <a:pt x="222885" y="29845"/>
                      <a:pt x="220133" y="28999"/>
                    </a:cubicBezTo>
                    <a:cubicBezTo>
                      <a:pt x="213678" y="26988"/>
                      <a:pt x="207116" y="24977"/>
                      <a:pt x="200554" y="23178"/>
                    </a:cubicBezTo>
                    <a:cubicBezTo>
                      <a:pt x="197803" y="22437"/>
                      <a:pt x="195157" y="21696"/>
                      <a:pt x="192405" y="20955"/>
                    </a:cubicBezTo>
                    <a:cubicBezTo>
                      <a:pt x="185843" y="19156"/>
                      <a:pt x="179176" y="17568"/>
                      <a:pt x="172614" y="15981"/>
                    </a:cubicBezTo>
                    <a:cubicBezTo>
                      <a:pt x="169863" y="15346"/>
                      <a:pt x="167217" y="14817"/>
                      <a:pt x="164465" y="14182"/>
                    </a:cubicBezTo>
                    <a:cubicBezTo>
                      <a:pt x="157798" y="12700"/>
                      <a:pt x="151024" y="11324"/>
                      <a:pt x="144357" y="10160"/>
                    </a:cubicBezTo>
                    <a:cubicBezTo>
                      <a:pt x="141711" y="9631"/>
                      <a:pt x="138959" y="9207"/>
                      <a:pt x="136313" y="8784"/>
                    </a:cubicBezTo>
                    <a:cubicBezTo>
                      <a:pt x="129540" y="7620"/>
                      <a:pt x="122661" y="6562"/>
                      <a:pt x="115887" y="5609"/>
                    </a:cubicBezTo>
                    <a:cubicBezTo>
                      <a:pt x="113242" y="5292"/>
                      <a:pt x="110702" y="4974"/>
                      <a:pt x="108056" y="4657"/>
                    </a:cubicBezTo>
                    <a:cubicBezTo>
                      <a:pt x="101071" y="3810"/>
                      <a:pt x="94086" y="2963"/>
                      <a:pt x="87101" y="2434"/>
                    </a:cubicBezTo>
                    <a:cubicBezTo>
                      <a:pt x="84667" y="2223"/>
                      <a:pt x="82233" y="2117"/>
                      <a:pt x="79904" y="1905"/>
                    </a:cubicBezTo>
                    <a:cubicBezTo>
                      <a:pt x="72707" y="1376"/>
                      <a:pt x="65405" y="847"/>
                      <a:pt x="58208" y="529"/>
                    </a:cubicBezTo>
                    <a:cubicBezTo>
                      <a:pt x="56197" y="529"/>
                      <a:pt x="54081" y="529"/>
                      <a:pt x="52070" y="423"/>
                    </a:cubicBezTo>
                    <a:cubicBezTo>
                      <a:pt x="44450" y="212"/>
                      <a:pt x="36830" y="0"/>
                      <a:pt x="29210" y="0"/>
                    </a:cubicBezTo>
                    <a:cubicBezTo>
                      <a:pt x="27728" y="0"/>
                      <a:pt x="26353" y="0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ubicBezTo>
                      <a:pt x="0" y="741"/>
                      <a:pt x="0" y="741"/>
                      <a:pt x="0" y="741"/>
                    </a:cubicBezTo>
                    <a:cubicBezTo>
                      <a:pt x="33020" y="46778"/>
                      <a:pt x="58103" y="97578"/>
                      <a:pt x="75988" y="1509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7" name="Google Shape;13459;g3acbb144eea_1_6349">
                <a:extLst>
                  <a:ext uri="{FF2B5EF4-FFF2-40B4-BE49-F238E27FC236}">
                    <a16:creationId xmlns:a16="http://schemas.microsoft.com/office/drawing/2014/main" id="{4B02CBD5-9731-D6BB-C3EB-02A8481A253D}"/>
                  </a:ext>
                </a:extLst>
              </p:cNvPr>
              <p:cNvSpPr/>
              <p:nvPr/>
            </p:nvSpPr>
            <p:spPr>
              <a:xfrm>
                <a:off x="2597890" y="4861559"/>
                <a:ext cx="256751" cy="394017"/>
              </a:xfrm>
              <a:custGeom>
                <a:avLst/>
                <a:gdLst/>
                <a:ahLst/>
                <a:cxnLst/>
                <a:rect l="l" t="t" r="r" b="b"/>
                <a:pathLst>
                  <a:path w="256751" h="394017" extrusionOk="0">
                    <a:moveTo>
                      <a:pt x="106" y="148908"/>
                    </a:moveTo>
                    <a:lnTo>
                      <a:pt x="162031" y="394018"/>
                    </a:lnTo>
                    <a:cubicBezTo>
                      <a:pt x="193569" y="351896"/>
                      <a:pt x="225531" y="305224"/>
                      <a:pt x="256752" y="254106"/>
                    </a:cubicBezTo>
                    <a:lnTo>
                      <a:pt x="85513" y="0"/>
                    </a:lnTo>
                    <a:cubicBezTo>
                      <a:pt x="58420" y="54187"/>
                      <a:pt x="29422" y="103823"/>
                      <a:pt x="0" y="1489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8" name="Google Shape;13460;g3acbb144eea_1_6349">
                <a:extLst>
                  <a:ext uri="{FF2B5EF4-FFF2-40B4-BE49-F238E27FC236}">
                    <a16:creationId xmlns:a16="http://schemas.microsoft.com/office/drawing/2014/main" id="{451C9519-4A58-94D5-DF5A-BEF862C8220E}"/>
                  </a:ext>
                </a:extLst>
              </p:cNvPr>
              <p:cNvSpPr/>
              <p:nvPr/>
            </p:nvSpPr>
            <p:spPr>
              <a:xfrm>
                <a:off x="2292773" y="4404254"/>
                <a:ext cx="253788" cy="389678"/>
              </a:xfrm>
              <a:custGeom>
                <a:avLst/>
                <a:gdLst/>
                <a:ahLst/>
                <a:cxnLst/>
                <a:rect l="l" t="t" r="r" b="b"/>
                <a:pathLst>
                  <a:path w="253788" h="389678" extrusionOk="0">
                    <a:moveTo>
                      <a:pt x="253788" y="254106"/>
                    </a:moveTo>
                    <a:lnTo>
                      <a:pt x="82550" y="0"/>
                    </a:lnTo>
                    <a:cubicBezTo>
                      <a:pt x="56409" y="52388"/>
                      <a:pt x="28469" y="100436"/>
                      <a:pt x="0" y="144251"/>
                    </a:cubicBezTo>
                    <a:lnTo>
                      <a:pt x="162137" y="389678"/>
                    </a:lnTo>
                    <a:cubicBezTo>
                      <a:pt x="192617" y="348721"/>
                      <a:pt x="223520" y="303424"/>
                      <a:pt x="253683" y="2541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9" name="Google Shape;13461;g3acbb144eea_1_6349">
                <a:extLst>
                  <a:ext uri="{FF2B5EF4-FFF2-40B4-BE49-F238E27FC236}">
                    <a16:creationId xmlns:a16="http://schemas.microsoft.com/office/drawing/2014/main" id="{BA33AFE7-71ED-0F97-9A05-233046C63C7B}"/>
                  </a:ext>
                </a:extLst>
              </p:cNvPr>
              <p:cNvSpPr/>
              <p:nvPr/>
            </p:nvSpPr>
            <p:spPr>
              <a:xfrm>
                <a:off x="1898755" y="4251007"/>
                <a:ext cx="123719" cy="183620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620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6"/>
                      <a:pt x="106" y="212"/>
                    </a:cubicBezTo>
                    <a:lnTo>
                      <a:pt x="123719" y="183621"/>
                    </a:lnTo>
                    <a:lnTo>
                      <a:pt x="123719" y="183621"/>
                    </a:lnTo>
                    <a:cubicBezTo>
                      <a:pt x="123719" y="183621"/>
                      <a:pt x="106" y="212"/>
                      <a:pt x="106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0" name="Google Shape;13462;g3acbb144eea_1_6349">
                <a:extLst>
                  <a:ext uri="{FF2B5EF4-FFF2-40B4-BE49-F238E27FC236}">
                    <a16:creationId xmlns:a16="http://schemas.microsoft.com/office/drawing/2014/main" id="{0D6DCE27-D4F3-CBF1-4DC4-3B8C981CF772}"/>
                  </a:ext>
                </a:extLst>
              </p:cNvPr>
              <p:cNvSpPr/>
              <p:nvPr/>
            </p:nvSpPr>
            <p:spPr>
              <a:xfrm>
                <a:off x="1883092" y="4230158"/>
                <a:ext cx="15451" cy="20849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20849" extrusionOk="0">
                    <a:moveTo>
                      <a:pt x="106" y="0"/>
                    </a:moveTo>
                    <a:cubicBezTo>
                      <a:pt x="5503" y="6667"/>
                      <a:pt x="10583" y="13547"/>
                      <a:pt x="15452" y="20849"/>
                    </a:cubicBezTo>
                    <a:cubicBezTo>
                      <a:pt x="15452" y="20849"/>
                      <a:pt x="15452" y="20849"/>
                      <a:pt x="15452" y="20849"/>
                    </a:cubicBezTo>
                    <a:cubicBezTo>
                      <a:pt x="10583" y="13652"/>
                      <a:pt x="5398" y="666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1" name="Google Shape;13463;g3acbb144eea_1_6349">
                <a:extLst>
                  <a:ext uri="{FF2B5EF4-FFF2-40B4-BE49-F238E27FC236}">
                    <a16:creationId xmlns:a16="http://schemas.microsoft.com/office/drawing/2014/main" id="{24F8E098-2B68-6BE3-630F-FC1AA5423DC3}"/>
                  </a:ext>
                </a:extLst>
              </p:cNvPr>
              <p:cNvSpPr/>
              <p:nvPr/>
            </p:nvSpPr>
            <p:spPr>
              <a:xfrm>
                <a:off x="2064173" y="3971289"/>
                <a:ext cx="4127" cy="381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810" extrusionOk="0">
                    <a:moveTo>
                      <a:pt x="0" y="0"/>
                    </a:moveTo>
                    <a:cubicBezTo>
                      <a:pt x="1376" y="1270"/>
                      <a:pt x="2752" y="2540"/>
                      <a:pt x="4127" y="3810"/>
                    </a:cubicBezTo>
                    <a:cubicBezTo>
                      <a:pt x="2752" y="2540"/>
                      <a:pt x="1376" y="1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2" name="Google Shape;13464;g3acbb144eea_1_6349">
                <a:extLst>
                  <a:ext uri="{FF2B5EF4-FFF2-40B4-BE49-F238E27FC236}">
                    <a16:creationId xmlns:a16="http://schemas.microsoft.com/office/drawing/2014/main" id="{DE44B4FA-A070-ED5C-F2AF-C6EA6D6FCA1B}"/>
                  </a:ext>
                </a:extLst>
              </p:cNvPr>
              <p:cNvSpPr/>
              <p:nvPr/>
            </p:nvSpPr>
            <p:spPr>
              <a:xfrm>
                <a:off x="2098251" y="4005474"/>
                <a:ext cx="42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29" extrusionOk="0">
                    <a:moveTo>
                      <a:pt x="0" y="0"/>
                    </a:moveTo>
                    <a:cubicBezTo>
                      <a:pt x="0" y="0"/>
                      <a:pt x="317" y="317"/>
                      <a:pt x="423" y="529"/>
                    </a:cubicBezTo>
                    <a:cubicBezTo>
                      <a:pt x="317" y="317"/>
                      <a:pt x="106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3" name="Google Shape;13465;g3acbb144eea_1_6349">
                <a:extLst>
                  <a:ext uri="{FF2B5EF4-FFF2-40B4-BE49-F238E27FC236}">
                    <a16:creationId xmlns:a16="http://schemas.microsoft.com/office/drawing/2014/main" id="{8CFE2B55-8242-F439-CCCC-EA6D20F2A907}"/>
                  </a:ext>
                </a:extLst>
              </p:cNvPr>
              <p:cNvSpPr/>
              <p:nvPr/>
            </p:nvSpPr>
            <p:spPr>
              <a:xfrm>
                <a:off x="2124709" y="4036589"/>
                <a:ext cx="6138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7831" extrusionOk="0">
                    <a:moveTo>
                      <a:pt x="0" y="0"/>
                    </a:moveTo>
                    <a:cubicBezTo>
                      <a:pt x="2117" y="2540"/>
                      <a:pt x="4127" y="5186"/>
                      <a:pt x="6138" y="7832"/>
                    </a:cubicBezTo>
                    <a:cubicBezTo>
                      <a:pt x="4127" y="5186"/>
                      <a:pt x="2011" y="2646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4" name="Google Shape;13466;g3acbb144eea_1_6349">
                <a:extLst>
                  <a:ext uri="{FF2B5EF4-FFF2-40B4-BE49-F238E27FC236}">
                    <a16:creationId xmlns:a16="http://schemas.microsoft.com/office/drawing/2014/main" id="{E008E5B7-E71A-1CE3-E83D-4E52B7A51ADF}"/>
                  </a:ext>
                </a:extLst>
              </p:cNvPr>
              <p:cNvSpPr/>
              <p:nvPr/>
            </p:nvSpPr>
            <p:spPr>
              <a:xfrm>
                <a:off x="1960668" y="3943879"/>
                <a:ext cx="262149" cy="361950"/>
              </a:xfrm>
              <a:custGeom>
                <a:avLst/>
                <a:gdLst/>
                <a:ahLst/>
                <a:cxnLst/>
                <a:rect l="l" t="t" r="r" b="b"/>
                <a:pathLst>
                  <a:path w="262149" h="361950" extrusionOk="0">
                    <a:moveTo>
                      <a:pt x="0" y="131868"/>
                    </a:moveTo>
                    <a:cubicBezTo>
                      <a:pt x="30057" y="158433"/>
                      <a:pt x="57150" y="189230"/>
                      <a:pt x="80645" y="224049"/>
                    </a:cubicBezTo>
                    <a:lnTo>
                      <a:pt x="171768" y="361950"/>
                    </a:lnTo>
                    <a:cubicBezTo>
                      <a:pt x="203729" y="320675"/>
                      <a:pt x="233892" y="277918"/>
                      <a:pt x="262149" y="233998"/>
                    </a:cubicBezTo>
                    <a:lnTo>
                      <a:pt x="194945" y="134303"/>
                    </a:lnTo>
                    <a:cubicBezTo>
                      <a:pt x="187113" y="122661"/>
                      <a:pt x="178858" y="111548"/>
                      <a:pt x="170392" y="100542"/>
                    </a:cubicBezTo>
                    <a:cubicBezTo>
                      <a:pt x="168381" y="97896"/>
                      <a:pt x="166264" y="95356"/>
                      <a:pt x="164253" y="92710"/>
                    </a:cubicBezTo>
                    <a:cubicBezTo>
                      <a:pt x="155787" y="82233"/>
                      <a:pt x="147214" y="71967"/>
                      <a:pt x="138218" y="62124"/>
                    </a:cubicBezTo>
                    <a:cubicBezTo>
                      <a:pt x="138113" y="61913"/>
                      <a:pt x="137901" y="61807"/>
                      <a:pt x="137795" y="61595"/>
                    </a:cubicBezTo>
                    <a:cubicBezTo>
                      <a:pt x="128058" y="51012"/>
                      <a:pt x="118110" y="40957"/>
                      <a:pt x="107738" y="31221"/>
                    </a:cubicBezTo>
                    <a:cubicBezTo>
                      <a:pt x="106363" y="29951"/>
                      <a:pt x="104987" y="28681"/>
                      <a:pt x="103611" y="27411"/>
                    </a:cubicBezTo>
                    <a:cubicBezTo>
                      <a:pt x="93451" y="17886"/>
                      <a:pt x="82973" y="8678"/>
                      <a:pt x="72284" y="0"/>
                    </a:cubicBezTo>
                    <a:cubicBezTo>
                      <a:pt x="50483" y="45085"/>
                      <a:pt x="26353" y="89112"/>
                      <a:pt x="0" y="1318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5" name="Google Shape;13467;g3acbb144eea_1_6349">
                <a:extLst>
                  <a:ext uri="{FF2B5EF4-FFF2-40B4-BE49-F238E27FC236}">
                    <a16:creationId xmlns:a16="http://schemas.microsoft.com/office/drawing/2014/main" id="{B69AA46A-DFEB-4A3C-6EAB-8E84BA356195}"/>
                  </a:ext>
                </a:extLst>
              </p:cNvPr>
              <p:cNvSpPr/>
              <p:nvPr/>
            </p:nvSpPr>
            <p:spPr>
              <a:xfrm>
                <a:off x="1525693" y="3814762"/>
                <a:ext cx="3069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3069" h="529" extrusionOk="0">
                    <a:moveTo>
                      <a:pt x="0" y="529"/>
                    </a:moveTo>
                    <a:cubicBezTo>
                      <a:pt x="1058" y="317"/>
                      <a:pt x="2117" y="212"/>
                      <a:pt x="3069" y="0"/>
                    </a:cubicBezTo>
                    <a:cubicBezTo>
                      <a:pt x="2011" y="212"/>
                      <a:pt x="952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6" name="Google Shape;13468;g3acbb144eea_1_6349">
                <a:extLst>
                  <a:ext uri="{FF2B5EF4-FFF2-40B4-BE49-F238E27FC236}">
                    <a16:creationId xmlns:a16="http://schemas.microsoft.com/office/drawing/2014/main" id="{02B6749C-5326-F766-2A84-684B22E16F49}"/>
                  </a:ext>
                </a:extLst>
              </p:cNvPr>
              <p:cNvSpPr/>
              <p:nvPr/>
            </p:nvSpPr>
            <p:spPr>
              <a:xfrm>
                <a:off x="1442508" y="3834235"/>
                <a:ext cx="857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57" extrusionOk="0">
                    <a:moveTo>
                      <a:pt x="0" y="2857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1799"/>
                      <a:pt x="0" y="285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7" name="Google Shape;13469;g3acbb144eea_1_6349">
                <a:extLst>
                  <a:ext uri="{FF2B5EF4-FFF2-40B4-BE49-F238E27FC236}">
                    <a16:creationId xmlns:a16="http://schemas.microsoft.com/office/drawing/2014/main" id="{DF551144-725B-C442-11B9-9CF015D298CD}"/>
                  </a:ext>
                </a:extLst>
              </p:cNvPr>
              <p:cNvSpPr/>
              <p:nvPr/>
            </p:nvSpPr>
            <p:spPr>
              <a:xfrm>
                <a:off x="1406524" y="3849052"/>
                <a:ext cx="317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1269" extrusionOk="0">
                    <a:moveTo>
                      <a:pt x="0" y="1270"/>
                    </a:moveTo>
                    <a:cubicBezTo>
                      <a:pt x="1058" y="847"/>
                      <a:pt x="2117" y="423"/>
                      <a:pt x="3175" y="0"/>
                    </a:cubicBezTo>
                    <a:cubicBezTo>
                      <a:pt x="2117" y="423"/>
                      <a:pt x="1058" y="741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8" name="Google Shape;13470;g3acbb144eea_1_6349">
                <a:extLst>
                  <a:ext uri="{FF2B5EF4-FFF2-40B4-BE49-F238E27FC236}">
                    <a16:creationId xmlns:a16="http://schemas.microsoft.com/office/drawing/2014/main" id="{33DE2B1C-DEB8-A1F5-BB25-FA3550BFF48F}"/>
                  </a:ext>
                </a:extLst>
              </p:cNvPr>
              <p:cNvSpPr/>
              <p:nvPr/>
            </p:nvSpPr>
            <p:spPr>
              <a:xfrm>
                <a:off x="1482513" y="3823652"/>
                <a:ext cx="5079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375" extrusionOk="0">
                    <a:moveTo>
                      <a:pt x="0" y="1376"/>
                    </a:moveTo>
                    <a:cubicBezTo>
                      <a:pt x="1693" y="952"/>
                      <a:pt x="3387" y="423"/>
                      <a:pt x="5080" y="0"/>
                    </a:cubicBezTo>
                    <a:cubicBezTo>
                      <a:pt x="3387" y="423"/>
                      <a:pt x="1693" y="952"/>
                      <a:pt x="0" y="137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9" name="Google Shape;13471;g3acbb144eea_1_6349">
                <a:extLst>
                  <a:ext uri="{FF2B5EF4-FFF2-40B4-BE49-F238E27FC236}">
                    <a16:creationId xmlns:a16="http://schemas.microsoft.com/office/drawing/2014/main" id="{7FEEC304-4D21-8F47-C7BB-D1286CADCF07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0" name="Google Shape;13472;g3acbb144eea_1_6349">
                <a:extLst>
                  <a:ext uri="{FF2B5EF4-FFF2-40B4-BE49-F238E27FC236}">
                    <a16:creationId xmlns:a16="http://schemas.microsoft.com/office/drawing/2014/main" id="{F37FCDEC-E872-31E2-834D-E34EABE6E3E8}"/>
                  </a:ext>
                </a:extLst>
              </p:cNvPr>
              <p:cNvSpPr/>
              <p:nvPr/>
            </p:nvSpPr>
            <p:spPr>
              <a:xfrm>
                <a:off x="1327255" y="3884294"/>
                <a:ext cx="952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9524" h="5397" extrusionOk="0">
                    <a:moveTo>
                      <a:pt x="0" y="5398"/>
                    </a:moveTo>
                    <a:cubicBezTo>
                      <a:pt x="3175" y="3493"/>
                      <a:pt x="6350" y="1799"/>
                      <a:pt x="9525" y="0"/>
                    </a:cubicBezTo>
                    <a:cubicBezTo>
                      <a:pt x="6350" y="1799"/>
                      <a:pt x="3175" y="3598"/>
                      <a:pt x="0" y="53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1" name="Google Shape;13473;g3acbb144eea_1_6349">
                <a:extLst>
                  <a:ext uri="{FF2B5EF4-FFF2-40B4-BE49-F238E27FC236}">
                    <a16:creationId xmlns:a16="http://schemas.microsoft.com/office/drawing/2014/main" id="{B86596C3-8825-B2CF-FDAD-7C529DF767D0}"/>
                  </a:ext>
                </a:extLst>
              </p:cNvPr>
              <p:cNvSpPr/>
              <p:nvPr/>
            </p:nvSpPr>
            <p:spPr>
              <a:xfrm>
                <a:off x="1362921" y="3865985"/>
                <a:ext cx="8678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8678" h="4339" extrusionOk="0">
                    <a:moveTo>
                      <a:pt x="0" y="4339"/>
                    </a:moveTo>
                    <a:cubicBezTo>
                      <a:pt x="2858" y="2857"/>
                      <a:pt x="5821" y="1376"/>
                      <a:pt x="8678" y="0"/>
                    </a:cubicBezTo>
                    <a:cubicBezTo>
                      <a:pt x="5715" y="1376"/>
                      <a:pt x="2858" y="2963"/>
                      <a:pt x="0" y="433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7" name="Google Shape;13474;g3acbb144eea_1_6349">
                <a:extLst>
                  <a:ext uri="{FF2B5EF4-FFF2-40B4-BE49-F238E27FC236}">
                    <a16:creationId xmlns:a16="http://schemas.microsoft.com/office/drawing/2014/main" id="{D3682A32-4F07-AF6C-5637-3D55D7D0A0CE}"/>
                  </a:ext>
                </a:extLst>
              </p:cNvPr>
              <p:cNvSpPr/>
              <p:nvPr/>
            </p:nvSpPr>
            <p:spPr>
              <a:xfrm>
                <a:off x="1563475" y="3808624"/>
                <a:ext cx="6773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846" extrusionOk="0">
                    <a:moveTo>
                      <a:pt x="0" y="847"/>
                    </a:moveTo>
                    <a:cubicBezTo>
                      <a:pt x="2223" y="529"/>
                      <a:pt x="4551" y="317"/>
                      <a:pt x="6773" y="0"/>
                    </a:cubicBezTo>
                    <a:cubicBezTo>
                      <a:pt x="4551" y="212"/>
                      <a:pt x="2223" y="529"/>
                      <a:pt x="0" y="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8" name="Google Shape;13475;g3acbb144eea_1_6349">
                <a:extLst>
                  <a:ext uri="{FF2B5EF4-FFF2-40B4-BE49-F238E27FC236}">
                    <a16:creationId xmlns:a16="http://schemas.microsoft.com/office/drawing/2014/main" id="{9D1FF80C-ECA3-35FE-2C3F-49837BC966A6}"/>
                  </a:ext>
                </a:extLst>
              </p:cNvPr>
              <p:cNvSpPr/>
              <p:nvPr/>
            </p:nvSpPr>
            <p:spPr>
              <a:xfrm>
                <a:off x="1285345" y="3805554"/>
                <a:ext cx="398250" cy="203517"/>
              </a:xfrm>
              <a:custGeom>
                <a:avLst/>
                <a:gdLst/>
                <a:ahLst/>
                <a:cxnLst/>
                <a:rect l="l" t="t" r="r" b="b"/>
                <a:pathLst>
                  <a:path w="398250" h="203517" extrusionOk="0">
                    <a:moveTo>
                      <a:pt x="17463" y="117264"/>
                    </a:moveTo>
                    <a:cubicBezTo>
                      <a:pt x="63712" y="134303"/>
                      <a:pt x="99589" y="165100"/>
                      <a:pt x="126471" y="203518"/>
                    </a:cubicBezTo>
                    <a:cubicBezTo>
                      <a:pt x="212196" y="158433"/>
                      <a:pt x="306599" y="141394"/>
                      <a:pt x="398251" y="150178"/>
                    </a:cubicBezTo>
                    <a:cubicBezTo>
                      <a:pt x="380471" y="96838"/>
                      <a:pt x="355388" y="45932"/>
                      <a:pt x="322262" y="0"/>
                    </a:cubicBezTo>
                    <a:cubicBezTo>
                      <a:pt x="322262" y="0"/>
                      <a:pt x="322262" y="0"/>
                      <a:pt x="322262" y="0"/>
                    </a:cubicBezTo>
                    <a:cubicBezTo>
                      <a:pt x="309774" y="635"/>
                      <a:pt x="297392" y="1799"/>
                      <a:pt x="284903" y="3175"/>
                    </a:cubicBezTo>
                    <a:cubicBezTo>
                      <a:pt x="282681" y="3387"/>
                      <a:pt x="280353" y="3704"/>
                      <a:pt x="278130" y="4022"/>
                    </a:cubicBezTo>
                    <a:cubicBezTo>
                      <a:pt x="266594" y="5504"/>
                      <a:pt x="254952" y="7197"/>
                      <a:pt x="243417" y="9313"/>
                    </a:cubicBezTo>
                    <a:cubicBezTo>
                      <a:pt x="242358" y="9525"/>
                      <a:pt x="241300" y="9631"/>
                      <a:pt x="240348" y="9843"/>
                    </a:cubicBezTo>
                    <a:cubicBezTo>
                      <a:pt x="227648" y="12277"/>
                      <a:pt x="214947" y="15028"/>
                      <a:pt x="202353" y="18203"/>
                    </a:cubicBezTo>
                    <a:cubicBezTo>
                      <a:pt x="200660" y="18627"/>
                      <a:pt x="198967" y="19156"/>
                      <a:pt x="197273" y="19579"/>
                    </a:cubicBezTo>
                    <a:cubicBezTo>
                      <a:pt x="186796" y="22331"/>
                      <a:pt x="176213" y="25400"/>
                      <a:pt x="165841" y="28787"/>
                    </a:cubicBezTo>
                    <a:cubicBezTo>
                      <a:pt x="162983" y="29739"/>
                      <a:pt x="160126" y="30586"/>
                      <a:pt x="157268" y="31644"/>
                    </a:cubicBezTo>
                    <a:cubicBezTo>
                      <a:pt x="146262" y="35349"/>
                      <a:pt x="135361" y="39370"/>
                      <a:pt x="124566" y="43709"/>
                    </a:cubicBezTo>
                    <a:cubicBezTo>
                      <a:pt x="123507" y="44133"/>
                      <a:pt x="122449" y="44450"/>
                      <a:pt x="121391" y="44979"/>
                    </a:cubicBezTo>
                    <a:cubicBezTo>
                      <a:pt x="109643" y="49742"/>
                      <a:pt x="98002" y="55033"/>
                      <a:pt x="86466" y="60643"/>
                    </a:cubicBezTo>
                    <a:cubicBezTo>
                      <a:pt x="83502" y="62019"/>
                      <a:pt x="80645" y="63606"/>
                      <a:pt x="77788" y="64982"/>
                    </a:cubicBezTo>
                    <a:cubicBezTo>
                      <a:pt x="69003" y="69427"/>
                      <a:pt x="60325" y="74083"/>
                      <a:pt x="51647" y="78952"/>
                    </a:cubicBezTo>
                    <a:cubicBezTo>
                      <a:pt x="48472" y="80751"/>
                      <a:pt x="45297" y="82550"/>
                      <a:pt x="42122" y="84349"/>
                    </a:cubicBezTo>
                    <a:cubicBezTo>
                      <a:pt x="31009" y="90911"/>
                      <a:pt x="20002" y="97684"/>
                      <a:pt x="9102" y="104987"/>
                    </a:cubicBezTo>
                    <a:cubicBezTo>
                      <a:pt x="6032" y="107104"/>
                      <a:pt x="3069" y="109326"/>
                      <a:pt x="0" y="111442"/>
                    </a:cubicBezTo>
                    <a:cubicBezTo>
                      <a:pt x="6032" y="113348"/>
                      <a:pt x="11959" y="115253"/>
                      <a:pt x="17780" y="1174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9" name="Google Shape;13476;g3acbb144eea_1_6349">
                <a:extLst>
                  <a:ext uri="{FF2B5EF4-FFF2-40B4-BE49-F238E27FC236}">
                    <a16:creationId xmlns:a16="http://schemas.microsoft.com/office/drawing/2014/main" id="{FA697497-CE2C-EE83-31A6-97C66BFC20B2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0" y="3387"/>
                      <a:pt x="0" y="3387"/>
                      <a:pt x="0" y="3387"/>
                    </a:cubicBez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0" name="Google Shape;13477;g3acbb144eea_1_6349">
                <a:extLst>
                  <a:ext uri="{FF2B5EF4-FFF2-40B4-BE49-F238E27FC236}">
                    <a16:creationId xmlns:a16="http://schemas.microsoft.com/office/drawing/2014/main" id="{42C77D9C-71BC-8B34-65E5-FD375975B664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lnTo>
                      <a:pt x="0" y="4128"/>
                    </a:ln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1" name="Google Shape;13478;g3acbb144eea_1_6349">
                <a:extLst>
                  <a:ext uri="{FF2B5EF4-FFF2-40B4-BE49-F238E27FC236}">
                    <a16:creationId xmlns:a16="http://schemas.microsoft.com/office/drawing/2014/main" id="{9DB3137A-5E3C-FD82-E4AF-8BAAFC9A6835}"/>
                  </a:ext>
                </a:extLst>
              </p:cNvPr>
              <p:cNvSpPr/>
              <p:nvPr/>
            </p:nvSpPr>
            <p:spPr>
              <a:xfrm>
                <a:off x="1490874" y="4152053"/>
                <a:ext cx="1270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634" extrusionOk="0">
                    <a:moveTo>
                      <a:pt x="0" y="635"/>
                    </a:moveTo>
                    <a:cubicBezTo>
                      <a:pt x="0" y="635"/>
                      <a:pt x="847" y="212"/>
                      <a:pt x="1270" y="0"/>
                    </a:cubicBezTo>
                    <a:lnTo>
                      <a:pt x="1270" y="0"/>
                    </a:lnTo>
                    <a:cubicBezTo>
                      <a:pt x="1270" y="0"/>
                      <a:pt x="423" y="423"/>
                      <a:pt x="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2" name="Google Shape;13479;g3acbb144eea_1_6349">
                <a:extLst>
                  <a:ext uri="{FF2B5EF4-FFF2-40B4-BE49-F238E27FC236}">
                    <a16:creationId xmlns:a16="http://schemas.microsoft.com/office/drawing/2014/main" id="{3871AD81-957D-4BA7-FC4F-5E3C054D7BA7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0" y="8361"/>
                    </a:moveTo>
                    <a:cubicBezTo>
                      <a:pt x="0" y="8361"/>
                      <a:pt x="0" y="8361"/>
                      <a:pt x="0" y="8361"/>
                    </a:cubicBezTo>
                    <a:cubicBezTo>
                      <a:pt x="5821" y="5397"/>
                      <a:pt x="11748" y="2646"/>
                      <a:pt x="17674" y="0"/>
                    </a:cubicBezTo>
                    <a:cubicBezTo>
                      <a:pt x="17674" y="0"/>
                      <a:pt x="17674" y="0"/>
                      <a:pt x="17674" y="0"/>
                    </a:cubicBezTo>
                    <a:cubicBezTo>
                      <a:pt x="11748" y="2540"/>
                      <a:pt x="5821" y="5397"/>
                      <a:pt x="0" y="836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3" name="Google Shape;13480;g3acbb144eea_1_6349">
                <a:extLst>
                  <a:ext uri="{FF2B5EF4-FFF2-40B4-BE49-F238E27FC236}">
                    <a16:creationId xmlns:a16="http://schemas.microsoft.com/office/drawing/2014/main" id="{135251A2-F9C6-2422-B22C-930502818985}"/>
                  </a:ext>
                </a:extLst>
              </p:cNvPr>
              <p:cNvSpPr/>
              <p:nvPr/>
            </p:nvSpPr>
            <p:spPr>
              <a:xfrm>
                <a:off x="1526222" y="4134061"/>
                <a:ext cx="4762" cy="2010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2010" extrusionOk="0">
                    <a:moveTo>
                      <a:pt x="0" y="2011"/>
                    </a:moveTo>
                    <a:cubicBezTo>
                      <a:pt x="0" y="2011"/>
                      <a:pt x="0" y="2011"/>
                      <a:pt x="0" y="2011"/>
                    </a:cubicBezTo>
                    <a:cubicBezTo>
                      <a:pt x="1587" y="1376"/>
                      <a:pt x="3175" y="635"/>
                      <a:pt x="4762" y="0"/>
                    </a:cubicBezTo>
                    <a:cubicBezTo>
                      <a:pt x="3175" y="635"/>
                      <a:pt x="1587" y="1376"/>
                      <a:pt x="0" y="20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4" name="Google Shape;13481;g3acbb144eea_1_6349">
                <a:extLst>
                  <a:ext uri="{FF2B5EF4-FFF2-40B4-BE49-F238E27FC236}">
                    <a16:creationId xmlns:a16="http://schemas.microsoft.com/office/drawing/2014/main" id="{9463E7A8-BD81-3A12-1E8C-17979AE60DA0}"/>
                  </a:ext>
                </a:extLst>
              </p:cNvPr>
              <p:cNvSpPr/>
              <p:nvPr/>
            </p:nvSpPr>
            <p:spPr>
              <a:xfrm>
                <a:off x="1471506" y="4152688"/>
                <a:ext cx="19367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11641" extrusionOk="0">
                    <a:moveTo>
                      <a:pt x="19368" y="0"/>
                    </a:moveTo>
                    <a:cubicBezTo>
                      <a:pt x="12806" y="3598"/>
                      <a:pt x="6350" y="7514"/>
                      <a:pt x="0" y="11642"/>
                    </a:cubicBezTo>
                    <a:lnTo>
                      <a:pt x="0" y="11642"/>
                    </a:lnTo>
                    <a:cubicBezTo>
                      <a:pt x="6350" y="7514"/>
                      <a:pt x="12806" y="3598"/>
                      <a:pt x="1936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5" name="Google Shape;13482;g3acbb144eea_1_6349">
                <a:extLst>
                  <a:ext uri="{FF2B5EF4-FFF2-40B4-BE49-F238E27FC236}">
                    <a16:creationId xmlns:a16="http://schemas.microsoft.com/office/drawing/2014/main" id="{E96B2241-7068-9E2C-4BAB-2C1D1EE00A51}"/>
                  </a:ext>
                </a:extLst>
              </p:cNvPr>
              <p:cNvSpPr/>
              <p:nvPr/>
            </p:nvSpPr>
            <p:spPr>
              <a:xfrm>
                <a:off x="1331489" y="4451879"/>
                <a:ext cx="2328" cy="1830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309" extrusionOk="0">
                    <a:moveTo>
                      <a:pt x="2328" y="18309"/>
                    </a:moveTo>
                    <a:cubicBezTo>
                      <a:pt x="2328" y="18309"/>
                      <a:pt x="2328" y="18309"/>
                      <a:pt x="2328" y="18309"/>
                    </a:cubicBezTo>
                    <a:cubicBezTo>
                      <a:pt x="1482" y="12171"/>
                      <a:pt x="529" y="6139"/>
                      <a:pt x="0" y="0"/>
                    </a:cubicBezTo>
                    <a:lnTo>
                      <a:pt x="0" y="0"/>
                    </a:lnTo>
                    <a:cubicBezTo>
                      <a:pt x="529" y="6139"/>
                      <a:pt x="1482" y="12171"/>
                      <a:pt x="2328" y="1820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6" name="Google Shape;13483;g3acbb144eea_1_6349">
                <a:extLst>
                  <a:ext uri="{FF2B5EF4-FFF2-40B4-BE49-F238E27FC236}">
                    <a16:creationId xmlns:a16="http://schemas.microsoft.com/office/drawing/2014/main" id="{F3228DC7-63BE-CF7F-BC21-5201D84638FF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0" y="15346"/>
                    </a:moveTo>
                    <a:cubicBezTo>
                      <a:pt x="0" y="15346"/>
                      <a:pt x="0" y="15346"/>
                      <a:pt x="0" y="15346"/>
                    </a:cubicBezTo>
                    <a:cubicBezTo>
                      <a:pt x="2011" y="10160"/>
                      <a:pt x="4339" y="5080"/>
                      <a:pt x="6562" y="0"/>
                    </a:cubicBezTo>
                    <a:cubicBezTo>
                      <a:pt x="6562" y="0"/>
                      <a:pt x="6562" y="0"/>
                      <a:pt x="6562" y="0"/>
                    </a:cubicBezTo>
                    <a:cubicBezTo>
                      <a:pt x="4339" y="5080"/>
                      <a:pt x="2011" y="10160"/>
                      <a:pt x="0" y="1534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7" name="Google Shape;13484;g3acbb144eea_1_6349">
                <a:extLst>
                  <a:ext uri="{FF2B5EF4-FFF2-40B4-BE49-F238E27FC236}">
                    <a16:creationId xmlns:a16="http://schemas.microsoft.com/office/drawing/2014/main" id="{EB53DEEC-BF50-164B-730B-FC45394E81CF}"/>
                  </a:ext>
                </a:extLst>
              </p:cNvPr>
              <p:cNvSpPr/>
              <p:nvPr/>
            </p:nvSpPr>
            <p:spPr>
              <a:xfrm>
                <a:off x="1335616" y="4350279"/>
                <a:ext cx="4021" cy="17568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568" extrusionOk="0">
                    <a:moveTo>
                      <a:pt x="0" y="17568"/>
                    </a:moveTo>
                    <a:cubicBezTo>
                      <a:pt x="0" y="17568"/>
                      <a:pt x="0" y="17568"/>
                      <a:pt x="0" y="17568"/>
                    </a:cubicBezTo>
                    <a:cubicBezTo>
                      <a:pt x="1058" y="11642"/>
                      <a:pt x="2646" y="5821"/>
                      <a:pt x="4022" y="0"/>
                    </a:cubicBezTo>
                    <a:cubicBezTo>
                      <a:pt x="4022" y="0"/>
                      <a:pt x="4022" y="0"/>
                      <a:pt x="4022" y="0"/>
                    </a:cubicBezTo>
                    <a:cubicBezTo>
                      <a:pt x="2646" y="5821"/>
                      <a:pt x="1058" y="11536"/>
                      <a:pt x="0" y="1746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8" name="Google Shape;13485;g3acbb144eea_1_6349">
                <a:extLst>
                  <a:ext uri="{FF2B5EF4-FFF2-40B4-BE49-F238E27FC236}">
                    <a16:creationId xmlns:a16="http://schemas.microsoft.com/office/drawing/2014/main" id="{2933E018-8C7A-E007-84E1-8C491A345C3D}"/>
                  </a:ext>
                </a:extLst>
              </p:cNvPr>
              <p:cNvSpPr/>
              <p:nvPr/>
            </p:nvSpPr>
            <p:spPr>
              <a:xfrm>
                <a:off x="1335405" y="4480665"/>
                <a:ext cx="381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250" extrusionOk="0">
                    <a:moveTo>
                      <a:pt x="3810" y="17251"/>
                    </a:moveTo>
                    <a:cubicBezTo>
                      <a:pt x="3810" y="17251"/>
                      <a:pt x="3810" y="17251"/>
                      <a:pt x="3810" y="17251"/>
                    </a:cubicBezTo>
                    <a:cubicBezTo>
                      <a:pt x="2434" y="11536"/>
                      <a:pt x="1058" y="58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5715"/>
                      <a:pt x="2434" y="11430"/>
                      <a:pt x="3810" y="1714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9" name="Google Shape;13486;g3acbb144eea_1_6349">
                <a:extLst>
                  <a:ext uri="{FF2B5EF4-FFF2-40B4-BE49-F238E27FC236}">
                    <a16:creationId xmlns:a16="http://schemas.microsoft.com/office/drawing/2014/main" id="{B77DF828-0016-1E98-C64C-8EE6C90678BA}"/>
                  </a:ext>
                </a:extLst>
              </p:cNvPr>
              <p:cNvSpPr/>
              <p:nvPr/>
            </p:nvSpPr>
            <p:spPr>
              <a:xfrm>
                <a:off x="1330504" y="4375573"/>
                <a:ext cx="3947" cy="68474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474" extrusionOk="0">
                    <a:moveTo>
                      <a:pt x="561" y="68263"/>
                    </a:moveTo>
                    <a:cubicBezTo>
                      <a:pt x="561" y="68263"/>
                      <a:pt x="561" y="68368"/>
                      <a:pt x="561" y="68474"/>
                    </a:cubicBezTo>
                    <a:cubicBezTo>
                      <a:pt x="-815" y="45508"/>
                      <a:pt x="349" y="22543"/>
                      <a:pt x="3948" y="0"/>
                    </a:cubicBezTo>
                    <a:cubicBezTo>
                      <a:pt x="3948" y="0"/>
                      <a:pt x="3948" y="106"/>
                      <a:pt x="3948" y="212"/>
                    </a:cubicBezTo>
                    <a:cubicBezTo>
                      <a:pt x="349" y="22648"/>
                      <a:pt x="-815" y="45508"/>
                      <a:pt x="561" y="683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0" name="Google Shape;13487;g3acbb144eea_1_6349">
                <a:extLst>
                  <a:ext uri="{FF2B5EF4-FFF2-40B4-BE49-F238E27FC236}">
                    <a16:creationId xmlns:a16="http://schemas.microsoft.com/office/drawing/2014/main" id="{367AB5B3-9AF2-2C9E-1F40-10941E44FFF9}"/>
                  </a:ext>
                </a:extLst>
              </p:cNvPr>
              <p:cNvSpPr/>
              <p:nvPr/>
            </p:nvSpPr>
            <p:spPr>
              <a:xfrm>
                <a:off x="1342284" y="4323609"/>
                <a:ext cx="5291" cy="16298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298" extrusionOk="0">
                    <a:moveTo>
                      <a:pt x="0" y="16298"/>
                    </a:moveTo>
                    <a:cubicBezTo>
                      <a:pt x="0" y="16298"/>
                      <a:pt x="0" y="16298"/>
                      <a:pt x="0" y="16298"/>
                    </a:cubicBezTo>
                    <a:cubicBezTo>
                      <a:pt x="1588" y="10795"/>
                      <a:pt x="3493" y="5398"/>
                      <a:pt x="5292" y="0"/>
                    </a:cubicBezTo>
                    <a:cubicBezTo>
                      <a:pt x="5292" y="0"/>
                      <a:pt x="5292" y="0"/>
                      <a:pt x="5292" y="0"/>
                    </a:cubicBezTo>
                    <a:cubicBezTo>
                      <a:pt x="3493" y="5398"/>
                      <a:pt x="1588" y="10689"/>
                      <a:pt x="0" y="161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1" name="Google Shape;13488;g3acbb144eea_1_6349">
                <a:extLst>
                  <a:ext uri="{FF2B5EF4-FFF2-40B4-BE49-F238E27FC236}">
                    <a16:creationId xmlns:a16="http://schemas.microsoft.com/office/drawing/2014/main" id="{B443A79E-A2E3-9375-7433-189FDCE8F5A5}"/>
                  </a:ext>
                </a:extLst>
              </p:cNvPr>
              <p:cNvSpPr/>
              <p:nvPr/>
            </p:nvSpPr>
            <p:spPr>
              <a:xfrm>
                <a:off x="1357947" y="4289530"/>
                <a:ext cx="3386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7831" extrusionOk="0">
                    <a:moveTo>
                      <a:pt x="3387" y="0"/>
                    </a:moveTo>
                    <a:cubicBezTo>
                      <a:pt x="2117" y="2540"/>
                      <a:pt x="1164" y="5186"/>
                      <a:pt x="0" y="7832"/>
                    </a:cubicBezTo>
                    <a:cubicBezTo>
                      <a:pt x="0" y="7832"/>
                      <a:pt x="0" y="7832"/>
                      <a:pt x="0" y="7832"/>
                    </a:cubicBezTo>
                    <a:cubicBezTo>
                      <a:pt x="1164" y="5292"/>
                      <a:pt x="2117" y="2646"/>
                      <a:pt x="3281" y="106"/>
                    </a:cubicBezTo>
                    <a:lnTo>
                      <a:pt x="3281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2" name="Google Shape;13489;g3acbb144eea_1_6349">
                <a:extLst>
                  <a:ext uri="{FF2B5EF4-FFF2-40B4-BE49-F238E27FC236}">
                    <a16:creationId xmlns:a16="http://schemas.microsoft.com/office/drawing/2014/main" id="{C45F17DA-EDF7-E6EB-0EB0-BEAC9498FABB}"/>
                  </a:ext>
                </a:extLst>
              </p:cNvPr>
              <p:cNvSpPr/>
              <p:nvPr/>
            </p:nvSpPr>
            <p:spPr>
              <a:xfrm>
                <a:off x="1333923" y="4470399"/>
                <a:ext cx="1481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477" extrusionOk="0">
                    <a:moveTo>
                      <a:pt x="1482" y="10372"/>
                    </a:moveTo>
                    <a:cubicBezTo>
                      <a:pt x="1482" y="10372"/>
                      <a:pt x="1482" y="10372"/>
                      <a:pt x="1482" y="10372"/>
                    </a:cubicBezTo>
                    <a:cubicBezTo>
                      <a:pt x="847" y="6879"/>
                      <a:pt x="529" y="338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9" y="3493"/>
                      <a:pt x="847" y="6985"/>
                      <a:pt x="1482" y="104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3" name="Google Shape;13490;g3acbb144eea_1_6349">
                <a:extLst>
                  <a:ext uri="{FF2B5EF4-FFF2-40B4-BE49-F238E27FC236}">
                    <a16:creationId xmlns:a16="http://schemas.microsoft.com/office/drawing/2014/main" id="{95A8B838-D77A-6933-1073-1E8340D5C38F}"/>
                  </a:ext>
                </a:extLst>
              </p:cNvPr>
              <p:cNvSpPr/>
              <p:nvPr/>
            </p:nvSpPr>
            <p:spPr>
              <a:xfrm>
                <a:off x="1339638" y="4340013"/>
                <a:ext cx="25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10583" extrusionOk="0">
                    <a:moveTo>
                      <a:pt x="0" y="10478"/>
                    </a:moveTo>
                    <a:cubicBezTo>
                      <a:pt x="0" y="10478"/>
                      <a:pt x="0" y="10478"/>
                      <a:pt x="0" y="10478"/>
                    </a:cubicBezTo>
                    <a:cubicBezTo>
                      <a:pt x="847" y="6985"/>
                      <a:pt x="1588" y="3493"/>
                      <a:pt x="2540" y="0"/>
                    </a:cubicBezTo>
                    <a:cubicBezTo>
                      <a:pt x="2540" y="0"/>
                      <a:pt x="2540" y="0"/>
                      <a:pt x="2540" y="0"/>
                    </a:cubicBezTo>
                    <a:cubicBezTo>
                      <a:pt x="1588" y="3493"/>
                      <a:pt x="847" y="6985"/>
                      <a:pt x="0" y="1058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4" name="Google Shape;13491;g3acbb144eea_1_6349">
                <a:extLst>
                  <a:ext uri="{FF2B5EF4-FFF2-40B4-BE49-F238E27FC236}">
                    <a16:creationId xmlns:a16="http://schemas.microsoft.com/office/drawing/2014/main" id="{7E77E769-8344-370A-DAB3-F35079BADFEF}"/>
                  </a:ext>
                </a:extLst>
              </p:cNvPr>
              <p:cNvSpPr/>
              <p:nvPr/>
            </p:nvSpPr>
            <p:spPr>
              <a:xfrm>
                <a:off x="1339215" y="4498022"/>
                <a:ext cx="1905" cy="8678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8678" extrusionOk="0">
                    <a:moveTo>
                      <a:pt x="1905" y="8572"/>
                    </a:moveTo>
                    <a:lnTo>
                      <a:pt x="1905" y="8572"/>
                    </a:lnTo>
                    <a:cubicBezTo>
                      <a:pt x="1164" y="5715"/>
                      <a:pt x="635" y="285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857"/>
                      <a:pt x="1164" y="5821"/>
                      <a:pt x="1905" y="86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5" name="Google Shape;13492;g3acbb144eea_1_6349">
                <a:extLst>
                  <a:ext uri="{FF2B5EF4-FFF2-40B4-BE49-F238E27FC236}">
                    <a16:creationId xmlns:a16="http://schemas.microsoft.com/office/drawing/2014/main" id="{D514A9AA-70CA-3128-A5CE-A8F7A8694D7B}"/>
                  </a:ext>
                </a:extLst>
              </p:cNvPr>
              <p:cNvSpPr/>
              <p:nvPr/>
            </p:nvSpPr>
            <p:spPr>
              <a:xfrm>
                <a:off x="1334558" y="4367953"/>
                <a:ext cx="116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831" extrusionOk="0">
                    <a:moveTo>
                      <a:pt x="0" y="7832"/>
                    </a:moveTo>
                    <a:cubicBezTo>
                      <a:pt x="0" y="7832"/>
                      <a:pt x="0" y="7726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ubicBezTo>
                      <a:pt x="1164" y="0"/>
                      <a:pt x="1164" y="0"/>
                      <a:pt x="1164" y="0"/>
                    </a:cubicBezTo>
                    <a:cubicBezTo>
                      <a:pt x="635" y="2646"/>
                      <a:pt x="423" y="5292"/>
                      <a:pt x="0" y="783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6" name="Google Shape;13493;g3acbb144eea_1_6349">
                <a:extLst>
                  <a:ext uri="{FF2B5EF4-FFF2-40B4-BE49-F238E27FC236}">
                    <a16:creationId xmlns:a16="http://schemas.microsoft.com/office/drawing/2014/main" id="{FB544DA6-38B8-00EB-0242-EC21D2344F3C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0" y="11007"/>
                    </a:moveTo>
                    <a:cubicBezTo>
                      <a:pt x="0" y="11007"/>
                      <a:pt x="0" y="11007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ubicBezTo>
                      <a:pt x="3810" y="0"/>
                      <a:pt x="3810" y="0"/>
                      <a:pt x="3810" y="0"/>
                    </a:cubicBezTo>
                    <a:cubicBezTo>
                      <a:pt x="2434" y="3598"/>
                      <a:pt x="1270" y="7303"/>
                      <a:pt x="0" y="1100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7" name="Google Shape;13494;g3acbb144eea_1_6349">
                <a:extLst>
                  <a:ext uri="{FF2B5EF4-FFF2-40B4-BE49-F238E27FC236}">
                    <a16:creationId xmlns:a16="http://schemas.microsoft.com/office/drawing/2014/main" id="{C239572B-4FF5-254D-9AA8-A2EED2EAA7F8}"/>
                  </a:ext>
                </a:extLst>
              </p:cNvPr>
              <p:cNvSpPr/>
              <p:nvPr/>
            </p:nvSpPr>
            <p:spPr>
              <a:xfrm>
                <a:off x="1331065" y="4443835"/>
                <a:ext cx="42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8149" extrusionOk="0">
                    <a:moveTo>
                      <a:pt x="423" y="8149"/>
                    </a:moveTo>
                    <a:lnTo>
                      <a:pt x="423" y="8149"/>
                    </a:lnTo>
                    <a:cubicBezTo>
                      <a:pt x="212" y="5503"/>
                      <a:pt x="212" y="2857"/>
                      <a:pt x="0" y="212"/>
                    </a:cubicBezTo>
                    <a:cubicBezTo>
                      <a:pt x="0" y="212"/>
                      <a:pt x="0" y="106"/>
                      <a:pt x="0" y="0"/>
                    </a:cubicBezTo>
                    <a:cubicBezTo>
                      <a:pt x="212" y="2751"/>
                      <a:pt x="106" y="5397"/>
                      <a:pt x="423" y="81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8" name="Google Shape;13495;g3acbb144eea_1_6349">
                <a:extLst>
                  <a:ext uri="{FF2B5EF4-FFF2-40B4-BE49-F238E27FC236}">
                    <a16:creationId xmlns:a16="http://schemas.microsoft.com/office/drawing/2014/main" id="{3951342D-E3A3-03B2-DCE6-DE07EB2E741E}"/>
                  </a:ext>
                </a:extLst>
              </p:cNvPr>
              <p:cNvSpPr/>
              <p:nvPr/>
            </p:nvSpPr>
            <p:spPr>
              <a:xfrm>
                <a:off x="1024995" y="4352184"/>
                <a:ext cx="10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269" extrusionOk="0">
                    <a:moveTo>
                      <a:pt x="0" y="1270"/>
                    </a:moveTo>
                    <a:cubicBezTo>
                      <a:pt x="0" y="1270"/>
                      <a:pt x="0" y="423"/>
                      <a:pt x="106" y="0"/>
                    </a:cubicBezTo>
                    <a:cubicBezTo>
                      <a:pt x="106" y="423"/>
                      <a:pt x="106" y="847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9" name="Google Shape;13496;g3acbb144eea_1_6349">
                <a:extLst>
                  <a:ext uri="{FF2B5EF4-FFF2-40B4-BE49-F238E27FC236}">
                    <a16:creationId xmlns:a16="http://schemas.microsoft.com/office/drawing/2014/main" id="{A62F47A4-770E-BC40-92AE-6E5327AD6544}"/>
                  </a:ext>
                </a:extLst>
              </p:cNvPr>
              <p:cNvSpPr/>
              <p:nvPr/>
            </p:nvSpPr>
            <p:spPr>
              <a:xfrm>
                <a:off x="1022138" y="4466060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0" name="Google Shape;13497;g3acbb144eea_1_6349">
                <a:extLst>
                  <a:ext uri="{FF2B5EF4-FFF2-40B4-BE49-F238E27FC236}">
                    <a16:creationId xmlns:a16="http://schemas.microsoft.com/office/drawing/2014/main" id="{4E25D029-0880-6921-4842-F3E5F7DA6C09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1" name="Google Shape;13498;g3acbb144eea_1_6349">
                <a:extLst>
                  <a:ext uri="{FF2B5EF4-FFF2-40B4-BE49-F238E27FC236}">
                    <a16:creationId xmlns:a16="http://schemas.microsoft.com/office/drawing/2014/main" id="{B08C1301-1E9D-6F3F-F2CD-3127C32E73B4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2" name="Google Shape;13499;g3acbb144eea_1_6349">
                <a:extLst>
                  <a:ext uri="{FF2B5EF4-FFF2-40B4-BE49-F238E27FC236}">
                    <a16:creationId xmlns:a16="http://schemas.microsoft.com/office/drawing/2014/main" id="{08F85CF0-6308-5AC4-797B-C4A97033AFC3}"/>
                  </a:ext>
                </a:extLst>
              </p:cNvPr>
              <p:cNvSpPr/>
              <p:nvPr/>
            </p:nvSpPr>
            <p:spPr>
              <a:xfrm>
                <a:off x="1020779" y="4270057"/>
                <a:ext cx="189954" cy="345969"/>
              </a:xfrm>
              <a:custGeom>
                <a:avLst/>
                <a:gdLst/>
                <a:ahLst/>
                <a:cxnLst/>
                <a:rect l="l" t="t" r="r" b="b"/>
                <a:pathLst>
                  <a:path w="189954" h="345969" extrusionOk="0">
                    <a:moveTo>
                      <a:pt x="183392" y="230188"/>
                    </a:moveTo>
                    <a:cubicBezTo>
                      <a:pt x="170904" y="152188"/>
                      <a:pt x="172386" y="72813"/>
                      <a:pt x="189954" y="0"/>
                    </a:cubicBezTo>
                    <a:cubicBezTo>
                      <a:pt x="135450" y="1693"/>
                      <a:pt x="81369" y="13229"/>
                      <a:pt x="30569" y="35983"/>
                    </a:cubicBezTo>
                    <a:cubicBezTo>
                      <a:pt x="23478" y="39053"/>
                      <a:pt x="16599" y="42333"/>
                      <a:pt x="9720" y="45720"/>
                    </a:cubicBezTo>
                    <a:cubicBezTo>
                      <a:pt x="9720" y="45720"/>
                      <a:pt x="9720" y="45720"/>
                      <a:pt x="9720" y="45720"/>
                    </a:cubicBezTo>
                    <a:cubicBezTo>
                      <a:pt x="7497" y="57891"/>
                      <a:pt x="5804" y="70062"/>
                      <a:pt x="4322" y="82232"/>
                    </a:cubicBezTo>
                    <a:cubicBezTo>
                      <a:pt x="4322" y="82656"/>
                      <a:pt x="4322" y="83079"/>
                      <a:pt x="4216" y="83502"/>
                    </a:cubicBezTo>
                    <a:cubicBezTo>
                      <a:pt x="-123" y="120756"/>
                      <a:pt x="-1181" y="158433"/>
                      <a:pt x="1359" y="196109"/>
                    </a:cubicBezTo>
                    <a:cubicBezTo>
                      <a:pt x="1359" y="196109"/>
                      <a:pt x="1359" y="196109"/>
                      <a:pt x="1359" y="196215"/>
                    </a:cubicBezTo>
                    <a:cubicBezTo>
                      <a:pt x="4640" y="246592"/>
                      <a:pt x="14165" y="296968"/>
                      <a:pt x="29934" y="345969"/>
                    </a:cubicBezTo>
                    <a:cubicBezTo>
                      <a:pt x="29934" y="345969"/>
                      <a:pt x="29934" y="345969"/>
                      <a:pt x="29934" y="345969"/>
                    </a:cubicBezTo>
                    <a:cubicBezTo>
                      <a:pt x="74702" y="283422"/>
                      <a:pt x="126560" y="245110"/>
                      <a:pt x="183392" y="23029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3" name="Google Shape;13500;g3acbb144eea_1_6349">
                <a:extLst>
                  <a:ext uri="{FF2B5EF4-FFF2-40B4-BE49-F238E27FC236}">
                    <a16:creationId xmlns:a16="http://schemas.microsoft.com/office/drawing/2014/main" id="{8B5FC3A2-F719-5260-86B1-A3722A61BE50}"/>
                  </a:ext>
                </a:extLst>
              </p:cNvPr>
              <p:cNvSpPr/>
              <p:nvPr/>
            </p:nvSpPr>
            <p:spPr>
              <a:xfrm>
                <a:off x="1404196" y="4719214"/>
                <a:ext cx="1481" cy="58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5820" extrusionOk="0">
                    <a:moveTo>
                      <a:pt x="0" y="5821"/>
                    </a:moveTo>
                    <a:cubicBezTo>
                      <a:pt x="529" y="3916"/>
                      <a:pt x="953" y="1905"/>
                      <a:pt x="1482" y="0"/>
                    </a:cubicBezTo>
                    <a:cubicBezTo>
                      <a:pt x="1058" y="2011"/>
                      <a:pt x="529" y="3916"/>
                      <a:pt x="0" y="5821"/>
                    </a:cubicBezTo>
                    <a:cubicBezTo>
                      <a:pt x="0" y="5821"/>
                      <a:pt x="0" y="5821"/>
                      <a:pt x="0" y="582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4" name="Google Shape;13501;g3acbb144eea_1_6349">
                <a:extLst>
                  <a:ext uri="{FF2B5EF4-FFF2-40B4-BE49-F238E27FC236}">
                    <a16:creationId xmlns:a16="http://schemas.microsoft.com/office/drawing/2014/main" id="{24737223-5B7D-262E-DD80-989B6EBE0533}"/>
                  </a:ext>
                </a:extLst>
              </p:cNvPr>
              <p:cNvSpPr/>
              <p:nvPr/>
            </p:nvSpPr>
            <p:spPr>
              <a:xfrm>
                <a:off x="1393401" y="4616344"/>
                <a:ext cx="4339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9101" extrusionOk="0">
                    <a:moveTo>
                      <a:pt x="4233" y="8996"/>
                    </a:moveTo>
                    <a:cubicBezTo>
                      <a:pt x="2963" y="5927"/>
                      <a:pt x="1482" y="29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069"/>
                      <a:pt x="3069" y="6033"/>
                      <a:pt x="4339" y="9102"/>
                    </a:cubicBezTo>
                    <a:lnTo>
                      <a:pt x="4339" y="9102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5" name="Google Shape;13502;g3acbb144eea_1_6349">
                <a:extLst>
                  <a:ext uri="{FF2B5EF4-FFF2-40B4-BE49-F238E27FC236}">
                    <a16:creationId xmlns:a16="http://schemas.microsoft.com/office/drawing/2014/main" id="{DAEA2971-3643-D173-26E2-3750037DAC07}"/>
                  </a:ext>
                </a:extLst>
              </p:cNvPr>
              <p:cNvSpPr/>
              <p:nvPr/>
            </p:nvSpPr>
            <p:spPr>
              <a:xfrm>
                <a:off x="1399751" y="4631054"/>
                <a:ext cx="2963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8466" extrusionOk="0">
                    <a:moveTo>
                      <a:pt x="2963" y="8255"/>
                    </a:moveTo>
                    <a:cubicBezTo>
                      <a:pt x="2117" y="5504"/>
                      <a:pt x="1058" y="275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2752"/>
                      <a:pt x="2117" y="5609"/>
                      <a:pt x="2963" y="8467"/>
                    </a:cubicBezTo>
                    <a:cubicBezTo>
                      <a:pt x="2963" y="8467"/>
                      <a:pt x="2963" y="8467"/>
                      <a:pt x="2963" y="846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6" name="Google Shape;13503;g3acbb144eea_1_6349">
                <a:extLst>
                  <a:ext uri="{FF2B5EF4-FFF2-40B4-BE49-F238E27FC236}">
                    <a16:creationId xmlns:a16="http://schemas.microsoft.com/office/drawing/2014/main" id="{16241277-DBDF-FA0E-6873-EC19C9F6CC9E}"/>
                  </a:ext>
                </a:extLst>
              </p:cNvPr>
              <p:cNvSpPr/>
              <p:nvPr/>
            </p:nvSpPr>
            <p:spPr>
              <a:xfrm>
                <a:off x="1400915" y="4732019"/>
                <a:ext cx="1270" cy="370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704" extrusionOk="0">
                    <a:moveTo>
                      <a:pt x="1270" y="0"/>
                    </a:moveTo>
                    <a:cubicBezTo>
                      <a:pt x="1270" y="0"/>
                      <a:pt x="1270" y="0"/>
                      <a:pt x="1270" y="0"/>
                    </a:cubicBezTo>
                    <a:cubicBezTo>
                      <a:pt x="847" y="1270"/>
                      <a:pt x="423" y="2434"/>
                      <a:pt x="0" y="3704"/>
                    </a:cubicBezTo>
                    <a:cubicBezTo>
                      <a:pt x="423" y="2434"/>
                      <a:pt x="847" y="1270"/>
                      <a:pt x="127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7" name="Google Shape;13504;g3acbb144eea_1_6349">
                <a:extLst>
                  <a:ext uri="{FF2B5EF4-FFF2-40B4-BE49-F238E27FC236}">
                    <a16:creationId xmlns:a16="http://schemas.microsoft.com/office/drawing/2014/main" id="{8B4EF0B9-CD32-FD8D-FCDC-09E65B055CB5}"/>
                  </a:ext>
                </a:extLst>
              </p:cNvPr>
              <p:cNvSpPr/>
              <p:nvPr/>
            </p:nvSpPr>
            <p:spPr>
              <a:xfrm>
                <a:off x="1404302" y="4645554"/>
                <a:ext cx="2010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8149" extrusionOk="0">
                    <a:moveTo>
                      <a:pt x="2011" y="8043"/>
                    </a:moveTo>
                    <a:cubicBezTo>
                      <a:pt x="1482" y="5397"/>
                      <a:pt x="741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751"/>
                      <a:pt x="1482" y="5397"/>
                      <a:pt x="2011" y="8149"/>
                    </a:cubicBezTo>
                    <a:cubicBezTo>
                      <a:pt x="2011" y="8149"/>
                      <a:pt x="2011" y="8149"/>
                      <a:pt x="2011" y="81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8" name="Google Shape;13505;g3acbb144eea_1_6349">
                <a:extLst>
                  <a:ext uri="{FF2B5EF4-FFF2-40B4-BE49-F238E27FC236}">
                    <a16:creationId xmlns:a16="http://schemas.microsoft.com/office/drawing/2014/main" id="{2D6A4201-F32F-69E3-FF30-D0568E9F2DF3}"/>
                  </a:ext>
                </a:extLst>
              </p:cNvPr>
              <p:cNvSpPr/>
              <p:nvPr/>
            </p:nvSpPr>
            <p:spPr>
              <a:xfrm>
                <a:off x="1387263" y="4760489"/>
                <a:ext cx="2540" cy="423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4233" extrusionOk="0">
                    <a:moveTo>
                      <a:pt x="106" y="4233"/>
                    </a:moveTo>
                    <a:cubicBezTo>
                      <a:pt x="952" y="2857"/>
                      <a:pt x="1799" y="1376"/>
                      <a:pt x="2540" y="0"/>
                    </a:cubicBezTo>
                    <a:cubicBezTo>
                      <a:pt x="1693" y="1482"/>
                      <a:pt x="847" y="2857"/>
                      <a:pt x="0" y="4233"/>
                    </a:cubicBezTo>
                    <a:cubicBezTo>
                      <a:pt x="0" y="4233"/>
                      <a:pt x="0" y="4233"/>
                      <a:pt x="0" y="423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9" name="Google Shape;13506;g3acbb144eea_1_6349">
                <a:extLst>
                  <a:ext uri="{FF2B5EF4-FFF2-40B4-BE49-F238E27FC236}">
                    <a16:creationId xmlns:a16="http://schemas.microsoft.com/office/drawing/2014/main" id="{BFB98BE4-ED5A-CBD5-B53B-0764A1F1CC2E}"/>
                  </a:ext>
                </a:extLst>
              </p:cNvPr>
              <p:cNvSpPr/>
              <p:nvPr/>
            </p:nvSpPr>
            <p:spPr>
              <a:xfrm>
                <a:off x="1379220" y="4771178"/>
                <a:ext cx="4127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5609" extrusionOk="0">
                    <a:moveTo>
                      <a:pt x="106" y="5609"/>
                    </a:moveTo>
                    <a:cubicBezTo>
                      <a:pt x="1482" y="3704"/>
                      <a:pt x="2857" y="1905"/>
                      <a:pt x="4127" y="0"/>
                    </a:cubicBezTo>
                    <a:cubicBezTo>
                      <a:pt x="4127" y="0"/>
                      <a:pt x="4127" y="0"/>
                      <a:pt x="4127" y="0"/>
                    </a:cubicBezTo>
                    <a:cubicBezTo>
                      <a:pt x="2857" y="1905"/>
                      <a:pt x="1376" y="3810"/>
                      <a:pt x="0" y="5609"/>
                    </a:cubicBezTo>
                    <a:cubicBezTo>
                      <a:pt x="0" y="5609"/>
                      <a:pt x="0" y="5609"/>
                      <a:pt x="0" y="560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0" name="Google Shape;13507;g3acbb144eea_1_6349">
                <a:extLst>
                  <a:ext uri="{FF2B5EF4-FFF2-40B4-BE49-F238E27FC236}">
                    <a16:creationId xmlns:a16="http://schemas.microsoft.com/office/drawing/2014/main" id="{17B106BF-5FDB-0FE8-ED93-B679C339B2AF}"/>
                  </a:ext>
                </a:extLst>
              </p:cNvPr>
              <p:cNvSpPr/>
              <p:nvPr/>
            </p:nvSpPr>
            <p:spPr>
              <a:xfrm>
                <a:off x="1394248" y="4745566"/>
                <a:ext cx="2963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6456" extrusionOk="0">
                    <a:moveTo>
                      <a:pt x="0" y="6456"/>
                    </a:moveTo>
                    <a:cubicBezTo>
                      <a:pt x="1058" y="4339"/>
                      <a:pt x="2011" y="2222"/>
                      <a:pt x="2963" y="0"/>
                    </a:cubicBezTo>
                    <a:cubicBezTo>
                      <a:pt x="2963" y="0"/>
                      <a:pt x="2963" y="0"/>
                      <a:pt x="2963" y="0"/>
                    </a:cubicBezTo>
                    <a:cubicBezTo>
                      <a:pt x="2011" y="2222"/>
                      <a:pt x="1058" y="4339"/>
                      <a:pt x="0" y="6456"/>
                    </a:cubicBezTo>
                    <a:cubicBezTo>
                      <a:pt x="0" y="6456"/>
                      <a:pt x="0" y="6456"/>
                      <a:pt x="0" y="645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1" name="Google Shape;13508;g3acbb144eea_1_6349">
                <a:extLst>
                  <a:ext uri="{FF2B5EF4-FFF2-40B4-BE49-F238E27FC236}">
                    <a16:creationId xmlns:a16="http://schemas.microsoft.com/office/drawing/2014/main" id="{85E071F9-DA39-E17A-89E7-890321056DA7}"/>
                  </a:ext>
                </a:extLst>
              </p:cNvPr>
              <p:cNvSpPr/>
              <p:nvPr/>
            </p:nvSpPr>
            <p:spPr>
              <a:xfrm>
                <a:off x="1360487" y="4794038"/>
                <a:ext cx="4233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915" extrusionOk="0">
                    <a:moveTo>
                      <a:pt x="4233" y="0"/>
                    </a:move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376"/>
                      <a:pt x="1376" y="2540"/>
                      <a:pt x="0" y="3916"/>
                    </a:cubicBezTo>
                    <a:cubicBezTo>
                      <a:pt x="1376" y="2646"/>
                      <a:pt x="2858" y="1376"/>
                      <a:pt x="423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2" name="Google Shape;13509;g3acbb144eea_1_6349">
                <a:extLst>
                  <a:ext uri="{FF2B5EF4-FFF2-40B4-BE49-F238E27FC236}">
                    <a16:creationId xmlns:a16="http://schemas.microsoft.com/office/drawing/2014/main" id="{A40DCB9C-53FC-C4EF-D3C4-E32F2DFA3764}"/>
                  </a:ext>
                </a:extLst>
              </p:cNvPr>
              <p:cNvSpPr/>
              <p:nvPr/>
            </p:nvSpPr>
            <p:spPr>
              <a:xfrm>
                <a:off x="1370118" y="4783031"/>
                <a:ext cx="455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5080" extrusionOk="0">
                    <a:moveTo>
                      <a:pt x="0" y="5080"/>
                    </a:moveTo>
                    <a:cubicBezTo>
                      <a:pt x="1482" y="3387"/>
                      <a:pt x="3069" y="1693"/>
                      <a:pt x="4551" y="0"/>
                    </a:cubicBezTo>
                    <a:cubicBezTo>
                      <a:pt x="4551" y="0"/>
                      <a:pt x="4551" y="0"/>
                      <a:pt x="4551" y="0"/>
                    </a:cubicBezTo>
                    <a:cubicBezTo>
                      <a:pt x="3069" y="1799"/>
                      <a:pt x="1482" y="3387"/>
                      <a:pt x="0" y="5080"/>
                    </a:cubicBezTo>
                    <a:cubicBezTo>
                      <a:pt x="0" y="5080"/>
                      <a:pt x="0" y="5080"/>
                      <a:pt x="0" y="508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3" name="Google Shape;13510;g3acbb144eea_1_6349">
                <a:extLst>
                  <a:ext uri="{FF2B5EF4-FFF2-40B4-BE49-F238E27FC236}">
                    <a16:creationId xmlns:a16="http://schemas.microsoft.com/office/drawing/2014/main" id="{30317329-8689-E6B6-27FF-12CFC0F5151B}"/>
                  </a:ext>
                </a:extLst>
              </p:cNvPr>
              <p:cNvSpPr/>
              <p:nvPr/>
            </p:nvSpPr>
            <p:spPr>
              <a:xfrm>
                <a:off x="1342072" y="4509452"/>
                <a:ext cx="4021" cy="1280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805" extrusionOk="0">
                    <a:moveTo>
                      <a:pt x="0" y="0"/>
                    </a:moveTo>
                    <a:cubicBezTo>
                      <a:pt x="1164" y="4339"/>
                      <a:pt x="2646" y="8572"/>
                      <a:pt x="4022" y="12806"/>
                    </a:cubicBezTo>
                    <a:cubicBezTo>
                      <a:pt x="2646" y="8572"/>
                      <a:pt x="1164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4" name="Google Shape;13511;g3acbb144eea_1_6349">
                <a:extLst>
                  <a:ext uri="{FF2B5EF4-FFF2-40B4-BE49-F238E27FC236}">
                    <a16:creationId xmlns:a16="http://schemas.microsoft.com/office/drawing/2014/main" id="{A3661ABB-4787-0DC6-BD1A-0450F9169DF8}"/>
                  </a:ext>
                </a:extLst>
              </p:cNvPr>
              <p:cNvSpPr/>
              <p:nvPr/>
            </p:nvSpPr>
            <p:spPr>
              <a:xfrm>
                <a:off x="1409170" y="4674658"/>
                <a:ext cx="31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317" h="7725" extrusionOk="0">
                    <a:moveTo>
                      <a:pt x="317" y="7726"/>
                    </a:moveTo>
                    <a:cubicBezTo>
                      <a:pt x="317" y="5186"/>
                      <a:pt x="106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12" y="2540"/>
                      <a:pt x="317" y="5186"/>
                      <a:pt x="317" y="7726"/>
                    </a:cubicBezTo>
                    <a:lnTo>
                      <a:pt x="317" y="772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5" name="Google Shape;13512;g3acbb144eea_1_6349">
                <a:extLst>
                  <a:ext uri="{FF2B5EF4-FFF2-40B4-BE49-F238E27FC236}">
                    <a16:creationId xmlns:a16="http://schemas.microsoft.com/office/drawing/2014/main" id="{78C817C8-11A8-B298-26FD-79064119460F}"/>
                  </a:ext>
                </a:extLst>
              </p:cNvPr>
              <p:cNvSpPr/>
              <p:nvPr/>
            </p:nvSpPr>
            <p:spPr>
              <a:xfrm>
                <a:off x="1408959" y="4689263"/>
                <a:ext cx="423" cy="751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14" extrusionOk="0">
                    <a:moveTo>
                      <a:pt x="106" y="7514"/>
                    </a:moveTo>
                    <a:cubicBezTo>
                      <a:pt x="317" y="4974"/>
                      <a:pt x="423" y="2540"/>
                      <a:pt x="423" y="0"/>
                    </a:cubicBezTo>
                    <a:lnTo>
                      <a:pt x="423" y="0"/>
                    </a:lnTo>
                    <a:cubicBezTo>
                      <a:pt x="423" y="2540"/>
                      <a:pt x="212" y="5080"/>
                      <a:pt x="0" y="7514"/>
                    </a:cubicBezTo>
                    <a:cubicBezTo>
                      <a:pt x="0" y="7514"/>
                      <a:pt x="0" y="7514"/>
                      <a:pt x="0" y="75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6" name="Google Shape;13513;g3acbb144eea_1_6349">
                <a:extLst>
                  <a:ext uri="{FF2B5EF4-FFF2-40B4-BE49-F238E27FC236}">
                    <a16:creationId xmlns:a16="http://schemas.microsoft.com/office/drawing/2014/main" id="{823E4F30-BB00-12F1-FAC1-82887A53C9D9}"/>
                  </a:ext>
                </a:extLst>
              </p:cNvPr>
              <p:cNvSpPr/>
              <p:nvPr/>
            </p:nvSpPr>
            <p:spPr>
              <a:xfrm>
                <a:off x="1407265" y="4703762"/>
                <a:ext cx="1058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7302" extrusionOk="0">
                    <a:moveTo>
                      <a:pt x="0" y="7303"/>
                    </a:moveTo>
                    <a:cubicBezTo>
                      <a:pt x="423" y="4868"/>
                      <a:pt x="741" y="2434"/>
                      <a:pt x="1058" y="0"/>
                    </a:cubicBezTo>
                    <a:cubicBezTo>
                      <a:pt x="1058" y="0"/>
                      <a:pt x="1058" y="0"/>
                      <a:pt x="1058" y="0"/>
                    </a:cubicBezTo>
                    <a:cubicBezTo>
                      <a:pt x="741" y="2434"/>
                      <a:pt x="423" y="4868"/>
                      <a:pt x="0" y="7303"/>
                    </a:cubicBezTo>
                    <a:cubicBezTo>
                      <a:pt x="0" y="7303"/>
                      <a:pt x="0" y="7303"/>
                      <a:pt x="0" y="730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7" name="Google Shape;13514;g3acbb144eea_1_6349">
                <a:extLst>
                  <a:ext uri="{FF2B5EF4-FFF2-40B4-BE49-F238E27FC236}">
                    <a16:creationId xmlns:a16="http://schemas.microsoft.com/office/drawing/2014/main" id="{65A8CFD1-DC34-C053-55AC-210084461CEC}"/>
                  </a:ext>
                </a:extLst>
              </p:cNvPr>
              <p:cNvSpPr/>
              <p:nvPr/>
            </p:nvSpPr>
            <p:spPr>
              <a:xfrm>
                <a:off x="1383347" y="4598564"/>
                <a:ext cx="7937" cy="13229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13229" extrusionOk="0">
                    <a:moveTo>
                      <a:pt x="7832" y="13123"/>
                    </a:moveTo>
                    <a:cubicBezTo>
                      <a:pt x="7832" y="13123"/>
                      <a:pt x="7832" y="13123"/>
                      <a:pt x="7832" y="13123"/>
                    </a:cubicBezTo>
                    <a:cubicBezTo>
                      <a:pt x="5397" y="8678"/>
                      <a:pt x="2857" y="4339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2857" y="4339"/>
                      <a:pt x="5503" y="8678"/>
                      <a:pt x="7938" y="132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8" name="Google Shape;13515;g3acbb144eea_1_6349">
                <a:extLst>
                  <a:ext uri="{FF2B5EF4-FFF2-40B4-BE49-F238E27FC236}">
                    <a16:creationId xmlns:a16="http://schemas.microsoft.com/office/drawing/2014/main" id="{8A16E223-CC52-21D1-FC23-8B3364C86CBB}"/>
                  </a:ext>
                </a:extLst>
              </p:cNvPr>
              <p:cNvSpPr/>
              <p:nvPr/>
            </p:nvSpPr>
            <p:spPr>
              <a:xfrm>
                <a:off x="1407477" y="4660159"/>
                <a:ext cx="1164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937" extrusionOk="0">
                    <a:moveTo>
                      <a:pt x="1164" y="7832"/>
                    </a:moveTo>
                    <a:cubicBezTo>
                      <a:pt x="847" y="5186"/>
                      <a:pt x="423" y="254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3" y="2646"/>
                      <a:pt x="847" y="5292"/>
                      <a:pt x="1164" y="7938"/>
                    </a:cubicBezTo>
                    <a:cubicBezTo>
                      <a:pt x="1164" y="7938"/>
                      <a:pt x="1164" y="7938"/>
                      <a:pt x="1164" y="793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9" name="Google Shape;13516;g3acbb144eea_1_6349">
                <a:extLst>
                  <a:ext uri="{FF2B5EF4-FFF2-40B4-BE49-F238E27FC236}">
                    <a16:creationId xmlns:a16="http://schemas.microsoft.com/office/drawing/2014/main" id="{A8603593-37AC-0DB8-0EC2-767DBA6494AC}"/>
                  </a:ext>
                </a:extLst>
              </p:cNvPr>
              <p:cNvSpPr/>
              <p:nvPr/>
            </p:nvSpPr>
            <p:spPr>
              <a:xfrm>
                <a:off x="1363450" y="4564379"/>
                <a:ext cx="4762" cy="931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313" extrusionOk="0">
                    <a:moveTo>
                      <a:pt x="0" y="0"/>
                    </a:moveTo>
                    <a:cubicBezTo>
                      <a:pt x="1587" y="3175"/>
                      <a:pt x="3069" y="6244"/>
                      <a:pt x="4762" y="9313"/>
                    </a:cubicBezTo>
                    <a:cubicBezTo>
                      <a:pt x="3069" y="6244"/>
                      <a:pt x="1587" y="306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0" name="Google Shape;13517;g3acbb144eea_1_6349">
                <a:extLst>
                  <a:ext uri="{FF2B5EF4-FFF2-40B4-BE49-F238E27FC236}">
                    <a16:creationId xmlns:a16="http://schemas.microsoft.com/office/drawing/2014/main" id="{E3866E06-3D48-ECF4-0654-80F02D0680F7}"/>
                  </a:ext>
                </a:extLst>
              </p:cNvPr>
              <p:cNvSpPr/>
              <p:nvPr/>
            </p:nvSpPr>
            <p:spPr>
              <a:xfrm>
                <a:off x="1351174" y="4536545"/>
                <a:ext cx="4762" cy="11747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747" extrusionOk="0">
                    <a:moveTo>
                      <a:pt x="0" y="0"/>
                    </a:moveTo>
                    <a:cubicBezTo>
                      <a:pt x="1482" y="3916"/>
                      <a:pt x="3069" y="7832"/>
                      <a:pt x="4762" y="11748"/>
                    </a:cubicBezTo>
                    <a:cubicBezTo>
                      <a:pt x="3069" y="7832"/>
                      <a:pt x="1482" y="391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1" name="Google Shape;13518;g3acbb144eea_1_6349">
                <a:extLst>
                  <a:ext uri="{FF2B5EF4-FFF2-40B4-BE49-F238E27FC236}">
                    <a16:creationId xmlns:a16="http://schemas.microsoft.com/office/drawing/2014/main" id="{542321B3-1BC0-E4B8-68B3-0E9C83447D3A}"/>
                  </a:ext>
                </a:extLst>
              </p:cNvPr>
              <p:cNvSpPr/>
              <p:nvPr/>
            </p:nvSpPr>
            <p:spPr>
              <a:xfrm>
                <a:off x="1204065" y="4493121"/>
                <a:ext cx="205575" cy="310864"/>
              </a:xfrm>
              <a:custGeom>
                <a:avLst/>
                <a:gdLst/>
                <a:ahLst/>
                <a:cxnLst/>
                <a:rect l="l" t="t" r="r" b="b"/>
                <a:pathLst>
                  <a:path w="205575" h="310864" extrusionOk="0">
                    <a:moveTo>
                      <a:pt x="164148" y="80572"/>
                    </a:moveTo>
                    <a:cubicBezTo>
                      <a:pt x="162454" y="77502"/>
                      <a:pt x="160972" y="74327"/>
                      <a:pt x="159385" y="71258"/>
                    </a:cubicBezTo>
                    <a:cubicBezTo>
                      <a:pt x="156739" y="65966"/>
                      <a:pt x="154093" y="60569"/>
                      <a:pt x="151765" y="55172"/>
                    </a:cubicBezTo>
                    <a:cubicBezTo>
                      <a:pt x="150072" y="51256"/>
                      <a:pt x="148484" y="47340"/>
                      <a:pt x="147003" y="43424"/>
                    </a:cubicBezTo>
                    <a:cubicBezTo>
                      <a:pt x="145203" y="38662"/>
                      <a:pt x="143510" y="34005"/>
                      <a:pt x="141923" y="29136"/>
                    </a:cubicBezTo>
                    <a:cubicBezTo>
                      <a:pt x="140547" y="24903"/>
                      <a:pt x="139065" y="20670"/>
                      <a:pt x="137901" y="16331"/>
                    </a:cubicBezTo>
                    <a:cubicBezTo>
                      <a:pt x="137583" y="15378"/>
                      <a:pt x="137266" y="14426"/>
                      <a:pt x="136948" y="13473"/>
                    </a:cubicBezTo>
                    <a:cubicBezTo>
                      <a:pt x="89218" y="-1979"/>
                      <a:pt x="43180" y="-4201"/>
                      <a:pt x="0" y="7123"/>
                    </a:cubicBezTo>
                    <a:cubicBezTo>
                      <a:pt x="15134" y="101209"/>
                      <a:pt x="50483" y="193496"/>
                      <a:pt x="102023" y="270013"/>
                    </a:cubicBezTo>
                    <a:cubicBezTo>
                      <a:pt x="114194" y="288111"/>
                      <a:pt x="130598" y="301763"/>
                      <a:pt x="148908" y="310865"/>
                    </a:cubicBezTo>
                    <a:cubicBezTo>
                      <a:pt x="151130" y="308960"/>
                      <a:pt x="153564" y="307372"/>
                      <a:pt x="155681" y="305467"/>
                    </a:cubicBezTo>
                    <a:cubicBezTo>
                      <a:pt x="155893" y="305256"/>
                      <a:pt x="156104" y="305044"/>
                      <a:pt x="156316" y="304938"/>
                    </a:cubicBezTo>
                    <a:cubicBezTo>
                      <a:pt x="157692" y="303668"/>
                      <a:pt x="159173" y="302398"/>
                      <a:pt x="160549" y="301022"/>
                    </a:cubicBezTo>
                    <a:cubicBezTo>
                      <a:pt x="162454" y="299117"/>
                      <a:pt x="164148" y="297106"/>
                      <a:pt x="165947" y="295096"/>
                    </a:cubicBezTo>
                    <a:cubicBezTo>
                      <a:pt x="167428" y="293402"/>
                      <a:pt x="169016" y="291709"/>
                      <a:pt x="170498" y="290016"/>
                    </a:cubicBezTo>
                    <a:cubicBezTo>
                      <a:pt x="172191" y="288005"/>
                      <a:pt x="173672" y="285888"/>
                      <a:pt x="175154" y="283771"/>
                    </a:cubicBezTo>
                    <a:cubicBezTo>
                      <a:pt x="176530" y="281866"/>
                      <a:pt x="177906" y="280067"/>
                      <a:pt x="179282" y="278162"/>
                    </a:cubicBezTo>
                    <a:cubicBezTo>
                      <a:pt x="180658" y="276046"/>
                      <a:pt x="181928" y="273929"/>
                      <a:pt x="183303" y="271707"/>
                    </a:cubicBezTo>
                    <a:cubicBezTo>
                      <a:pt x="184150" y="270331"/>
                      <a:pt x="184997" y="268849"/>
                      <a:pt x="185843" y="267473"/>
                    </a:cubicBezTo>
                    <a:cubicBezTo>
                      <a:pt x="186161" y="266838"/>
                      <a:pt x="186584" y="266309"/>
                      <a:pt x="186902" y="265674"/>
                    </a:cubicBezTo>
                    <a:cubicBezTo>
                      <a:pt x="188066" y="263452"/>
                      <a:pt x="189124" y="261229"/>
                      <a:pt x="190183" y="259006"/>
                    </a:cubicBezTo>
                    <a:cubicBezTo>
                      <a:pt x="191241" y="256890"/>
                      <a:pt x="192193" y="254773"/>
                      <a:pt x="193146" y="252551"/>
                    </a:cubicBezTo>
                    <a:cubicBezTo>
                      <a:pt x="194098" y="250328"/>
                      <a:pt x="194945" y="248000"/>
                      <a:pt x="195792" y="245672"/>
                    </a:cubicBezTo>
                    <a:cubicBezTo>
                      <a:pt x="196215" y="244613"/>
                      <a:pt x="196533" y="243661"/>
                      <a:pt x="196850" y="242602"/>
                    </a:cubicBezTo>
                    <a:cubicBezTo>
                      <a:pt x="197273" y="241332"/>
                      <a:pt x="197697" y="240168"/>
                      <a:pt x="198120" y="238898"/>
                    </a:cubicBezTo>
                    <a:cubicBezTo>
                      <a:pt x="198861" y="236570"/>
                      <a:pt x="199496" y="234347"/>
                      <a:pt x="200131" y="232019"/>
                    </a:cubicBezTo>
                    <a:cubicBezTo>
                      <a:pt x="200660" y="230114"/>
                      <a:pt x="201083" y="228103"/>
                      <a:pt x="201613" y="226198"/>
                    </a:cubicBezTo>
                    <a:cubicBezTo>
                      <a:pt x="201613" y="225775"/>
                      <a:pt x="201824" y="225457"/>
                      <a:pt x="201930" y="225034"/>
                    </a:cubicBezTo>
                    <a:cubicBezTo>
                      <a:pt x="202459" y="222706"/>
                      <a:pt x="202883" y="220377"/>
                      <a:pt x="203306" y="218049"/>
                    </a:cubicBezTo>
                    <a:cubicBezTo>
                      <a:pt x="203729" y="215615"/>
                      <a:pt x="204047" y="213181"/>
                      <a:pt x="204364" y="210746"/>
                    </a:cubicBezTo>
                    <a:cubicBezTo>
                      <a:pt x="204682" y="208418"/>
                      <a:pt x="204893" y="206196"/>
                      <a:pt x="205105" y="203867"/>
                    </a:cubicBezTo>
                    <a:cubicBezTo>
                      <a:pt x="205317" y="201327"/>
                      <a:pt x="205422" y="198787"/>
                      <a:pt x="205528" y="196353"/>
                    </a:cubicBezTo>
                    <a:cubicBezTo>
                      <a:pt x="205528" y="194025"/>
                      <a:pt x="205634" y="191802"/>
                      <a:pt x="205528" y="189474"/>
                    </a:cubicBezTo>
                    <a:cubicBezTo>
                      <a:pt x="205528" y="186934"/>
                      <a:pt x="205317" y="184288"/>
                      <a:pt x="205211" y="181748"/>
                    </a:cubicBezTo>
                    <a:cubicBezTo>
                      <a:pt x="205105" y="179526"/>
                      <a:pt x="204893" y="177303"/>
                      <a:pt x="204682" y="175081"/>
                    </a:cubicBezTo>
                    <a:cubicBezTo>
                      <a:pt x="204364" y="172435"/>
                      <a:pt x="203941" y="169789"/>
                      <a:pt x="203518" y="167143"/>
                    </a:cubicBezTo>
                    <a:cubicBezTo>
                      <a:pt x="203200" y="165027"/>
                      <a:pt x="202883" y="162804"/>
                      <a:pt x="202353" y="160687"/>
                    </a:cubicBezTo>
                    <a:cubicBezTo>
                      <a:pt x="201824" y="157936"/>
                      <a:pt x="201083" y="155290"/>
                      <a:pt x="200343" y="152538"/>
                    </a:cubicBezTo>
                    <a:cubicBezTo>
                      <a:pt x="199813" y="150527"/>
                      <a:pt x="199284" y="148411"/>
                      <a:pt x="198649" y="146400"/>
                    </a:cubicBezTo>
                    <a:cubicBezTo>
                      <a:pt x="197803" y="143542"/>
                      <a:pt x="196744" y="140791"/>
                      <a:pt x="195686" y="137933"/>
                    </a:cubicBezTo>
                    <a:cubicBezTo>
                      <a:pt x="194945" y="136028"/>
                      <a:pt x="194416" y="134229"/>
                      <a:pt x="193569" y="132324"/>
                    </a:cubicBezTo>
                    <a:cubicBezTo>
                      <a:pt x="192299" y="129255"/>
                      <a:pt x="190818" y="126186"/>
                      <a:pt x="189230" y="123222"/>
                    </a:cubicBezTo>
                    <a:cubicBezTo>
                      <a:pt x="188489" y="121741"/>
                      <a:pt x="187854" y="120153"/>
                      <a:pt x="187008" y="118672"/>
                    </a:cubicBezTo>
                    <a:cubicBezTo>
                      <a:pt x="184573" y="114226"/>
                      <a:pt x="181928" y="109782"/>
                      <a:pt x="179070" y="105442"/>
                    </a:cubicBezTo>
                    <a:cubicBezTo>
                      <a:pt x="173567" y="97293"/>
                      <a:pt x="168698" y="89038"/>
                      <a:pt x="164148" y="8057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2" name="Google Shape;13519;g3acbb144eea_1_6349">
                <a:extLst>
                  <a:ext uri="{FF2B5EF4-FFF2-40B4-BE49-F238E27FC236}">
                    <a16:creationId xmlns:a16="http://schemas.microsoft.com/office/drawing/2014/main" id="{81F52D29-8809-7710-D4F4-3F63E19B6464}"/>
                  </a:ext>
                </a:extLst>
              </p:cNvPr>
              <p:cNvSpPr/>
              <p:nvPr/>
            </p:nvSpPr>
            <p:spPr>
              <a:xfrm>
                <a:off x="1353079" y="4798483"/>
                <a:ext cx="6773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5715" extrusionOk="0">
                    <a:moveTo>
                      <a:pt x="6773" y="0"/>
                    </a:moveTo>
                    <a:cubicBezTo>
                      <a:pt x="4657" y="1905"/>
                      <a:pt x="2222" y="3598"/>
                      <a:pt x="0" y="5398"/>
                    </a:cubicBezTo>
                    <a:cubicBezTo>
                      <a:pt x="212" y="5398"/>
                      <a:pt x="317" y="5609"/>
                      <a:pt x="529" y="5715"/>
                    </a:cubicBezTo>
                    <a:cubicBezTo>
                      <a:pt x="2752" y="3916"/>
                      <a:pt x="4763" y="1905"/>
                      <a:pt x="677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3" name="Google Shape;13520;g3acbb144eea_1_6349">
                <a:extLst>
                  <a:ext uri="{FF2B5EF4-FFF2-40B4-BE49-F238E27FC236}">
                    <a16:creationId xmlns:a16="http://schemas.microsoft.com/office/drawing/2014/main" id="{909D056E-4E9D-B8D7-0583-93B555A81A82}"/>
                  </a:ext>
                </a:extLst>
              </p:cNvPr>
              <p:cNvSpPr/>
              <p:nvPr/>
            </p:nvSpPr>
            <p:spPr>
              <a:xfrm>
                <a:off x="2750290" y="5459306"/>
                <a:ext cx="4127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1481" extrusionOk="0">
                    <a:moveTo>
                      <a:pt x="0" y="0"/>
                    </a:moveTo>
                    <a:cubicBezTo>
                      <a:pt x="1376" y="529"/>
                      <a:pt x="2752" y="1058"/>
                      <a:pt x="4128" y="1481"/>
                    </a:cubicBezTo>
                    <a:cubicBezTo>
                      <a:pt x="4128" y="1481"/>
                      <a:pt x="4128" y="1481"/>
                      <a:pt x="4128" y="1481"/>
                    </a:cubicBezTo>
                    <a:cubicBezTo>
                      <a:pt x="2752" y="1058"/>
                      <a:pt x="1376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4" name="Google Shape;13521;g3acbb144eea_1_6349">
                <a:extLst>
                  <a:ext uri="{FF2B5EF4-FFF2-40B4-BE49-F238E27FC236}">
                    <a16:creationId xmlns:a16="http://schemas.microsoft.com/office/drawing/2014/main" id="{4F2B0EC7-20FF-A0BB-655A-CA6C811F0402}"/>
                  </a:ext>
                </a:extLst>
              </p:cNvPr>
              <p:cNvSpPr/>
              <p:nvPr/>
            </p:nvSpPr>
            <p:spPr>
              <a:xfrm>
                <a:off x="2764684" y="5463539"/>
                <a:ext cx="634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05" extrusionOk="0">
                    <a:moveTo>
                      <a:pt x="0" y="0"/>
                    </a:moveTo>
                    <a:cubicBezTo>
                      <a:pt x="0" y="0"/>
                      <a:pt x="423" y="0"/>
                      <a:pt x="635" y="106"/>
                    </a:cubicBezTo>
                    <a:cubicBezTo>
                      <a:pt x="423" y="106"/>
                      <a:pt x="212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7" name="Google Shape;13522;g3acbb144eea_1_6349">
                <a:extLst>
                  <a:ext uri="{FF2B5EF4-FFF2-40B4-BE49-F238E27FC236}">
                    <a16:creationId xmlns:a16="http://schemas.microsoft.com/office/drawing/2014/main" id="{0EE64DAD-7822-D8D3-7E6B-A727191E78E2}"/>
                  </a:ext>
                </a:extLst>
              </p:cNvPr>
              <p:cNvSpPr/>
              <p:nvPr/>
            </p:nvSpPr>
            <p:spPr>
              <a:xfrm>
                <a:off x="2736215" y="5453697"/>
                <a:ext cx="296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1375" extrusionOk="0">
                    <a:moveTo>
                      <a:pt x="0" y="0"/>
                    </a:moveTo>
                    <a:cubicBezTo>
                      <a:pt x="952" y="423"/>
                      <a:pt x="2011" y="953"/>
                      <a:pt x="2963" y="1376"/>
                    </a:cubicBezTo>
                    <a:cubicBezTo>
                      <a:pt x="2011" y="953"/>
                      <a:pt x="952" y="42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8" name="Google Shape;13523;g3acbb144eea_1_6349">
                <a:extLst>
                  <a:ext uri="{FF2B5EF4-FFF2-40B4-BE49-F238E27FC236}">
                    <a16:creationId xmlns:a16="http://schemas.microsoft.com/office/drawing/2014/main" id="{02E267A9-D652-E11E-C8BE-8AD2C5EEABE4}"/>
                  </a:ext>
                </a:extLst>
              </p:cNvPr>
              <p:cNvSpPr/>
              <p:nvPr/>
            </p:nvSpPr>
            <p:spPr>
              <a:xfrm>
                <a:off x="2658639" y="5378767"/>
                <a:ext cx="23494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23494" h="3344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4182" y="20955"/>
                    </a:lnTo>
                    <a:cubicBezTo>
                      <a:pt x="17145" y="25294"/>
                      <a:pt x="20214" y="29422"/>
                      <a:pt x="23495" y="33443"/>
                    </a:cubicBezTo>
                    <a:lnTo>
                      <a:pt x="23495" y="33443"/>
                    </a:lnTo>
                    <a:cubicBezTo>
                      <a:pt x="20214" y="29527"/>
                      <a:pt x="17039" y="25400"/>
                      <a:pt x="14182" y="209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9" name="Google Shape;13524;g3acbb144eea_1_6349">
                <a:extLst>
                  <a:ext uri="{FF2B5EF4-FFF2-40B4-BE49-F238E27FC236}">
                    <a16:creationId xmlns:a16="http://schemas.microsoft.com/office/drawing/2014/main" id="{8E9A7E9F-1DBB-4795-A29A-BD27119460F7}"/>
                  </a:ext>
                </a:extLst>
              </p:cNvPr>
              <p:cNvSpPr/>
              <p:nvPr/>
            </p:nvSpPr>
            <p:spPr>
              <a:xfrm>
                <a:off x="2685944" y="5416444"/>
                <a:ext cx="6455" cy="7090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090" extrusionOk="0">
                    <a:moveTo>
                      <a:pt x="6456" y="7091"/>
                    </a:moveTo>
                    <a:lnTo>
                      <a:pt x="6456" y="7091"/>
                    </a:lnTo>
                    <a:cubicBezTo>
                      <a:pt x="4233" y="4868"/>
                      <a:pt x="2117" y="2434"/>
                      <a:pt x="0" y="0"/>
                    </a:cubicBezTo>
                    <a:cubicBezTo>
                      <a:pt x="2117" y="2434"/>
                      <a:pt x="4233" y="4868"/>
                      <a:pt x="6456" y="709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0" name="Google Shape;13525;g3acbb144eea_1_6349">
                <a:extLst>
                  <a:ext uri="{FF2B5EF4-FFF2-40B4-BE49-F238E27FC236}">
                    <a16:creationId xmlns:a16="http://schemas.microsoft.com/office/drawing/2014/main" id="{530BF8AB-8692-584D-A365-EA25F9D1CCF2}"/>
                  </a:ext>
                </a:extLst>
              </p:cNvPr>
              <p:cNvSpPr/>
              <p:nvPr/>
            </p:nvSpPr>
            <p:spPr>
              <a:xfrm>
                <a:off x="2727325" y="5449358"/>
                <a:ext cx="634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634" h="317" extrusionOk="0">
                    <a:moveTo>
                      <a:pt x="635" y="317"/>
                    </a:moveTo>
                    <a:lnTo>
                      <a:pt x="635" y="317"/>
                    </a:lnTo>
                    <a:cubicBezTo>
                      <a:pt x="635" y="317"/>
                      <a:pt x="212" y="105"/>
                      <a:pt x="0" y="0"/>
                    </a:cubicBezTo>
                    <a:cubicBezTo>
                      <a:pt x="212" y="105"/>
                      <a:pt x="423" y="211"/>
                      <a:pt x="635" y="31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1" name="Google Shape;13526;g3acbb144eea_1_6349">
                <a:extLst>
                  <a:ext uri="{FF2B5EF4-FFF2-40B4-BE49-F238E27FC236}">
                    <a16:creationId xmlns:a16="http://schemas.microsoft.com/office/drawing/2014/main" id="{512BF520-E88B-6003-0AEC-24C06501982F}"/>
                  </a:ext>
                </a:extLst>
              </p:cNvPr>
              <p:cNvSpPr/>
              <p:nvPr/>
            </p:nvSpPr>
            <p:spPr>
              <a:xfrm>
                <a:off x="2838238" y="5463433"/>
                <a:ext cx="317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317" h="10583" extrusionOk="0">
                    <a:moveTo>
                      <a:pt x="0" y="0"/>
                    </a:moveTo>
                    <a:cubicBezTo>
                      <a:pt x="0" y="0"/>
                      <a:pt x="212" y="0"/>
                      <a:pt x="317" y="0"/>
                    </a:cubicBezTo>
                    <a:cubicBezTo>
                      <a:pt x="317" y="0"/>
                      <a:pt x="317" y="0"/>
                      <a:pt x="317" y="0"/>
                    </a:cubicBezTo>
                    <a:cubicBezTo>
                      <a:pt x="212" y="0"/>
                      <a:pt x="106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2" name="Google Shape;13527;g3acbb144eea_1_6349">
                <a:extLst>
                  <a:ext uri="{FF2B5EF4-FFF2-40B4-BE49-F238E27FC236}">
                    <a16:creationId xmlns:a16="http://schemas.microsoft.com/office/drawing/2014/main" id="{6A56B06F-3957-98F4-D981-02927BD3BFC1}"/>
                  </a:ext>
                </a:extLst>
              </p:cNvPr>
              <p:cNvSpPr/>
              <p:nvPr/>
            </p:nvSpPr>
            <p:spPr>
              <a:xfrm>
                <a:off x="2658639" y="5255471"/>
                <a:ext cx="220873" cy="212345"/>
              </a:xfrm>
              <a:custGeom>
                <a:avLst/>
                <a:gdLst/>
                <a:ahLst/>
                <a:cxnLst/>
                <a:rect l="l" t="t" r="r" b="b"/>
                <a:pathLst>
                  <a:path w="220873" h="212345" extrusionOk="0">
                    <a:moveTo>
                      <a:pt x="193887" y="203729"/>
                    </a:moveTo>
                    <a:cubicBezTo>
                      <a:pt x="199072" y="201930"/>
                      <a:pt x="204047" y="199708"/>
                      <a:pt x="209127" y="197379"/>
                    </a:cubicBezTo>
                    <a:cubicBezTo>
                      <a:pt x="211878" y="196109"/>
                      <a:pt x="214630" y="194627"/>
                      <a:pt x="217276" y="193040"/>
                    </a:cubicBezTo>
                    <a:cubicBezTo>
                      <a:pt x="218440" y="192405"/>
                      <a:pt x="219710" y="191664"/>
                      <a:pt x="220874" y="190923"/>
                    </a:cubicBezTo>
                    <a:cubicBezTo>
                      <a:pt x="217488" y="179070"/>
                      <a:pt x="212196" y="167640"/>
                      <a:pt x="204999" y="156845"/>
                    </a:cubicBezTo>
                    <a:lnTo>
                      <a:pt x="101388" y="0"/>
                    </a:lnTo>
                    <a:cubicBezTo>
                      <a:pt x="66358" y="46778"/>
                      <a:pt x="32067" y="87842"/>
                      <a:pt x="0" y="123296"/>
                    </a:cubicBezTo>
                    <a:lnTo>
                      <a:pt x="14182" y="144251"/>
                    </a:lnTo>
                    <a:cubicBezTo>
                      <a:pt x="17145" y="148590"/>
                      <a:pt x="20214" y="152718"/>
                      <a:pt x="23495" y="156739"/>
                    </a:cubicBezTo>
                    <a:cubicBezTo>
                      <a:pt x="24659" y="158115"/>
                      <a:pt x="25929" y="159385"/>
                      <a:pt x="27199" y="160761"/>
                    </a:cubicBezTo>
                    <a:cubicBezTo>
                      <a:pt x="27199" y="160761"/>
                      <a:pt x="27199" y="160761"/>
                      <a:pt x="27305" y="160867"/>
                    </a:cubicBezTo>
                    <a:cubicBezTo>
                      <a:pt x="29422" y="163301"/>
                      <a:pt x="31538" y="165735"/>
                      <a:pt x="33761" y="167958"/>
                    </a:cubicBezTo>
                    <a:cubicBezTo>
                      <a:pt x="35348" y="169545"/>
                      <a:pt x="37147" y="171027"/>
                      <a:pt x="38735" y="172509"/>
                    </a:cubicBezTo>
                    <a:cubicBezTo>
                      <a:pt x="40746" y="174308"/>
                      <a:pt x="42757" y="176212"/>
                      <a:pt x="44873" y="177906"/>
                    </a:cubicBezTo>
                    <a:cubicBezTo>
                      <a:pt x="46884" y="179493"/>
                      <a:pt x="48895" y="180975"/>
                      <a:pt x="51012" y="182457"/>
                    </a:cubicBezTo>
                    <a:cubicBezTo>
                      <a:pt x="52917" y="183833"/>
                      <a:pt x="54822" y="185315"/>
                      <a:pt x="56832" y="186690"/>
                    </a:cubicBezTo>
                    <a:cubicBezTo>
                      <a:pt x="59161" y="188278"/>
                      <a:pt x="61595" y="189653"/>
                      <a:pt x="64029" y="191029"/>
                    </a:cubicBezTo>
                    <a:cubicBezTo>
                      <a:pt x="65617" y="191982"/>
                      <a:pt x="67204" y="192934"/>
                      <a:pt x="68792" y="193781"/>
                    </a:cubicBezTo>
                    <a:cubicBezTo>
                      <a:pt x="69003" y="193887"/>
                      <a:pt x="69215" y="193992"/>
                      <a:pt x="69426" y="194098"/>
                    </a:cubicBezTo>
                    <a:cubicBezTo>
                      <a:pt x="72072" y="195580"/>
                      <a:pt x="74824" y="196850"/>
                      <a:pt x="77576" y="198120"/>
                    </a:cubicBezTo>
                    <a:cubicBezTo>
                      <a:pt x="78528" y="198544"/>
                      <a:pt x="79587" y="199073"/>
                      <a:pt x="80539" y="199496"/>
                    </a:cubicBezTo>
                    <a:cubicBezTo>
                      <a:pt x="81174" y="199814"/>
                      <a:pt x="81703" y="200131"/>
                      <a:pt x="82338" y="200343"/>
                    </a:cubicBezTo>
                    <a:cubicBezTo>
                      <a:pt x="85407" y="201613"/>
                      <a:pt x="88477" y="202777"/>
                      <a:pt x="91652" y="203835"/>
                    </a:cubicBezTo>
                    <a:cubicBezTo>
                      <a:pt x="93027" y="204364"/>
                      <a:pt x="94403" y="204894"/>
                      <a:pt x="95779" y="205317"/>
                    </a:cubicBezTo>
                    <a:cubicBezTo>
                      <a:pt x="99166" y="206375"/>
                      <a:pt x="102658" y="207327"/>
                      <a:pt x="106045" y="208068"/>
                    </a:cubicBezTo>
                    <a:cubicBezTo>
                      <a:pt x="106257" y="208068"/>
                      <a:pt x="106468" y="208068"/>
                      <a:pt x="106680" y="208174"/>
                    </a:cubicBezTo>
                    <a:cubicBezTo>
                      <a:pt x="107632" y="208386"/>
                      <a:pt x="108585" y="208703"/>
                      <a:pt x="109537" y="208915"/>
                    </a:cubicBezTo>
                    <a:cubicBezTo>
                      <a:pt x="113242" y="209762"/>
                      <a:pt x="117051" y="210397"/>
                      <a:pt x="120862" y="210926"/>
                    </a:cubicBezTo>
                    <a:cubicBezTo>
                      <a:pt x="121708" y="211032"/>
                      <a:pt x="122661" y="211243"/>
                      <a:pt x="123507" y="211349"/>
                    </a:cubicBezTo>
                    <a:cubicBezTo>
                      <a:pt x="127529" y="211878"/>
                      <a:pt x="131551" y="212196"/>
                      <a:pt x="135678" y="212302"/>
                    </a:cubicBezTo>
                    <a:cubicBezTo>
                      <a:pt x="136313" y="212302"/>
                      <a:pt x="136948" y="212302"/>
                      <a:pt x="137689" y="212302"/>
                    </a:cubicBezTo>
                    <a:cubicBezTo>
                      <a:pt x="141922" y="212408"/>
                      <a:pt x="146262" y="212302"/>
                      <a:pt x="150495" y="212196"/>
                    </a:cubicBezTo>
                    <a:cubicBezTo>
                      <a:pt x="150918" y="212196"/>
                      <a:pt x="151342" y="212196"/>
                      <a:pt x="151871" y="212196"/>
                    </a:cubicBezTo>
                    <a:cubicBezTo>
                      <a:pt x="156316" y="211878"/>
                      <a:pt x="160761" y="211455"/>
                      <a:pt x="165206" y="210820"/>
                    </a:cubicBezTo>
                    <a:cubicBezTo>
                      <a:pt x="165417" y="210820"/>
                      <a:pt x="165735" y="210820"/>
                      <a:pt x="165947" y="210714"/>
                    </a:cubicBezTo>
                    <a:cubicBezTo>
                      <a:pt x="170498" y="209973"/>
                      <a:pt x="175154" y="209127"/>
                      <a:pt x="179705" y="207962"/>
                    </a:cubicBezTo>
                    <a:cubicBezTo>
                      <a:pt x="179811" y="207962"/>
                      <a:pt x="179917" y="207962"/>
                      <a:pt x="180022" y="207962"/>
                    </a:cubicBezTo>
                    <a:cubicBezTo>
                      <a:pt x="184679" y="206798"/>
                      <a:pt x="189230" y="205423"/>
                      <a:pt x="193887" y="203835"/>
                    </a:cubicBezTo>
                    <a:cubicBezTo>
                      <a:pt x="193887" y="203835"/>
                      <a:pt x="193887" y="203835"/>
                      <a:pt x="193887" y="2038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3" name="Google Shape;13528;g3acbb144eea_1_6349">
                <a:extLst>
                  <a:ext uri="{FF2B5EF4-FFF2-40B4-BE49-F238E27FC236}">
                    <a16:creationId xmlns:a16="http://schemas.microsoft.com/office/drawing/2014/main" id="{B1F54115-40C1-03EC-ECC6-71D3020086CD}"/>
                  </a:ext>
                </a:extLst>
              </p:cNvPr>
              <p:cNvSpPr/>
              <p:nvPr/>
            </p:nvSpPr>
            <p:spPr>
              <a:xfrm>
                <a:off x="2852525" y="5452850"/>
                <a:ext cx="1524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5240" h="6350" extrusionOk="0">
                    <a:moveTo>
                      <a:pt x="15240" y="0"/>
                    </a:moveTo>
                    <a:cubicBezTo>
                      <a:pt x="10266" y="2329"/>
                      <a:pt x="5186" y="4551"/>
                      <a:pt x="0" y="6350"/>
                    </a:cubicBezTo>
                    <a:cubicBezTo>
                      <a:pt x="5186" y="4551"/>
                      <a:pt x="10266" y="2329"/>
                      <a:pt x="1524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4" name="Google Shape;13529;g3acbb144eea_1_6349">
                <a:extLst>
                  <a:ext uri="{FF2B5EF4-FFF2-40B4-BE49-F238E27FC236}">
                    <a16:creationId xmlns:a16="http://schemas.microsoft.com/office/drawing/2014/main" id="{30B533EF-FBC8-E4B3-5510-EC292392C80D}"/>
                  </a:ext>
                </a:extLst>
              </p:cNvPr>
              <p:cNvSpPr/>
              <p:nvPr/>
            </p:nvSpPr>
            <p:spPr>
              <a:xfrm>
                <a:off x="2875914" y="5446394"/>
                <a:ext cx="3704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2116" extrusionOk="0">
                    <a:moveTo>
                      <a:pt x="3598" y="212"/>
                    </a:moveTo>
                    <a:cubicBezTo>
                      <a:pt x="3598" y="212"/>
                      <a:pt x="3598" y="106"/>
                      <a:pt x="3598" y="0"/>
                    </a:cubicBezTo>
                    <a:cubicBezTo>
                      <a:pt x="2434" y="741"/>
                      <a:pt x="1164" y="1376"/>
                      <a:pt x="0" y="2117"/>
                    </a:cubicBezTo>
                    <a:cubicBezTo>
                      <a:pt x="1164" y="1482"/>
                      <a:pt x="2434" y="953"/>
                      <a:pt x="3704" y="2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5" name="Google Shape;13530;g3acbb144eea_1_6349">
                <a:extLst>
                  <a:ext uri="{FF2B5EF4-FFF2-40B4-BE49-F238E27FC236}">
                    <a16:creationId xmlns:a16="http://schemas.microsoft.com/office/drawing/2014/main" id="{60D5ABDB-2C61-F176-6CAE-D059D83E42F7}"/>
                  </a:ext>
                </a:extLst>
              </p:cNvPr>
              <p:cNvSpPr/>
              <p:nvPr/>
            </p:nvSpPr>
            <p:spPr>
              <a:xfrm>
                <a:off x="2022263" y="4305723"/>
                <a:ext cx="270509" cy="380682"/>
              </a:xfrm>
              <a:custGeom>
                <a:avLst/>
                <a:gdLst/>
                <a:ahLst/>
                <a:cxnLst/>
                <a:rect l="l" t="t" r="r" b="b"/>
                <a:pathLst>
                  <a:path w="270509" h="380682" extrusionOk="0">
                    <a:moveTo>
                      <a:pt x="110067" y="0"/>
                    </a:moveTo>
                    <a:cubicBezTo>
                      <a:pt x="75459" y="44662"/>
                      <a:pt x="38841" y="87736"/>
                      <a:pt x="0" y="128799"/>
                    </a:cubicBezTo>
                    <a:lnTo>
                      <a:pt x="169757" y="380683"/>
                    </a:lnTo>
                    <a:cubicBezTo>
                      <a:pt x="202353" y="340995"/>
                      <a:pt x="236643" y="294957"/>
                      <a:pt x="270510" y="242782"/>
                    </a:cubicBezTo>
                    <a:lnTo>
                      <a:pt x="110067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6" name="Google Shape;13531;g3acbb144eea_1_6349">
                <a:extLst>
                  <a:ext uri="{FF2B5EF4-FFF2-40B4-BE49-F238E27FC236}">
                    <a16:creationId xmlns:a16="http://schemas.microsoft.com/office/drawing/2014/main" id="{613B88C1-9BE8-BC8D-8635-D5F79B68FBEF}"/>
                  </a:ext>
                </a:extLst>
              </p:cNvPr>
              <p:cNvSpPr/>
              <p:nvPr/>
            </p:nvSpPr>
            <p:spPr>
              <a:xfrm>
                <a:off x="1362604" y="4225184"/>
                <a:ext cx="40322" cy="61912"/>
              </a:xfrm>
              <a:custGeom>
                <a:avLst/>
                <a:gdLst/>
                <a:ahLst/>
                <a:cxnLst/>
                <a:rect l="l" t="t" r="r" b="b"/>
                <a:pathLst>
                  <a:path w="40322" h="61912" extrusionOk="0">
                    <a:moveTo>
                      <a:pt x="18309" y="29422"/>
                    </a:moveTo>
                    <a:cubicBezTo>
                      <a:pt x="24977" y="19156"/>
                      <a:pt x="32491" y="9419"/>
                      <a:pt x="40322" y="0"/>
                    </a:cubicBezTo>
                    <a:cubicBezTo>
                      <a:pt x="24236" y="19156"/>
                      <a:pt x="10795" y="39899"/>
                      <a:pt x="0" y="61912"/>
                    </a:cubicBezTo>
                    <a:cubicBezTo>
                      <a:pt x="5503" y="50800"/>
                      <a:pt x="11430" y="39899"/>
                      <a:pt x="18309" y="2952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7" name="Google Shape;13532;g3acbb144eea_1_6349">
                <a:extLst>
                  <a:ext uri="{FF2B5EF4-FFF2-40B4-BE49-F238E27FC236}">
                    <a16:creationId xmlns:a16="http://schemas.microsoft.com/office/drawing/2014/main" id="{AAA487D1-1DB3-2208-BDA3-894526209579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2912" y="6456"/>
                      <a:pt x="6350" y="13229"/>
                      <a:pt x="0" y="202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8" name="Google Shape;13533;g3acbb144eea_1_6349">
                <a:extLst>
                  <a:ext uri="{FF2B5EF4-FFF2-40B4-BE49-F238E27FC236}">
                    <a16:creationId xmlns:a16="http://schemas.microsoft.com/office/drawing/2014/main" id="{00691031-70CB-5D17-F0DE-1E8F6244F779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30057" y="0"/>
                    </a:move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9525" y="15134"/>
                      <a:pt x="19368" y="7197"/>
                      <a:pt x="30057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9" name="Google Shape;13534;g3acbb144eea_1_6349">
                <a:extLst>
                  <a:ext uri="{FF2B5EF4-FFF2-40B4-BE49-F238E27FC236}">
                    <a16:creationId xmlns:a16="http://schemas.microsoft.com/office/drawing/2014/main" id="{6F535AA1-16B3-637A-005F-3DAC4A682E59}"/>
                  </a:ext>
                </a:extLst>
              </p:cNvPr>
              <p:cNvSpPr/>
              <p:nvPr/>
            </p:nvSpPr>
            <p:spPr>
              <a:xfrm>
                <a:off x="1210733" y="4008966"/>
                <a:ext cx="260773" cy="280564"/>
              </a:xfrm>
              <a:custGeom>
                <a:avLst/>
                <a:gdLst/>
                <a:ahLst/>
                <a:cxnLst/>
                <a:rect l="l" t="t" r="r" b="b"/>
                <a:pathLst>
                  <a:path w="260773" h="280564" extrusionOk="0">
                    <a:moveTo>
                      <a:pt x="201083" y="0"/>
                    </a:moveTo>
                    <a:cubicBezTo>
                      <a:pt x="185526" y="8149"/>
                      <a:pt x="170180" y="17251"/>
                      <a:pt x="155258" y="27305"/>
                    </a:cubicBezTo>
                    <a:cubicBezTo>
                      <a:pt x="72919" y="82868"/>
                      <a:pt x="22860" y="166476"/>
                      <a:pt x="0" y="260985"/>
                    </a:cubicBezTo>
                    <a:cubicBezTo>
                      <a:pt x="50694" y="259398"/>
                      <a:pt x="101600" y="266277"/>
                      <a:pt x="150495" y="280564"/>
                    </a:cubicBezTo>
                    <a:cubicBezTo>
                      <a:pt x="150918" y="279718"/>
                      <a:pt x="151448" y="278977"/>
                      <a:pt x="151871" y="278130"/>
                    </a:cubicBezTo>
                    <a:cubicBezTo>
                      <a:pt x="162666" y="256117"/>
                      <a:pt x="176213" y="235374"/>
                      <a:pt x="192193" y="216218"/>
                    </a:cubicBezTo>
                    <a:cubicBezTo>
                      <a:pt x="192934" y="215265"/>
                      <a:pt x="193569" y="214207"/>
                      <a:pt x="194416" y="213254"/>
                    </a:cubicBezTo>
                    <a:cubicBezTo>
                      <a:pt x="195686" y="211773"/>
                      <a:pt x="197273" y="210397"/>
                      <a:pt x="198649" y="208915"/>
                    </a:cubicBezTo>
                    <a:cubicBezTo>
                      <a:pt x="204893" y="201930"/>
                      <a:pt x="211561" y="195157"/>
                      <a:pt x="218546" y="188701"/>
                    </a:cubicBezTo>
                    <a:cubicBezTo>
                      <a:pt x="221192" y="186267"/>
                      <a:pt x="223732" y="183833"/>
                      <a:pt x="226377" y="181504"/>
                    </a:cubicBezTo>
                    <a:cubicBezTo>
                      <a:pt x="235903" y="173249"/>
                      <a:pt x="245745" y="165312"/>
                      <a:pt x="256434" y="158115"/>
                    </a:cubicBezTo>
                    <a:cubicBezTo>
                      <a:pt x="257810" y="157163"/>
                      <a:pt x="259292" y="156316"/>
                      <a:pt x="260773" y="155364"/>
                    </a:cubicBezTo>
                    <a:cubicBezTo>
                      <a:pt x="251566" y="99907"/>
                      <a:pt x="232410" y="44768"/>
                      <a:pt x="201083" y="10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0" name="Google Shape;13535;g3acbb144eea_1_6349">
                <a:extLst>
                  <a:ext uri="{FF2B5EF4-FFF2-40B4-BE49-F238E27FC236}">
                    <a16:creationId xmlns:a16="http://schemas.microsoft.com/office/drawing/2014/main" id="{3CE5F430-C3BB-EE2B-C9CB-DA702343B6A2}"/>
                  </a:ext>
                </a:extLst>
              </p:cNvPr>
              <p:cNvSpPr/>
              <p:nvPr/>
            </p:nvSpPr>
            <p:spPr>
              <a:xfrm>
                <a:off x="1729316" y="4126970"/>
                <a:ext cx="105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583" extrusionOk="0">
                    <a:moveTo>
                      <a:pt x="0" y="0"/>
                    </a:moveTo>
                    <a:lnTo>
                      <a:pt x="10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1" name="Google Shape;13536;g3acbb144eea_1_6349">
                <a:extLst>
                  <a:ext uri="{FF2B5EF4-FFF2-40B4-BE49-F238E27FC236}">
                    <a16:creationId xmlns:a16="http://schemas.microsoft.com/office/drawing/2014/main" id="{12A3CAE7-9621-25FB-531C-A5365D0000E9}"/>
                  </a:ext>
                </a:extLst>
              </p:cNvPr>
              <p:cNvSpPr/>
              <p:nvPr/>
            </p:nvSpPr>
            <p:spPr>
              <a:xfrm>
                <a:off x="1754716" y="4135860"/>
                <a:ext cx="7408" cy="3068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3068" extrusionOk="0">
                    <a:moveTo>
                      <a:pt x="7408" y="3069"/>
                    </a:moveTo>
                    <a:cubicBezTo>
                      <a:pt x="4974" y="2011"/>
                      <a:pt x="2540" y="952"/>
                      <a:pt x="0" y="0"/>
                    </a:cubicBezTo>
                    <a:cubicBezTo>
                      <a:pt x="2434" y="952"/>
                      <a:pt x="4974" y="2011"/>
                      <a:pt x="7408" y="306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2" name="Google Shape;13537;g3acbb144eea_1_6349">
                <a:extLst>
                  <a:ext uri="{FF2B5EF4-FFF2-40B4-BE49-F238E27FC236}">
                    <a16:creationId xmlns:a16="http://schemas.microsoft.com/office/drawing/2014/main" id="{DD7F10F0-AEEB-1C8C-38AA-BF01B5B6C08C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6244" y="3916"/>
                    </a:moveTo>
                    <a:cubicBezTo>
                      <a:pt x="4233" y="2540"/>
                      <a:pt x="2117" y="1270"/>
                      <a:pt x="0" y="0"/>
                    </a:cubicBezTo>
                    <a:cubicBezTo>
                      <a:pt x="2117" y="1270"/>
                      <a:pt x="4127" y="2540"/>
                      <a:pt x="6244" y="391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3" name="Google Shape;13538;g3acbb144eea_1_6349">
                <a:extLst>
                  <a:ext uri="{FF2B5EF4-FFF2-40B4-BE49-F238E27FC236}">
                    <a16:creationId xmlns:a16="http://schemas.microsoft.com/office/drawing/2014/main" id="{17FB363F-734D-AE2A-F876-884F1D385BD7}"/>
                  </a:ext>
                </a:extLst>
              </p:cNvPr>
              <p:cNvSpPr/>
              <p:nvPr/>
            </p:nvSpPr>
            <p:spPr>
              <a:xfrm>
                <a:off x="1778000" y="4146126"/>
                <a:ext cx="13334" cy="6985"/>
              </a:xfrm>
              <a:custGeom>
                <a:avLst/>
                <a:gdLst/>
                <a:ahLst/>
                <a:cxnLst/>
                <a:rect l="l" t="t" r="r" b="b"/>
                <a:pathLst>
                  <a:path w="13334" h="6985" extrusionOk="0">
                    <a:moveTo>
                      <a:pt x="13335" y="6985"/>
                    </a:moveTo>
                    <a:cubicBezTo>
                      <a:pt x="8890" y="4551"/>
                      <a:pt x="4445" y="2222"/>
                      <a:pt x="0" y="0"/>
                    </a:cubicBezTo>
                    <a:cubicBezTo>
                      <a:pt x="4445" y="2222"/>
                      <a:pt x="8890" y="4551"/>
                      <a:pt x="13335" y="698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4" name="Google Shape;13539;g3acbb144eea_1_6349">
                <a:extLst>
                  <a:ext uri="{FF2B5EF4-FFF2-40B4-BE49-F238E27FC236}">
                    <a16:creationId xmlns:a16="http://schemas.microsoft.com/office/drawing/2014/main" id="{2ED4E762-63FF-476A-A352-AEFEDE5A013C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291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4551" extrusionOk="0">
                    <a:moveTo>
                      <a:pt x="5292" y="4551"/>
                    </a:moveTo>
                    <a:cubicBezTo>
                      <a:pt x="3493" y="3069"/>
                      <a:pt x="1799" y="1482"/>
                      <a:pt x="0" y="0"/>
                    </a:cubicBezTo>
                    <a:cubicBezTo>
                      <a:pt x="1799" y="1482"/>
                      <a:pt x="3493" y="3069"/>
                      <a:pt x="5292" y="45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5" name="Google Shape;13540;g3acbb144eea_1_6349">
                <a:extLst>
                  <a:ext uri="{FF2B5EF4-FFF2-40B4-BE49-F238E27FC236}">
                    <a16:creationId xmlns:a16="http://schemas.microsoft.com/office/drawing/2014/main" id="{AA672B61-B70E-6756-E155-44922F19D283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6" name="Google Shape;13541;g3acbb144eea_1_6349">
                <a:extLst>
                  <a:ext uri="{FF2B5EF4-FFF2-40B4-BE49-F238E27FC236}">
                    <a16:creationId xmlns:a16="http://schemas.microsoft.com/office/drawing/2014/main" id="{6F0BBC81-B6D8-8770-FF22-F2C65BED4375}"/>
                  </a:ext>
                </a:extLst>
              </p:cNvPr>
              <p:cNvSpPr/>
              <p:nvPr/>
            </p:nvSpPr>
            <p:spPr>
              <a:xfrm>
                <a:off x="1683384" y="3955626"/>
                <a:ext cx="277071" cy="255164"/>
              </a:xfrm>
              <a:custGeom>
                <a:avLst/>
                <a:gdLst/>
                <a:ahLst/>
                <a:cxnLst/>
                <a:rect l="l" t="t" r="r" b="b"/>
                <a:pathLst>
                  <a:path w="277071" h="255164" extrusionOk="0">
                    <a:moveTo>
                      <a:pt x="123402" y="206587"/>
                    </a:moveTo>
                    <a:cubicBezTo>
                      <a:pt x="125518" y="207857"/>
                      <a:pt x="127529" y="209126"/>
                      <a:pt x="129646" y="210502"/>
                    </a:cubicBezTo>
                    <a:cubicBezTo>
                      <a:pt x="136737" y="215159"/>
                      <a:pt x="143722" y="220133"/>
                      <a:pt x="150389" y="225425"/>
                    </a:cubicBezTo>
                    <a:cubicBezTo>
                      <a:pt x="150601" y="225531"/>
                      <a:pt x="150707" y="225742"/>
                      <a:pt x="150918" y="225848"/>
                    </a:cubicBezTo>
                    <a:cubicBezTo>
                      <a:pt x="152718" y="227330"/>
                      <a:pt x="154411" y="228918"/>
                      <a:pt x="156210" y="230399"/>
                    </a:cubicBezTo>
                    <a:cubicBezTo>
                      <a:pt x="161290" y="234632"/>
                      <a:pt x="166158" y="238972"/>
                      <a:pt x="171027" y="243522"/>
                    </a:cubicBezTo>
                    <a:cubicBezTo>
                      <a:pt x="173673" y="245957"/>
                      <a:pt x="176213" y="248496"/>
                      <a:pt x="178753" y="251142"/>
                    </a:cubicBezTo>
                    <a:cubicBezTo>
                      <a:pt x="180128" y="252518"/>
                      <a:pt x="181504" y="253788"/>
                      <a:pt x="182774" y="255164"/>
                    </a:cubicBezTo>
                    <a:cubicBezTo>
                      <a:pt x="216641" y="211984"/>
                      <a:pt x="248285" y="166899"/>
                      <a:pt x="277072" y="120015"/>
                    </a:cubicBezTo>
                    <a:cubicBezTo>
                      <a:pt x="198755" y="50588"/>
                      <a:pt x="101177" y="9631"/>
                      <a:pt x="0" y="0"/>
                    </a:cubicBezTo>
                    <a:cubicBezTo>
                      <a:pt x="17992" y="54081"/>
                      <a:pt x="28575" y="110808"/>
                      <a:pt x="32279" y="167746"/>
                    </a:cubicBezTo>
                    <a:cubicBezTo>
                      <a:pt x="36830" y="168910"/>
                      <a:pt x="41275" y="170074"/>
                      <a:pt x="45720" y="171344"/>
                    </a:cubicBezTo>
                    <a:cubicBezTo>
                      <a:pt x="45720" y="171344"/>
                      <a:pt x="45720" y="171344"/>
                      <a:pt x="45720" y="171344"/>
                    </a:cubicBezTo>
                    <a:cubicBezTo>
                      <a:pt x="54293" y="173884"/>
                      <a:pt x="62759" y="176953"/>
                      <a:pt x="71014" y="180128"/>
                    </a:cubicBezTo>
                    <a:cubicBezTo>
                      <a:pt x="73554" y="181081"/>
                      <a:pt x="75988" y="182139"/>
                      <a:pt x="78423" y="183197"/>
                    </a:cubicBezTo>
                    <a:cubicBezTo>
                      <a:pt x="81492" y="184467"/>
                      <a:pt x="84561" y="185631"/>
                      <a:pt x="87630" y="187007"/>
                    </a:cubicBezTo>
                    <a:cubicBezTo>
                      <a:pt x="89853" y="188066"/>
                      <a:pt x="91969" y="189336"/>
                      <a:pt x="94298" y="190500"/>
                    </a:cubicBezTo>
                    <a:cubicBezTo>
                      <a:pt x="98848" y="192722"/>
                      <a:pt x="103188" y="195051"/>
                      <a:pt x="107632" y="197485"/>
                    </a:cubicBezTo>
                    <a:cubicBezTo>
                      <a:pt x="109855" y="198755"/>
                      <a:pt x="112183" y="199707"/>
                      <a:pt x="114300" y="200977"/>
                    </a:cubicBezTo>
                    <a:cubicBezTo>
                      <a:pt x="117263" y="202671"/>
                      <a:pt x="120121" y="204682"/>
                      <a:pt x="123084" y="20658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7" name="Google Shape;13542;g3acbb144eea_1_6349">
                <a:extLst>
                  <a:ext uri="{FF2B5EF4-FFF2-40B4-BE49-F238E27FC236}">
                    <a16:creationId xmlns:a16="http://schemas.microsoft.com/office/drawing/2014/main" id="{E70A8BF8-827D-9772-FB2A-47444EE1164C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17" y="1270"/>
                      <a:pt x="4233" y="2540"/>
                      <a:pt x="6244" y="3916"/>
                    </a:cubicBezTo>
                    <a:lnTo>
                      <a:pt x="6244" y="3916"/>
                    </a:lnTo>
                    <a:cubicBezTo>
                      <a:pt x="4233" y="2540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8" name="Google Shape;13543;g3acbb144eea_1_6349">
                <a:extLst>
                  <a:ext uri="{FF2B5EF4-FFF2-40B4-BE49-F238E27FC236}">
                    <a16:creationId xmlns:a16="http://schemas.microsoft.com/office/drawing/2014/main" id="{7003A590-B295-1540-76B1-7F9763E145BB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397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455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9" y="1482"/>
                      <a:pt x="3598" y="3069"/>
                      <a:pt x="5397" y="4551"/>
                    </a:cubicBezTo>
                    <a:cubicBezTo>
                      <a:pt x="5397" y="4551"/>
                      <a:pt x="5397" y="4551"/>
                      <a:pt x="5397" y="4551"/>
                    </a:cubicBezTo>
                    <a:cubicBezTo>
                      <a:pt x="3598" y="3069"/>
                      <a:pt x="1905" y="1482"/>
                      <a:pt x="106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9" name="Google Shape;13544;g3acbb144eea_1_6349">
                <a:extLst>
                  <a:ext uri="{FF2B5EF4-FFF2-40B4-BE49-F238E27FC236}">
                    <a16:creationId xmlns:a16="http://schemas.microsoft.com/office/drawing/2014/main" id="{98D88814-2C7D-0941-819B-F73350FB3CD1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7726" y="7620"/>
                      <a:pt x="7726" y="7620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0" name="Google Shape;13545;g3acbb144eea_1_6349">
                <a:extLst>
                  <a:ext uri="{FF2B5EF4-FFF2-40B4-BE49-F238E27FC236}">
                    <a16:creationId xmlns:a16="http://schemas.microsoft.com/office/drawing/2014/main" id="{9C408800-756E-DCD5-4558-440984A677DB}"/>
                  </a:ext>
                </a:extLst>
              </p:cNvPr>
              <p:cNvSpPr/>
              <p:nvPr/>
            </p:nvSpPr>
            <p:spPr>
              <a:xfrm>
                <a:off x="1833774" y="4181051"/>
                <a:ext cx="529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529" h="423" extrusionOk="0">
                    <a:moveTo>
                      <a:pt x="0" y="0"/>
                    </a:moveTo>
                    <a:cubicBezTo>
                      <a:pt x="0" y="0"/>
                      <a:pt x="317" y="317"/>
                      <a:pt x="529" y="423"/>
                    </a:cubicBezTo>
                    <a:lnTo>
                      <a:pt x="529" y="423"/>
                    </a:lnTo>
                    <a:cubicBezTo>
                      <a:pt x="529" y="423"/>
                      <a:pt x="212" y="10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1" name="Google Shape;13546;g3acbb144eea_1_6349">
                <a:extLst>
                  <a:ext uri="{FF2B5EF4-FFF2-40B4-BE49-F238E27FC236}">
                    <a16:creationId xmlns:a16="http://schemas.microsoft.com/office/drawing/2014/main" id="{F07718B4-6498-6873-26DB-1CCCEB1268BE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ubicBezTo>
                      <a:pt x="14817" y="13123"/>
                      <a:pt x="14817" y="13123"/>
                      <a:pt x="14817" y="13123"/>
                    </a:cubicBezTo>
                    <a:cubicBezTo>
                      <a:pt x="10054" y="8572"/>
                      <a:pt x="5080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2" name="Google Shape;13547;g3acbb144eea_1_6349">
                <a:extLst>
                  <a:ext uri="{FF2B5EF4-FFF2-40B4-BE49-F238E27FC236}">
                    <a16:creationId xmlns:a16="http://schemas.microsoft.com/office/drawing/2014/main" id="{551ADE3C-31FC-A44B-FC96-3F82699C4B06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402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402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76" y="1376"/>
                      <a:pt x="2752" y="2646"/>
                      <a:pt x="4022" y="4022"/>
                    </a:cubicBezTo>
                    <a:cubicBezTo>
                      <a:pt x="2752" y="2646"/>
                      <a:pt x="1270" y="137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3" name="Google Shape;13548;g3acbb144eea_1_6349">
                <a:extLst>
                  <a:ext uri="{FF2B5EF4-FFF2-40B4-BE49-F238E27FC236}">
                    <a16:creationId xmlns:a16="http://schemas.microsoft.com/office/drawing/2014/main" id="{D30B7996-C7B6-002E-1F4D-A42BB4540DBD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0743" cy="14922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492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091" y="4763"/>
                      <a:pt x="14076" y="9631"/>
                      <a:pt x="20743" y="14923"/>
                    </a:cubicBezTo>
                    <a:cubicBezTo>
                      <a:pt x="13970" y="9631"/>
                      <a:pt x="7091" y="465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4" name="Google Shape;13549;g3acbb144eea_1_6349">
                <a:extLst>
                  <a:ext uri="{FF2B5EF4-FFF2-40B4-BE49-F238E27FC236}">
                    <a16:creationId xmlns:a16="http://schemas.microsoft.com/office/drawing/2014/main" id="{9C7BB139-5A25-717B-DCB3-7EAEB17C8E46}"/>
                  </a:ext>
                </a:extLst>
              </p:cNvPr>
              <p:cNvSpPr/>
              <p:nvPr/>
            </p:nvSpPr>
            <p:spPr>
              <a:xfrm>
                <a:off x="1798002" y="415649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106"/>
                    </a:moveTo>
                    <a:cubicBezTo>
                      <a:pt x="2963" y="1799"/>
                      <a:pt x="5821" y="3810"/>
                      <a:pt x="8784" y="5609"/>
                    </a:cubicBezTo>
                    <a:cubicBezTo>
                      <a:pt x="8784" y="5609"/>
                      <a:pt x="8784" y="5609"/>
                      <a:pt x="8784" y="5609"/>
                    </a:cubicBezTo>
                    <a:cubicBezTo>
                      <a:pt x="5821" y="3810"/>
                      <a:pt x="2963" y="179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5" name="Google Shape;13550;g3acbb144eea_1_6349">
                <a:extLst>
                  <a:ext uri="{FF2B5EF4-FFF2-40B4-BE49-F238E27FC236}">
                    <a16:creationId xmlns:a16="http://schemas.microsoft.com/office/drawing/2014/main" id="{D3E34A8B-FE80-E1BF-A1A0-102EC26D54AC}"/>
                  </a:ext>
                </a:extLst>
              </p:cNvPr>
              <p:cNvSpPr/>
              <p:nvPr/>
            </p:nvSpPr>
            <p:spPr>
              <a:xfrm>
                <a:off x="2350558" y="4793932"/>
                <a:ext cx="247544" cy="349779"/>
              </a:xfrm>
              <a:custGeom>
                <a:avLst/>
                <a:gdLst/>
                <a:ahLst/>
                <a:cxnLst/>
                <a:rect l="l" t="t" r="r" b="b"/>
                <a:pathLst>
                  <a:path w="247544" h="349779" extrusionOk="0">
                    <a:moveTo>
                      <a:pt x="104457" y="106"/>
                    </a:moveTo>
                    <a:cubicBezTo>
                      <a:pt x="68368" y="48577"/>
                      <a:pt x="32914" y="91122"/>
                      <a:pt x="0" y="127635"/>
                    </a:cubicBezTo>
                    <a:lnTo>
                      <a:pt x="149754" y="349779"/>
                    </a:lnTo>
                    <a:cubicBezTo>
                      <a:pt x="181398" y="311256"/>
                      <a:pt x="214630" y="266806"/>
                      <a:pt x="247544" y="216429"/>
                    </a:cubicBezTo>
                    <a:lnTo>
                      <a:pt x="104563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6" name="Google Shape;13551;g3acbb144eea_1_6349">
                <a:extLst>
                  <a:ext uri="{FF2B5EF4-FFF2-40B4-BE49-F238E27FC236}">
                    <a16:creationId xmlns:a16="http://schemas.microsoft.com/office/drawing/2014/main" id="{F9BF1817-6D4E-7CA0-A021-838AA00790B7}"/>
                  </a:ext>
                </a:extLst>
              </p:cNvPr>
              <p:cNvSpPr/>
              <p:nvPr/>
            </p:nvSpPr>
            <p:spPr>
              <a:xfrm>
                <a:off x="2500206" y="5010361"/>
                <a:ext cx="259820" cy="368405"/>
              </a:xfrm>
              <a:custGeom>
                <a:avLst/>
                <a:gdLst/>
                <a:ahLst/>
                <a:cxnLst/>
                <a:rect l="l" t="t" r="r" b="b"/>
                <a:pathLst>
                  <a:path w="259820" h="368405" extrusionOk="0">
                    <a:moveTo>
                      <a:pt x="0" y="133350"/>
                    </a:moveTo>
                    <a:lnTo>
                      <a:pt x="158433" y="368406"/>
                    </a:lnTo>
                    <a:cubicBezTo>
                      <a:pt x="190394" y="332952"/>
                      <a:pt x="224790" y="291888"/>
                      <a:pt x="259821" y="245110"/>
                    </a:cubicBezTo>
                    <a:lnTo>
                      <a:pt x="97896" y="0"/>
                    </a:lnTo>
                    <a:cubicBezTo>
                      <a:pt x="64982" y="50376"/>
                      <a:pt x="31750" y="94721"/>
                      <a:pt x="106" y="13335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7" name="Google Shape;13552;g3acbb144eea_1_6349">
                <a:extLst>
                  <a:ext uri="{FF2B5EF4-FFF2-40B4-BE49-F238E27FC236}">
                    <a16:creationId xmlns:a16="http://schemas.microsoft.com/office/drawing/2014/main" id="{77E91740-5BED-48C1-B46C-A08EED0B852A}"/>
                  </a:ext>
                </a:extLst>
              </p:cNvPr>
              <p:cNvSpPr/>
              <p:nvPr/>
            </p:nvSpPr>
            <p:spPr>
              <a:xfrm>
                <a:off x="2192125" y="4686511"/>
                <a:ext cx="158326" cy="235055"/>
              </a:xfrm>
              <a:custGeom>
                <a:avLst/>
                <a:gdLst/>
                <a:ahLst/>
                <a:cxnLst/>
                <a:rect l="l" t="t" r="r" b="b"/>
                <a:pathLst>
                  <a:path w="158326" h="23505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93662" y="138959"/>
                    </a:lnTo>
                    <a:lnTo>
                      <a:pt x="158327" y="235056"/>
                    </a:lnTo>
                    <a:lnTo>
                      <a:pt x="158327" y="2350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8" name="Google Shape;13553;g3acbb144eea_1_6349">
                <a:extLst>
                  <a:ext uri="{FF2B5EF4-FFF2-40B4-BE49-F238E27FC236}">
                    <a16:creationId xmlns:a16="http://schemas.microsoft.com/office/drawing/2014/main" id="{431DFA7B-27A0-99AE-CE99-CE49D6515099}"/>
                  </a:ext>
                </a:extLst>
              </p:cNvPr>
              <p:cNvSpPr/>
              <p:nvPr/>
            </p:nvSpPr>
            <p:spPr>
              <a:xfrm>
                <a:off x="2192019" y="4548504"/>
                <a:ext cx="262890" cy="372956"/>
              </a:xfrm>
              <a:custGeom>
                <a:avLst/>
                <a:gdLst/>
                <a:ahLst/>
                <a:cxnLst/>
                <a:rect l="l" t="t" r="r" b="b"/>
                <a:pathLst>
                  <a:path w="262890" h="372956" extrusionOk="0">
                    <a:moveTo>
                      <a:pt x="100753" y="0"/>
                    </a:moveTo>
                    <a:cubicBezTo>
                      <a:pt x="66887" y="52176"/>
                      <a:pt x="32597" y="98213"/>
                      <a:pt x="0" y="137901"/>
                    </a:cubicBezTo>
                    <a:lnTo>
                      <a:pt x="158433" y="372957"/>
                    </a:lnTo>
                    <a:cubicBezTo>
                      <a:pt x="191347" y="336444"/>
                      <a:pt x="226801" y="293899"/>
                      <a:pt x="262890" y="245428"/>
                    </a:cubicBezTo>
                    <a:lnTo>
                      <a:pt x="100753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9" name="Google Shape;13554;g3acbb144eea_1_6349">
                <a:extLst>
                  <a:ext uri="{FF2B5EF4-FFF2-40B4-BE49-F238E27FC236}">
                    <a16:creationId xmlns:a16="http://schemas.microsoft.com/office/drawing/2014/main" id="{3DE6A79F-F155-4FB5-FB73-8913041AB5DC}"/>
                  </a:ext>
                </a:extLst>
              </p:cNvPr>
              <p:cNvSpPr/>
              <p:nvPr/>
            </p:nvSpPr>
            <p:spPr>
              <a:xfrm>
                <a:off x="1873567" y="4219045"/>
                <a:ext cx="7937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9101" extrusionOk="0">
                    <a:moveTo>
                      <a:pt x="7938" y="9102"/>
                    </a:moveTo>
                    <a:cubicBezTo>
                      <a:pt x="5397" y="5927"/>
                      <a:pt x="2646" y="3069"/>
                      <a:pt x="0" y="0"/>
                    </a:cubicBezTo>
                    <a:cubicBezTo>
                      <a:pt x="2646" y="2963"/>
                      <a:pt x="5397" y="5927"/>
                      <a:pt x="7938" y="910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0" name="Google Shape;13555;g3acbb144eea_1_6349">
                <a:extLst>
                  <a:ext uri="{FF2B5EF4-FFF2-40B4-BE49-F238E27FC236}">
                    <a16:creationId xmlns:a16="http://schemas.microsoft.com/office/drawing/2014/main" id="{478AE89E-1957-E482-F889-45413540F7E5}"/>
                  </a:ext>
                </a:extLst>
              </p:cNvPr>
              <p:cNvSpPr/>
              <p:nvPr/>
            </p:nvSpPr>
            <p:spPr>
              <a:xfrm>
                <a:off x="1898649" y="4251007"/>
                <a:ext cx="123719" cy="183514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514" extrusionOk="0">
                    <a:moveTo>
                      <a:pt x="0" y="0"/>
                    </a:moveTo>
                    <a:lnTo>
                      <a:pt x="106" y="106"/>
                    </a:lnTo>
                    <a:lnTo>
                      <a:pt x="123719" y="183515"/>
                    </a:lnTo>
                    <a:lnTo>
                      <a:pt x="123719" y="183515"/>
                    </a:lnTo>
                    <a:lnTo>
                      <a:pt x="106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1" name="Google Shape;13556;g3acbb144eea_1_6349">
                <a:extLst>
                  <a:ext uri="{FF2B5EF4-FFF2-40B4-BE49-F238E27FC236}">
                    <a16:creationId xmlns:a16="http://schemas.microsoft.com/office/drawing/2014/main" id="{1F600C1C-8C46-E1B1-CE86-0AE50C2D16C1}"/>
                  </a:ext>
                </a:extLst>
              </p:cNvPr>
              <p:cNvSpPr/>
              <p:nvPr/>
            </p:nvSpPr>
            <p:spPr>
              <a:xfrm>
                <a:off x="1866264" y="4075641"/>
                <a:ext cx="266064" cy="358880"/>
              </a:xfrm>
              <a:custGeom>
                <a:avLst/>
                <a:gdLst/>
                <a:ahLst/>
                <a:cxnLst/>
                <a:rect l="l" t="t" r="r" b="b"/>
                <a:pathLst>
                  <a:path w="266064" h="358880" extrusionOk="0">
                    <a:moveTo>
                      <a:pt x="32385" y="175366"/>
                    </a:moveTo>
                    <a:cubicBezTo>
                      <a:pt x="32385" y="175366"/>
                      <a:pt x="32385" y="175366"/>
                      <a:pt x="32385" y="175472"/>
                    </a:cubicBezTo>
                    <a:lnTo>
                      <a:pt x="155998" y="358881"/>
                    </a:lnTo>
                    <a:cubicBezTo>
                      <a:pt x="194733" y="317712"/>
                      <a:pt x="231458" y="274743"/>
                      <a:pt x="266065" y="230082"/>
                    </a:cubicBezTo>
                    <a:lnTo>
                      <a:pt x="174942" y="92181"/>
                    </a:lnTo>
                    <a:cubicBezTo>
                      <a:pt x="151553" y="57361"/>
                      <a:pt x="124354" y="26670"/>
                      <a:pt x="94298" y="0"/>
                    </a:cubicBezTo>
                    <a:cubicBezTo>
                      <a:pt x="65405" y="46778"/>
                      <a:pt x="33867" y="91969"/>
                      <a:pt x="0" y="135149"/>
                    </a:cubicBezTo>
                    <a:cubicBezTo>
                      <a:pt x="2540" y="137795"/>
                      <a:pt x="4762" y="140653"/>
                      <a:pt x="7197" y="143404"/>
                    </a:cubicBezTo>
                    <a:cubicBezTo>
                      <a:pt x="9843" y="146367"/>
                      <a:pt x="12594" y="149331"/>
                      <a:pt x="15134" y="152506"/>
                    </a:cubicBezTo>
                    <a:cubicBezTo>
                      <a:pt x="15663" y="153141"/>
                      <a:pt x="16298" y="153776"/>
                      <a:pt x="16827" y="154517"/>
                    </a:cubicBezTo>
                    <a:cubicBezTo>
                      <a:pt x="22225" y="161184"/>
                      <a:pt x="27411" y="168169"/>
                      <a:pt x="32279" y="175366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2" name="Google Shape;13557;g3acbb144eea_1_6349">
                <a:extLst>
                  <a:ext uri="{FF2B5EF4-FFF2-40B4-BE49-F238E27FC236}">
                    <a16:creationId xmlns:a16="http://schemas.microsoft.com/office/drawing/2014/main" id="{19D4093D-9E49-5F09-0634-19220E91A275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3" name="Google Shape;13558;g3acbb144eea_1_6349">
                <a:extLst>
                  <a:ext uri="{FF2B5EF4-FFF2-40B4-BE49-F238E27FC236}">
                    <a16:creationId xmlns:a16="http://schemas.microsoft.com/office/drawing/2014/main" id="{7A6CD54E-4C41-0C97-9DDF-C1C2EE283310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4" name="Google Shape;13559;g3acbb144eea_1_6349">
                <a:extLst>
                  <a:ext uri="{FF2B5EF4-FFF2-40B4-BE49-F238E27FC236}">
                    <a16:creationId xmlns:a16="http://schemas.microsoft.com/office/drawing/2014/main" id="{AAF5E856-F436-A97A-F39D-1FB91E8998CA}"/>
                  </a:ext>
                </a:extLst>
              </p:cNvPr>
              <p:cNvSpPr/>
              <p:nvPr/>
            </p:nvSpPr>
            <p:spPr>
              <a:xfrm>
                <a:off x="1697355" y="4119456"/>
                <a:ext cx="7831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587" extrusionOk="0">
                    <a:moveTo>
                      <a:pt x="7832" y="1588"/>
                    </a:moveTo>
                    <a:cubicBezTo>
                      <a:pt x="5186" y="1058"/>
                      <a:pt x="2646" y="423"/>
                      <a:pt x="0" y="0"/>
                    </a:cubicBezTo>
                    <a:cubicBezTo>
                      <a:pt x="2646" y="529"/>
                      <a:pt x="5186" y="1058"/>
                      <a:pt x="7832" y="158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5" name="Google Shape;13560;g3acbb144eea_1_6349">
                <a:extLst>
                  <a:ext uri="{FF2B5EF4-FFF2-40B4-BE49-F238E27FC236}">
                    <a16:creationId xmlns:a16="http://schemas.microsoft.com/office/drawing/2014/main" id="{4F4D6F28-0AAD-48C9-B262-81460A0B625F}"/>
                  </a:ext>
                </a:extLst>
              </p:cNvPr>
              <p:cNvSpPr/>
              <p:nvPr/>
            </p:nvSpPr>
            <p:spPr>
              <a:xfrm>
                <a:off x="1603586" y="4115117"/>
                <a:ext cx="14922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1375" extrusionOk="0">
                    <a:moveTo>
                      <a:pt x="14922" y="0"/>
                    </a:moveTo>
                    <a:cubicBezTo>
                      <a:pt x="9948" y="317"/>
                      <a:pt x="4974" y="847"/>
                      <a:pt x="0" y="1376"/>
                    </a:cubicBezTo>
                    <a:cubicBezTo>
                      <a:pt x="4974" y="741"/>
                      <a:pt x="9948" y="317"/>
                      <a:pt x="149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6" name="Google Shape;13561;g3acbb144eea_1_6349">
                <a:extLst>
                  <a:ext uri="{FF2B5EF4-FFF2-40B4-BE49-F238E27FC236}">
                    <a16:creationId xmlns:a16="http://schemas.microsoft.com/office/drawing/2014/main" id="{B2DC7E72-5F4B-0E6A-2E68-7345573649F3}"/>
                  </a:ext>
                </a:extLst>
              </p:cNvPr>
              <p:cNvSpPr/>
              <p:nvPr/>
            </p:nvSpPr>
            <p:spPr>
              <a:xfrm>
                <a:off x="1670579" y="4115540"/>
                <a:ext cx="211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0583" extrusionOk="0">
                    <a:moveTo>
                      <a:pt x="212" y="0"/>
                    </a:moveTo>
                    <a:cubicBezTo>
                      <a:pt x="212" y="0"/>
                      <a:pt x="212" y="0"/>
                      <a:pt x="212" y="0"/>
                    </a:cubicBezTo>
                    <a:cubicBezTo>
                      <a:pt x="212" y="0"/>
                      <a:pt x="212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7" name="Google Shape;13562;g3acbb144eea_1_6349">
                <a:extLst>
                  <a:ext uri="{FF2B5EF4-FFF2-40B4-BE49-F238E27FC236}">
                    <a16:creationId xmlns:a16="http://schemas.microsoft.com/office/drawing/2014/main" id="{B06FD02B-588B-A763-14A6-F99275EF8F50}"/>
                  </a:ext>
                </a:extLst>
              </p:cNvPr>
              <p:cNvSpPr/>
              <p:nvPr/>
            </p:nvSpPr>
            <p:spPr>
              <a:xfrm>
                <a:off x="1633537" y="4114403"/>
                <a:ext cx="14922" cy="7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79" extrusionOk="0">
                    <a:moveTo>
                      <a:pt x="0" y="79"/>
                    </a:moveTo>
                    <a:cubicBezTo>
                      <a:pt x="4974" y="-26"/>
                      <a:pt x="9948" y="79"/>
                      <a:pt x="14922" y="79"/>
                    </a:cubicBezTo>
                    <a:cubicBezTo>
                      <a:pt x="9948" y="-26"/>
                      <a:pt x="4974" y="-26"/>
                      <a:pt x="0" y="7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8" name="Google Shape;13563;g3acbb144eea_1_6349">
                <a:extLst>
                  <a:ext uri="{FF2B5EF4-FFF2-40B4-BE49-F238E27FC236}">
                    <a16:creationId xmlns:a16="http://schemas.microsoft.com/office/drawing/2014/main" id="{27EB4098-ACC5-D70B-AC03-6BD88786D076}"/>
                  </a:ext>
                </a:extLst>
              </p:cNvPr>
              <p:cNvSpPr/>
              <p:nvPr/>
            </p:nvSpPr>
            <p:spPr>
              <a:xfrm>
                <a:off x="1411816" y="3953403"/>
                <a:ext cx="304059" cy="210820"/>
              </a:xfrm>
              <a:custGeom>
                <a:avLst/>
                <a:gdLst/>
                <a:ahLst/>
                <a:cxnLst/>
                <a:rect l="l" t="t" r="r" b="b"/>
                <a:pathLst>
                  <a:path w="304059" h="210820" extrusionOk="0">
                    <a:moveTo>
                      <a:pt x="304059" y="169968"/>
                    </a:moveTo>
                    <a:cubicBezTo>
                      <a:pt x="300355" y="113030"/>
                      <a:pt x="289772" y="56303"/>
                      <a:pt x="271780" y="2223"/>
                    </a:cubicBezTo>
                    <a:cubicBezTo>
                      <a:pt x="180234" y="-6562"/>
                      <a:pt x="85725" y="10583"/>
                      <a:pt x="0" y="55563"/>
                    </a:cubicBezTo>
                    <a:cubicBezTo>
                      <a:pt x="31327" y="100330"/>
                      <a:pt x="50483" y="155364"/>
                      <a:pt x="59690" y="210820"/>
                    </a:cubicBezTo>
                    <a:cubicBezTo>
                      <a:pt x="66040" y="206693"/>
                      <a:pt x="72496" y="202777"/>
                      <a:pt x="79058" y="199178"/>
                    </a:cubicBezTo>
                    <a:cubicBezTo>
                      <a:pt x="79481" y="198967"/>
                      <a:pt x="79904" y="198755"/>
                      <a:pt x="80328" y="198544"/>
                    </a:cubicBezTo>
                    <a:cubicBezTo>
                      <a:pt x="82973" y="197062"/>
                      <a:pt x="85725" y="195792"/>
                      <a:pt x="88477" y="194416"/>
                    </a:cubicBezTo>
                    <a:cubicBezTo>
                      <a:pt x="94298" y="191453"/>
                      <a:pt x="100224" y="188595"/>
                      <a:pt x="106151" y="186055"/>
                    </a:cubicBezTo>
                    <a:cubicBezTo>
                      <a:pt x="108903" y="184891"/>
                      <a:pt x="111548" y="183727"/>
                      <a:pt x="114300" y="182669"/>
                    </a:cubicBezTo>
                    <a:cubicBezTo>
                      <a:pt x="115888" y="182034"/>
                      <a:pt x="117475" y="181293"/>
                      <a:pt x="119063" y="180658"/>
                    </a:cubicBezTo>
                    <a:cubicBezTo>
                      <a:pt x="125836" y="178118"/>
                      <a:pt x="132715" y="175789"/>
                      <a:pt x="139700" y="173673"/>
                    </a:cubicBezTo>
                    <a:cubicBezTo>
                      <a:pt x="149437" y="170709"/>
                      <a:pt x="159279" y="168381"/>
                      <a:pt x="169228" y="166370"/>
                    </a:cubicBezTo>
                    <a:cubicBezTo>
                      <a:pt x="174202" y="165418"/>
                      <a:pt x="179176" y="164571"/>
                      <a:pt x="184150" y="163830"/>
                    </a:cubicBezTo>
                    <a:cubicBezTo>
                      <a:pt x="186690" y="163513"/>
                      <a:pt x="189124" y="163407"/>
                      <a:pt x="191664" y="163089"/>
                    </a:cubicBezTo>
                    <a:cubicBezTo>
                      <a:pt x="196638" y="162454"/>
                      <a:pt x="201613" y="162031"/>
                      <a:pt x="206587" y="161713"/>
                    </a:cubicBezTo>
                    <a:cubicBezTo>
                      <a:pt x="209127" y="161502"/>
                      <a:pt x="211561" y="161078"/>
                      <a:pt x="213995" y="160973"/>
                    </a:cubicBezTo>
                    <a:cubicBezTo>
                      <a:pt x="216535" y="160867"/>
                      <a:pt x="218969" y="160973"/>
                      <a:pt x="221509" y="160973"/>
                    </a:cubicBezTo>
                    <a:cubicBezTo>
                      <a:pt x="226483" y="160867"/>
                      <a:pt x="231458" y="160973"/>
                      <a:pt x="236432" y="160973"/>
                    </a:cubicBezTo>
                    <a:cubicBezTo>
                      <a:pt x="238866" y="160973"/>
                      <a:pt x="241406" y="160867"/>
                      <a:pt x="243946" y="160973"/>
                    </a:cubicBezTo>
                    <a:cubicBezTo>
                      <a:pt x="248920" y="161184"/>
                      <a:pt x="253894" y="161608"/>
                      <a:pt x="258763" y="162031"/>
                    </a:cubicBezTo>
                    <a:cubicBezTo>
                      <a:pt x="258763" y="162031"/>
                      <a:pt x="258763" y="162031"/>
                      <a:pt x="258974" y="162031"/>
                    </a:cubicBezTo>
                    <a:cubicBezTo>
                      <a:pt x="267864" y="162878"/>
                      <a:pt x="276648" y="164254"/>
                      <a:pt x="285433" y="165841"/>
                    </a:cubicBezTo>
                    <a:cubicBezTo>
                      <a:pt x="288078" y="166370"/>
                      <a:pt x="290618" y="166899"/>
                      <a:pt x="293264" y="167428"/>
                    </a:cubicBezTo>
                    <a:cubicBezTo>
                      <a:pt x="296545" y="168063"/>
                      <a:pt x="299826" y="168698"/>
                      <a:pt x="303001" y="169439"/>
                    </a:cubicBezTo>
                    <a:cubicBezTo>
                      <a:pt x="303318" y="169439"/>
                      <a:pt x="303636" y="169651"/>
                      <a:pt x="303953" y="16965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9" name="Google Shape;13564;g3acbb144eea_1_6349">
                <a:extLst>
                  <a:ext uri="{FF2B5EF4-FFF2-40B4-BE49-F238E27FC236}">
                    <a16:creationId xmlns:a16="http://schemas.microsoft.com/office/drawing/2014/main" id="{BC040A91-34D5-40AF-378C-7367E495F451}"/>
                  </a:ext>
                </a:extLst>
              </p:cNvPr>
              <p:cNvSpPr/>
              <p:nvPr/>
            </p:nvSpPr>
            <p:spPr>
              <a:xfrm>
                <a:off x="1342284" y="4323715"/>
                <a:ext cx="5291" cy="16192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192" extrusionOk="0">
                    <a:moveTo>
                      <a:pt x="5292" y="0"/>
                    </a:moveTo>
                    <a:cubicBezTo>
                      <a:pt x="3493" y="5397"/>
                      <a:pt x="1588" y="10689"/>
                      <a:pt x="0" y="16192"/>
                    </a:cubicBezTo>
                    <a:cubicBezTo>
                      <a:pt x="1588" y="10689"/>
                      <a:pt x="3493" y="5397"/>
                      <a:pt x="52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0" name="Google Shape;13565;g3acbb144eea_1_6349">
                <a:extLst>
                  <a:ext uri="{FF2B5EF4-FFF2-40B4-BE49-F238E27FC236}">
                    <a16:creationId xmlns:a16="http://schemas.microsoft.com/office/drawing/2014/main" id="{4B71368F-E0A0-DA9F-EE0E-FABF4C355C19}"/>
                  </a:ext>
                </a:extLst>
              </p:cNvPr>
              <p:cNvSpPr/>
              <p:nvPr/>
            </p:nvSpPr>
            <p:spPr>
              <a:xfrm>
                <a:off x="1330504" y="4375679"/>
                <a:ext cx="3947" cy="68156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156" extrusionOk="0">
                    <a:moveTo>
                      <a:pt x="561" y="68157"/>
                    </a:moveTo>
                    <a:cubicBezTo>
                      <a:pt x="-815" y="45297"/>
                      <a:pt x="349" y="22542"/>
                      <a:pt x="3948" y="0"/>
                    </a:cubicBezTo>
                    <a:cubicBezTo>
                      <a:pt x="349" y="22437"/>
                      <a:pt x="-815" y="45297"/>
                      <a:pt x="561" y="6815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1" name="Google Shape;13566;g3acbb144eea_1_6349">
                <a:extLst>
                  <a:ext uri="{FF2B5EF4-FFF2-40B4-BE49-F238E27FC236}">
                    <a16:creationId xmlns:a16="http://schemas.microsoft.com/office/drawing/2014/main" id="{F3B256DD-7093-6B5E-1589-32F900F3931F}"/>
                  </a:ext>
                </a:extLst>
              </p:cNvPr>
              <p:cNvSpPr/>
              <p:nvPr/>
            </p:nvSpPr>
            <p:spPr>
              <a:xfrm>
                <a:off x="1331489" y="4451985"/>
                <a:ext cx="2328" cy="18203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203" extrusionOk="0">
                    <a:moveTo>
                      <a:pt x="0" y="0"/>
                    </a:moveTo>
                    <a:cubicBezTo>
                      <a:pt x="529" y="6138"/>
                      <a:pt x="1482" y="12171"/>
                      <a:pt x="2328" y="18203"/>
                    </a:cubicBezTo>
                    <a:cubicBezTo>
                      <a:pt x="1482" y="12171"/>
                      <a:pt x="529" y="6033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2" name="Google Shape;13567;g3acbb144eea_1_6349">
                <a:extLst>
                  <a:ext uri="{FF2B5EF4-FFF2-40B4-BE49-F238E27FC236}">
                    <a16:creationId xmlns:a16="http://schemas.microsoft.com/office/drawing/2014/main" id="{85D81814-4B70-178F-5C65-9442B5EEC1A7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6562" y="0"/>
                    </a:moveTo>
                    <a:cubicBezTo>
                      <a:pt x="4233" y="5080"/>
                      <a:pt x="2011" y="10160"/>
                      <a:pt x="0" y="15346"/>
                    </a:cubicBezTo>
                    <a:cubicBezTo>
                      <a:pt x="2011" y="10160"/>
                      <a:pt x="4233" y="5080"/>
                      <a:pt x="656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3" name="Google Shape;13568;g3acbb144eea_1_6349">
                <a:extLst>
                  <a:ext uri="{FF2B5EF4-FFF2-40B4-BE49-F238E27FC236}">
                    <a16:creationId xmlns:a16="http://schemas.microsoft.com/office/drawing/2014/main" id="{EB117214-8F59-8C7C-7A32-AA20586E69EE}"/>
                  </a:ext>
                </a:extLst>
              </p:cNvPr>
              <p:cNvSpPr/>
              <p:nvPr/>
            </p:nvSpPr>
            <p:spPr>
              <a:xfrm>
                <a:off x="1335405" y="4480771"/>
                <a:ext cx="3810" cy="17144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144" extrusionOk="0">
                    <a:moveTo>
                      <a:pt x="0" y="0"/>
                    </a:moveTo>
                    <a:cubicBezTo>
                      <a:pt x="1058" y="5715"/>
                      <a:pt x="2434" y="11430"/>
                      <a:pt x="3810" y="17145"/>
                    </a:cubicBezTo>
                    <a:cubicBezTo>
                      <a:pt x="2434" y="11430"/>
                      <a:pt x="1058" y="5715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4" name="Google Shape;13569;g3acbb144eea_1_6349">
                <a:extLst>
                  <a:ext uri="{FF2B5EF4-FFF2-40B4-BE49-F238E27FC236}">
                    <a16:creationId xmlns:a16="http://schemas.microsoft.com/office/drawing/2014/main" id="{54E1F7AA-5A6E-1720-1014-B226EDCB7AE9}"/>
                  </a:ext>
                </a:extLst>
              </p:cNvPr>
              <p:cNvSpPr/>
              <p:nvPr/>
            </p:nvSpPr>
            <p:spPr>
              <a:xfrm>
                <a:off x="1335616" y="4350490"/>
                <a:ext cx="4021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462" extrusionOk="0">
                    <a:moveTo>
                      <a:pt x="4022" y="0"/>
                    </a:moveTo>
                    <a:cubicBezTo>
                      <a:pt x="2646" y="5821"/>
                      <a:pt x="1058" y="11536"/>
                      <a:pt x="0" y="17462"/>
                    </a:cubicBezTo>
                    <a:cubicBezTo>
                      <a:pt x="1058" y="11642"/>
                      <a:pt x="2646" y="5821"/>
                      <a:pt x="40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5" name="Google Shape;13570;g3acbb144eea_1_6349">
                <a:extLst>
                  <a:ext uri="{FF2B5EF4-FFF2-40B4-BE49-F238E27FC236}">
                    <a16:creationId xmlns:a16="http://schemas.microsoft.com/office/drawing/2014/main" id="{935D4A45-D62E-408E-DE59-BB13E804F295}"/>
                  </a:ext>
                </a:extLst>
              </p:cNvPr>
              <p:cNvSpPr/>
              <p:nvPr/>
            </p:nvSpPr>
            <p:spPr>
              <a:xfrm>
                <a:off x="1196084" y="4269727"/>
                <a:ext cx="165249" cy="236867"/>
              </a:xfrm>
              <a:custGeom>
                <a:avLst/>
                <a:gdLst/>
                <a:ahLst/>
                <a:cxnLst/>
                <a:rect l="l" t="t" r="r" b="b"/>
                <a:pathLst>
                  <a:path w="165249" h="236867" extrusionOk="0">
                    <a:moveTo>
                      <a:pt x="8087" y="230518"/>
                    </a:moveTo>
                    <a:cubicBezTo>
                      <a:pt x="51267" y="219193"/>
                      <a:pt x="97304" y="221416"/>
                      <a:pt x="145035" y="236868"/>
                    </a:cubicBezTo>
                    <a:cubicBezTo>
                      <a:pt x="144295" y="234010"/>
                      <a:pt x="143765" y="231047"/>
                      <a:pt x="143130" y="228189"/>
                    </a:cubicBezTo>
                    <a:cubicBezTo>
                      <a:pt x="141755" y="222474"/>
                      <a:pt x="140379" y="216759"/>
                      <a:pt x="139320" y="211044"/>
                    </a:cubicBezTo>
                    <a:cubicBezTo>
                      <a:pt x="138685" y="207552"/>
                      <a:pt x="138262" y="204059"/>
                      <a:pt x="137839" y="200567"/>
                    </a:cubicBezTo>
                    <a:cubicBezTo>
                      <a:pt x="136992" y="194534"/>
                      <a:pt x="136040" y="188396"/>
                      <a:pt x="135510" y="182364"/>
                    </a:cubicBezTo>
                    <a:cubicBezTo>
                      <a:pt x="135299" y="179612"/>
                      <a:pt x="135299" y="176966"/>
                      <a:pt x="135087" y="174214"/>
                    </a:cubicBezTo>
                    <a:cubicBezTo>
                      <a:pt x="133711" y="151354"/>
                      <a:pt x="134875" y="128600"/>
                      <a:pt x="138474" y="106057"/>
                    </a:cubicBezTo>
                    <a:cubicBezTo>
                      <a:pt x="138897" y="103412"/>
                      <a:pt x="139109" y="100766"/>
                      <a:pt x="139638" y="98226"/>
                    </a:cubicBezTo>
                    <a:cubicBezTo>
                      <a:pt x="140696" y="92405"/>
                      <a:pt x="142178" y="86584"/>
                      <a:pt x="143659" y="80763"/>
                    </a:cubicBezTo>
                    <a:cubicBezTo>
                      <a:pt x="144506" y="77271"/>
                      <a:pt x="145247" y="73672"/>
                      <a:pt x="146200" y="70180"/>
                    </a:cubicBezTo>
                    <a:cubicBezTo>
                      <a:pt x="147787" y="64677"/>
                      <a:pt x="149586" y="59385"/>
                      <a:pt x="151491" y="53988"/>
                    </a:cubicBezTo>
                    <a:cubicBezTo>
                      <a:pt x="152761" y="50283"/>
                      <a:pt x="153925" y="46579"/>
                      <a:pt x="155301" y="42981"/>
                    </a:cubicBezTo>
                    <a:cubicBezTo>
                      <a:pt x="157312" y="37795"/>
                      <a:pt x="159534" y="32715"/>
                      <a:pt x="161863" y="27635"/>
                    </a:cubicBezTo>
                    <a:cubicBezTo>
                      <a:pt x="163027" y="25095"/>
                      <a:pt x="163979" y="22343"/>
                      <a:pt x="165250" y="19803"/>
                    </a:cubicBezTo>
                    <a:cubicBezTo>
                      <a:pt x="116355" y="5516"/>
                      <a:pt x="65343" y="-1363"/>
                      <a:pt x="14755" y="224"/>
                    </a:cubicBezTo>
                    <a:cubicBezTo>
                      <a:pt x="-2814" y="73037"/>
                      <a:pt x="-4295" y="152412"/>
                      <a:pt x="8193" y="23041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3722" name="Freeform 13721">
            <a:extLst>
              <a:ext uri="{FF2B5EF4-FFF2-40B4-BE49-F238E27FC236}">
                <a16:creationId xmlns:a16="http://schemas.microsoft.com/office/drawing/2014/main" id="{F50A3A9B-A2F9-044E-BC27-94C707B0D934}"/>
              </a:ext>
            </a:extLst>
          </p:cNvPr>
          <p:cNvSpPr/>
          <p:nvPr/>
        </p:nvSpPr>
        <p:spPr>
          <a:xfrm>
            <a:off x="7870491" y="2093291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723" name="Freeform 13722">
            <a:extLst>
              <a:ext uri="{FF2B5EF4-FFF2-40B4-BE49-F238E27FC236}">
                <a16:creationId xmlns:a16="http://schemas.microsoft.com/office/drawing/2014/main" id="{BCB95356-6F8D-CEDF-6EE2-3A475A79F56A}"/>
              </a:ext>
            </a:extLst>
          </p:cNvPr>
          <p:cNvSpPr/>
          <p:nvPr/>
        </p:nvSpPr>
        <p:spPr>
          <a:xfrm>
            <a:off x="7030016" y="4532048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3724" name="Freeform 13723">
            <a:extLst>
              <a:ext uri="{FF2B5EF4-FFF2-40B4-BE49-F238E27FC236}">
                <a16:creationId xmlns:a16="http://schemas.microsoft.com/office/drawing/2014/main" id="{76479016-56F5-878B-7E44-C8E107774DA4}"/>
              </a:ext>
            </a:extLst>
          </p:cNvPr>
          <p:cNvSpPr/>
          <p:nvPr/>
        </p:nvSpPr>
        <p:spPr>
          <a:xfrm>
            <a:off x="8025953" y="4247035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7400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137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137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137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137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 tmFilter="0, 0; .2, .5; .8, .5; 1, 0"/>
                                        <p:tgtEl>
                                          <p:spTgt spid="137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250" autoRev="1" fill="hold"/>
                                        <p:tgtEl>
                                          <p:spTgt spid="137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22" grpId="0" animBg="1"/>
      <p:bldP spid="13723" grpId="0" animBg="1"/>
      <p:bldP spid="13724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2">
          <a:extLst>
            <a:ext uri="{FF2B5EF4-FFF2-40B4-BE49-F238E27FC236}">
              <a16:creationId xmlns:a16="http://schemas.microsoft.com/office/drawing/2014/main" id="{4AA8FDBA-A9F9-33F8-98E0-61F127DF00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65" name="Group 10964">
            <a:extLst>
              <a:ext uri="{FF2B5EF4-FFF2-40B4-BE49-F238E27FC236}">
                <a16:creationId xmlns:a16="http://schemas.microsoft.com/office/drawing/2014/main" id="{89F0B07C-63E4-2A11-4E6E-AAD6A0E40CB9}"/>
              </a:ext>
            </a:extLst>
          </p:cNvPr>
          <p:cNvGrpSpPr/>
          <p:nvPr/>
        </p:nvGrpSpPr>
        <p:grpSpPr>
          <a:xfrm>
            <a:off x="8708321" y="3426144"/>
            <a:ext cx="1741800" cy="1713000"/>
            <a:chOff x="8708321" y="3426144"/>
            <a:chExt cx="1741800" cy="1713000"/>
          </a:xfrm>
        </p:grpSpPr>
        <p:sp>
          <p:nvSpPr>
            <p:cNvPr id="10966" name="Google Shape;11901;g3acbb144eea_1_6349">
              <a:extLst>
                <a:ext uri="{FF2B5EF4-FFF2-40B4-BE49-F238E27FC236}">
                  <a16:creationId xmlns:a16="http://schemas.microsoft.com/office/drawing/2014/main" id="{31771DB4-A092-CE66-5425-C35463BA76C5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67" name="Google Shape;10817;g3acbb144eea_1_3835">
              <a:extLst>
                <a:ext uri="{FF2B5EF4-FFF2-40B4-BE49-F238E27FC236}">
                  <a16:creationId xmlns:a16="http://schemas.microsoft.com/office/drawing/2014/main" id="{72BBB69F-79E5-4AAC-0EFE-916A67C19D9C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10968" name="Google Shape;10818;g3acbb144eea_1_3835">
                <a:extLst>
                  <a:ext uri="{FF2B5EF4-FFF2-40B4-BE49-F238E27FC236}">
                    <a16:creationId xmlns:a16="http://schemas.microsoft.com/office/drawing/2014/main" id="{71ADBAFF-795C-1015-6395-4503C45A9A0B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9" name="Google Shape;10819;g3acbb144eea_1_3835">
                <a:extLst>
                  <a:ext uri="{FF2B5EF4-FFF2-40B4-BE49-F238E27FC236}">
                    <a16:creationId xmlns:a16="http://schemas.microsoft.com/office/drawing/2014/main" id="{A52B6458-DD5C-D32E-E8D3-9087FE10D509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0" name="Google Shape;10820;g3acbb144eea_1_3835">
                <a:extLst>
                  <a:ext uri="{FF2B5EF4-FFF2-40B4-BE49-F238E27FC236}">
                    <a16:creationId xmlns:a16="http://schemas.microsoft.com/office/drawing/2014/main" id="{221EA370-3266-E09E-AD9F-114AA89FCC26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1" name="Google Shape;10821;g3acbb144eea_1_3835">
                <a:extLst>
                  <a:ext uri="{FF2B5EF4-FFF2-40B4-BE49-F238E27FC236}">
                    <a16:creationId xmlns:a16="http://schemas.microsoft.com/office/drawing/2014/main" id="{AEFA5B92-E32F-9FAB-BA87-A7FE8C5D02F0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2" name="Google Shape;10822;g3acbb144eea_1_3835">
                <a:extLst>
                  <a:ext uri="{FF2B5EF4-FFF2-40B4-BE49-F238E27FC236}">
                    <a16:creationId xmlns:a16="http://schemas.microsoft.com/office/drawing/2014/main" id="{80E50460-C172-C3E6-5098-7AA55D661AEF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3" name="Google Shape;10823;g3acbb144eea_1_3835">
                <a:extLst>
                  <a:ext uri="{FF2B5EF4-FFF2-40B4-BE49-F238E27FC236}">
                    <a16:creationId xmlns:a16="http://schemas.microsoft.com/office/drawing/2014/main" id="{9DE77BC1-6080-B52B-371C-ABA39A1800B8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4" name="Google Shape;10824;g3acbb144eea_1_3835">
                <a:extLst>
                  <a:ext uri="{FF2B5EF4-FFF2-40B4-BE49-F238E27FC236}">
                    <a16:creationId xmlns:a16="http://schemas.microsoft.com/office/drawing/2014/main" id="{7A8A4461-2361-2745-2963-C1A6288072BB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5" name="Google Shape;10825;g3acbb144eea_1_3835">
                <a:extLst>
                  <a:ext uri="{FF2B5EF4-FFF2-40B4-BE49-F238E27FC236}">
                    <a16:creationId xmlns:a16="http://schemas.microsoft.com/office/drawing/2014/main" id="{0C462C1D-A7B2-20B0-8D3C-7CD067EC13DA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6" name="Google Shape;10826;g3acbb144eea_1_3835">
                <a:extLst>
                  <a:ext uri="{FF2B5EF4-FFF2-40B4-BE49-F238E27FC236}">
                    <a16:creationId xmlns:a16="http://schemas.microsoft.com/office/drawing/2014/main" id="{677B0F18-40BA-4913-37C1-9FF8856385B4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7" name="Google Shape;10827;g3acbb144eea_1_3835">
                <a:extLst>
                  <a:ext uri="{FF2B5EF4-FFF2-40B4-BE49-F238E27FC236}">
                    <a16:creationId xmlns:a16="http://schemas.microsoft.com/office/drawing/2014/main" id="{8E35A529-8B7C-2F92-62F4-CF51987C137F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8" name="Google Shape;10828;g3acbb144eea_1_3835">
                <a:extLst>
                  <a:ext uri="{FF2B5EF4-FFF2-40B4-BE49-F238E27FC236}">
                    <a16:creationId xmlns:a16="http://schemas.microsoft.com/office/drawing/2014/main" id="{EE72A6B9-BF39-85D5-6C24-BCC7CFDA8666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9" name="Google Shape;10829;g3acbb144eea_1_3835">
                <a:extLst>
                  <a:ext uri="{FF2B5EF4-FFF2-40B4-BE49-F238E27FC236}">
                    <a16:creationId xmlns:a16="http://schemas.microsoft.com/office/drawing/2014/main" id="{A5144497-31C1-6BDD-2202-F5B49E9E2559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0" name="Google Shape;10830;g3acbb144eea_1_3835">
                <a:extLst>
                  <a:ext uri="{FF2B5EF4-FFF2-40B4-BE49-F238E27FC236}">
                    <a16:creationId xmlns:a16="http://schemas.microsoft.com/office/drawing/2014/main" id="{3907A402-EA98-AD23-0D8C-672F13C48BFF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1" name="Google Shape;10831;g3acbb144eea_1_3835">
                <a:extLst>
                  <a:ext uri="{FF2B5EF4-FFF2-40B4-BE49-F238E27FC236}">
                    <a16:creationId xmlns:a16="http://schemas.microsoft.com/office/drawing/2014/main" id="{E00D5E3F-E03D-E23E-1E8F-63869AD979AB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2" name="Google Shape;10832;g3acbb144eea_1_3835">
                <a:extLst>
                  <a:ext uri="{FF2B5EF4-FFF2-40B4-BE49-F238E27FC236}">
                    <a16:creationId xmlns:a16="http://schemas.microsoft.com/office/drawing/2014/main" id="{FD1AD987-6BB4-98C6-7B53-352D6A09BBC8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6" name="Google Shape;10833;g3acbb144eea_1_3835">
                <a:extLst>
                  <a:ext uri="{FF2B5EF4-FFF2-40B4-BE49-F238E27FC236}">
                    <a16:creationId xmlns:a16="http://schemas.microsoft.com/office/drawing/2014/main" id="{36A1490C-1F7B-1E83-2C4C-996BC6121592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7" name="Google Shape;10834;g3acbb144eea_1_3835">
                <a:extLst>
                  <a:ext uri="{FF2B5EF4-FFF2-40B4-BE49-F238E27FC236}">
                    <a16:creationId xmlns:a16="http://schemas.microsoft.com/office/drawing/2014/main" id="{92E50A34-D0B9-B6FF-1BC1-A4424C68F5D4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98" name="Google Shape;10835;g3acbb144eea_1_3835">
                <a:extLst>
                  <a:ext uri="{FF2B5EF4-FFF2-40B4-BE49-F238E27FC236}">
                    <a16:creationId xmlns:a16="http://schemas.microsoft.com/office/drawing/2014/main" id="{7F4089FD-DEC7-962E-CA26-9EA2FA71A4A4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71" name="Google Shape;13571;g3acbb144eea_1_6349">
            <a:extLst>
              <a:ext uri="{FF2B5EF4-FFF2-40B4-BE49-F238E27FC236}">
                <a16:creationId xmlns:a16="http://schemas.microsoft.com/office/drawing/2014/main" id="{2B1F25E7-B86B-26B4-2469-B6F80DAAC396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3572" name="Google Shape;13572;g3acbb144eea_1_6349">
              <a:extLst>
                <a:ext uri="{FF2B5EF4-FFF2-40B4-BE49-F238E27FC236}">
                  <a16:creationId xmlns:a16="http://schemas.microsoft.com/office/drawing/2014/main" id="{7B35BDA7-7FB3-0EDF-D562-15E623A42A2D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73" name="Google Shape;13573;g3acbb144eea_1_6349">
              <a:extLst>
                <a:ext uri="{FF2B5EF4-FFF2-40B4-BE49-F238E27FC236}">
                  <a16:creationId xmlns:a16="http://schemas.microsoft.com/office/drawing/2014/main" id="{9A625460-1F0D-AE59-0F9E-8DD5181F1AAD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3574" name="Google Shape;13574;g3acbb144eea_1_6349">
                <a:extLst>
                  <a:ext uri="{FF2B5EF4-FFF2-40B4-BE49-F238E27FC236}">
                    <a16:creationId xmlns:a16="http://schemas.microsoft.com/office/drawing/2014/main" id="{50A339C8-359C-F7EB-0AA0-B0702554ACBB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5" name="Google Shape;13575;g3acbb144eea_1_6349">
                <a:extLst>
                  <a:ext uri="{FF2B5EF4-FFF2-40B4-BE49-F238E27FC236}">
                    <a16:creationId xmlns:a16="http://schemas.microsoft.com/office/drawing/2014/main" id="{0B2F3378-6F3F-DB2D-E6A6-54DF24917550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6" name="Google Shape;13576;g3acbb144eea_1_6349">
                <a:extLst>
                  <a:ext uri="{FF2B5EF4-FFF2-40B4-BE49-F238E27FC236}">
                    <a16:creationId xmlns:a16="http://schemas.microsoft.com/office/drawing/2014/main" id="{04B5A9D0-90C4-8FCE-C9AB-6FF97ED9AF84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g3acbb144eea_1_6349">
                <a:extLst>
                  <a:ext uri="{FF2B5EF4-FFF2-40B4-BE49-F238E27FC236}">
                    <a16:creationId xmlns:a16="http://schemas.microsoft.com/office/drawing/2014/main" id="{EC3118C6-80BF-8B48-EF47-4495A8433C48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8" name="Google Shape;13578;g3acbb144eea_1_6349">
                <a:extLst>
                  <a:ext uri="{FF2B5EF4-FFF2-40B4-BE49-F238E27FC236}">
                    <a16:creationId xmlns:a16="http://schemas.microsoft.com/office/drawing/2014/main" id="{E7C3CD80-B303-C836-CB67-03932F9B46AC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9" name="Google Shape;13579;g3acbb144eea_1_6349">
                <a:extLst>
                  <a:ext uri="{FF2B5EF4-FFF2-40B4-BE49-F238E27FC236}">
                    <a16:creationId xmlns:a16="http://schemas.microsoft.com/office/drawing/2014/main" id="{874392BC-CBDD-B2E9-1E83-0EF7B4787F45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g3acbb144eea_1_6349">
                <a:extLst>
                  <a:ext uri="{FF2B5EF4-FFF2-40B4-BE49-F238E27FC236}">
                    <a16:creationId xmlns:a16="http://schemas.microsoft.com/office/drawing/2014/main" id="{6F445623-1FD8-D15A-9BE4-F6B241AAC134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1" name="Google Shape;13581;g3acbb144eea_1_6349">
                <a:extLst>
                  <a:ext uri="{FF2B5EF4-FFF2-40B4-BE49-F238E27FC236}">
                    <a16:creationId xmlns:a16="http://schemas.microsoft.com/office/drawing/2014/main" id="{CF1FC0BA-478D-384F-3524-A682154EE240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2" name="Google Shape;13582;g3acbb144eea_1_6349">
                <a:extLst>
                  <a:ext uri="{FF2B5EF4-FFF2-40B4-BE49-F238E27FC236}">
                    <a16:creationId xmlns:a16="http://schemas.microsoft.com/office/drawing/2014/main" id="{FD32E968-9239-125D-907E-897A21D81943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g3acbb144eea_1_6349">
                <a:extLst>
                  <a:ext uri="{FF2B5EF4-FFF2-40B4-BE49-F238E27FC236}">
                    <a16:creationId xmlns:a16="http://schemas.microsoft.com/office/drawing/2014/main" id="{CCCEA490-206D-93E9-0F72-6DED7DD87D3F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4" name="Google Shape;13584;g3acbb144eea_1_6349">
                <a:extLst>
                  <a:ext uri="{FF2B5EF4-FFF2-40B4-BE49-F238E27FC236}">
                    <a16:creationId xmlns:a16="http://schemas.microsoft.com/office/drawing/2014/main" id="{3F281FF2-6ECF-CF0E-F216-550F15584B95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5" name="Google Shape;13585;g3acbb144eea_1_6349">
                <a:extLst>
                  <a:ext uri="{FF2B5EF4-FFF2-40B4-BE49-F238E27FC236}">
                    <a16:creationId xmlns:a16="http://schemas.microsoft.com/office/drawing/2014/main" id="{86C9374E-376C-A64B-083C-8E254F3F6AA8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g3acbb144eea_1_6349">
                <a:extLst>
                  <a:ext uri="{FF2B5EF4-FFF2-40B4-BE49-F238E27FC236}">
                    <a16:creationId xmlns:a16="http://schemas.microsoft.com/office/drawing/2014/main" id="{56623812-5AF4-2ACB-9002-7DE74EBFFAB6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7" name="Google Shape;13587;g3acbb144eea_1_6349">
                <a:extLst>
                  <a:ext uri="{FF2B5EF4-FFF2-40B4-BE49-F238E27FC236}">
                    <a16:creationId xmlns:a16="http://schemas.microsoft.com/office/drawing/2014/main" id="{F85B0596-EA15-4E39-98B3-DF81C8B67876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8" name="Google Shape;13588;g3acbb144eea_1_6349">
                <a:extLst>
                  <a:ext uri="{FF2B5EF4-FFF2-40B4-BE49-F238E27FC236}">
                    <a16:creationId xmlns:a16="http://schemas.microsoft.com/office/drawing/2014/main" id="{598FA8BD-8C3E-59C1-AF65-EF5BCF7D17CB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g3acbb144eea_1_6349">
                <a:extLst>
                  <a:ext uri="{FF2B5EF4-FFF2-40B4-BE49-F238E27FC236}">
                    <a16:creationId xmlns:a16="http://schemas.microsoft.com/office/drawing/2014/main" id="{37258019-5FB7-FD87-7796-D1AEA7710855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0" name="Google Shape;13590;g3acbb144eea_1_6349">
                <a:extLst>
                  <a:ext uri="{FF2B5EF4-FFF2-40B4-BE49-F238E27FC236}">
                    <a16:creationId xmlns:a16="http://schemas.microsoft.com/office/drawing/2014/main" id="{DEA56923-30DE-E83B-E9BA-B7A5607CB946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1" name="Google Shape;13591;g3acbb144eea_1_6349">
                <a:extLst>
                  <a:ext uri="{FF2B5EF4-FFF2-40B4-BE49-F238E27FC236}">
                    <a16:creationId xmlns:a16="http://schemas.microsoft.com/office/drawing/2014/main" id="{2C74F89B-8954-3443-07A5-6E29DFB97F86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g3acbb144eea_1_6349">
                <a:extLst>
                  <a:ext uri="{FF2B5EF4-FFF2-40B4-BE49-F238E27FC236}">
                    <a16:creationId xmlns:a16="http://schemas.microsoft.com/office/drawing/2014/main" id="{99F39A5F-4B3D-2D03-A50D-57778FABB647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3" name="Google Shape;13593;g3acbb144eea_1_6349">
                <a:extLst>
                  <a:ext uri="{FF2B5EF4-FFF2-40B4-BE49-F238E27FC236}">
                    <a16:creationId xmlns:a16="http://schemas.microsoft.com/office/drawing/2014/main" id="{25088A03-518C-3805-35B4-FC8B6B0C69C2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4" name="Google Shape;13594;g3acbb144eea_1_6349">
                <a:extLst>
                  <a:ext uri="{FF2B5EF4-FFF2-40B4-BE49-F238E27FC236}">
                    <a16:creationId xmlns:a16="http://schemas.microsoft.com/office/drawing/2014/main" id="{CF955DA0-FD22-A8B0-C042-25690432EC10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g3acbb144eea_1_6349">
                <a:extLst>
                  <a:ext uri="{FF2B5EF4-FFF2-40B4-BE49-F238E27FC236}">
                    <a16:creationId xmlns:a16="http://schemas.microsoft.com/office/drawing/2014/main" id="{98CAC872-B578-DA2C-1986-0CF06D525F05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6" name="Google Shape;13596;g3acbb144eea_1_6349">
                <a:extLst>
                  <a:ext uri="{FF2B5EF4-FFF2-40B4-BE49-F238E27FC236}">
                    <a16:creationId xmlns:a16="http://schemas.microsoft.com/office/drawing/2014/main" id="{4A6176FE-CBC9-9CFC-9F0E-B1766FF762B2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7" name="Google Shape;13597;g3acbb144eea_1_6349">
                <a:extLst>
                  <a:ext uri="{FF2B5EF4-FFF2-40B4-BE49-F238E27FC236}">
                    <a16:creationId xmlns:a16="http://schemas.microsoft.com/office/drawing/2014/main" id="{62FEEDC1-E7BA-EABA-0D3B-A63190904BDD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g3acbb144eea_1_6349">
                <a:extLst>
                  <a:ext uri="{FF2B5EF4-FFF2-40B4-BE49-F238E27FC236}">
                    <a16:creationId xmlns:a16="http://schemas.microsoft.com/office/drawing/2014/main" id="{47D29C1A-A897-3B65-E5E2-C64AF80EFBB6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g3acbb144eea_1_6349">
                <a:extLst>
                  <a:ext uri="{FF2B5EF4-FFF2-40B4-BE49-F238E27FC236}">
                    <a16:creationId xmlns:a16="http://schemas.microsoft.com/office/drawing/2014/main" id="{97823642-C6B9-A7E1-8225-317352F614AA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g3acbb144eea_1_6349">
                <a:extLst>
                  <a:ext uri="{FF2B5EF4-FFF2-40B4-BE49-F238E27FC236}">
                    <a16:creationId xmlns:a16="http://schemas.microsoft.com/office/drawing/2014/main" id="{FB00DBA0-4737-89E9-8324-907EAE594DFD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g3acbb144eea_1_6349">
                <a:extLst>
                  <a:ext uri="{FF2B5EF4-FFF2-40B4-BE49-F238E27FC236}">
                    <a16:creationId xmlns:a16="http://schemas.microsoft.com/office/drawing/2014/main" id="{13C77C31-F3AC-00D0-56EA-BF00494DC757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2" name="Google Shape;13602;g3acbb144eea_1_6349">
                <a:extLst>
                  <a:ext uri="{FF2B5EF4-FFF2-40B4-BE49-F238E27FC236}">
                    <a16:creationId xmlns:a16="http://schemas.microsoft.com/office/drawing/2014/main" id="{F5C52C16-223A-14A8-3A59-98E908789CA9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3" name="Google Shape;13603;g3acbb144eea_1_6349">
                <a:extLst>
                  <a:ext uri="{FF2B5EF4-FFF2-40B4-BE49-F238E27FC236}">
                    <a16:creationId xmlns:a16="http://schemas.microsoft.com/office/drawing/2014/main" id="{A95D0428-BE09-82BD-A348-8F2AE5098F2B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g3acbb144eea_1_6349">
                <a:extLst>
                  <a:ext uri="{FF2B5EF4-FFF2-40B4-BE49-F238E27FC236}">
                    <a16:creationId xmlns:a16="http://schemas.microsoft.com/office/drawing/2014/main" id="{72F73818-B892-A053-EA62-F8771E2F219C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g3acbb144eea_1_6349">
                <a:extLst>
                  <a:ext uri="{FF2B5EF4-FFF2-40B4-BE49-F238E27FC236}">
                    <a16:creationId xmlns:a16="http://schemas.microsoft.com/office/drawing/2014/main" id="{D2243D64-7F39-A092-2550-CDFBAD75FA01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g3acbb144eea_1_6349">
                <a:extLst>
                  <a:ext uri="{FF2B5EF4-FFF2-40B4-BE49-F238E27FC236}">
                    <a16:creationId xmlns:a16="http://schemas.microsoft.com/office/drawing/2014/main" id="{72C41348-B7F2-19D0-CE2F-43798F34B0A2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7" name="Google Shape;13607;g3acbb144eea_1_6349">
                <a:extLst>
                  <a:ext uri="{FF2B5EF4-FFF2-40B4-BE49-F238E27FC236}">
                    <a16:creationId xmlns:a16="http://schemas.microsoft.com/office/drawing/2014/main" id="{B713120F-E4D8-4650-BB1F-D08F114BBD5A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8" name="Google Shape;13608;g3acbb144eea_1_6349">
                <a:extLst>
                  <a:ext uri="{FF2B5EF4-FFF2-40B4-BE49-F238E27FC236}">
                    <a16:creationId xmlns:a16="http://schemas.microsoft.com/office/drawing/2014/main" id="{610749D2-4577-E921-E795-A952881E822E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9" name="Google Shape;13609;g3acbb144eea_1_6349">
                <a:extLst>
                  <a:ext uri="{FF2B5EF4-FFF2-40B4-BE49-F238E27FC236}">
                    <a16:creationId xmlns:a16="http://schemas.microsoft.com/office/drawing/2014/main" id="{B714C005-3677-F66A-B633-5016D771B8E7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0" name="Google Shape;13610;g3acbb144eea_1_6349">
                <a:extLst>
                  <a:ext uri="{FF2B5EF4-FFF2-40B4-BE49-F238E27FC236}">
                    <a16:creationId xmlns:a16="http://schemas.microsoft.com/office/drawing/2014/main" id="{7F61A41D-6E67-4667-E032-768F3898AC2E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1" name="Google Shape;13611;g3acbb144eea_1_6349">
                <a:extLst>
                  <a:ext uri="{FF2B5EF4-FFF2-40B4-BE49-F238E27FC236}">
                    <a16:creationId xmlns:a16="http://schemas.microsoft.com/office/drawing/2014/main" id="{78F09CF9-8CF8-8F3B-EB98-8B383FF1310D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2" name="Google Shape;13612;g3acbb144eea_1_6349">
                <a:extLst>
                  <a:ext uri="{FF2B5EF4-FFF2-40B4-BE49-F238E27FC236}">
                    <a16:creationId xmlns:a16="http://schemas.microsoft.com/office/drawing/2014/main" id="{12DD0B95-88F4-23DE-EF5E-F45C7E96733D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3" name="Google Shape;13613;g3acbb144eea_1_6349">
                <a:extLst>
                  <a:ext uri="{FF2B5EF4-FFF2-40B4-BE49-F238E27FC236}">
                    <a16:creationId xmlns:a16="http://schemas.microsoft.com/office/drawing/2014/main" id="{ADD2CE12-C57E-9CF2-EAB8-295339565F60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4" name="Google Shape;13614;g3acbb144eea_1_6349">
                <a:extLst>
                  <a:ext uri="{FF2B5EF4-FFF2-40B4-BE49-F238E27FC236}">
                    <a16:creationId xmlns:a16="http://schemas.microsoft.com/office/drawing/2014/main" id="{5DBA36C4-0D1D-F84D-93F2-C6C1055BA232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5" name="Google Shape;13615;g3acbb144eea_1_6349">
                <a:extLst>
                  <a:ext uri="{FF2B5EF4-FFF2-40B4-BE49-F238E27FC236}">
                    <a16:creationId xmlns:a16="http://schemas.microsoft.com/office/drawing/2014/main" id="{8A5432B3-D18B-19F2-0A55-E121D3FB9B51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6" name="Google Shape;13616;g3acbb144eea_1_6349">
                <a:extLst>
                  <a:ext uri="{FF2B5EF4-FFF2-40B4-BE49-F238E27FC236}">
                    <a16:creationId xmlns:a16="http://schemas.microsoft.com/office/drawing/2014/main" id="{D953B90F-E183-C0A8-AEC6-95C509EFE2D5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7" name="Google Shape;13617;g3acbb144eea_1_6349">
                <a:extLst>
                  <a:ext uri="{FF2B5EF4-FFF2-40B4-BE49-F238E27FC236}">
                    <a16:creationId xmlns:a16="http://schemas.microsoft.com/office/drawing/2014/main" id="{74BF858A-169A-0ECD-2A0E-081613C347F8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8" name="Google Shape;13618;g3acbb144eea_1_6349">
                <a:extLst>
                  <a:ext uri="{FF2B5EF4-FFF2-40B4-BE49-F238E27FC236}">
                    <a16:creationId xmlns:a16="http://schemas.microsoft.com/office/drawing/2014/main" id="{2A8656DB-9588-BCE9-9D4A-ABF6C7AC72EB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9" name="Google Shape;13619;g3acbb144eea_1_6349">
                <a:extLst>
                  <a:ext uri="{FF2B5EF4-FFF2-40B4-BE49-F238E27FC236}">
                    <a16:creationId xmlns:a16="http://schemas.microsoft.com/office/drawing/2014/main" id="{6DDBD07D-C885-21FD-2971-A4103462B05D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0" name="Google Shape;13620;g3acbb144eea_1_6349">
                <a:extLst>
                  <a:ext uri="{FF2B5EF4-FFF2-40B4-BE49-F238E27FC236}">
                    <a16:creationId xmlns:a16="http://schemas.microsoft.com/office/drawing/2014/main" id="{FA64745A-4619-6BEA-0069-B737755404F2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1" name="Google Shape;13621;g3acbb144eea_1_6349">
                <a:extLst>
                  <a:ext uri="{FF2B5EF4-FFF2-40B4-BE49-F238E27FC236}">
                    <a16:creationId xmlns:a16="http://schemas.microsoft.com/office/drawing/2014/main" id="{D14A3AA4-03E8-1FF4-AFEB-4DD02A71918E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2" name="Google Shape;13622;g3acbb144eea_1_6349">
                <a:extLst>
                  <a:ext uri="{FF2B5EF4-FFF2-40B4-BE49-F238E27FC236}">
                    <a16:creationId xmlns:a16="http://schemas.microsoft.com/office/drawing/2014/main" id="{D70333A5-9EBF-FAB5-574A-77F65E5C30F7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3" name="Google Shape;13623;g3acbb144eea_1_6349">
                <a:extLst>
                  <a:ext uri="{FF2B5EF4-FFF2-40B4-BE49-F238E27FC236}">
                    <a16:creationId xmlns:a16="http://schemas.microsoft.com/office/drawing/2014/main" id="{0F28D9C9-8204-81A8-1F4C-E79B72FFE06D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4" name="Google Shape;13624;g3acbb144eea_1_6349">
                <a:extLst>
                  <a:ext uri="{FF2B5EF4-FFF2-40B4-BE49-F238E27FC236}">
                    <a16:creationId xmlns:a16="http://schemas.microsoft.com/office/drawing/2014/main" id="{D870EA16-D8DD-FCAB-23A4-1CF0CB0D22DC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5" name="Google Shape;13625;g3acbb144eea_1_6349">
                <a:extLst>
                  <a:ext uri="{FF2B5EF4-FFF2-40B4-BE49-F238E27FC236}">
                    <a16:creationId xmlns:a16="http://schemas.microsoft.com/office/drawing/2014/main" id="{DAE44201-AF59-CD6B-A478-07C91CF09596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6" name="Google Shape;13626;g3acbb144eea_1_6349">
                <a:extLst>
                  <a:ext uri="{FF2B5EF4-FFF2-40B4-BE49-F238E27FC236}">
                    <a16:creationId xmlns:a16="http://schemas.microsoft.com/office/drawing/2014/main" id="{6440EA22-3437-84FC-5558-B57EA0324D33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7" name="Google Shape;13627;g3acbb144eea_1_6349">
                <a:extLst>
                  <a:ext uri="{FF2B5EF4-FFF2-40B4-BE49-F238E27FC236}">
                    <a16:creationId xmlns:a16="http://schemas.microsoft.com/office/drawing/2014/main" id="{7FB8C382-2C0E-A405-8885-866D331CDC8A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8" name="Google Shape;13628;g3acbb144eea_1_6349">
                <a:extLst>
                  <a:ext uri="{FF2B5EF4-FFF2-40B4-BE49-F238E27FC236}">
                    <a16:creationId xmlns:a16="http://schemas.microsoft.com/office/drawing/2014/main" id="{E03ACFAA-C68B-6437-3756-5E95002E74FE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9" name="Google Shape;13629;g3acbb144eea_1_6349">
                <a:extLst>
                  <a:ext uri="{FF2B5EF4-FFF2-40B4-BE49-F238E27FC236}">
                    <a16:creationId xmlns:a16="http://schemas.microsoft.com/office/drawing/2014/main" id="{0AA46A00-1520-C4F1-2614-4B46135F9CE1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0" name="Google Shape;13630;g3acbb144eea_1_6349">
                <a:extLst>
                  <a:ext uri="{FF2B5EF4-FFF2-40B4-BE49-F238E27FC236}">
                    <a16:creationId xmlns:a16="http://schemas.microsoft.com/office/drawing/2014/main" id="{FAC67687-D76C-C699-365E-4D5446A17217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1" name="Google Shape;13631;g3acbb144eea_1_6349">
                <a:extLst>
                  <a:ext uri="{FF2B5EF4-FFF2-40B4-BE49-F238E27FC236}">
                    <a16:creationId xmlns:a16="http://schemas.microsoft.com/office/drawing/2014/main" id="{AC17062E-12EA-CF2A-C8DC-0FC1363D7CAA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2" name="Google Shape;13632;g3acbb144eea_1_6349">
                <a:extLst>
                  <a:ext uri="{FF2B5EF4-FFF2-40B4-BE49-F238E27FC236}">
                    <a16:creationId xmlns:a16="http://schemas.microsoft.com/office/drawing/2014/main" id="{AF01AF36-435F-8C12-F424-0DE0B0E735CF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3" name="Google Shape;13633;g3acbb144eea_1_6349">
                <a:extLst>
                  <a:ext uri="{FF2B5EF4-FFF2-40B4-BE49-F238E27FC236}">
                    <a16:creationId xmlns:a16="http://schemas.microsoft.com/office/drawing/2014/main" id="{30041C6C-FE07-9138-20F4-AE5C0EA195BA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4" name="Google Shape;13634;g3acbb144eea_1_6349">
                <a:extLst>
                  <a:ext uri="{FF2B5EF4-FFF2-40B4-BE49-F238E27FC236}">
                    <a16:creationId xmlns:a16="http://schemas.microsoft.com/office/drawing/2014/main" id="{0607ECE3-AD14-227F-54E0-783DD4950D31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5" name="Google Shape;13635;g3acbb144eea_1_6349">
                <a:extLst>
                  <a:ext uri="{FF2B5EF4-FFF2-40B4-BE49-F238E27FC236}">
                    <a16:creationId xmlns:a16="http://schemas.microsoft.com/office/drawing/2014/main" id="{23FD1DE9-1074-8004-3E99-F941B233BACB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6" name="Google Shape;13636;g3acbb144eea_1_6349">
                <a:extLst>
                  <a:ext uri="{FF2B5EF4-FFF2-40B4-BE49-F238E27FC236}">
                    <a16:creationId xmlns:a16="http://schemas.microsoft.com/office/drawing/2014/main" id="{B09497AE-9AB2-30BD-11F1-EB1F75A625EC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g3acbb144eea_1_6349">
                <a:extLst>
                  <a:ext uri="{FF2B5EF4-FFF2-40B4-BE49-F238E27FC236}">
                    <a16:creationId xmlns:a16="http://schemas.microsoft.com/office/drawing/2014/main" id="{0A1D1EAF-7BC4-A0E6-4979-0F4F7158AED3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8" name="Google Shape;13638;g3acbb144eea_1_6349">
                <a:extLst>
                  <a:ext uri="{FF2B5EF4-FFF2-40B4-BE49-F238E27FC236}">
                    <a16:creationId xmlns:a16="http://schemas.microsoft.com/office/drawing/2014/main" id="{1BAF2039-BFA9-4BB8-4095-84F1B940504D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9" name="Google Shape;13639;g3acbb144eea_1_6349">
                <a:extLst>
                  <a:ext uri="{FF2B5EF4-FFF2-40B4-BE49-F238E27FC236}">
                    <a16:creationId xmlns:a16="http://schemas.microsoft.com/office/drawing/2014/main" id="{DDEEBC47-23D9-E7C8-3A71-9CB1DA0D143F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0" name="Google Shape;13640;g3acbb144eea_1_6349">
                <a:extLst>
                  <a:ext uri="{FF2B5EF4-FFF2-40B4-BE49-F238E27FC236}">
                    <a16:creationId xmlns:a16="http://schemas.microsoft.com/office/drawing/2014/main" id="{D0E308DC-C9B4-9BF3-5221-F232FB92AAC0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1" name="Google Shape;13641;g3acbb144eea_1_6349">
                <a:extLst>
                  <a:ext uri="{FF2B5EF4-FFF2-40B4-BE49-F238E27FC236}">
                    <a16:creationId xmlns:a16="http://schemas.microsoft.com/office/drawing/2014/main" id="{4C9D466F-6849-9E04-3DB2-68025502C921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2" name="Google Shape;13642;g3acbb144eea_1_6349">
                <a:extLst>
                  <a:ext uri="{FF2B5EF4-FFF2-40B4-BE49-F238E27FC236}">
                    <a16:creationId xmlns:a16="http://schemas.microsoft.com/office/drawing/2014/main" id="{EC807EDA-3089-8ADC-07B8-2821F58A6622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3" name="Google Shape;13643;g3acbb144eea_1_6349">
                <a:extLst>
                  <a:ext uri="{FF2B5EF4-FFF2-40B4-BE49-F238E27FC236}">
                    <a16:creationId xmlns:a16="http://schemas.microsoft.com/office/drawing/2014/main" id="{0312FD54-E960-E47C-40DD-99C224A7B8E3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4" name="Google Shape;13644;g3acbb144eea_1_6349">
                <a:extLst>
                  <a:ext uri="{FF2B5EF4-FFF2-40B4-BE49-F238E27FC236}">
                    <a16:creationId xmlns:a16="http://schemas.microsoft.com/office/drawing/2014/main" id="{1F1BA4B6-9695-F7AE-AF53-98824E95C1D6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5" name="Google Shape;13645;g3acbb144eea_1_6349">
                <a:extLst>
                  <a:ext uri="{FF2B5EF4-FFF2-40B4-BE49-F238E27FC236}">
                    <a16:creationId xmlns:a16="http://schemas.microsoft.com/office/drawing/2014/main" id="{219A062A-FCDF-3931-CF61-C826D6C3305C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6" name="Google Shape;13646;g3acbb144eea_1_6349">
                <a:extLst>
                  <a:ext uri="{FF2B5EF4-FFF2-40B4-BE49-F238E27FC236}">
                    <a16:creationId xmlns:a16="http://schemas.microsoft.com/office/drawing/2014/main" id="{0D128598-9081-25F0-40FE-1591E422363E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7" name="Google Shape;13647;g3acbb144eea_1_6349">
                <a:extLst>
                  <a:ext uri="{FF2B5EF4-FFF2-40B4-BE49-F238E27FC236}">
                    <a16:creationId xmlns:a16="http://schemas.microsoft.com/office/drawing/2014/main" id="{A534762A-8F36-5ECB-732E-63E0628674D0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8" name="Google Shape;13648;g3acbb144eea_1_6349">
                <a:extLst>
                  <a:ext uri="{FF2B5EF4-FFF2-40B4-BE49-F238E27FC236}">
                    <a16:creationId xmlns:a16="http://schemas.microsoft.com/office/drawing/2014/main" id="{08059E42-5052-61FE-EE36-79CE42853828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8" name="Google Shape;12718;g3acbb144eea_1_6349">
            <a:extLst>
              <a:ext uri="{FF2B5EF4-FFF2-40B4-BE49-F238E27FC236}">
                <a16:creationId xmlns:a16="http://schemas.microsoft.com/office/drawing/2014/main" id="{E213D15C-5892-F2FA-A871-974261D15434}"/>
              </a:ext>
            </a:extLst>
          </p:cNvPr>
          <p:cNvGrpSpPr/>
          <p:nvPr/>
        </p:nvGrpSpPr>
        <p:grpSpPr>
          <a:xfrm>
            <a:off x="8708542" y="1713071"/>
            <a:ext cx="1741800" cy="1713000"/>
            <a:chOff x="8708542" y="1713071"/>
            <a:chExt cx="1741800" cy="1713000"/>
          </a:xfrm>
        </p:grpSpPr>
        <p:sp>
          <p:nvSpPr>
            <p:cNvPr id="12719" name="Google Shape;12719;g3acbb144eea_1_6349">
              <a:extLst>
                <a:ext uri="{FF2B5EF4-FFF2-40B4-BE49-F238E27FC236}">
                  <a16:creationId xmlns:a16="http://schemas.microsoft.com/office/drawing/2014/main" id="{542D4376-7B02-9772-8E95-751F9865816D}"/>
                </a:ext>
              </a:extLst>
            </p:cNvPr>
            <p:cNvSpPr/>
            <p:nvPr/>
          </p:nvSpPr>
          <p:spPr>
            <a:xfrm>
              <a:off x="870854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20" name="Google Shape;12720;g3acbb144eea_1_6349">
              <a:extLst>
                <a:ext uri="{FF2B5EF4-FFF2-40B4-BE49-F238E27FC236}">
                  <a16:creationId xmlns:a16="http://schemas.microsoft.com/office/drawing/2014/main" id="{5C838FD6-D3FA-B91C-078D-5A348090CE58}"/>
                </a:ext>
              </a:extLst>
            </p:cNvPr>
            <p:cNvGrpSpPr/>
            <p:nvPr/>
          </p:nvGrpSpPr>
          <p:grpSpPr>
            <a:xfrm>
              <a:off x="9038641" y="2028711"/>
              <a:ext cx="1081720" cy="1081721"/>
              <a:chOff x="3802380" y="5451898"/>
              <a:chExt cx="1081720" cy="1081721"/>
            </a:xfrm>
          </p:grpSpPr>
          <p:sp>
            <p:nvSpPr>
              <p:cNvPr id="12721" name="Google Shape;12721;g3acbb144eea_1_6349">
                <a:extLst>
                  <a:ext uri="{FF2B5EF4-FFF2-40B4-BE49-F238E27FC236}">
                    <a16:creationId xmlns:a16="http://schemas.microsoft.com/office/drawing/2014/main" id="{A529F32A-3A8E-4FBE-1277-C90F936D2A98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22" name="Google Shape;12722;g3acbb144eea_1_6349">
                <a:extLst>
                  <a:ext uri="{FF2B5EF4-FFF2-40B4-BE49-F238E27FC236}">
                    <a16:creationId xmlns:a16="http://schemas.microsoft.com/office/drawing/2014/main" id="{78383A68-6360-D53C-DD12-67B5EDD77628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2723" name="Google Shape;12723;g3acbb144eea_1_6349">
                  <a:extLst>
                    <a:ext uri="{FF2B5EF4-FFF2-40B4-BE49-F238E27FC236}">
                      <a16:creationId xmlns:a16="http://schemas.microsoft.com/office/drawing/2014/main" id="{579A3BF8-1DFD-D427-AA3C-C0D1ADBD4AC4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4" name="Google Shape;12724;g3acbb144eea_1_6349">
                  <a:extLst>
                    <a:ext uri="{FF2B5EF4-FFF2-40B4-BE49-F238E27FC236}">
                      <a16:creationId xmlns:a16="http://schemas.microsoft.com/office/drawing/2014/main" id="{B5CF318C-C0F1-2A43-525C-044EC07C13AF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5" name="Google Shape;12725;g3acbb144eea_1_6349">
                <a:extLst>
                  <a:ext uri="{FF2B5EF4-FFF2-40B4-BE49-F238E27FC236}">
                    <a16:creationId xmlns:a16="http://schemas.microsoft.com/office/drawing/2014/main" id="{F808AD7F-6677-7895-540E-F820064FA992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2726" name="Google Shape;12726;g3acbb144eea_1_6349">
                  <a:extLst>
                    <a:ext uri="{FF2B5EF4-FFF2-40B4-BE49-F238E27FC236}">
                      <a16:creationId xmlns:a16="http://schemas.microsoft.com/office/drawing/2014/main" id="{16C30AEA-359E-7D8A-A814-D4313836C1F1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7" name="Google Shape;12727;g3acbb144eea_1_6349">
                  <a:extLst>
                    <a:ext uri="{FF2B5EF4-FFF2-40B4-BE49-F238E27FC236}">
                      <a16:creationId xmlns:a16="http://schemas.microsoft.com/office/drawing/2014/main" id="{D24BBC12-E65B-10D5-8850-C2FABAA7EC18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g3acbb144eea_1_6349">
                  <a:extLst>
                    <a:ext uri="{FF2B5EF4-FFF2-40B4-BE49-F238E27FC236}">
                      <a16:creationId xmlns:a16="http://schemas.microsoft.com/office/drawing/2014/main" id="{D6996DBB-CD66-E70D-4ED4-3557778C942F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9" name="Google Shape;12729;g3acbb144eea_1_6349">
                  <a:extLst>
                    <a:ext uri="{FF2B5EF4-FFF2-40B4-BE49-F238E27FC236}">
                      <a16:creationId xmlns:a16="http://schemas.microsoft.com/office/drawing/2014/main" id="{9F6A4E0C-FEC2-C56C-6EE1-E818CC777138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0" name="Google Shape;12730;g3acbb144eea_1_6349">
                  <a:extLst>
                    <a:ext uri="{FF2B5EF4-FFF2-40B4-BE49-F238E27FC236}">
                      <a16:creationId xmlns:a16="http://schemas.microsoft.com/office/drawing/2014/main" id="{8C4C9D14-9832-8861-49E5-63B681A7F81C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g3acbb144eea_1_6349">
                  <a:extLst>
                    <a:ext uri="{FF2B5EF4-FFF2-40B4-BE49-F238E27FC236}">
                      <a16:creationId xmlns:a16="http://schemas.microsoft.com/office/drawing/2014/main" id="{E1034808-769F-315E-48A7-F5685509BB3E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2" name="Google Shape;12732;g3acbb144eea_1_6349">
                  <a:extLst>
                    <a:ext uri="{FF2B5EF4-FFF2-40B4-BE49-F238E27FC236}">
                      <a16:creationId xmlns:a16="http://schemas.microsoft.com/office/drawing/2014/main" id="{2EFFFACA-5A0B-E522-7293-C0CC421023F6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94" name="Google Shape;13194;g3acbb144eea_1_6349">
            <a:extLst>
              <a:ext uri="{FF2B5EF4-FFF2-40B4-BE49-F238E27FC236}">
                <a16:creationId xmlns:a16="http://schemas.microsoft.com/office/drawing/2014/main" id="{721B3A4B-6E84-6219-9BD6-740EFB165B0D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3195" name="Google Shape;13195;g3acbb144eea_1_6349">
              <a:extLst>
                <a:ext uri="{FF2B5EF4-FFF2-40B4-BE49-F238E27FC236}">
                  <a16:creationId xmlns:a16="http://schemas.microsoft.com/office/drawing/2014/main" id="{871FDD4D-7DE0-C3BE-3C63-18B1CBE3EB11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96" name="Google Shape;13196;g3acbb144eea_1_6349">
              <a:extLst>
                <a:ext uri="{FF2B5EF4-FFF2-40B4-BE49-F238E27FC236}">
                  <a16:creationId xmlns:a16="http://schemas.microsoft.com/office/drawing/2014/main" id="{DE089B11-0D8E-2F1D-0C8C-6BAD6337B271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3197" name="Google Shape;13197;g3acbb144eea_1_6349">
                <a:extLst>
                  <a:ext uri="{FF2B5EF4-FFF2-40B4-BE49-F238E27FC236}">
                    <a16:creationId xmlns:a16="http://schemas.microsoft.com/office/drawing/2014/main" id="{2418917B-12BC-A05F-5855-9C9823B10DEE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3198" name="Google Shape;13198;g3acbb144eea_1_6349">
                  <a:extLst>
                    <a:ext uri="{FF2B5EF4-FFF2-40B4-BE49-F238E27FC236}">
                      <a16:creationId xmlns:a16="http://schemas.microsoft.com/office/drawing/2014/main" id="{08BB47CC-D685-9520-9FBB-52C05ADF9A0A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9" name="Google Shape;13199;g3acbb144eea_1_6349">
                  <a:extLst>
                    <a:ext uri="{FF2B5EF4-FFF2-40B4-BE49-F238E27FC236}">
                      <a16:creationId xmlns:a16="http://schemas.microsoft.com/office/drawing/2014/main" id="{540E693A-84A8-840E-AADF-7166968FA37B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0" name="Google Shape;13200;g3acbb144eea_1_6349">
                  <a:extLst>
                    <a:ext uri="{FF2B5EF4-FFF2-40B4-BE49-F238E27FC236}">
                      <a16:creationId xmlns:a16="http://schemas.microsoft.com/office/drawing/2014/main" id="{8D83BFCB-8F1E-8032-E6CD-6D56D831F27C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1" name="Google Shape;13201;g3acbb144eea_1_6349">
                  <a:extLst>
                    <a:ext uri="{FF2B5EF4-FFF2-40B4-BE49-F238E27FC236}">
                      <a16:creationId xmlns:a16="http://schemas.microsoft.com/office/drawing/2014/main" id="{C42BE209-E375-FE8F-6B5E-862A4DABB305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2" name="Google Shape;13202;g3acbb144eea_1_6349">
                  <a:extLst>
                    <a:ext uri="{FF2B5EF4-FFF2-40B4-BE49-F238E27FC236}">
                      <a16:creationId xmlns:a16="http://schemas.microsoft.com/office/drawing/2014/main" id="{62F6F256-7807-B592-346F-861D7173C73A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203" name="Google Shape;13203;g3acbb144eea_1_6349">
                <a:extLst>
                  <a:ext uri="{FF2B5EF4-FFF2-40B4-BE49-F238E27FC236}">
                    <a16:creationId xmlns:a16="http://schemas.microsoft.com/office/drawing/2014/main" id="{D364BAD2-FC93-5739-C362-EDDA034D6AD8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04" name="Google Shape;13204;g3acbb144eea_1_6349">
            <a:extLst>
              <a:ext uri="{FF2B5EF4-FFF2-40B4-BE49-F238E27FC236}">
                <a16:creationId xmlns:a16="http://schemas.microsoft.com/office/drawing/2014/main" id="{C70C70C9-8B8C-9F66-CC2C-8FA37C6A9259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3205" name="Google Shape;13205;g3acbb144eea_1_6349">
              <a:extLst>
                <a:ext uri="{FF2B5EF4-FFF2-40B4-BE49-F238E27FC236}">
                  <a16:creationId xmlns:a16="http://schemas.microsoft.com/office/drawing/2014/main" id="{228CFEAC-E895-7930-A331-CF88B1EB4554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06" name="Google Shape;13206;g3acbb144eea_1_6349">
              <a:extLst>
                <a:ext uri="{FF2B5EF4-FFF2-40B4-BE49-F238E27FC236}">
                  <a16:creationId xmlns:a16="http://schemas.microsoft.com/office/drawing/2014/main" id="{EB1DF7F7-775D-B225-AF97-999D4182606F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3207" name="Google Shape;13207;g3acbb144eea_1_6349">
                <a:extLst>
                  <a:ext uri="{FF2B5EF4-FFF2-40B4-BE49-F238E27FC236}">
                    <a16:creationId xmlns:a16="http://schemas.microsoft.com/office/drawing/2014/main" id="{B3213F9C-0BB9-BFAA-213E-AB8B3D42BA94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g3acbb144eea_1_6349">
                <a:extLst>
                  <a:ext uri="{FF2B5EF4-FFF2-40B4-BE49-F238E27FC236}">
                    <a16:creationId xmlns:a16="http://schemas.microsoft.com/office/drawing/2014/main" id="{3B173E21-DE86-52D1-5489-A3F30A98AC1D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g3acbb144eea_1_6349">
                <a:extLst>
                  <a:ext uri="{FF2B5EF4-FFF2-40B4-BE49-F238E27FC236}">
                    <a16:creationId xmlns:a16="http://schemas.microsoft.com/office/drawing/2014/main" id="{CA50ECE9-CB9D-C537-18A2-A247EE6E4857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10" name="Google Shape;13210;g3acbb144eea_1_6349">
                <a:extLst>
                  <a:ext uri="{FF2B5EF4-FFF2-40B4-BE49-F238E27FC236}">
                    <a16:creationId xmlns:a16="http://schemas.microsoft.com/office/drawing/2014/main" id="{A6043FDF-52C6-F528-39FC-7DAD9A8858D3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3211" name="Google Shape;13211;g3acbb144eea_1_6349">
                  <a:extLst>
                    <a:ext uri="{FF2B5EF4-FFF2-40B4-BE49-F238E27FC236}">
                      <a16:creationId xmlns:a16="http://schemas.microsoft.com/office/drawing/2014/main" id="{4309F89B-572F-0D62-8785-1BF614A8FEC7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2" name="Google Shape;13212;g3acbb144eea_1_6349">
                  <a:extLst>
                    <a:ext uri="{FF2B5EF4-FFF2-40B4-BE49-F238E27FC236}">
                      <a16:creationId xmlns:a16="http://schemas.microsoft.com/office/drawing/2014/main" id="{09A3DFAB-F053-B21C-1ADF-05244AAFB010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3" name="Google Shape;13213;g3acbb144eea_1_6349">
                  <a:extLst>
                    <a:ext uri="{FF2B5EF4-FFF2-40B4-BE49-F238E27FC236}">
                      <a16:creationId xmlns:a16="http://schemas.microsoft.com/office/drawing/2014/main" id="{02C7F16B-DD02-55F5-319B-DAC62D2F03F2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14" name="Google Shape;13214;g3acbb144eea_1_6349">
                <a:extLst>
                  <a:ext uri="{FF2B5EF4-FFF2-40B4-BE49-F238E27FC236}">
                    <a16:creationId xmlns:a16="http://schemas.microsoft.com/office/drawing/2014/main" id="{6D1E3D50-108C-6169-1CFC-8D9BC6B7068E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3215" name="Google Shape;13215;g3acbb144eea_1_6349">
                  <a:extLst>
                    <a:ext uri="{FF2B5EF4-FFF2-40B4-BE49-F238E27FC236}">
                      <a16:creationId xmlns:a16="http://schemas.microsoft.com/office/drawing/2014/main" id="{C8635878-D924-9FE4-435D-06A43E2F978A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3216" name="Google Shape;13216;g3acbb144eea_1_6349">
                    <a:extLst>
                      <a:ext uri="{FF2B5EF4-FFF2-40B4-BE49-F238E27FC236}">
                        <a16:creationId xmlns:a16="http://schemas.microsoft.com/office/drawing/2014/main" id="{3C2E4773-112D-BA45-83DC-0A0A1BD733C9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7" name="Google Shape;13217;g3acbb144eea_1_6349">
                    <a:extLst>
                      <a:ext uri="{FF2B5EF4-FFF2-40B4-BE49-F238E27FC236}">
                        <a16:creationId xmlns:a16="http://schemas.microsoft.com/office/drawing/2014/main" id="{69A936D6-2149-0100-88A0-0B83588A34F4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8" name="Google Shape;13218;g3acbb144eea_1_6349">
                    <a:extLst>
                      <a:ext uri="{FF2B5EF4-FFF2-40B4-BE49-F238E27FC236}">
                        <a16:creationId xmlns:a16="http://schemas.microsoft.com/office/drawing/2014/main" id="{0A1AE3EB-480C-830A-E4FE-111B8A434130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219" name="Google Shape;13219;g3acbb144eea_1_6349">
                  <a:extLst>
                    <a:ext uri="{FF2B5EF4-FFF2-40B4-BE49-F238E27FC236}">
                      <a16:creationId xmlns:a16="http://schemas.microsoft.com/office/drawing/2014/main" id="{35AF56DE-ADD4-1E32-6707-E6211E3E3855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3220" name="Google Shape;13220;g3acbb144eea_1_6349">
                    <a:extLst>
                      <a:ext uri="{FF2B5EF4-FFF2-40B4-BE49-F238E27FC236}">
                        <a16:creationId xmlns:a16="http://schemas.microsoft.com/office/drawing/2014/main" id="{611A9002-E71D-0D8E-A23E-CFB61A82E388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1" name="Google Shape;13221;g3acbb144eea_1_6349">
                    <a:extLst>
                      <a:ext uri="{FF2B5EF4-FFF2-40B4-BE49-F238E27FC236}">
                        <a16:creationId xmlns:a16="http://schemas.microsoft.com/office/drawing/2014/main" id="{CA9A74E0-63F9-5787-9632-F432CC40BDD9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3222" name="Google Shape;13222;g3acbb144eea_1_6349">
                  <a:extLst>
                    <a:ext uri="{FF2B5EF4-FFF2-40B4-BE49-F238E27FC236}">
                      <a16:creationId xmlns:a16="http://schemas.microsoft.com/office/drawing/2014/main" id="{DD7F4587-0CF2-6C97-C456-7FC962E55CAE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3" name="Google Shape;13223;g3acbb144eea_1_6349">
                  <a:extLst>
                    <a:ext uri="{FF2B5EF4-FFF2-40B4-BE49-F238E27FC236}">
                      <a16:creationId xmlns:a16="http://schemas.microsoft.com/office/drawing/2014/main" id="{74C27D1B-3584-A7A6-0433-4ACABD8B428A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24" name="Google Shape;13224;g3acbb144eea_1_6349">
                  <a:extLst>
                    <a:ext uri="{FF2B5EF4-FFF2-40B4-BE49-F238E27FC236}">
                      <a16:creationId xmlns:a16="http://schemas.microsoft.com/office/drawing/2014/main" id="{B54694DD-C687-7575-819F-AEBA19F21C01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3225" name="Google Shape;13225;g3acbb144eea_1_6349">
                    <a:extLst>
                      <a:ext uri="{FF2B5EF4-FFF2-40B4-BE49-F238E27FC236}">
                        <a16:creationId xmlns:a16="http://schemas.microsoft.com/office/drawing/2014/main" id="{4A9E0AE9-3B5F-6B59-C2DF-7E43D277BE98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6" name="Google Shape;13226;g3acbb144eea_1_6349">
                    <a:extLst>
                      <a:ext uri="{FF2B5EF4-FFF2-40B4-BE49-F238E27FC236}">
                        <a16:creationId xmlns:a16="http://schemas.microsoft.com/office/drawing/2014/main" id="{BE903BEE-1598-76DE-E1F9-AAE0373AE2BE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7" name="Google Shape;13227;g3acbb144eea_1_6349">
                    <a:extLst>
                      <a:ext uri="{FF2B5EF4-FFF2-40B4-BE49-F238E27FC236}">
                        <a16:creationId xmlns:a16="http://schemas.microsoft.com/office/drawing/2014/main" id="{5368AE40-E4D7-AA82-4D7F-F90A5F663B4D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40" name="Google Shape;12040;g3acbb144eea_1_6349">
            <a:extLst>
              <a:ext uri="{FF2B5EF4-FFF2-40B4-BE49-F238E27FC236}">
                <a16:creationId xmlns:a16="http://schemas.microsoft.com/office/drawing/2014/main" id="{8AA40C93-94BE-A4C4-6794-ECD8BD77CF45}"/>
              </a:ext>
            </a:extLst>
          </p:cNvPr>
          <p:cNvGrpSpPr/>
          <p:nvPr/>
        </p:nvGrpSpPr>
        <p:grpSpPr>
          <a:xfrm>
            <a:off x="10450405" y="-6"/>
            <a:ext cx="1741800" cy="1713000"/>
            <a:chOff x="8708655" y="3426144"/>
            <a:chExt cx="1741800" cy="1713000"/>
          </a:xfrm>
        </p:grpSpPr>
        <p:sp>
          <p:nvSpPr>
            <p:cNvPr id="12041" name="Google Shape;12041;g3acbb144eea_1_6349">
              <a:extLst>
                <a:ext uri="{FF2B5EF4-FFF2-40B4-BE49-F238E27FC236}">
                  <a16:creationId xmlns:a16="http://schemas.microsoft.com/office/drawing/2014/main" id="{E12C95AA-B057-7E4B-8ED1-3A9E3F851434}"/>
                </a:ext>
              </a:extLst>
            </p:cNvPr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42" name="Google Shape;12042;g3acbb144eea_1_6349">
              <a:extLst>
                <a:ext uri="{FF2B5EF4-FFF2-40B4-BE49-F238E27FC236}">
                  <a16:creationId xmlns:a16="http://schemas.microsoft.com/office/drawing/2014/main" id="{F7436D10-3A73-22A9-C970-2ABE05C6C9FE}"/>
                </a:ext>
              </a:extLst>
            </p:cNvPr>
            <p:cNvGrpSpPr/>
            <p:nvPr/>
          </p:nvGrpSpPr>
          <p:grpSpPr>
            <a:xfrm>
              <a:off x="9121193" y="3637177"/>
              <a:ext cx="1038118" cy="1290954"/>
              <a:chOff x="420264" y="220027"/>
              <a:chExt cx="1038118" cy="1290954"/>
            </a:xfrm>
          </p:grpSpPr>
          <p:sp>
            <p:nvSpPr>
              <p:cNvPr id="12043" name="Google Shape;12043;g3acbb144eea_1_6349">
                <a:extLst>
                  <a:ext uri="{FF2B5EF4-FFF2-40B4-BE49-F238E27FC236}">
                    <a16:creationId xmlns:a16="http://schemas.microsoft.com/office/drawing/2014/main" id="{980B6B7B-E671-EBF3-C56E-AE4E05C1F109}"/>
                  </a:ext>
                </a:extLst>
              </p:cNvPr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4" name="Google Shape;12044;g3acbb144eea_1_6349">
                <a:extLst>
                  <a:ext uri="{FF2B5EF4-FFF2-40B4-BE49-F238E27FC236}">
                    <a16:creationId xmlns:a16="http://schemas.microsoft.com/office/drawing/2014/main" id="{DB9A09E1-B46C-287C-C458-1A0EEF4B7893}"/>
                  </a:ext>
                </a:extLst>
              </p:cNvPr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45" name="Google Shape;12045;g3acbb144eea_1_6349">
                <a:extLst>
                  <a:ext uri="{FF2B5EF4-FFF2-40B4-BE49-F238E27FC236}">
                    <a16:creationId xmlns:a16="http://schemas.microsoft.com/office/drawing/2014/main" id="{73B75ADF-2D30-ADB8-46A4-2B56E664F0A5}"/>
                  </a:ext>
                </a:extLst>
              </p:cNvPr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2046" name="Google Shape;12046;g3acbb144eea_1_6349">
                  <a:extLst>
                    <a:ext uri="{FF2B5EF4-FFF2-40B4-BE49-F238E27FC236}">
                      <a16:creationId xmlns:a16="http://schemas.microsoft.com/office/drawing/2014/main" id="{75590F19-E925-7950-C144-8E5B444A1F3F}"/>
                    </a:ext>
                  </a:extLst>
                </p:cNvPr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47" name="Google Shape;12047;g3acbb144eea_1_6349">
                  <a:extLst>
                    <a:ext uri="{FF2B5EF4-FFF2-40B4-BE49-F238E27FC236}">
                      <a16:creationId xmlns:a16="http://schemas.microsoft.com/office/drawing/2014/main" id="{1612F2B6-E48A-B823-DF34-174DE90C4E6A}"/>
                    </a:ext>
                  </a:extLst>
                </p:cNvPr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2048" name="Google Shape;12048;g3acbb144eea_1_6349">
                    <a:extLst>
                      <a:ext uri="{FF2B5EF4-FFF2-40B4-BE49-F238E27FC236}">
                        <a16:creationId xmlns:a16="http://schemas.microsoft.com/office/drawing/2014/main" id="{D1E60B59-0DDF-9BD7-D4A1-4D613A2875BF}"/>
                      </a:ext>
                    </a:extLst>
                  </p:cNvPr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49" name="Google Shape;12049;g3acbb144eea_1_6349">
                    <a:extLst>
                      <a:ext uri="{FF2B5EF4-FFF2-40B4-BE49-F238E27FC236}">
                        <a16:creationId xmlns:a16="http://schemas.microsoft.com/office/drawing/2014/main" id="{F1F491C3-14A1-EC52-DDF4-F5B4AE7C7867}"/>
                      </a:ext>
                    </a:extLst>
                  </p:cNvPr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050" name="Google Shape;12050;g3acbb144eea_1_6349">
                <a:extLst>
                  <a:ext uri="{FF2B5EF4-FFF2-40B4-BE49-F238E27FC236}">
                    <a16:creationId xmlns:a16="http://schemas.microsoft.com/office/drawing/2014/main" id="{76407BE0-5C95-2DFD-F2E6-AE4C1D9A77B8}"/>
                  </a:ext>
                </a:extLst>
              </p:cNvPr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g3acbb144eea_1_6349">
                <a:extLst>
                  <a:ext uri="{FF2B5EF4-FFF2-40B4-BE49-F238E27FC236}">
                    <a16:creationId xmlns:a16="http://schemas.microsoft.com/office/drawing/2014/main" id="{B4DE820D-8506-A290-D1CA-78681A200C21}"/>
                  </a:ext>
                </a:extLst>
              </p:cNvPr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g3acbb144eea_1_6349">
                <a:extLst>
                  <a:ext uri="{FF2B5EF4-FFF2-40B4-BE49-F238E27FC236}">
                    <a16:creationId xmlns:a16="http://schemas.microsoft.com/office/drawing/2014/main" id="{587DD5DA-9B83-6476-CC6C-0906179711A2}"/>
                  </a:ext>
                </a:extLst>
              </p:cNvPr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g3acbb144eea_1_6349">
                <a:extLst>
                  <a:ext uri="{FF2B5EF4-FFF2-40B4-BE49-F238E27FC236}">
                    <a16:creationId xmlns:a16="http://schemas.microsoft.com/office/drawing/2014/main" id="{D66ACBE6-EBA6-F4CF-A596-E02A30C3AD4E}"/>
                  </a:ext>
                </a:extLst>
              </p:cNvPr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g3acbb144eea_1_6349">
                <a:extLst>
                  <a:ext uri="{FF2B5EF4-FFF2-40B4-BE49-F238E27FC236}">
                    <a16:creationId xmlns:a16="http://schemas.microsoft.com/office/drawing/2014/main" id="{AE71811F-01E0-ADF5-D92C-62E17589613D}"/>
                  </a:ext>
                </a:extLst>
              </p:cNvPr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5" name="Google Shape;12055;g3acbb144eea_1_6349">
                <a:extLst>
                  <a:ext uri="{FF2B5EF4-FFF2-40B4-BE49-F238E27FC236}">
                    <a16:creationId xmlns:a16="http://schemas.microsoft.com/office/drawing/2014/main" id="{C9CA540E-3F6F-8EBC-7B0B-82D06E2D3E1C}"/>
                  </a:ext>
                </a:extLst>
              </p:cNvPr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6" name="Google Shape;12056;g3acbb144eea_1_6349">
                <a:extLst>
                  <a:ext uri="{FF2B5EF4-FFF2-40B4-BE49-F238E27FC236}">
                    <a16:creationId xmlns:a16="http://schemas.microsoft.com/office/drawing/2014/main" id="{DB9959C8-705C-CC61-8605-08E2D8980538}"/>
                  </a:ext>
                </a:extLst>
              </p:cNvPr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7" name="Google Shape;12057;g3acbb144eea_1_6349">
                <a:extLst>
                  <a:ext uri="{FF2B5EF4-FFF2-40B4-BE49-F238E27FC236}">
                    <a16:creationId xmlns:a16="http://schemas.microsoft.com/office/drawing/2014/main" id="{9599C4D2-A8C0-483B-48F0-597914AD230E}"/>
                  </a:ext>
                </a:extLst>
              </p:cNvPr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455" name="Google Shape;12455;g3acbb144eea_1_6349">
            <a:extLst>
              <a:ext uri="{FF2B5EF4-FFF2-40B4-BE49-F238E27FC236}">
                <a16:creationId xmlns:a16="http://schemas.microsoft.com/office/drawing/2014/main" id="{75BE71D4-DEDE-6FF2-F947-1716BF57BED3}"/>
              </a:ext>
            </a:extLst>
          </p:cNvPr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2456" name="Google Shape;12456;g3acbb144eea_1_6349">
              <a:extLst>
                <a:ext uri="{FF2B5EF4-FFF2-40B4-BE49-F238E27FC236}">
                  <a16:creationId xmlns:a16="http://schemas.microsoft.com/office/drawing/2014/main" id="{1361A404-E188-BA42-1C74-1B4DBF4BD77E}"/>
                </a:ext>
              </a:extLst>
            </p:cNvPr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57" name="Google Shape;12457;g3acbb144eea_1_6349">
              <a:extLst>
                <a:ext uri="{FF2B5EF4-FFF2-40B4-BE49-F238E27FC236}">
                  <a16:creationId xmlns:a16="http://schemas.microsoft.com/office/drawing/2014/main" id="{3504F2A2-DE8A-2AAF-EB65-B065D4AEBE64}"/>
                </a:ext>
              </a:extLst>
            </p:cNvPr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2458" name="Google Shape;12458;g3acbb144eea_1_6349">
                <a:extLst>
                  <a:ext uri="{FF2B5EF4-FFF2-40B4-BE49-F238E27FC236}">
                    <a16:creationId xmlns:a16="http://schemas.microsoft.com/office/drawing/2014/main" id="{B83AC426-9FA9-9BBD-29A5-A69F88F84010}"/>
                  </a:ext>
                </a:extLst>
              </p:cNvPr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g3acbb144eea_1_6349">
                <a:extLst>
                  <a:ext uri="{FF2B5EF4-FFF2-40B4-BE49-F238E27FC236}">
                    <a16:creationId xmlns:a16="http://schemas.microsoft.com/office/drawing/2014/main" id="{7E0BFEB9-63E8-592D-6524-17CC8B2B33F6}"/>
                  </a:ext>
                </a:extLst>
              </p:cNvPr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g3acbb144eea_1_6349">
                <a:extLst>
                  <a:ext uri="{FF2B5EF4-FFF2-40B4-BE49-F238E27FC236}">
                    <a16:creationId xmlns:a16="http://schemas.microsoft.com/office/drawing/2014/main" id="{D6C69D3C-8A04-4AE5-F905-ED158630EE0A}"/>
                  </a:ext>
                </a:extLst>
              </p:cNvPr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g3acbb144eea_1_6349">
                <a:extLst>
                  <a:ext uri="{FF2B5EF4-FFF2-40B4-BE49-F238E27FC236}">
                    <a16:creationId xmlns:a16="http://schemas.microsoft.com/office/drawing/2014/main" id="{FEC923C5-8B25-4242-CEB0-F4BC82E84B03}"/>
                  </a:ext>
                </a:extLst>
              </p:cNvPr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g3acbb144eea_1_6349">
                <a:extLst>
                  <a:ext uri="{FF2B5EF4-FFF2-40B4-BE49-F238E27FC236}">
                    <a16:creationId xmlns:a16="http://schemas.microsoft.com/office/drawing/2014/main" id="{6D8DB6B0-E407-EC52-523D-0FFBEE8485AF}"/>
                  </a:ext>
                </a:extLst>
              </p:cNvPr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g3acbb144eea_1_6349">
                <a:extLst>
                  <a:ext uri="{FF2B5EF4-FFF2-40B4-BE49-F238E27FC236}">
                    <a16:creationId xmlns:a16="http://schemas.microsoft.com/office/drawing/2014/main" id="{CDEFE8F6-5E27-D7CC-7677-38F774CE5D69}"/>
                  </a:ext>
                </a:extLst>
              </p:cNvPr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g3acbb144eea_1_6349">
                <a:extLst>
                  <a:ext uri="{FF2B5EF4-FFF2-40B4-BE49-F238E27FC236}">
                    <a16:creationId xmlns:a16="http://schemas.microsoft.com/office/drawing/2014/main" id="{B014658B-7AB1-E63C-2591-A563D7A00EE4}"/>
                  </a:ext>
                </a:extLst>
              </p:cNvPr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g3acbb144eea_1_6349">
                <a:extLst>
                  <a:ext uri="{FF2B5EF4-FFF2-40B4-BE49-F238E27FC236}">
                    <a16:creationId xmlns:a16="http://schemas.microsoft.com/office/drawing/2014/main" id="{1777DE81-4AAD-7E89-BF28-05EBB0980952}"/>
                  </a:ext>
                </a:extLst>
              </p:cNvPr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g3acbb144eea_1_6349">
                <a:extLst>
                  <a:ext uri="{FF2B5EF4-FFF2-40B4-BE49-F238E27FC236}">
                    <a16:creationId xmlns:a16="http://schemas.microsoft.com/office/drawing/2014/main" id="{7A85C393-7A8E-7E3A-6580-60538B20F1AD}"/>
                  </a:ext>
                </a:extLst>
              </p:cNvPr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g3acbb144eea_1_6349">
                <a:extLst>
                  <a:ext uri="{FF2B5EF4-FFF2-40B4-BE49-F238E27FC236}">
                    <a16:creationId xmlns:a16="http://schemas.microsoft.com/office/drawing/2014/main" id="{1BA3737E-549F-DCAB-E67D-1EA2D7099368}"/>
                  </a:ext>
                </a:extLst>
              </p:cNvPr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g3acbb144eea_1_6349">
                <a:extLst>
                  <a:ext uri="{FF2B5EF4-FFF2-40B4-BE49-F238E27FC236}">
                    <a16:creationId xmlns:a16="http://schemas.microsoft.com/office/drawing/2014/main" id="{E277A9B6-7B23-63EE-7740-9AE0D7B66FA0}"/>
                  </a:ext>
                </a:extLst>
              </p:cNvPr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g3acbb144eea_1_6349">
                <a:extLst>
                  <a:ext uri="{FF2B5EF4-FFF2-40B4-BE49-F238E27FC236}">
                    <a16:creationId xmlns:a16="http://schemas.microsoft.com/office/drawing/2014/main" id="{3F3E5827-2251-CFF7-9A77-E007B6828792}"/>
                  </a:ext>
                </a:extLst>
              </p:cNvPr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g3acbb144eea_1_6349">
                <a:extLst>
                  <a:ext uri="{FF2B5EF4-FFF2-40B4-BE49-F238E27FC236}">
                    <a16:creationId xmlns:a16="http://schemas.microsoft.com/office/drawing/2014/main" id="{BD6C07F4-2995-042F-81F3-4C72D699C474}"/>
                  </a:ext>
                </a:extLst>
              </p:cNvPr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g3acbb144eea_1_6349">
                <a:extLst>
                  <a:ext uri="{FF2B5EF4-FFF2-40B4-BE49-F238E27FC236}">
                    <a16:creationId xmlns:a16="http://schemas.microsoft.com/office/drawing/2014/main" id="{5565A8E5-3818-E753-BD7C-33940FE4B4C4}"/>
                  </a:ext>
                </a:extLst>
              </p:cNvPr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g3acbb144eea_1_6349">
                <a:extLst>
                  <a:ext uri="{FF2B5EF4-FFF2-40B4-BE49-F238E27FC236}">
                    <a16:creationId xmlns:a16="http://schemas.microsoft.com/office/drawing/2014/main" id="{D97E6682-2B8C-C306-85CD-3C02D359F1FF}"/>
                  </a:ext>
                </a:extLst>
              </p:cNvPr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g3acbb144eea_1_6349">
                <a:extLst>
                  <a:ext uri="{FF2B5EF4-FFF2-40B4-BE49-F238E27FC236}">
                    <a16:creationId xmlns:a16="http://schemas.microsoft.com/office/drawing/2014/main" id="{A682B62D-8455-7F99-5C9C-BC8905ED6165}"/>
                  </a:ext>
                </a:extLst>
              </p:cNvPr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g3acbb144eea_1_6349">
                <a:extLst>
                  <a:ext uri="{FF2B5EF4-FFF2-40B4-BE49-F238E27FC236}">
                    <a16:creationId xmlns:a16="http://schemas.microsoft.com/office/drawing/2014/main" id="{955CE1A9-BEC0-6BBA-834D-2FEB242E7739}"/>
                  </a:ext>
                </a:extLst>
              </p:cNvPr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g3acbb144eea_1_6349">
                <a:extLst>
                  <a:ext uri="{FF2B5EF4-FFF2-40B4-BE49-F238E27FC236}">
                    <a16:creationId xmlns:a16="http://schemas.microsoft.com/office/drawing/2014/main" id="{D397B805-66F3-E7BF-7C3D-907DD70EF99C}"/>
                  </a:ext>
                </a:extLst>
              </p:cNvPr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g3acbb144eea_1_6349">
                <a:extLst>
                  <a:ext uri="{FF2B5EF4-FFF2-40B4-BE49-F238E27FC236}">
                    <a16:creationId xmlns:a16="http://schemas.microsoft.com/office/drawing/2014/main" id="{3F4D62E7-AF3B-A7D7-43B7-B6CF3B538A59}"/>
                  </a:ext>
                </a:extLst>
              </p:cNvPr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g3acbb144eea_1_6349">
                <a:extLst>
                  <a:ext uri="{FF2B5EF4-FFF2-40B4-BE49-F238E27FC236}">
                    <a16:creationId xmlns:a16="http://schemas.microsoft.com/office/drawing/2014/main" id="{BAC97566-51D0-DB94-F8FA-2C3855C40541}"/>
                  </a:ext>
                </a:extLst>
              </p:cNvPr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g3acbb144eea_1_6349">
                <a:extLst>
                  <a:ext uri="{FF2B5EF4-FFF2-40B4-BE49-F238E27FC236}">
                    <a16:creationId xmlns:a16="http://schemas.microsoft.com/office/drawing/2014/main" id="{8202A8FF-0587-D79E-06C1-E78596BCA960}"/>
                  </a:ext>
                </a:extLst>
              </p:cNvPr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g3acbb144eea_1_6349">
                <a:extLst>
                  <a:ext uri="{FF2B5EF4-FFF2-40B4-BE49-F238E27FC236}">
                    <a16:creationId xmlns:a16="http://schemas.microsoft.com/office/drawing/2014/main" id="{488D7789-9045-3EB5-4EEB-3DB4313B4D8E}"/>
                  </a:ext>
                </a:extLst>
              </p:cNvPr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g3acbb144eea_1_6349">
                <a:extLst>
                  <a:ext uri="{FF2B5EF4-FFF2-40B4-BE49-F238E27FC236}">
                    <a16:creationId xmlns:a16="http://schemas.microsoft.com/office/drawing/2014/main" id="{A2943939-C3D8-89F8-C696-73EF2C1F51BA}"/>
                  </a:ext>
                </a:extLst>
              </p:cNvPr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g3acbb144eea_1_6349">
                <a:extLst>
                  <a:ext uri="{FF2B5EF4-FFF2-40B4-BE49-F238E27FC236}">
                    <a16:creationId xmlns:a16="http://schemas.microsoft.com/office/drawing/2014/main" id="{2DA49258-3190-2E45-18C1-012DFA699ED2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g3acbb144eea_1_6349">
                <a:extLst>
                  <a:ext uri="{FF2B5EF4-FFF2-40B4-BE49-F238E27FC236}">
                    <a16:creationId xmlns:a16="http://schemas.microsoft.com/office/drawing/2014/main" id="{AB4E2AA0-03E2-A6FD-E23E-7462289DCEBD}"/>
                  </a:ext>
                </a:extLst>
              </p:cNvPr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g3acbb144eea_1_6349">
                <a:extLst>
                  <a:ext uri="{FF2B5EF4-FFF2-40B4-BE49-F238E27FC236}">
                    <a16:creationId xmlns:a16="http://schemas.microsoft.com/office/drawing/2014/main" id="{9967F48A-2B23-3F4A-BA78-E80644D1924B}"/>
                  </a:ext>
                </a:extLst>
              </p:cNvPr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g3acbb144eea_1_6349">
                <a:extLst>
                  <a:ext uri="{FF2B5EF4-FFF2-40B4-BE49-F238E27FC236}">
                    <a16:creationId xmlns:a16="http://schemas.microsoft.com/office/drawing/2014/main" id="{F17B75D4-36EC-D242-CD8C-B93B09C74B4B}"/>
                  </a:ext>
                </a:extLst>
              </p:cNvPr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g3acbb144eea_1_6349">
                <a:extLst>
                  <a:ext uri="{FF2B5EF4-FFF2-40B4-BE49-F238E27FC236}">
                    <a16:creationId xmlns:a16="http://schemas.microsoft.com/office/drawing/2014/main" id="{7C00A8FB-7496-1516-D65C-04E21167E3CF}"/>
                  </a:ext>
                </a:extLst>
              </p:cNvPr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g3acbb144eea_1_6349">
                <a:extLst>
                  <a:ext uri="{FF2B5EF4-FFF2-40B4-BE49-F238E27FC236}">
                    <a16:creationId xmlns:a16="http://schemas.microsoft.com/office/drawing/2014/main" id="{2BA6F2FF-B063-10AC-E681-3821FD0C8159}"/>
                  </a:ext>
                </a:extLst>
              </p:cNvPr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g3acbb144eea_1_6349">
                <a:extLst>
                  <a:ext uri="{FF2B5EF4-FFF2-40B4-BE49-F238E27FC236}">
                    <a16:creationId xmlns:a16="http://schemas.microsoft.com/office/drawing/2014/main" id="{843C9ACD-FCE1-F87C-065D-1801A3FFF513}"/>
                  </a:ext>
                </a:extLst>
              </p:cNvPr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g3acbb144eea_1_6349">
                <a:extLst>
                  <a:ext uri="{FF2B5EF4-FFF2-40B4-BE49-F238E27FC236}">
                    <a16:creationId xmlns:a16="http://schemas.microsoft.com/office/drawing/2014/main" id="{5D3211B5-9B7C-2621-38DC-AB3B82239574}"/>
                  </a:ext>
                </a:extLst>
              </p:cNvPr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g3acbb144eea_1_6349">
                <a:extLst>
                  <a:ext uri="{FF2B5EF4-FFF2-40B4-BE49-F238E27FC236}">
                    <a16:creationId xmlns:a16="http://schemas.microsoft.com/office/drawing/2014/main" id="{AB7132C5-DB0C-3DB7-94F6-5257FCDE491A}"/>
                  </a:ext>
                </a:extLst>
              </p:cNvPr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g3acbb144eea_1_6349">
                <a:extLst>
                  <a:ext uri="{FF2B5EF4-FFF2-40B4-BE49-F238E27FC236}">
                    <a16:creationId xmlns:a16="http://schemas.microsoft.com/office/drawing/2014/main" id="{78158150-368E-8D17-8B35-AD29616F70AB}"/>
                  </a:ext>
                </a:extLst>
              </p:cNvPr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g3acbb144eea_1_6349">
                <a:extLst>
                  <a:ext uri="{FF2B5EF4-FFF2-40B4-BE49-F238E27FC236}">
                    <a16:creationId xmlns:a16="http://schemas.microsoft.com/office/drawing/2014/main" id="{BFA51459-E664-60E4-8332-667CC8F6C15E}"/>
                  </a:ext>
                </a:extLst>
              </p:cNvPr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g3acbb144eea_1_6349">
                <a:extLst>
                  <a:ext uri="{FF2B5EF4-FFF2-40B4-BE49-F238E27FC236}">
                    <a16:creationId xmlns:a16="http://schemas.microsoft.com/office/drawing/2014/main" id="{B32D3096-1607-BD44-17BF-FFB2F3D82BFA}"/>
                  </a:ext>
                </a:extLst>
              </p:cNvPr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3" name="Google Shape;12493;g3acbb144eea_1_6349">
                <a:extLst>
                  <a:ext uri="{FF2B5EF4-FFF2-40B4-BE49-F238E27FC236}">
                    <a16:creationId xmlns:a16="http://schemas.microsoft.com/office/drawing/2014/main" id="{1237B2CA-FFD2-8869-1667-8CFA50FDCFC3}"/>
                  </a:ext>
                </a:extLst>
              </p:cNvPr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4" name="Google Shape;12494;g3acbb144eea_1_6349">
                <a:extLst>
                  <a:ext uri="{FF2B5EF4-FFF2-40B4-BE49-F238E27FC236}">
                    <a16:creationId xmlns:a16="http://schemas.microsoft.com/office/drawing/2014/main" id="{52975958-BC71-2FEE-CF2C-E4651EDE4F96}"/>
                  </a:ext>
                </a:extLst>
              </p:cNvPr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5" name="Google Shape;12495;g3acbb144eea_1_6349">
                <a:extLst>
                  <a:ext uri="{FF2B5EF4-FFF2-40B4-BE49-F238E27FC236}">
                    <a16:creationId xmlns:a16="http://schemas.microsoft.com/office/drawing/2014/main" id="{05786C50-6192-34C1-1430-B8B60927B557}"/>
                  </a:ext>
                </a:extLst>
              </p:cNvPr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6" name="Google Shape;12496;g3acbb144eea_1_6349">
                <a:extLst>
                  <a:ext uri="{FF2B5EF4-FFF2-40B4-BE49-F238E27FC236}">
                    <a16:creationId xmlns:a16="http://schemas.microsoft.com/office/drawing/2014/main" id="{28C86D0B-9CE0-454C-31EF-2DDD8FF82F4D}"/>
                  </a:ext>
                </a:extLst>
              </p:cNvPr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7" name="Google Shape;12497;g3acbb144eea_1_6349">
                <a:extLst>
                  <a:ext uri="{FF2B5EF4-FFF2-40B4-BE49-F238E27FC236}">
                    <a16:creationId xmlns:a16="http://schemas.microsoft.com/office/drawing/2014/main" id="{0F83676E-08B2-ACEF-E2DA-09D3C53374C3}"/>
                  </a:ext>
                </a:extLst>
              </p:cNvPr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8" name="Google Shape;12498;g3acbb144eea_1_6349">
                <a:extLst>
                  <a:ext uri="{FF2B5EF4-FFF2-40B4-BE49-F238E27FC236}">
                    <a16:creationId xmlns:a16="http://schemas.microsoft.com/office/drawing/2014/main" id="{7EBB3CB2-A49F-17F3-AD67-1A346AE8FAD7}"/>
                  </a:ext>
                </a:extLst>
              </p:cNvPr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9" name="Google Shape;12499;g3acbb144eea_1_6349">
                <a:extLst>
                  <a:ext uri="{FF2B5EF4-FFF2-40B4-BE49-F238E27FC236}">
                    <a16:creationId xmlns:a16="http://schemas.microsoft.com/office/drawing/2014/main" id="{ABE52E29-F9F5-107F-02BD-31D2346221FE}"/>
                  </a:ext>
                </a:extLst>
              </p:cNvPr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0" name="Google Shape;12500;g3acbb144eea_1_6349">
                <a:extLst>
                  <a:ext uri="{FF2B5EF4-FFF2-40B4-BE49-F238E27FC236}">
                    <a16:creationId xmlns:a16="http://schemas.microsoft.com/office/drawing/2014/main" id="{E7EB4665-45D4-C184-19FE-0F051F11F9EF}"/>
                  </a:ext>
                </a:extLst>
              </p:cNvPr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g3acbb144eea_1_6349">
                <a:extLst>
                  <a:ext uri="{FF2B5EF4-FFF2-40B4-BE49-F238E27FC236}">
                    <a16:creationId xmlns:a16="http://schemas.microsoft.com/office/drawing/2014/main" id="{52D10D5C-E80A-DB2A-CED2-30C9BF3B5EB4}"/>
                  </a:ext>
                </a:extLst>
              </p:cNvPr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g3acbb144eea_1_6349">
                <a:extLst>
                  <a:ext uri="{FF2B5EF4-FFF2-40B4-BE49-F238E27FC236}">
                    <a16:creationId xmlns:a16="http://schemas.microsoft.com/office/drawing/2014/main" id="{A8F68674-7DFB-C44B-63CD-F26BF062F314}"/>
                  </a:ext>
                </a:extLst>
              </p:cNvPr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g3acbb144eea_1_6349">
                <a:extLst>
                  <a:ext uri="{FF2B5EF4-FFF2-40B4-BE49-F238E27FC236}">
                    <a16:creationId xmlns:a16="http://schemas.microsoft.com/office/drawing/2014/main" id="{D1412818-A744-6403-ECDA-7EF6A995C1AC}"/>
                  </a:ext>
                </a:extLst>
              </p:cNvPr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g3acbb144eea_1_6349">
                <a:extLst>
                  <a:ext uri="{FF2B5EF4-FFF2-40B4-BE49-F238E27FC236}">
                    <a16:creationId xmlns:a16="http://schemas.microsoft.com/office/drawing/2014/main" id="{41F88DDB-2917-438A-F4EC-0BBD2F2E6066}"/>
                  </a:ext>
                </a:extLst>
              </p:cNvPr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g3acbb144eea_1_6349">
                <a:extLst>
                  <a:ext uri="{FF2B5EF4-FFF2-40B4-BE49-F238E27FC236}">
                    <a16:creationId xmlns:a16="http://schemas.microsoft.com/office/drawing/2014/main" id="{C7878273-8D56-F99C-5D98-AF424A46657F}"/>
                  </a:ext>
                </a:extLst>
              </p:cNvPr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g3acbb144eea_1_6349">
                <a:extLst>
                  <a:ext uri="{FF2B5EF4-FFF2-40B4-BE49-F238E27FC236}">
                    <a16:creationId xmlns:a16="http://schemas.microsoft.com/office/drawing/2014/main" id="{8862D45A-63F5-060D-9018-C085E3E02AF4}"/>
                  </a:ext>
                </a:extLst>
              </p:cNvPr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g3acbb144eea_1_6349">
                <a:extLst>
                  <a:ext uri="{FF2B5EF4-FFF2-40B4-BE49-F238E27FC236}">
                    <a16:creationId xmlns:a16="http://schemas.microsoft.com/office/drawing/2014/main" id="{6EFDB8E5-0738-6C7A-4DF9-FAFE7B213D60}"/>
                  </a:ext>
                </a:extLst>
              </p:cNvPr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g3acbb144eea_1_6349">
                <a:extLst>
                  <a:ext uri="{FF2B5EF4-FFF2-40B4-BE49-F238E27FC236}">
                    <a16:creationId xmlns:a16="http://schemas.microsoft.com/office/drawing/2014/main" id="{682EA469-A91E-9605-BF9F-9CE347E1685B}"/>
                  </a:ext>
                </a:extLst>
              </p:cNvPr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g3acbb144eea_1_6349">
                <a:extLst>
                  <a:ext uri="{FF2B5EF4-FFF2-40B4-BE49-F238E27FC236}">
                    <a16:creationId xmlns:a16="http://schemas.microsoft.com/office/drawing/2014/main" id="{28452AFD-51D7-97C5-94B1-04B7A35C6653}"/>
                  </a:ext>
                </a:extLst>
              </p:cNvPr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g3acbb144eea_1_6349">
                <a:extLst>
                  <a:ext uri="{FF2B5EF4-FFF2-40B4-BE49-F238E27FC236}">
                    <a16:creationId xmlns:a16="http://schemas.microsoft.com/office/drawing/2014/main" id="{B7BBC684-242E-0BCE-88E7-DF1AE06AF29E}"/>
                  </a:ext>
                </a:extLst>
              </p:cNvPr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g3acbb144eea_1_6349">
                <a:extLst>
                  <a:ext uri="{FF2B5EF4-FFF2-40B4-BE49-F238E27FC236}">
                    <a16:creationId xmlns:a16="http://schemas.microsoft.com/office/drawing/2014/main" id="{AAD9DCB7-5EA5-B77B-64EE-6655924888EB}"/>
                  </a:ext>
                </a:extLst>
              </p:cNvPr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g3acbb144eea_1_6349">
                <a:extLst>
                  <a:ext uri="{FF2B5EF4-FFF2-40B4-BE49-F238E27FC236}">
                    <a16:creationId xmlns:a16="http://schemas.microsoft.com/office/drawing/2014/main" id="{F2C82BF6-B48B-F7D5-B777-3D418E40E319}"/>
                  </a:ext>
                </a:extLst>
              </p:cNvPr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g3acbb144eea_1_6349">
                <a:extLst>
                  <a:ext uri="{FF2B5EF4-FFF2-40B4-BE49-F238E27FC236}">
                    <a16:creationId xmlns:a16="http://schemas.microsoft.com/office/drawing/2014/main" id="{30488324-4528-E8D6-B49B-068F350DC38F}"/>
                  </a:ext>
                </a:extLst>
              </p:cNvPr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g3acbb144eea_1_6349">
                <a:extLst>
                  <a:ext uri="{FF2B5EF4-FFF2-40B4-BE49-F238E27FC236}">
                    <a16:creationId xmlns:a16="http://schemas.microsoft.com/office/drawing/2014/main" id="{896E2D09-C28B-51E3-7226-CC971CDE7400}"/>
                  </a:ext>
                </a:extLst>
              </p:cNvPr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g3acbb144eea_1_6349">
                <a:extLst>
                  <a:ext uri="{FF2B5EF4-FFF2-40B4-BE49-F238E27FC236}">
                    <a16:creationId xmlns:a16="http://schemas.microsoft.com/office/drawing/2014/main" id="{ADB5A845-6828-4C84-0A88-CC69AC50AC52}"/>
                  </a:ext>
                </a:extLst>
              </p:cNvPr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g3acbb144eea_1_6349">
                <a:extLst>
                  <a:ext uri="{FF2B5EF4-FFF2-40B4-BE49-F238E27FC236}">
                    <a16:creationId xmlns:a16="http://schemas.microsoft.com/office/drawing/2014/main" id="{772EACF1-BBDD-DC9E-2E84-F00FA4C471F5}"/>
                  </a:ext>
                </a:extLst>
              </p:cNvPr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g3acbb144eea_1_6349">
                <a:extLst>
                  <a:ext uri="{FF2B5EF4-FFF2-40B4-BE49-F238E27FC236}">
                    <a16:creationId xmlns:a16="http://schemas.microsoft.com/office/drawing/2014/main" id="{C7CC8E42-B709-C552-DF41-2E6A1766D62A}"/>
                  </a:ext>
                </a:extLst>
              </p:cNvPr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g3acbb144eea_1_6349">
                <a:extLst>
                  <a:ext uri="{FF2B5EF4-FFF2-40B4-BE49-F238E27FC236}">
                    <a16:creationId xmlns:a16="http://schemas.microsoft.com/office/drawing/2014/main" id="{CE55EE41-C3AE-59BA-7E6A-D1769BB25A34}"/>
                  </a:ext>
                </a:extLst>
              </p:cNvPr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g3acbb144eea_1_6349">
                <a:extLst>
                  <a:ext uri="{FF2B5EF4-FFF2-40B4-BE49-F238E27FC236}">
                    <a16:creationId xmlns:a16="http://schemas.microsoft.com/office/drawing/2014/main" id="{58DCEE02-422E-6919-C726-017DA3C45A5C}"/>
                  </a:ext>
                </a:extLst>
              </p:cNvPr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g3acbb144eea_1_6349">
                <a:extLst>
                  <a:ext uri="{FF2B5EF4-FFF2-40B4-BE49-F238E27FC236}">
                    <a16:creationId xmlns:a16="http://schemas.microsoft.com/office/drawing/2014/main" id="{10EF0455-F51A-B124-BE1B-8F2875C35A53}"/>
                  </a:ext>
                </a:extLst>
              </p:cNvPr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g3acbb144eea_1_6349">
                <a:extLst>
                  <a:ext uri="{FF2B5EF4-FFF2-40B4-BE49-F238E27FC236}">
                    <a16:creationId xmlns:a16="http://schemas.microsoft.com/office/drawing/2014/main" id="{5C2D669E-C814-73EE-0D44-35E058573D17}"/>
                  </a:ext>
                </a:extLst>
              </p:cNvPr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g3acbb144eea_1_6349">
                <a:extLst>
                  <a:ext uri="{FF2B5EF4-FFF2-40B4-BE49-F238E27FC236}">
                    <a16:creationId xmlns:a16="http://schemas.microsoft.com/office/drawing/2014/main" id="{B9A914E1-9654-1057-C81B-7D45DF1184E1}"/>
                  </a:ext>
                </a:extLst>
              </p:cNvPr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g3acbb144eea_1_6349">
                <a:extLst>
                  <a:ext uri="{FF2B5EF4-FFF2-40B4-BE49-F238E27FC236}">
                    <a16:creationId xmlns:a16="http://schemas.microsoft.com/office/drawing/2014/main" id="{599F6CCB-3EDA-5AD3-E68B-8505F23E54EF}"/>
                  </a:ext>
                </a:extLst>
              </p:cNvPr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g3acbb144eea_1_6349">
                <a:extLst>
                  <a:ext uri="{FF2B5EF4-FFF2-40B4-BE49-F238E27FC236}">
                    <a16:creationId xmlns:a16="http://schemas.microsoft.com/office/drawing/2014/main" id="{BE74A12B-391B-5F8C-D76C-2B6837331340}"/>
                  </a:ext>
                </a:extLst>
              </p:cNvPr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g3acbb144eea_1_6349">
                <a:extLst>
                  <a:ext uri="{FF2B5EF4-FFF2-40B4-BE49-F238E27FC236}">
                    <a16:creationId xmlns:a16="http://schemas.microsoft.com/office/drawing/2014/main" id="{4E4A5D07-CD53-5BAF-7643-3F1AEF8F532F}"/>
                  </a:ext>
                </a:extLst>
              </p:cNvPr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g3acbb144eea_1_6349">
                <a:extLst>
                  <a:ext uri="{FF2B5EF4-FFF2-40B4-BE49-F238E27FC236}">
                    <a16:creationId xmlns:a16="http://schemas.microsoft.com/office/drawing/2014/main" id="{47ACDFBB-C29C-6FCB-6968-4251375DB137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g3acbb144eea_1_6349">
                <a:extLst>
                  <a:ext uri="{FF2B5EF4-FFF2-40B4-BE49-F238E27FC236}">
                    <a16:creationId xmlns:a16="http://schemas.microsoft.com/office/drawing/2014/main" id="{D2F1F58E-D8AF-4583-A724-C759F8526F25}"/>
                  </a:ext>
                </a:extLst>
              </p:cNvPr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g3acbb144eea_1_6349">
                <a:extLst>
                  <a:ext uri="{FF2B5EF4-FFF2-40B4-BE49-F238E27FC236}">
                    <a16:creationId xmlns:a16="http://schemas.microsoft.com/office/drawing/2014/main" id="{1096BA13-562A-EB12-DEE1-58FD819962D6}"/>
                  </a:ext>
                </a:extLst>
              </p:cNvPr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g3acbb144eea_1_6349">
                <a:extLst>
                  <a:ext uri="{FF2B5EF4-FFF2-40B4-BE49-F238E27FC236}">
                    <a16:creationId xmlns:a16="http://schemas.microsoft.com/office/drawing/2014/main" id="{E64BC55E-B350-41CE-7177-2EA6D77BA994}"/>
                  </a:ext>
                </a:extLst>
              </p:cNvPr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g3acbb144eea_1_6349">
                <a:extLst>
                  <a:ext uri="{FF2B5EF4-FFF2-40B4-BE49-F238E27FC236}">
                    <a16:creationId xmlns:a16="http://schemas.microsoft.com/office/drawing/2014/main" id="{4D37FED1-EC2E-C4F3-D361-A75445E4DF2A}"/>
                  </a:ext>
                </a:extLst>
              </p:cNvPr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g3acbb144eea_1_6349">
                <a:extLst>
                  <a:ext uri="{FF2B5EF4-FFF2-40B4-BE49-F238E27FC236}">
                    <a16:creationId xmlns:a16="http://schemas.microsoft.com/office/drawing/2014/main" id="{0B85AAF3-DD94-5FDB-C902-93042C459D07}"/>
                  </a:ext>
                </a:extLst>
              </p:cNvPr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2" name="Google Shape;12532;g3acbb144eea_1_6349">
                <a:extLst>
                  <a:ext uri="{FF2B5EF4-FFF2-40B4-BE49-F238E27FC236}">
                    <a16:creationId xmlns:a16="http://schemas.microsoft.com/office/drawing/2014/main" id="{922BF5E2-05D4-620E-7934-BB95E4824E0F}"/>
                  </a:ext>
                </a:extLst>
              </p:cNvPr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3" name="Google Shape;12533;g3acbb144eea_1_6349">
                <a:extLst>
                  <a:ext uri="{FF2B5EF4-FFF2-40B4-BE49-F238E27FC236}">
                    <a16:creationId xmlns:a16="http://schemas.microsoft.com/office/drawing/2014/main" id="{EBAE2B58-F8B7-CB14-C8A1-95389FAF3213}"/>
                  </a:ext>
                </a:extLst>
              </p:cNvPr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g3acbb144eea_1_6349">
                <a:extLst>
                  <a:ext uri="{FF2B5EF4-FFF2-40B4-BE49-F238E27FC236}">
                    <a16:creationId xmlns:a16="http://schemas.microsoft.com/office/drawing/2014/main" id="{EFA09AC3-E50D-52D3-1F21-38F23C6833A1}"/>
                  </a:ext>
                </a:extLst>
              </p:cNvPr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g3acbb144eea_1_6349">
                <a:extLst>
                  <a:ext uri="{FF2B5EF4-FFF2-40B4-BE49-F238E27FC236}">
                    <a16:creationId xmlns:a16="http://schemas.microsoft.com/office/drawing/2014/main" id="{CC7D9D2D-72EB-7811-A4A6-1172D6B66BF2}"/>
                  </a:ext>
                </a:extLst>
              </p:cNvPr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g3acbb144eea_1_6349">
                <a:extLst>
                  <a:ext uri="{FF2B5EF4-FFF2-40B4-BE49-F238E27FC236}">
                    <a16:creationId xmlns:a16="http://schemas.microsoft.com/office/drawing/2014/main" id="{2D26BE86-271A-31E0-5099-A90845AF2352}"/>
                  </a:ext>
                </a:extLst>
              </p:cNvPr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7" name="Google Shape;12537;g3acbb144eea_1_6349">
                <a:extLst>
                  <a:ext uri="{FF2B5EF4-FFF2-40B4-BE49-F238E27FC236}">
                    <a16:creationId xmlns:a16="http://schemas.microsoft.com/office/drawing/2014/main" id="{2DE7CDD9-8ECF-4122-7A2D-CA45FBCC3BB1}"/>
                  </a:ext>
                </a:extLst>
              </p:cNvPr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8" name="Google Shape;12538;g3acbb144eea_1_6349">
                <a:extLst>
                  <a:ext uri="{FF2B5EF4-FFF2-40B4-BE49-F238E27FC236}">
                    <a16:creationId xmlns:a16="http://schemas.microsoft.com/office/drawing/2014/main" id="{8CAF9F01-89F3-28F7-FF41-16D48E83A84E}"/>
                  </a:ext>
                </a:extLst>
              </p:cNvPr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9" name="Google Shape;12539;g3acbb144eea_1_6349">
                <a:extLst>
                  <a:ext uri="{FF2B5EF4-FFF2-40B4-BE49-F238E27FC236}">
                    <a16:creationId xmlns:a16="http://schemas.microsoft.com/office/drawing/2014/main" id="{9BBFBD35-1239-1BB5-AEA2-EBA1B231F9FD}"/>
                  </a:ext>
                </a:extLst>
              </p:cNvPr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0" name="Google Shape;12540;g3acbb144eea_1_6349">
                <a:extLst>
                  <a:ext uri="{FF2B5EF4-FFF2-40B4-BE49-F238E27FC236}">
                    <a16:creationId xmlns:a16="http://schemas.microsoft.com/office/drawing/2014/main" id="{8861D67E-F139-B517-E905-0779909E57DA}"/>
                  </a:ext>
                </a:extLst>
              </p:cNvPr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g3acbb144eea_1_6349">
                <a:extLst>
                  <a:ext uri="{FF2B5EF4-FFF2-40B4-BE49-F238E27FC236}">
                    <a16:creationId xmlns:a16="http://schemas.microsoft.com/office/drawing/2014/main" id="{95370C28-3CA2-7687-E11D-1E32A6F214AF}"/>
                  </a:ext>
                </a:extLst>
              </p:cNvPr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g3acbb144eea_1_6349">
                <a:extLst>
                  <a:ext uri="{FF2B5EF4-FFF2-40B4-BE49-F238E27FC236}">
                    <a16:creationId xmlns:a16="http://schemas.microsoft.com/office/drawing/2014/main" id="{BFD0FDA9-7727-5584-275B-4C5ECB1C3D60}"/>
                  </a:ext>
                </a:extLst>
              </p:cNvPr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g3acbb144eea_1_6349">
                <a:extLst>
                  <a:ext uri="{FF2B5EF4-FFF2-40B4-BE49-F238E27FC236}">
                    <a16:creationId xmlns:a16="http://schemas.microsoft.com/office/drawing/2014/main" id="{88D2BB07-26CC-289A-C848-6401D980EE46}"/>
                  </a:ext>
                </a:extLst>
              </p:cNvPr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g3acbb144eea_1_6349">
                <a:extLst>
                  <a:ext uri="{FF2B5EF4-FFF2-40B4-BE49-F238E27FC236}">
                    <a16:creationId xmlns:a16="http://schemas.microsoft.com/office/drawing/2014/main" id="{C171D82B-F393-8CC1-A0D7-728CFBCECFFA}"/>
                  </a:ext>
                </a:extLst>
              </p:cNvPr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g3acbb144eea_1_6349">
                <a:extLst>
                  <a:ext uri="{FF2B5EF4-FFF2-40B4-BE49-F238E27FC236}">
                    <a16:creationId xmlns:a16="http://schemas.microsoft.com/office/drawing/2014/main" id="{BEA94F85-649B-B94A-269F-032D9B2F32D3}"/>
                  </a:ext>
                </a:extLst>
              </p:cNvPr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g3acbb144eea_1_6349">
                <a:extLst>
                  <a:ext uri="{FF2B5EF4-FFF2-40B4-BE49-F238E27FC236}">
                    <a16:creationId xmlns:a16="http://schemas.microsoft.com/office/drawing/2014/main" id="{FEE4823F-70A8-61B9-9F98-B20D697C53A9}"/>
                  </a:ext>
                </a:extLst>
              </p:cNvPr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g3acbb144eea_1_6349">
                <a:extLst>
                  <a:ext uri="{FF2B5EF4-FFF2-40B4-BE49-F238E27FC236}">
                    <a16:creationId xmlns:a16="http://schemas.microsoft.com/office/drawing/2014/main" id="{C2318E37-437E-FB6D-CEF3-7AC03D926E7E}"/>
                  </a:ext>
                </a:extLst>
              </p:cNvPr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g3acbb144eea_1_6349">
                <a:extLst>
                  <a:ext uri="{FF2B5EF4-FFF2-40B4-BE49-F238E27FC236}">
                    <a16:creationId xmlns:a16="http://schemas.microsoft.com/office/drawing/2014/main" id="{F9A2B896-A736-910E-ABAC-2053A4A2045C}"/>
                  </a:ext>
                </a:extLst>
              </p:cNvPr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9" name="Google Shape;12549;g3acbb144eea_1_6349">
                <a:extLst>
                  <a:ext uri="{FF2B5EF4-FFF2-40B4-BE49-F238E27FC236}">
                    <a16:creationId xmlns:a16="http://schemas.microsoft.com/office/drawing/2014/main" id="{FB574719-3212-6645-AAE0-A311B2DE5495}"/>
                  </a:ext>
                </a:extLst>
              </p:cNvPr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g3acbb144eea_1_6349">
                <a:extLst>
                  <a:ext uri="{FF2B5EF4-FFF2-40B4-BE49-F238E27FC236}">
                    <a16:creationId xmlns:a16="http://schemas.microsoft.com/office/drawing/2014/main" id="{7D368F4F-D2AB-C50A-755D-64101EA2FB38}"/>
                  </a:ext>
                </a:extLst>
              </p:cNvPr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g3acbb144eea_1_6349">
                <a:extLst>
                  <a:ext uri="{FF2B5EF4-FFF2-40B4-BE49-F238E27FC236}">
                    <a16:creationId xmlns:a16="http://schemas.microsoft.com/office/drawing/2014/main" id="{5FB10554-F7EB-D816-E68C-5D96CF5BDEAD}"/>
                  </a:ext>
                </a:extLst>
              </p:cNvPr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g3acbb144eea_1_6349">
                <a:extLst>
                  <a:ext uri="{FF2B5EF4-FFF2-40B4-BE49-F238E27FC236}">
                    <a16:creationId xmlns:a16="http://schemas.microsoft.com/office/drawing/2014/main" id="{9B27A55A-040D-6ABC-27D1-31A18F32B62B}"/>
                  </a:ext>
                </a:extLst>
              </p:cNvPr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53" name="Google Shape;12553;g3acbb144eea_1_6349">
                <a:extLst>
                  <a:ext uri="{FF2B5EF4-FFF2-40B4-BE49-F238E27FC236}">
                    <a16:creationId xmlns:a16="http://schemas.microsoft.com/office/drawing/2014/main" id="{008E0150-621A-8703-52BD-782A300BB09C}"/>
                  </a:ext>
                </a:extLst>
              </p:cNvPr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2554" name="Google Shape;12554;g3acbb144eea_1_6349">
                  <a:extLst>
                    <a:ext uri="{FF2B5EF4-FFF2-40B4-BE49-F238E27FC236}">
                      <a16:creationId xmlns:a16="http://schemas.microsoft.com/office/drawing/2014/main" id="{2936C034-AF63-762C-3E40-37DEEBBF7634}"/>
                    </a:ext>
                  </a:extLst>
                </p:cNvPr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g3acbb144eea_1_6349">
                  <a:extLst>
                    <a:ext uri="{FF2B5EF4-FFF2-40B4-BE49-F238E27FC236}">
                      <a16:creationId xmlns:a16="http://schemas.microsoft.com/office/drawing/2014/main" id="{AE9F1C62-16A6-5696-2A76-C9A0C1F3488D}"/>
                    </a:ext>
                  </a:extLst>
                </p:cNvPr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g3acbb144eea_1_6349">
                  <a:extLst>
                    <a:ext uri="{FF2B5EF4-FFF2-40B4-BE49-F238E27FC236}">
                      <a16:creationId xmlns:a16="http://schemas.microsoft.com/office/drawing/2014/main" id="{AB07FE07-CCBE-12E4-91E9-D93BDAB48793}"/>
                    </a:ext>
                  </a:extLst>
                </p:cNvPr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g3acbb144eea_1_6349">
                  <a:extLst>
                    <a:ext uri="{FF2B5EF4-FFF2-40B4-BE49-F238E27FC236}">
                      <a16:creationId xmlns:a16="http://schemas.microsoft.com/office/drawing/2014/main" id="{2F177F8E-069A-A879-8500-E10881F78DDF}"/>
                    </a:ext>
                  </a:extLst>
                </p:cNvPr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g3acbb144eea_1_6349">
                  <a:extLst>
                    <a:ext uri="{FF2B5EF4-FFF2-40B4-BE49-F238E27FC236}">
                      <a16:creationId xmlns:a16="http://schemas.microsoft.com/office/drawing/2014/main" id="{92407639-AD0C-612A-6697-059564D411DD}"/>
                    </a:ext>
                  </a:extLst>
                </p:cNvPr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g3acbb144eea_1_6349">
                  <a:extLst>
                    <a:ext uri="{FF2B5EF4-FFF2-40B4-BE49-F238E27FC236}">
                      <a16:creationId xmlns:a16="http://schemas.microsoft.com/office/drawing/2014/main" id="{16237380-ECDB-81FF-7B39-DD9AD6FD2DFB}"/>
                    </a:ext>
                  </a:extLst>
                </p:cNvPr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60" name="Google Shape;12560;g3acbb144eea_1_6349">
                <a:extLst>
                  <a:ext uri="{FF2B5EF4-FFF2-40B4-BE49-F238E27FC236}">
                    <a16:creationId xmlns:a16="http://schemas.microsoft.com/office/drawing/2014/main" id="{E4344871-68F5-54F8-6345-E41EC640AB42}"/>
                  </a:ext>
                </a:extLst>
              </p:cNvPr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g3acbb144eea_1_6349">
                <a:extLst>
                  <a:ext uri="{FF2B5EF4-FFF2-40B4-BE49-F238E27FC236}">
                    <a16:creationId xmlns:a16="http://schemas.microsoft.com/office/drawing/2014/main" id="{BC8C19F4-FAAD-27BA-6425-F0D8EBDE3A49}"/>
                  </a:ext>
                </a:extLst>
              </p:cNvPr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g3acbb144eea_1_6349">
                <a:extLst>
                  <a:ext uri="{FF2B5EF4-FFF2-40B4-BE49-F238E27FC236}">
                    <a16:creationId xmlns:a16="http://schemas.microsoft.com/office/drawing/2014/main" id="{09BE2FA5-EB71-F6CC-22EA-DD4B398A0141}"/>
                  </a:ext>
                </a:extLst>
              </p:cNvPr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3" name="Google Shape;12563;g3acbb144eea_1_6349">
                <a:extLst>
                  <a:ext uri="{FF2B5EF4-FFF2-40B4-BE49-F238E27FC236}">
                    <a16:creationId xmlns:a16="http://schemas.microsoft.com/office/drawing/2014/main" id="{0582CFE3-F638-008D-3328-29721DFE2541}"/>
                  </a:ext>
                </a:extLst>
              </p:cNvPr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4" name="Google Shape;12564;g3acbb144eea_1_6349">
                <a:extLst>
                  <a:ext uri="{FF2B5EF4-FFF2-40B4-BE49-F238E27FC236}">
                    <a16:creationId xmlns:a16="http://schemas.microsoft.com/office/drawing/2014/main" id="{CA77AFEB-03DE-2A7F-5CEC-E8DAD5039EA1}"/>
                  </a:ext>
                </a:extLst>
              </p:cNvPr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g3acbb144eea_1_6349">
                <a:extLst>
                  <a:ext uri="{FF2B5EF4-FFF2-40B4-BE49-F238E27FC236}">
                    <a16:creationId xmlns:a16="http://schemas.microsoft.com/office/drawing/2014/main" id="{D6A14EA4-0F22-8605-D4D2-1617C5DC2BC3}"/>
                  </a:ext>
                </a:extLst>
              </p:cNvPr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g3acbb144eea_1_6349">
                <a:extLst>
                  <a:ext uri="{FF2B5EF4-FFF2-40B4-BE49-F238E27FC236}">
                    <a16:creationId xmlns:a16="http://schemas.microsoft.com/office/drawing/2014/main" id="{90E22DCF-7CD6-209E-D779-0FF559FE5E14}"/>
                  </a:ext>
                </a:extLst>
              </p:cNvPr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g3acbb144eea_1_6349">
                <a:extLst>
                  <a:ext uri="{FF2B5EF4-FFF2-40B4-BE49-F238E27FC236}">
                    <a16:creationId xmlns:a16="http://schemas.microsoft.com/office/drawing/2014/main" id="{744C80DD-AA19-B4BE-DF43-7627E89B1CA9}"/>
                  </a:ext>
                </a:extLst>
              </p:cNvPr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g3acbb144eea_1_6349">
                <a:extLst>
                  <a:ext uri="{FF2B5EF4-FFF2-40B4-BE49-F238E27FC236}">
                    <a16:creationId xmlns:a16="http://schemas.microsoft.com/office/drawing/2014/main" id="{273EB5C8-7021-D254-7B3F-69141DFE5D70}"/>
                  </a:ext>
                </a:extLst>
              </p:cNvPr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g3acbb144eea_1_6349">
                <a:extLst>
                  <a:ext uri="{FF2B5EF4-FFF2-40B4-BE49-F238E27FC236}">
                    <a16:creationId xmlns:a16="http://schemas.microsoft.com/office/drawing/2014/main" id="{9427E328-0FCE-2446-A72D-4BCE73891B55}"/>
                  </a:ext>
                </a:extLst>
              </p:cNvPr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g3acbb144eea_1_6349">
                <a:extLst>
                  <a:ext uri="{FF2B5EF4-FFF2-40B4-BE49-F238E27FC236}">
                    <a16:creationId xmlns:a16="http://schemas.microsoft.com/office/drawing/2014/main" id="{08C80D19-20D8-942E-619E-826E4374302F}"/>
                  </a:ext>
                </a:extLst>
              </p:cNvPr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g3acbb144eea_1_6349">
                <a:extLst>
                  <a:ext uri="{FF2B5EF4-FFF2-40B4-BE49-F238E27FC236}">
                    <a16:creationId xmlns:a16="http://schemas.microsoft.com/office/drawing/2014/main" id="{BB58C6A4-EF0B-2919-E476-47CD090F4E11}"/>
                  </a:ext>
                </a:extLst>
              </p:cNvPr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2" name="Google Shape;12572;g3acbb144eea_1_6349">
                <a:extLst>
                  <a:ext uri="{FF2B5EF4-FFF2-40B4-BE49-F238E27FC236}">
                    <a16:creationId xmlns:a16="http://schemas.microsoft.com/office/drawing/2014/main" id="{4995C659-C441-E302-17CD-5AA10886DD44}"/>
                  </a:ext>
                </a:extLst>
              </p:cNvPr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g3acbb144eea_1_6349">
                <a:extLst>
                  <a:ext uri="{FF2B5EF4-FFF2-40B4-BE49-F238E27FC236}">
                    <a16:creationId xmlns:a16="http://schemas.microsoft.com/office/drawing/2014/main" id="{5D22B979-2933-628E-D5D6-9159323984F1}"/>
                  </a:ext>
                </a:extLst>
              </p:cNvPr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g3acbb144eea_1_6349">
                <a:extLst>
                  <a:ext uri="{FF2B5EF4-FFF2-40B4-BE49-F238E27FC236}">
                    <a16:creationId xmlns:a16="http://schemas.microsoft.com/office/drawing/2014/main" id="{CB1925DA-6E89-C676-329D-2C5FE6A71992}"/>
                  </a:ext>
                </a:extLst>
              </p:cNvPr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g3acbb144eea_1_6349">
                <a:extLst>
                  <a:ext uri="{FF2B5EF4-FFF2-40B4-BE49-F238E27FC236}">
                    <a16:creationId xmlns:a16="http://schemas.microsoft.com/office/drawing/2014/main" id="{949E85BB-D448-DF69-08F5-4C2F79414932}"/>
                  </a:ext>
                </a:extLst>
              </p:cNvPr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g3acbb144eea_1_6349">
                <a:extLst>
                  <a:ext uri="{FF2B5EF4-FFF2-40B4-BE49-F238E27FC236}">
                    <a16:creationId xmlns:a16="http://schemas.microsoft.com/office/drawing/2014/main" id="{0BA7DB2A-8F0B-CF51-D779-403F3349066A}"/>
                  </a:ext>
                </a:extLst>
              </p:cNvPr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g3acbb144eea_1_6349">
                <a:extLst>
                  <a:ext uri="{FF2B5EF4-FFF2-40B4-BE49-F238E27FC236}">
                    <a16:creationId xmlns:a16="http://schemas.microsoft.com/office/drawing/2014/main" id="{81D7190D-7AEA-DF84-FE72-0142F00E608C}"/>
                  </a:ext>
                </a:extLst>
              </p:cNvPr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g3acbb144eea_1_6349">
                <a:extLst>
                  <a:ext uri="{FF2B5EF4-FFF2-40B4-BE49-F238E27FC236}">
                    <a16:creationId xmlns:a16="http://schemas.microsoft.com/office/drawing/2014/main" id="{A5906637-0D71-E995-A156-13BFA5FBB8A5}"/>
                  </a:ext>
                </a:extLst>
              </p:cNvPr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g3acbb144eea_1_6349">
                <a:extLst>
                  <a:ext uri="{FF2B5EF4-FFF2-40B4-BE49-F238E27FC236}">
                    <a16:creationId xmlns:a16="http://schemas.microsoft.com/office/drawing/2014/main" id="{F2F2D001-0054-0814-4448-974905F82307}"/>
                  </a:ext>
                </a:extLst>
              </p:cNvPr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g3acbb144eea_1_6349">
                <a:extLst>
                  <a:ext uri="{FF2B5EF4-FFF2-40B4-BE49-F238E27FC236}">
                    <a16:creationId xmlns:a16="http://schemas.microsoft.com/office/drawing/2014/main" id="{DA7FB9AB-987F-163A-70B7-57D541D4036D}"/>
                  </a:ext>
                </a:extLst>
              </p:cNvPr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1" name="Google Shape;12581;g3acbb144eea_1_6349">
                <a:extLst>
                  <a:ext uri="{FF2B5EF4-FFF2-40B4-BE49-F238E27FC236}">
                    <a16:creationId xmlns:a16="http://schemas.microsoft.com/office/drawing/2014/main" id="{454BB839-021B-7313-AEAD-4095FDDE1A14}"/>
                  </a:ext>
                </a:extLst>
              </p:cNvPr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2" name="Google Shape;12582;g3acbb144eea_1_6349">
                <a:extLst>
                  <a:ext uri="{FF2B5EF4-FFF2-40B4-BE49-F238E27FC236}">
                    <a16:creationId xmlns:a16="http://schemas.microsoft.com/office/drawing/2014/main" id="{551F5FCD-928F-B570-51DF-A44432C57825}"/>
                  </a:ext>
                </a:extLst>
              </p:cNvPr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g3acbb144eea_1_6349">
                <a:extLst>
                  <a:ext uri="{FF2B5EF4-FFF2-40B4-BE49-F238E27FC236}">
                    <a16:creationId xmlns:a16="http://schemas.microsoft.com/office/drawing/2014/main" id="{9ABDEB49-024A-7428-5688-36FD5E2F3C57}"/>
                  </a:ext>
                </a:extLst>
              </p:cNvPr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g3acbb144eea_1_6349">
                <a:extLst>
                  <a:ext uri="{FF2B5EF4-FFF2-40B4-BE49-F238E27FC236}">
                    <a16:creationId xmlns:a16="http://schemas.microsoft.com/office/drawing/2014/main" id="{B80B2A8C-2FBA-ADC7-4BF5-8A097FA558BE}"/>
                  </a:ext>
                </a:extLst>
              </p:cNvPr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g3acbb144eea_1_6349">
                <a:extLst>
                  <a:ext uri="{FF2B5EF4-FFF2-40B4-BE49-F238E27FC236}">
                    <a16:creationId xmlns:a16="http://schemas.microsoft.com/office/drawing/2014/main" id="{57E0624B-1BCD-BF0A-5D97-D91B88CB82D7}"/>
                  </a:ext>
                </a:extLst>
              </p:cNvPr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g3acbb144eea_1_6349">
                <a:extLst>
                  <a:ext uri="{FF2B5EF4-FFF2-40B4-BE49-F238E27FC236}">
                    <a16:creationId xmlns:a16="http://schemas.microsoft.com/office/drawing/2014/main" id="{9AE14625-D644-B949-480E-42A67D2A3E50}"/>
                  </a:ext>
                </a:extLst>
              </p:cNvPr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g3acbb144eea_1_6349">
                <a:extLst>
                  <a:ext uri="{FF2B5EF4-FFF2-40B4-BE49-F238E27FC236}">
                    <a16:creationId xmlns:a16="http://schemas.microsoft.com/office/drawing/2014/main" id="{1B89432E-493A-9B76-18CC-2820A6769246}"/>
                  </a:ext>
                </a:extLst>
              </p:cNvPr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88" name="Google Shape;12588;g3acbb144eea_1_6349">
                <a:extLst>
                  <a:ext uri="{FF2B5EF4-FFF2-40B4-BE49-F238E27FC236}">
                    <a16:creationId xmlns:a16="http://schemas.microsoft.com/office/drawing/2014/main" id="{C5E2FB41-45D9-D62D-5972-26AD375E8C01}"/>
                  </a:ext>
                </a:extLst>
              </p:cNvPr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2589" name="Google Shape;12589;g3acbb144eea_1_6349">
                  <a:extLst>
                    <a:ext uri="{FF2B5EF4-FFF2-40B4-BE49-F238E27FC236}">
                      <a16:creationId xmlns:a16="http://schemas.microsoft.com/office/drawing/2014/main" id="{BB7629D2-7CAC-11A3-7AB6-350D1FA9B2D8}"/>
                    </a:ext>
                  </a:extLst>
                </p:cNvPr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g3acbb144eea_1_6349">
                  <a:extLst>
                    <a:ext uri="{FF2B5EF4-FFF2-40B4-BE49-F238E27FC236}">
                      <a16:creationId xmlns:a16="http://schemas.microsoft.com/office/drawing/2014/main" id="{DBE30D9F-C80F-FC88-D512-54DD9F75F431}"/>
                    </a:ext>
                  </a:extLst>
                </p:cNvPr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g3acbb144eea_1_6349">
                  <a:extLst>
                    <a:ext uri="{FF2B5EF4-FFF2-40B4-BE49-F238E27FC236}">
                      <a16:creationId xmlns:a16="http://schemas.microsoft.com/office/drawing/2014/main" id="{87AE6779-BCD7-DE6E-34FE-A3D6188F8D47}"/>
                    </a:ext>
                  </a:extLst>
                </p:cNvPr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g3acbb144eea_1_6349">
                  <a:extLst>
                    <a:ext uri="{FF2B5EF4-FFF2-40B4-BE49-F238E27FC236}">
                      <a16:creationId xmlns:a16="http://schemas.microsoft.com/office/drawing/2014/main" id="{B1FFAD7D-ED88-98BC-5AD9-02797D04B285}"/>
                    </a:ext>
                  </a:extLst>
                </p:cNvPr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g3acbb144eea_1_6349">
                  <a:extLst>
                    <a:ext uri="{FF2B5EF4-FFF2-40B4-BE49-F238E27FC236}">
                      <a16:creationId xmlns:a16="http://schemas.microsoft.com/office/drawing/2014/main" id="{9FAED1DF-7DEB-71E9-46E7-B8C7BB6CBF0E}"/>
                    </a:ext>
                  </a:extLst>
                </p:cNvPr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4" name="Google Shape;12594;g3acbb144eea_1_6349">
                <a:extLst>
                  <a:ext uri="{FF2B5EF4-FFF2-40B4-BE49-F238E27FC236}">
                    <a16:creationId xmlns:a16="http://schemas.microsoft.com/office/drawing/2014/main" id="{ED816E09-3722-7EF1-13CE-568C4C07F27D}"/>
                  </a:ext>
                </a:extLst>
              </p:cNvPr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g3acbb144eea_1_6349">
                <a:extLst>
                  <a:ext uri="{FF2B5EF4-FFF2-40B4-BE49-F238E27FC236}">
                    <a16:creationId xmlns:a16="http://schemas.microsoft.com/office/drawing/2014/main" id="{145E87F8-9D81-601C-1711-1560560FD438}"/>
                  </a:ext>
                </a:extLst>
              </p:cNvPr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g3acbb144eea_1_6349">
                <a:extLst>
                  <a:ext uri="{FF2B5EF4-FFF2-40B4-BE49-F238E27FC236}">
                    <a16:creationId xmlns:a16="http://schemas.microsoft.com/office/drawing/2014/main" id="{4D8BAFE5-002C-B9C5-2270-710C49FC5FD8}"/>
                  </a:ext>
                </a:extLst>
              </p:cNvPr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g3acbb144eea_1_6349">
                <a:extLst>
                  <a:ext uri="{FF2B5EF4-FFF2-40B4-BE49-F238E27FC236}">
                    <a16:creationId xmlns:a16="http://schemas.microsoft.com/office/drawing/2014/main" id="{601F9D67-92DA-C9CA-E451-B28284A9F51D}"/>
                  </a:ext>
                </a:extLst>
              </p:cNvPr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8" name="Google Shape;12598;g3acbb144eea_1_6349">
                <a:extLst>
                  <a:ext uri="{FF2B5EF4-FFF2-40B4-BE49-F238E27FC236}">
                    <a16:creationId xmlns:a16="http://schemas.microsoft.com/office/drawing/2014/main" id="{B86E1492-FD1F-DB0F-9A2D-BF51DC17F3AB}"/>
                  </a:ext>
                </a:extLst>
              </p:cNvPr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9" name="Google Shape;12599;g3acbb144eea_1_6349">
                <a:extLst>
                  <a:ext uri="{FF2B5EF4-FFF2-40B4-BE49-F238E27FC236}">
                    <a16:creationId xmlns:a16="http://schemas.microsoft.com/office/drawing/2014/main" id="{B140345D-173E-142A-623C-A6CEB5AA9A10}"/>
                  </a:ext>
                </a:extLst>
              </p:cNvPr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0" name="Google Shape;12600;g3acbb144eea_1_6349">
                <a:extLst>
                  <a:ext uri="{FF2B5EF4-FFF2-40B4-BE49-F238E27FC236}">
                    <a16:creationId xmlns:a16="http://schemas.microsoft.com/office/drawing/2014/main" id="{9981EE3D-1C35-4207-0002-5E110807FD31}"/>
                  </a:ext>
                </a:extLst>
              </p:cNvPr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g3acbb144eea_1_6349">
                <a:extLst>
                  <a:ext uri="{FF2B5EF4-FFF2-40B4-BE49-F238E27FC236}">
                    <a16:creationId xmlns:a16="http://schemas.microsoft.com/office/drawing/2014/main" id="{D94779FD-B6A6-D729-E6FB-AAD4EB816ECC}"/>
                  </a:ext>
                </a:extLst>
              </p:cNvPr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2" name="Google Shape;12602;g3acbb144eea_1_6349">
                <a:extLst>
                  <a:ext uri="{FF2B5EF4-FFF2-40B4-BE49-F238E27FC236}">
                    <a16:creationId xmlns:a16="http://schemas.microsoft.com/office/drawing/2014/main" id="{CC452886-FECE-B168-0D1A-143C685A127D}"/>
                  </a:ext>
                </a:extLst>
              </p:cNvPr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3" name="Google Shape;12603;g3acbb144eea_1_6349">
                <a:extLst>
                  <a:ext uri="{FF2B5EF4-FFF2-40B4-BE49-F238E27FC236}">
                    <a16:creationId xmlns:a16="http://schemas.microsoft.com/office/drawing/2014/main" id="{1E3D4CF7-9BBA-EBDE-0E13-0D707696EC18}"/>
                  </a:ext>
                </a:extLst>
              </p:cNvPr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g3acbb144eea_1_6349">
                <a:extLst>
                  <a:ext uri="{FF2B5EF4-FFF2-40B4-BE49-F238E27FC236}">
                    <a16:creationId xmlns:a16="http://schemas.microsoft.com/office/drawing/2014/main" id="{CDCD97CD-4C89-9022-41FC-CE3351AD96BB}"/>
                  </a:ext>
                </a:extLst>
              </p:cNvPr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g3acbb144eea_1_6349">
                <a:extLst>
                  <a:ext uri="{FF2B5EF4-FFF2-40B4-BE49-F238E27FC236}">
                    <a16:creationId xmlns:a16="http://schemas.microsoft.com/office/drawing/2014/main" id="{A56A95BC-4D33-A374-1149-7AE503229F04}"/>
                  </a:ext>
                </a:extLst>
              </p:cNvPr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g3acbb144eea_1_6349">
                <a:extLst>
                  <a:ext uri="{FF2B5EF4-FFF2-40B4-BE49-F238E27FC236}">
                    <a16:creationId xmlns:a16="http://schemas.microsoft.com/office/drawing/2014/main" id="{DDB1E5C9-325E-F271-AAF9-B1AEE9940AD0}"/>
                  </a:ext>
                </a:extLst>
              </p:cNvPr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g3acbb144eea_1_6349">
                <a:extLst>
                  <a:ext uri="{FF2B5EF4-FFF2-40B4-BE49-F238E27FC236}">
                    <a16:creationId xmlns:a16="http://schemas.microsoft.com/office/drawing/2014/main" id="{4F658029-1990-1094-31CF-C338DF61531F}"/>
                  </a:ext>
                </a:extLst>
              </p:cNvPr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g3acbb144eea_1_6349">
                <a:extLst>
                  <a:ext uri="{FF2B5EF4-FFF2-40B4-BE49-F238E27FC236}">
                    <a16:creationId xmlns:a16="http://schemas.microsoft.com/office/drawing/2014/main" id="{3B72680D-8712-660C-E327-B466A94B8154}"/>
                  </a:ext>
                </a:extLst>
              </p:cNvPr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g3acbb144eea_1_6349">
                <a:extLst>
                  <a:ext uri="{FF2B5EF4-FFF2-40B4-BE49-F238E27FC236}">
                    <a16:creationId xmlns:a16="http://schemas.microsoft.com/office/drawing/2014/main" id="{43B33F99-9C03-A615-7082-77C4A746247F}"/>
                  </a:ext>
                </a:extLst>
              </p:cNvPr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g3acbb144eea_1_6349">
                <a:extLst>
                  <a:ext uri="{FF2B5EF4-FFF2-40B4-BE49-F238E27FC236}">
                    <a16:creationId xmlns:a16="http://schemas.microsoft.com/office/drawing/2014/main" id="{89B3AB74-BFE6-65A0-EF69-3B62652B25F7}"/>
                  </a:ext>
                </a:extLst>
              </p:cNvPr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g3acbb144eea_1_6349">
                <a:extLst>
                  <a:ext uri="{FF2B5EF4-FFF2-40B4-BE49-F238E27FC236}">
                    <a16:creationId xmlns:a16="http://schemas.microsoft.com/office/drawing/2014/main" id="{B1E00478-2ECD-3092-2182-06CDBBF33F0E}"/>
                  </a:ext>
                </a:extLst>
              </p:cNvPr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g3acbb144eea_1_6349">
                <a:extLst>
                  <a:ext uri="{FF2B5EF4-FFF2-40B4-BE49-F238E27FC236}">
                    <a16:creationId xmlns:a16="http://schemas.microsoft.com/office/drawing/2014/main" id="{6FD7E014-D2B6-3E7D-268F-B3A3D4EC6FA1}"/>
                  </a:ext>
                </a:extLst>
              </p:cNvPr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g3acbb144eea_1_6349">
                <a:extLst>
                  <a:ext uri="{FF2B5EF4-FFF2-40B4-BE49-F238E27FC236}">
                    <a16:creationId xmlns:a16="http://schemas.microsoft.com/office/drawing/2014/main" id="{06CE5728-1E52-5EE0-E407-98DD784DFCF3}"/>
                  </a:ext>
                </a:extLst>
              </p:cNvPr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g3acbb144eea_1_6349">
                <a:extLst>
                  <a:ext uri="{FF2B5EF4-FFF2-40B4-BE49-F238E27FC236}">
                    <a16:creationId xmlns:a16="http://schemas.microsoft.com/office/drawing/2014/main" id="{3C17CC24-38AB-611C-8760-FE8EB9FC1DA7}"/>
                  </a:ext>
                </a:extLst>
              </p:cNvPr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5" name="Google Shape;12615;g3acbb144eea_1_6349">
                <a:extLst>
                  <a:ext uri="{FF2B5EF4-FFF2-40B4-BE49-F238E27FC236}">
                    <a16:creationId xmlns:a16="http://schemas.microsoft.com/office/drawing/2014/main" id="{19FF2C8B-3D13-1BE4-3576-9BDD53F6B2E9}"/>
                  </a:ext>
                </a:extLst>
              </p:cNvPr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g3acbb144eea_1_6349">
                <a:extLst>
                  <a:ext uri="{FF2B5EF4-FFF2-40B4-BE49-F238E27FC236}">
                    <a16:creationId xmlns:a16="http://schemas.microsoft.com/office/drawing/2014/main" id="{B7558F1C-4AFA-4E5D-CB8F-A07DCF7F7A1C}"/>
                  </a:ext>
                </a:extLst>
              </p:cNvPr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g3acbb144eea_1_6349">
                <a:extLst>
                  <a:ext uri="{FF2B5EF4-FFF2-40B4-BE49-F238E27FC236}">
                    <a16:creationId xmlns:a16="http://schemas.microsoft.com/office/drawing/2014/main" id="{B0057AA0-8F1F-F0EC-AFEC-2DBDBD40EE9A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8" name="Google Shape;12618;g3acbb144eea_1_6349">
                <a:extLst>
                  <a:ext uri="{FF2B5EF4-FFF2-40B4-BE49-F238E27FC236}">
                    <a16:creationId xmlns:a16="http://schemas.microsoft.com/office/drawing/2014/main" id="{6B21287D-1EA3-EA41-971D-D79C94A5EA34}"/>
                  </a:ext>
                </a:extLst>
              </p:cNvPr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9" name="Google Shape;12619;g3acbb144eea_1_6349">
                <a:extLst>
                  <a:ext uri="{FF2B5EF4-FFF2-40B4-BE49-F238E27FC236}">
                    <a16:creationId xmlns:a16="http://schemas.microsoft.com/office/drawing/2014/main" id="{1B27E369-6CBD-8A09-CAC4-FEAD22B865DD}"/>
                  </a:ext>
                </a:extLst>
              </p:cNvPr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0" name="Google Shape;12620;g3acbb144eea_1_6349">
                <a:extLst>
                  <a:ext uri="{FF2B5EF4-FFF2-40B4-BE49-F238E27FC236}">
                    <a16:creationId xmlns:a16="http://schemas.microsoft.com/office/drawing/2014/main" id="{FE0DFF01-073C-F41F-34C6-D4DA77F46B3F}"/>
                  </a:ext>
                </a:extLst>
              </p:cNvPr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1" name="Google Shape;12621;g3acbb144eea_1_6349">
                <a:extLst>
                  <a:ext uri="{FF2B5EF4-FFF2-40B4-BE49-F238E27FC236}">
                    <a16:creationId xmlns:a16="http://schemas.microsoft.com/office/drawing/2014/main" id="{215C7BE3-6235-E4C8-AF43-238B7FC06EE6}"/>
                  </a:ext>
                </a:extLst>
              </p:cNvPr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g3acbb144eea_1_6349">
                <a:extLst>
                  <a:ext uri="{FF2B5EF4-FFF2-40B4-BE49-F238E27FC236}">
                    <a16:creationId xmlns:a16="http://schemas.microsoft.com/office/drawing/2014/main" id="{A538A305-6EF4-C3A8-C36B-C1C22D200A40}"/>
                  </a:ext>
                </a:extLst>
              </p:cNvPr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3" name="Google Shape;12623;g3acbb144eea_1_6349">
                <a:extLst>
                  <a:ext uri="{FF2B5EF4-FFF2-40B4-BE49-F238E27FC236}">
                    <a16:creationId xmlns:a16="http://schemas.microsoft.com/office/drawing/2014/main" id="{F9ABAF20-0AA8-1930-CA7C-6968BA4D1207}"/>
                  </a:ext>
                </a:extLst>
              </p:cNvPr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4" name="Google Shape;12624;g3acbb144eea_1_6349">
                <a:extLst>
                  <a:ext uri="{FF2B5EF4-FFF2-40B4-BE49-F238E27FC236}">
                    <a16:creationId xmlns:a16="http://schemas.microsoft.com/office/drawing/2014/main" id="{D11A3C44-F582-FA39-CC2D-E649CD00DF39}"/>
                  </a:ext>
                </a:extLst>
              </p:cNvPr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5" name="Google Shape;12625;g3acbb144eea_1_6349">
                <a:extLst>
                  <a:ext uri="{FF2B5EF4-FFF2-40B4-BE49-F238E27FC236}">
                    <a16:creationId xmlns:a16="http://schemas.microsoft.com/office/drawing/2014/main" id="{8D1EBFE7-56AB-4EA9-77D4-8D8D8D3DA65A}"/>
                  </a:ext>
                </a:extLst>
              </p:cNvPr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6" name="Google Shape;12626;g3acbb144eea_1_6349">
                <a:extLst>
                  <a:ext uri="{FF2B5EF4-FFF2-40B4-BE49-F238E27FC236}">
                    <a16:creationId xmlns:a16="http://schemas.microsoft.com/office/drawing/2014/main" id="{749109AF-518C-FA29-A280-E5E62DE2FD97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7" name="Google Shape;12627;g3acbb144eea_1_6349">
                <a:extLst>
                  <a:ext uri="{FF2B5EF4-FFF2-40B4-BE49-F238E27FC236}">
                    <a16:creationId xmlns:a16="http://schemas.microsoft.com/office/drawing/2014/main" id="{DCE8DDEF-DD66-FE4C-4209-74FA5ACBD4C8}"/>
                  </a:ext>
                </a:extLst>
              </p:cNvPr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8" name="Google Shape;12628;g3acbb144eea_1_6349">
                <a:extLst>
                  <a:ext uri="{FF2B5EF4-FFF2-40B4-BE49-F238E27FC236}">
                    <a16:creationId xmlns:a16="http://schemas.microsoft.com/office/drawing/2014/main" id="{00920502-CC1A-C199-A6B0-2F79BEC7D10D}"/>
                  </a:ext>
                </a:extLst>
              </p:cNvPr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9" name="Google Shape;12629;g3acbb144eea_1_6349">
                <a:extLst>
                  <a:ext uri="{FF2B5EF4-FFF2-40B4-BE49-F238E27FC236}">
                    <a16:creationId xmlns:a16="http://schemas.microsoft.com/office/drawing/2014/main" id="{145D8AF4-00E8-30CD-BE12-1205BAC09DE4}"/>
                  </a:ext>
                </a:extLst>
              </p:cNvPr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0" name="Google Shape;12630;g3acbb144eea_1_6349">
                <a:extLst>
                  <a:ext uri="{FF2B5EF4-FFF2-40B4-BE49-F238E27FC236}">
                    <a16:creationId xmlns:a16="http://schemas.microsoft.com/office/drawing/2014/main" id="{0026597C-7647-E24E-D29E-E5B822F3527F}"/>
                  </a:ext>
                </a:extLst>
              </p:cNvPr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1" name="Google Shape;12631;g3acbb144eea_1_6349">
                <a:extLst>
                  <a:ext uri="{FF2B5EF4-FFF2-40B4-BE49-F238E27FC236}">
                    <a16:creationId xmlns:a16="http://schemas.microsoft.com/office/drawing/2014/main" id="{63ACC024-2EAE-CA68-C67F-A8F63178F9AA}"/>
                  </a:ext>
                </a:extLst>
              </p:cNvPr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2" name="Google Shape;12632;g3acbb144eea_1_6349">
                <a:extLst>
                  <a:ext uri="{FF2B5EF4-FFF2-40B4-BE49-F238E27FC236}">
                    <a16:creationId xmlns:a16="http://schemas.microsoft.com/office/drawing/2014/main" id="{B323F2A9-B2DC-EDE2-6161-9E1BCF557C37}"/>
                  </a:ext>
                </a:extLst>
              </p:cNvPr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3" name="Google Shape;12633;g3acbb144eea_1_6349">
                <a:extLst>
                  <a:ext uri="{FF2B5EF4-FFF2-40B4-BE49-F238E27FC236}">
                    <a16:creationId xmlns:a16="http://schemas.microsoft.com/office/drawing/2014/main" id="{AE86496A-CF66-A7D1-7CA5-54196F357BE5}"/>
                  </a:ext>
                </a:extLst>
              </p:cNvPr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g3acbb144eea_1_6349">
                <a:extLst>
                  <a:ext uri="{FF2B5EF4-FFF2-40B4-BE49-F238E27FC236}">
                    <a16:creationId xmlns:a16="http://schemas.microsoft.com/office/drawing/2014/main" id="{B92CBC3B-E0F6-2C42-EF49-20E849761283}"/>
                  </a:ext>
                </a:extLst>
              </p:cNvPr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g3acbb144eea_1_6349">
                <a:extLst>
                  <a:ext uri="{FF2B5EF4-FFF2-40B4-BE49-F238E27FC236}">
                    <a16:creationId xmlns:a16="http://schemas.microsoft.com/office/drawing/2014/main" id="{348DBC2C-4AD9-0EE9-355E-51A853FA075F}"/>
                  </a:ext>
                </a:extLst>
              </p:cNvPr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g3acbb144eea_1_6349">
                <a:extLst>
                  <a:ext uri="{FF2B5EF4-FFF2-40B4-BE49-F238E27FC236}">
                    <a16:creationId xmlns:a16="http://schemas.microsoft.com/office/drawing/2014/main" id="{BB25C780-0220-500E-4853-A9479602ADD2}"/>
                  </a:ext>
                </a:extLst>
              </p:cNvPr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g3acbb144eea_1_6349">
                <a:extLst>
                  <a:ext uri="{FF2B5EF4-FFF2-40B4-BE49-F238E27FC236}">
                    <a16:creationId xmlns:a16="http://schemas.microsoft.com/office/drawing/2014/main" id="{8E16F934-2422-B08D-F7AD-166FBCE689B2}"/>
                  </a:ext>
                </a:extLst>
              </p:cNvPr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8" name="Google Shape;12638;g3acbb144eea_1_6349">
                <a:extLst>
                  <a:ext uri="{FF2B5EF4-FFF2-40B4-BE49-F238E27FC236}">
                    <a16:creationId xmlns:a16="http://schemas.microsoft.com/office/drawing/2014/main" id="{1751D6F3-64CF-3F32-4C85-205C63AA7DFC}"/>
                  </a:ext>
                </a:extLst>
              </p:cNvPr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9" name="Google Shape;12639;g3acbb144eea_1_6349">
                <a:extLst>
                  <a:ext uri="{FF2B5EF4-FFF2-40B4-BE49-F238E27FC236}">
                    <a16:creationId xmlns:a16="http://schemas.microsoft.com/office/drawing/2014/main" id="{4CF2F8D0-4DA6-73C4-9D78-3D2FBBB44B81}"/>
                  </a:ext>
                </a:extLst>
              </p:cNvPr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0" name="Google Shape;12640;g3acbb144eea_1_6349">
                <a:extLst>
                  <a:ext uri="{FF2B5EF4-FFF2-40B4-BE49-F238E27FC236}">
                    <a16:creationId xmlns:a16="http://schemas.microsoft.com/office/drawing/2014/main" id="{E6A9BD30-A7F3-68BF-19DE-C557217270BF}"/>
                  </a:ext>
                </a:extLst>
              </p:cNvPr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1" name="Google Shape;12641;g3acbb144eea_1_6349">
                <a:extLst>
                  <a:ext uri="{FF2B5EF4-FFF2-40B4-BE49-F238E27FC236}">
                    <a16:creationId xmlns:a16="http://schemas.microsoft.com/office/drawing/2014/main" id="{1B0E7895-4FE7-8F72-BB7B-CD0A1AB200A5}"/>
                  </a:ext>
                </a:extLst>
              </p:cNvPr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2" name="Google Shape;12642;g3acbb144eea_1_6349">
                <a:extLst>
                  <a:ext uri="{FF2B5EF4-FFF2-40B4-BE49-F238E27FC236}">
                    <a16:creationId xmlns:a16="http://schemas.microsoft.com/office/drawing/2014/main" id="{457BFBAD-9EF0-85DC-27F5-D61D4ACE717B}"/>
                  </a:ext>
                </a:extLst>
              </p:cNvPr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3" name="Google Shape;12643;g3acbb144eea_1_6349">
                <a:extLst>
                  <a:ext uri="{FF2B5EF4-FFF2-40B4-BE49-F238E27FC236}">
                    <a16:creationId xmlns:a16="http://schemas.microsoft.com/office/drawing/2014/main" id="{AEC239DA-13C0-86C2-347C-F7F2ABE3A3A0}"/>
                  </a:ext>
                </a:extLst>
              </p:cNvPr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4" name="Google Shape;12644;g3acbb144eea_1_6349">
                <a:extLst>
                  <a:ext uri="{FF2B5EF4-FFF2-40B4-BE49-F238E27FC236}">
                    <a16:creationId xmlns:a16="http://schemas.microsoft.com/office/drawing/2014/main" id="{47BBAFFA-63D6-C3D3-66A0-74F0D5C9E715}"/>
                  </a:ext>
                </a:extLst>
              </p:cNvPr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5" name="Google Shape;12645;g3acbb144eea_1_6349">
                <a:extLst>
                  <a:ext uri="{FF2B5EF4-FFF2-40B4-BE49-F238E27FC236}">
                    <a16:creationId xmlns:a16="http://schemas.microsoft.com/office/drawing/2014/main" id="{17834833-24B6-2C1D-B9BB-E45240B13491}"/>
                  </a:ext>
                </a:extLst>
              </p:cNvPr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6" name="Google Shape;12646;g3acbb144eea_1_6349">
                <a:extLst>
                  <a:ext uri="{FF2B5EF4-FFF2-40B4-BE49-F238E27FC236}">
                    <a16:creationId xmlns:a16="http://schemas.microsoft.com/office/drawing/2014/main" id="{40617713-593A-EE4B-45CB-6F161BA722F3}"/>
                  </a:ext>
                </a:extLst>
              </p:cNvPr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7" name="Google Shape;12647;g3acbb144eea_1_6349">
                <a:extLst>
                  <a:ext uri="{FF2B5EF4-FFF2-40B4-BE49-F238E27FC236}">
                    <a16:creationId xmlns:a16="http://schemas.microsoft.com/office/drawing/2014/main" id="{43C10BD3-DFF5-BE20-0D24-D0E9AD8057C6}"/>
                  </a:ext>
                </a:extLst>
              </p:cNvPr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8" name="Google Shape;12648;g3acbb144eea_1_6349">
                <a:extLst>
                  <a:ext uri="{FF2B5EF4-FFF2-40B4-BE49-F238E27FC236}">
                    <a16:creationId xmlns:a16="http://schemas.microsoft.com/office/drawing/2014/main" id="{57536D39-E41D-43D6-810F-5415C7BDFEB8}"/>
                  </a:ext>
                </a:extLst>
              </p:cNvPr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9" name="Google Shape;12649;g3acbb144eea_1_6349">
                <a:extLst>
                  <a:ext uri="{FF2B5EF4-FFF2-40B4-BE49-F238E27FC236}">
                    <a16:creationId xmlns:a16="http://schemas.microsoft.com/office/drawing/2014/main" id="{F4FF3356-C22F-0BF0-6AB7-1E1EF548BD3C}"/>
                  </a:ext>
                </a:extLst>
              </p:cNvPr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0" name="Google Shape;12650;g3acbb144eea_1_6349">
                <a:extLst>
                  <a:ext uri="{FF2B5EF4-FFF2-40B4-BE49-F238E27FC236}">
                    <a16:creationId xmlns:a16="http://schemas.microsoft.com/office/drawing/2014/main" id="{BBDE1FC7-8EB6-289A-B867-CDA92425D7EF}"/>
                  </a:ext>
                </a:extLst>
              </p:cNvPr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1" name="Google Shape;12651;g3acbb144eea_1_6349">
                <a:extLst>
                  <a:ext uri="{FF2B5EF4-FFF2-40B4-BE49-F238E27FC236}">
                    <a16:creationId xmlns:a16="http://schemas.microsoft.com/office/drawing/2014/main" id="{D81B0324-B74E-197D-0BF7-22634810E8F5}"/>
                  </a:ext>
                </a:extLst>
              </p:cNvPr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2" name="Google Shape;12652;g3acbb144eea_1_6349">
                <a:extLst>
                  <a:ext uri="{FF2B5EF4-FFF2-40B4-BE49-F238E27FC236}">
                    <a16:creationId xmlns:a16="http://schemas.microsoft.com/office/drawing/2014/main" id="{337BB552-9682-BEE1-301F-78863616AC5F}"/>
                  </a:ext>
                </a:extLst>
              </p:cNvPr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3" name="Google Shape;12653;g3acbb144eea_1_6349">
                <a:extLst>
                  <a:ext uri="{FF2B5EF4-FFF2-40B4-BE49-F238E27FC236}">
                    <a16:creationId xmlns:a16="http://schemas.microsoft.com/office/drawing/2014/main" id="{32523FBC-A8E1-E3EF-4B5A-1ED90D38CCE3}"/>
                  </a:ext>
                </a:extLst>
              </p:cNvPr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4" name="Google Shape;12654;g3acbb144eea_1_6349">
                <a:extLst>
                  <a:ext uri="{FF2B5EF4-FFF2-40B4-BE49-F238E27FC236}">
                    <a16:creationId xmlns:a16="http://schemas.microsoft.com/office/drawing/2014/main" id="{0CA8B800-15B7-AA79-5F54-AA4015EB8FA9}"/>
                  </a:ext>
                </a:extLst>
              </p:cNvPr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5" name="Google Shape;12655;g3acbb144eea_1_6349">
                <a:extLst>
                  <a:ext uri="{FF2B5EF4-FFF2-40B4-BE49-F238E27FC236}">
                    <a16:creationId xmlns:a16="http://schemas.microsoft.com/office/drawing/2014/main" id="{1BC60F2A-A928-0CC2-6E50-8EF01DDD0749}"/>
                  </a:ext>
                </a:extLst>
              </p:cNvPr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6" name="Google Shape;12656;g3acbb144eea_1_6349">
                <a:extLst>
                  <a:ext uri="{FF2B5EF4-FFF2-40B4-BE49-F238E27FC236}">
                    <a16:creationId xmlns:a16="http://schemas.microsoft.com/office/drawing/2014/main" id="{B1DDDEEC-4FD2-6B7A-3ADA-0A87815E7FA6}"/>
                  </a:ext>
                </a:extLst>
              </p:cNvPr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7" name="Google Shape;12657;g3acbb144eea_1_6349">
                <a:extLst>
                  <a:ext uri="{FF2B5EF4-FFF2-40B4-BE49-F238E27FC236}">
                    <a16:creationId xmlns:a16="http://schemas.microsoft.com/office/drawing/2014/main" id="{F1617CB9-D78A-0A32-C540-87FE6529C3A6}"/>
                  </a:ext>
                </a:extLst>
              </p:cNvPr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8" name="Google Shape;12658;g3acbb144eea_1_6349">
                <a:extLst>
                  <a:ext uri="{FF2B5EF4-FFF2-40B4-BE49-F238E27FC236}">
                    <a16:creationId xmlns:a16="http://schemas.microsoft.com/office/drawing/2014/main" id="{60EFC43D-0C37-2950-5F01-5AB90699025E}"/>
                  </a:ext>
                </a:extLst>
              </p:cNvPr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9" name="Google Shape;12659;g3acbb144eea_1_6349">
                <a:extLst>
                  <a:ext uri="{FF2B5EF4-FFF2-40B4-BE49-F238E27FC236}">
                    <a16:creationId xmlns:a16="http://schemas.microsoft.com/office/drawing/2014/main" id="{810C3FFA-28E8-0629-E912-6F9084CCB75C}"/>
                  </a:ext>
                </a:extLst>
              </p:cNvPr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g3acbb144eea_1_6349">
                <a:extLst>
                  <a:ext uri="{FF2B5EF4-FFF2-40B4-BE49-F238E27FC236}">
                    <a16:creationId xmlns:a16="http://schemas.microsoft.com/office/drawing/2014/main" id="{22DC50E4-AC96-3CE0-AC6F-DA46E44AE87E}"/>
                  </a:ext>
                </a:extLst>
              </p:cNvPr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g3acbb144eea_1_6349">
                <a:extLst>
                  <a:ext uri="{FF2B5EF4-FFF2-40B4-BE49-F238E27FC236}">
                    <a16:creationId xmlns:a16="http://schemas.microsoft.com/office/drawing/2014/main" id="{00F14A79-01CF-B31C-5902-5BA159919A78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2" name="Google Shape;12662;g3acbb144eea_1_6349">
                <a:extLst>
                  <a:ext uri="{FF2B5EF4-FFF2-40B4-BE49-F238E27FC236}">
                    <a16:creationId xmlns:a16="http://schemas.microsoft.com/office/drawing/2014/main" id="{7D2060DF-93DB-60DF-8BC0-7ECDABECBC1D}"/>
                  </a:ext>
                </a:extLst>
              </p:cNvPr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3" name="Google Shape;12663;g3acbb144eea_1_6349">
                <a:extLst>
                  <a:ext uri="{FF2B5EF4-FFF2-40B4-BE49-F238E27FC236}">
                    <a16:creationId xmlns:a16="http://schemas.microsoft.com/office/drawing/2014/main" id="{8074504C-5387-53AB-567B-181B5CD373A0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g3acbb144eea_1_6349">
                <a:extLst>
                  <a:ext uri="{FF2B5EF4-FFF2-40B4-BE49-F238E27FC236}">
                    <a16:creationId xmlns:a16="http://schemas.microsoft.com/office/drawing/2014/main" id="{265D2D23-AC6D-F73D-721D-195B5D0C9F7D}"/>
                  </a:ext>
                </a:extLst>
              </p:cNvPr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g3acbb144eea_1_6349">
                <a:extLst>
                  <a:ext uri="{FF2B5EF4-FFF2-40B4-BE49-F238E27FC236}">
                    <a16:creationId xmlns:a16="http://schemas.microsoft.com/office/drawing/2014/main" id="{9C2506A3-6DC1-48F7-5311-255867C2482E}"/>
                  </a:ext>
                </a:extLst>
              </p:cNvPr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g3acbb144eea_1_6349">
                <a:extLst>
                  <a:ext uri="{FF2B5EF4-FFF2-40B4-BE49-F238E27FC236}">
                    <a16:creationId xmlns:a16="http://schemas.microsoft.com/office/drawing/2014/main" id="{0C363A77-14B2-D4C7-FDE0-A4CAE8FFB241}"/>
                  </a:ext>
                </a:extLst>
              </p:cNvPr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124" name="Google Shape;11124;g3acbb144eea_1_6349">
            <a:extLst>
              <a:ext uri="{FF2B5EF4-FFF2-40B4-BE49-F238E27FC236}">
                <a16:creationId xmlns:a16="http://schemas.microsoft.com/office/drawing/2014/main" id="{852AC616-6182-5E24-5248-A734438328D3}"/>
              </a:ext>
            </a:extLst>
          </p:cNvPr>
          <p:cNvGrpSpPr/>
          <p:nvPr/>
        </p:nvGrpSpPr>
        <p:grpSpPr>
          <a:xfrm>
            <a:off x="0" y="1713075"/>
            <a:ext cx="6966900" cy="3426000"/>
            <a:chOff x="0" y="1713075"/>
            <a:chExt cx="6966900" cy="3426000"/>
          </a:xfrm>
        </p:grpSpPr>
        <p:grpSp>
          <p:nvGrpSpPr>
            <p:cNvPr id="11125" name="Google Shape;11125;g3acbb144eea_1_6349">
              <a:extLst>
                <a:ext uri="{FF2B5EF4-FFF2-40B4-BE49-F238E27FC236}">
                  <a16:creationId xmlns:a16="http://schemas.microsoft.com/office/drawing/2014/main" id="{D6494694-8C9E-36CD-B1D2-D94EFCE77773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1126" name="Google Shape;11126;g3acbb144eea_1_6349">
                <a:extLst>
                  <a:ext uri="{FF2B5EF4-FFF2-40B4-BE49-F238E27FC236}">
                    <a16:creationId xmlns:a16="http://schemas.microsoft.com/office/drawing/2014/main" id="{C376D543-0F0F-E4CA-C59F-391F684B236B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7" name="Google Shape;11127;g3acbb144eea_1_6349">
                <a:extLst>
                  <a:ext uri="{FF2B5EF4-FFF2-40B4-BE49-F238E27FC236}">
                    <a16:creationId xmlns:a16="http://schemas.microsoft.com/office/drawing/2014/main" id="{D8FCD35B-090C-4088-F610-293AFFA6A37F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1128" name="Google Shape;11128;g3acbb144eea_1_6349">
              <a:extLst>
                <a:ext uri="{FF2B5EF4-FFF2-40B4-BE49-F238E27FC236}">
                  <a16:creationId xmlns:a16="http://schemas.microsoft.com/office/drawing/2014/main" id="{2BD8C30E-CBD3-88E9-8C24-C676D1174612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1129" name="Google Shape;11129;g3acbb144eea_1_6349">
                <a:extLst>
                  <a:ext uri="{FF2B5EF4-FFF2-40B4-BE49-F238E27FC236}">
                    <a16:creationId xmlns:a16="http://schemas.microsoft.com/office/drawing/2014/main" id="{8662E620-0177-8A42-262A-26F48CB8BEB5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1130" name="Google Shape;11130;g3acbb144eea_1_6349">
                  <a:extLst>
                    <a:ext uri="{FF2B5EF4-FFF2-40B4-BE49-F238E27FC236}">
                      <a16:creationId xmlns:a16="http://schemas.microsoft.com/office/drawing/2014/main" id="{693964EF-D08C-277A-0C8B-D4F9007E352D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1" name="Google Shape;11131;g3acbb144eea_1_6349">
                  <a:extLst>
                    <a:ext uri="{FF2B5EF4-FFF2-40B4-BE49-F238E27FC236}">
                      <a16:creationId xmlns:a16="http://schemas.microsoft.com/office/drawing/2014/main" id="{DE2EAD1E-EB49-883F-8A8F-A7DFECAFD9C1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1132" name="Google Shape;11132;g3acbb144eea_1_6349">
                    <a:extLst>
                      <a:ext uri="{FF2B5EF4-FFF2-40B4-BE49-F238E27FC236}">
                        <a16:creationId xmlns:a16="http://schemas.microsoft.com/office/drawing/2014/main" id="{1FC310F4-4BDB-A846-631D-4B422D49FA2A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3" name="Google Shape;11133;g3acbb144eea_1_6349">
                    <a:extLst>
                      <a:ext uri="{FF2B5EF4-FFF2-40B4-BE49-F238E27FC236}">
                        <a16:creationId xmlns:a16="http://schemas.microsoft.com/office/drawing/2014/main" id="{A31088FA-DC7F-7E41-FA35-71ACA3B918A9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g3acbb144eea_1_6349">
                    <a:extLst>
                      <a:ext uri="{FF2B5EF4-FFF2-40B4-BE49-F238E27FC236}">
                        <a16:creationId xmlns:a16="http://schemas.microsoft.com/office/drawing/2014/main" id="{7F36E6E7-94E4-F929-D007-CCE96BE812A6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g3acbb144eea_1_6349">
                    <a:extLst>
                      <a:ext uri="{FF2B5EF4-FFF2-40B4-BE49-F238E27FC236}">
                        <a16:creationId xmlns:a16="http://schemas.microsoft.com/office/drawing/2014/main" id="{002DCD64-F112-5832-8940-E9F10EC87465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6" name="Google Shape;11136;g3acbb144eea_1_6349">
                    <a:extLst>
                      <a:ext uri="{FF2B5EF4-FFF2-40B4-BE49-F238E27FC236}">
                        <a16:creationId xmlns:a16="http://schemas.microsoft.com/office/drawing/2014/main" id="{B03A7F99-ABD2-34DA-232B-84860514270B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7" name="Google Shape;11137;g3acbb144eea_1_6349">
                    <a:extLst>
                      <a:ext uri="{FF2B5EF4-FFF2-40B4-BE49-F238E27FC236}">
                        <a16:creationId xmlns:a16="http://schemas.microsoft.com/office/drawing/2014/main" id="{CEA8AF05-F5D6-8A55-03C4-E97AB5CB203C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g3acbb144eea_1_6349">
                    <a:extLst>
                      <a:ext uri="{FF2B5EF4-FFF2-40B4-BE49-F238E27FC236}">
                        <a16:creationId xmlns:a16="http://schemas.microsoft.com/office/drawing/2014/main" id="{AB99EC0F-3869-5848-AAA8-0732C89DB06C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9" name="Google Shape;11139;g3acbb144eea_1_6349">
                    <a:extLst>
                      <a:ext uri="{FF2B5EF4-FFF2-40B4-BE49-F238E27FC236}">
                        <a16:creationId xmlns:a16="http://schemas.microsoft.com/office/drawing/2014/main" id="{A365B215-1CC3-447C-6BC5-74B1A6E175D9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0" name="Google Shape;11140;g3acbb144eea_1_6349">
                    <a:extLst>
                      <a:ext uri="{FF2B5EF4-FFF2-40B4-BE49-F238E27FC236}">
                        <a16:creationId xmlns:a16="http://schemas.microsoft.com/office/drawing/2014/main" id="{65038BFC-BE44-37B3-95EE-345B2E8624CF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g3acbb144eea_1_6349">
                    <a:extLst>
                      <a:ext uri="{FF2B5EF4-FFF2-40B4-BE49-F238E27FC236}">
                        <a16:creationId xmlns:a16="http://schemas.microsoft.com/office/drawing/2014/main" id="{EEA72265-C291-1215-8615-C81AE4D1D85A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2" name="Google Shape;11142;g3acbb144eea_1_6349">
                    <a:extLst>
                      <a:ext uri="{FF2B5EF4-FFF2-40B4-BE49-F238E27FC236}">
                        <a16:creationId xmlns:a16="http://schemas.microsoft.com/office/drawing/2014/main" id="{3454B433-A31C-FA36-BD16-D6EC55719646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3" name="Google Shape;11143;g3acbb144eea_1_6349">
                    <a:extLst>
                      <a:ext uri="{FF2B5EF4-FFF2-40B4-BE49-F238E27FC236}">
                        <a16:creationId xmlns:a16="http://schemas.microsoft.com/office/drawing/2014/main" id="{A32EBBFC-60ED-B17C-0534-DBD2704338FE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g3acbb144eea_1_6349">
                    <a:extLst>
                      <a:ext uri="{FF2B5EF4-FFF2-40B4-BE49-F238E27FC236}">
                        <a16:creationId xmlns:a16="http://schemas.microsoft.com/office/drawing/2014/main" id="{AD50925F-EA6E-A2CA-7D31-5AA520DA8A85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5" name="Google Shape;11145;g3acbb144eea_1_6349">
                    <a:extLst>
                      <a:ext uri="{FF2B5EF4-FFF2-40B4-BE49-F238E27FC236}">
                        <a16:creationId xmlns:a16="http://schemas.microsoft.com/office/drawing/2014/main" id="{B14F2CF2-47CF-12CB-D4A0-8C71794C94FC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6" name="Google Shape;11146;g3acbb144eea_1_6349">
                    <a:extLst>
                      <a:ext uri="{FF2B5EF4-FFF2-40B4-BE49-F238E27FC236}">
                        <a16:creationId xmlns:a16="http://schemas.microsoft.com/office/drawing/2014/main" id="{EB119E96-38D6-AE17-78EB-F8344EA8239C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g3acbb144eea_1_6349">
                    <a:extLst>
                      <a:ext uri="{FF2B5EF4-FFF2-40B4-BE49-F238E27FC236}">
                        <a16:creationId xmlns:a16="http://schemas.microsoft.com/office/drawing/2014/main" id="{EAB834F1-88E7-4ACE-F9AB-9A6FE8E589B0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8" name="Google Shape;11148;g3acbb144eea_1_6349">
                    <a:extLst>
                      <a:ext uri="{FF2B5EF4-FFF2-40B4-BE49-F238E27FC236}">
                        <a16:creationId xmlns:a16="http://schemas.microsoft.com/office/drawing/2014/main" id="{CDB43E5E-774D-1C0D-9CD6-DCA19CAE4540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9" name="Google Shape;11149;g3acbb144eea_1_6349">
                    <a:extLst>
                      <a:ext uri="{FF2B5EF4-FFF2-40B4-BE49-F238E27FC236}">
                        <a16:creationId xmlns:a16="http://schemas.microsoft.com/office/drawing/2014/main" id="{96B32C45-3124-12E7-F3EA-D0AE20D4EFBE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g3acbb144eea_1_6349">
                    <a:extLst>
                      <a:ext uri="{FF2B5EF4-FFF2-40B4-BE49-F238E27FC236}">
                        <a16:creationId xmlns:a16="http://schemas.microsoft.com/office/drawing/2014/main" id="{AFCD9FDE-73DA-C28F-EB53-379E063309C3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1" name="Google Shape;11151;g3acbb144eea_1_6349">
                    <a:extLst>
                      <a:ext uri="{FF2B5EF4-FFF2-40B4-BE49-F238E27FC236}">
                        <a16:creationId xmlns:a16="http://schemas.microsoft.com/office/drawing/2014/main" id="{D6BA11D4-4916-C072-8252-8297AFED9AFC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2" name="Google Shape;11152;g3acbb144eea_1_6349">
                    <a:extLst>
                      <a:ext uri="{FF2B5EF4-FFF2-40B4-BE49-F238E27FC236}">
                        <a16:creationId xmlns:a16="http://schemas.microsoft.com/office/drawing/2014/main" id="{1FD74253-037A-4A8B-38A5-BBF9092C1AE0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g3acbb144eea_1_6349">
                    <a:extLst>
                      <a:ext uri="{FF2B5EF4-FFF2-40B4-BE49-F238E27FC236}">
                        <a16:creationId xmlns:a16="http://schemas.microsoft.com/office/drawing/2014/main" id="{E33DA57A-B010-777F-2150-A45721550EC9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4" name="Google Shape;11154;g3acbb144eea_1_6349">
                    <a:extLst>
                      <a:ext uri="{FF2B5EF4-FFF2-40B4-BE49-F238E27FC236}">
                        <a16:creationId xmlns:a16="http://schemas.microsoft.com/office/drawing/2014/main" id="{8D832FF0-E0E8-3BBC-B46D-65696BA18DEF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5" name="Google Shape;11155;g3acbb144eea_1_6349">
                    <a:extLst>
                      <a:ext uri="{FF2B5EF4-FFF2-40B4-BE49-F238E27FC236}">
                        <a16:creationId xmlns:a16="http://schemas.microsoft.com/office/drawing/2014/main" id="{F41C12BE-77CF-B55D-F777-9C3EBDEC9154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g3acbb144eea_1_6349">
                    <a:extLst>
                      <a:ext uri="{FF2B5EF4-FFF2-40B4-BE49-F238E27FC236}">
                        <a16:creationId xmlns:a16="http://schemas.microsoft.com/office/drawing/2014/main" id="{F03AD073-CD0B-B039-C690-C0A1ADF383CC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7" name="Google Shape;11157;g3acbb144eea_1_6349">
                    <a:extLst>
                      <a:ext uri="{FF2B5EF4-FFF2-40B4-BE49-F238E27FC236}">
                        <a16:creationId xmlns:a16="http://schemas.microsoft.com/office/drawing/2014/main" id="{1E492376-EF51-85A1-32ED-A3FEB4709B11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8" name="Google Shape;11158;g3acbb144eea_1_6349">
                    <a:extLst>
                      <a:ext uri="{FF2B5EF4-FFF2-40B4-BE49-F238E27FC236}">
                        <a16:creationId xmlns:a16="http://schemas.microsoft.com/office/drawing/2014/main" id="{68ECB8FD-956E-FE75-50A0-AE2B2D35B78A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g3acbb144eea_1_6349">
                    <a:extLst>
                      <a:ext uri="{FF2B5EF4-FFF2-40B4-BE49-F238E27FC236}">
                        <a16:creationId xmlns:a16="http://schemas.microsoft.com/office/drawing/2014/main" id="{65DA3BF6-DA02-332A-9322-685DFFDAE908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0" name="Google Shape;11160;g3acbb144eea_1_6349">
                    <a:extLst>
                      <a:ext uri="{FF2B5EF4-FFF2-40B4-BE49-F238E27FC236}">
                        <a16:creationId xmlns:a16="http://schemas.microsoft.com/office/drawing/2014/main" id="{D3DD0921-C611-526D-D085-D8E0B3F54094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1" name="Google Shape;11161;g3acbb144eea_1_6349">
                    <a:extLst>
                      <a:ext uri="{FF2B5EF4-FFF2-40B4-BE49-F238E27FC236}">
                        <a16:creationId xmlns:a16="http://schemas.microsoft.com/office/drawing/2014/main" id="{A82C8A71-5598-5627-8769-8CD5AB5055C5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g3acbb144eea_1_6349">
                    <a:extLst>
                      <a:ext uri="{FF2B5EF4-FFF2-40B4-BE49-F238E27FC236}">
                        <a16:creationId xmlns:a16="http://schemas.microsoft.com/office/drawing/2014/main" id="{DAE515A9-26E4-DC3E-3CCF-551966901A5D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3" name="Google Shape;11163;g3acbb144eea_1_6349">
                    <a:extLst>
                      <a:ext uri="{FF2B5EF4-FFF2-40B4-BE49-F238E27FC236}">
                        <a16:creationId xmlns:a16="http://schemas.microsoft.com/office/drawing/2014/main" id="{20C85923-C64E-1147-A8AA-B199F07F75FF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4" name="Google Shape;11164;g3acbb144eea_1_6349">
                    <a:extLst>
                      <a:ext uri="{FF2B5EF4-FFF2-40B4-BE49-F238E27FC236}">
                        <a16:creationId xmlns:a16="http://schemas.microsoft.com/office/drawing/2014/main" id="{446A0EE9-3C88-8898-7DFD-FCD37BDACA85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g3acbb144eea_1_6349">
                    <a:extLst>
                      <a:ext uri="{FF2B5EF4-FFF2-40B4-BE49-F238E27FC236}">
                        <a16:creationId xmlns:a16="http://schemas.microsoft.com/office/drawing/2014/main" id="{1DA57542-E817-51C6-AF12-9DE441B22393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6" name="Google Shape;11166;g3acbb144eea_1_6349">
                    <a:extLst>
                      <a:ext uri="{FF2B5EF4-FFF2-40B4-BE49-F238E27FC236}">
                        <a16:creationId xmlns:a16="http://schemas.microsoft.com/office/drawing/2014/main" id="{2C559DF2-CA01-49EE-6C84-6D746271497D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7" name="Google Shape;11167;g3acbb144eea_1_6349">
                    <a:extLst>
                      <a:ext uri="{FF2B5EF4-FFF2-40B4-BE49-F238E27FC236}">
                        <a16:creationId xmlns:a16="http://schemas.microsoft.com/office/drawing/2014/main" id="{4590CCE7-44DB-1626-7ED2-0A4DF1A0E8B2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g3acbb144eea_1_6349">
                    <a:extLst>
                      <a:ext uri="{FF2B5EF4-FFF2-40B4-BE49-F238E27FC236}">
                        <a16:creationId xmlns:a16="http://schemas.microsoft.com/office/drawing/2014/main" id="{3A763C1F-FAAC-E56D-B782-4250E5B0BB60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9" name="Google Shape;11169;g3acbb144eea_1_6349">
                    <a:extLst>
                      <a:ext uri="{FF2B5EF4-FFF2-40B4-BE49-F238E27FC236}">
                        <a16:creationId xmlns:a16="http://schemas.microsoft.com/office/drawing/2014/main" id="{7DD7548F-F1E2-DAEB-0A0B-4F38AFD12598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0" name="Google Shape;11170;g3acbb144eea_1_6349">
                    <a:extLst>
                      <a:ext uri="{FF2B5EF4-FFF2-40B4-BE49-F238E27FC236}">
                        <a16:creationId xmlns:a16="http://schemas.microsoft.com/office/drawing/2014/main" id="{F95CD91A-61BD-CB94-8532-3ACD4CA9EFD4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1" name="Google Shape;11171;g3acbb144eea_1_6349">
                    <a:extLst>
                      <a:ext uri="{FF2B5EF4-FFF2-40B4-BE49-F238E27FC236}">
                        <a16:creationId xmlns:a16="http://schemas.microsoft.com/office/drawing/2014/main" id="{AF893664-7C30-0A63-3056-AF17EE966A19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2" name="Google Shape;11172;g3acbb144eea_1_6349">
                    <a:extLst>
                      <a:ext uri="{FF2B5EF4-FFF2-40B4-BE49-F238E27FC236}">
                        <a16:creationId xmlns:a16="http://schemas.microsoft.com/office/drawing/2014/main" id="{84A5EF53-A6F9-9211-217A-CE0D1A27EE41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3" name="Google Shape;11173;g3acbb144eea_1_6349">
                    <a:extLst>
                      <a:ext uri="{FF2B5EF4-FFF2-40B4-BE49-F238E27FC236}">
                        <a16:creationId xmlns:a16="http://schemas.microsoft.com/office/drawing/2014/main" id="{9A356018-DA69-E02E-BC5B-FE34B3EBAEE7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4" name="Google Shape;11174;g3acbb144eea_1_6349">
                    <a:extLst>
                      <a:ext uri="{FF2B5EF4-FFF2-40B4-BE49-F238E27FC236}">
                        <a16:creationId xmlns:a16="http://schemas.microsoft.com/office/drawing/2014/main" id="{CD43C895-EF5A-B208-5F35-2785B22015C4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5" name="Google Shape;11175;g3acbb144eea_1_6349">
                    <a:extLst>
                      <a:ext uri="{FF2B5EF4-FFF2-40B4-BE49-F238E27FC236}">
                        <a16:creationId xmlns:a16="http://schemas.microsoft.com/office/drawing/2014/main" id="{6CF81A57-8CF0-7E98-6485-2E2DF5420D5A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6" name="Google Shape;11176;g3acbb144eea_1_6349">
                    <a:extLst>
                      <a:ext uri="{FF2B5EF4-FFF2-40B4-BE49-F238E27FC236}">
                        <a16:creationId xmlns:a16="http://schemas.microsoft.com/office/drawing/2014/main" id="{432DF2A7-D469-8B3B-C543-3106394B404B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7" name="Google Shape;11177;g3acbb144eea_1_6349">
                    <a:extLst>
                      <a:ext uri="{FF2B5EF4-FFF2-40B4-BE49-F238E27FC236}">
                        <a16:creationId xmlns:a16="http://schemas.microsoft.com/office/drawing/2014/main" id="{F9F5AD5A-4281-4B13-E1F6-9D8944E46065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8" name="Google Shape;11178;g3acbb144eea_1_6349">
                    <a:extLst>
                      <a:ext uri="{FF2B5EF4-FFF2-40B4-BE49-F238E27FC236}">
                        <a16:creationId xmlns:a16="http://schemas.microsoft.com/office/drawing/2014/main" id="{C8836834-BA43-1D34-F42A-1F8E57B6188C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9" name="Google Shape;11179;g3acbb144eea_1_6349">
                    <a:extLst>
                      <a:ext uri="{FF2B5EF4-FFF2-40B4-BE49-F238E27FC236}">
                        <a16:creationId xmlns:a16="http://schemas.microsoft.com/office/drawing/2014/main" id="{EAB1F954-BFD9-0BAA-69EE-D3FB94B1D5ED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0" name="Google Shape;11180;g3acbb144eea_1_6349">
                    <a:extLst>
                      <a:ext uri="{FF2B5EF4-FFF2-40B4-BE49-F238E27FC236}">
                        <a16:creationId xmlns:a16="http://schemas.microsoft.com/office/drawing/2014/main" id="{59160431-BBAF-7121-262E-AC49A2F65807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1" name="Google Shape;11181;g3acbb144eea_1_6349">
                    <a:extLst>
                      <a:ext uri="{FF2B5EF4-FFF2-40B4-BE49-F238E27FC236}">
                        <a16:creationId xmlns:a16="http://schemas.microsoft.com/office/drawing/2014/main" id="{356E24F8-6934-F4F4-51A8-0CBE391CACB2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2" name="Google Shape;11182;g3acbb144eea_1_6349">
                    <a:extLst>
                      <a:ext uri="{FF2B5EF4-FFF2-40B4-BE49-F238E27FC236}">
                        <a16:creationId xmlns:a16="http://schemas.microsoft.com/office/drawing/2014/main" id="{DA3253DE-9303-048B-C0F7-CC9049373021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3" name="Google Shape;11183;g3acbb144eea_1_6349">
                    <a:extLst>
                      <a:ext uri="{FF2B5EF4-FFF2-40B4-BE49-F238E27FC236}">
                        <a16:creationId xmlns:a16="http://schemas.microsoft.com/office/drawing/2014/main" id="{EB0473DC-2F5A-8262-8A38-55EA92542B45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4" name="Google Shape;11184;g3acbb144eea_1_6349">
                    <a:extLst>
                      <a:ext uri="{FF2B5EF4-FFF2-40B4-BE49-F238E27FC236}">
                        <a16:creationId xmlns:a16="http://schemas.microsoft.com/office/drawing/2014/main" id="{A43B123A-523D-C2E2-1EF5-2DF286EB31E7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5" name="Google Shape;11185;g3acbb144eea_1_6349">
                    <a:extLst>
                      <a:ext uri="{FF2B5EF4-FFF2-40B4-BE49-F238E27FC236}">
                        <a16:creationId xmlns:a16="http://schemas.microsoft.com/office/drawing/2014/main" id="{8F96E696-7430-A24F-210F-2B4E191149BF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6" name="Google Shape;11186;g3acbb144eea_1_6349">
                    <a:extLst>
                      <a:ext uri="{FF2B5EF4-FFF2-40B4-BE49-F238E27FC236}">
                        <a16:creationId xmlns:a16="http://schemas.microsoft.com/office/drawing/2014/main" id="{D607F8AD-176C-F0AA-96CD-02A8C1B8B7C6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7" name="Google Shape;11187;g3acbb144eea_1_6349">
                    <a:extLst>
                      <a:ext uri="{FF2B5EF4-FFF2-40B4-BE49-F238E27FC236}">
                        <a16:creationId xmlns:a16="http://schemas.microsoft.com/office/drawing/2014/main" id="{C23331E3-0582-EF6F-2285-06D7BE8FFCAC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8" name="Google Shape;11188;g3acbb144eea_1_6349">
                    <a:extLst>
                      <a:ext uri="{FF2B5EF4-FFF2-40B4-BE49-F238E27FC236}">
                        <a16:creationId xmlns:a16="http://schemas.microsoft.com/office/drawing/2014/main" id="{8B106522-35CF-AF34-3E7B-3F45BCEE6620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9" name="Google Shape;11189;g3acbb144eea_1_6349">
                    <a:extLst>
                      <a:ext uri="{FF2B5EF4-FFF2-40B4-BE49-F238E27FC236}">
                        <a16:creationId xmlns:a16="http://schemas.microsoft.com/office/drawing/2014/main" id="{9891E7B5-A88C-559D-195C-F4287A622743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0" name="Google Shape;11190;g3acbb144eea_1_6349">
                    <a:extLst>
                      <a:ext uri="{FF2B5EF4-FFF2-40B4-BE49-F238E27FC236}">
                        <a16:creationId xmlns:a16="http://schemas.microsoft.com/office/drawing/2014/main" id="{E31D9AD7-AB86-625F-3D6A-1F3471D5E24C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1" name="Google Shape;11191;g3acbb144eea_1_6349">
                    <a:extLst>
                      <a:ext uri="{FF2B5EF4-FFF2-40B4-BE49-F238E27FC236}">
                        <a16:creationId xmlns:a16="http://schemas.microsoft.com/office/drawing/2014/main" id="{7B100F93-D245-A219-0B02-7888C29EC591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192" name="Google Shape;11192;g3acbb144eea_1_6349">
                <a:extLst>
                  <a:ext uri="{FF2B5EF4-FFF2-40B4-BE49-F238E27FC236}">
                    <a16:creationId xmlns:a16="http://schemas.microsoft.com/office/drawing/2014/main" id="{D5ACE819-4BC4-8555-FACF-C2993CEBDACB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1193" name="Google Shape;11193;g3acbb144eea_1_6349">
                  <a:extLst>
                    <a:ext uri="{FF2B5EF4-FFF2-40B4-BE49-F238E27FC236}">
                      <a16:creationId xmlns:a16="http://schemas.microsoft.com/office/drawing/2014/main" id="{CE57D924-305C-85AE-8923-F0D0D37D14FE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g3acbb144eea_1_6349">
                  <a:extLst>
                    <a:ext uri="{FF2B5EF4-FFF2-40B4-BE49-F238E27FC236}">
                      <a16:creationId xmlns:a16="http://schemas.microsoft.com/office/drawing/2014/main" id="{A9BDC68D-B909-BF6B-5D59-7698A6EE9639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g3acbb144eea_1_6349">
                  <a:extLst>
                    <a:ext uri="{FF2B5EF4-FFF2-40B4-BE49-F238E27FC236}">
                      <a16:creationId xmlns:a16="http://schemas.microsoft.com/office/drawing/2014/main" id="{5109C60A-5D8F-7E94-5094-12351770EE3D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g3acbb144eea_1_6349">
                  <a:extLst>
                    <a:ext uri="{FF2B5EF4-FFF2-40B4-BE49-F238E27FC236}">
                      <a16:creationId xmlns:a16="http://schemas.microsoft.com/office/drawing/2014/main" id="{B866D626-922C-3A84-724A-5932E2CEF1B7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g3acbb144eea_1_6349">
                  <a:extLst>
                    <a:ext uri="{FF2B5EF4-FFF2-40B4-BE49-F238E27FC236}">
                      <a16:creationId xmlns:a16="http://schemas.microsoft.com/office/drawing/2014/main" id="{1A131CC7-2735-E885-D9F8-C7DFE50317D1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g3acbb144eea_1_6349">
                  <a:extLst>
                    <a:ext uri="{FF2B5EF4-FFF2-40B4-BE49-F238E27FC236}">
                      <a16:creationId xmlns:a16="http://schemas.microsoft.com/office/drawing/2014/main" id="{29F117B0-250A-83F5-7BFB-D7BC2130776F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g3acbb144eea_1_6349">
                  <a:extLst>
                    <a:ext uri="{FF2B5EF4-FFF2-40B4-BE49-F238E27FC236}">
                      <a16:creationId xmlns:a16="http://schemas.microsoft.com/office/drawing/2014/main" id="{7A600A4C-A260-B7DE-C5DA-70C6DECDA2CE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g3acbb144eea_1_6349">
                  <a:extLst>
                    <a:ext uri="{FF2B5EF4-FFF2-40B4-BE49-F238E27FC236}">
                      <a16:creationId xmlns:a16="http://schemas.microsoft.com/office/drawing/2014/main" id="{C5948487-B986-FF7F-807F-977D7E102019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g3acbb144eea_1_6349">
                  <a:extLst>
                    <a:ext uri="{FF2B5EF4-FFF2-40B4-BE49-F238E27FC236}">
                      <a16:creationId xmlns:a16="http://schemas.microsoft.com/office/drawing/2014/main" id="{6E6DA8B2-734D-101D-7F36-D107560D5C3C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g3acbb144eea_1_6349">
                  <a:extLst>
                    <a:ext uri="{FF2B5EF4-FFF2-40B4-BE49-F238E27FC236}">
                      <a16:creationId xmlns:a16="http://schemas.microsoft.com/office/drawing/2014/main" id="{E14E144E-A792-D545-CFB3-94715E4CA092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g3acbb144eea_1_6349">
                  <a:extLst>
                    <a:ext uri="{FF2B5EF4-FFF2-40B4-BE49-F238E27FC236}">
                      <a16:creationId xmlns:a16="http://schemas.microsoft.com/office/drawing/2014/main" id="{9D33F257-690A-10B3-E076-1311241F0114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g3acbb144eea_1_6349">
                  <a:extLst>
                    <a:ext uri="{FF2B5EF4-FFF2-40B4-BE49-F238E27FC236}">
                      <a16:creationId xmlns:a16="http://schemas.microsoft.com/office/drawing/2014/main" id="{AA21A6C0-AA05-1AD1-5F50-59CF34CF9300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g3acbb144eea_1_6349">
                  <a:extLst>
                    <a:ext uri="{FF2B5EF4-FFF2-40B4-BE49-F238E27FC236}">
                      <a16:creationId xmlns:a16="http://schemas.microsoft.com/office/drawing/2014/main" id="{7DE41FAD-D6BA-082A-9FEC-1AF61267346D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g3acbb144eea_1_6349">
                  <a:extLst>
                    <a:ext uri="{FF2B5EF4-FFF2-40B4-BE49-F238E27FC236}">
                      <a16:creationId xmlns:a16="http://schemas.microsoft.com/office/drawing/2014/main" id="{4EBFF542-F44F-BD6E-BBEB-904E845E024B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g3acbb144eea_1_6349">
                  <a:extLst>
                    <a:ext uri="{FF2B5EF4-FFF2-40B4-BE49-F238E27FC236}">
                      <a16:creationId xmlns:a16="http://schemas.microsoft.com/office/drawing/2014/main" id="{938BBD00-17DD-E137-D074-10EF661D27D3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g3acbb144eea_1_6349">
                  <a:extLst>
                    <a:ext uri="{FF2B5EF4-FFF2-40B4-BE49-F238E27FC236}">
                      <a16:creationId xmlns:a16="http://schemas.microsoft.com/office/drawing/2014/main" id="{0DCB1946-47C8-16BF-E181-B883713001CE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g3acbb144eea_1_6349">
                  <a:extLst>
                    <a:ext uri="{FF2B5EF4-FFF2-40B4-BE49-F238E27FC236}">
                      <a16:creationId xmlns:a16="http://schemas.microsoft.com/office/drawing/2014/main" id="{646388DB-FDEB-F53B-1C0F-91FA9166025F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g3acbb144eea_1_6349">
                  <a:extLst>
                    <a:ext uri="{FF2B5EF4-FFF2-40B4-BE49-F238E27FC236}">
                      <a16:creationId xmlns:a16="http://schemas.microsoft.com/office/drawing/2014/main" id="{75DFA783-0C75-F4A7-3996-6986402D5E61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g3acbb144eea_1_6349">
                  <a:extLst>
                    <a:ext uri="{FF2B5EF4-FFF2-40B4-BE49-F238E27FC236}">
                      <a16:creationId xmlns:a16="http://schemas.microsoft.com/office/drawing/2014/main" id="{CB154A84-9245-D008-7B1D-1F6ACC9D2D82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g3acbb144eea_1_6349">
                  <a:extLst>
                    <a:ext uri="{FF2B5EF4-FFF2-40B4-BE49-F238E27FC236}">
                      <a16:creationId xmlns:a16="http://schemas.microsoft.com/office/drawing/2014/main" id="{D8EFD353-3268-6D64-67F2-FED47316153F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g3acbb144eea_1_6349">
                  <a:extLst>
                    <a:ext uri="{FF2B5EF4-FFF2-40B4-BE49-F238E27FC236}">
                      <a16:creationId xmlns:a16="http://schemas.microsoft.com/office/drawing/2014/main" id="{4DFF83C2-BA70-9BE3-38DE-6A4C96F50BF2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g3acbb144eea_1_6349">
                  <a:extLst>
                    <a:ext uri="{FF2B5EF4-FFF2-40B4-BE49-F238E27FC236}">
                      <a16:creationId xmlns:a16="http://schemas.microsoft.com/office/drawing/2014/main" id="{FAF99D9D-96D3-98F5-DF07-5233D5D6A966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g3acbb144eea_1_6349">
                  <a:extLst>
                    <a:ext uri="{FF2B5EF4-FFF2-40B4-BE49-F238E27FC236}">
                      <a16:creationId xmlns:a16="http://schemas.microsoft.com/office/drawing/2014/main" id="{3AE9F980-CD7D-CEB0-F687-F4F47CDFAA57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g3acbb144eea_1_6349">
                  <a:extLst>
                    <a:ext uri="{FF2B5EF4-FFF2-40B4-BE49-F238E27FC236}">
                      <a16:creationId xmlns:a16="http://schemas.microsoft.com/office/drawing/2014/main" id="{D0C0AE93-2ED4-70D2-AD86-F40A566E1FB0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g3acbb144eea_1_6349">
                  <a:extLst>
                    <a:ext uri="{FF2B5EF4-FFF2-40B4-BE49-F238E27FC236}">
                      <a16:creationId xmlns:a16="http://schemas.microsoft.com/office/drawing/2014/main" id="{671C19F4-AF1D-37F9-C42D-2941CFB72315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g3acbb144eea_1_6349">
                  <a:extLst>
                    <a:ext uri="{FF2B5EF4-FFF2-40B4-BE49-F238E27FC236}">
                      <a16:creationId xmlns:a16="http://schemas.microsoft.com/office/drawing/2014/main" id="{6525FA7F-BCE2-D6FD-1983-5B99D94041A4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g3acbb144eea_1_6349">
                  <a:extLst>
                    <a:ext uri="{FF2B5EF4-FFF2-40B4-BE49-F238E27FC236}">
                      <a16:creationId xmlns:a16="http://schemas.microsoft.com/office/drawing/2014/main" id="{3C426621-A0BE-D8F5-D369-1209D31F8984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g3acbb144eea_1_6349">
                  <a:extLst>
                    <a:ext uri="{FF2B5EF4-FFF2-40B4-BE49-F238E27FC236}">
                      <a16:creationId xmlns:a16="http://schemas.microsoft.com/office/drawing/2014/main" id="{65D16467-B0DC-C287-A17E-A423345AFAF3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g3acbb144eea_1_6349">
                  <a:extLst>
                    <a:ext uri="{FF2B5EF4-FFF2-40B4-BE49-F238E27FC236}">
                      <a16:creationId xmlns:a16="http://schemas.microsoft.com/office/drawing/2014/main" id="{1314537C-6E37-DD83-B675-8AF36215BC47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g3acbb144eea_1_6349">
                  <a:extLst>
                    <a:ext uri="{FF2B5EF4-FFF2-40B4-BE49-F238E27FC236}">
                      <a16:creationId xmlns:a16="http://schemas.microsoft.com/office/drawing/2014/main" id="{E05C7B8D-CF9D-30F0-C30B-E710AC72F058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g3acbb144eea_1_6349">
                  <a:extLst>
                    <a:ext uri="{FF2B5EF4-FFF2-40B4-BE49-F238E27FC236}">
                      <a16:creationId xmlns:a16="http://schemas.microsoft.com/office/drawing/2014/main" id="{FC617544-C515-2483-691F-D66C78BA0C4C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g3acbb144eea_1_6349">
                  <a:extLst>
                    <a:ext uri="{FF2B5EF4-FFF2-40B4-BE49-F238E27FC236}">
                      <a16:creationId xmlns:a16="http://schemas.microsoft.com/office/drawing/2014/main" id="{71F3C146-9259-F6D2-5517-17432CEFFC93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g3acbb144eea_1_6349">
                  <a:extLst>
                    <a:ext uri="{FF2B5EF4-FFF2-40B4-BE49-F238E27FC236}">
                      <a16:creationId xmlns:a16="http://schemas.microsoft.com/office/drawing/2014/main" id="{72E9B066-F2A2-FC15-A7D5-5E2835DEBFD0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g3acbb144eea_1_6349">
                  <a:extLst>
                    <a:ext uri="{FF2B5EF4-FFF2-40B4-BE49-F238E27FC236}">
                      <a16:creationId xmlns:a16="http://schemas.microsoft.com/office/drawing/2014/main" id="{FE3D0FA1-0805-A5D8-39E7-A8664F11784B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g3acbb144eea_1_6349">
                  <a:extLst>
                    <a:ext uri="{FF2B5EF4-FFF2-40B4-BE49-F238E27FC236}">
                      <a16:creationId xmlns:a16="http://schemas.microsoft.com/office/drawing/2014/main" id="{D6490EB1-77FD-15D9-0069-B7BCDA5A27F5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g3acbb144eea_1_6349">
                  <a:extLst>
                    <a:ext uri="{FF2B5EF4-FFF2-40B4-BE49-F238E27FC236}">
                      <a16:creationId xmlns:a16="http://schemas.microsoft.com/office/drawing/2014/main" id="{2CC1A893-855D-5EEC-5704-06BDB12F839D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g3acbb144eea_1_6349">
                  <a:extLst>
                    <a:ext uri="{FF2B5EF4-FFF2-40B4-BE49-F238E27FC236}">
                      <a16:creationId xmlns:a16="http://schemas.microsoft.com/office/drawing/2014/main" id="{1D44348B-3717-D289-4239-CB28C20A7411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g3acbb144eea_1_6349">
                  <a:extLst>
                    <a:ext uri="{FF2B5EF4-FFF2-40B4-BE49-F238E27FC236}">
                      <a16:creationId xmlns:a16="http://schemas.microsoft.com/office/drawing/2014/main" id="{C0B355C0-17C5-77D4-B579-90AD4656441D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g3acbb144eea_1_6349">
                  <a:extLst>
                    <a:ext uri="{FF2B5EF4-FFF2-40B4-BE49-F238E27FC236}">
                      <a16:creationId xmlns:a16="http://schemas.microsoft.com/office/drawing/2014/main" id="{A93BA1D3-C878-FAD3-3D26-24966CDA8BAD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g3acbb144eea_1_6349">
                  <a:extLst>
                    <a:ext uri="{FF2B5EF4-FFF2-40B4-BE49-F238E27FC236}">
                      <a16:creationId xmlns:a16="http://schemas.microsoft.com/office/drawing/2014/main" id="{AE4A389D-9421-B728-7A85-F66D066AA8CF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g3acbb144eea_1_6349">
                  <a:extLst>
                    <a:ext uri="{FF2B5EF4-FFF2-40B4-BE49-F238E27FC236}">
                      <a16:creationId xmlns:a16="http://schemas.microsoft.com/office/drawing/2014/main" id="{05C28FFF-1E94-3D9D-B9FF-1051266E981B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g3acbb144eea_1_6349">
                  <a:extLst>
                    <a:ext uri="{FF2B5EF4-FFF2-40B4-BE49-F238E27FC236}">
                      <a16:creationId xmlns:a16="http://schemas.microsoft.com/office/drawing/2014/main" id="{C784DD7E-C2ED-F900-35C4-68523FB33E0C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g3acbb144eea_1_6349">
                  <a:extLst>
                    <a:ext uri="{FF2B5EF4-FFF2-40B4-BE49-F238E27FC236}">
                      <a16:creationId xmlns:a16="http://schemas.microsoft.com/office/drawing/2014/main" id="{A4BA95B9-AC0C-7CBB-0CE5-975DD89A3D1C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g3acbb144eea_1_6349">
                  <a:extLst>
                    <a:ext uri="{FF2B5EF4-FFF2-40B4-BE49-F238E27FC236}">
                      <a16:creationId xmlns:a16="http://schemas.microsoft.com/office/drawing/2014/main" id="{918A11F0-CCE2-3FEF-2296-1EDCEB30E01B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g3acbb144eea_1_6349">
                  <a:extLst>
                    <a:ext uri="{FF2B5EF4-FFF2-40B4-BE49-F238E27FC236}">
                      <a16:creationId xmlns:a16="http://schemas.microsoft.com/office/drawing/2014/main" id="{20666A50-39E7-91C3-DA59-C5DCEE15E1B6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g3acbb144eea_1_6349">
                  <a:extLst>
                    <a:ext uri="{FF2B5EF4-FFF2-40B4-BE49-F238E27FC236}">
                      <a16:creationId xmlns:a16="http://schemas.microsoft.com/office/drawing/2014/main" id="{F672607F-D427-A117-8BCE-BAA9466D9379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g3acbb144eea_1_6349">
                  <a:extLst>
                    <a:ext uri="{FF2B5EF4-FFF2-40B4-BE49-F238E27FC236}">
                      <a16:creationId xmlns:a16="http://schemas.microsoft.com/office/drawing/2014/main" id="{D783565F-482A-2D12-8B2B-A2CA2D4B2B81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g3acbb144eea_1_6349">
                  <a:extLst>
                    <a:ext uri="{FF2B5EF4-FFF2-40B4-BE49-F238E27FC236}">
                      <a16:creationId xmlns:a16="http://schemas.microsoft.com/office/drawing/2014/main" id="{20DACC5D-240C-ADC7-E1D8-540D4C9677E2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g3acbb144eea_1_6349">
                  <a:extLst>
                    <a:ext uri="{FF2B5EF4-FFF2-40B4-BE49-F238E27FC236}">
                      <a16:creationId xmlns:a16="http://schemas.microsoft.com/office/drawing/2014/main" id="{828E150E-662D-9740-5790-5330B2C9F29B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g3acbb144eea_1_6349">
                  <a:extLst>
                    <a:ext uri="{FF2B5EF4-FFF2-40B4-BE49-F238E27FC236}">
                      <a16:creationId xmlns:a16="http://schemas.microsoft.com/office/drawing/2014/main" id="{8089C4AE-C3E5-B5DD-0FE9-7C5E97E4E6F0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g3acbb144eea_1_6349">
                  <a:extLst>
                    <a:ext uri="{FF2B5EF4-FFF2-40B4-BE49-F238E27FC236}">
                      <a16:creationId xmlns:a16="http://schemas.microsoft.com/office/drawing/2014/main" id="{1AAD4612-C373-3576-7BDA-7AF6DCBB31A0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g3acbb144eea_1_6349">
                  <a:extLst>
                    <a:ext uri="{FF2B5EF4-FFF2-40B4-BE49-F238E27FC236}">
                      <a16:creationId xmlns:a16="http://schemas.microsoft.com/office/drawing/2014/main" id="{B52D06CE-40C7-6ED6-57DD-C975A1CAB7F6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g3acbb144eea_1_6349">
                  <a:extLst>
                    <a:ext uri="{FF2B5EF4-FFF2-40B4-BE49-F238E27FC236}">
                      <a16:creationId xmlns:a16="http://schemas.microsoft.com/office/drawing/2014/main" id="{F56E4B3F-C0F3-B252-B3BC-D03E79D03E49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g3acbb144eea_1_6349">
                  <a:extLst>
                    <a:ext uri="{FF2B5EF4-FFF2-40B4-BE49-F238E27FC236}">
                      <a16:creationId xmlns:a16="http://schemas.microsoft.com/office/drawing/2014/main" id="{CD5B67F6-0DCD-187B-0070-8A0DB50C6359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g3acbb144eea_1_6349">
                  <a:extLst>
                    <a:ext uri="{FF2B5EF4-FFF2-40B4-BE49-F238E27FC236}">
                      <a16:creationId xmlns:a16="http://schemas.microsoft.com/office/drawing/2014/main" id="{5B3B261F-35F4-7F9E-2E3B-BA3D1FD7D94F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g3acbb144eea_1_6349">
                  <a:extLst>
                    <a:ext uri="{FF2B5EF4-FFF2-40B4-BE49-F238E27FC236}">
                      <a16:creationId xmlns:a16="http://schemas.microsoft.com/office/drawing/2014/main" id="{643E9C61-F9DD-ADF5-22AE-884689D2A2C4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g3acbb144eea_1_6349">
                  <a:extLst>
                    <a:ext uri="{FF2B5EF4-FFF2-40B4-BE49-F238E27FC236}">
                      <a16:creationId xmlns:a16="http://schemas.microsoft.com/office/drawing/2014/main" id="{FDC06C90-DD6D-E383-DB04-959C220EFD48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g3acbb144eea_1_6349">
                  <a:extLst>
                    <a:ext uri="{FF2B5EF4-FFF2-40B4-BE49-F238E27FC236}">
                      <a16:creationId xmlns:a16="http://schemas.microsoft.com/office/drawing/2014/main" id="{3DC0DC31-96C7-DC05-6DDF-41147BD8C4E4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1" name="Google Shape;11251;g3acbb144eea_1_6349">
                  <a:extLst>
                    <a:ext uri="{FF2B5EF4-FFF2-40B4-BE49-F238E27FC236}">
                      <a16:creationId xmlns:a16="http://schemas.microsoft.com/office/drawing/2014/main" id="{235C1CCA-F273-0ABA-8DFA-B8EC7495961F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2" name="Google Shape;11252;g3acbb144eea_1_6349">
                  <a:extLst>
                    <a:ext uri="{FF2B5EF4-FFF2-40B4-BE49-F238E27FC236}">
                      <a16:creationId xmlns:a16="http://schemas.microsoft.com/office/drawing/2014/main" id="{B97F7F2C-543E-A7ED-0F0F-F12F5C7D314C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g3acbb144eea_1_6349">
                  <a:extLst>
                    <a:ext uri="{FF2B5EF4-FFF2-40B4-BE49-F238E27FC236}">
                      <a16:creationId xmlns:a16="http://schemas.microsoft.com/office/drawing/2014/main" id="{3BD2E6F5-06E1-7229-5AF7-6504967E2BAC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4" name="Google Shape;11254;g3acbb144eea_1_6349">
                  <a:extLst>
                    <a:ext uri="{FF2B5EF4-FFF2-40B4-BE49-F238E27FC236}">
                      <a16:creationId xmlns:a16="http://schemas.microsoft.com/office/drawing/2014/main" id="{74B6B543-E57B-D18B-25FB-16EA59C0C339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5" name="Google Shape;11255;g3acbb144eea_1_6349">
                  <a:extLst>
                    <a:ext uri="{FF2B5EF4-FFF2-40B4-BE49-F238E27FC236}">
                      <a16:creationId xmlns:a16="http://schemas.microsoft.com/office/drawing/2014/main" id="{FCA534BF-8998-600D-A8FD-F52508CF8414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g3acbb144eea_1_6349">
                  <a:extLst>
                    <a:ext uri="{FF2B5EF4-FFF2-40B4-BE49-F238E27FC236}">
                      <a16:creationId xmlns:a16="http://schemas.microsoft.com/office/drawing/2014/main" id="{4E65F382-24E9-7924-1D3B-527FBAFFE53A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g3acbb144eea_1_6349">
                  <a:extLst>
                    <a:ext uri="{FF2B5EF4-FFF2-40B4-BE49-F238E27FC236}">
                      <a16:creationId xmlns:a16="http://schemas.microsoft.com/office/drawing/2014/main" id="{A00F0128-4F1F-7BF6-110E-9C577C2E793E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g3acbb144eea_1_6349">
                  <a:extLst>
                    <a:ext uri="{FF2B5EF4-FFF2-40B4-BE49-F238E27FC236}">
                      <a16:creationId xmlns:a16="http://schemas.microsoft.com/office/drawing/2014/main" id="{E3110052-D006-73D5-F86F-6333B69EB846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g3acbb144eea_1_6349">
                  <a:extLst>
                    <a:ext uri="{FF2B5EF4-FFF2-40B4-BE49-F238E27FC236}">
                      <a16:creationId xmlns:a16="http://schemas.microsoft.com/office/drawing/2014/main" id="{FD813C8D-9813-15EA-1387-C310E155E5F4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g3acbb144eea_1_6349">
                  <a:extLst>
                    <a:ext uri="{FF2B5EF4-FFF2-40B4-BE49-F238E27FC236}">
                      <a16:creationId xmlns:a16="http://schemas.microsoft.com/office/drawing/2014/main" id="{9BD3F768-C83A-DF3D-3C9B-FD5CDE1B4711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g3acbb144eea_1_6349">
                  <a:extLst>
                    <a:ext uri="{FF2B5EF4-FFF2-40B4-BE49-F238E27FC236}">
                      <a16:creationId xmlns:a16="http://schemas.microsoft.com/office/drawing/2014/main" id="{8192BBE0-F9E6-E46A-B61A-FA3C93D81321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g3acbb144eea_1_6349">
                  <a:extLst>
                    <a:ext uri="{FF2B5EF4-FFF2-40B4-BE49-F238E27FC236}">
                      <a16:creationId xmlns:a16="http://schemas.microsoft.com/office/drawing/2014/main" id="{B7A9C6E7-27A3-EE8A-5C6D-E299560A30CA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g3acbb144eea_1_6349">
                  <a:extLst>
                    <a:ext uri="{FF2B5EF4-FFF2-40B4-BE49-F238E27FC236}">
                      <a16:creationId xmlns:a16="http://schemas.microsoft.com/office/drawing/2014/main" id="{319E4803-9D61-8072-AC2D-2ED0F25B63B2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g3acbb144eea_1_6349">
                  <a:extLst>
                    <a:ext uri="{FF2B5EF4-FFF2-40B4-BE49-F238E27FC236}">
                      <a16:creationId xmlns:a16="http://schemas.microsoft.com/office/drawing/2014/main" id="{CE6C6E60-A5A5-82B7-E425-B5D46665B395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g3acbb144eea_1_6349">
                  <a:extLst>
                    <a:ext uri="{FF2B5EF4-FFF2-40B4-BE49-F238E27FC236}">
                      <a16:creationId xmlns:a16="http://schemas.microsoft.com/office/drawing/2014/main" id="{D7178811-DC28-35AA-EF4C-C4B4D5415A37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6" name="Google Shape;11266;g3acbb144eea_1_6349">
                  <a:extLst>
                    <a:ext uri="{FF2B5EF4-FFF2-40B4-BE49-F238E27FC236}">
                      <a16:creationId xmlns:a16="http://schemas.microsoft.com/office/drawing/2014/main" id="{6BDA3F9B-40CF-DFD4-C71D-A75386F938C9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7" name="Google Shape;11267;g3acbb144eea_1_6349">
                  <a:extLst>
                    <a:ext uri="{FF2B5EF4-FFF2-40B4-BE49-F238E27FC236}">
                      <a16:creationId xmlns:a16="http://schemas.microsoft.com/office/drawing/2014/main" id="{727FE9C6-7EFB-0BE5-9995-4EEF54F90C52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g3acbb144eea_1_6349">
                  <a:extLst>
                    <a:ext uri="{FF2B5EF4-FFF2-40B4-BE49-F238E27FC236}">
                      <a16:creationId xmlns:a16="http://schemas.microsoft.com/office/drawing/2014/main" id="{243D2736-68F6-4C55-DF57-B0A8D1F7193C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9" name="Google Shape;11269;g3acbb144eea_1_6349">
                  <a:extLst>
                    <a:ext uri="{FF2B5EF4-FFF2-40B4-BE49-F238E27FC236}">
                      <a16:creationId xmlns:a16="http://schemas.microsoft.com/office/drawing/2014/main" id="{396D3F19-DE88-274F-74C4-6D7AA46E41A2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0" name="Google Shape;11270;g3acbb144eea_1_6349">
                  <a:extLst>
                    <a:ext uri="{FF2B5EF4-FFF2-40B4-BE49-F238E27FC236}">
                      <a16:creationId xmlns:a16="http://schemas.microsoft.com/office/drawing/2014/main" id="{89203FAF-73F5-CC58-3BE4-ED5C1793CA76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g3acbb144eea_1_6349">
                  <a:extLst>
                    <a:ext uri="{FF2B5EF4-FFF2-40B4-BE49-F238E27FC236}">
                      <a16:creationId xmlns:a16="http://schemas.microsoft.com/office/drawing/2014/main" id="{04EB245D-BE08-A679-DE74-A222842EE120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2" name="Google Shape;11272;g3acbb144eea_1_6349">
                  <a:extLst>
                    <a:ext uri="{FF2B5EF4-FFF2-40B4-BE49-F238E27FC236}">
                      <a16:creationId xmlns:a16="http://schemas.microsoft.com/office/drawing/2014/main" id="{998DD0D1-11A3-92C7-FC4D-0A751BDFC627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3" name="Google Shape;11273;g3acbb144eea_1_6349">
                  <a:extLst>
                    <a:ext uri="{FF2B5EF4-FFF2-40B4-BE49-F238E27FC236}">
                      <a16:creationId xmlns:a16="http://schemas.microsoft.com/office/drawing/2014/main" id="{CEAB6E50-6372-8950-85CB-B877815AE5CE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g3acbb144eea_1_6349">
                  <a:extLst>
                    <a:ext uri="{FF2B5EF4-FFF2-40B4-BE49-F238E27FC236}">
                      <a16:creationId xmlns:a16="http://schemas.microsoft.com/office/drawing/2014/main" id="{5848DF4F-E809-B499-E9F2-2EBC51A63D9D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5" name="Google Shape;11275;g3acbb144eea_1_6349">
                  <a:extLst>
                    <a:ext uri="{FF2B5EF4-FFF2-40B4-BE49-F238E27FC236}">
                      <a16:creationId xmlns:a16="http://schemas.microsoft.com/office/drawing/2014/main" id="{504F579E-EE1F-6F89-AB2D-DA4687501036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6" name="Google Shape;11276;g3acbb144eea_1_6349">
                  <a:extLst>
                    <a:ext uri="{FF2B5EF4-FFF2-40B4-BE49-F238E27FC236}">
                      <a16:creationId xmlns:a16="http://schemas.microsoft.com/office/drawing/2014/main" id="{CD3DE59F-8DB6-68A4-751F-4BE35BFC0D94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g3acbb144eea_1_6349">
                  <a:extLst>
                    <a:ext uri="{FF2B5EF4-FFF2-40B4-BE49-F238E27FC236}">
                      <a16:creationId xmlns:a16="http://schemas.microsoft.com/office/drawing/2014/main" id="{50E5E616-CC47-39B6-4D72-B59D75F77E62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8" name="Google Shape;11278;g3acbb144eea_1_6349">
                  <a:extLst>
                    <a:ext uri="{FF2B5EF4-FFF2-40B4-BE49-F238E27FC236}">
                      <a16:creationId xmlns:a16="http://schemas.microsoft.com/office/drawing/2014/main" id="{44E2AB14-D7D4-11BB-D4CD-3ABBA86EB6C9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9" name="Google Shape;11279;g3acbb144eea_1_6349">
                  <a:extLst>
                    <a:ext uri="{FF2B5EF4-FFF2-40B4-BE49-F238E27FC236}">
                      <a16:creationId xmlns:a16="http://schemas.microsoft.com/office/drawing/2014/main" id="{33CF0CD7-EBDB-3739-B195-0D936EA41085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g3acbb144eea_1_6349">
                  <a:extLst>
                    <a:ext uri="{FF2B5EF4-FFF2-40B4-BE49-F238E27FC236}">
                      <a16:creationId xmlns:a16="http://schemas.microsoft.com/office/drawing/2014/main" id="{9CAD4FD0-2400-55D8-CF35-D35FB98C6A6E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1" name="Google Shape;11281;g3acbb144eea_1_6349">
                  <a:extLst>
                    <a:ext uri="{FF2B5EF4-FFF2-40B4-BE49-F238E27FC236}">
                      <a16:creationId xmlns:a16="http://schemas.microsoft.com/office/drawing/2014/main" id="{95C4F491-6872-F857-5598-FF384A1D39C2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2" name="Google Shape;11282;g3acbb144eea_1_6349">
                  <a:extLst>
                    <a:ext uri="{FF2B5EF4-FFF2-40B4-BE49-F238E27FC236}">
                      <a16:creationId xmlns:a16="http://schemas.microsoft.com/office/drawing/2014/main" id="{F40FF7CC-3438-309F-D612-DE2834F14D02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g3acbb144eea_1_6349">
                  <a:extLst>
                    <a:ext uri="{FF2B5EF4-FFF2-40B4-BE49-F238E27FC236}">
                      <a16:creationId xmlns:a16="http://schemas.microsoft.com/office/drawing/2014/main" id="{47143DE0-7863-EC4C-0970-48B8899A4B30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g3acbb144eea_1_6349">
                  <a:extLst>
                    <a:ext uri="{FF2B5EF4-FFF2-40B4-BE49-F238E27FC236}">
                      <a16:creationId xmlns:a16="http://schemas.microsoft.com/office/drawing/2014/main" id="{C9B22E55-12FA-0865-FB45-911109D44FE7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g3acbb144eea_1_6349">
                  <a:extLst>
                    <a:ext uri="{FF2B5EF4-FFF2-40B4-BE49-F238E27FC236}">
                      <a16:creationId xmlns:a16="http://schemas.microsoft.com/office/drawing/2014/main" id="{3B90FE70-65DA-9696-4A71-DA682B2C704E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g3acbb144eea_1_6349">
                  <a:extLst>
                    <a:ext uri="{FF2B5EF4-FFF2-40B4-BE49-F238E27FC236}">
                      <a16:creationId xmlns:a16="http://schemas.microsoft.com/office/drawing/2014/main" id="{F7A122CA-D672-2B02-BA5D-308BA7E611C8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g3acbb144eea_1_6349">
                  <a:extLst>
                    <a:ext uri="{FF2B5EF4-FFF2-40B4-BE49-F238E27FC236}">
                      <a16:creationId xmlns:a16="http://schemas.microsoft.com/office/drawing/2014/main" id="{93B11897-A801-B204-36E5-F4CD71F5258F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g3acbb144eea_1_6349">
                  <a:extLst>
                    <a:ext uri="{FF2B5EF4-FFF2-40B4-BE49-F238E27FC236}">
                      <a16:creationId xmlns:a16="http://schemas.microsoft.com/office/drawing/2014/main" id="{787E43E3-8547-63D2-2FAC-5C7DD02CD703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g3acbb144eea_1_6349">
                  <a:extLst>
                    <a:ext uri="{FF2B5EF4-FFF2-40B4-BE49-F238E27FC236}">
                      <a16:creationId xmlns:a16="http://schemas.microsoft.com/office/drawing/2014/main" id="{3F9811DA-8F64-A27B-B60C-16D395DCCE40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g3acbb144eea_1_6349">
                  <a:extLst>
                    <a:ext uri="{FF2B5EF4-FFF2-40B4-BE49-F238E27FC236}">
                      <a16:creationId xmlns:a16="http://schemas.microsoft.com/office/drawing/2014/main" id="{7146D2EB-E4C5-CB20-5D8A-E518999BD7A2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g3acbb144eea_1_6349">
                  <a:extLst>
                    <a:ext uri="{FF2B5EF4-FFF2-40B4-BE49-F238E27FC236}">
                      <a16:creationId xmlns:a16="http://schemas.microsoft.com/office/drawing/2014/main" id="{0257DDEC-4B60-801C-6146-E759C2DB612D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g3acbb144eea_1_6349">
                  <a:extLst>
                    <a:ext uri="{FF2B5EF4-FFF2-40B4-BE49-F238E27FC236}">
                      <a16:creationId xmlns:a16="http://schemas.microsoft.com/office/drawing/2014/main" id="{8529C46B-A58F-FD88-6B8A-A92BE30C1B78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3" name="Google Shape;11293;g3acbb144eea_1_6349">
                  <a:extLst>
                    <a:ext uri="{FF2B5EF4-FFF2-40B4-BE49-F238E27FC236}">
                      <a16:creationId xmlns:a16="http://schemas.microsoft.com/office/drawing/2014/main" id="{CA05412A-5573-9ADE-E668-5020261D3990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4" name="Google Shape;11294;g3acbb144eea_1_6349">
                  <a:extLst>
                    <a:ext uri="{FF2B5EF4-FFF2-40B4-BE49-F238E27FC236}">
                      <a16:creationId xmlns:a16="http://schemas.microsoft.com/office/drawing/2014/main" id="{35A2179B-9209-49BA-8A60-E119B979CB3F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g3acbb144eea_1_6349">
                  <a:extLst>
                    <a:ext uri="{FF2B5EF4-FFF2-40B4-BE49-F238E27FC236}">
                      <a16:creationId xmlns:a16="http://schemas.microsoft.com/office/drawing/2014/main" id="{30A4D351-46BA-1944-A593-50F94183A4E9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g3acbb144eea_1_6349">
                  <a:extLst>
                    <a:ext uri="{FF2B5EF4-FFF2-40B4-BE49-F238E27FC236}">
                      <a16:creationId xmlns:a16="http://schemas.microsoft.com/office/drawing/2014/main" id="{5651FEB8-DE07-1FFC-62EA-A9A7C654D76C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g3acbb144eea_1_6349">
                  <a:extLst>
                    <a:ext uri="{FF2B5EF4-FFF2-40B4-BE49-F238E27FC236}">
                      <a16:creationId xmlns:a16="http://schemas.microsoft.com/office/drawing/2014/main" id="{4AA679F8-A184-9874-926E-4FD2E3AF0466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g3acbb144eea_1_6349">
                  <a:extLst>
                    <a:ext uri="{FF2B5EF4-FFF2-40B4-BE49-F238E27FC236}">
                      <a16:creationId xmlns:a16="http://schemas.microsoft.com/office/drawing/2014/main" id="{2A1B554A-0A22-AC06-D184-E40D5D9E15BD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9" name="Google Shape;11299;g3acbb144eea_1_6349">
                  <a:extLst>
                    <a:ext uri="{FF2B5EF4-FFF2-40B4-BE49-F238E27FC236}">
                      <a16:creationId xmlns:a16="http://schemas.microsoft.com/office/drawing/2014/main" id="{3025E9B3-175E-6752-DDDA-960FE84C8F7B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0" name="Google Shape;11300;g3acbb144eea_1_6349">
                  <a:extLst>
                    <a:ext uri="{FF2B5EF4-FFF2-40B4-BE49-F238E27FC236}">
                      <a16:creationId xmlns:a16="http://schemas.microsoft.com/office/drawing/2014/main" id="{D7C77FD0-4108-6E55-751E-08F363499B62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g3acbb144eea_1_6349">
                  <a:extLst>
                    <a:ext uri="{FF2B5EF4-FFF2-40B4-BE49-F238E27FC236}">
                      <a16:creationId xmlns:a16="http://schemas.microsoft.com/office/drawing/2014/main" id="{3B17218F-665B-027F-7650-E1FB0E9AB08E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2" name="Google Shape;11302;g3acbb144eea_1_6349">
                  <a:extLst>
                    <a:ext uri="{FF2B5EF4-FFF2-40B4-BE49-F238E27FC236}">
                      <a16:creationId xmlns:a16="http://schemas.microsoft.com/office/drawing/2014/main" id="{86835017-5286-FA1F-C215-8BB312E35D65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3" name="Google Shape;11303;g3acbb144eea_1_6349">
                  <a:extLst>
                    <a:ext uri="{FF2B5EF4-FFF2-40B4-BE49-F238E27FC236}">
                      <a16:creationId xmlns:a16="http://schemas.microsoft.com/office/drawing/2014/main" id="{C6C5A22A-6C8B-21B8-DEAA-2A345720D30A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g3acbb144eea_1_6349">
                  <a:extLst>
                    <a:ext uri="{FF2B5EF4-FFF2-40B4-BE49-F238E27FC236}">
                      <a16:creationId xmlns:a16="http://schemas.microsoft.com/office/drawing/2014/main" id="{9CD4CC71-39EF-0E3A-C910-C27ED29B54C7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g3acbb144eea_1_6349">
                  <a:extLst>
                    <a:ext uri="{FF2B5EF4-FFF2-40B4-BE49-F238E27FC236}">
                      <a16:creationId xmlns:a16="http://schemas.microsoft.com/office/drawing/2014/main" id="{6EDBCF2B-9BCC-1772-0BD0-F5332C8A505D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g3acbb144eea_1_6349">
                  <a:extLst>
                    <a:ext uri="{FF2B5EF4-FFF2-40B4-BE49-F238E27FC236}">
                      <a16:creationId xmlns:a16="http://schemas.microsoft.com/office/drawing/2014/main" id="{5D505A14-4295-ED62-A53A-0DD1DC358DB9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g3acbb144eea_1_6349">
                  <a:extLst>
                    <a:ext uri="{FF2B5EF4-FFF2-40B4-BE49-F238E27FC236}">
                      <a16:creationId xmlns:a16="http://schemas.microsoft.com/office/drawing/2014/main" id="{4CBBCAE5-CEBC-5A50-31E9-A3DA653A64FF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g3acbb144eea_1_6349">
                  <a:extLst>
                    <a:ext uri="{FF2B5EF4-FFF2-40B4-BE49-F238E27FC236}">
                      <a16:creationId xmlns:a16="http://schemas.microsoft.com/office/drawing/2014/main" id="{A2726CB2-8DAB-3C1C-842B-8BCBF6D4D683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g3acbb144eea_1_6349">
                  <a:extLst>
                    <a:ext uri="{FF2B5EF4-FFF2-40B4-BE49-F238E27FC236}">
                      <a16:creationId xmlns:a16="http://schemas.microsoft.com/office/drawing/2014/main" id="{720CF287-98F3-E57B-B1EF-35269E6BBCFA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g3acbb144eea_1_6349">
                  <a:extLst>
                    <a:ext uri="{FF2B5EF4-FFF2-40B4-BE49-F238E27FC236}">
                      <a16:creationId xmlns:a16="http://schemas.microsoft.com/office/drawing/2014/main" id="{7961CA44-0269-BD70-E72B-F689256DB1B6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g3acbb144eea_1_6349">
                  <a:extLst>
                    <a:ext uri="{FF2B5EF4-FFF2-40B4-BE49-F238E27FC236}">
                      <a16:creationId xmlns:a16="http://schemas.microsoft.com/office/drawing/2014/main" id="{3CAAD47D-3749-1D60-9F29-A2300BDE1067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g3acbb144eea_1_6349">
                  <a:extLst>
                    <a:ext uri="{FF2B5EF4-FFF2-40B4-BE49-F238E27FC236}">
                      <a16:creationId xmlns:a16="http://schemas.microsoft.com/office/drawing/2014/main" id="{3B8A2577-AAFD-EA6B-F312-F2D07AEDFD0C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3" name="Google Shape;11313;g3acbb144eea_1_6349">
                  <a:extLst>
                    <a:ext uri="{FF2B5EF4-FFF2-40B4-BE49-F238E27FC236}">
                      <a16:creationId xmlns:a16="http://schemas.microsoft.com/office/drawing/2014/main" id="{5F7AEA6A-4FEC-702B-25ED-9C9359D98854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g3acbb144eea_1_6349">
                  <a:extLst>
                    <a:ext uri="{FF2B5EF4-FFF2-40B4-BE49-F238E27FC236}">
                      <a16:creationId xmlns:a16="http://schemas.microsoft.com/office/drawing/2014/main" id="{5F71FDB2-C0D1-93A0-EB68-C3915589F34F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g3acbb144eea_1_6349">
                  <a:extLst>
                    <a:ext uri="{FF2B5EF4-FFF2-40B4-BE49-F238E27FC236}">
                      <a16:creationId xmlns:a16="http://schemas.microsoft.com/office/drawing/2014/main" id="{C39A869C-E713-B84B-7549-F4AEA3AD4D05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g3acbb144eea_1_6349">
                  <a:extLst>
                    <a:ext uri="{FF2B5EF4-FFF2-40B4-BE49-F238E27FC236}">
                      <a16:creationId xmlns:a16="http://schemas.microsoft.com/office/drawing/2014/main" id="{DC72645E-C340-68D5-243B-3A51A2B63155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g3acbb144eea_1_6349">
                  <a:extLst>
                    <a:ext uri="{FF2B5EF4-FFF2-40B4-BE49-F238E27FC236}">
                      <a16:creationId xmlns:a16="http://schemas.microsoft.com/office/drawing/2014/main" id="{CCB30DAE-EAA3-3E99-3089-7E1DBF3D2B17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g3acbb144eea_1_6349">
                  <a:extLst>
                    <a:ext uri="{FF2B5EF4-FFF2-40B4-BE49-F238E27FC236}">
                      <a16:creationId xmlns:a16="http://schemas.microsoft.com/office/drawing/2014/main" id="{DF050B20-00F6-AE4C-033B-FFECFF309E8D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g3acbb144eea_1_6349">
                  <a:extLst>
                    <a:ext uri="{FF2B5EF4-FFF2-40B4-BE49-F238E27FC236}">
                      <a16:creationId xmlns:a16="http://schemas.microsoft.com/office/drawing/2014/main" id="{2262F37F-9FBD-7155-DD34-94F04F636370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g3acbb144eea_1_6349">
                  <a:extLst>
                    <a:ext uri="{FF2B5EF4-FFF2-40B4-BE49-F238E27FC236}">
                      <a16:creationId xmlns:a16="http://schemas.microsoft.com/office/drawing/2014/main" id="{DC0705F5-016D-173B-D68B-D8BD41ECEB60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g3acbb144eea_1_6349">
                  <a:extLst>
                    <a:ext uri="{FF2B5EF4-FFF2-40B4-BE49-F238E27FC236}">
                      <a16:creationId xmlns:a16="http://schemas.microsoft.com/office/drawing/2014/main" id="{30269EAF-2DCB-7F8C-E8B3-5F5DF028C536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g3acbb144eea_1_6349">
                  <a:extLst>
                    <a:ext uri="{FF2B5EF4-FFF2-40B4-BE49-F238E27FC236}">
                      <a16:creationId xmlns:a16="http://schemas.microsoft.com/office/drawing/2014/main" id="{F56D45CA-7814-F1E5-AE72-BFA8F81D0F61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g3acbb144eea_1_6349">
                  <a:extLst>
                    <a:ext uri="{FF2B5EF4-FFF2-40B4-BE49-F238E27FC236}">
                      <a16:creationId xmlns:a16="http://schemas.microsoft.com/office/drawing/2014/main" id="{FD563E15-73A2-7E30-636A-6D46F0FE5F05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4" name="Google Shape;11324;g3acbb144eea_1_6349">
                  <a:extLst>
                    <a:ext uri="{FF2B5EF4-FFF2-40B4-BE49-F238E27FC236}">
                      <a16:creationId xmlns:a16="http://schemas.microsoft.com/office/drawing/2014/main" id="{86420067-A24B-A83C-4BBA-597710706DE5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5" name="Google Shape;11325;g3acbb144eea_1_6349">
                  <a:extLst>
                    <a:ext uri="{FF2B5EF4-FFF2-40B4-BE49-F238E27FC236}">
                      <a16:creationId xmlns:a16="http://schemas.microsoft.com/office/drawing/2014/main" id="{13A69450-0911-EB04-991F-6D7B85047309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g3acbb144eea_1_6349">
                  <a:extLst>
                    <a:ext uri="{FF2B5EF4-FFF2-40B4-BE49-F238E27FC236}">
                      <a16:creationId xmlns:a16="http://schemas.microsoft.com/office/drawing/2014/main" id="{7C8BFC6C-F589-1036-AD82-1D12DEA31B59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7" name="Google Shape;11327;g3acbb144eea_1_6349">
                  <a:extLst>
                    <a:ext uri="{FF2B5EF4-FFF2-40B4-BE49-F238E27FC236}">
                      <a16:creationId xmlns:a16="http://schemas.microsoft.com/office/drawing/2014/main" id="{1CC0FCE4-42A8-FAF1-7C16-606725A12AC7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8" name="Google Shape;11328;g3acbb144eea_1_6349">
                  <a:extLst>
                    <a:ext uri="{FF2B5EF4-FFF2-40B4-BE49-F238E27FC236}">
                      <a16:creationId xmlns:a16="http://schemas.microsoft.com/office/drawing/2014/main" id="{D766CAB5-2E2D-F7B6-A6FE-5C304031DEC4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g3acbb144eea_1_6349">
                  <a:extLst>
                    <a:ext uri="{FF2B5EF4-FFF2-40B4-BE49-F238E27FC236}">
                      <a16:creationId xmlns:a16="http://schemas.microsoft.com/office/drawing/2014/main" id="{BDB036FD-A855-012E-E20F-7ECF1045A5B9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g3acbb144eea_1_6349">
                  <a:extLst>
                    <a:ext uri="{FF2B5EF4-FFF2-40B4-BE49-F238E27FC236}">
                      <a16:creationId xmlns:a16="http://schemas.microsoft.com/office/drawing/2014/main" id="{DD6BC4E1-4362-3306-D675-C3A8DE376D4C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g3acbb144eea_1_6349">
                  <a:extLst>
                    <a:ext uri="{FF2B5EF4-FFF2-40B4-BE49-F238E27FC236}">
                      <a16:creationId xmlns:a16="http://schemas.microsoft.com/office/drawing/2014/main" id="{E87A1023-5BA5-38AE-3A96-C5B7A8652267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g3acbb144eea_1_6349">
                  <a:extLst>
                    <a:ext uri="{FF2B5EF4-FFF2-40B4-BE49-F238E27FC236}">
                      <a16:creationId xmlns:a16="http://schemas.microsoft.com/office/drawing/2014/main" id="{77CCE8F8-44E3-6539-675C-C72E727F787E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g3acbb144eea_1_6349">
                  <a:extLst>
                    <a:ext uri="{FF2B5EF4-FFF2-40B4-BE49-F238E27FC236}">
                      <a16:creationId xmlns:a16="http://schemas.microsoft.com/office/drawing/2014/main" id="{3E9DA1D2-BAFE-099E-D2EB-7657D54E0935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g3acbb144eea_1_6349">
                  <a:extLst>
                    <a:ext uri="{FF2B5EF4-FFF2-40B4-BE49-F238E27FC236}">
                      <a16:creationId xmlns:a16="http://schemas.microsoft.com/office/drawing/2014/main" id="{C3334FE2-D5CB-9D60-CAE0-3682445BAED5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g3acbb144eea_1_6349">
                  <a:extLst>
                    <a:ext uri="{FF2B5EF4-FFF2-40B4-BE49-F238E27FC236}">
                      <a16:creationId xmlns:a16="http://schemas.microsoft.com/office/drawing/2014/main" id="{A58E5FA7-413E-CE89-3920-8E319F993A78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g3acbb144eea_1_6349">
                  <a:extLst>
                    <a:ext uri="{FF2B5EF4-FFF2-40B4-BE49-F238E27FC236}">
                      <a16:creationId xmlns:a16="http://schemas.microsoft.com/office/drawing/2014/main" id="{655D8F6B-9558-1861-9D98-FE17D5809008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7" name="Google Shape;11337;g3acbb144eea_1_6349">
                  <a:extLst>
                    <a:ext uri="{FF2B5EF4-FFF2-40B4-BE49-F238E27FC236}">
                      <a16:creationId xmlns:a16="http://schemas.microsoft.com/office/drawing/2014/main" id="{4EE18358-B512-AD86-960F-8802C0AAFCAE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8" name="Google Shape;11338;g3acbb144eea_1_6349">
                  <a:extLst>
                    <a:ext uri="{FF2B5EF4-FFF2-40B4-BE49-F238E27FC236}">
                      <a16:creationId xmlns:a16="http://schemas.microsoft.com/office/drawing/2014/main" id="{5705572F-DAC9-5EF7-B902-E91EE907A268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9" name="Google Shape;11339;g3acbb144eea_1_6349">
                  <a:extLst>
                    <a:ext uri="{FF2B5EF4-FFF2-40B4-BE49-F238E27FC236}">
                      <a16:creationId xmlns:a16="http://schemas.microsoft.com/office/drawing/2014/main" id="{31B9A16F-4208-00A1-3BEE-D4A677FA4351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g3acbb144eea_1_6349">
                  <a:extLst>
                    <a:ext uri="{FF2B5EF4-FFF2-40B4-BE49-F238E27FC236}">
                      <a16:creationId xmlns:a16="http://schemas.microsoft.com/office/drawing/2014/main" id="{FBCC9698-6F57-99D6-C6B2-E79132DD8A53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g3acbb144eea_1_6349">
                  <a:extLst>
                    <a:ext uri="{FF2B5EF4-FFF2-40B4-BE49-F238E27FC236}">
                      <a16:creationId xmlns:a16="http://schemas.microsoft.com/office/drawing/2014/main" id="{6B15BE07-5D74-339D-53DA-EAB663A02D83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g3acbb144eea_1_6349">
                  <a:extLst>
                    <a:ext uri="{FF2B5EF4-FFF2-40B4-BE49-F238E27FC236}">
                      <a16:creationId xmlns:a16="http://schemas.microsoft.com/office/drawing/2014/main" id="{881A9F5C-E829-2579-0961-CDECCD9C09DB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g3acbb144eea_1_6349">
                  <a:extLst>
                    <a:ext uri="{FF2B5EF4-FFF2-40B4-BE49-F238E27FC236}">
                      <a16:creationId xmlns:a16="http://schemas.microsoft.com/office/drawing/2014/main" id="{2AE341CD-E63E-350E-9697-97632485C2AA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g3acbb144eea_1_6349">
                  <a:extLst>
                    <a:ext uri="{FF2B5EF4-FFF2-40B4-BE49-F238E27FC236}">
                      <a16:creationId xmlns:a16="http://schemas.microsoft.com/office/drawing/2014/main" id="{D575E1FB-21CA-E135-85CB-57090EFE0C31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g3acbb144eea_1_6349">
                  <a:extLst>
                    <a:ext uri="{FF2B5EF4-FFF2-40B4-BE49-F238E27FC236}">
                      <a16:creationId xmlns:a16="http://schemas.microsoft.com/office/drawing/2014/main" id="{DAFBD3B9-0523-7B3E-B875-21796E26B4F7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g3acbb144eea_1_6349">
                  <a:extLst>
                    <a:ext uri="{FF2B5EF4-FFF2-40B4-BE49-F238E27FC236}">
                      <a16:creationId xmlns:a16="http://schemas.microsoft.com/office/drawing/2014/main" id="{B251891D-39A6-6C5F-39D6-3DDDC1F84D4A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g3acbb144eea_1_6349">
                  <a:extLst>
                    <a:ext uri="{FF2B5EF4-FFF2-40B4-BE49-F238E27FC236}">
                      <a16:creationId xmlns:a16="http://schemas.microsoft.com/office/drawing/2014/main" id="{AD70362C-B1FA-367D-AB92-1E25883F4E98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g3acbb144eea_1_6349">
                  <a:extLst>
                    <a:ext uri="{FF2B5EF4-FFF2-40B4-BE49-F238E27FC236}">
                      <a16:creationId xmlns:a16="http://schemas.microsoft.com/office/drawing/2014/main" id="{01314592-A2F2-3661-DCD4-8CF612957E97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g3acbb144eea_1_6349">
                  <a:extLst>
                    <a:ext uri="{FF2B5EF4-FFF2-40B4-BE49-F238E27FC236}">
                      <a16:creationId xmlns:a16="http://schemas.microsoft.com/office/drawing/2014/main" id="{CB237DB1-6CCB-ECC0-D45D-D51B9AE08FE5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g3acbb144eea_1_6349">
                  <a:extLst>
                    <a:ext uri="{FF2B5EF4-FFF2-40B4-BE49-F238E27FC236}">
                      <a16:creationId xmlns:a16="http://schemas.microsoft.com/office/drawing/2014/main" id="{0D82CB32-8892-5406-80DA-0E3FD5ED2120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g3acbb144eea_1_6349">
                  <a:extLst>
                    <a:ext uri="{FF2B5EF4-FFF2-40B4-BE49-F238E27FC236}">
                      <a16:creationId xmlns:a16="http://schemas.microsoft.com/office/drawing/2014/main" id="{B9BE6A1D-9903-DAD7-5A33-37578F9B1FE2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g3acbb144eea_1_6349">
                  <a:extLst>
                    <a:ext uri="{FF2B5EF4-FFF2-40B4-BE49-F238E27FC236}">
                      <a16:creationId xmlns:a16="http://schemas.microsoft.com/office/drawing/2014/main" id="{354C9F5F-076D-85C6-66FD-5860603DE088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3" name="Google Shape;11353;g3acbb144eea_1_6349">
                  <a:extLst>
                    <a:ext uri="{FF2B5EF4-FFF2-40B4-BE49-F238E27FC236}">
                      <a16:creationId xmlns:a16="http://schemas.microsoft.com/office/drawing/2014/main" id="{CCE4B674-EE86-CD99-FACD-ACF3843DB493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4" name="Google Shape;11354;g3acbb144eea_1_6349">
                  <a:extLst>
                    <a:ext uri="{FF2B5EF4-FFF2-40B4-BE49-F238E27FC236}">
                      <a16:creationId xmlns:a16="http://schemas.microsoft.com/office/drawing/2014/main" id="{1B7D26A3-01A7-2814-2AD0-A6E7E6E19A13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5" name="Google Shape;11355;g3acbb144eea_1_6349">
                  <a:extLst>
                    <a:ext uri="{FF2B5EF4-FFF2-40B4-BE49-F238E27FC236}">
                      <a16:creationId xmlns:a16="http://schemas.microsoft.com/office/drawing/2014/main" id="{FA0EB243-3E16-E3EB-1519-D8AE77923500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6" name="Google Shape;11356;g3acbb144eea_1_6349">
                  <a:extLst>
                    <a:ext uri="{FF2B5EF4-FFF2-40B4-BE49-F238E27FC236}">
                      <a16:creationId xmlns:a16="http://schemas.microsoft.com/office/drawing/2014/main" id="{1C235D07-67F1-17EA-5FD2-29E41063F150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7" name="Google Shape;11357;g3acbb144eea_1_6349">
                  <a:extLst>
                    <a:ext uri="{FF2B5EF4-FFF2-40B4-BE49-F238E27FC236}">
                      <a16:creationId xmlns:a16="http://schemas.microsoft.com/office/drawing/2014/main" id="{5971A399-6558-8D89-62B3-A879BD74C45B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8" name="Google Shape;11358;g3acbb144eea_1_6349">
                  <a:extLst>
                    <a:ext uri="{FF2B5EF4-FFF2-40B4-BE49-F238E27FC236}">
                      <a16:creationId xmlns:a16="http://schemas.microsoft.com/office/drawing/2014/main" id="{F0692C50-0D7B-B17F-14E1-24C22FE17F72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9" name="Google Shape;11359;g3acbb144eea_1_6349">
                  <a:extLst>
                    <a:ext uri="{FF2B5EF4-FFF2-40B4-BE49-F238E27FC236}">
                      <a16:creationId xmlns:a16="http://schemas.microsoft.com/office/drawing/2014/main" id="{E24E3612-EAEC-99FC-E41D-A16EA48D03E1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0" name="Google Shape;11360;g3acbb144eea_1_6349">
                  <a:extLst>
                    <a:ext uri="{FF2B5EF4-FFF2-40B4-BE49-F238E27FC236}">
                      <a16:creationId xmlns:a16="http://schemas.microsoft.com/office/drawing/2014/main" id="{690A916B-7164-CB64-D461-37FAD93A15F9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1" name="Google Shape;11361;g3acbb144eea_1_6349">
                  <a:extLst>
                    <a:ext uri="{FF2B5EF4-FFF2-40B4-BE49-F238E27FC236}">
                      <a16:creationId xmlns:a16="http://schemas.microsoft.com/office/drawing/2014/main" id="{35017325-1D3F-2361-1329-20767DFB4F8A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2" name="Google Shape;11362;g3acbb144eea_1_6349">
                  <a:extLst>
                    <a:ext uri="{FF2B5EF4-FFF2-40B4-BE49-F238E27FC236}">
                      <a16:creationId xmlns:a16="http://schemas.microsoft.com/office/drawing/2014/main" id="{FE4322A0-C344-483C-2F5C-7FE281F75B36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3" name="Google Shape;11363;g3acbb144eea_1_6349">
                  <a:extLst>
                    <a:ext uri="{FF2B5EF4-FFF2-40B4-BE49-F238E27FC236}">
                      <a16:creationId xmlns:a16="http://schemas.microsoft.com/office/drawing/2014/main" id="{71CF2401-95DB-F6E0-0753-843DA6FB3834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4" name="Google Shape;11364;g3acbb144eea_1_6349">
                  <a:extLst>
                    <a:ext uri="{FF2B5EF4-FFF2-40B4-BE49-F238E27FC236}">
                      <a16:creationId xmlns:a16="http://schemas.microsoft.com/office/drawing/2014/main" id="{A7B2AF10-FC89-3229-0814-99F4BCD93D85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5" name="Google Shape;11365;g3acbb144eea_1_6349">
                  <a:extLst>
                    <a:ext uri="{FF2B5EF4-FFF2-40B4-BE49-F238E27FC236}">
                      <a16:creationId xmlns:a16="http://schemas.microsoft.com/office/drawing/2014/main" id="{6E28718A-6DCE-B99F-DEB3-8922F922723E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6" name="Google Shape;11366;g3acbb144eea_1_6349">
                  <a:extLst>
                    <a:ext uri="{FF2B5EF4-FFF2-40B4-BE49-F238E27FC236}">
                      <a16:creationId xmlns:a16="http://schemas.microsoft.com/office/drawing/2014/main" id="{BF83BCE0-E664-77CF-2611-D9652E1F7969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7" name="Google Shape;11367;g3acbb144eea_1_6349">
                  <a:extLst>
                    <a:ext uri="{FF2B5EF4-FFF2-40B4-BE49-F238E27FC236}">
                      <a16:creationId xmlns:a16="http://schemas.microsoft.com/office/drawing/2014/main" id="{4DA12D27-0ED0-DA72-78EE-D2205F7DA4C7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8" name="Google Shape;11368;g3acbb144eea_1_6349">
                  <a:extLst>
                    <a:ext uri="{FF2B5EF4-FFF2-40B4-BE49-F238E27FC236}">
                      <a16:creationId xmlns:a16="http://schemas.microsoft.com/office/drawing/2014/main" id="{5AC19414-A7A1-A16C-F12D-CE8B8FC40D4B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9" name="Google Shape;11369;g3acbb144eea_1_6349">
                  <a:extLst>
                    <a:ext uri="{FF2B5EF4-FFF2-40B4-BE49-F238E27FC236}">
                      <a16:creationId xmlns:a16="http://schemas.microsoft.com/office/drawing/2014/main" id="{976A4F4B-14DA-C72D-5774-75E14E526890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0" name="Google Shape;11370;g3acbb144eea_1_6349">
                  <a:extLst>
                    <a:ext uri="{FF2B5EF4-FFF2-40B4-BE49-F238E27FC236}">
                      <a16:creationId xmlns:a16="http://schemas.microsoft.com/office/drawing/2014/main" id="{2F684C84-A3CE-8CCE-A2FC-F5AE8434FEED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1" name="Google Shape;11371;g3acbb144eea_1_6349">
                  <a:extLst>
                    <a:ext uri="{FF2B5EF4-FFF2-40B4-BE49-F238E27FC236}">
                      <a16:creationId xmlns:a16="http://schemas.microsoft.com/office/drawing/2014/main" id="{898B8FE1-9300-74A9-4300-22571438ACC8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2" name="Google Shape;11372;g3acbb144eea_1_6349">
                  <a:extLst>
                    <a:ext uri="{FF2B5EF4-FFF2-40B4-BE49-F238E27FC236}">
                      <a16:creationId xmlns:a16="http://schemas.microsoft.com/office/drawing/2014/main" id="{D70ED388-AD61-5420-434A-D1587DB8D002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3" name="Google Shape;11373;g3acbb144eea_1_6349">
                  <a:extLst>
                    <a:ext uri="{FF2B5EF4-FFF2-40B4-BE49-F238E27FC236}">
                      <a16:creationId xmlns:a16="http://schemas.microsoft.com/office/drawing/2014/main" id="{24231168-65B1-4A4D-2101-B4CB84517AD2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4" name="Google Shape;11374;g3acbb144eea_1_6349">
                  <a:extLst>
                    <a:ext uri="{FF2B5EF4-FFF2-40B4-BE49-F238E27FC236}">
                      <a16:creationId xmlns:a16="http://schemas.microsoft.com/office/drawing/2014/main" id="{C7CCD85D-BECD-58F4-B925-74E56D57B05D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5" name="Google Shape;11375;g3acbb144eea_1_6349">
                  <a:extLst>
                    <a:ext uri="{FF2B5EF4-FFF2-40B4-BE49-F238E27FC236}">
                      <a16:creationId xmlns:a16="http://schemas.microsoft.com/office/drawing/2014/main" id="{D5B95D69-4D31-66BB-DB81-5906826CC8EA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6" name="Google Shape;11376;g3acbb144eea_1_6349">
                  <a:extLst>
                    <a:ext uri="{FF2B5EF4-FFF2-40B4-BE49-F238E27FC236}">
                      <a16:creationId xmlns:a16="http://schemas.microsoft.com/office/drawing/2014/main" id="{D241DD09-3C71-A8BC-5350-D0A5B6CAC9B7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7" name="Google Shape;11377;g3acbb144eea_1_6349">
                  <a:extLst>
                    <a:ext uri="{FF2B5EF4-FFF2-40B4-BE49-F238E27FC236}">
                      <a16:creationId xmlns:a16="http://schemas.microsoft.com/office/drawing/2014/main" id="{088F48A9-27DB-1D97-3649-76D13B2A2406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8" name="Google Shape;11378;g3acbb144eea_1_6349">
                  <a:extLst>
                    <a:ext uri="{FF2B5EF4-FFF2-40B4-BE49-F238E27FC236}">
                      <a16:creationId xmlns:a16="http://schemas.microsoft.com/office/drawing/2014/main" id="{40565E2F-C84E-24FD-D029-71187FDE4FD8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9" name="Google Shape;11379;g3acbb144eea_1_6349">
                  <a:extLst>
                    <a:ext uri="{FF2B5EF4-FFF2-40B4-BE49-F238E27FC236}">
                      <a16:creationId xmlns:a16="http://schemas.microsoft.com/office/drawing/2014/main" id="{AFF744AF-A892-2468-567C-B8C4CAC4624A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0" name="Google Shape;11380;g3acbb144eea_1_6349">
                  <a:extLst>
                    <a:ext uri="{FF2B5EF4-FFF2-40B4-BE49-F238E27FC236}">
                      <a16:creationId xmlns:a16="http://schemas.microsoft.com/office/drawing/2014/main" id="{5EE60D20-626A-B223-CAAC-499DDF151EEC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1" name="Google Shape;11381;g3acbb144eea_1_6349">
                  <a:extLst>
                    <a:ext uri="{FF2B5EF4-FFF2-40B4-BE49-F238E27FC236}">
                      <a16:creationId xmlns:a16="http://schemas.microsoft.com/office/drawing/2014/main" id="{F509DCA8-0A3C-BDB5-0493-28C7E5ACAE5B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2" name="Google Shape;11382;g3acbb144eea_1_6349">
                  <a:extLst>
                    <a:ext uri="{FF2B5EF4-FFF2-40B4-BE49-F238E27FC236}">
                      <a16:creationId xmlns:a16="http://schemas.microsoft.com/office/drawing/2014/main" id="{5B239C99-2391-00E5-7466-39B04974D41F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3" name="Google Shape;11383;g3acbb144eea_1_6349">
                  <a:extLst>
                    <a:ext uri="{FF2B5EF4-FFF2-40B4-BE49-F238E27FC236}">
                      <a16:creationId xmlns:a16="http://schemas.microsoft.com/office/drawing/2014/main" id="{0BCEF83A-D5C3-906E-4012-6F8F271B59EC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4" name="Google Shape;11384;g3acbb144eea_1_6349">
                  <a:extLst>
                    <a:ext uri="{FF2B5EF4-FFF2-40B4-BE49-F238E27FC236}">
                      <a16:creationId xmlns:a16="http://schemas.microsoft.com/office/drawing/2014/main" id="{7E394106-8EAC-D557-F1FC-CDD7BCBF3098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5" name="Google Shape;11385;g3acbb144eea_1_6349">
                  <a:extLst>
                    <a:ext uri="{FF2B5EF4-FFF2-40B4-BE49-F238E27FC236}">
                      <a16:creationId xmlns:a16="http://schemas.microsoft.com/office/drawing/2014/main" id="{2C79EE90-7054-AEC4-00E4-F4CCB65D7D09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6" name="Google Shape;11386;g3acbb144eea_1_6349">
                  <a:extLst>
                    <a:ext uri="{FF2B5EF4-FFF2-40B4-BE49-F238E27FC236}">
                      <a16:creationId xmlns:a16="http://schemas.microsoft.com/office/drawing/2014/main" id="{BB722162-2968-48C6-2300-57D70DB76160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7" name="Google Shape;11387;g3acbb144eea_1_6349">
                  <a:extLst>
                    <a:ext uri="{FF2B5EF4-FFF2-40B4-BE49-F238E27FC236}">
                      <a16:creationId xmlns:a16="http://schemas.microsoft.com/office/drawing/2014/main" id="{B3893042-AD7F-5198-765E-347817685390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8" name="Google Shape;11388;g3acbb144eea_1_6349">
                  <a:extLst>
                    <a:ext uri="{FF2B5EF4-FFF2-40B4-BE49-F238E27FC236}">
                      <a16:creationId xmlns:a16="http://schemas.microsoft.com/office/drawing/2014/main" id="{AAB8311A-1F17-3243-FC13-5292C19CAB95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9" name="Google Shape;11389;g3acbb144eea_1_6349">
                  <a:extLst>
                    <a:ext uri="{FF2B5EF4-FFF2-40B4-BE49-F238E27FC236}">
                      <a16:creationId xmlns:a16="http://schemas.microsoft.com/office/drawing/2014/main" id="{F78C0645-6C21-1DCC-E48D-E70EADC15272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0" name="Google Shape;11390;g3acbb144eea_1_6349">
                  <a:extLst>
                    <a:ext uri="{FF2B5EF4-FFF2-40B4-BE49-F238E27FC236}">
                      <a16:creationId xmlns:a16="http://schemas.microsoft.com/office/drawing/2014/main" id="{FBAF9DA6-9001-3F36-7B6A-302E86F5EF79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1" name="Google Shape;11391;g3acbb144eea_1_6349">
                  <a:extLst>
                    <a:ext uri="{FF2B5EF4-FFF2-40B4-BE49-F238E27FC236}">
                      <a16:creationId xmlns:a16="http://schemas.microsoft.com/office/drawing/2014/main" id="{9B8793BF-1436-16B1-95CE-BCB0C9B9B5EA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2" name="Google Shape;11392;g3acbb144eea_1_6349">
                  <a:extLst>
                    <a:ext uri="{FF2B5EF4-FFF2-40B4-BE49-F238E27FC236}">
                      <a16:creationId xmlns:a16="http://schemas.microsoft.com/office/drawing/2014/main" id="{2620495C-511A-2386-B277-799F606CC164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3" name="Google Shape;11393;g3acbb144eea_1_6349">
                  <a:extLst>
                    <a:ext uri="{FF2B5EF4-FFF2-40B4-BE49-F238E27FC236}">
                      <a16:creationId xmlns:a16="http://schemas.microsoft.com/office/drawing/2014/main" id="{1FDC8F1C-B994-FEF4-91E7-E7F81E13835C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4" name="Google Shape;11394;g3acbb144eea_1_6349">
                  <a:extLst>
                    <a:ext uri="{FF2B5EF4-FFF2-40B4-BE49-F238E27FC236}">
                      <a16:creationId xmlns:a16="http://schemas.microsoft.com/office/drawing/2014/main" id="{1E10F8DB-7784-475B-6333-894A3757CE64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5" name="Google Shape;11395;g3acbb144eea_1_6349">
                  <a:extLst>
                    <a:ext uri="{FF2B5EF4-FFF2-40B4-BE49-F238E27FC236}">
                      <a16:creationId xmlns:a16="http://schemas.microsoft.com/office/drawing/2014/main" id="{BD7BC17E-356E-3287-BE98-59FA259F1E22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6" name="Google Shape;11396;g3acbb144eea_1_6349">
                  <a:extLst>
                    <a:ext uri="{FF2B5EF4-FFF2-40B4-BE49-F238E27FC236}">
                      <a16:creationId xmlns:a16="http://schemas.microsoft.com/office/drawing/2014/main" id="{8999272E-8810-1CA0-5D83-B0DC0C49E717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7" name="Google Shape;11397;g3acbb144eea_1_6349">
                  <a:extLst>
                    <a:ext uri="{FF2B5EF4-FFF2-40B4-BE49-F238E27FC236}">
                      <a16:creationId xmlns:a16="http://schemas.microsoft.com/office/drawing/2014/main" id="{DB325301-FC31-9C38-C71C-3D61FB7AE810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8" name="Google Shape;11398;g3acbb144eea_1_6349">
                  <a:extLst>
                    <a:ext uri="{FF2B5EF4-FFF2-40B4-BE49-F238E27FC236}">
                      <a16:creationId xmlns:a16="http://schemas.microsoft.com/office/drawing/2014/main" id="{B67D382A-99BF-CF7A-B852-E11C3977E7F6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9" name="Google Shape;11399;g3acbb144eea_1_6349">
                  <a:extLst>
                    <a:ext uri="{FF2B5EF4-FFF2-40B4-BE49-F238E27FC236}">
                      <a16:creationId xmlns:a16="http://schemas.microsoft.com/office/drawing/2014/main" id="{267C74FE-53EA-F39D-F788-37313F752665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g3acbb144eea_1_6349">
                  <a:extLst>
                    <a:ext uri="{FF2B5EF4-FFF2-40B4-BE49-F238E27FC236}">
                      <a16:creationId xmlns:a16="http://schemas.microsoft.com/office/drawing/2014/main" id="{5E2E7FEC-268C-2724-1D8D-2AC9B71991C4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g3acbb144eea_1_6349">
                  <a:extLst>
                    <a:ext uri="{FF2B5EF4-FFF2-40B4-BE49-F238E27FC236}">
                      <a16:creationId xmlns:a16="http://schemas.microsoft.com/office/drawing/2014/main" id="{1D54C197-C612-AD3E-639F-A7ADA90B3AB2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g3acbb144eea_1_6349">
                  <a:extLst>
                    <a:ext uri="{FF2B5EF4-FFF2-40B4-BE49-F238E27FC236}">
                      <a16:creationId xmlns:a16="http://schemas.microsoft.com/office/drawing/2014/main" id="{79A9C7B3-D304-CE0D-4C78-96146B8629D3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g3acbb144eea_1_6349">
                  <a:extLst>
                    <a:ext uri="{FF2B5EF4-FFF2-40B4-BE49-F238E27FC236}">
                      <a16:creationId xmlns:a16="http://schemas.microsoft.com/office/drawing/2014/main" id="{A33B24C1-3DE1-914B-19AA-9677B086B44B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g3acbb144eea_1_6349">
                  <a:extLst>
                    <a:ext uri="{FF2B5EF4-FFF2-40B4-BE49-F238E27FC236}">
                      <a16:creationId xmlns:a16="http://schemas.microsoft.com/office/drawing/2014/main" id="{7F4F6641-CA16-FC6A-FA03-E264C71D902D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g3acbb144eea_1_6349">
                  <a:extLst>
                    <a:ext uri="{FF2B5EF4-FFF2-40B4-BE49-F238E27FC236}">
                      <a16:creationId xmlns:a16="http://schemas.microsoft.com/office/drawing/2014/main" id="{86160498-EDB2-43F2-F449-2C436912B100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g3acbb144eea_1_6349">
                  <a:extLst>
                    <a:ext uri="{FF2B5EF4-FFF2-40B4-BE49-F238E27FC236}">
                      <a16:creationId xmlns:a16="http://schemas.microsoft.com/office/drawing/2014/main" id="{541C4A35-7BD7-ED69-AD12-9E8E36F0FCA3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g3acbb144eea_1_6349">
                  <a:extLst>
                    <a:ext uri="{FF2B5EF4-FFF2-40B4-BE49-F238E27FC236}">
                      <a16:creationId xmlns:a16="http://schemas.microsoft.com/office/drawing/2014/main" id="{8A7CD311-7A77-864C-7556-FC1F7C38067C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8" name="Google Shape;11408;g3acbb144eea_1_6349">
                  <a:extLst>
                    <a:ext uri="{FF2B5EF4-FFF2-40B4-BE49-F238E27FC236}">
                      <a16:creationId xmlns:a16="http://schemas.microsoft.com/office/drawing/2014/main" id="{12271FAB-C584-862E-D7AE-651531D3BFF9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9" name="Google Shape;11409;g3acbb144eea_1_6349">
                  <a:extLst>
                    <a:ext uri="{FF2B5EF4-FFF2-40B4-BE49-F238E27FC236}">
                      <a16:creationId xmlns:a16="http://schemas.microsoft.com/office/drawing/2014/main" id="{3E30F8E1-B360-BD81-2F40-9DB397E6CB9B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g3acbb144eea_1_6349">
                  <a:extLst>
                    <a:ext uri="{FF2B5EF4-FFF2-40B4-BE49-F238E27FC236}">
                      <a16:creationId xmlns:a16="http://schemas.microsoft.com/office/drawing/2014/main" id="{391F7CF4-7EE0-F7C2-7679-5F4CA6822EEB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1" name="Google Shape;11411;g3acbb144eea_1_6349">
                  <a:extLst>
                    <a:ext uri="{FF2B5EF4-FFF2-40B4-BE49-F238E27FC236}">
                      <a16:creationId xmlns:a16="http://schemas.microsoft.com/office/drawing/2014/main" id="{68A6C2E7-988E-A532-A338-48996BCB428C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2" name="Google Shape;11412;g3acbb144eea_1_6349">
                  <a:extLst>
                    <a:ext uri="{FF2B5EF4-FFF2-40B4-BE49-F238E27FC236}">
                      <a16:creationId xmlns:a16="http://schemas.microsoft.com/office/drawing/2014/main" id="{A8090DC3-FDF5-EC8A-3545-CB8D2583823F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3" name="Google Shape;11413;g3acbb144eea_1_6349">
                  <a:extLst>
                    <a:ext uri="{FF2B5EF4-FFF2-40B4-BE49-F238E27FC236}">
                      <a16:creationId xmlns:a16="http://schemas.microsoft.com/office/drawing/2014/main" id="{A79CE347-CB11-56CE-77DD-BE33FC318623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4" name="Google Shape;11414;g3acbb144eea_1_6349">
                  <a:extLst>
                    <a:ext uri="{FF2B5EF4-FFF2-40B4-BE49-F238E27FC236}">
                      <a16:creationId xmlns:a16="http://schemas.microsoft.com/office/drawing/2014/main" id="{5160080F-9A42-32EE-C301-B6F7A13D0EEE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g3acbb144eea_1_6349">
                  <a:extLst>
                    <a:ext uri="{FF2B5EF4-FFF2-40B4-BE49-F238E27FC236}">
                      <a16:creationId xmlns:a16="http://schemas.microsoft.com/office/drawing/2014/main" id="{FB2DA88F-1FDE-D892-0C45-301DAEC2BC00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g3acbb144eea_1_6349">
                  <a:extLst>
                    <a:ext uri="{FF2B5EF4-FFF2-40B4-BE49-F238E27FC236}">
                      <a16:creationId xmlns:a16="http://schemas.microsoft.com/office/drawing/2014/main" id="{CE8A5AA4-DA2F-580B-8877-BA6AF08DEA61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g3acbb144eea_1_6349">
                  <a:extLst>
                    <a:ext uri="{FF2B5EF4-FFF2-40B4-BE49-F238E27FC236}">
                      <a16:creationId xmlns:a16="http://schemas.microsoft.com/office/drawing/2014/main" id="{E5866C82-5E58-E84F-107C-75CF4CF678F8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g3acbb144eea_1_6349">
                  <a:extLst>
                    <a:ext uri="{FF2B5EF4-FFF2-40B4-BE49-F238E27FC236}">
                      <a16:creationId xmlns:a16="http://schemas.microsoft.com/office/drawing/2014/main" id="{0035C355-9EE6-3048-2DE3-21B03F4BCCEB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g3acbb144eea_1_6349">
                  <a:extLst>
                    <a:ext uri="{FF2B5EF4-FFF2-40B4-BE49-F238E27FC236}">
                      <a16:creationId xmlns:a16="http://schemas.microsoft.com/office/drawing/2014/main" id="{19B1E1D0-156D-3C8E-2892-DCAB0B456A9F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g3acbb144eea_1_6349">
                  <a:extLst>
                    <a:ext uri="{FF2B5EF4-FFF2-40B4-BE49-F238E27FC236}">
                      <a16:creationId xmlns:a16="http://schemas.microsoft.com/office/drawing/2014/main" id="{BA6B5044-44A9-DD61-C3FD-ACC7EBA5210C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g3acbb144eea_1_6349">
                  <a:extLst>
                    <a:ext uri="{FF2B5EF4-FFF2-40B4-BE49-F238E27FC236}">
                      <a16:creationId xmlns:a16="http://schemas.microsoft.com/office/drawing/2014/main" id="{36706AD8-F44B-C693-99B2-6FF3125A0E37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g3acbb144eea_1_6349">
                  <a:extLst>
                    <a:ext uri="{FF2B5EF4-FFF2-40B4-BE49-F238E27FC236}">
                      <a16:creationId xmlns:a16="http://schemas.microsoft.com/office/drawing/2014/main" id="{D6FEC2DF-2897-532F-3BA5-DB656461A793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3" name="Google Shape;11423;g3acbb144eea_1_6349">
                  <a:extLst>
                    <a:ext uri="{FF2B5EF4-FFF2-40B4-BE49-F238E27FC236}">
                      <a16:creationId xmlns:a16="http://schemas.microsoft.com/office/drawing/2014/main" id="{83C8BA11-03AE-9E61-4490-13FA7641669B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4" name="Google Shape;11424;g3acbb144eea_1_6349">
                  <a:extLst>
                    <a:ext uri="{FF2B5EF4-FFF2-40B4-BE49-F238E27FC236}">
                      <a16:creationId xmlns:a16="http://schemas.microsoft.com/office/drawing/2014/main" id="{9BEFAF74-8F1C-221A-6263-4D782C9C3313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g3acbb144eea_1_6349">
                  <a:extLst>
                    <a:ext uri="{FF2B5EF4-FFF2-40B4-BE49-F238E27FC236}">
                      <a16:creationId xmlns:a16="http://schemas.microsoft.com/office/drawing/2014/main" id="{E99A281A-97C0-53DD-916A-FBD641155195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g3acbb144eea_1_6349">
                  <a:extLst>
                    <a:ext uri="{FF2B5EF4-FFF2-40B4-BE49-F238E27FC236}">
                      <a16:creationId xmlns:a16="http://schemas.microsoft.com/office/drawing/2014/main" id="{5C21B1DF-FB8B-8E1A-51CE-88280D2A45F5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g3acbb144eea_1_6349">
                  <a:extLst>
                    <a:ext uri="{FF2B5EF4-FFF2-40B4-BE49-F238E27FC236}">
                      <a16:creationId xmlns:a16="http://schemas.microsoft.com/office/drawing/2014/main" id="{BC196133-C6B4-F97E-8025-68F78746E6AD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8" name="Google Shape;11428;g3acbb144eea_1_6349">
                  <a:extLst>
                    <a:ext uri="{FF2B5EF4-FFF2-40B4-BE49-F238E27FC236}">
                      <a16:creationId xmlns:a16="http://schemas.microsoft.com/office/drawing/2014/main" id="{3018F1BE-62BE-0085-2BD9-D2414F08F701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9" name="Google Shape;11429;g3acbb144eea_1_6349">
                  <a:extLst>
                    <a:ext uri="{FF2B5EF4-FFF2-40B4-BE49-F238E27FC236}">
                      <a16:creationId xmlns:a16="http://schemas.microsoft.com/office/drawing/2014/main" id="{9471DCFF-C2FB-5375-F97E-0C90BAD4E84B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0" name="Google Shape;11430;g3acbb144eea_1_6349">
                  <a:extLst>
                    <a:ext uri="{FF2B5EF4-FFF2-40B4-BE49-F238E27FC236}">
                      <a16:creationId xmlns:a16="http://schemas.microsoft.com/office/drawing/2014/main" id="{D376BE01-4821-C962-C986-7353DA6D10E9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1" name="Google Shape;11431;g3acbb144eea_1_6349">
                  <a:extLst>
                    <a:ext uri="{FF2B5EF4-FFF2-40B4-BE49-F238E27FC236}">
                      <a16:creationId xmlns:a16="http://schemas.microsoft.com/office/drawing/2014/main" id="{C50945A0-AD70-97B5-187A-CE4882B6E7D2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2" name="Google Shape;11432;g3acbb144eea_1_6349">
                  <a:extLst>
                    <a:ext uri="{FF2B5EF4-FFF2-40B4-BE49-F238E27FC236}">
                      <a16:creationId xmlns:a16="http://schemas.microsoft.com/office/drawing/2014/main" id="{C6716355-8642-F81B-6134-C44DEAE95D4E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3" name="Google Shape;11433;g3acbb144eea_1_6349">
                  <a:extLst>
                    <a:ext uri="{FF2B5EF4-FFF2-40B4-BE49-F238E27FC236}">
                      <a16:creationId xmlns:a16="http://schemas.microsoft.com/office/drawing/2014/main" id="{5E571587-5BDA-C9C1-6F2F-AAEDC0F53221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4" name="Google Shape;11434;g3acbb144eea_1_6349">
                  <a:extLst>
                    <a:ext uri="{FF2B5EF4-FFF2-40B4-BE49-F238E27FC236}">
                      <a16:creationId xmlns:a16="http://schemas.microsoft.com/office/drawing/2014/main" id="{73B583FD-49DB-FE4D-2132-1A4F1142B39B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5" name="Google Shape;11435;g3acbb144eea_1_6349">
                  <a:extLst>
                    <a:ext uri="{FF2B5EF4-FFF2-40B4-BE49-F238E27FC236}">
                      <a16:creationId xmlns:a16="http://schemas.microsoft.com/office/drawing/2014/main" id="{D4061CB1-A3E5-E28E-E741-647FA0485EAF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6" name="Google Shape;11436;g3acbb144eea_1_6349">
                  <a:extLst>
                    <a:ext uri="{FF2B5EF4-FFF2-40B4-BE49-F238E27FC236}">
                      <a16:creationId xmlns:a16="http://schemas.microsoft.com/office/drawing/2014/main" id="{54714123-986E-ABE6-CD7E-5935856E0DFE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7" name="Google Shape;11437;g3acbb144eea_1_6349">
                  <a:extLst>
                    <a:ext uri="{FF2B5EF4-FFF2-40B4-BE49-F238E27FC236}">
                      <a16:creationId xmlns:a16="http://schemas.microsoft.com/office/drawing/2014/main" id="{50002F8A-A67D-377D-E1A2-38797CB2AF24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8" name="Google Shape;11438;g3acbb144eea_1_6349">
                  <a:extLst>
                    <a:ext uri="{FF2B5EF4-FFF2-40B4-BE49-F238E27FC236}">
                      <a16:creationId xmlns:a16="http://schemas.microsoft.com/office/drawing/2014/main" id="{3B1CB5A6-789F-8725-3976-A8F8B3510CC1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9" name="Google Shape;11439;g3acbb144eea_1_6349">
                  <a:extLst>
                    <a:ext uri="{FF2B5EF4-FFF2-40B4-BE49-F238E27FC236}">
                      <a16:creationId xmlns:a16="http://schemas.microsoft.com/office/drawing/2014/main" id="{C45C95D3-464D-2C03-8A96-2F4C4B104A36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0" name="Google Shape;11440;g3acbb144eea_1_6349">
                  <a:extLst>
                    <a:ext uri="{FF2B5EF4-FFF2-40B4-BE49-F238E27FC236}">
                      <a16:creationId xmlns:a16="http://schemas.microsoft.com/office/drawing/2014/main" id="{308C41F7-403F-2CF4-B731-C1498D71D771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1" name="Google Shape;11441;g3acbb144eea_1_6349">
                  <a:extLst>
                    <a:ext uri="{FF2B5EF4-FFF2-40B4-BE49-F238E27FC236}">
                      <a16:creationId xmlns:a16="http://schemas.microsoft.com/office/drawing/2014/main" id="{03315274-B309-6F5F-FA8E-1698636140E1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2" name="Google Shape;11442;g3acbb144eea_1_6349">
                  <a:extLst>
                    <a:ext uri="{FF2B5EF4-FFF2-40B4-BE49-F238E27FC236}">
                      <a16:creationId xmlns:a16="http://schemas.microsoft.com/office/drawing/2014/main" id="{AFBECC53-DA23-DAB3-5A97-A505C45F67CA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3" name="Google Shape;11443;g3acbb144eea_1_6349">
                  <a:extLst>
                    <a:ext uri="{FF2B5EF4-FFF2-40B4-BE49-F238E27FC236}">
                      <a16:creationId xmlns:a16="http://schemas.microsoft.com/office/drawing/2014/main" id="{E4F8ED7F-1A73-8F16-9E76-6AB43965F9D2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4" name="Google Shape;11444;g3acbb144eea_1_6349">
                  <a:extLst>
                    <a:ext uri="{FF2B5EF4-FFF2-40B4-BE49-F238E27FC236}">
                      <a16:creationId xmlns:a16="http://schemas.microsoft.com/office/drawing/2014/main" id="{10C46ACA-2172-A078-15DE-3CFF2102A6F9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5" name="Google Shape;11445;g3acbb144eea_1_6349">
                  <a:extLst>
                    <a:ext uri="{FF2B5EF4-FFF2-40B4-BE49-F238E27FC236}">
                      <a16:creationId xmlns:a16="http://schemas.microsoft.com/office/drawing/2014/main" id="{B8B4893A-73D1-FF11-9528-E88803166357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6" name="Google Shape;11446;g3acbb144eea_1_6349">
                  <a:extLst>
                    <a:ext uri="{FF2B5EF4-FFF2-40B4-BE49-F238E27FC236}">
                      <a16:creationId xmlns:a16="http://schemas.microsoft.com/office/drawing/2014/main" id="{544407C8-A1D7-D223-2E21-60A1DBAD6C1C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7" name="Google Shape;11447;g3acbb144eea_1_6349">
                  <a:extLst>
                    <a:ext uri="{FF2B5EF4-FFF2-40B4-BE49-F238E27FC236}">
                      <a16:creationId xmlns:a16="http://schemas.microsoft.com/office/drawing/2014/main" id="{4E5C1EC2-7B07-3AD5-E5E7-B3007C406F7E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8" name="Google Shape;11448;g3acbb144eea_1_6349">
                  <a:extLst>
                    <a:ext uri="{FF2B5EF4-FFF2-40B4-BE49-F238E27FC236}">
                      <a16:creationId xmlns:a16="http://schemas.microsoft.com/office/drawing/2014/main" id="{BAECF295-4163-19A7-FD43-0477DD385867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9" name="Google Shape;11449;g3acbb144eea_1_6349">
                  <a:extLst>
                    <a:ext uri="{FF2B5EF4-FFF2-40B4-BE49-F238E27FC236}">
                      <a16:creationId xmlns:a16="http://schemas.microsoft.com/office/drawing/2014/main" id="{572537D5-B19F-601B-2559-BCAECB7FFD89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0" name="Google Shape;11450;g3acbb144eea_1_6349">
                  <a:extLst>
                    <a:ext uri="{FF2B5EF4-FFF2-40B4-BE49-F238E27FC236}">
                      <a16:creationId xmlns:a16="http://schemas.microsoft.com/office/drawing/2014/main" id="{47140885-328B-05D8-780E-9EBF29CFF8D2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1" name="Google Shape;11451;g3acbb144eea_1_6349">
                  <a:extLst>
                    <a:ext uri="{FF2B5EF4-FFF2-40B4-BE49-F238E27FC236}">
                      <a16:creationId xmlns:a16="http://schemas.microsoft.com/office/drawing/2014/main" id="{1F3DBA3D-17DD-3D4E-7738-DA2036F10ECC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2" name="Google Shape;11452;g3acbb144eea_1_6349">
                  <a:extLst>
                    <a:ext uri="{FF2B5EF4-FFF2-40B4-BE49-F238E27FC236}">
                      <a16:creationId xmlns:a16="http://schemas.microsoft.com/office/drawing/2014/main" id="{1F5E0B24-F5C1-C192-F424-DF6C87676D49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3" name="Google Shape;11453;g3acbb144eea_1_6349">
                  <a:extLst>
                    <a:ext uri="{FF2B5EF4-FFF2-40B4-BE49-F238E27FC236}">
                      <a16:creationId xmlns:a16="http://schemas.microsoft.com/office/drawing/2014/main" id="{5008B9D1-B89A-60C9-1130-29AE20BB92DC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54" name="Google Shape;11454;g3acbb144eea_1_6349">
            <a:extLst>
              <a:ext uri="{FF2B5EF4-FFF2-40B4-BE49-F238E27FC236}">
                <a16:creationId xmlns:a16="http://schemas.microsoft.com/office/drawing/2014/main" id="{D2D55A0F-26D2-F89F-499D-DCCB67A82B4C}"/>
              </a:ext>
            </a:extLst>
          </p:cNvPr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11455" name="Google Shape;11455;g3acbb144eea_1_6349">
              <a:extLst>
                <a:ext uri="{FF2B5EF4-FFF2-40B4-BE49-F238E27FC236}">
                  <a16:creationId xmlns:a16="http://schemas.microsoft.com/office/drawing/2014/main" id="{88864064-9E3A-4FFB-B34D-DAA06B8C15ED}"/>
                </a:ext>
              </a:extLst>
            </p:cNvPr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56" name="Google Shape;11456;g3acbb144eea_1_6349">
              <a:extLst>
                <a:ext uri="{FF2B5EF4-FFF2-40B4-BE49-F238E27FC236}">
                  <a16:creationId xmlns:a16="http://schemas.microsoft.com/office/drawing/2014/main" id="{F39DEFB9-058C-9C2E-8464-821753A2D4F8}"/>
                </a:ext>
              </a:extLst>
            </p:cNvPr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11457" name="Google Shape;11457;g3acbb144eea_1_6349">
                <a:extLst>
                  <a:ext uri="{FF2B5EF4-FFF2-40B4-BE49-F238E27FC236}">
                    <a16:creationId xmlns:a16="http://schemas.microsoft.com/office/drawing/2014/main" id="{6A4359F0-A6CA-CFAD-CAA0-28D1C427FAC2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8" name="Google Shape;11458;g3acbb144eea_1_6349">
                <a:extLst>
                  <a:ext uri="{FF2B5EF4-FFF2-40B4-BE49-F238E27FC236}">
                    <a16:creationId xmlns:a16="http://schemas.microsoft.com/office/drawing/2014/main" id="{C05AB737-C28A-7D21-F5C4-E0C6E56976EA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9" name="Google Shape;11459;g3acbb144eea_1_6349">
                <a:extLst>
                  <a:ext uri="{FF2B5EF4-FFF2-40B4-BE49-F238E27FC236}">
                    <a16:creationId xmlns:a16="http://schemas.microsoft.com/office/drawing/2014/main" id="{81AD3BAC-06DC-06A9-AB9F-33A02C4FD00B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60" name="Google Shape;11460;g3acbb144eea_1_6349">
                <a:extLst>
                  <a:ext uri="{FF2B5EF4-FFF2-40B4-BE49-F238E27FC236}">
                    <a16:creationId xmlns:a16="http://schemas.microsoft.com/office/drawing/2014/main" id="{4A6DF91F-9986-2792-7A78-C14AEC67438C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1461" name="Google Shape;11461;g3acbb144eea_1_6349">
                  <a:extLst>
                    <a:ext uri="{FF2B5EF4-FFF2-40B4-BE49-F238E27FC236}">
                      <a16:creationId xmlns:a16="http://schemas.microsoft.com/office/drawing/2014/main" id="{0A20C966-2633-FDAD-DC45-6F99FD322772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g3acbb144eea_1_6349">
                  <a:extLst>
                    <a:ext uri="{FF2B5EF4-FFF2-40B4-BE49-F238E27FC236}">
                      <a16:creationId xmlns:a16="http://schemas.microsoft.com/office/drawing/2014/main" id="{DAACD398-985F-4181-80CA-EFF7D6083261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g3acbb144eea_1_6349">
                  <a:extLst>
                    <a:ext uri="{FF2B5EF4-FFF2-40B4-BE49-F238E27FC236}">
                      <a16:creationId xmlns:a16="http://schemas.microsoft.com/office/drawing/2014/main" id="{C89AC45E-D58F-1CAA-C8BB-ED7532F9813B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4" name="Google Shape;11464;g3acbb144eea_1_6349">
                <a:extLst>
                  <a:ext uri="{FF2B5EF4-FFF2-40B4-BE49-F238E27FC236}">
                    <a16:creationId xmlns:a16="http://schemas.microsoft.com/office/drawing/2014/main" id="{4AA9BAAF-22CE-FC79-AB8A-11409D058CDD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1465" name="Google Shape;11465;g3acbb144eea_1_6349">
                  <a:extLst>
                    <a:ext uri="{FF2B5EF4-FFF2-40B4-BE49-F238E27FC236}">
                      <a16:creationId xmlns:a16="http://schemas.microsoft.com/office/drawing/2014/main" id="{C70D5F93-0EC8-93D6-623F-0E3D68AD94A7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1466" name="Google Shape;11466;g3acbb144eea_1_6349">
                    <a:extLst>
                      <a:ext uri="{FF2B5EF4-FFF2-40B4-BE49-F238E27FC236}">
                        <a16:creationId xmlns:a16="http://schemas.microsoft.com/office/drawing/2014/main" id="{EE642A77-5ECF-97E2-FF54-180F6C7F101D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7" name="Google Shape;11467;g3acbb144eea_1_6349">
                    <a:extLst>
                      <a:ext uri="{FF2B5EF4-FFF2-40B4-BE49-F238E27FC236}">
                        <a16:creationId xmlns:a16="http://schemas.microsoft.com/office/drawing/2014/main" id="{7BC40D74-33B9-535F-3703-C6E147796FEB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8" name="Google Shape;11468;g3acbb144eea_1_6349">
                    <a:extLst>
                      <a:ext uri="{FF2B5EF4-FFF2-40B4-BE49-F238E27FC236}">
                        <a16:creationId xmlns:a16="http://schemas.microsoft.com/office/drawing/2014/main" id="{ADBC90F7-47B3-976C-5E3F-FD48D9078B52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469" name="Google Shape;11469;g3acbb144eea_1_6349">
                  <a:extLst>
                    <a:ext uri="{FF2B5EF4-FFF2-40B4-BE49-F238E27FC236}">
                      <a16:creationId xmlns:a16="http://schemas.microsoft.com/office/drawing/2014/main" id="{A9558A96-2A7A-9F10-1D2D-E5A66A3355C1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1470" name="Google Shape;11470;g3acbb144eea_1_6349">
                    <a:extLst>
                      <a:ext uri="{FF2B5EF4-FFF2-40B4-BE49-F238E27FC236}">
                        <a16:creationId xmlns:a16="http://schemas.microsoft.com/office/drawing/2014/main" id="{3DD3D1C2-C10B-147D-00F3-36D81946D384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1" name="Google Shape;11471;g3acbb144eea_1_6349">
                    <a:extLst>
                      <a:ext uri="{FF2B5EF4-FFF2-40B4-BE49-F238E27FC236}">
                        <a16:creationId xmlns:a16="http://schemas.microsoft.com/office/drawing/2014/main" id="{252EDF87-782F-22EE-920A-F5B8EA9D8736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472" name="Google Shape;11472;g3acbb144eea_1_6349">
                  <a:extLst>
                    <a:ext uri="{FF2B5EF4-FFF2-40B4-BE49-F238E27FC236}">
                      <a16:creationId xmlns:a16="http://schemas.microsoft.com/office/drawing/2014/main" id="{10EA18D6-4B86-4199-0DC0-70F42FFC6719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3" name="Google Shape;11473;g3acbb144eea_1_6349">
                  <a:extLst>
                    <a:ext uri="{FF2B5EF4-FFF2-40B4-BE49-F238E27FC236}">
                      <a16:creationId xmlns:a16="http://schemas.microsoft.com/office/drawing/2014/main" id="{EF461074-F261-2B97-4FE1-96813499C754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474" name="Google Shape;11474;g3acbb144eea_1_6349">
                  <a:extLst>
                    <a:ext uri="{FF2B5EF4-FFF2-40B4-BE49-F238E27FC236}">
                      <a16:creationId xmlns:a16="http://schemas.microsoft.com/office/drawing/2014/main" id="{9C634569-21AC-5B02-4166-1EF7790C6947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1475" name="Google Shape;11475;g3acbb144eea_1_6349">
                    <a:extLst>
                      <a:ext uri="{FF2B5EF4-FFF2-40B4-BE49-F238E27FC236}">
                        <a16:creationId xmlns:a16="http://schemas.microsoft.com/office/drawing/2014/main" id="{0CCE44AD-0377-04F1-8E40-C8078FF98AB6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6" name="Google Shape;11476;g3acbb144eea_1_6349">
                    <a:extLst>
                      <a:ext uri="{FF2B5EF4-FFF2-40B4-BE49-F238E27FC236}">
                        <a16:creationId xmlns:a16="http://schemas.microsoft.com/office/drawing/2014/main" id="{D8036F7C-1A34-8A4D-689F-F17469106AF6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7" name="Google Shape;11477;g3acbb144eea_1_6349">
                    <a:extLst>
                      <a:ext uri="{FF2B5EF4-FFF2-40B4-BE49-F238E27FC236}">
                        <a16:creationId xmlns:a16="http://schemas.microsoft.com/office/drawing/2014/main" id="{BB6CE509-C371-2B90-38FE-7989CC95D704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478" name="Google Shape;11478;g3acbb144eea_1_6349">
            <a:extLst>
              <a:ext uri="{FF2B5EF4-FFF2-40B4-BE49-F238E27FC236}">
                <a16:creationId xmlns:a16="http://schemas.microsoft.com/office/drawing/2014/main" id="{E12AC052-8C16-C949-0C0B-DB7C4D3B5171}"/>
              </a:ext>
            </a:extLst>
          </p:cNvPr>
          <p:cNvGrpSpPr/>
          <p:nvPr/>
        </p:nvGrpSpPr>
        <p:grpSpPr>
          <a:xfrm>
            <a:off x="3483444" y="1713071"/>
            <a:ext cx="1741800" cy="1713000"/>
            <a:chOff x="3483444" y="1713071"/>
            <a:chExt cx="1741800" cy="1713000"/>
          </a:xfrm>
        </p:grpSpPr>
        <p:sp>
          <p:nvSpPr>
            <p:cNvPr id="11479" name="Google Shape;11479;g3acbb144eea_1_6349">
              <a:extLst>
                <a:ext uri="{FF2B5EF4-FFF2-40B4-BE49-F238E27FC236}">
                  <a16:creationId xmlns:a16="http://schemas.microsoft.com/office/drawing/2014/main" id="{D5D5E471-5C6E-9768-2A08-F14402A8CBE6}"/>
                </a:ext>
              </a:extLst>
            </p:cNvPr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0" name="Google Shape;11480;g3acbb144eea_1_6349">
              <a:extLst>
                <a:ext uri="{FF2B5EF4-FFF2-40B4-BE49-F238E27FC236}">
                  <a16:creationId xmlns:a16="http://schemas.microsoft.com/office/drawing/2014/main" id="{1270FD0F-DA68-1C32-E9E5-C88387B85D7B}"/>
                </a:ext>
              </a:extLst>
            </p:cNvPr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11481" name="Google Shape;11481;g3acbb144eea_1_6349">
                <a:extLst>
                  <a:ext uri="{FF2B5EF4-FFF2-40B4-BE49-F238E27FC236}">
                    <a16:creationId xmlns:a16="http://schemas.microsoft.com/office/drawing/2014/main" id="{25E1A85C-8853-F1E6-4D59-6C11B1A7315F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82" name="Google Shape;11482;g3acbb144eea_1_6349">
                <a:extLst>
                  <a:ext uri="{FF2B5EF4-FFF2-40B4-BE49-F238E27FC236}">
                    <a16:creationId xmlns:a16="http://schemas.microsoft.com/office/drawing/2014/main" id="{63AF3882-37D4-4ED1-119F-A8E958A0070D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1483" name="Google Shape;11483;g3acbb144eea_1_6349">
                  <a:extLst>
                    <a:ext uri="{FF2B5EF4-FFF2-40B4-BE49-F238E27FC236}">
                      <a16:creationId xmlns:a16="http://schemas.microsoft.com/office/drawing/2014/main" id="{A22A7707-5B0B-63E8-C9C0-9C55C3E660ED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4" name="Google Shape;11484;g3acbb144eea_1_6349">
                  <a:extLst>
                    <a:ext uri="{FF2B5EF4-FFF2-40B4-BE49-F238E27FC236}">
                      <a16:creationId xmlns:a16="http://schemas.microsoft.com/office/drawing/2014/main" id="{D5AC4B22-5128-BD68-EC20-AE97352C8F35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5" name="Google Shape;11485;g3acbb144eea_1_6349">
                  <a:extLst>
                    <a:ext uri="{FF2B5EF4-FFF2-40B4-BE49-F238E27FC236}">
                      <a16:creationId xmlns:a16="http://schemas.microsoft.com/office/drawing/2014/main" id="{3B8D177D-148F-1CE7-1DCF-F2CE6B80BC38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g3acbb144eea_1_6349">
                  <a:extLst>
                    <a:ext uri="{FF2B5EF4-FFF2-40B4-BE49-F238E27FC236}">
                      <a16:creationId xmlns:a16="http://schemas.microsoft.com/office/drawing/2014/main" id="{14E66432-66B0-DD3F-A077-180CD20CD9E1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g3acbb144eea_1_6349">
                  <a:extLst>
                    <a:ext uri="{FF2B5EF4-FFF2-40B4-BE49-F238E27FC236}">
                      <a16:creationId xmlns:a16="http://schemas.microsoft.com/office/drawing/2014/main" id="{9583677D-E64E-68D1-9749-895A1093DBB7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g3acbb144eea_1_6349">
                  <a:extLst>
                    <a:ext uri="{FF2B5EF4-FFF2-40B4-BE49-F238E27FC236}">
                      <a16:creationId xmlns:a16="http://schemas.microsoft.com/office/drawing/2014/main" id="{E00C1886-10F4-2116-CDD2-264096544D6E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9" name="Google Shape;11489;g3acbb144eea_1_6349">
                <a:extLst>
                  <a:ext uri="{FF2B5EF4-FFF2-40B4-BE49-F238E27FC236}">
                    <a16:creationId xmlns:a16="http://schemas.microsoft.com/office/drawing/2014/main" id="{02748C5D-2FCC-E317-A1E3-91754728915E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1490" name="Google Shape;11490;g3acbb144eea_1_6349">
                  <a:extLst>
                    <a:ext uri="{FF2B5EF4-FFF2-40B4-BE49-F238E27FC236}">
                      <a16:creationId xmlns:a16="http://schemas.microsoft.com/office/drawing/2014/main" id="{CBB393AA-3999-A221-E158-F12A1900B49C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g3acbb144eea_1_6349">
                  <a:extLst>
                    <a:ext uri="{FF2B5EF4-FFF2-40B4-BE49-F238E27FC236}">
                      <a16:creationId xmlns:a16="http://schemas.microsoft.com/office/drawing/2014/main" id="{0A161B73-2147-D220-98EC-DB0F2306BB02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g3acbb144eea_1_6349">
                  <a:extLst>
                    <a:ext uri="{FF2B5EF4-FFF2-40B4-BE49-F238E27FC236}">
                      <a16:creationId xmlns:a16="http://schemas.microsoft.com/office/drawing/2014/main" id="{E6500DC9-4CBE-6080-2EC9-BB70B17D7EA0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93" name="Google Shape;11493;g3acbb144eea_1_6349">
                <a:extLst>
                  <a:ext uri="{FF2B5EF4-FFF2-40B4-BE49-F238E27FC236}">
                    <a16:creationId xmlns:a16="http://schemas.microsoft.com/office/drawing/2014/main" id="{B40B58D0-5297-BA1A-056B-AF70E74B7448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94" name="Google Shape;11494;g3acbb144eea_1_6349">
                <a:extLst>
                  <a:ext uri="{FF2B5EF4-FFF2-40B4-BE49-F238E27FC236}">
                    <a16:creationId xmlns:a16="http://schemas.microsoft.com/office/drawing/2014/main" id="{A02F1CFC-722F-EEE3-C7C2-C2C85B5FB0FE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1495" name="Google Shape;11495;g3acbb144eea_1_6349">
                  <a:extLst>
                    <a:ext uri="{FF2B5EF4-FFF2-40B4-BE49-F238E27FC236}">
                      <a16:creationId xmlns:a16="http://schemas.microsoft.com/office/drawing/2014/main" id="{C94E9A70-4A1B-BAAC-BC27-3A44158BF081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6" name="Google Shape;11496;g3acbb144eea_1_6349">
                  <a:extLst>
                    <a:ext uri="{FF2B5EF4-FFF2-40B4-BE49-F238E27FC236}">
                      <a16:creationId xmlns:a16="http://schemas.microsoft.com/office/drawing/2014/main" id="{F1F60075-67F7-441A-7F6F-D7122037DEB3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7" name="Google Shape;11497;g3acbb144eea_1_6349">
                  <a:extLst>
                    <a:ext uri="{FF2B5EF4-FFF2-40B4-BE49-F238E27FC236}">
                      <a16:creationId xmlns:a16="http://schemas.microsoft.com/office/drawing/2014/main" id="{6A782FD4-5EC4-F624-D278-BBBE72E5B6B4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98" name="Google Shape;11498;g3acbb144eea_1_6349">
            <a:extLst>
              <a:ext uri="{FF2B5EF4-FFF2-40B4-BE49-F238E27FC236}">
                <a16:creationId xmlns:a16="http://schemas.microsoft.com/office/drawing/2014/main" id="{77465A35-7D7D-2C6C-E01A-76E21C8D88C4}"/>
              </a:ext>
            </a:extLst>
          </p:cNvPr>
          <p:cNvGrpSpPr/>
          <p:nvPr/>
        </p:nvGrpSpPr>
        <p:grpSpPr>
          <a:xfrm>
            <a:off x="1741727" y="1713071"/>
            <a:ext cx="1741800" cy="1713000"/>
            <a:chOff x="5225189" y="1713071"/>
            <a:chExt cx="1741800" cy="1713000"/>
          </a:xfrm>
        </p:grpSpPr>
        <p:sp>
          <p:nvSpPr>
            <p:cNvPr id="11499" name="Google Shape;11499;g3acbb144eea_1_6349">
              <a:extLst>
                <a:ext uri="{FF2B5EF4-FFF2-40B4-BE49-F238E27FC236}">
                  <a16:creationId xmlns:a16="http://schemas.microsoft.com/office/drawing/2014/main" id="{0873E5C9-355D-FB07-813A-185C726A4654}"/>
                </a:ext>
              </a:extLst>
            </p:cNvPr>
            <p:cNvSpPr/>
            <p:nvPr/>
          </p:nvSpPr>
          <p:spPr>
            <a:xfrm>
              <a:off x="5225189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00" name="Google Shape;11500;g3acbb144eea_1_6349">
              <a:extLst>
                <a:ext uri="{FF2B5EF4-FFF2-40B4-BE49-F238E27FC236}">
                  <a16:creationId xmlns:a16="http://schemas.microsoft.com/office/drawing/2014/main" id="{C7A219B5-089E-C344-A803-42E53C207F93}"/>
                </a:ext>
              </a:extLst>
            </p:cNvPr>
            <p:cNvGrpSpPr/>
            <p:nvPr/>
          </p:nvGrpSpPr>
          <p:grpSpPr>
            <a:xfrm>
              <a:off x="5514284" y="2144079"/>
              <a:ext cx="1160219" cy="850919"/>
              <a:chOff x="-4275879" y="2824603"/>
              <a:chExt cx="740266" cy="542920"/>
            </a:xfrm>
          </p:grpSpPr>
          <p:grpSp>
            <p:nvGrpSpPr>
              <p:cNvPr id="11501" name="Google Shape;11501;g3acbb144eea_1_6349">
                <a:extLst>
                  <a:ext uri="{FF2B5EF4-FFF2-40B4-BE49-F238E27FC236}">
                    <a16:creationId xmlns:a16="http://schemas.microsoft.com/office/drawing/2014/main" id="{4F05470C-75B1-11A1-8E7C-D9D2E115343E}"/>
                  </a:ext>
                </a:extLst>
              </p:cNvPr>
              <p:cNvGrpSpPr/>
              <p:nvPr/>
            </p:nvGrpSpPr>
            <p:grpSpPr>
              <a:xfrm>
                <a:off x="-4274462" y="2986190"/>
                <a:ext cx="730564" cy="108300"/>
                <a:chOff x="-4274462" y="2986190"/>
                <a:chExt cx="730564" cy="108300"/>
              </a:xfrm>
            </p:grpSpPr>
            <p:sp>
              <p:nvSpPr>
                <p:cNvPr id="11502" name="Google Shape;11502;g3acbb144eea_1_6349">
                  <a:extLst>
                    <a:ext uri="{FF2B5EF4-FFF2-40B4-BE49-F238E27FC236}">
                      <a16:creationId xmlns:a16="http://schemas.microsoft.com/office/drawing/2014/main" id="{6FE720D0-FCD6-DFF4-51CF-98C09A02DC01}"/>
                    </a:ext>
                  </a:extLst>
                </p:cNvPr>
                <p:cNvSpPr/>
                <p:nvPr/>
              </p:nvSpPr>
              <p:spPr>
                <a:xfrm>
                  <a:off x="-4274462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3" name="Google Shape;11503;g3acbb144eea_1_6349">
                  <a:extLst>
                    <a:ext uri="{FF2B5EF4-FFF2-40B4-BE49-F238E27FC236}">
                      <a16:creationId xmlns:a16="http://schemas.microsoft.com/office/drawing/2014/main" id="{6830741A-4C0F-0CF6-0D2E-D5E3DC5F411D}"/>
                    </a:ext>
                  </a:extLst>
                </p:cNvPr>
                <p:cNvSpPr/>
                <p:nvPr/>
              </p:nvSpPr>
              <p:spPr>
                <a:xfrm>
                  <a:off x="-416631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g3acbb144eea_1_6349">
                  <a:extLst>
                    <a:ext uri="{FF2B5EF4-FFF2-40B4-BE49-F238E27FC236}">
                      <a16:creationId xmlns:a16="http://schemas.microsoft.com/office/drawing/2014/main" id="{52AB5C16-090F-4F47-42A3-ED5C3C5710AB}"/>
                    </a:ext>
                  </a:extLst>
                </p:cNvPr>
                <p:cNvSpPr/>
                <p:nvPr/>
              </p:nvSpPr>
              <p:spPr>
                <a:xfrm>
                  <a:off x="-405815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5" name="Google Shape;11505;g3acbb144eea_1_6349">
                  <a:extLst>
                    <a:ext uri="{FF2B5EF4-FFF2-40B4-BE49-F238E27FC236}">
                      <a16:creationId xmlns:a16="http://schemas.microsoft.com/office/drawing/2014/main" id="{22AFDBB8-E1AB-73E9-CB67-73E6465CD323}"/>
                    </a:ext>
                  </a:extLst>
                </p:cNvPr>
                <p:cNvSpPr/>
                <p:nvPr/>
              </p:nvSpPr>
              <p:spPr>
                <a:xfrm>
                  <a:off x="-3950005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6" name="Google Shape;11506;g3acbb144eea_1_6349">
                  <a:extLst>
                    <a:ext uri="{FF2B5EF4-FFF2-40B4-BE49-F238E27FC236}">
                      <a16:creationId xmlns:a16="http://schemas.microsoft.com/office/drawing/2014/main" id="{BD120DED-6B30-98B6-5E6E-80CFB41234BA}"/>
                    </a:ext>
                  </a:extLst>
                </p:cNvPr>
                <p:cNvSpPr/>
                <p:nvPr/>
              </p:nvSpPr>
              <p:spPr>
                <a:xfrm>
                  <a:off x="-3841853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g3acbb144eea_1_6349">
                  <a:extLst>
                    <a:ext uri="{FF2B5EF4-FFF2-40B4-BE49-F238E27FC236}">
                      <a16:creationId xmlns:a16="http://schemas.microsoft.com/office/drawing/2014/main" id="{4D29237F-1AC3-BBD7-FDAF-9EE9C58E1063}"/>
                    </a:ext>
                  </a:extLst>
                </p:cNvPr>
                <p:cNvSpPr/>
                <p:nvPr/>
              </p:nvSpPr>
              <p:spPr>
                <a:xfrm>
                  <a:off x="-373370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8" name="Google Shape;11508;g3acbb144eea_1_6349">
                  <a:extLst>
                    <a:ext uri="{FF2B5EF4-FFF2-40B4-BE49-F238E27FC236}">
                      <a16:creationId xmlns:a16="http://schemas.microsoft.com/office/drawing/2014/main" id="{01F04D29-4E3B-4805-9308-255675F705EA}"/>
                    </a:ext>
                  </a:extLst>
                </p:cNvPr>
                <p:cNvSpPr/>
                <p:nvPr/>
              </p:nvSpPr>
              <p:spPr>
                <a:xfrm>
                  <a:off x="-365219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9" name="Google Shape;11509;g3acbb144eea_1_6349">
                <a:extLst>
                  <a:ext uri="{FF2B5EF4-FFF2-40B4-BE49-F238E27FC236}">
                    <a16:creationId xmlns:a16="http://schemas.microsoft.com/office/drawing/2014/main" id="{BE1F65A4-AD2D-7EDD-54D1-EA9392CBE485}"/>
                  </a:ext>
                </a:extLst>
              </p:cNvPr>
              <p:cNvGrpSpPr/>
              <p:nvPr/>
            </p:nvGrpSpPr>
            <p:grpSpPr>
              <a:xfrm>
                <a:off x="-4224873" y="2928909"/>
                <a:ext cx="622412" cy="108300"/>
                <a:chOff x="-4224873" y="2928909"/>
                <a:chExt cx="622412" cy="108300"/>
              </a:xfrm>
            </p:grpSpPr>
            <p:sp>
              <p:nvSpPr>
                <p:cNvPr id="11510" name="Google Shape;11510;g3acbb144eea_1_6349">
                  <a:extLst>
                    <a:ext uri="{FF2B5EF4-FFF2-40B4-BE49-F238E27FC236}">
                      <a16:creationId xmlns:a16="http://schemas.microsoft.com/office/drawing/2014/main" id="{651C7E29-3CDA-F7DD-52D1-C4D227C84148}"/>
                    </a:ext>
                  </a:extLst>
                </p:cNvPr>
                <p:cNvSpPr/>
                <p:nvPr/>
              </p:nvSpPr>
              <p:spPr>
                <a:xfrm>
                  <a:off x="-4116720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1" name="Google Shape;11511;g3acbb144eea_1_6349">
                  <a:extLst>
                    <a:ext uri="{FF2B5EF4-FFF2-40B4-BE49-F238E27FC236}">
                      <a16:creationId xmlns:a16="http://schemas.microsoft.com/office/drawing/2014/main" id="{E90E8032-EABF-C954-0291-B313944FE3C7}"/>
                    </a:ext>
                  </a:extLst>
                </p:cNvPr>
                <p:cNvSpPr/>
                <p:nvPr/>
              </p:nvSpPr>
              <p:spPr>
                <a:xfrm>
                  <a:off x="-4224873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2" name="Google Shape;11512;g3acbb144eea_1_6349">
                  <a:extLst>
                    <a:ext uri="{FF2B5EF4-FFF2-40B4-BE49-F238E27FC236}">
                      <a16:creationId xmlns:a16="http://schemas.microsoft.com/office/drawing/2014/main" id="{A8B101C7-21B9-88DB-2524-81AA9B1CDC0D}"/>
                    </a:ext>
                  </a:extLst>
                </p:cNvPr>
                <p:cNvSpPr/>
                <p:nvPr/>
              </p:nvSpPr>
              <p:spPr>
                <a:xfrm>
                  <a:off x="-4008568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g3acbb144eea_1_6349">
                  <a:extLst>
                    <a:ext uri="{FF2B5EF4-FFF2-40B4-BE49-F238E27FC236}">
                      <a16:creationId xmlns:a16="http://schemas.microsoft.com/office/drawing/2014/main" id="{0A577DBE-A1B7-BD68-567C-90305C8414B2}"/>
                    </a:ext>
                  </a:extLst>
                </p:cNvPr>
                <p:cNvSpPr/>
                <p:nvPr/>
              </p:nvSpPr>
              <p:spPr>
                <a:xfrm>
                  <a:off x="-3900416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4" name="Google Shape;11514;g3acbb144eea_1_6349">
                  <a:extLst>
                    <a:ext uri="{FF2B5EF4-FFF2-40B4-BE49-F238E27FC236}">
                      <a16:creationId xmlns:a16="http://schemas.microsoft.com/office/drawing/2014/main" id="{96E73032-B5F6-8FA1-1B18-AD39F3F55535}"/>
                    </a:ext>
                  </a:extLst>
                </p:cNvPr>
                <p:cNvSpPr/>
                <p:nvPr/>
              </p:nvSpPr>
              <p:spPr>
                <a:xfrm>
                  <a:off x="-3792263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5" name="Google Shape;11515;g3acbb144eea_1_6349">
                  <a:extLst>
                    <a:ext uri="{FF2B5EF4-FFF2-40B4-BE49-F238E27FC236}">
                      <a16:creationId xmlns:a16="http://schemas.microsoft.com/office/drawing/2014/main" id="{3AEC6F28-52CE-439F-DDF4-5EDBB2E109EC}"/>
                    </a:ext>
                  </a:extLst>
                </p:cNvPr>
                <p:cNvSpPr/>
                <p:nvPr/>
              </p:nvSpPr>
              <p:spPr>
                <a:xfrm>
                  <a:off x="-3710761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6" name="Google Shape;11516;g3acbb144eea_1_6349">
                <a:extLst>
                  <a:ext uri="{FF2B5EF4-FFF2-40B4-BE49-F238E27FC236}">
                    <a16:creationId xmlns:a16="http://schemas.microsoft.com/office/drawing/2014/main" id="{588E9C92-001B-5950-3B6D-36178CF04EB3}"/>
                  </a:ext>
                </a:extLst>
              </p:cNvPr>
              <p:cNvGrpSpPr/>
              <p:nvPr/>
            </p:nvGrpSpPr>
            <p:grpSpPr>
              <a:xfrm>
                <a:off x="-4148701" y="2824603"/>
                <a:ext cx="468044" cy="174014"/>
                <a:chOff x="-4148701" y="2824603"/>
                <a:chExt cx="468044" cy="174014"/>
              </a:xfrm>
            </p:grpSpPr>
            <p:sp>
              <p:nvSpPr>
                <p:cNvPr id="11517" name="Google Shape;11517;g3acbb144eea_1_6349">
                  <a:extLst>
                    <a:ext uri="{FF2B5EF4-FFF2-40B4-BE49-F238E27FC236}">
                      <a16:creationId xmlns:a16="http://schemas.microsoft.com/office/drawing/2014/main" id="{19EC695D-263C-64DB-143C-FB27CC372B20}"/>
                    </a:ext>
                  </a:extLst>
                </p:cNvPr>
                <p:cNvSpPr/>
                <p:nvPr/>
              </p:nvSpPr>
              <p:spPr>
                <a:xfrm>
                  <a:off x="-4148701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8" name="Google Shape;11518;g3acbb144eea_1_6349">
                  <a:extLst>
                    <a:ext uri="{FF2B5EF4-FFF2-40B4-BE49-F238E27FC236}">
                      <a16:creationId xmlns:a16="http://schemas.microsoft.com/office/drawing/2014/main" id="{BC151F06-BC5B-08CB-CB75-B8C84499723F}"/>
                    </a:ext>
                  </a:extLst>
                </p:cNvPr>
                <p:cNvSpPr/>
                <p:nvPr/>
              </p:nvSpPr>
              <p:spPr>
                <a:xfrm>
                  <a:off x="-4063690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g3acbb144eea_1_6349">
                  <a:extLst>
                    <a:ext uri="{FF2B5EF4-FFF2-40B4-BE49-F238E27FC236}">
                      <a16:creationId xmlns:a16="http://schemas.microsoft.com/office/drawing/2014/main" id="{256AA191-D1FE-56A0-5115-A80B340F9D61}"/>
                    </a:ext>
                  </a:extLst>
                </p:cNvPr>
                <p:cNvSpPr/>
                <p:nvPr/>
              </p:nvSpPr>
              <p:spPr>
                <a:xfrm>
                  <a:off x="-3874035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0" name="Google Shape;11520;g3acbb144eea_1_6349">
                  <a:extLst>
                    <a:ext uri="{FF2B5EF4-FFF2-40B4-BE49-F238E27FC236}">
                      <a16:creationId xmlns:a16="http://schemas.microsoft.com/office/drawing/2014/main" id="{0B548D1E-E4AF-F7DC-EC0B-F6003D83938E}"/>
                    </a:ext>
                  </a:extLst>
                </p:cNvPr>
                <p:cNvSpPr/>
                <p:nvPr/>
              </p:nvSpPr>
              <p:spPr>
                <a:xfrm>
                  <a:off x="-3967142" y="2824603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1" name="Google Shape;11521;g3acbb144eea_1_6349">
                  <a:extLst>
                    <a:ext uri="{FF2B5EF4-FFF2-40B4-BE49-F238E27FC236}">
                      <a16:creationId xmlns:a16="http://schemas.microsoft.com/office/drawing/2014/main" id="{D9F3E1AA-2683-8135-8D28-8E3D5586CE04}"/>
                    </a:ext>
                  </a:extLst>
                </p:cNvPr>
                <p:cNvSpPr/>
                <p:nvPr/>
              </p:nvSpPr>
              <p:spPr>
                <a:xfrm>
                  <a:off x="-3788957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g3acbb144eea_1_6349">
                  <a:extLst>
                    <a:ext uri="{FF2B5EF4-FFF2-40B4-BE49-F238E27FC236}">
                      <a16:creationId xmlns:a16="http://schemas.microsoft.com/office/drawing/2014/main" id="{C66DF2CC-B39D-6D44-0E79-514CED5D34A1}"/>
                    </a:ext>
                  </a:extLst>
                </p:cNvPr>
                <p:cNvSpPr/>
                <p:nvPr/>
              </p:nvSpPr>
              <p:spPr>
                <a:xfrm>
                  <a:off x="-3955538" y="286899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g3acbb144eea_1_6349">
                <a:extLst>
                  <a:ext uri="{FF2B5EF4-FFF2-40B4-BE49-F238E27FC236}">
                    <a16:creationId xmlns:a16="http://schemas.microsoft.com/office/drawing/2014/main" id="{34C117D5-9662-0188-A997-4A3DE733E0E0}"/>
                  </a:ext>
                </a:extLst>
              </p:cNvPr>
              <p:cNvGrpSpPr/>
              <p:nvPr/>
            </p:nvGrpSpPr>
            <p:grpSpPr>
              <a:xfrm>
                <a:off x="-4039806" y="2897806"/>
                <a:ext cx="282167" cy="122536"/>
                <a:chOff x="-4039806" y="2897806"/>
                <a:chExt cx="282167" cy="122536"/>
              </a:xfrm>
            </p:grpSpPr>
            <p:sp>
              <p:nvSpPr>
                <p:cNvPr id="11524" name="Google Shape;11524;g3acbb144eea_1_6349">
                  <a:extLst>
                    <a:ext uri="{FF2B5EF4-FFF2-40B4-BE49-F238E27FC236}">
                      <a16:creationId xmlns:a16="http://schemas.microsoft.com/office/drawing/2014/main" id="{CDF39952-E84F-1A36-0D04-DE842704B1D7}"/>
                    </a:ext>
                  </a:extLst>
                </p:cNvPr>
                <p:cNvSpPr/>
                <p:nvPr/>
              </p:nvSpPr>
              <p:spPr>
                <a:xfrm>
                  <a:off x="-4039806" y="2897806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g3acbb144eea_1_6349">
                  <a:extLst>
                    <a:ext uri="{FF2B5EF4-FFF2-40B4-BE49-F238E27FC236}">
                      <a16:creationId xmlns:a16="http://schemas.microsoft.com/office/drawing/2014/main" id="{F487DBF4-0373-D480-CE63-5AE5897DB3F5}"/>
                    </a:ext>
                  </a:extLst>
                </p:cNvPr>
                <p:cNvSpPr/>
                <p:nvPr/>
              </p:nvSpPr>
              <p:spPr>
                <a:xfrm>
                  <a:off x="-3865939" y="2912042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26" name="Google Shape;11526;g3acbb144eea_1_6349">
                <a:extLst>
                  <a:ext uri="{FF2B5EF4-FFF2-40B4-BE49-F238E27FC236}">
                    <a16:creationId xmlns:a16="http://schemas.microsoft.com/office/drawing/2014/main" id="{4F20BE10-2A6C-6771-560C-492F97437133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27" name="Google Shape;11527;g3acbb144eea_1_6349">
                <a:extLst>
                  <a:ext uri="{FF2B5EF4-FFF2-40B4-BE49-F238E27FC236}">
                    <a16:creationId xmlns:a16="http://schemas.microsoft.com/office/drawing/2014/main" id="{3DD9ACDA-E5CE-5567-77B2-62069D35564F}"/>
                  </a:ext>
                </a:extLst>
              </p:cNvPr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11528" name="Google Shape;11528;g3acbb144eea_1_6349">
                  <a:extLst>
                    <a:ext uri="{FF2B5EF4-FFF2-40B4-BE49-F238E27FC236}">
                      <a16:creationId xmlns:a16="http://schemas.microsoft.com/office/drawing/2014/main" id="{8FEED169-DCFB-1F8E-D674-59727AF83322}"/>
                    </a:ext>
                  </a:extLst>
                </p:cNvPr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9" name="Google Shape;11529;g3acbb144eea_1_6349">
                  <a:extLst>
                    <a:ext uri="{FF2B5EF4-FFF2-40B4-BE49-F238E27FC236}">
                      <a16:creationId xmlns:a16="http://schemas.microsoft.com/office/drawing/2014/main" id="{6A6A8A44-0FDF-B2BD-72B3-1769982282D1}"/>
                    </a:ext>
                  </a:extLst>
                </p:cNvPr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30" name="Google Shape;11530;g3acbb144eea_1_6349">
                <a:extLst>
                  <a:ext uri="{FF2B5EF4-FFF2-40B4-BE49-F238E27FC236}">
                    <a16:creationId xmlns:a16="http://schemas.microsoft.com/office/drawing/2014/main" id="{A4BAEE62-2D21-6FA2-57DE-F02A838713DD}"/>
                  </a:ext>
                </a:extLst>
              </p:cNvPr>
              <p:cNvSpPr/>
              <p:nvPr/>
            </p:nvSpPr>
            <p:spPr>
              <a:xfrm>
                <a:off x="-423904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1" name="Google Shape;11531;g3acbb144eea_1_6349">
                <a:extLst>
                  <a:ext uri="{FF2B5EF4-FFF2-40B4-BE49-F238E27FC236}">
                    <a16:creationId xmlns:a16="http://schemas.microsoft.com/office/drawing/2014/main" id="{08291B4D-E586-B923-846D-E8CE35C83B14}"/>
                  </a:ext>
                </a:extLst>
              </p:cNvPr>
              <p:cNvSpPr/>
              <p:nvPr/>
            </p:nvSpPr>
            <p:spPr>
              <a:xfrm>
                <a:off x="-417616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2" name="Google Shape;11532;g3acbb144eea_1_6349">
                <a:extLst>
                  <a:ext uri="{FF2B5EF4-FFF2-40B4-BE49-F238E27FC236}">
                    <a16:creationId xmlns:a16="http://schemas.microsoft.com/office/drawing/2014/main" id="{EFA6E446-ECB0-DA13-9FF2-D568FEE8BD64}"/>
                  </a:ext>
                </a:extLst>
              </p:cNvPr>
              <p:cNvSpPr/>
              <p:nvPr/>
            </p:nvSpPr>
            <p:spPr>
              <a:xfrm>
                <a:off x="-4113347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3" name="Google Shape;11533;g3acbb144eea_1_6349">
                <a:extLst>
                  <a:ext uri="{FF2B5EF4-FFF2-40B4-BE49-F238E27FC236}">
                    <a16:creationId xmlns:a16="http://schemas.microsoft.com/office/drawing/2014/main" id="{4DDCB26F-5353-2C35-CCC9-D44A3BCD60AA}"/>
                  </a:ext>
                </a:extLst>
              </p:cNvPr>
              <p:cNvSpPr/>
              <p:nvPr/>
            </p:nvSpPr>
            <p:spPr>
              <a:xfrm>
                <a:off x="-4050466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4" name="Google Shape;11534;g3acbb144eea_1_6349">
                <a:extLst>
                  <a:ext uri="{FF2B5EF4-FFF2-40B4-BE49-F238E27FC236}">
                    <a16:creationId xmlns:a16="http://schemas.microsoft.com/office/drawing/2014/main" id="{266DEACC-CE48-69E7-3ADB-4B52E3C69ED2}"/>
                  </a:ext>
                </a:extLst>
              </p:cNvPr>
              <p:cNvSpPr/>
              <p:nvPr/>
            </p:nvSpPr>
            <p:spPr>
              <a:xfrm>
                <a:off x="-3987653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5" name="Google Shape;11535;g3acbb144eea_1_6349">
                <a:extLst>
                  <a:ext uri="{FF2B5EF4-FFF2-40B4-BE49-F238E27FC236}">
                    <a16:creationId xmlns:a16="http://schemas.microsoft.com/office/drawing/2014/main" id="{73C324B0-6789-265E-DAD4-C9AAD78163F2}"/>
                  </a:ext>
                </a:extLst>
              </p:cNvPr>
              <p:cNvSpPr/>
              <p:nvPr/>
            </p:nvSpPr>
            <p:spPr>
              <a:xfrm>
                <a:off x="-3924839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6" name="Google Shape;11536;g3acbb144eea_1_6349">
                <a:extLst>
                  <a:ext uri="{FF2B5EF4-FFF2-40B4-BE49-F238E27FC236}">
                    <a16:creationId xmlns:a16="http://schemas.microsoft.com/office/drawing/2014/main" id="{D995B589-9EB7-B163-0D70-C74BAE422E77}"/>
                  </a:ext>
                </a:extLst>
              </p:cNvPr>
              <p:cNvSpPr/>
              <p:nvPr/>
            </p:nvSpPr>
            <p:spPr>
              <a:xfrm>
                <a:off x="-3861958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7" name="Google Shape;11537;g3acbb144eea_1_6349">
                <a:extLst>
                  <a:ext uri="{FF2B5EF4-FFF2-40B4-BE49-F238E27FC236}">
                    <a16:creationId xmlns:a16="http://schemas.microsoft.com/office/drawing/2014/main" id="{F3D20293-C25F-53C5-2DEB-BC1B1CBCE9AD}"/>
                  </a:ext>
                </a:extLst>
              </p:cNvPr>
              <p:cNvSpPr/>
              <p:nvPr/>
            </p:nvSpPr>
            <p:spPr>
              <a:xfrm>
                <a:off x="-3799145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8" name="Google Shape;11538;g3acbb144eea_1_6349">
                <a:extLst>
                  <a:ext uri="{FF2B5EF4-FFF2-40B4-BE49-F238E27FC236}">
                    <a16:creationId xmlns:a16="http://schemas.microsoft.com/office/drawing/2014/main" id="{1485A3C1-5FEC-FC15-18E7-A199A2490DE1}"/>
                  </a:ext>
                </a:extLst>
              </p:cNvPr>
              <p:cNvSpPr/>
              <p:nvPr/>
            </p:nvSpPr>
            <p:spPr>
              <a:xfrm>
                <a:off x="-3736264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9" name="Google Shape;11539;g3acbb144eea_1_6349">
                <a:extLst>
                  <a:ext uri="{FF2B5EF4-FFF2-40B4-BE49-F238E27FC236}">
                    <a16:creationId xmlns:a16="http://schemas.microsoft.com/office/drawing/2014/main" id="{FE1E78C2-DC32-5AAE-B9EC-FB01F0B37C46}"/>
                  </a:ext>
                </a:extLst>
              </p:cNvPr>
              <p:cNvSpPr/>
              <p:nvPr/>
            </p:nvSpPr>
            <p:spPr>
              <a:xfrm>
                <a:off x="-367345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0" name="Google Shape;11540;g3acbb144eea_1_6349">
                <a:extLst>
                  <a:ext uri="{FF2B5EF4-FFF2-40B4-BE49-F238E27FC236}">
                    <a16:creationId xmlns:a16="http://schemas.microsoft.com/office/drawing/2014/main" id="{210E7D63-B9B6-ED48-D461-10B90FDD7419}"/>
                  </a:ext>
                </a:extLst>
              </p:cNvPr>
              <p:cNvSpPr/>
              <p:nvPr/>
            </p:nvSpPr>
            <p:spPr>
              <a:xfrm>
                <a:off x="-361057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541" name="Google Shape;11541;g3acbb144eea_1_6349">
            <a:extLst>
              <a:ext uri="{FF2B5EF4-FFF2-40B4-BE49-F238E27FC236}">
                <a16:creationId xmlns:a16="http://schemas.microsoft.com/office/drawing/2014/main" id="{17209A56-5087-1BC8-B2A0-528DA4C9DDB3}"/>
              </a:ext>
            </a:extLst>
          </p:cNvPr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1542" name="Google Shape;11542;g3acbb144eea_1_6349">
              <a:extLst>
                <a:ext uri="{FF2B5EF4-FFF2-40B4-BE49-F238E27FC236}">
                  <a16:creationId xmlns:a16="http://schemas.microsoft.com/office/drawing/2014/main" id="{172289D8-DF7E-98C2-206E-0743FC0AF2AC}"/>
                </a:ext>
              </a:extLst>
            </p:cNvPr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43" name="Google Shape;11543;g3acbb144eea_1_6349">
              <a:extLst>
                <a:ext uri="{FF2B5EF4-FFF2-40B4-BE49-F238E27FC236}">
                  <a16:creationId xmlns:a16="http://schemas.microsoft.com/office/drawing/2014/main" id="{2507848E-E42B-A185-0890-01FF43D02A49}"/>
                </a:ext>
              </a:extLst>
            </p:cNvPr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1544" name="Google Shape;11544;g3acbb144eea_1_6349">
                <a:extLst>
                  <a:ext uri="{FF2B5EF4-FFF2-40B4-BE49-F238E27FC236}">
                    <a16:creationId xmlns:a16="http://schemas.microsoft.com/office/drawing/2014/main" id="{6FD8EA2F-4912-0358-2B6C-957199DF45C5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1545" name="Google Shape;11545;g3acbb144eea_1_6349">
                  <a:extLst>
                    <a:ext uri="{FF2B5EF4-FFF2-40B4-BE49-F238E27FC236}">
                      <a16:creationId xmlns:a16="http://schemas.microsoft.com/office/drawing/2014/main" id="{C6C5D667-E632-9620-0BBA-4EE04BB90AAA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g3acbb144eea_1_6349">
                  <a:extLst>
                    <a:ext uri="{FF2B5EF4-FFF2-40B4-BE49-F238E27FC236}">
                      <a16:creationId xmlns:a16="http://schemas.microsoft.com/office/drawing/2014/main" id="{42FC90C3-AEE2-78CD-B5F1-AF25A63D983B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7" name="Google Shape;11547;g3acbb144eea_1_6349">
                  <a:extLst>
                    <a:ext uri="{FF2B5EF4-FFF2-40B4-BE49-F238E27FC236}">
                      <a16:creationId xmlns:a16="http://schemas.microsoft.com/office/drawing/2014/main" id="{C45E5737-52B3-5E80-05FA-191231E1E2DE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g3acbb144eea_1_6349">
                  <a:extLst>
                    <a:ext uri="{FF2B5EF4-FFF2-40B4-BE49-F238E27FC236}">
                      <a16:creationId xmlns:a16="http://schemas.microsoft.com/office/drawing/2014/main" id="{51301DED-DE30-6DBA-22BB-0CF7E0701F76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g3acbb144eea_1_6349">
                  <a:extLst>
                    <a:ext uri="{FF2B5EF4-FFF2-40B4-BE49-F238E27FC236}">
                      <a16:creationId xmlns:a16="http://schemas.microsoft.com/office/drawing/2014/main" id="{159AB882-DBE2-9C22-8AF6-173BBC142F47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g3acbb144eea_1_6349">
                <a:extLst>
                  <a:ext uri="{FF2B5EF4-FFF2-40B4-BE49-F238E27FC236}">
                    <a16:creationId xmlns:a16="http://schemas.microsoft.com/office/drawing/2014/main" id="{1652855F-49FF-30C8-0D1A-7E7B293D7EB1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1551" name="Google Shape;11551;g3acbb144eea_1_6349">
                  <a:extLst>
                    <a:ext uri="{FF2B5EF4-FFF2-40B4-BE49-F238E27FC236}">
                      <a16:creationId xmlns:a16="http://schemas.microsoft.com/office/drawing/2014/main" id="{5E2267A9-E59A-4C21-196E-50B3BDCE5F24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g3acbb144eea_1_6349">
                  <a:extLst>
                    <a:ext uri="{FF2B5EF4-FFF2-40B4-BE49-F238E27FC236}">
                      <a16:creationId xmlns:a16="http://schemas.microsoft.com/office/drawing/2014/main" id="{343735AD-A62F-0028-764F-25870E4B99BF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g3acbb144eea_1_6349">
                  <a:extLst>
                    <a:ext uri="{FF2B5EF4-FFF2-40B4-BE49-F238E27FC236}">
                      <a16:creationId xmlns:a16="http://schemas.microsoft.com/office/drawing/2014/main" id="{32F88EC3-64B5-2BB7-ACCF-30F31124EE32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g3acbb144eea_1_6349">
                  <a:extLst>
                    <a:ext uri="{FF2B5EF4-FFF2-40B4-BE49-F238E27FC236}">
                      <a16:creationId xmlns:a16="http://schemas.microsoft.com/office/drawing/2014/main" id="{1604F89B-D175-BC91-5A60-37FEC4661089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g3acbb144eea_1_6349">
                  <a:extLst>
                    <a:ext uri="{FF2B5EF4-FFF2-40B4-BE49-F238E27FC236}">
                      <a16:creationId xmlns:a16="http://schemas.microsoft.com/office/drawing/2014/main" id="{64DCBE3C-AAA8-C602-DA9E-126F56649601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g3acbb144eea_1_6349">
                <a:extLst>
                  <a:ext uri="{FF2B5EF4-FFF2-40B4-BE49-F238E27FC236}">
                    <a16:creationId xmlns:a16="http://schemas.microsoft.com/office/drawing/2014/main" id="{B40F02A7-9A5D-F3D6-00C9-08E1435C9E22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1557" name="Google Shape;11557;g3acbb144eea_1_6349">
                  <a:extLst>
                    <a:ext uri="{FF2B5EF4-FFF2-40B4-BE49-F238E27FC236}">
                      <a16:creationId xmlns:a16="http://schemas.microsoft.com/office/drawing/2014/main" id="{C79B78E4-4C57-A37B-2522-A7B6B92032A2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g3acbb144eea_1_6349">
                  <a:extLst>
                    <a:ext uri="{FF2B5EF4-FFF2-40B4-BE49-F238E27FC236}">
                      <a16:creationId xmlns:a16="http://schemas.microsoft.com/office/drawing/2014/main" id="{CE35F380-2FFD-A2FC-E1AD-CC144B301B3E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g3acbb144eea_1_6349">
                  <a:extLst>
                    <a:ext uri="{FF2B5EF4-FFF2-40B4-BE49-F238E27FC236}">
                      <a16:creationId xmlns:a16="http://schemas.microsoft.com/office/drawing/2014/main" id="{2978E9E9-810D-9EDB-BB91-3D8F1393859E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g3acbb144eea_1_6349">
                  <a:extLst>
                    <a:ext uri="{FF2B5EF4-FFF2-40B4-BE49-F238E27FC236}">
                      <a16:creationId xmlns:a16="http://schemas.microsoft.com/office/drawing/2014/main" id="{DE111F3C-A6A5-7AFD-DEB8-81FA97208CC5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g3acbb144eea_1_6349">
                  <a:extLst>
                    <a:ext uri="{FF2B5EF4-FFF2-40B4-BE49-F238E27FC236}">
                      <a16:creationId xmlns:a16="http://schemas.microsoft.com/office/drawing/2014/main" id="{96F79DA1-EC94-8631-FBF2-9BC4066A91F5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g3acbb144eea_1_6349">
                <a:extLst>
                  <a:ext uri="{FF2B5EF4-FFF2-40B4-BE49-F238E27FC236}">
                    <a16:creationId xmlns:a16="http://schemas.microsoft.com/office/drawing/2014/main" id="{ACDDFF00-0187-9982-A6BE-FA8FA2D29AC7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1563" name="Google Shape;11563;g3acbb144eea_1_6349">
                  <a:extLst>
                    <a:ext uri="{FF2B5EF4-FFF2-40B4-BE49-F238E27FC236}">
                      <a16:creationId xmlns:a16="http://schemas.microsoft.com/office/drawing/2014/main" id="{2853C205-4D47-4664-AD23-179B3377DF4B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g3acbb144eea_1_6349">
                  <a:extLst>
                    <a:ext uri="{FF2B5EF4-FFF2-40B4-BE49-F238E27FC236}">
                      <a16:creationId xmlns:a16="http://schemas.microsoft.com/office/drawing/2014/main" id="{2A0B6C6F-473E-2771-8BD9-7544F17F443A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5" name="Google Shape;11565;g3acbb144eea_1_6349">
                  <a:extLst>
                    <a:ext uri="{FF2B5EF4-FFF2-40B4-BE49-F238E27FC236}">
                      <a16:creationId xmlns:a16="http://schemas.microsoft.com/office/drawing/2014/main" id="{D4CA5BB4-664E-F019-0504-287609BCF4A1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6" name="Google Shape;11566;g3acbb144eea_1_6349">
                  <a:extLst>
                    <a:ext uri="{FF2B5EF4-FFF2-40B4-BE49-F238E27FC236}">
                      <a16:creationId xmlns:a16="http://schemas.microsoft.com/office/drawing/2014/main" id="{034EC4AE-EA6B-8460-98D4-2C1A94EF88A6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g3acbb144eea_1_6349">
                  <a:extLst>
                    <a:ext uri="{FF2B5EF4-FFF2-40B4-BE49-F238E27FC236}">
                      <a16:creationId xmlns:a16="http://schemas.microsoft.com/office/drawing/2014/main" id="{7E630F67-9CDF-83A8-ED0B-B47CE9D7F581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568" name="Google Shape;11568;g3acbb144eea_1_6349">
            <a:extLst>
              <a:ext uri="{FF2B5EF4-FFF2-40B4-BE49-F238E27FC236}">
                <a16:creationId xmlns:a16="http://schemas.microsoft.com/office/drawing/2014/main" id="{63047A11-AD8C-1432-71DB-0C276B685C79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1569" name="Google Shape;11569;g3acbb144eea_1_6349">
              <a:extLst>
                <a:ext uri="{FF2B5EF4-FFF2-40B4-BE49-F238E27FC236}">
                  <a16:creationId xmlns:a16="http://schemas.microsoft.com/office/drawing/2014/main" id="{28F4AB12-A807-EB86-06B0-1E2D51A73DDB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70" name="Google Shape;11570;g3acbb144eea_1_6349">
              <a:extLst>
                <a:ext uri="{FF2B5EF4-FFF2-40B4-BE49-F238E27FC236}">
                  <a16:creationId xmlns:a16="http://schemas.microsoft.com/office/drawing/2014/main" id="{A01A34BF-C984-00F8-4B7C-8B3BE4C0303F}"/>
                </a:ext>
              </a:extLst>
            </p:cNvPr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1571" name="Google Shape;11571;g3acbb144eea_1_6349">
                <a:extLst>
                  <a:ext uri="{FF2B5EF4-FFF2-40B4-BE49-F238E27FC236}">
                    <a16:creationId xmlns:a16="http://schemas.microsoft.com/office/drawing/2014/main" id="{C24A61D3-D2A7-93D9-F1D5-0A0477AF5A00}"/>
                  </a:ext>
                </a:extLst>
              </p:cNvPr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1572" name="Google Shape;11572;g3acbb144eea_1_6349">
                  <a:extLst>
                    <a:ext uri="{FF2B5EF4-FFF2-40B4-BE49-F238E27FC236}">
                      <a16:creationId xmlns:a16="http://schemas.microsoft.com/office/drawing/2014/main" id="{01D0E5C0-2E47-1E22-5CE1-F552035B5D6C}"/>
                    </a:ext>
                  </a:extLst>
                </p:cNvPr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1573" name="Google Shape;11573;g3acbb144eea_1_6349">
                    <a:extLst>
                      <a:ext uri="{FF2B5EF4-FFF2-40B4-BE49-F238E27FC236}">
                        <a16:creationId xmlns:a16="http://schemas.microsoft.com/office/drawing/2014/main" id="{064A635E-9113-1B45-87FC-2891092A8281}"/>
                      </a:ext>
                    </a:extLst>
                  </p:cNvPr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4" name="Google Shape;11574;g3acbb144eea_1_6349">
                    <a:extLst>
                      <a:ext uri="{FF2B5EF4-FFF2-40B4-BE49-F238E27FC236}">
                        <a16:creationId xmlns:a16="http://schemas.microsoft.com/office/drawing/2014/main" id="{FC4BF079-E46B-F2FE-1B3F-4F2963816A00}"/>
                      </a:ext>
                    </a:extLst>
                  </p:cNvPr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5" name="Google Shape;11575;g3acbb144eea_1_6349">
                    <a:extLst>
                      <a:ext uri="{FF2B5EF4-FFF2-40B4-BE49-F238E27FC236}">
                        <a16:creationId xmlns:a16="http://schemas.microsoft.com/office/drawing/2014/main" id="{C2169798-6014-33F5-9B17-5836AEC54363}"/>
                      </a:ext>
                    </a:extLst>
                  </p:cNvPr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6" name="Google Shape;11576;g3acbb144eea_1_6349">
                    <a:extLst>
                      <a:ext uri="{FF2B5EF4-FFF2-40B4-BE49-F238E27FC236}">
                        <a16:creationId xmlns:a16="http://schemas.microsoft.com/office/drawing/2014/main" id="{353F33BB-8871-E336-5767-0E5DC44AEF7A}"/>
                      </a:ext>
                    </a:extLst>
                  </p:cNvPr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7" name="Google Shape;11577;g3acbb144eea_1_6349">
                    <a:extLst>
                      <a:ext uri="{FF2B5EF4-FFF2-40B4-BE49-F238E27FC236}">
                        <a16:creationId xmlns:a16="http://schemas.microsoft.com/office/drawing/2014/main" id="{379F79CD-71BE-DF49-FCF8-3258E0FAAC25}"/>
                      </a:ext>
                    </a:extLst>
                  </p:cNvPr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8" name="Google Shape;11578;g3acbb144eea_1_6349">
                    <a:extLst>
                      <a:ext uri="{FF2B5EF4-FFF2-40B4-BE49-F238E27FC236}">
                        <a16:creationId xmlns:a16="http://schemas.microsoft.com/office/drawing/2014/main" id="{57C65AD6-284A-23EB-F739-EC8A033D4D9F}"/>
                      </a:ext>
                    </a:extLst>
                  </p:cNvPr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9" name="Google Shape;11579;g3acbb144eea_1_6349">
                    <a:extLst>
                      <a:ext uri="{FF2B5EF4-FFF2-40B4-BE49-F238E27FC236}">
                        <a16:creationId xmlns:a16="http://schemas.microsoft.com/office/drawing/2014/main" id="{311434D9-0EBA-865A-1000-C6C011C75F43}"/>
                      </a:ext>
                    </a:extLst>
                  </p:cNvPr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0" name="Google Shape;11580;g3acbb144eea_1_6349">
                  <a:extLst>
                    <a:ext uri="{FF2B5EF4-FFF2-40B4-BE49-F238E27FC236}">
                      <a16:creationId xmlns:a16="http://schemas.microsoft.com/office/drawing/2014/main" id="{848AE5DB-C678-D5BB-DF2A-072F1CC22820}"/>
                    </a:ext>
                  </a:extLst>
                </p:cNvPr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1581" name="Google Shape;11581;g3acbb144eea_1_6349">
                    <a:extLst>
                      <a:ext uri="{FF2B5EF4-FFF2-40B4-BE49-F238E27FC236}">
                        <a16:creationId xmlns:a16="http://schemas.microsoft.com/office/drawing/2014/main" id="{6F4FAA1E-AA25-94FE-E939-B6D31834788B}"/>
                      </a:ext>
                    </a:extLst>
                  </p:cNvPr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2" name="Google Shape;11582;g3acbb144eea_1_6349">
                    <a:extLst>
                      <a:ext uri="{FF2B5EF4-FFF2-40B4-BE49-F238E27FC236}">
                        <a16:creationId xmlns:a16="http://schemas.microsoft.com/office/drawing/2014/main" id="{C09D8449-5E6C-9D45-1C2A-D348AEA22EAB}"/>
                      </a:ext>
                    </a:extLst>
                  </p:cNvPr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3" name="Google Shape;11583;g3acbb144eea_1_6349">
                    <a:extLst>
                      <a:ext uri="{FF2B5EF4-FFF2-40B4-BE49-F238E27FC236}">
                        <a16:creationId xmlns:a16="http://schemas.microsoft.com/office/drawing/2014/main" id="{ECBB5DFD-4A3A-4E6B-0F84-8621B1012DA6}"/>
                      </a:ext>
                    </a:extLst>
                  </p:cNvPr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4" name="Google Shape;11584;g3acbb144eea_1_6349">
                    <a:extLst>
                      <a:ext uri="{FF2B5EF4-FFF2-40B4-BE49-F238E27FC236}">
                        <a16:creationId xmlns:a16="http://schemas.microsoft.com/office/drawing/2014/main" id="{7FF67628-CFE5-594E-136F-974905D442D9}"/>
                      </a:ext>
                    </a:extLst>
                  </p:cNvPr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5" name="Google Shape;11585;g3acbb144eea_1_6349">
                    <a:extLst>
                      <a:ext uri="{FF2B5EF4-FFF2-40B4-BE49-F238E27FC236}">
                        <a16:creationId xmlns:a16="http://schemas.microsoft.com/office/drawing/2014/main" id="{3BB16B11-4706-7295-A44F-DD6D2F0790E0}"/>
                      </a:ext>
                    </a:extLst>
                  </p:cNvPr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6" name="Google Shape;11586;g3acbb144eea_1_6349">
                    <a:extLst>
                      <a:ext uri="{FF2B5EF4-FFF2-40B4-BE49-F238E27FC236}">
                        <a16:creationId xmlns:a16="http://schemas.microsoft.com/office/drawing/2014/main" id="{85B8B46E-213D-2D2D-D0EB-62991CAC488A}"/>
                      </a:ext>
                    </a:extLst>
                  </p:cNvPr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7" name="Google Shape;11587;g3acbb144eea_1_6349">
                  <a:extLst>
                    <a:ext uri="{FF2B5EF4-FFF2-40B4-BE49-F238E27FC236}">
                      <a16:creationId xmlns:a16="http://schemas.microsoft.com/office/drawing/2014/main" id="{33CE5C09-3BC3-DD65-E5AF-A9C03EE3E35C}"/>
                    </a:ext>
                  </a:extLst>
                </p:cNvPr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1588" name="Google Shape;11588;g3acbb144eea_1_6349">
                    <a:extLst>
                      <a:ext uri="{FF2B5EF4-FFF2-40B4-BE49-F238E27FC236}">
                        <a16:creationId xmlns:a16="http://schemas.microsoft.com/office/drawing/2014/main" id="{4C33198E-D46A-3FE8-2182-E9930D47FA12}"/>
                      </a:ext>
                    </a:extLst>
                  </p:cNvPr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9" name="Google Shape;11589;g3acbb144eea_1_6349">
                    <a:extLst>
                      <a:ext uri="{FF2B5EF4-FFF2-40B4-BE49-F238E27FC236}">
                        <a16:creationId xmlns:a16="http://schemas.microsoft.com/office/drawing/2014/main" id="{D69ADFC0-3D7C-1D70-A819-8E9A742FF385}"/>
                      </a:ext>
                    </a:extLst>
                  </p:cNvPr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0" name="Google Shape;11590;g3acbb144eea_1_6349">
                    <a:extLst>
                      <a:ext uri="{FF2B5EF4-FFF2-40B4-BE49-F238E27FC236}">
                        <a16:creationId xmlns:a16="http://schemas.microsoft.com/office/drawing/2014/main" id="{AE5E9EE4-29F5-5C47-5317-39FEEAE1D358}"/>
                      </a:ext>
                    </a:extLst>
                  </p:cNvPr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1" name="Google Shape;11591;g3acbb144eea_1_6349">
                    <a:extLst>
                      <a:ext uri="{FF2B5EF4-FFF2-40B4-BE49-F238E27FC236}">
                        <a16:creationId xmlns:a16="http://schemas.microsoft.com/office/drawing/2014/main" id="{4A463ED2-7CD3-AB93-A577-F150C76C1694}"/>
                      </a:ext>
                    </a:extLst>
                  </p:cNvPr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2" name="Google Shape;11592;g3acbb144eea_1_6349">
                    <a:extLst>
                      <a:ext uri="{FF2B5EF4-FFF2-40B4-BE49-F238E27FC236}">
                        <a16:creationId xmlns:a16="http://schemas.microsoft.com/office/drawing/2014/main" id="{002EBC3E-1956-9A58-0759-8D0D2618D062}"/>
                      </a:ext>
                    </a:extLst>
                  </p:cNvPr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3" name="Google Shape;11593;g3acbb144eea_1_6349">
                    <a:extLst>
                      <a:ext uri="{FF2B5EF4-FFF2-40B4-BE49-F238E27FC236}">
                        <a16:creationId xmlns:a16="http://schemas.microsoft.com/office/drawing/2014/main" id="{75C9FC6E-DEE1-D6D6-A51C-C9D635032616}"/>
                      </a:ext>
                    </a:extLst>
                  </p:cNvPr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94" name="Google Shape;11594;g3acbb144eea_1_6349">
                  <a:extLst>
                    <a:ext uri="{FF2B5EF4-FFF2-40B4-BE49-F238E27FC236}">
                      <a16:creationId xmlns:a16="http://schemas.microsoft.com/office/drawing/2014/main" id="{243D9037-18B5-0DCE-1771-62A1CF7C71B2}"/>
                    </a:ext>
                  </a:extLst>
                </p:cNvPr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1595" name="Google Shape;11595;g3acbb144eea_1_6349">
                    <a:extLst>
                      <a:ext uri="{FF2B5EF4-FFF2-40B4-BE49-F238E27FC236}">
                        <a16:creationId xmlns:a16="http://schemas.microsoft.com/office/drawing/2014/main" id="{1FAA06D6-4947-DE7A-A5D3-82296575CF31}"/>
                      </a:ext>
                    </a:extLst>
                  </p:cNvPr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6" name="Google Shape;11596;g3acbb144eea_1_6349">
                    <a:extLst>
                      <a:ext uri="{FF2B5EF4-FFF2-40B4-BE49-F238E27FC236}">
                        <a16:creationId xmlns:a16="http://schemas.microsoft.com/office/drawing/2014/main" id="{1AED16C1-047D-8AA9-3ED7-86C257694BC0}"/>
                      </a:ext>
                    </a:extLst>
                  </p:cNvPr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597" name="Google Shape;11597;g3acbb144eea_1_6349">
                  <a:extLst>
                    <a:ext uri="{FF2B5EF4-FFF2-40B4-BE49-F238E27FC236}">
                      <a16:creationId xmlns:a16="http://schemas.microsoft.com/office/drawing/2014/main" id="{EA09D147-752F-9F22-6A8F-836316573866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g3acbb144eea_1_6349">
                <a:extLst>
                  <a:ext uri="{FF2B5EF4-FFF2-40B4-BE49-F238E27FC236}">
                    <a16:creationId xmlns:a16="http://schemas.microsoft.com/office/drawing/2014/main" id="{0A954976-0B56-6788-CD3A-6DDD13D9FAD0}"/>
                  </a:ext>
                </a:extLst>
              </p:cNvPr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1599" name="Google Shape;11599;g3acbb144eea_1_6349">
                  <a:extLst>
                    <a:ext uri="{FF2B5EF4-FFF2-40B4-BE49-F238E27FC236}">
                      <a16:creationId xmlns:a16="http://schemas.microsoft.com/office/drawing/2014/main" id="{5A6FECE6-F73E-5ECF-8C5E-3087BEB857AD}"/>
                    </a:ext>
                  </a:extLst>
                </p:cNvPr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g3acbb144eea_1_6349">
                  <a:extLst>
                    <a:ext uri="{FF2B5EF4-FFF2-40B4-BE49-F238E27FC236}">
                      <a16:creationId xmlns:a16="http://schemas.microsoft.com/office/drawing/2014/main" id="{CB528BFE-A8AD-B3C5-96BD-6A834BB755E8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1" name="Google Shape;11601;g3acbb144eea_1_6349">
            <a:extLst>
              <a:ext uri="{FF2B5EF4-FFF2-40B4-BE49-F238E27FC236}">
                <a16:creationId xmlns:a16="http://schemas.microsoft.com/office/drawing/2014/main" id="{26AFDE21-95A4-C8EF-BAB3-84C6871EF74F}"/>
              </a:ext>
            </a:extLst>
          </p:cNvPr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11602" name="Google Shape;11602;g3acbb144eea_1_6349">
              <a:extLst>
                <a:ext uri="{FF2B5EF4-FFF2-40B4-BE49-F238E27FC236}">
                  <a16:creationId xmlns:a16="http://schemas.microsoft.com/office/drawing/2014/main" id="{840FBCD5-06AF-9B27-FB25-0CD4F08B1816}"/>
                </a:ext>
              </a:extLst>
            </p:cNvPr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03" name="Google Shape;11603;g3acbb144eea_1_6349">
              <a:extLst>
                <a:ext uri="{FF2B5EF4-FFF2-40B4-BE49-F238E27FC236}">
                  <a16:creationId xmlns:a16="http://schemas.microsoft.com/office/drawing/2014/main" id="{F119BB4F-0D5E-4260-27EF-75138E4EB756}"/>
                </a:ext>
              </a:extLst>
            </p:cNvPr>
            <p:cNvGrpSpPr/>
            <p:nvPr/>
          </p:nvGrpSpPr>
          <p:grpSpPr>
            <a:xfrm>
              <a:off x="293479" y="1952625"/>
              <a:ext cx="1162050" cy="1170198"/>
              <a:chOff x="3769889" y="1952625"/>
              <a:chExt cx="1162050" cy="1170198"/>
            </a:xfrm>
          </p:grpSpPr>
          <p:sp>
            <p:nvSpPr>
              <p:cNvPr id="11604" name="Google Shape;11604;g3acbb144eea_1_6349">
                <a:extLst>
                  <a:ext uri="{FF2B5EF4-FFF2-40B4-BE49-F238E27FC236}">
                    <a16:creationId xmlns:a16="http://schemas.microsoft.com/office/drawing/2014/main" id="{687C625B-1796-7C69-04F4-4BF2198AAD7D}"/>
                  </a:ext>
                </a:extLst>
              </p:cNvPr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5" name="Google Shape;11605;g3acbb144eea_1_6349">
                <a:extLst>
                  <a:ext uri="{FF2B5EF4-FFF2-40B4-BE49-F238E27FC236}">
                    <a16:creationId xmlns:a16="http://schemas.microsoft.com/office/drawing/2014/main" id="{1B314042-17EC-6A18-2172-3EC90468D85C}"/>
                  </a:ext>
                </a:extLst>
              </p:cNvPr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6" name="Google Shape;11606;g3acbb144eea_1_6349">
                <a:extLst>
                  <a:ext uri="{FF2B5EF4-FFF2-40B4-BE49-F238E27FC236}">
                    <a16:creationId xmlns:a16="http://schemas.microsoft.com/office/drawing/2014/main" id="{F0935350-F5BF-4A7B-30E8-B383D486BAC6}"/>
                  </a:ext>
                </a:extLst>
              </p:cNvPr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7" name="Google Shape;11607;g3acbb144eea_1_6349">
                <a:extLst>
                  <a:ext uri="{FF2B5EF4-FFF2-40B4-BE49-F238E27FC236}">
                    <a16:creationId xmlns:a16="http://schemas.microsoft.com/office/drawing/2014/main" id="{2096D723-48BD-0061-8E92-F5469F6B8F6A}"/>
                  </a:ext>
                </a:extLst>
              </p:cNvPr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8" name="Google Shape;11608;g3acbb144eea_1_6349">
                <a:extLst>
                  <a:ext uri="{FF2B5EF4-FFF2-40B4-BE49-F238E27FC236}">
                    <a16:creationId xmlns:a16="http://schemas.microsoft.com/office/drawing/2014/main" id="{398C8D33-66E8-FAE9-5687-308D094F1D99}"/>
                  </a:ext>
                </a:extLst>
              </p:cNvPr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9" name="Google Shape;11609;g3acbb144eea_1_6349">
                <a:extLst>
                  <a:ext uri="{FF2B5EF4-FFF2-40B4-BE49-F238E27FC236}">
                    <a16:creationId xmlns:a16="http://schemas.microsoft.com/office/drawing/2014/main" id="{A8990B2C-B3B2-0060-6816-DBBF785D4B88}"/>
                  </a:ext>
                </a:extLst>
              </p:cNvPr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0" name="Google Shape;11610;g3acbb144eea_1_6349">
                <a:extLst>
                  <a:ext uri="{FF2B5EF4-FFF2-40B4-BE49-F238E27FC236}">
                    <a16:creationId xmlns:a16="http://schemas.microsoft.com/office/drawing/2014/main" id="{D6B55A3D-ACA4-FB69-92B4-3848834966D6}"/>
                  </a:ext>
                </a:extLst>
              </p:cNvPr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1" name="Google Shape;11611;g3acbb144eea_1_6349">
                <a:extLst>
                  <a:ext uri="{FF2B5EF4-FFF2-40B4-BE49-F238E27FC236}">
                    <a16:creationId xmlns:a16="http://schemas.microsoft.com/office/drawing/2014/main" id="{8317BE9B-AAC2-90F6-0B0B-606906702672}"/>
                  </a:ext>
                </a:extLst>
              </p:cNvPr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2" name="Google Shape;11612;g3acbb144eea_1_6349">
                <a:extLst>
                  <a:ext uri="{FF2B5EF4-FFF2-40B4-BE49-F238E27FC236}">
                    <a16:creationId xmlns:a16="http://schemas.microsoft.com/office/drawing/2014/main" id="{79F61384-6D02-205B-98D6-3B38570CD1A3}"/>
                  </a:ext>
                </a:extLst>
              </p:cNvPr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3" name="Google Shape;11613;g3acbb144eea_1_6349">
                <a:extLst>
                  <a:ext uri="{FF2B5EF4-FFF2-40B4-BE49-F238E27FC236}">
                    <a16:creationId xmlns:a16="http://schemas.microsoft.com/office/drawing/2014/main" id="{1B0BBAD7-B867-BF25-6D54-0E4564CAF923}"/>
                  </a:ext>
                </a:extLst>
              </p:cNvPr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4" name="Google Shape;11614;g3acbb144eea_1_6349">
                <a:extLst>
                  <a:ext uri="{FF2B5EF4-FFF2-40B4-BE49-F238E27FC236}">
                    <a16:creationId xmlns:a16="http://schemas.microsoft.com/office/drawing/2014/main" id="{FFD7D0A5-6C94-F9C4-2F14-2BE918B40B0C}"/>
                  </a:ext>
                </a:extLst>
              </p:cNvPr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5" name="Google Shape;11615;g3acbb144eea_1_6349">
                <a:extLst>
                  <a:ext uri="{FF2B5EF4-FFF2-40B4-BE49-F238E27FC236}">
                    <a16:creationId xmlns:a16="http://schemas.microsoft.com/office/drawing/2014/main" id="{A46F2D12-0141-B7ED-63C6-8347D667D171}"/>
                  </a:ext>
                </a:extLst>
              </p:cNvPr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6" name="Google Shape;11616;g3acbb144eea_1_6349">
                <a:extLst>
                  <a:ext uri="{FF2B5EF4-FFF2-40B4-BE49-F238E27FC236}">
                    <a16:creationId xmlns:a16="http://schemas.microsoft.com/office/drawing/2014/main" id="{369EC040-CFCB-8A14-ED74-66C0995DA220}"/>
                  </a:ext>
                </a:extLst>
              </p:cNvPr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7" name="Google Shape;11617;g3acbb144eea_1_6349">
                <a:extLst>
                  <a:ext uri="{FF2B5EF4-FFF2-40B4-BE49-F238E27FC236}">
                    <a16:creationId xmlns:a16="http://schemas.microsoft.com/office/drawing/2014/main" id="{4F3F3DE2-74FB-9745-6F26-4AA3D2C61FF7}"/>
                  </a:ext>
                </a:extLst>
              </p:cNvPr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8" name="Google Shape;11618;g3acbb144eea_1_6349">
                <a:extLst>
                  <a:ext uri="{FF2B5EF4-FFF2-40B4-BE49-F238E27FC236}">
                    <a16:creationId xmlns:a16="http://schemas.microsoft.com/office/drawing/2014/main" id="{F05CCDB0-1D04-1181-7589-D0E8A4ABF3CA}"/>
                  </a:ext>
                </a:extLst>
              </p:cNvPr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9" name="Google Shape;11619;g3acbb144eea_1_6349">
                <a:extLst>
                  <a:ext uri="{FF2B5EF4-FFF2-40B4-BE49-F238E27FC236}">
                    <a16:creationId xmlns:a16="http://schemas.microsoft.com/office/drawing/2014/main" id="{10FCE412-CAB3-685B-C43C-7E2AA2581FB1}"/>
                  </a:ext>
                </a:extLst>
              </p:cNvPr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0" name="Google Shape;11620;g3acbb144eea_1_6349">
                <a:extLst>
                  <a:ext uri="{FF2B5EF4-FFF2-40B4-BE49-F238E27FC236}">
                    <a16:creationId xmlns:a16="http://schemas.microsoft.com/office/drawing/2014/main" id="{1FF3636B-05B4-3EE3-63E2-CF3B0878EF8F}"/>
                  </a:ext>
                </a:extLst>
              </p:cNvPr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1" name="Google Shape;11621;g3acbb144eea_1_6349">
                <a:extLst>
                  <a:ext uri="{FF2B5EF4-FFF2-40B4-BE49-F238E27FC236}">
                    <a16:creationId xmlns:a16="http://schemas.microsoft.com/office/drawing/2014/main" id="{5E6BA881-6B76-36E3-C413-9AE94B438E6F}"/>
                  </a:ext>
                </a:extLst>
              </p:cNvPr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2" name="Google Shape;11622;g3acbb144eea_1_6349">
                <a:extLst>
                  <a:ext uri="{FF2B5EF4-FFF2-40B4-BE49-F238E27FC236}">
                    <a16:creationId xmlns:a16="http://schemas.microsoft.com/office/drawing/2014/main" id="{A9D5C198-49D5-A130-2705-FFA295103190}"/>
                  </a:ext>
                </a:extLst>
              </p:cNvPr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3" name="Google Shape;11623;g3acbb144eea_1_6349">
                <a:extLst>
                  <a:ext uri="{FF2B5EF4-FFF2-40B4-BE49-F238E27FC236}">
                    <a16:creationId xmlns:a16="http://schemas.microsoft.com/office/drawing/2014/main" id="{0A4682D3-B155-6144-7911-4155FFB3B607}"/>
                  </a:ext>
                </a:extLst>
              </p:cNvPr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4" name="Google Shape;11624;g3acbb144eea_1_6349">
                <a:extLst>
                  <a:ext uri="{FF2B5EF4-FFF2-40B4-BE49-F238E27FC236}">
                    <a16:creationId xmlns:a16="http://schemas.microsoft.com/office/drawing/2014/main" id="{11C2FBBF-A346-E40D-C961-3BB0F9826436}"/>
                  </a:ext>
                </a:extLst>
              </p:cNvPr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5" name="Google Shape;11625;g3acbb144eea_1_6349">
                <a:extLst>
                  <a:ext uri="{FF2B5EF4-FFF2-40B4-BE49-F238E27FC236}">
                    <a16:creationId xmlns:a16="http://schemas.microsoft.com/office/drawing/2014/main" id="{407AC834-69D7-A47D-67F6-A839ED1DBF12}"/>
                  </a:ext>
                </a:extLst>
              </p:cNvPr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6" name="Google Shape;11626;g3acbb144eea_1_6349">
                <a:extLst>
                  <a:ext uri="{FF2B5EF4-FFF2-40B4-BE49-F238E27FC236}">
                    <a16:creationId xmlns:a16="http://schemas.microsoft.com/office/drawing/2014/main" id="{0AEF6C6D-BA43-E5A8-BB59-4FE793BCEFDC}"/>
                  </a:ext>
                </a:extLst>
              </p:cNvPr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7" name="Google Shape;11627;g3acbb144eea_1_6349">
                <a:extLst>
                  <a:ext uri="{FF2B5EF4-FFF2-40B4-BE49-F238E27FC236}">
                    <a16:creationId xmlns:a16="http://schemas.microsoft.com/office/drawing/2014/main" id="{D7544263-A5CB-8772-4CD6-463E42FBB2EB}"/>
                  </a:ext>
                </a:extLst>
              </p:cNvPr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8" name="Google Shape;11628;g3acbb144eea_1_6349">
                <a:extLst>
                  <a:ext uri="{FF2B5EF4-FFF2-40B4-BE49-F238E27FC236}">
                    <a16:creationId xmlns:a16="http://schemas.microsoft.com/office/drawing/2014/main" id="{94C6AD23-210A-6A4F-7AEC-4BC2CC4F4DB9}"/>
                  </a:ext>
                </a:extLst>
              </p:cNvPr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9" name="Google Shape;11629;g3acbb144eea_1_6349">
                <a:extLst>
                  <a:ext uri="{FF2B5EF4-FFF2-40B4-BE49-F238E27FC236}">
                    <a16:creationId xmlns:a16="http://schemas.microsoft.com/office/drawing/2014/main" id="{C0902182-6B6B-E65E-69FA-05A259ACD4FD}"/>
                  </a:ext>
                </a:extLst>
              </p:cNvPr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0" name="Google Shape;11630;g3acbb144eea_1_6349">
                <a:extLst>
                  <a:ext uri="{FF2B5EF4-FFF2-40B4-BE49-F238E27FC236}">
                    <a16:creationId xmlns:a16="http://schemas.microsoft.com/office/drawing/2014/main" id="{47AEDF78-D11A-E78E-366D-253269FFD495}"/>
                  </a:ext>
                </a:extLst>
              </p:cNvPr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1" name="Google Shape;11631;g3acbb144eea_1_6349">
                <a:extLst>
                  <a:ext uri="{FF2B5EF4-FFF2-40B4-BE49-F238E27FC236}">
                    <a16:creationId xmlns:a16="http://schemas.microsoft.com/office/drawing/2014/main" id="{3FDD97F7-F642-F122-7125-E5CFF083DC49}"/>
                  </a:ext>
                </a:extLst>
              </p:cNvPr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2" name="Google Shape;11632;g3acbb144eea_1_6349">
                <a:extLst>
                  <a:ext uri="{FF2B5EF4-FFF2-40B4-BE49-F238E27FC236}">
                    <a16:creationId xmlns:a16="http://schemas.microsoft.com/office/drawing/2014/main" id="{A7F6FF16-F448-19CF-FB7D-FE5B4E40E543}"/>
                  </a:ext>
                </a:extLst>
              </p:cNvPr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3" name="Google Shape;11633;g3acbb144eea_1_6349">
                <a:extLst>
                  <a:ext uri="{FF2B5EF4-FFF2-40B4-BE49-F238E27FC236}">
                    <a16:creationId xmlns:a16="http://schemas.microsoft.com/office/drawing/2014/main" id="{25389245-58EE-D69E-5192-D1E89EB0F023}"/>
                  </a:ext>
                </a:extLst>
              </p:cNvPr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4" name="Google Shape;11634;g3acbb144eea_1_6349">
                <a:extLst>
                  <a:ext uri="{FF2B5EF4-FFF2-40B4-BE49-F238E27FC236}">
                    <a16:creationId xmlns:a16="http://schemas.microsoft.com/office/drawing/2014/main" id="{234B0DEB-95BA-40B1-7498-73B5AE610ED0}"/>
                  </a:ext>
                </a:extLst>
              </p:cNvPr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5" name="Google Shape;11635;g3acbb144eea_1_6349">
                <a:extLst>
                  <a:ext uri="{FF2B5EF4-FFF2-40B4-BE49-F238E27FC236}">
                    <a16:creationId xmlns:a16="http://schemas.microsoft.com/office/drawing/2014/main" id="{D293FF31-0E76-BF79-DD36-207F1B2B54F5}"/>
                  </a:ext>
                </a:extLst>
              </p:cNvPr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6" name="Google Shape;11636;g3acbb144eea_1_6349">
                <a:extLst>
                  <a:ext uri="{FF2B5EF4-FFF2-40B4-BE49-F238E27FC236}">
                    <a16:creationId xmlns:a16="http://schemas.microsoft.com/office/drawing/2014/main" id="{8B91128D-4BBC-2F15-C8B4-B53987441EAC}"/>
                  </a:ext>
                </a:extLst>
              </p:cNvPr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7" name="Google Shape;11637;g3acbb144eea_1_6349">
                <a:extLst>
                  <a:ext uri="{FF2B5EF4-FFF2-40B4-BE49-F238E27FC236}">
                    <a16:creationId xmlns:a16="http://schemas.microsoft.com/office/drawing/2014/main" id="{67DE3F8A-E8B2-0B2B-BBB0-C684F2EBF1B5}"/>
                  </a:ext>
                </a:extLst>
              </p:cNvPr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8" name="Google Shape;11638;g3acbb144eea_1_6349">
                <a:extLst>
                  <a:ext uri="{FF2B5EF4-FFF2-40B4-BE49-F238E27FC236}">
                    <a16:creationId xmlns:a16="http://schemas.microsoft.com/office/drawing/2014/main" id="{80A70B95-DF5B-1904-603A-57FDFAD8527F}"/>
                  </a:ext>
                </a:extLst>
              </p:cNvPr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9" name="Google Shape;11639;g3acbb144eea_1_6349">
                <a:extLst>
                  <a:ext uri="{FF2B5EF4-FFF2-40B4-BE49-F238E27FC236}">
                    <a16:creationId xmlns:a16="http://schemas.microsoft.com/office/drawing/2014/main" id="{EAE063D8-24BB-7113-BF33-CB7725BF1371}"/>
                  </a:ext>
                </a:extLst>
              </p:cNvPr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0" name="Google Shape;11640;g3acbb144eea_1_6349">
                <a:extLst>
                  <a:ext uri="{FF2B5EF4-FFF2-40B4-BE49-F238E27FC236}">
                    <a16:creationId xmlns:a16="http://schemas.microsoft.com/office/drawing/2014/main" id="{C7BAC09D-DA04-BBEC-74FD-B289D3FE4E44}"/>
                  </a:ext>
                </a:extLst>
              </p:cNvPr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1" name="Google Shape;11641;g3acbb144eea_1_6349">
                <a:extLst>
                  <a:ext uri="{FF2B5EF4-FFF2-40B4-BE49-F238E27FC236}">
                    <a16:creationId xmlns:a16="http://schemas.microsoft.com/office/drawing/2014/main" id="{BDBB36B5-5FDA-CCF7-DA9E-AF54CB5174CA}"/>
                  </a:ext>
                </a:extLst>
              </p:cNvPr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2" name="Google Shape;11642;g3acbb144eea_1_6349">
                <a:extLst>
                  <a:ext uri="{FF2B5EF4-FFF2-40B4-BE49-F238E27FC236}">
                    <a16:creationId xmlns:a16="http://schemas.microsoft.com/office/drawing/2014/main" id="{7532E2E4-D550-1448-2FA9-C09573A43F36}"/>
                  </a:ext>
                </a:extLst>
              </p:cNvPr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3" name="Google Shape;11643;g3acbb144eea_1_6349">
                <a:extLst>
                  <a:ext uri="{FF2B5EF4-FFF2-40B4-BE49-F238E27FC236}">
                    <a16:creationId xmlns:a16="http://schemas.microsoft.com/office/drawing/2014/main" id="{97275A53-E29E-E095-0384-255C4B93CCB9}"/>
                  </a:ext>
                </a:extLst>
              </p:cNvPr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4" name="Google Shape;11644;g3acbb144eea_1_6349">
                <a:extLst>
                  <a:ext uri="{FF2B5EF4-FFF2-40B4-BE49-F238E27FC236}">
                    <a16:creationId xmlns:a16="http://schemas.microsoft.com/office/drawing/2014/main" id="{0F8835A8-B386-05E3-994E-D44D4358EEED}"/>
                  </a:ext>
                </a:extLst>
              </p:cNvPr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5" name="Google Shape;11645;g3acbb144eea_1_6349">
                <a:extLst>
                  <a:ext uri="{FF2B5EF4-FFF2-40B4-BE49-F238E27FC236}">
                    <a16:creationId xmlns:a16="http://schemas.microsoft.com/office/drawing/2014/main" id="{1A850A2C-8E6F-74E4-CE04-DBE0409A9F3E}"/>
                  </a:ext>
                </a:extLst>
              </p:cNvPr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6" name="Google Shape;11646;g3acbb144eea_1_6349">
                <a:extLst>
                  <a:ext uri="{FF2B5EF4-FFF2-40B4-BE49-F238E27FC236}">
                    <a16:creationId xmlns:a16="http://schemas.microsoft.com/office/drawing/2014/main" id="{F641CF7A-A938-54FB-D890-D117A5248B86}"/>
                  </a:ext>
                </a:extLst>
              </p:cNvPr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7" name="Google Shape;11647;g3acbb144eea_1_6349">
                <a:extLst>
                  <a:ext uri="{FF2B5EF4-FFF2-40B4-BE49-F238E27FC236}">
                    <a16:creationId xmlns:a16="http://schemas.microsoft.com/office/drawing/2014/main" id="{C4CF5643-9BAF-C996-BAC5-61F62DC53E29}"/>
                  </a:ext>
                </a:extLst>
              </p:cNvPr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8" name="Google Shape;11648;g3acbb144eea_1_6349">
                <a:extLst>
                  <a:ext uri="{FF2B5EF4-FFF2-40B4-BE49-F238E27FC236}">
                    <a16:creationId xmlns:a16="http://schemas.microsoft.com/office/drawing/2014/main" id="{17E61C75-7A24-D8C1-69FB-B3BED42449A3}"/>
                  </a:ext>
                </a:extLst>
              </p:cNvPr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9" name="Google Shape;11649;g3acbb144eea_1_6349">
                <a:extLst>
                  <a:ext uri="{FF2B5EF4-FFF2-40B4-BE49-F238E27FC236}">
                    <a16:creationId xmlns:a16="http://schemas.microsoft.com/office/drawing/2014/main" id="{CB35C8A9-4702-6E7E-83C9-A9E48A72DF48}"/>
                  </a:ext>
                </a:extLst>
              </p:cNvPr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0" name="Google Shape;11650;g3acbb144eea_1_6349">
                <a:extLst>
                  <a:ext uri="{FF2B5EF4-FFF2-40B4-BE49-F238E27FC236}">
                    <a16:creationId xmlns:a16="http://schemas.microsoft.com/office/drawing/2014/main" id="{ECC1E0B4-45BD-AE6A-402E-8AC703019A13}"/>
                  </a:ext>
                </a:extLst>
              </p:cNvPr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1" name="Google Shape;11651;g3acbb144eea_1_6349">
                <a:extLst>
                  <a:ext uri="{FF2B5EF4-FFF2-40B4-BE49-F238E27FC236}">
                    <a16:creationId xmlns:a16="http://schemas.microsoft.com/office/drawing/2014/main" id="{4B685358-9D97-E15F-1E75-F0EAD0280681}"/>
                  </a:ext>
                </a:extLst>
              </p:cNvPr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2" name="Google Shape;11652;g3acbb144eea_1_6349">
                <a:extLst>
                  <a:ext uri="{FF2B5EF4-FFF2-40B4-BE49-F238E27FC236}">
                    <a16:creationId xmlns:a16="http://schemas.microsoft.com/office/drawing/2014/main" id="{A0B89DC7-6E35-1966-1C0D-AF63D723EF8A}"/>
                  </a:ext>
                </a:extLst>
              </p:cNvPr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3" name="Google Shape;11653;g3acbb144eea_1_6349">
                <a:extLst>
                  <a:ext uri="{FF2B5EF4-FFF2-40B4-BE49-F238E27FC236}">
                    <a16:creationId xmlns:a16="http://schemas.microsoft.com/office/drawing/2014/main" id="{5854A72C-83F8-AA38-3311-4D29B26155CE}"/>
                  </a:ext>
                </a:extLst>
              </p:cNvPr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4" name="Google Shape;11654;g3acbb144eea_1_6349">
                <a:extLst>
                  <a:ext uri="{FF2B5EF4-FFF2-40B4-BE49-F238E27FC236}">
                    <a16:creationId xmlns:a16="http://schemas.microsoft.com/office/drawing/2014/main" id="{72707A49-F066-00EF-6015-C2EA6FEC7EFE}"/>
                  </a:ext>
                </a:extLst>
              </p:cNvPr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5" name="Google Shape;11655;g3acbb144eea_1_6349">
                <a:extLst>
                  <a:ext uri="{FF2B5EF4-FFF2-40B4-BE49-F238E27FC236}">
                    <a16:creationId xmlns:a16="http://schemas.microsoft.com/office/drawing/2014/main" id="{D55947F0-298F-0248-29F0-F0D0D8B09FBE}"/>
                  </a:ext>
                </a:extLst>
              </p:cNvPr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6" name="Google Shape;11656;g3acbb144eea_1_6349">
                <a:extLst>
                  <a:ext uri="{FF2B5EF4-FFF2-40B4-BE49-F238E27FC236}">
                    <a16:creationId xmlns:a16="http://schemas.microsoft.com/office/drawing/2014/main" id="{97F5267E-4154-A6DD-E8F9-70BDE5D10834}"/>
                  </a:ext>
                </a:extLst>
              </p:cNvPr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7" name="Google Shape;11657;g3acbb144eea_1_6349">
                <a:extLst>
                  <a:ext uri="{FF2B5EF4-FFF2-40B4-BE49-F238E27FC236}">
                    <a16:creationId xmlns:a16="http://schemas.microsoft.com/office/drawing/2014/main" id="{EB1B2C80-8366-8E75-E557-A89029B5ED35}"/>
                  </a:ext>
                </a:extLst>
              </p:cNvPr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8" name="Google Shape;11658;g3acbb144eea_1_6349">
                <a:extLst>
                  <a:ext uri="{FF2B5EF4-FFF2-40B4-BE49-F238E27FC236}">
                    <a16:creationId xmlns:a16="http://schemas.microsoft.com/office/drawing/2014/main" id="{5FB12365-F82E-4B58-9C5F-2A51C7BA04B6}"/>
                  </a:ext>
                </a:extLst>
              </p:cNvPr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9" name="Google Shape;11659;g3acbb144eea_1_6349">
                <a:extLst>
                  <a:ext uri="{FF2B5EF4-FFF2-40B4-BE49-F238E27FC236}">
                    <a16:creationId xmlns:a16="http://schemas.microsoft.com/office/drawing/2014/main" id="{3FFC4273-9E7E-2D60-1CA7-C08E8FF7B5FE}"/>
                  </a:ext>
                </a:extLst>
              </p:cNvPr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0" name="Google Shape;11660;g3acbb144eea_1_6349">
                <a:extLst>
                  <a:ext uri="{FF2B5EF4-FFF2-40B4-BE49-F238E27FC236}">
                    <a16:creationId xmlns:a16="http://schemas.microsoft.com/office/drawing/2014/main" id="{9D0024F9-D2EB-21C7-77D0-48A0E313AA54}"/>
                  </a:ext>
                </a:extLst>
              </p:cNvPr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1" name="Google Shape;11661;g3acbb144eea_1_6349">
                <a:extLst>
                  <a:ext uri="{FF2B5EF4-FFF2-40B4-BE49-F238E27FC236}">
                    <a16:creationId xmlns:a16="http://schemas.microsoft.com/office/drawing/2014/main" id="{ED83E2B2-A459-AC1E-4438-3D6B26CB5ACF}"/>
                  </a:ext>
                </a:extLst>
              </p:cNvPr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2" name="Google Shape;11662;g3acbb144eea_1_6349">
                <a:extLst>
                  <a:ext uri="{FF2B5EF4-FFF2-40B4-BE49-F238E27FC236}">
                    <a16:creationId xmlns:a16="http://schemas.microsoft.com/office/drawing/2014/main" id="{CF31780F-2D29-DCEA-CB00-8186542C8586}"/>
                  </a:ext>
                </a:extLst>
              </p:cNvPr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3" name="Google Shape;11663;g3acbb144eea_1_6349">
                <a:extLst>
                  <a:ext uri="{FF2B5EF4-FFF2-40B4-BE49-F238E27FC236}">
                    <a16:creationId xmlns:a16="http://schemas.microsoft.com/office/drawing/2014/main" id="{AF81EBA3-E31B-DD4E-6A13-4A23F3A53288}"/>
                  </a:ext>
                </a:extLst>
              </p:cNvPr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4" name="Google Shape;11664;g3acbb144eea_1_6349">
                <a:extLst>
                  <a:ext uri="{FF2B5EF4-FFF2-40B4-BE49-F238E27FC236}">
                    <a16:creationId xmlns:a16="http://schemas.microsoft.com/office/drawing/2014/main" id="{EAF65FCA-D444-7B9F-C981-9664A14F66C0}"/>
                  </a:ext>
                </a:extLst>
              </p:cNvPr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5" name="Google Shape;11665;g3acbb144eea_1_6349">
                <a:extLst>
                  <a:ext uri="{FF2B5EF4-FFF2-40B4-BE49-F238E27FC236}">
                    <a16:creationId xmlns:a16="http://schemas.microsoft.com/office/drawing/2014/main" id="{D04C738B-06BB-D66F-EA56-40C06BE74316}"/>
                  </a:ext>
                </a:extLst>
              </p:cNvPr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6" name="Google Shape;11666;g3acbb144eea_1_6349">
                <a:extLst>
                  <a:ext uri="{FF2B5EF4-FFF2-40B4-BE49-F238E27FC236}">
                    <a16:creationId xmlns:a16="http://schemas.microsoft.com/office/drawing/2014/main" id="{1B58074A-9C25-1C72-E0BF-DA902E92B297}"/>
                  </a:ext>
                </a:extLst>
              </p:cNvPr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7" name="Google Shape;11667;g3acbb144eea_1_6349">
                <a:extLst>
                  <a:ext uri="{FF2B5EF4-FFF2-40B4-BE49-F238E27FC236}">
                    <a16:creationId xmlns:a16="http://schemas.microsoft.com/office/drawing/2014/main" id="{54AB00D5-73B2-9E01-59E5-62E5C8522B8B}"/>
                  </a:ext>
                </a:extLst>
              </p:cNvPr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8" name="Google Shape;11668;g3acbb144eea_1_6349">
                <a:extLst>
                  <a:ext uri="{FF2B5EF4-FFF2-40B4-BE49-F238E27FC236}">
                    <a16:creationId xmlns:a16="http://schemas.microsoft.com/office/drawing/2014/main" id="{A845C915-B10C-27E8-E9C5-75C1FBF8D2E3}"/>
                  </a:ext>
                </a:extLst>
              </p:cNvPr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9" name="Google Shape;11669;g3acbb144eea_1_6349">
                <a:extLst>
                  <a:ext uri="{FF2B5EF4-FFF2-40B4-BE49-F238E27FC236}">
                    <a16:creationId xmlns:a16="http://schemas.microsoft.com/office/drawing/2014/main" id="{F47406BD-2C65-633B-6C67-8F6EC6D7EADA}"/>
                  </a:ext>
                </a:extLst>
              </p:cNvPr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0" name="Google Shape;11670;g3acbb144eea_1_6349">
                <a:extLst>
                  <a:ext uri="{FF2B5EF4-FFF2-40B4-BE49-F238E27FC236}">
                    <a16:creationId xmlns:a16="http://schemas.microsoft.com/office/drawing/2014/main" id="{14336FCB-6BA6-26E5-097D-07B1316A0E48}"/>
                  </a:ext>
                </a:extLst>
              </p:cNvPr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1" name="Google Shape;11671;g3acbb144eea_1_6349">
                <a:extLst>
                  <a:ext uri="{FF2B5EF4-FFF2-40B4-BE49-F238E27FC236}">
                    <a16:creationId xmlns:a16="http://schemas.microsoft.com/office/drawing/2014/main" id="{35BB3A43-DD7A-0BC9-A160-81727A00F6BF}"/>
                  </a:ext>
                </a:extLst>
              </p:cNvPr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2" name="Google Shape;11672;g3acbb144eea_1_6349">
                <a:extLst>
                  <a:ext uri="{FF2B5EF4-FFF2-40B4-BE49-F238E27FC236}">
                    <a16:creationId xmlns:a16="http://schemas.microsoft.com/office/drawing/2014/main" id="{E823DDC2-0409-A659-68E1-02157402323E}"/>
                  </a:ext>
                </a:extLst>
              </p:cNvPr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3" name="Google Shape;11673;g3acbb144eea_1_6349">
                <a:extLst>
                  <a:ext uri="{FF2B5EF4-FFF2-40B4-BE49-F238E27FC236}">
                    <a16:creationId xmlns:a16="http://schemas.microsoft.com/office/drawing/2014/main" id="{3CF48B17-7268-EF5A-5197-6C0139A16334}"/>
                  </a:ext>
                </a:extLst>
              </p:cNvPr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4" name="Google Shape;11674;g3acbb144eea_1_6349">
                <a:extLst>
                  <a:ext uri="{FF2B5EF4-FFF2-40B4-BE49-F238E27FC236}">
                    <a16:creationId xmlns:a16="http://schemas.microsoft.com/office/drawing/2014/main" id="{435EF353-138E-2A66-C710-134C00ED2192}"/>
                  </a:ext>
                </a:extLst>
              </p:cNvPr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5" name="Google Shape;11675;g3acbb144eea_1_6349">
                <a:extLst>
                  <a:ext uri="{FF2B5EF4-FFF2-40B4-BE49-F238E27FC236}">
                    <a16:creationId xmlns:a16="http://schemas.microsoft.com/office/drawing/2014/main" id="{CE50EED5-5B4A-AFB1-9ADC-9EC3ABD43A26}"/>
                  </a:ext>
                </a:extLst>
              </p:cNvPr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6" name="Google Shape;11676;g3acbb144eea_1_6349">
                <a:extLst>
                  <a:ext uri="{FF2B5EF4-FFF2-40B4-BE49-F238E27FC236}">
                    <a16:creationId xmlns:a16="http://schemas.microsoft.com/office/drawing/2014/main" id="{6FDD8C1E-1303-F4C4-013D-5F41E4193A16}"/>
                  </a:ext>
                </a:extLst>
              </p:cNvPr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7" name="Google Shape;11677;g3acbb144eea_1_6349">
                <a:extLst>
                  <a:ext uri="{FF2B5EF4-FFF2-40B4-BE49-F238E27FC236}">
                    <a16:creationId xmlns:a16="http://schemas.microsoft.com/office/drawing/2014/main" id="{5A84D8B4-2E51-A80B-A5BD-BA83111B2EAD}"/>
                  </a:ext>
                </a:extLst>
              </p:cNvPr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8" name="Google Shape;11678;g3acbb144eea_1_6349">
                <a:extLst>
                  <a:ext uri="{FF2B5EF4-FFF2-40B4-BE49-F238E27FC236}">
                    <a16:creationId xmlns:a16="http://schemas.microsoft.com/office/drawing/2014/main" id="{271D1851-8630-4047-50C4-A31D34D7F01D}"/>
                  </a:ext>
                </a:extLst>
              </p:cNvPr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9" name="Google Shape;11679;g3acbb144eea_1_6349">
                <a:extLst>
                  <a:ext uri="{FF2B5EF4-FFF2-40B4-BE49-F238E27FC236}">
                    <a16:creationId xmlns:a16="http://schemas.microsoft.com/office/drawing/2014/main" id="{6FB88017-C196-894E-E035-0C6F1288B681}"/>
                  </a:ext>
                </a:extLst>
              </p:cNvPr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0" name="Google Shape;11680;g3acbb144eea_1_6349">
                <a:extLst>
                  <a:ext uri="{FF2B5EF4-FFF2-40B4-BE49-F238E27FC236}">
                    <a16:creationId xmlns:a16="http://schemas.microsoft.com/office/drawing/2014/main" id="{59A28C80-6A40-5286-2BE8-D567D925EBC1}"/>
                  </a:ext>
                </a:extLst>
              </p:cNvPr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1" name="Google Shape;11681;g3acbb144eea_1_6349">
                <a:extLst>
                  <a:ext uri="{FF2B5EF4-FFF2-40B4-BE49-F238E27FC236}">
                    <a16:creationId xmlns:a16="http://schemas.microsoft.com/office/drawing/2014/main" id="{6BE0762E-7BC3-D784-E8D9-1CE64F397B47}"/>
                  </a:ext>
                </a:extLst>
              </p:cNvPr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2" name="Google Shape;11682;g3acbb144eea_1_6349">
                <a:extLst>
                  <a:ext uri="{FF2B5EF4-FFF2-40B4-BE49-F238E27FC236}">
                    <a16:creationId xmlns:a16="http://schemas.microsoft.com/office/drawing/2014/main" id="{656A6A4A-22CC-B505-58C7-72BACFCB69D3}"/>
                  </a:ext>
                </a:extLst>
              </p:cNvPr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3" name="Google Shape;11683;g3acbb144eea_1_6349">
                <a:extLst>
                  <a:ext uri="{FF2B5EF4-FFF2-40B4-BE49-F238E27FC236}">
                    <a16:creationId xmlns:a16="http://schemas.microsoft.com/office/drawing/2014/main" id="{E529BDC0-C47E-70A3-D161-FF352871E29C}"/>
                  </a:ext>
                </a:extLst>
              </p:cNvPr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4" name="Google Shape;11684;g3acbb144eea_1_6349">
                <a:extLst>
                  <a:ext uri="{FF2B5EF4-FFF2-40B4-BE49-F238E27FC236}">
                    <a16:creationId xmlns:a16="http://schemas.microsoft.com/office/drawing/2014/main" id="{DC3E11D5-AA86-1131-C602-EE24EB6EEAD2}"/>
                  </a:ext>
                </a:extLst>
              </p:cNvPr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5" name="Google Shape;11685;g3acbb144eea_1_6349">
                <a:extLst>
                  <a:ext uri="{FF2B5EF4-FFF2-40B4-BE49-F238E27FC236}">
                    <a16:creationId xmlns:a16="http://schemas.microsoft.com/office/drawing/2014/main" id="{6323272F-6BEF-7B23-3033-ABE2C6B2156A}"/>
                  </a:ext>
                </a:extLst>
              </p:cNvPr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6" name="Google Shape;11686;g3acbb144eea_1_6349">
                <a:extLst>
                  <a:ext uri="{FF2B5EF4-FFF2-40B4-BE49-F238E27FC236}">
                    <a16:creationId xmlns:a16="http://schemas.microsoft.com/office/drawing/2014/main" id="{62EB9429-9A0D-7912-6B40-5D3ABA2F1D55}"/>
                  </a:ext>
                </a:extLst>
              </p:cNvPr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7" name="Google Shape;11687;g3acbb144eea_1_6349">
                <a:extLst>
                  <a:ext uri="{FF2B5EF4-FFF2-40B4-BE49-F238E27FC236}">
                    <a16:creationId xmlns:a16="http://schemas.microsoft.com/office/drawing/2014/main" id="{FEC91D7E-C421-94EE-EEF3-3C52C879EC47}"/>
                  </a:ext>
                </a:extLst>
              </p:cNvPr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8" name="Google Shape;11688;g3acbb144eea_1_6349">
                <a:extLst>
                  <a:ext uri="{FF2B5EF4-FFF2-40B4-BE49-F238E27FC236}">
                    <a16:creationId xmlns:a16="http://schemas.microsoft.com/office/drawing/2014/main" id="{391CD1E2-01BD-7D47-5F58-A663E438390A}"/>
                  </a:ext>
                </a:extLst>
              </p:cNvPr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9" name="Google Shape;11689;g3acbb144eea_1_6349">
                <a:extLst>
                  <a:ext uri="{FF2B5EF4-FFF2-40B4-BE49-F238E27FC236}">
                    <a16:creationId xmlns:a16="http://schemas.microsoft.com/office/drawing/2014/main" id="{3BB8DA1D-AFAA-ADFB-8996-91203768CE92}"/>
                  </a:ext>
                </a:extLst>
              </p:cNvPr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0" name="Google Shape;11690;g3acbb144eea_1_6349">
                <a:extLst>
                  <a:ext uri="{FF2B5EF4-FFF2-40B4-BE49-F238E27FC236}">
                    <a16:creationId xmlns:a16="http://schemas.microsoft.com/office/drawing/2014/main" id="{D0215343-610E-15D4-A016-E6227CB0E98D}"/>
                  </a:ext>
                </a:extLst>
              </p:cNvPr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1" name="Google Shape;11691;g3acbb144eea_1_6349">
                <a:extLst>
                  <a:ext uri="{FF2B5EF4-FFF2-40B4-BE49-F238E27FC236}">
                    <a16:creationId xmlns:a16="http://schemas.microsoft.com/office/drawing/2014/main" id="{D911F9AF-66A3-77E1-0431-5B497A715B78}"/>
                  </a:ext>
                </a:extLst>
              </p:cNvPr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2" name="Google Shape;11692;g3acbb144eea_1_6349">
                <a:extLst>
                  <a:ext uri="{FF2B5EF4-FFF2-40B4-BE49-F238E27FC236}">
                    <a16:creationId xmlns:a16="http://schemas.microsoft.com/office/drawing/2014/main" id="{079BB67B-B8A5-46FC-02B3-EC2F738452B1}"/>
                  </a:ext>
                </a:extLst>
              </p:cNvPr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3" name="Google Shape;11693;g3acbb144eea_1_6349">
                <a:extLst>
                  <a:ext uri="{FF2B5EF4-FFF2-40B4-BE49-F238E27FC236}">
                    <a16:creationId xmlns:a16="http://schemas.microsoft.com/office/drawing/2014/main" id="{8AB2F40F-B661-3D64-303C-EBD028BC0BEC}"/>
                  </a:ext>
                </a:extLst>
              </p:cNvPr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4" name="Google Shape;11694;g3acbb144eea_1_6349">
                <a:extLst>
                  <a:ext uri="{FF2B5EF4-FFF2-40B4-BE49-F238E27FC236}">
                    <a16:creationId xmlns:a16="http://schemas.microsoft.com/office/drawing/2014/main" id="{4AD8B387-FFF0-86D3-3ED0-936E9C9E7529}"/>
                  </a:ext>
                </a:extLst>
              </p:cNvPr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5" name="Google Shape;11695;g3acbb144eea_1_6349">
                <a:extLst>
                  <a:ext uri="{FF2B5EF4-FFF2-40B4-BE49-F238E27FC236}">
                    <a16:creationId xmlns:a16="http://schemas.microsoft.com/office/drawing/2014/main" id="{D60846E7-4ACE-C9C3-8238-2CB1BDF84584}"/>
                  </a:ext>
                </a:extLst>
              </p:cNvPr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6" name="Google Shape;11696;g3acbb144eea_1_6349">
                <a:extLst>
                  <a:ext uri="{FF2B5EF4-FFF2-40B4-BE49-F238E27FC236}">
                    <a16:creationId xmlns:a16="http://schemas.microsoft.com/office/drawing/2014/main" id="{4D231A02-8EE0-5E6F-D699-4529A15BDC48}"/>
                  </a:ext>
                </a:extLst>
              </p:cNvPr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7" name="Google Shape;11697;g3acbb144eea_1_6349">
                <a:extLst>
                  <a:ext uri="{FF2B5EF4-FFF2-40B4-BE49-F238E27FC236}">
                    <a16:creationId xmlns:a16="http://schemas.microsoft.com/office/drawing/2014/main" id="{B9307032-9040-5EED-FC42-EEBFFA2252BE}"/>
                  </a:ext>
                </a:extLst>
              </p:cNvPr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8" name="Google Shape;11698;g3acbb144eea_1_6349">
                <a:extLst>
                  <a:ext uri="{FF2B5EF4-FFF2-40B4-BE49-F238E27FC236}">
                    <a16:creationId xmlns:a16="http://schemas.microsoft.com/office/drawing/2014/main" id="{79A10845-B2EF-8032-3629-41584533ECDD}"/>
                  </a:ext>
                </a:extLst>
              </p:cNvPr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9" name="Google Shape;11699;g3acbb144eea_1_6349">
                <a:extLst>
                  <a:ext uri="{FF2B5EF4-FFF2-40B4-BE49-F238E27FC236}">
                    <a16:creationId xmlns:a16="http://schemas.microsoft.com/office/drawing/2014/main" id="{78A6C6FA-5202-1E4B-8E19-C8BB666997F2}"/>
                  </a:ext>
                </a:extLst>
              </p:cNvPr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0" name="Google Shape;11700;g3acbb144eea_1_6349">
                <a:extLst>
                  <a:ext uri="{FF2B5EF4-FFF2-40B4-BE49-F238E27FC236}">
                    <a16:creationId xmlns:a16="http://schemas.microsoft.com/office/drawing/2014/main" id="{5FE27446-002A-177D-A4C9-01103FBF62A2}"/>
                  </a:ext>
                </a:extLst>
              </p:cNvPr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g3acbb144eea_1_6349">
                <a:extLst>
                  <a:ext uri="{FF2B5EF4-FFF2-40B4-BE49-F238E27FC236}">
                    <a16:creationId xmlns:a16="http://schemas.microsoft.com/office/drawing/2014/main" id="{6705D2B9-27F6-D1F6-328A-E0E6022E2F53}"/>
                  </a:ext>
                </a:extLst>
              </p:cNvPr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2" name="Google Shape;11702;g3acbb144eea_1_6349">
                <a:extLst>
                  <a:ext uri="{FF2B5EF4-FFF2-40B4-BE49-F238E27FC236}">
                    <a16:creationId xmlns:a16="http://schemas.microsoft.com/office/drawing/2014/main" id="{B71EC8D0-CA74-DA4F-58E8-9C76F0500C95}"/>
                  </a:ext>
                </a:extLst>
              </p:cNvPr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3" name="Google Shape;11703;g3acbb144eea_1_6349">
                <a:extLst>
                  <a:ext uri="{FF2B5EF4-FFF2-40B4-BE49-F238E27FC236}">
                    <a16:creationId xmlns:a16="http://schemas.microsoft.com/office/drawing/2014/main" id="{52C4ED42-7F6C-C79A-2688-DD3420EE25F2}"/>
                  </a:ext>
                </a:extLst>
              </p:cNvPr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g3acbb144eea_1_6349">
                <a:extLst>
                  <a:ext uri="{FF2B5EF4-FFF2-40B4-BE49-F238E27FC236}">
                    <a16:creationId xmlns:a16="http://schemas.microsoft.com/office/drawing/2014/main" id="{381716A5-C99E-CC70-3C6E-E06DB68753BC}"/>
                  </a:ext>
                </a:extLst>
              </p:cNvPr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5" name="Google Shape;11705;g3acbb144eea_1_6349">
                <a:extLst>
                  <a:ext uri="{FF2B5EF4-FFF2-40B4-BE49-F238E27FC236}">
                    <a16:creationId xmlns:a16="http://schemas.microsoft.com/office/drawing/2014/main" id="{338CF5A2-9511-9B34-7830-AA13A5E898C6}"/>
                  </a:ext>
                </a:extLst>
              </p:cNvPr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6" name="Google Shape;11706;g3acbb144eea_1_6349">
                <a:extLst>
                  <a:ext uri="{FF2B5EF4-FFF2-40B4-BE49-F238E27FC236}">
                    <a16:creationId xmlns:a16="http://schemas.microsoft.com/office/drawing/2014/main" id="{5D4CCBF1-76F6-92E1-87E7-F57E9A67D93D}"/>
                  </a:ext>
                </a:extLst>
              </p:cNvPr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7" name="Google Shape;11707;g3acbb144eea_1_6349">
                <a:extLst>
                  <a:ext uri="{FF2B5EF4-FFF2-40B4-BE49-F238E27FC236}">
                    <a16:creationId xmlns:a16="http://schemas.microsoft.com/office/drawing/2014/main" id="{E00078D5-A913-643C-9F19-EAEA225F2499}"/>
                  </a:ext>
                </a:extLst>
              </p:cNvPr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8" name="Google Shape;11708;g3acbb144eea_1_6349">
                <a:extLst>
                  <a:ext uri="{FF2B5EF4-FFF2-40B4-BE49-F238E27FC236}">
                    <a16:creationId xmlns:a16="http://schemas.microsoft.com/office/drawing/2014/main" id="{2B210FE4-0856-BFE9-0729-FA648BF1740E}"/>
                  </a:ext>
                </a:extLst>
              </p:cNvPr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9" name="Google Shape;11709;g3acbb144eea_1_6349">
                <a:extLst>
                  <a:ext uri="{FF2B5EF4-FFF2-40B4-BE49-F238E27FC236}">
                    <a16:creationId xmlns:a16="http://schemas.microsoft.com/office/drawing/2014/main" id="{0BADE3A6-A7E3-02A6-B520-00544C325CA6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0" name="Google Shape;11710;g3acbb144eea_1_6349">
                <a:extLst>
                  <a:ext uri="{FF2B5EF4-FFF2-40B4-BE49-F238E27FC236}">
                    <a16:creationId xmlns:a16="http://schemas.microsoft.com/office/drawing/2014/main" id="{62D9E892-43C3-646D-7C22-DA471DA26739}"/>
                  </a:ext>
                </a:extLst>
              </p:cNvPr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1" name="Google Shape;11711;g3acbb144eea_1_6349">
                <a:extLst>
                  <a:ext uri="{FF2B5EF4-FFF2-40B4-BE49-F238E27FC236}">
                    <a16:creationId xmlns:a16="http://schemas.microsoft.com/office/drawing/2014/main" id="{11500A87-4C93-EC4B-5E67-7DF83205B919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2" name="Google Shape;11712;g3acbb144eea_1_6349">
                <a:extLst>
                  <a:ext uri="{FF2B5EF4-FFF2-40B4-BE49-F238E27FC236}">
                    <a16:creationId xmlns:a16="http://schemas.microsoft.com/office/drawing/2014/main" id="{0F2CF3B5-65D6-9C3D-245C-3F2F139597B6}"/>
                  </a:ext>
                </a:extLst>
              </p:cNvPr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3" name="Google Shape;11713;g3acbb144eea_1_6349">
                <a:extLst>
                  <a:ext uri="{FF2B5EF4-FFF2-40B4-BE49-F238E27FC236}">
                    <a16:creationId xmlns:a16="http://schemas.microsoft.com/office/drawing/2014/main" id="{96BDAB77-5E44-6757-3AE5-A981EBC3604D}"/>
                  </a:ext>
                </a:extLst>
              </p:cNvPr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4" name="Google Shape;11714;g3acbb144eea_1_6349">
                <a:extLst>
                  <a:ext uri="{FF2B5EF4-FFF2-40B4-BE49-F238E27FC236}">
                    <a16:creationId xmlns:a16="http://schemas.microsoft.com/office/drawing/2014/main" id="{F16241BE-D71C-FC0C-A3D7-1825E521065B}"/>
                  </a:ext>
                </a:extLst>
              </p:cNvPr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5" name="Google Shape;11715;g3acbb144eea_1_6349">
                <a:extLst>
                  <a:ext uri="{FF2B5EF4-FFF2-40B4-BE49-F238E27FC236}">
                    <a16:creationId xmlns:a16="http://schemas.microsoft.com/office/drawing/2014/main" id="{32C2EEB5-EB55-8E64-94A5-9D02BAFCC6C3}"/>
                  </a:ext>
                </a:extLst>
              </p:cNvPr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6" name="Google Shape;11716;g3acbb144eea_1_6349">
                <a:extLst>
                  <a:ext uri="{FF2B5EF4-FFF2-40B4-BE49-F238E27FC236}">
                    <a16:creationId xmlns:a16="http://schemas.microsoft.com/office/drawing/2014/main" id="{CA976EB1-25E0-E080-D1D9-9989DA59D60E}"/>
                  </a:ext>
                </a:extLst>
              </p:cNvPr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7" name="Google Shape;11717;g3acbb144eea_1_6349">
                <a:extLst>
                  <a:ext uri="{FF2B5EF4-FFF2-40B4-BE49-F238E27FC236}">
                    <a16:creationId xmlns:a16="http://schemas.microsoft.com/office/drawing/2014/main" id="{C1CA0118-5252-F3F8-39B7-041120917D9F}"/>
                  </a:ext>
                </a:extLst>
              </p:cNvPr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8" name="Google Shape;11718;g3acbb144eea_1_6349">
                <a:extLst>
                  <a:ext uri="{FF2B5EF4-FFF2-40B4-BE49-F238E27FC236}">
                    <a16:creationId xmlns:a16="http://schemas.microsoft.com/office/drawing/2014/main" id="{8C38C930-26F0-741A-2742-1D8CE7E54016}"/>
                  </a:ext>
                </a:extLst>
              </p:cNvPr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9" name="Google Shape;11719;g3acbb144eea_1_6349">
                <a:extLst>
                  <a:ext uri="{FF2B5EF4-FFF2-40B4-BE49-F238E27FC236}">
                    <a16:creationId xmlns:a16="http://schemas.microsoft.com/office/drawing/2014/main" id="{57A22B49-A9FB-60AC-05F7-11F088A4ABBC}"/>
                  </a:ext>
                </a:extLst>
              </p:cNvPr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0" name="Google Shape;11720;g3acbb144eea_1_6349">
                <a:extLst>
                  <a:ext uri="{FF2B5EF4-FFF2-40B4-BE49-F238E27FC236}">
                    <a16:creationId xmlns:a16="http://schemas.microsoft.com/office/drawing/2014/main" id="{010CCADA-C73D-1484-F00B-DE19E1B7C5ED}"/>
                  </a:ext>
                </a:extLst>
              </p:cNvPr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1" name="Google Shape;11721;g3acbb144eea_1_6349">
                <a:extLst>
                  <a:ext uri="{FF2B5EF4-FFF2-40B4-BE49-F238E27FC236}">
                    <a16:creationId xmlns:a16="http://schemas.microsoft.com/office/drawing/2014/main" id="{27891562-6385-98E0-D45F-7ECF40B3B34E}"/>
                  </a:ext>
                </a:extLst>
              </p:cNvPr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2" name="Google Shape;11722;g3acbb144eea_1_6349">
                <a:extLst>
                  <a:ext uri="{FF2B5EF4-FFF2-40B4-BE49-F238E27FC236}">
                    <a16:creationId xmlns:a16="http://schemas.microsoft.com/office/drawing/2014/main" id="{BA50DA7A-8AC4-1C2E-9942-51F6BA387703}"/>
                  </a:ext>
                </a:extLst>
              </p:cNvPr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3" name="Google Shape;11723;g3acbb144eea_1_6349">
                <a:extLst>
                  <a:ext uri="{FF2B5EF4-FFF2-40B4-BE49-F238E27FC236}">
                    <a16:creationId xmlns:a16="http://schemas.microsoft.com/office/drawing/2014/main" id="{98FC0340-A69E-4468-2012-ADB18819D37B}"/>
                  </a:ext>
                </a:extLst>
              </p:cNvPr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4" name="Google Shape;11724;g3acbb144eea_1_6349">
                <a:extLst>
                  <a:ext uri="{FF2B5EF4-FFF2-40B4-BE49-F238E27FC236}">
                    <a16:creationId xmlns:a16="http://schemas.microsoft.com/office/drawing/2014/main" id="{1DBF1E33-E69E-18EA-E9E5-C1371FE29BCE}"/>
                  </a:ext>
                </a:extLst>
              </p:cNvPr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5" name="Google Shape;11725;g3acbb144eea_1_6349">
                <a:extLst>
                  <a:ext uri="{FF2B5EF4-FFF2-40B4-BE49-F238E27FC236}">
                    <a16:creationId xmlns:a16="http://schemas.microsoft.com/office/drawing/2014/main" id="{D27406AC-3A47-21DD-467B-28709FD27292}"/>
                  </a:ext>
                </a:extLst>
              </p:cNvPr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27" name="Google Shape;11727;g3acbb144eea_1_6349">
            <a:extLst>
              <a:ext uri="{FF2B5EF4-FFF2-40B4-BE49-F238E27FC236}">
                <a16:creationId xmlns:a16="http://schemas.microsoft.com/office/drawing/2014/main" id="{BFA42BC6-6C98-7760-9E0F-D3753238D465}"/>
              </a:ext>
            </a:extLst>
          </p:cNvPr>
          <p:cNvSpPr/>
          <p:nvPr/>
        </p:nvSpPr>
        <p:spPr>
          <a:xfrm>
            <a:off x="6966919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4" name="Google Shape;11854;g3acbb144eea_1_6349">
            <a:extLst>
              <a:ext uri="{FF2B5EF4-FFF2-40B4-BE49-F238E27FC236}">
                <a16:creationId xmlns:a16="http://schemas.microsoft.com/office/drawing/2014/main" id="{A022635D-23E1-367F-8D04-7664014BCBFB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11855" name="Google Shape;11855;g3acbb144eea_1_6349">
              <a:extLst>
                <a:ext uri="{FF2B5EF4-FFF2-40B4-BE49-F238E27FC236}">
                  <a16:creationId xmlns:a16="http://schemas.microsoft.com/office/drawing/2014/main" id="{D2FE08A9-393D-7303-1482-98F0317AC562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56" name="Google Shape;11856;g3acbb144eea_1_6349">
              <a:extLst>
                <a:ext uri="{FF2B5EF4-FFF2-40B4-BE49-F238E27FC236}">
                  <a16:creationId xmlns:a16="http://schemas.microsoft.com/office/drawing/2014/main" id="{D968D289-48AA-3AC6-A092-8E589233D988}"/>
                </a:ext>
              </a:extLst>
            </p:cNvPr>
            <p:cNvGrpSpPr/>
            <p:nvPr/>
          </p:nvGrpSpPr>
          <p:grpSpPr>
            <a:xfrm>
              <a:off x="330041" y="5454873"/>
              <a:ext cx="1081720" cy="1081721"/>
              <a:chOff x="3802380" y="5451898"/>
              <a:chExt cx="1081720" cy="1081721"/>
            </a:xfrm>
          </p:grpSpPr>
          <p:sp>
            <p:nvSpPr>
              <p:cNvPr id="11857" name="Google Shape;11857;g3acbb144eea_1_6349">
                <a:extLst>
                  <a:ext uri="{FF2B5EF4-FFF2-40B4-BE49-F238E27FC236}">
                    <a16:creationId xmlns:a16="http://schemas.microsoft.com/office/drawing/2014/main" id="{49A703E7-B68F-11B6-166A-964E4C3C6CB8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58" name="Google Shape;11858;g3acbb144eea_1_6349">
                <a:extLst>
                  <a:ext uri="{FF2B5EF4-FFF2-40B4-BE49-F238E27FC236}">
                    <a16:creationId xmlns:a16="http://schemas.microsoft.com/office/drawing/2014/main" id="{27325E9D-3309-EB56-81B1-66FF4E34A5CD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1859" name="Google Shape;11859;g3acbb144eea_1_6349">
                  <a:extLst>
                    <a:ext uri="{FF2B5EF4-FFF2-40B4-BE49-F238E27FC236}">
                      <a16:creationId xmlns:a16="http://schemas.microsoft.com/office/drawing/2014/main" id="{720C273B-DBF8-2E64-BF2E-D821F4ADD568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g3acbb144eea_1_6349">
                  <a:extLst>
                    <a:ext uri="{FF2B5EF4-FFF2-40B4-BE49-F238E27FC236}">
                      <a16:creationId xmlns:a16="http://schemas.microsoft.com/office/drawing/2014/main" id="{F2E11DED-A993-ED77-0F4F-E5814724E255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1" name="Google Shape;11861;g3acbb144eea_1_6349">
                <a:extLst>
                  <a:ext uri="{FF2B5EF4-FFF2-40B4-BE49-F238E27FC236}">
                    <a16:creationId xmlns:a16="http://schemas.microsoft.com/office/drawing/2014/main" id="{63F7D966-6AB4-5924-C5AC-9719ED456E96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1862" name="Google Shape;11862;g3acbb144eea_1_6349">
                  <a:extLst>
                    <a:ext uri="{FF2B5EF4-FFF2-40B4-BE49-F238E27FC236}">
                      <a16:creationId xmlns:a16="http://schemas.microsoft.com/office/drawing/2014/main" id="{D4E150B3-6324-3698-24DA-68BE6AA04604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g3acbb144eea_1_6349">
                  <a:extLst>
                    <a:ext uri="{FF2B5EF4-FFF2-40B4-BE49-F238E27FC236}">
                      <a16:creationId xmlns:a16="http://schemas.microsoft.com/office/drawing/2014/main" id="{9A8CEB32-7BE6-2451-AC89-F7B432CFB3DF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g3acbb144eea_1_6349">
                  <a:extLst>
                    <a:ext uri="{FF2B5EF4-FFF2-40B4-BE49-F238E27FC236}">
                      <a16:creationId xmlns:a16="http://schemas.microsoft.com/office/drawing/2014/main" id="{45EC7088-B30D-0C29-9B05-698EA370E94A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g3acbb144eea_1_6349">
                  <a:extLst>
                    <a:ext uri="{FF2B5EF4-FFF2-40B4-BE49-F238E27FC236}">
                      <a16:creationId xmlns:a16="http://schemas.microsoft.com/office/drawing/2014/main" id="{F0A856DD-0C3D-678D-478D-E85D82912051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6" name="Google Shape;11866;g3acbb144eea_1_6349">
                  <a:extLst>
                    <a:ext uri="{FF2B5EF4-FFF2-40B4-BE49-F238E27FC236}">
                      <a16:creationId xmlns:a16="http://schemas.microsoft.com/office/drawing/2014/main" id="{FE5FC57B-1BC0-3462-79ED-E978BF5BAD98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7" name="Google Shape;11867;g3acbb144eea_1_6349">
                  <a:extLst>
                    <a:ext uri="{FF2B5EF4-FFF2-40B4-BE49-F238E27FC236}">
                      <a16:creationId xmlns:a16="http://schemas.microsoft.com/office/drawing/2014/main" id="{3909F84B-15F0-F359-285C-EA21BD15E324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g3acbb144eea_1_6349">
                  <a:extLst>
                    <a:ext uri="{FF2B5EF4-FFF2-40B4-BE49-F238E27FC236}">
                      <a16:creationId xmlns:a16="http://schemas.microsoft.com/office/drawing/2014/main" id="{CD08F17F-BDDC-EFFA-F14B-62C3A66FA03D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69" name="Google Shape;11869;g3acbb144eea_1_6349">
            <a:extLst>
              <a:ext uri="{FF2B5EF4-FFF2-40B4-BE49-F238E27FC236}">
                <a16:creationId xmlns:a16="http://schemas.microsoft.com/office/drawing/2014/main" id="{129C4192-406B-6A62-ED3F-2C1917828F6A}"/>
              </a:ext>
            </a:extLst>
          </p:cNvPr>
          <p:cNvGrpSpPr/>
          <p:nvPr/>
        </p:nvGrpSpPr>
        <p:grpSpPr>
          <a:xfrm>
            <a:off x="8708655" y="5139217"/>
            <a:ext cx="1741800" cy="1713000"/>
            <a:chOff x="8708655" y="5139217"/>
            <a:chExt cx="1741800" cy="1713000"/>
          </a:xfrm>
        </p:grpSpPr>
        <p:sp>
          <p:nvSpPr>
            <p:cNvPr id="11870" name="Google Shape;11870;g3acbb144eea_1_6349">
              <a:extLst>
                <a:ext uri="{FF2B5EF4-FFF2-40B4-BE49-F238E27FC236}">
                  <a16:creationId xmlns:a16="http://schemas.microsoft.com/office/drawing/2014/main" id="{B271FA55-CCE6-99B2-E28E-AAFBE26D8958}"/>
                </a:ext>
              </a:extLst>
            </p:cNvPr>
            <p:cNvSpPr/>
            <p:nvPr/>
          </p:nvSpPr>
          <p:spPr>
            <a:xfrm>
              <a:off x="8708655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1" name="Google Shape;11871;g3acbb144eea_1_6349">
              <a:extLst>
                <a:ext uri="{FF2B5EF4-FFF2-40B4-BE49-F238E27FC236}">
                  <a16:creationId xmlns:a16="http://schemas.microsoft.com/office/drawing/2014/main" id="{C0CD7EED-5901-09D0-89FC-3B0E64837ECB}"/>
                </a:ext>
              </a:extLst>
            </p:cNvPr>
            <p:cNvGrpSpPr/>
            <p:nvPr/>
          </p:nvGrpSpPr>
          <p:grpSpPr>
            <a:xfrm>
              <a:off x="9229533" y="5416416"/>
              <a:ext cx="699929" cy="1238840"/>
              <a:chOff x="3993685" y="3680616"/>
              <a:chExt cx="707427" cy="1252113"/>
            </a:xfrm>
          </p:grpSpPr>
          <p:grpSp>
            <p:nvGrpSpPr>
              <p:cNvPr id="11872" name="Google Shape;11872;g3acbb144eea_1_6349">
                <a:extLst>
                  <a:ext uri="{FF2B5EF4-FFF2-40B4-BE49-F238E27FC236}">
                    <a16:creationId xmlns:a16="http://schemas.microsoft.com/office/drawing/2014/main" id="{C2D1A488-2443-4838-C07D-896805768854}"/>
                  </a:ext>
                </a:extLst>
              </p:cNvPr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1873" name="Google Shape;11873;g3acbb144eea_1_6349">
                  <a:extLst>
                    <a:ext uri="{FF2B5EF4-FFF2-40B4-BE49-F238E27FC236}">
                      <a16:creationId xmlns:a16="http://schemas.microsoft.com/office/drawing/2014/main" id="{A6F44310-70B4-8955-EE5B-4D17F743B3E0}"/>
                    </a:ext>
                  </a:extLst>
                </p:cNvPr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1874" name="Google Shape;11874;g3acbb144eea_1_6349">
                    <a:extLst>
                      <a:ext uri="{FF2B5EF4-FFF2-40B4-BE49-F238E27FC236}">
                        <a16:creationId xmlns:a16="http://schemas.microsoft.com/office/drawing/2014/main" id="{3C57F4FD-B518-AAF9-019C-53EE2653F7E7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5" name="Google Shape;11875;g3acbb144eea_1_6349">
                    <a:extLst>
                      <a:ext uri="{FF2B5EF4-FFF2-40B4-BE49-F238E27FC236}">
                        <a16:creationId xmlns:a16="http://schemas.microsoft.com/office/drawing/2014/main" id="{68EBA9C4-5AC2-FF30-A125-7FAF615BB184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6" name="Google Shape;11876;g3acbb144eea_1_6349">
                    <a:extLst>
                      <a:ext uri="{FF2B5EF4-FFF2-40B4-BE49-F238E27FC236}">
                        <a16:creationId xmlns:a16="http://schemas.microsoft.com/office/drawing/2014/main" id="{BCDAAF13-037C-77F5-8963-A378DEC1464B}"/>
                      </a:ext>
                    </a:extLst>
                  </p:cNvPr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77" name="Google Shape;11877;g3acbb144eea_1_6349">
                  <a:extLst>
                    <a:ext uri="{FF2B5EF4-FFF2-40B4-BE49-F238E27FC236}">
                      <a16:creationId xmlns:a16="http://schemas.microsoft.com/office/drawing/2014/main" id="{A6F9591A-3D5F-A7BE-323C-448BEC1B6D7B}"/>
                    </a:ext>
                  </a:extLst>
                </p:cNvPr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1878" name="Google Shape;11878;g3acbb144eea_1_6349">
                    <a:extLst>
                      <a:ext uri="{FF2B5EF4-FFF2-40B4-BE49-F238E27FC236}">
                        <a16:creationId xmlns:a16="http://schemas.microsoft.com/office/drawing/2014/main" id="{0901A40B-CCF0-E2B3-0BB5-3EAE488F2ACB}"/>
                      </a:ext>
                    </a:extLst>
                  </p:cNvPr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9" name="Google Shape;11879;g3acbb144eea_1_6349">
                    <a:extLst>
                      <a:ext uri="{FF2B5EF4-FFF2-40B4-BE49-F238E27FC236}">
                        <a16:creationId xmlns:a16="http://schemas.microsoft.com/office/drawing/2014/main" id="{47695A2B-188B-8F79-817F-BC5488E9267F}"/>
                      </a:ext>
                    </a:extLst>
                  </p:cNvPr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0" name="Google Shape;11880;g3acbb144eea_1_6349">
                    <a:extLst>
                      <a:ext uri="{FF2B5EF4-FFF2-40B4-BE49-F238E27FC236}">
                        <a16:creationId xmlns:a16="http://schemas.microsoft.com/office/drawing/2014/main" id="{060AC420-5444-185C-A915-4499ACAFDD28}"/>
                      </a:ext>
                    </a:extLst>
                  </p:cNvPr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1" name="Google Shape;11881;g3acbb144eea_1_6349">
                    <a:extLst>
                      <a:ext uri="{FF2B5EF4-FFF2-40B4-BE49-F238E27FC236}">
                        <a16:creationId xmlns:a16="http://schemas.microsoft.com/office/drawing/2014/main" id="{82FE6DE7-8EBB-7ECA-8DF4-1829FA1EE920}"/>
                      </a:ext>
                    </a:extLst>
                  </p:cNvPr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2" name="Google Shape;11882;g3acbb144eea_1_6349">
                    <a:extLst>
                      <a:ext uri="{FF2B5EF4-FFF2-40B4-BE49-F238E27FC236}">
                        <a16:creationId xmlns:a16="http://schemas.microsoft.com/office/drawing/2014/main" id="{58DE95EC-024D-8123-C418-D82B74716AF5}"/>
                      </a:ext>
                    </a:extLst>
                  </p:cNvPr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3" name="Google Shape;11883;g3acbb144eea_1_6349">
                    <a:extLst>
                      <a:ext uri="{FF2B5EF4-FFF2-40B4-BE49-F238E27FC236}">
                        <a16:creationId xmlns:a16="http://schemas.microsoft.com/office/drawing/2014/main" id="{95D8B13D-C9B2-E959-42E7-0CCC6B310CAF}"/>
                      </a:ext>
                    </a:extLst>
                  </p:cNvPr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4" name="Google Shape;11884;g3acbb144eea_1_6349">
                    <a:extLst>
                      <a:ext uri="{FF2B5EF4-FFF2-40B4-BE49-F238E27FC236}">
                        <a16:creationId xmlns:a16="http://schemas.microsoft.com/office/drawing/2014/main" id="{20364ECA-902C-EFE6-614E-C27629BF6331}"/>
                      </a:ext>
                    </a:extLst>
                  </p:cNvPr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5" name="Google Shape;11885;g3acbb144eea_1_6349">
                    <a:extLst>
                      <a:ext uri="{FF2B5EF4-FFF2-40B4-BE49-F238E27FC236}">
                        <a16:creationId xmlns:a16="http://schemas.microsoft.com/office/drawing/2014/main" id="{21CEFE56-B374-D4FA-8761-6CF17C36C5CB}"/>
                      </a:ext>
                    </a:extLst>
                  </p:cNvPr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886" name="Google Shape;11886;g3acbb144eea_1_6349">
                <a:extLst>
                  <a:ext uri="{FF2B5EF4-FFF2-40B4-BE49-F238E27FC236}">
                    <a16:creationId xmlns:a16="http://schemas.microsoft.com/office/drawing/2014/main" id="{E315FF36-80DC-1188-3245-1EB09225C315}"/>
                  </a:ext>
                </a:extLst>
              </p:cNvPr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1887" name="Google Shape;11887;g3acbb144eea_1_6349">
                  <a:extLst>
                    <a:ext uri="{FF2B5EF4-FFF2-40B4-BE49-F238E27FC236}">
                      <a16:creationId xmlns:a16="http://schemas.microsoft.com/office/drawing/2014/main" id="{9F447AB0-B94E-A689-0A6F-CC99A465294D}"/>
                    </a:ext>
                  </a:extLst>
                </p:cNvPr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1888" name="Google Shape;11888;g3acbb144eea_1_6349">
                    <a:extLst>
                      <a:ext uri="{FF2B5EF4-FFF2-40B4-BE49-F238E27FC236}">
                        <a16:creationId xmlns:a16="http://schemas.microsoft.com/office/drawing/2014/main" id="{7E62CC01-5414-D075-AF87-89CC94162845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9" name="Google Shape;11889;g3acbb144eea_1_6349">
                    <a:extLst>
                      <a:ext uri="{FF2B5EF4-FFF2-40B4-BE49-F238E27FC236}">
                        <a16:creationId xmlns:a16="http://schemas.microsoft.com/office/drawing/2014/main" id="{7495555F-6018-FDC4-1CA2-045F7241B106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0" name="Google Shape;11890;g3acbb144eea_1_6349">
                    <a:extLst>
                      <a:ext uri="{FF2B5EF4-FFF2-40B4-BE49-F238E27FC236}">
                        <a16:creationId xmlns:a16="http://schemas.microsoft.com/office/drawing/2014/main" id="{D64377E3-4F4A-BD19-11DE-D2C468F9388D}"/>
                      </a:ext>
                    </a:extLst>
                  </p:cNvPr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91" name="Google Shape;11891;g3acbb144eea_1_6349">
                  <a:extLst>
                    <a:ext uri="{FF2B5EF4-FFF2-40B4-BE49-F238E27FC236}">
                      <a16:creationId xmlns:a16="http://schemas.microsoft.com/office/drawing/2014/main" id="{340D05B0-CBE3-D40B-0814-D411DE585200}"/>
                    </a:ext>
                  </a:extLst>
                </p:cNvPr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1892" name="Google Shape;11892;g3acbb144eea_1_6349">
                    <a:extLst>
                      <a:ext uri="{FF2B5EF4-FFF2-40B4-BE49-F238E27FC236}">
                        <a16:creationId xmlns:a16="http://schemas.microsoft.com/office/drawing/2014/main" id="{AFD04A64-C604-9171-738A-56A79D8D9B4A}"/>
                      </a:ext>
                    </a:extLst>
                  </p:cNvPr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3" name="Google Shape;11893;g3acbb144eea_1_6349">
                    <a:extLst>
                      <a:ext uri="{FF2B5EF4-FFF2-40B4-BE49-F238E27FC236}">
                        <a16:creationId xmlns:a16="http://schemas.microsoft.com/office/drawing/2014/main" id="{4D411BE6-2EDD-B01A-CE23-6BB85F21DCE6}"/>
                      </a:ext>
                    </a:extLst>
                  </p:cNvPr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4" name="Google Shape;11894;g3acbb144eea_1_6349">
                    <a:extLst>
                      <a:ext uri="{FF2B5EF4-FFF2-40B4-BE49-F238E27FC236}">
                        <a16:creationId xmlns:a16="http://schemas.microsoft.com/office/drawing/2014/main" id="{32F1C695-B124-7338-7623-9DFF1B64CE6A}"/>
                      </a:ext>
                    </a:extLst>
                  </p:cNvPr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5" name="Google Shape;11895;g3acbb144eea_1_6349">
                    <a:extLst>
                      <a:ext uri="{FF2B5EF4-FFF2-40B4-BE49-F238E27FC236}">
                        <a16:creationId xmlns:a16="http://schemas.microsoft.com/office/drawing/2014/main" id="{8C07320C-E0DB-D3C9-C186-C4B22930E70A}"/>
                      </a:ext>
                    </a:extLst>
                  </p:cNvPr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6" name="Google Shape;11896;g3acbb144eea_1_6349">
                    <a:extLst>
                      <a:ext uri="{FF2B5EF4-FFF2-40B4-BE49-F238E27FC236}">
                        <a16:creationId xmlns:a16="http://schemas.microsoft.com/office/drawing/2014/main" id="{4688745F-5E6C-F4F3-AED1-48DADB93AF03}"/>
                      </a:ext>
                    </a:extLst>
                  </p:cNvPr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7" name="Google Shape;11897;g3acbb144eea_1_6349">
                    <a:extLst>
                      <a:ext uri="{FF2B5EF4-FFF2-40B4-BE49-F238E27FC236}">
                        <a16:creationId xmlns:a16="http://schemas.microsoft.com/office/drawing/2014/main" id="{595652F0-02B4-5B86-D2BE-B3B47C92B618}"/>
                      </a:ext>
                    </a:extLst>
                  </p:cNvPr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8" name="Google Shape;11898;g3acbb144eea_1_6349">
                    <a:extLst>
                      <a:ext uri="{FF2B5EF4-FFF2-40B4-BE49-F238E27FC236}">
                        <a16:creationId xmlns:a16="http://schemas.microsoft.com/office/drawing/2014/main" id="{E8C4F628-1C00-A0E1-0753-DEBE1E124502}"/>
                      </a:ext>
                    </a:extLst>
                  </p:cNvPr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9" name="Google Shape;11899;g3acbb144eea_1_6349">
                    <a:extLst>
                      <a:ext uri="{FF2B5EF4-FFF2-40B4-BE49-F238E27FC236}">
                        <a16:creationId xmlns:a16="http://schemas.microsoft.com/office/drawing/2014/main" id="{68EEA912-1443-E293-C863-1E4DDDBE35B6}"/>
                      </a:ext>
                    </a:extLst>
                  </p:cNvPr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900" name="Google Shape;11900;g3acbb144eea_1_6349">
            <a:extLst>
              <a:ext uri="{FF2B5EF4-FFF2-40B4-BE49-F238E27FC236}">
                <a16:creationId xmlns:a16="http://schemas.microsoft.com/office/drawing/2014/main" id="{71721C52-CD4D-E9E5-2B40-B954B647DB25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1901" name="Google Shape;11901;g3acbb144eea_1_6349">
              <a:extLst>
                <a:ext uri="{FF2B5EF4-FFF2-40B4-BE49-F238E27FC236}">
                  <a16:creationId xmlns:a16="http://schemas.microsoft.com/office/drawing/2014/main" id="{1119C948-835D-1E93-2A1B-B97BE5DD1BC1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2" name="Google Shape;11902;g3acbb144eea_1_6349">
              <a:extLst>
                <a:ext uri="{FF2B5EF4-FFF2-40B4-BE49-F238E27FC236}">
                  <a16:creationId xmlns:a16="http://schemas.microsoft.com/office/drawing/2014/main" id="{663328AE-32DD-D414-254C-CF087F64113D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1903" name="Google Shape;11903;g3acbb144eea_1_6349">
                <a:extLst>
                  <a:ext uri="{FF2B5EF4-FFF2-40B4-BE49-F238E27FC236}">
                    <a16:creationId xmlns:a16="http://schemas.microsoft.com/office/drawing/2014/main" id="{39358F7B-A925-4D10-83CB-5FDC06FFCA1C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1904" name="Google Shape;11904;g3acbb144eea_1_6349">
                  <a:extLst>
                    <a:ext uri="{FF2B5EF4-FFF2-40B4-BE49-F238E27FC236}">
                      <a16:creationId xmlns:a16="http://schemas.microsoft.com/office/drawing/2014/main" id="{A20F619C-6138-5379-0406-49A68FE3425A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g3acbb144eea_1_6349">
                  <a:extLst>
                    <a:ext uri="{FF2B5EF4-FFF2-40B4-BE49-F238E27FC236}">
                      <a16:creationId xmlns:a16="http://schemas.microsoft.com/office/drawing/2014/main" id="{79EF93D9-54A3-C6F3-18F6-C6A5C6CDEE05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6" name="Google Shape;11906;g3acbb144eea_1_6349">
                  <a:extLst>
                    <a:ext uri="{FF2B5EF4-FFF2-40B4-BE49-F238E27FC236}">
                      <a16:creationId xmlns:a16="http://schemas.microsoft.com/office/drawing/2014/main" id="{1DD9894F-7084-F3AA-6E39-13E6795DEF58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7" name="Google Shape;11907;g3acbb144eea_1_6349">
                  <a:extLst>
                    <a:ext uri="{FF2B5EF4-FFF2-40B4-BE49-F238E27FC236}">
                      <a16:creationId xmlns:a16="http://schemas.microsoft.com/office/drawing/2014/main" id="{378DEDF9-8792-17AC-C343-6941F30BC546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8" name="Google Shape;11908;g3acbb144eea_1_6349">
                  <a:extLst>
                    <a:ext uri="{FF2B5EF4-FFF2-40B4-BE49-F238E27FC236}">
                      <a16:creationId xmlns:a16="http://schemas.microsoft.com/office/drawing/2014/main" id="{16FAE96E-BAD7-C7AE-7546-36E092BFFDFC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909" name="Google Shape;11909;g3acbb144eea_1_6349">
                <a:extLst>
                  <a:ext uri="{FF2B5EF4-FFF2-40B4-BE49-F238E27FC236}">
                    <a16:creationId xmlns:a16="http://schemas.microsoft.com/office/drawing/2014/main" id="{8594BE66-31B5-A396-4DA3-AEA66D2DFAB4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52" name="Google Shape;11952;g3acbb144eea_1_6349">
            <a:extLst>
              <a:ext uri="{FF2B5EF4-FFF2-40B4-BE49-F238E27FC236}">
                <a16:creationId xmlns:a16="http://schemas.microsoft.com/office/drawing/2014/main" id="{E3D98D22-5D19-F93E-1954-21BFBE71D5EF}"/>
              </a:ext>
            </a:extLst>
          </p:cNvPr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1953" name="Google Shape;11953;g3acbb144eea_1_6349">
              <a:extLst>
                <a:ext uri="{FF2B5EF4-FFF2-40B4-BE49-F238E27FC236}">
                  <a16:creationId xmlns:a16="http://schemas.microsoft.com/office/drawing/2014/main" id="{F824376A-2802-C432-7F11-DA9069AA1029}"/>
                </a:ext>
              </a:extLst>
            </p:cNvPr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54" name="Google Shape;11954;g3acbb144eea_1_6349">
              <a:extLst>
                <a:ext uri="{FF2B5EF4-FFF2-40B4-BE49-F238E27FC236}">
                  <a16:creationId xmlns:a16="http://schemas.microsoft.com/office/drawing/2014/main" id="{865694CA-B2B9-D802-D0CA-1E1E5D1B92BC}"/>
                </a:ext>
              </a:extLst>
            </p:cNvPr>
            <p:cNvGrpSpPr/>
            <p:nvPr/>
          </p:nvGrpSpPr>
          <p:grpSpPr>
            <a:xfrm>
              <a:off x="7267068" y="5620906"/>
              <a:ext cx="1141502" cy="829878"/>
              <a:chOff x="-6491148" y="2829190"/>
              <a:chExt cx="728324" cy="529495"/>
            </a:xfrm>
          </p:grpSpPr>
          <p:sp>
            <p:nvSpPr>
              <p:cNvPr id="11955" name="Google Shape;11955;g3acbb144eea_1_6349">
                <a:extLst>
                  <a:ext uri="{FF2B5EF4-FFF2-40B4-BE49-F238E27FC236}">
                    <a16:creationId xmlns:a16="http://schemas.microsoft.com/office/drawing/2014/main" id="{8AB92FF2-7B85-D580-01D6-B3479F0D95D6}"/>
                  </a:ext>
                </a:extLst>
              </p:cNvPr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6" name="Google Shape;11956;g3acbb144eea_1_6349">
                <a:extLst>
                  <a:ext uri="{FF2B5EF4-FFF2-40B4-BE49-F238E27FC236}">
                    <a16:creationId xmlns:a16="http://schemas.microsoft.com/office/drawing/2014/main" id="{BFA22B03-2404-0CA5-6376-9CEC3C6DD2D8}"/>
                  </a:ext>
                </a:extLst>
              </p:cNvPr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7" name="Google Shape;11957;g3acbb144eea_1_6349">
                <a:extLst>
                  <a:ext uri="{FF2B5EF4-FFF2-40B4-BE49-F238E27FC236}">
                    <a16:creationId xmlns:a16="http://schemas.microsoft.com/office/drawing/2014/main" id="{E269E145-7602-2C72-BCBD-7C77DAF63A1A}"/>
                  </a:ext>
                </a:extLst>
              </p:cNvPr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8" name="Google Shape;11958;g3acbb144eea_1_6349">
                <a:extLst>
                  <a:ext uri="{FF2B5EF4-FFF2-40B4-BE49-F238E27FC236}">
                    <a16:creationId xmlns:a16="http://schemas.microsoft.com/office/drawing/2014/main" id="{BE3758B9-32D8-E785-7967-3922A850B160}"/>
                  </a:ext>
                </a:extLst>
              </p:cNvPr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9" name="Google Shape;11959;g3acbb144eea_1_6349">
                <a:extLst>
                  <a:ext uri="{FF2B5EF4-FFF2-40B4-BE49-F238E27FC236}">
                    <a16:creationId xmlns:a16="http://schemas.microsoft.com/office/drawing/2014/main" id="{6350D7AA-428B-CB61-C5DB-85845FD2D66E}"/>
                  </a:ext>
                </a:extLst>
              </p:cNvPr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0" name="Google Shape;11960;g3acbb144eea_1_6349">
                <a:extLst>
                  <a:ext uri="{FF2B5EF4-FFF2-40B4-BE49-F238E27FC236}">
                    <a16:creationId xmlns:a16="http://schemas.microsoft.com/office/drawing/2014/main" id="{CFD5EAEB-173C-95EA-FFB1-88B9AE21C31D}"/>
                  </a:ext>
                </a:extLst>
              </p:cNvPr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1" name="Google Shape;11961;g3acbb144eea_1_6349">
                <a:extLst>
                  <a:ext uri="{FF2B5EF4-FFF2-40B4-BE49-F238E27FC236}">
                    <a16:creationId xmlns:a16="http://schemas.microsoft.com/office/drawing/2014/main" id="{5B0E1668-6679-B634-DDF6-4E56EFE32777}"/>
                  </a:ext>
                </a:extLst>
              </p:cNvPr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2" name="Google Shape;11962;g3acbb144eea_1_6349">
                <a:extLst>
                  <a:ext uri="{FF2B5EF4-FFF2-40B4-BE49-F238E27FC236}">
                    <a16:creationId xmlns:a16="http://schemas.microsoft.com/office/drawing/2014/main" id="{039A639D-64A0-F129-0160-C7CC05FCA04E}"/>
                  </a:ext>
                </a:extLst>
              </p:cNvPr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3" name="Google Shape;11963;g3acbb144eea_1_6349">
                <a:extLst>
                  <a:ext uri="{FF2B5EF4-FFF2-40B4-BE49-F238E27FC236}">
                    <a16:creationId xmlns:a16="http://schemas.microsoft.com/office/drawing/2014/main" id="{D3B6FFDA-9AB0-F464-ABE8-584C82BA2F00}"/>
                  </a:ext>
                </a:extLst>
              </p:cNvPr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4" name="Google Shape;11964;g3acbb144eea_1_6349">
                <a:extLst>
                  <a:ext uri="{FF2B5EF4-FFF2-40B4-BE49-F238E27FC236}">
                    <a16:creationId xmlns:a16="http://schemas.microsoft.com/office/drawing/2014/main" id="{0B7A1B74-7074-BA14-516D-58043AE3ED1F}"/>
                  </a:ext>
                </a:extLst>
              </p:cNvPr>
              <p:cNvSpPr/>
              <p:nvPr/>
            </p:nvSpPr>
            <p:spPr>
              <a:xfrm>
                <a:off x="-6245427" y="3046440"/>
                <a:ext cx="50400" cy="9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5" name="Google Shape;11965;g3acbb144eea_1_6349">
                <a:extLst>
                  <a:ext uri="{FF2B5EF4-FFF2-40B4-BE49-F238E27FC236}">
                    <a16:creationId xmlns:a16="http://schemas.microsoft.com/office/drawing/2014/main" id="{DEFCF591-22B3-65C6-D69A-152FC017B508}"/>
                  </a:ext>
                </a:extLst>
              </p:cNvPr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6" name="Google Shape;11966;g3acbb144eea_1_6349">
                <a:extLst>
                  <a:ext uri="{FF2B5EF4-FFF2-40B4-BE49-F238E27FC236}">
                    <a16:creationId xmlns:a16="http://schemas.microsoft.com/office/drawing/2014/main" id="{B706FF6F-1014-F764-F728-3814725F6EFA}"/>
                  </a:ext>
                </a:extLst>
              </p:cNvPr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7" name="Google Shape;11967;g3acbb144eea_1_6349">
                <a:extLst>
                  <a:ext uri="{FF2B5EF4-FFF2-40B4-BE49-F238E27FC236}">
                    <a16:creationId xmlns:a16="http://schemas.microsoft.com/office/drawing/2014/main" id="{CA6BFB70-3B5F-1556-C64B-A951EF73D44E}"/>
                  </a:ext>
                </a:extLst>
              </p:cNvPr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8" name="Google Shape;11968;g3acbb144eea_1_6349">
                <a:extLst>
                  <a:ext uri="{FF2B5EF4-FFF2-40B4-BE49-F238E27FC236}">
                    <a16:creationId xmlns:a16="http://schemas.microsoft.com/office/drawing/2014/main" id="{CD623E28-AF22-ACDE-9D2A-057A96CAC492}"/>
                  </a:ext>
                </a:extLst>
              </p:cNvPr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9" name="Google Shape;11969;g3acbb144eea_1_6349">
                <a:extLst>
                  <a:ext uri="{FF2B5EF4-FFF2-40B4-BE49-F238E27FC236}">
                    <a16:creationId xmlns:a16="http://schemas.microsoft.com/office/drawing/2014/main" id="{B5B15E15-3FEB-B379-60FB-D3A38C68249A}"/>
                  </a:ext>
                </a:extLst>
              </p:cNvPr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0" name="Google Shape;11970;g3acbb144eea_1_6349">
                <a:extLst>
                  <a:ext uri="{FF2B5EF4-FFF2-40B4-BE49-F238E27FC236}">
                    <a16:creationId xmlns:a16="http://schemas.microsoft.com/office/drawing/2014/main" id="{95CA84E4-6F81-1985-3C91-B991FF3844AF}"/>
                  </a:ext>
                </a:extLst>
              </p:cNvPr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1" name="Google Shape;11971;g3acbb144eea_1_6349">
                <a:extLst>
                  <a:ext uri="{FF2B5EF4-FFF2-40B4-BE49-F238E27FC236}">
                    <a16:creationId xmlns:a16="http://schemas.microsoft.com/office/drawing/2014/main" id="{1CBDDEFA-BEF9-9B0E-76E8-66E1888E0AF4}"/>
                  </a:ext>
                </a:extLst>
              </p:cNvPr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2" name="Google Shape;11972;g3acbb144eea_1_6349">
                <a:extLst>
                  <a:ext uri="{FF2B5EF4-FFF2-40B4-BE49-F238E27FC236}">
                    <a16:creationId xmlns:a16="http://schemas.microsoft.com/office/drawing/2014/main" id="{7A72796E-D594-A3C5-235B-F288C46C5D60}"/>
                  </a:ext>
                </a:extLst>
              </p:cNvPr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3" name="Google Shape;11973;g3acbb144eea_1_6349">
                <a:extLst>
                  <a:ext uri="{FF2B5EF4-FFF2-40B4-BE49-F238E27FC236}">
                    <a16:creationId xmlns:a16="http://schemas.microsoft.com/office/drawing/2014/main" id="{39A59213-1C24-75FC-98E2-4107722D5F47}"/>
                  </a:ext>
                </a:extLst>
              </p:cNvPr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4" name="Google Shape;11974;g3acbb144eea_1_6349">
                <a:extLst>
                  <a:ext uri="{FF2B5EF4-FFF2-40B4-BE49-F238E27FC236}">
                    <a16:creationId xmlns:a16="http://schemas.microsoft.com/office/drawing/2014/main" id="{4B16D29B-071B-FF4A-DD32-A7D1DD80A1C1}"/>
                  </a:ext>
                </a:extLst>
              </p:cNvPr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5" name="Google Shape;11975;g3acbb144eea_1_6349">
                <a:extLst>
                  <a:ext uri="{FF2B5EF4-FFF2-40B4-BE49-F238E27FC236}">
                    <a16:creationId xmlns:a16="http://schemas.microsoft.com/office/drawing/2014/main" id="{699FF7E7-979B-A997-81E4-044E900C7F4A}"/>
                  </a:ext>
                </a:extLst>
              </p:cNvPr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6" name="Google Shape;11976;g3acbb144eea_1_6349">
                <a:extLst>
                  <a:ext uri="{FF2B5EF4-FFF2-40B4-BE49-F238E27FC236}">
                    <a16:creationId xmlns:a16="http://schemas.microsoft.com/office/drawing/2014/main" id="{11F73044-6814-2928-2CFD-73C5782C4E57}"/>
                  </a:ext>
                </a:extLst>
              </p:cNvPr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7" name="Google Shape;11977;g3acbb144eea_1_6349">
                <a:extLst>
                  <a:ext uri="{FF2B5EF4-FFF2-40B4-BE49-F238E27FC236}">
                    <a16:creationId xmlns:a16="http://schemas.microsoft.com/office/drawing/2014/main" id="{4DB56264-31DC-70E3-BFCD-E9F7551179B8}"/>
                  </a:ext>
                </a:extLst>
              </p:cNvPr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8" name="Google Shape;11978;g3acbb144eea_1_6349">
                <a:extLst>
                  <a:ext uri="{FF2B5EF4-FFF2-40B4-BE49-F238E27FC236}">
                    <a16:creationId xmlns:a16="http://schemas.microsoft.com/office/drawing/2014/main" id="{AEF224E1-D5B5-85AA-BBDF-55443051676B}"/>
                  </a:ext>
                </a:extLst>
              </p:cNvPr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9" name="Google Shape;11979;g3acbb144eea_1_6349">
                <a:extLst>
                  <a:ext uri="{FF2B5EF4-FFF2-40B4-BE49-F238E27FC236}">
                    <a16:creationId xmlns:a16="http://schemas.microsoft.com/office/drawing/2014/main" id="{A28704B9-DD8C-2545-7937-B42274AFC9B5}"/>
                  </a:ext>
                </a:extLst>
              </p:cNvPr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0" name="Google Shape;11980;g3acbb144eea_1_6349">
                <a:extLst>
                  <a:ext uri="{FF2B5EF4-FFF2-40B4-BE49-F238E27FC236}">
                    <a16:creationId xmlns:a16="http://schemas.microsoft.com/office/drawing/2014/main" id="{D47EFCF3-82D3-771D-5C48-B7D54CA32164}"/>
                  </a:ext>
                </a:extLst>
              </p:cNvPr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1" name="Google Shape;11981;g3acbb144eea_1_6349">
                <a:extLst>
                  <a:ext uri="{FF2B5EF4-FFF2-40B4-BE49-F238E27FC236}">
                    <a16:creationId xmlns:a16="http://schemas.microsoft.com/office/drawing/2014/main" id="{7A1943D6-D493-79B5-2056-5A818B600B5A}"/>
                  </a:ext>
                </a:extLst>
              </p:cNvPr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2" name="Google Shape;11982;g3acbb144eea_1_6349">
                <a:extLst>
                  <a:ext uri="{FF2B5EF4-FFF2-40B4-BE49-F238E27FC236}">
                    <a16:creationId xmlns:a16="http://schemas.microsoft.com/office/drawing/2014/main" id="{BB47C871-8CB0-64DE-7AF9-9A870F4143C6}"/>
                  </a:ext>
                </a:extLst>
              </p:cNvPr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3" name="Google Shape;11983;g3acbb144eea_1_6349">
                <a:extLst>
                  <a:ext uri="{FF2B5EF4-FFF2-40B4-BE49-F238E27FC236}">
                    <a16:creationId xmlns:a16="http://schemas.microsoft.com/office/drawing/2014/main" id="{9536CEFF-6C4D-61F3-9370-40A0F75AA475}"/>
                  </a:ext>
                </a:extLst>
              </p:cNvPr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4" name="Google Shape;11984;g3acbb144eea_1_6349">
                <a:extLst>
                  <a:ext uri="{FF2B5EF4-FFF2-40B4-BE49-F238E27FC236}">
                    <a16:creationId xmlns:a16="http://schemas.microsoft.com/office/drawing/2014/main" id="{B7B62BF4-09E5-BF6C-419A-949239D37F5E}"/>
                  </a:ext>
                </a:extLst>
              </p:cNvPr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5" name="Google Shape;11985;g3acbb144eea_1_6349">
                <a:extLst>
                  <a:ext uri="{FF2B5EF4-FFF2-40B4-BE49-F238E27FC236}">
                    <a16:creationId xmlns:a16="http://schemas.microsoft.com/office/drawing/2014/main" id="{473DE369-A028-F258-75C1-3460F02E4686}"/>
                  </a:ext>
                </a:extLst>
              </p:cNvPr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6" name="Google Shape;11986;g3acbb144eea_1_6349">
                <a:extLst>
                  <a:ext uri="{FF2B5EF4-FFF2-40B4-BE49-F238E27FC236}">
                    <a16:creationId xmlns:a16="http://schemas.microsoft.com/office/drawing/2014/main" id="{1005F05F-2642-0D7C-0E37-E58FD2C78960}"/>
                  </a:ext>
                </a:extLst>
              </p:cNvPr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7" name="Google Shape;11987;g3acbb144eea_1_6349">
                <a:extLst>
                  <a:ext uri="{FF2B5EF4-FFF2-40B4-BE49-F238E27FC236}">
                    <a16:creationId xmlns:a16="http://schemas.microsoft.com/office/drawing/2014/main" id="{A9D1BDCB-C719-D95D-2E0E-0D84BE7320DB}"/>
                  </a:ext>
                </a:extLst>
              </p:cNvPr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8" name="Google Shape;11988;g3acbb144eea_1_6349">
                <a:extLst>
                  <a:ext uri="{FF2B5EF4-FFF2-40B4-BE49-F238E27FC236}">
                    <a16:creationId xmlns:a16="http://schemas.microsoft.com/office/drawing/2014/main" id="{1AA6C1ED-656E-48B5-A0C6-9930D05981F4}"/>
                  </a:ext>
                </a:extLst>
              </p:cNvPr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9" name="Google Shape;11989;g3acbb144eea_1_6349">
                <a:extLst>
                  <a:ext uri="{FF2B5EF4-FFF2-40B4-BE49-F238E27FC236}">
                    <a16:creationId xmlns:a16="http://schemas.microsoft.com/office/drawing/2014/main" id="{4FA02178-59B0-8961-A8E8-59F3E9234CA0}"/>
                  </a:ext>
                </a:extLst>
              </p:cNvPr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0" name="Google Shape;11990;g3acbb144eea_1_6349">
                <a:extLst>
                  <a:ext uri="{FF2B5EF4-FFF2-40B4-BE49-F238E27FC236}">
                    <a16:creationId xmlns:a16="http://schemas.microsoft.com/office/drawing/2014/main" id="{54C0F772-C4A3-1B1D-FEA0-C542020F06ED}"/>
                  </a:ext>
                </a:extLst>
              </p:cNvPr>
              <p:cNvSpPr/>
              <p:nvPr/>
            </p:nvSpPr>
            <p:spPr>
              <a:xfrm>
                <a:off x="-6300279" y="3082333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1" name="Google Shape;11991;g3acbb144eea_1_6349">
                <a:extLst>
                  <a:ext uri="{FF2B5EF4-FFF2-40B4-BE49-F238E27FC236}">
                    <a16:creationId xmlns:a16="http://schemas.microsoft.com/office/drawing/2014/main" id="{CB7E8428-B22D-67A1-9A10-802CA3254DB5}"/>
                  </a:ext>
                </a:extLst>
              </p:cNvPr>
              <p:cNvSpPr/>
              <p:nvPr/>
            </p:nvSpPr>
            <p:spPr>
              <a:xfrm>
                <a:off x="-6300279" y="3047249"/>
                <a:ext cx="549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2" name="Google Shape;11992;g3acbb144eea_1_6349">
                <a:extLst>
                  <a:ext uri="{FF2B5EF4-FFF2-40B4-BE49-F238E27FC236}">
                    <a16:creationId xmlns:a16="http://schemas.microsoft.com/office/drawing/2014/main" id="{69A4751F-95E1-4A9D-29CA-06CD53D04C0C}"/>
                  </a:ext>
                </a:extLst>
              </p:cNvPr>
              <p:cNvSpPr/>
              <p:nvPr/>
            </p:nvSpPr>
            <p:spPr>
              <a:xfrm>
                <a:off x="-6300279" y="3009939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3" name="Google Shape;11993;g3acbb144eea_1_6349">
                <a:extLst>
                  <a:ext uri="{FF2B5EF4-FFF2-40B4-BE49-F238E27FC236}">
                    <a16:creationId xmlns:a16="http://schemas.microsoft.com/office/drawing/2014/main" id="{347C3AD5-CBE5-FE50-727E-F3DD247CDE6B}"/>
                  </a:ext>
                </a:extLst>
              </p:cNvPr>
              <p:cNvSpPr/>
              <p:nvPr/>
            </p:nvSpPr>
            <p:spPr>
              <a:xfrm>
                <a:off x="-6300279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4" name="Google Shape;11994;g3acbb144eea_1_6349">
                <a:extLst>
                  <a:ext uri="{FF2B5EF4-FFF2-40B4-BE49-F238E27FC236}">
                    <a16:creationId xmlns:a16="http://schemas.microsoft.com/office/drawing/2014/main" id="{FEE924C1-3EFE-3872-1070-8098E220D745}"/>
                  </a:ext>
                </a:extLst>
              </p:cNvPr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5" name="Google Shape;11995;g3acbb144eea_1_6349">
                <a:extLst>
                  <a:ext uri="{FF2B5EF4-FFF2-40B4-BE49-F238E27FC236}">
                    <a16:creationId xmlns:a16="http://schemas.microsoft.com/office/drawing/2014/main" id="{DECE30AB-0ED9-1D71-105D-1702F828DA17}"/>
                  </a:ext>
                </a:extLst>
              </p:cNvPr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6" name="Google Shape;11996;g3acbb144eea_1_6349">
                <a:extLst>
                  <a:ext uri="{FF2B5EF4-FFF2-40B4-BE49-F238E27FC236}">
                    <a16:creationId xmlns:a16="http://schemas.microsoft.com/office/drawing/2014/main" id="{1D9C0393-C231-906A-60C2-C07371296B9E}"/>
                  </a:ext>
                </a:extLst>
              </p:cNvPr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7" name="Google Shape;11997;g3acbb144eea_1_6349">
                <a:extLst>
                  <a:ext uri="{FF2B5EF4-FFF2-40B4-BE49-F238E27FC236}">
                    <a16:creationId xmlns:a16="http://schemas.microsoft.com/office/drawing/2014/main" id="{2E96578C-7A08-B8E6-6A67-BC21919FC231}"/>
                  </a:ext>
                </a:extLst>
              </p:cNvPr>
              <p:cNvSpPr/>
              <p:nvPr/>
            </p:nvSpPr>
            <p:spPr>
              <a:xfrm>
                <a:off x="-6300279" y="3118834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8" name="Google Shape;11998;g3acbb144eea_1_6349">
                <a:extLst>
                  <a:ext uri="{FF2B5EF4-FFF2-40B4-BE49-F238E27FC236}">
                    <a16:creationId xmlns:a16="http://schemas.microsoft.com/office/drawing/2014/main" id="{CD940D00-CFC8-1956-6442-CAAABF854C2F}"/>
                  </a:ext>
                </a:extLst>
              </p:cNvPr>
              <p:cNvSpPr/>
              <p:nvPr/>
            </p:nvSpPr>
            <p:spPr>
              <a:xfrm>
                <a:off x="-6300279" y="2937545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9" name="Google Shape;11999;g3acbb144eea_1_6349">
                <a:extLst>
                  <a:ext uri="{FF2B5EF4-FFF2-40B4-BE49-F238E27FC236}">
                    <a16:creationId xmlns:a16="http://schemas.microsoft.com/office/drawing/2014/main" id="{716C6801-7D04-9E6A-5925-3B78D94E39B4}"/>
                  </a:ext>
                </a:extLst>
              </p:cNvPr>
              <p:cNvSpPr/>
              <p:nvPr/>
            </p:nvSpPr>
            <p:spPr>
              <a:xfrm>
                <a:off x="-6300279" y="2974046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0" name="Google Shape;12000;g3acbb144eea_1_6349">
                <a:extLst>
                  <a:ext uri="{FF2B5EF4-FFF2-40B4-BE49-F238E27FC236}">
                    <a16:creationId xmlns:a16="http://schemas.microsoft.com/office/drawing/2014/main" id="{3C2EA079-8097-7EBF-3089-7127AF2C4DF0}"/>
                  </a:ext>
                </a:extLst>
              </p:cNvPr>
              <p:cNvSpPr/>
              <p:nvPr/>
            </p:nvSpPr>
            <p:spPr>
              <a:xfrm>
                <a:off x="-6300279" y="2902394"/>
                <a:ext cx="546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1" name="Google Shape;12001;g3acbb144eea_1_6349">
                <a:extLst>
                  <a:ext uri="{FF2B5EF4-FFF2-40B4-BE49-F238E27FC236}">
                    <a16:creationId xmlns:a16="http://schemas.microsoft.com/office/drawing/2014/main" id="{2B2AA152-CAE5-6350-2807-6B6EC8001A82}"/>
                  </a:ext>
                </a:extLst>
              </p:cNvPr>
              <p:cNvSpPr/>
              <p:nvPr/>
            </p:nvSpPr>
            <p:spPr>
              <a:xfrm>
                <a:off x="-6300279" y="2865151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2" name="Google Shape;12002;g3acbb144eea_1_6349">
                <a:extLst>
                  <a:ext uri="{FF2B5EF4-FFF2-40B4-BE49-F238E27FC236}">
                    <a16:creationId xmlns:a16="http://schemas.microsoft.com/office/drawing/2014/main" id="{F9DE974A-3A2B-DB67-66D4-1C1D42B764C8}"/>
                  </a:ext>
                </a:extLst>
              </p:cNvPr>
              <p:cNvSpPr/>
              <p:nvPr/>
            </p:nvSpPr>
            <p:spPr>
              <a:xfrm>
                <a:off x="-6300279" y="2901652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3" name="Google Shape;12003;g3acbb144eea_1_6349">
                <a:extLst>
                  <a:ext uri="{FF2B5EF4-FFF2-40B4-BE49-F238E27FC236}">
                    <a16:creationId xmlns:a16="http://schemas.microsoft.com/office/drawing/2014/main" id="{6800EFFB-407C-78EF-E15F-0378578077C7}"/>
                  </a:ext>
                </a:extLst>
              </p:cNvPr>
              <p:cNvSpPr/>
              <p:nvPr/>
            </p:nvSpPr>
            <p:spPr>
              <a:xfrm>
                <a:off x="-6300279" y="2829190"/>
                <a:ext cx="546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4" name="Google Shape;12004;g3acbb144eea_1_6349">
                <a:extLst>
                  <a:ext uri="{FF2B5EF4-FFF2-40B4-BE49-F238E27FC236}">
                    <a16:creationId xmlns:a16="http://schemas.microsoft.com/office/drawing/2014/main" id="{F3D7D302-6214-3B63-13D4-E2EF4E2D67C6}"/>
                  </a:ext>
                </a:extLst>
              </p:cNvPr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5" name="Google Shape;12005;g3acbb144eea_1_6349">
                <a:extLst>
                  <a:ext uri="{FF2B5EF4-FFF2-40B4-BE49-F238E27FC236}">
                    <a16:creationId xmlns:a16="http://schemas.microsoft.com/office/drawing/2014/main" id="{CB17476F-0C9A-ACFC-9E26-46C64B49EE48}"/>
                  </a:ext>
                </a:extLst>
              </p:cNvPr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6" name="Google Shape;12006;g3acbb144eea_1_6349">
                <a:extLst>
                  <a:ext uri="{FF2B5EF4-FFF2-40B4-BE49-F238E27FC236}">
                    <a16:creationId xmlns:a16="http://schemas.microsoft.com/office/drawing/2014/main" id="{05A41E0A-2DA6-2429-26D9-2B4682C5DB04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7" name="Google Shape;12007;g3acbb144eea_1_6349">
                <a:extLst>
                  <a:ext uri="{FF2B5EF4-FFF2-40B4-BE49-F238E27FC236}">
                    <a16:creationId xmlns:a16="http://schemas.microsoft.com/office/drawing/2014/main" id="{C4E86274-538E-5094-29CE-958B192D0E69}"/>
                  </a:ext>
                </a:extLst>
              </p:cNvPr>
              <p:cNvSpPr/>
              <p:nvPr/>
            </p:nvSpPr>
            <p:spPr>
              <a:xfrm>
                <a:off x="-6194960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8" name="Google Shape;12008;g3acbb144eea_1_6349">
                <a:extLst>
                  <a:ext uri="{FF2B5EF4-FFF2-40B4-BE49-F238E27FC236}">
                    <a16:creationId xmlns:a16="http://schemas.microsoft.com/office/drawing/2014/main" id="{D7628A1D-3153-69DF-A1DB-E691E80A0C18}"/>
                  </a:ext>
                </a:extLst>
              </p:cNvPr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9" name="Google Shape;12009;g3acbb144eea_1_6349">
                <a:extLst>
                  <a:ext uri="{FF2B5EF4-FFF2-40B4-BE49-F238E27FC236}">
                    <a16:creationId xmlns:a16="http://schemas.microsoft.com/office/drawing/2014/main" id="{E83C8562-BC6D-6161-DA43-6C7DCDD67883}"/>
                  </a:ext>
                </a:extLst>
              </p:cNvPr>
              <p:cNvSpPr/>
              <p:nvPr/>
            </p:nvSpPr>
            <p:spPr>
              <a:xfrm>
                <a:off x="-6190777" y="2937545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0" name="Google Shape;12010;g3acbb144eea_1_6349">
                <a:extLst>
                  <a:ext uri="{FF2B5EF4-FFF2-40B4-BE49-F238E27FC236}">
                    <a16:creationId xmlns:a16="http://schemas.microsoft.com/office/drawing/2014/main" id="{027B194A-72C2-8159-FBF1-C0794C18F04B}"/>
                  </a:ext>
                </a:extLst>
              </p:cNvPr>
              <p:cNvSpPr/>
              <p:nvPr/>
            </p:nvSpPr>
            <p:spPr>
              <a:xfrm>
                <a:off x="-6190777" y="2974046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1" name="Google Shape;12011;g3acbb144eea_1_6349">
                <a:extLst>
                  <a:ext uri="{FF2B5EF4-FFF2-40B4-BE49-F238E27FC236}">
                    <a16:creationId xmlns:a16="http://schemas.microsoft.com/office/drawing/2014/main" id="{99A88690-B65B-400D-B2B5-69DBDF2DF77C}"/>
                  </a:ext>
                </a:extLst>
              </p:cNvPr>
              <p:cNvSpPr/>
              <p:nvPr/>
            </p:nvSpPr>
            <p:spPr>
              <a:xfrm>
                <a:off x="-6190777" y="2902394"/>
                <a:ext cx="507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2" name="Google Shape;12012;g3acbb144eea_1_6349">
                <a:extLst>
                  <a:ext uri="{FF2B5EF4-FFF2-40B4-BE49-F238E27FC236}">
                    <a16:creationId xmlns:a16="http://schemas.microsoft.com/office/drawing/2014/main" id="{F341F0C6-D2BD-FFD0-A12F-3C0D79D3C428}"/>
                  </a:ext>
                </a:extLst>
              </p:cNvPr>
              <p:cNvSpPr/>
              <p:nvPr/>
            </p:nvSpPr>
            <p:spPr>
              <a:xfrm>
                <a:off x="-6190777" y="2865151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3" name="Google Shape;12013;g3acbb144eea_1_6349">
                <a:extLst>
                  <a:ext uri="{FF2B5EF4-FFF2-40B4-BE49-F238E27FC236}">
                    <a16:creationId xmlns:a16="http://schemas.microsoft.com/office/drawing/2014/main" id="{71A9C806-51AE-63E5-75EF-987EFA120532}"/>
                  </a:ext>
                </a:extLst>
              </p:cNvPr>
              <p:cNvSpPr/>
              <p:nvPr/>
            </p:nvSpPr>
            <p:spPr>
              <a:xfrm>
                <a:off x="-6190777" y="2901652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4" name="Google Shape;12014;g3acbb144eea_1_6349">
                <a:extLst>
                  <a:ext uri="{FF2B5EF4-FFF2-40B4-BE49-F238E27FC236}">
                    <a16:creationId xmlns:a16="http://schemas.microsoft.com/office/drawing/2014/main" id="{7717233B-6A89-8706-D713-34557CDB1E59}"/>
                  </a:ext>
                </a:extLst>
              </p:cNvPr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5" name="Google Shape;12015;g3acbb144eea_1_6349">
                <a:extLst>
                  <a:ext uri="{FF2B5EF4-FFF2-40B4-BE49-F238E27FC236}">
                    <a16:creationId xmlns:a16="http://schemas.microsoft.com/office/drawing/2014/main" id="{AB040D43-92ED-F7E1-EEFD-754331B3EF28}"/>
                  </a:ext>
                </a:extLst>
              </p:cNvPr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6" name="Google Shape;12016;g3acbb144eea_1_6349">
                <a:extLst>
                  <a:ext uri="{FF2B5EF4-FFF2-40B4-BE49-F238E27FC236}">
                    <a16:creationId xmlns:a16="http://schemas.microsoft.com/office/drawing/2014/main" id="{D59FA963-D0C8-B6BA-057D-527304A5D423}"/>
                  </a:ext>
                </a:extLst>
              </p:cNvPr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7" name="Google Shape;12017;g3acbb144eea_1_6349">
                <a:extLst>
                  <a:ext uri="{FF2B5EF4-FFF2-40B4-BE49-F238E27FC236}">
                    <a16:creationId xmlns:a16="http://schemas.microsoft.com/office/drawing/2014/main" id="{79B16588-3663-8C3A-87A3-588BAAE6204D}"/>
                  </a:ext>
                </a:extLst>
              </p:cNvPr>
              <p:cNvSpPr/>
              <p:nvPr/>
            </p:nvSpPr>
            <p:spPr>
              <a:xfrm>
                <a:off x="-6245427" y="2937545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8" name="Google Shape;12018;g3acbb144eea_1_6349">
                <a:extLst>
                  <a:ext uri="{FF2B5EF4-FFF2-40B4-BE49-F238E27FC236}">
                    <a16:creationId xmlns:a16="http://schemas.microsoft.com/office/drawing/2014/main" id="{BF226BD1-EC0E-B5C5-96DC-5D2577B8CBE2}"/>
                  </a:ext>
                </a:extLst>
              </p:cNvPr>
              <p:cNvSpPr/>
              <p:nvPr/>
            </p:nvSpPr>
            <p:spPr>
              <a:xfrm>
                <a:off x="-6245427" y="2974046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9" name="Google Shape;12019;g3acbb144eea_1_6349">
                <a:extLst>
                  <a:ext uri="{FF2B5EF4-FFF2-40B4-BE49-F238E27FC236}">
                    <a16:creationId xmlns:a16="http://schemas.microsoft.com/office/drawing/2014/main" id="{7B31D904-C6D7-C946-A096-F14311B2A8C9}"/>
                  </a:ext>
                </a:extLst>
              </p:cNvPr>
              <p:cNvSpPr/>
              <p:nvPr/>
            </p:nvSpPr>
            <p:spPr>
              <a:xfrm>
                <a:off x="-6245427" y="2902394"/>
                <a:ext cx="504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0" name="Google Shape;12020;g3acbb144eea_1_6349">
                <a:extLst>
                  <a:ext uri="{FF2B5EF4-FFF2-40B4-BE49-F238E27FC236}">
                    <a16:creationId xmlns:a16="http://schemas.microsoft.com/office/drawing/2014/main" id="{8A0C439C-79B5-64DA-EB9B-8706D42F8E35}"/>
                  </a:ext>
                </a:extLst>
              </p:cNvPr>
              <p:cNvSpPr/>
              <p:nvPr/>
            </p:nvSpPr>
            <p:spPr>
              <a:xfrm>
                <a:off x="-6245427" y="2865151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1" name="Google Shape;12021;g3acbb144eea_1_6349">
                <a:extLst>
                  <a:ext uri="{FF2B5EF4-FFF2-40B4-BE49-F238E27FC236}">
                    <a16:creationId xmlns:a16="http://schemas.microsoft.com/office/drawing/2014/main" id="{78AEE92E-4706-977A-6BFB-2385ADDA67BD}"/>
                  </a:ext>
                </a:extLst>
              </p:cNvPr>
              <p:cNvSpPr/>
              <p:nvPr/>
            </p:nvSpPr>
            <p:spPr>
              <a:xfrm>
                <a:off x="-6245427" y="2901652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2" name="Google Shape;12022;g3acbb144eea_1_6349">
                <a:extLst>
                  <a:ext uri="{FF2B5EF4-FFF2-40B4-BE49-F238E27FC236}">
                    <a16:creationId xmlns:a16="http://schemas.microsoft.com/office/drawing/2014/main" id="{0F16949B-D734-DD80-D77F-1C0862454E7D}"/>
                  </a:ext>
                </a:extLst>
              </p:cNvPr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3" name="Google Shape;12023;g3acbb144eea_1_6349">
                <a:extLst>
                  <a:ext uri="{FF2B5EF4-FFF2-40B4-BE49-F238E27FC236}">
                    <a16:creationId xmlns:a16="http://schemas.microsoft.com/office/drawing/2014/main" id="{7932E426-FE74-358B-2569-E57335549B18}"/>
                  </a:ext>
                </a:extLst>
              </p:cNvPr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4" name="Google Shape;12024;g3acbb144eea_1_6349">
                <a:extLst>
                  <a:ext uri="{FF2B5EF4-FFF2-40B4-BE49-F238E27FC236}">
                    <a16:creationId xmlns:a16="http://schemas.microsoft.com/office/drawing/2014/main" id="{47C4838D-721A-4C26-C537-532137C50F9A}"/>
                  </a:ext>
                </a:extLst>
              </p:cNvPr>
              <p:cNvSpPr/>
              <p:nvPr/>
            </p:nvSpPr>
            <p:spPr>
              <a:xfrm>
                <a:off x="-6245629" y="2937545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5" name="Google Shape;12025;g3acbb144eea_1_6349">
                <a:extLst>
                  <a:ext uri="{FF2B5EF4-FFF2-40B4-BE49-F238E27FC236}">
                    <a16:creationId xmlns:a16="http://schemas.microsoft.com/office/drawing/2014/main" id="{9066CE71-5BD1-8288-A7B1-31C98C6E7F4A}"/>
                  </a:ext>
                </a:extLst>
              </p:cNvPr>
              <p:cNvSpPr/>
              <p:nvPr/>
            </p:nvSpPr>
            <p:spPr>
              <a:xfrm>
                <a:off x="-6245629" y="2974046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6" name="Google Shape;12026;g3acbb144eea_1_6349">
                <a:extLst>
                  <a:ext uri="{FF2B5EF4-FFF2-40B4-BE49-F238E27FC236}">
                    <a16:creationId xmlns:a16="http://schemas.microsoft.com/office/drawing/2014/main" id="{80CEEDB3-2411-22CA-1496-576DA343A2FD}"/>
                  </a:ext>
                </a:extLst>
              </p:cNvPr>
              <p:cNvSpPr/>
              <p:nvPr/>
            </p:nvSpPr>
            <p:spPr>
              <a:xfrm>
                <a:off x="-6245629" y="2902394"/>
                <a:ext cx="3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7" name="Google Shape;12027;g3acbb144eea_1_6349">
                <a:extLst>
                  <a:ext uri="{FF2B5EF4-FFF2-40B4-BE49-F238E27FC236}">
                    <a16:creationId xmlns:a16="http://schemas.microsoft.com/office/drawing/2014/main" id="{546A7A80-A31C-1915-4470-CB4B3E8375C0}"/>
                  </a:ext>
                </a:extLst>
              </p:cNvPr>
              <p:cNvSpPr/>
              <p:nvPr/>
            </p:nvSpPr>
            <p:spPr>
              <a:xfrm>
                <a:off x="-6245629" y="2865151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8" name="Google Shape;12028;g3acbb144eea_1_6349">
                <a:extLst>
                  <a:ext uri="{FF2B5EF4-FFF2-40B4-BE49-F238E27FC236}">
                    <a16:creationId xmlns:a16="http://schemas.microsoft.com/office/drawing/2014/main" id="{8AA169B5-3D3A-3F96-9B20-A72784A24C62}"/>
                  </a:ext>
                </a:extLst>
              </p:cNvPr>
              <p:cNvSpPr/>
              <p:nvPr/>
            </p:nvSpPr>
            <p:spPr>
              <a:xfrm>
                <a:off x="-6245629" y="2901652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9" name="Google Shape;12029;g3acbb144eea_1_6349">
                <a:extLst>
                  <a:ext uri="{FF2B5EF4-FFF2-40B4-BE49-F238E27FC236}">
                    <a16:creationId xmlns:a16="http://schemas.microsoft.com/office/drawing/2014/main" id="{E33B309E-6F67-5175-94DC-56AAAD589030}"/>
                  </a:ext>
                </a:extLst>
              </p:cNvPr>
              <p:cNvSpPr/>
              <p:nvPr/>
            </p:nvSpPr>
            <p:spPr>
              <a:xfrm>
                <a:off x="-6245629" y="2829190"/>
                <a:ext cx="3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0" name="Google Shape;12030;g3acbb144eea_1_6349">
                <a:extLst>
                  <a:ext uri="{FF2B5EF4-FFF2-40B4-BE49-F238E27FC236}">
                    <a16:creationId xmlns:a16="http://schemas.microsoft.com/office/drawing/2014/main" id="{00F8CC60-BE89-7E59-90E9-1A5E8AC2B933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g3acbb144eea_1_6349">
                <a:extLst>
                  <a:ext uri="{FF2B5EF4-FFF2-40B4-BE49-F238E27FC236}">
                    <a16:creationId xmlns:a16="http://schemas.microsoft.com/office/drawing/2014/main" id="{9B3C6ED1-9BD3-2D85-97DD-A3D9ECEB0E57}"/>
                  </a:ext>
                </a:extLst>
              </p:cNvPr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g3acbb144eea_1_6349">
                <a:extLst>
                  <a:ext uri="{FF2B5EF4-FFF2-40B4-BE49-F238E27FC236}">
                    <a16:creationId xmlns:a16="http://schemas.microsoft.com/office/drawing/2014/main" id="{8E77D84F-771B-9F4E-96C1-DBDD062B705A}"/>
                  </a:ext>
                </a:extLst>
              </p:cNvPr>
              <p:cNvSpPr/>
              <p:nvPr/>
            </p:nvSpPr>
            <p:spPr>
              <a:xfrm>
                <a:off x="-6194960" y="2937545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g3acbb144eea_1_6349">
                <a:extLst>
                  <a:ext uri="{FF2B5EF4-FFF2-40B4-BE49-F238E27FC236}">
                    <a16:creationId xmlns:a16="http://schemas.microsoft.com/office/drawing/2014/main" id="{D7240FB1-A891-E153-69DB-F5ADD777866B}"/>
                  </a:ext>
                </a:extLst>
              </p:cNvPr>
              <p:cNvSpPr/>
              <p:nvPr/>
            </p:nvSpPr>
            <p:spPr>
              <a:xfrm>
                <a:off x="-6194960" y="2974046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g3acbb144eea_1_6349">
                <a:extLst>
                  <a:ext uri="{FF2B5EF4-FFF2-40B4-BE49-F238E27FC236}">
                    <a16:creationId xmlns:a16="http://schemas.microsoft.com/office/drawing/2014/main" id="{44B22089-D7B3-6F3F-7269-539A27946843}"/>
                  </a:ext>
                </a:extLst>
              </p:cNvPr>
              <p:cNvSpPr/>
              <p:nvPr/>
            </p:nvSpPr>
            <p:spPr>
              <a:xfrm>
                <a:off x="-6194960" y="2902394"/>
                <a:ext cx="42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g3acbb144eea_1_6349">
                <a:extLst>
                  <a:ext uri="{FF2B5EF4-FFF2-40B4-BE49-F238E27FC236}">
                    <a16:creationId xmlns:a16="http://schemas.microsoft.com/office/drawing/2014/main" id="{AB56A713-FFB6-75CD-DD0C-93A2883D4197}"/>
                  </a:ext>
                </a:extLst>
              </p:cNvPr>
              <p:cNvSpPr/>
              <p:nvPr/>
            </p:nvSpPr>
            <p:spPr>
              <a:xfrm>
                <a:off x="-6194960" y="2865151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g3acbb144eea_1_6349">
                <a:extLst>
                  <a:ext uri="{FF2B5EF4-FFF2-40B4-BE49-F238E27FC236}">
                    <a16:creationId xmlns:a16="http://schemas.microsoft.com/office/drawing/2014/main" id="{BACC50BE-2BD6-D32F-BAA9-A7749F748600}"/>
                  </a:ext>
                </a:extLst>
              </p:cNvPr>
              <p:cNvSpPr/>
              <p:nvPr/>
            </p:nvSpPr>
            <p:spPr>
              <a:xfrm>
                <a:off x="-6194960" y="2901652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g3acbb144eea_1_6349">
                <a:extLst>
                  <a:ext uri="{FF2B5EF4-FFF2-40B4-BE49-F238E27FC236}">
                    <a16:creationId xmlns:a16="http://schemas.microsoft.com/office/drawing/2014/main" id="{82897C5B-1751-E6DF-3E4C-7A1135A510AA}"/>
                  </a:ext>
                </a:extLst>
              </p:cNvPr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g3acbb144eea_1_6349">
                <a:extLst>
                  <a:ext uri="{FF2B5EF4-FFF2-40B4-BE49-F238E27FC236}">
                    <a16:creationId xmlns:a16="http://schemas.microsoft.com/office/drawing/2014/main" id="{E249769F-BF1B-1FB4-B6E9-47183D563351}"/>
                  </a:ext>
                </a:extLst>
              </p:cNvPr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g3acbb144eea_1_6349">
                <a:extLst>
                  <a:ext uri="{FF2B5EF4-FFF2-40B4-BE49-F238E27FC236}">
                    <a16:creationId xmlns:a16="http://schemas.microsoft.com/office/drawing/2014/main" id="{760C9DFA-3AFC-C860-76AD-631454E2C2CC}"/>
                  </a:ext>
                </a:extLst>
              </p:cNvPr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58" name="Google Shape;12058;g3acbb144eea_1_6349">
            <a:extLst>
              <a:ext uri="{FF2B5EF4-FFF2-40B4-BE49-F238E27FC236}">
                <a16:creationId xmlns:a16="http://schemas.microsoft.com/office/drawing/2014/main" id="{E7D1DC6F-FA5C-B05B-0E37-D83405957F3C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2059" name="Google Shape;12059;g3acbb144eea_1_6349">
              <a:extLst>
                <a:ext uri="{FF2B5EF4-FFF2-40B4-BE49-F238E27FC236}">
                  <a16:creationId xmlns:a16="http://schemas.microsoft.com/office/drawing/2014/main" id="{63AF5AC8-E463-9E3F-7EB8-625F4F248361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60" name="Google Shape;12060;g3acbb144eea_1_6349">
              <a:extLst>
                <a:ext uri="{FF2B5EF4-FFF2-40B4-BE49-F238E27FC236}">
                  <a16:creationId xmlns:a16="http://schemas.microsoft.com/office/drawing/2014/main" id="{64BF44A5-9510-3392-448C-FD58A4453227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2061" name="Google Shape;12061;g3acbb144eea_1_6349">
                <a:extLst>
                  <a:ext uri="{FF2B5EF4-FFF2-40B4-BE49-F238E27FC236}">
                    <a16:creationId xmlns:a16="http://schemas.microsoft.com/office/drawing/2014/main" id="{67486464-7685-F5DD-3C74-E072CC29F48E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g3acbb144eea_1_6349">
                <a:extLst>
                  <a:ext uri="{FF2B5EF4-FFF2-40B4-BE49-F238E27FC236}">
                    <a16:creationId xmlns:a16="http://schemas.microsoft.com/office/drawing/2014/main" id="{E17693B8-46B5-04F8-DAA0-9EF50DD2F9EF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g3acbb144eea_1_6349">
                <a:extLst>
                  <a:ext uri="{FF2B5EF4-FFF2-40B4-BE49-F238E27FC236}">
                    <a16:creationId xmlns:a16="http://schemas.microsoft.com/office/drawing/2014/main" id="{564E1AB2-C11E-F928-EBE3-C068C96542A1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64" name="Google Shape;12064;g3acbb144eea_1_6349">
                <a:extLst>
                  <a:ext uri="{FF2B5EF4-FFF2-40B4-BE49-F238E27FC236}">
                    <a16:creationId xmlns:a16="http://schemas.microsoft.com/office/drawing/2014/main" id="{5BF2674E-8955-E2F5-14EE-6C5B16517790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2065" name="Google Shape;12065;g3acbb144eea_1_6349">
                  <a:extLst>
                    <a:ext uri="{FF2B5EF4-FFF2-40B4-BE49-F238E27FC236}">
                      <a16:creationId xmlns:a16="http://schemas.microsoft.com/office/drawing/2014/main" id="{160673C3-B2BF-9097-C644-BF729E725753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6" name="Google Shape;12066;g3acbb144eea_1_6349">
                  <a:extLst>
                    <a:ext uri="{FF2B5EF4-FFF2-40B4-BE49-F238E27FC236}">
                      <a16:creationId xmlns:a16="http://schemas.microsoft.com/office/drawing/2014/main" id="{7F768590-BDDB-D415-F4D2-9C1DD2615640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7" name="Google Shape;12067;g3acbb144eea_1_6349">
                  <a:extLst>
                    <a:ext uri="{FF2B5EF4-FFF2-40B4-BE49-F238E27FC236}">
                      <a16:creationId xmlns:a16="http://schemas.microsoft.com/office/drawing/2014/main" id="{55DC7318-BA61-615D-F740-0295C940DD2D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68" name="Google Shape;12068;g3acbb144eea_1_6349">
                <a:extLst>
                  <a:ext uri="{FF2B5EF4-FFF2-40B4-BE49-F238E27FC236}">
                    <a16:creationId xmlns:a16="http://schemas.microsoft.com/office/drawing/2014/main" id="{A317F4FF-2685-668F-39F5-B2190791E1FE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2069" name="Google Shape;12069;g3acbb144eea_1_6349">
                  <a:extLst>
                    <a:ext uri="{FF2B5EF4-FFF2-40B4-BE49-F238E27FC236}">
                      <a16:creationId xmlns:a16="http://schemas.microsoft.com/office/drawing/2014/main" id="{42C7F4B1-A108-D754-EBF0-B61612669C34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2070" name="Google Shape;12070;g3acbb144eea_1_6349">
                    <a:extLst>
                      <a:ext uri="{FF2B5EF4-FFF2-40B4-BE49-F238E27FC236}">
                        <a16:creationId xmlns:a16="http://schemas.microsoft.com/office/drawing/2014/main" id="{36E72797-3F55-BC40-E649-65B9A80DED96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1" name="Google Shape;12071;g3acbb144eea_1_6349">
                    <a:extLst>
                      <a:ext uri="{FF2B5EF4-FFF2-40B4-BE49-F238E27FC236}">
                        <a16:creationId xmlns:a16="http://schemas.microsoft.com/office/drawing/2014/main" id="{829EBDB1-40DB-4966-BFFE-E5D58E3F6482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2" name="Google Shape;12072;g3acbb144eea_1_6349">
                    <a:extLst>
                      <a:ext uri="{FF2B5EF4-FFF2-40B4-BE49-F238E27FC236}">
                        <a16:creationId xmlns:a16="http://schemas.microsoft.com/office/drawing/2014/main" id="{03CD88D5-351D-A1AA-73C9-3D60EF7ADC7A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073" name="Google Shape;12073;g3acbb144eea_1_6349">
                  <a:extLst>
                    <a:ext uri="{FF2B5EF4-FFF2-40B4-BE49-F238E27FC236}">
                      <a16:creationId xmlns:a16="http://schemas.microsoft.com/office/drawing/2014/main" id="{751DE59A-F01F-DFE8-A3C8-06938960E955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2074" name="Google Shape;12074;g3acbb144eea_1_6349">
                    <a:extLst>
                      <a:ext uri="{FF2B5EF4-FFF2-40B4-BE49-F238E27FC236}">
                        <a16:creationId xmlns:a16="http://schemas.microsoft.com/office/drawing/2014/main" id="{FB66E8CA-5099-D50F-7DA4-F833A4F5F9DE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5" name="Google Shape;12075;g3acbb144eea_1_6349">
                    <a:extLst>
                      <a:ext uri="{FF2B5EF4-FFF2-40B4-BE49-F238E27FC236}">
                        <a16:creationId xmlns:a16="http://schemas.microsoft.com/office/drawing/2014/main" id="{6A2BA5CE-8CF4-D140-B241-7DBADE6E232E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076" name="Google Shape;12076;g3acbb144eea_1_6349">
                  <a:extLst>
                    <a:ext uri="{FF2B5EF4-FFF2-40B4-BE49-F238E27FC236}">
                      <a16:creationId xmlns:a16="http://schemas.microsoft.com/office/drawing/2014/main" id="{EE953819-670B-FE93-43D6-F4AE8E4613A5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77" name="Google Shape;12077;g3acbb144eea_1_6349">
                  <a:extLst>
                    <a:ext uri="{FF2B5EF4-FFF2-40B4-BE49-F238E27FC236}">
                      <a16:creationId xmlns:a16="http://schemas.microsoft.com/office/drawing/2014/main" id="{FF755BEF-0EBA-17F8-1D94-061F0D97B183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78" name="Google Shape;12078;g3acbb144eea_1_6349">
                  <a:extLst>
                    <a:ext uri="{FF2B5EF4-FFF2-40B4-BE49-F238E27FC236}">
                      <a16:creationId xmlns:a16="http://schemas.microsoft.com/office/drawing/2014/main" id="{0300DB7A-A7DA-06E9-DA2F-EF6415C13996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2079" name="Google Shape;12079;g3acbb144eea_1_6349">
                    <a:extLst>
                      <a:ext uri="{FF2B5EF4-FFF2-40B4-BE49-F238E27FC236}">
                        <a16:creationId xmlns:a16="http://schemas.microsoft.com/office/drawing/2014/main" id="{5F0C004B-F8AC-1AC6-7948-36086CF4D809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0" name="Google Shape;12080;g3acbb144eea_1_6349">
                    <a:extLst>
                      <a:ext uri="{FF2B5EF4-FFF2-40B4-BE49-F238E27FC236}">
                        <a16:creationId xmlns:a16="http://schemas.microsoft.com/office/drawing/2014/main" id="{024A9092-5022-A83F-A3AA-22C6052CA5F6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1" name="Google Shape;12081;g3acbb144eea_1_6349">
                    <a:extLst>
                      <a:ext uri="{FF2B5EF4-FFF2-40B4-BE49-F238E27FC236}">
                        <a16:creationId xmlns:a16="http://schemas.microsoft.com/office/drawing/2014/main" id="{16C205AC-A231-B8FD-E3ED-71FA6BC09B4A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82" name="Google Shape;12082;g3acbb144eea_1_6349">
            <a:extLst>
              <a:ext uri="{FF2B5EF4-FFF2-40B4-BE49-F238E27FC236}">
                <a16:creationId xmlns:a16="http://schemas.microsoft.com/office/drawing/2014/main" id="{2CD5F727-AE2C-50FA-9F8A-9411AF31066B}"/>
              </a:ext>
            </a:extLst>
          </p:cNvPr>
          <p:cNvGrpSpPr/>
          <p:nvPr/>
        </p:nvGrpSpPr>
        <p:grpSpPr>
          <a:xfrm>
            <a:off x="3" y="0"/>
            <a:ext cx="3483600" cy="1713000"/>
            <a:chOff x="3" y="0"/>
            <a:chExt cx="3483600" cy="1713000"/>
          </a:xfrm>
        </p:grpSpPr>
        <p:sp>
          <p:nvSpPr>
            <p:cNvPr id="12083" name="Google Shape;12083;g3acbb144eea_1_6349">
              <a:extLst>
                <a:ext uri="{FF2B5EF4-FFF2-40B4-BE49-F238E27FC236}">
                  <a16:creationId xmlns:a16="http://schemas.microsoft.com/office/drawing/2014/main" id="{5B9DD62E-E8F7-A2FE-1708-AC6A2D70024D}"/>
                </a:ext>
              </a:extLst>
            </p:cNvPr>
            <p:cNvSpPr/>
            <p:nvPr/>
          </p:nvSpPr>
          <p:spPr>
            <a:xfrm>
              <a:off x="3" y="0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84" name="Google Shape;12084;g3acbb144eea_1_6349">
              <a:extLst>
                <a:ext uri="{FF2B5EF4-FFF2-40B4-BE49-F238E27FC236}">
                  <a16:creationId xmlns:a16="http://schemas.microsoft.com/office/drawing/2014/main" id="{AA860924-A0EA-EE32-363F-BB207872ACFB}"/>
                </a:ext>
              </a:extLst>
            </p:cNvPr>
            <p:cNvGrpSpPr/>
            <p:nvPr/>
          </p:nvGrpSpPr>
          <p:grpSpPr>
            <a:xfrm>
              <a:off x="788920" y="330539"/>
              <a:ext cx="2047622" cy="1053871"/>
              <a:chOff x="5465432" y="5740505"/>
              <a:chExt cx="1320876" cy="679873"/>
            </a:xfrm>
          </p:grpSpPr>
          <p:sp>
            <p:nvSpPr>
              <p:cNvPr id="12085" name="Google Shape;12085;g3acbb144eea_1_6349">
                <a:extLst>
                  <a:ext uri="{FF2B5EF4-FFF2-40B4-BE49-F238E27FC236}">
                    <a16:creationId xmlns:a16="http://schemas.microsoft.com/office/drawing/2014/main" id="{86008F91-96AC-4FD8-2D9D-01228D9E9760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86" name="Google Shape;12086;g3acbb144eea_1_6349">
                <a:extLst>
                  <a:ext uri="{FF2B5EF4-FFF2-40B4-BE49-F238E27FC236}">
                    <a16:creationId xmlns:a16="http://schemas.microsoft.com/office/drawing/2014/main" id="{68385740-78E3-4051-ED1B-094B6488F0A7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2087" name="Google Shape;12087;g3acbb144eea_1_6349">
                  <a:extLst>
                    <a:ext uri="{FF2B5EF4-FFF2-40B4-BE49-F238E27FC236}">
                      <a16:creationId xmlns:a16="http://schemas.microsoft.com/office/drawing/2014/main" id="{F2E8B6C2-4FCC-DED1-BB26-E920B24A5D23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8" name="Google Shape;12088;g3acbb144eea_1_6349">
                  <a:extLst>
                    <a:ext uri="{FF2B5EF4-FFF2-40B4-BE49-F238E27FC236}">
                      <a16:creationId xmlns:a16="http://schemas.microsoft.com/office/drawing/2014/main" id="{94534839-1E3B-F88F-4C87-F8182370BAEA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9" name="Google Shape;12089;g3acbb144eea_1_6349">
                  <a:extLst>
                    <a:ext uri="{FF2B5EF4-FFF2-40B4-BE49-F238E27FC236}">
                      <a16:creationId xmlns:a16="http://schemas.microsoft.com/office/drawing/2014/main" id="{B7D11F36-7B9D-8C22-DDA0-CA7016DB35A6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0" name="Google Shape;12090;g3acbb144eea_1_6349">
                  <a:extLst>
                    <a:ext uri="{FF2B5EF4-FFF2-40B4-BE49-F238E27FC236}">
                      <a16:creationId xmlns:a16="http://schemas.microsoft.com/office/drawing/2014/main" id="{6F7D8DC0-BEFB-D19C-0BA2-FA856F2C596C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1" name="Google Shape;12091;g3acbb144eea_1_6349">
                  <a:extLst>
                    <a:ext uri="{FF2B5EF4-FFF2-40B4-BE49-F238E27FC236}">
                      <a16:creationId xmlns:a16="http://schemas.microsoft.com/office/drawing/2014/main" id="{816CD6F3-71D9-5115-F55F-399AD6E7F2EE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2" name="Google Shape;12092;g3acbb144eea_1_6349">
                  <a:extLst>
                    <a:ext uri="{FF2B5EF4-FFF2-40B4-BE49-F238E27FC236}">
                      <a16:creationId xmlns:a16="http://schemas.microsoft.com/office/drawing/2014/main" id="{AB412AE7-2A31-8D81-4E5B-AC7A88C66E7B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93" name="Google Shape;12093;g3acbb144eea_1_6349">
                <a:extLst>
                  <a:ext uri="{FF2B5EF4-FFF2-40B4-BE49-F238E27FC236}">
                    <a16:creationId xmlns:a16="http://schemas.microsoft.com/office/drawing/2014/main" id="{CA7E72A9-C504-9A1D-27E4-D79EA993F9CA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2094" name="Google Shape;12094;g3acbb144eea_1_6349">
                  <a:extLst>
                    <a:ext uri="{FF2B5EF4-FFF2-40B4-BE49-F238E27FC236}">
                      <a16:creationId xmlns:a16="http://schemas.microsoft.com/office/drawing/2014/main" id="{9CFEB4F6-D961-DC6E-ACEE-28941FA8C241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5" name="Google Shape;12095;g3acbb144eea_1_6349">
                  <a:extLst>
                    <a:ext uri="{FF2B5EF4-FFF2-40B4-BE49-F238E27FC236}">
                      <a16:creationId xmlns:a16="http://schemas.microsoft.com/office/drawing/2014/main" id="{F90F8AA8-A956-CA22-B943-32959986EDAA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6" name="Google Shape;12096;g3acbb144eea_1_6349">
                  <a:extLst>
                    <a:ext uri="{FF2B5EF4-FFF2-40B4-BE49-F238E27FC236}">
                      <a16:creationId xmlns:a16="http://schemas.microsoft.com/office/drawing/2014/main" id="{FB313752-88DC-C674-37AF-A385C829A59B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097" name="Google Shape;12097;g3acbb144eea_1_6349">
                <a:extLst>
                  <a:ext uri="{FF2B5EF4-FFF2-40B4-BE49-F238E27FC236}">
                    <a16:creationId xmlns:a16="http://schemas.microsoft.com/office/drawing/2014/main" id="{62661BC6-0200-D230-773D-8680BFF3D83E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98" name="Google Shape;12098;g3acbb144eea_1_6349">
                <a:extLst>
                  <a:ext uri="{FF2B5EF4-FFF2-40B4-BE49-F238E27FC236}">
                    <a16:creationId xmlns:a16="http://schemas.microsoft.com/office/drawing/2014/main" id="{29C76CE2-2E4F-F3ED-4929-4E56D19F15B2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2099" name="Google Shape;12099;g3acbb144eea_1_6349">
                  <a:extLst>
                    <a:ext uri="{FF2B5EF4-FFF2-40B4-BE49-F238E27FC236}">
                      <a16:creationId xmlns:a16="http://schemas.microsoft.com/office/drawing/2014/main" id="{CE4D0B84-5F04-7FA8-D974-59C815338C7D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0" name="Google Shape;12100;g3acbb144eea_1_6349">
                  <a:extLst>
                    <a:ext uri="{FF2B5EF4-FFF2-40B4-BE49-F238E27FC236}">
                      <a16:creationId xmlns:a16="http://schemas.microsoft.com/office/drawing/2014/main" id="{D6E0FD67-AE62-A522-8A1B-9D15B81CF2AF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1" name="Google Shape;12101;g3acbb144eea_1_6349">
                  <a:extLst>
                    <a:ext uri="{FF2B5EF4-FFF2-40B4-BE49-F238E27FC236}">
                      <a16:creationId xmlns:a16="http://schemas.microsoft.com/office/drawing/2014/main" id="{BEFBD589-0B9B-3D63-E224-61183EC95B23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102" name="Google Shape;12102;g3acbb144eea_1_6349">
            <a:extLst>
              <a:ext uri="{FF2B5EF4-FFF2-40B4-BE49-F238E27FC236}">
                <a16:creationId xmlns:a16="http://schemas.microsoft.com/office/drawing/2014/main" id="{470BE321-AEB1-FFF1-C78F-CC2EA0DF94D3}"/>
              </a:ext>
            </a:extLst>
          </p:cNvPr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103" name="Google Shape;12103;g3acbb144eea_1_6349">
              <a:extLst>
                <a:ext uri="{FF2B5EF4-FFF2-40B4-BE49-F238E27FC236}">
                  <a16:creationId xmlns:a16="http://schemas.microsoft.com/office/drawing/2014/main" id="{3A3A6FF3-2039-2FBA-6F5D-9CA998BCE4CA}"/>
                </a:ext>
              </a:extLst>
            </p:cNvPr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04" name="Google Shape;12104;g3acbb144eea_1_6349">
              <a:extLst>
                <a:ext uri="{FF2B5EF4-FFF2-40B4-BE49-F238E27FC236}">
                  <a16:creationId xmlns:a16="http://schemas.microsoft.com/office/drawing/2014/main" id="{DC143319-6085-15C7-8346-C0E9A76695BE}"/>
                </a:ext>
              </a:extLst>
            </p:cNvPr>
            <p:cNvGrpSpPr/>
            <p:nvPr/>
          </p:nvGrpSpPr>
          <p:grpSpPr>
            <a:xfrm>
              <a:off x="5555191" y="318567"/>
              <a:ext cx="1081800" cy="1053900"/>
              <a:chOff x="335491" y="2054542"/>
              <a:chExt cx="1081800" cy="1053900"/>
            </a:xfrm>
          </p:grpSpPr>
          <p:sp>
            <p:nvSpPr>
              <p:cNvPr id="12105" name="Google Shape;12105;g3acbb144eea_1_6349">
                <a:extLst>
                  <a:ext uri="{FF2B5EF4-FFF2-40B4-BE49-F238E27FC236}">
                    <a16:creationId xmlns:a16="http://schemas.microsoft.com/office/drawing/2014/main" id="{1C37922E-17E1-2A4A-85C9-5B70CC49D480}"/>
                  </a:ext>
                </a:extLst>
              </p:cNvPr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g3acbb144eea_1_6349">
                <a:extLst>
                  <a:ext uri="{FF2B5EF4-FFF2-40B4-BE49-F238E27FC236}">
                    <a16:creationId xmlns:a16="http://schemas.microsoft.com/office/drawing/2014/main" id="{490441B3-28A8-FB71-DE7E-9AB73E930116}"/>
                  </a:ext>
                </a:extLst>
              </p:cNvPr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g3acbb144eea_1_6349">
                <a:extLst>
                  <a:ext uri="{FF2B5EF4-FFF2-40B4-BE49-F238E27FC236}">
                    <a16:creationId xmlns:a16="http://schemas.microsoft.com/office/drawing/2014/main" id="{27245F97-3B4B-3BC6-F611-BA75233F3F5E}"/>
                  </a:ext>
                </a:extLst>
              </p:cNvPr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g3acbb144eea_1_6349">
                <a:extLst>
                  <a:ext uri="{FF2B5EF4-FFF2-40B4-BE49-F238E27FC236}">
                    <a16:creationId xmlns:a16="http://schemas.microsoft.com/office/drawing/2014/main" id="{D65E0DD5-9D78-3AD1-FDE0-81D8781E45D7}"/>
                  </a:ext>
                </a:extLst>
              </p:cNvPr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109" name="Google Shape;12109;g3acbb144eea_1_6349">
                <a:extLst>
                  <a:ext uri="{FF2B5EF4-FFF2-40B4-BE49-F238E27FC236}">
                    <a16:creationId xmlns:a16="http://schemas.microsoft.com/office/drawing/2014/main" id="{BC3106D1-ECDD-C6DF-3194-D5A603DA5C6A}"/>
                  </a:ext>
                </a:extLst>
              </p:cNvPr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2110" name="Google Shape;12110;g3acbb144eea_1_6349">
                  <a:extLst>
                    <a:ext uri="{FF2B5EF4-FFF2-40B4-BE49-F238E27FC236}">
                      <a16:creationId xmlns:a16="http://schemas.microsoft.com/office/drawing/2014/main" id="{59F57E96-8AC8-7D66-B0B2-B74461CDC2A9}"/>
                    </a:ext>
                  </a:extLst>
                </p:cNvPr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1" name="Google Shape;12111;g3acbb144eea_1_6349">
                  <a:extLst>
                    <a:ext uri="{FF2B5EF4-FFF2-40B4-BE49-F238E27FC236}">
                      <a16:creationId xmlns:a16="http://schemas.microsoft.com/office/drawing/2014/main" id="{BC53B9F4-684B-3041-5D28-968775D0DFD5}"/>
                    </a:ext>
                  </a:extLst>
                </p:cNvPr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2" name="Google Shape;12112;g3acbb144eea_1_6349">
                <a:extLst>
                  <a:ext uri="{FF2B5EF4-FFF2-40B4-BE49-F238E27FC236}">
                    <a16:creationId xmlns:a16="http://schemas.microsoft.com/office/drawing/2014/main" id="{DCC31C6A-FB02-29A9-A4BA-AAF0193F02F9}"/>
                  </a:ext>
                </a:extLst>
              </p:cNvPr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2113" name="Google Shape;12113;g3acbb144eea_1_6349">
                  <a:extLst>
                    <a:ext uri="{FF2B5EF4-FFF2-40B4-BE49-F238E27FC236}">
                      <a16:creationId xmlns:a16="http://schemas.microsoft.com/office/drawing/2014/main" id="{E57AB213-906B-768D-79C0-241893B73718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4" name="Google Shape;12114;g3acbb144eea_1_6349">
                  <a:extLst>
                    <a:ext uri="{FF2B5EF4-FFF2-40B4-BE49-F238E27FC236}">
                      <a16:creationId xmlns:a16="http://schemas.microsoft.com/office/drawing/2014/main" id="{9950A347-9B3A-A345-2396-8E8001BCC9B5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5" name="Google Shape;12115;g3acbb144eea_1_6349">
                <a:extLst>
                  <a:ext uri="{FF2B5EF4-FFF2-40B4-BE49-F238E27FC236}">
                    <a16:creationId xmlns:a16="http://schemas.microsoft.com/office/drawing/2014/main" id="{13A2B4A7-8E86-17BC-1CD3-7E3978DFDB8F}"/>
                  </a:ext>
                </a:extLst>
              </p:cNvPr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2116" name="Google Shape;12116;g3acbb144eea_1_6349">
                  <a:extLst>
                    <a:ext uri="{FF2B5EF4-FFF2-40B4-BE49-F238E27FC236}">
                      <a16:creationId xmlns:a16="http://schemas.microsoft.com/office/drawing/2014/main" id="{664914BB-4868-8AA4-AC42-3CA83322CE73}"/>
                    </a:ext>
                  </a:extLst>
                </p:cNvPr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7" name="Google Shape;12117;g3acbb144eea_1_6349">
                  <a:extLst>
                    <a:ext uri="{FF2B5EF4-FFF2-40B4-BE49-F238E27FC236}">
                      <a16:creationId xmlns:a16="http://schemas.microsoft.com/office/drawing/2014/main" id="{9EA56F6E-A7A5-5037-34CB-B5BA3454086A}"/>
                    </a:ext>
                  </a:extLst>
                </p:cNvPr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8" name="Google Shape;12118;g3acbb144eea_1_6349">
                  <a:extLst>
                    <a:ext uri="{FF2B5EF4-FFF2-40B4-BE49-F238E27FC236}">
                      <a16:creationId xmlns:a16="http://schemas.microsoft.com/office/drawing/2014/main" id="{76C19D55-5FA0-EB46-4BDA-A2F08C34A668}"/>
                    </a:ext>
                  </a:extLst>
                </p:cNvPr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9" name="Google Shape;12119;g3acbb144eea_1_6349">
                  <a:extLst>
                    <a:ext uri="{FF2B5EF4-FFF2-40B4-BE49-F238E27FC236}">
                      <a16:creationId xmlns:a16="http://schemas.microsoft.com/office/drawing/2014/main" id="{555F4F76-9EB1-7904-2588-DCFBBAE28182}"/>
                    </a:ext>
                  </a:extLst>
                </p:cNvPr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0" name="Google Shape;12120;g3acbb144eea_1_6349">
                  <a:extLst>
                    <a:ext uri="{FF2B5EF4-FFF2-40B4-BE49-F238E27FC236}">
                      <a16:creationId xmlns:a16="http://schemas.microsoft.com/office/drawing/2014/main" id="{1857DD26-B218-247F-4EB3-D2DEADA4D7DE}"/>
                    </a:ext>
                  </a:extLst>
                </p:cNvPr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1" name="Google Shape;12121;g3acbb144eea_1_6349">
                  <a:extLst>
                    <a:ext uri="{FF2B5EF4-FFF2-40B4-BE49-F238E27FC236}">
                      <a16:creationId xmlns:a16="http://schemas.microsoft.com/office/drawing/2014/main" id="{4CB2DD2C-AA1D-80FF-DABA-54DD025CBBE5}"/>
                    </a:ext>
                  </a:extLst>
                </p:cNvPr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2" name="Google Shape;12122;g3acbb144eea_1_6349">
                  <a:extLst>
                    <a:ext uri="{FF2B5EF4-FFF2-40B4-BE49-F238E27FC236}">
                      <a16:creationId xmlns:a16="http://schemas.microsoft.com/office/drawing/2014/main" id="{D9C8A830-EDA4-51CB-03DE-DE7578EBB270}"/>
                    </a:ext>
                  </a:extLst>
                </p:cNvPr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3" name="Google Shape;12123;g3acbb144eea_1_6349">
                  <a:extLst>
                    <a:ext uri="{FF2B5EF4-FFF2-40B4-BE49-F238E27FC236}">
                      <a16:creationId xmlns:a16="http://schemas.microsoft.com/office/drawing/2014/main" id="{75D1FFC0-77FF-5478-5FAB-6EF9F1160A9B}"/>
                    </a:ext>
                  </a:extLst>
                </p:cNvPr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4" name="Google Shape;12124;g3acbb144eea_1_6349">
                  <a:extLst>
                    <a:ext uri="{FF2B5EF4-FFF2-40B4-BE49-F238E27FC236}">
                      <a16:creationId xmlns:a16="http://schemas.microsoft.com/office/drawing/2014/main" id="{BDE1D7AC-9088-8BD3-C8D2-22B5D201E48F}"/>
                    </a:ext>
                  </a:extLst>
                </p:cNvPr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5" name="Google Shape;12125;g3acbb144eea_1_6349">
                  <a:extLst>
                    <a:ext uri="{FF2B5EF4-FFF2-40B4-BE49-F238E27FC236}">
                      <a16:creationId xmlns:a16="http://schemas.microsoft.com/office/drawing/2014/main" id="{D2423A9C-AE0F-A705-8D68-D4452632D80A}"/>
                    </a:ext>
                  </a:extLst>
                </p:cNvPr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6" name="Google Shape;12126;g3acbb144eea_1_6349">
                  <a:extLst>
                    <a:ext uri="{FF2B5EF4-FFF2-40B4-BE49-F238E27FC236}">
                      <a16:creationId xmlns:a16="http://schemas.microsoft.com/office/drawing/2014/main" id="{1F4970F4-82C1-D93E-CC58-796939891390}"/>
                    </a:ext>
                  </a:extLst>
                </p:cNvPr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7" name="Google Shape;12127;g3acbb144eea_1_6349">
                  <a:extLst>
                    <a:ext uri="{FF2B5EF4-FFF2-40B4-BE49-F238E27FC236}">
                      <a16:creationId xmlns:a16="http://schemas.microsoft.com/office/drawing/2014/main" id="{0CB99066-A3C9-303E-8354-6390BA252A1F}"/>
                    </a:ext>
                  </a:extLst>
                </p:cNvPr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8" name="Google Shape;12128;g3acbb144eea_1_6349">
                  <a:extLst>
                    <a:ext uri="{FF2B5EF4-FFF2-40B4-BE49-F238E27FC236}">
                      <a16:creationId xmlns:a16="http://schemas.microsoft.com/office/drawing/2014/main" id="{EDCBA17D-59DC-A3AB-D868-2328E5EA0F02}"/>
                    </a:ext>
                  </a:extLst>
                </p:cNvPr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9" name="Google Shape;12129;g3acbb144eea_1_6349">
                  <a:extLst>
                    <a:ext uri="{FF2B5EF4-FFF2-40B4-BE49-F238E27FC236}">
                      <a16:creationId xmlns:a16="http://schemas.microsoft.com/office/drawing/2014/main" id="{DBB51B09-F9AA-75D6-EE55-A5D7E836E9CD}"/>
                    </a:ext>
                  </a:extLst>
                </p:cNvPr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0" name="Google Shape;12130;g3acbb144eea_1_6349">
                  <a:extLst>
                    <a:ext uri="{FF2B5EF4-FFF2-40B4-BE49-F238E27FC236}">
                      <a16:creationId xmlns:a16="http://schemas.microsoft.com/office/drawing/2014/main" id="{0E8FC3A9-6271-6D97-892E-9291D38B5BA4}"/>
                    </a:ext>
                  </a:extLst>
                </p:cNvPr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1" name="Google Shape;12131;g3acbb144eea_1_6349">
                  <a:extLst>
                    <a:ext uri="{FF2B5EF4-FFF2-40B4-BE49-F238E27FC236}">
                      <a16:creationId xmlns:a16="http://schemas.microsoft.com/office/drawing/2014/main" id="{10E8A1FD-CC7F-B76C-37AE-EC2A7436AC03}"/>
                    </a:ext>
                  </a:extLst>
                </p:cNvPr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2" name="Google Shape;12132;g3acbb144eea_1_6349">
                  <a:extLst>
                    <a:ext uri="{FF2B5EF4-FFF2-40B4-BE49-F238E27FC236}">
                      <a16:creationId xmlns:a16="http://schemas.microsoft.com/office/drawing/2014/main" id="{3AE11074-16BF-B18D-DE09-DBE9B3DE2466}"/>
                    </a:ext>
                  </a:extLst>
                </p:cNvPr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3" name="Google Shape;12133;g3acbb144eea_1_6349">
                  <a:extLst>
                    <a:ext uri="{FF2B5EF4-FFF2-40B4-BE49-F238E27FC236}">
                      <a16:creationId xmlns:a16="http://schemas.microsoft.com/office/drawing/2014/main" id="{3F7D1A83-E977-0350-6926-C4040C0228C4}"/>
                    </a:ext>
                  </a:extLst>
                </p:cNvPr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4" name="Google Shape;12134;g3acbb144eea_1_6349">
                  <a:extLst>
                    <a:ext uri="{FF2B5EF4-FFF2-40B4-BE49-F238E27FC236}">
                      <a16:creationId xmlns:a16="http://schemas.microsoft.com/office/drawing/2014/main" id="{88ABD87D-5DA8-87BE-09BE-6A50B63D6978}"/>
                    </a:ext>
                  </a:extLst>
                </p:cNvPr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5" name="Google Shape;12135;g3acbb144eea_1_6349">
                  <a:extLst>
                    <a:ext uri="{FF2B5EF4-FFF2-40B4-BE49-F238E27FC236}">
                      <a16:creationId xmlns:a16="http://schemas.microsoft.com/office/drawing/2014/main" id="{3B5FC76B-3270-7396-E0E3-26964E756A49}"/>
                    </a:ext>
                  </a:extLst>
                </p:cNvPr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6" name="Google Shape;12136;g3acbb144eea_1_6349">
                  <a:extLst>
                    <a:ext uri="{FF2B5EF4-FFF2-40B4-BE49-F238E27FC236}">
                      <a16:creationId xmlns:a16="http://schemas.microsoft.com/office/drawing/2014/main" id="{2C38B43D-CC0C-2349-BC97-998F47912270}"/>
                    </a:ext>
                  </a:extLst>
                </p:cNvPr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7" name="Google Shape;12137;g3acbb144eea_1_6349">
                  <a:extLst>
                    <a:ext uri="{FF2B5EF4-FFF2-40B4-BE49-F238E27FC236}">
                      <a16:creationId xmlns:a16="http://schemas.microsoft.com/office/drawing/2014/main" id="{6720FC81-8452-1B07-F74A-7CC08947C9C9}"/>
                    </a:ext>
                  </a:extLst>
                </p:cNvPr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8" name="Google Shape;12138;g3acbb144eea_1_6349">
                  <a:extLst>
                    <a:ext uri="{FF2B5EF4-FFF2-40B4-BE49-F238E27FC236}">
                      <a16:creationId xmlns:a16="http://schemas.microsoft.com/office/drawing/2014/main" id="{C955BB54-F0B8-F5BF-44E5-FC74DE5FCC00}"/>
                    </a:ext>
                  </a:extLst>
                </p:cNvPr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39" name="Google Shape;12139;g3acbb144eea_1_6349">
                <a:extLst>
                  <a:ext uri="{FF2B5EF4-FFF2-40B4-BE49-F238E27FC236}">
                    <a16:creationId xmlns:a16="http://schemas.microsoft.com/office/drawing/2014/main" id="{82FA64BC-CA96-C6A1-0DD2-F859EEA583D0}"/>
                  </a:ext>
                </a:extLst>
              </p:cNvPr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2140" name="Google Shape;12140;g3acbb144eea_1_6349">
                  <a:extLst>
                    <a:ext uri="{FF2B5EF4-FFF2-40B4-BE49-F238E27FC236}">
                      <a16:creationId xmlns:a16="http://schemas.microsoft.com/office/drawing/2014/main" id="{D2607F79-734C-A72D-72AD-ECFA5791C42E}"/>
                    </a:ext>
                  </a:extLst>
                </p:cNvPr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1" name="Google Shape;12141;g3acbb144eea_1_6349">
                  <a:extLst>
                    <a:ext uri="{FF2B5EF4-FFF2-40B4-BE49-F238E27FC236}">
                      <a16:creationId xmlns:a16="http://schemas.microsoft.com/office/drawing/2014/main" id="{AE09C538-70F7-E785-13FE-C545DFB1141E}"/>
                    </a:ext>
                  </a:extLst>
                </p:cNvPr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2" name="Google Shape;12142;g3acbb144eea_1_6349">
                  <a:extLst>
                    <a:ext uri="{FF2B5EF4-FFF2-40B4-BE49-F238E27FC236}">
                      <a16:creationId xmlns:a16="http://schemas.microsoft.com/office/drawing/2014/main" id="{928FE12A-5195-EBE7-5AE8-D51AAE5426DD}"/>
                    </a:ext>
                  </a:extLst>
                </p:cNvPr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3" name="Google Shape;12143;g3acbb144eea_1_6349">
                  <a:extLst>
                    <a:ext uri="{FF2B5EF4-FFF2-40B4-BE49-F238E27FC236}">
                      <a16:creationId xmlns:a16="http://schemas.microsoft.com/office/drawing/2014/main" id="{AD2C093D-9443-3A0D-70DB-159418B3DDF9}"/>
                    </a:ext>
                  </a:extLst>
                </p:cNvPr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4" name="Google Shape;12144;g3acbb144eea_1_6349">
                  <a:extLst>
                    <a:ext uri="{FF2B5EF4-FFF2-40B4-BE49-F238E27FC236}">
                      <a16:creationId xmlns:a16="http://schemas.microsoft.com/office/drawing/2014/main" id="{CACF063E-463E-70A6-DE2E-C4B01A5DB502}"/>
                    </a:ext>
                  </a:extLst>
                </p:cNvPr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5" name="Google Shape;12145;g3acbb144eea_1_6349">
                  <a:extLst>
                    <a:ext uri="{FF2B5EF4-FFF2-40B4-BE49-F238E27FC236}">
                      <a16:creationId xmlns:a16="http://schemas.microsoft.com/office/drawing/2014/main" id="{3185336F-6DC2-E7F7-753D-DEB2D41B2F35}"/>
                    </a:ext>
                  </a:extLst>
                </p:cNvPr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6" name="Google Shape;12146;g3acbb144eea_1_6349">
                  <a:extLst>
                    <a:ext uri="{FF2B5EF4-FFF2-40B4-BE49-F238E27FC236}">
                      <a16:creationId xmlns:a16="http://schemas.microsoft.com/office/drawing/2014/main" id="{06D3C45F-680E-E6C1-5C1E-23C2A3ABE065}"/>
                    </a:ext>
                  </a:extLst>
                </p:cNvPr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7" name="Google Shape;12147;g3acbb144eea_1_6349">
                  <a:extLst>
                    <a:ext uri="{FF2B5EF4-FFF2-40B4-BE49-F238E27FC236}">
                      <a16:creationId xmlns:a16="http://schemas.microsoft.com/office/drawing/2014/main" id="{BC624221-E14B-C6FE-4921-57FFCD041DBC}"/>
                    </a:ext>
                  </a:extLst>
                </p:cNvPr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8" name="Google Shape;12148;g3acbb144eea_1_6349">
                  <a:extLst>
                    <a:ext uri="{FF2B5EF4-FFF2-40B4-BE49-F238E27FC236}">
                      <a16:creationId xmlns:a16="http://schemas.microsoft.com/office/drawing/2014/main" id="{B24CC577-9FBD-3E78-EA0D-3C2A812CC989}"/>
                    </a:ext>
                  </a:extLst>
                </p:cNvPr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9" name="Google Shape;12149;g3acbb144eea_1_6349">
                  <a:extLst>
                    <a:ext uri="{FF2B5EF4-FFF2-40B4-BE49-F238E27FC236}">
                      <a16:creationId xmlns:a16="http://schemas.microsoft.com/office/drawing/2014/main" id="{D6CFBEA2-2FCE-6578-F41C-0E6AEA39E35E}"/>
                    </a:ext>
                  </a:extLst>
                </p:cNvPr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0" name="Google Shape;12150;g3acbb144eea_1_6349">
                  <a:extLst>
                    <a:ext uri="{FF2B5EF4-FFF2-40B4-BE49-F238E27FC236}">
                      <a16:creationId xmlns:a16="http://schemas.microsoft.com/office/drawing/2014/main" id="{3717BF60-BA70-19B0-712E-C400A600158C}"/>
                    </a:ext>
                  </a:extLst>
                </p:cNvPr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1" name="Google Shape;12151;g3acbb144eea_1_6349">
                  <a:extLst>
                    <a:ext uri="{FF2B5EF4-FFF2-40B4-BE49-F238E27FC236}">
                      <a16:creationId xmlns:a16="http://schemas.microsoft.com/office/drawing/2014/main" id="{C49F3D9B-6A31-8376-5BC6-013CDA709C35}"/>
                    </a:ext>
                  </a:extLst>
                </p:cNvPr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2" name="Google Shape;12152;g3acbb144eea_1_6349">
                  <a:extLst>
                    <a:ext uri="{FF2B5EF4-FFF2-40B4-BE49-F238E27FC236}">
                      <a16:creationId xmlns:a16="http://schemas.microsoft.com/office/drawing/2014/main" id="{844E4CE0-A4C1-BB23-C8C7-196E1CDD9466}"/>
                    </a:ext>
                  </a:extLst>
                </p:cNvPr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3" name="Google Shape;12153;g3acbb144eea_1_6349">
                  <a:extLst>
                    <a:ext uri="{FF2B5EF4-FFF2-40B4-BE49-F238E27FC236}">
                      <a16:creationId xmlns:a16="http://schemas.microsoft.com/office/drawing/2014/main" id="{C94CEEFB-2549-D222-E4A1-402C6723EC12}"/>
                    </a:ext>
                  </a:extLst>
                </p:cNvPr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4" name="Google Shape;12154;g3acbb144eea_1_6349">
                  <a:extLst>
                    <a:ext uri="{FF2B5EF4-FFF2-40B4-BE49-F238E27FC236}">
                      <a16:creationId xmlns:a16="http://schemas.microsoft.com/office/drawing/2014/main" id="{9B1970DF-C418-3866-0B3B-7ED5178E5541}"/>
                    </a:ext>
                  </a:extLst>
                </p:cNvPr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5" name="Google Shape;12155;g3acbb144eea_1_6349">
                  <a:extLst>
                    <a:ext uri="{FF2B5EF4-FFF2-40B4-BE49-F238E27FC236}">
                      <a16:creationId xmlns:a16="http://schemas.microsoft.com/office/drawing/2014/main" id="{1C539855-79C3-704C-771F-8FCB6C0A8A4F}"/>
                    </a:ext>
                  </a:extLst>
                </p:cNvPr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6" name="Google Shape;12156;g3acbb144eea_1_6349">
                  <a:extLst>
                    <a:ext uri="{FF2B5EF4-FFF2-40B4-BE49-F238E27FC236}">
                      <a16:creationId xmlns:a16="http://schemas.microsoft.com/office/drawing/2014/main" id="{7F9A9311-26AD-1DCC-0598-A20BFF3D248C}"/>
                    </a:ext>
                  </a:extLst>
                </p:cNvPr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7" name="Google Shape;12157;g3acbb144eea_1_6349">
                  <a:extLst>
                    <a:ext uri="{FF2B5EF4-FFF2-40B4-BE49-F238E27FC236}">
                      <a16:creationId xmlns:a16="http://schemas.microsoft.com/office/drawing/2014/main" id="{466820A7-3A40-FA61-D6C3-E67FE8733F47}"/>
                    </a:ext>
                  </a:extLst>
                </p:cNvPr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8" name="Google Shape;12158;g3acbb144eea_1_6349">
                  <a:extLst>
                    <a:ext uri="{FF2B5EF4-FFF2-40B4-BE49-F238E27FC236}">
                      <a16:creationId xmlns:a16="http://schemas.microsoft.com/office/drawing/2014/main" id="{20586EE6-75C0-90AA-4367-75A5D31C9E1C}"/>
                    </a:ext>
                  </a:extLst>
                </p:cNvPr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9" name="Google Shape;12159;g3acbb144eea_1_6349">
                  <a:extLst>
                    <a:ext uri="{FF2B5EF4-FFF2-40B4-BE49-F238E27FC236}">
                      <a16:creationId xmlns:a16="http://schemas.microsoft.com/office/drawing/2014/main" id="{95A73EE8-5E15-3492-D7CD-5A52F78E73DF}"/>
                    </a:ext>
                  </a:extLst>
                </p:cNvPr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0" name="Google Shape;12160;g3acbb144eea_1_6349">
                  <a:extLst>
                    <a:ext uri="{FF2B5EF4-FFF2-40B4-BE49-F238E27FC236}">
                      <a16:creationId xmlns:a16="http://schemas.microsoft.com/office/drawing/2014/main" id="{7D7A5040-A16A-9C2F-FE99-F3F309CC2AA2}"/>
                    </a:ext>
                  </a:extLst>
                </p:cNvPr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1" name="Google Shape;12161;g3acbb144eea_1_6349">
                  <a:extLst>
                    <a:ext uri="{FF2B5EF4-FFF2-40B4-BE49-F238E27FC236}">
                      <a16:creationId xmlns:a16="http://schemas.microsoft.com/office/drawing/2014/main" id="{B57F2D58-C94F-596B-7AAD-C83DA96EF0FE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2" name="Google Shape;12162;g3acbb144eea_1_6349">
                  <a:extLst>
                    <a:ext uri="{FF2B5EF4-FFF2-40B4-BE49-F238E27FC236}">
                      <a16:creationId xmlns:a16="http://schemas.microsoft.com/office/drawing/2014/main" id="{D7A0E7FA-9DA1-4BD0-7CB2-6AD97FCA6DED}"/>
                    </a:ext>
                  </a:extLst>
                </p:cNvPr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3" name="Google Shape;12163;g3acbb144eea_1_6349">
                  <a:extLst>
                    <a:ext uri="{FF2B5EF4-FFF2-40B4-BE49-F238E27FC236}">
                      <a16:creationId xmlns:a16="http://schemas.microsoft.com/office/drawing/2014/main" id="{AEF82554-4A52-354B-1105-ECC8624DBDC7}"/>
                    </a:ext>
                  </a:extLst>
                </p:cNvPr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4" name="Google Shape;12164;g3acbb144eea_1_6349">
                  <a:extLst>
                    <a:ext uri="{FF2B5EF4-FFF2-40B4-BE49-F238E27FC236}">
                      <a16:creationId xmlns:a16="http://schemas.microsoft.com/office/drawing/2014/main" id="{9075109A-AB09-D987-7F2E-1168FAEC4534}"/>
                    </a:ext>
                  </a:extLst>
                </p:cNvPr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5" name="Google Shape;12165;g3acbb144eea_1_6349">
                  <a:extLst>
                    <a:ext uri="{FF2B5EF4-FFF2-40B4-BE49-F238E27FC236}">
                      <a16:creationId xmlns:a16="http://schemas.microsoft.com/office/drawing/2014/main" id="{24F3AE43-6B8A-A52A-1F88-1B33116A0016}"/>
                    </a:ext>
                  </a:extLst>
                </p:cNvPr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6" name="Google Shape;12166;g3acbb144eea_1_6349">
                  <a:extLst>
                    <a:ext uri="{FF2B5EF4-FFF2-40B4-BE49-F238E27FC236}">
                      <a16:creationId xmlns:a16="http://schemas.microsoft.com/office/drawing/2014/main" id="{CA8EF236-7D41-907D-C792-521FE48A75B3}"/>
                    </a:ext>
                  </a:extLst>
                </p:cNvPr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7" name="Google Shape;12167;g3acbb144eea_1_6349">
                  <a:extLst>
                    <a:ext uri="{FF2B5EF4-FFF2-40B4-BE49-F238E27FC236}">
                      <a16:creationId xmlns:a16="http://schemas.microsoft.com/office/drawing/2014/main" id="{D0F02247-0BE2-7665-3105-D7C7DB79DD47}"/>
                    </a:ext>
                  </a:extLst>
                </p:cNvPr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8" name="Google Shape;12168;g3acbb144eea_1_6349">
                  <a:extLst>
                    <a:ext uri="{FF2B5EF4-FFF2-40B4-BE49-F238E27FC236}">
                      <a16:creationId xmlns:a16="http://schemas.microsoft.com/office/drawing/2014/main" id="{FE20EFD5-BB07-4E64-4D93-949052A40C5B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9" name="Google Shape;12169;g3acbb144eea_1_6349">
                  <a:extLst>
                    <a:ext uri="{FF2B5EF4-FFF2-40B4-BE49-F238E27FC236}">
                      <a16:creationId xmlns:a16="http://schemas.microsoft.com/office/drawing/2014/main" id="{08C48B06-72B5-0068-4A4C-BE78F8D4DE4E}"/>
                    </a:ext>
                  </a:extLst>
                </p:cNvPr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0" name="Google Shape;12170;g3acbb144eea_1_6349">
                  <a:extLst>
                    <a:ext uri="{FF2B5EF4-FFF2-40B4-BE49-F238E27FC236}">
                      <a16:creationId xmlns:a16="http://schemas.microsoft.com/office/drawing/2014/main" id="{A11A684B-1A17-1B8E-0D4E-B59B779B9193}"/>
                    </a:ext>
                  </a:extLst>
                </p:cNvPr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1" name="Google Shape;12171;g3acbb144eea_1_6349">
                  <a:extLst>
                    <a:ext uri="{FF2B5EF4-FFF2-40B4-BE49-F238E27FC236}">
                      <a16:creationId xmlns:a16="http://schemas.microsoft.com/office/drawing/2014/main" id="{3C2E8CF3-B8A0-46AE-8A80-16A27C0EC03B}"/>
                    </a:ext>
                  </a:extLst>
                </p:cNvPr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2" name="Google Shape;12172;g3acbb144eea_1_6349">
                  <a:extLst>
                    <a:ext uri="{FF2B5EF4-FFF2-40B4-BE49-F238E27FC236}">
                      <a16:creationId xmlns:a16="http://schemas.microsoft.com/office/drawing/2014/main" id="{D65931D5-E01B-9B19-5FF8-0F0613C49428}"/>
                    </a:ext>
                  </a:extLst>
                </p:cNvPr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3" name="Google Shape;12173;g3acbb144eea_1_6349">
                  <a:extLst>
                    <a:ext uri="{FF2B5EF4-FFF2-40B4-BE49-F238E27FC236}">
                      <a16:creationId xmlns:a16="http://schemas.microsoft.com/office/drawing/2014/main" id="{2EA058AD-DB0C-F31D-2B8C-D2CE6E867897}"/>
                    </a:ext>
                  </a:extLst>
                </p:cNvPr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4" name="Google Shape;12174;g3acbb144eea_1_6349">
                  <a:extLst>
                    <a:ext uri="{FF2B5EF4-FFF2-40B4-BE49-F238E27FC236}">
                      <a16:creationId xmlns:a16="http://schemas.microsoft.com/office/drawing/2014/main" id="{685E6603-F7B5-A539-DDD1-14D603E997D5}"/>
                    </a:ext>
                  </a:extLst>
                </p:cNvPr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5" name="Google Shape;12175;g3acbb144eea_1_6349">
                  <a:extLst>
                    <a:ext uri="{FF2B5EF4-FFF2-40B4-BE49-F238E27FC236}">
                      <a16:creationId xmlns:a16="http://schemas.microsoft.com/office/drawing/2014/main" id="{37958B6A-BF85-7BEF-613E-2C378D036F15}"/>
                    </a:ext>
                  </a:extLst>
                </p:cNvPr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6" name="Google Shape;12176;g3acbb144eea_1_6349">
                  <a:extLst>
                    <a:ext uri="{FF2B5EF4-FFF2-40B4-BE49-F238E27FC236}">
                      <a16:creationId xmlns:a16="http://schemas.microsoft.com/office/drawing/2014/main" id="{5FC67F83-AD7F-BC9F-7BEE-13400BA2A457}"/>
                    </a:ext>
                  </a:extLst>
                </p:cNvPr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7" name="Google Shape;12177;g3acbb144eea_1_6349">
                  <a:extLst>
                    <a:ext uri="{FF2B5EF4-FFF2-40B4-BE49-F238E27FC236}">
                      <a16:creationId xmlns:a16="http://schemas.microsoft.com/office/drawing/2014/main" id="{980CECA6-EB2C-57C7-258E-854E6DFCB24E}"/>
                    </a:ext>
                  </a:extLst>
                </p:cNvPr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8" name="Google Shape;12178;g3acbb144eea_1_6349">
                  <a:extLst>
                    <a:ext uri="{FF2B5EF4-FFF2-40B4-BE49-F238E27FC236}">
                      <a16:creationId xmlns:a16="http://schemas.microsoft.com/office/drawing/2014/main" id="{185655AF-77D0-7613-190C-46B5BB119E5B}"/>
                    </a:ext>
                  </a:extLst>
                </p:cNvPr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9" name="Google Shape;12179;g3acbb144eea_1_6349">
                  <a:extLst>
                    <a:ext uri="{FF2B5EF4-FFF2-40B4-BE49-F238E27FC236}">
                      <a16:creationId xmlns:a16="http://schemas.microsoft.com/office/drawing/2014/main" id="{987CEABA-2C27-2F40-23FD-84B3ACC991DC}"/>
                    </a:ext>
                  </a:extLst>
                </p:cNvPr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0" name="Google Shape;12180;g3acbb144eea_1_6349">
                  <a:extLst>
                    <a:ext uri="{FF2B5EF4-FFF2-40B4-BE49-F238E27FC236}">
                      <a16:creationId xmlns:a16="http://schemas.microsoft.com/office/drawing/2014/main" id="{36D72532-C482-5EBE-CC79-3017C69BCF7E}"/>
                    </a:ext>
                  </a:extLst>
                </p:cNvPr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1" name="Google Shape;12181;g3acbb144eea_1_6349">
                  <a:extLst>
                    <a:ext uri="{FF2B5EF4-FFF2-40B4-BE49-F238E27FC236}">
                      <a16:creationId xmlns:a16="http://schemas.microsoft.com/office/drawing/2014/main" id="{E38CCFEA-C43A-EAC1-E496-4F9EA73A78F9}"/>
                    </a:ext>
                  </a:extLst>
                </p:cNvPr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2" name="Google Shape;12182;g3acbb144eea_1_6349">
                  <a:extLst>
                    <a:ext uri="{FF2B5EF4-FFF2-40B4-BE49-F238E27FC236}">
                      <a16:creationId xmlns:a16="http://schemas.microsoft.com/office/drawing/2014/main" id="{93A97400-41BE-15BE-AC80-D4550800FAC6}"/>
                    </a:ext>
                  </a:extLst>
                </p:cNvPr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3" name="Google Shape;12183;g3acbb144eea_1_6349">
                  <a:extLst>
                    <a:ext uri="{FF2B5EF4-FFF2-40B4-BE49-F238E27FC236}">
                      <a16:creationId xmlns:a16="http://schemas.microsoft.com/office/drawing/2014/main" id="{2CA4B017-96F7-36B6-01E1-A138B06B0F3E}"/>
                    </a:ext>
                  </a:extLst>
                </p:cNvPr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4" name="Google Shape;12184;g3acbb144eea_1_6349">
                  <a:extLst>
                    <a:ext uri="{FF2B5EF4-FFF2-40B4-BE49-F238E27FC236}">
                      <a16:creationId xmlns:a16="http://schemas.microsoft.com/office/drawing/2014/main" id="{9223556D-CC23-161A-103C-F3F6A6FA5F8B}"/>
                    </a:ext>
                  </a:extLst>
                </p:cNvPr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5" name="Google Shape;12185;g3acbb144eea_1_6349">
                  <a:extLst>
                    <a:ext uri="{FF2B5EF4-FFF2-40B4-BE49-F238E27FC236}">
                      <a16:creationId xmlns:a16="http://schemas.microsoft.com/office/drawing/2014/main" id="{B13B027B-4B99-40D2-451F-0953372267F3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6" name="Google Shape;12186;g3acbb144eea_1_6349">
                  <a:extLst>
                    <a:ext uri="{FF2B5EF4-FFF2-40B4-BE49-F238E27FC236}">
                      <a16:creationId xmlns:a16="http://schemas.microsoft.com/office/drawing/2014/main" id="{33AC5B64-DBB3-2868-5754-4AC3C1A699B5}"/>
                    </a:ext>
                  </a:extLst>
                </p:cNvPr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7" name="Google Shape;12187;g3acbb144eea_1_6349">
                  <a:extLst>
                    <a:ext uri="{FF2B5EF4-FFF2-40B4-BE49-F238E27FC236}">
                      <a16:creationId xmlns:a16="http://schemas.microsoft.com/office/drawing/2014/main" id="{AE890DF8-40FB-6A4F-0D3C-A39745C77C5B}"/>
                    </a:ext>
                  </a:extLst>
                </p:cNvPr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8" name="Google Shape;12188;g3acbb144eea_1_6349">
                  <a:extLst>
                    <a:ext uri="{FF2B5EF4-FFF2-40B4-BE49-F238E27FC236}">
                      <a16:creationId xmlns:a16="http://schemas.microsoft.com/office/drawing/2014/main" id="{734E8E00-CC1F-C625-310B-70810A2984E6}"/>
                    </a:ext>
                  </a:extLst>
                </p:cNvPr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9" name="Google Shape;12189;g3acbb144eea_1_6349">
                  <a:extLst>
                    <a:ext uri="{FF2B5EF4-FFF2-40B4-BE49-F238E27FC236}">
                      <a16:creationId xmlns:a16="http://schemas.microsoft.com/office/drawing/2014/main" id="{1B8ACF49-AFA7-035D-C675-C3F4ED94DDE5}"/>
                    </a:ext>
                  </a:extLst>
                </p:cNvPr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0" name="Google Shape;12190;g3acbb144eea_1_6349">
                  <a:extLst>
                    <a:ext uri="{FF2B5EF4-FFF2-40B4-BE49-F238E27FC236}">
                      <a16:creationId xmlns:a16="http://schemas.microsoft.com/office/drawing/2014/main" id="{CEE00DAA-2C71-765A-5438-7FE63B616606}"/>
                    </a:ext>
                  </a:extLst>
                </p:cNvPr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1" name="Google Shape;12191;g3acbb144eea_1_6349">
                  <a:extLst>
                    <a:ext uri="{FF2B5EF4-FFF2-40B4-BE49-F238E27FC236}">
                      <a16:creationId xmlns:a16="http://schemas.microsoft.com/office/drawing/2014/main" id="{5FD76A9C-5A26-7552-BF37-26BBDB7DF9ED}"/>
                    </a:ext>
                  </a:extLst>
                </p:cNvPr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2" name="Google Shape;12192;g3acbb144eea_1_6349">
                  <a:extLst>
                    <a:ext uri="{FF2B5EF4-FFF2-40B4-BE49-F238E27FC236}">
                      <a16:creationId xmlns:a16="http://schemas.microsoft.com/office/drawing/2014/main" id="{55E92403-6EBC-B820-FED9-E79C2C2A07E8}"/>
                    </a:ext>
                  </a:extLst>
                </p:cNvPr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3" name="Google Shape;12193;g3acbb144eea_1_6349">
                  <a:extLst>
                    <a:ext uri="{FF2B5EF4-FFF2-40B4-BE49-F238E27FC236}">
                      <a16:creationId xmlns:a16="http://schemas.microsoft.com/office/drawing/2014/main" id="{F276DE47-D483-60C8-9A11-AD7A8217B7CD}"/>
                    </a:ext>
                  </a:extLst>
                </p:cNvPr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4" name="Google Shape;12194;g3acbb144eea_1_6349">
                  <a:extLst>
                    <a:ext uri="{FF2B5EF4-FFF2-40B4-BE49-F238E27FC236}">
                      <a16:creationId xmlns:a16="http://schemas.microsoft.com/office/drawing/2014/main" id="{96670E70-1301-D8BF-677B-445D87D73E70}"/>
                    </a:ext>
                  </a:extLst>
                </p:cNvPr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5" name="Google Shape;12195;g3acbb144eea_1_6349">
                  <a:extLst>
                    <a:ext uri="{FF2B5EF4-FFF2-40B4-BE49-F238E27FC236}">
                      <a16:creationId xmlns:a16="http://schemas.microsoft.com/office/drawing/2014/main" id="{4743FE89-D71F-5F87-B820-FC997E9AFB61}"/>
                    </a:ext>
                  </a:extLst>
                </p:cNvPr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6" name="Google Shape;12196;g3acbb144eea_1_6349">
                  <a:extLst>
                    <a:ext uri="{FF2B5EF4-FFF2-40B4-BE49-F238E27FC236}">
                      <a16:creationId xmlns:a16="http://schemas.microsoft.com/office/drawing/2014/main" id="{55FDF830-0FA8-8032-B38A-AED2FE216FF0}"/>
                    </a:ext>
                  </a:extLst>
                </p:cNvPr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7" name="Google Shape;12197;g3acbb144eea_1_6349">
                  <a:extLst>
                    <a:ext uri="{FF2B5EF4-FFF2-40B4-BE49-F238E27FC236}">
                      <a16:creationId xmlns:a16="http://schemas.microsoft.com/office/drawing/2014/main" id="{E9905AA4-24E9-F251-838F-FD18D53A111A}"/>
                    </a:ext>
                  </a:extLst>
                </p:cNvPr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8" name="Google Shape;12198;g3acbb144eea_1_6349">
                  <a:extLst>
                    <a:ext uri="{FF2B5EF4-FFF2-40B4-BE49-F238E27FC236}">
                      <a16:creationId xmlns:a16="http://schemas.microsoft.com/office/drawing/2014/main" id="{B2CAF7FC-2C96-DEDB-980C-BB6315546D91}"/>
                    </a:ext>
                  </a:extLst>
                </p:cNvPr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9" name="Google Shape;12199;g3acbb144eea_1_6349">
                  <a:extLst>
                    <a:ext uri="{FF2B5EF4-FFF2-40B4-BE49-F238E27FC236}">
                      <a16:creationId xmlns:a16="http://schemas.microsoft.com/office/drawing/2014/main" id="{FF121A7B-F8B6-036A-09F3-93F1EF7DC8E1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0" name="Google Shape;12200;g3acbb144eea_1_6349">
                  <a:extLst>
                    <a:ext uri="{FF2B5EF4-FFF2-40B4-BE49-F238E27FC236}">
                      <a16:creationId xmlns:a16="http://schemas.microsoft.com/office/drawing/2014/main" id="{701DC5ED-3206-217E-EDB5-638C02FD97A6}"/>
                    </a:ext>
                  </a:extLst>
                </p:cNvPr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1" name="Google Shape;12201;g3acbb144eea_1_6349">
                  <a:extLst>
                    <a:ext uri="{FF2B5EF4-FFF2-40B4-BE49-F238E27FC236}">
                      <a16:creationId xmlns:a16="http://schemas.microsoft.com/office/drawing/2014/main" id="{89852A35-6DF0-2D3A-6F26-D28B3FE8DD03}"/>
                    </a:ext>
                  </a:extLst>
                </p:cNvPr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2" name="Google Shape;12202;g3acbb144eea_1_6349">
                  <a:extLst>
                    <a:ext uri="{FF2B5EF4-FFF2-40B4-BE49-F238E27FC236}">
                      <a16:creationId xmlns:a16="http://schemas.microsoft.com/office/drawing/2014/main" id="{7E8EBE87-F805-197C-C48C-F32EA7922EAA}"/>
                    </a:ext>
                  </a:extLst>
                </p:cNvPr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3" name="Google Shape;12203;g3acbb144eea_1_6349">
                  <a:extLst>
                    <a:ext uri="{FF2B5EF4-FFF2-40B4-BE49-F238E27FC236}">
                      <a16:creationId xmlns:a16="http://schemas.microsoft.com/office/drawing/2014/main" id="{35C9CA8D-A889-A32C-5E88-6DE8D425F5C4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4" name="Google Shape;12204;g3acbb144eea_1_6349">
                  <a:extLst>
                    <a:ext uri="{FF2B5EF4-FFF2-40B4-BE49-F238E27FC236}">
                      <a16:creationId xmlns:a16="http://schemas.microsoft.com/office/drawing/2014/main" id="{C9571E14-AF6B-EB85-0CD4-EE953DDA4F2A}"/>
                    </a:ext>
                  </a:extLst>
                </p:cNvPr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5" name="Google Shape;12205;g3acbb144eea_1_6349">
                  <a:extLst>
                    <a:ext uri="{FF2B5EF4-FFF2-40B4-BE49-F238E27FC236}">
                      <a16:creationId xmlns:a16="http://schemas.microsoft.com/office/drawing/2014/main" id="{29E2089A-360C-B577-986A-FB354D381938}"/>
                    </a:ext>
                  </a:extLst>
                </p:cNvPr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6" name="Google Shape;12206;g3acbb144eea_1_6349">
                  <a:extLst>
                    <a:ext uri="{FF2B5EF4-FFF2-40B4-BE49-F238E27FC236}">
                      <a16:creationId xmlns:a16="http://schemas.microsoft.com/office/drawing/2014/main" id="{42067A43-ECEA-88BD-690D-F3695D5AD94D}"/>
                    </a:ext>
                  </a:extLst>
                </p:cNvPr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7" name="Google Shape;12207;g3acbb144eea_1_6349">
                  <a:extLst>
                    <a:ext uri="{FF2B5EF4-FFF2-40B4-BE49-F238E27FC236}">
                      <a16:creationId xmlns:a16="http://schemas.microsoft.com/office/drawing/2014/main" id="{8FD56701-E789-F9F9-7B94-8E4AFACB0D33}"/>
                    </a:ext>
                  </a:extLst>
                </p:cNvPr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8" name="Google Shape;12208;g3acbb144eea_1_6349">
                  <a:extLst>
                    <a:ext uri="{FF2B5EF4-FFF2-40B4-BE49-F238E27FC236}">
                      <a16:creationId xmlns:a16="http://schemas.microsoft.com/office/drawing/2014/main" id="{DC5A1CD4-AA07-2DB7-7B45-0C0261CF3936}"/>
                    </a:ext>
                  </a:extLst>
                </p:cNvPr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9" name="Google Shape;12209;g3acbb144eea_1_6349">
                  <a:extLst>
                    <a:ext uri="{FF2B5EF4-FFF2-40B4-BE49-F238E27FC236}">
                      <a16:creationId xmlns:a16="http://schemas.microsoft.com/office/drawing/2014/main" id="{BD74D6E8-D331-5941-295D-060D9089DFB1}"/>
                    </a:ext>
                  </a:extLst>
                </p:cNvPr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0" name="Google Shape;12210;g3acbb144eea_1_6349">
                  <a:extLst>
                    <a:ext uri="{FF2B5EF4-FFF2-40B4-BE49-F238E27FC236}">
                      <a16:creationId xmlns:a16="http://schemas.microsoft.com/office/drawing/2014/main" id="{71B9C89D-ADA3-536B-D51A-EB8763E9858F}"/>
                    </a:ext>
                  </a:extLst>
                </p:cNvPr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1" name="Google Shape;12211;g3acbb144eea_1_6349">
                  <a:extLst>
                    <a:ext uri="{FF2B5EF4-FFF2-40B4-BE49-F238E27FC236}">
                      <a16:creationId xmlns:a16="http://schemas.microsoft.com/office/drawing/2014/main" id="{D5077D51-3360-DE53-0C58-5DCD6CB011DE}"/>
                    </a:ext>
                  </a:extLst>
                </p:cNvPr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2" name="Google Shape;12212;g3acbb144eea_1_6349">
                  <a:extLst>
                    <a:ext uri="{FF2B5EF4-FFF2-40B4-BE49-F238E27FC236}">
                      <a16:creationId xmlns:a16="http://schemas.microsoft.com/office/drawing/2014/main" id="{FD1D6F94-CB88-FBEE-BDAE-796CCD8DD4F2}"/>
                    </a:ext>
                  </a:extLst>
                </p:cNvPr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3" name="Google Shape;12213;g3acbb144eea_1_6349">
                  <a:extLst>
                    <a:ext uri="{FF2B5EF4-FFF2-40B4-BE49-F238E27FC236}">
                      <a16:creationId xmlns:a16="http://schemas.microsoft.com/office/drawing/2014/main" id="{E1D3CD15-AA3B-7163-7138-5705CEBC3137}"/>
                    </a:ext>
                  </a:extLst>
                </p:cNvPr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4" name="Google Shape;12214;g3acbb144eea_1_6349">
                  <a:extLst>
                    <a:ext uri="{FF2B5EF4-FFF2-40B4-BE49-F238E27FC236}">
                      <a16:creationId xmlns:a16="http://schemas.microsoft.com/office/drawing/2014/main" id="{BD380DA7-BA5A-7904-B46E-D9908E5CFA37}"/>
                    </a:ext>
                  </a:extLst>
                </p:cNvPr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5" name="Google Shape;12215;g3acbb144eea_1_6349">
                  <a:extLst>
                    <a:ext uri="{FF2B5EF4-FFF2-40B4-BE49-F238E27FC236}">
                      <a16:creationId xmlns:a16="http://schemas.microsoft.com/office/drawing/2014/main" id="{4604345F-DBEA-9F09-4CD3-86E40BF336C0}"/>
                    </a:ext>
                  </a:extLst>
                </p:cNvPr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6" name="Google Shape;12216;g3acbb144eea_1_6349">
                  <a:extLst>
                    <a:ext uri="{FF2B5EF4-FFF2-40B4-BE49-F238E27FC236}">
                      <a16:creationId xmlns:a16="http://schemas.microsoft.com/office/drawing/2014/main" id="{05472E97-26FF-15BB-BD48-07C82230250F}"/>
                    </a:ext>
                  </a:extLst>
                </p:cNvPr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7" name="Google Shape;12217;g3acbb144eea_1_6349">
                  <a:extLst>
                    <a:ext uri="{FF2B5EF4-FFF2-40B4-BE49-F238E27FC236}">
                      <a16:creationId xmlns:a16="http://schemas.microsoft.com/office/drawing/2014/main" id="{D8F1570E-EEAC-E4E4-6247-AFD7075623EF}"/>
                    </a:ext>
                  </a:extLst>
                </p:cNvPr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8" name="Google Shape;12218;g3acbb144eea_1_6349">
                  <a:extLst>
                    <a:ext uri="{FF2B5EF4-FFF2-40B4-BE49-F238E27FC236}">
                      <a16:creationId xmlns:a16="http://schemas.microsoft.com/office/drawing/2014/main" id="{B3CB685D-FB3C-9527-FB24-4EBD07186A95}"/>
                    </a:ext>
                  </a:extLst>
                </p:cNvPr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9" name="Google Shape;12219;g3acbb144eea_1_6349">
                  <a:extLst>
                    <a:ext uri="{FF2B5EF4-FFF2-40B4-BE49-F238E27FC236}">
                      <a16:creationId xmlns:a16="http://schemas.microsoft.com/office/drawing/2014/main" id="{4D3988A1-E509-303E-3DE6-654E8987036B}"/>
                    </a:ext>
                  </a:extLst>
                </p:cNvPr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0" name="Google Shape;12220;g3acbb144eea_1_6349">
                  <a:extLst>
                    <a:ext uri="{FF2B5EF4-FFF2-40B4-BE49-F238E27FC236}">
                      <a16:creationId xmlns:a16="http://schemas.microsoft.com/office/drawing/2014/main" id="{189BC873-B086-4DA1-60E5-C01E8AF3833E}"/>
                    </a:ext>
                  </a:extLst>
                </p:cNvPr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1" name="Google Shape;12221;g3acbb144eea_1_6349">
                  <a:extLst>
                    <a:ext uri="{FF2B5EF4-FFF2-40B4-BE49-F238E27FC236}">
                      <a16:creationId xmlns:a16="http://schemas.microsoft.com/office/drawing/2014/main" id="{FD2EF2E2-D35F-3AC2-A3AB-C163CAED40DE}"/>
                    </a:ext>
                  </a:extLst>
                </p:cNvPr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2" name="Google Shape;12222;g3acbb144eea_1_6349">
                  <a:extLst>
                    <a:ext uri="{FF2B5EF4-FFF2-40B4-BE49-F238E27FC236}">
                      <a16:creationId xmlns:a16="http://schemas.microsoft.com/office/drawing/2014/main" id="{70C9E81A-264F-3812-D20D-FF0E56EDEEFE}"/>
                    </a:ext>
                  </a:extLst>
                </p:cNvPr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3" name="Google Shape;12223;g3acbb144eea_1_6349">
                  <a:extLst>
                    <a:ext uri="{FF2B5EF4-FFF2-40B4-BE49-F238E27FC236}">
                      <a16:creationId xmlns:a16="http://schemas.microsoft.com/office/drawing/2014/main" id="{6513899B-1F9D-DD8A-1E71-58A24FDC924F}"/>
                    </a:ext>
                  </a:extLst>
                </p:cNvPr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4" name="Google Shape;12224;g3acbb144eea_1_6349">
                  <a:extLst>
                    <a:ext uri="{FF2B5EF4-FFF2-40B4-BE49-F238E27FC236}">
                      <a16:creationId xmlns:a16="http://schemas.microsoft.com/office/drawing/2014/main" id="{03D3306F-BD7A-2D13-7D4B-C8F646CA98E4}"/>
                    </a:ext>
                  </a:extLst>
                </p:cNvPr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5" name="Google Shape;12225;g3acbb144eea_1_6349">
                  <a:extLst>
                    <a:ext uri="{FF2B5EF4-FFF2-40B4-BE49-F238E27FC236}">
                      <a16:creationId xmlns:a16="http://schemas.microsoft.com/office/drawing/2014/main" id="{790F0999-4FCA-3920-16CE-BBFBB8EC1928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6" name="Google Shape;12226;g3acbb144eea_1_6349">
                  <a:extLst>
                    <a:ext uri="{FF2B5EF4-FFF2-40B4-BE49-F238E27FC236}">
                      <a16:creationId xmlns:a16="http://schemas.microsoft.com/office/drawing/2014/main" id="{958A4DAB-C524-6863-2631-B4A876B96567}"/>
                    </a:ext>
                  </a:extLst>
                </p:cNvPr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7" name="Google Shape;12227;g3acbb144eea_1_6349">
                  <a:extLst>
                    <a:ext uri="{FF2B5EF4-FFF2-40B4-BE49-F238E27FC236}">
                      <a16:creationId xmlns:a16="http://schemas.microsoft.com/office/drawing/2014/main" id="{0C13455F-D0D7-71FA-4C63-15B2FA8023B3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8" name="Google Shape;12228;g3acbb144eea_1_6349">
                  <a:extLst>
                    <a:ext uri="{FF2B5EF4-FFF2-40B4-BE49-F238E27FC236}">
                      <a16:creationId xmlns:a16="http://schemas.microsoft.com/office/drawing/2014/main" id="{EBC070BB-C3A1-F8DB-33AC-38CFFA5748FC}"/>
                    </a:ext>
                  </a:extLst>
                </p:cNvPr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9" name="Google Shape;12229;g3acbb144eea_1_6349">
                  <a:extLst>
                    <a:ext uri="{FF2B5EF4-FFF2-40B4-BE49-F238E27FC236}">
                      <a16:creationId xmlns:a16="http://schemas.microsoft.com/office/drawing/2014/main" id="{92BD4A30-E7C3-E06C-6098-FDC2223B747E}"/>
                    </a:ext>
                  </a:extLst>
                </p:cNvPr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0" name="Google Shape;12230;g3acbb144eea_1_6349">
                  <a:extLst>
                    <a:ext uri="{FF2B5EF4-FFF2-40B4-BE49-F238E27FC236}">
                      <a16:creationId xmlns:a16="http://schemas.microsoft.com/office/drawing/2014/main" id="{6168F434-320A-B4FA-27EF-8C7EF70B93E6}"/>
                    </a:ext>
                  </a:extLst>
                </p:cNvPr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1" name="Google Shape;12231;g3acbb144eea_1_6349">
                  <a:extLst>
                    <a:ext uri="{FF2B5EF4-FFF2-40B4-BE49-F238E27FC236}">
                      <a16:creationId xmlns:a16="http://schemas.microsoft.com/office/drawing/2014/main" id="{645E9AF3-71F2-2256-C7CC-141BA270A8B9}"/>
                    </a:ext>
                  </a:extLst>
                </p:cNvPr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2" name="Google Shape;12232;g3acbb144eea_1_6349">
                  <a:extLst>
                    <a:ext uri="{FF2B5EF4-FFF2-40B4-BE49-F238E27FC236}">
                      <a16:creationId xmlns:a16="http://schemas.microsoft.com/office/drawing/2014/main" id="{F83106FA-1547-62F3-489E-569D1A3AA02B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3" name="Google Shape;12233;g3acbb144eea_1_6349">
                  <a:extLst>
                    <a:ext uri="{FF2B5EF4-FFF2-40B4-BE49-F238E27FC236}">
                      <a16:creationId xmlns:a16="http://schemas.microsoft.com/office/drawing/2014/main" id="{70B69A59-4234-FE0E-E29E-93BD163927E2}"/>
                    </a:ext>
                  </a:extLst>
                </p:cNvPr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4" name="Google Shape;12234;g3acbb144eea_1_6349">
                  <a:extLst>
                    <a:ext uri="{FF2B5EF4-FFF2-40B4-BE49-F238E27FC236}">
                      <a16:creationId xmlns:a16="http://schemas.microsoft.com/office/drawing/2014/main" id="{2B1051EB-A7BF-16EF-5812-C928CFA3F1E9}"/>
                    </a:ext>
                  </a:extLst>
                </p:cNvPr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5" name="Google Shape;12235;g3acbb144eea_1_6349">
                  <a:extLst>
                    <a:ext uri="{FF2B5EF4-FFF2-40B4-BE49-F238E27FC236}">
                      <a16:creationId xmlns:a16="http://schemas.microsoft.com/office/drawing/2014/main" id="{5E6D52A0-F5C9-8ACD-F90C-31B3902ACB12}"/>
                    </a:ext>
                  </a:extLst>
                </p:cNvPr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6" name="Google Shape;12236;g3acbb144eea_1_6349">
                  <a:extLst>
                    <a:ext uri="{FF2B5EF4-FFF2-40B4-BE49-F238E27FC236}">
                      <a16:creationId xmlns:a16="http://schemas.microsoft.com/office/drawing/2014/main" id="{FD90AE31-68A4-B57D-D205-44FEBCA373E7}"/>
                    </a:ext>
                  </a:extLst>
                </p:cNvPr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7" name="Google Shape;12237;g3acbb144eea_1_6349">
                  <a:extLst>
                    <a:ext uri="{FF2B5EF4-FFF2-40B4-BE49-F238E27FC236}">
                      <a16:creationId xmlns:a16="http://schemas.microsoft.com/office/drawing/2014/main" id="{FECC4BF3-B518-C4F3-84F4-ECC3130F3290}"/>
                    </a:ext>
                  </a:extLst>
                </p:cNvPr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8" name="Google Shape;12238;g3acbb144eea_1_6349">
                  <a:extLst>
                    <a:ext uri="{FF2B5EF4-FFF2-40B4-BE49-F238E27FC236}">
                      <a16:creationId xmlns:a16="http://schemas.microsoft.com/office/drawing/2014/main" id="{D05340B9-D8B2-605B-BD17-D1D7B813F50F}"/>
                    </a:ext>
                  </a:extLst>
                </p:cNvPr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9" name="Google Shape;12239;g3acbb144eea_1_6349">
                  <a:extLst>
                    <a:ext uri="{FF2B5EF4-FFF2-40B4-BE49-F238E27FC236}">
                      <a16:creationId xmlns:a16="http://schemas.microsoft.com/office/drawing/2014/main" id="{4263E317-AD25-4E32-672A-35D6324271F3}"/>
                    </a:ext>
                  </a:extLst>
                </p:cNvPr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0" name="Google Shape;12240;g3acbb144eea_1_6349">
                  <a:extLst>
                    <a:ext uri="{FF2B5EF4-FFF2-40B4-BE49-F238E27FC236}">
                      <a16:creationId xmlns:a16="http://schemas.microsoft.com/office/drawing/2014/main" id="{D60F99AB-245D-27EA-7CFD-4D2951FBD063}"/>
                    </a:ext>
                  </a:extLst>
                </p:cNvPr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1" name="Google Shape;12241;g3acbb144eea_1_6349">
                  <a:extLst>
                    <a:ext uri="{FF2B5EF4-FFF2-40B4-BE49-F238E27FC236}">
                      <a16:creationId xmlns:a16="http://schemas.microsoft.com/office/drawing/2014/main" id="{D0B30643-C237-8D2F-5882-9546BC11B425}"/>
                    </a:ext>
                  </a:extLst>
                </p:cNvPr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2" name="Google Shape;12242;g3acbb144eea_1_6349">
                  <a:extLst>
                    <a:ext uri="{FF2B5EF4-FFF2-40B4-BE49-F238E27FC236}">
                      <a16:creationId xmlns:a16="http://schemas.microsoft.com/office/drawing/2014/main" id="{73665A19-C736-5A57-863E-029669F27D54}"/>
                    </a:ext>
                  </a:extLst>
                </p:cNvPr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43" name="Google Shape;12243;g3acbb144eea_1_6349">
            <a:extLst>
              <a:ext uri="{FF2B5EF4-FFF2-40B4-BE49-F238E27FC236}">
                <a16:creationId xmlns:a16="http://schemas.microsoft.com/office/drawing/2014/main" id="{D25E1466-D798-881E-6665-59F27C2B4BA0}"/>
              </a:ext>
            </a:extLst>
          </p:cNvPr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244" name="Google Shape;12244;g3acbb144eea_1_6349">
              <a:extLst>
                <a:ext uri="{FF2B5EF4-FFF2-40B4-BE49-F238E27FC236}">
                  <a16:creationId xmlns:a16="http://schemas.microsoft.com/office/drawing/2014/main" id="{5621C55B-0EC4-BBE0-CAA4-9DA610AE6216}"/>
                </a:ext>
              </a:extLst>
            </p:cNvPr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45" name="Google Shape;12245;g3acbb144eea_1_6349">
              <a:extLst>
                <a:ext uri="{FF2B5EF4-FFF2-40B4-BE49-F238E27FC236}">
                  <a16:creationId xmlns:a16="http://schemas.microsoft.com/office/drawing/2014/main" id="{06302B8B-4AB4-5E70-5F28-CFAE39A387AA}"/>
                </a:ext>
              </a:extLst>
            </p:cNvPr>
            <p:cNvGrpSpPr/>
            <p:nvPr/>
          </p:nvGrpSpPr>
          <p:grpSpPr>
            <a:xfrm>
              <a:off x="5546979" y="5309511"/>
              <a:ext cx="1098289" cy="1372447"/>
              <a:chOff x="7655003" y="3856467"/>
              <a:chExt cx="2107635" cy="2633750"/>
            </a:xfrm>
          </p:grpSpPr>
          <p:sp>
            <p:nvSpPr>
              <p:cNvPr id="12246" name="Google Shape;12246;g3acbb144eea_1_6349">
                <a:extLst>
                  <a:ext uri="{FF2B5EF4-FFF2-40B4-BE49-F238E27FC236}">
                    <a16:creationId xmlns:a16="http://schemas.microsoft.com/office/drawing/2014/main" id="{1ADA1B1C-A47B-E2B7-E16A-A7EBEED7B7A9}"/>
                  </a:ext>
                </a:extLst>
              </p:cNvPr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47" name="Google Shape;12247;g3acbb144eea_1_6349">
                <a:extLst>
                  <a:ext uri="{FF2B5EF4-FFF2-40B4-BE49-F238E27FC236}">
                    <a16:creationId xmlns:a16="http://schemas.microsoft.com/office/drawing/2014/main" id="{C50B68B7-953A-D155-C3DB-534540F80A21}"/>
                  </a:ext>
                </a:extLst>
              </p:cNvPr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248" name="Google Shape;12248;g3acbb144eea_1_6349">
                  <a:extLst>
                    <a:ext uri="{FF2B5EF4-FFF2-40B4-BE49-F238E27FC236}">
                      <a16:creationId xmlns:a16="http://schemas.microsoft.com/office/drawing/2014/main" id="{C41B0A74-7E1C-AC66-FB8D-DAAA57172039}"/>
                    </a:ext>
                  </a:extLst>
                </p:cNvPr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9" name="Google Shape;12249;g3acbb144eea_1_6349">
                  <a:extLst>
                    <a:ext uri="{FF2B5EF4-FFF2-40B4-BE49-F238E27FC236}">
                      <a16:creationId xmlns:a16="http://schemas.microsoft.com/office/drawing/2014/main" id="{C6A55D0D-CAE1-9DB6-D1B1-49ECA354D298}"/>
                    </a:ext>
                  </a:extLst>
                </p:cNvPr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0" name="Google Shape;12250;g3acbb144eea_1_6349">
                  <a:extLst>
                    <a:ext uri="{FF2B5EF4-FFF2-40B4-BE49-F238E27FC236}">
                      <a16:creationId xmlns:a16="http://schemas.microsoft.com/office/drawing/2014/main" id="{E35C3C87-90DD-D552-5F85-A0E6AEB2BCBE}"/>
                    </a:ext>
                  </a:extLst>
                </p:cNvPr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1" name="Google Shape;12251;g3acbb144eea_1_6349">
                  <a:extLst>
                    <a:ext uri="{FF2B5EF4-FFF2-40B4-BE49-F238E27FC236}">
                      <a16:creationId xmlns:a16="http://schemas.microsoft.com/office/drawing/2014/main" id="{960013D0-945D-1B43-D668-920002F3501C}"/>
                    </a:ext>
                  </a:extLst>
                </p:cNvPr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252" name="Google Shape;12252;g3acbb144eea_1_6349">
                <a:extLst>
                  <a:ext uri="{FF2B5EF4-FFF2-40B4-BE49-F238E27FC236}">
                    <a16:creationId xmlns:a16="http://schemas.microsoft.com/office/drawing/2014/main" id="{37A22B05-F707-2CBB-FA39-618E777D12D9}"/>
                  </a:ext>
                </a:extLst>
              </p:cNvPr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3" name="Google Shape;12253;g3acbb144eea_1_6349">
                <a:extLst>
                  <a:ext uri="{FF2B5EF4-FFF2-40B4-BE49-F238E27FC236}">
                    <a16:creationId xmlns:a16="http://schemas.microsoft.com/office/drawing/2014/main" id="{A807A9AA-44EF-A9FC-F990-C2A5DB0D5909}"/>
                  </a:ext>
                </a:extLst>
              </p:cNvPr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g3acbb144eea_1_6349">
                <a:extLst>
                  <a:ext uri="{FF2B5EF4-FFF2-40B4-BE49-F238E27FC236}">
                    <a16:creationId xmlns:a16="http://schemas.microsoft.com/office/drawing/2014/main" id="{DF8477A1-B0D6-21CE-8CD5-56A5237C3376}"/>
                  </a:ext>
                </a:extLst>
              </p:cNvPr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g3acbb144eea_1_6349">
                <a:extLst>
                  <a:ext uri="{FF2B5EF4-FFF2-40B4-BE49-F238E27FC236}">
                    <a16:creationId xmlns:a16="http://schemas.microsoft.com/office/drawing/2014/main" id="{7D527332-9FE7-6DA7-7860-8AD4D9007355}"/>
                  </a:ext>
                </a:extLst>
              </p:cNvPr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g3acbb144eea_1_6349">
                <a:extLst>
                  <a:ext uri="{FF2B5EF4-FFF2-40B4-BE49-F238E27FC236}">
                    <a16:creationId xmlns:a16="http://schemas.microsoft.com/office/drawing/2014/main" id="{356C43C8-8894-3008-3540-A2D9C6F5A823}"/>
                  </a:ext>
                </a:extLst>
              </p:cNvPr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g3acbb144eea_1_6349">
                <a:extLst>
                  <a:ext uri="{FF2B5EF4-FFF2-40B4-BE49-F238E27FC236}">
                    <a16:creationId xmlns:a16="http://schemas.microsoft.com/office/drawing/2014/main" id="{EFDCB2F6-C434-DF34-F8FE-D37A8DB909A6}"/>
                  </a:ext>
                </a:extLst>
              </p:cNvPr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8" name="Google Shape;12258;g3acbb144eea_1_6349">
                <a:extLst>
                  <a:ext uri="{FF2B5EF4-FFF2-40B4-BE49-F238E27FC236}">
                    <a16:creationId xmlns:a16="http://schemas.microsoft.com/office/drawing/2014/main" id="{F4AB933F-8880-408B-8A04-8DC5BAA8ED51}"/>
                  </a:ext>
                </a:extLst>
              </p:cNvPr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9" name="Google Shape;12259;g3acbb144eea_1_6349">
                <a:extLst>
                  <a:ext uri="{FF2B5EF4-FFF2-40B4-BE49-F238E27FC236}">
                    <a16:creationId xmlns:a16="http://schemas.microsoft.com/office/drawing/2014/main" id="{959C91D7-75EC-D46A-346C-B4E5AD4C3223}"/>
                  </a:ext>
                </a:extLst>
              </p:cNvPr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0" name="Google Shape;12260;g3acbb144eea_1_6349">
                <a:extLst>
                  <a:ext uri="{FF2B5EF4-FFF2-40B4-BE49-F238E27FC236}">
                    <a16:creationId xmlns:a16="http://schemas.microsoft.com/office/drawing/2014/main" id="{E7BB295C-5461-A76A-FA20-636852DDFC69}"/>
                  </a:ext>
                </a:extLst>
              </p:cNvPr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1" name="Google Shape;12261;g3acbb144eea_1_6349">
                <a:extLst>
                  <a:ext uri="{FF2B5EF4-FFF2-40B4-BE49-F238E27FC236}">
                    <a16:creationId xmlns:a16="http://schemas.microsoft.com/office/drawing/2014/main" id="{C1813A6C-F678-B5A5-50DC-12A4FD656013}"/>
                  </a:ext>
                </a:extLst>
              </p:cNvPr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2" name="Google Shape;12262;g3acbb144eea_1_6349">
                <a:extLst>
                  <a:ext uri="{FF2B5EF4-FFF2-40B4-BE49-F238E27FC236}">
                    <a16:creationId xmlns:a16="http://schemas.microsoft.com/office/drawing/2014/main" id="{84026FC2-1BEC-181B-03AE-106D2E84BC25}"/>
                  </a:ext>
                </a:extLst>
              </p:cNvPr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3" name="Google Shape;12263;g3acbb144eea_1_6349">
                <a:extLst>
                  <a:ext uri="{FF2B5EF4-FFF2-40B4-BE49-F238E27FC236}">
                    <a16:creationId xmlns:a16="http://schemas.microsoft.com/office/drawing/2014/main" id="{99F1455A-8259-C52D-086A-CF09988471D7}"/>
                  </a:ext>
                </a:extLst>
              </p:cNvPr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4" name="Google Shape;12264;g3acbb144eea_1_6349">
                <a:extLst>
                  <a:ext uri="{FF2B5EF4-FFF2-40B4-BE49-F238E27FC236}">
                    <a16:creationId xmlns:a16="http://schemas.microsoft.com/office/drawing/2014/main" id="{2F675178-39E0-DA1A-BB8F-D0D5CDBB788A}"/>
                  </a:ext>
                </a:extLst>
              </p:cNvPr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5" name="Google Shape;12265;g3acbb144eea_1_6349">
                <a:extLst>
                  <a:ext uri="{FF2B5EF4-FFF2-40B4-BE49-F238E27FC236}">
                    <a16:creationId xmlns:a16="http://schemas.microsoft.com/office/drawing/2014/main" id="{1EAB4C2F-2212-0E90-0F4A-70E4CD630FFB}"/>
                  </a:ext>
                </a:extLst>
              </p:cNvPr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6" name="Google Shape;12266;g3acbb144eea_1_6349">
                <a:extLst>
                  <a:ext uri="{FF2B5EF4-FFF2-40B4-BE49-F238E27FC236}">
                    <a16:creationId xmlns:a16="http://schemas.microsoft.com/office/drawing/2014/main" id="{D7F9FD15-B274-BCC8-FAD3-909492099969}"/>
                  </a:ext>
                </a:extLst>
              </p:cNvPr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7" name="Google Shape;12267;g3acbb144eea_1_6349">
                <a:extLst>
                  <a:ext uri="{FF2B5EF4-FFF2-40B4-BE49-F238E27FC236}">
                    <a16:creationId xmlns:a16="http://schemas.microsoft.com/office/drawing/2014/main" id="{D17B7F9F-46E1-B43B-FF18-9E8426911F2A}"/>
                  </a:ext>
                </a:extLst>
              </p:cNvPr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8" name="Google Shape;12268;g3acbb144eea_1_6349">
                <a:extLst>
                  <a:ext uri="{FF2B5EF4-FFF2-40B4-BE49-F238E27FC236}">
                    <a16:creationId xmlns:a16="http://schemas.microsoft.com/office/drawing/2014/main" id="{7D73039A-AA0B-84F9-14E8-BF06BA4FD0BB}"/>
                  </a:ext>
                </a:extLst>
              </p:cNvPr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9" name="Google Shape;12269;g3acbb144eea_1_6349">
                <a:extLst>
                  <a:ext uri="{FF2B5EF4-FFF2-40B4-BE49-F238E27FC236}">
                    <a16:creationId xmlns:a16="http://schemas.microsoft.com/office/drawing/2014/main" id="{F195EA6A-081D-C719-22D7-F49F2C54BBC5}"/>
                  </a:ext>
                </a:extLst>
              </p:cNvPr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0" name="Google Shape;12270;g3acbb144eea_1_6349">
                <a:extLst>
                  <a:ext uri="{FF2B5EF4-FFF2-40B4-BE49-F238E27FC236}">
                    <a16:creationId xmlns:a16="http://schemas.microsoft.com/office/drawing/2014/main" id="{DC00F5A8-D63E-1E7D-446D-43D44EEAF906}"/>
                  </a:ext>
                </a:extLst>
              </p:cNvPr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1" name="Google Shape;12271;g3acbb144eea_1_6349">
                <a:extLst>
                  <a:ext uri="{FF2B5EF4-FFF2-40B4-BE49-F238E27FC236}">
                    <a16:creationId xmlns:a16="http://schemas.microsoft.com/office/drawing/2014/main" id="{DDB86F4D-21EE-E673-923B-09FE05652397}"/>
                  </a:ext>
                </a:extLst>
              </p:cNvPr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72" name="Google Shape;12272;g3acbb144eea_1_6349">
            <a:extLst>
              <a:ext uri="{FF2B5EF4-FFF2-40B4-BE49-F238E27FC236}">
                <a16:creationId xmlns:a16="http://schemas.microsoft.com/office/drawing/2014/main" id="{028BA74B-799E-D425-A223-AF207E6E355D}"/>
              </a:ext>
            </a:extLst>
          </p:cNvPr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273" name="Google Shape;12273;g3acbb144eea_1_6349">
              <a:extLst>
                <a:ext uri="{FF2B5EF4-FFF2-40B4-BE49-F238E27FC236}">
                  <a16:creationId xmlns:a16="http://schemas.microsoft.com/office/drawing/2014/main" id="{43037FC3-6851-71AB-8326-EF3DAF5181C2}"/>
                </a:ext>
              </a:extLst>
            </p:cNvPr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74" name="Google Shape;12274;g3acbb144eea_1_6349">
              <a:extLst>
                <a:ext uri="{FF2B5EF4-FFF2-40B4-BE49-F238E27FC236}">
                  <a16:creationId xmlns:a16="http://schemas.microsoft.com/office/drawing/2014/main" id="{DC4901CC-AE38-0A20-2C23-9EB2EDAD72B2}"/>
                </a:ext>
              </a:extLst>
            </p:cNvPr>
            <p:cNvGrpSpPr/>
            <p:nvPr/>
          </p:nvGrpSpPr>
          <p:grpSpPr>
            <a:xfrm>
              <a:off x="10708228" y="5635737"/>
              <a:ext cx="1225889" cy="798604"/>
              <a:chOff x="5514402" y="505764"/>
              <a:chExt cx="1232917" cy="803182"/>
            </a:xfrm>
          </p:grpSpPr>
          <p:grpSp>
            <p:nvGrpSpPr>
              <p:cNvPr id="12275" name="Google Shape;12275;g3acbb144eea_1_6349">
                <a:extLst>
                  <a:ext uri="{FF2B5EF4-FFF2-40B4-BE49-F238E27FC236}">
                    <a16:creationId xmlns:a16="http://schemas.microsoft.com/office/drawing/2014/main" id="{2A7C7ED1-D90E-D23D-80DA-58656DDFACF2}"/>
                  </a:ext>
                </a:extLst>
              </p:cNvPr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276" name="Google Shape;12276;g3acbb144eea_1_6349">
                  <a:extLst>
                    <a:ext uri="{FF2B5EF4-FFF2-40B4-BE49-F238E27FC236}">
                      <a16:creationId xmlns:a16="http://schemas.microsoft.com/office/drawing/2014/main" id="{B042EB58-0104-E6BD-F401-A6362556E436}"/>
                    </a:ext>
                  </a:extLst>
                </p:cNvPr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277" name="Google Shape;12277;g3acbb144eea_1_6349">
                  <a:extLst>
                    <a:ext uri="{FF2B5EF4-FFF2-40B4-BE49-F238E27FC236}">
                      <a16:creationId xmlns:a16="http://schemas.microsoft.com/office/drawing/2014/main" id="{C84BD069-FE29-0261-29E6-5CBA4BEB89C4}"/>
                    </a:ext>
                  </a:extLst>
                </p:cNvPr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278" name="Google Shape;12278;g3acbb144eea_1_6349">
                    <a:extLst>
                      <a:ext uri="{FF2B5EF4-FFF2-40B4-BE49-F238E27FC236}">
                        <a16:creationId xmlns:a16="http://schemas.microsoft.com/office/drawing/2014/main" id="{ECCA3884-F66C-F16B-E02F-C02C3D2ACA1B}"/>
                      </a:ext>
                    </a:extLst>
                  </p:cNvPr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9" name="Google Shape;12279;g3acbb144eea_1_6349">
                    <a:extLst>
                      <a:ext uri="{FF2B5EF4-FFF2-40B4-BE49-F238E27FC236}">
                        <a16:creationId xmlns:a16="http://schemas.microsoft.com/office/drawing/2014/main" id="{BB843584-1E45-B588-B02D-E4BC732A8CCB}"/>
                      </a:ext>
                    </a:extLst>
                  </p:cNvPr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0" name="Google Shape;12280;g3acbb144eea_1_6349">
                    <a:extLst>
                      <a:ext uri="{FF2B5EF4-FFF2-40B4-BE49-F238E27FC236}">
                        <a16:creationId xmlns:a16="http://schemas.microsoft.com/office/drawing/2014/main" id="{DC2E63E3-B2D2-A601-0A41-9B4182F46578}"/>
                      </a:ext>
                    </a:extLst>
                  </p:cNvPr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1" name="Google Shape;12281;g3acbb144eea_1_6349">
                    <a:extLst>
                      <a:ext uri="{FF2B5EF4-FFF2-40B4-BE49-F238E27FC236}">
                        <a16:creationId xmlns:a16="http://schemas.microsoft.com/office/drawing/2014/main" id="{7DF170BE-9CF9-10DC-C1CF-598A56FEE44D}"/>
                      </a:ext>
                    </a:extLst>
                  </p:cNvPr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2" name="Google Shape;12282;g3acbb144eea_1_6349">
                    <a:extLst>
                      <a:ext uri="{FF2B5EF4-FFF2-40B4-BE49-F238E27FC236}">
                        <a16:creationId xmlns:a16="http://schemas.microsoft.com/office/drawing/2014/main" id="{AC6F1AC2-7226-1CC0-CA0C-574D46B2C4CA}"/>
                      </a:ext>
                    </a:extLst>
                  </p:cNvPr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3" name="Google Shape;12283;g3acbb144eea_1_6349">
                    <a:extLst>
                      <a:ext uri="{FF2B5EF4-FFF2-40B4-BE49-F238E27FC236}">
                        <a16:creationId xmlns:a16="http://schemas.microsoft.com/office/drawing/2014/main" id="{06FC2947-F3CC-AA35-56F2-9357F7EB38AD}"/>
                      </a:ext>
                    </a:extLst>
                  </p:cNvPr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4" name="Google Shape;12284;g3acbb144eea_1_6349">
                    <a:extLst>
                      <a:ext uri="{FF2B5EF4-FFF2-40B4-BE49-F238E27FC236}">
                        <a16:creationId xmlns:a16="http://schemas.microsoft.com/office/drawing/2014/main" id="{45EDF5F7-FB3C-0FDD-2440-9B79EC8DDFF2}"/>
                      </a:ext>
                    </a:extLst>
                  </p:cNvPr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85" name="Google Shape;12285;g3acbb144eea_1_6349">
                <a:extLst>
                  <a:ext uri="{FF2B5EF4-FFF2-40B4-BE49-F238E27FC236}">
                    <a16:creationId xmlns:a16="http://schemas.microsoft.com/office/drawing/2014/main" id="{7C2F3665-6FDC-45A1-F3E9-49822F1A378B}"/>
                  </a:ext>
                </a:extLst>
              </p:cNvPr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0900" tIns="45450" rIns="90900" bIns="454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789"/>
                  <a:buFont typeface="Arial"/>
                  <a:buNone/>
                </a:pPr>
                <a:endParaRPr sz="178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6" name="Google Shape;12286;g3acbb144eea_1_6349">
                <a:extLst>
                  <a:ext uri="{FF2B5EF4-FFF2-40B4-BE49-F238E27FC236}">
                    <a16:creationId xmlns:a16="http://schemas.microsoft.com/office/drawing/2014/main" id="{54F42310-DF0A-994F-562E-2E6BBA881946}"/>
                  </a:ext>
                </a:extLst>
              </p:cNvPr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287" name="Google Shape;12287;g3acbb144eea_1_6349">
                  <a:extLst>
                    <a:ext uri="{FF2B5EF4-FFF2-40B4-BE49-F238E27FC236}">
                      <a16:creationId xmlns:a16="http://schemas.microsoft.com/office/drawing/2014/main" id="{21FAA16B-06B5-3EA4-DBB5-B0848513E1FE}"/>
                    </a:ext>
                  </a:extLst>
                </p:cNvPr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88" name="Google Shape;12288;g3acbb144eea_1_6349">
                  <a:extLst>
                    <a:ext uri="{FF2B5EF4-FFF2-40B4-BE49-F238E27FC236}">
                      <a16:creationId xmlns:a16="http://schemas.microsoft.com/office/drawing/2014/main" id="{99A4A74A-9888-55A7-F4C5-B6B9050CD37F}"/>
                    </a:ext>
                  </a:extLst>
                </p:cNvPr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89" name="Google Shape;12289;g3acbb144eea_1_6349">
            <a:extLst>
              <a:ext uri="{FF2B5EF4-FFF2-40B4-BE49-F238E27FC236}">
                <a16:creationId xmlns:a16="http://schemas.microsoft.com/office/drawing/2014/main" id="{C392EF6E-21C7-44E4-D9ED-FC001F0C246E}"/>
              </a:ext>
            </a:extLst>
          </p:cNvPr>
          <p:cNvGrpSpPr/>
          <p:nvPr/>
        </p:nvGrpSpPr>
        <p:grpSpPr>
          <a:xfrm>
            <a:off x="6966850" y="3426078"/>
            <a:ext cx="1741800" cy="1713000"/>
            <a:chOff x="6966850" y="3426078"/>
            <a:chExt cx="1741800" cy="1713000"/>
          </a:xfrm>
        </p:grpSpPr>
        <p:sp>
          <p:nvSpPr>
            <p:cNvPr id="12290" name="Google Shape;12290;g3acbb144eea_1_6349">
              <a:extLst>
                <a:ext uri="{FF2B5EF4-FFF2-40B4-BE49-F238E27FC236}">
                  <a16:creationId xmlns:a16="http://schemas.microsoft.com/office/drawing/2014/main" id="{F5FDACF0-A912-2041-B2A8-9B2455D72239}"/>
                </a:ext>
              </a:extLst>
            </p:cNvPr>
            <p:cNvSpPr/>
            <p:nvPr/>
          </p:nvSpPr>
          <p:spPr>
            <a:xfrm>
              <a:off x="6966850" y="3426078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91" name="Google Shape;12291;g3acbb144eea_1_6349">
              <a:extLst>
                <a:ext uri="{FF2B5EF4-FFF2-40B4-BE49-F238E27FC236}">
                  <a16:creationId xmlns:a16="http://schemas.microsoft.com/office/drawing/2014/main" id="{86BDFA02-A4D7-47D1-8DCE-2F00DFA87566}"/>
                </a:ext>
              </a:extLst>
            </p:cNvPr>
            <p:cNvGrpSpPr/>
            <p:nvPr/>
          </p:nvGrpSpPr>
          <p:grpSpPr>
            <a:xfrm>
              <a:off x="7288606" y="3789451"/>
              <a:ext cx="1098333" cy="986304"/>
              <a:chOff x="9027056" y="368088"/>
              <a:chExt cx="1098333" cy="986304"/>
            </a:xfrm>
          </p:grpSpPr>
          <p:grpSp>
            <p:nvGrpSpPr>
              <p:cNvPr id="12292" name="Google Shape;12292;g3acbb144eea_1_6349">
                <a:extLst>
                  <a:ext uri="{FF2B5EF4-FFF2-40B4-BE49-F238E27FC236}">
                    <a16:creationId xmlns:a16="http://schemas.microsoft.com/office/drawing/2014/main" id="{94038D70-344C-9E44-2EA7-916824C0E34E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2293" name="Google Shape;12293;g3acbb144eea_1_6349">
                  <a:extLst>
                    <a:ext uri="{FF2B5EF4-FFF2-40B4-BE49-F238E27FC236}">
                      <a16:creationId xmlns:a16="http://schemas.microsoft.com/office/drawing/2014/main" id="{E9F69AE1-974A-BAA1-84DD-D958EA4BEC17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4" name="Google Shape;12294;g3acbb144eea_1_6349">
                  <a:extLst>
                    <a:ext uri="{FF2B5EF4-FFF2-40B4-BE49-F238E27FC236}">
                      <a16:creationId xmlns:a16="http://schemas.microsoft.com/office/drawing/2014/main" id="{65E20F9B-B5D5-91C8-0898-5E05320023A9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5" name="Google Shape;12295;g3acbb144eea_1_6349">
                  <a:extLst>
                    <a:ext uri="{FF2B5EF4-FFF2-40B4-BE49-F238E27FC236}">
                      <a16:creationId xmlns:a16="http://schemas.microsoft.com/office/drawing/2014/main" id="{0D1832C4-EC69-8F40-D8BC-9C956B860300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6" name="Google Shape;12296;g3acbb144eea_1_6349">
                  <a:extLst>
                    <a:ext uri="{FF2B5EF4-FFF2-40B4-BE49-F238E27FC236}">
                      <a16:creationId xmlns:a16="http://schemas.microsoft.com/office/drawing/2014/main" id="{35B1957B-E671-D857-1F84-0EEABCA44696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7" name="Google Shape;12297;g3acbb144eea_1_6349">
                  <a:extLst>
                    <a:ext uri="{FF2B5EF4-FFF2-40B4-BE49-F238E27FC236}">
                      <a16:creationId xmlns:a16="http://schemas.microsoft.com/office/drawing/2014/main" id="{6F0DFDBA-F254-2236-DDF3-96CA4030FD44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98" name="Google Shape;12298;g3acbb144eea_1_6349">
                <a:extLst>
                  <a:ext uri="{FF2B5EF4-FFF2-40B4-BE49-F238E27FC236}">
                    <a16:creationId xmlns:a16="http://schemas.microsoft.com/office/drawing/2014/main" id="{8CF6152A-31B6-00F5-CCEA-2C7AA28B50E6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2299" name="Google Shape;12299;g3acbb144eea_1_6349">
                  <a:extLst>
                    <a:ext uri="{FF2B5EF4-FFF2-40B4-BE49-F238E27FC236}">
                      <a16:creationId xmlns:a16="http://schemas.microsoft.com/office/drawing/2014/main" id="{A40E009C-07CF-62E8-F774-C7182B292CC8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0" name="Google Shape;12300;g3acbb144eea_1_6349">
                  <a:extLst>
                    <a:ext uri="{FF2B5EF4-FFF2-40B4-BE49-F238E27FC236}">
                      <a16:creationId xmlns:a16="http://schemas.microsoft.com/office/drawing/2014/main" id="{C7B14D91-F839-FDDE-FEEB-E5B95D367510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1" name="Google Shape;12301;g3acbb144eea_1_6349">
                  <a:extLst>
                    <a:ext uri="{FF2B5EF4-FFF2-40B4-BE49-F238E27FC236}">
                      <a16:creationId xmlns:a16="http://schemas.microsoft.com/office/drawing/2014/main" id="{0B8F59F4-131B-EC5A-7768-C52810E8E4CD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2" name="Google Shape;12302;g3acbb144eea_1_6349">
                  <a:extLst>
                    <a:ext uri="{FF2B5EF4-FFF2-40B4-BE49-F238E27FC236}">
                      <a16:creationId xmlns:a16="http://schemas.microsoft.com/office/drawing/2014/main" id="{4386041D-5FFE-F046-919D-59B48A48974F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3" name="Google Shape;12303;g3acbb144eea_1_6349">
                  <a:extLst>
                    <a:ext uri="{FF2B5EF4-FFF2-40B4-BE49-F238E27FC236}">
                      <a16:creationId xmlns:a16="http://schemas.microsoft.com/office/drawing/2014/main" id="{CAFB789E-97D2-16E1-F376-ED134E61CA05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4" name="Google Shape;12304;g3acbb144eea_1_6349">
                <a:extLst>
                  <a:ext uri="{FF2B5EF4-FFF2-40B4-BE49-F238E27FC236}">
                    <a16:creationId xmlns:a16="http://schemas.microsoft.com/office/drawing/2014/main" id="{C2EA36D2-9C0A-3BE0-92EF-DD58FA9D4325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2305" name="Google Shape;12305;g3acbb144eea_1_6349">
                  <a:extLst>
                    <a:ext uri="{FF2B5EF4-FFF2-40B4-BE49-F238E27FC236}">
                      <a16:creationId xmlns:a16="http://schemas.microsoft.com/office/drawing/2014/main" id="{CB6F492B-69D1-EC81-9058-14FAFDE74EB8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6" name="Google Shape;12306;g3acbb144eea_1_6349">
                  <a:extLst>
                    <a:ext uri="{FF2B5EF4-FFF2-40B4-BE49-F238E27FC236}">
                      <a16:creationId xmlns:a16="http://schemas.microsoft.com/office/drawing/2014/main" id="{41BE8413-B721-3391-A44E-14021FB0C976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7" name="Google Shape;12307;g3acbb144eea_1_6349">
                  <a:extLst>
                    <a:ext uri="{FF2B5EF4-FFF2-40B4-BE49-F238E27FC236}">
                      <a16:creationId xmlns:a16="http://schemas.microsoft.com/office/drawing/2014/main" id="{E238CC2F-4711-C48B-CAB3-39C2D212CC76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8" name="Google Shape;12308;g3acbb144eea_1_6349">
                  <a:extLst>
                    <a:ext uri="{FF2B5EF4-FFF2-40B4-BE49-F238E27FC236}">
                      <a16:creationId xmlns:a16="http://schemas.microsoft.com/office/drawing/2014/main" id="{C69D9193-4215-EBFC-9906-9A1AF488F63D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9" name="Google Shape;12309;g3acbb144eea_1_6349">
                  <a:extLst>
                    <a:ext uri="{FF2B5EF4-FFF2-40B4-BE49-F238E27FC236}">
                      <a16:creationId xmlns:a16="http://schemas.microsoft.com/office/drawing/2014/main" id="{A3FA1895-EBF0-EB27-EFC7-46E5A5702EB6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10" name="Google Shape;12310;g3acbb144eea_1_6349">
                <a:extLst>
                  <a:ext uri="{FF2B5EF4-FFF2-40B4-BE49-F238E27FC236}">
                    <a16:creationId xmlns:a16="http://schemas.microsoft.com/office/drawing/2014/main" id="{3A57BDC0-B25D-67DE-C907-F46411A5FDD4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2311" name="Google Shape;12311;g3acbb144eea_1_6349">
                  <a:extLst>
                    <a:ext uri="{FF2B5EF4-FFF2-40B4-BE49-F238E27FC236}">
                      <a16:creationId xmlns:a16="http://schemas.microsoft.com/office/drawing/2014/main" id="{9C220FB5-7026-50F2-047E-8DEFC4F2D0B6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2" name="Google Shape;12312;g3acbb144eea_1_6349">
                  <a:extLst>
                    <a:ext uri="{FF2B5EF4-FFF2-40B4-BE49-F238E27FC236}">
                      <a16:creationId xmlns:a16="http://schemas.microsoft.com/office/drawing/2014/main" id="{E97DBF12-3390-E0A9-3C6B-85AF3C133B64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3" name="Google Shape;12313;g3acbb144eea_1_6349">
                  <a:extLst>
                    <a:ext uri="{FF2B5EF4-FFF2-40B4-BE49-F238E27FC236}">
                      <a16:creationId xmlns:a16="http://schemas.microsoft.com/office/drawing/2014/main" id="{DAC46603-C85D-9CDF-88F8-DFDD72D40C9A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4" name="Google Shape;12314;g3acbb144eea_1_6349">
                  <a:extLst>
                    <a:ext uri="{FF2B5EF4-FFF2-40B4-BE49-F238E27FC236}">
                      <a16:creationId xmlns:a16="http://schemas.microsoft.com/office/drawing/2014/main" id="{EFC6DA7D-6CFB-7469-5CCC-AE4589833F13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5" name="Google Shape;12315;g3acbb144eea_1_6349">
                  <a:extLst>
                    <a:ext uri="{FF2B5EF4-FFF2-40B4-BE49-F238E27FC236}">
                      <a16:creationId xmlns:a16="http://schemas.microsoft.com/office/drawing/2014/main" id="{9EAAC842-7325-AE5D-ACA4-B2953FA18713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316" name="Google Shape;12316;g3acbb144eea_1_6349">
            <a:extLst>
              <a:ext uri="{FF2B5EF4-FFF2-40B4-BE49-F238E27FC236}">
                <a16:creationId xmlns:a16="http://schemas.microsoft.com/office/drawing/2014/main" id="{B34E5273-33E8-AC7A-2037-634DCAED0184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2317" name="Google Shape;12317;g3acbb144eea_1_6349">
              <a:extLst>
                <a:ext uri="{FF2B5EF4-FFF2-40B4-BE49-F238E27FC236}">
                  <a16:creationId xmlns:a16="http://schemas.microsoft.com/office/drawing/2014/main" id="{E2DA6375-B96C-2D7B-5289-5E09C0BB1D5F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18" name="Google Shape;12318;g3acbb144eea_1_6349">
              <a:extLst>
                <a:ext uri="{FF2B5EF4-FFF2-40B4-BE49-F238E27FC236}">
                  <a16:creationId xmlns:a16="http://schemas.microsoft.com/office/drawing/2014/main" id="{D28217C8-205F-610D-85CC-A809B7DD167C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2319" name="Google Shape;12319;g3acbb144eea_1_6349">
                <a:extLst>
                  <a:ext uri="{FF2B5EF4-FFF2-40B4-BE49-F238E27FC236}">
                    <a16:creationId xmlns:a16="http://schemas.microsoft.com/office/drawing/2014/main" id="{ADF2BAF0-C1BE-BAE2-C479-A1A58C9C7728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g3acbb144eea_1_6349">
                <a:extLst>
                  <a:ext uri="{FF2B5EF4-FFF2-40B4-BE49-F238E27FC236}">
                    <a16:creationId xmlns:a16="http://schemas.microsoft.com/office/drawing/2014/main" id="{0FC92E36-6A5D-ACB5-4F59-796BFACA2D88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g3acbb144eea_1_6349">
                <a:extLst>
                  <a:ext uri="{FF2B5EF4-FFF2-40B4-BE49-F238E27FC236}">
                    <a16:creationId xmlns:a16="http://schemas.microsoft.com/office/drawing/2014/main" id="{0E1576A6-412C-4CE4-6204-930D4E380DA3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g3acbb144eea_1_6349">
                <a:extLst>
                  <a:ext uri="{FF2B5EF4-FFF2-40B4-BE49-F238E27FC236}">
                    <a16:creationId xmlns:a16="http://schemas.microsoft.com/office/drawing/2014/main" id="{9B5A82CD-3F14-B473-27E8-894866FC24A4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g3acbb144eea_1_6349">
                <a:extLst>
                  <a:ext uri="{FF2B5EF4-FFF2-40B4-BE49-F238E27FC236}">
                    <a16:creationId xmlns:a16="http://schemas.microsoft.com/office/drawing/2014/main" id="{9FF25846-1DED-3D0E-6927-F10D2B22AD54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g3acbb144eea_1_6349">
                <a:extLst>
                  <a:ext uri="{FF2B5EF4-FFF2-40B4-BE49-F238E27FC236}">
                    <a16:creationId xmlns:a16="http://schemas.microsoft.com/office/drawing/2014/main" id="{9B06B867-9187-3AB1-214D-82C0FB7F25CF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g3acbb144eea_1_6349">
                <a:extLst>
                  <a:ext uri="{FF2B5EF4-FFF2-40B4-BE49-F238E27FC236}">
                    <a16:creationId xmlns:a16="http://schemas.microsoft.com/office/drawing/2014/main" id="{B204ED04-5A9A-FD15-819B-BAF40AC47A50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g3acbb144eea_1_6349">
                <a:extLst>
                  <a:ext uri="{FF2B5EF4-FFF2-40B4-BE49-F238E27FC236}">
                    <a16:creationId xmlns:a16="http://schemas.microsoft.com/office/drawing/2014/main" id="{E8E8FB96-48ED-52C3-0D3D-DB1406C6BA2E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g3acbb144eea_1_6349">
                <a:extLst>
                  <a:ext uri="{FF2B5EF4-FFF2-40B4-BE49-F238E27FC236}">
                    <a16:creationId xmlns:a16="http://schemas.microsoft.com/office/drawing/2014/main" id="{FDA6F1AA-BBD1-BE57-C16A-D0C9BE3C7EC1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g3acbb144eea_1_6349">
                <a:extLst>
                  <a:ext uri="{FF2B5EF4-FFF2-40B4-BE49-F238E27FC236}">
                    <a16:creationId xmlns:a16="http://schemas.microsoft.com/office/drawing/2014/main" id="{49CEDC2A-8E0F-6DC4-AB1B-8A75F463EDB2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g3acbb144eea_1_6349">
                <a:extLst>
                  <a:ext uri="{FF2B5EF4-FFF2-40B4-BE49-F238E27FC236}">
                    <a16:creationId xmlns:a16="http://schemas.microsoft.com/office/drawing/2014/main" id="{A68727ED-9FD6-68B0-CFE5-2C03877BB95D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g3acbb144eea_1_6349">
                <a:extLst>
                  <a:ext uri="{FF2B5EF4-FFF2-40B4-BE49-F238E27FC236}">
                    <a16:creationId xmlns:a16="http://schemas.microsoft.com/office/drawing/2014/main" id="{99025A38-E121-1EF2-F4AE-AC2461E23651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g3acbb144eea_1_6349">
                <a:extLst>
                  <a:ext uri="{FF2B5EF4-FFF2-40B4-BE49-F238E27FC236}">
                    <a16:creationId xmlns:a16="http://schemas.microsoft.com/office/drawing/2014/main" id="{E7BE1AD4-2EDE-0F08-EEF6-865B739B91D2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g3acbb144eea_1_6349">
                <a:extLst>
                  <a:ext uri="{FF2B5EF4-FFF2-40B4-BE49-F238E27FC236}">
                    <a16:creationId xmlns:a16="http://schemas.microsoft.com/office/drawing/2014/main" id="{939E27BA-1181-2FB9-C7B7-014A891D503F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g3acbb144eea_1_6349">
                <a:extLst>
                  <a:ext uri="{FF2B5EF4-FFF2-40B4-BE49-F238E27FC236}">
                    <a16:creationId xmlns:a16="http://schemas.microsoft.com/office/drawing/2014/main" id="{DF922A39-0281-914A-0973-F8547BB09350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4" name="Google Shape;12334;g3acbb144eea_1_6349">
                <a:extLst>
                  <a:ext uri="{FF2B5EF4-FFF2-40B4-BE49-F238E27FC236}">
                    <a16:creationId xmlns:a16="http://schemas.microsoft.com/office/drawing/2014/main" id="{A91E6EB6-2122-C6EA-9B44-BFA291DAB48C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5" name="Google Shape;12335;g3acbb144eea_1_6349">
                <a:extLst>
                  <a:ext uri="{FF2B5EF4-FFF2-40B4-BE49-F238E27FC236}">
                    <a16:creationId xmlns:a16="http://schemas.microsoft.com/office/drawing/2014/main" id="{2E8ED189-97D6-CDB6-A02B-549B2A6A9DB0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g3acbb144eea_1_6349">
                <a:extLst>
                  <a:ext uri="{FF2B5EF4-FFF2-40B4-BE49-F238E27FC236}">
                    <a16:creationId xmlns:a16="http://schemas.microsoft.com/office/drawing/2014/main" id="{6140D2F1-7F60-56DD-D8F7-149FBD419976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g3acbb144eea_1_6349">
                <a:extLst>
                  <a:ext uri="{FF2B5EF4-FFF2-40B4-BE49-F238E27FC236}">
                    <a16:creationId xmlns:a16="http://schemas.microsoft.com/office/drawing/2014/main" id="{63507AD1-073A-9B6A-F3CF-E1C1DE61061B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g3acbb144eea_1_6349">
                <a:extLst>
                  <a:ext uri="{FF2B5EF4-FFF2-40B4-BE49-F238E27FC236}">
                    <a16:creationId xmlns:a16="http://schemas.microsoft.com/office/drawing/2014/main" id="{CD923DC5-6990-2100-CE8D-7FBAED5957DE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g3acbb144eea_1_6349">
                <a:extLst>
                  <a:ext uri="{FF2B5EF4-FFF2-40B4-BE49-F238E27FC236}">
                    <a16:creationId xmlns:a16="http://schemas.microsoft.com/office/drawing/2014/main" id="{BCE5FA92-E7CA-DCA0-A003-1DDB37C8DFC2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g3acbb144eea_1_6349">
                <a:extLst>
                  <a:ext uri="{FF2B5EF4-FFF2-40B4-BE49-F238E27FC236}">
                    <a16:creationId xmlns:a16="http://schemas.microsoft.com/office/drawing/2014/main" id="{B71A16B8-68E6-5E7F-797F-41C146FB7787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1" name="Google Shape;12341;g3acbb144eea_1_6349">
                <a:extLst>
                  <a:ext uri="{FF2B5EF4-FFF2-40B4-BE49-F238E27FC236}">
                    <a16:creationId xmlns:a16="http://schemas.microsoft.com/office/drawing/2014/main" id="{F1C59CDA-E95C-1DB6-FBE8-8BED855B1D51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2" name="Google Shape;12342;g3acbb144eea_1_6349">
                <a:extLst>
                  <a:ext uri="{FF2B5EF4-FFF2-40B4-BE49-F238E27FC236}">
                    <a16:creationId xmlns:a16="http://schemas.microsoft.com/office/drawing/2014/main" id="{195C7D62-F6E2-88D8-62A1-FAD7222E218F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g3acbb144eea_1_6349">
                <a:extLst>
                  <a:ext uri="{FF2B5EF4-FFF2-40B4-BE49-F238E27FC236}">
                    <a16:creationId xmlns:a16="http://schemas.microsoft.com/office/drawing/2014/main" id="{23D9BA7E-4ED9-1A0C-38BC-00A6F3343BE7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g3acbb144eea_1_6349">
                <a:extLst>
                  <a:ext uri="{FF2B5EF4-FFF2-40B4-BE49-F238E27FC236}">
                    <a16:creationId xmlns:a16="http://schemas.microsoft.com/office/drawing/2014/main" id="{6C27C59E-0320-66E2-3B26-621E19F72D13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g3acbb144eea_1_6349">
                <a:extLst>
                  <a:ext uri="{FF2B5EF4-FFF2-40B4-BE49-F238E27FC236}">
                    <a16:creationId xmlns:a16="http://schemas.microsoft.com/office/drawing/2014/main" id="{ED81B6F8-ABCD-AC13-D144-E83EFBF3C1D9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g3acbb144eea_1_6349">
                <a:extLst>
                  <a:ext uri="{FF2B5EF4-FFF2-40B4-BE49-F238E27FC236}">
                    <a16:creationId xmlns:a16="http://schemas.microsoft.com/office/drawing/2014/main" id="{C55D761C-3EC7-796C-C3C0-A00198272C42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g3acbb144eea_1_6349">
                <a:extLst>
                  <a:ext uri="{FF2B5EF4-FFF2-40B4-BE49-F238E27FC236}">
                    <a16:creationId xmlns:a16="http://schemas.microsoft.com/office/drawing/2014/main" id="{AB2D15A3-8BB6-7300-7A53-619D6C77B7B7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g3acbb144eea_1_6349">
                <a:extLst>
                  <a:ext uri="{FF2B5EF4-FFF2-40B4-BE49-F238E27FC236}">
                    <a16:creationId xmlns:a16="http://schemas.microsoft.com/office/drawing/2014/main" id="{ECD0DCED-DDF1-3071-50CA-C86981E598FD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g3acbb144eea_1_6349">
                <a:extLst>
                  <a:ext uri="{FF2B5EF4-FFF2-40B4-BE49-F238E27FC236}">
                    <a16:creationId xmlns:a16="http://schemas.microsoft.com/office/drawing/2014/main" id="{7D6ADA39-6A20-DCA5-A83F-AC27AA32EAE0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g3acbb144eea_1_6349">
                <a:extLst>
                  <a:ext uri="{FF2B5EF4-FFF2-40B4-BE49-F238E27FC236}">
                    <a16:creationId xmlns:a16="http://schemas.microsoft.com/office/drawing/2014/main" id="{4D3D0251-2A17-7AF2-2C55-E267E66B3B6D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g3acbb144eea_1_6349">
                <a:extLst>
                  <a:ext uri="{FF2B5EF4-FFF2-40B4-BE49-F238E27FC236}">
                    <a16:creationId xmlns:a16="http://schemas.microsoft.com/office/drawing/2014/main" id="{74EDA390-E104-27CE-C939-E765B200504F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g3acbb144eea_1_6349">
                <a:extLst>
                  <a:ext uri="{FF2B5EF4-FFF2-40B4-BE49-F238E27FC236}">
                    <a16:creationId xmlns:a16="http://schemas.microsoft.com/office/drawing/2014/main" id="{A2117825-57CA-BFC6-26B4-8B55A4A06D05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g3acbb144eea_1_6349">
                <a:extLst>
                  <a:ext uri="{FF2B5EF4-FFF2-40B4-BE49-F238E27FC236}">
                    <a16:creationId xmlns:a16="http://schemas.microsoft.com/office/drawing/2014/main" id="{525C32C5-38C8-346C-0540-57697EC4411E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g3acbb144eea_1_6349">
                <a:extLst>
                  <a:ext uri="{FF2B5EF4-FFF2-40B4-BE49-F238E27FC236}">
                    <a16:creationId xmlns:a16="http://schemas.microsoft.com/office/drawing/2014/main" id="{459845EE-C098-6609-306B-315DDDA255F6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g3acbb144eea_1_6349">
                <a:extLst>
                  <a:ext uri="{FF2B5EF4-FFF2-40B4-BE49-F238E27FC236}">
                    <a16:creationId xmlns:a16="http://schemas.microsoft.com/office/drawing/2014/main" id="{EE999F8E-2344-8E74-BC8A-F5E299D755BC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6" name="Google Shape;12356;g3acbb144eea_1_6349">
                <a:extLst>
                  <a:ext uri="{FF2B5EF4-FFF2-40B4-BE49-F238E27FC236}">
                    <a16:creationId xmlns:a16="http://schemas.microsoft.com/office/drawing/2014/main" id="{89106301-AA31-15DE-D552-E699E0243302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7" name="Google Shape;12357;g3acbb144eea_1_6349">
                <a:extLst>
                  <a:ext uri="{FF2B5EF4-FFF2-40B4-BE49-F238E27FC236}">
                    <a16:creationId xmlns:a16="http://schemas.microsoft.com/office/drawing/2014/main" id="{24B8AC82-700A-7714-38DB-2EBF384200C1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8" name="Google Shape;12358;g3acbb144eea_1_6349">
                <a:extLst>
                  <a:ext uri="{FF2B5EF4-FFF2-40B4-BE49-F238E27FC236}">
                    <a16:creationId xmlns:a16="http://schemas.microsoft.com/office/drawing/2014/main" id="{22AB9D1C-E5DC-282A-776E-F33A47C00535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9" name="Google Shape;12359;g3acbb144eea_1_6349">
                <a:extLst>
                  <a:ext uri="{FF2B5EF4-FFF2-40B4-BE49-F238E27FC236}">
                    <a16:creationId xmlns:a16="http://schemas.microsoft.com/office/drawing/2014/main" id="{45119582-B670-1502-A2B1-27C9899AB317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0" name="Google Shape;12360;g3acbb144eea_1_6349">
                <a:extLst>
                  <a:ext uri="{FF2B5EF4-FFF2-40B4-BE49-F238E27FC236}">
                    <a16:creationId xmlns:a16="http://schemas.microsoft.com/office/drawing/2014/main" id="{438F5090-9A3C-1455-4745-B1C3E01F31A6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1" name="Google Shape;12361;g3acbb144eea_1_6349">
                <a:extLst>
                  <a:ext uri="{FF2B5EF4-FFF2-40B4-BE49-F238E27FC236}">
                    <a16:creationId xmlns:a16="http://schemas.microsoft.com/office/drawing/2014/main" id="{408AA384-DED2-7F54-6FD6-3AD6640AFB5B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2" name="Google Shape;12362;g3acbb144eea_1_6349">
                <a:extLst>
                  <a:ext uri="{FF2B5EF4-FFF2-40B4-BE49-F238E27FC236}">
                    <a16:creationId xmlns:a16="http://schemas.microsoft.com/office/drawing/2014/main" id="{0907B161-20D5-D651-777B-902D7EFBDFAE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3" name="Google Shape;12363;g3acbb144eea_1_6349">
                <a:extLst>
                  <a:ext uri="{FF2B5EF4-FFF2-40B4-BE49-F238E27FC236}">
                    <a16:creationId xmlns:a16="http://schemas.microsoft.com/office/drawing/2014/main" id="{D9D5E6F2-3CEB-AFF1-511D-9C360E8683D4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4" name="Google Shape;12364;g3acbb144eea_1_6349">
                <a:extLst>
                  <a:ext uri="{FF2B5EF4-FFF2-40B4-BE49-F238E27FC236}">
                    <a16:creationId xmlns:a16="http://schemas.microsoft.com/office/drawing/2014/main" id="{487396DF-D62D-C292-F0BF-2366F9AFF241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5" name="Google Shape;12365;g3acbb144eea_1_6349">
                <a:extLst>
                  <a:ext uri="{FF2B5EF4-FFF2-40B4-BE49-F238E27FC236}">
                    <a16:creationId xmlns:a16="http://schemas.microsoft.com/office/drawing/2014/main" id="{71461166-A4D9-6D0A-EDBA-37CC44956813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6" name="Google Shape;12366;g3acbb144eea_1_6349">
                <a:extLst>
                  <a:ext uri="{FF2B5EF4-FFF2-40B4-BE49-F238E27FC236}">
                    <a16:creationId xmlns:a16="http://schemas.microsoft.com/office/drawing/2014/main" id="{F7684B67-4587-FBAC-C245-A41A8242FE25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7" name="Google Shape;12367;g3acbb144eea_1_6349">
                <a:extLst>
                  <a:ext uri="{FF2B5EF4-FFF2-40B4-BE49-F238E27FC236}">
                    <a16:creationId xmlns:a16="http://schemas.microsoft.com/office/drawing/2014/main" id="{EE70B38A-E30F-40DF-2F8B-79E1D902C00E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8" name="Google Shape;12368;g3acbb144eea_1_6349">
                <a:extLst>
                  <a:ext uri="{FF2B5EF4-FFF2-40B4-BE49-F238E27FC236}">
                    <a16:creationId xmlns:a16="http://schemas.microsoft.com/office/drawing/2014/main" id="{503A0C68-A8AE-BE94-CAA4-79C0E37B3788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9" name="Google Shape;12369;g3acbb144eea_1_6349">
                <a:extLst>
                  <a:ext uri="{FF2B5EF4-FFF2-40B4-BE49-F238E27FC236}">
                    <a16:creationId xmlns:a16="http://schemas.microsoft.com/office/drawing/2014/main" id="{8E07191B-5F24-4A19-9C26-9323A5670D0E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0" name="Google Shape;12370;g3acbb144eea_1_6349">
                <a:extLst>
                  <a:ext uri="{FF2B5EF4-FFF2-40B4-BE49-F238E27FC236}">
                    <a16:creationId xmlns:a16="http://schemas.microsoft.com/office/drawing/2014/main" id="{B5A1B6F2-C2AF-F2CD-8DE3-1181980A68EF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1" name="Google Shape;12371;g3acbb144eea_1_6349">
                <a:extLst>
                  <a:ext uri="{FF2B5EF4-FFF2-40B4-BE49-F238E27FC236}">
                    <a16:creationId xmlns:a16="http://schemas.microsoft.com/office/drawing/2014/main" id="{BD6A8C59-99B2-DBB8-50B0-63C1CFD55720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2" name="Google Shape;12372;g3acbb144eea_1_6349">
                <a:extLst>
                  <a:ext uri="{FF2B5EF4-FFF2-40B4-BE49-F238E27FC236}">
                    <a16:creationId xmlns:a16="http://schemas.microsoft.com/office/drawing/2014/main" id="{002AE676-63B3-E364-F6B6-CEDDC1087865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g3acbb144eea_1_6349">
                <a:extLst>
                  <a:ext uri="{FF2B5EF4-FFF2-40B4-BE49-F238E27FC236}">
                    <a16:creationId xmlns:a16="http://schemas.microsoft.com/office/drawing/2014/main" id="{04819149-61DD-5A82-6636-692BF26B5783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g3acbb144eea_1_6349">
                <a:extLst>
                  <a:ext uri="{FF2B5EF4-FFF2-40B4-BE49-F238E27FC236}">
                    <a16:creationId xmlns:a16="http://schemas.microsoft.com/office/drawing/2014/main" id="{2368B112-D882-DFA2-8C6E-EE547A590FB2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g3acbb144eea_1_6349">
                <a:extLst>
                  <a:ext uri="{FF2B5EF4-FFF2-40B4-BE49-F238E27FC236}">
                    <a16:creationId xmlns:a16="http://schemas.microsoft.com/office/drawing/2014/main" id="{697426C7-0A41-E2FC-7095-5DF75B317BE4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6" name="Google Shape;12376;g3acbb144eea_1_6349">
                <a:extLst>
                  <a:ext uri="{FF2B5EF4-FFF2-40B4-BE49-F238E27FC236}">
                    <a16:creationId xmlns:a16="http://schemas.microsoft.com/office/drawing/2014/main" id="{47E165F8-9BE2-1169-4562-79AAEA8C47D3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7" name="Google Shape;12377;g3acbb144eea_1_6349">
                <a:extLst>
                  <a:ext uri="{FF2B5EF4-FFF2-40B4-BE49-F238E27FC236}">
                    <a16:creationId xmlns:a16="http://schemas.microsoft.com/office/drawing/2014/main" id="{2D540834-BFAD-570F-022C-08F4A0F8934F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8" name="Google Shape;12378;g3acbb144eea_1_6349">
                <a:extLst>
                  <a:ext uri="{FF2B5EF4-FFF2-40B4-BE49-F238E27FC236}">
                    <a16:creationId xmlns:a16="http://schemas.microsoft.com/office/drawing/2014/main" id="{20143D70-B01E-0206-22FF-0AFC0564BE8B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9" name="Google Shape;12379;g3acbb144eea_1_6349">
                <a:extLst>
                  <a:ext uri="{FF2B5EF4-FFF2-40B4-BE49-F238E27FC236}">
                    <a16:creationId xmlns:a16="http://schemas.microsoft.com/office/drawing/2014/main" id="{D07ED455-81DD-65DC-4AE8-930F11B885BD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0" name="Google Shape;12380;g3acbb144eea_1_6349">
                <a:extLst>
                  <a:ext uri="{FF2B5EF4-FFF2-40B4-BE49-F238E27FC236}">
                    <a16:creationId xmlns:a16="http://schemas.microsoft.com/office/drawing/2014/main" id="{D3788C1E-12D2-D989-0416-A700066C5D17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1" name="Google Shape;12381;g3acbb144eea_1_6349">
                <a:extLst>
                  <a:ext uri="{FF2B5EF4-FFF2-40B4-BE49-F238E27FC236}">
                    <a16:creationId xmlns:a16="http://schemas.microsoft.com/office/drawing/2014/main" id="{5DD5062F-436E-4CE6-C7EF-047DD9443134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2" name="Google Shape;12382;g3acbb144eea_1_6349">
                <a:extLst>
                  <a:ext uri="{FF2B5EF4-FFF2-40B4-BE49-F238E27FC236}">
                    <a16:creationId xmlns:a16="http://schemas.microsoft.com/office/drawing/2014/main" id="{97322148-C071-20DD-4770-47EEB8693059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3" name="Google Shape;12383;g3acbb144eea_1_6349">
                <a:extLst>
                  <a:ext uri="{FF2B5EF4-FFF2-40B4-BE49-F238E27FC236}">
                    <a16:creationId xmlns:a16="http://schemas.microsoft.com/office/drawing/2014/main" id="{286FE228-C8FF-8303-4A89-9D3B86C5DE22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4" name="Google Shape;12384;g3acbb144eea_1_6349">
                <a:extLst>
                  <a:ext uri="{FF2B5EF4-FFF2-40B4-BE49-F238E27FC236}">
                    <a16:creationId xmlns:a16="http://schemas.microsoft.com/office/drawing/2014/main" id="{618B1ACD-1254-E821-6B48-AD90540F9A2B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5" name="Google Shape;12385;g3acbb144eea_1_6349">
                <a:extLst>
                  <a:ext uri="{FF2B5EF4-FFF2-40B4-BE49-F238E27FC236}">
                    <a16:creationId xmlns:a16="http://schemas.microsoft.com/office/drawing/2014/main" id="{4A96C8E1-A5F7-1F88-E0DC-545FEE51C245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6" name="Google Shape;12386;g3acbb144eea_1_6349">
                <a:extLst>
                  <a:ext uri="{FF2B5EF4-FFF2-40B4-BE49-F238E27FC236}">
                    <a16:creationId xmlns:a16="http://schemas.microsoft.com/office/drawing/2014/main" id="{3ABC7206-7035-463E-A58A-7BB89BAD6397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7" name="Google Shape;12387;g3acbb144eea_1_6349">
                <a:extLst>
                  <a:ext uri="{FF2B5EF4-FFF2-40B4-BE49-F238E27FC236}">
                    <a16:creationId xmlns:a16="http://schemas.microsoft.com/office/drawing/2014/main" id="{3DCCCD59-D4D4-DB5C-3691-E55A769CF1E4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8" name="Google Shape;12388;g3acbb144eea_1_6349">
                <a:extLst>
                  <a:ext uri="{FF2B5EF4-FFF2-40B4-BE49-F238E27FC236}">
                    <a16:creationId xmlns:a16="http://schemas.microsoft.com/office/drawing/2014/main" id="{D2CE1B36-73FE-D35B-83F6-DA942D6BFED3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9" name="Google Shape;12389;g3acbb144eea_1_6349">
                <a:extLst>
                  <a:ext uri="{FF2B5EF4-FFF2-40B4-BE49-F238E27FC236}">
                    <a16:creationId xmlns:a16="http://schemas.microsoft.com/office/drawing/2014/main" id="{2583EA25-7232-58A0-2F01-B2B325FF4F88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0" name="Google Shape;12390;g3acbb144eea_1_6349">
                <a:extLst>
                  <a:ext uri="{FF2B5EF4-FFF2-40B4-BE49-F238E27FC236}">
                    <a16:creationId xmlns:a16="http://schemas.microsoft.com/office/drawing/2014/main" id="{64F6891C-BB0C-CBC9-AC91-560A0EB14B1E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1" name="Google Shape;12391;g3acbb144eea_1_6349">
                <a:extLst>
                  <a:ext uri="{FF2B5EF4-FFF2-40B4-BE49-F238E27FC236}">
                    <a16:creationId xmlns:a16="http://schemas.microsoft.com/office/drawing/2014/main" id="{D17EDDA1-44B3-F97D-02D2-0FCF1685AD9E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2" name="Google Shape;12392;g3acbb144eea_1_6349">
                <a:extLst>
                  <a:ext uri="{FF2B5EF4-FFF2-40B4-BE49-F238E27FC236}">
                    <a16:creationId xmlns:a16="http://schemas.microsoft.com/office/drawing/2014/main" id="{77876398-2B7E-F397-31CC-3C0CF10753FB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3" name="Google Shape;12393;g3acbb144eea_1_6349">
                <a:extLst>
                  <a:ext uri="{FF2B5EF4-FFF2-40B4-BE49-F238E27FC236}">
                    <a16:creationId xmlns:a16="http://schemas.microsoft.com/office/drawing/2014/main" id="{7FB7E78B-0645-D367-133A-FD0DF8AFF0D2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94" name="Google Shape;12394;g3acbb144eea_1_6349">
            <a:extLst>
              <a:ext uri="{FF2B5EF4-FFF2-40B4-BE49-F238E27FC236}">
                <a16:creationId xmlns:a16="http://schemas.microsoft.com/office/drawing/2014/main" id="{AEB75D12-6F09-360B-3CEA-2C1F684F0B6E}"/>
              </a:ext>
            </a:extLst>
          </p:cNvPr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395" name="Google Shape;12395;g3acbb144eea_1_6349">
              <a:extLst>
                <a:ext uri="{FF2B5EF4-FFF2-40B4-BE49-F238E27FC236}">
                  <a16:creationId xmlns:a16="http://schemas.microsoft.com/office/drawing/2014/main" id="{2F2988D8-A28E-66BB-CEE6-DF451F93DA8F}"/>
                </a:ext>
              </a:extLst>
            </p:cNvPr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96" name="Google Shape;12396;g3acbb144eea_1_6349">
              <a:extLst>
                <a:ext uri="{FF2B5EF4-FFF2-40B4-BE49-F238E27FC236}">
                  <a16:creationId xmlns:a16="http://schemas.microsoft.com/office/drawing/2014/main" id="{8C7CCE70-CB2A-8309-C227-AD21F2B8EE04}"/>
                </a:ext>
              </a:extLst>
            </p:cNvPr>
            <p:cNvGrpSpPr/>
            <p:nvPr/>
          </p:nvGrpSpPr>
          <p:grpSpPr>
            <a:xfrm>
              <a:off x="3680082" y="482403"/>
              <a:ext cx="1348634" cy="726228"/>
              <a:chOff x="3669770" y="3915515"/>
              <a:chExt cx="1348634" cy="726228"/>
            </a:xfrm>
          </p:grpSpPr>
          <p:grpSp>
            <p:nvGrpSpPr>
              <p:cNvPr id="12397" name="Google Shape;12397;g3acbb144eea_1_6349">
                <a:extLst>
                  <a:ext uri="{FF2B5EF4-FFF2-40B4-BE49-F238E27FC236}">
                    <a16:creationId xmlns:a16="http://schemas.microsoft.com/office/drawing/2014/main" id="{BFE6E2F1-8CA9-3289-9E82-9E45AFD55C7E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2398" name="Google Shape;12398;g3acbb144eea_1_6349">
                  <a:extLst>
                    <a:ext uri="{FF2B5EF4-FFF2-40B4-BE49-F238E27FC236}">
                      <a16:creationId xmlns:a16="http://schemas.microsoft.com/office/drawing/2014/main" id="{A399481E-4017-196F-5B0C-DA299CB4165E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99" name="Google Shape;12399;g3acbb144eea_1_6349">
                  <a:extLst>
                    <a:ext uri="{FF2B5EF4-FFF2-40B4-BE49-F238E27FC236}">
                      <a16:creationId xmlns:a16="http://schemas.microsoft.com/office/drawing/2014/main" id="{6B7534DE-CB2D-7E53-EDE3-DBB024040045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0" name="Google Shape;12400;g3acbb144eea_1_6349">
                  <a:extLst>
                    <a:ext uri="{FF2B5EF4-FFF2-40B4-BE49-F238E27FC236}">
                      <a16:creationId xmlns:a16="http://schemas.microsoft.com/office/drawing/2014/main" id="{A65BF93B-90AF-F99C-FC6B-329FCB58523F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1" name="Google Shape;12401;g3acbb144eea_1_6349">
                  <a:extLst>
                    <a:ext uri="{FF2B5EF4-FFF2-40B4-BE49-F238E27FC236}">
                      <a16:creationId xmlns:a16="http://schemas.microsoft.com/office/drawing/2014/main" id="{669DFF77-8A1F-82FD-6D17-34F9E7394D4A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2" name="Google Shape;12402;g3acbb144eea_1_6349">
                  <a:extLst>
                    <a:ext uri="{FF2B5EF4-FFF2-40B4-BE49-F238E27FC236}">
                      <a16:creationId xmlns:a16="http://schemas.microsoft.com/office/drawing/2014/main" id="{722693AF-E644-B40F-CCD6-063BE511C40A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03" name="Google Shape;12403;g3acbb144eea_1_6349">
                <a:extLst>
                  <a:ext uri="{FF2B5EF4-FFF2-40B4-BE49-F238E27FC236}">
                    <a16:creationId xmlns:a16="http://schemas.microsoft.com/office/drawing/2014/main" id="{45151BC3-797E-F896-E802-916F37B09B6A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2404" name="Google Shape;12404;g3acbb144eea_1_6349">
                  <a:extLst>
                    <a:ext uri="{FF2B5EF4-FFF2-40B4-BE49-F238E27FC236}">
                      <a16:creationId xmlns:a16="http://schemas.microsoft.com/office/drawing/2014/main" id="{4B194556-06E6-6F53-CE5F-83CC2D69197B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5" name="Google Shape;12405;g3acbb144eea_1_6349">
                  <a:extLst>
                    <a:ext uri="{FF2B5EF4-FFF2-40B4-BE49-F238E27FC236}">
                      <a16:creationId xmlns:a16="http://schemas.microsoft.com/office/drawing/2014/main" id="{6F132DEB-3551-065F-14E8-F6EDFDFED516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6" name="Google Shape;12406;g3acbb144eea_1_6349">
                  <a:extLst>
                    <a:ext uri="{FF2B5EF4-FFF2-40B4-BE49-F238E27FC236}">
                      <a16:creationId xmlns:a16="http://schemas.microsoft.com/office/drawing/2014/main" id="{4E25900F-80B1-58A4-719E-DFFEDF79F1AE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28" name="Google Shape;13228;g3acbb144eea_1_6349">
            <a:extLst>
              <a:ext uri="{FF2B5EF4-FFF2-40B4-BE49-F238E27FC236}">
                <a16:creationId xmlns:a16="http://schemas.microsoft.com/office/drawing/2014/main" id="{D0B5FE65-2CCE-B6D1-89B6-342BBB65B568}"/>
              </a:ext>
            </a:extLst>
          </p:cNvPr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3229" name="Google Shape;13229;g3acbb144eea_1_6349">
              <a:extLst>
                <a:ext uri="{FF2B5EF4-FFF2-40B4-BE49-F238E27FC236}">
                  <a16:creationId xmlns:a16="http://schemas.microsoft.com/office/drawing/2014/main" id="{BEBFBEC1-7D34-5039-6830-8E943B2BB34E}"/>
                </a:ext>
              </a:extLst>
            </p:cNvPr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30" name="Google Shape;13230;g3acbb144eea_1_6349">
              <a:extLst>
                <a:ext uri="{FF2B5EF4-FFF2-40B4-BE49-F238E27FC236}">
                  <a16:creationId xmlns:a16="http://schemas.microsoft.com/office/drawing/2014/main" id="{2C33675B-C4C4-D9CE-F9D7-E0C121ABCC6D}"/>
                </a:ext>
              </a:extLst>
            </p:cNvPr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3231" name="Google Shape;13231;g3acbb144eea_1_6349">
                <a:extLst>
                  <a:ext uri="{FF2B5EF4-FFF2-40B4-BE49-F238E27FC236}">
                    <a16:creationId xmlns:a16="http://schemas.microsoft.com/office/drawing/2014/main" id="{6EA8B9BA-FCB3-BD1A-122D-8C8EFDB518EE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3232" name="Google Shape;13232;g3acbb144eea_1_6349">
                  <a:extLst>
                    <a:ext uri="{FF2B5EF4-FFF2-40B4-BE49-F238E27FC236}">
                      <a16:creationId xmlns:a16="http://schemas.microsoft.com/office/drawing/2014/main" id="{ACC00AD6-FFE5-29D9-E70B-ECC8D1A3B0C4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3" name="Google Shape;13233;g3acbb144eea_1_6349">
                  <a:extLst>
                    <a:ext uri="{FF2B5EF4-FFF2-40B4-BE49-F238E27FC236}">
                      <a16:creationId xmlns:a16="http://schemas.microsoft.com/office/drawing/2014/main" id="{3EC4BF93-A356-D986-6205-B7A5405FDB8A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4" name="Google Shape;13234;g3acbb144eea_1_6349">
                  <a:extLst>
                    <a:ext uri="{FF2B5EF4-FFF2-40B4-BE49-F238E27FC236}">
                      <a16:creationId xmlns:a16="http://schemas.microsoft.com/office/drawing/2014/main" id="{C588989F-BE0C-BB11-3E98-E3026DBFC963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5" name="Google Shape;13235;g3acbb144eea_1_6349">
                  <a:extLst>
                    <a:ext uri="{FF2B5EF4-FFF2-40B4-BE49-F238E27FC236}">
                      <a16:creationId xmlns:a16="http://schemas.microsoft.com/office/drawing/2014/main" id="{BD628173-83EA-AA2A-74F0-DBFD7E5AC87C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6" name="Google Shape;13236;g3acbb144eea_1_6349">
                  <a:extLst>
                    <a:ext uri="{FF2B5EF4-FFF2-40B4-BE49-F238E27FC236}">
                      <a16:creationId xmlns:a16="http://schemas.microsoft.com/office/drawing/2014/main" id="{848201AC-417E-54C0-8533-7A328ED6A7EC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7" name="Google Shape;13237;g3acbb144eea_1_6349">
                <a:extLst>
                  <a:ext uri="{FF2B5EF4-FFF2-40B4-BE49-F238E27FC236}">
                    <a16:creationId xmlns:a16="http://schemas.microsoft.com/office/drawing/2014/main" id="{962359EA-B95F-9DF6-0FDE-93D2520B52AC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3238" name="Google Shape;13238;g3acbb144eea_1_6349">
                  <a:extLst>
                    <a:ext uri="{FF2B5EF4-FFF2-40B4-BE49-F238E27FC236}">
                      <a16:creationId xmlns:a16="http://schemas.microsoft.com/office/drawing/2014/main" id="{538EF005-D493-E03B-9DA1-A9EDFA22D2DE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9" name="Google Shape;13239;g3acbb144eea_1_6349">
                  <a:extLst>
                    <a:ext uri="{FF2B5EF4-FFF2-40B4-BE49-F238E27FC236}">
                      <a16:creationId xmlns:a16="http://schemas.microsoft.com/office/drawing/2014/main" id="{FA00E905-B3F2-3392-658F-D703876E8C83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0" name="Google Shape;13240;g3acbb144eea_1_6349">
                  <a:extLst>
                    <a:ext uri="{FF2B5EF4-FFF2-40B4-BE49-F238E27FC236}">
                      <a16:creationId xmlns:a16="http://schemas.microsoft.com/office/drawing/2014/main" id="{9FD327F1-C94C-6076-6C0B-A0BB10C73BD0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42" name="Google Shape;13242;g3acbb144eea_1_6349">
            <a:extLst>
              <a:ext uri="{FF2B5EF4-FFF2-40B4-BE49-F238E27FC236}">
                <a16:creationId xmlns:a16="http://schemas.microsoft.com/office/drawing/2014/main" id="{917CD708-2239-1DBB-AE0A-FAF4B005C162}"/>
              </a:ext>
            </a:extLst>
          </p:cNvPr>
          <p:cNvGrpSpPr/>
          <p:nvPr/>
        </p:nvGrpSpPr>
        <p:grpSpPr>
          <a:xfrm>
            <a:off x="1741725" y="1716000"/>
            <a:ext cx="6966900" cy="3426000"/>
            <a:chOff x="0" y="1713075"/>
            <a:chExt cx="6966900" cy="3426000"/>
          </a:xfrm>
        </p:grpSpPr>
        <p:sp>
          <p:nvSpPr>
            <p:cNvPr id="13243" name="Google Shape;13243;g3acbb144eea_1_6349">
              <a:extLst>
                <a:ext uri="{FF2B5EF4-FFF2-40B4-BE49-F238E27FC236}">
                  <a16:creationId xmlns:a16="http://schemas.microsoft.com/office/drawing/2014/main" id="{2DEEF686-F3C3-B07C-DA37-33F1B766E9E2}"/>
                </a:ext>
              </a:extLst>
            </p:cNvPr>
            <p:cNvSpPr/>
            <p:nvPr/>
          </p:nvSpPr>
          <p:spPr>
            <a:xfrm>
              <a:off x="0" y="1713075"/>
              <a:ext cx="69669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4" name="Google Shape;13244;g3acbb144eea_1_6349">
              <a:extLst>
                <a:ext uri="{FF2B5EF4-FFF2-40B4-BE49-F238E27FC236}">
                  <a16:creationId xmlns:a16="http://schemas.microsoft.com/office/drawing/2014/main" id="{EA9B95AE-2F9E-8EF5-B408-6576E855555D}"/>
                </a:ext>
              </a:extLst>
            </p:cNvPr>
            <p:cNvSpPr txBox="1"/>
            <p:nvPr/>
          </p:nvSpPr>
          <p:spPr>
            <a:xfrm>
              <a:off x="216311" y="1974264"/>
              <a:ext cx="6534300" cy="2880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7900"/>
                <a:buFont typeface="Arial"/>
                <a:buNone/>
              </a:pPr>
              <a: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Seasons</a:t>
              </a:r>
              <a:b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</a:br>
              <a:r>
                <a:rPr lang="en-US"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Eating’s</a:t>
              </a:r>
              <a:endParaRPr sz="7900" b="0" i="0" u="none" strike="noStrike" cap="none">
                <a:solidFill>
                  <a:schemeClr val="lt1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2000"/>
                </a:spcBef>
                <a:spcAft>
                  <a:spcPts val="0"/>
                </a:spcAft>
                <a:buClr>
                  <a:srgbClr val="000000"/>
                </a:buClr>
                <a:buSzPts val="2700"/>
                <a:buFont typeface="Arial"/>
                <a:buNone/>
              </a:pPr>
              <a:r>
                <a:rPr lang="en-US"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rPr>
                <a:t>From BrightCarbon</a:t>
              </a:r>
              <a:endParaRPr sz="2700" b="0" i="0" u="none" strike="noStrike" cap="none">
                <a:solidFill>
                  <a:srgbClr val="D73A33"/>
                </a:solidFill>
                <a:latin typeface="Merriweather SemiBold"/>
                <a:ea typeface="Merriweather SemiBold"/>
                <a:cs typeface="Merriweather SemiBold"/>
                <a:sym typeface="Merriweather SemiBold"/>
              </a:endParaRPr>
            </a:p>
          </p:txBody>
        </p:sp>
      </p:grpSp>
      <p:grpSp>
        <p:nvGrpSpPr>
          <p:cNvPr id="2" name="Google Shape;13245;g3acbb144eea_1_6349">
            <a:extLst>
              <a:ext uri="{FF2B5EF4-FFF2-40B4-BE49-F238E27FC236}">
                <a16:creationId xmlns:a16="http://schemas.microsoft.com/office/drawing/2014/main" id="{3BB6C532-8DA3-7FC1-7E5E-BA8C573A6F2C}"/>
              </a:ext>
            </a:extLst>
          </p:cNvPr>
          <p:cNvGrpSpPr/>
          <p:nvPr/>
        </p:nvGrpSpPr>
        <p:grpSpPr>
          <a:xfrm>
            <a:off x="6189178" y="2188100"/>
            <a:ext cx="2173967" cy="2522703"/>
            <a:chOff x="512477" y="3804602"/>
            <a:chExt cx="2443483" cy="2835454"/>
          </a:xfrm>
        </p:grpSpPr>
        <p:grpSp>
          <p:nvGrpSpPr>
            <p:cNvPr id="3" name="Google Shape;13246;g3acbb144eea_1_6349">
              <a:extLst>
                <a:ext uri="{FF2B5EF4-FFF2-40B4-BE49-F238E27FC236}">
                  <a16:creationId xmlns:a16="http://schemas.microsoft.com/office/drawing/2014/main" id="{A746E4B5-E5B5-EF84-328F-5E5E17734BF0}"/>
                </a:ext>
              </a:extLst>
            </p:cNvPr>
            <p:cNvGrpSpPr/>
            <p:nvPr/>
          </p:nvGrpSpPr>
          <p:grpSpPr>
            <a:xfrm>
              <a:off x="512477" y="4925388"/>
              <a:ext cx="1894479" cy="1714668"/>
              <a:chOff x="512477" y="4925388"/>
              <a:chExt cx="1894479" cy="1714668"/>
            </a:xfrm>
          </p:grpSpPr>
          <p:sp>
            <p:nvSpPr>
              <p:cNvPr id="12716" name="Google Shape;13247;g3acbb144eea_1_6349">
                <a:extLst>
                  <a:ext uri="{FF2B5EF4-FFF2-40B4-BE49-F238E27FC236}">
                    <a16:creationId xmlns:a16="http://schemas.microsoft.com/office/drawing/2014/main" id="{F091E87D-5DEB-E356-BE53-2285399C2856}"/>
                  </a:ext>
                </a:extLst>
              </p:cNvPr>
              <p:cNvSpPr/>
              <p:nvPr/>
            </p:nvSpPr>
            <p:spPr>
              <a:xfrm>
                <a:off x="512477" y="4925388"/>
                <a:ext cx="1894479" cy="1714668"/>
              </a:xfrm>
              <a:custGeom>
                <a:avLst/>
                <a:gdLst/>
                <a:ahLst/>
                <a:cxnLst/>
                <a:rect l="l" t="t" r="r" b="b"/>
                <a:pathLst>
                  <a:path w="1894479" h="1714668" extrusionOk="0">
                    <a:moveTo>
                      <a:pt x="22722" y="1479116"/>
                    </a:moveTo>
                    <a:lnTo>
                      <a:pt x="744611" y="296958"/>
                    </a:lnTo>
                    <a:cubicBezTo>
                      <a:pt x="922941" y="4963"/>
                      <a:pt x="1305528" y="-87535"/>
                      <a:pt x="1597522" y="90794"/>
                    </a:cubicBezTo>
                    <a:cubicBezTo>
                      <a:pt x="1889516" y="269123"/>
                      <a:pt x="1982015" y="651711"/>
                      <a:pt x="1803686" y="943705"/>
                    </a:cubicBezTo>
                    <a:cubicBezTo>
                      <a:pt x="1759130" y="1016730"/>
                      <a:pt x="1663880" y="1039696"/>
                      <a:pt x="1590855" y="995140"/>
                    </a:cubicBezTo>
                    <a:cubicBezTo>
                      <a:pt x="1517830" y="950584"/>
                      <a:pt x="1494864" y="855334"/>
                      <a:pt x="1539420" y="782309"/>
                    </a:cubicBezTo>
                    <a:cubicBezTo>
                      <a:pt x="1628743" y="636047"/>
                      <a:pt x="1582388" y="444383"/>
                      <a:pt x="1436126" y="355060"/>
                    </a:cubicBezTo>
                    <a:cubicBezTo>
                      <a:pt x="1289865" y="265737"/>
                      <a:pt x="1098201" y="312092"/>
                      <a:pt x="1008877" y="458353"/>
                    </a:cubicBezTo>
                    <a:lnTo>
                      <a:pt x="286988" y="1640512"/>
                    </a:lnTo>
                    <a:cubicBezTo>
                      <a:pt x="242432" y="1713537"/>
                      <a:pt x="147182" y="1736502"/>
                      <a:pt x="74157" y="1691947"/>
                    </a:cubicBezTo>
                    <a:cubicBezTo>
                      <a:pt x="1132" y="1647391"/>
                      <a:pt x="-21834" y="1552141"/>
                      <a:pt x="22722" y="1479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17" name="Google Shape;13248;g3acbb144eea_1_6349">
                <a:extLst>
                  <a:ext uri="{FF2B5EF4-FFF2-40B4-BE49-F238E27FC236}">
                    <a16:creationId xmlns:a16="http://schemas.microsoft.com/office/drawing/2014/main" id="{62275B6F-112B-0C93-4459-C89499A1D72A}"/>
                  </a:ext>
                </a:extLst>
              </p:cNvPr>
              <p:cNvGrpSpPr/>
              <p:nvPr/>
            </p:nvGrpSpPr>
            <p:grpSpPr>
              <a:xfrm>
                <a:off x="512501" y="4925465"/>
                <a:ext cx="1894234" cy="1714411"/>
                <a:chOff x="512501" y="4925465"/>
                <a:chExt cx="1894234" cy="1714411"/>
              </a:xfrm>
            </p:grpSpPr>
            <p:sp>
              <p:nvSpPr>
                <p:cNvPr id="12733" name="Google Shape;13249;g3acbb144eea_1_6349">
                  <a:extLst>
                    <a:ext uri="{FF2B5EF4-FFF2-40B4-BE49-F238E27FC236}">
                      <a16:creationId xmlns:a16="http://schemas.microsoft.com/office/drawing/2014/main" id="{26772DF0-1463-B279-FE05-9C1AA37CB21D}"/>
                    </a:ext>
                  </a:extLst>
                </p:cNvPr>
                <p:cNvSpPr/>
                <p:nvPr/>
              </p:nvSpPr>
              <p:spPr>
                <a:xfrm>
                  <a:off x="751734" y="6610138"/>
                  <a:ext cx="6985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5" h="4656" extrusionOk="0">
                      <a:moveTo>
                        <a:pt x="6985" y="0"/>
                      </a:moveTo>
                      <a:cubicBezTo>
                        <a:pt x="4763" y="1693"/>
                        <a:pt x="2328" y="3175"/>
                        <a:pt x="0" y="4657"/>
                      </a:cubicBezTo>
                      <a:cubicBezTo>
                        <a:pt x="2328" y="3175"/>
                        <a:pt x="4657" y="1693"/>
                        <a:pt x="698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4" name="Google Shape;13250;g3acbb144eea_1_6349">
                  <a:extLst>
                    <a:ext uri="{FF2B5EF4-FFF2-40B4-BE49-F238E27FC236}">
                      <a16:creationId xmlns:a16="http://schemas.microsoft.com/office/drawing/2014/main" id="{7D189FF1-24C7-39CB-F5D5-DC9018BD01DE}"/>
                    </a:ext>
                  </a:extLst>
                </p:cNvPr>
                <p:cNvSpPr/>
                <p:nvPr/>
              </p:nvSpPr>
              <p:spPr>
                <a:xfrm>
                  <a:off x="1643803" y="5252085"/>
                  <a:ext cx="41274" cy="17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4" h="17673" extrusionOk="0">
                      <a:moveTo>
                        <a:pt x="41275" y="0"/>
                      </a:moveTo>
                      <a:cubicBezTo>
                        <a:pt x="27199" y="4868"/>
                        <a:pt x="13335" y="10795"/>
                        <a:pt x="0" y="17674"/>
                      </a:cubicBezTo>
                      <a:cubicBezTo>
                        <a:pt x="13335" y="10795"/>
                        <a:pt x="27093" y="4868"/>
                        <a:pt x="4127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5" name="Google Shape;13251;g3acbb144eea_1_6349">
                  <a:extLst>
                    <a:ext uri="{FF2B5EF4-FFF2-40B4-BE49-F238E27FC236}">
                      <a16:creationId xmlns:a16="http://schemas.microsoft.com/office/drawing/2014/main" id="{251D9501-343C-53F7-FFB4-0299E182D49B}"/>
                    </a:ext>
                  </a:extLst>
                </p:cNvPr>
                <p:cNvSpPr/>
                <p:nvPr/>
              </p:nvSpPr>
              <p:spPr>
                <a:xfrm>
                  <a:off x="724746" y="6624954"/>
                  <a:ext cx="9101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1" h="3915" extrusionOk="0">
                      <a:moveTo>
                        <a:pt x="9102" y="0"/>
                      </a:moveTo>
                      <a:cubicBezTo>
                        <a:pt x="6138" y="1376"/>
                        <a:pt x="3069" y="2646"/>
                        <a:pt x="0" y="3916"/>
                      </a:cubicBezTo>
                      <a:cubicBezTo>
                        <a:pt x="3069" y="2646"/>
                        <a:pt x="6138" y="1482"/>
                        <a:pt x="9102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4" name="Google Shape;13252;g3acbb144eea_1_6349">
                  <a:extLst>
                    <a:ext uri="{FF2B5EF4-FFF2-40B4-BE49-F238E27FC236}">
                      <a16:creationId xmlns:a16="http://schemas.microsoft.com/office/drawing/2014/main" id="{2FDEC3D6-747A-6685-04CD-B0C97F71AA01}"/>
                    </a:ext>
                  </a:extLst>
                </p:cNvPr>
                <p:cNvSpPr/>
                <p:nvPr/>
              </p:nvSpPr>
              <p:spPr>
                <a:xfrm>
                  <a:off x="738504" y="6618181"/>
                  <a:ext cx="8043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4338" extrusionOk="0">
                      <a:moveTo>
                        <a:pt x="8043" y="0"/>
                      </a:moveTo>
                      <a:cubicBezTo>
                        <a:pt x="5398" y="1587"/>
                        <a:pt x="2752" y="2963"/>
                        <a:pt x="0" y="4339"/>
                      </a:cubicBezTo>
                      <a:cubicBezTo>
                        <a:pt x="2752" y="2963"/>
                        <a:pt x="5398" y="1587"/>
                        <a:pt x="804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5" name="Google Shape;13253;g3acbb144eea_1_6349">
                  <a:extLst>
                    <a:ext uri="{FF2B5EF4-FFF2-40B4-BE49-F238E27FC236}">
                      <a16:creationId xmlns:a16="http://schemas.microsoft.com/office/drawing/2014/main" id="{EE0328DB-40F5-0EAE-FB41-377D55485C8F}"/>
                    </a:ext>
                  </a:extLst>
                </p:cNvPr>
                <p:cNvSpPr/>
                <p:nvPr/>
              </p:nvSpPr>
              <p:spPr>
                <a:xfrm>
                  <a:off x="622723" y="6633316"/>
                  <a:ext cx="13969" cy="3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3492" extrusionOk="0">
                      <a:moveTo>
                        <a:pt x="13970" y="3492"/>
                      </a:moveTo>
                      <a:cubicBezTo>
                        <a:pt x="9313" y="2540"/>
                        <a:pt x="4657" y="1376"/>
                        <a:pt x="0" y="0"/>
                      </a:cubicBezTo>
                      <a:cubicBezTo>
                        <a:pt x="4657" y="1376"/>
                        <a:pt x="9313" y="2540"/>
                        <a:pt x="13970" y="349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6" name="Google Shape;13254;g3acbb144eea_1_6349">
                  <a:extLst>
                    <a:ext uri="{FF2B5EF4-FFF2-40B4-BE49-F238E27FC236}">
                      <a16:creationId xmlns:a16="http://schemas.microsoft.com/office/drawing/2014/main" id="{3BC95B92-1DAB-8085-03DD-C9946BBC7B6A}"/>
                    </a:ext>
                  </a:extLst>
                </p:cNvPr>
                <p:cNvSpPr/>
                <p:nvPr/>
              </p:nvSpPr>
              <p:spPr>
                <a:xfrm>
                  <a:off x="776181" y="6590453"/>
                  <a:ext cx="4762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4762" extrusionOk="0">
                      <a:moveTo>
                        <a:pt x="4763" y="0"/>
                      </a:moveTo>
                      <a:cubicBezTo>
                        <a:pt x="3175" y="1694"/>
                        <a:pt x="1588" y="3176"/>
                        <a:pt x="0" y="4763"/>
                      </a:cubicBezTo>
                      <a:cubicBezTo>
                        <a:pt x="1588" y="3176"/>
                        <a:pt x="3281" y="1694"/>
                        <a:pt x="476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7" name="Google Shape;13255;g3acbb144eea_1_6349">
                  <a:extLst>
                    <a:ext uri="{FF2B5EF4-FFF2-40B4-BE49-F238E27FC236}">
                      <a16:creationId xmlns:a16="http://schemas.microsoft.com/office/drawing/2014/main" id="{CEBC1C38-5DCD-F187-1C46-D0D46F34B332}"/>
                    </a:ext>
                  </a:extLst>
                </p:cNvPr>
                <p:cNvSpPr/>
                <p:nvPr/>
              </p:nvSpPr>
              <p:spPr>
                <a:xfrm>
                  <a:off x="764328" y="6600931"/>
                  <a:ext cx="5926" cy="4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4867" extrusionOk="0">
                      <a:moveTo>
                        <a:pt x="5927" y="0"/>
                      </a:moveTo>
                      <a:cubicBezTo>
                        <a:pt x="4022" y="1693"/>
                        <a:pt x="2011" y="3175"/>
                        <a:pt x="0" y="4868"/>
                      </a:cubicBezTo>
                      <a:cubicBezTo>
                        <a:pt x="2011" y="3281"/>
                        <a:pt x="4022" y="1799"/>
                        <a:pt x="5927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8" name="Google Shape;13256;g3acbb144eea_1_6349">
                  <a:extLst>
                    <a:ext uri="{FF2B5EF4-FFF2-40B4-BE49-F238E27FC236}">
                      <a16:creationId xmlns:a16="http://schemas.microsoft.com/office/drawing/2014/main" id="{6BA64C0A-F705-9EF6-FD83-4813F536D120}"/>
                    </a:ext>
                  </a:extLst>
                </p:cNvPr>
                <p:cNvSpPr/>
                <p:nvPr/>
              </p:nvSpPr>
              <p:spPr>
                <a:xfrm>
                  <a:off x="710564" y="6630458"/>
                  <a:ext cx="10159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59" h="3280" extrusionOk="0">
                      <a:moveTo>
                        <a:pt x="10160" y="0"/>
                      </a:moveTo>
                      <a:cubicBezTo>
                        <a:pt x="6773" y="1270"/>
                        <a:pt x="3387" y="2328"/>
                        <a:pt x="0" y="3281"/>
                      </a:cubicBezTo>
                      <a:cubicBezTo>
                        <a:pt x="3387" y="2328"/>
                        <a:pt x="6773" y="1270"/>
                        <a:pt x="1016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89" name="Google Shape;13257;g3acbb144eea_1_6349">
                  <a:extLst>
                    <a:ext uri="{FF2B5EF4-FFF2-40B4-BE49-F238E27FC236}">
                      <a16:creationId xmlns:a16="http://schemas.microsoft.com/office/drawing/2014/main" id="{00599AAB-05E0-A22E-8FE1-006CFD6BF0AB}"/>
                    </a:ext>
                  </a:extLst>
                </p:cNvPr>
                <p:cNvSpPr/>
                <p:nvPr/>
              </p:nvSpPr>
              <p:spPr>
                <a:xfrm>
                  <a:off x="651615" y="6639136"/>
                  <a:ext cx="1344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740" extrusionOk="0">
                      <a:moveTo>
                        <a:pt x="13441" y="741"/>
                      </a:moveTo>
                      <a:cubicBezTo>
                        <a:pt x="8996" y="741"/>
                        <a:pt x="4551" y="423"/>
                        <a:pt x="0" y="0"/>
                      </a:cubicBezTo>
                      <a:cubicBezTo>
                        <a:pt x="4445" y="423"/>
                        <a:pt x="8890" y="741"/>
                        <a:pt x="13441" y="74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0" name="Google Shape;13258;g3acbb144eea_1_6349">
                  <a:extLst>
                    <a:ext uri="{FF2B5EF4-FFF2-40B4-BE49-F238E27FC236}">
                      <a16:creationId xmlns:a16="http://schemas.microsoft.com/office/drawing/2014/main" id="{99AD027D-2F89-DC22-56B7-C329C1EFA404}"/>
                    </a:ext>
                  </a:extLst>
                </p:cNvPr>
                <p:cNvSpPr/>
                <p:nvPr/>
              </p:nvSpPr>
              <p:spPr>
                <a:xfrm>
                  <a:off x="637010" y="6636914"/>
                  <a:ext cx="1386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4" h="2116" extrusionOk="0">
                      <a:moveTo>
                        <a:pt x="13864" y="2117"/>
                      </a:moveTo>
                      <a:cubicBezTo>
                        <a:pt x="9208" y="1588"/>
                        <a:pt x="4657" y="953"/>
                        <a:pt x="0" y="0"/>
                      </a:cubicBezTo>
                      <a:cubicBezTo>
                        <a:pt x="4551" y="953"/>
                        <a:pt x="9208" y="1588"/>
                        <a:pt x="13864" y="211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1" name="Google Shape;13259;g3acbb144eea_1_6349">
                  <a:extLst>
                    <a:ext uri="{FF2B5EF4-FFF2-40B4-BE49-F238E27FC236}">
                      <a16:creationId xmlns:a16="http://schemas.microsoft.com/office/drawing/2014/main" id="{EA54A042-11C3-D1FB-C8E5-9ECC1FCBB329}"/>
                    </a:ext>
                  </a:extLst>
                </p:cNvPr>
                <p:cNvSpPr/>
                <p:nvPr/>
              </p:nvSpPr>
              <p:spPr>
                <a:xfrm>
                  <a:off x="666432" y="6639453"/>
                  <a:ext cx="12805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5" h="423" extrusionOk="0">
                      <a:moveTo>
                        <a:pt x="12806" y="0"/>
                      </a:moveTo>
                      <a:cubicBezTo>
                        <a:pt x="8572" y="318"/>
                        <a:pt x="4233" y="424"/>
                        <a:pt x="0" y="424"/>
                      </a:cubicBezTo>
                      <a:cubicBezTo>
                        <a:pt x="4339" y="424"/>
                        <a:pt x="8572" y="318"/>
                        <a:pt x="1280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2" name="Google Shape;13260;g3acbb144eea_1_6349">
                  <a:extLst>
                    <a:ext uri="{FF2B5EF4-FFF2-40B4-BE49-F238E27FC236}">
                      <a16:creationId xmlns:a16="http://schemas.microsoft.com/office/drawing/2014/main" id="{B8DDF400-6B88-A27B-2F6D-F787854695E9}"/>
                    </a:ext>
                  </a:extLst>
                </p:cNvPr>
                <p:cNvSpPr/>
                <p:nvPr/>
              </p:nvSpPr>
              <p:spPr>
                <a:xfrm>
                  <a:off x="695854" y="6634691"/>
                  <a:ext cx="11218" cy="2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2433" extrusionOk="0">
                      <a:moveTo>
                        <a:pt x="11218" y="0"/>
                      </a:moveTo>
                      <a:cubicBezTo>
                        <a:pt x="7514" y="952"/>
                        <a:pt x="3810" y="1799"/>
                        <a:pt x="0" y="2434"/>
                      </a:cubicBezTo>
                      <a:cubicBezTo>
                        <a:pt x="3704" y="1693"/>
                        <a:pt x="7514" y="952"/>
                        <a:pt x="1121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3" name="Google Shape;13261;g3acbb144eea_1_6349">
                  <a:extLst>
                    <a:ext uri="{FF2B5EF4-FFF2-40B4-BE49-F238E27FC236}">
                      <a16:creationId xmlns:a16="http://schemas.microsoft.com/office/drawing/2014/main" id="{C32E758B-A379-E428-13F5-C3B3FF8236AA}"/>
                    </a:ext>
                  </a:extLst>
                </p:cNvPr>
                <p:cNvSpPr/>
                <p:nvPr/>
              </p:nvSpPr>
              <p:spPr>
                <a:xfrm>
                  <a:off x="681249" y="6637654"/>
                  <a:ext cx="12064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4" h="1587" extrusionOk="0">
                      <a:moveTo>
                        <a:pt x="12065" y="0"/>
                      </a:moveTo>
                      <a:cubicBezTo>
                        <a:pt x="8043" y="635"/>
                        <a:pt x="4022" y="1164"/>
                        <a:pt x="0" y="1588"/>
                      </a:cubicBezTo>
                      <a:cubicBezTo>
                        <a:pt x="4022" y="1270"/>
                        <a:pt x="8043" y="741"/>
                        <a:pt x="12065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9" name="Google Shape;13262;g3acbb144eea_1_6349">
                  <a:extLst>
                    <a:ext uri="{FF2B5EF4-FFF2-40B4-BE49-F238E27FC236}">
                      <a16:creationId xmlns:a16="http://schemas.microsoft.com/office/drawing/2014/main" id="{C7E1F5F1-A995-E0B0-4E4C-1482F83FAB86}"/>
                    </a:ext>
                  </a:extLst>
                </p:cNvPr>
                <p:cNvSpPr/>
                <p:nvPr/>
              </p:nvSpPr>
              <p:spPr>
                <a:xfrm>
                  <a:off x="787188" y="6578705"/>
                  <a:ext cx="3492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" h="4233" extrusionOk="0">
                      <a:moveTo>
                        <a:pt x="3493" y="0"/>
                      </a:moveTo>
                      <a:cubicBezTo>
                        <a:pt x="2434" y="1482"/>
                        <a:pt x="1164" y="2752"/>
                        <a:pt x="0" y="4234"/>
                      </a:cubicBezTo>
                      <a:cubicBezTo>
                        <a:pt x="1164" y="2858"/>
                        <a:pt x="2434" y="1482"/>
                        <a:pt x="3493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0" name="Google Shape;13263;g3acbb144eea_1_6349">
                  <a:extLst>
                    <a:ext uri="{FF2B5EF4-FFF2-40B4-BE49-F238E27FC236}">
                      <a16:creationId xmlns:a16="http://schemas.microsoft.com/office/drawing/2014/main" id="{37F0CCA1-7122-2CE4-AF72-29E1B40B9E14}"/>
                    </a:ext>
                  </a:extLst>
                </p:cNvPr>
                <p:cNvSpPr/>
                <p:nvPr/>
              </p:nvSpPr>
              <p:spPr>
                <a:xfrm>
                  <a:off x="2042583" y="5721244"/>
                  <a:ext cx="2010" cy="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4761" extrusionOk="0">
                      <a:moveTo>
                        <a:pt x="0" y="4762"/>
                      </a:moveTo>
                      <a:cubicBezTo>
                        <a:pt x="741" y="3175"/>
                        <a:pt x="1270" y="1587"/>
                        <a:pt x="2011" y="0"/>
                      </a:cubicBezTo>
                      <a:cubicBezTo>
                        <a:pt x="1270" y="1587"/>
                        <a:pt x="635" y="3175"/>
                        <a:pt x="0" y="47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1" name="Google Shape;13264;g3acbb144eea_1_6349">
                  <a:extLst>
                    <a:ext uri="{FF2B5EF4-FFF2-40B4-BE49-F238E27FC236}">
                      <a16:creationId xmlns:a16="http://schemas.microsoft.com/office/drawing/2014/main" id="{A4F82126-2FDF-9853-0738-B65BCB465077}"/>
                    </a:ext>
                  </a:extLst>
                </p:cNvPr>
                <p:cNvSpPr/>
                <p:nvPr/>
              </p:nvSpPr>
              <p:spPr>
                <a:xfrm>
                  <a:off x="2036550" y="5835015"/>
                  <a:ext cx="232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6878" extrusionOk="0">
                      <a:moveTo>
                        <a:pt x="2328" y="6879"/>
                      </a:moveTo>
                      <a:cubicBezTo>
                        <a:pt x="1482" y="4657"/>
                        <a:pt x="741" y="2328"/>
                        <a:pt x="0" y="0"/>
                      </a:cubicBezTo>
                      <a:cubicBezTo>
                        <a:pt x="741" y="2328"/>
                        <a:pt x="1482" y="4551"/>
                        <a:pt x="232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2" name="Google Shape;13265;g3acbb144eea_1_6349">
                  <a:extLst>
                    <a:ext uri="{FF2B5EF4-FFF2-40B4-BE49-F238E27FC236}">
                      <a16:creationId xmlns:a16="http://schemas.microsoft.com/office/drawing/2014/main" id="{8262FA18-ABF0-E1DD-851C-08707FD4AE10}"/>
                    </a:ext>
                  </a:extLst>
                </p:cNvPr>
                <p:cNvSpPr/>
                <p:nvPr/>
              </p:nvSpPr>
              <p:spPr>
                <a:xfrm>
                  <a:off x="2047769" y="5861473"/>
                  <a:ext cx="3598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6561" extrusionOk="0">
                      <a:moveTo>
                        <a:pt x="3598" y="6562"/>
                      </a:moveTo>
                      <a:cubicBezTo>
                        <a:pt x="2328" y="4445"/>
                        <a:pt x="1164" y="2222"/>
                        <a:pt x="0" y="0"/>
                      </a:cubicBezTo>
                      <a:cubicBezTo>
                        <a:pt x="1164" y="2222"/>
                        <a:pt x="2328" y="4339"/>
                        <a:pt x="3598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3" name="Google Shape;13266;g3acbb144eea_1_6349">
                  <a:extLst>
                    <a:ext uri="{FF2B5EF4-FFF2-40B4-BE49-F238E27FC236}">
                      <a16:creationId xmlns:a16="http://schemas.microsoft.com/office/drawing/2014/main" id="{3DE792A2-F348-5FC6-9CA3-FD623718D49B}"/>
                    </a:ext>
                  </a:extLst>
                </p:cNvPr>
                <p:cNvSpPr/>
                <p:nvPr/>
              </p:nvSpPr>
              <p:spPr>
                <a:xfrm>
                  <a:off x="2032846" y="5821256"/>
                  <a:ext cx="1693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879" extrusionOk="0">
                      <a:moveTo>
                        <a:pt x="1693" y="6879"/>
                      </a:moveTo>
                      <a:cubicBezTo>
                        <a:pt x="1058" y="4551"/>
                        <a:pt x="529" y="2329"/>
                        <a:pt x="0" y="0"/>
                      </a:cubicBezTo>
                      <a:cubicBezTo>
                        <a:pt x="529" y="2329"/>
                        <a:pt x="1058" y="4657"/>
                        <a:pt x="169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4" name="Google Shape;13267;g3acbb144eea_1_6349">
                  <a:extLst>
                    <a:ext uri="{FF2B5EF4-FFF2-40B4-BE49-F238E27FC236}">
                      <a16:creationId xmlns:a16="http://schemas.microsoft.com/office/drawing/2014/main" id="{8241ED89-5B14-BB0D-D433-82ED2CE06862}"/>
                    </a:ext>
                  </a:extLst>
                </p:cNvPr>
                <p:cNvSpPr/>
                <p:nvPr/>
              </p:nvSpPr>
              <p:spPr>
                <a:xfrm>
                  <a:off x="2063750" y="5885603"/>
                  <a:ext cx="4974" cy="6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6032" extrusionOk="0">
                      <a:moveTo>
                        <a:pt x="4974" y="6033"/>
                      </a:moveTo>
                      <a:cubicBezTo>
                        <a:pt x="3175" y="4128"/>
                        <a:pt x="1587" y="2011"/>
                        <a:pt x="0" y="0"/>
                      </a:cubicBezTo>
                      <a:cubicBezTo>
                        <a:pt x="1587" y="2011"/>
                        <a:pt x="3281" y="4128"/>
                        <a:pt x="4974" y="603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5" name="Google Shape;13268;g3acbb144eea_1_6349">
                  <a:extLst>
                    <a:ext uri="{FF2B5EF4-FFF2-40B4-BE49-F238E27FC236}">
                      <a16:creationId xmlns:a16="http://schemas.microsoft.com/office/drawing/2014/main" id="{4620BB51-DB99-4648-FFC7-B0B0A9D2DA07}"/>
                    </a:ext>
                  </a:extLst>
                </p:cNvPr>
                <p:cNvSpPr/>
                <p:nvPr/>
              </p:nvSpPr>
              <p:spPr>
                <a:xfrm>
                  <a:off x="2073486" y="5896504"/>
                  <a:ext cx="5715" cy="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5714" extrusionOk="0">
                      <a:moveTo>
                        <a:pt x="5715" y="5715"/>
                      </a:moveTo>
                      <a:cubicBezTo>
                        <a:pt x="3704" y="3916"/>
                        <a:pt x="1905" y="1905"/>
                        <a:pt x="0" y="0"/>
                      </a:cubicBezTo>
                      <a:cubicBezTo>
                        <a:pt x="1905" y="1905"/>
                        <a:pt x="3704" y="3916"/>
                        <a:pt x="5715" y="571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6" name="Google Shape;13269;g3acbb144eea_1_6349">
                  <a:extLst>
                    <a:ext uri="{FF2B5EF4-FFF2-40B4-BE49-F238E27FC236}">
                      <a16:creationId xmlns:a16="http://schemas.microsoft.com/office/drawing/2014/main" id="{77403E5B-FDD0-1780-E70F-240898B1523C}"/>
                    </a:ext>
                  </a:extLst>
                </p:cNvPr>
                <p:cNvSpPr/>
                <p:nvPr/>
              </p:nvSpPr>
              <p:spPr>
                <a:xfrm>
                  <a:off x="2041524" y="5848561"/>
                  <a:ext cx="2963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667" extrusionOk="0">
                      <a:moveTo>
                        <a:pt x="2963" y="6668"/>
                      </a:moveTo>
                      <a:cubicBezTo>
                        <a:pt x="1905" y="4445"/>
                        <a:pt x="953" y="2223"/>
                        <a:pt x="0" y="0"/>
                      </a:cubicBezTo>
                      <a:cubicBezTo>
                        <a:pt x="953" y="2223"/>
                        <a:pt x="1905" y="4551"/>
                        <a:pt x="2963" y="666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7" name="Google Shape;13270;g3acbb144eea_1_6349">
                  <a:extLst>
                    <a:ext uri="{FF2B5EF4-FFF2-40B4-BE49-F238E27FC236}">
                      <a16:creationId xmlns:a16="http://schemas.microsoft.com/office/drawing/2014/main" id="{2FC5B750-1AF0-BCF5-2BAB-B3C16D9832C5}"/>
                    </a:ext>
                  </a:extLst>
                </p:cNvPr>
                <p:cNvSpPr/>
                <p:nvPr/>
              </p:nvSpPr>
              <p:spPr>
                <a:xfrm>
                  <a:off x="2032846" y="5749395"/>
                  <a:ext cx="1375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6244" extrusionOk="0">
                      <a:moveTo>
                        <a:pt x="0" y="6244"/>
                      </a:moveTo>
                      <a:cubicBezTo>
                        <a:pt x="423" y="4128"/>
                        <a:pt x="847" y="2011"/>
                        <a:pt x="1376" y="0"/>
                      </a:cubicBezTo>
                      <a:cubicBezTo>
                        <a:pt x="847" y="2117"/>
                        <a:pt x="423" y="4128"/>
                        <a:pt x="0" y="624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8" name="Google Shape;13271;g3acbb144eea_1_6349">
                  <a:extLst>
                    <a:ext uri="{FF2B5EF4-FFF2-40B4-BE49-F238E27FC236}">
                      <a16:creationId xmlns:a16="http://schemas.microsoft.com/office/drawing/2014/main" id="{A59D3CCB-BBCE-0E82-D507-F73E3D5E64AA}"/>
                    </a:ext>
                  </a:extLst>
                </p:cNvPr>
                <p:cNvSpPr/>
                <p:nvPr/>
              </p:nvSpPr>
              <p:spPr>
                <a:xfrm>
                  <a:off x="2030412" y="5763789"/>
                  <a:ext cx="846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6561" extrusionOk="0">
                      <a:moveTo>
                        <a:pt x="0" y="6562"/>
                      </a:moveTo>
                      <a:cubicBezTo>
                        <a:pt x="212" y="4340"/>
                        <a:pt x="529" y="2223"/>
                        <a:pt x="847" y="0"/>
                      </a:cubicBezTo>
                      <a:cubicBezTo>
                        <a:pt x="529" y="2223"/>
                        <a:pt x="317" y="4340"/>
                        <a:pt x="0" y="65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9" name="Google Shape;13272;g3acbb144eea_1_6349">
                  <a:extLst>
                    <a:ext uri="{FF2B5EF4-FFF2-40B4-BE49-F238E27FC236}">
                      <a16:creationId xmlns:a16="http://schemas.microsoft.com/office/drawing/2014/main" id="{E2271673-89AA-9029-7D62-99AA0DA0567E}"/>
                    </a:ext>
                  </a:extLst>
                </p:cNvPr>
                <p:cNvSpPr/>
                <p:nvPr/>
              </p:nvSpPr>
              <p:spPr>
                <a:xfrm>
                  <a:off x="2030412" y="5807075"/>
                  <a:ext cx="1058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6878" extrusionOk="0">
                      <a:moveTo>
                        <a:pt x="1058" y="6879"/>
                      </a:moveTo>
                      <a:cubicBezTo>
                        <a:pt x="635" y="4551"/>
                        <a:pt x="317" y="2328"/>
                        <a:pt x="0" y="0"/>
                      </a:cubicBezTo>
                      <a:cubicBezTo>
                        <a:pt x="317" y="2328"/>
                        <a:pt x="635" y="4657"/>
                        <a:pt x="1058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0" name="Google Shape;13273;g3acbb144eea_1_6349">
                  <a:extLst>
                    <a:ext uri="{FF2B5EF4-FFF2-40B4-BE49-F238E27FC236}">
                      <a16:creationId xmlns:a16="http://schemas.microsoft.com/office/drawing/2014/main" id="{4DC591D1-5F0B-1DC8-41A2-26347967E45B}"/>
                    </a:ext>
                  </a:extLst>
                </p:cNvPr>
                <p:cNvSpPr/>
                <p:nvPr/>
              </p:nvSpPr>
              <p:spPr>
                <a:xfrm>
                  <a:off x="2036868" y="5735108"/>
                  <a:ext cx="190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4" h="5820" extrusionOk="0">
                      <a:moveTo>
                        <a:pt x="0" y="5821"/>
                      </a:moveTo>
                      <a:cubicBezTo>
                        <a:pt x="635" y="3916"/>
                        <a:pt x="1164" y="1905"/>
                        <a:pt x="1905" y="0"/>
                      </a:cubicBezTo>
                      <a:cubicBezTo>
                        <a:pt x="1164" y="1905"/>
                        <a:pt x="635" y="3810"/>
                        <a:pt x="0" y="582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1" name="Google Shape;13274;g3acbb144eea_1_6349">
                  <a:extLst>
                    <a:ext uri="{FF2B5EF4-FFF2-40B4-BE49-F238E27FC236}">
                      <a16:creationId xmlns:a16="http://schemas.microsoft.com/office/drawing/2014/main" id="{6D2328A7-C714-2E1D-4473-2304775DD01A}"/>
                    </a:ext>
                  </a:extLst>
                </p:cNvPr>
                <p:cNvSpPr/>
                <p:nvPr/>
              </p:nvSpPr>
              <p:spPr>
                <a:xfrm>
                  <a:off x="2029354" y="5792681"/>
                  <a:ext cx="423" cy="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6878" extrusionOk="0">
                      <a:moveTo>
                        <a:pt x="423" y="6879"/>
                      </a:moveTo>
                      <a:cubicBezTo>
                        <a:pt x="212" y="4551"/>
                        <a:pt x="106" y="2328"/>
                        <a:pt x="0" y="0"/>
                      </a:cubicBezTo>
                      <a:cubicBezTo>
                        <a:pt x="0" y="2328"/>
                        <a:pt x="212" y="4551"/>
                        <a:pt x="423" y="687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2" name="Google Shape;13275;g3acbb144eea_1_6349">
                  <a:extLst>
                    <a:ext uri="{FF2B5EF4-FFF2-40B4-BE49-F238E27FC236}">
                      <a16:creationId xmlns:a16="http://schemas.microsoft.com/office/drawing/2014/main" id="{59E0DE9F-FAFB-F6FB-0B02-95629A42125E}"/>
                    </a:ext>
                  </a:extLst>
                </p:cNvPr>
                <p:cNvSpPr/>
                <p:nvPr/>
              </p:nvSpPr>
              <p:spPr>
                <a:xfrm>
                  <a:off x="2029459" y="5778182"/>
                  <a:ext cx="211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6773" extrusionOk="0">
                      <a:moveTo>
                        <a:pt x="0" y="6773"/>
                      </a:moveTo>
                      <a:cubicBezTo>
                        <a:pt x="0" y="4551"/>
                        <a:pt x="0" y="2223"/>
                        <a:pt x="212" y="0"/>
                      </a:cubicBezTo>
                      <a:cubicBezTo>
                        <a:pt x="106" y="2223"/>
                        <a:pt x="0" y="4551"/>
                        <a:pt x="0" y="677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3" name="Google Shape;13276;g3acbb144eea_1_6349">
                  <a:extLst>
                    <a:ext uri="{FF2B5EF4-FFF2-40B4-BE49-F238E27FC236}">
                      <a16:creationId xmlns:a16="http://schemas.microsoft.com/office/drawing/2014/main" id="{10AEA065-3F15-62FF-CC8D-3BBAC3CB4C04}"/>
                    </a:ext>
                  </a:extLst>
                </p:cNvPr>
                <p:cNvSpPr/>
                <p:nvPr/>
              </p:nvSpPr>
              <p:spPr>
                <a:xfrm>
                  <a:off x="2055071" y="5873855"/>
                  <a:ext cx="4339" cy="63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6349" extrusionOk="0">
                      <a:moveTo>
                        <a:pt x="4339" y="6350"/>
                      </a:moveTo>
                      <a:cubicBezTo>
                        <a:pt x="2858" y="4339"/>
                        <a:pt x="1482" y="2117"/>
                        <a:pt x="0" y="0"/>
                      </a:cubicBezTo>
                      <a:cubicBezTo>
                        <a:pt x="1376" y="2117"/>
                        <a:pt x="2752" y="4233"/>
                        <a:pt x="4339" y="63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4" name="Google Shape;13277;g3acbb144eea_1_6349">
                  <a:extLst>
                    <a:ext uri="{FF2B5EF4-FFF2-40B4-BE49-F238E27FC236}">
                      <a16:creationId xmlns:a16="http://schemas.microsoft.com/office/drawing/2014/main" id="{73440595-3F76-D99F-A446-A03DCFC56BC1}"/>
                    </a:ext>
                  </a:extLst>
                </p:cNvPr>
                <p:cNvSpPr/>
                <p:nvPr/>
              </p:nvSpPr>
              <p:spPr>
                <a:xfrm>
                  <a:off x="764751" y="5819563"/>
                  <a:ext cx="225213" cy="354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213" h="354012" extrusionOk="0">
                      <a:moveTo>
                        <a:pt x="225213" y="131339"/>
                      </a:moveTo>
                      <a:cubicBezTo>
                        <a:pt x="192934" y="91757"/>
                        <a:pt x="160020" y="47942"/>
                        <a:pt x="127635" y="0"/>
                      </a:cubicBezTo>
                      <a:lnTo>
                        <a:pt x="0" y="209127"/>
                      </a:lnTo>
                      <a:cubicBezTo>
                        <a:pt x="29422" y="262043"/>
                        <a:pt x="60642" y="310303"/>
                        <a:pt x="92075" y="354013"/>
                      </a:cubicBezTo>
                      <a:lnTo>
                        <a:pt x="225213" y="13144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5" name="Google Shape;13278;g3acbb144eea_1_6349">
                  <a:extLst>
                    <a:ext uri="{FF2B5EF4-FFF2-40B4-BE49-F238E27FC236}">
                      <a16:creationId xmlns:a16="http://schemas.microsoft.com/office/drawing/2014/main" id="{1B0891E3-1B4E-A9D1-7E88-9A4C0783F36B}"/>
                    </a:ext>
                  </a:extLst>
                </p:cNvPr>
                <p:cNvSpPr/>
                <p:nvPr/>
              </p:nvSpPr>
              <p:spPr>
                <a:xfrm>
                  <a:off x="1052089" y="5325004"/>
                  <a:ext cx="238336" cy="3735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36" h="373591" extrusionOk="0">
                      <a:moveTo>
                        <a:pt x="238337" y="123720"/>
                      </a:moveTo>
                      <a:cubicBezTo>
                        <a:pt x="204576" y="83926"/>
                        <a:pt x="172508" y="42545"/>
                        <a:pt x="142346" y="0"/>
                      </a:cubicBezTo>
                      <a:lnTo>
                        <a:pt x="0" y="233151"/>
                      </a:lnTo>
                      <a:cubicBezTo>
                        <a:pt x="28469" y="284269"/>
                        <a:pt x="58526" y="331047"/>
                        <a:pt x="88900" y="373592"/>
                      </a:cubicBezTo>
                      <a:lnTo>
                        <a:pt x="238337" y="123825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6" name="Google Shape;13279;g3acbb144eea_1_6349">
                  <a:extLst>
                    <a:ext uri="{FF2B5EF4-FFF2-40B4-BE49-F238E27FC236}">
                      <a16:creationId xmlns:a16="http://schemas.microsoft.com/office/drawing/2014/main" id="{F6D85BE4-1D73-FBB7-9E1D-26892ACD6934}"/>
                    </a:ext>
                  </a:extLst>
                </p:cNvPr>
                <p:cNvSpPr/>
                <p:nvPr/>
              </p:nvSpPr>
              <p:spPr>
                <a:xfrm>
                  <a:off x="2052002" y="5613929"/>
                  <a:ext cx="37888" cy="938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88" h="93874" extrusionOk="0">
                      <a:moveTo>
                        <a:pt x="37888" y="0"/>
                      </a:moveTo>
                      <a:lnTo>
                        <a:pt x="37888" y="0"/>
                      </a:lnTo>
                      <a:cubicBezTo>
                        <a:pt x="30692" y="32279"/>
                        <a:pt x="18203" y="64029"/>
                        <a:pt x="0" y="93768"/>
                      </a:cubicBezTo>
                      <a:cubicBezTo>
                        <a:pt x="0" y="93768"/>
                        <a:pt x="0" y="93768"/>
                        <a:pt x="0" y="93874"/>
                      </a:cubicBezTo>
                      <a:cubicBezTo>
                        <a:pt x="0" y="93874"/>
                        <a:pt x="0" y="93874"/>
                        <a:pt x="0" y="93768"/>
                      </a:cubicBezTo>
                      <a:cubicBezTo>
                        <a:pt x="18203" y="64029"/>
                        <a:pt x="30692" y="32279"/>
                        <a:pt x="37888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7" name="Google Shape;13280;g3acbb144eea_1_6349">
                  <a:extLst>
                    <a:ext uri="{FF2B5EF4-FFF2-40B4-BE49-F238E27FC236}">
                      <a16:creationId xmlns:a16="http://schemas.microsoft.com/office/drawing/2014/main" id="{02F7BA4B-0D7D-8818-4903-A30113156DD5}"/>
                    </a:ext>
                  </a:extLst>
                </p:cNvPr>
                <p:cNvSpPr/>
                <p:nvPr/>
              </p:nvSpPr>
              <p:spPr>
                <a:xfrm>
                  <a:off x="512501" y="6290098"/>
                  <a:ext cx="193406" cy="34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06" h="343111" extrusionOk="0">
                      <a:moveTo>
                        <a:pt x="96886" y="296862"/>
                      </a:moveTo>
                      <a:lnTo>
                        <a:pt x="193406" y="135572"/>
                      </a:lnTo>
                      <a:cubicBezTo>
                        <a:pt x="160069" y="94932"/>
                        <a:pt x="125991" y="49741"/>
                        <a:pt x="92547" y="0"/>
                      </a:cubicBezTo>
                      <a:lnTo>
                        <a:pt x="22697" y="114406"/>
                      </a:lnTo>
                      <a:cubicBezTo>
                        <a:pt x="-21859" y="187430"/>
                        <a:pt x="1213" y="282680"/>
                        <a:pt x="74132" y="327237"/>
                      </a:cubicBezTo>
                      <a:cubicBezTo>
                        <a:pt x="85668" y="334221"/>
                        <a:pt x="97733" y="339407"/>
                        <a:pt x="110116" y="343112"/>
                      </a:cubicBezTo>
                      <a:cubicBezTo>
                        <a:pt x="100696" y="340254"/>
                        <a:pt x="91489" y="336444"/>
                        <a:pt x="82493" y="331681"/>
                      </a:cubicBezTo>
                      <a:cubicBezTo>
                        <a:pt x="85351" y="319722"/>
                        <a:pt x="90113" y="307869"/>
                        <a:pt x="96886" y="2967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8" name="Google Shape;13281;g3acbb144eea_1_6349">
                  <a:extLst>
                    <a:ext uri="{FF2B5EF4-FFF2-40B4-BE49-F238E27FC236}">
                      <a16:creationId xmlns:a16="http://schemas.microsoft.com/office/drawing/2014/main" id="{878F6456-9343-8E34-FB5C-066D3639D0C1}"/>
                    </a:ext>
                  </a:extLst>
                </p:cNvPr>
                <p:cNvSpPr/>
                <p:nvPr/>
              </p:nvSpPr>
              <p:spPr>
                <a:xfrm>
                  <a:off x="1551939" y="5284893"/>
                  <a:ext cx="6582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28" h="57150" extrusionOk="0">
                      <a:moveTo>
                        <a:pt x="0" y="57150"/>
                      </a:moveTo>
                      <a:lnTo>
                        <a:pt x="0" y="57150"/>
                      </a:lnTo>
                      <a:cubicBezTo>
                        <a:pt x="19473" y="34714"/>
                        <a:pt x="41593" y="15558"/>
                        <a:pt x="65828" y="0"/>
                      </a:cubicBezTo>
                      <a:cubicBezTo>
                        <a:pt x="41698" y="15558"/>
                        <a:pt x="19473" y="34714"/>
                        <a:pt x="0" y="5715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9" name="Google Shape;13282;g3acbb144eea_1_6349">
                  <a:extLst>
                    <a:ext uri="{FF2B5EF4-FFF2-40B4-BE49-F238E27FC236}">
                      <a16:creationId xmlns:a16="http://schemas.microsoft.com/office/drawing/2014/main" id="{24762FBB-C61B-4D98-FAA3-2DBA36DB991C}"/>
                    </a:ext>
                  </a:extLst>
                </p:cNvPr>
                <p:cNvSpPr/>
                <p:nvPr/>
              </p:nvSpPr>
              <p:spPr>
                <a:xfrm>
                  <a:off x="1944264" y="5277908"/>
                  <a:ext cx="115781" cy="120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1" h="120120" extrusionOk="0">
                      <a:moveTo>
                        <a:pt x="4445" y="2540"/>
                      </a:moveTo>
                      <a:cubicBezTo>
                        <a:pt x="2963" y="1693"/>
                        <a:pt x="1482" y="84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847"/>
                        <a:pt x="2963" y="1693"/>
                        <a:pt x="4445" y="2540"/>
                      </a:cubicBezTo>
                      <a:cubicBezTo>
                        <a:pt x="53022" y="32279"/>
                        <a:pt x="90593" y="73236"/>
                        <a:pt x="115782" y="120121"/>
                      </a:cubicBezTo>
                      <a:lnTo>
                        <a:pt x="115782" y="120121"/>
                      </a:lnTo>
                      <a:cubicBezTo>
                        <a:pt x="90593" y="73236"/>
                        <a:pt x="53022" y="32173"/>
                        <a:pt x="4445" y="254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0" name="Google Shape;13283;g3acbb144eea_1_6349">
                  <a:extLst>
                    <a:ext uri="{FF2B5EF4-FFF2-40B4-BE49-F238E27FC236}">
                      <a16:creationId xmlns:a16="http://schemas.microsoft.com/office/drawing/2014/main" id="{6FAF7474-1D26-7FBA-D2D6-960E93DED1FF}"/>
                    </a:ext>
                  </a:extLst>
                </p:cNvPr>
                <p:cNvSpPr/>
                <p:nvPr/>
              </p:nvSpPr>
              <p:spPr>
                <a:xfrm>
                  <a:off x="2084175" y="5601546"/>
                  <a:ext cx="300566" cy="341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6" h="341784" extrusionOk="0">
                      <a:moveTo>
                        <a:pt x="142134" y="0"/>
                      </a:moveTo>
                      <a:cubicBezTo>
                        <a:pt x="131233" y="94720"/>
                        <a:pt x="100118" y="188383"/>
                        <a:pt x="51964" y="267229"/>
                      </a:cubicBezTo>
                      <a:cubicBezTo>
                        <a:pt x="40428" y="286067"/>
                        <a:pt x="24553" y="300566"/>
                        <a:pt x="6562" y="310409"/>
                      </a:cubicBezTo>
                      <a:cubicBezTo>
                        <a:pt x="4233" y="308716"/>
                        <a:pt x="2223" y="306811"/>
                        <a:pt x="0" y="305011"/>
                      </a:cubicBezTo>
                      <a:cubicBezTo>
                        <a:pt x="6033" y="310092"/>
                        <a:pt x="12277" y="314854"/>
                        <a:pt x="19156" y="319087"/>
                      </a:cubicBezTo>
                      <a:cubicBezTo>
                        <a:pt x="92181" y="363643"/>
                        <a:pt x="187431" y="340572"/>
                        <a:pt x="231987" y="267652"/>
                      </a:cubicBezTo>
                      <a:cubicBezTo>
                        <a:pt x="262996" y="216958"/>
                        <a:pt x="285538" y="163406"/>
                        <a:pt x="300567" y="108796"/>
                      </a:cubicBezTo>
                      <a:cubicBezTo>
                        <a:pt x="253048" y="48365"/>
                        <a:pt x="199496" y="12382"/>
                        <a:pt x="142134" y="10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1" name="Google Shape;13284;g3acbb144eea_1_6349">
                  <a:extLst>
                    <a:ext uri="{FF2B5EF4-FFF2-40B4-BE49-F238E27FC236}">
                      <a16:creationId xmlns:a16="http://schemas.microsoft.com/office/drawing/2014/main" id="{BB74AC7C-B47E-284F-2D4A-D4C09D2B185A}"/>
                    </a:ext>
                  </a:extLst>
                </p:cNvPr>
                <p:cNvSpPr/>
                <p:nvPr/>
              </p:nvSpPr>
              <p:spPr>
                <a:xfrm>
                  <a:off x="1996863" y="5022215"/>
                  <a:ext cx="394546" cy="387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546" h="387138" extrusionOk="0">
                      <a:moveTo>
                        <a:pt x="106" y="97896"/>
                      </a:moveTo>
                      <a:cubicBezTo>
                        <a:pt x="16087" y="105410"/>
                        <a:pt x="31750" y="113771"/>
                        <a:pt x="47096" y="123084"/>
                      </a:cubicBezTo>
                      <a:cubicBezTo>
                        <a:pt x="131868" y="174837"/>
                        <a:pt x="185632" y="256116"/>
                        <a:pt x="212619" y="349568"/>
                      </a:cubicBezTo>
                      <a:cubicBezTo>
                        <a:pt x="267123" y="348827"/>
                        <a:pt x="321628" y="357928"/>
                        <a:pt x="373380" y="378354"/>
                      </a:cubicBezTo>
                      <a:cubicBezTo>
                        <a:pt x="380577" y="381106"/>
                        <a:pt x="387562" y="384069"/>
                        <a:pt x="394547" y="387138"/>
                      </a:cubicBezTo>
                      <a:cubicBezTo>
                        <a:pt x="359622" y="232410"/>
                        <a:pt x="266065" y="91228"/>
                        <a:pt x="122449" y="0"/>
                      </a:cubicBezTo>
                      <a:cubicBezTo>
                        <a:pt x="116523" y="2116"/>
                        <a:pt x="110596" y="4339"/>
                        <a:pt x="104987" y="6773"/>
                      </a:cubicBezTo>
                      <a:cubicBezTo>
                        <a:pt x="59478" y="25823"/>
                        <a:pt x="25083" y="58208"/>
                        <a:pt x="0" y="9779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2" name="Google Shape;13285;g3acbb144eea_1_6349">
                  <a:extLst>
                    <a:ext uri="{FF2B5EF4-FFF2-40B4-BE49-F238E27FC236}">
                      <a16:creationId xmlns:a16="http://schemas.microsoft.com/office/drawing/2014/main" id="{64CAADEC-AA27-63DC-8165-421D1F2B7BE9}"/>
                    </a:ext>
                  </a:extLst>
                </p:cNvPr>
                <p:cNvSpPr/>
                <p:nvPr/>
              </p:nvSpPr>
              <p:spPr>
                <a:xfrm>
                  <a:off x="1373610" y="4925465"/>
                  <a:ext cx="418570" cy="285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570" h="285768" extrusionOk="0">
                      <a:moveTo>
                        <a:pt x="349462" y="153476"/>
                      </a:moveTo>
                      <a:cubicBezTo>
                        <a:pt x="364808" y="99396"/>
                        <a:pt x="387668" y="47432"/>
                        <a:pt x="418571" y="18"/>
                      </a:cubicBezTo>
                      <a:cubicBezTo>
                        <a:pt x="266171" y="-1146"/>
                        <a:pt x="115993" y="53887"/>
                        <a:pt x="0" y="157287"/>
                      </a:cubicBezTo>
                      <a:cubicBezTo>
                        <a:pt x="23813" y="201313"/>
                        <a:pt x="49848" y="244282"/>
                        <a:pt x="78105" y="285768"/>
                      </a:cubicBezTo>
                      <a:cubicBezTo>
                        <a:pt x="153141" y="212955"/>
                        <a:pt x="248920" y="167552"/>
                        <a:pt x="349462" y="15347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3" name="Google Shape;13286;g3acbb144eea_1_6349">
                  <a:extLst>
                    <a:ext uri="{FF2B5EF4-FFF2-40B4-BE49-F238E27FC236}">
                      <a16:creationId xmlns:a16="http://schemas.microsoft.com/office/drawing/2014/main" id="{538FA2AC-27B2-2ED9-E9EF-E5C21B80D4E8}"/>
                    </a:ext>
                  </a:extLst>
                </p:cNvPr>
                <p:cNvSpPr/>
                <p:nvPr/>
              </p:nvSpPr>
              <p:spPr>
                <a:xfrm>
                  <a:off x="605049" y="6028690"/>
                  <a:ext cx="251777" cy="39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77" h="397086" extrusionOk="0">
                      <a:moveTo>
                        <a:pt x="251778" y="144886"/>
                      </a:moveTo>
                      <a:cubicBezTo>
                        <a:pt x="220345" y="101177"/>
                        <a:pt x="189230" y="52917"/>
                        <a:pt x="159703" y="0"/>
                      </a:cubicBezTo>
                      <a:lnTo>
                        <a:pt x="0" y="261514"/>
                      </a:lnTo>
                      <a:cubicBezTo>
                        <a:pt x="33443" y="311150"/>
                        <a:pt x="67522" y="356447"/>
                        <a:pt x="100859" y="397086"/>
                      </a:cubicBezTo>
                      <a:lnTo>
                        <a:pt x="251672" y="144992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4" name="Google Shape;13287;g3acbb144eea_1_6349">
                  <a:extLst>
                    <a:ext uri="{FF2B5EF4-FFF2-40B4-BE49-F238E27FC236}">
                      <a16:creationId xmlns:a16="http://schemas.microsoft.com/office/drawing/2014/main" id="{064A43BC-402D-1A9C-78AE-3B197C0DA9CC}"/>
                    </a:ext>
                  </a:extLst>
                </p:cNvPr>
                <p:cNvSpPr/>
                <p:nvPr/>
              </p:nvSpPr>
              <p:spPr>
                <a:xfrm>
                  <a:off x="892386" y="5558048"/>
                  <a:ext cx="248602" cy="392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602" h="392853" extrusionOk="0">
                      <a:moveTo>
                        <a:pt x="248602" y="140441"/>
                      </a:moveTo>
                      <a:cubicBezTo>
                        <a:pt x="218228" y="97896"/>
                        <a:pt x="188172" y="51118"/>
                        <a:pt x="159703" y="0"/>
                      </a:cubicBezTo>
                      <a:lnTo>
                        <a:pt x="0" y="261514"/>
                      </a:lnTo>
                      <a:cubicBezTo>
                        <a:pt x="32385" y="309457"/>
                        <a:pt x="65193" y="353378"/>
                        <a:pt x="97578" y="392853"/>
                      </a:cubicBezTo>
                      <a:lnTo>
                        <a:pt x="248602" y="140441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5" name="Google Shape;13288;g3acbb144eea_1_6349">
                  <a:extLst>
                    <a:ext uri="{FF2B5EF4-FFF2-40B4-BE49-F238E27FC236}">
                      <a16:creationId xmlns:a16="http://schemas.microsoft.com/office/drawing/2014/main" id="{58BDAC4A-64BE-0C9E-C102-3AB36513200A}"/>
                    </a:ext>
                  </a:extLst>
                </p:cNvPr>
                <p:cNvSpPr/>
                <p:nvPr/>
              </p:nvSpPr>
              <p:spPr>
                <a:xfrm>
                  <a:off x="1160462" y="5831734"/>
                  <a:ext cx="87312" cy="143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312" h="143086" extrusionOk="0">
                      <a:moveTo>
                        <a:pt x="0" y="143086"/>
                      </a:moveTo>
                      <a:lnTo>
                        <a:pt x="87313" y="0"/>
                      </a:lnTo>
                      <a:lnTo>
                        <a:pt x="87313" y="0"/>
                      </a:lnTo>
                      <a:lnTo>
                        <a:pt x="0" y="14308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6" name="Google Shape;13289;g3acbb144eea_1_6349">
                  <a:extLst>
                    <a:ext uri="{FF2B5EF4-FFF2-40B4-BE49-F238E27FC236}">
                      <a16:creationId xmlns:a16="http://schemas.microsoft.com/office/drawing/2014/main" id="{C8C046A0-A1A8-539F-D217-0ED34EBF1DA5}"/>
                    </a:ext>
                  </a:extLst>
                </p:cNvPr>
                <p:cNvSpPr/>
                <p:nvPr/>
              </p:nvSpPr>
              <p:spPr>
                <a:xfrm>
                  <a:off x="1406101" y="5342043"/>
                  <a:ext cx="145838" cy="2305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38" h="230504" extrusionOk="0">
                      <a:moveTo>
                        <a:pt x="115252" y="41698"/>
                      </a:moveTo>
                      <a:lnTo>
                        <a:pt x="0" y="230505"/>
                      </a:lnTo>
                      <a:lnTo>
                        <a:pt x="0" y="230505"/>
                      </a:lnTo>
                      <a:cubicBezTo>
                        <a:pt x="0" y="230505"/>
                        <a:pt x="115252" y="41698"/>
                        <a:pt x="115252" y="41698"/>
                      </a:cubicBezTo>
                      <a:cubicBezTo>
                        <a:pt x="124354" y="26670"/>
                        <a:pt x="134726" y="12806"/>
                        <a:pt x="145838" y="0"/>
                      </a:cubicBezTo>
                      <a:lnTo>
                        <a:pt x="145838" y="0"/>
                      </a:lnTo>
                      <a:cubicBezTo>
                        <a:pt x="134726" y="12806"/>
                        <a:pt x="124460" y="26776"/>
                        <a:pt x="115252" y="416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7" name="Google Shape;13290;g3acbb144eea_1_6349">
                  <a:extLst>
                    <a:ext uri="{FF2B5EF4-FFF2-40B4-BE49-F238E27FC236}">
                      <a16:creationId xmlns:a16="http://schemas.microsoft.com/office/drawing/2014/main" id="{5E2E4535-782E-5EEF-A307-91C9E818AE7D}"/>
                    </a:ext>
                  </a:extLst>
                </p:cNvPr>
                <p:cNvSpPr/>
                <p:nvPr/>
              </p:nvSpPr>
              <p:spPr>
                <a:xfrm>
                  <a:off x="1194435" y="5082751"/>
                  <a:ext cx="257280" cy="365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280" h="365971" extrusionOk="0">
                      <a:moveTo>
                        <a:pt x="180869" y="224155"/>
                      </a:moveTo>
                      <a:cubicBezTo>
                        <a:pt x="202777" y="188383"/>
                        <a:pt x="228494" y="156422"/>
                        <a:pt x="257281" y="128482"/>
                      </a:cubicBezTo>
                      <a:cubicBezTo>
                        <a:pt x="229023" y="86995"/>
                        <a:pt x="202988" y="44027"/>
                        <a:pt x="179176" y="0"/>
                      </a:cubicBezTo>
                      <a:cubicBezTo>
                        <a:pt x="134726" y="39582"/>
                        <a:pt x="95250" y="86254"/>
                        <a:pt x="62653" y="139594"/>
                      </a:cubicBezTo>
                      <a:lnTo>
                        <a:pt x="0" y="242252"/>
                      </a:lnTo>
                      <a:cubicBezTo>
                        <a:pt x="30162" y="284903"/>
                        <a:pt x="62230" y="326178"/>
                        <a:pt x="95991" y="365972"/>
                      </a:cubicBezTo>
                      <a:lnTo>
                        <a:pt x="180869" y="224155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8" name="Google Shape;13291;g3acbb144eea_1_6349">
                  <a:extLst>
                    <a:ext uri="{FF2B5EF4-FFF2-40B4-BE49-F238E27FC236}">
                      <a16:creationId xmlns:a16="http://schemas.microsoft.com/office/drawing/2014/main" id="{94F86B12-230C-8DC0-A39D-E0584B27BEEA}"/>
                    </a:ext>
                  </a:extLst>
                </p:cNvPr>
                <p:cNvSpPr/>
                <p:nvPr/>
              </p:nvSpPr>
              <p:spPr>
                <a:xfrm>
                  <a:off x="1832715" y="5238326"/>
                  <a:ext cx="29845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45" h="5926" extrusionOk="0">
                      <a:moveTo>
                        <a:pt x="29845" y="5927"/>
                      </a:moveTo>
                      <a:cubicBezTo>
                        <a:pt x="20002" y="3493"/>
                        <a:pt x="10054" y="1482"/>
                        <a:pt x="0" y="0"/>
                      </a:cubicBezTo>
                      <a:cubicBezTo>
                        <a:pt x="9948" y="1482"/>
                        <a:pt x="19897" y="3493"/>
                        <a:pt x="29845" y="59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9" name="Google Shape;13292;g3acbb144eea_1_6349">
                  <a:extLst>
                    <a:ext uri="{FF2B5EF4-FFF2-40B4-BE49-F238E27FC236}">
                      <a16:creationId xmlns:a16="http://schemas.microsoft.com/office/drawing/2014/main" id="{4EED7D67-AA8B-5CA6-BE75-222AB6E2E075}"/>
                    </a:ext>
                  </a:extLst>
                </p:cNvPr>
                <p:cNvSpPr/>
                <p:nvPr/>
              </p:nvSpPr>
              <p:spPr>
                <a:xfrm>
                  <a:off x="1723072" y="4925589"/>
                  <a:ext cx="396345" cy="194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45" h="194627" extrusionOk="0">
                      <a:moveTo>
                        <a:pt x="273897" y="194522"/>
                      </a:moveTo>
                      <a:cubicBezTo>
                        <a:pt x="299085" y="154940"/>
                        <a:pt x="333481" y="122555"/>
                        <a:pt x="378883" y="103505"/>
                      </a:cubicBezTo>
                      <a:cubicBezTo>
                        <a:pt x="384598" y="101071"/>
                        <a:pt x="390419" y="98848"/>
                        <a:pt x="396346" y="96732"/>
                      </a:cubicBezTo>
                      <a:cubicBezTo>
                        <a:pt x="393171" y="94721"/>
                        <a:pt x="390102" y="92604"/>
                        <a:pt x="386927" y="90699"/>
                      </a:cubicBezTo>
                      <a:cubicBezTo>
                        <a:pt x="287655" y="30057"/>
                        <a:pt x="177800" y="847"/>
                        <a:pt x="69109" y="0"/>
                      </a:cubicBezTo>
                      <a:cubicBezTo>
                        <a:pt x="38100" y="47413"/>
                        <a:pt x="15346" y="99272"/>
                        <a:pt x="0" y="153458"/>
                      </a:cubicBezTo>
                      <a:cubicBezTo>
                        <a:pt x="91123" y="140653"/>
                        <a:pt x="186267" y="153458"/>
                        <a:pt x="273897" y="19462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0" name="Google Shape;13293;g3acbb144eea_1_6349">
                  <a:extLst>
                    <a:ext uri="{FF2B5EF4-FFF2-40B4-BE49-F238E27FC236}">
                      <a16:creationId xmlns:a16="http://schemas.microsoft.com/office/drawing/2014/main" id="{2B66A80E-05D8-361D-E52D-C1FF5A7138A1}"/>
                    </a:ext>
                  </a:extLst>
                </p:cNvPr>
                <p:cNvSpPr/>
                <p:nvPr/>
              </p:nvSpPr>
              <p:spPr>
                <a:xfrm>
                  <a:off x="1787736" y="5235045"/>
                  <a:ext cx="30056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481" extrusionOk="0">
                      <a:moveTo>
                        <a:pt x="30057" y="1482"/>
                      </a:moveTo>
                      <a:cubicBezTo>
                        <a:pt x="20002" y="529"/>
                        <a:pt x="10054" y="0"/>
                        <a:pt x="0" y="0"/>
                      </a:cubicBezTo>
                      <a:cubicBezTo>
                        <a:pt x="9948" y="0"/>
                        <a:pt x="20002" y="529"/>
                        <a:pt x="30057" y="148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1" name="Google Shape;13294;g3acbb144eea_1_6349">
                  <a:extLst>
                    <a:ext uri="{FF2B5EF4-FFF2-40B4-BE49-F238E27FC236}">
                      <a16:creationId xmlns:a16="http://schemas.microsoft.com/office/drawing/2014/main" id="{D93593CF-0C84-6EC1-0AB5-68CB636B7F4A}"/>
                    </a:ext>
                  </a:extLst>
                </p:cNvPr>
                <p:cNvSpPr/>
                <p:nvPr/>
              </p:nvSpPr>
              <p:spPr>
                <a:xfrm>
                  <a:off x="1699259" y="5238115"/>
                  <a:ext cx="43709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9" h="9524" extrusionOk="0">
                      <a:moveTo>
                        <a:pt x="43709" y="0"/>
                      </a:moveTo>
                      <a:cubicBezTo>
                        <a:pt x="28892" y="2117"/>
                        <a:pt x="14288" y="5292"/>
                        <a:pt x="0" y="9525"/>
                      </a:cubicBezTo>
                      <a:cubicBezTo>
                        <a:pt x="14288" y="5292"/>
                        <a:pt x="28892" y="2117"/>
                        <a:pt x="43709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2" name="Google Shape;13295;g3acbb144eea_1_6349">
                  <a:extLst>
                    <a:ext uri="{FF2B5EF4-FFF2-40B4-BE49-F238E27FC236}">
                      <a16:creationId xmlns:a16="http://schemas.microsoft.com/office/drawing/2014/main" id="{36696FEA-F2E0-BDD8-C787-87651B03CF8B}"/>
                    </a:ext>
                  </a:extLst>
                </p:cNvPr>
                <p:cNvSpPr/>
                <p:nvPr/>
              </p:nvSpPr>
              <p:spPr>
                <a:xfrm>
                  <a:off x="1862560" y="5244253"/>
                  <a:ext cx="81703" cy="33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03" h="33655" extrusionOk="0">
                      <a:moveTo>
                        <a:pt x="0" y="0"/>
                      </a:moveTo>
                      <a:cubicBezTo>
                        <a:pt x="28046" y="7091"/>
                        <a:pt x="55563" y="18203"/>
                        <a:pt x="81703" y="33655"/>
                      </a:cubicBezTo>
                      <a:cubicBezTo>
                        <a:pt x="81703" y="33655"/>
                        <a:pt x="81703" y="33655"/>
                        <a:pt x="81703" y="33655"/>
                      </a:cubicBezTo>
                      <a:cubicBezTo>
                        <a:pt x="55563" y="18309"/>
                        <a:pt x="28152" y="7091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3" name="Google Shape;13296;g3acbb144eea_1_6349">
                  <a:extLst>
                    <a:ext uri="{FF2B5EF4-FFF2-40B4-BE49-F238E27FC236}">
                      <a16:creationId xmlns:a16="http://schemas.microsoft.com/office/drawing/2014/main" id="{0A3F3174-969D-5DB3-F2DF-53A34C14DB37}"/>
                    </a:ext>
                  </a:extLst>
                </p:cNvPr>
                <p:cNvSpPr/>
                <p:nvPr/>
              </p:nvSpPr>
              <p:spPr>
                <a:xfrm>
                  <a:off x="2060045" y="5398029"/>
                  <a:ext cx="37342" cy="2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42" h="21590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5243" y="65405"/>
                        <a:pt x="46355" y="142240"/>
                        <a:pt x="29845" y="215900"/>
                      </a:cubicBezTo>
                      <a:lnTo>
                        <a:pt x="29845" y="215900"/>
                      </a:lnTo>
                      <a:cubicBezTo>
                        <a:pt x="46355" y="142346"/>
                        <a:pt x="35243" y="65405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4" name="Google Shape;13297;g3acbb144eea_1_6349">
                  <a:extLst>
                    <a:ext uri="{FF2B5EF4-FFF2-40B4-BE49-F238E27FC236}">
                      <a16:creationId xmlns:a16="http://schemas.microsoft.com/office/drawing/2014/main" id="{49313006-499A-118E-AA74-B5E706D9BBA8}"/>
                    </a:ext>
                  </a:extLst>
                </p:cNvPr>
                <p:cNvSpPr/>
                <p:nvPr/>
              </p:nvSpPr>
              <p:spPr>
                <a:xfrm>
                  <a:off x="2209482" y="5371740"/>
                  <a:ext cx="197253" cy="338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253" h="338496" extrusionOk="0">
                      <a:moveTo>
                        <a:pt x="0" y="42"/>
                      </a:moveTo>
                      <a:cubicBezTo>
                        <a:pt x="20849" y="72008"/>
                        <a:pt x="25823" y="151277"/>
                        <a:pt x="16827" y="229806"/>
                      </a:cubicBezTo>
                      <a:cubicBezTo>
                        <a:pt x="74189" y="242188"/>
                        <a:pt x="127741" y="278066"/>
                        <a:pt x="175260" y="338497"/>
                      </a:cubicBezTo>
                      <a:cubicBezTo>
                        <a:pt x="202565" y="239014"/>
                        <a:pt x="204047" y="135614"/>
                        <a:pt x="181928" y="37612"/>
                      </a:cubicBezTo>
                      <a:cubicBezTo>
                        <a:pt x="174942" y="34543"/>
                        <a:pt x="167852" y="31474"/>
                        <a:pt x="160761" y="28828"/>
                      </a:cubicBezTo>
                      <a:cubicBezTo>
                        <a:pt x="109008" y="8402"/>
                        <a:pt x="54504" y="-699"/>
                        <a:pt x="0" y="4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5" name="Google Shape;13298;g3acbb144eea_1_6349">
                  <a:extLst>
                    <a:ext uri="{FF2B5EF4-FFF2-40B4-BE49-F238E27FC236}">
                      <a16:creationId xmlns:a16="http://schemas.microsoft.com/office/drawing/2014/main" id="{F37EEA16-F6AB-5E5F-3E2A-980356F61BDD}"/>
                    </a:ext>
                  </a:extLst>
                </p:cNvPr>
                <p:cNvSpPr/>
                <p:nvPr/>
              </p:nvSpPr>
              <p:spPr>
                <a:xfrm>
                  <a:off x="2029565" y="5596684"/>
                  <a:ext cx="196744" cy="315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44" h="315376" extrusionOk="0">
                      <a:moveTo>
                        <a:pt x="106574" y="272092"/>
                      </a:moveTo>
                      <a:cubicBezTo>
                        <a:pt x="154728" y="193246"/>
                        <a:pt x="185843" y="99583"/>
                        <a:pt x="196744" y="4862"/>
                      </a:cubicBezTo>
                      <a:cubicBezTo>
                        <a:pt x="153141" y="-4557"/>
                        <a:pt x="107209" y="-218"/>
                        <a:pt x="60219" y="17245"/>
                      </a:cubicBezTo>
                      <a:cubicBezTo>
                        <a:pt x="53022" y="49524"/>
                        <a:pt x="40534" y="81274"/>
                        <a:pt x="22331" y="111013"/>
                      </a:cubicBezTo>
                      <a:cubicBezTo>
                        <a:pt x="22331" y="111013"/>
                        <a:pt x="22331" y="111013"/>
                        <a:pt x="22331" y="111119"/>
                      </a:cubicBezTo>
                      <a:cubicBezTo>
                        <a:pt x="19685" y="115458"/>
                        <a:pt x="17251" y="120008"/>
                        <a:pt x="15028" y="124454"/>
                      </a:cubicBezTo>
                      <a:cubicBezTo>
                        <a:pt x="14287" y="126041"/>
                        <a:pt x="13652" y="127629"/>
                        <a:pt x="13017" y="129217"/>
                      </a:cubicBezTo>
                      <a:cubicBezTo>
                        <a:pt x="11642" y="132285"/>
                        <a:pt x="10266" y="135248"/>
                        <a:pt x="9207" y="138424"/>
                      </a:cubicBezTo>
                      <a:cubicBezTo>
                        <a:pt x="8467" y="140329"/>
                        <a:pt x="7938" y="142234"/>
                        <a:pt x="7303" y="144245"/>
                      </a:cubicBezTo>
                      <a:cubicBezTo>
                        <a:pt x="6350" y="146996"/>
                        <a:pt x="5503" y="149853"/>
                        <a:pt x="4762" y="152711"/>
                      </a:cubicBezTo>
                      <a:cubicBezTo>
                        <a:pt x="4233" y="154828"/>
                        <a:pt x="3810" y="156839"/>
                        <a:pt x="3387" y="158956"/>
                      </a:cubicBezTo>
                      <a:cubicBezTo>
                        <a:pt x="2752" y="161707"/>
                        <a:pt x="2222" y="164353"/>
                        <a:pt x="1799" y="167104"/>
                      </a:cubicBezTo>
                      <a:cubicBezTo>
                        <a:pt x="1482" y="169327"/>
                        <a:pt x="1270" y="171444"/>
                        <a:pt x="952" y="173666"/>
                      </a:cubicBezTo>
                      <a:cubicBezTo>
                        <a:pt x="635" y="176312"/>
                        <a:pt x="317" y="178958"/>
                        <a:pt x="212" y="181603"/>
                      </a:cubicBezTo>
                      <a:cubicBezTo>
                        <a:pt x="106" y="183826"/>
                        <a:pt x="0" y="186154"/>
                        <a:pt x="0" y="188377"/>
                      </a:cubicBezTo>
                      <a:cubicBezTo>
                        <a:pt x="0" y="190917"/>
                        <a:pt x="0" y="193563"/>
                        <a:pt x="0" y="196103"/>
                      </a:cubicBezTo>
                      <a:cubicBezTo>
                        <a:pt x="0" y="198431"/>
                        <a:pt x="212" y="200654"/>
                        <a:pt x="423" y="202982"/>
                      </a:cubicBezTo>
                      <a:cubicBezTo>
                        <a:pt x="635" y="205522"/>
                        <a:pt x="847" y="207956"/>
                        <a:pt x="1164" y="210496"/>
                      </a:cubicBezTo>
                      <a:cubicBezTo>
                        <a:pt x="1482" y="212824"/>
                        <a:pt x="1799" y="215153"/>
                        <a:pt x="2222" y="217375"/>
                      </a:cubicBezTo>
                      <a:cubicBezTo>
                        <a:pt x="2646" y="219810"/>
                        <a:pt x="3069" y="222244"/>
                        <a:pt x="3598" y="224678"/>
                      </a:cubicBezTo>
                      <a:cubicBezTo>
                        <a:pt x="4127" y="227006"/>
                        <a:pt x="4657" y="229334"/>
                        <a:pt x="5292" y="231557"/>
                      </a:cubicBezTo>
                      <a:cubicBezTo>
                        <a:pt x="5927" y="233885"/>
                        <a:pt x="6562" y="236214"/>
                        <a:pt x="7303" y="238542"/>
                      </a:cubicBezTo>
                      <a:cubicBezTo>
                        <a:pt x="8043" y="240871"/>
                        <a:pt x="8784" y="243093"/>
                        <a:pt x="9631" y="245421"/>
                      </a:cubicBezTo>
                      <a:cubicBezTo>
                        <a:pt x="10477" y="247643"/>
                        <a:pt x="11324" y="249866"/>
                        <a:pt x="12277" y="252089"/>
                      </a:cubicBezTo>
                      <a:cubicBezTo>
                        <a:pt x="13229" y="254311"/>
                        <a:pt x="14182" y="256640"/>
                        <a:pt x="15240" y="258756"/>
                      </a:cubicBezTo>
                      <a:cubicBezTo>
                        <a:pt x="16298" y="260873"/>
                        <a:pt x="17357" y="262989"/>
                        <a:pt x="18521" y="265000"/>
                      </a:cubicBezTo>
                      <a:cubicBezTo>
                        <a:pt x="19685" y="267223"/>
                        <a:pt x="20849" y="269340"/>
                        <a:pt x="22119" y="271562"/>
                      </a:cubicBezTo>
                      <a:cubicBezTo>
                        <a:pt x="23283" y="273573"/>
                        <a:pt x="24659" y="275478"/>
                        <a:pt x="25929" y="277383"/>
                      </a:cubicBezTo>
                      <a:cubicBezTo>
                        <a:pt x="27305" y="279499"/>
                        <a:pt x="28681" y="281616"/>
                        <a:pt x="30268" y="283733"/>
                      </a:cubicBezTo>
                      <a:cubicBezTo>
                        <a:pt x="31644" y="285532"/>
                        <a:pt x="33126" y="287331"/>
                        <a:pt x="34607" y="289131"/>
                      </a:cubicBezTo>
                      <a:cubicBezTo>
                        <a:pt x="36195" y="291141"/>
                        <a:pt x="37888" y="293258"/>
                        <a:pt x="39582" y="295163"/>
                      </a:cubicBezTo>
                      <a:cubicBezTo>
                        <a:pt x="41063" y="296856"/>
                        <a:pt x="42757" y="298444"/>
                        <a:pt x="44344" y="300031"/>
                      </a:cubicBezTo>
                      <a:cubicBezTo>
                        <a:pt x="46249" y="301936"/>
                        <a:pt x="48048" y="303947"/>
                        <a:pt x="50059" y="305746"/>
                      </a:cubicBezTo>
                      <a:cubicBezTo>
                        <a:pt x="51647" y="307228"/>
                        <a:pt x="53446" y="308604"/>
                        <a:pt x="55139" y="309979"/>
                      </a:cubicBezTo>
                      <a:cubicBezTo>
                        <a:pt x="57256" y="311779"/>
                        <a:pt x="59373" y="313684"/>
                        <a:pt x="61701" y="315377"/>
                      </a:cubicBezTo>
                      <a:cubicBezTo>
                        <a:pt x="79798" y="305535"/>
                        <a:pt x="95673" y="291035"/>
                        <a:pt x="107103" y="27219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6" name="Google Shape;13299;g3acbb144eea_1_6349">
                  <a:extLst>
                    <a:ext uri="{FF2B5EF4-FFF2-40B4-BE49-F238E27FC236}">
                      <a16:creationId xmlns:a16="http://schemas.microsoft.com/office/drawing/2014/main" id="{ECB3F8D1-54B6-F754-BEA1-690F69445B46}"/>
                    </a:ext>
                  </a:extLst>
                </p:cNvPr>
                <p:cNvSpPr/>
                <p:nvPr/>
              </p:nvSpPr>
              <p:spPr>
                <a:xfrm>
                  <a:off x="594995" y="6425353"/>
                  <a:ext cx="217805" cy="214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805" h="214312" extrusionOk="0">
                      <a:moveTo>
                        <a:pt x="14393" y="161608"/>
                      </a:moveTo>
                      <a:cubicBezTo>
                        <a:pt x="7620" y="172720"/>
                        <a:pt x="2858" y="184467"/>
                        <a:pt x="0" y="196533"/>
                      </a:cubicBezTo>
                      <a:cubicBezTo>
                        <a:pt x="8996" y="201295"/>
                        <a:pt x="18203" y="205105"/>
                        <a:pt x="27623" y="207963"/>
                      </a:cubicBezTo>
                      <a:cubicBezTo>
                        <a:pt x="27623" y="207963"/>
                        <a:pt x="27623" y="207963"/>
                        <a:pt x="27623" y="207963"/>
                      </a:cubicBezTo>
                      <a:cubicBezTo>
                        <a:pt x="32279" y="209339"/>
                        <a:pt x="36936" y="210503"/>
                        <a:pt x="41593" y="211455"/>
                      </a:cubicBezTo>
                      <a:cubicBezTo>
                        <a:pt x="41698" y="211455"/>
                        <a:pt x="41804" y="211455"/>
                        <a:pt x="41910" y="211455"/>
                      </a:cubicBezTo>
                      <a:cubicBezTo>
                        <a:pt x="46461" y="212408"/>
                        <a:pt x="51117" y="213043"/>
                        <a:pt x="55774" y="213572"/>
                      </a:cubicBezTo>
                      <a:cubicBezTo>
                        <a:pt x="56092" y="213572"/>
                        <a:pt x="56303" y="213572"/>
                        <a:pt x="56621" y="213572"/>
                      </a:cubicBezTo>
                      <a:cubicBezTo>
                        <a:pt x="61066" y="213995"/>
                        <a:pt x="65511" y="214313"/>
                        <a:pt x="70062" y="214313"/>
                      </a:cubicBezTo>
                      <a:cubicBezTo>
                        <a:pt x="70485" y="214313"/>
                        <a:pt x="70908" y="214313"/>
                        <a:pt x="71438" y="214313"/>
                      </a:cubicBezTo>
                      <a:cubicBezTo>
                        <a:pt x="75671" y="214313"/>
                        <a:pt x="80010" y="214207"/>
                        <a:pt x="84243" y="213889"/>
                      </a:cubicBezTo>
                      <a:cubicBezTo>
                        <a:pt x="84878" y="213889"/>
                        <a:pt x="85513" y="213783"/>
                        <a:pt x="86254" y="213678"/>
                      </a:cubicBezTo>
                      <a:cubicBezTo>
                        <a:pt x="90276" y="213360"/>
                        <a:pt x="94297" y="212831"/>
                        <a:pt x="98319" y="212090"/>
                      </a:cubicBezTo>
                      <a:cubicBezTo>
                        <a:pt x="99166" y="211984"/>
                        <a:pt x="100118" y="211773"/>
                        <a:pt x="100965" y="211561"/>
                      </a:cubicBezTo>
                      <a:cubicBezTo>
                        <a:pt x="104669" y="210820"/>
                        <a:pt x="108479" y="210079"/>
                        <a:pt x="112183" y="209127"/>
                      </a:cubicBezTo>
                      <a:cubicBezTo>
                        <a:pt x="113347" y="208809"/>
                        <a:pt x="114406" y="208492"/>
                        <a:pt x="115570" y="208174"/>
                      </a:cubicBezTo>
                      <a:cubicBezTo>
                        <a:pt x="118957" y="207222"/>
                        <a:pt x="122343" y="206163"/>
                        <a:pt x="125730" y="204893"/>
                      </a:cubicBezTo>
                      <a:cubicBezTo>
                        <a:pt x="127106" y="204364"/>
                        <a:pt x="128482" y="203835"/>
                        <a:pt x="129857" y="203306"/>
                      </a:cubicBezTo>
                      <a:cubicBezTo>
                        <a:pt x="132927" y="202036"/>
                        <a:pt x="135996" y="200871"/>
                        <a:pt x="138959" y="199390"/>
                      </a:cubicBezTo>
                      <a:cubicBezTo>
                        <a:pt x="140547" y="198649"/>
                        <a:pt x="142134" y="197803"/>
                        <a:pt x="143616" y="196956"/>
                      </a:cubicBezTo>
                      <a:cubicBezTo>
                        <a:pt x="146368" y="195580"/>
                        <a:pt x="149013" y="194204"/>
                        <a:pt x="151659" y="192617"/>
                      </a:cubicBezTo>
                      <a:cubicBezTo>
                        <a:pt x="153458" y="191558"/>
                        <a:pt x="155152" y="190394"/>
                        <a:pt x="156845" y="189230"/>
                      </a:cubicBezTo>
                      <a:cubicBezTo>
                        <a:pt x="159173" y="187748"/>
                        <a:pt x="161502" y="186266"/>
                        <a:pt x="163830" y="184573"/>
                      </a:cubicBezTo>
                      <a:cubicBezTo>
                        <a:pt x="165735" y="183197"/>
                        <a:pt x="167534" y="181610"/>
                        <a:pt x="169439" y="180129"/>
                      </a:cubicBezTo>
                      <a:cubicBezTo>
                        <a:pt x="171450" y="178541"/>
                        <a:pt x="173461" y="177059"/>
                        <a:pt x="175366" y="175260"/>
                      </a:cubicBezTo>
                      <a:cubicBezTo>
                        <a:pt x="177377" y="173461"/>
                        <a:pt x="179282" y="171450"/>
                        <a:pt x="181292" y="169545"/>
                      </a:cubicBezTo>
                      <a:cubicBezTo>
                        <a:pt x="182880" y="167957"/>
                        <a:pt x="184573" y="166476"/>
                        <a:pt x="186055" y="164783"/>
                      </a:cubicBezTo>
                      <a:cubicBezTo>
                        <a:pt x="188278" y="162454"/>
                        <a:pt x="190288" y="159808"/>
                        <a:pt x="192299" y="157268"/>
                      </a:cubicBezTo>
                      <a:cubicBezTo>
                        <a:pt x="193463" y="155892"/>
                        <a:pt x="194733" y="154516"/>
                        <a:pt x="195792" y="153035"/>
                      </a:cubicBezTo>
                      <a:cubicBezTo>
                        <a:pt x="198861" y="148908"/>
                        <a:pt x="201824" y="144674"/>
                        <a:pt x="204576" y="140229"/>
                      </a:cubicBezTo>
                      <a:lnTo>
                        <a:pt x="217805" y="118639"/>
                      </a:lnTo>
                      <a:cubicBezTo>
                        <a:pt x="184256" y="84667"/>
                        <a:pt x="148167" y="45191"/>
                        <a:pt x="111019" y="0"/>
                      </a:cubicBezTo>
                      <a:lnTo>
                        <a:pt x="14499" y="16129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7" name="Google Shape;13300;g3acbb144eea_1_6349">
                  <a:extLst>
                    <a:ext uri="{FF2B5EF4-FFF2-40B4-BE49-F238E27FC236}">
                      <a16:creationId xmlns:a16="http://schemas.microsoft.com/office/drawing/2014/main" id="{7ACD9B29-297E-ED3C-7805-C08B9DB72A8E}"/>
                    </a:ext>
                  </a:extLst>
                </p:cNvPr>
                <p:cNvSpPr/>
                <p:nvPr/>
              </p:nvSpPr>
              <p:spPr>
                <a:xfrm>
                  <a:off x="1140989" y="5448723"/>
                  <a:ext cx="265112" cy="383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12" h="383010" extrusionOk="0">
                      <a:moveTo>
                        <a:pt x="149437" y="0"/>
                      </a:moveTo>
                      <a:lnTo>
                        <a:pt x="0" y="249766"/>
                      </a:lnTo>
                      <a:cubicBezTo>
                        <a:pt x="36089" y="300354"/>
                        <a:pt x="72496" y="344805"/>
                        <a:pt x="106786" y="383011"/>
                      </a:cubicBezTo>
                      <a:lnTo>
                        <a:pt x="265113" y="123824"/>
                      </a:lnTo>
                      <a:cubicBezTo>
                        <a:pt x="224578" y="84455"/>
                        <a:pt x="185949" y="43074"/>
                        <a:pt x="14943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8" name="Google Shape;13301;g3acbb144eea_1_6349">
                  <a:extLst>
                    <a:ext uri="{FF2B5EF4-FFF2-40B4-BE49-F238E27FC236}">
                      <a16:creationId xmlns:a16="http://schemas.microsoft.com/office/drawing/2014/main" id="{6C4DEACD-B43F-812E-FFFA-6F8D7BD23C59}"/>
                    </a:ext>
                  </a:extLst>
                </p:cNvPr>
                <p:cNvSpPr/>
                <p:nvPr/>
              </p:nvSpPr>
              <p:spPr>
                <a:xfrm>
                  <a:off x="1944264" y="5120110"/>
                  <a:ext cx="265324" cy="2779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324" h="277918" extrusionOk="0">
                      <a:moveTo>
                        <a:pt x="99695" y="25188"/>
                      </a:moveTo>
                      <a:cubicBezTo>
                        <a:pt x="84349" y="15769"/>
                        <a:pt x="68686" y="7514"/>
                        <a:pt x="52705" y="0"/>
                      </a:cubicBezTo>
                      <a:cubicBezTo>
                        <a:pt x="23389" y="46143"/>
                        <a:pt x="6773" y="101918"/>
                        <a:pt x="0" y="157798"/>
                      </a:cubicBezTo>
                      <a:cubicBezTo>
                        <a:pt x="1482" y="158644"/>
                        <a:pt x="2963" y="159491"/>
                        <a:pt x="4445" y="160337"/>
                      </a:cubicBezTo>
                      <a:cubicBezTo>
                        <a:pt x="53022" y="190077"/>
                        <a:pt x="90593" y="231034"/>
                        <a:pt x="115782" y="277918"/>
                      </a:cubicBezTo>
                      <a:cubicBezTo>
                        <a:pt x="164042" y="261514"/>
                        <a:pt x="214630" y="252307"/>
                        <a:pt x="265324" y="251672"/>
                      </a:cubicBezTo>
                      <a:cubicBezTo>
                        <a:pt x="238231" y="158221"/>
                        <a:pt x="184573" y="76941"/>
                        <a:pt x="99801" y="2518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9" name="Google Shape;13302;g3acbb144eea_1_6349">
                  <a:extLst>
                    <a:ext uri="{FF2B5EF4-FFF2-40B4-BE49-F238E27FC236}">
                      <a16:creationId xmlns:a16="http://schemas.microsoft.com/office/drawing/2014/main" id="{7DFF2589-354D-383B-8036-7290E6D454C6}"/>
                    </a:ext>
                  </a:extLst>
                </p:cNvPr>
                <p:cNvSpPr/>
                <p:nvPr/>
              </p:nvSpPr>
              <p:spPr>
                <a:xfrm>
                  <a:off x="1451715" y="5078941"/>
                  <a:ext cx="271568" cy="263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568" h="263101" extrusionOk="0">
                      <a:moveTo>
                        <a:pt x="0" y="132292"/>
                      </a:moveTo>
                      <a:cubicBezTo>
                        <a:pt x="30903" y="177800"/>
                        <a:pt x="64452" y="221403"/>
                        <a:pt x="100330" y="263102"/>
                      </a:cubicBezTo>
                      <a:cubicBezTo>
                        <a:pt x="119803" y="240665"/>
                        <a:pt x="141923" y="221509"/>
                        <a:pt x="166158" y="205952"/>
                      </a:cubicBezTo>
                      <a:cubicBezTo>
                        <a:pt x="174625" y="200448"/>
                        <a:pt x="183303" y="195474"/>
                        <a:pt x="192193" y="190923"/>
                      </a:cubicBezTo>
                      <a:cubicBezTo>
                        <a:pt x="205528" y="184044"/>
                        <a:pt x="219287" y="178118"/>
                        <a:pt x="233468" y="173249"/>
                      </a:cubicBezTo>
                      <a:cubicBezTo>
                        <a:pt x="237913" y="171768"/>
                        <a:pt x="242358" y="170286"/>
                        <a:pt x="246803" y="169016"/>
                      </a:cubicBezTo>
                      <a:cubicBezTo>
                        <a:pt x="247968" y="111972"/>
                        <a:pt x="256011" y="54822"/>
                        <a:pt x="271568" y="0"/>
                      </a:cubicBezTo>
                      <a:cubicBezTo>
                        <a:pt x="170921" y="14182"/>
                        <a:pt x="75248" y="59478"/>
                        <a:pt x="212" y="13229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0" name="Google Shape;13303;g3acbb144eea_1_6349">
                  <a:extLst>
                    <a:ext uri="{FF2B5EF4-FFF2-40B4-BE49-F238E27FC236}">
                      <a16:creationId xmlns:a16="http://schemas.microsoft.com/office/drawing/2014/main" id="{291FD160-781F-90FB-5FAE-3741252FD17B}"/>
                    </a:ext>
                  </a:extLst>
                </p:cNvPr>
                <p:cNvSpPr/>
                <p:nvPr/>
              </p:nvSpPr>
              <p:spPr>
                <a:xfrm>
                  <a:off x="856826" y="5950902"/>
                  <a:ext cx="243205" cy="351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205" h="351472" extrusionOk="0">
                      <a:moveTo>
                        <a:pt x="0" y="222674"/>
                      </a:moveTo>
                      <a:cubicBezTo>
                        <a:pt x="35137" y="271463"/>
                        <a:pt x="70379" y="314431"/>
                        <a:pt x="103611" y="351473"/>
                      </a:cubicBezTo>
                      <a:lnTo>
                        <a:pt x="243205" y="122767"/>
                      </a:lnTo>
                      <a:cubicBezTo>
                        <a:pt x="208703" y="87736"/>
                        <a:pt x="171344" y="46779"/>
                        <a:pt x="133138" y="0"/>
                      </a:cubicBezTo>
                      <a:lnTo>
                        <a:pt x="0" y="222568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1" name="Google Shape;13304;g3acbb144eea_1_6349">
                  <a:extLst>
                    <a:ext uri="{FF2B5EF4-FFF2-40B4-BE49-F238E27FC236}">
                      <a16:creationId xmlns:a16="http://schemas.microsoft.com/office/drawing/2014/main" id="{E5CA5DE2-8117-D6CF-F069-F0E25D453BA6}"/>
                    </a:ext>
                  </a:extLst>
                </p:cNvPr>
                <p:cNvSpPr/>
                <p:nvPr/>
              </p:nvSpPr>
              <p:spPr>
                <a:xfrm>
                  <a:off x="705908" y="6173576"/>
                  <a:ext cx="254529" cy="370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529" h="370733" extrusionOk="0">
                      <a:moveTo>
                        <a:pt x="0" y="252095"/>
                      </a:moveTo>
                      <a:cubicBezTo>
                        <a:pt x="37042" y="297180"/>
                        <a:pt x="73237" y="336656"/>
                        <a:pt x="106786" y="370734"/>
                      </a:cubicBezTo>
                      <a:lnTo>
                        <a:pt x="254529" y="128799"/>
                      </a:lnTo>
                      <a:cubicBezTo>
                        <a:pt x="221192" y="91757"/>
                        <a:pt x="185949" y="48789"/>
                        <a:pt x="150918" y="0"/>
                      </a:cubicBezTo>
                      <a:lnTo>
                        <a:pt x="106" y="252095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2" name="Google Shape;13305;g3acbb144eea_1_6349">
                  <a:extLst>
                    <a:ext uri="{FF2B5EF4-FFF2-40B4-BE49-F238E27FC236}">
                      <a16:creationId xmlns:a16="http://schemas.microsoft.com/office/drawing/2014/main" id="{1F446A50-A91B-6B3F-AB9E-422489AC7357}"/>
                    </a:ext>
                  </a:extLst>
                </p:cNvPr>
                <p:cNvSpPr/>
                <p:nvPr/>
              </p:nvSpPr>
              <p:spPr>
                <a:xfrm>
                  <a:off x="989965" y="5698490"/>
                  <a:ext cx="257810" cy="3751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810" h="375179" extrusionOk="0">
                      <a:moveTo>
                        <a:pt x="151024" y="0"/>
                      </a:moveTo>
                      <a:lnTo>
                        <a:pt x="0" y="252412"/>
                      </a:lnTo>
                      <a:cubicBezTo>
                        <a:pt x="38206" y="299191"/>
                        <a:pt x="75565" y="340149"/>
                        <a:pt x="110067" y="375179"/>
                      </a:cubicBezTo>
                      <a:lnTo>
                        <a:pt x="170498" y="276331"/>
                      </a:lnTo>
                      <a:lnTo>
                        <a:pt x="257810" y="133244"/>
                      </a:lnTo>
                      <a:cubicBezTo>
                        <a:pt x="223520" y="95038"/>
                        <a:pt x="187113" y="50588"/>
                        <a:pt x="151024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3" name="Google Shape;13306;g3acbb144eea_1_6349">
                  <a:extLst>
                    <a:ext uri="{FF2B5EF4-FFF2-40B4-BE49-F238E27FC236}">
                      <a16:creationId xmlns:a16="http://schemas.microsoft.com/office/drawing/2014/main" id="{C04A2AC1-E0C5-635A-1CB4-A1B5F2C53427}"/>
                    </a:ext>
                  </a:extLst>
                </p:cNvPr>
                <p:cNvSpPr/>
                <p:nvPr/>
              </p:nvSpPr>
              <p:spPr>
                <a:xfrm>
                  <a:off x="1290425" y="5211233"/>
                  <a:ext cx="261514" cy="361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514" h="361314" extrusionOk="0">
                      <a:moveTo>
                        <a:pt x="84878" y="95673"/>
                      </a:moveTo>
                      <a:lnTo>
                        <a:pt x="0" y="237490"/>
                      </a:lnTo>
                      <a:cubicBezTo>
                        <a:pt x="36512" y="280564"/>
                        <a:pt x="75142" y="321945"/>
                        <a:pt x="115676" y="361315"/>
                      </a:cubicBezTo>
                      <a:lnTo>
                        <a:pt x="230928" y="172509"/>
                      </a:lnTo>
                      <a:cubicBezTo>
                        <a:pt x="240030" y="157480"/>
                        <a:pt x="250402" y="143616"/>
                        <a:pt x="261514" y="130810"/>
                      </a:cubicBezTo>
                      <a:cubicBezTo>
                        <a:pt x="225742" y="89217"/>
                        <a:pt x="192193" y="45509"/>
                        <a:pt x="161184" y="0"/>
                      </a:cubicBezTo>
                      <a:cubicBezTo>
                        <a:pt x="132398" y="27940"/>
                        <a:pt x="106574" y="59902"/>
                        <a:pt x="84773" y="95673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4" name="Google Shape;13307;g3acbb144eea_1_6349">
                  <a:extLst>
                    <a:ext uri="{FF2B5EF4-FFF2-40B4-BE49-F238E27FC236}">
                      <a16:creationId xmlns:a16="http://schemas.microsoft.com/office/drawing/2014/main" id="{A69084C1-DD59-5ABD-2284-9D6714417DE0}"/>
                    </a:ext>
                  </a:extLst>
                </p:cNvPr>
                <p:cNvSpPr/>
                <p:nvPr/>
              </p:nvSpPr>
              <p:spPr>
                <a:xfrm>
                  <a:off x="1698307" y="5074181"/>
                  <a:ext cx="298767" cy="203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767" h="203726" extrusionOk="0">
                      <a:moveTo>
                        <a:pt x="298662" y="45929"/>
                      </a:moveTo>
                      <a:cubicBezTo>
                        <a:pt x="211032" y="4760"/>
                        <a:pt x="115887" y="-8046"/>
                        <a:pt x="24765" y="4760"/>
                      </a:cubicBezTo>
                      <a:cubicBezTo>
                        <a:pt x="9207" y="59582"/>
                        <a:pt x="1164" y="116732"/>
                        <a:pt x="0" y="173776"/>
                      </a:cubicBezTo>
                      <a:cubicBezTo>
                        <a:pt x="317" y="173776"/>
                        <a:pt x="635" y="173564"/>
                        <a:pt x="952" y="173458"/>
                      </a:cubicBezTo>
                      <a:cubicBezTo>
                        <a:pt x="15240" y="169225"/>
                        <a:pt x="29845" y="166050"/>
                        <a:pt x="44662" y="163933"/>
                      </a:cubicBezTo>
                      <a:cubicBezTo>
                        <a:pt x="49636" y="163193"/>
                        <a:pt x="54504" y="162663"/>
                        <a:pt x="59478" y="162134"/>
                      </a:cubicBezTo>
                      <a:cubicBezTo>
                        <a:pt x="69427" y="161182"/>
                        <a:pt x="79375" y="160759"/>
                        <a:pt x="89429" y="160759"/>
                      </a:cubicBezTo>
                      <a:cubicBezTo>
                        <a:pt x="99483" y="160759"/>
                        <a:pt x="109432" y="161288"/>
                        <a:pt x="119486" y="162240"/>
                      </a:cubicBezTo>
                      <a:cubicBezTo>
                        <a:pt x="124460" y="162769"/>
                        <a:pt x="129540" y="163404"/>
                        <a:pt x="134514" y="164145"/>
                      </a:cubicBezTo>
                      <a:cubicBezTo>
                        <a:pt x="144462" y="165627"/>
                        <a:pt x="154411" y="167638"/>
                        <a:pt x="164359" y="170072"/>
                      </a:cubicBezTo>
                      <a:cubicBezTo>
                        <a:pt x="192405" y="177163"/>
                        <a:pt x="219922" y="188275"/>
                        <a:pt x="246063" y="203727"/>
                      </a:cubicBezTo>
                      <a:cubicBezTo>
                        <a:pt x="252836" y="147847"/>
                        <a:pt x="269452" y="92072"/>
                        <a:pt x="298767" y="4592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5" name="Google Shape;13308;g3acbb144eea_1_6349">
                  <a:extLst>
                    <a:ext uri="{FF2B5EF4-FFF2-40B4-BE49-F238E27FC236}">
                      <a16:creationId xmlns:a16="http://schemas.microsoft.com/office/drawing/2014/main" id="{485DDBC5-64F1-E4AC-48D1-2797F4A4414A}"/>
                    </a:ext>
                  </a:extLst>
                </p:cNvPr>
                <p:cNvSpPr/>
                <p:nvPr/>
              </p:nvSpPr>
              <p:spPr>
                <a:xfrm>
                  <a:off x="2059939" y="5371782"/>
                  <a:ext cx="170653" cy="242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653" h="242146" extrusionOk="0">
                      <a:moveTo>
                        <a:pt x="149543" y="0"/>
                      </a:moveTo>
                      <a:cubicBezTo>
                        <a:pt x="98848" y="635"/>
                        <a:pt x="48260" y="9842"/>
                        <a:pt x="0" y="26246"/>
                      </a:cubicBezTo>
                      <a:cubicBezTo>
                        <a:pt x="35243" y="91651"/>
                        <a:pt x="46355" y="168486"/>
                        <a:pt x="29845" y="242147"/>
                      </a:cubicBezTo>
                      <a:cubicBezTo>
                        <a:pt x="76835" y="224578"/>
                        <a:pt x="122661" y="220345"/>
                        <a:pt x="166370" y="229764"/>
                      </a:cubicBezTo>
                      <a:cubicBezTo>
                        <a:pt x="175366" y="151236"/>
                        <a:pt x="170392" y="72072"/>
                        <a:pt x="149543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Google Shape;13309;g3acbb144eea_1_6349">
              <a:extLst>
                <a:ext uri="{FF2B5EF4-FFF2-40B4-BE49-F238E27FC236}">
                  <a16:creationId xmlns:a16="http://schemas.microsoft.com/office/drawing/2014/main" id="{259D5859-415E-C59C-6A47-CE34FF473DF7}"/>
                </a:ext>
              </a:extLst>
            </p:cNvPr>
            <p:cNvGrpSpPr/>
            <p:nvPr/>
          </p:nvGrpSpPr>
          <p:grpSpPr>
            <a:xfrm>
              <a:off x="1020779" y="3804602"/>
              <a:ext cx="1935181" cy="1669414"/>
              <a:chOff x="1020779" y="3804602"/>
              <a:chExt cx="1935181" cy="1669414"/>
            </a:xfrm>
          </p:grpSpPr>
          <p:sp>
            <p:nvSpPr>
              <p:cNvPr id="5" name="Google Shape;13310;g3acbb144eea_1_6349">
                <a:extLst>
                  <a:ext uri="{FF2B5EF4-FFF2-40B4-BE49-F238E27FC236}">
                    <a16:creationId xmlns:a16="http://schemas.microsoft.com/office/drawing/2014/main" id="{5CFAB244-CCB4-7FAC-AF71-A89C70FAB493}"/>
                  </a:ext>
                </a:extLst>
              </p:cNvPr>
              <p:cNvSpPr/>
              <p:nvPr/>
            </p:nvSpPr>
            <p:spPr>
              <a:xfrm>
                <a:off x="1397211" y="4735618"/>
                <a:ext cx="3704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9948" extrusionOk="0">
                    <a:moveTo>
                      <a:pt x="0" y="9948"/>
                    </a:moveTo>
                    <a:cubicBezTo>
                      <a:pt x="1376" y="6668"/>
                      <a:pt x="2540" y="3387"/>
                      <a:pt x="3704" y="0"/>
                    </a:cubicBezTo>
                    <a:cubicBezTo>
                      <a:pt x="3387" y="1058"/>
                      <a:pt x="2963" y="2011"/>
                      <a:pt x="2646" y="3069"/>
                    </a:cubicBezTo>
                    <a:cubicBezTo>
                      <a:pt x="1799" y="5398"/>
                      <a:pt x="952" y="7620"/>
                      <a:pt x="0" y="99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" name="Google Shape;13311;g3acbb144eea_1_6349">
                <a:extLst>
                  <a:ext uri="{FF2B5EF4-FFF2-40B4-BE49-F238E27FC236}">
                    <a16:creationId xmlns:a16="http://schemas.microsoft.com/office/drawing/2014/main" id="{E1E2907C-C8D1-624E-0308-B59A1973E7F4}"/>
                  </a:ext>
                </a:extLst>
              </p:cNvPr>
              <p:cNvSpPr/>
              <p:nvPr/>
            </p:nvSpPr>
            <p:spPr>
              <a:xfrm>
                <a:off x="1389909" y="4752022"/>
                <a:ext cx="4339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8466" extrusionOk="0">
                    <a:moveTo>
                      <a:pt x="0" y="8467"/>
                    </a:moveTo>
                    <a:cubicBezTo>
                      <a:pt x="1587" y="5715"/>
                      <a:pt x="2963" y="2857"/>
                      <a:pt x="4339" y="0"/>
                    </a:cubicBezTo>
                    <a:cubicBezTo>
                      <a:pt x="3281" y="2222"/>
                      <a:pt x="2222" y="4445"/>
                      <a:pt x="1058" y="6668"/>
                    </a:cubicBezTo>
                    <a:cubicBezTo>
                      <a:pt x="741" y="7303"/>
                      <a:pt x="317" y="7832"/>
                      <a:pt x="0" y="84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" name="Google Shape;13312;g3acbb144eea_1_6349">
                <a:extLst>
                  <a:ext uri="{FF2B5EF4-FFF2-40B4-BE49-F238E27FC236}">
                    <a16:creationId xmlns:a16="http://schemas.microsoft.com/office/drawing/2014/main" id="{8942C56A-FD40-53BE-5DF2-D40F205DE85B}"/>
                  </a:ext>
                </a:extLst>
              </p:cNvPr>
              <p:cNvSpPr/>
              <p:nvPr/>
            </p:nvSpPr>
            <p:spPr>
              <a:xfrm>
                <a:off x="1339215" y="4497916"/>
                <a:ext cx="2857" cy="11535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11535" extrusionOk="0">
                    <a:moveTo>
                      <a:pt x="2857" y="11536"/>
                    </a:moveTo>
                    <a:cubicBezTo>
                      <a:pt x="1799" y="7726"/>
                      <a:pt x="952" y="3916"/>
                      <a:pt x="0" y="0"/>
                    </a:cubicBezTo>
                    <a:cubicBezTo>
                      <a:pt x="741" y="2857"/>
                      <a:pt x="1164" y="5715"/>
                      <a:pt x="1905" y="8572"/>
                    </a:cubicBezTo>
                    <a:cubicBezTo>
                      <a:pt x="2117" y="9525"/>
                      <a:pt x="2540" y="10477"/>
                      <a:pt x="2857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" name="Google Shape;13313;g3acbb144eea_1_6349">
                <a:extLst>
                  <a:ext uri="{FF2B5EF4-FFF2-40B4-BE49-F238E27FC236}">
                    <a16:creationId xmlns:a16="http://schemas.microsoft.com/office/drawing/2014/main" id="{90A3DDA2-2B14-DA07-1995-6ECDCD035B1E}"/>
                  </a:ext>
                </a:extLst>
              </p:cNvPr>
              <p:cNvSpPr/>
              <p:nvPr/>
            </p:nvSpPr>
            <p:spPr>
              <a:xfrm>
                <a:off x="1062566" y="4173749"/>
                <a:ext cx="11324" cy="27410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27410" extrusionOk="0">
                    <a:moveTo>
                      <a:pt x="0" y="27411"/>
                    </a:moveTo>
                    <a:cubicBezTo>
                      <a:pt x="3493" y="18203"/>
                      <a:pt x="7302" y="9102"/>
                      <a:pt x="11324" y="0"/>
                    </a:cubicBezTo>
                    <a:cubicBezTo>
                      <a:pt x="7302" y="8996"/>
                      <a:pt x="3598" y="18203"/>
                      <a:pt x="0" y="274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13314;g3acbb144eea_1_6349">
                <a:extLst>
                  <a:ext uri="{FF2B5EF4-FFF2-40B4-BE49-F238E27FC236}">
                    <a16:creationId xmlns:a16="http://schemas.microsoft.com/office/drawing/2014/main" id="{73887382-473F-D9C3-3FEA-E63B8561E06A}"/>
                  </a:ext>
                </a:extLst>
              </p:cNvPr>
              <p:cNvSpPr/>
              <p:nvPr/>
            </p:nvSpPr>
            <p:spPr>
              <a:xfrm>
                <a:off x="1341331" y="4797954"/>
                <a:ext cx="19155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19155" h="15451" extrusionOk="0">
                    <a:moveTo>
                      <a:pt x="12277" y="6350"/>
                    </a:moveTo>
                    <a:cubicBezTo>
                      <a:pt x="12277" y="6350"/>
                      <a:pt x="11959" y="6138"/>
                      <a:pt x="11748" y="6033"/>
                    </a:cubicBezTo>
                    <a:cubicBezTo>
                      <a:pt x="7938" y="9313"/>
                      <a:pt x="4233" y="12594"/>
                      <a:pt x="0" y="15452"/>
                    </a:cubicBezTo>
                    <a:cubicBezTo>
                      <a:pt x="6985" y="10795"/>
                      <a:pt x="13229" y="5503"/>
                      <a:pt x="19156" y="0"/>
                    </a:cubicBezTo>
                    <a:cubicBezTo>
                      <a:pt x="18944" y="212"/>
                      <a:pt x="18732" y="423"/>
                      <a:pt x="18521" y="529"/>
                    </a:cubicBezTo>
                    <a:cubicBezTo>
                      <a:pt x="16404" y="2434"/>
                      <a:pt x="14393" y="4445"/>
                      <a:pt x="12277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13315;g3acbb144eea_1_6349">
                <a:extLst>
                  <a:ext uri="{FF2B5EF4-FFF2-40B4-BE49-F238E27FC236}">
                    <a16:creationId xmlns:a16="http://schemas.microsoft.com/office/drawing/2014/main" id="{39B02FB4-4640-07D7-7CEE-5DD6F075BE9A}"/>
                  </a:ext>
                </a:extLst>
              </p:cNvPr>
              <p:cNvSpPr/>
              <p:nvPr/>
            </p:nvSpPr>
            <p:spPr>
              <a:xfrm>
                <a:off x="1405572" y="4711065"/>
                <a:ext cx="169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8149" extrusionOk="0">
                    <a:moveTo>
                      <a:pt x="106" y="8149"/>
                    </a:moveTo>
                    <a:cubicBezTo>
                      <a:pt x="741" y="5397"/>
                      <a:pt x="1270" y="2751"/>
                      <a:pt x="1693" y="0"/>
                    </a:cubicBezTo>
                    <a:cubicBezTo>
                      <a:pt x="1270" y="2328"/>
                      <a:pt x="847" y="4656"/>
                      <a:pt x="317" y="6985"/>
                    </a:cubicBezTo>
                    <a:cubicBezTo>
                      <a:pt x="317" y="7408"/>
                      <a:pt x="106" y="7726"/>
                      <a:pt x="0" y="8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3316;g3acbb144eea_1_6349">
                <a:extLst>
                  <a:ext uri="{FF2B5EF4-FFF2-40B4-BE49-F238E27FC236}">
                    <a16:creationId xmlns:a16="http://schemas.microsoft.com/office/drawing/2014/main" id="{67B804FA-9637-68B9-4DF2-25942FE0F8F6}"/>
                  </a:ext>
                </a:extLst>
              </p:cNvPr>
              <p:cNvSpPr/>
              <p:nvPr/>
            </p:nvSpPr>
            <p:spPr>
              <a:xfrm>
                <a:off x="1073996" y="4146655"/>
                <a:ext cx="12699" cy="26881"/>
              </a:xfrm>
              <a:custGeom>
                <a:avLst/>
                <a:gdLst/>
                <a:ahLst/>
                <a:cxnLst/>
                <a:rect l="l" t="t" r="r" b="b"/>
                <a:pathLst>
                  <a:path w="12699" h="26881" extrusionOk="0">
                    <a:moveTo>
                      <a:pt x="0" y="26882"/>
                    </a:moveTo>
                    <a:cubicBezTo>
                      <a:pt x="4022" y="17780"/>
                      <a:pt x="8255" y="8890"/>
                      <a:pt x="12700" y="0"/>
                    </a:cubicBezTo>
                    <a:cubicBezTo>
                      <a:pt x="8255" y="8890"/>
                      <a:pt x="4022" y="17886"/>
                      <a:pt x="0" y="268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13317;g3acbb144eea_1_6349">
                <a:extLst>
                  <a:ext uri="{FF2B5EF4-FFF2-40B4-BE49-F238E27FC236}">
                    <a16:creationId xmlns:a16="http://schemas.microsoft.com/office/drawing/2014/main" id="{62AFA220-A54F-F4BD-6252-DB8891EB7DDF}"/>
                  </a:ext>
                </a:extLst>
              </p:cNvPr>
              <p:cNvSpPr/>
              <p:nvPr/>
            </p:nvSpPr>
            <p:spPr>
              <a:xfrm>
                <a:off x="2155507" y="4078075"/>
                <a:ext cx="129540" cy="192299"/>
              </a:xfrm>
              <a:custGeom>
                <a:avLst/>
                <a:gdLst/>
                <a:ahLst/>
                <a:cxnLst/>
                <a:rect l="l" t="t" r="r" b="b"/>
                <a:pathLst>
                  <a:path w="129540" h="192299" extrusionOk="0">
                    <a:moveTo>
                      <a:pt x="129540" y="192299"/>
                    </a:moveTo>
                    <a:lnTo>
                      <a:pt x="0" y="0"/>
                    </a:lnTo>
                    <a:lnTo>
                      <a:pt x="67204" y="99695"/>
                    </a:lnTo>
                    <a:lnTo>
                      <a:pt x="129540" y="1922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3318;g3acbb144eea_1_6349">
                <a:extLst>
                  <a:ext uri="{FF2B5EF4-FFF2-40B4-BE49-F238E27FC236}">
                    <a16:creationId xmlns:a16="http://schemas.microsoft.com/office/drawing/2014/main" id="{F4A3BBB1-AB88-D250-4479-4555DD89337B}"/>
                  </a:ext>
                </a:extLst>
              </p:cNvPr>
              <p:cNvSpPr/>
              <p:nvPr/>
            </p:nvSpPr>
            <p:spPr>
              <a:xfrm>
                <a:off x="1100772" y="3910330"/>
                <a:ext cx="193463" cy="209761"/>
              </a:xfrm>
              <a:custGeom>
                <a:avLst/>
                <a:gdLst/>
                <a:ahLst/>
                <a:cxnLst/>
                <a:rect l="l" t="t" r="r" b="b"/>
                <a:pathLst>
                  <a:path w="193463" h="209761" extrusionOk="0">
                    <a:moveTo>
                      <a:pt x="184362" y="6456"/>
                    </a:moveTo>
                    <a:cubicBezTo>
                      <a:pt x="187431" y="4339"/>
                      <a:pt x="190394" y="2011"/>
                      <a:pt x="193463" y="0"/>
                    </a:cubicBezTo>
                    <a:cubicBezTo>
                      <a:pt x="110702" y="55774"/>
                      <a:pt x="45826" y="128164"/>
                      <a:pt x="0" y="209761"/>
                    </a:cubicBezTo>
                    <a:cubicBezTo>
                      <a:pt x="44132" y="131233"/>
                      <a:pt x="106045" y="61277"/>
                      <a:pt x="184362" y="64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3319;g3acbb144eea_1_6349">
                <a:extLst>
                  <a:ext uri="{FF2B5EF4-FFF2-40B4-BE49-F238E27FC236}">
                    <a16:creationId xmlns:a16="http://schemas.microsoft.com/office/drawing/2014/main" id="{AAD40EDD-CF55-D531-51D8-6DBA09408A6D}"/>
                  </a:ext>
                </a:extLst>
              </p:cNvPr>
              <p:cNvSpPr/>
              <p:nvPr/>
            </p:nvSpPr>
            <p:spPr>
              <a:xfrm>
                <a:off x="2011785" y="3927580"/>
                <a:ext cx="52387" cy="43709"/>
              </a:xfrm>
              <a:custGeom>
                <a:avLst/>
                <a:gdLst/>
                <a:ahLst/>
                <a:cxnLst/>
                <a:rect l="l" t="t" r="r" b="b"/>
                <a:pathLst>
                  <a:path w="52387" h="43709" extrusionOk="0">
                    <a:moveTo>
                      <a:pt x="52387" y="43709"/>
                    </a:moveTo>
                    <a:cubicBezTo>
                      <a:pt x="35666" y="28046"/>
                      <a:pt x="18203" y="13441"/>
                      <a:pt x="0" y="0"/>
                    </a:cubicBezTo>
                    <a:cubicBezTo>
                      <a:pt x="7091" y="5292"/>
                      <a:pt x="14182" y="10689"/>
                      <a:pt x="21061" y="16298"/>
                    </a:cubicBezTo>
                    <a:cubicBezTo>
                      <a:pt x="31750" y="24977"/>
                      <a:pt x="42228" y="34184"/>
                      <a:pt x="52387" y="437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3320;g3acbb144eea_1_6349">
                <a:extLst>
                  <a:ext uri="{FF2B5EF4-FFF2-40B4-BE49-F238E27FC236}">
                    <a16:creationId xmlns:a16="http://schemas.microsoft.com/office/drawing/2014/main" id="{69F5E8BC-5854-74A1-36DC-197DB61EE2F8}"/>
                  </a:ext>
                </a:extLst>
              </p:cNvPr>
              <p:cNvSpPr/>
              <p:nvPr/>
            </p:nvSpPr>
            <p:spPr>
              <a:xfrm>
                <a:off x="1020826" y="4353454"/>
                <a:ext cx="4169" cy="112606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112606" extrusionOk="0">
                    <a:moveTo>
                      <a:pt x="4170" y="0"/>
                    </a:moveTo>
                    <a:cubicBezTo>
                      <a:pt x="-169" y="37253"/>
                      <a:pt x="-1122" y="74930"/>
                      <a:pt x="1312" y="112607"/>
                    </a:cubicBezTo>
                    <a:cubicBezTo>
                      <a:pt x="-1122" y="74930"/>
                      <a:pt x="-169" y="37253"/>
                      <a:pt x="4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3321;g3acbb144eea_1_6349">
                <a:extLst>
                  <a:ext uri="{FF2B5EF4-FFF2-40B4-BE49-F238E27FC236}">
                    <a16:creationId xmlns:a16="http://schemas.microsoft.com/office/drawing/2014/main" id="{11E5CCDD-F51A-EE9A-0032-A9C184C3BCF2}"/>
                  </a:ext>
                </a:extLst>
              </p:cNvPr>
              <p:cNvSpPr/>
              <p:nvPr/>
            </p:nvSpPr>
            <p:spPr>
              <a:xfrm>
                <a:off x="1086696" y="4120197"/>
                <a:ext cx="13969" cy="26352"/>
              </a:xfrm>
              <a:custGeom>
                <a:avLst/>
                <a:gdLst/>
                <a:ahLst/>
                <a:cxnLst/>
                <a:rect l="l" t="t" r="r" b="b"/>
                <a:pathLst>
                  <a:path w="13969" h="26352" extrusionOk="0">
                    <a:moveTo>
                      <a:pt x="0" y="26352"/>
                    </a:moveTo>
                    <a:cubicBezTo>
                      <a:pt x="4445" y="17462"/>
                      <a:pt x="9102" y="8678"/>
                      <a:pt x="13970" y="0"/>
                    </a:cubicBezTo>
                    <a:cubicBezTo>
                      <a:pt x="9102" y="8678"/>
                      <a:pt x="4445" y="17462"/>
                      <a:pt x="0" y="263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3322;g3acbb144eea_1_6349">
                <a:extLst>
                  <a:ext uri="{FF2B5EF4-FFF2-40B4-BE49-F238E27FC236}">
                    <a16:creationId xmlns:a16="http://schemas.microsoft.com/office/drawing/2014/main" id="{D0BE4DCF-5A23-496B-0DDD-17279169AD13}"/>
                  </a:ext>
                </a:extLst>
              </p:cNvPr>
              <p:cNvSpPr/>
              <p:nvPr/>
            </p:nvSpPr>
            <p:spPr>
              <a:xfrm>
                <a:off x="1052512" y="4201371"/>
                <a:ext cx="9948" cy="27833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27833" extrusionOk="0">
                    <a:moveTo>
                      <a:pt x="0" y="27834"/>
                    </a:moveTo>
                    <a:cubicBezTo>
                      <a:pt x="3069" y="18521"/>
                      <a:pt x="6456" y="9207"/>
                      <a:pt x="9948" y="0"/>
                    </a:cubicBezTo>
                    <a:cubicBezTo>
                      <a:pt x="6456" y="9207"/>
                      <a:pt x="3069" y="18415"/>
                      <a:pt x="0" y="27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3323;g3acbb144eea_1_6349">
                <a:extLst>
                  <a:ext uri="{FF2B5EF4-FFF2-40B4-BE49-F238E27FC236}">
                    <a16:creationId xmlns:a16="http://schemas.microsoft.com/office/drawing/2014/main" id="{17C0AE38-2E92-4FAD-396C-24A64161BB87}"/>
                  </a:ext>
                </a:extLst>
              </p:cNvPr>
              <p:cNvSpPr/>
              <p:nvPr/>
            </p:nvSpPr>
            <p:spPr>
              <a:xfrm>
                <a:off x="1294235" y="3889586"/>
                <a:ext cx="33020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33020" h="20637" extrusionOk="0">
                    <a:moveTo>
                      <a:pt x="0" y="20638"/>
                    </a:moveTo>
                    <a:cubicBezTo>
                      <a:pt x="10795" y="13335"/>
                      <a:pt x="21907" y="6562"/>
                      <a:pt x="33020" y="0"/>
                    </a:cubicBezTo>
                    <a:cubicBezTo>
                      <a:pt x="21907" y="6562"/>
                      <a:pt x="10901" y="13335"/>
                      <a:pt x="0" y="20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3324;g3acbb144eea_1_6349">
                <a:extLst>
                  <a:ext uri="{FF2B5EF4-FFF2-40B4-BE49-F238E27FC236}">
                    <a16:creationId xmlns:a16="http://schemas.microsoft.com/office/drawing/2014/main" id="{4588572D-1CF2-2267-E676-8FEFD5EEB6EC}"/>
                  </a:ext>
                </a:extLst>
              </p:cNvPr>
              <p:cNvSpPr/>
              <p:nvPr/>
            </p:nvSpPr>
            <p:spPr>
              <a:xfrm>
                <a:off x="1357947" y="4286990"/>
                <a:ext cx="4656" cy="10265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10265" extrusionOk="0">
                    <a:moveTo>
                      <a:pt x="0" y="10266"/>
                    </a:moveTo>
                    <a:cubicBezTo>
                      <a:pt x="1588" y="6879"/>
                      <a:pt x="3069" y="3387"/>
                      <a:pt x="4657" y="0"/>
                    </a:cubicBezTo>
                    <a:cubicBezTo>
                      <a:pt x="4233" y="847"/>
                      <a:pt x="3704" y="1587"/>
                      <a:pt x="3281" y="2434"/>
                    </a:cubicBezTo>
                    <a:cubicBezTo>
                      <a:pt x="2011" y="4974"/>
                      <a:pt x="1164" y="7620"/>
                      <a:pt x="0" y="101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3325;g3acbb144eea_1_6349">
                <a:extLst>
                  <a:ext uri="{FF2B5EF4-FFF2-40B4-BE49-F238E27FC236}">
                    <a16:creationId xmlns:a16="http://schemas.microsoft.com/office/drawing/2014/main" id="{99090561-F57A-2086-7EE7-EFB4C316E2D0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31538" cy="78740"/>
              </a:xfrm>
              <a:custGeom>
                <a:avLst/>
                <a:gdLst/>
                <a:ahLst/>
                <a:cxnLst/>
                <a:rect l="l" t="t" r="r" b="b"/>
                <a:pathLst>
                  <a:path w="31538" h="78740" extrusionOk="0">
                    <a:moveTo>
                      <a:pt x="31538" y="78740"/>
                    </a:moveTo>
                    <a:cubicBezTo>
                      <a:pt x="19156" y="53023"/>
                      <a:pt x="8572" y="26670"/>
                      <a:pt x="0" y="0"/>
                    </a:cubicBezTo>
                    <a:cubicBezTo>
                      <a:pt x="8678" y="26670"/>
                      <a:pt x="19050" y="53023"/>
                      <a:pt x="31538" y="787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3326;g3acbb144eea_1_6349">
                <a:extLst>
                  <a:ext uri="{FF2B5EF4-FFF2-40B4-BE49-F238E27FC236}">
                    <a16:creationId xmlns:a16="http://schemas.microsoft.com/office/drawing/2014/main" id="{3A0FAC61-B66A-21C0-A47A-09F8CAE3EBB4}"/>
                  </a:ext>
                </a:extLst>
              </p:cNvPr>
              <p:cNvSpPr/>
              <p:nvPr/>
            </p:nvSpPr>
            <p:spPr>
              <a:xfrm>
                <a:off x="1105217" y="4737417"/>
                <a:ext cx="21166" cy="34078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34078" extrusionOk="0">
                    <a:moveTo>
                      <a:pt x="21167" y="34078"/>
                    </a:moveTo>
                    <a:cubicBezTo>
                      <a:pt x="13653" y="22860"/>
                      <a:pt x="6667" y="11536"/>
                      <a:pt x="0" y="0"/>
                    </a:cubicBezTo>
                    <a:cubicBezTo>
                      <a:pt x="6667" y="11430"/>
                      <a:pt x="13653" y="22860"/>
                      <a:pt x="21167" y="340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3327;g3acbb144eea_1_6349">
                <a:extLst>
                  <a:ext uri="{FF2B5EF4-FFF2-40B4-BE49-F238E27FC236}">
                    <a16:creationId xmlns:a16="http://schemas.microsoft.com/office/drawing/2014/main" id="{D5E595C6-833C-E5AE-5AC3-96235F9EE5AF}"/>
                  </a:ext>
                </a:extLst>
              </p:cNvPr>
              <p:cNvSpPr/>
              <p:nvPr/>
            </p:nvSpPr>
            <p:spPr>
              <a:xfrm>
                <a:off x="1403032" y="4217881"/>
                <a:ext cx="645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302" extrusionOk="0">
                    <a:moveTo>
                      <a:pt x="0" y="7303"/>
                    </a:moveTo>
                    <a:cubicBezTo>
                      <a:pt x="2117" y="4868"/>
                      <a:pt x="4339" y="2434"/>
                      <a:pt x="6456" y="0"/>
                    </a:cubicBezTo>
                    <a:cubicBezTo>
                      <a:pt x="5080" y="1481"/>
                      <a:pt x="3492" y="2857"/>
                      <a:pt x="2222" y="4339"/>
                    </a:cubicBezTo>
                    <a:cubicBezTo>
                      <a:pt x="1376" y="5292"/>
                      <a:pt x="847" y="6350"/>
                      <a:pt x="0" y="73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13328;g3acbb144eea_1_6349">
                <a:extLst>
                  <a:ext uri="{FF2B5EF4-FFF2-40B4-BE49-F238E27FC236}">
                    <a16:creationId xmlns:a16="http://schemas.microsoft.com/office/drawing/2014/main" id="{BF57E206-E0F1-95EE-D314-264EC426D0A9}"/>
                  </a:ext>
                </a:extLst>
              </p:cNvPr>
              <p:cNvSpPr/>
              <p:nvPr/>
            </p:nvSpPr>
            <p:spPr>
              <a:xfrm>
                <a:off x="1083733" y="4697412"/>
                <a:ext cx="16827" cy="31961"/>
              </a:xfrm>
              <a:custGeom>
                <a:avLst/>
                <a:gdLst/>
                <a:ahLst/>
                <a:cxnLst/>
                <a:rect l="l" t="t" r="r" b="b"/>
                <a:pathLst>
                  <a:path w="16827" h="31961" extrusionOk="0">
                    <a:moveTo>
                      <a:pt x="16827" y="31962"/>
                    </a:moveTo>
                    <a:cubicBezTo>
                      <a:pt x="10901" y="21378"/>
                      <a:pt x="5186" y="10795"/>
                      <a:pt x="0" y="0"/>
                    </a:cubicBezTo>
                    <a:cubicBezTo>
                      <a:pt x="5292" y="10795"/>
                      <a:pt x="10901" y="21378"/>
                      <a:pt x="16827" y="319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13329;g3acbb144eea_1_6349">
                <a:extLst>
                  <a:ext uri="{FF2B5EF4-FFF2-40B4-BE49-F238E27FC236}">
                    <a16:creationId xmlns:a16="http://schemas.microsoft.com/office/drawing/2014/main" id="{08834275-780A-8755-995D-305B9131804B}"/>
                  </a:ext>
                </a:extLst>
              </p:cNvPr>
              <p:cNvSpPr/>
              <p:nvPr/>
            </p:nvSpPr>
            <p:spPr>
              <a:xfrm>
                <a:off x="1043834" y="4229417"/>
                <a:ext cx="8572" cy="282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257" extrusionOk="0">
                    <a:moveTo>
                      <a:pt x="0" y="28257"/>
                    </a:moveTo>
                    <a:cubicBezTo>
                      <a:pt x="2646" y="18732"/>
                      <a:pt x="5503" y="9313"/>
                      <a:pt x="8573" y="0"/>
                    </a:cubicBezTo>
                    <a:cubicBezTo>
                      <a:pt x="5503" y="9313"/>
                      <a:pt x="2646" y="18732"/>
                      <a:pt x="0" y="282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13330;g3acbb144eea_1_6349">
                <a:extLst>
                  <a:ext uri="{FF2B5EF4-FFF2-40B4-BE49-F238E27FC236}">
                    <a16:creationId xmlns:a16="http://schemas.microsoft.com/office/drawing/2014/main" id="{D817A15C-2D6F-2378-D9DD-6542957D41E9}"/>
                  </a:ext>
                </a:extLst>
              </p:cNvPr>
              <p:cNvSpPr/>
              <p:nvPr/>
            </p:nvSpPr>
            <p:spPr>
              <a:xfrm>
                <a:off x="1036531" y="4257780"/>
                <a:ext cx="7302" cy="28680"/>
              </a:xfrm>
              <a:custGeom>
                <a:avLst/>
                <a:gdLst/>
                <a:ahLst/>
                <a:cxnLst/>
                <a:rect l="l" t="t" r="r" b="b"/>
                <a:pathLst>
                  <a:path w="7302" h="28680" extrusionOk="0">
                    <a:moveTo>
                      <a:pt x="0" y="28681"/>
                    </a:moveTo>
                    <a:cubicBezTo>
                      <a:pt x="2222" y="19050"/>
                      <a:pt x="4657" y="9525"/>
                      <a:pt x="7302" y="0"/>
                    </a:cubicBezTo>
                    <a:cubicBezTo>
                      <a:pt x="4657" y="9525"/>
                      <a:pt x="2222" y="19050"/>
                      <a:pt x="0" y="286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13331;g3acbb144eea_1_6349">
                <a:extLst>
                  <a:ext uri="{FF2B5EF4-FFF2-40B4-BE49-F238E27FC236}">
                    <a16:creationId xmlns:a16="http://schemas.microsoft.com/office/drawing/2014/main" id="{6F58D27F-A67B-01F7-5DEA-D42D7047F47B}"/>
                  </a:ext>
                </a:extLst>
              </p:cNvPr>
              <p:cNvSpPr/>
              <p:nvPr/>
            </p:nvSpPr>
            <p:spPr>
              <a:xfrm>
                <a:off x="1025207" y="4315777"/>
                <a:ext cx="5397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36512" extrusionOk="0">
                    <a:moveTo>
                      <a:pt x="0" y="36512"/>
                    </a:moveTo>
                    <a:cubicBezTo>
                      <a:pt x="1482" y="24236"/>
                      <a:pt x="3281" y="12065"/>
                      <a:pt x="5397" y="0"/>
                    </a:cubicBezTo>
                    <a:cubicBezTo>
                      <a:pt x="3175" y="12171"/>
                      <a:pt x="1482" y="24342"/>
                      <a:pt x="0" y="365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13332;g3acbb144eea_1_6349">
                <a:extLst>
                  <a:ext uri="{FF2B5EF4-FFF2-40B4-BE49-F238E27FC236}">
                    <a16:creationId xmlns:a16="http://schemas.microsoft.com/office/drawing/2014/main" id="{8C224827-B98E-EA7C-F87F-E33C2E73CDE2}"/>
                  </a:ext>
                </a:extLst>
              </p:cNvPr>
              <p:cNvSpPr/>
              <p:nvPr/>
            </p:nvSpPr>
            <p:spPr>
              <a:xfrm>
                <a:off x="1030604" y="4286673"/>
                <a:ext cx="5926" cy="28998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28998" extrusionOk="0">
                    <a:moveTo>
                      <a:pt x="0" y="28998"/>
                    </a:moveTo>
                    <a:cubicBezTo>
                      <a:pt x="1693" y="19261"/>
                      <a:pt x="3704" y="9631"/>
                      <a:pt x="5927" y="0"/>
                    </a:cubicBezTo>
                    <a:cubicBezTo>
                      <a:pt x="3704" y="9631"/>
                      <a:pt x="1799" y="19367"/>
                      <a:pt x="0" y="289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13333;g3acbb144eea_1_6349">
                <a:extLst>
                  <a:ext uri="{FF2B5EF4-FFF2-40B4-BE49-F238E27FC236}">
                    <a16:creationId xmlns:a16="http://schemas.microsoft.com/office/drawing/2014/main" id="{A39DA418-006B-0DCC-7250-FEAA33F08E6B}"/>
                  </a:ext>
                </a:extLst>
              </p:cNvPr>
              <p:cNvSpPr/>
              <p:nvPr/>
            </p:nvSpPr>
            <p:spPr>
              <a:xfrm>
                <a:off x="1022244" y="4466166"/>
                <a:ext cx="28575" cy="149754"/>
              </a:xfrm>
              <a:custGeom>
                <a:avLst/>
                <a:gdLst/>
                <a:ahLst/>
                <a:cxnLst/>
                <a:rect l="l" t="t" r="r" b="b"/>
                <a:pathLst>
                  <a:path w="28575" h="149754" extrusionOk="0">
                    <a:moveTo>
                      <a:pt x="28575" y="149754"/>
                    </a:moveTo>
                    <a:cubicBezTo>
                      <a:pt x="12700" y="100753"/>
                      <a:pt x="3281" y="50377"/>
                      <a:pt x="0" y="0"/>
                    </a:cubicBezTo>
                    <a:cubicBezTo>
                      <a:pt x="3281" y="50377"/>
                      <a:pt x="12806" y="100753"/>
                      <a:pt x="28575" y="1497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13334;g3acbb144eea_1_6349">
                <a:extLst>
                  <a:ext uri="{FF2B5EF4-FFF2-40B4-BE49-F238E27FC236}">
                    <a16:creationId xmlns:a16="http://schemas.microsoft.com/office/drawing/2014/main" id="{D29569E6-3CD6-6C52-C8A6-569FB68ACF0B}"/>
                  </a:ext>
                </a:extLst>
              </p:cNvPr>
              <p:cNvSpPr/>
              <p:nvPr/>
            </p:nvSpPr>
            <p:spPr>
              <a:xfrm>
                <a:off x="1889548" y="3856672"/>
                <a:ext cx="19367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8784" extrusionOk="0">
                    <a:moveTo>
                      <a:pt x="0" y="0"/>
                    </a:moveTo>
                    <a:cubicBezTo>
                      <a:pt x="6456" y="2857"/>
                      <a:pt x="13018" y="5715"/>
                      <a:pt x="19368" y="8784"/>
                    </a:cubicBezTo>
                    <a:cubicBezTo>
                      <a:pt x="12912" y="5715"/>
                      <a:pt x="6456" y="27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13335;g3acbb144eea_1_6349">
                <a:extLst>
                  <a:ext uri="{FF2B5EF4-FFF2-40B4-BE49-F238E27FC236}">
                    <a16:creationId xmlns:a16="http://schemas.microsoft.com/office/drawing/2014/main" id="{7037D589-B011-8CF1-F833-CE98193D3D12}"/>
                  </a:ext>
                </a:extLst>
              </p:cNvPr>
              <p:cNvSpPr/>
              <p:nvPr/>
            </p:nvSpPr>
            <p:spPr>
              <a:xfrm>
                <a:off x="1429384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5080" y="2328"/>
                      <a:pt x="2646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13336;g3acbb144eea_1_6349">
                <a:extLst>
                  <a:ext uri="{FF2B5EF4-FFF2-40B4-BE49-F238E27FC236}">
                    <a16:creationId xmlns:a16="http://schemas.microsoft.com/office/drawing/2014/main" id="{8CA1AF0A-BA04-C90F-C288-F547B878C6B7}"/>
                  </a:ext>
                </a:extLst>
              </p:cNvPr>
              <p:cNvSpPr/>
              <p:nvPr/>
            </p:nvSpPr>
            <p:spPr>
              <a:xfrm>
                <a:off x="1915583" y="3868737"/>
                <a:ext cx="19473" cy="9948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9948" extrusionOk="0">
                    <a:moveTo>
                      <a:pt x="0" y="0"/>
                    </a:moveTo>
                    <a:cubicBezTo>
                      <a:pt x="6562" y="3175"/>
                      <a:pt x="13017" y="6456"/>
                      <a:pt x="19473" y="9948"/>
                    </a:cubicBezTo>
                    <a:cubicBezTo>
                      <a:pt x="13017" y="6456"/>
                      <a:pt x="6562" y="317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3337;g3acbb144eea_1_6349">
                <a:extLst>
                  <a:ext uri="{FF2B5EF4-FFF2-40B4-BE49-F238E27FC236}">
                    <a16:creationId xmlns:a16="http://schemas.microsoft.com/office/drawing/2014/main" id="{8A5695A8-7447-37AC-1F0E-FFFB4CF14036}"/>
                  </a:ext>
                </a:extLst>
              </p:cNvPr>
              <p:cNvSpPr/>
              <p:nvPr/>
            </p:nvSpPr>
            <p:spPr>
              <a:xfrm>
                <a:off x="1862984" y="3845877"/>
                <a:ext cx="1936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7725" extrusionOk="0">
                    <a:moveTo>
                      <a:pt x="0" y="0"/>
                    </a:moveTo>
                    <a:cubicBezTo>
                      <a:pt x="6456" y="2434"/>
                      <a:pt x="13017" y="5080"/>
                      <a:pt x="19368" y="7726"/>
                    </a:cubicBezTo>
                    <a:cubicBezTo>
                      <a:pt x="12912" y="4974"/>
                      <a:pt x="6456" y="243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13338;g3acbb144eea_1_6349">
                <a:extLst>
                  <a:ext uri="{FF2B5EF4-FFF2-40B4-BE49-F238E27FC236}">
                    <a16:creationId xmlns:a16="http://schemas.microsoft.com/office/drawing/2014/main" id="{5661F853-EF67-E247-3A2E-514B928A2EBB}"/>
                  </a:ext>
                </a:extLst>
              </p:cNvPr>
              <p:cNvSpPr/>
              <p:nvPr/>
            </p:nvSpPr>
            <p:spPr>
              <a:xfrm>
                <a:off x="1835996" y="3836246"/>
                <a:ext cx="19473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9473" h="6773" extrusionOk="0">
                    <a:moveTo>
                      <a:pt x="0" y="0"/>
                    </a:moveTo>
                    <a:cubicBezTo>
                      <a:pt x="6562" y="2116"/>
                      <a:pt x="13018" y="4445"/>
                      <a:pt x="19473" y="6773"/>
                    </a:cubicBezTo>
                    <a:cubicBezTo>
                      <a:pt x="13018" y="4445"/>
                      <a:pt x="6562" y="21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13339;g3acbb144eea_1_6349">
                <a:extLst>
                  <a:ext uri="{FF2B5EF4-FFF2-40B4-BE49-F238E27FC236}">
                    <a16:creationId xmlns:a16="http://schemas.microsoft.com/office/drawing/2014/main" id="{DAF53857-3918-69C9-1A80-54F70F64422A}"/>
                  </a:ext>
                </a:extLst>
              </p:cNvPr>
              <p:cNvSpPr/>
              <p:nvPr/>
            </p:nvSpPr>
            <p:spPr>
              <a:xfrm>
                <a:off x="1965430" y="3896254"/>
                <a:ext cx="19896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12594" extrusionOk="0">
                    <a:moveTo>
                      <a:pt x="0" y="0"/>
                    </a:moveTo>
                    <a:cubicBezTo>
                      <a:pt x="6667" y="4128"/>
                      <a:pt x="13335" y="8255"/>
                      <a:pt x="19897" y="12594"/>
                    </a:cubicBezTo>
                    <a:cubicBezTo>
                      <a:pt x="13335" y="8255"/>
                      <a:pt x="6773" y="41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13340;g3acbb144eea_1_6349">
                <a:extLst>
                  <a:ext uri="{FF2B5EF4-FFF2-40B4-BE49-F238E27FC236}">
                    <a16:creationId xmlns:a16="http://schemas.microsoft.com/office/drawing/2014/main" id="{60913CA2-FD66-4910-62FD-D2833777A627}"/>
                  </a:ext>
                </a:extLst>
              </p:cNvPr>
              <p:cNvSpPr/>
              <p:nvPr/>
            </p:nvSpPr>
            <p:spPr>
              <a:xfrm>
                <a:off x="1940877" y="3881966"/>
                <a:ext cx="19579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11218" extrusionOk="0">
                    <a:moveTo>
                      <a:pt x="0" y="0"/>
                    </a:moveTo>
                    <a:cubicBezTo>
                      <a:pt x="6562" y="3599"/>
                      <a:pt x="13123" y="7303"/>
                      <a:pt x="19579" y="11218"/>
                    </a:cubicBezTo>
                    <a:cubicBezTo>
                      <a:pt x="13123" y="7303"/>
                      <a:pt x="6562" y="35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13341;g3acbb144eea_1_6349">
                <a:extLst>
                  <a:ext uri="{FF2B5EF4-FFF2-40B4-BE49-F238E27FC236}">
                    <a16:creationId xmlns:a16="http://schemas.microsoft.com/office/drawing/2014/main" id="{9F80346C-89D9-2E50-91F7-2A0CD6E8E549}"/>
                  </a:ext>
                </a:extLst>
              </p:cNvPr>
              <p:cNvSpPr/>
              <p:nvPr/>
            </p:nvSpPr>
            <p:spPr>
              <a:xfrm>
                <a:off x="1808374" y="3827779"/>
                <a:ext cx="19579" cy="5821"/>
              </a:xfrm>
              <a:custGeom>
                <a:avLst/>
                <a:gdLst/>
                <a:ahLst/>
                <a:cxnLst/>
                <a:rect l="l" t="t" r="r" b="b"/>
                <a:pathLst>
                  <a:path w="19579" h="5821" extrusionOk="0">
                    <a:moveTo>
                      <a:pt x="0" y="0"/>
                    </a:moveTo>
                    <a:cubicBezTo>
                      <a:pt x="6562" y="1799"/>
                      <a:pt x="13123" y="3810"/>
                      <a:pt x="19579" y="5821"/>
                    </a:cubicBezTo>
                    <a:cubicBezTo>
                      <a:pt x="13123" y="3810"/>
                      <a:pt x="6562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3342;g3acbb144eea_1_6349">
                <a:extLst>
                  <a:ext uri="{FF2B5EF4-FFF2-40B4-BE49-F238E27FC236}">
                    <a16:creationId xmlns:a16="http://schemas.microsoft.com/office/drawing/2014/main" id="{2C9DF5DB-ABCD-5E92-1FFF-F693AA04FF41}"/>
                  </a:ext>
                </a:extLst>
              </p:cNvPr>
              <p:cNvSpPr/>
              <p:nvPr/>
            </p:nvSpPr>
            <p:spPr>
              <a:xfrm>
                <a:off x="1723601" y="3810317"/>
                <a:ext cx="20425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3174" extrusionOk="0">
                    <a:moveTo>
                      <a:pt x="0" y="0"/>
                    </a:moveTo>
                    <a:cubicBezTo>
                      <a:pt x="6879" y="952"/>
                      <a:pt x="13652" y="2011"/>
                      <a:pt x="20426" y="3175"/>
                    </a:cubicBezTo>
                    <a:cubicBezTo>
                      <a:pt x="13652" y="2011"/>
                      <a:pt x="6773" y="95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13343;g3acbb144eea_1_6349">
                <a:extLst>
                  <a:ext uri="{FF2B5EF4-FFF2-40B4-BE49-F238E27FC236}">
                    <a16:creationId xmlns:a16="http://schemas.microsoft.com/office/drawing/2014/main" id="{89BD621B-3282-2E5D-4713-4EE94369ADCD}"/>
                  </a:ext>
                </a:extLst>
              </p:cNvPr>
              <p:cNvSpPr/>
              <p:nvPr/>
            </p:nvSpPr>
            <p:spPr>
              <a:xfrm>
                <a:off x="1694814" y="3807036"/>
                <a:ext cx="20954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20954" h="2222" extrusionOk="0">
                    <a:moveTo>
                      <a:pt x="0" y="0"/>
                    </a:moveTo>
                    <a:cubicBezTo>
                      <a:pt x="6985" y="635"/>
                      <a:pt x="13970" y="1376"/>
                      <a:pt x="20955" y="2222"/>
                    </a:cubicBezTo>
                    <a:cubicBezTo>
                      <a:pt x="13970" y="1376"/>
                      <a:pt x="6985" y="5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13344;g3acbb144eea_1_6349">
                <a:extLst>
                  <a:ext uri="{FF2B5EF4-FFF2-40B4-BE49-F238E27FC236}">
                    <a16:creationId xmlns:a16="http://schemas.microsoft.com/office/drawing/2014/main" id="{7473C1C3-1F6F-F948-B649-CC4F5CC88E3F}"/>
                  </a:ext>
                </a:extLst>
              </p:cNvPr>
              <p:cNvSpPr/>
              <p:nvPr/>
            </p:nvSpPr>
            <p:spPr>
              <a:xfrm>
                <a:off x="1989137" y="3911494"/>
                <a:ext cx="2031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20319" h="14287" extrusionOk="0">
                    <a:moveTo>
                      <a:pt x="0" y="0"/>
                    </a:moveTo>
                    <a:cubicBezTo>
                      <a:pt x="6879" y="4657"/>
                      <a:pt x="13653" y="9313"/>
                      <a:pt x="20320" y="14288"/>
                    </a:cubicBezTo>
                    <a:cubicBezTo>
                      <a:pt x="13653" y="9419"/>
                      <a:pt x="6879" y="465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13345;g3acbb144eea_1_6349">
                <a:extLst>
                  <a:ext uri="{FF2B5EF4-FFF2-40B4-BE49-F238E27FC236}">
                    <a16:creationId xmlns:a16="http://schemas.microsoft.com/office/drawing/2014/main" id="{15114328-AD66-3216-C96D-9BB04FBA0E9C}"/>
                  </a:ext>
                </a:extLst>
              </p:cNvPr>
              <p:cNvSpPr/>
              <p:nvPr/>
            </p:nvSpPr>
            <p:spPr>
              <a:xfrm>
                <a:off x="1752176" y="3814868"/>
                <a:ext cx="20108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20108" h="4021" extrusionOk="0">
                    <a:moveTo>
                      <a:pt x="0" y="0"/>
                    </a:moveTo>
                    <a:cubicBezTo>
                      <a:pt x="6773" y="1270"/>
                      <a:pt x="13441" y="2646"/>
                      <a:pt x="20108" y="4022"/>
                    </a:cubicBezTo>
                    <a:cubicBezTo>
                      <a:pt x="13441" y="2540"/>
                      <a:pt x="6668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13346;g3acbb144eea_1_6349">
                <a:extLst>
                  <a:ext uri="{FF2B5EF4-FFF2-40B4-BE49-F238E27FC236}">
                    <a16:creationId xmlns:a16="http://schemas.microsoft.com/office/drawing/2014/main" id="{DFBBB4F9-1EE4-7CF0-124A-FB7A271E6DEB}"/>
                  </a:ext>
                </a:extLst>
              </p:cNvPr>
              <p:cNvSpPr/>
              <p:nvPr/>
            </p:nvSpPr>
            <p:spPr>
              <a:xfrm>
                <a:off x="1780434" y="3820689"/>
                <a:ext cx="19790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9790" h="4974" extrusionOk="0">
                    <a:moveTo>
                      <a:pt x="0" y="0"/>
                    </a:moveTo>
                    <a:cubicBezTo>
                      <a:pt x="6668" y="1481"/>
                      <a:pt x="13229" y="3175"/>
                      <a:pt x="19791" y="4974"/>
                    </a:cubicBezTo>
                    <a:cubicBezTo>
                      <a:pt x="13229" y="3281"/>
                      <a:pt x="6562" y="158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13347;g3acbb144eea_1_6349">
                <a:extLst>
                  <a:ext uri="{FF2B5EF4-FFF2-40B4-BE49-F238E27FC236}">
                    <a16:creationId xmlns:a16="http://schemas.microsoft.com/office/drawing/2014/main" id="{1A09A140-5C70-B9BC-632A-7D0B398766A6}"/>
                  </a:ext>
                </a:extLst>
              </p:cNvPr>
              <p:cNvSpPr/>
              <p:nvPr/>
            </p:nvSpPr>
            <p:spPr>
              <a:xfrm>
                <a:off x="1570249" y="3805449"/>
                <a:ext cx="37359" cy="3174"/>
              </a:xfrm>
              <a:custGeom>
                <a:avLst/>
                <a:gdLst/>
                <a:ahLst/>
                <a:cxnLst/>
                <a:rect l="l" t="t" r="r" b="b"/>
                <a:pathLst>
                  <a:path w="37359" h="3174" extrusionOk="0">
                    <a:moveTo>
                      <a:pt x="0" y="3175"/>
                    </a:moveTo>
                    <a:cubicBezTo>
                      <a:pt x="12382" y="1799"/>
                      <a:pt x="24871" y="635"/>
                      <a:pt x="37359" y="0"/>
                    </a:cubicBezTo>
                    <a:cubicBezTo>
                      <a:pt x="24871" y="635"/>
                      <a:pt x="12488" y="1799"/>
                      <a:pt x="0" y="31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13348;g3acbb144eea_1_6349">
                <a:extLst>
                  <a:ext uri="{FF2B5EF4-FFF2-40B4-BE49-F238E27FC236}">
                    <a16:creationId xmlns:a16="http://schemas.microsoft.com/office/drawing/2014/main" id="{A800D56D-A05E-78EA-AE95-5EE87C08F26C}"/>
                  </a:ext>
                </a:extLst>
              </p:cNvPr>
              <p:cNvSpPr/>
              <p:nvPr/>
            </p:nvSpPr>
            <p:spPr>
              <a:xfrm>
                <a:off x="1487593" y="3815291"/>
                <a:ext cx="3799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37994" h="8360" extrusionOk="0">
                    <a:moveTo>
                      <a:pt x="0" y="8361"/>
                    </a:moveTo>
                    <a:cubicBezTo>
                      <a:pt x="12594" y="5186"/>
                      <a:pt x="25294" y="2328"/>
                      <a:pt x="37994" y="0"/>
                    </a:cubicBezTo>
                    <a:cubicBezTo>
                      <a:pt x="25294" y="2434"/>
                      <a:pt x="12594" y="5186"/>
                      <a:pt x="0" y="83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13349;g3acbb144eea_1_6349">
                <a:extLst>
                  <a:ext uri="{FF2B5EF4-FFF2-40B4-BE49-F238E27FC236}">
                    <a16:creationId xmlns:a16="http://schemas.microsoft.com/office/drawing/2014/main" id="{07104CDA-34B2-A775-2900-D8B1116DF85E}"/>
                  </a:ext>
                </a:extLst>
              </p:cNvPr>
              <p:cNvSpPr/>
              <p:nvPr/>
            </p:nvSpPr>
            <p:spPr>
              <a:xfrm>
                <a:off x="1336780" y="3870219"/>
                <a:ext cx="26140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6140" h="13970" extrusionOk="0">
                    <a:moveTo>
                      <a:pt x="0" y="13970"/>
                    </a:moveTo>
                    <a:cubicBezTo>
                      <a:pt x="8678" y="9102"/>
                      <a:pt x="17357" y="4445"/>
                      <a:pt x="26141" y="0"/>
                    </a:cubicBezTo>
                    <a:cubicBezTo>
                      <a:pt x="17357" y="4445"/>
                      <a:pt x="8678" y="9102"/>
                      <a:pt x="0" y="139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3350;g3acbb144eea_1_6349">
                <a:extLst>
                  <a:ext uri="{FF2B5EF4-FFF2-40B4-BE49-F238E27FC236}">
                    <a16:creationId xmlns:a16="http://schemas.microsoft.com/office/drawing/2014/main" id="{3D3C9DCC-3DDE-34C2-6DCF-7123C1024B52}"/>
                  </a:ext>
                </a:extLst>
              </p:cNvPr>
              <p:cNvSpPr/>
              <p:nvPr/>
            </p:nvSpPr>
            <p:spPr>
              <a:xfrm>
                <a:off x="2068300" y="3975100"/>
                <a:ext cx="30056" cy="30374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30374" extrusionOk="0">
                    <a:moveTo>
                      <a:pt x="0" y="0"/>
                    </a:moveTo>
                    <a:cubicBezTo>
                      <a:pt x="10266" y="9736"/>
                      <a:pt x="20320" y="19897"/>
                      <a:pt x="30057" y="30374"/>
                    </a:cubicBezTo>
                    <a:cubicBezTo>
                      <a:pt x="20426" y="19791"/>
                      <a:pt x="10372" y="973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3351;g3acbb144eea_1_6349">
                <a:extLst>
                  <a:ext uri="{FF2B5EF4-FFF2-40B4-BE49-F238E27FC236}">
                    <a16:creationId xmlns:a16="http://schemas.microsoft.com/office/drawing/2014/main" id="{3C966BB4-E57C-57D1-777F-9C4438585F02}"/>
                  </a:ext>
                </a:extLst>
              </p:cNvPr>
              <p:cNvSpPr/>
              <p:nvPr/>
            </p:nvSpPr>
            <p:spPr>
              <a:xfrm>
                <a:off x="1451080" y="3825028"/>
                <a:ext cx="31432" cy="9207"/>
              </a:xfrm>
              <a:custGeom>
                <a:avLst/>
                <a:gdLst/>
                <a:ahLst/>
                <a:cxnLst/>
                <a:rect l="l" t="t" r="r" b="b"/>
                <a:pathLst>
                  <a:path w="31432" h="9207" extrusionOk="0">
                    <a:moveTo>
                      <a:pt x="0" y="9207"/>
                    </a:moveTo>
                    <a:cubicBezTo>
                      <a:pt x="10478" y="5821"/>
                      <a:pt x="20955" y="2751"/>
                      <a:pt x="31433" y="0"/>
                    </a:cubicBezTo>
                    <a:cubicBezTo>
                      <a:pt x="20849" y="2751"/>
                      <a:pt x="10372" y="5821"/>
                      <a:pt x="0" y="92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3352;g3acbb144eea_1_6349">
                <a:extLst>
                  <a:ext uri="{FF2B5EF4-FFF2-40B4-BE49-F238E27FC236}">
                    <a16:creationId xmlns:a16="http://schemas.microsoft.com/office/drawing/2014/main" id="{EFD695B0-866E-AA49-35EB-A7933771034F}"/>
                  </a:ext>
                </a:extLst>
              </p:cNvPr>
              <p:cNvSpPr/>
              <p:nvPr/>
            </p:nvSpPr>
            <p:spPr>
              <a:xfrm>
                <a:off x="1409805" y="3836987"/>
                <a:ext cx="32702" cy="12065"/>
              </a:xfrm>
              <a:custGeom>
                <a:avLst/>
                <a:gdLst/>
                <a:ahLst/>
                <a:cxnLst/>
                <a:rect l="l" t="t" r="r" b="b"/>
                <a:pathLst>
                  <a:path w="32702" h="12065" extrusionOk="0">
                    <a:moveTo>
                      <a:pt x="0" y="12065"/>
                    </a:moveTo>
                    <a:cubicBezTo>
                      <a:pt x="10795" y="7726"/>
                      <a:pt x="21802" y="3704"/>
                      <a:pt x="32702" y="0"/>
                    </a:cubicBezTo>
                    <a:cubicBezTo>
                      <a:pt x="21696" y="3704"/>
                      <a:pt x="10795" y="7726"/>
                      <a:pt x="0" y="120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3353;g3acbb144eea_1_6349">
                <a:extLst>
                  <a:ext uri="{FF2B5EF4-FFF2-40B4-BE49-F238E27FC236}">
                    <a16:creationId xmlns:a16="http://schemas.microsoft.com/office/drawing/2014/main" id="{FBC52851-A99A-D178-6D7F-2F1223146100}"/>
                  </a:ext>
                </a:extLst>
              </p:cNvPr>
              <p:cNvSpPr/>
              <p:nvPr/>
            </p:nvSpPr>
            <p:spPr>
              <a:xfrm>
                <a:off x="1371600" y="3850216"/>
                <a:ext cx="3492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34924" h="15663" extrusionOk="0">
                    <a:moveTo>
                      <a:pt x="0" y="15663"/>
                    </a:moveTo>
                    <a:cubicBezTo>
                      <a:pt x="11536" y="10054"/>
                      <a:pt x="23177" y="4869"/>
                      <a:pt x="34925" y="0"/>
                    </a:cubicBezTo>
                    <a:cubicBezTo>
                      <a:pt x="23177" y="4763"/>
                      <a:pt x="11536" y="10054"/>
                      <a:pt x="0" y="156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3354;g3acbb144eea_1_6349">
                <a:extLst>
                  <a:ext uri="{FF2B5EF4-FFF2-40B4-BE49-F238E27FC236}">
                    <a16:creationId xmlns:a16="http://schemas.microsoft.com/office/drawing/2014/main" id="{7215C1A1-B2B5-0B3B-7CC8-A03047DB920A}"/>
                  </a:ext>
                </a:extLst>
              </p:cNvPr>
              <p:cNvSpPr/>
              <p:nvPr/>
            </p:nvSpPr>
            <p:spPr>
              <a:xfrm>
                <a:off x="1528762" y="3809470"/>
                <a:ext cx="34713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5291" extrusionOk="0">
                    <a:moveTo>
                      <a:pt x="0" y="5292"/>
                    </a:moveTo>
                    <a:cubicBezTo>
                      <a:pt x="11536" y="3175"/>
                      <a:pt x="23072" y="1481"/>
                      <a:pt x="34713" y="0"/>
                    </a:cubicBezTo>
                    <a:cubicBezTo>
                      <a:pt x="23072" y="1481"/>
                      <a:pt x="11536" y="3175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3355;g3acbb144eea_1_6349">
                <a:extLst>
                  <a:ext uri="{FF2B5EF4-FFF2-40B4-BE49-F238E27FC236}">
                    <a16:creationId xmlns:a16="http://schemas.microsoft.com/office/drawing/2014/main" id="{90134B18-D8E8-659D-5F94-3F9A65CC1868}"/>
                  </a:ext>
                </a:extLst>
              </p:cNvPr>
              <p:cNvSpPr/>
              <p:nvPr/>
            </p:nvSpPr>
            <p:spPr>
              <a:xfrm>
                <a:off x="2098780" y="4006003"/>
                <a:ext cx="26035" cy="30585"/>
              </a:xfrm>
              <a:custGeom>
                <a:avLst/>
                <a:gdLst/>
                <a:ahLst/>
                <a:cxnLst/>
                <a:rect l="l" t="t" r="r" b="b"/>
                <a:pathLst>
                  <a:path w="26035" h="30585" extrusionOk="0">
                    <a:moveTo>
                      <a:pt x="0" y="0"/>
                    </a:moveTo>
                    <a:cubicBezTo>
                      <a:pt x="8996" y="9843"/>
                      <a:pt x="17568" y="20109"/>
                      <a:pt x="26035" y="30586"/>
                    </a:cubicBezTo>
                    <a:cubicBezTo>
                      <a:pt x="17568" y="20109"/>
                      <a:pt x="8996" y="98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3356;g3acbb144eea_1_6349">
                <a:extLst>
                  <a:ext uri="{FF2B5EF4-FFF2-40B4-BE49-F238E27FC236}">
                    <a16:creationId xmlns:a16="http://schemas.microsoft.com/office/drawing/2014/main" id="{737A6265-EE0F-DBAF-EED2-513273738490}"/>
                  </a:ext>
                </a:extLst>
              </p:cNvPr>
              <p:cNvSpPr/>
              <p:nvPr/>
            </p:nvSpPr>
            <p:spPr>
              <a:xfrm>
                <a:off x="2130848" y="4044420"/>
                <a:ext cx="24553" cy="33760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33760" extrusionOk="0">
                    <a:moveTo>
                      <a:pt x="0" y="0"/>
                    </a:moveTo>
                    <a:cubicBezTo>
                      <a:pt x="8467" y="10901"/>
                      <a:pt x="16722" y="22119"/>
                      <a:pt x="24553" y="33761"/>
                    </a:cubicBezTo>
                    <a:cubicBezTo>
                      <a:pt x="16722" y="22119"/>
                      <a:pt x="8467" y="1100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3357;g3acbb144eea_1_6349">
                <a:extLst>
                  <a:ext uri="{FF2B5EF4-FFF2-40B4-BE49-F238E27FC236}">
                    <a16:creationId xmlns:a16="http://schemas.microsoft.com/office/drawing/2014/main" id="{F670CF84-34AB-FA13-573C-DCAA443173C2}"/>
                  </a:ext>
                </a:extLst>
              </p:cNvPr>
              <p:cNvSpPr/>
              <p:nvPr/>
            </p:nvSpPr>
            <p:spPr>
              <a:xfrm>
                <a:off x="1665816" y="3805131"/>
                <a:ext cx="2169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1375" extrusionOk="0">
                    <a:moveTo>
                      <a:pt x="0" y="0"/>
                    </a:moveTo>
                    <a:cubicBezTo>
                      <a:pt x="7303" y="317"/>
                      <a:pt x="14499" y="847"/>
                      <a:pt x="21696" y="1376"/>
                    </a:cubicBezTo>
                    <a:cubicBezTo>
                      <a:pt x="14499" y="847"/>
                      <a:pt x="7197" y="3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13358;g3acbb144eea_1_6349">
                <a:extLst>
                  <a:ext uri="{FF2B5EF4-FFF2-40B4-BE49-F238E27FC236}">
                    <a16:creationId xmlns:a16="http://schemas.microsoft.com/office/drawing/2014/main" id="{28FC0EAD-6793-E80E-C673-3C44A5A2A8E4}"/>
                  </a:ext>
                </a:extLst>
              </p:cNvPr>
              <p:cNvSpPr/>
              <p:nvPr/>
            </p:nvSpPr>
            <p:spPr>
              <a:xfrm>
                <a:off x="1607608" y="3804708"/>
                <a:ext cx="24870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24870" h="740" extrusionOk="0">
                    <a:moveTo>
                      <a:pt x="0" y="741"/>
                    </a:moveTo>
                    <a:cubicBezTo>
                      <a:pt x="8255" y="317"/>
                      <a:pt x="16510" y="106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3359;g3acbb144eea_1_6349">
                <a:extLst>
                  <a:ext uri="{FF2B5EF4-FFF2-40B4-BE49-F238E27FC236}">
                    <a16:creationId xmlns:a16="http://schemas.microsoft.com/office/drawing/2014/main" id="{56B47205-61FD-8E1E-0B08-5D908E262BD9}"/>
                  </a:ext>
                </a:extLst>
              </p:cNvPr>
              <p:cNvSpPr/>
              <p:nvPr/>
            </p:nvSpPr>
            <p:spPr>
              <a:xfrm>
                <a:off x="1636818" y="3804602"/>
                <a:ext cx="22860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22860" h="423" extrusionOk="0">
                    <a:moveTo>
                      <a:pt x="0" y="0"/>
                    </a:moveTo>
                    <a:cubicBezTo>
                      <a:pt x="7620" y="0"/>
                      <a:pt x="15240" y="106"/>
                      <a:pt x="22860" y="423"/>
                    </a:cubicBezTo>
                    <a:cubicBezTo>
                      <a:pt x="15240" y="212"/>
                      <a:pt x="762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3360;g3acbb144eea_1_6349">
                <a:extLst>
                  <a:ext uri="{FF2B5EF4-FFF2-40B4-BE49-F238E27FC236}">
                    <a16:creationId xmlns:a16="http://schemas.microsoft.com/office/drawing/2014/main" id="{4F56FDB1-7B28-1124-51C4-7BD87CD7DCF4}"/>
                  </a:ext>
                </a:extLst>
              </p:cNvPr>
              <p:cNvSpPr/>
              <p:nvPr/>
            </p:nvSpPr>
            <p:spPr>
              <a:xfrm>
                <a:off x="1346094" y="4522258"/>
                <a:ext cx="5079" cy="14181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181" extrusionOk="0">
                    <a:moveTo>
                      <a:pt x="0" y="0"/>
                    </a:moveTo>
                    <a:cubicBezTo>
                      <a:pt x="1587" y="4763"/>
                      <a:pt x="3175" y="9525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3361;g3acbb144eea_1_6349">
                <a:extLst>
                  <a:ext uri="{FF2B5EF4-FFF2-40B4-BE49-F238E27FC236}">
                    <a16:creationId xmlns:a16="http://schemas.microsoft.com/office/drawing/2014/main" id="{B9734A92-C998-E4F5-EA27-60CD5B162F0C}"/>
                  </a:ext>
                </a:extLst>
              </p:cNvPr>
              <p:cNvSpPr/>
              <p:nvPr/>
            </p:nvSpPr>
            <p:spPr>
              <a:xfrm>
                <a:off x="1333923" y="4470294"/>
                <a:ext cx="1481" cy="10371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371" extrusionOk="0">
                    <a:moveTo>
                      <a:pt x="0" y="0"/>
                    </a:moveTo>
                    <a:cubicBezTo>
                      <a:pt x="529" y="3492"/>
                      <a:pt x="847" y="6985"/>
                      <a:pt x="1482" y="10371"/>
                    </a:cubicBezTo>
                    <a:cubicBezTo>
                      <a:pt x="847" y="6879"/>
                      <a:pt x="529" y="338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3362;g3acbb144eea_1_6349">
                <a:extLst>
                  <a:ext uri="{FF2B5EF4-FFF2-40B4-BE49-F238E27FC236}">
                    <a16:creationId xmlns:a16="http://schemas.microsoft.com/office/drawing/2014/main" id="{B928D352-F0C3-7D65-FBC6-DE05985C74F7}"/>
                  </a:ext>
                </a:extLst>
              </p:cNvPr>
              <p:cNvSpPr/>
              <p:nvPr/>
            </p:nvSpPr>
            <p:spPr>
              <a:xfrm>
                <a:off x="1368213" y="4573693"/>
                <a:ext cx="14922" cy="2465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659" extrusionOk="0">
                    <a:moveTo>
                      <a:pt x="0" y="0"/>
                    </a:moveTo>
                    <a:cubicBezTo>
                      <a:pt x="4551" y="8361"/>
                      <a:pt x="9419" y="16616"/>
                      <a:pt x="14923" y="24659"/>
                    </a:cubicBezTo>
                    <a:cubicBezTo>
                      <a:pt x="9525" y="16616"/>
                      <a:pt x="4657" y="836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3363;g3acbb144eea_1_6349">
                <a:extLst>
                  <a:ext uri="{FF2B5EF4-FFF2-40B4-BE49-F238E27FC236}">
                    <a16:creationId xmlns:a16="http://schemas.microsoft.com/office/drawing/2014/main" id="{24A8F518-A9DB-CB03-999E-300189430D6C}"/>
                  </a:ext>
                </a:extLst>
              </p:cNvPr>
              <p:cNvSpPr/>
              <p:nvPr/>
            </p:nvSpPr>
            <p:spPr>
              <a:xfrm>
                <a:off x="1355936" y="4548293"/>
                <a:ext cx="7514" cy="15980"/>
              </a:xfrm>
              <a:custGeom>
                <a:avLst/>
                <a:gdLst/>
                <a:ahLst/>
                <a:cxnLst/>
                <a:rect l="l" t="t" r="r" b="b"/>
                <a:pathLst>
                  <a:path w="7514" h="15980" extrusionOk="0">
                    <a:moveTo>
                      <a:pt x="0" y="0"/>
                    </a:moveTo>
                    <a:cubicBezTo>
                      <a:pt x="2328" y="5397"/>
                      <a:pt x="4868" y="10689"/>
                      <a:pt x="7514" y="15981"/>
                    </a:cubicBezTo>
                    <a:cubicBezTo>
                      <a:pt x="4868" y="10689"/>
                      <a:pt x="2328" y="539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3364;g3acbb144eea_1_6349">
                <a:extLst>
                  <a:ext uri="{FF2B5EF4-FFF2-40B4-BE49-F238E27FC236}">
                    <a16:creationId xmlns:a16="http://schemas.microsoft.com/office/drawing/2014/main" id="{051D41AC-220D-CF7D-792B-06D58EA78C0E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1272" cy="15451"/>
              </a:xfrm>
              <a:custGeom>
                <a:avLst/>
                <a:gdLst/>
                <a:ahLst/>
                <a:cxnLst/>
                <a:rect l="l" t="t" r="r" b="b"/>
                <a:pathLst>
                  <a:path w="21272" h="15451" extrusionOk="0">
                    <a:moveTo>
                      <a:pt x="0" y="0"/>
                    </a:moveTo>
                    <a:cubicBezTo>
                      <a:pt x="7303" y="4868"/>
                      <a:pt x="14393" y="9948"/>
                      <a:pt x="21273" y="15452"/>
                    </a:cubicBezTo>
                    <a:cubicBezTo>
                      <a:pt x="21061" y="15346"/>
                      <a:pt x="20955" y="15134"/>
                      <a:pt x="20743" y="15028"/>
                    </a:cubicBezTo>
                    <a:cubicBezTo>
                      <a:pt x="14076" y="9737"/>
                      <a:pt x="7091" y="4763"/>
                      <a:pt x="0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3365;g3acbb144eea_1_6349">
                <a:extLst>
                  <a:ext uri="{FF2B5EF4-FFF2-40B4-BE49-F238E27FC236}">
                    <a16:creationId xmlns:a16="http://schemas.microsoft.com/office/drawing/2014/main" id="{172FE900-1C0F-F2B6-2591-BB6436867516}"/>
                  </a:ext>
                </a:extLst>
              </p:cNvPr>
              <p:cNvSpPr/>
              <p:nvPr/>
            </p:nvSpPr>
            <p:spPr>
              <a:xfrm>
                <a:off x="1331171" y="4444047"/>
                <a:ext cx="423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937" extrusionOk="0">
                    <a:moveTo>
                      <a:pt x="0" y="0"/>
                    </a:moveTo>
                    <a:cubicBezTo>
                      <a:pt x="212" y="2646"/>
                      <a:pt x="106" y="5292"/>
                      <a:pt x="423" y="7938"/>
                    </a:cubicBezTo>
                    <a:cubicBezTo>
                      <a:pt x="212" y="5292"/>
                      <a:pt x="212" y="264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3366;g3acbb144eea_1_6349">
                <a:extLst>
                  <a:ext uri="{FF2B5EF4-FFF2-40B4-BE49-F238E27FC236}">
                    <a16:creationId xmlns:a16="http://schemas.microsoft.com/office/drawing/2014/main" id="{433EB9F0-8111-9DD8-FF82-D02575AE01CA}"/>
                  </a:ext>
                </a:extLst>
              </p:cNvPr>
              <p:cNvSpPr/>
              <p:nvPr/>
            </p:nvSpPr>
            <p:spPr>
              <a:xfrm>
                <a:off x="1339744" y="4339907"/>
                <a:ext cx="2540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10477" extrusionOk="0">
                    <a:moveTo>
                      <a:pt x="2540" y="0"/>
                    </a:moveTo>
                    <a:cubicBezTo>
                      <a:pt x="1588" y="3492"/>
                      <a:pt x="847" y="6985"/>
                      <a:pt x="0" y="10477"/>
                    </a:cubicBezTo>
                    <a:cubicBezTo>
                      <a:pt x="847" y="6985"/>
                      <a:pt x="1588" y="3492"/>
                      <a:pt x="2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3367;g3acbb144eea_1_6349">
                <a:extLst>
                  <a:ext uri="{FF2B5EF4-FFF2-40B4-BE49-F238E27FC236}">
                    <a16:creationId xmlns:a16="http://schemas.microsoft.com/office/drawing/2014/main" id="{D82FE117-66CA-4F36-6EB5-7669E3FB0F04}"/>
                  </a:ext>
                </a:extLst>
              </p:cNvPr>
              <p:cNvSpPr/>
              <p:nvPr/>
            </p:nvSpPr>
            <p:spPr>
              <a:xfrm>
                <a:off x="1334452" y="4367847"/>
                <a:ext cx="1164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620" extrusionOk="0">
                    <a:moveTo>
                      <a:pt x="1164" y="0"/>
                    </a:moveTo>
                    <a:cubicBezTo>
                      <a:pt x="741" y="2540"/>
                      <a:pt x="423" y="5080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3368;g3acbb144eea_1_6349">
                <a:extLst>
                  <a:ext uri="{FF2B5EF4-FFF2-40B4-BE49-F238E27FC236}">
                    <a16:creationId xmlns:a16="http://schemas.microsoft.com/office/drawing/2014/main" id="{FE19FCB2-6AA1-5294-D4A0-D4A0A98269BC}"/>
                  </a:ext>
                </a:extLst>
              </p:cNvPr>
              <p:cNvSpPr/>
              <p:nvPr/>
            </p:nvSpPr>
            <p:spPr>
              <a:xfrm>
                <a:off x="1791334" y="4153111"/>
                <a:ext cx="15451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8995" extrusionOk="0">
                    <a:moveTo>
                      <a:pt x="0" y="0"/>
                    </a:moveTo>
                    <a:cubicBezTo>
                      <a:pt x="5186" y="2857"/>
                      <a:pt x="10372" y="5821"/>
                      <a:pt x="15452" y="8996"/>
                    </a:cubicBezTo>
                    <a:cubicBezTo>
                      <a:pt x="12488" y="7197"/>
                      <a:pt x="9631" y="5186"/>
                      <a:pt x="6668" y="3492"/>
                    </a:cubicBezTo>
                    <a:cubicBezTo>
                      <a:pt x="4445" y="2222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6" name="Google Shape;13369;g3acbb144eea_1_6349">
                <a:extLst>
                  <a:ext uri="{FF2B5EF4-FFF2-40B4-BE49-F238E27FC236}">
                    <a16:creationId xmlns:a16="http://schemas.microsoft.com/office/drawing/2014/main" id="{DC9EBC49-1F33-C929-B0FD-5BD1F40EC136}"/>
                  </a:ext>
                </a:extLst>
              </p:cNvPr>
              <p:cNvSpPr/>
              <p:nvPr/>
            </p:nvSpPr>
            <p:spPr>
              <a:xfrm>
                <a:off x="1397634" y="4625340"/>
                <a:ext cx="2116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5609" extrusionOk="0">
                    <a:moveTo>
                      <a:pt x="0" y="0"/>
                    </a:moveTo>
                    <a:cubicBezTo>
                      <a:pt x="741" y="1799"/>
                      <a:pt x="1376" y="3704"/>
                      <a:pt x="2117" y="5609"/>
                    </a:cubicBezTo>
                    <a:cubicBezTo>
                      <a:pt x="1376" y="3704"/>
                      <a:pt x="847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8" name="Google Shape;13370;g3acbb144eea_1_6349">
                <a:extLst>
                  <a:ext uri="{FF2B5EF4-FFF2-40B4-BE49-F238E27FC236}">
                    <a16:creationId xmlns:a16="http://schemas.microsoft.com/office/drawing/2014/main" id="{90DC7D04-889F-9E8E-B2BB-CB056E0E88A2}"/>
                  </a:ext>
                </a:extLst>
              </p:cNvPr>
              <p:cNvSpPr/>
              <p:nvPr/>
            </p:nvSpPr>
            <p:spPr>
              <a:xfrm>
                <a:off x="1648459" y="4114435"/>
                <a:ext cx="22330" cy="1105"/>
              </a:xfrm>
              <a:custGeom>
                <a:avLst/>
                <a:gdLst/>
                <a:ahLst/>
                <a:cxnLst/>
                <a:rect l="l" t="t" r="r" b="b"/>
                <a:pathLst>
                  <a:path w="22330" h="1105" extrusionOk="0">
                    <a:moveTo>
                      <a:pt x="0" y="47"/>
                    </a:moveTo>
                    <a:cubicBezTo>
                      <a:pt x="7408" y="259"/>
                      <a:pt x="14923" y="470"/>
                      <a:pt x="22331" y="1105"/>
                    </a:cubicBezTo>
                    <a:cubicBezTo>
                      <a:pt x="17357" y="576"/>
                      <a:pt x="12488" y="259"/>
                      <a:pt x="7514" y="47"/>
                    </a:cubicBezTo>
                    <a:cubicBezTo>
                      <a:pt x="5080" y="-59"/>
                      <a:pt x="2540" y="47"/>
                      <a:pt x="0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9" name="Google Shape;13371;g3acbb144eea_1_6349">
                <a:extLst>
                  <a:ext uri="{FF2B5EF4-FFF2-40B4-BE49-F238E27FC236}">
                    <a16:creationId xmlns:a16="http://schemas.microsoft.com/office/drawing/2014/main" id="{56B74BCF-12A4-3F9D-F0E6-F9E594BCC6D5}"/>
                  </a:ext>
                </a:extLst>
              </p:cNvPr>
              <p:cNvSpPr/>
              <p:nvPr/>
            </p:nvSpPr>
            <p:spPr>
              <a:xfrm>
                <a:off x="1705186" y="4121044"/>
                <a:ext cx="24129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24129" h="5926" extrusionOk="0">
                    <a:moveTo>
                      <a:pt x="9737" y="2011"/>
                    </a:moveTo>
                    <a:cubicBezTo>
                      <a:pt x="6562" y="1270"/>
                      <a:pt x="3281" y="635"/>
                      <a:pt x="0" y="0"/>
                    </a:cubicBezTo>
                    <a:cubicBezTo>
                      <a:pt x="8149" y="1693"/>
                      <a:pt x="16192" y="3598"/>
                      <a:pt x="24130" y="5927"/>
                    </a:cubicBezTo>
                    <a:cubicBezTo>
                      <a:pt x="19685" y="4656"/>
                      <a:pt x="15134" y="3386"/>
                      <a:pt x="10689" y="2328"/>
                    </a:cubicBezTo>
                    <a:cubicBezTo>
                      <a:pt x="10372" y="2328"/>
                      <a:pt x="10054" y="2116"/>
                      <a:pt x="9737" y="2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0" name="Google Shape;13372;g3acbb144eea_1_6349">
                <a:extLst>
                  <a:ext uri="{FF2B5EF4-FFF2-40B4-BE49-F238E27FC236}">
                    <a16:creationId xmlns:a16="http://schemas.microsoft.com/office/drawing/2014/main" id="{40FC6261-F50B-9A70-00E9-7202BFC44F3E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3810" y="0"/>
                    </a:moveTo>
                    <a:cubicBezTo>
                      <a:pt x="2434" y="3598"/>
                      <a:pt x="1270" y="7303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1" name="Google Shape;13373;g3acbb144eea_1_6349">
                <a:extLst>
                  <a:ext uri="{FF2B5EF4-FFF2-40B4-BE49-F238E27FC236}">
                    <a16:creationId xmlns:a16="http://schemas.microsoft.com/office/drawing/2014/main" id="{A74F1255-C288-701E-FFD1-D89CA55EBAC9}"/>
                  </a:ext>
                </a:extLst>
              </p:cNvPr>
              <p:cNvSpPr/>
              <p:nvPr/>
            </p:nvSpPr>
            <p:spPr>
              <a:xfrm>
                <a:off x="1762125" y="4138929"/>
                <a:ext cx="15875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5875" h="7302" extrusionOk="0">
                    <a:moveTo>
                      <a:pt x="0" y="0"/>
                    </a:moveTo>
                    <a:cubicBezTo>
                      <a:pt x="5397" y="2223"/>
                      <a:pt x="10583" y="4763"/>
                      <a:pt x="15875" y="7303"/>
                    </a:cubicBezTo>
                    <a:cubicBezTo>
                      <a:pt x="13652" y="6244"/>
                      <a:pt x="11536" y="4869"/>
                      <a:pt x="9207" y="3810"/>
                    </a:cubicBezTo>
                    <a:cubicBezTo>
                      <a:pt x="6138" y="2434"/>
                      <a:pt x="3069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2" name="Google Shape;13374;g3acbb144eea_1_6349">
                <a:extLst>
                  <a:ext uri="{FF2B5EF4-FFF2-40B4-BE49-F238E27FC236}">
                    <a16:creationId xmlns:a16="http://schemas.microsoft.com/office/drawing/2014/main" id="{609F7500-4967-B3C8-48FC-7C6E86846E57}"/>
                  </a:ext>
                </a:extLst>
              </p:cNvPr>
              <p:cNvSpPr/>
              <p:nvPr/>
            </p:nvSpPr>
            <p:spPr>
              <a:xfrm>
                <a:off x="1391179" y="4611687"/>
                <a:ext cx="2222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550" extrusionOk="0">
                    <a:moveTo>
                      <a:pt x="0" y="0"/>
                    </a:moveTo>
                    <a:cubicBezTo>
                      <a:pt x="847" y="1482"/>
                      <a:pt x="1482" y="2963"/>
                      <a:pt x="2223" y="4551"/>
                    </a:cubicBezTo>
                    <a:cubicBezTo>
                      <a:pt x="1482" y="3069"/>
                      <a:pt x="847" y="14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3" name="Google Shape;13375;g3acbb144eea_1_6349">
                <a:extLst>
                  <a:ext uri="{FF2B5EF4-FFF2-40B4-BE49-F238E27FC236}">
                    <a16:creationId xmlns:a16="http://schemas.microsoft.com/office/drawing/2014/main" id="{9FA9344B-940C-AA05-455B-F314FEA47D48}"/>
                  </a:ext>
                </a:extLst>
              </p:cNvPr>
              <p:cNvSpPr/>
              <p:nvPr/>
            </p:nvSpPr>
            <p:spPr>
              <a:xfrm>
                <a:off x="2870835" y="5342995"/>
                <a:ext cx="82020" cy="108373"/>
              </a:xfrm>
              <a:custGeom>
                <a:avLst/>
                <a:gdLst/>
                <a:ahLst/>
                <a:cxnLst/>
                <a:rect l="l" t="t" r="r" b="b"/>
                <a:pathLst>
                  <a:path w="82020" h="108373" extrusionOk="0">
                    <a:moveTo>
                      <a:pt x="16827" y="98742"/>
                    </a:moveTo>
                    <a:cubicBezTo>
                      <a:pt x="14182" y="100541"/>
                      <a:pt x="11324" y="101917"/>
                      <a:pt x="8572" y="103505"/>
                    </a:cubicBezTo>
                    <a:cubicBezTo>
                      <a:pt x="8572" y="103505"/>
                      <a:pt x="8572" y="103611"/>
                      <a:pt x="8572" y="103717"/>
                    </a:cubicBezTo>
                    <a:cubicBezTo>
                      <a:pt x="7408" y="104457"/>
                      <a:pt x="6138" y="104987"/>
                      <a:pt x="4868" y="105622"/>
                    </a:cubicBezTo>
                    <a:cubicBezTo>
                      <a:pt x="3281" y="106468"/>
                      <a:pt x="1693" y="107633"/>
                      <a:pt x="0" y="108374"/>
                    </a:cubicBezTo>
                    <a:cubicBezTo>
                      <a:pt x="5609" y="105516"/>
                      <a:pt x="11218" y="102341"/>
                      <a:pt x="16616" y="98742"/>
                    </a:cubicBezTo>
                    <a:cubicBezTo>
                      <a:pt x="52070" y="74824"/>
                      <a:pt x="74506" y="38841"/>
                      <a:pt x="82021" y="0"/>
                    </a:cubicBezTo>
                    <a:cubicBezTo>
                      <a:pt x="74401" y="38841"/>
                      <a:pt x="52070" y="74930"/>
                      <a:pt x="16616" y="987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4" name="Google Shape;13376;g3acbb144eea_1_6349">
                <a:extLst>
                  <a:ext uri="{FF2B5EF4-FFF2-40B4-BE49-F238E27FC236}">
                    <a16:creationId xmlns:a16="http://schemas.microsoft.com/office/drawing/2014/main" id="{F0C9EE8E-77ED-063D-BA21-CC56ED02BD63}"/>
                  </a:ext>
                </a:extLst>
              </p:cNvPr>
              <p:cNvSpPr/>
              <p:nvPr/>
            </p:nvSpPr>
            <p:spPr>
              <a:xfrm>
                <a:off x="2739178" y="5454967"/>
                <a:ext cx="11112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4339" extrusionOk="0">
                    <a:moveTo>
                      <a:pt x="0" y="0"/>
                    </a:moveTo>
                    <a:cubicBezTo>
                      <a:pt x="3704" y="1588"/>
                      <a:pt x="7408" y="2964"/>
                      <a:pt x="11112" y="4340"/>
                    </a:cubicBezTo>
                    <a:cubicBezTo>
                      <a:pt x="8043" y="3281"/>
                      <a:pt x="4868" y="2117"/>
                      <a:pt x="1799" y="847"/>
                    </a:cubicBezTo>
                    <a:cubicBezTo>
                      <a:pt x="1164" y="635"/>
                      <a:pt x="529" y="3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5" name="Google Shape;13377;g3acbb144eea_1_6349">
                <a:extLst>
                  <a:ext uri="{FF2B5EF4-FFF2-40B4-BE49-F238E27FC236}">
                    <a16:creationId xmlns:a16="http://schemas.microsoft.com/office/drawing/2014/main" id="{06CC3426-4B84-E8F4-346F-CA5A87EDF917}"/>
                  </a:ext>
                </a:extLst>
              </p:cNvPr>
              <p:cNvSpPr/>
              <p:nvPr/>
            </p:nvSpPr>
            <p:spPr>
              <a:xfrm>
                <a:off x="2682134" y="5412316"/>
                <a:ext cx="3810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4127" extrusionOk="0">
                    <a:moveTo>
                      <a:pt x="0" y="0"/>
                    </a:moveTo>
                    <a:cubicBezTo>
                      <a:pt x="1164" y="1482"/>
                      <a:pt x="2540" y="2752"/>
                      <a:pt x="3810" y="4128"/>
                    </a:cubicBezTo>
                    <a:cubicBezTo>
                      <a:pt x="3810" y="4128"/>
                      <a:pt x="3810" y="4128"/>
                      <a:pt x="3704" y="4022"/>
                    </a:cubicBezTo>
                    <a:cubicBezTo>
                      <a:pt x="2540" y="2646"/>
                      <a:pt x="1164" y="137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6" name="Google Shape;13378;g3acbb144eea_1_6349">
                <a:extLst>
                  <a:ext uri="{FF2B5EF4-FFF2-40B4-BE49-F238E27FC236}">
                    <a16:creationId xmlns:a16="http://schemas.microsoft.com/office/drawing/2014/main" id="{0D54CDC2-1D97-77CC-7AF8-65204A15CC72}"/>
                  </a:ext>
                </a:extLst>
              </p:cNvPr>
              <p:cNvSpPr/>
              <p:nvPr/>
            </p:nvSpPr>
            <p:spPr>
              <a:xfrm>
                <a:off x="2765213" y="5463328"/>
                <a:ext cx="72919" cy="4560"/>
              </a:xfrm>
              <a:custGeom>
                <a:avLst/>
                <a:gdLst/>
                <a:ahLst/>
                <a:cxnLst/>
                <a:rect l="l" t="t" r="r" b="b"/>
                <a:pathLst>
                  <a:path w="72919" h="4560" extrusionOk="0">
                    <a:moveTo>
                      <a:pt x="58526" y="2964"/>
                    </a:moveTo>
                    <a:cubicBezTo>
                      <a:pt x="54081" y="3599"/>
                      <a:pt x="49636" y="4128"/>
                      <a:pt x="45191" y="4340"/>
                    </a:cubicBezTo>
                    <a:cubicBezTo>
                      <a:pt x="44768" y="4340"/>
                      <a:pt x="44344" y="4340"/>
                      <a:pt x="43815" y="4340"/>
                    </a:cubicBezTo>
                    <a:cubicBezTo>
                      <a:pt x="39582" y="4551"/>
                      <a:pt x="35242" y="4657"/>
                      <a:pt x="31009" y="4445"/>
                    </a:cubicBezTo>
                    <a:cubicBezTo>
                      <a:pt x="30374" y="4445"/>
                      <a:pt x="29739" y="4445"/>
                      <a:pt x="28998" y="4445"/>
                    </a:cubicBezTo>
                    <a:cubicBezTo>
                      <a:pt x="24977" y="4234"/>
                      <a:pt x="20849" y="3916"/>
                      <a:pt x="16827" y="3493"/>
                    </a:cubicBezTo>
                    <a:cubicBezTo>
                      <a:pt x="15875" y="3387"/>
                      <a:pt x="15028" y="3281"/>
                      <a:pt x="14182" y="3070"/>
                    </a:cubicBezTo>
                    <a:cubicBezTo>
                      <a:pt x="10372" y="2541"/>
                      <a:pt x="6668" y="1906"/>
                      <a:pt x="2857" y="1059"/>
                    </a:cubicBezTo>
                    <a:cubicBezTo>
                      <a:pt x="1905" y="847"/>
                      <a:pt x="952" y="636"/>
                      <a:pt x="0" y="318"/>
                    </a:cubicBezTo>
                    <a:cubicBezTo>
                      <a:pt x="23707" y="5927"/>
                      <a:pt x="48683" y="6033"/>
                      <a:pt x="72919" y="0"/>
                    </a:cubicBezTo>
                    <a:cubicBezTo>
                      <a:pt x="68368" y="1165"/>
                      <a:pt x="63817" y="2011"/>
                      <a:pt x="59161" y="2752"/>
                    </a:cubicBezTo>
                    <a:cubicBezTo>
                      <a:pt x="58949" y="2752"/>
                      <a:pt x="58632" y="2752"/>
                      <a:pt x="58420" y="28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7" name="Google Shape;13379;g3acbb144eea_1_6349">
                <a:extLst>
                  <a:ext uri="{FF2B5EF4-FFF2-40B4-BE49-F238E27FC236}">
                    <a16:creationId xmlns:a16="http://schemas.microsoft.com/office/drawing/2014/main" id="{C4B384E9-6DB0-3CD1-62E4-E7FF198222D9}"/>
                  </a:ext>
                </a:extLst>
              </p:cNvPr>
              <p:cNvSpPr/>
              <p:nvPr/>
            </p:nvSpPr>
            <p:spPr>
              <a:xfrm>
                <a:off x="1402714" y="4639309"/>
                <a:ext cx="1693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6138" extrusionOk="0">
                    <a:moveTo>
                      <a:pt x="0" y="0"/>
                    </a:moveTo>
                    <a:cubicBezTo>
                      <a:pt x="635" y="2011"/>
                      <a:pt x="1058" y="4128"/>
                      <a:pt x="1693" y="6139"/>
                    </a:cubicBezTo>
                    <a:cubicBezTo>
                      <a:pt x="1164" y="4128"/>
                      <a:pt x="635" y="20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8" name="Google Shape;13380;g3acbb144eea_1_6349">
                <a:extLst>
                  <a:ext uri="{FF2B5EF4-FFF2-40B4-BE49-F238E27FC236}">
                    <a16:creationId xmlns:a16="http://schemas.microsoft.com/office/drawing/2014/main" id="{0FA3D16D-0096-1F99-07AB-A64C96AAA503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11324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1324" h="12276" extrusionOk="0">
                    <a:moveTo>
                      <a:pt x="0" y="0"/>
                    </a:moveTo>
                    <a:cubicBezTo>
                      <a:pt x="3916" y="3916"/>
                      <a:pt x="7620" y="8043"/>
                      <a:pt x="11324" y="12277"/>
                    </a:cubicBezTo>
                    <a:cubicBezTo>
                      <a:pt x="8890" y="9525"/>
                      <a:pt x="6562" y="6668"/>
                      <a:pt x="4127" y="4022"/>
                    </a:cubicBezTo>
                    <a:cubicBezTo>
                      <a:pt x="2857" y="2646"/>
                      <a:pt x="1376" y="1376"/>
                      <a:pt x="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9" name="Google Shape;13381;g3acbb144eea_1_6349">
                <a:extLst>
                  <a:ext uri="{FF2B5EF4-FFF2-40B4-BE49-F238E27FC236}">
                    <a16:creationId xmlns:a16="http://schemas.microsoft.com/office/drawing/2014/main" id="{83B5FA7B-A52E-A09B-413C-92D58F24D61A}"/>
                  </a:ext>
                </a:extLst>
              </p:cNvPr>
              <p:cNvSpPr/>
              <p:nvPr/>
            </p:nvSpPr>
            <p:spPr>
              <a:xfrm>
                <a:off x="2953067" y="5298440"/>
                <a:ext cx="2893" cy="44449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44449" extrusionOk="0">
                    <a:moveTo>
                      <a:pt x="2222" y="0"/>
                    </a:moveTo>
                    <a:cubicBezTo>
                      <a:pt x="3598" y="14922"/>
                      <a:pt x="2857" y="29951"/>
                      <a:pt x="0" y="44450"/>
                    </a:cubicBezTo>
                    <a:cubicBezTo>
                      <a:pt x="2857" y="29845"/>
                      <a:pt x="3598" y="14922"/>
                      <a:pt x="22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0" name="Google Shape;13382;g3acbb144eea_1_6349">
                <a:extLst>
                  <a:ext uri="{FF2B5EF4-FFF2-40B4-BE49-F238E27FC236}">
                    <a16:creationId xmlns:a16="http://schemas.microsoft.com/office/drawing/2014/main" id="{E3AF3B60-4AED-0E55-39DF-124E4C429291}"/>
                  </a:ext>
                </a:extLst>
              </p:cNvPr>
              <p:cNvSpPr/>
              <p:nvPr/>
            </p:nvSpPr>
            <p:spPr>
              <a:xfrm>
                <a:off x="2754418" y="5460788"/>
                <a:ext cx="1026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2751" extrusionOk="0">
                    <a:moveTo>
                      <a:pt x="10266" y="2752"/>
                    </a:moveTo>
                    <a:cubicBezTo>
                      <a:pt x="6773" y="1905"/>
                      <a:pt x="3386" y="1059"/>
                      <a:pt x="0" y="0"/>
                    </a:cubicBezTo>
                    <a:cubicBezTo>
                      <a:pt x="3386" y="1059"/>
                      <a:pt x="6879" y="2011"/>
                      <a:pt x="10266" y="27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1" name="Google Shape;13383;g3acbb144eea_1_6349">
                <a:extLst>
                  <a:ext uri="{FF2B5EF4-FFF2-40B4-BE49-F238E27FC236}">
                    <a16:creationId xmlns:a16="http://schemas.microsoft.com/office/drawing/2014/main" id="{85F68947-5355-8235-DD64-F8D14E4B8F3C}"/>
                  </a:ext>
                </a:extLst>
              </p:cNvPr>
              <p:cNvSpPr/>
              <p:nvPr/>
            </p:nvSpPr>
            <p:spPr>
              <a:xfrm>
                <a:off x="2838661" y="5452109"/>
                <a:ext cx="30691" cy="11218"/>
              </a:xfrm>
              <a:custGeom>
                <a:avLst/>
                <a:gdLst/>
                <a:ahLst/>
                <a:cxnLst/>
                <a:rect l="l" t="t" r="r" b="b"/>
                <a:pathLst>
                  <a:path w="30691" h="11218" extrusionOk="0">
                    <a:moveTo>
                      <a:pt x="13864" y="7091"/>
                    </a:moveTo>
                    <a:cubicBezTo>
                      <a:pt x="13864" y="7091"/>
                      <a:pt x="13864" y="7091"/>
                      <a:pt x="13864" y="7091"/>
                    </a:cubicBezTo>
                    <a:cubicBezTo>
                      <a:pt x="9313" y="8678"/>
                      <a:pt x="4657" y="10054"/>
                      <a:pt x="0" y="11218"/>
                    </a:cubicBezTo>
                    <a:cubicBezTo>
                      <a:pt x="10477" y="8572"/>
                      <a:pt x="20743" y="4869"/>
                      <a:pt x="30692" y="0"/>
                    </a:cubicBezTo>
                    <a:cubicBezTo>
                      <a:pt x="30163" y="212"/>
                      <a:pt x="29633" y="424"/>
                      <a:pt x="29104" y="635"/>
                    </a:cubicBezTo>
                    <a:cubicBezTo>
                      <a:pt x="24130" y="3070"/>
                      <a:pt x="19050" y="5186"/>
                      <a:pt x="13864" y="69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2" name="Google Shape;13384;g3acbb144eea_1_6349">
                <a:extLst>
                  <a:ext uri="{FF2B5EF4-FFF2-40B4-BE49-F238E27FC236}">
                    <a16:creationId xmlns:a16="http://schemas.microsoft.com/office/drawing/2014/main" id="{E9534620-803E-2DF4-4674-B82A449D86C2}"/>
                  </a:ext>
                </a:extLst>
              </p:cNvPr>
              <p:cNvSpPr/>
              <p:nvPr/>
            </p:nvSpPr>
            <p:spPr>
              <a:xfrm>
                <a:off x="2727960" y="5449569"/>
                <a:ext cx="8149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021" extrusionOk="0">
                    <a:moveTo>
                      <a:pt x="8149" y="4022"/>
                    </a:moveTo>
                    <a:cubicBezTo>
                      <a:pt x="5397" y="2752"/>
                      <a:pt x="2646" y="1482"/>
                      <a:pt x="0" y="0"/>
                    </a:cubicBezTo>
                    <a:cubicBezTo>
                      <a:pt x="2646" y="1482"/>
                      <a:pt x="5397" y="2646"/>
                      <a:pt x="8149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3" name="Google Shape;13385;g3acbb144eea_1_6349">
                <a:extLst>
                  <a:ext uri="{FF2B5EF4-FFF2-40B4-BE49-F238E27FC236}">
                    <a16:creationId xmlns:a16="http://schemas.microsoft.com/office/drawing/2014/main" id="{CD243FCC-8D1D-E0D9-512F-AE55419B5A0B}"/>
                  </a:ext>
                </a:extLst>
              </p:cNvPr>
              <p:cNvSpPr/>
              <p:nvPr/>
            </p:nvSpPr>
            <p:spPr>
              <a:xfrm>
                <a:off x="1881504" y="4228041"/>
                <a:ext cx="17039" cy="22860"/>
              </a:xfrm>
              <a:custGeom>
                <a:avLst/>
                <a:gdLst/>
                <a:ahLst/>
                <a:cxnLst/>
                <a:rect l="l" t="t" r="r" b="b"/>
                <a:pathLst>
                  <a:path w="17039" h="22860" extrusionOk="0">
                    <a:moveTo>
                      <a:pt x="0" y="106"/>
                    </a:moveTo>
                    <a:cubicBezTo>
                      <a:pt x="5927" y="7408"/>
                      <a:pt x="11748" y="14923"/>
                      <a:pt x="17039" y="22860"/>
                    </a:cubicBezTo>
                    <a:cubicBezTo>
                      <a:pt x="12171" y="15663"/>
                      <a:pt x="7091" y="8678"/>
                      <a:pt x="1693" y="2011"/>
                    </a:cubicBezTo>
                    <a:cubicBezTo>
                      <a:pt x="1164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4" name="Google Shape;13386;g3acbb144eea_1_6349">
                <a:extLst>
                  <a:ext uri="{FF2B5EF4-FFF2-40B4-BE49-F238E27FC236}">
                    <a16:creationId xmlns:a16="http://schemas.microsoft.com/office/drawing/2014/main" id="{FD07B0E7-24E5-0401-8589-12A5E1529984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17674" y="0"/>
                    </a:moveTo>
                    <a:cubicBezTo>
                      <a:pt x="11748" y="2540"/>
                      <a:pt x="5821" y="5397"/>
                      <a:pt x="0" y="8361"/>
                    </a:cubicBezTo>
                    <a:cubicBezTo>
                      <a:pt x="5821" y="5397"/>
                      <a:pt x="11748" y="2540"/>
                      <a:pt x="176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5" name="Google Shape;13387;g3acbb144eea_1_6349">
                <a:extLst>
                  <a:ext uri="{FF2B5EF4-FFF2-40B4-BE49-F238E27FC236}">
                    <a16:creationId xmlns:a16="http://schemas.microsoft.com/office/drawing/2014/main" id="{66C91782-4939-150E-9658-8CBAD727559A}"/>
                  </a:ext>
                </a:extLst>
              </p:cNvPr>
              <p:cNvSpPr/>
              <p:nvPr/>
            </p:nvSpPr>
            <p:spPr>
              <a:xfrm>
                <a:off x="1670896" y="4115646"/>
                <a:ext cx="26458" cy="3809"/>
              </a:xfrm>
              <a:custGeom>
                <a:avLst/>
                <a:gdLst/>
                <a:ahLst/>
                <a:cxnLst/>
                <a:rect l="l" t="t" r="r" b="b"/>
                <a:pathLst>
                  <a:path w="26458" h="3809" extrusionOk="0">
                    <a:moveTo>
                      <a:pt x="26458" y="3810"/>
                    </a:moveTo>
                    <a:cubicBezTo>
                      <a:pt x="17674" y="2222"/>
                      <a:pt x="8890" y="847"/>
                      <a:pt x="0" y="0"/>
                    </a:cubicBezTo>
                    <a:cubicBezTo>
                      <a:pt x="8890" y="847"/>
                      <a:pt x="17674" y="2222"/>
                      <a:pt x="26458" y="38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6" name="Google Shape;13388;g3acbb144eea_1_6349">
                <a:extLst>
                  <a:ext uri="{FF2B5EF4-FFF2-40B4-BE49-F238E27FC236}">
                    <a16:creationId xmlns:a16="http://schemas.microsoft.com/office/drawing/2014/main" id="{0C9F6A00-E486-ACAB-3054-D31F32C1DDA5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14817" y="13123"/>
                    </a:moveTo>
                    <a:cubicBezTo>
                      <a:pt x="10054" y="8572"/>
                      <a:pt x="5080" y="4233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7" name="Google Shape;13389;g3acbb144eea_1_6349">
                <a:extLst>
                  <a:ext uri="{FF2B5EF4-FFF2-40B4-BE49-F238E27FC236}">
                    <a16:creationId xmlns:a16="http://schemas.microsoft.com/office/drawing/2014/main" id="{FCCBF761-4D35-7533-EDA8-8B3ACD9F4699}"/>
                  </a:ext>
                </a:extLst>
              </p:cNvPr>
              <p:cNvSpPr/>
              <p:nvPr/>
            </p:nvSpPr>
            <p:spPr>
              <a:xfrm>
                <a:off x="1729422" y="4127076"/>
                <a:ext cx="25294" cy="8784"/>
              </a:xfrm>
              <a:custGeom>
                <a:avLst/>
                <a:gdLst/>
                <a:ahLst/>
                <a:cxnLst/>
                <a:rect l="l" t="t" r="r" b="b"/>
                <a:pathLst>
                  <a:path w="25294" h="8784" extrusionOk="0">
                    <a:moveTo>
                      <a:pt x="25294" y="8784"/>
                    </a:moveTo>
                    <a:cubicBezTo>
                      <a:pt x="16933" y="5504"/>
                      <a:pt x="8572" y="2434"/>
                      <a:pt x="0" y="0"/>
                    </a:cubicBezTo>
                    <a:cubicBezTo>
                      <a:pt x="8572" y="2540"/>
                      <a:pt x="17039" y="5609"/>
                      <a:pt x="25294" y="87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8" name="Google Shape;13390;g3acbb144eea_1_6349">
                <a:extLst>
                  <a:ext uri="{FF2B5EF4-FFF2-40B4-BE49-F238E27FC236}">
                    <a16:creationId xmlns:a16="http://schemas.microsoft.com/office/drawing/2014/main" id="{77FE0C02-17B3-D6BB-AD1F-F1D84ED048E9}"/>
                  </a:ext>
                </a:extLst>
              </p:cNvPr>
              <p:cNvSpPr/>
              <p:nvPr/>
            </p:nvSpPr>
            <p:spPr>
              <a:xfrm>
                <a:off x="2692399" y="5423429"/>
                <a:ext cx="34925" cy="25823"/>
              </a:xfrm>
              <a:custGeom>
                <a:avLst/>
                <a:gdLst/>
                <a:ahLst/>
                <a:cxnLst/>
                <a:rect l="l" t="t" r="r" b="b"/>
                <a:pathLst>
                  <a:path w="34925" h="25823" extrusionOk="0">
                    <a:moveTo>
                      <a:pt x="23072" y="18732"/>
                    </a:moveTo>
                    <a:cubicBezTo>
                      <a:pt x="21061" y="17462"/>
                      <a:pt x="19262" y="15981"/>
                      <a:pt x="17251" y="14499"/>
                    </a:cubicBezTo>
                    <a:cubicBezTo>
                      <a:pt x="15240" y="13017"/>
                      <a:pt x="13123" y="11535"/>
                      <a:pt x="11113" y="9948"/>
                    </a:cubicBezTo>
                    <a:cubicBezTo>
                      <a:pt x="8996" y="8255"/>
                      <a:pt x="6985" y="6350"/>
                      <a:pt x="4974" y="4551"/>
                    </a:cubicBezTo>
                    <a:cubicBezTo>
                      <a:pt x="3281" y="3069"/>
                      <a:pt x="1588" y="1587"/>
                      <a:pt x="0" y="0"/>
                    </a:cubicBezTo>
                    <a:cubicBezTo>
                      <a:pt x="10478" y="10371"/>
                      <a:pt x="22331" y="18944"/>
                      <a:pt x="34925" y="25823"/>
                    </a:cubicBezTo>
                    <a:cubicBezTo>
                      <a:pt x="33337" y="24977"/>
                      <a:pt x="31750" y="24024"/>
                      <a:pt x="30163" y="23072"/>
                    </a:cubicBezTo>
                    <a:cubicBezTo>
                      <a:pt x="27728" y="21696"/>
                      <a:pt x="25294" y="20320"/>
                      <a:pt x="22966" y="187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9" name="Google Shape;13391;g3acbb144eea_1_6349">
                <a:extLst>
                  <a:ext uri="{FF2B5EF4-FFF2-40B4-BE49-F238E27FC236}">
                    <a16:creationId xmlns:a16="http://schemas.microsoft.com/office/drawing/2014/main" id="{31A45932-203E-A37D-D4E6-1E18B91BD773}"/>
                  </a:ext>
                </a:extLst>
              </p:cNvPr>
              <p:cNvSpPr/>
              <p:nvPr/>
            </p:nvSpPr>
            <p:spPr>
              <a:xfrm>
                <a:off x="1408641" y="4667990"/>
                <a:ext cx="529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529" h="6667" extrusionOk="0">
                    <a:moveTo>
                      <a:pt x="0" y="0"/>
                    </a:moveTo>
                    <a:cubicBezTo>
                      <a:pt x="212" y="2222"/>
                      <a:pt x="423" y="4445"/>
                      <a:pt x="529" y="6668"/>
                    </a:cubicBezTo>
                    <a:cubicBezTo>
                      <a:pt x="423" y="4445"/>
                      <a:pt x="212" y="22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0" name="Google Shape;13392;g3acbb144eea_1_6349">
                <a:extLst>
                  <a:ext uri="{FF2B5EF4-FFF2-40B4-BE49-F238E27FC236}">
                    <a16:creationId xmlns:a16="http://schemas.microsoft.com/office/drawing/2014/main" id="{702CFB31-B0FC-C61E-8F52-66FBD6E35033}"/>
                  </a:ext>
                </a:extLst>
              </p:cNvPr>
              <p:cNvSpPr/>
              <p:nvPr/>
            </p:nvSpPr>
            <p:spPr>
              <a:xfrm>
                <a:off x="1408324" y="4696777"/>
                <a:ext cx="74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879" extrusionOk="0">
                    <a:moveTo>
                      <a:pt x="741" y="0"/>
                    </a:moveTo>
                    <a:cubicBezTo>
                      <a:pt x="529" y="2328"/>
                      <a:pt x="317" y="4657"/>
                      <a:pt x="0" y="6879"/>
                    </a:cubicBezTo>
                    <a:cubicBezTo>
                      <a:pt x="317" y="4551"/>
                      <a:pt x="529" y="2328"/>
                      <a:pt x="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1" name="Google Shape;13393;g3acbb144eea_1_6349">
                <a:extLst>
                  <a:ext uri="{FF2B5EF4-FFF2-40B4-BE49-F238E27FC236}">
                    <a16:creationId xmlns:a16="http://schemas.microsoft.com/office/drawing/2014/main" id="{28DCC03C-74AC-D67E-3531-B1F2F1447B39}"/>
                  </a:ext>
                </a:extLst>
              </p:cNvPr>
              <p:cNvSpPr/>
              <p:nvPr/>
            </p:nvSpPr>
            <p:spPr>
              <a:xfrm>
                <a:off x="1618509" y="4114329"/>
                <a:ext cx="15028" cy="787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787" extrusionOk="0">
                    <a:moveTo>
                      <a:pt x="0" y="788"/>
                    </a:moveTo>
                    <a:cubicBezTo>
                      <a:pt x="4974" y="470"/>
                      <a:pt x="9948" y="153"/>
                      <a:pt x="15028" y="47"/>
                    </a:cubicBezTo>
                    <a:cubicBezTo>
                      <a:pt x="12488" y="47"/>
                      <a:pt x="10054" y="-59"/>
                      <a:pt x="7514" y="47"/>
                    </a:cubicBezTo>
                    <a:cubicBezTo>
                      <a:pt x="4974" y="153"/>
                      <a:pt x="2540" y="576"/>
                      <a:pt x="106" y="7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2" name="Google Shape;13394;g3acbb144eea_1_6349">
                <a:extLst>
                  <a:ext uri="{FF2B5EF4-FFF2-40B4-BE49-F238E27FC236}">
                    <a16:creationId xmlns:a16="http://schemas.microsoft.com/office/drawing/2014/main" id="{C8B31587-837A-3D25-F142-4D1067894A01}"/>
                  </a:ext>
                </a:extLst>
              </p:cNvPr>
              <p:cNvSpPr/>
              <p:nvPr/>
            </p:nvSpPr>
            <p:spPr>
              <a:xfrm>
                <a:off x="1409488" y="4682384"/>
                <a:ext cx="47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47" h="6879" extrusionOk="0">
                    <a:moveTo>
                      <a:pt x="0" y="0"/>
                    </a:moveTo>
                    <a:cubicBezTo>
                      <a:pt x="0" y="2328"/>
                      <a:pt x="0" y="4551"/>
                      <a:pt x="0" y="6879"/>
                    </a:cubicBezTo>
                    <a:cubicBezTo>
                      <a:pt x="0" y="4551"/>
                      <a:pt x="106" y="232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3" name="Google Shape;13395;g3acbb144eea_1_6349">
                <a:extLst>
                  <a:ext uri="{FF2B5EF4-FFF2-40B4-BE49-F238E27FC236}">
                    <a16:creationId xmlns:a16="http://schemas.microsoft.com/office/drawing/2014/main" id="{3EA2A8AC-F7C4-F8F8-A107-C1C9AD7A7AFB}"/>
                  </a:ext>
                </a:extLst>
              </p:cNvPr>
              <p:cNvSpPr/>
              <p:nvPr/>
            </p:nvSpPr>
            <p:spPr>
              <a:xfrm>
                <a:off x="1526222" y="4127076"/>
                <a:ext cx="25399" cy="8995"/>
              </a:xfrm>
              <a:custGeom>
                <a:avLst/>
                <a:gdLst/>
                <a:ahLst/>
                <a:cxnLst/>
                <a:rect l="l" t="t" r="r" b="b"/>
                <a:pathLst>
                  <a:path w="25399" h="8995" extrusionOk="0">
                    <a:moveTo>
                      <a:pt x="0" y="8996"/>
                    </a:moveTo>
                    <a:cubicBezTo>
                      <a:pt x="8361" y="5609"/>
                      <a:pt x="16827" y="2540"/>
                      <a:pt x="25400" y="0"/>
                    </a:cubicBezTo>
                    <a:cubicBezTo>
                      <a:pt x="18521" y="2117"/>
                      <a:pt x="11536" y="4445"/>
                      <a:pt x="4762" y="6985"/>
                    </a:cubicBezTo>
                    <a:cubicBezTo>
                      <a:pt x="3175" y="7620"/>
                      <a:pt x="1587" y="8361"/>
                      <a:pt x="0" y="89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4" name="Google Shape;13396;g3acbb144eea_1_6349">
                <a:extLst>
                  <a:ext uri="{FF2B5EF4-FFF2-40B4-BE49-F238E27FC236}">
                    <a16:creationId xmlns:a16="http://schemas.microsoft.com/office/drawing/2014/main" id="{A51E60E3-3F53-84D1-5038-64E7B8F6478C}"/>
                  </a:ext>
                </a:extLst>
              </p:cNvPr>
              <p:cNvSpPr/>
              <p:nvPr/>
            </p:nvSpPr>
            <p:spPr>
              <a:xfrm>
                <a:off x="1406313" y="4653597"/>
                <a:ext cx="1164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6456" extrusionOk="0">
                    <a:moveTo>
                      <a:pt x="0" y="0"/>
                    </a:moveTo>
                    <a:cubicBezTo>
                      <a:pt x="423" y="2117"/>
                      <a:pt x="741" y="4339"/>
                      <a:pt x="1164" y="6456"/>
                    </a:cubicBezTo>
                    <a:cubicBezTo>
                      <a:pt x="847" y="4339"/>
                      <a:pt x="529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5" name="Google Shape;13397;g3acbb144eea_1_6349">
                <a:extLst>
                  <a:ext uri="{FF2B5EF4-FFF2-40B4-BE49-F238E27FC236}">
                    <a16:creationId xmlns:a16="http://schemas.microsoft.com/office/drawing/2014/main" id="{517AF7EB-9FD2-2145-C1BA-5E4A04C4C5A6}"/>
                  </a:ext>
                </a:extLst>
              </p:cNvPr>
              <p:cNvSpPr/>
              <p:nvPr/>
            </p:nvSpPr>
            <p:spPr>
              <a:xfrm>
                <a:off x="1581149" y="4116493"/>
                <a:ext cx="2243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22436" h="3280" extrusionOk="0">
                    <a:moveTo>
                      <a:pt x="0" y="3281"/>
                    </a:moveTo>
                    <a:cubicBezTo>
                      <a:pt x="7408" y="1799"/>
                      <a:pt x="14923" y="952"/>
                      <a:pt x="22437" y="0"/>
                    </a:cubicBezTo>
                    <a:cubicBezTo>
                      <a:pt x="19897" y="317"/>
                      <a:pt x="17463" y="317"/>
                      <a:pt x="14923" y="741"/>
                    </a:cubicBezTo>
                    <a:cubicBezTo>
                      <a:pt x="9948" y="1482"/>
                      <a:pt x="4974" y="2328"/>
                      <a:pt x="0" y="32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6" name="Google Shape;13398;g3acbb144eea_1_6349">
                <a:extLst>
                  <a:ext uri="{FF2B5EF4-FFF2-40B4-BE49-F238E27FC236}">
                    <a16:creationId xmlns:a16="http://schemas.microsoft.com/office/drawing/2014/main" id="{8EB3B016-2FFB-67CA-C97F-F450602B6D08}"/>
                  </a:ext>
                </a:extLst>
              </p:cNvPr>
              <p:cNvSpPr/>
              <p:nvPr/>
            </p:nvSpPr>
            <p:spPr>
              <a:xfrm>
                <a:off x="1402185" y="4725034"/>
                <a:ext cx="2010" cy="687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6879" extrusionOk="0">
                    <a:moveTo>
                      <a:pt x="2011" y="0"/>
                    </a:moveTo>
                    <a:cubicBezTo>
                      <a:pt x="1376" y="2328"/>
                      <a:pt x="741" y="4657"/>
                      <a:pt x="0" y="6879"/>
                    </a:cubicBezTo>
                    <a:cubicBezTo>
                      <a:pt x="741" y="4551"/>
                      <a:pt x="1376" y="2328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7" name="Google Shape;13399;g3acbb144eea_1_6349">
                <a:extLst>
                  <a:ext uri="{FF2B5EF4-FFF2-40B4-BE49-F238E27FC236}">
                    <a16:creationId xmlns:a16="http://schemas.microsoft.com/office/drawing/2014/main" id="{BB881431-E7CE-3CFE-DF0A-1DEA33A68D57}"/>
                  </a:ext>
                </a:extLst>
              </p:cNvPr>
              <p:cNvSpPr/>
              <p:nvPr/>
            </p:nvSpPr>
            <p:spPr>
              <a:xfrm>
                <a:off x="1374669" y="4776787"/>
                <a:ext cx="4656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6244" extrusionOk="0">
                    <a:moveTo>
                      <a:pt x="4657" y="0"/>
                    </a:moveTo>
                    <a:cubicBezTo>
                      <a:pt x="3069" y="2116"/>
                      <a:pt x="1587" y="4233"/>
                      <a:pt x="0" y="6244"/>
                    </a:cubicBezTo>
                    <a:cubicBezTo>
                      <a:pt x="1693" y="4233"/>
                      <a:pt x="3175" y="2116"/>
                      <a:pt x="46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8" name="Google Shape;13400;g3acbb144eea_1_6349">
                <a:extLst>
                  <a:ext uri="{FF2B5EF4-FFF2-40B4-BE49-F238E27FC236}">
                    <a16:creationId xmlns:a16="http://schemas.microsoft.com/office/drawing/2014/main" id="{D16BCF6B-02C1-B80F-1658-BD32C1002C10}"/>
                  </a:ext>
                </a:extLst>
              </p:cNvPr>
              <p:cNvSpPr/>
              <p:nvPr/>
            </p:nvSpPr>
            <p:spPr>
              <a:xfrm>
                <a:off x="1364720" y="4788111"/>
                <a:ext cx="5397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5926" extrusionOk="0">
                    <a:moveTo>
                      <a:pt x="5398" y="0"/>
                    </a:moveTo>
                    <a:cubicBezTo>
                      <a:pt x="3598" y="2011"/>
                      <a:pt x="1905" y="4021"/>
                      <a:pt x="0" y="5927"/>
                    </a:cubicBezTo>
                    <a:cubicBezTo>
                      <a:pt x="1905" y="4021"/>
                      <a:pt x="3598" y="2011"/>
                      <a:pt x="53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9" name="Google Shape;13401;g3acbb144eea_1_6349">
                <a:extLst>
                  <a:ext uri="{FF2B5EF4-FFF2-40B4-BE49-F238E27FC236}">
                    <a16:creationId xmlns:a16="http://schemas.microsoft.com/office/drawing/2014/main" id="{447DFCCE-C935-D304-843C-00A5D2995DA3}"/>
                  </a:ext>
                </a:extLst>
              </p:cNvPr>
              <p:cNvSpPr/>
              <p:nvPr/>
            </p:nvSpPr>
            <p:spPr>
              <a:xfrm>
                <a:off x="1383347" y="4764722"/>
                <a:ext cx="4021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6456" extrusionOk="0">
                    <a:moveTo>
                      <a:pt x="4022" y="0"/>
                    </a:moveTo>
                    <a:cubicBezTo>
                      <a:pt x="2752" y="2117"/>
                      <a:pt x="1482" y="4339"/>
                      <a:pt x="0" y="6456"/>
                    </a:cubicBezTo>
                    <a:cubicBezTo>
                      <a:pt x="1376" y="4339"/>
                      <a:pt x="2646" y="2223"/>
                      <a:pt x="40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0" name="Google Shape;13402;g3acbb144eea_1_6349">
                <a:extLst>
                  <a:ext uri="{FF2B5EF4-FFF2-40B4-BE49-F238E27FC236}">
                    <a16:creationId xmlns:a16="http://schemas.microsoft.com/office/drawing/2014/main" id="{350EBADA-1418-8B8B-384F-7C043AE48B5E}"/>
                  </a:ext>
                </a:extLst>
              </p:cNvPr>
              <p:cNvSpPr/>
              <p:nvPr/>
            </p:nvSpPr>
            <p:spPr>
              <a:xfrm>
                <a:off x="1467273" y="4152053"/>
                <a:ext cx="24976" cy="15028"/>
              </a:xfrm>
              <a:custGeom>
                <a:avLst/>
                <a:gdLst/>
                <a:ahLst/>
                <a:cxnLst/>
                <a:rect l="l" t="t" r="r" b="b"/>
                <a:pathLst>
                  <a:path w="24976" h="15028" extrusionOk="0">
                    <a:moveTo>
                      <a:pt x="4339" y="12277"/>
                    </a:moveTo>
                    <a:cubicBezTo>
                      <a:pt x="2858" y="13229"/>
                      <a:pt x="1482" y="14076"/>
                      <a:pt x="0" y="15028"/>
                    </a:cubicBezTo>
                    <a:cubicBezTo>
                      <a:pt x="8149" y="9525"/>
                      <a:pt x="16510" y="4551"/>
                      <a:pt x="24977" y="0"/>
                    </a:cubicBezTo>
                    <a:cubicBezTo>
                      <a:pt x="24553" y="212"/>
                      <a:pt x="24130" y="423"/>
                      <a:pt x="23707" y="635"/>
                    </a:cubicBezTo>
                    <a:cubicBezTo>
                      <a:pt x="17145" y="4233"/>
                      <a:pt x="10689" y="8149"/>
                      <a:pt x="4339" y="122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1" name="Google Shape;13403;g3acbb144eea_1_6349">
                <a:extLst>
                  <a:ext uri="{FF2B5EF4-FFF2-40B4-BE49-F238E27FC236}">
                    <a16:creationId xmlns:a16="http://schemas.microsoft.com/office/drawing/2014/main" id="{BE1CE695-C2AE-5B0C-0E4C-20E2E8B025B3}"/>
                  </a:ext>
                </a:extLst>
              </p:cNvPr>
              <p:cNvSpPr/>
              <p:nvPr/>
            </p:nvSpPr>
            <p:spPr>
              <a:xfrm>
                <a:off x="2455015" y="4658360"/>
                <a:ext cx="228494" cy="352107"/>
              </a:xfrm>
              <a:custGeom>
                <a:avLst/>
                <a:gdLst/>
                <a:ahLst/>
                <a:cxnLst/>
                <a:rect l="l" t="t" r="r" b="b"/>
                <a:pathLst>
                  <a:path w="228494" h="352107" extrusionOk="0">
                    <a:moveTo>
                      <a:pt x="142981" y="352107"/>
                    </a:moveTo>
                    <a:cubicBezTo>
                      <a:pt x="172402" y="307128"/>
                      <a:pt x="201401" y="257387"/>
                      <a:pt x="228494" y="203200"/>
                    </a:cubicBezTo>
                    <a:lnTo>
                      <a:pt x="91546" y="0"/>
                    </a:lnTo>
                    <a:cubicBezTo>
                      <a:pt x="61383" y="49424"/>
                      <a:pt x="30480" y="94615"/>
                      <a:pt x="0" y="135572"/>
                    </a:cubicBezTo>
                    <a:lnTo>
                      <a:pt x="142981" y="3520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2" name="Google Shape;13404;g3acbb144eea_1_6349">
                <a:extLst>
                  <a:ext uri="{FF2B5EF4-FFF2-40B4-BE49-F238E27FC236}">
                    <a16:creationId xmlns:a16="http://schemas.microsoft.com/office/drawing/2014/main" id="{BF0F39A0-F879-C0C4-B60C-A866A4F439D5}"/>
                  </a:ext>
                </a:extLst>
              </p:cNvPr>
              <p:cNvSpPr/>
              <p:nvPr/>
            </p:nvSpPr>
            <p:spPr>
              <a:xfrm>
                <a:off x="2285047" y="4270375"/>
                <a:ext cx="90275" cy="133879"/>
              </a:xfrm>
              <a:custGeom>
                <a:avLst/>
                <a:gdLst/>
                <a:ahLst/>
                <a:cxnLst/>
                <a:rect l="l" t="t" r="r" b="b"/>
                <a:pathLst>
                  <a:path w="90275" h="133879" extrusionOk="0">
                    <a:moveTo>
                      <a:pt x="90276" y="133879"/>
                    </a:moveTo>
                    <a:lnTo>
                      <a:pt x="0" y="0"/>
                    </a:lnTo>
                    <a:lnTo>
                      <a:pt x="90276" y="133879"/>
                    </a:lnTo>
                    <a:lnTo>
                      <a:pt x="90276" y="133879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3" name="Google Shape;13405;g3acbb144eea_1_6349">
                <a:extLst>
                  <a:ext uri="{FF2B5EF4-FFF2-40B4-BE49-F238E27FC236}">
                    <a16:creationId xmlns:a16="http://schemas.microsoft.com/office/drawing/2014/main" id="{C407DC35-1880-AED9-F56D-BA0367531E36}"/>
                  </a:ext>
                </a:extLst>
              </p:cNvPr>
              <p:cNvSpPr/>
              <p:nvPr/>
            </p:nvSpPr>
            <p:spPr>
              <a:xfrm>
                <a:off x="2132329" y="4177664"/>
                <a:ext cx="242993" cy="370840"/>
              </a:xfrm>
              <a:custGeom>
                <a:avLst/>
                <a:gdLst/>
                <a:ahLst/>
                <a:cxnLst/>
                <a:rect l="l" t="t" r="r" b="b"/>
                <a:pathLst>
                  <a:path w="242993" h="370840" extrusionOk="0">
                    <a:moveTo>
                      <a:pt x="0" y="128058"/>
                    </a:moveTo>
                    <a:lnTo>
                      <a:pt x="160443" y="370840"/>
                    </a:lnTo>
                    <a:cubicBezTo>
                      <a:pt x="188807" y="327025"/>
                      <a:pt x="216853" y="278977"/>
                      <a:pt x="242993" y="226589"/>
                    </a:cubicBezTo>
                    <a:lnTo>
                      <a:pt x="152718" y="92604"/>
                    </a:lnTo>
                    <a:lnTo>
                      <a:pt x="90382" y="0"/>
                    </a:lnTo>
                    <a:cubicBezTo>
                      <a:pt x="62124" y="43921"/>
                      <a:pt x="31962" y="86678"/>
                      <a:pt x="0" y="1279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4" name="Google Shape;13406;g3acbb144eea_1_6349">
                <a:extLst>
                  <a:ext uri="{FF2B5EF4-FFF2-40B4-BE49-F238E27FC236}">
                    <a16:creationId xmlns:a16="http://schemas.microsoft.com/office/drawing/2014/main" id="{37F2F9E8-C077-874A-48CC-E49D3DE3B213}"/>
                  </a:ext>
                </a:extLst>
              </p:cNvPr>
              <p:cNvSpPr/>
              <p:nvPr/>
            </p:nvSpPr>
            <p:spPr>
              <a:xfrm>
                <a:off x="1363450" y="4564274"/>
                <a:ext cx="4762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419" extrusionOk="0">
                    <a:moveTo>
                      <a:pt x="4762" y="9419"/>
                    </a:moveTo>
                    <a:cubicBezTo>
                      <a:pt x="4762" y="9419"/>
                      <a:pt x="4762" y="9419"/>
                      <a:pt x="4762" y="9419"/>
                    </a:cubicBezTo>
                    <a:cubicBezTo>
                      <a:pt x="3069" y="6350"/>
                      <a:pt x="1587" y="317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3175"/>
                      <a:pt x="3069" y="6244"/>
                      <a:pt x="4762" y="931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5" name="Google Shape;13407;g3acbb144eea_1_6349">
                <a:extLst>
                  <a:ext uri="{FF2B5EF4-FFF2-40B4-BE49-F238E27FC236}">
                    <a16:creationId xmlns:a16="http://schemas.microsoft.com/office/drawing/2014/main" id="{4CDDF33E-4F96-95E3-0F41-3FA412F9F35A}"/>
                  </a:ext>
                </a:extLst>
              </p:cNvPr>
              <p:cNvSpPr/>
              <p:nvPr/>
            </p:nvSpPr>
            <p:spPr>
              <a:xfrm>
                <a:off x="1383241" y="4598458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212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ubicBezTo>
                      <a:pt x="0" y="106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6" name="Google Shape;13408;g3acbb144eea_1_6349">
                <a:extLst>
                  <a:ext uri="{FF2B5EF4-FFF2-40B4-BE49-F238E27FC236}">
                    <a16:creationId xmlns:a16="http://schemas.microsoft.com/office/drawing/2014/main" id="{98530FB1-2623-FD4C-4BEF-AA8EDAC0DB0E}"/>
                  </a:ext>
                </a:extLst>
              </p:cNvPr>
              <p:cNvSpPr/>
              <p:nvPr/>
            </p:nvSpPr>
            <p:spPr>
              <a:xfrm>
                <a:off x="1342072" y="4509346"/>
                <a:ext cx="4021" cy="1291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911" extrusionOk="0">
                    <a:moveTo>
                      <a:pt x="4022" y="12912"/>
                    </a:moveTo>
                    <a:cubicBezTo>
                      <a:pt x="4022" y="12912"/>
                      <a:pt x="4022" y="12912"/>
                      <a:pt x="4022" y="12912"/>
                    </a:cubicBezTo>
                    <a:cubicBezTo>
                      <a:pt x="2646" y="8678"/>
                      <a:pt x="1164" y="433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64" y="4339"/>
                      <a:pt x="2646" y="8573"/>
                      <a:pt x="4022" y="128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7" name="Google Shape;13409;g3acbb144eea_1_6349">
                <a:extLst>
                  <a:ext uri="{FF2B5EF4-FFF2-40B4-BE49-F238E27FC236}">
                    <a16:creationId xmlns:a16="http://schemas.microsoft.com/office/drawing/2014/main" id="{4E684874-F141-C7F3-B166-EB617F31969D}"/>
                  </a:ext>
                </a:extLst>
              </p:cNvPr>
              <p:cNvSpPr/>
              <p:nvPr/>
            </p:nvSpPr>
            <p:spPr>
              <a:xfrm>
                <a:off x="1351174" y="4536440"/>
                <a:ext cx="4762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853" extrusionOk="0">
                    <a:moveTo>
                      <a:pt x="4762" y="11853"/>
                    </a:moveTo>
                    <a:cubicBezTo>
                      <a:pt x="4762" y="11853"/>
                      <a:pt x="4762" y="11853"/>
                      <a:pt x="4762" y="11853"/>
                    </a:cubicBezTo>
                    <a:cubicBezTo>
                      <a:pt x="3069" y="7938"/>
                      <a:pt x="1482" y="40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916"/>
                      <a:pt x="3069" y="7832"/>
                      <a:pt x="4762" y="11747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8" name="Google Shape;13410;g3acbb144eea_1_6349">
                <a:extLst>
                  <a:ext uri="{FF2B5EF4-FFF2-40B4-BE49-F238E27FC236}">
                    <a16:creationId xmlns:a16="http://schemas.microsoft.com/office/drawing/2014/main" id="{9F2E17D0-07BD-7041-9712-C0C909606D43}"/>
                  </a:ext>
                </a:extLst>
              </p:cNvPr>
              <p:cNvSpPr/>
              <p:nvPr/>
            </p:nvSpPr>
            <p:spPr>
              <a:xfrm>
                <a:off x="1341120" y="4506595"/>
                <a:ext cx="95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857" extrusionOk="0">
                    <a:moveTo>
                      <a:pt x="0" y="0"/>
                    </a:moveTo>
                    <a:cubicBezTo>
                      <a:pt x="317" y="952"/>
                      <a:pt x="635" y="1905"/>
                      <a:pt x="952" y="2857"/>
                    </a:cubicBezTo>
                    <a:cubicBezTo>
                      <a:pt x="952" y="2857"/>
                      <a:pt x="952" y="2857"/>
                      <a:pt x="952" y="2857"/>
                    </a:cubicBezTo>
                    <a:cubicBezTo>
                      <a:pt x="635" y="1905"/>
                      <a:pt x="317" y="95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9" name="Google Shape;13411;g3acbb144eea_1_6349">
                <a:extLst>
                  <a:ext uri="{FF2B5EF4-FFF2-40B4-BE49-F238E27FC236}">
                    <a16:creationId xmlns:a16="http://schemas.microsoft.com/office/drawing/2014/main" id="{7A9A38AC-D44A-510A-8399-C86B48316CF5}"/>
                  </a:ext>
                </a:extLst>
              </p:cNvPr>
              <p:cNvSpPr/>
              <p:nvPr/>
            </p:nvSpPr>
            <p:spPr>
              <a:xfrm>
                <a:off x="1346094" y="4522364"/>
                <a:ext cx="5079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4287" extrusionOk="0">
                    <a:moveTo>
                      <a:pt x="5080" y="14182"/>
                    </a:moveTo>
                    <a:cubicBezTo>
                      <a:pt x="5080" y="14182"/>
                      <a:pt x="5080" y="14182"/>
                      <a:pt x="5080" y="14182"/>
                    </a:cubicBezTo>
                    <a:cubicBezTo>
                      <a:pt x="3281" y="9525"/>
                      <a:pt x="1587" y="47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87" y="4763"/>
                      <a:pt x="3281" y="9525"/>
                      <a:pt x="5080" y="142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0" name="Google Shape;13412;g3acbb144eea_1_6349">
                <a:extLst>
                  <a:ext uri="{FF2B5EF4-FFF2-40B4-BE49-F238E27FC236}">
                    <a16:creationId xmlns:a16="http://schemas.microsoft.com/office/drawing/2014/main" id="{2E5DD87A-4271-DA82-736E-042898001630}"/>
                  </a:ext>
                </a:extLst>
              </p:cNvPr>
              <p:cNvSpPr/>
              <p:nvPr/>
            </p:nvSpPr>
            <p:spPr>
              <a:xfrm>
                <a:off x="1368319" y="4573799"/>
                <a:ext cx="14922" cy="24870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24870" extrusionOk="0">
                    <a:moveTo>
                      <a:pt x="14923" y="24765"/>
                    </a:moveTo>
                    <a:cubicBezTo>
                      <a:pt x="14923" y="24765"/>
                      <a:pt x="14923" y="24765"/>
                      <a:pt x="14923" y="24659"/>
                    </a:cubicBezTo>
                    <a:cubicBezTo>
                      <a:pt x="9525" y="16616"/>
                      <a:pt x="4551" y="836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551" y="8467"/>
                      <a:pt x="9525" y="16722"/>
                      <a:pt x="14923" y="248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1" name="Google Shape;13413;g3acbb144eea_1_6349">
                <a:extLst>
                  <a:ext uri="{FF2B5EF4-FFF2-40B4-BE49-F238E27FC236}">
                    <a16:creationId xmlns:a16="http://schemas.microsoft.com/office/drawing/2014/main" id="{9E34A185-C0BF-47F1-3227-2B3579418175}"/>
                  </a:ext>
                </a:extLst>
              </p:cNvPr>
              <p:cNvSpPr/>
              <p:nvPr/>
            </p:nvSpPr>
            <p:spPr>
              <a:xfrm>
                <a:off x="1355936" y="4548399"/>
                <a:ext cx="7620" cy="16086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16086" extrusionOk="0">
                    <a:moveTo>
                      <a:pt x="7514" y="15981"/>
                    </a:moveTo>
                    <a:cubicBezTo>
                      <a:pt x="7514" y="15981"/>
                      <a:pt x="7514" y="15981"/>
                      <a:pt x="7514" y="15981"/>
                    </a:cubicBezTo>
                    <a:cubicBezTo>
                      <a:pt x="4868" y="10689"/>
                      <a:pt x="2328" y="539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28" y="5398"/>
                      <a:pt x="4868" y="10795"/>
                      <a:pt x="7620" y="160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2" name="Google Shape;13414;g3acbb144eea_1_6349">
                <a:extLst>
                  <a:ext uri="{FF2B5EF4-FFF2-40B4-BE49-F238E27FC236}">
                    <a16:creationId xmlns:a16="http://schemas.microsoft.com/office/drawing/2014/main" id="{219B96D5-BAEA-085D-D047-94E6515F342A}"/>
                  </a:ext>
                </a:extLst>
              </p:cNvPr>
              <p:cNvSpPr/>
              <p:nvPr/>
            </p:nvSpPr>
            <p:spPr>
              <a:xfrm>
                <a:off x="2937721" y="5240337"/>
                <a:ext cx="15451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43180" extrusionOk="0">
                    <a:moveTo>
                      <a:pt x="0" y="0"/>
                    </a:moveTo>
                    <a:cubicBezTo>
                      <a:pt x="7408" y="13864"/>
                      <a:pt x="12489" y="28363"/>
                      <a:pt x="15452" y="43180"/>
                    </a:cubicBezTo>
                    <a:cubicBezTo>
                      <a:pt x="12594" y="28363"/>
                      <a:pt x="7408" y="1386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3" name="Google Shape;13415;g3acbb144eea_1_6349">
                <a:extLst>
                  <a:ext uri="{FF2B5EF4-FFF2-40B4-BE49-F238E27FC236}">
                    <a16:creationId xmlns:a16="http://schemas.microsoft.com/office/drawing/2014/main" id="{0F918A09-392E-CC49-2A4C-2D8883843542}"/>
                  </a:ext>
                </a:extLst>
              </p:cNvPr>
              <p:cNvSpPr/>
              <p:nvPr/>
            </p:nvSpPr>
            <p:spPr>
              <a:xfrm>
                <a:off x="2854642" y="5115665"/>
                <a:ext cx="83078" cy="124671"/>
              </a:xfrm>
              <a:custGeom>
                <a:avLst/>
                <a:gdLst/>
                <a:ahLst/>
                <a:cxnLst/>
                <a:rect l="l" t="t" r="r" b="b"/>
                <a:pathLst>
                  <a:path w="83078" h="124671" extrusionOk="0">
                    <a:moveTo>
                      <a:pt x="74930" y="111125"/>
                    </a:moveTo>
                    <a:cubicBezTo>
                      <a:pt x="77893" y="115570"/>
                      <a:pt x="80645" y="120121"/>
                      <a:pt x="83079" y="124672"/>
                    </a:cubicBezTo>
                    <a:cubicBezTo>
                      <a:pt x="80645" y="120015"/>
                      <a:pt x="77893" y="115570"/>
                      <a:pt x="74930" y="111125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4930" y="111125"/>
                      <a:pt x="74930" y="11112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4" name="Google Shape;13416;g3acbb144eea_1_6349">
                <a:extLst>
                  <a:ext uri="{FF2B5EF4-FFF2-40B4-BE49-F238E27FC236}">
                    <a16:creationId xmlns:a16="http://schemas.microsoft.com/office/drawing/2014/main" id="{A1AD689C-A481-5CC7-4F3B-0D90D4231FA4}"/>
                  </a:ext>
                </a:extLst>
              </p:cNvPr>
              <p:cNvSpPr/>
              <p:nvPr/>
            </p:nvSpPr>
            <p:spPr>
              <a:xfrm>
                <a:off x="2869247" y="5451369"/>
                <a:ext cx="1799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846" extrusionOk="0">
                    <a:moveTo>
                      <a:pt x="1799" y="0"/>
                    </a:moveTo>
                    <a:cubicBezTo>
                      <a:pt x="1164" y="317"/>
                      <a:pt x="635" y="529"/>
                      <a:pt x="0" y="846"/>
                    </a:cubicBezTo>
                    <a:cubicBezTo>
                      <a:pt x="635" y="529"/>
                      <a:pt x="1164" y="317"/>
                      <a:pt x="179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5" name="Google Shape;13417;g3acbb144eea_1_6349">
                <a:extLst>
                  <a:ext uri="{FF2B5EF4-FFF2-40B4-BE49-F238E27FC236}">
                    <a16:creationId xmlns:a16="http://schemas.microsoft.com/office/drawing/2014/main" id="{0863D6A6-9347-61B3-0FE2-C7BEFDE1F40C}"/>
                  </a:ext>
                </a:extLst>
              </p:cNvPr>
              <p:cNvSpPr/>
              <p:nvPr/>
            </p:nvSpPr>
            <p:spPr>
              <a:xfrm>
                <a:off x="2759921" y="5115771"/>
                <a:ext cx="196038" cy="330835"/>
              </a:xfrm>
              <a:custGeom>
                <a:avLst/>
                <a:gdLst/>
                <a:ahLst/>
                <a:cxnLst/>
                <a:rect l="l" t="t" r="r" b="b"/>
                <a:pathLst>
                  <a:path w="196038" h="330835" extrusionOk="0">
                    <a:moveTo>
                      <a:pt x="195368" y="182668"/>
                    </a:moveTo>
                    <a:cubicBezTo>
                      <a:pt x="194945" y="177694"/>
                      <a:pt x="194204" y="172720"/>
                      <a:pt x="193252" y="167852"/>
                    </a:cubicBezTo>
                    <a:cubicBezTo>
                      <a:pt x="190394" y="153035"/>
                      <a:pt x="185208" y="138536"/>
                      <a:pt x="177800" y="124672"/>
                    </a:cubicBezTo>
                    <a:cubicBezTo>
                      <a:pt x="175366" y="120015"/>
                      <a:pt x="172614" y="115570"/>
                      <a:pt x="169651" y="111125"/>
                    </a:cubicBezTo>
                    <a:lnTo>
                      <a:pt x="94721" y="0"/>
                    </a:lnTo>
                    <a:cubicBezTo>
                      <a:pt x="63500" y="51117"/>
                      <a:pt x="31538" y="97790"/>
                      <a:pt x="0" y="139912"/>
                    </a:cubicBezTo>
                    <a:lnTo>
                      <a:pt x="103611" y="296757"/>
                    </a:lnTo>
                    <a:cubicBezTo>
                      <a:pt x="110808" y="307552"/>
                      <a:pt x="116099" y="318982"/>
                      <a:pt x="119486" y="330835"/>
                    </a:cubicBezTo>
                    <a:cubicBezTo>
                      <a:pt x="122237" y="329247"/>
                      <a:pt x="124989" y="327871"/>
                      <a:pt x="127741" y="326072"/>
                    </a:cubicBezTo>
                    <a:cubicBezTo>
                      <a:pt x="163195" y="302154"/>
                      <a:pt x="185632" y="266171"/>
                      <a:pt x="193146" y="227330"/>
                    </a:cubicBezTo>
                    <a:cubicBezTo>
                      <a:pt x="196003" y="212725"/>
                      <a:pt x="196744" y="197803"/>
                      <a:pt x="195368" y="1828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0" name="Google Shape;13418;g3acbb144eea_1_6349">
                <a:extLst>
                  <a:ext uri="{FF2B5EF4-FFF2-40B4-BE49-F238E27FC236}">
                    <a16:creationId xmlns:a16="http://schemas.microsoft.com/office/drawing/2014/main" id="{6C7CFF36-E3AC-90B7-4177-1970E42603C2}"/>
                  </a:ext>
                </a:extLst>
              </p:cNvPr>
              <p:cNvSpPr/>
              <p:nvPr/>
            </p:nvSpPr>
            <p:spPr>
              <a:xfrm>
                <a:off x="2867765" y="5448617"/>
                <a:ext cx="8254" cy="4338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4338" extrusionOk="0">
                    <a:moveTo>
                      <a:pt x="0" y="4233"/>
                    </a:moveTo>
                    <a:cubicBezTo>
                      <a:pt x="0" y="4233"/>
                      <a:pt x="1058" y="3810"/>
                      <a:pt x="1587" y="3598"/>
                    </a:cubicBezTo>
                    <a:cubicBezTo>
                      <a:pt x="2222" y="3281"/>
                      <a:pt x="2752" y="3069"/>
                      <a:pt x="3387" y="2752"/>
                    </a:cubicBezTo>
                    <a:cubicBezTo>
                      <a:pt x="5080" y="1905"/>
                      <a:pt x="6562" y="846"/>
                      <a:pt x="8255" y="0"/>
                    </a:cubicBezTo>
                    <a:cubicBezTo>
                      <a:pt x="5503" y="1481"/>
                      <a:pt x="2857" y="2963"/>
                      <a:pt x="106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1" name="Google Shape;13419;g3acbb144eea_1_6349">
                <a:extLst>
                  <a:ext uri="{FF2B5EF4-FFF2-40B4-BE49-F238E27FC236}">
                    <a16:creationId xmlns:a16="http://schemas.microsoft.com/office/drawing/2014/main" id="{F84724DF-A71E-4F59-FC3D-FFB980506F7C}"/>
                  </a:ext>
                </a:extLst>
              </p:cNvPr>
              <p:cNvSpPr/>
              <p:nvPr/>
            </p:nvSpPr>
            <p:spPr>
              <a:xfrm>
                <a:off x="2022369" y="4434522"/>
                <a:ext cx="169756" cy="251989"/>
              </a:xfrm>
              <a:custGeom>
                <a:avLst/>
                <a:gdLst/>
                <a:ahLst/>
                <a:cxnLst/>
                <a:rect l="l" t="t" r="r" b="b"/>
                <a:pathLst>
                  <a:path w="169756" h="251989" extrusionOk="0">
                    <a:moveTo>
                      <a:pt x="0" y="106"/>
                    </a:moveTo>
                    <a:lnTo>
                      <a:pt x="169757" y="251989"/>
                    </a:lnTo>
                    <a:lnTo>
                      <a:pt x="0" y="0"/>
                    </a:lnTo>
                    <a:lnTo>
                      <a:pt x="0" y="106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2" name="Google Shape;13420;g3acbb144eea_1_6349">
                <a:extLst>
                  <a:ext uri="{FF2B5EF4-FFF2-40B4-BE49-F238E27FC236}">
                    <a16:creationId xmlns:a16="http://schemas.microsoft.com/office/drawing/2014/main" id="{B8EB202C-9653-23D3-69B6-D68C9D41F8F7}"/>
                  </a:ext>
                </a:extLst>
              </p:cNvPr>
              <p:cNvSpPr/>
              <p:nvPr/>
            </p:nvSpPr>
            <p:spPr>
              <a:xfrm>
                <a:off x="1362709" y="4254711"/>
                <a:ext cx="18309" cy="32384"/>
              </a:xfrm>
              <a:custGeom>
                <a:avLst/>
                <a:gdLst/>
                <a:ahLst/>
                <a:cxnLst/>
                <a:rect l="l" t="t" r="r" b="b"/>
                <a:pathLst>
                  <a:path w="18309" h="32384" extrusionOk="0">
                    <a:moveTo>
                      <a:pt x="0" y="32385"/>
                    </a:moveTo>
                    <a:cubicBezTo>
                      <a:pt x="5503" y="21273"/>
                      <a:pt x="11430" y="10372"/>
                      <a:pt x="18309" y="0"/>
                    </a:cubicBezTo>
                    <a:cubicBezTo>
                      <a:pt x="11536" y="10478"/>
                      <a:pt x="5503" y="21273"/>
                      <a:pt x="0" y="32385"/>
                    </a:cubicBezTo>
                    <a:cubicBezTo>
                      <a:pt x="0" y="32385"/>
                      <a:pt x="0" y="32385"/>
                      <a:pt x="0" y="3238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3" name="Google Shape;13421;g3acbb144eea_1_6349">
                <a:extLst>
                  <a:ext uri="{FF2B5EF4-FFF2-40B4-BE49-F238E27FC236}">
                    <a16:creationId xmlns:a16="http://schemas.microsoft.com/office/drawing/2014/main" id="{53100B20-E0E8-E1DC-9E94-2FBD6FACE9B9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0" y="20214"/>
                      <a:pt x="0" y="20214"/>
                      <a:pt x="0" y="20214"/>
                    </a:cubicBez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9897" y="0"/>
                      <a:pt x="19897" y="0"/>
                      <a:pt x="19897" y="0"/>
                    </a:cubicBezTo>
                    <a:cubicBezTo>
                      <a:pt x="12912" y="6456"/>
                      <a:pt x="6244" y="13229"/>
                      <a:pt x="0" y="2021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4" name="Google Shape;13422;g3acbb144eea_1_6349">
                <a:extLst>
                  <a:ext uri="{FF2B5EF4-FFF2-40B4-BE49-F238E27FC236}">
                    <a16:creationId xmlns:a16="http://schemas.microsoft.com/office/drawing/2014/main" id="{E05CD447-0729-5B40-8CFA-C554C931A1CF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0" y="23389"/>
                    </a:moveTo>
                    <a:cubicBezTo>
                      <a:pt x="9525" y="15134"/>
                      <a:pt x="19368" y="7197"/>
                      <a:pt x="30057" y="0"/>
                    </a:cubicBez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0" y="23389"/>
                      <a:pt x="0" y="23389"/>
                      <a:pt x="0" y="2338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5" name="Google Shape;13423;g3acbb144eea_1_6349">
                <a:extLst>
                  <a:ext uri="{FF2B5EF4-FFF2-40B4-BE49-F238E27FC236}">
                    <a16:creationId xmlns:a16="http://schemas.microsoft.com/office/drawing/2014/main" id="{C8484BA8-A3C0-F5C7-610A-99CAAAD0F26A}"/>
                  </a:ext>
                </a:extLst>
              </p:cNvPr>
              <p:cNvSpPr/>
              <p:nvPr/>
            </p:nvSpPr>
            <p:spPr>
              <a:xfrm>
                <a:off x="1429279" y="4190470"/>
                <a:ext cx="7831" cy="7196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7196" extrusionOk="0">
                    <a:moveTo>
                      <a:pt x="0" y="7197"/>
                    </a:moveTo>
                    <a:cubicBezTo>
                      <a:pt x="0" y="7197"/>
                      <a:pt x="0" y="7197"/>
                      <a:pt x="0" y="7197"/>
                    </a:cubicBezTo>
                    <a:cubicBezTo>
                      <a:pt x="2646" y="4762"/>
                      <a:pt x="5186" y="2328"/>
                      <a:pt x="7832" y="0"/>
                    </a:cubicBezTo>
                    <a:cubicBezTo>
                      <a:pt x="7832" y="0"/>
                      <a:pt x="7832" y="0"/>
                      <a:pt x="7832" y="0"/>
                    </a:cubicBezTo>
                    <a:cubicBezTo>
                      <a:pt x="5080" y="2328"/>
                      <a:pt x="2540" y="4762"/>
                      <a:pt x="0" y="71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6" name="Google Shape;13424;g3acbb144eea_1_6349">
                <a:extLst>
                  <a:ext uri="{FF2B5EF4-FFF2-40B4-BE49-F238E27FC236}">
                    <a16:creationId xmlns:a16="http://schemas.microsoft.com/office/drawing/2014/main" id="{F977C26D-C3C3-5744-4C9B-08B51F95B9E2}"/>
                  </a:ext>
                </a:extLst>
              </p:cNvPr>
              <p:cNvSpPr/>
              <p:nvPr/>
            </p:nvSpPr>
            <p:spPr>
              <a:xfrm>
                <a:off x="1405254" y="4217881"/>
                <a:ext cx="423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4339" extrusionOk="0">
                    <a:moveTo>
                      <a:pt x="0" y="4339"/>
                    </a:moveTo>
                    <a:cubicBezTo>
                      <a:pt x="1270" y="2857"/>
                      <a:pt x="2858" y="1481"/>
                      <a:pt x="4233" y="0"/>
                    </a:cubicBez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481"/>
                      <a:pt x="1270" y="2857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7" name="Google Shape;13425;g3acbb144eea_1_6349">
                <a:extLst>
                  <a:ext uri="{FF2B5EF4-FFF2-40B4-BE49-F238E27FC236}">
                    <a16:creationId xmlns:a16="http://schemas.microsoft.com/office/drawing/2014/main" id="{0AE397EB-B85D-5746-9C45-CC6AD97045BF}"/>
                  </a:ext>
                </a:extLst>
              </p:cNvPr>
              <p:cNvSpPr/>
              <p:nvPr/>
            </p:nvSpPr>
            <p:spPr>
              <a:xfrm>
                <a:off x="1361334" y="4287096"/>
                <a:ext cx="1375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434" extrusionOk="0">
                    <a:moveTo>
                      <a:pt x="0" y="2434"/>
                    </a:moveTo>
                    <a:lnTo>
                      <a:pt x="0" y="2434"/>
                    </a:lnTo>
                    <a:cubicBezTo>
                      <a:pt x="423" y="1588"/>
                      <a:pt x="952" y="847"/>
                      <a:pt x="1376" y="0"/>
                    </a:cubicBezTo>
                    <a:cubicBezTo>
                      <a:pt x="1376" y="0"/>
                      <a:pt x="1376" y="0"/>
                      <a:pt x="1376" y="0"/>
                    </a:cubicBezTo>
                    <a:cubicBezTo>
                      <a:pt x="952" y="847"/>
                      <a:pt x="423" y="1588"/>
                      <a:pt x="0" y="24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8" name="Google Shape;13426;g3acbb144eea_1_6349">
                <a:extLst>
                  <a:ext uri="{FF2B5EF4-FFF2-40B4-BE49-F238E27FC236}">
                    <a16:creationId xmlns:a16="http://schemas.microsoft.com/office/drawing/2014/main" id="{1662698D-2639-B4ED-6C8F-2C307F658A01}"/>
                  </a:ext>
                </a:extLst>
              </p:cNvPr>
              <p:cNvSpPr/>
              <p:nvPr/>
            </p:nvSpPr>
            <p:spPr>
              <a:xfrm>
                <a:off x="1467273" y="4164330"/>
                <a:ext cx="4339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2751" extrusionOk="0">
                    <a:moveTo>
                      <a:pt x="4339" y="0"/>
                    </a:moveTo>
                    <a:cubicBezTo>
                      <a:pt x="2858" y="952"/>
                      <a:pt x="1482" y="1799"/>
                      <a:pt x="0" y="2751"/>
                    </a:cubicBezTo>
                    <a:cubicBezTo>
                      <a:pt x="1376" y="1799"/>
                      <a:pt x="2858" y="952"/>
                      <a:pt x="4339" y="0"/>
                    </a:cubicBezTo>
                    <a:lnTo>
                      <a:pt x="43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9" name="Google Shape;13427;g3acbb144eea_1_6349">
                <a:extLst>
                  <a:ext uri="{FF2B5EF4-FFF2-40B4-BE49-F238E27FC236}">
                    <a16:creationId xmlns:a16="http://schemas.microsoft.com/office/drawing/2014/main" id="{29BAA7C5-17F5-ABD0-1359-8664D27F7469}"/>
                  </a:ext>
                </a:extLst>
              </p:cNvPr>
              <p:cNvSpPr/>
              <p:nvPr/>
            </p:nvSpPr>
            <p:spPr>
              <a:xfrm>
                <a:off x="1170093" y="4814675"/>
                <a:ext cx="26564" cy="13864"/>
              </a:xfrm>
              <a:custGeom>
                <a:avLst/>
                <a:gdLst/>
                <a:ahLst/>
                <a:cxnLst/>
                <a:rect l="l" t="t" r="r" b="b"/>
                <a:pathLst>
                  <a:path w="26564" h="13864" extrusionOk="0">
                    <a:moveTo>
                      <a:pt x="26564" y="13864"/>
                    </a:moveTo>
                    <a:cubicBezTo>
                      <a:pt x="17357" y="10160"/>
                      <a:pt x="8467" y="5504"/>
                      <a:pt x="0" y="0"/>
                    </a:cubicBezTo>
                    <a:cubicBezTo>
                      <a:pt x="8467" y="5504"/>
                      <a:pt x="17357" y="10160"/>
                      <a:pt x="26564" y="138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0" name="Google Shape;13428;g3acbb144eea_1_6349">
                <a:extLst>
                  <a:ext uri="{FF2B5EF4-FFF2-40B4-BE49-F238E27FC236}">
                    <a16:creationId xmlns:a16="http://schemas.microsoft.com/office/drawing/2014/main" id="{35BD3204-E8B9-B44D-3DFD-E7A20EC7DC05}"/>
                  </a:ext>
                </a:extLst>
              </p:cNvPr>
              <p:cNvSpPr/>
              <p:nvPr/>
            </p:nvSpPr>
            <p:spPr>
              <a:xfrm>
                <a:off x="1100560" y="4729374"/>
                <a:ext cx="4550" cy="8043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8043" extrusionOk="0">
                    <a:moveTo>
                      <a:pt x="4551" y="8043"/>
                    </a:moveTo>
                    <a:cubicBezTo>
                      <a:pt x="2963" y="5398"/>
                      <a:pt x="1482" y="2646"/>
                      <a:pt x="0" y="0"/>
                    </a:cubicBezTo>
                    <a:cubicBezTo>
                      <a:pt x="1482" y="2646"/>
                      <a:pt x="2963" y="5398"/>
                      <a:pt x="4551" y="804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1" name="Google Shape;13429;g3acbb144eea_1_6349">
                <a:extLst>
                  <a:ext uri="{FF2B5EF4-FFF2-40B4-BE49-F238E27FC236}">
                    <a16:creationId xmlns:a16="http://schemas.microsoft.com/office/drawing/2014/main" id="{0FF69A38-4920-3AFD-74E8-F4E45E0B78A7}"/>
                  </a:ext>
                </a:extLst>
              </p:cNvPr>
              <p:cNvSpPr/>
              <p:nvPr/>
            </p:nvSpPr>
            <p:spPr>
              <a:xfrm>
                <a:off x="1082357" y="4694766"/>
                <a:ext cx="1375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2751" extrusionOk="0">
                    <a:moveTo>
                      <a:pt x="1376" y="2751"/>
                    </a:moveTo>
                    <a:cubicBezTo>
                      <a:pt x="953" y="1799"/>
                      <a:pt x="423" y="952"/>
                      <a:pt x="0" y="0"/>
                    </a:cubicBezTo>
                    <a:cubicBezTo>
                      <a:pt x="423" y="952"/>
                      <a:pt x="953" y="1799"/>
                      <a:pt x="1376" y="2751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2" name="Google Shape;13430;g3acbb144eea_1_6349">
                <a:extLst>
                  <a:ext uri="{FF2B5EF4-FFF2-40B4-BE49-F238E27FC236}">
                    <a16:creationId xmlns:a16="http://schemas.microsoft.com/office/drawing/2014/main" id="{4BEE6850-6D67-E394-C3FA-FD0B5D1F1EF3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3" name="Google Shape;13431;g3acbb144eea_1_6349">
                <a:extLst>
                  <a:ext uri="{FF2B5EF4-FFF2-40B4-BE49-F238E27FC236}">
                    <a16:creationId xmlns:a16="http://schemas.microsoft.com/office/drawing/2014/main" id="{F492A332-808C-D169-F384-EA95033CCB42}"/>
                  </a:ext>
                </a:extLst>
              </p:cNvPr>
              <p:cNvSpPr/>
              <p:nvPr/>
            </p:nvSpPr>
            <p:spPr>
              <a:xfrm>
                <a:off x="1126384" y="4771601"/>
                <a:ext cx="43814" cy="43180"/>
              </a:xfrm>
              <a:custGeom>
                <a:avLst/>
                <a:gdLst/>
                <a:ahLst/>
                <a:cxnLst/>
                <a:rect l="l" t="t" r="r" b="b"/>
                <a:pathLst>
                  <a:path w="43814" h="431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11959" y="17780"/>
                      <a:pt x="26882" y="32173"/>
                      <a:pt x="43815" y="43180"/>
                    </a:cubicBezTo>
                    <a:cubicBezTo>
                      <a:pt x="26988" y="32173"/>
                      <a:pt x="11959" y="177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0" name="Google Shape;13432;g3acbb144eea_1_6349">
                <a:extLst>
                  <a:ext uri="{FF2B5EF4-FFF2-40B4-BE49-F238E27FC236}">
                    <a16:creationId xmlns:a16="http://schemas.microsoft.com/office/drawing/2014/main" id="{0F22B51A-6945-83C7-6B4F-5197057A0B94}"/>
                  </a:ext>
                </a:extLst>
              </p:cNvPr>
              <p:cNvSpPr/>
              <p:nvPr/>
            </p:nvSpPr>
            <p:spPr>
              <a:xfrm>
                <a:off x="1050819" y="4500245"/>
                <a:ext cx="302154" cy="339609"/>
              </a:xfrm>
              <a:custGeom>
                <a:avLst/>
                <a:gdLst/>
                <a:ahLst/>
                <a:cxnLst/>
                <a:rect l="l" t="t" r="r" b="b"/>
                <a:pathLst>
                  <a:path w="302154" h="339609" extrusionOk="0">
                    <a:moveTo>
                      <a:pt x="255482" y="262890"/>
                    </a:moveTo>
                    <a:cubicBezTo>
                      <a:pt x="203835" y="186372"/>
                      <a:pt x="168593" y="94086"/>
                      <a:pt x="153458" y="0"/>
                    </a:cubicBezTo>
                    <a:cubicBezTo>
                      <a:pt x="96732" y="14923"/>
                      <a:pt x="44767" y="53234"/>
                      <a:pt x="0" y="115676"/>
                    </a:cubicBezTo>
                    <a:cubicBezTo>
                      <a:pt x="0" y="115676"/>
                      <a:pt x="0" y="115676"/>
                      <a:pt x="0" y="115676"/>
                    </a:cubicBezTo>
                    <a:cubicBezTo>
                      <a:pt x="8678" y="142346"/>
                      <a:pt x="19156" y="168698"/>
                      <a:pt x="31538" y="194416"/>
                    </a:cubicBezTo>
                    <a:cubicBezTo>
                      <a:pt x="31962" y="195368"/>
                      <a:pt x="32491" y="196215"/>
                      <a:pt x="32914" y="197168"/>
                    </a:cubicBezTo>
                    <a:cubicBezTo>
                      <a:pt x="38206" y="207962"/>
                      <a:pt x="43815" y="218546"/>
                      <a:pt x="49742" y="229129"/>
                    </a:cubicBezTo>
                    <a:cubicBezTo>
                      <a:pt x="51223" y="231775"/>
                      <a:pt x="52705" y="234527"/>
                      <a:pt x="54292" y="237173"/>
                    </a:cubicBezTo>
                    <a:cubicBezTo>
                      <a:pt x="60960" y="248708"/>
                      <a:pt x="67945" y="260033"/>
                      <a:pt x="75459" y="271251"/>
                    </a:cubicBezTo>
                    <a:lnTo>
                      <a:pt x="75459" y="271251"/>
                    </a:lnTo>
                    <a:cubicBezTo>
                      <a:pt x="87418" y="289031"/>
                      <a:pt x="102341" y="303530"/>
                      <a:pt x="119274" y="314431"/>
                    </a:cubicBezTo>
                    <a:cubicBezTo>
                      <a:pt x="127741" y="319934"/>
                      <a:pt x="136631" y="324591"/>
                      <a:pt x="145838" y="328295"/>
                    </a:cubicBezTo>
                    <a:cubicBezTo>
                      <a:pt x="191876" y="346922"/>
                      <a:pt x="246168" y="343006"/>
                      <a:pt x="290407" y="313161"/>
                    </a:cubicBezTo>
                    <a:cubicBezTo>
                      <a:pt x="294640" y="310303"/>
                      <a:pt x="298344" y="306917"/>
                      <a:pt x="302154" y="303742"/>
                    </a:cubicBezTo>
                    <a:cubicBezTo>
                      <a:pt x="283845" y="294746"/>
                      <a:pt x="267547" y="281093"/>
                      <a:pt x="255270" y="2628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1" name="Google Shape;13433;g3acbb144eea_1_6349">
                <a:extLst>
                  <a:ext uri="{FF2B5EF4-FFF2-40B4-BE49-F238E27FC236}">
                    <a16:creationId xmlns:a16="http://schemas.microsoft.com/office/drawing/2014/main" id="{4B9C7419-4554-D80E-5151-0BEB6DB8393C}"/>
                  </a:ext>
                </a:extLst>
              </p:cNvPr>
              <p:cNvSpPr/>
              <p:nvPr/>
            </p:nvSpPr>
            <p:spPr>
              <a:xfrm>
                <a:off x="1036531" y="4286461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2" name="Google Shape;13434;g3acbb144eea_1_6349">
                <a:extLst>
                  <a:ext uri="{FF2B5EF4-FFF2-40B4-BE49-F238E27FC236}">
                    <a16:creationId xmlns:a16="http://schemas.microsoft.com/office/drawing/2014/main" id="{98302D5E-E18C-2E66-CE8E-20594C2B9BB7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3" name="Google Shape;13435;g3acbb144eea_1_6349">
                <a:extLst>
                  <a:ext uri="{FF2B5EF4-FFF2-40B4-BE49-F238E27FC236}">
                    <a16:creationId xmlns:a16="http://schemas.microsoft.com/office/drawing/2014/main" id="{59BA8032-6C50-2985-849B-2F5417AAAD71}"/>
                  </a:ext>
                </a:extLst>
              </p:cNvPr>
              <p:cNvSpPr/>
              <p:nvPr/>
            </p:nvSpPr>
            <p:spPr>
              <a:xfrm>
                <a:off x="1086696" y="4146655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4" name="Google Shape;13436;g3acbb144eea_1_6349">
                <a:extLst>
                  <a:ext uri="{FF2B5EF4-FFF2-40B4-BE49-F238E27FC236}">
                    <a16:creationId xmlns:a16="http://schemas.microsoft.com/office/drawing/2014/main" id="{35B166F2-6424-B693-BA83-53966756C656}"/>
                  </a:ext>
                </a:extLst>
              </p:cNvPr>
              <p:cNvSpPr/>
              <p:nvPr/>
            </p:nvSpPr>
            <p:spPr>
              <a:xfrm>
                <a:off x="1043834" y="4257674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10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5" name="Google Shape;13437;g3acbb144eea_1_6349">
                <a:extLst>
                  <a:ext uri="{FF2B5EF4-FFF2-40B4-BE49-F238E27FC236}">
                    <a16:creationId xmlns:a16="http://schemas.microsoft.com/office/drawing/2014/main" id="{2D862BC7-C96E-27F6-0F3C-5DF4D4AEFF07}"/>
                  </a:ext>
                </a:extLst>
              </p:cNvPr>
              <p:cNvSpPr/>
              <p:nvPr/>
            </p:nvSpPr>
            <p:spPr>
              <a:xfrm>
                <a:off x="1100666" y="4120197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6" name="Google Shape;13438;g3acbb144eea_1_6349">
                <a:extLst>
                  <a:ext uri="{FF2B5EF4-FFF2-40B4-BE49-F238E27FC236}">
                    <a16:creationId xmlns:a16="http://schemas.microsoft.com/office/drawing/2014/main" id="{C2293731-8AAB-373B-2EB6-7CA06F41E902}"/>
                  </a:ext>
                </a:extLst>
              </p:cNvPr>
              <p:cNvSpPr/>
              <p:nvPr/>
            </p:nvSpPr>
            <p:spPr>
              <a:xfrm>
                <a:off x="1073890" y="4173537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7" name="Google Shape;13439;g3acbb144eea_1_6349">
                <a:extLst>
                  <a:ext uri="{FF2B5EF4-FFF2-40B4-BE49-F238E27FC236}">
                    <a16:creationId xmlns:a16="http://schemas.microsoft.com/office/drawing/2014/main" id="{EBEC6408-0298-5E39-8C20-CEB7784017F5}"/>
                  </a:ext>
                </a:extLst>
              </p:cNvPr>
              <p:cNvSpPr/>
              <p:nvPr/>
            </p:nvSpPr>
            <p:spPr>
              <a:xfrm>
                <a:off x="1052512" y="4229205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106"/>
                      <a:pt x="0" y="0"/>
                    </a:cubicBezTo>
                    <a:cubicBezTo>
                      <a:pt x="0" y="0"/>
                      <a:pt x="0" y="106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8" name="Google Shape;13440;g3acbb144eea_1_6349">
                <a:extLst>
                  <a:ext uri="{FF2B5EF4-FFF2-40B4-BE49-F238E27FC236}">
                    <a16:creationId xmlns:a16="http://schemas.microsoft.com/office/drawing/2014/main" id="{B6FE9F18-A966-F117-D78C-AE1D5A0A2C13}"/>
                  </a:ext>
                </a:extLst>
              </p:cNvPr>
              <p:cNvSpPr/>
              <p:nvPr/>
            </p:nvSpPr>
            <p:spPr>
              <a:xfrm>
                <a:off x="1062460" y="4201159"/>
                <a:ext cx="10583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211" extrusionOk="0">
                    <a:moveTo>
                      <a:pt x="0" y="212"/>
                    </a:moveTo>
                    <a:cubicBezTo>
                      <a:pt x="0" y="212"/>
                      <a:pt x="0" y="0"/>
                      <a:pt x="0" y="0"/>
                    </a:cubicBezTo>
                    <a:cubicBezTo>
                      <a:pt x="0" y="0"/>
                      <a:pt x="0" y="212"/>
                      <a:pt x="0" y="212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9" name="Google Shape;13441;g3acbb144eea_1_6349">
                <a:extLst>
                  <a:ext uri="{FF2B5EF4-FFF2-40B4-BE49-F238E27FC236}">
                    <a16:creationId xmlns:a16="http://schemas.microsoft.com/office/drawing/2014/main" id="{759DE73C-50EC-7BA5-4390-15F5C108D64A}"/>
                  </a:ext>
                </a:extLst>
              </p:cNvPr>
              <p:cNvSpPr/>
              <p:nvPr/>
            </p:nvSpPr>
            <p:spPr>
              <a:xfrm>
                <a:off x="1031028" y="3916679"/>
                <a:ext cx="380894" cy="398568"/>
              </a:xfrm>
              <a:custGeom>
                <a:avLst/>
                <a:gdLst/>
                <a:ahLst/>
                <a:cxnLst/>
                <a:rect l="l" t="t" r="r" b="b"/>
                <a:pathLst>
                  <a:path w="380894" h="398568" extrusionOk="0">
                    <a:moveTo>
                      <a:pt x="20426" y="389255"/>
                    </a:moveTo>
                    <a:cubicBezTo>
                      <a:pt x="71226" y="366501"/>
                      <a:pt x="125307" y="355071"/>
                      <a:pt x="179811" y="353272"/>
                    </a:cubicBezTo>
                    <a:cubicBezTo>
                      <a:pt x="202671" y="258763"/>
                      <a:pt x="252730" y="175154"/>
                      <a:pt x="335068" y="119592"/>
                    </a:cubicBezTo>
                    <a:cubicBezTo>
                      <a:pt x="349991" y="109538"/>
                      <a:pt x="365337" y="100542"/>
                      <a:pt x="380894" y="92287"/>
                    </a:cubicBezTo>
                    <a:cubicBezTo>
                      <a:pt x="354012" y="53869"/>
                      <a:pt x="318135" y="23072"/>
                      <a:pt x="271886" y="6033"/>
                    </a:cubicBezTo>
                    <a:cubicBezTo>
                      <a:pt x="266171" y="3916"/>
                      <a:pt x="260138" y="1905"/>
                      <a:pt x="254106" y="0"/>
                    </a:cubicBezTo>
                    <a:cubicBezTo>
                      <a:pt x="175789" y="54822"/>
                      <a:pt x="113877" y="124778"/>
                      <a:pt x="69744" y="203306"/>
                    </a:cubicBezTo>
                    <a:cubicBezTo>
                      <a:pt x="69744" y="203306"/>
                      <a:pt x="69744" y="203306"/>
                      <a:pt x="69744" y="203306"/>
                    </a:cubicBezTo>
                    <a:cubicBezTo>
                      <a:pt x="64876" y="211984"/>
                      <a:pt x="60219" y="220769"/>
                      <a:pt x="55774" y="229658"/>
                    </a:cubicBezTo>
                    <a:cubicBezTo>
                      <a:pt x="55774" y="229658"/>
                      <a:pt x="55774" y="229658"/>
                      <a:pt x="55774" y="229658"/>
                    </a:cubicBezTo>
                    <a:cubicBezTo>
                      <a:pt x="51329" y="238548"/>
                      <a:pt x="47096" y="247544"/>
                      <a:pt x="43074" y="256540"/>
                    </a:cubicBezTo>
                    <a:cubicBezTo>
                      <a:pt x="43074" y="256540"/>
                      <a:pt x="43074" y="256646"/>
                      <a:pt x="43074" y="256752"/>
                    </a:cubicBezTo>
                    <a:cubicBezTo>
                      <a:pt x="39053" y="265748"/>
                      <a:pt x="35348" y="274955"/>
                      <a:pt x="31750" y="284163"/>
                    </a:cubicBezTo>
                    <a:cubicBezTo>
                      <a:pt x="31750" y="284163"/>
                      <a:pt x="31750" y="284374"/>
                      <a:pt x="31750" y="284374"/>
                    </a:cubicBezTo>
                    <a:cubicBezTo>
                      <a:pt x="28257" y="293582"/>
                      <a:pt x="24871" y="302789"/>
                      <a:pt x="21802" y="312208"/>
                    </a:cubicBezTo>
                    <a:cubicBezTo>
                      <a:pt x="21802" y="312208"/>
                      <a:pt x="21802" y="312314"/>
                      <a:pt x="21802" y="312420"/>
                    </a:cubicBezTo>
                    <a:cubicBezTo>
                      <a:pt x="18733" y="321734"/>
                      <a:pt x="15875" y="331153"/>
                      <a:pt x="13229" y="340678"/>
                    </a:cubicBezTo>
                    <a:cubicBezTo>
                      <a:pt x="13229" y="340678"/>
                      <a:pt x="13229" y="340678"/>
                      <a:pt x="13229" y="340783"/>
                    </a:cubicBezTo>
                    <a:cubicBezTo>
                      <a:pt x="10583" y="350308"/>
                      <a:pt x="8149" y="359833"/>
                      <a:pt x="5927" y="369464"/>
                    </a:cubicBezTo>
                    <a:cubicBezTo>
                      <a:pt x="5927" y="369464"/>
                      <a:pt x="5927" y="369464"/>
                      <a:pt x="5927" y="369570"/>
                    </a:cubicBezTo>
                    <a:cubicBezTo>
                      <a:pt x="3704" y="379201"/>
                      <a:pt x="1799" y="388938"/>
                      <a:pt x="0" y="398568"/>
                    </a:cubicBezTo>
                    <a:cubicBezTo>
                      <a:pt x="0" y="398568"/>
                      <a:pt x="0" y="398568"/>
                      <a:pt x="0" y="398568"/>
                    </a:cubicBezTo>
                    <a:cubicBezTo>
                      <a:pt x="6879" y="395182"/>
                      <a:pt x="13758" y="391901"/>
                      <a:pt x="20849" y="3888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0" name="Google Shape;13442;g3acbb144eea_1_6349">
                <a:extLst>
                  <a:ext uri="{FF2B5EF4-FFF2-40B4-BE49-F238E27FC236}">
                    <a16:creationId xmlns:a16="http://schemas.microsoft.com/office/drawing/2014/main" id="{1891648D-E27C-8536-83BF-EB8EC0B5304E}"/>
                  </a:ext>
                </a:extLst>
              </p:cNvPr>
              <p:cNvSpPr/>
              <p:nvPr/>
            </p:nvSpPr>
            <p:spPr>
              <a:xfrm>
                <a:off x="1985327" y="3908848"/>
                <a:ext cx="3810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2645" extrusionOk="0">
                    <a:moveTo>
                      <a:pt x="0" y="0"/>
                    </a:moveTo>
                    <a:cubicBezTo>
                      <a:pt x="1270" y="847"/>
                      <a:pt x="2540" y="1799"/>
                      <a:pt x="3810" y="2646"/>
                    </a:cubicBezTo>
                    <a:cubicBezTo>
                      <a:pt x="2540" y="1799"/>
                      <a:pt x="1270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1" name="Google Shape;13443;g3acbb144eea_1_6349">
                <a:extLst>
                  <a:ext uri="{FF2B5EF4-FFF2-40B4-BE49-F238E27FC236}">
                    <a16:creationId xmlns:a16="http://schemas.microsoft.com/office/drawing/2014/main" id="{33D470CE-0E29-CF84-D1F7-0702CDF49962}"/>
                  </a:ext>
                </a:extLst>
              </p:cNvPr>
              <p:cNvSpPr/>
              <p:nvPr/>
            </p:nvSpPr>
            <p:spPr>
              <a:xfrm>
                <a:off x="1935056" y="3878685"/>
                <a:ext cx="5926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5926" h="3280" extrusionOk="0">
                    <a:moveTo>
                      <a:pt x="0" y="0"/>
                    </a:moveTo>
                    <a:cubicBezTo>
                      <a:pt x="2011" y="1058"/>
                      <a:pt x="3916" y="2117"/>
                      <a:pt x="5927" y="3281"/>
                    </a:cubicBezTo>
                    <a:cubicBezTo>
                      <a:pt x="3916" y="2223"/>
                      <a:pt x="2011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2" name="Google Shape;13444;g3acbb144eea_1_6349">
                <a:extLst>
                  <a:ext uri="{FF2B5EF4-FFF2-40B4-BE49-F238E27FC236}">
                    <a16:creationId xmlns:a16="http://schemas.microsoft.com/office/drawing/2014/main" id="{FBFB0E12-BD9E-7C9A-DD81-9818FC96131E}"/>
                  </a:ext>
                </a:extLst>
              </p:cNvPr>
              <p:cNvSpPr/>
              <p:nvPr/>
            </p:nvSpPr>
            <p:spPr>
              <a:xfrm>
                <a:off x="1909021" y="3865562"/>
                <a:ext cx="6561" cy="328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3280" extrusionOk="0">
                    <a:moveTo>
                      <a:pt x="0" y="0"/>
                    </a:moveTo>
                    <a:cubicBezTo>
                      <a:pt x="2222" y="1058"/>
                      <a:pt x="4445" y="2117"/>
                      <a:pt x="6562" y="3281"/>
                    </a:cubicBezTo>
                    <a:cubicBezTo>
                      <a:pt x="4339" y="2222"/>
                      <a:pt x="2117" y="105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3" name="Google Shape;13445;g3acbb144eea_1_6349">
                <a:extLst>
                  <a:ext uri="{FF2B5EF4-FFF2-40B4-BE49-F238E27FC236}">
                    <a16:creationId xmlns:a16="http://schemas.microsoft.com/office/drawing/2014/main" id="{9C717957-EC14-CB74-219D-B36070B3709D}"/>
                  </a:ext>
                </a:extLst>
              </p:cNvPr>
              <p:cNvSpPr/>
              <p:nvPr/>
            </p:nvSpPr>
            <p:spPr>
              <a:xfrm>
                <a:off x="1960456" y="3893184"/>
                <a:ext cx="4974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4974" h="3069" extrusionOk="0">
                    <a:moveTo>
                      <a:pt x="0" y="0"/>
                    </a:moveTo>
                    <a:cubicBezTo>
                      <a:pt x="1693" y="953"/>
                      <a:pt x="3281" y="2011"/>
                      <a:pt x="4974" y="3069"/>
                    </a:cubicBezTo>
                    <a:cubicBezTo>
                      <a:pt x="3281" y="2011"/>
                      <a:pt x="1693" y="95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4" name="Google Shape;13446;g3acbb144eea_1_6349">
                <a:extLst>
                  <a:ext uri="{FF2B5EF4-FFF2-40B4-BE49-F238E27FC236}">
                    <a16:creationId xmlns:a16="http://schemas.microsoft.com/office/drawing/2014/main" id="{73986948-991B-A4D2-B24B-628898CBB704}"/>
                  </a:ext>
                </a:extLst>
              </p:cNvPr>
              <p:cNvSpPr/>
              <p:nvPr/>
            </p:nvSpPr>
            <p:spPr>
              <a:xfrm>
                <a:off x="1715769" y="3809365"/>
                <a:ext cx="7831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952" extrusionOk="0">
                    <a:moveTo>
                      <a:pt x="0" y="0"/>
                    </a:moveTo>
                    <a:cubicBezTo>
                      <a:pt x="2646" y="317"/>
                      <a:pt x="5186" y="635"/>
                      <a:pt x="7832" y="952"/>
                    </a:cubicBezTo>
                    <a:cubicBezTo>
                      <a:pt x="5292" y="635"/>
                      <a:pt x="2646" y="31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5" name="Google Shape;13447;g3acbb144eea_1_6349">
                <a:extLst>
                  <a:ext uri="{FF2B5EF4-FFF2-40B4-BE49-F238E27FC236}">
                    <a16:creationId xmlns:a16="http://schemas.microsoft.com/office/drawing/2014/main" id="{05B8F600-110B-4C0D-B963-BB3B05C1145C}"/>
                  </a:ext>
                </a:extLst>
              </p:cNvPr>
              <p:cNvSpPr/>
              <p:nvPr/>
            </p:nvSpPr>
            <p:spPr>
              <a:xfrm>
                <a:off x="1744027" y="3813492"/>
                <a:ext cx="804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1375" extrusionOk="0">
                    <a:moveTo>
                      <a:pt x="0" y="0"/>
                    </a:moveTo>
                    <a:cubicBezTo>
                      <a:pt x="2646" y="423"/>
                      <a:pt x="5398" y="847"/>
                      <a:pt x="8043" y="1376"/>
                    </a:cubicBezTo>
                    <a:cubicBezTo>
                      <a:pt x="5398" y="847"/>
                      <a:pt x="2646" y="423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6" name="Google Shape;13448;g3acbb144eea_1_6349">
                <a:extLst>
                  <a:ext uri="{FF2B5EF4-FFF2-40B4-BE49-F238E27FC236}">
                    <a16:creationId xmlns:a16="http://schemas.microsoft.com/office/drawing/2014/main" id="{0CEFFD82-8F67-211A-22D7-576438258C77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7" name="Google Shape;13449;g3acbb144eea_1_6349">
                <a:extLst>
                  <a:ext uri="{FF2B5EF4-FFF2-40B4-BE49-F238E27FC236}">
                    <a16:creationId xmlns:a16="http://schemas.microsoft.com/office/drawing/2014/main" id="{CF6BE75C-C743-8921-C19A-46714C2B8052}"/>
                  </a:ext>
                </a:extLst>
              </p:cNvPr>
              <p:cNvSpPr/>
              <p:nvPr/>
            </p:nvSpPr>
            <p:spPr>
              <a:xfrm>
                <a:off x="1827953" y="3833600"/>
                <a:ext cx="8043" cy="253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2539" extrusionOk="0">
                    <a:moveTo>
                      <a:pt x="0" y="0"/>
                    </a:moveTo>
                    <a:cubicBezTo>
                      <a:pt x="2646" y="847"/>
                      <a:pt x="5292" y="1693"/>
                      <a:pt x="8043" y="2540"/>
                    </a:cubicBezTo>
                    <a:cubicBezTo>
                      <a:pt x="5397" y="1693"/>
                      <a:pt x="2752" y="84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8" name="Google Shape;13450;g3acbb144eea_1_6349">
                <a:extLst>
                  <a:ext uri="{FF2B5EF4-FFF2-40B4-BE49-F238E27FC236}">
                    <a16:creationId xmlns:a16="http://schemas.microsoft.com/office/drawing/2014/main" id="{E21F0CF2-FF10-BF66-152F-C8421B55BB49}"/>
                  </a:ext>
                </a:extLst>
              </p:cNvPr>
              <p:cNvSpPr/>
              <p:nvPr/>
            </p:nvSpPr>
            <p:spPr>
              <a:xfrm>
                <a:off x="1772285" y="3818889"/>
                <a:ext cx="8149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1799" extrusionOk="0">
                    <a:moveTo>
                      <a:pt x="0" y="0"/>
                    </a:moveTo>
                    <a:cubicBezTo>
                      <a:pt x="2752" y="635"/>
                      <a:pt x="5397" y="1164"/>
                      <a:pt x="8149" y="1799"/>
                    </a:cubicBezTo>
                    <a:cubicBezTo>
                      <a:pt x="5397" y="1164"/>
                      <a:pt x="2752" y="6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9" name="Google Shape;13451;g3acbb144eea_1_6349">
                <a:extLst>
                  <a:ext uri="{FF2B5EF4-FFF2-40B4-BE49-F238E27FC236}">
                    <a16:creationId xmlns:a16="http://schemas.microsoft.com/office/drawing/2014/main" id="{F10BADCD-A997-B81D-C570-DF46F37367F9}"/>
                  </a:ext>
                </a:extLst>
              </p:cNvPr>
              <p:cNvSpPr/>
              <p:nvPr/>
            </p:nvSpPr>
            <p:spPr>
              <a:xfrm>
                <a:off x="1800225" y="3825557"/>
                <a:ext cx="8149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222" extrusionOk="0">
                    <a:moveTo>
                      <a:pt x="0" y="0"/>
                    </a:moveTo>
                    <a:cubicBezTo>
                      <a:pt x="2752" y="741"/>
                      <a:pt x="5397" y="1481"/>
                      <a:pt x="8149" y="2222"/>
                    </a:cubicBezTo>
                    <a:cubicBezTo>
                      <a:pt x="5397" y="1481"/>
                      <a:pt x="2752" y="74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0" name="Google Shape;13452;g3acbb144eea_1_6349">
                <a:extLst>
                  <a:ext uri="{FF2B5EF4-FFF2-40B4-BE49-F238E27FC236}">
                    <a16:creationId xmlns:a16="http://schemas.microsoft.com/office/drawing/2014/main" id="{B7CF7631-FDC7-9EEB-BE5C-22E5EB82D11A}"/>
                  </a:ext>
                </a:extLst>
              </p:cNvPr>
              <p:cNvSpPr/>
              <p:nvPr/>
            </p:nvSpPr>
            <p:spPr>
              <a:xfrm>
                <a:off x="1882457" y="3853603"/>
                <a:ext cx="7196" cy="306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3069" extrusionOk="0">
                    <a:moveTo>
                      <a:pt x="0" y="0"/>
                    </a:moveTo>
                    <a:cubicBezTo>
                      <a:pt x="2434" y="1058"/>
                      <a:pt x="4763" y="2011"/>
                      <a:pt x="7197" y="3069"/>
                    </a:cubicBezTo>
                    <a:cubicBezTo>
                      <a:pt x="4763" y="2011"/>
                      <a:pt x="2434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1" name="Google Shape;13453;g3acbb144eea_1_6349">
                <a:extLst>
                  <a:ext uri="{FF2B5EF4-FFF2-40B4-BE49-F238E27FC236}">
                    <a16:creationId xmlns:a16="http://schemas.microsoft.com/office/drawing/2014/main" id="{750D68A9-3C01-09A4-C4A8-18296CEAC138}"/>
                  </a:ext>
                </a:extLst>
              </p:cNvPr>
              <p:cNvSpPr/>
              <p:nvPr/>
            </p:nvSpPr>
            <p:spPr>
              <a:xfrm>
                <a:off x="1855364" y="3843019"/>
                <a:ext cx="7620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7620" h="2857" extrusionOk="0">
                    <a:moveTo>
                      <a:pt x="0" y="0"/>
                    </a:moveTo>
                    <a:cubicBezTo>
                      <a:pt x="2540" y="952"/>
                      <a:pt x="5080" y="1905"/>
                      <a:pt x="7620" y="2858"/>
                    </a:cubicBezTo>
                    <a:cubicBezTo>
                      <a:pt x="5080" y="1905"/>
                      <a:pt x="2540" y="9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2" name="Google Shape;13454;g3acbb144eea_1_6349">
                <a:extLst>
                  <a:ext uri="{FF2B5EF4-FFF2-40B4-BE49-F238E27FC236}">
                    <a16:creationId xmlns:a16="http://schemas.microsoft.com/office/drawing/2014/main" id="{DE24D3E9-6825-8EE7-9577-3BF821F9F945}"/>
                  </a:ext>
                </a:extLst>
              </p:cNvPr>
              <p:cNvSpPr/>
              <p:nvPr/>
            </p:nvSpPr>
            <p:spPr>
              <a:xfrm>
                <a:off x="1687618" y="3806507"/>
                <a:ext cx="71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529" extrusionOk="0">
                    <a:moveTo>
                      <a:pt x="0" y="0"/>
                    </a:moveTo>
                    <a:cubicBezTo>
                      <a:pt x="2434" y="212"/>
                      <a:pt x="4868" y="317"/>
                      <a:pt x="7197" y="529"/>
                    </a:cubicBezTo>
                    <a:cubicBezTo>
                      <a:pt x="4762" y="317"/>
                      <a:pt x="2328" y="2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3" name="Google Shape;13455;g3acbb144eea_1_6349">
                <a:extLst>
                  <a:ext uri="{FF2B5EF4-FFF2-40B4-BE49-F238E27FC236}">
                    <a16:creationId xmlns:a16="http://schemas.microsoft.com/office/drawing/2014/main" id="{F42873CF-E11C-392E-3673-27B556460D11}"/>
                  </a:ext>
                </a:extLst>
              </p:cNvPr>
              <p:cNvSpPr/>
              <p:nvPr/>
            </p:nvSpPr>
            <p:spPr>
              <a:xfrm>
                <a:off x="2009457" y="3925675"/>
                <a:ext cx="2328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799" extrusionOk="0">
                    <a:moveTo>
                      <a:pt x="0" y="0"/>
                    </a:moveTo>
                    <a:cubicBezTo>
                      <a:pt x="847" y="635"/>
                      <a:pt x="1588" y="1164"/>
                      <a:pt x="2328" y="1799"/>
                    </a:cubicBezTo>
                    <a:cubicBezTo>
                      <a:pt x="1482" y="1164"/>
                      <a:pt x="741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4" name="Google Shape;13456;g3acbb144eea_1_6349">
                <a:extLst>
                  <a:ext uri="{FF2B5EF4-FFF2-40B4-BE49-F238E27FC236}">
                    <a16:creationId xmlns:a16="http://schemas.microsoft.com/office/drawing/2014/main" id="{330D7A2A-8F53-4E7B-E844-D758FE0DC128}"/>
                  </a:ext>
                </a:extLst>
              </p:cNvPr>
              <p:cNvSpPr/>
              <p:nvPr/>
            </p:nvSpPr>
            <p:spPr>
              <a:xfrm>
                <a:off x="1659678" y="3805025"/>
                <a:ext cx="6138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105" extrusionOk="0">
                    <a:moveTo>
                      <a:pt x="0" y="0"/>
                    </a:moveTo>
                    <a:cubicBezTo>
                      <a:pt x="2011" y="0"/>
                      <a:pt x="4127" y="0"/>
                      <a:pt x="6138" y="106"/>
                    </a:cubicBezTo>
                    <a:cubicBezTo>
                      <a:pt x="4127" y="106"/>
                      <a:pt x="2011" y="106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5" name="Google Shape;13457;g3acbb144eea_1_6349">
                <a:extLst>
                  <a:ext uri="{FF2B5EF4-FFF2-40B4-BE49-F238E27FC236}">
                    <a16:creationId xmlns:a16="http://schemas.microsoft.com/office/drawing/2014/main" id="{7BB4B7FF-44BB-AF65-AAF6-20413EC16141}"/>
                  </a:ext>
                </a:extLst>
              </p:cNvPr>
              <p:cNvSpPr/>
              <p:nvPr/>
            </p:nvSpPr>
            <p:spPr>
              <a:xfrm>
                <a:off x="1632479" y="3804708"/>
                <a:ext cx="43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10583" extrusionOk="0">
                    <a:moveTo>
                      <a:pt x="0" y="0"/>
                    </a:moveTo>
                    <a:cubicBezTo>
                      <a:pt x="1482" y="0"/>
                      <a:pt x="2858" y="0"/>
                      <a:pt x="4339" y="0"/>
                    </a:cubicBezTo>
                    <a:cubicBezTo>
                      <a:pt x="2858" y="0"/>
                      <a:pt x="148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6" name="Google Shape;13458;g3acbb144eea_1_6349">
                <a:extLst>
                  <a:ext uri="{FF2B5EF4-FFF2-40B4-BE49-F238E27FC236}">
                    <a16:creationId xmlns:a16="http://schemas.microsoft.com/office/drawing/2014/main" id="{5AF364D8-5C3A-020A-B1F3-C8C95E43A08E}"/>
                  </a:ext>
                </a:extLst>
              </p:cNvPr>
              <p:cNvSpPr/>
              <p:nvPr/>
            </p:nvSpPr>
            <p:spPr>
              <a:xfrm>
                <a:off x="1607819" y="3804602"/>
                <a:ext cx="425132" cy="271039"/>
              </a:xfrm>
              <a:custGeom>
                <a:avLst/>
                <a:gdLst/>
                <a:ahLst/>
                <a:cxnLst/>
                <a:rect l="l" t="t" r="r" b="b"/>
                <a:pathLst>
                  <a:path w="425132" h="271039" extrusionOk="0">
                    <a:moveTo>
                      <a:pt x="75777" y="151024"/>
                    </a:moveTo>
                    <a:cubicBezTo>
                      <a:pt x="176953" y="160655"/>
                      <a:pt x="274532" y="201718"/>
                      <a:pt x="352848" y="271039"/>
                    </a:cubicBezTo>
                    <a:cubicBezTo>
                      <a:pt x="379201" y="228283"/>
                      <a:pt x="403225" y="184256"/>
                      <a:pt x="425132" y="139171"/>
                    </a:cubicBezTo>
                    <a:cubicBezTo>
                      <a:pt x="418253" y="133562"/>
                      <a:pt x="411163" y="128164"/>
                      <a:pt x="404072" y="122873"/>
                    </a:cubicBezTo>
                    <a:cubicBezTo>
                      <a:pt x="403225" y="122238"/>
                      <a:pt x="402484" y="121603"/>
                      <a:pt x="401743" y="121073"/>
                    </a:cubicBezTo>
                    <a:cubicBezTo>
                      <a:pt x="395076" y="116205"/>
                      <a:pt x="388303" y="111442"/>
                      <a:pt x="381423" y="106786"/>
                    </a:cubicBezTo>
                    <a:cubicBezTo>
                      <a:pt x="380153" y="105939"/>
                      <a:pt x="378883" y="104987"/>
                      <a:pt x="377613" y="104140"/>
                    </a:cubicBezTo>
                    <a:cubicBezTo>
                      <a:pt x="371052" y="99801"/>
                      <a:pt x="364490" y="95673"/>
                      <a:pt x="357717" y="91546"/>
                    </a:cubicBezTo>
                    <a:cubicBezTo>
                      <a:pt x="356023" y="90488"/>
                      <a:pt x="354436" y="89429"/>
                      <a:pt x="352743" y="88477"/>
                    </a:cubicBezTo>
                    <a:cubicBezTo>
                      <a:pt x="346287" y="84561"/>
                      <a:pt x="339725" y="80857"/>
                      <a:pt x="333163" y="77259"/>
                    </a:cubicBezTo>
                    <a:cubicBezTo>
                      <a:pt x="331153" y="76200"/>
                      <a:pt x="329248" y="75036"/>
                      <a:pt x="327237" y="73978"/>
                    </a:cubicBezTo>
                    <a:cubicBezTo>
                      <a:pt x="320781" y="70485"/>
                      <a:pt x="314325" y="67204"/>
                      <a:pt x="307763" y="64029"/>
                    </a:cubicBezTo>
                    <a:cubicBezTo>
                      <a:pt x="305541" y="62971"/>
                      <a:pt x="303318" y="61807"/>
                      <a:pt x="301202" y="60749"/>
                    </a:cubicBezTo>
                    <a:cubicBezTo>
                      <a:pt x="294746" y="57679"/>
                      <a:pt x="288290" y="54716"/>
                      <a:pt x="281834" y="51964"/>
                    </a:cubicBezTo>
                    <a:cubicBezTo>
                      <a:pt x="279506" y="50906"/>
                      <a:pt x="277072" y="49848"/>
                      <a:pt x="274637" y="48895"/>
                    </a:cubicBezTo>
                    <a:cubicBezTo>
                      <a:pt x="268182" y="46144"/>
                      <a:pt x="261726" y="43603"/>
                      <a:pt x="255270" y="41169"/>
                    </a:cubicBezTo>
                    <a:cubicBezTo>
                      <a:pt x="252730" y="40217"/>
                      <a:pt x="250190" y="39264"/>
                      <a:pt x="247650" y="38312"/>
                    </a:cubicBezTo>
                    <a:cubicBezTo>
                      <a:pt x="241194" y="35984"/>
                      <a:pt x="234738" y="33655"/>
                      <a:pt x="228177" y="31538"/>
                    </a:cubicBezTo>
                    <a:cubicBezTo>
                      <a:pt x="225531" y="30692"/>
                      <a:pt x="222885" y="29845"/>
                      <a:pt x="220133" y="28999"/>
                    </a:cubicBezTo>
                    <a:cubicBezTo>
                      <a:pt x="213678" y="26988"/>
                      <a:pt x="207116" y="24977"/>
                      <a:pt x="200554" y="23178"/>
                    </a:cubicBezTo>
                    <a:cubicBezTo>
                      <a:pt x="197803" y="22437"/>
                      <a:pt x="195157" y="21696"/>
                      <a:pt x="192405" y="20955"/>
                    </a:cubicBezTo>
                    <a:cubicBezTo>
                      <a:pt x="185843" y="19156"/>
                      <a:pt x="179176" y="17568"/>
                      <a:pt x="172614" y="15981"/>
                    </a:cubicBezTo>
                    <a:cubicBezTo>
                      <a:pt x="169863" y="15346"/>
                      <a:pt x="167217" y="14817"/>
                      <a:pt x="164465" y="14182"/>
                    </a:cubicBezTo>
                    <a:cubicBezTo>
                      <a:pt x="157798" y="12700"/>
                      <a:pt x="151024" y="11324"/>
                      <a:pt x="144357" y="10160"/>
                    </a:cubicBezTo>
                    <a:cubicBezTo>
                      <a:pt x="141711" y="9631"/>
                      <a:pt x="138959" y="9207"/>
                      <a:pt x="136313" y="8784"/>
                    </a:cubicBezTo>
                    <a:cubicBezTo>
                      <a:pt x="129540" y="7620"/>
                      <a:pt x="122661" y="6562"/>
                      <a:pt x="115887" y="5609"/>
                    </a:cubicBezTo>
                    <a:cubicBezTo>
                      <a:pt x="113242" y="5292"/>
                      <a:pt x="110702" y="4974"/>
                      <a:pt x="108056" y="4657"/>
                    </a:cubicBezTo>
                    <a:cubicBezTo>
                      <a:pt x="101071" y="3810"/>
                      <a:pt x="94086" y="2963"/>
                      <a:pt x="87101" y="2434"/>
                    </a:cubicBezTo>
                    <a:cubicBezTo>
                      <a:pt x="84667" y="2223"/>
                      <a:pt x="82233" y="2117"/>
                      <a:pt x="79904" y="1905"/>
                    </a:cubicBezTo>
                    <a:cubicBezTo>
                      <a:pt x="72707" y="1376"/>
                      <a:pt x="65405" y="847"/>
                      <a:pt x="58208" y="529"/>
                    </a:cubicBezTo>
                    <a:cubicBezTo>
                      <a:pt x="56197" y="529"/>
                      <a:pt x="54081" y="529"/>
                      <a:pt x="52070" y="423"/>
                    </a:cubicBezTo>
                    <a:cubicBezTo>
                      <a:pt x="44450" y="212"/>
                      <a:pt x="36830" y="0"/>
                      <a:pt x="29210" y="0"/>
                    </a:cubicBezTo>
                    <a:cubicBezTo>
                      <a:pt x="27728" y="0"/>
                      <a:pt x="26353" y="0"/>
                      <a:pt x="24871" y="0"/>
                    </a:cubicBezTo>
                    <a:cubicBezTo>
                      <a:pt x="16616" y="0"/>
                      <a:pt x="8361" y="317"/>
                      <a:pt x="0" y="741"/>
                    </a:cubicBezTo>
                    <a:cubicBezTo>
                      <a:pt x="0" y="741"/>
                      <a:pt x="0" y="741"/>
                      <a:pt x="0" y="741"/>
                    </a:cubicBezTo>
                    <a:cubicBezTo>
                      <a:pt x="33020" y="46778"/>
                      <a:pt x="58103" y="97578"/>
                      <a:pt x="75988" y="1509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7" name="Google Shape;13459;g3acbb144eea_1_6349">
                <a:extLst>
                  <a:ext uri="{FF2B5EF4-FFF2-40B4-BE49-F238E27FC236}">
                    <a16:creationId xmlns:a16="http://schemas.microsoft.com/office/drawing/2014/main" id="{E9150988-168C-AE32-8BE9-527FD17409B1}"/>
                  </a:ext>
                </a:extLst>
              </p:cNvPr>
              <p:cNvSpPr/>
              <p:nvPr/>
            </p:nvSpPr>
            <p:spPr>
              <a:xfrm>
                <a:off x="2597890" y="4861559"/>
                <a:ext cx="256751" cy="394017"/>
              </a:xfrm>
              <a:custGeom>
                <a:avLst/>
                <a:gdLst/>
                <a:ahLst/>
                <a:cxnLst/>
                <a:rect l="l" t="t" r="r" b="b"/>
                <a:pathLst>
                  <a:path w="256751" h="394017" extrusionOk="0">
                    <a:moveTo>
                      <a:pt x="106" y="148908"/>
                    </a:moveTo>
                    <a:lnTo>
                      <a:pt x="162031" y="394018"/>
                    </a:lnTo>
                    <a:cubicBezTo>
                      <a:pt x="193569" y="351896"/>
                      <a:pt x="225531" y="305224"/>
                      <a:pt x="256752" y="254106"/>
                    </a:cubicBezTo>
                    <a:lnTo>
                      <a:pt x="85513" y="0"/>
                    </a:lnTo>
                    <a:cubicBezTo>
                      <a:pt x="58420" y="54187"/>
                      <a:pt x="29422" y="103823"/>
                      <a:pt x="0" y="14890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8" name="Google Shape;13460;g3acbb144eea_1_6349">
                <a:extLst>
                  <a:ext uri="{FF2B5EF4-FFF2-40B4-BE49-F238E27FC236}">
                    <a16:creationId xmlns:a16="http://schemas.microsoft.com/office/drawing/2014/main" id="{EB3D5B0E-F7AA-21E5-765B-B7F36A166EBB}"/>
                  </a:ext>
                </a:extLst>
              </p:cNvPr>
              <p:cNvSpPr/>
              <p:nvPr/>
            </p:nvSpPr>
            <p:spPr>
              <a:xfrm>
                <a:off x="2292773" y="4404254"/>
                <a:ext cx="253788" cy="389678"/>
              </a:xfrm>
              <a:custGeom>
                <a:avLst/>
                <a:gdLst/>
                <a:ahLst/>
                <a:cxnLst/>
                <a:rect l="l" t="t" r="r" b="b"/>
                <a:pathLst>
                  <a:path w="253788" h="389678" extrusionOk="0">
                    <a:moveTo>
                      <a:pt x="253788" y="254106"/>
                    </a:moveTo>
                    <a:lnTo>
                      <a:pt x="82550" y="0"/>
                    </a:lnTo>
                    <a:cubicBezTo>
                      <a:pt x="56409" y="52388"/>
                      <a:pt x="28469" y="100436"/>
                      <a:pt x="0" y="144251"/>
                    </a:cubicBezTo>
                    <a:lnTo>
                      <a:pt x="162137" y="389678"/>
                    </a:lnTo>
                    <a:cubicBezTo>
                      <a:pt x="192617" y="348721"/>
                      <a:pt x="223520" y="303424"/>
                      <a:pt x="253683" y="2541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9" name="Google Shape;13461;g3acbb144eea_1_6349">
                <a:extLst>
                  <a:ext uri="{FF2B5EF4-FFF2-40B4-BE49-F238E27FC236}">
                    <a16:creationId xmlns:a16="http://schemas.microsoft.com/office/drawing/2014/main" id="{5F2FDC03-C6C4-BF25-1452-C0B9E03F6623}"/>
                  </a:ext>
                </a:extLst>
              </p:cNvPr>
              <p:cNvSpPr/>
              <p:nvPr/>
            </p:nvSpPr>
            <p:spPr>
              <a:xfrm>
                <a:off x="1898755" y="4251007"/>
                <a:ext cx="123719" cy="183620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620" extrusionOk="0">
                    <a:moveTo>
                      <a:pt x="0" y="106"/>
                    </a:moveTo>
                    <a:cubicBezTo>
                      <a:pt x="0" y="106"/>
                      <a:pt x="0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6"/>
                      <a:pt x="106" y="212"/>
                    </a:cubicBezTo>
                    <a:lnTo>
                      <a:pt x="123719" y="183621"/>
                    </a:lnTo>
                    <a:lnTo>
                      <a:pt x="123719" y="183621"/>
                    </a:lnTo>
                    <a:cubicBezTo>
                      <a:pt x="123719" y="183621"/>
                      <a:pt x="106" y="212"/>
                      <a:pt x="106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0" name="Google Shape;13462;g3acbb144eea_1_6349">
                <a:extLst>
                  <a:ext uri="{FF2B5EF4-FFF2-40B4-BE49-F238E27FC236}">
                    <a16:creationId xmlns:a16="http://schemas.microsoft.com/office/drawing/2014/main" id="{03BEA1A7-6B91-D503-A192-26B3E48D359A}"/>
                  </a:ext>
                </a:extLst>
              </p:cNvPr>
              <p:cNvSpPr/>
              <p:nvPr/>
            </p:nvSpPr>
            <p:spPr>
              <a:xfrm>
                <a:off x="1883092" y="4230158"/>
                <a:ext cx="15451" cy="20849"/>
              </a:xfrm>
              <a:custGeom>
                <a:avLst/>
                <a:gdLst/>
                <a:ahLst/>
                <a:cxnLst/>
                <a:rect l="l" t="t" r="r" b="b"/>
                <a:pathLst>
                  <a:path w="15451" h="20849" extrusionOk="0">
                    <a:moveTo>
                      <a:pt x="106" y="0"/>
                    </a:moveTo>
                    <a:cubicBezTo>
                      <a:pt x="5503" y="6667"/>
                      <a:pt x="10583" y="13547"/>
                      <a:pt x="15452" y="20849"/>
                    </a:cubicBezTo>
                    <a:cubicBezTo>
                      <a:pt x="15452" y="20849"/>
                      <a:pt x="15452" y="20849"/>
                      <a:pt x="15452" y="20849"/>
                    </a:cubicBezTo>
                    <a:cubicBezTo>
                      <a:pt x="10583" y="13652"/>
                      <a:pt x="5398" y="666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1" name="Google Shape;13463;g3acbb144eea_1_6349">
                <a:extLst>
                  <a:ext uri="{FF2B5EF4-FFF2-40B4-BE49-F238E27FC236}">
                    <a16:creationId xmlns:a16="http://schemas.microsoft.com/office/drawing/2014/main" id="{910933EC-327D-9AE0-7102-A285440871E9}"/>
                  </a:ext>
                </a:extLst>
              </p:cNvPr>
              <p:cNvSpPr/>
              <p:nvPr/>
            </p:nvSpPr>
            <p:spPr>
              <a:xfrm>
                <a:off x="2064173" y="3971289"/>
                <a:ext cx="4127" cy="381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810" extrusionOk="0">
                    <a:moveTo>
                      <a:pt x="0" y="0"/>
                    </a:moveTo>
                    <a:cubicBezTo>
                      <a:pt x="1376" y="1270"/>
                      <a:pt x="2752" y="2540"/>
                      <a:pt x="4127" y="3810"/>
                    </a:cubicBezTo>
                    <a:cubicBezTo>
                      <a:pt x="2752" y="2540"/>
                      <a:pt x="1376" y="1270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2" name="Google Shape;13464;g3acbb144eea_1_6349">
                <a:extLst>
                  <a:ext uri="{FF2B5EF4-FFF2-40B4-BE49-F238E27FC236}">
                    <a16:creationId xmlns:a16="http://schemas.microsoft.com/office/drawing/2014/main" id="{35BBD0AB-AE8D-EDC3-7DDF-234D5F32DF87}"/>
                  </a:ext>
                </a:extLst>
              </p:cNvPr>
              <p:cNvSpPr/>
              <p:nvPr/>
            </p:nvSpPr>
            <p:spPr>
              <a:xfrm>
                <a:off x="2098251" y="4005474"/>
                <a:ext cx="42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29" extrusionOk="0">
                    <a:moveTo>
                      <a:pt x="0" y="0"/>
                    </a:moveTo>
                    <a:cubicBezTo>
                      <a:pt x="0" y="0"/>
                      <a:pt x="317" y="317"/>
                      <a:pt x="423" y="529"/>
                    </a:cubicBezTo>
                    <a:cubicBezTo>
                      <a:pt x="317" y="317"/>
                      <a:pt x="106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3" name="Google Shape;13465;g3acbb144eea_1_6349">
                <a:extLst>
                  <a:ext uri="{FF2B5EF4-FFF2-40B4-BE49-F238E27FC236}">
                    <a16:creationId xmlns:a16="http://schemas.microsoft.com/office/drawing/2014/main" id="{207B9954-1958-FF71-9482-9A2DA685154C}"/>
                  </a:ext>
                </a:extLst>
              </p:cNvPr>
              <p:cNvSpPr/>
              <p:nvPr/>
            </p:nvSpPr>
            <p:spPr>
              <a:xfrm>
                <a:off x="2124709" y="4036589"/>
                <a:ext cx="6138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7831" extrusionOk="0">
                    <a:moveTo>
                      <a:pt x="0" y="0"/>
                    </a:moveTo>
                    <a:cubicBezTo>
                      <a:pt x="2117" y="2540"/>
                      <a:pt x="4127" y="5186"/>
                      <a:pt x="6138" y="7832"/>
                    </a:cubicBezTo>
                    <a:cubicBezTo>
                      <a:pt x="4127" y="5186"/>
                      <a:pt x="2011" y="2646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4" name="Google Shape;13466;g3acbb144eea_1_6349">
                <a:extLst>
                  <a:ext uri="{FF2B5EF4-FFF2-40B4-BE49-F238E27FC236}">
                    <a16:creationId xmlns:a16="http://schemas.microsoft.com/office/drawing/2014/main" id="{66E2F94E-7B2F-2C65-751C-F4D734DFC61C}"/>
                  </a:ext>
                </a:extLst>
              </p:cNvPr>
              <p:cNvSpPr/>
              <p:nvPr/>
            </p:nvSpPr>
            <p:spPr>
              <a:xfrm>
                <a:off x="1960668" y="3943879"/>
                <a:ext cx="262149" cy="361950"/>
              </a:xfrm>
              <a:custGeom>
                <a:avLst/>
                <a:gdLst/>
                <a:ahLst/>
                <a:cxnLst/>
                <a:rect l="l" t="t" r="r" b="b"/>
                <a:pathLst>
                  <a:path w="262149" h="361950" extrusionOk="0">
                    <a:moveTo>
                      <a:pt x="0" y="131868"/>
                    </a:moveTo>
                    <a:cubicBezTo>
                      <a:pt x="30057" y="158433"/>
                      <a:pt x="57150" y="189230"/>
                      <a:pt x="80645" y="224049"/>
                    </a:cubicBezTo>
                    <a:lnTo>
                      <a:pt x="171768" y="361950"/>
                    </a:lnTo>
                    <a:cubicBezTo>
                      <a:pt x="203729" y="320675"/>
                      <a:pt x="233892" y="277918"/>
                      <a:pt x="262149" y="233998"/>
                    </a:cubicBezTo>
                    <a:lnTo>
                      <a:pt x="194945" y="134303"/>
                    </a:lnTo>
                    <a:cubicBezTo>
                      <a:pt x="187113" y="122661"/>
                      <a:pt x="178858" y="111548"/>
                      <a:pt x="170392" y="100542"/>
                    </a:cubicBezTo>
                    <a:cubicBezTo>
                      <a:pt x="168381" y="97896"/>
                      <a:pt x="166264" y="95356"/>
                      <a:pt x="164253" y="92710"/>
                    </a:cubicBezTo>
                    <a:cubicBezTo>
                      <a:pt x="155787" y="82233"/>
                      <a:pt x="147214" y="71967"/>
                      <a:pt x="138218" y="62124"/>
                    </a:cubicBezTo>
                    <a:cubicBezTo>
                      <a:pt x="138113" y="61913"/>
                      <a:pt x="137901" y="61807"/>
                      <a:pt x="137795" y="61595"/>
                    </a:cubicBezTo>
                    <a:cubicBezTo>
                      <a:pt x="128058" y="51012"/>
                      <a:pt x="118110" y="40957"/>
                      <a:pt x="107738" y="31221"/>
                    </a:cubicBezTo>
                    <a:cubicBezTo>
                      <a:pt x="106363" y="29951"/>
                      <a:pt x="104987" y="28681"/>
                      <a:pt x="103611" y="27411"/>
                    </a:cubicBezTo>
                    <a:cubicBezTo>
                      <a:pt x="93451" y="17886"/>
                      <a:pt x="82973" y="8678"/>
                      <a:pt x="72284" y="0"/>
                    </a:cubicBezTo>
                    <a:cubicBezTo>
                      <a:pt x="50483" y="45085"/>
                      <a:pt x="26353" y="89112"/>
                      <a:pt x="0" y="1318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5" name="Google Shape;13467;g3acbb144eea_1_6349">
                <a:extLst>
                  <a:ext uri="{FF2B5EF4-FFF2-40B4-BE49-F238E27FC236}">
                    <a16:creationId xmlns:a16="http://schemas.microsoft.com/office/drawing/2014/main" id="{9406EAA6-1967-5C7F-1861-764DC36DFA09}"/>
                  </a:ext>
                </a:extLst>
              </p:cNvPr>
              <p:cNvSpPr/>
              <p:nvPr/>
            </p:nvSpPr>
            <p:spPr>
              <a:xfrm>
                <a:off x="1525693" y="3814762"/>
                <a:ext cx="3069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3069" h="529" extrusionOk="0">
                    <a:moveTo>
                      <a:pt x="0" y="529"/>
                    </a:moveTo>
                    <a:cubicBezTo>
                      <a:pt x="1058" y="317"/>
                      <a:pt x="2117" y="212"/>
                      <a:pt x="3069" y="0"/>
                    </a:cubicBezTo>
                    <a:cubicBezTo>
                      <a:pt x="2011" y="212"/>
                      <a:pt x="952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6" name="Google Shape;13468;g3acbb144eea_1_6349">
                <a:extLst>
                  <a:ext uri="{FF2B5EF4-FFF2-40B4-BE49-F238E27FC236}">
                    <a16:creationId xmlns:a16="http://schemas.microsoft.com/office/drawing/2014/main" id="{206F095A-9EDA-27B4-8DF2-FDEFBC7F7EAF}"/>
                  </a:ext>
                </a:extLst>
              </p:cNvPr>
              <p:cNvSpPr/>
              <p:nvPr/>
            </p:nvSpPr>
            <p:spPr>
              <a:xfrm>
                <a:off x="1442508" y="3834235"/>
                <a:ext cx="8572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857" extrusionOk="0">
                    <a:moveTo>
                      <a:pt x="0" y="2857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1799"/>
                      <a:pt x="0" y="285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7" name="Google Shape;13469;g3acbb144eea_1_6349">
                <a:extLst>
                  <a:ext uri="{FF2B5EF4-FFF2-40B4-BE49-F238E27FC236}">
                    <a16:creationId xmlns:a16="http://schemas.microsoft.com/office/drawing/2014/main" id="{576F6CF1-0442-C3B2-1224-D0ADF83DF4E7}"/>
                  </a:ext>
                </a:extLst>
              </p:cNvPr>
              <p:cNvSpPr/>
              <p:nvPr/>
            </p:nvSpPr>
            <p:spPr>
              <a:xfrm>
                <a:off x="1406524" y="3849052"/>
                <a:ext cx="317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1269" extrusionOk="0">
                    <a:moveTo>
                      <a:pt x="0" y="1270"/>
                    </a:moveTo>
                    <a:cubicBezTo>
                      <a:pt x="1058" y="847"/>
                      <a:pt x="2117" y="423"/>
                      <a:pt x="3175" y="0"/>
                    </a:cubicBezTo>
                    <a:cubicBezTo>
                      <a:pt x="2117" y="423"/>
                      <a:pt x="1058" y="741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8" name="Google Shape;13470;g3acbb144eea_1_6349">
                <a:extLst>
                  <a:ext uri="{FF2B5EF4-FFF2-40B4-BE49-F238E27FC236}">
                    <a16:creationId xmlns:a16="http://schemas.microsoft.com/office/drawing/2014/main" id="{0F7B685F-5CDF-DF03-F733-E349D68B1126}"/>
                  </a:ext>
                </a:extLst>
              </p:cNvPr>
              <p:cNvSpPr/>
              <p:nvPr/>
            </p:nvSpPr>
            <p:spPr>
              <a:xfrm>
                <a:off x="1482513" y="3823652"/>
                <a:ext cx="5079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5079" h="1375" extrusionOk="0">
                    <a:moveTo>
                      <a:pt x="0" y="1376"/>
                    </a:moveTo>
                    <a:cubicBezTo>
                      <a:pt x="1693" y="952"/>
                      <a:pt x="3387" y="423"/>
                      <a:pt x="5080" y="0"/>
                    </a:cubicBezTo>
                    <a:cubicBezTo>
                      <a:pt x="3387" y="423"/>
                      <a:pt x="1693" y="952"/>
                      <a:pt x="0" y="137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9" name="Google Shape;13471;g3acbb144eea_1_6349">
                <a:extLst>
                  <a:ext uri="{FF2B5EF4-FFF2-40B4-BE49-F238E27FC236}">
                    <a16:creationId xmlns:a16="http://schemas.microsoft.com/office/drawing/2014/main" id="{6C786D2A-9AC7-BEEA-4C04-E6EE0109C181}"/>
                  </a:ext>
                </a:extLst>
              </p:cNvPr>
              <p:cNvSpPr/>
              <p:nvPr/>
            </p:nvSpPr>
            <p:spPr>
              <a:xfrm>
                <a:off x="1607608" y="3805449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0" name="Google Shape;13472;g3acbb144eea_1_6349">
                <a:extLst>
                  <a:ext uri="{FF2B5EF4-FFF2-40B4-BE49-F238E27FC236}">
                    <a16:creationId xmlns:a16="http://schemas.microsoft.com/office/drawing/2014/main" id="{CF1E6059-C896-475B-2603-D9F9CB8BB18E}"/>
                  </a:ext>
                </a:extLst>
              </p:cNvPr>
              <p:cNvSpPr/>
              <p:nvPr/>
            </p:nvSpPr>
            <p:spPr>
              <a:xfrm>
                <a:off x="1327255" y="3884294"/>
                <a:ext cx="952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9524" h="5397" extrusionOk="0">
                    <a:moveTo>
                      <a:pt x="0" y="5398"/>
                    </a:moveTo>
                    <a:cubicBezTo>
                      <a:pt x="3175" y="3493"/>
                      <a:pt x="6350" y="1799"/>
                      <a:pt x="9525" y="0"/>
                    </a:cubicBezTo>
                    <a:cubicBezTo>
                      <a:pt x="6350" y="1799"/>
                      <a:pt x="3175" y="3598"/>
                      <a:pt x="0" y="53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1" name="Google Shape;13473;g3acbb144eea_1_6349">
                <a:extLst>
                  <a:ext uri="{FF2B5EF4-FFF2-40B4-BE49-F238E27FC236}">
                    <a16:creationId xmlns:a16="http://schemas.microsoft.com/office/drawing/2014/main" id="{D7AEB0C2-D30E-8863-67E4-AE26E12ECF96}"/>
                  </a:ext>
                </a:extLst>
              </p:cNvPr>
              <p:cNvSpPr/>
              <p:nvPr/>
            </p:nvSpPr>
            <p:spPr>
              <a:xfrm>
                <a:off x="1362921" y="3865985"/>
                <a:ext cx="8678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8678" h="4339" extrusionOk="0">
                    <a:moveTo>
                      <a:pt x="0" y="4339"/>
                    </a:moveTo>
                    <a:cubicBezTo>
                      <a:pt x="2858" y="2857"/>
                      <a:pt x="5821" y="1376"/>
                      <a:pt x="8678" y="0"/>
                    </a:cubicBezTo>
                    <a:cubicBezTo>
                      <a:pt x="5715" y="1376"/>
                      <a:pt x="2858" y="2963"/>
                      <a:pt x="0" y="433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7" name="Google Shape;13474;g3acbb144eea_1_6349">
                <a:extLst>
                  <a:ext uri="{FF2B5EF4-FFF2-40B4-BE49-F238E27FC236}">
                    <a16:creationId xmlns:a16="http://schemas.microsoft.com/office/drawing/2014/main" id="{5D36257A-17B4-CCF3-8B47-CE72649757E9}"/>
                  </a:ext>
                </a:extLst>
              </p:cNvPr>
              <p:cNvSpPr/>
              <p:nvPr/>
            </p:nvSpPr>
            <p:spPr>
              <a:xfrm>
                <a:off x="1563475" y="3808624"/>
                <a:ext cx="6773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846" extrusionOk="0">
                    <a:moveTo>
                      <a:pt x="0" y="847"/>
                    </a:moveTo>
                    <a:cubicBezTo>
                      <a:pt x="2223" y="529"/>
                      <a:pt x="4551" y="317"/>
                      <a:pt x="6773" y="0"/>
                    </a:cubicBezTo>
                    <a:cubicBezTo>
                      <a:pt x="4551" y="212"/>
                      <a:pt x="2223" y="529"/>
                      <a:pt x="0" y="84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8" name="Google Shape;13475;g3acbb144eea_1_6349">
                <a:extLst>
                  <a:ext uri="{FF2B5EF4-FFF2-40B4-BE49-F238E27FC236}">
                    <a16:creationId xmlns:a16="http://schemas.microsoft.com/office/drawing/2014/main" id="{C0CF091A-BA42-2483-1ED1-4C0A78AB01B9}"/>
                  </a:ext>
                </a:extLst>
              </p:cNvPr>
              <p:cNvSpPr/>
              <p:nvPr/>
            </p:nvSpPr>
            <p:spPr>
              <a:xfrm>
                <a:off x="1285345" y="3805554"/>
                <a:ext cx="398250" cy="203517"/>
              </a:xfrm>
              <a:custGeom>
                <a:avLst/>
                <a:gdLst/>
                <a:ahLst/>
                <a:cxnLst/>
                <a:rect l="l" t="t" r="r" b="b"/>
                <a:pathLst>
                  <a:path w="398250" h="203517" extrusionOk="0">
                    <a:moveTo>
                      <a:pt x="17463" y="117264"/>
                    </a:moveTo>
                    <a:cubicBezTo>
                      <a:pt x="63712" y="134303"/>
                      <a:pt x="99589" y="165100"/>
                      <a:pt x="126471" y="203518"/>
                    </a:cubicBezTo>
                    <a:cubicBezTo>
                      <a:pt x="212196" y="158433"/>
                      <a:pt x="306599" y="141394"/>
                      <a:pt x="398251" y="150178"/>
                    </a:cubicBezTo>
                    <a:cubicBezTo>
                      <a:pt x="380471" y="96838"/>
                      <a:pt x="355388" y="45932"/>
                      <a:pt x="322262" y="0"/>
                    </a:cubicBezTo>
                    <a:cubicBezTo>
                      <a:pt x="322262" y="0"/>
                      <a:pt x="322262" y="0"/>
                      <a:pt x="322262" y="0"/>
                    </a:cubicBezTo>
                    <a:cubicBezTo>
                      <a:pt x="309774" y="635"/>
                      <a:pt x="297392" y="1799"/>
                      <a:pt x="284903" y="3175"/>
                    </a:cubicBezTo>
                    <a:cubicBezTo>
                      <a:pt x="282681" y="3387"/>
                      <a:pt x="280353" y="3704"/>
                      <a:pt x="278130" y="4022"/>
                    </a:cubicBezTo>
                    <a:cubicBezTo>
                      <a:pt x="266594" y="5504"/>
                      <a:pt x="254952" y="7197"/>
                      <a:pt x="243417" y="9313"/>
                    </a:cubicBezTo>
                    <a:cubicBezTo>
                      <a:pt x="242358" y="9525"/>
                      <a:pt x="241300" y="9631"/>
                      <a:pt x="240348" y="9843"/>
                    </a:cubicBezTo>
                    <a:cubicBezTo>
                      <a:pt x="227648" y="12277"/>
                      <a:pt x="214947" y="15028"/>
                      <a:pt x="202353" y="18203"/>
                    </a:cubicBezTo>
                    <a:cubicBezTo>
                      <a:pt x="200660" y="18627"/>
                      <a:pt x="198967" y="19156"/>
                      <a:pt x="197273" y="19579"/>
                    </a:cubicBezTo>
                    <a:cubicBezTo>
                      <a:pt x="186796" y="22331"/>
                      <a:pt x="176213" y="25400"/>
                      <a:pt x="165841" y="28787"/>
                    </a:cubicBezTo>
                    <a:cubicBezTo>
                      <a:pt x="162983" y="29739"/>
                      <a:pt x="160126" y="30586"/>
                      <a:pt x="157268" y="31644"/>
                    </a:cubicBezTo>
                    <a:cubicBezTo>
                      <a:pt x="146262" y="35349"/>
                      <a:pt x="135361" y="39370"/>
                      <a:pt x="124566" y="43709"/>
                    </a:cubicBezTo>
                    <a:cubicBezTo>
                      <a:pt x="123507" y="44133"/>
                      <a:pt x="122449" y="44450"/>
                      <a:pt x="121391" y="44979"/>
                    </a:cubicBezTo>
                    <a:cubicBezTo>
                      <a:pt x="109643" y="49742"/>
                      <a:pt x="98002" y="55033"/>
                      <a:pt x="86466" y="60643"/>
                    </a:cubicBezTo>
                    <a:cubicBezTo>
                      <a:pt x="83502" y="62019"/>
                      <a:pt x="80645" y="63606"/>
                      <a:pt x="77788" y="64982"/>
                    </a:cubicBezTo>
                    <a:cubicBezTo>
                      <a:pt x="69003" y="69427"/>
                      <a:pt x="60325" y="74083"/>
                      <a:pt x="51647" y="78952"/>
                    </a:cubicBezTo>
                    <a:cubicBezTo>
                      <a:pt x="48472" y="80751"/>
                      <a:pt x="45297" y="82550"/>
                      <a:pt x="42122" y="84349"/>
                    </a:cubicBezTo>
                    <a:cubicBezTo>
                      <a:pt x="31009" y="90911"/>
                      <a:pt x="20002" y="97684"/>
                      <a:pt x="9102" y="104987"/>
                    </a:cubicBezTo>
                    <a:cubicBezTo>
                      <a:pt x="6032" y="107104"/>
                      <a:pt x="3069" y="109326"/>
                      <a:pt x="0" y="111442"/>
                    </a:cubicBezTo>
                    <a:cubicBezTo>
                      <a:pt x="6032" y="113348"/>
                      <a:pt x="11959" y="115253"/>
                      <a:pt x="17780" y="11747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09" name="Google Shape;13476;g3acbb144eea_1_6349">
                <a:extLst>
                  <a:ext uri="{FF2B5EF4-FFF2-40B4-BE49-F238E27FC236}">
                    <a16:creationId xmlns:a16="http://schemas.microsoft.com/office/drawing/2014/main" id="{A5824CD2-D7EC-FAC6-71F5-DBED74FC8D30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0" y="3387"/>
                      <a:pt x="0" y="3387"/>
                      <a:pt x="0" y="3387"/>
                    </a:cubicBez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0" name="Google Shape;13477;g3acbb144eea_1_6349">
                <a:extLst>
                  <a:ext uri="{FF2B5EF4-FFF2-40B4-BE49-F238E27FC236}">
                    <a16:creationId xmlns:a16="http://schemas.microsoft.com/office/drawing/2014/main" id="{BACCE2CE-3A8D-DA36-36C3-DCF427C2CA78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lnTo>
                      <a:pt x="0" y="4128"/>
                    </a:ln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8149" y="0"/>
                      <a:pt x="8149" y="0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1" name="Google Shape;13478;g3acbb144eea_1_6349">
                <a:extLst>
                  <a:ext uri="{FF2B5EF4-FFF2-40B4-BE49-F238E27FC236}">
                    <a16:creationId xmlns:a16="http://schemas.microsoft.com/office/drawing/2014/main" id="{0939B71B-025F-35B8-A66D-3F0109225852}"/>
                  </a:ext>
                </a:extLst>
              </p:cNvPr>
              <p:cNvSpPr/>
              <p:nvPr/>
            </p:nvSpPr>
            <p:spPr>
              <a:xfrm>
                <a:off x="1490874" y="4152053"/>
                <a:ext cx="1270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634" extrusionOk="0">
                    <a:moveTo>
                      <a:pt x="0" y="635"/>
                    </a:moveTo>
                    <a:cubicBezTo>
                      <a:pt x="0" y="635"/>
                      <a:pt x="847" y="212"/>
                      <a:pt x="1270" y="0"/>
                    </a:cubicBezTo>
                    <a:lnTo>
                      <a:pt x="1270" y="0"/>
                    </a:lnTo>
                    <a:cubicBezTo>
                      <a:pt x="1270" y="0"/>
                      <a:pt x="423" y="423"/>
                      <a:pt x="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2" name="Google Shape;13479;g3acbb144eea_1_6349">
                <a:extLst>
                  <a:ext uri="{FF2B5EF4-FFF2-40B4-BE49-F238E27FC236}">
                    <a16:creationId xmlns:a16="http://schemas.microsoft.com/office/drawing/2014/main" id="{F79F0044-D34C-B619-A2D4-78D249417A65}"/>
                  </a:ext>
                </a:extLst>
              </p:cNvPr>
              <p:cNvSpPr/>
              <p:nvPr/>
            </p:nvSpPr>
            <p:spPr>
              <a:xfrm>
                <a:off x="1500399" y="4139565"/>
                <a:ext cx="17674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7674" h="8360" extrusionOk="0">
                    <a:moveTo>
                      <a:pt x="0" y="8361"/>
                    </a:moveTo>
                    <a:cubicBezTo>
                      <a:pt x="0" y="8361"/>
                      <a:pt x="0" y="8361"/>
                      <a:pt x="0" y="8361"/>
                    </a:cubicBezTo>
                    <a:cubicBezTo>
                      <a:pt x="5821" y="5397"/>
                      <a:pt x="11748" y="2646"/>
                      <a:pt x="17674" y="0"/>
                    </a:cubicBezTo>
                    <a:cubicBezTo>
                      <a:pt x="17674" y="0"/>
                      <a:pt x="17674" y="0"/>
                      <a:pt x="17674" y="0"/>
                    </a:cubicBezTo>
                    <a:cubicBezTo>
                      <a:pt x="11748" y="2540"/>
                      <a:pt x="5821" y="5397"/>
                      <a:pt x="0" y="836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3" name="Google Shape;13480;g3acbb144eea_1_6349">
                <a:extLst>
                  <a:ext uri="{FF2B5EF4-FFF2-40B4-BE49-F238E27FC236}">
                    <a16:creationId xmlns:a16="http://schemas.microsoft.com/office/drawing/2014/main" id="{86A50127-89C7-833F-9673-F2E0865C922A}"/>
                  </a:ext>
                </a:extLst>
              </p:cNvPr>
              <p:cNvSpPr/>
              <p:nvPr/>
            </p:nvSpPr>
            <p:spPr>
              <a:xfrm>
                <a:off x="1526222" y="4134061"/>
                <a:ext cx="4762" cy="2010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2010" extrusionOk="0">
                    <a:moveTo>
                      <a:pt x="0" y="2011"/>
                    </a:moveTo>
                    <a:cubicBezTo>
                      <a:pt x="0" y="2011"/>
                      <a:pt x="0" y="2011"/>
                      <a:pt x="0" y="2011"/>
                    </a:cubicBezTo>
                    <a:cubicBezTo>
                      <a:pt x="1587" y="1376"/>
                      <a:pt x="3175" y="635"/>
                      <a:pt x="4762" y="0"/>
                    </a:cubicBezTo>
                    <a:cubicBezTo>
                      <a:pt x="3175" y="635"/>
                      <a:pt x="1587" y="1376"/>
                      <a:pt x="0" y="20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4" name="Google Shape;13481;g3acbb144eea_1_6349">
                <a:extLst>
                  <a:ext uri="{FF2B5EF4-FFF2-40B4-BE49-F238E27FC236}">
                    <a16:creationId xmlns:a16="http://schemas.microsoft.com/office/drawing/2014/main" id="{034ECB85-ABE4-894D-9181-87B3676F7D0F}"/>
                  </a:ext>
                </a:extLst>
              </p:cNvPr>
              <p:cNvSpPr/>
              <p:nvPr/>
            </p:nvSpPr>
            <p:spPr>
              <a:xfrm>
                <a:off x="1471506" y="4152688"/>
                <a:ext cx="19367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19367" h="11641" extrusionOk="0">
                    <a:moveTo>
                      <a:pt x="19368" y="0"/>
                    </a:moveTo>
                    <a:cubicBezTo>
                      <a:pt x="12806" y="3598"/>
                      <a:pt x="6350" y="7514"/>
                      <a:pt x="0" y="11642"/>
                    </a:cubicBezTo>
                    <a:lnTo>
                      <a:pt x="0" y="11642"/>
                    </a:lnTo>
                    <a:cubicBezTo>
                      <a:pt x="6350" y="7514"/>
                      <a:pt x="12806" y="3598"/>
                      <a:pt x="1936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5" name="Google Shape;13482;g3acbb144eea_1_6349">
                <a:extLst>
                  <a:ext uri="{FF2B5EF4-FFF2-40B4-BE49-F238E27FC236}">
                    <a16:creationId xmlns:a16="http://schemas.microsoft.com/office/drawing/2014/main" id="{7D6CFDE0-2081-7858-A1EC-B7F8FA4061C2}"/>
                  </a:ext>
                </a:extLst>
              </p:cNvPr>
              <p:cNvSpPr/>
              <p:nvPr/>
            </p:nvSpPr>
            <p:spPr>
              <a:xfrm>
                <a:off x="1331489" y="4451879"/>
                <a:ext cx="2328" cy="18309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309" extrusionOk="0">
                    <a:moveTo>
                      <a:pt x="2328" y="18309"/>
                    </a:moveTo>
                    <a:cubicBezTo>
                      <a:pt x="2328" y="18309"/>
                      <a:pt x="2328" y="18309"/>
                      <a:pt x="2328" y="18309"/>
                    </a:cubicBezTo>
                    <a:cubicBezTo>
                      <a:pt x="1482" y="12171"/>
                      <a:pt x="529" y="6139"/>
                      <a:pt x="0" y="0"/>
                    </a:cubicBezTo>
                    <a:lnTo>
                      <a:pt x="0" y="0"/>
                    </a:lnTo>
                    <a:cubicBezTo>
                      <a:pt x="529" y="6139"/>
                      <a:pt x="1482" y="12171"/>
                      <a:pt x="2328" y="1820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6" name="Google Shape;13483;g3acbb144eea_1_6349">
                <a:extLst>
                  <a:ext uri="{FF2B5EF4-FFF2-40B4-BE49-F238E27FC236}">
                    <a16:creationId xmlns:a16="http://schemas.microsoft.com/office/drawing/2014/main" id="{75D6209F-5B99-5763-7F92-E86CF0C66D65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0" y="15346"/>
                    </a:moveTo>
                    <a:cubicBezTo>
                      <a:pt x="0" y="15346"/>
                      <a:pt x="0" y="15346"/>
                      <a:pt x="0" y="15346"/>
                    </a:cubicBezTo>
                    <a:cubicBezTo>
                      <a:pt x="2011" y="10160"/>
                      <a:pt x="4339" y="5080"/>
                      <a:pt x="6562" y="0"/>
                    </a:cubicBezTo>
                    <a:cubicBezTo>
                      <a:pt x="6562" y="0"/>
                      <a:pt x="6562" y="0"/>
                      <a:pt x="6562" y="0"/>
                    </a:cubicBezTo>
                    <a:cubicBezTo>
                      <a:pt x="4339" y="5080"/>
                      <a:pt x="2011" y="10160"/>
                      <a:pt x="0" y="1534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7" name="Google Shape;13484;g3acbb144eea_1_6349">
                <a:extLst>
                  <a:ext uri="{FF2B5EF4-FFF2-40B4-BE49-F238E27FC236}">
                    <a16:creationId xmlns:a16="http://schemas.microsoft.com/office/drawing/2014/main" id="{DF0A6A38-0E33-5CC3-1C6A-4BD7910A8E7D}"/>
                  </a:ext>
                </a:extLst>
              </p:cNvPr>
              <p:cNvSpPr/>
              <p:nvPr/>
            </p:nvSpPr>
            <p:spPr>
              <a:xfrm>
                <a:off x="1335616" y="4350279"/>
                <a:ext cx="4021" cy="17568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568" extrusionOk="0">
                    <a:moveTo>
                      <a:pt x="0" y="17568"/>
                    </a:moveTo>
                    <a:cubicBezTo>
                      <a:pt x="0" y="17568"/>
                      <a:pt x="0" y="17568"/>
                      <a:pt x="0" y="17568"/>
                    </a:cubicBezTo>
                    <a:cubicBezTo>
                      <a:pt x="1058" y="11642"/>
                      <a:pt x="2646" y="5821"/>
                      <a:pt x="4022" y="0"/>
                    </a:cubicBezTo>
                    <a:cubicBezTo>
                      <a:pt x="4022" y="0"/>
                      <a:pt x="4022" y="0"/>
                      <a:pt x="4022" y="0"/>
                    </a:cubicBezTo>
                    <a:cubicBezTo>
                      <a:pt x="2646" y="5821"/>
                      <a:pt x="1058" y="11536"/>
                      <a:pt x="0" y="1746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8" name="Google Shape;13485;g3acbb144eea_1_6349">
                <a:extLst>
                  <a:ext uri="{FF2B5EF4-FFF2-40B4-BE49-F238E27FC236}">
                    <a16:creationId xmlns:a16="http://schemas.microsoft.com/office/drawing/2014/main" id="{D6D932AE-AFDD-4E2E-5D6C-F7FAD3C5D013}"/>
                  </a:ext>
                </a:extLst>
              </p:cNvPr>
              <p:cNvSpPr/>
              <p:nvPr/>
            </p:nvSpPr>
            <p:spPr>
              <a:xfrm>
                <a:off x="1335405" y="4480665"/>
                <a:ext cx="381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250" extrusionOk="0">
                    <a:moveTo>
                      <a:pt x="3810" y="17251"/>
                    </a:moveTo>
                    <a:cubicBezTo>
                      <a:pt x="3810" y="17251"/>
                      <a:pt x="3810" y="17251"/>
                      <a:pt x="3810" y="17251"/>
                    </a:cubicBezTo>
                    <a:cubicBezTo>
                      <a:pt x="2434" y="11536"/>
                      <a:pt x="1058" y="582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5715"/>
                      <a:pt x="2434" y="11430"/>
                      <a:pt x="3810" y="1714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19" name="Google Shape;13486;g3acbb144eea_1_6349">
                <a:extLst>
                  <a:ext uri="{FF2B5EF4-FFF2-40B4-BE49-F238E27FC236}">
                    <a16:creationId xmlns:a16="http://schemas.microsoft.com/office/drawing/2014/main" id="{DAAACCAA-42D1-2A71-B85D-20A5772F171B}"/>
                  </a:ext>
                </a:extLst>
              </p:cNvPr>
              <p:cNvSpPr/>
              <p:nvPr/>
            </p:nvSpPr>
            <p:spPr>
              <a:xfrm>
                <a:off x="1330504" y="4375573"/>
                <a:ext cx="3947" cy="68474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474" extrusionOk="0">
                    <a:moveTo>
                      <a:pt x="561" y="68263"/>
                    </a:moveTo>
                    <a:cubicBezTo>
                      <a:pt x="561" y="68263"/>
                      <a:pt x="561" y="68368"/>
                      <a:pt x="561" y="68474"/>
                    </a:cubicBezTo>
                    <a:cubicBezTo>
                      <a:pt x="-815" y="45508"/>
                      <a:pt x="349" y="22543"/>
                      <a:pt x="3948" y="0"/>
                    </a:cubicBezTo>
                    <a:cubicBezTo>
                      <a:pt x="3948" y="0"/>
                      <a:pt x="3948" y="106"/>
                      <a:pt x="3948" y="212"/>
                    </a:cubicBezTo>
                    <a:cubicBezTo>
                      <a:pt x="349" y="22648"/>
                      <a:pt x="-815" y="45508"/>
                      <a:pt x="561" y="6836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0" name="Google Shape;13487;g3acbb144eea_1_6349">
                <a:extLst>
                  <a:ext uri="{FF2B5EF4-FFF2-40B4-BE49-F238E27FC236}">
                    <a16:creationId xmlns:a16="http://schemas.microsoft.com/office/drawing/2014/main" id="{41F45B36-2E80-6DF7-E8F8-F360A70B3F76}"/>
                  </a:ext>
                </a:extLst>
              </p:cNvPr>
              <p:cNvSpPr/>
              <p:nvPr/>
            </p:nvSpPr>
            <p:spPr>
              <a:xfrm>
                <a:off x="1342284" y="4323609"/>
                <a:ext cx="5291" cy="16298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298" extrusionOk="0">
                    <a:moveTo>
                      <a:pt x="0" y="16298"/>
                    </a:moveTo>
                    <a:cubicBezTo>
                      <a:pt x="0" y="16298"/>
                      <a:pt x="0" y="16298"/>
                      <a:pt x="0" y="16298"/>
                    </a:cubicBezTo>
                    <a:cubicBezTo>
                      <a:pt x="1588" y="10795"/>
                      <a:pt x="3493" y="5398"/>
                      <a:pt x="5292" y="0"/>
                    </a:cubicBezTo>
                    <a:cubicBezTo>
                      <a:pt x="5292" y="0"/>
                      <a:pt x="5292" y="0"/>
                      <a:pt x="5292" y="0"/>
                    </a:cubicBezTo>
                    <a:cubicBezTo>
                      <a:pt x="3493" y="5398"/>
                      <a:pt x="1588" y="10689"/>
                      <a:pt x="0" y="1619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1" name="Google Shape;13488;g3acbb144eea_1_6349">
                <a:extLst>
                  <a:ext uri="{FF2B5EF4-FFF2-40B4-BE49-F238E27FC236}">
                    <a16:creationId xmlns:a16="http://schemas.microsoft.com/office/drawing/2014/main" id="{ED1339B2-88CA-A814-AF48-17D4E3E6EF87}"/>
                  </a:ext>
                </a:extLst>
              </p:cNvPr>
              <p:cNvSpPr/>
              <p:nvPr/>
            </p:nvSpPr>
            <p:spPr>
              <a:xfrm>
                <a:off x="1357947" y="4289530"/>
                <a:ext cx="3386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7831" extrusionOk="0">
                    <a:moveTo>
                      <a:pt x="3387" y="0"/>
                    </a:moveTo>
                    <a:cubicBezTo>
                      <a:pt x="2117" y="2540"/>
                      <a:pt x="1164" y="5186"/>
                      <a:pt x="0" y="7832"/>
                    </a:cubicBezTo>
                    <a:cubicBezTo>
                      <a:pt x="0" y="7832"/>
                      <a:pt x="0" y="7832"/>
                      <a:pt x="0" y="7832"/>
                    </a:cubicBezTo>
                    <a:cubicBezTo>
                      <a:pt x="1164" y="5292"/>
                      <a:pt x="2117" y="2646"/>
                      <a:pt x="3281" y="106"/>
                    </a:cubicBezTo>
                    <a:lnTo>
                      <a:pt x="3281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2" name="Google Shape;13489;g3acbb144eea_1_6349">
                <a:extLst>
                  <a:ext uri="{FF2B5EF4-FFF2-40B4-BE49-F238E27FC236}">
                    <a16:creationId xmlns:a16="http://schemas.microsoft.com/office/drawing/2014/main" id="{BF228290-AA53-8F1E-BDC2-2DE4F74A213E}"/>
                  </a:ext>
                </a:extLst>
              </p:cNvPr>
              <p:cNvSpPr/>
              <p:nvPr/>
            </p:nvSpPr>
            <p:spPr>
              <a:xfrm>
                <a:off x="1333923" y="4470399"/>
                <a:ext cx="1481" cy="10477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477" extrusionOk="0">
                    <a:moveTo>
                      <a:pt x="1482" y="10372"/>
                    </a:moveTo>
                    <a:cubicBezTo>
                      <a:pt x="1482" y="10372"/>
                      <a:pt x="1482" y="10372"/>
                      <a:pt x="1482" y="10372"/>
                    </a:cubicBezTo>
                    <a:cubicBezTo>
                      <a:pt x="847" y="6879"/>
                      <a:pt x="529" y="338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9" y="3493"/>
                      <a:pt x="847" y="6985"/>
                      <a:pt x="1482" y="104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3" name="Google Shape;13490;g3acbb144eea_1_6349">
                <a:extLst>
                  <a:ext uri="{FF2B5EF4-FFF2-40B4-BE49-F238E27FC236}">
                    <a16:creationId xmlns:a16="http://schemas.microsoft.com/office/drawing/2014/main" id="{BC8784E8-95A1-240B-F1C3-05A87FA68B94}"/>
                  </a:ext>
                </a:extLst>
              </p:cNvPr>
              <p:cNvSpPr/>
              <p:nvPr/>
            </p:nvSpPr>
            <p:spPr>
              <a:xfrm>
                <a:off x="1339638" y="4340013"/>
                <a:ext cx="2539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10583" extrusionOk="0">
                    <a:moveTo>
                      <a:pt x="0" y="10478"/>
                    </a:moveTo>
                    <a:cubicBezTo>
                      <a:pt x="0" y="10478"/>
                      <a:pt x="0" y="10478"/>
                      <a:pt x="0" y="10478"/>
                    </a:cubicBezTo>
                    <a:cubicBezTo>
                      <a:pt x="847" y="6985"/>
                      <a:pt x="1588" y="3493"/>
                      <a:pt x="2540" y="0"/>
                    </a:cubicBezTo>
                    <a:cubicBezTo>
                      <a:pt x="2540" y="0"/>
                      <a:pt x="2540" y="0"/>
                      <a:pt x="2540" y="0"/>
                    </a:cubicBezTo>
                    <a:cubicBezTo>
                      <a:pt x="1588" y="3493"/>
                      <a:pt x="847" y="6985"/>
                      <a:pt x="0" y="1058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4" name="Google Shape;13491;g3acbb144eea_1_6349">
                <a:extLst>
                  <a:ext uri="{FF2B5EF4-FFF2-40B4-BE49-F238E27FC236}">
                    <a16:creationId xmlns:a16="http://schemas.microsoft.com/office/drawing/2014/main" id="{B0FBF8DE-AFDD-A942-C5A5-A213BA74448E}"/>
                  </a:ext>
                </a:extLst>
              </p:cNvPr>
              <p:cNvSpPr/>
              <p:nvPr/>
            </p:nvSpPr>
            <p:spPr>
              <a:xfrm>
                <a:off x="1339215" y="4498022"/>
                <a:ext cx="1905" cy="8678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8678" extrusionOk="0">
                    <a:moveTo>
                      <a:pt x="1905" y="8572"/>
                    </a:moveTo>
                    <a:lnTo>
                      <a:pt x="1905" y="8572"/>
                    </a:lnTo>
                    <a:cubicBezTo>
                      <a:pt x="1164" y="5715"/>
                      <a:pt x="635" y="285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857"/>
                      <a:pt x="1164" y="5821"/>
                      <a:pt x="1905" y="867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5" name="Google Shape;13492;g3acbb144eea_1_6349">
                <a:extLst>
                  <a:ext uri="{FF2B5EF4-FFF2-40B4-BE49-F238E27FC236}">
                    <a16:creationId xmlns:a16="http://schemas.microsoft.com/office/drawing/2014/main" id="{9BAF95E7-2C42-0A9F-E792-FFF4978A6A41}"/>
                  </a:ext>
                </a:extLst>
              </p:cNvPr>
              <p:cNvSpPr/>
              <p:nvPr/>
            </p:nvSpPr>
            <p:spPr>
              <a:xfrm>
                <a:off x="1334558" y="4367953"/>
                <a:ext cx="116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831" extrusionOk="0">
                    <a:moveTo>
                      <a:pt x="0" y="7832"/>
                    </a:moveTo>
                    <a:cubicBezTo>
                      <a:pt x="0" y="7832"/>
                      <a:pt x="0" y="7726"/>
                      <a:pt x="0" y="7620"/>
                    </a:cubicBezTo>
                    <a:cubicBezTo>
                      <a:pt x="423" y="5080"/>
                      <a:pt x="635" y="2540"/>
                      <a:pt x="1164" y="0"/>
                    </a:cubicBezTo>
                    <a:cubicBezTo>
                      <a:pt x="1164" y="0"/>
                      <a:pt x="1164" y="0"/>
                      <a:pt x="1164" y="0"/>
                    </a:cubicBezTo>
                    <a:cubicBezTo>
                      <a:pt x="635" y="2646"/>
                      <a:pt x="423" y="5292"/>
                      <a:pt x="0" y="783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6" name="Google Shape;13493;g3acbb144eea_1_6349">
                <a:extLst>
                  <a:ext uri="{FF2B5EF4-FFF2-40B4-BE49-F238E27FC236}">
                    <a16:creationId xmlns:a16="http://schemas.microsoft.com/office/drawing/2014/main" id="{6D74C8C1-DF55-BB5E-966F-6452656D4F06}"/>
                  </a:ext>
                </a:extLst>
              </p:cNvPr>
              <p:cNvSpPr/>
              <p:nvPr/>
            </p:nvSpPr>
            <p:spPr>
              <a:xfrm>
                <a:off x="1347575" y="4312708"/>
                <a:ext cx="3810" cy="11006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1006" extrusionOk="0">
                    <a:moveTo>
                      <a:pt x="0" y="11007"/>
                    </a:moveTo>
                    <a:cubicBezTo>
                      <a:pt x="0" y="11007"/>
                      <a:pt x="0" y="11007"/>
                      <a:pt x="0" y="11007"/>
                    </a:cubicBezTo>
                    <a:cubicBezTo>
                      <a:pt x="1270" y="7303"/>
                      <a:pt x="2434" y="3704"/>
                      <a:pt x="3810" y="0"/>
                    </a:cubicBezTo>
                    <a:cubicBezTo>
                      <a:pt x="3810" y="0"/>
                      <a:pt x="3810" y="0"/>
                      <a:pt x="3810" y="0"/>
                    </a:cubicBezTo>
                    <a:cubicBezTo>
                      <a:pt x="2434" y="3598"/>
                      <a:pt x="1270" y="7303"/>
                      <a:pt x="0" y="1100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7" name="Google Shape;13494;g3acbb144eea_1_6349">
                <a:extLst>
                  <a:ext uri="{FF2B5EF4-FFF2-40B4-BE49-F238E27FC236}">
                    <a16:creationId xmlns:a16="http://schemas.microsoft.com/office/drawing/2014/main" id="{0A4CE0FD-4AC0-B103-110F-ED9481721C51}"/>
                  </a:ext>
                </a:extLst>
              </p:cNvPr>
              <p:cNvSpPr/>
              <p:nvPr/>
            </p:nvSpPr>
            <p:spPr>
              <a:xfrm>
                <a:off x="1331065" y="4443835"/>
                <a:ext cx="423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423" h="8149" extrusionOk="0">
                    <a:moveTo>
                      <a:pt x="423" y="8149"/>
                    </a:moveTo>
                    <a:lnTo>
                      <a:pt x="423" y="8149"/>
                    </a:lnTo>
                    <a:cubicBezTo>
                      <a:pt x="212" y="5503"/>
                      <a:pt x="212" y="2857"/>
                      <a:pt x="0" y="212"/>
                    </a:cubicBezTo>
                    <a:cubicBezTo>
                      <a:pt x="0" y="212"/>
                      <a:pt x="0" y="106"/>
                      <a:pt x="0" y="0"/>
                    </a:cubicBezTo>
                    <a:cubicBezTo>
                      <a:pt x="212" y="2751"/>
                      <a:pt x="106" y="5397"/>
                      <a:pt x="423" y="814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8" name="Google Shape;13495;g3acbb144eea_1_6349">
                <a:extLst>
                  <a:ext uri="{FF2B5EF4-FFF2-40B4-BE49-F238E27FC236}">
                    <a16:creationId xmlns:a16="http://schemas.microsoft.com/office/drawing/2014/main" id="{0E92443D-D029-160C-8918-8AA988EEB0DA}"/>
                  </a:ext>
                </a:extLst>
              </p:cNvPr>
              <p:cNvSpPr/>
              <p:nvPr/>
            </p:nvSpPr>
            <p:spPr>
              <a:xfrm>
                <a:off x="1024995" y="4352184"/>
                <a:ext cx="105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269" extrusionOk="0">
                    <a:moveTo>
                      <a:pt x="0" y="1270"/>
                    </a:moveTo>
                    <a:cubicBezTo>
                      <a:pt x="0" y="1270"/>
                      <a:pt x="0" y="423"/>
                      <a:pt x="106" y="0"/>
                    </a:cubicBezTo>
                    <a:cubicBezTo>
                      <a:pt x="106" y="423"/>
                      <a:pt x="106" y="847"/>
                      <a:pt x="0" y="12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29" name="Google Shape;13496;g3acbb144eea_1_6349">
                <a:extLst>
                  <a:ext uri="{FF2B5EF4-FFF2-40B4-BE49-F238E27FC236}">
                    <a16:creationId xmlns:a16="http://schemas.microsoft.com/office/drawing/2014/main" id="{CEC9A56F-F646-BB67-DDCD-01FE64FA59B2}"/>
                  </a:ext>
                </a:extLst>
              </p:cNvPr>
              <p:cNvSpPr/>
              <p:nvPr/>
            </p:nvSpPr>
            <p:spPr>
              <a:xfrm>
                <a:off x="1022138" y="4466060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106"/>
                    </a:moveTo>
                    <a:cubicBezTo>
                      <a:pt x="0" y="106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0" name="Google Shape;13497;g3acbb144eea_1_6349">
                <a:extLst>
                  <a:ext uri="{FF2B5EF4-FFF2-40B4-BE49-F238E27FC236}">
                    <a16:creationId xmlns:a16="http://schemas.microsoft.com/office/drawing/2014/main" id="{EDAEC0ED-FCBE-9609-8139-BB94874CB1E0}"/>
                  </a:ext>
                </a:extLst>
              </p:cNvPr>
              <p:cNvSpPr/>
              <p:nvPr/>
            </p:nvSpPr>
            <p:spPr>
              <a:xfrm>
                <a:off x="1050819" y="4615920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1" name="Google Shape;13498;g3acbb144eea_1_6349">
                <a:extLst>
                  <a:ext uri="{FF2B5EF4-FFF2-40B4-BE49-F238E27FC236}">
                    <a16:creationId xmlns:a16="http://schemas.microsoft.com/office/drawing/2014/main" id="{A04692D6-33B9-DBA7-4FC5-90255A303BDA}"/>
                  </a:ext>
                </a:extLst>
              </p:cNvPr>
              <p:cNvSpPr/>
              <p:nvPr/>
            </p:nvSpPr>
            <p:spPr>
              <a:xfrm>
                <a:off x="1030604" y="431567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2" name="Google Shape;13499;g3acbb144eea_1_6349">
                <a:extLst>
                  <a:ext uri="{FF2B5EF4-FFF2-40B4-BE49-F238E27FC236}">
                    <a16:creationId xmlns:a16="http://schemas.microsoft.com/office/drawing/2014/main" id="{EF60CF4D-F14A-9146-422E-CAA477CC8A50}"/>
                  </a:ext>
                </a:extLst>
              </p:cNvPr>
              <p:cNvSpPr/>
              <p:nvPr/>
            </p:nvSpPr>
            <p:spPr>
              <a:xfrm>
                <a:off x="1020779" y="4270057"/>
                <a:ext cx="189954" cy="345969"/>
              </a:xfrm>
              <a:custGeom>
                <a:avLst/>
                <a:gdLst/>
                <a:ahLst/>
                <a:cxnLst/>
                <a:rect l="l" t="t" r="r" b="b"/>
                <a:pathLst>
                  <a:path w="189954" h="345969" extrusionOk="0">
                    <a:moveTo>
                      <a:pt x="183392" y="230188"/>
                    </a:moveTo>
                    <a:cubicBezTo>
                      <a:pt x="170904" y="152188"/>
                      <a:pt x="172386" y="72813"/>
                      <a:pt x="189954" y="0"/>
                    </a:cubicBezTo>
                    <a:cubicBezTo>
                      <a:pt x="135450" y="1693"/>
                      <a:pt x="81369" y="13229"/>
                      <a:pt x="30569" y="35983"/>
                    </a:cubicBezTo>
                    <a:cubicBezTo>
                      <a:pt x="23478" y="39053"/>
                      <a:pt x="16599" y="42333"/>
                      <a:pt x="9720" y="45720"/>
                    </a:cubicBezTo>
                    <a:cubicBezTo>
                      <a:pt x="9720" y="45720"/>
                      <a:pt x="9720" y="45720"/>
                      <a:pt x="9720" y="45720"/>
                    </a:cubicBezTo>
                    <a:cubicBezTo>
                      <a:pt x="7497" y="57891"/>
                      <a:pt x="5804" y="70062"/>
                      <a:pt x="4322" y="82232"/>
                    </a:cubicBezTo>
                    <a:cubicBezTo>
                      <a:pt x="4322" y="82656"/>
                      <a:pt x="4322" y="83079"/>
                      <a:pt x="4216" y="83502"/>
                    </a:cubicBezTo>
                    <a:cubicBezTo>
                      <a:pt x="-123" y="120756"/>
                      <a:pt x="-1181" y="158433"/>
                      <a:pt x="1359" y="196109"/>
                    </a:cubicBezTo>
                    <a:cubicBezTo>
                      <a:pt x="1359" y="196109"/>
                      <a:pt x="1359" y="196109"/>
                      <a:pt x="1359" y="196215"/>
                    </a:cubicBezTo>
                    <a:cubicBezTo>
                      <a:pt x="4640" y="246592"/>
                      <a:pt x="14165" y="296968"/>
                      <a:pt x="29934" y="345969"/>
                    </a:cubicBezTo>
                    <a:cubicBezTo>
                      <a:pt x="29934" y="345969"/>
                      <a:pt x="29934" y="345969"/>
                      <a:pt x="29934" y="345969"/>
                    </a:cubicBezTo>
                    <a:cubicBezTo>
                      <a:pt x="74702" y="283422"/>
                      <a:pt x="126560" y="245110"/>
                      <a:pt x="183392" y="23029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3" name="Google Shape;13500;g3acbb144eea_1_6349">
                <a:extLst>
                  <a:ext uri="{FF2B5EF4-FFF2-40B4-BE49-F238E27FC236}">
                    <a16:creationId xmlns:a16="http://schemas.microsoft.com/office/drawing/2014/main" id="{9C20C898-536F-BE68-0B26-73C9B93EC236}"/>
                  </a:ext>
                </a:extLst>
              </p:cNvPr>
              <p:cNvSpPr/>
              <p:nvPr/>
            </p:nvSpPr>
            <p:spPr>
              <a:xfrm>
                <a:off x="1404196" y="4719214"/>
                <a:ext cx="1481" cy="58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5820" extrusionOk="0">
                    <a:moveTo>
                      <a:pt x="0" y="5821"/>
                    </a:moveTo>
                    <a:cubicBezTo>
                      <a:pt x="529" y="3916"/>
                      <a:pt x="953" y="1905"/>
                      <a:pt x="1482" y="0"/>
                    </a:cubicBezTo>
                    <a:cubicBezTo>
                      <a:pt x="1058" y="2011"/>
                      <a:pt x="529" y="3916"/>
                      <a:pt x="0" y="5821"/>
                    </a:cubicBezTo>
                    <a:cubicBezTo>
                      <a:pt x="0" y="5821"/>
                      <a:pt x="0" y="5821"/>
                      <a:pt x="0" y="582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4" name="Google Shape;13501;g3acbb144eea_1_6349">
                <a:extLst>
                  <a:ext uri="{FF2B5EF4-FFF2-40B4-BE49-F238E27FC236}">
                    <a16:creationId xmlns:a16="http://schemas.microsoft.com/office/drawing/2014/main" id="{9A1E944F-F9FE-169C-E80A-A122AFC39FBF}"/>
                  </a:ext>
                </a:extLst>
              </p:cNvPr>
              <p:cNvSpPr/>
              <p:nvPr/>
            </p:nvSpPr>
            <p:spPr>
              <a:xfrm>
                <a:off x="1393401" y="4616344"/>
                <a:ext cx="4339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4339" h="9101" extrusionOk="0">
                    <a:moveTo>
                      <a:pt x="4233" y="8996"/>
                    </a:moveTo>
                    <a:cubicBezTo>
                      <a:pt x="2963" y="5927"/>
                      <a:pt x="1482" y="296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82" y="3069"/>
                      <a:pt x="3069" y="6033"/>
                      <a:pt x="4339" y="9102"/>
                    </a:cubicBezTo>
                    <a:lnTo>
                      <a:pt x="4339" y="9102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5" name="Google Shape;13502;g3acbb144eea_1_6349">
                <a:extLst>
                  <a:ext uri="{FF2B5EF4-FFF2-40B4-BE49-F238E27FC236}">
                    <a16:creationId xmlns:a16="http://schemas.microsoft.com/office/drawing/2014/main" id="{4A10F15D-EEA3-F932-E9C7-2061187EBB52}"/>
                  </a:ext>
                </a:extLst>
              </p:cNvPr>
              <p:cNvSpPr/>
              <p:nvPr/>
            </p:nvSpPr>
            <p:spPr>
              <a:xfrm>
                <a:off x="1399751" y="4631054"/>
                <a:ext cx="2963" cy="846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8466" extrusionOk="0">
                    <a:moveTo>
                      <a:pt x="2963" y="8255"/>
                    </a:moveTo>
                    <a:cubicBezTo>
                      <a:pt x="2117" y="5504"/>
                      <a:pt x="1058" y="275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58" y="2752"/>
                      <a:pt x="2117" y="5609"/>
                      <a:pt x="2963" y="8467"/>
                    </a:cubicBezTo>
                    <a:cubicBezTo>
                      <a:pt x="2963" y="8467"/>
                      <a:pt x="2963" y="8467"/>
                      <a:pt x="2963" y="846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6" name="Google Shape;13503;g3acbb144eea_1_6349">
                <a:extLst>
                  <a:ext uri="{FF2B5EF4-FFF2-40B4-BE49-F238E27FC236}">
                    <a16:creationId xmlns:a16="http://schemas.microsoft.com/office/drawing/2014/main" id="{5DB438A6-ED50-0336-EE33-C84AF05ACDB9}"/>
                  </a:ext>
                </a:extLst>
              </p:cNvPr>
              <p:cNvSpPr/>
              <p:nvPr/>
            </p:nvSpPr>
            <p:spPr>
              <a:xfrm>
                <a:off x="1400915" y="4732019"/>
                <a:ext cx="1270" cy="3704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3704" extrusionOk="0">
                    <a:moveTo>
                      <a:pt x="1270" y="0"/>
                    </a:moveTo>
                    <a:cubicBezTo>
                      <a:pt x="1270" y="0"/>
                      <a:pt x="1270" y="0"/>
                      <a:pt x="1270" y="0"/>
                    </a:cubicBezTo>
                    <a:cubicBezTo>
                      <a:pt x="847" y="1270"/>
                      <a:pt x="423" y="2434"/>
                      <a:pt x="0" y="3704"/>
                    </a:cubicBezTo>
                    <a:cubicBezTo>
                      <a:pt x="423" y="2434"/>
                      <a:pt x="847" y="1270"/>
                      <a:pt x="127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7" name="Google Shape;13504;g3acbb144eea_1_6349">
                <a:extLst>
                  <a:ext uri="{FF2B5EF4-FFF2-40B4-BE49-F238E27FC236}">
                    <a16:creationId xmlns:a16="http://schemas.microsoft.com/office/drawing/2014/main" id="{52B68B17-549D-F6A0-E22F-D99CC6CB3BE8}"/>
                  </a:ext>
                </a:extLst>
              </p:cNvPr>
              <p:cNvSpPr/>
              <p:nvPr/>
            </p:nvSpPr>
            <p:spPr>
              <a:xfrm>
                <a:off x="1404302" y="4645554"/>
                <a:ext cx="2010" cy="814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8149" extrusionOk="0">
                    <a:moveTo>
                      <a:pt x="2011" y="8043"/>
                    </a:moveTo>
                    <a:cubicBezTo>
                      <a:pt x="1482" y="5397"/>
                      <a:pt x="741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41" y="2751"/>
                      <a:pt x="1482" y="5397"/>
                      <a:pt x="2011" y="8149"/>
                    </a:cubicBezTo>
                    <a:cubicBezTo>
                      <a:pt x="2011" y="8149"/>
                      <a:pt x="2011" y="8149"/>
                      <a:pt x="2011" y="814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8" name="Google Shape;13505;g3acbb144eea_1_6349">
                <a:extLst>
                  <a:ext uri="{FF2B5EF4-FFF2-40B4-BE49-F238E27FC236}">
                    <a16:creationId xmlns:a16="http://schemas.microsoft.com/office/drawing/2014/main" id="{2B181E08-37CA-638A-3CFC-40C3F8D4735F}"/>
                  </a:ext>
                </a:extLst>
              </p:cNvPr>
              <p:cNvSpPr/>
              <p:nvPr/>
            </p:nvSpPr>
            <p:spPr>
              <a:xfrm>
                <a:off x="1387263" y="4760489"/>
                <a:ext cx="2540" cy="423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4233" extrusionOk="0">
                    <a:moveTo>
                      <a:pt x="106" y="4233"/>
                    </a:moveTo>
                    <a:cubicBezTo>
                      <a:pt x="952" y="2857"/>
                      <a:pt x="1799" y="1376"/>
                      <a:pt x="2540" y="0"/>
                    </a:cubicBezTo>
                    <a:cubicBezTo>
                      <a:pt x="1693" y="1482"/>
                      <a:pt x="847" y="2857"/>
                      <a:pt x="0" y="4233"/>
                    </a:cubicBezTo>
                    <a:cubicBezTo>
                      <a:pt x="0" y="4233"/>
                      <a:pt x="0" y="4233"/>
                      <a:pt x="0" y="423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39" name="Google Shape;13506;g3acbb144eea_1_6349">
                <a:extLst>
                  <a:ext uri="{FF2B5EF4-FFF2-40B4-BE49-F238E27FC236}">
                    <a16:creationId xmlns:a16="http://schemas.microsoft.com/office/drawing/2014/main" id="{133381B3-977B-12D0-109F-F647F90BA81D}"/>
                  </a:ext>
                </a:extLst>
              </p:cNvPr>
              <p:cNvSpPr/>
              <p:nvPr/>
            </p:nvSpPr>
            <p:spPr>
              <a:xfrm>
                <a:off x="1379220" y="4771178"/>
                <a:ext cx="4127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5609" extrusionOk="0">
                    <a:moveTo>
                      <a:pt x="106" y="5609"/>
                    </a:moveTo>
                    <a:cubicBezTo>
                      <a:pt x="1482" y="3704"/>
                      <a:pt x="2857" y="1905"/>
                      <a:pt x="4127" y="0"/>
                    </a:cubicBezTo>
                    <a:cubicBezTo>
                      <a:pt x="4127" y="0"/>
                      <a:pt x="4127" y="0"/>
                      <a:pt x="4127" y="0"/>
                    </a:cubicBezTo>
                    <a:cubicBezTo>
                      <a:pt x="2857" y="1905"/>
                      <a:pt x="1376" y="3810"/>
                      <a:pt x="0" y="5609"/>
                    </a:cubicBezTo>
                    <a:cubicBezTo>
                      <a:pt x="0" y="5609"/>
                      <a:pt x="0" y="5609"/>
                      <a:pt x="0" y="560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0" name="Google Shape;13507;g3acbb144eea_1_6349">
                <a:extLst>
                  <a:ext uri="{FF2B5EF4-FFF2-40B4-BE49-F238E27FC236}">
                    <a16:creationId xmlns:a16="http://schemas.microsoft.com/office/drawing/2014/main" id="{46FEDB18-AF62-7DFA-012F-D7873C6321C2}"/>
                  </a:ext>
                </a:extLst>
              </p:cNvPr>
              <p:cNvSpPr/>
              <p:nvPr/>
            </p:nvSpPr>
            <p:spPr>
              <a:xfrm>
                <a:off x="1394248" y="4745566"/>
                <a:ext cx="2963" cy="6456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6456" extrusionOk="0">
                    <a:moveTo>
                      <a:pt x="0" y="6456"/>
                    </a:moveTo>
                    <a:cubicBezTo>
                      <a:pt x="1058" y="4339"/>
                      <a:pt x="2011" y="2222"/>
                      <a:pt x="2963" y="0"/>
                    </a:cubicBezTo>
                    <a:cubicBezTo>
                      <a:pt x="2963" y="0"/>
                      <a:pt x="2963" y="0"/>
                      <a:pt x="2963" y="0"/>
                    </a:cubicBezTo>
                    <a:cubicBezTo>
                      <a:pt x="2011" y="2222"/>
                      <a:pt x="1058" y="4339"/>
                      <a:pt x="0" y="6456"/>
                    </a:cubicBezTo>
                    <a:cubicBezTo>
                      <a:pt x="0" y="6456"/>
                      <a:pt x="0" y="6456"/>
                      <a:pt x="0" y="645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1" name="Google Shape;13508;g3acbb144eea_1_6349">
                <a:extLst>
                  <a:ext uri="{FF2B5EF4-FFF2-40B4-BE49-F238E27FC236}">
                    <a16:creationId xmlns:a16="http://schemas.microsoft.com/office/drawing/2014/main" id="{EFE64CB5-EDB7-BE20-3D63-862442F00986}"/>
                  </a:ext>
                </a:extLst>
              </p:cNvPr>
              <p:cNvSpPr/>
              <p:nvPr/>
            </p:nvSpPr>
            <p:spPr>
              <a:xfrm>
                <a:off x="1360487" y="4794038"/>
                <a:ext cx="4233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915" extrusionOk="0">
                    <a:moveTo>
                      <a:pt x="4233" y="0"/>
                    </a:moveTo>
                    <a:cubicBezTo>
                      <a:pt x="4233" y="0"/>
                      <a:pt x="4233" y="0"/>
                      <a:pt x="4233" y="0"/>
                    </a:cubicBezTo>
                    <a:cubicBezTo>
                      <a:pt x="2858" y="1376"/>
                      <a:pt x="1376" y="2540"/>
                      <a:pt x="0" y="3916"/>
                    </a:cubicBezTo>
                    <a:cubicBezTo>
                      <a:pt x="1376" y="2646"/>
                      <a:pt x="2858" y="1376"/>
                      <a:pt x="423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2" name="Google Shape;13509;g3acbb144eea_1_6349">
                <a:extLst>
                  <a:ext uri="{FF2B5EF4-FFF2-40B4-BE49-F238E27FC236}">
                    <a16:creationId xmlns:a16="http://schemas.microsoft.com/office/drawing/2014/main" id="{C96656F8-5552-DB4A-1FFC-E63415EFBB22}"/>
                  </a:ext>
                </a:extLst>
              </p:cNvPr>
              <p:cNvSpPr/>
              <p:nvPr/>
            </p:nvSpPr>
            <p:spPr>
              <a:xfrm>
                <a:off x="1370118" y="4783031"/>
                <a:ext cx="455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4550" h="5080" extrusionOk="0">
                    <a:moveTo>
                      <a:pt x="0" y="5080"/>
                    </a:moveTo>
                    <a:cubicBezTo>
                      <a:pt x="1482" y="3387"/>
                      <a:pt x="3069" y="1693"/>
                      <a:pt x="4551" y="0"/>
                    </a:cubicBezTo>
                    <a:cubicBezTo>
                      <a:pt x="4551" y="0"/>
                      <a:pt x="4551" y="0"/>
                      <a:pt x="4551" y="0"/>
                    </a:cubicBezTo>
                    <a:cubicBezTo>
                      <a:pt x="3069" y="1799"/>
                      <a:pt x="1482" y="3387"/>
                      <a:pt x="0" y="5080"/>
                    </a:cubicBezTo>
                    <a:cubicBezTo>
                      <a:pt x="0" y="5080"/>
                      <a:pt x="0" y="5080"/>
                      <a:pt x="0" y="508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3" name="Google Shape;13510;g3acbb144eea_1_6349">
                <a:extLst>
                  <a:ext uri="{FF2B5EF4-FFF2-40B4-BE49-F238E27FC236}">
                    <a16:creationId xmlns:a16="http://schemas.microsoft.com/office/drawing/2014/main" id="{ABCB4B71-4DD9-9F80-D582-72DE7BC8D875}"/>
                  </a:ext>
                </a:extLst>
              </p:cNvPr>
              <p:cNvSpPr/>
              <p:nvPr/>
            </p:nvSpPr>
            <p:spPr>
              <a:xfrm>
                <a:off x="1342072" y="4509452"/>
                <a:ext cx="4021" cy="1280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2805" extrusionOk="0">
                    <a:moveTo>
                      <a:pt x="0" y="0"/>
                    </a:moveTo>
                    <a:cubicBezTo>
                      <a:pt x="1164" y="4339"/>
                      <a:pt x="2646" y="8572"/>
                      <a:pt x="4022" y="12806"/>
                    </a:cubicBezTo>
                    <a:cubicBezTo>
                      <a:pt x="2646" y="8572"/>
                      <a:pt x="1164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4" name="Google Shape;13511;g3acbb144eea_1_6349">
                <a:extLst>
                  <a:ext uri="{FF2B5EF4-FFF2-40B4-BE49-F238E27FC236}">
                    <a16:creationId xmlns:a16="http://schemas.microsoft.com/office/drawing/2014/main" id="{DFB476FF-D760-C383-C97E-1471DE696BCF}"/>
                  </a:ext>
                </a:extLst>
              </p:cNvPr>
              <p:cNvSpPr/>
              <p:nvPr/>
            </p:nvSpPr>
            <p:spPr>
              <a:xfrm>
                <a:off x="1409170" y="4674658"/>
                <a:ext cx="317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317" h="7725" extrusionOk="0">
                    <a:moveTo>
                      <a:pt x="317" y="7726"/>
                    </a:moveTo>
                    <a:cubicBezTo>
                      <a:pt x="317" y="5186"/>
                      <a:pt x="106" y="264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12" y="2540"/>
                      <a:pt x="317" y="5186"/>
                      <a:pt x="317" y="7726"/>
                    </a:cubicBezTo>
                    <a:lnTo>
                      <a:pt x="317" y="7726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5" name="Google Shape;13512;g3acbb144eea_1_6349">
                <a:extLst>
                  <a:ext uri="{FF2B5EF4-FFF2-40B4-BE49-F238E27FC236}">
                    <a16:creationId xmlns:a16="http://schemas.microsoft.com/office/drawing/2014/main" id="{46A9E57D-C761-52D4-C267-305821928E2C}"/>
                  </a:ext>
                </a:extLst>
              </p:cNvPr>
              <p:cNvSpPr/>
              <p:nvPr/>
            </p:nvSpPr>
            <p:spPr>
              <a:xfrm>
                <a:off x="1408959" y="4689263"/>
                <a:ext cx="423" cy="751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14" extrusionOk="0">
                    <a:moveTo>
                      <a:pt x="106" y="7514"/>
                    </a:moveTo>
                    <a:cubicBezTo>
                      <a:pt x="317" y="4974"/>
                      <a:pt x="423" y="2540"/>
                      <a:pt x="423" y="0"/>
                    </a:cubicBezTo>
                    <a:lnTo>
                      <a:pt x="423" y="0"/>
                    </a:lnTo>
                    <a:cubicBezTo>
                      <a:pt x="423" y="2540"/>
                      <a:pt x="212" y="5080"/>
                      <a:pt x="0" y="7514"/>
                    </a:cubicBezTo>
                    <a:cubicBezTo>
                      <a:pt x="0" y="7514"/>
                      <a:pt x="0" y="7514"/>
                      <a:pt x="0" y="75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6" name="Google Shape;13513;g3acbb144eea_1_6349">
                <a:extLst>
                  <a:ext uri="{FF2B5EF4-FFF2-40B4-BE49-F238E27FC236}">
                    <a16:creationId xmlns:a16="http://schemas.microsoft.com/office/drawing/2014/main" id="{056CB053-8FA7-F099-BDED-89B7EED86D35}"/>
                  </a:ext>
                </a:extLst>
              </p:cNvPr>
              <p:cNvSpPr/>
              <p:nvPr/>
            </p:nvSpPr>
            <p:spPr>
              <a:xfrm>
                <a:off x="1407265" y="4703762"/>
                <a:ext cx="1058" cy="73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7302" extrusionOk="0">
                    <a:moveTo>
                      <a:pt x="0" y="7303"/>
                    </a:moveTo>
                    <a:cubicBezTo>
                      <a:pt x="423" y="4868"/>
                      <a:pt x="741" y="2434"/>
                      <a:pt x="1058" y="0"/>
                    </a:cubicBezTo>
                    <a:cubicBezTo>
                      <a:pt x="1058" y="0"/>
                      <a:pt x="1058" y="0"/>
                      <a:pt x="1058" y="0"/>
                    </a:cubicBezTo>
                    <a:cubicBezTo>
                      <a:pt x="741" y="2434"/>
                      <a:pt x="423" y="4868"/>
                      <a:pt x="0" y="7303"/>
                    </a:cubicBezTo>
                    <a:cubicBezTo>
                      <a:pt x="0" y="7303"/>
                      <a:pt x="0" y="7303"/>
                      <a:pt x="0" y="7303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7" name="Google Shape;13514;g3acbb144eea_1_6349">
                <a:extLst>
                  <a:ext uri="{FF2B5EF4-FFF2-40B4-BE49-F238E27FC236}">
                    <a16:creationId xmlns:a16="http://schemas.microsoft.com/office/drawing/2014/main" id="{7D7B82CD-59B4-8B3D-07C6-1B3D71C883EF}"/>
                  </a:ext>
                </a:extLst>
              </p:cNvPr>
              <p:cNvSpPr/>
              <p:nvPr/>
            </p:nvSpPr>
            <p:spPr>
              <a:xfrm>
                <a:off x="1383347" y="4598564"/>
                <a:ext cx="7937" cy="13229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13229" extrusionOk="0">
                    <a:moveTo>
                      <a:pt x="7832" y="13123"/>
                    </a:moveTo>
                    <a:cubicBezTo>
                      <a:pt x="7832" y="13123"/>
                      <a:pt x="7832" y="13123"/>
                      <a:pt x="7832" y="13123"/>
                    </a:cubicBezTo>
                    <a:cubicBezTo>
                      <a:pt x="5397" y="8678"/>
                      <a:pt x="2857" y="4339"/>
                      <a:pt x="0" y="106"/>
                    </a:cubicBezTo>
                    <a:cubicBezTo>
                      <a:pt x="0" y="106"/>
                      <a:pt x="0" y="106"/>
                      <a:pt x="0" y="0"/>
                    </a:cubicBezTo>
                    <a:cubicBezTo>
                      <a:pt x="2857" y="4339"/>
                      <a:pt x="5503" y="8678"/>
                      <a:pt x="7938" y="1322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8" name="Google Shape;13515;g3acbb144eea_1_6349">
                <a:extLst>
                  <a:ext uri="{FF2B5EF4-FFF2-40B4-BE49-F238E27FC236}">
                    <a16:creationId xmlns:a16="http://schemas.microsoft.com/office/drawing/2014/main" id="{E42A2302-C6EA-8FA1-F583-70EE2C39BB33}"/>
                  </a:ext>
                </a:extLst>
              </p:cNvPr>
              <p:cNvSpPr/>
              <p:nvPr/>
            </p:nvSpPr>
            <p:spPr>
              <a:xfrm>
                <a:off x="1407477" y="4660159"/>
                <a:ext cx="1164" cy="793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7937" extrusionOk="0">
                    <a:moveTo>
                      <a:pt x="1164" y="7832"/>
                    </a:moveTo>
                    <a:cubicBezTo>
                      <a:pt x="847" y="5186"/>
                      <a:pt x="423" y="254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3" y="2646"/>
                      <a:pt x="847" y="5292"/>
                      <a:pt x="1164" y="7938"/>
                    </a:cubicBezTo>
                    <a:cubicBezTo>
                      <a:pt x="1164" y="7938"/>
                      <a:pt x="1164" y="7938"/>
                      <a:pt x="1164" y="7938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49" name="Google Shape;13516;g3acbb144eea_1_6349">
                <a:extLst>
                  <a:ext uri="{FF2B5EF4-FFF2-40B4-BE49-F238E27FC236}">
                    <a16:creationId xmlns:a16="http://schemas.microsoft.com/office/drawing/2014/main" id="{B4DB796C-F0FE-D729-2F15-6E0597BCCD86}"/>
                  </a:ext>
                </a:extLst>
              </p:cNvPr>
              <p:cNvSpPr/>
              <p:nvPr/>
            </p:nvSpPr>
            <p:spPr>
              <a:xfrm>
                <a:off x="1363450" y="4564379"/>
                <a:ext cx="4762" cy="9313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9313" extrusionOk="0">
                    <a:moveTo>
                      <a:pt x="0" y="0"/>
                    </a:moveTo>
                    <a:cubicBezTo>
                      <a:pt x="1587" y="3175"/>
                      <a:pt x="3069" y="6244"/>
                      <a:pt x="4762" y="9313"/>
                    </a:cubicBezTo>
                    <a:cubicBezTo>
                      <a:pt x="3069" y="6244"/>
                      <a:pt x="1587" y="306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0" name="Google Shape;13517;g3acbb144eea_1_6349">
                <a:extLst>
                  <a:ext uri="{FF2B5EF4-FFF2-40B4-BE49-F238E27FC236}">
                    <a16:creationId xmlns:a16="http://schemas.microsoft.com/office/drawing/2014/main" id="{6BCF3199-1F37-018B-EFA9-4456B508342D}"/>
                  </a:ext>
                </a:extLst>
              </p:cNvPr>
              <p:cNvSpPr/>
              <p:nvPr/>
            </p:nvSpPr>
            <p:spPr>
              <a:xfrm>
                <a:off x="1351174" y="4536545"/>
                <a:ext cx="4762" cy="11747"/>
              </a:xfrm>
              <a:custGeom>
                <a:avLst/>
                <a:gdLst/>
                <a:ahLst/>
                <a:cxnLst/>
                <a:rect l="l" t="t" r="r" b="b"/>
                <a:pathLst>
                  <a:path w="4762" h="11747" extrusionOk="0">
                    <a:moveTo>
                      <a:pt x="0" y="0"/>
                    </a:moveTo>
                    <a:cubicBezTo>
                      <a:pt x="1482" y="3916"/>
                      <a:pt x="3069" y="7832"/>
                      <a:pt x="4762" y="11748"/>
                    </a:cubicBezTo>
                    <a:cubicBezTo>
                      <a:pt x="3069" y="7832"/>
                      <a:pt x="1482" y="391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1" name="Google Shape;13518;g3acbb144eea_1_6349">
                <a:extLst>
                  <a:ext uri="{FF2B5EF4-FFF2-40B4-BE49-F238E27FC236}">
                    <a16:creationId xmlns:a16="http://schemas.microsoft.com/office/drawing/2014/main" id="{70E4760B-187D-77DB-946F-307CEDB320E3}"/>
                  </a:ext>
                </a:extLst>
              </p:cNvPr>
              <p:cNvSpPr/>
              <p:nvPr/>
            </p:nvSpPr>
            <p:spPr>
              <a:xfrm>
                <a:off x="1204065" y="4493121"/>
                <a:ext cx="205575" cy="310864"/>
              </a:xfrm>
              <a:custGeom>
                <a:avLst/>
                <a:gdLst/>
                <a:ahLst/>
                <a:cxnLst/>
                <a:rect l="l" t="t" r="r" b="b"/>
                <a:pathLst>
                  <a:path w="205575" h="310864" extrusionOk="0">
                    <a:moveTo>
                      <a:pt x="164148" y="80572"/>
                    </a:moveTo>
                    <a:cubicBezTo>
                      <a:pt x="162454" y="77502"/>
                      <a:pt x="160972" y="74327"/>
                      <a:pt x="159385" y="71258"/>
                    </a:cubicBezTo>
                    <a:cubicBezTo>
                      <a:pt x="156739" y="65966"/>
                      <a:pt x="154093" y="60569"/>
                      <a:pt x="151765" y="55172"/>
                    </a:cubicBezTo>
                    <a:cubicBezTo>
                      <a:pt x="150072" y="51256"/>
                      <a:pt x="148484" y="47340"/>
                      <a:pt x="147003" y="43424"/>
                    </a:cubicBezTo>
                    <a:cubicBezTo>
                      <a:pt x="145203" y="38662"/>
                      <a:pt x="143510" y="34005"/>
                      <a:pt x="141923" y="29136"/>
                    </a:cubicBezTo>
                    <a:cubicBezTo>
                      <a:pt x="140547" y="24903"/>
                      <a:pt x="139065" y="20670"/>
                      <a:pt x="137901" y="16331"/>
                    </a:cubicBezTo>
                    <a:cubicBezTo>
                      <a:pt x="137583" y="15378"/>
                      <a:pt x="137266" y="14426"/>
                      <a:pt x="136948" y="13473"/>
                    </a:cubicBezTo>
                    <a:cubicBezTo>
                      <a:pt x="89218" y="-1979"/>
                      <a:pt x="43180" y="-4201"/>
                      <a:pt x="0" y="7123"/>
                    </a:cubicBezTo>
                    <a:cubicBezTo>
                      <a:pt x="15134" y="101209"/>
                      <a:pt x="50483" y="193496"/>
                      <a:pt x="102023" y="270013"/>
                    </a:cubicBezTo>
                    <a:cubicBezTo>
                      <a:pt x="114194" y="288111"/>
                      <a:pt x="130598" y="301763"/>
                      <a:pt x="148908" y="310865"/>
                    </a:cubicBezTo>
                    <a:cubicBezTo>
                      <a:pt x="151130" y="308960"/>
                      <a:pt x="153564" y="307372"/>
                      <a:pt x="155681" y="305467"/>
                    </a:cubicBezTo>
                    <a:cubicBezTo>
                      <a:pt x="155893" y="305256"/>
                      <a:pt x="156104" y="305044"/>
                      <a:pt x="156316" y="304938"/>
                    </a:cubicBezTo>
                    <a:cubicBezTo>
                      <a:pt x="157692" y="303668"/>
                      <a:pt x="159173" y="302398"/>
                      <a:pt x="160549" y="301022"/>
                    </a:cubicBezTo>
                    <a:cubicBezTo>
                      <a:pt x="162454" y="299117"/>
                      <a:pt x="164148" y="297106"/>
                      <a:pt x="165947" y="295096"/>
                    </a:cubicBezTo>
                    <a:cubicBezTo>
                      <a:pt x="167428" y="293402"/>
                      <a:pt x="169016" y="291709"/>
                      <a:pt x="170498" y="290016"/>
                    </a:cubicBezTo>
                    <a:cubicBezTo>
                      <a:pt x="172191" y="288005"/>
                      <a:pt x="173672" y="285888"/>
                      <a:pt x="175154" y="283771"/>
                    </a:cubicBezTo>
                    <a:cubicBezTo>
                      <a:pt x="176530" y="281866"/>
                      <a:pt x="177906" y="280067"/>
                      <a:pt x="179282" y="278162"/>
                    </a:cubicBezTo>
                    <a:cubicBezTo>
                      <a:pt x="180658" y="276046"/>
                      <a:pt x="181928" y="273929"/>
                      <a:pt x="183303" y="271707"/>
                    </a:cubicBezTo>
                    <a:cubicBezTo>
                      <a:pt x="184150" y="270331"/>
                      <a:pt x="184997" y="268849"/>
                      <a:pt x="185843" y="267473"/>
                    </a:cubicBezTo>
                    <a:cubicBezTo>
                      <a:pt x="186161" y="266838"/>
                      <a:pt x="186584" y="266309"/>
                      <a:pt x="186902" y="265674"/>
                    </a:cubicBezTo>
                    <a:cubicBezTo>
                      <a:pt x="188066" y="263452"/>
                      <a:pt x="189124" y="261229"/>
                      <a:pt x="190183" y="259006"/>
                    </a:cubicBezTo>
                    <a:cubicBezTo>
                      <a:pt x="191241" y="256890"/>
                      <a:pt x="192193" y="254773"/>
                      <a:pt x="193146" y="252551"/>
                    </a:cubicBezTo>
                    <a:cubicBezTo>
                      <a:pt x="194098" y="250328"/>
                      <a:pt x="194945" y="248000"/>
                      <a:pt x="195792" y="245672"/>
                    </a:cubicBezTo>
                    <a:cubicBezTo>
                      <a:pt x="196215" y="244613"/>
                      <a:pt x="196533" y="243661"/>
                      <a:pt x="196850" y="242602"/>
                    </a:cubicBezTo>
                    <a:cubicBezTo>
                      <a:pt x="197273" y="241332"/>
                      <a:pt x="197697" y="240168"/>
                      <a:pt x="198120" y="238898"/>
                    </a:cubicBezTo>
                    <a:cubicBezTo>
                      <a:pt x="198861" y="236570"/>
                      <a:pt x="199496" y="234347"/>
                      <a:pt x="200131" y="232019"/>
                    </a:cubicBezTo>
                    <a:cubicBezTo>
                      <a:pt x="200660" y="230114"/>
                      <a:pt x="201083" y="228103"/>
                      <a:pt x="201613" y="226198"/>
                    </a:cubicBezTo>
                    <a:cubicBezTo>
                      <a:pt x="201613" y="225775"/>
                      <a:pt x="201824" y="225457"/>
                      <a:pt x="201930" y="225034"/>
                    </a:cubicBezTo>
                    <a:cubicBezTo>
                      <a:pt x="202459" y="222706"/>
                      <a:pt x="202883" y="220377"/>
                      <a:pt x="203306" y="218049"/>
                    </a:cubicBezTo>
                    <a:cubicBezTo>
                      <a:pt x="203729" y="215615"/>
                      <a:pt x="204047" y="213181"/>
                      <a:pt x="204364" y="210746"/>
                    </a:cubicBezTo>
                    <a:cubicBezTo>
                      <a:pt x="204682" y="208418"/>
                      <a:pt x="204893" y="206196"/>
                      <a:pt x="205105" y="203867"/>
                    </a:cubicBezTo>
                    <a:cubicBezTo>
                      <a:pt x="205317" y="201327"/>
                      <a:pt x="205422" y="198787"/>
                      <a:pt x="205528" y="196353"/>
                    </a:cubicBezTo>
                    <a:cubicBezTo>
                      <a:pt x="205528" y="194025"/>
                      <a:pt x="205634" y="191802"/>
                      <a:pt x="205528" y="189474"/>
                    </a:cubicBezTo>
                    <a:cubicBezTo>
                      <a:pt x="205528" y="186934"/>
                      <a:pt x="205317" y="184288"/>
                      <a:pt x="205211" y="181748"/>
                    </a:cubicBezTo>
                    <a:cubicBezTo>
                      <a:pt x="205105" y="179526"/>
                      <a:pt x="204893" y="177303"/>
                      <a:pt x="204682" y="175081"/>
                    </a:cubicBezTo>
                    <a:cubicBezTo>
                      <a:pt x="204364" y="172435"/>
                      <a:pt x="203941" y="169789"/>
                      <a:pt x="203518" y="167143"/>
                    </a:cubicBezTo>
                    <a:cubicBezTo>
                      <a:pt x="203200" y="165027"/>
                      <a:pt x="202883" y="162804"/>
                      <a:pt x="202353" y="160687"/>
                    </a:cubicBezTo>
                    <a:cubicBezTo>
                      <a:pt x="201824" y="157936"/>
                      <a:pt x="201083" y="155290"/>
                      <a:pt x="200343" y="152538"/>
                    </a:cubicBezTo>
                    <a:cubicBezTo>
                      <a:pt x="199813" y="150527"/>
                      <a:pt x="199284" y="148411"/>
                      <a:pt x="198649" y="146400"/>
                    </a:cubicBezTo>
                    <a:cubicBezTo>
                      <a:pt x="197803" y="143542"/>
                      <a:pt x="196744" y="140791"/>
                      <a:pt x="195686" y="137933"/>
                    </a:cubicBezTo>
                    <a:cubicBezTo>
                      <a:pt x="194945" y="136028"/>
                      <a:pt x="194416" y="134229"/>
                      <a:pt x="193569" y="132324"/>
                    </a:cubicBezTo>
                    <a:cubicBezTo>
                      <a:pt x="192299" y="129255"/>
                      <a:pt x="190818" y="126186"/>
                      <a:pt x="189230" y="123222"/>
                    </a:cubicBezTo>
                    <a:cubicBezTo>
                      <a:pt x="188489" y="121741"/>
                      <a:pt x="187854" y="120153"/>
                      <a:pt x="187008" y="118672"/>
                    </a:cubicBezTo>
                    <a:cubicBezTo>
                      <a:pt x="184573" y="114226"/>
                      <a:pt x="181928" y="109782"/>
                      <a:pt x="179070" y="105442"/>
                    </a:cubicBezTo>
                    <a:cubicBezTo>
                      <a:pt x="173567" y="97293"/>
                      <a:pt x="168698" y="89038"/>
                      <a:pt x="164148" y="8057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2" name="Google Shape;13519;g3acbb144eea_1_6349">
                <a:extLst>
                  <a:ext uri="{FF2B5EF4-FFF2-40B4-BE49-F238E27FC236}">
                    <a16:creationId xmlns:a16="http://schemas.microsoft.com/office/drawing/2014/main" id="{732385F3-C6CC-6286-92B7-B85BA958BE7A}"/>
                  </a:ext>
                </a:extLst>
              </p:cNvPr>
              <p:cNvSpPr/>
              <p:nvPr/>
            </p:nvSpPr>
            <p:spPr>
              <a:xfrm>
                <a:off x="1353079" y="4798483"/>
                <a:ext cx="6773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6773" h="5715" extrusionOk="0">
                    <a:moveTo>
                      <a:pt x="6773" y="0"/>
                    </a:moveTo>
                    <a:cubicBezTo>
                      <a:pt x="4657" y="1905"/>
                      <a:pt x="2222" y="3598"/>
                      <a:pt x="0" y="5398"/>
                    </a:cubicBezTo>
                    <a:cubicBezTo>
                      <a:pt x="212" y="5398"/>
                      <a:pt x="317" y="5609"/>
                      <a:pt x="529" y="5715"/>
                    </a:cubicBezTo>
                    <a:cubicBezTo>
                      <a:pt x="2752" y="3916"/>
                      <a:pt x="4763" y="1905"/>
                      <a:pt x="6773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3" name="Google Shape;13520;g3acbb144eea_1_6349">
                <a:extLst>
                  <a:ext uri="{FF2B5EF4-FFF2-40B4-BE49-F238E27FC236}">
                    <a16:creationId xmlns:a16="http://schemas.microsoft.com/office/drawing/2014/main" id="{390A060C-41F2-CF69-747F-E4E669714166}"/>
                  </a:ext>
                </a:extLst>
              </p:cNvPr>
              <p:cNvSpPr/>
              <p:nvPr/>
            </p:nvSpPr>
            <p:spPr>
              <a:xfrm>
                <a:off x="2750290" y="5459306"/>
                <a:ext cx="4127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1481" extrusionOk="0">
                    <a:moveTo>
                      <a:pt x="0" y="0"/>
                    </a:moveTo>
                    <a:cubicBezTo>
                      <a:pt x="1376" y="529"/>
                      <a:pt x="2752" y="1058"/>
                      <a:pt x="4128" y="1481"/>
                    </a:cubicBezTo>
                    <a:cubicBezTo>
                      <a:pt x="4128" y="1481"/>
                      <a:pt x="4128" y="1481"/>
                      <a:pt x="4128" y="1481"/>
                    </a:cubicBezTo>
                    <a:cubicBezTo>
                      <a:pt x="2752" y="1058"/>
                      <a:pt x="1376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4" name="Google Shape;13521;g3acbb144eea_1_6349">
                <a:extLst>
                  <a:ext uri="{FF2B5EF4-FFF2-40B4-BE49-F238E27FC236}">
                    <a16:creationId xmlns:a16="http://schemas.microsoft.com/office/drawing/2014/main" id="{B85BA3FD-9E8A-35B4-10A8-218B4C3ED8CA}"/>
                  </a:ext>
                </a:extLst>
              </p:cNvPr>
              <p:cNvSpPr/>
              <p:nvPr/>
            </p:nvSpPr>
            <p:spPr>
              <a:xfrm>
                <a:off x="2764684" y="5463539"/>
                <a:ext cx="634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05" extrusionOk="0">
                    <a:moveTo>
                      <a:pt x="0" y="0"/>
                    </a:moveTo>
                    <a:cubicBezTo>
                      <a:pt x="0" y="0"/>
                      <a:pt x="423" y="0"/>
                      <a:pt x="635" y="106"/>
                    </a:cubicBezTo>
                    <a:cubicBezTo>
                      <a:pt x="423" y="106"/>
                      <a:pt x="212" y="10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7" name="Google Shape;13522;g3acbb144eea_1_6349">
                <a:extLst>
                  <a:ext uri="{FF2B5EF4-FFF2-40B4-BE49-F238E27FC236}">
                    <a16:creationId xmlns:a16="http://schemas.microsoft.com/office/drawing/2014/main" id="{2DF71925-42E7-3DA0-C61A-6E1ECB578ED4}"/>
                  </a:ext>
                </a:extLst>
              </p:cNvPr>
              <p:cNvSpPr/>
              <p:nvPr/>
            </p:nvSpPr>
            <p:spPr>
              <a:xfrm>
                <a:off x="2736215" y="5453697"/>
                <a:ext cx="2963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1375" extrusionOk="0">
                    <a:moveTo>
                      <a:pt x="0" y="0"/>
                    </a:moveTo>
                    <a:cubicBezTo>
                      <a:pt x="952" y="423"/>
                      <a:pt x="2011" y="953"/>
                      <a:pt x="2963" y="1376"/>
                    </a:cubicBezTo>
                    <a:cubicBezTo>
                      <a:pt x="2011" y="953"/>
                      <a:pt x="952" y="42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8" name="Google Shape;13523;g3acbb144eea_1_6349">
                <a:extLst>
                  <a:ext uri="{FF2B5EF4-FFF2-40B4-BE49-F238E27FC236}">
                    <a16:creationId xmlns:a16="http://schemas.microsoft.com/office/drawing/2014/main" id="{2ED15967-7F56-D431-288B-C5866B1C22B5}"/>
                  </a:ext>
                </a:extLst>
              </p:cNvPr>
              <p:cNvSpPr/>
              <p:nvPr/>
            </p:nvSpPr>
            <p:spPr>
              <a:xfrm>
                <a:off x="2658639" y="5378767"/>
                <a:ext cx="23494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23494" h="3344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4182" y="20955"/>
                    </a:lnTo>
                    <a:cubicBezTo>
                      <a:pt x="17145" y="25294"/>
                      <a:pt x="20214" y="29422"/>
                      <a:pt x="23495" y="33443"/>
                    </a:cubicBezTo>
                    <a:lnTo>
                      <a:pt x="23495" y="33443"/>
                    </a:lnTo>
                    <a:cubicBezTo>
                      <a:pt x="20214" y="29527"/>
                      <a:pt x="17039" y="25400"/>
                      <a:pt x="14182" y="209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9" name="Google Shape;13524;g3acbb144eea_1_6349">
                <a:extLst>
                  <a:ext uri="{FF2B5EF4-FFF2-40B4-BE49-F238E27FC236}">
                    <a16:creationId xmlns:a16="http://schemas.microsoft.com/office/drawing/2014/main" id="{DC30ADF0-7DC8-F1EB-CF07-C334BA4F466B}"/>
                  </a:ext>
                </a:extLst>
              </p:cNvPr>
              <p:cNvSpPr/>
              <p:nvPr/>
            </p:nvSpPr>
            <p:spPr>
              <a:xfrm>
                <a:off x="2685944" y="5416444"/>
                <a:ext cx="6455" cy="7090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7090" extrusionOk="0">
                    <a:moveTo>
                      <a:pt x="6456" y="7091"/>
                    </a:moveTo>
                    <a:lnTo>
                      <a:pt x="6456" y="7091"/>
                    </a:lnTo>
                    <a:cubicBezTo>
                      <a:pt x="4233" y="4868"/>
                      <a:pt x="2117" y="2434"/>
                      <a:pt x="0" y="0"/>
                    </a:cubicBezTo>
                    <a:cubicBezTo>
                      <a:pt x="2117" y="2434"/>
                      <a:pt x="4233" y="4868"/>
                      <a:pt x="6456" y="709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0" name="Google Shape;13525;g3acbb144eea_1_6349">
                <a:extLst>
                  <a:ext uri="{FF2B5EF4-FFF2-40B4-BE49-F238E27FC236}">
                    <a16:creationId xmlns:a16="http://schemas.microsoft.com/office/drawing/2014/main" id="{1AFAE461-9EF5-1763-67A0-7B2EF8BAA504}"/>
                  </a:ext>
                </a:extLst>
              </p:cNvPr>
              <p:cNvSpPr/>
              <p:nvPr/>
            </p:nvSpPr>
            <p:spPr>
              <a:xfrm>
                <a:off x="2727325" y="5449358"/>
                <a:ext cx="634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634" h="317" extrusionOk="0">
                    <a:moveTo>
                      <a:pt x="635" y="317"/>
                    </a:moveTo>
                    <a:lnTo>
                      <a:pt x="635" y="317"/>
                    </a:lnTo>
                    <a:cubicBezTo>
                      <a:pt x="635" y="317"/>
                      <a:pt x="212" y="105"/>
                      <a:pt x="0" y="0"/>
                    </a:cubicBezTo>
                    <a:cubicBezTo>
                      <a:pt x="212" y="105"/>
                      <a:pt x="423" y="211"/>
                      <a:pt x="635" y="31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1" name="Google Shape;13526;g3acbb144eea_1_6349">
                <a:extLst>
                  <a:ext uri="{FF2B5EF4-FFF2-40B4-BE49-F238E27FC236}">
                    <a16:creationId xmlns:a16="http://schemas.microsoft.com/office/drawing/2014/main" id="{832F4953-61E6-0584-B822-1F1FCC275A4C}"/>
                  </a:ext>
                </a:extLst>
              </p:cNvPr>
              <p:cNvSpPr/>
              <p:nvPr/>
            </p:nvSpPr>
            <p:spPr>
              <a:xfrm>
                <a:off x="2838238" y="5463433"/>
                <a:ext cx="317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317" h="10583" extrusionOk="0">
                    <a:moveTo>
                      <a:pt x="0" y="0"/>
                    </a:moveTo>
                    <a:cubicBezTo>
                      <a:pt x="0" y="0"/>
                      <a:pt x="212" y="0"/>
                      <a:pt x="317" y="0"/>
                    </a:cubicBezTo>
                    <a:cubicBezTo>
                      <a:pt x="317" y="0"/>
                      <a:pt x="317" y="0"/>
                      <a:pt x="317" y="0"/>
                    </a:cubicBezTo>
                    <a:cubicBezTo>
                      <a:pt x="212" y="0"/>
                      <a:pt x="106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2" name="Google Shape;13527;g3acbb144eea_1_6349">
                <a:extLst>
                  <a:ext uri="{FF2B5EF4-FFF2-40B4-BE49-F238E27FC236}">
                    <a16:creationId xmlns:a16="http://schemas.microsoft.com/office/drawing/2014/main" id="{68FBBC8B-C546-B681-84F2-E4EECC4E8EF3}"/>
                  </a:ext>
                </a:extLst>
              </p:cNvPr>
              <p:cNvSpPr/>
              <p:nvPr/>
            </p:nvSpPr>
            <p:spPr>
              <a:xfrm>
                <a:off x="2658639" y="5255471"/>
                <a:ext cx="220873" cy="212345"/>
              </a:xfrm>
              <a:custGeom>
                <a:avLst/>
                <a:gdLst/>
                <a:ahLst/>
                <a:cxnLst/>
                <a:rect l="l" t="t" r="r" b="b"/>
                <a:pathLst>
                  <a:path w="220873" h="212345" extrusionOk="0">
                    <a:moveTo>
                      <a:pt x="193887" y="203729"/>
                    </a:moveTo>
                    <a:cubicBezTo>
                      <a:pt x="199072" y="201930"/>
                      <a:pt x="204047" y="199708"/>
                      <a:pt x="209127" y="197379"/>
                    </a:cubicBezTo>
                    <a:cubicBezTo>
                      <a:pt x="211878" y="196109"/>
                      <a:pt x="214630" y="194627"/>
                      <a:pt x="217276" y="193040"/>
                    </a:cubicBezTo>
                    <a:cubicBezTo>
                      <a:pt x="218440" y="192405"/>
                      <a:pt x="219710" y="191664"/>
                      <a:pt x="220874" y="190923"/>
                    </a:cubicBezTo>
                    <a:cubicBezTo>
                      <a:pt x="217488" y="179070"/>
                      <a:pt x="212196" y="167640"/>
                      <a:pt x="204999" y="156845"/>
                    </a:cubicBezTo>
                    <a:lnTo>
                      <a:pt x="101388" y="0"/>
                    </a:lnTo>
                    <a:cubicBezTo>
                      <a:pt x="66358" y="46778"/>
                      <a:pt x="32067" y="87842"/>
                      <a:pt x="0" y="123296"/>
                    </a:cubicBezTo>
                    <a:lnTo>
                      <a:pt x="14182" y="144251"/>
                    </a:lnTo>
                    <a:cubicBezTo>
                      <a:pt x="17145" y="148590"/>
                      <a:pt x="20214" y="152718"/>
                      <a:pt x="23495" y="156739"/>
                    </a:cubicBezTo>
                    <a:cubicBezTo>
                      <a:pt x="24659" y="158115"/>
                      <a:pt x="25929" y="159385"/>
                      <a:pt x="27199" y="160761"/>
                    </a:cubicBezTo>
                    <a:cubicBezTo>
                      <a:pt x="27199" y="160761"/>
                      <a:pt x="27199" y="160761"/>
                      <a:pt x="27305" y="160867"/>
                    </a:cubicBezTo>
                    <a:cubicBezTo>
                      <a:pt x="29422" y="163301"/>
                      <a:pt x="31538" y="165735"/>
                      <a:pt x="33761" y="167958"/>
                    </a:cubicBezTo>
                    <a:cubicBezTo>
                      <a:pt x="35348" y="169545"/>
                      <a:pt x="37147" y="171027"/>
                      <a:pt x="38735" y="172509"/>
                    </a:cubicBezTo>
                    <a:cubicBezTo>
                      <a:pt x="40746" y="174308"/>
                      <a:pt x="42757" y="176212"/>
                      <a:pt x="44873" y="177906"/>
                    </a:cubicBezTo>
                    <a:cubicBezTo>
                      <a:pt x="46884" y="179493"/>
                      <a:pt x="48895" y="180975"/>
                      <a:pt x="51012" y="182457"/>
                    </a:cubicBezTo>
                    <a:cubicBezTo>
                      <a:pt x="52917" y="183833"/>
                      <a:pt x="54822" y="185315"/>
                      <a:pt x="56832" y="186690"/>
                    </a:cubicBezTo>
                    <a:cubicBezTo>
                      <a:pt x="59161" y="188278"/>
                      <a:pt x="61595" y="189653"/>
                      <a:pt x="64029" y="191029"/>
                    </a:cubicBezTo>
                    <a:cubicBezTo>
                      <a:pt x="65617" y="191982"/>
                      <a:pt x="67204" y="192934"/>
                      <a:pt x="68792" y="193781"/>
                    </a:cubicBezTo>
                    <a:cubicBezTo>
                      <a:pt x="69003" y="193887"/>
                      <a:pt x="69215" y="193992"/>
                      <a:pt x="69426" y="194098"/>
                    </a:cubicBezTo>
                    <a:cubicBezTo>
                      <a:pt x="72072" y="195580"/>
                      <a:pt x="74824" y="196850"/>
                      <a:pt x="77576" y="198120"/>
                    </a:cubicBezTo>
                    <a:cubicBezTo>
                      <a:pt x="78528" y="198544"/>
                      <a:pt x="79587" y="199073"/>
                      <a:pt x="80539" y="199496"/>
                    </a:cubicBezTo>
                    <a:cubicBezTo>
                      <a:pt x="81174" y="199814"/>
                      <a:pt x="81703" y="200131"/>
                      <a:pt x="82338" y="200343"/>
                    </a:cubicBezTo>
                    <a:cubicBezTo>
                      <a:pt x="85407" y="201613"/>
                      <a:pt x="88477" y="202777"/>
                      <a:pt x="91652" y="203835"/>
                    </a:cubicBezTo>
                    <a:cubicBezTo>
                      <a:pt x="93027" y="204364"/>
                      <a:pt x="94403" y="204894"/>
                      <a:pt x="95779" y="205317"/>
                    </a:cubicBezTo>
                    <a:cubicBezTo>
                      <a:pt x="99166" y="206375"/>
                      <a:pt x="102658" y="207327"/>
                      <a:pt x="106045" y="208068"/>
                    </a:cubicBezTo>
                    <a:cubicBezTo>
                      <a:pt x="106257" y="208068"/>
                      <a:pt x="106468" y="208068"/>
                      <a:pt x="106680" y="208174"/>
                    </a:cubicBezTo>
                    <a:cubicBezTo>
                      <a:pt x="107632" y="208386"/>
                      <a:pt x="108585" y="208703"/>
                      <a:pt x="109537" y="208915"/>
                    </a:cubicBezTo>
                    <a:cubicBezTo>
                      <a:pt x="113242" y="209762"/>
                      <a:pt x="117051" y="210397"/>
                      <a:pt x="120862" y="210926"/>
                    </a:cubicBezTo>
                    <a:cubicBezTo>
                      <a:pt x="121708" y="211032"/>
                      <a:pt x="122661" y="211243"/>
                      <a:pt x="123507" y="211349"/>
                    </a:cubicBezTo>
                    <a:cubicBezTo>
                      <a:pt x="127529" y="211878"/>
                      <a:pt x="131551" y="212196"/>
                      <a:pt x="135678" y="212302"/>
                    </a:cubicBezTo>
                    <a:cubicBezTo>
                      <a:pt x="136313" y="212302"/>
                      <a:pt x="136948" y="212302"/>
                      <a:pt x="137689" y="212302"/>
                    </a:cubicBezTo>
                    <a:cubicBezTo>
                      <a:pt x="141922" y="212408"/>
                      <a:pt x="146262" y="212302"/>
                      <a:pt x="150495" y="212196"/>
                    </a:cubicBezTo>
                    <a:cubicBezTo>
                      <a:pt x="150918" y="212196"/>
                      <a:pt x="151342" y="212196"/>
                      <a:pt x="151871" y="212196"/>
                    </a:cubicBezTo>
                    <a:cubicBezTo>
                      <a:pt x="156316" y="211878"/>
                      <a:pt x="160761" y="211455"/>
                      <a:pt x="165206" y="210820"/>
                    </a:cubicBezTo>
                    <a:cubicBezTo>
                      <a:pt x="165417" y="210820"/>
                      <a:pt x="165735" y="210820"/>
                      <a:pt x="165947" y="210714"/>
                    </a:cubicBezTo>
                    <a:cubicBezTo>
                      <a:pt x="170498" y="209973"/>
                      <a:pt x="175154" y="209127"/>
                      <a:pt x="179705" y="207962"/>
                    </a:cubicBezTo>
                    <a:cubicBezTo>
                      <a:pt x="179811" y="207962"/>
                      <a:pt x="179917" y="207962"/>
                      <a:pt x="180022" y="207962"/>
                    </a:cubicBezTo>
                    <a:cubicBezTo>
                      <a:pt x="184679" y="206798"/>
                      <a:pt x="189230" y="205423"/>
                      <a:pt x="193887" y="203835"/>
                    </a:cubicBezTo>
                    <a:cubicBezTo>
                      <a:pt x="193887" y="203835"/>
                      <a:pt x="193887" y="203835"/>
                      <a:pt x="193887" y="20383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3" name="Google Shape;13528;g3acbb144eea_1_6349">
                <a:extLst>
                  <a:ext uri="{FF2B5EF4-FFF2-40B4-BE49-F238E27FC236}">
                    <a16:creationId xmlns:a16="http://schemas.microsoft.com/office/drawing/2014/main" id="{1013AEDB-4346-D74D-B3A0-9E1DC449B683}"/>
                  </a:ext>
                </a:extLst>
              </p:cNvPr>
              <p:cNvSpPr/>
              <p:nvPr/>
            </p:nvSpPr>
            <p:spPr>
              <a:xfrm>
                <a:off x="2852525" y="5452850"/>
                <a:ext cx="1524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5240" h="6350" extrusionOk="0">
                    <a:moveTo>
                      <a:pt x="15240" y="0"/>
                    </a:moveTo>
                    <a:cubicBezTo>
                      <a:pt x="10266" y="2329"/>
                      <a:pt x="5186" y="4551"/>
                      <a:pt x="0" y="6350"/>
                    </a:cubicBezTo>
                    <a:cubicBezTo>
                      <a:pt x="5186" y="4551"/>
                      <a:pt x="10266" y="2329"/>
                      <a:pt x="1524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4" name="Google Shape;13529;g3acbb144eea_1_6349">
                <a:extLst>
                  <a:ext uri="{FF2B5EF4-FFF2-40B4-BE49-F238E27FC236}">
                    <a16:creationId xmlns:a16="http://schemas.microsoft.com/office/drawing/2014/main" id="{7DD0EC7F-9C40-456B-B7AF-27AD20F46EBD}"/>
                  </a:ext>
                </a:extLst>
              </p:cNvPr>
              <p:cNvSpPr/>
              <p:nvPr/>
            </p:nvSpPr>
            <p:spPr>
              <a:xfrm>
                <a:off x="2875914" y="5446394"/>
                <a:ext cx="3704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2116" extrusionOk="0">
                    <a:moveTo>
                      <a:pt x="3598" y="212"/>
                    </a:moveTo>
                    <a:cubicBezTo>
                      <a:pt x="3598" y="212"/>
                      <a:pt x="3598" y="106"/>
                      <a:pt x="3598" y="0"/>
                    </a:cubicBezTo>
                    <a:cubicBezTo>
                      <a:pt x="2434" y="741"/>
                      <a:pt x="1164" y="1376"/>
                      <a:pt x="0" y="2117"/>
                    </a:cubicBezTo>
                    <a:cubicBezTo>
                      <a:pt x="1164" y="1482"/>
                      <a:pt x="2434" y="953"/>
                      <a:pt x="3704" y="212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5" name="Google Shape;13530;g3acbb144eea_1_6349">
                <a:extLst>
                  <a:ext uri="{FF2B5EF4-FFF2-40B4-BE49-F238E27FC236}">
                    <a16:creationId xmlns:a16="http://schemas.microsoft.com/office/drawing/2014/main" id="{C41ED843-924A-D835-B5AF-8B924E812800}"/>
                  </a:ext>
                </a:extLst>
              </p:cNvPr>
              <p:cNvSpPr/>
              <p:nvPr/>
            </p:nvSpPr>
            <p:spPr>
              <a:xfrm>
                <a:off x="2022263" y="4305723"/>
                <a:ext cx="270509" cy="380682"/>
              </a:xfrm>
              <a:custGeom>
                <a:avLst/>
                <a:gdLst/>
                <a:ahLst/>
                <a:cxnLst/>
                <a:rect l="l" t="t" r="r" b="b"/>
                <a:pathLst>
                  <a:path w="270509" h="380682" extrusionOk="0">
                    <a:moveTo>
                      <a:pt x="110067" y="0"/>
                    </a:moveTo>
                    <a:cubicBezTo>
                      <a:pt x="75459" y="44662"/>
                      <a:pt x="38841" y="87736"/>
                      <a:pt x="0" y="128799"/>
                    </a:cubicBezTo>
                    <a:lnTo>
                      <a:pt x="169757" y="380683"/>
                    </a:lnTo>
                    <a:cubicBezTo>
                      <a:pt x="202353" y="340995"/>
                      <a:pt x="236643" y="294957"/>
                      <a:pt x="270510" y="242782"/>
                    </a:cubicBezTo>
                    <a:lnTo>
                      <a:pt x="110067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6" name="Google Shape;13531;g3acbb144eea_1_6349">
                <a:extLst>
                  <a:ext uri="{FF2B5EF4-FFF2-40B4-BE49-F238E27FC236}">
                    <a16:creationId xmlns:a16="http://schemas.microsoft.com/office/drawing/2014/main" id="{33C865A9-9FE7-7F6A-CC55-0E3796BC98E7}"/>
                  </a:ext>
                </a:extLst>
              </p:cNvPr>
              <p:cNvSpPr/>
              <p:nvPr/>
            </p:nvSpPr>
            <p:spPr>
              <a:xfrm>
                <a:off x="1362604" y="4225184"/>
                <a:ext cx="40322" cy="61912"/>
              </a:xfrm>
              <a:custGeom>
                <a:avLst/>
                <a:gdLst/>
                <a:ahLst/>
                <a:cxnLst/>
                <a:rect l="l" t="t" r="r" b="b"/>
                <a:pathLst>
                  <a:path w="40322" h="61912" extrusionOk="0">
                    <a:moveTo>
                      <a:pt x="18309" y="29422"/>
                    </a:moveTo>
                    <a:cubicBezTo>
                      <a:pt x="24977" y="19156"/>
                      <a:pt x="32491" y="9419"/>
                      <a:pt x="40322" y="0"/>
                    </a:cubicBezTo>
                    <a:cubicBezTo>
                      <a:pt x="24236" y="19156"/>
                      <a:pt x="10795" y="39899"/>
                      <a:pt x="0" y="61912"/>
                    </a:cubicBezTo>
                    <a:cubicBezTo>
                      <a:pt x="5503" y="50800"/>
                      <a:pt x="11430" y="39899"/>
                      <a:pt x="18309" y="2952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7" name="Google Shape;13532;g3acbb144eea_1_6349">
                <a:extLst>
                  <a:ext uri="{FF2B5EF4-FFF2-40B4-BE49-F238E27FC236}">
                    <a16:creationId xmlns:a16="http://schemas.microsoft.com/office/drawing/2014/main" id="{0B53E4E3-70EE-ABCB-92D8-476FEF53BCBB}"/>
                  </a:ext>
                </a:extLst>
              </p:cNvPr>
              <p:cNvSpPr/>
              <p:nvPr/>
            </p:nvSpPr>
            <p:spPr>
              <a:xfrm>
                <a:off x="1409488" y="4197667"/>
                <a:ext cx="19896" cy="20214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20214" extrusionOk="0">
                    <a:moveTo>
                      <a:pt x="0" y="20214"/>
                    </a:moveTo>
                    <a:cubicBezTo>
                      <a:pt x="6244" y="13229"/>
                      <a:pt x="12912" y="6456"/>
                      <a:pt x="19897" y="0"/>
                    </a:cubicBezTo>
                    <a:cubicBezTo>
                      <a:pt x="12912" y="6456"/>
                      <a:pt x="6350" y="13229"/>
                      <a:pt x="0" y="20214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8" name="Google Shape;13533;g3acbb144eea_1_6349">
                <a:extLst>
                  <a:ext uri="{FF2B5EF4-FFF2-40B4-BE49-F238E27FC236}">
                    <a16:creationId xmlns:a16="http://schemas.microsoft.com/office/drawing/2014/main" id="{A95353F8-FCB4-966D-D492-41F9FF1B6CB6}"/>
                  </a:ext>
                </a:extLst>
              </p:cNvPr>
              <p:cNvSpPr/>
              <p:nvPr/>
            </p:nvSpPr>
            <p:spPr>
              <a:xfrm>
                <a:off x="1437216" y="4167081"/>
                <a:ext cx="30056" cy="23389"/>
              </a:xfrm>
              <a:custGeom>
                <a:avLst/>
                <a:gdLst/>
                <a:ahLst/>
                <a:cxnLst/>
                <a:rect l="l" t="t" r="r" b="b"/>
                <a:pathLst>
                  <a:path w="30056" h="23389" extrusionOk="0">
                    <a:moveTo>
                      <a:pt x="30057" y="0"/>
                    </a:moveTo>
                    <a:cubicBezTo>
                      <a:pt x="19368" y="7197"/>
                      <a:pt x="9419" y="15134"/>
                      <a:pt x="0" y="23389"/>
                    </a:cubicBezTo>
                    <a:cubicBezTo>
                      <a:pt x="9525" y="15134"/>
                      <a:pt x="19368" y="7197"/>
                      <a:pt x="30057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9" name="Google Shape;13534;g3acbb144eea_1_6349">
                <a:extLst>
                  <a:ext uri="{FF2B5EF4-FFF2-40B4-BE49-F238E27FC236}">
                    <a16:creationId xmlns:a16="http://schemas.microsoft.com/office/drawing/2014/main" id="{952C4A3F-D974-610F-6931-DC758442583F}"/>
                  </a:ext>
                </a:extLst>
              </p:cNvPr>
              <p:cNvSpPr/>
              <p:nvPr/>
            </p:nvSpPr>
            <p:spPr>
              <a:xfrm>
                <a:off x="1210733" y="4008966"/>
                <a:ext cx="260773" cy="280564"/>
              </a:xfrm>
              <a:custGeom>
                <a:avLst/>
                <a:gdLst/>
                <a:ahLst/>
                <a:cxnLst/>
                <a:rect l="l" t="t" r="r" b="b"/>
                <a:pathLst>
                  <a:path w="260773" h="280564" extrusionOk="0">
                    <a:moveTo>
                      <a:pt x="201083" y="0"/>
                    </a:moveTo>
                    <a:cubicBezTo>
                      <a:pt x="185526" y="8149"/>
                      <a:pt x="170180" y="17251"/>
                      <a:pt x="155258" y="27305"/>
                    </a:cubicBezTo>
                    <a:cubicBezTo>
                      <a:pt x="72919" y="82868"/>
                      <a:pt x="22860" y="166476"/>
                      <a:pt x="0" y="260985"/>
                    </a:cubicBezTo>
                    <a:cubicBezTo>
                      <a:pt x="50694" y="259398"/>
                      <a:pt x="101600" y="266277"/>
                      <a:pt x="150495" y="280564"/>
                    </a:cubicBezTo>
                    <a:cubicBezTo>
                      <a:pt x="150918" y="279718"/>
                      <a:pt x="151448" y="278977"/>
                      <a:pt x="151871" y="278130"/>
                    </a:cubicBezTo>
                    <a:cubicBezTo>
                      <a:pt x="162666" y="256117"/>
                      <a:pt x="176213" y="235374"/>
                      <a:pt x="192193" y="216218"/>
                    </a:cubicBezTo>
                    <a:cubicBezTo>
                      <a:pt x="192934" y="215265"/>
                      <a:pt x="193569" y="214207"/>
                      <a:pt x="194416" y="213254"/>
                    </a:cubicBezTo>
                    <a:cubicBezTo>
                      <a:pt x="195686" y="211773"/>
                      <a:pt x="197273" y="210397"/>
                      <a:pt x="198649" y="208915"/>
                    </a:cubicBezTo>
                    <a:cubicBezTo>
                      <a:pt x="204893" y="201930"/>
                      <a:pt x="211561" y="195157"/>
                      <a:pt x="218546" y="188701"/>
                    </a:cubicBezTo>
                    <a:cubicBezTo>
                      <a:pt x="221192" y="186267"/>
                      <a:pt x="223732" y="183833"/>
                      <a:pt x="226377" y="181504"/>
                    </a:cubicBezTo>
                    <a:cubicBezTo>
                      <a:pt x="235903" y="173249"/>
                      <a:pt x="245745" y="165312"/>
                      <a:pt x="256434" y="158115"/>
                    </a:cubicBezTo>
                    <a:cubicBezTo>
                      <a:pt x="257810" y="157163"/>
                      <a:pt x="259292" y="156316"/>
                      <a:pt x="260773" y="155364"/>
                    </a:cubicBezTo>
                    <a:cubicBezTo>
                      <a:pt x="251566" y="99907"/>
                      <a:pt x="232410" y="44768"/>
                      <a:pt x="201083" y="10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0" name="Google Shape;13535;g3acbb144eea_1_6349">
                <a:extLst>
                  <a:ext uri="{FF2B5EF4-FFF2-40B4-BE49-F238E27FC236}">
                    <a16:creationId xmlns:a16="http://schemas.microsoft.com/office/drawing/2014/main" id="{13FBB136-BFF7-7798-FCAA-87399DEDDD0C}"/>
                  </a:ext>
                </a:extLst>
              </p:cNvPr>
              <p:cNvSpPr/>
              <p:nvPr/>
            </p:nvSpPr>
            <p:spPr>
              <a:xfrm>
                <a:off x="1729316" y="4126970"/>
                <a:ext cx="105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583" extrusionOk="0">
                    <a:moveTo>
                      <a:pt x="0" y="0"/>
                    </a:moveTo>
                    <a:lnTo>
                      <a:pt x="10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1" name="Google Shape;13536;g3acbb144eea_1_6349">
                <a:extLst>
                  <a:ext uri="{FF2B5EF4-FFF2-40B4-BE49-F238E27FC236}">
                    <a16:creationId xmlns:a16="http://schemas.microsoft.com/office/drawing/2014/main" id="{CF2DA892-2EBC-550A-3B9E-BA6AC6AB760A}"/>
                  </a:ext>
                </a:extLst>
              </p:cNvPr>
              <p:cNvSpPr/>
              <p:nvPr/>
            </p:nvSpPr>
            <p:spPr>
              <a:xfrm>
                <a:off x="1754716" y="4135860"/>
                <a:ext cx="7408" cy="3068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3068" extrusionOk="0">
                    <a:moveTo>
                      <a:pt x="7408" y="3069"/>
                    </a:moveTo>
                    <a:cubicBezTo>
                      <a:pt x="4974" y="2011"/>
                      <a:pt x="2540" y="952"/>
                      <a:pt x="0" y="0"/>
                    </a:cubicBezTo>
                    <a:cubicBezTo>
                      <a:pt x="2434" y="952"/>
                      <a:pt x="4974" y="2011"/>
                      <a:pt x="7408" y="3069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2" name="Google Shape;13537;g3acbb144eea_1_6349">
                <a:extLst>
                  <a:ext uri="{FF2B5EF4-FFF2-40B4-BE49-F238E27FC236}">
                    <a16:creationId xmlns:a16="http://schemas.microsoft.com/office/drawing/2014/main" id="{35111C33-12A3-8CDC-594F-3064E0ECE16F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6244" y="3916"/>
                    </a:moveTo>
                    <a:cubicBezTo>
                      <a:pt x="4233" y="2540"/>
                      <a:pt x="2117" y="1270"/>
                      <a:pt x="0" y="0"/>
                    </a:cubicBezTo>
                    <a:cubicBezTo>
                      <a:pt x="2117" y="1270"/>
                      <a:pt x="4127" y="2540"/>
                      <a:pt x="6244" y="3916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3" name="Google Shape;13538;g3acbb144eea_1_6349">
                <a:extLst>
                  <a:ext uri="{FF2B5EF4-FFF2-40B4-BE49-F238E27FC236}">
                    <a16:creationId xmlns:a16="http://schemas.microsoft.com/office/drawing/2014/main" id="{FEDC6D6E-E352-79ED-0F68-1A68F6FFB139}"/>
                  </a:ext>
                </a:extLst>
              </p:cNvPr>
              <p:cNvSpPr/>
              <p:nvPr/>
            </p:nvSpPr>
            <p:spPr>
              <a:xfrm>
                <a:off x="1778000" y="4146126"/>
                <a:ext cx="13334" cy="6985"/>
              </a:xfrm>
              <a:custGeom>
                <a:avLst/>
                <a:gdLst/>
                <a:ahLst/>
                <a:cxnLst/>
                <a:rect l="l" t="t" r="r" b="b"/>
                <a:pathLst>
                  <a:path w="13334" h="6985" extrusionOk="0">
                    <a:moveTo>
                      <a:pt x="13335" y="6985"/>
                    </a:moveTo>
                    <a:cubicBezTo>
                      <a:pt x="8890" y="4551"/>
                      <a:pt x="4445" y="2222"/>
                      <a:pt x="0" y="0"/>
                    </a:cubicBezTo>
                    <a:cubicBezTo>
                      <a:pt x="4445" y="2222"/>
                      <a:pt x="8890" y="4551"/>
                      <a:pt x="13335" y="6985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4" name="Google Shape;13539;g3acbb144eea_1_6349">
                <a:extLst>
                  <a:ext uri="{FF2B5EF4-FFF2-40B4-BE49-F238E27FC236}">
                    <a16:creationId xmlns:a16="http://schemas.microsoft.com/office/drawing/2014/main" id="{EBECD8A9-87F1-FEE0-88C5-D90C80D22B4D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291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4551" extrusionOk="0">
                    <a:moveTo>
                      <a:pt x="5292" y="4551"/>
                    </a:moveTo>
                    <a:cubicBezTo>
                      <a:pt x="3493" y="3069"/>
                      <a:pt x="1799" y="1482"/>
                      <a:pt x="0" y="0"/>
                    </a:cubicBezTo>
                    <a:cubicBezTo>
                      <a:pt x="1799" y="1482"/>
                      <a:pt x="3493" y="3069"/>
                      <a:pt x="5292" y="4551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5" name="Google Shape;13540;g3acbb144eea_1_6349">
                <a:extLst>
                  <a:ext uri="{FF2B5EF4-FFF2-40B4-BE49-F238E27FC236}">
                    <a16:creationId xmlns:a16="http://schemas.microsoft.com/office/drawing/2014/main" id="{4320FE18-3D85-F498-2779-6237CA02D798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6" name="Google Shape;13541;g3acbb144eea_1_6349">
                <a:extLst>
                  <a:ext uri="{FF2B5EF4-FFF2-40B4-BE49-F238E27FC236}">
                    <a16:creationId xmlns:a16="http://schemas.microsoft.com/office/drawing/2014/main" id="{0E30C06B-C1B4-1D16-73C7-BC8F7752D551}"/>
                  </a:ext>
                </a:extLst>
              </p:cNvPr>
              <p:cNvSpPr/>
              <p:nvPr/>
            </p:nvSpPr>
            <p:spPr>
              <a:xfrm>
                <a:off x="1683384" y="3955626"/>
                <a:ext cx="277071" cy="255164"/>
              </a:xfrm>
              <a:custGeom>
                <a:avLst/>
                <a:gdLst/>
                <a:ahLst/>
                <a:cxnLst/>
                <a:rect l="l" t="t" r="r" b="b"/>
                <a:pathLst>
                  <a:path w="277071" h="255164" extrusionOk="0">
                    <a:moveTo>
                      <a:pt x="123402" y="206587"/>
                    </a:moveTo>
                    <a:cubicBezTo>
                      <a:pt x="125518" y="207857"/>
                      <a:pt x="127529" y="209126"/>
                      <a:pt x="129646" y="210502"/>
                    </a:cubicBezTo>
                    <a:cubicBezTo>
                      <a:pt x="136737" y="215159"/>
                      <a:pt x="143722" y="220133"/>
                      <a:pt x="150389" y="225425"/>
                    </a:cubicBezTo>
                    <a:cubicBezTo>
                      <a:pt x="150601" y="225531"/>
                      <a:pt x="150707" y="225742"/>
                      <a:pt x="150918" y="225848"/>
                    </a:cubicBezTo>
                    <a:cubicBezTo>
                      <a:pt x="152718" y="227330"/>
                      <a:pt x="154411" y="228918"/>
                      <a:pt x="156210" y="230399"/>
                    </a:cubicBezTo>
                    <a:cubicBezTo>
                      <a:pt x="161290" y="234632"/>
                      <a:pt x="166158" y="238972"/>
                      <a:pt x="171027" y="243522"/>
                    </a:cubicBezTo>
                    <a:cubicBezTo>
                      <a:pt x="173673" y="245957"/>
                      <a:pt x="176213" y="248496"/>
                      <a:pt x="178753" y="251142"/>
                    </a:cubicBezTo>
                    <a:cubicBezTo>
                      <a:pt x="180128" y="252518"/>
                      <a:pt x="181504" y="253788"/>
                      <a:pt x="182774" y="255164"/>
                    </a:cubicBezTo>
                    <a:cubicBezTo>
                      <a:pt x="216641" y="211984"/>
                      <a:pt x="248285" y="166899"/>
                      <a:pt x="277072" y="120015"/>
                    </a:cubicBezTo>
                    <a:cubicBezTo>
                      <a:pt x="198755" y="50588"/>
                      <a:pt x="101177" y="9631"/>
                      <a:pt x="0" y="0"/>
                    </a:cubicBezTo>
                    <a:cubicBezTo>
                      <a:pt x="17992" y="54081"/>
                      <a:pt x="28575" y="110808"/>
                      <a:pt x="32279" y="167746"/>
                    </a:cubicBezTo>
                    <a:cubicBezTo>
                      <a:pt x="36830" y="168910"/>
                      <a:pt x="41275" y="170074"/>
                      <a:pt x="45720" y="171344"/>
                    </a:cubicBezTo>
                    <a:cubicBezTo>
                      <a:pt x="45720" y="171344"/>
                      <a:pt x="45720" y="171344"/>
                      <a:pt x="45720" y="171344"/>
                    </a:cubicBezTo>
                    <a:cubicBezTo>
                      <a:pt x="54293" y="173884"/>
                      <a:pt x="62759" y="176953"/>
                      <a:pt x="71014" y="180128"/>
                    </a:cubicBezTo>
                    <a:cubicBezTo>
                      <a:pt x="73554" y="181081"/>
                      <a:pt x="75988" y="182139"/>
                      <a:pt x="78423" y="183197"/>
                    </a:cubicBezTo>
                    <a:cubicBezTo>
                      <a:pt x="81492" y="184467"/>
                      <a:pt x="84561" y="185631"/>
                      <a:pt x="87630" y="187007"/>
                    </a:cubicBezTo>
                    <a:cubicBezTo>
                      <a:pt x="89853" y="188066"/>
                      <a:pt x="91969" y="189336"/>
                      <a:pt x="94298" y="190500"/>
                    </a:cubicBezTo>
                    <a:cubicBezTo>
                      <a:pt x="98848" y="192722"/>
                      <a:pt x="103188" y="195051"/>
                      <a:pt x="107632" y="197485"/>
                    </a:cubicBezTo>
                    <a:cubicBezTo>
                      <a:pt x="109855" y="198755"/>
                      <a:pt x="112183" y="199707"/>
                      <a:pt x="114300" y="200977"/>
                    </a:cubicBezTo>
                    <a:cubicBezTo>
                      <a:pt x="117263" y="202671"/>
                      <a:pt x="120121" y="204682"/>
                      <a:pt x="123084" y="206587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7" name="Google Shape;13542;g3acbb144eea_1_6349">
                <a:extLst>
                  <a:ext uri="{FF2B5EF4-FFF2-40B4-BE49-F238E27FC236}">
                    <a16:creationId xmlns:a16="http://schemas.microsoft.com/office/drawing/2014/main" id="{8306D5F1-BD14-6F5B-1EC1-846E9A339C28}"/>
                  </a:ext>
                </a:extLst>
              </p:cNvPr>
              <p:cNvSpPr/>
              <p:nvPr/>
            </p:nvSpPr>
            <p:spPr>
              <a:xfrm>
                <a:off x="1806786" y="4162213"/>
                <a:ext cx="6244" cy="3915"/>
              </a:xfrm>
              <a:custGeom>
                <a:avLst/>
                <a:gdLst/>
                <a:ahLst/>
                <a:cxnLst/>
                <a:rect l="l" t="t" r="r" b="b"/>
                <a:pathLst>
                  <a:path w="6244" h="3915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17" y="1270"/>
                      <a:pt x="4233" y="2540"/>
                      <a:pt x="6244" y="3916"/>
                    </a:cubicBezTo>
                    <a:lnTo>
                      <a:pt x="6244" y="3916"/>
                    </a:lnTo>
                    <a:cubicBezTo>
                      <a:pt x="4233" y="2540"/>
                      <a:pt x="2117" y="127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8" name="Google Shape;13543;g3acbb144eea_1_6349">
                <a:extLst>
                  <a:ext uri="{FF2B5EF4-FFF2-40B4-BE49-F238E27FC236}">
                    <a16:creationId xmlns:a16="http://schemas.microsoft.com/office/drawing/2014/main" id="{D1975D9B-6F33-3D8C-FB1A-D47B6B1F9DD1}"/>
                  </a:ext>
                </a:extLst>
              </p:cNvPr>
              <p:cNvSpPr/>
              <p:nvPr/>
            </p:nvSpPr>
            <p:spPr>
              <a:xfrm>
                <a:off x="1834409" y="4181580"/>
                <a:ext cx="5397" cy="4551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455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9" y="1482"/>
                      <a:pt x="3598" y="3069"/>
                      <a:pt x="5397" y="4551"/>
                    </a:cubicBezTo>
                    <a:cubicBezTo>
                      <a:pt x="5397" y="4551"/>
                      <a:pt x="5397" y="4551"/>
                      <a:pt x="5397" y="4551"/>
                    </a:cubicBezTo>
                    <a:cubicBezTo>
                      <a:pt x="3598" y="3069"/>
                      <a:pt x="1905" y="1482"/>
                      <a:pt x="106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9" name="Google Shape;13544;g3acbb144eea_1_6349">
                <a:extLst>
                  <a:ext uri="{FF2B5EF4-FFF2-40B4-BE49-F238E27FC236}">
                    <a16:creationId xmlns:a16="http://schemas.microsoft.com/office/drawing/2014/main" id="{C7C459D0-ADF6-7C99-15D7-D78A7C1573B3}"/>
                  </a:ext>
                </a:extLst>
              </p:cNvPr>
              <p:cNvSpPr/>
              <p:nvPr/>
            </p:nvSpPr>
            <p:spPr>
              <a:xfrm>
                <a:off x="1854517" y="4199254"/>
                <a:ext cx="7725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762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646" y="2434"/>
                      <a:pt x="5186" y="4974"/>
                      <a:pt x="7726" y="7620"/>
                    </a:cubicBezTo>
                    <a:cubicBezTo>
                      <a:pt x="7726" y="7620"/>
                      <a:pt x="7726" y="7620"/>
                      <a:pt x="7726" y="7620"/>
                    </a:cubicBezTo>
                    <a:cubicBezTo>
                      <a:pt x="5186" y="5080"/>
                      <a:pt x="2646" y="2540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0" name="Google Shape;13545;g3acbb144eea_1_6349">
                <a:extLst>
                  <a:ext uri="{FF2B5EF4-FFF2-40B4-BE49-F238E27FC236}">
                    <a16:creationId xmlns:a16="http://schemas.microsoft.com/office/drawing/2014/main" id="{4AAADB09-7F66-153A-A3C8-2E1B8F975528}"/>
                  </a:ext>
                </a:extLst>
              </p:cNvPr>
              <p:cNvSpPr/>
              <p:nvPr/>
            </p:nvSpPr>
            <p:spPr>
              <a:xfrm>
                <a:off x="1833774" y="4181051"/>
                <a:ext cx="529" cy="423"/>
              </a:xfrm>
              <a:custGeom>
                <a:avLst/>
                <a:gdLst/>
                <a:ahLst/>
                <a:cxnLst/>
                <a:rect l="l" t="t" r="r" b="b"/>
                <a:pathLst>
                  <a:path w="529" h="423" extrusionOk="0">
                    <a:moveTo>
                      <a:pt x="0" y="0"/>
                    </a:moveTo>
                    <a:cubicBezTo>
                      <a:pt x="0" y="0"/>
                      <a:pt x="317" y="317"/>
                      <a:pt x="529" y="423"/>
                    </a:cubicBezTo>
                    <a:lnTo>
                      <a:pt x="529" y="423"/>
                    </a:lnTo>
                    <a:cubicBezTo>
                      <a:pt x="529" y="423"/>
                      <a:pt x="212" y="10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1" name="Google Shape;13546;g3acbb144eea_1_6349">
                <a:extLst>
                  <a:ext uri="{FF2B5EF4-FFF2-40B4-BE49-F238E27FC236}">
                    <a16:creationId xmlns:a16="http://schemas.microsoft.com/office/drawing/2014/main" id="{AF5BD96F-6A1A-9C15-719E-AD79326BD71E}"/>
                  </a:ext>
                </a:extLst>
              </p:cNvPr>
              <p:cNvSpPr/>
              <p:nvPr/>
            </p:nvSpPr>
            <p:spPr>
              <a:xfrm>
                <a:off x="1839700" y="4186131"/>
                <a:ext cx="14816" cy="13123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13123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080" y="4233"/>
                      <a:pt x="9948" y="8572"/>
                      <a:pt x="14817" y="13123"/>
                    </a:cubicBezTo>
                    <a:cubicBezTo>
                      <a:pt x="14817" y="13123"/>
                      <a:pt x="14817" y="13123"/>
                      <a:pt x="14817" y="13123"/>
                    </a:cubicBezTo>
                    <a:cubicBezTo>
                      <a:pt x="10054" y="8572"/>
                      <a:pt x="5080" y="4233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2" name="Google Shape;13547;g3acbb144eea_1_6349">
                <a:extLst>
                  <a:ext uri="{FF2B5EF4-FFF2-40B4-BE49-F238E27FC236}">
                    <a16:creationId xmlns:a16="http://schemas.microsoft.com/office/drawing/2014/main" id="{50A72A8A-0ECB-AC96-0D09-4A3286FF8220}"/>
                  </a:ext>
                </a:extLst>
              </p:cNvPr>
              <p:cNvSpPr/>
              <p:nvPr/>
            </p:nvSpPr>
            <p:spPr>
              <a:xfrm>
                <a:off x="1862243" y="4206875"/>
                <a:ext cx="402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402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76" y="1376"/>
                      <a:pt x="2752" y="2646"/>
                      <a:pt x="4022" y="4022"/>
                    </a:cubicBezTo>
                    <a:cubicBezTo>
                      <a:pt x="2752" y="2646"/>
                      <a:pt x="1270" y="1376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3" name="Google Shape;13548;g3acbb144eea_1_6349">
                <a:extLst>
                  <a:ext uri="{FF2B5EF4-FFF2-40B4-BE49-F238E27FC236}">
                    <a16:creationId xmlns:a16="http://schemas.microsoft.com/office/drawing/2014/main" id="{5B9BB459-8A3D-64A5-E596-BA667CAC6063}"/>
                  </a:ext>
                </a:extLst>
              </p:cNvPr>
              <p:cNvSpPr/>
              <p:nvPr/>
            </p:nvSpPr>
            <p:spPr>
              <a:xfrm>
                <a:off x="1813030" y="4166129"/>
                <a:ext cx="20743" cy="14922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492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091" y="4763"/>
                      <a:pt x="14076" y="9631"/>
                      <a:pt x="20743" y="14923"/>
                    </a:cubicBezTo>
                    <a:cubicBezTo>
                      <a:pt x="13970" y="9631"/>
                      <a:pt x="7091" y="4657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4" name="Google Shape;13549;g3acbb144eea_1_6349">
                <a:extLst>
                  <a:ext uri="{FF2B5EF4-FFF2-40B4-BE49-F238E27FC236}">
                    <a16:creationId xmlns:a16="http://schemas.microsoft.com/office/drawing/2014/main" id="{2289F7FC-609F-0F5F-BEAF-D99B7B578568}"/>
                  </a:ext>
                </a:extLst>
              </p:cNvPr>
              <p:cNvSpPr/>
              <p:nvPr/>
            </p:nvSpPr>
            <p:spPr>
              <a:xfrm>
                <a:off x="1798002" y="415649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106"/>
                    </a:moveTo>
                    <a:cubicBezTo>
                      <a:pt x="2963" y="1799"/>
                      <a:pt x="5821" y="3810"/>
                      <a:pt x="8784" y="5609"/>
                    </a:cubicBezTo>
                    <a:cubicBezTo>
                      <a:pt x="8784" y="5609"/>
                      <a:pt x="8784" y="5609"/>
                      <a:pt x="8784" y="5609"/>
                    </a:cubicBezTo>
                    <a:cubicBezTo>
                      <a:pt x="5821" y="3810"/>
                      <a:pt x="2963" y="1799"/>
                      <a:pt x="0" y="0"/>
                    </a:cubicBez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5" name="Google Shape;13550;g3acbb144eea_1_6349">
                <a:extLst>
                  <a:ext uri="{FF2B5EF4-FFF2-40B4-BE49-F238E27FC236}">
                    <a16:creationId xmlns:a16="http://schemas.microsoft.com/office/drawing/2014/main" id="{BBF940B1-E2EB-4EC7-E6C9-11B0246F2A83}"/>
                  </a:ext>
                </a:extLst>
              </p:cNvPr>
              <p:cNvSpPr/>
              <p:nvPr/>
            </p:nvSpPr>
            <p:spPr>
              <a:xfrm>
                <a:off x="2350558" y="4793932"/>
                <a:ext cx="247544" cy="349779"/>
              </a:xfrm>
              <a:custGeom>
                <a:avLst/>
                <a:gdLst/>
                <a:ahLst/>
                <a:cxnLst/>
                <a:rect l="l" t="t" r="r" b="b"/>
                <a:pathLst>
                  <a:path w="247544" h="349779" extrusionOk="0">
                    <a:moveTo>
                      <a:pt x="104457" y="106"/>
                    </a:moveTo>
                    <a:cubicBezTo>
                      <a:pt x="68368" y="48577"/>
                      <a:pt x="32914" y="91122"/>
                      <a:pt x="0" y="127635"/>
                    </a:cubicBezTo>
                    <a:lnTo>
                      <a:pt x="149754" y="349779"/>
                    </a:lnTo>
                    <a:cubicBezTo>
                      <a:pt x="181398" y="311256"/>
                      <a:pt x="214630" y="266806"/>
                      <a:pt x="247544" y="216429"/>
                    </a:cubicBezTo>
                    <a:lnTo>
                      <a:pt x="104563" y="0"/>
                    </a:lnTo>
                    <a:close/>
                  </a:path>
                </a:pathLst>
              </a:custGeom>
              <a:solidFill>
                <a:srgbClr val="F7F0EF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6" name="Google Shape;13551;g3acbb144eea_1_6349">
                <a:extLst>
                  <a:ext uri="{FF2B5EF4-FFF2-40B4-BE49-F238E27FC236}">
                    <a16:creationId xmlns:a16="http://schemas.microsoft.com/office/drawing/2014/main" id="{EA30A8DD-171E-198E-3E36-C24912CA0F96}"/>
                  </a:ext>
                </a:extLst>
              </p:cNvPr>
              <p:cNvSpPr/>
              <p:nvPr/>
            </p:nvSpPr>
            <p:spPr>
              <a:xfrm>
                <a:off x="2500206" y="5010361"/>
                <a:ext cx="259820" cy="368405"/>
              </a:xfrm>
              <a:custGeom>
                <a:avLst/>
                <a:gdLst/>
                <a:ahLst/>
                <a:cxnLst/>
                <a:rect l="l" t="t" r="r" b="b"/>
                <a:pathLst>
                  <a:path w="259820" h="368405" extrusionOk="0">
                    <a:moveTo>
                      <a:pt x="0" y="133350"/>
                    </a:moveTo>
                    <a:lnTo>
                      <a:pt x="158433" y="368406"/>
                    </a:lnTo>
                    <a:cubicBezTo>
                      <a:pt x="190394" y="332952"/>
                      <a:pt x="224790" y="291888"/>
                      <a:pt x="259821" y="245110"/>
                    </a:cubicBezTo>
                    <a:lnTo>
                      <a:pt x="97896" y="0"/>
                    </a:lnTo>
                    <a:cubicBezTo>
                      <a:pt x="64982" y="50376"/>
                      <a:pt x="31750" y="94721"/>
                      <a:pt x="106" y="13335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7" name="Google Shape;13552;g3acbb144eea_1_6349">
                <a:extLst>
                  <a:ext uri="{FF2B5EF4-FFF2-40B4-BE49-F238E27FC236}">
                    <a16:creationId xmlns:a16="http://schemas.microsoft.com/office/drawing/2014/main" id="{FC21983C-86BB-81EB-27FA-BEBCCCFF62DE}"/>
                  </a:ext>
                </a:extLst>
              </p:cNvPr>
              <p:cNvSpPr/>
              <p:nvPr/>
            </p:nvSpPr>
            <p:spPr>
              <a:xfrm>
                <a:off x="2192125" y="4686511"/>
                <a:ext cx="158326" cy="235055"/>
              </a:xfrm>
              <a:custGeom>
                <a:avLst/>
                <a:gdLst/>
                <a:ahLst/>
                <a:cxnLst/>
                <a:rect l="l" t="t" r="r" b="b"/>
                <a:pathLst>
                  <a:path w="158326" h="235055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93662" y="138959"/>
                    </a:lnTo>
                    <a:lnTo>
                      <a:pt x="158327" y="235056"/>
                    </a:lnTo>
                    <a:lnTo>
                      <a:pt x="158327" y="2350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8" name="Google Shape;13553;g3acbb144eea_1_6349">
                <a:extLst>
                  <a:ext uri="{FF2B5EF4-FFF2-40B4-BE49-F238E27FC236}">
                    <a16:creationId xmlns:a16="http://schemas.microsoft.com/office/drawing/2014/main" id="{43B75B76-2A3F-142C-4DAE-6F929B523C4E}"/>
                  </a:ext>
                </a:extLst>
              </p:cNvPr>
              <p:cNvSpPr/>
              <p:nvPr/>
            </p:nvSpPr>
            <p:spPr>
              <a:xfrm>
                <a:off x="2192019" y="4548504"/>
                <a:ext cx="262890" cy="372956"/>
              </a:xfrm>
              <a:custGeom>
                <a:avLst/>
                <a:gdLst/>
                <a:ahLst/>
                <a:cxnLst/>
                <a:rect l="l" t="t" r="r" b="b"/>
                <a:pathLst>
                  <a:path w="262890" h="372956" extrusionOk="0">
                    <a:moveTo>
                      <a:pt x="100753" y="0"/>
                    </a:moveTo>
                    <a:cubicBezTo>
                      <a:pt x="66887" y="52176"/>
                      <a:pt x="32597" y="98213"/>
                      <a:pt x="0" y="137901"/>
                    </a:cubicBezTo>
                    <a:lnTo>
                      <a:pt x="158433" y="372957"/>
                    </a:lnTo>
                    <a:cubicBezTo>
                      <a:pt x="191347" y="336444"/>
                      <a:pt x="226801" y="293899"/>
                      <a:pt x="262890" y="245428"/>
                    </a:cubicBezTo>
                    <a:lnTo>
                      <a:pt x="100753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9" name="Google Shape;13554;g3acbb144eea_1_6349">
                <a:extLst>
                  <a:ext uri="{FF2B5EF4-FFF2-40B4-BE49-F238E27FC236}">
                    <a16:creationId xmlns:a16="http://schemas.microsoft.com/office/drawing/2014/main" id="{DA7B46DB-D2BE-A622-39F6-FBE0C4CC67C1}"/>
                  </a:ext>
                </a:extLst>
              </p:cNvPr>
              <p:cNvSpPr/>
              <p:nvPr/>
            </p:nvSpPr>
            <p:spPr>
              <a:xfrm>
                <a:off x="1873567" y="4219045"/>
                <a:ext cx="7937" cy="9101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9101" extrusionOk="0">
                    <a:moveTo>
                      <a:pt x="7938" y="9102"/>
                    </a:moveTo>
                    <a:cubicBezTo>
                      <a:pt x="5397" y="5927"/>
                      <a:pt x="2646" y="3069"/>
                      <a:pt x="0" y="0"/>
                    </a:cubicBezTo>
                    <a:cubicBezTo>
                      <a:pt x="2646" y="2963"/>
                      <a:pt x="5397" y="5927"/>
                      <a:pt x="7938" y="910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0" name="Google Shape;13555;g3acbb144eea_1_6349">
                <a:extLst>
                  <a:ext uri="{FF2B5EF4-FFF2-40B4-BE49-F238E27FC236}">
                    <a16:creationId xmlns:a16="http://schemas.microsoft.com/office/drawing/2014/main" id="{E80BE8B2-6DB5-BF71-6DC3-46276D83F46E}"/>
                  </a:ext>
                </a:extLst>
              </p:cNvPr>
              <p:cNvSpPr/>
              <p:nvPr/>
            </p:nvSpPr>
            <p:spPr>
              <a:xfrm>
                <a:off x="1898649" y="4251007"/>
                <a:ext cx="123719" cy="183514"/>
              </a:xfrm>
              <a:custGeom>
                <a:avLst/>
                <a:gdLst/>
                <a:ahLst/>
                <a:cxnLst/>
                <a:rect l="l" t="t" r="r" b="b"/>
                <a:pathLst>
                  <a:path w="123719" h="183514" extrusionOk="0">
                    <a:moveTo>
                      <a:pt x="0" y="0"/>
                    </a:moveTo>
                    <a:lnTo>
                      <a:pt x="106" y="106"/>
                    </a:lnTo>
                    <a:lnTo>
                      <a:pt x="123719" y="183515"/>
                    </a:lnTo>
                    <a:lnTo>
                      <a:pt x="123719" y="183515"/>
                    </a:lnTo>
                    <a:lnTo>
                      <a:pt x="106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1" name="Google Shape;13556;g3acbb144eea_1_6349">
                <a:extLst>
                  <a:ext uri="{FF2B5EF4-FFF2-40B4-BE49-F238E27FC236}">
                    <a16:creationId xmlns:a16="http://schemas.microsoft.com/office/drawing/2014/main" id="{828BB300-8C7F-E7A7-11E3-277A93C2DB1C}"/>
                  </a:ext>
                </a:extLst>
              </p:cNvPr>
              <p:cNvSpPr/>
              <p:nvPr/>
            </p:nvSpPr>
            <p:spPr>
              <a:xfrm>
                <a:off x="1866264" y="4075641"/>
                <a:ext cx="266064" cy="358880"/>
              </a:xfrm>
              <a:custGeom>
                <a:avLst/>
                <a:gdLst/>
                <a:ahLst/>
                <a:cxnLst/>
                <a:rect l="l" t="t" r="r" b="b"/>
                <a:pathLst>
                  <a:path w="266064" h="358880" extrusionOk="0">
                    <a:moveTo>
                      <a:pt x="32385" y="175366"/>
                    </a:moveTo>
                    <a:cubicBezTo>
                      <a:pt x="32385" y="175366"/>
                      <a:pt x="32385" y="175366"/>
                      <a:pt x="32385" y="175472"/>
                    </a:cubicBezTo>
                    <a:lnTo>
                      <a:pt x="155998" y="358881"/>
                    </a:lnTo>
                    <a:cubicBezTo>
                      <a:pt x="194733" y="317712"/>
                      <a:pt x="231458" y="274743"/>
                      <a:pt x="266065" y="230082"/>
                    </a:cubicBezTo>
                    <a:lnTo>
                      <a:pt x="174942" y="92181"/>
                    </a:lnTo>
                    <a:cubicBezTo>
                      <a:pt x="151553" y="57361"/>
                      <a:pt x="124354" y="26670"/>
                      <a:pt x="94298" y="0"/>
                    </a:cubicBezTo>
                    <a:cubicBezTo>
                      <a:pt x="65405" y="46778"/>
                      <a:pt x="33867" y="91969"/>
                      <a:pt x="0" y="135149"/>
                    </a:cubicBezTo>
                    <a:cubicBezTo>
                      <a:pt x="2540" y="137795"/>
                      <a:pt x="4762" y="140653"/>
                      <a:pt x="7197" y="143404"/>
                    </a:cubicBezTo>
                    <a:cubicBezTo>
                      <a:pt x="9843" y="146367"/>
                      <a:pt x="12594" y="149331"/>
                      <a:pt x="15134" y="152506"/>
                    </a:cubicBezTo>
                    <a:cubicBezTo>
                      <a:pt x="15663" y="153141"/>
                      <a:pt x="16298" y="153776"/>
                      <a:pt x="16827" y="154517"/>
                    </a:cubicBezTo>
                    <a:cubicBezTo>
                      <a:pt x="22225" y="161184"/>
                      <a:pt x="27411" y="168169"/>
                      <a:pt x="32279" y="175366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2" name="Google Shape;13557;g3acbb144eea_1_6349">
                <a:extLst>
                  <a:ext uri="{FF2B5EF4-FFF2-40B4-BE49-F238E27FC236}">
                    <a16:creationId xmlns:a16="http://schemas.microsoft.com/office/drawing/2014/main" id="{7A616CEE-738E-370B-80DB-3350057018C0}"/>
                  </a:ext>
                </a:extLst>
              </p:cNvPr>
              <p:cNvSpPr/>
              <p:nvPr/>
            </p:nvSpPr>
            <p:spPr>
              <a:xfrm>
                <a:off x="1518073" y="4136178"/>
                <a:ext cx="814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386" extrusionOk="0">
                    <a:moveTo>
                      <a:pt x="0" y="3387"/>
                    </a:moveTo>
                    <a:cubicBezTo>
                      <a:pt x="2752" y="2222"/>
                      <a:pt x="5397" y="1058"/>
                      <a:pt x="8149" y="0"/>
                    </a:cubicBezTo>
                    <a:cubicBezTo>
                      <a:pt x="5397" y="1058"/>
                      <a:pt x="2752" y="2222"/>
                      <a:pt x="0" y="338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3" name="Google Shape;13558;g3acbb144eea_1_6349">
                <a:extLst>
                  <a:ext uri="{FF2B5EF4-FFF2-40B4-BE49-F238E27FC236}">
                    <a16:creationId xmlns:a16="http://schemas.microsoft.com/office/drawing/2014/main" id="{651061EC-B6B4-0271-E4E0-24DEAB5DA305}"/>
                  </a:ext>
                </a:extLst>
              </p:cNvPr>
              <p:cNvSpPr/>
              <p:nvPr/>
            </p:nvSpPr>
            <p:spPr>
              <a:xfrm>
                <a:off x="1492250" y="4147925"/>
                <a:ext cx="8149" cy="4127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4127" extrusionOk="0">
                    <a:moveTo>
                      <a:pt x="0" y="4128"/>
                    </a:moveTo>
                    <a:cubicBezTo>
                      <a:pt x="2646" y="2646"/>
                      <a:pt x="5397" y="1376"/>
                      <a:pt x="8149" y="0"/>
                    </a:cubicBezTo>
                    <a:cubicBezTo>
                      <a:pt x="5397" y="1376"/>
                      <a:pt x="2646" y="2646"/>
                      <a:pt x="0" y="412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4" name="Google Shape;13559;g3acbb144eea_1_6349">
                <a:extLst>
                  <a:ext uri="{FF2B5EF4-FFF2-40B4-BE49-F238E27FC236}">
                    <a16:creationId xmlns:a16="http://schemas.microsoft.com/office/drawing/2014/main" id="{18855505-DD4D-6ECC-A7BE-EAD4E3815512}"/>
                  </a:ext>
                </a:extLst>
              </p:cNvPr>
              <p:cNvSpPr/>
              <p:nvPr/>
            </p:nvSpPr>
            <p:spPr>
              <a:xfrm>
                <a:off x="1697355" y="4119456"/>
                <a:ext cx="7831" cy="158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587" extrusionOk="0">
                    <a:moveTo>
                      <a:pt x="7832" y="1588"/>
                    </a:moveTo>
                    <a:cubicBezTo>
                      <a:pt x="5186" y="1058"/>
                      <a:pt x="2646" y="423"/>
                      <a:pt x="0" y="0"/>
                    </a:cubicBezTo>
                    <a:cubicBezTo>
                      <a:pt x="2646" y="529"/>
                      <a:pt x="5186" y="1058"/>
                      <a:pt x="7832" y="1588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5" name="Google Shape;13560;g3acbb144eea_1_6349">
                <a:extLst>
                  <a:ext uri="{FF2B5EF4-FFF2-40B4-BE49-F238E27FC236}">
                    <a16:creationId xmlns:a16="http://schemas.microsoft.com/office/drawing/2014/main" id="{592793A7-EE08-24BB-4829-05DDA92EA674}"/>
                  </a:ext>
                </a:extLst>
              </p:cNvPr>
              <p:cNvSpPr/>
              <p:nvPr/>
            </p:nvSpPr>
            <p:spPr>
              <a:xfrm>
                <a:off x="1603586" y="4115117"/>
                <a:ext cx="14922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1375" extrusionOk="0">
                    <a:moveTo>
                      <a:pt x="14922" y="0"/>
                    </a:moveTo>
                    <a:cubicBezTo>
                      <a:pt x="9948" y="317"/>
                      <a:pt x="4974" y="847"/>
                      <a:pt x="0" y="1376"/>
                    </a:cubicBezTo>
                    <a:cubicBezTo>
                      <a:pt x="4974" y="741"/>
                      <a:pt x="9948" y="317"/>
                      <a:pt x="149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6" name="Google Shape;13561;g3acbb144eea_1_6349">
                <a:extLst>
                  <a:ext uri="{FF2B5EF4-FFF2-40B4-BE49-F238E27FC236}">
                    <a16:creationId xmlns:a16="http://schemas.microsoft.com/office/drawing/2014/main" id="{D1401788-B63F-7C8D-D457-362043EFDDA3}"/>
                  </a:ext>
                </a:extLst>
              </p:cNvPr>
              <p:cNvSpPr/>
              <p:nvPr/>
            </p:nvSpPr>
            <p:spPr>
              <a:xfrm>
                <a:off x="1670579" y="4115540"/>
                <a:ext cx="211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0583" extrusionOk="0">
                    <a:moveTo>
                      <a:pt x="212" y="0"/>
                    </a:moveTo>
                    <a:cubicBezTo>
                      <a:pt x="212" y="0"/>
                      <a:pt x="212" y="0"/>
                      <a:pt x="212" y="0"/>
                    </a:cubicBezTo>
                    <a:cubicBezTo>
                      <a:pt x="212" y="0"/>
                      <a:pt x="212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7" name="Google Shape;13562;g3acbb144eea_1_6349">
                <a:extLst>
                  <a:ext uri="{FF2B5EF4-FFF2-40B4-BE49-F238E27FC236}">
                    <a16:creationId xmlns:a16="http://schemas.microsoft.com/office/drawing/2014/main" id="{BEEBC417-A501-5D62-2FB1-FC70CAEDDB98}"/>
                  </a:ext>
                </a:extLst>
              </p:cNvPr>
              <p:cNvSpPr/>
              <p:nvPr/>
            </p:nvSpPr>
            <p:spPr>
              <a:xfrm>
                <a:off x="1633537" y="4114403"/>
                <a:ext cx="14922" cy="79"/>
              </a:xfrm>
              <a:custGeom>
                <a:avLst/>
                <a:gdLst/>
                <a:ahLst/>
                <a:cxnLst/>
                <a:rect l="l" t="t" r="r" b="b"/>
                <a:pathLst>
                  <a:path w="14922" h="79" extrusionOk="0">
                    <a:moveTo>
                      <a:pt x="0" y="79"/>
                    </a:moveTo>
                    <a:cubicBezTo>
                      <a:pt x="4974" y="-26"/>
                      <a:pt x="9948" y="79"/>
                      <a:pt x="14922" y="79"/>
                    </a:cubicBezTo>
                    <a:cubicBezTo>
                      <a:pt x="9948" y="-26"/>
                      <a:pt x="4974" y="-26"/>
                      <a:pt x="0" y="79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8" name="Google Shape;13563;g3acbb144eea_1_6349">
                <a:extLst>
                  <a:ext uri="{FF2B5EF4-FFF2-40B4-BE49-F238E27FC236}">
                    <a16:creationId xmlns:a16="http://schemas.microsoft.com/office/drawing/2014/main" id="{21F89081-78B1-0B6A-0F8F-0474692D1EEE}"/>
                  </a:ext>
                </a:extLst>
              </p:cNvPr>
              <p:cNvSpPr/>
              <p:nvPr/>
            </p:nvSpPr>
            <p:spPr>
              <a:xfrm>
                <a:off x="1411816" y="3953403"/>
                <a:ext cx="304059" cy="210820"/>
              </a:xfrm>
              <a:custGeom>
                <a:avLst/>
                <a:gdLst/>
                <a:ahLst/>
                <a:cxnLst/>
                <a:rect l="l" t="t" r="r" b="b"/>
                <a:pathLst>
                  <a:path w="304059" h="210820" extrusionOk="0">
                    <a:moveTo>
                      <a:pt x="304059" y="169968"/>
                    </a:moveTo>
                    <a:cubicBezTo>
                      <a:pt x="300355" y="113030"/>
                      <a:pt x="289772" y="56303"/>
                      <a:pt x="271780" y="2223"/>
                    </a:cubicBezTo>
                    <a:cubicBezTo>
                      <a:pt x="180234" y="-6562"/>
                      <a:pt x="85725" y="10583"/>
                      <a:pt x="0" y="55563"/>
                    </a:cubicBezTo>
                    <a:cubicBezTo>
                      <a:pt x="31327" y="100330"/>
                      <a:pt x="50483" y="155364"/>
                      <a:pt x="59690" y="210820"/>
                    </a:cubicBezTo>
                    <a:cubicBezTo>
                      <a:pt x="66040" y="206693"/>
                      <a:pt x="72496" y="202777"/>
                      <a:pt x="79058" y="199178"/>
                    </a:cubicBezTo>
                    <a:cubicBezTo>
                      <a:pt x="79481" y="198967"/>
                      <a:pt x="79904" y="198755"/>
                      <a:pt x="80328" y="198544"/>
                    </a:cubicBezTo>
                    <a:cubicBezTo>
                      <a:pt x="82973" y="197062"/>
                      <a:pt x="85725" y="195792"/>
                      <a:pt x="88477" y="194416"/>
                    </a:cubicBezTo>
                    <a:cubicBezTo>
                      <a:pt x="94298" y="191453"/>
                      <a:pt x="100224" y="188595"/>
                      <a:pt x="106151" y="186055"/>
                    </a:cubicBezTo>
                    <a:cubicBezTo>
                      <a:pt x="108903" y="184891"/>
                      <a:pt x="111548" y="183727"/>
                      <a:pt x="114300" y="182669"/>
                    </a:cubicBezTo>
                    <a:cubicBezTo>
                      <a:pt x="115888" y="182034"/>
                      <a:pt x="117475" y="181293"/>
                      <a:pt x="119063" y="180658"/>
                    </a:cubicBezTo>
                    <a:cubicBezTo>
                      <a:pt x="125836" y="178118"/>
                      <a:pt x="132715" y="175789"/>
                      <a:pt x="139700" y="173673"/>
                    </a:cubicBezTo>
                    <a:cubicBezTo>
                      <a:pt x="149437" y="170709"/>
                      <a:pt x="159279" y="168381"/>
                      <a:pt x="169228" y="166370"/>
                    </a:cubicBezTo>
                    <a:cubicBezTo>
                      <a:pt x="174202" y="165418"/>
                      <a:pt x="179176" y="164571"/>
                      <a:pt x="184150" y="163830"/>
                    </a:cubicBezTo>
                    <a:cubicBezTo>
                      <a:pt x="186690" y="163513"/>
                      <a:pt x="189124" y="163407"/>
                      <a:pt x="191664" y="163089"/>
                    </a:cubicBezTo>
                    <a:cubicBezTo>
                      <a:pt x="196638" y="162454"/>
                      <a:pt x="201613" y="162031"/>
                      <a:pt x="206587" y="161713"/>
                    </a:cubicBezTo>
                    <a:cubicBezTo>
                      <a:pt x="209127" y="161502"/>
                      <a:pt x="211561" y="161078"/>
                      <a:pt x="213995" y="160973"/>
                    </a:cubicBezTo>
                    <a:cubicBezTo>
                      <a:pt x="216535" y="160867"/>
                      <a:pt x="218969" y="160973"/>
                      <a:pt x="221509" y="160973"/>
                    </a:cubicBezTo>
                    <a:cubicBezTo>
                      <a:pt x="226483" y="160867"/>
                      <a:pt x="231458" y="160973"/>
                      <a:pt x="236432" y="160973"/>
                    </a:cubicBezTo>
                    <a:cubicBezTo>
                      <a:pt x="238866" y="160973"/>
                      <a:pt x="241406" y="160867"/>
                      <a:pt x="243946" y="160973"/>
                    </a:cubicBezTo>
                    <a:cubicBezTo>
                      <a:pt x="248920" y="161184"/>
                      <a:pt x="253894" y="161608"/>
                      <a:pt x="258763" y="162031"/>
                    </a:cubicBezTo>
                    <a:cubicBezTo>
                      <a:pt x="258763" y="162031"/>
                      <a:pt x="258763" y="162031"/>
                      <a:pt x="258974" y="162031"/>
                    </a:cubicBezTo>
                    <a:cubicBezTo>
                      <a:pt x="267864" y="162878"/>
                      <a:pt x="276648" y="164254"/>
                      <a:pt x="285433" y="165841"/>
                    </a:cubicBezTo>
                    <a:cubicBezTo>
                      <a:pt x="288078" y="166370"/>
                      <a:pt x="290618" y="166899"/>
                      <a:pt x="293264" y="167428"/>
                    </a:cubicBezTo>
                    <a:cubicBezTo>
                      <a:pt x="296545" y="168063"/>
                      <a:pt x="299826" y="168698"/>
                      <a:pt x="303001" y="169439"/>
                    </a:cubicBezTo>
                    <a:cubicBezTo>
                      <a:pt x="303318" y="169439"/>
                      <a:pt x="303636" y="169651"/>
                      <a:pt x="303953" y="169651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9" name="Google Shape;13564;g3acbb144eea_1_6349">
                <a:extLst>
                  <a:ext uri="{FF2B5EF4-FFF2-40B4-BE49-F238E27FC236}">
                    <a16:creationId xmlns:a16="http://schemas.microsoft.com/office/drawing/2014/main" id="{93E73BF8-DA37-D28C-0B39-5686D11E88A0}"/>
                  </a:ext>
                </a:extLst>
              </p:cNvPr>
              <p:cNvSpPr/>
              <p:nvPr/>
            </p:nvSpPr>
            <p:spPr>
              <a:xfrm>
                <a:off x="1342284" y="4323715"/>
                <a:ext cx="5291" cy="16192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16192" extrusionOk="0">
                    <a:moveTo>
                      <a:pt x="5292" y="0"/>
                    </a:moveTo>
                    <a:cubicBezTo>
                      <a:pt x="3493" y="5397"/>
                      <a:pt x="1588" y="10689"/>
                      <a:pt x="0" y="16192"/>
                    </a:cubicBezTo>
                    <a:cubicBezTo>
                      <a:pt x="1588" y="10689"/>
                      <a:pt x="3493" y="5397"/>
                      <a:pt x="529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0" name="Google Shape;13565;g3acbb144eea_1_6349">
                <a:extLst>
                  <a:ext uri="{FF2B5EF4-FFF2-40B4-BE49-F238E27FC236}">
                    <a16:creationId xmlns:a16="http://schemas.microsoft.com/office/drawing/2014/main" id="{631F6A70-13D2-09BD-08C8-6ADAACFF893A}"/>
                  </a:ext>
                </a:extLst>
              </p:cNvPr>
              <p:cNvSpPr/>
              <p:nvPr/>
            </p:nvSpPr>
            <p:spPr>
              <a:xfrm>
                <a:off x="1330504" y="4375679"/>
                <a:ext cx="3947" cy="68156"/>
              </a:xfrm>
              <a:custGeom>
                <a:avLst/>
                <a:gdLst/>
                <a:ahLst/>
                <a:cxnLst/>
                <a:rect l="l" t="t" r="r" b="b"/>
                <a:pathLst>
                  <a:path w="3947" h="68156" extrusionOk="0">
                    <a:moveTo>
                      <a:pt x="561" y="68157"/>
                    </a:moveTo>
                    <a:cubicBezTo>
                      <a:pt x="-815" y="45297"/>
                      <a:pt x="349" y="22542"/>
                      <a:pt x="3948" y="0"/>
                    </a:cubicBezTo>
                    <a:cubicBezTo>
                      <a:pt x="349" y="22437"/>
                      <a:pt x="-815" y="45297"/>
                      <a:pt x="561" y="68157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1" name="Google Shape;13566;g3acbb144eea_1_6349">
                <a:extLst>
                  <a:ext uri="{FF2B5EF4-FFF2-40B4-BE49-F238E27FC236}">
                    <a16:creationId xmlns:a16="http://schemas.microsoft.com/office/drawing/2014/main" id="{30F83BD2-475C-08F9-9C1A-7D9965F6D7FB}"/>
                  </a:ext>
                </a:extLst>
              </p:cNvPr>
              <p:cNvSpPr/>
              <p:nvPr/>
            </p:nvSpPr>
            <p:spPr>
              <a:xfrm>
                <a:off x="1331489" y="4451985"/>
                <a:ext cx="2328" cy="18203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18203" extrusionOk="0">
                    <a:moveTo>
                      <a:pt x="0" y="0"/>
                    </a:moveTo>
                    <a:cubicBezTo>
                      <a:pt x="529" y="6138"/>
                      <a:pt x="1482" y="12171"/>
                      <a:pt x="2328" y="18203"/>
                    </a:cubicBezTo>
                    <a:cubicBezTo>
                      <a:pt x="1482" y="12171"/>
                      <a:pt x="529" y="6033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2" name="Google Shape;13567;g3acbb144eea_1_6349">
                <a:extLst>
                  <a:ext uri="{FF2B5EF4-FFF2-40B4-BE49-F238E27FC236}">
                    <a16:creationId xmlns:a16="http://schemas.microsoft.com/office/drawing/2014/main" id="{623E7B53-D76B-1710-E84C-87B21897BB04}"/>
                  </a:ext>
                </a:extLst>
              </p:cNvPr>
              <p:cNvSpPr/>
              <p:nvPr/>
            </p:nvSpPr>
            <p:spPr>
              <a:xfrm>
                <a:off x="1351385" y="4297362"/>
                <a:ext cx="6561" cy="1534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15345" extrusionOk="0">
                    <a:moveTo>
                      <a:pt x="6562" y="0"/>
                    </a:moveTo>
                    <a:cubicBezTo>
                      <a:pt x="4233" y="5080"/>
                      <a:pt x="2011" y="10160"/>
                      <a:pt x="0" y="15346"/>
                    </a:cubicBezTo>
                    <a:cubicBezTo>
                      <a:pt x="2011" y="10160"/>
                      <a:pt x="4233" y="5080"/>
                      <a:pt x="656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3" name="Google Shape;13568;g3acbb144eea_1_6349">
                <a:extLst>
                  <a:ext uri="{FF2B5EF4-FFF2-40B4-BE49-F238E27FC236}">
                    <a16:creationId xmlns:a16="http://schemas.microsoft.com/office/drawing/2014/main" id="{9728E563-8931-4A2D-A9FA-7448565E1B29}"/>
                  </a:ext>
                </a:extLst>
              </p:cNvPr>
              <p:cNvSpPr/>
              <p:nvPr/>
            </p:nvSpPr>
            <p:spPr>
              <a:xfrm>
                <a:off x="1335405" y="4480771"/>
                <a:ext cx="3810" cy="17144"/>
              </a:xfrm>
              <a:custGeom>
                <a:avLst/>
                <a:gdLst/>
                <a:ahLst/>
                <a:cxnLst/>
                <a:rect l="l" t="t" r="r" b="b"/>
                <a:pathLst>
                  <a:path w="3810" h="17144" extrusionOk="0">
                    <a:moveTo>
                      <a:pt x="0" y="0"/>
                    </a:moveTo>
                    <a:cubicBezTo>
                      <a:pt x="1058" y="5715"/>
                      <a:pt x="2434" y="11430"/>
                      <a:pt x="3810" y="17145"/>
                    </a:cubicBezTo>
                    <a:cubicBezTo>
                      <a:pt x="2434" y="11430"/>
                      <a:pt x="1058" y="5715"/>
                      <a:pt x="0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4" name="Google Shape;13569;g3acbb144eea_1_6349">
                <a:extLst>
                  <a:ext uri="{FF2B5EF4-FFF2-40B4-BE49-F238E27FC236}">
                    <a16:creationId xmlns:a16="http://schemas.microsoft.com/office/drawing/2014/main" id="{90760F8A-F31F-F653-9B23-F4978F067534}"/>
                  </a:ext>
                </a:extLst>
              </p:cNvPr>
              <p:cNvSpPr/>
              <p:nvPr/>
            </p:nvSpPr>
            <p:spPr>
              <a:xfrm>
                <a:off x="1335616" y="4350490"/>
                <a:ext cx="4021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7462" extrusionOk="0">
                    <a:moveTo>
                      <a:pt x="4022" y="0"/>
                    </a:moveTo>
                    <a:cubicBezTo>
                      <a:pt x="2646" y="5821"/>
                      <a:pt x="1058" y="11536"/>
                      <a:pt x="0" y="17462"/>
                    </a:cubicBezTo>
                    <a:cubicBezTo>
                      <a:pt x="1058" y="11642"/>
                      <a:pt x="2646" y="5821"/>
                      <a:pt x="4022" y="0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5" name="Google Shape;13570;g3acbb144eea_1_6349">
                <a:extLst>
                  <a:ext uri="{FF2B5EF4-FFF2-40B4-BE49-F238E27FC236}">
                    <a16:creationId xmlns:a16="http://schemas.microsoft.com/office/drawing/2014/main" id="{B6FCA83E-E102-9049-8528-8EDD261EAA33}"/>
                  </a:ext>
                </a:extLst>
              </p:cNvPr>
              <p:cNvSpPr/>
              <p:nvPr/>
            </p:nvSpPr>
            <p:spPr>
              <a:xfrm>
                <a:off x="1196084" y="4269727"/>
                <a:ext cx="165249" cy="236867"/>
              </a:xfrm>
              <a:custGeom>
                <a:avLst/>
                <a:gdLst/>
                <a:ahLst/>
                <a:cxnLst/>
                <a:rect l="l" t="t" r="r" b="b"/>
                <a:pathLst>
                  <a:path w="165249" h="236867" extrusionOk="0">
                    <a:moveTo>
                      <a:pt x="8087" y="230518"/>
                    </a:moveTo>
                    <a:cubicBezTo>
                      <a:pt x="51267" y="219193"/>
                      <a:pt x="97304" y="221416"/>
                      <a:pt x="145035" y="236868"/>
                    </a:cubicBezTo>
                    <a:cubicBezTo>
                      <a:pt x="144295" y="234010"/>
                      <a:pt x="143765" y="231047"/>
                      <a:pt x="143130" y="228189"/>
                    </a:cubicBezTo>
                    <a:cubicBezTo>
                      <a:pt x="141755" y="222474"/>
                      <a:pt x="140379" y="216759"/>
                      <a:pt x="139320" y="211044"/>
                    </a:cubicBezTo>
                    <a:cubicBezTo>
                      <a:pt x="138685" y="207552"/>
                      <a:pt x="138262" y="204059"/>
                      <a:pt x="137839" y="200567"/>
                    </a:cubicBezTo>
                    <a:cubicBezTo>
                      <a:pt x="136992" y="194534"/>
                      <a:pt x="136040" y="188396"/>
                      <a:pt x="135510" y="182364"/>
                    </a:cubicBezTo>
                    <a:cubicBezTo>
                      <a:pt x="135299" y="179612"/>
                      <a:pt x="135299" y="176966"/>
                      <a:pt x="135087" y="174214"/>
                    </a:cubicBezTo>
                    <a:cubicBezTo>
                      <a:pt x="133711" y="151354"/>
                      <a:pt x="134875" y="128600"/>
                      <a:pt x="138474" y="106057"/>
                    </a:cubicBezTo>
                    <a:cubicBezTo>
                      <a:pt x="138897" y="103412"/>
                      <a:pt x="139109" y="100766"/>
                      <a:pt x="139638" y="98226"/>
                    </a:cubicBezTo>
                    <a:cubicBezTo>
                      <a:pt x="140696" y="92405"/>
                      <a:pt x="142178" y="86584"/>
                      <a:pt x="143659" y="80763"/>
                    </a:cubicBezTo>
                    <a:cubicBezTo>
                      <a:pt x="144506" y="77271"/>
                      <a:pt x="145247" y="73672"/>
                      <a:pt x="146200" y="70180"/>
                    </a:cubicBezTo>
                    <a:cubicBezTo>
                      <a:pt x="147787" y="64677"/>
                      <a:pt x="149586" y="59385"/>
                      <a:pt x="151491" y="53988"/>
                    </a:cubicBezTo>
                    <a:cubicBezTo>
                      <a:pt x="152761" y="50283"/>
                      <a:pt x="153925" y="46579"/>
                      <a:pt x="155301" y="42981"/>
                    </a:cubicBezTo>
                    <a:cubicBezTo>
                      <a:pt x="157312" y="37795"/>
                      <a:pt x="159534" y="32715"/>
                      <a:pt x="161863" y="27635"/>
                    </a:cubicBezTo>
                    <a:cubicBezTo>
                      <a:pt x="163027" y="25095"/>
                      <a:pt x="163979" y="22343"/>
                      <a:pt x="165250" y="19803"/>
                    </a:cubicBezTo>
                    <a:cubicBezTo>
                      <a:pt x="116355" y="5516"/>
                      <a:pt x="65343" y="-1363"/>
                      <a:pt x="14755" y="224"/>
                    </a:cubicBezTo>
                    <a:cubicBezTo>
                      <a:pt x="-2814" y="73037"/>
                      <a:pt x="-4295" y="152412"/>
                      <a:pt x="8193" y="230412"/>
                    </a:cubicBezTo>
                    <a:close/>
                  </a:path>
                </a:pathLst>
              </a:custGeom>
              <a:solidFill>
                <a:srgbClr val="CC3121"/>
              </a:solidFill>
              <a:ln>
                <a:noFill/>
              </a:ln>
            </p:spPr>
            <p:txBody>
              <a:bodyPr spcFirstLastPara="1" wrap="square" lIns="81325" tIns="40675" rIns="81325" bIns="4067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1"/>
                  <a:buFont typeface="Arial"/>
                  <a:buNone/>
                </a:pPr>
                <a:endParaRPr sz="1601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072" name="Freeform 11071">
            <a:extLst>
              <a:ext uri="{FF2B5EF4-FFF2-40B4-BE49-F238E27FC236}">
                <a16:creationId xmlns:a16="http://schemas.microsoft.com/office/drawing/2014/main" id="{79211348-CE77-CF35-9A58-55E77B1EC94F}"/>
              </a:ext>
            </a:extLst>
          </p:cNvPr>
          <p:cNvSpPr/>
          <p:nvPr/>
        </p:nvSpPr>
        <p:spPr>
          <a:xfrm>
            <a:off x="7870491" y="2093291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1073" name="Freeform 11072">
            <a:extLst>
              <a:ext uri="{FF2B5EF4-FFF2-40B4-BE49-F238E27FC236}">
                <a16:creationId xmlns:a16="http://schemas.microsoft.com/office/drawing/2014/main" id="{EFC5752A-C729-00EC-E017-7C1AF21ABB76}"/>
              </a:ext>
            </a:extLst>
          </p:cNvPr>
          <p:cNvSpPr/>
          <p:nvPr/>
        </p:nvSpPr>
        <p:spPr>
          <a:xfrm>
            <a:off x="7030016" y="4532048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11074" name="Freeform 11073">
            <a:extLst>
              <a:ext uri="{FF2B5EF4-FFF2-40B4-BE49-F238E27FC236}">
                <a16:creationId xmlns:a16="http://schemas.microsoft.com/office/drawing/2014/main" id="{1C5B6BE5-E645-1292-EF09-07FFDFEA63A9}"/>
              </a:ext>
            </a:extLst>
          </p:cNvPr>
          <p:cNvSpPr/>
          <p:nvPr/>
        </p:nvSpPr>
        <p:spPr>
          <a:xfrm>
            <a:off x="8025953" y="4247035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4861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1107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1107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1107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1107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 tmFilter="0, 0; .2, .5; .8, .5; 1, 0"/>
                                        <p:tgtEl>
                                          <p:spTgt spid="1107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250" autoRev="1" fill="hold"/>
                                        <p:tgtEl>
                                          <p:spTgt spid="1107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72" grpId="0" animBg="1"/>
      <p:bldP spid="11073" grpId="0" animBg="1"/>
      <p:bldP spid="1107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2">
          <a:extLst>
            <a:ext uri="{FF2B5EF4-FFF2-40B4-BE49-F238E27FC236}">
              <a16:creationId xmlns:a16="http://schemas.microsoft.com/office/drawing/2014/main" id="{3473B96A-D483-AE4D-C293-33EDEF790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0DE76FD6-5F6B-11DA-F779-4E00C84D2515}"/>
              </a:ext>
            </a:extLst>
          </p:cNvPr>
          <p:cNvGrpSpPr/>
          <p:nvPr/>
        </p:nvGrpSpPr>
        <p:grpSpPr>
          <a:xfrm>
            <a:off x="8708321" y="3426144"/>
            <a:ext cx="1741800" cy="1713000"/>
            <a:chOff x="8708321" y="3426144"/>
            <a:chExt cx="1741800" cy="1713000"/>
          </a:xfrm>
        </p:grpSpPr>
        <p:sp>
          <p:nvSpPr>
            <p:cNvPr id="3" name="Google Shape;11901;g3acbb144eea_1_6349">
              <a:extLst>
                <a:ext uri="{FF2B5EF4-FFF2-40B4-BE49-F238E27FC236}">
                  <a16:creationId xmlns:a16="http://schemas.microsoft.com/office/drawing/2014/main" id="{161C8965-7AA1-F697-8E6D-6E498DF663F8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" name="Google Shape;10817;g3acbb144eea_1_3835">
              <a:extLst>
                <a:ext uri="{FF2B5EF4-FFF2-40B4-BE49-F238E27FC236}">
                  <a16:creationId xmlns:a16="http://schemas.microsoft.com/office/drawing/2014/main" id="{7A84E069-EEAB-2D42-24B3-B076CB550B92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5" name="Google Shape;10818;g3acbb144eea_1_3835">
                <a:extLst>
                  <a:ext uri="{FF2B5EF4-FFF2-40B4-BE49-F238E27FC236}">
                    <a16:creationId xmlns:a16="http://schemas.microsoft.com/office/drawing/2014/main" id="{D9B63E8D-B9FC-839C-2844-A6E09877C736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" name="Google Shape;10819;g3acbb144eea_1_3835">
                <a:extLst>
                  <a:ext uri="{FF2B5EF4-FFF2-40B4-BE49-F238E27FC236}">
                    <a16:creationId xmlns:a16="http://schemas.microsoft.com/office/drawing/2014/main" id="{BDD21D64-F8A3-D8A9-AE1B-371B1EE58A79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" name="Google Shape;10820;g3acbb144eea_1_3835">
                <a:extLst>
                  <a:ext uri="{FF2B5EF4-FFF2-40B4-BE49-F238E27FC236}">
                    <a16:creationId xmlns:a16="http://schemas.microsoft.com/office/drawing/2014/main" id="{01BC0358-8270-1367-FD6F-92FA1FB8AFFC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" name="Google Shape;10821;g3acbb144eea_1_3835">
                <a:extLst>
                  <a:ext uri="{FF2B5EF4-FFF2-40B4-BE49-F238E27FC236}">
                    <a16:creationId xmlns:a16="http://schemas.microsoft.com/office/drawing/2014/main" id="{C968B353-04A0-5DA7-FB4C-A5EEE1EE1B49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10822;g3acbb144eea_1_3835">
                <a:extLst>
                  <a:ext uri="{FF2B5EF4-FFF2-40B4-BE49-F238E27FC236}">
                    <a16:creationId xmlns:a16="http://schemas.microsoft.com/office/drawing/2014/main" id="{E18A98BB-0CED-A545-8A4D-D03E1C0470FF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10823;g3acbb144eea_1_3835">
                <a:extLst>
                  <a:ext uri="{FF2B5EF4-FFF2-40B4-BE49-F238E27FC236}">
                    <a16:creationId xmlns:a16="http://schemas.microsoft.com/office/drawing/2014/main" id="{8DE430E0-CCB4-5D18-C292-186C299DBC92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0824;g3acbb144eea_1_3835">
                <a:extLst>
                  <a:ext uri="{FF2B5EF4-FFF2-40B4-BE49-F238E27FC236}">
                    <a16:creationId xmlns:a16="http://schemas.microsoft.com/office/drawing/2014/main" id="{7C4A0690-D3FA-6122-AC00-7318F02933FE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10825;g3acbb144eea_1_3835">
                <a:extLst>
                  <a:ext uri="{FF2B5EF4-FFF2-40B4-BE49-F238E27FC236}">
                    <a16:creationId xmlns:a16="http://schemas.microsoft.com/office/drawing/2014/main" id="{C0E96556-F55B-BFFA-6540-C4F5209D5EA6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0826;g3acbb144eea_1_3835">
                <a:extLst>
                  <a:ext uri="{FF2B5EF4-FFF2-40B4-BE49-F238E27FC236}">
                    <a16:creationId xmlns:a16="http://schemas.microsoft.com/office/drawing/2014/main" id="{82B6C2EB-FD18-5E51-CFA6-EF3A0606297F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0827;g3acbb144eea_1_3835">
                <a:extLst>
                  <a:ext uri="{FF2B5EF4-FFF2-40B4-BE49-F238E27FC236}">
                    <a16:creationId xmlns:a16="http://schemas.microsoft.com/office/drawing/2014/main" id="{8E9C21B7-0595-F7AC-FC64-7376144DAFF2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0828;g3acbb144eea_1_3835">
                <a:extLst>
                  <a:ext uri="{FF2B5EF4-FFF2-40B4-BE49-F238E27FC236}">
                    <a16:creationId xmlns:a16="http://schemas.microsoft.com/office/drawing/2014/main" id="{CFF874FF-9DFB-FBA9-3DF7-56256B574A3B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0829;g3acbb144eea_1_3835">
                <a:extLst>
                  <a:ext uri="{FF2B5EF4-FFF2-40B4-BE49-F238E27FC236}">
                    <a16:creationId xmlns:a16="http://schemas.microsoft.com/office/drawing/2014/main" id="{394FE042-B01B-394C-A34A-6289DAC50272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0830;g3acbb144eea_1_3835">
                <a:extLst>
                  <a:ext uri="{FF2B5EF4-FFF2-40B4-BE49-F238E27FC236}">
                    <a16:creationId xmlns:a16="http://schemas.microsoft.com/office/drawing/2014/main" id="{9FE3720F-71F7-37B8-C8D6-34C44D9E42CF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0831;g3acbb144eea_1_3835">
                <a:extLst>
                  <a:ext uri="{FF2B5EF4-FFF2-40B4-BE49-F238E27FC236}">
                    <a16:creationId xmlns:a16="http://schemas.microsoft.com/office/drawing/2014/main" id="{62380C9A-879A-04E1-AB8A-8C1A19C62041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0832;g3acbb144eea_1_3835">
                <a:extLst>
                  <a:ext uri="{FF2B5EF4-FFF2-40B4-BE49-F238E27FC236}">
                    <a16:creationId xmlns:a16="http://schemas.microsoft.com/office/drawing/2014/main" id="{DEA8D5B5-2507-C37F-D772-8937C8000178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0833;g3acbb144eea_1_3835">
                <a:extLst>
                  <a:ext uri="{FF2B5EF4-FFF2-40B4-BE49-F238E27FC236}">
                    <a16:creationId xmlns:a16="http://schemas.microsoft.com/office/drawing/2014/main" id="{61B4A38D-FDED-1394-218A-BED2E528E43D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0834;g3acbb144eea_1_3835">
                <a:extLst>
                  <a:ext uri="{FF2B5EF4-FFF2-40B4-BE49-F238E27FC236}">
                    <a16:creationId xmlns:a16="http://schemas.microsoft.com/office/drawing/2014/main" id="{AC1FE4BA-D47F-4EC7-F759-3993B100DBA8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0835;g3acbb144eea_1_3835">
                <a:extLst>
                  <a:ext uri="{FF2B5EF4-FFF2-40B4-BE49-F238E27FC236}">
                    <a16:creationId xmlns:a16="http://schemas.microsoft.com/office/drawing/2014/main" id="{352F3D30-2A02-2488-F8F6-A381776BA4F3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71" name="Google Shape;13571;g3acbb144eea_1_6349">
            <a:extLst>
              <a:ext uri="{FF2B5EF4-FFF2-40B4-BE49-F238E27FC236}">
                <a16:creationId xmlns:a16="http://schemas.microsoft.com/office/drawing/2014/main" id="{FA9E517F-0A82-93A2-6EF9-39AFA6E5B237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3572" name="Google Shape;13572;g3acbb144eea_1_6349">
              <a:extLst>
                <a:ext uri="{FF2B5EF4-FFF2-40B4-BE49-F238E27FC236}">
                  <a16:creationId xmlns:a16="http://schemas.microsoft.com/office/drawing/2014/main" id="{B8B5D1CC-6FC5-3B2D-67DB-6161E852FF14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73" name="Google Shape;13573;g3acbb144eea_1_6349">
              <a:extLst>
                <a:ext uri="{FF2B5EF4-FFF2-40B4-BE49-F238E27FC236}">
                  <a16:creationId xmlns:a16="http://schemas.microsoft.com/office/drawing/2014/main" id="{5106B0AB-BAB7-3B3E-03F2-EC36D050FE29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3574" name="Google Shape;13574;g3acbb144eea_1_6349">
                <a:extLst>
                  <a:ext uri="{FF2B5EF4-FFF2-40B4-BE49-F238E27FC236}">
                    <a16:creationId xmlns:a16="http://schemas.microsoft.com/office/drawing/2014/main" id="{327B2A11-A571-74BA-7F35-C3C065A357E7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5" name="Google Shape;13575;g3acbb144eea_1_6349">
                <a:extLst>
                  <a:ext uri="{FF2B5EF4-FFF2-40B4-BE49-F238E27FC236}">
                    <a16:creationId xmlns:a16="http://schemas.microsoft.com/office/drawing/2014/main" id="{71067DB8-DDE9-A640-3820-EC52EE528A16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6" name="Google Shape;13576;g3acbb144eea_1_6349">
                <a:extLst>
                  <a:ext uri="{FF2B5EF4-FFF2-40B4-BE49-F238E27FC236}">
                    <a16:creationId xmlns:a16="http://schemas.microsoft.com/office/drawing/2014/main" id="{3094C716-C0B7-4C1D-C5C3-0783667ADE30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g3acbb144eea_1_6349">
                <a:extLst>
                  <a:ext uri="{FF2B5EF4-FFF2-40B4-BE49-F238E27FC236}">
                    <a16:creationId xmlns:a16="http://schemas.microsoft.com/office/drawing/2014/main" id="{BF2811F3-FB92-FE81-1905-0AFC206E7A05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8" name="Google Shape;13578;g3acbb144eea_1_6349">
                <a:extLst>
                  <a:ext uri="{FF2B5EF4-FFF2-40B4-BE49-F238E27FC236}">
                    <a16:creationId xmlns:a16="http://schemas.microsoft.com/office/drawing/2014/main" id="{80D1F411-BD2B-0194-237E-CAD741A0E3D5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9" name="Google Shape;13579;g3acbb144eea_1_6349">
                <a:extLst>
                  <a:ext uri="{FF2B5EF4-FFF2-40B4-BE49-F238E27FC236}">
                    <a16:creationId xmlns:a16="http://schemas.microsoft.com/office/drawing/2014/main" id="{3A47858C-A5CC-7CE2-10FB-67087BB55CC9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g3acbb144eea_1_6349">
                <a:extLst>
                  <a:ext uri="{FF2B5EF4-FFF2-40B4-BE49-F238E27FC236}">
                    <a16:creationId xmlns:a16="http://schemas.microsoft.com/office/drawing/2014/main" id="{A0527BB2-60C2-720A-0E66-98B1E32B9A1A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1" name="Google Shape;13581;g3acbb144eea_1_6349">
                <a:extLst>
                  <a:ext uri="{FF2B5EF4-FFF2-40B4-BE49-F238E27FC236}">
                    <a16:creationId xmlns:a16="http://schemas.microsoft.com/office/drawing/2014/main" id="{A793C7EB-4FE3-4F3D-AEDC-1C1BD9AD5C7D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2" name="Google Shape;13582;g3acbb144eea_1_6349">
                <a:extLst>
                  <a:ext uri="{FF2B5EF4-FFF2-40B4-BE49-F238E27FC236}">
                    <a16:creationId xmlns:a16="http://schemas.microsoft.com/office/drawing/2014/main" id="{73901954-C837-28E7-7871-72D426555B21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g3acbb144eea_1_6349">
                <a:extLst>
                  <a:ext uri="{FF2B5EF4-FFF2-40B4-BE49-F238E27FC236}">
                    <a16:creationId xmlns:a16="http://schemas.microsoft.com/office/drawing/2014/main" id="{3ACB3B1B-7EBA-E329-AF09-66472712D8DB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4" name="Google Shape;13584;g3acbb144eea_1_6349">
                <a:extLst>
                  <a:ext uri="{FF2B5EF4-FFF2-40B4-BE49-F238E27FC236}">
                    <a16:creationId xmlns:a16="http://schemas.microsoft.com/office/drawing/2014/main" id="{BB2BBB54-4573-CB9F-082A-DDA200E0C889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5" name="Google Shape;13585;g3acbb144eea_1_6349">
                <a:extLst>
                  <a:ext uri="{FF2B5EF4-FFF2-40B4-BE49-F238E27FC236}">
                    <a16:creationId xmlns:a16="http://schemas.microsoft.com/office/drawing/2014/main" id="{07EC7B37-681A-4BBA-F046-43B0DF03FCE1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g3acbb144eea_1_6349">
                <a:extLst>
                  <a:ext uri="{FF2B5EF4-FFF2-40B4-BE49-F238E27FC236}">
                    <a16:creationId xmlns:a16="http://schemas.microsoft.com/office/drawing/2014/main" id="{5291062F-9657-F34C-036E-4EA8CCB7BF82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7" name="Google Shape;13587;g3acbb144eea_1_6349">
                <a:extLst>
                  <a:ext uri="{FF2B5EF4-FFF2-40B4-BE49-F238E27FC236}">
                    <a16:creationId xmlns:a16="http://schemas.microsoft.com/office/drawing/2014/main" id="{CE34E0A2-032C-20C3-D252-28BA166345C3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8" name="Google Shape;13588;g3acbb144eea_1_6349">
                <a:extLst>
                  <a:ext uri="{FF2B5EF4-FFF2-40B4-BE49-F238E27FC236}">
                    <a16:creationId xmlns:a16="http://schemas.microsoft.com/office/drawing/2014/main" id="{A518FCE0-373F-4177-D78C-3CFB11F4A71C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g3acbb144eea_1_6349">
                <a:extLst>
                  <a:ext uri="{FF2B5EF4-FFF2-40B4-BE49-F238E27FC236}">
                    <a16:creationId xmlns:a16="http://schemas.microsoft.com/office/drawing/2014/main" id="{ABD68F59-28A5-AF02-5B1C-D5D49B324EAD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0" name="Google Shape;13590;g3acbb144eea_1_6349">
                <a:extLst>
                  <a:ext uri="{FF2B5EF4-FFF2-40B4-BE49-F238E27FC236}">
                    <a16:creationId xmlns:a16="http://schemas.microsoft.com/office/drawing/2014/main" id="{A81A2FFF-DE13-A11D-697A-5A6514D4C703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1" name="Google Shape;13591;g3acbb144eea_1_6349">
                <a:extLst>
                  <a:ext uri="{FF2B5EF4-FFF2-40B4-BE49-F238E27FC236}">
                    <a16:creationId xmlns:a16="http://schemas.microsoft.com/office/drawing/2014/main" id="{FD39767E-961B-D25C-C2D2-56356267D212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g3acbb144eea_1_6349">
                <a:extLst>
                  <a:ext uri="{FF2B5EF4-FFF2-40B4-BE49-F238E27FC236}">
                    <a16:creationId xmlns:a16="http://schemas.microsoft.com/office/drawing/2014/main" id="{6EBFFDE1-301D-E045-C0EE-68DA6C2D0EDE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3" name="Google Shape;13593;g3acbb144eea_1_6349">
                <a:extLst>
                  <a:ext uri="{FF2B5EF4-FFF2-40B4-BE49-F238E27FC236}">
                    <a16:creationId xmlns:a16="http://schemas.microsoft.com/office/drawing/2014/main" id="{697F2C39-6971-DBEC-E3D4-4B35C4AFF9CB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4" name="Google Shape;13594;g3acbb144eea_1_6349">
                <a:extLst>
                  <a:ext uri="{FF2B5EF4-FFF2-40B4-BE49-F238E27FC236}">
                    <a16:creationId xmlns:a16="http://schemas.microsoft.com/office/drawing/2014/main" id="{28AB42FE-1A6F-0DCF-0B9C-06F0A2A1B820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g3acbb144eea_1_6349">
                <a:extLst>
                  <a:ext uri="{FF2B5EF4-FFF2-40B4-BE49-F238E27FC236}">
                    <a16:creationId xmlns:a16="http://schemas.microsoft.com/office/drawing/2014/main" id="{503EFA3E-F8F4-8ADC-0E62-5653D1B9947E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6" name="Google Shape;13596;g3acbb144eea_1_6349">
                <a:extLst>
                  <a:ext uri="{FF2B5EF4-FFF2-40B4-BE49-F238E27FC236}">
                    <a16:creationId xmlns:a16="http://schemas.microsoft.com/office/drawing/2014/main" id="{DAEC73FE-05E3-3FE6-ED58-04A0A2BA059A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7" name="Google Shape;13597;g3acbb144eea_1_6349">
                <a:extLst>
                  <a:ext uri="{FF2B5EF4-FFF2-40B4-BE49-F238E27FC236}">
                    <a16:creationId xmlns:a16="http://schemas.microsoft.com/office/drawing/2014/main" id="{EB2582E5-A6A1-FD3A-4329-785C4BB0E5CD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g3acbb144eea_1_6349">
                <a:extLst>
                  <a:ext uri="{FF2B5EF4-FFF2-40B4-BE49-F238E27FC236}">
                    <a16:creationId xmlns:a16="http://schemas.microsoft.com/office/drawing/2014/main" id="{0D1C3392-9170-B344-D458-4B1AF4961A8F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g3acbb144eea_1_6349">
                <a:extLst>
                  <a:ext uri="{FF2B5EF4-FFF2-40B4-BE49-F238E27FC236}">
                    <a16:creationId xmlns:a16="http://schemas.microsoft.com/office/drawing/2014/main" id="{C0129466-0A76-D2C8-0EC0-46F26A824952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g3acbb144eea_1_6349">
                <a:extLst>
                  <a:ext uri="{FF2B5EF4-FFF2-40B4-BE49-F238E27FC236}">
                    <a16:creationId xmlns:a16="http://schemas.microsoft.com/office/drawing/2014/main" id="{E6D7FF50-1876-23BB-763E-21E714B7D9AC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g3acbb144eea_1_6349">
                <a:extLst>
                  <a:ext uri="{FF2B5EF4-FFF2-40B4-BE49-F238E27FC236}">
                    <a16:creationId xmlns:a16="http://schemas.microsoft.com/office/drawing/2014/main" id="{9B8EC351-E26E-77C8-6C13-59B161716DF3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2" name="Google Shape;13602;g3acbb144eea_1_6349">
                <a:extLst>
                  <a:ext uri="{FF2B5EF4-FFF2-40B4-BE49-F238E27FC236}">
                    <a16:creationId xmlns:a16="http://schemas.microsoft.com/office/drawing/2014/main" id="{59808593-0D97-BE1E-A126-4C13FFB3106E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3" name="Google Shape;13603;g3acbb144eea_1_6349">
                <a:extLst>
                  <a:ext uri="{FF2B5EF4-FFF2-40B4-BE49-F238E27FC236}">
                    <a16:creationId xmlns:a16="http://schemas.microsoft.com/office/drawing/2014/main" id="{329D366D-E400-719E-9982-5F85562A0474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g3acbb144eea_1_6349">
                <a:extLst>
                  <a:ext uri="{FF2B5EF4-FFF2-40B4-BE49-F238E27FC236}">
                    <a16:creationId xmlns:a16="http://schemas.microsoft.com/office/drawing/2014/main" id="{0EE22550-24D6-390C-7A71-DB41C7F04613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g3acbb144eea_1_6349">
                <a:extLst>
                  <a:ext uri="{FF2B5EF4-FFF2-40B4-BE49-F238E27FC236}">
                    <a16:creationId xmlns:a16="http://schemas.microsoft.com/office/drawing/2014/main" id="{CBC8E606-857D-0692-C297-4F26F724FB01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g3acbb144eea_1_6349">
                <a:extLst>
                  <a:ext uri="{FF2B5EF4-FFF2-40B4-BE49-F238E27FC236}">
                    <a16:creationId xmlns:a16="http://schemas.microsoft.com/office/drawing/2014/main" id="{73B72D10-C694-3511-AD67-938DB9486A1B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7" name="Google Shape;13607;g3acbb144eea_1_6349">
                <a:extLst>
                  <a:ext uri="{FF2B5EF4-FFF2-40B4-BE49-F238E27FC236}">
                    <a16:creationId xmlns:a16="http://schemas.microsoft.com/office/drawing/2014/main" id="{30F61F2B-6EA8-CD41-296A-C16D094AE744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8" name="Google Shape;13608;g3acbb144eea_1_6349">
                <a:extLst>
                  <a:ext uri="{FF2B5EF4-FFF2-40B4-BE49-F238E27FC236}">
                    <a16:creationId xmlns:a16="http://schemas.microsoft.com/office/drawing/2014/main" id="{5BB1F751-6B4B-7BC0-A35E-BE11AA574AFC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9" name="Google Shape;13609;g3acbb144eea_1_6349">
                <a:extLst>
                  <a:ext uri="{FF2B5EF4-FFF2-40B4-BE49-F238E27FC236}">
                    <a16:creationId xmlns:a16="http://schemas.microsoft.com/office/drawing/2014/main" id="{49225491-D2C7-BA3B-F70B-D0D75DB04F02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0" name="Google Shape;13610;g3acbb144eea_1_6349">
                <a:extLst>
                  <a:ext uri="{FF2B5EF4-FFF2-40B4-BE49-F238E27FC236}">
                    <a16:creationId xmlns:a16="http://schemas.microsoft.com/office/drawing/2014/main" id="{EA7DC581-CE5A-D948-DF33-DD4D8BBBD9E2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1" name="Google Shape;13611;g3acbb144eea_1_6349">
                <a:extLst>
                  <a:ext uri="{FF2B5EF4-FFF2-40B4-BE49-F238E27FC236}">
                    <a16:creationId xmlns:a16="http://schemas.microsoft.com/office/drawing/2014/main" id="{97C0F9C9-74A3-C442-3CF1-EDC92C387745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2" name="Google Shape;13612;g3acbb144eea_1_6349">
                <a:extLst>
                  <a:ext uri="{FF2B5EF4-FFF2-40B4-BE49-F238E27FC236}">
                    <a16:creationId xmlns:a16="http://schemas.microsoft.com/office/drawing/2014/main" id="{5D93B7B0-7F1E-2026-E08F-A650B932077F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3" name="Google Shape;13613;g3acbb144eea_1_6349">
                <a:extLst>
                  <a:ext uri="{FF2B5EF4-FFF2-40B4-BE49-F238E27FC236}">
                    <a16:creationId xmlns:a16="http://schemas.microsoft.com/office/drawing/2014/main" id="{AF3416DC-B536-DF77-270E-C77A8C2DC086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4" name="Google Shape;13614;g3acbb144eea_1_6349">
                <a:extLst>
                  <a:ext uri="{FF2B5EF4-FFF2-40B4-BE49-F238E27FC236}">
                    <a16:creationId xmlns:a16="http://schemas.microsoft.com/office/drawing/2014/main" id="{161B1425-A973-EE30-02F1-F5A388E3F81A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5" name="Google Shape;13615;g3acbb144eea_1_6349">
                <a:extLst>
                  <a:ext uri="{FF2B5EF4-FFF2-40B4-BE49-F238E27FC236}">
                    <a16:creationId xmlns:a16="http://schemas.microsoft.com/office/drawing/2014/main" id="{1064EA39-D5E4-FBAC-CD92-BEC7044EF33B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6" name="Google Shape;13616;g3acbb144eea_1_6349">
                <a:extLst>
                  <a:ext uri="{FF2B5EF4-FFF2-40B4-BE49-F238E27FC236}">
                    <a16:creationId xmlns:a16="http://schemas.microsoft.com/office/drawing/2014/main" id="{32DCB162-436C-715A-11B1-FED64CCC1B49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7" name="Google Shape;13617;g3acbb144eea_1_6349">
                <a:extLst>
                  <a:ext uri="{FF2B5EF4-FFF2-40B4-BE49-F238E27FC236}">
                    <a16:creationId xmlns:a16="http://schemas.microsoft.com/office/drawing/2014/main" id="{0B50C15D-9DBE-4835-3A82-7012899D13A3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8" name="Google Shape;13618;g3acbb144eea_1_6349">
                <a:extLst>
                  <a:ext uri="{FF2B5EF4-FFF2-40B4-BE49-F238E27FC236}">
                    <a16:creationId xmlns:a16="http://schemas.microsoft.com/office/drawing/2014/main" id="{B288A117-ECE7-9FC2-1229-8FA10458D9AF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9" name="Google Shape;13619;g3acbb144eea_1_6349">
                <a:extLst>
                  <a:ext uri="{FF2B5EF4-FFF2-40B4-BE49-F238E27FC236}">
                    <a16:creationId xmlns:a16="http://schemas.microsoft.com/office/drawing/2014/main" id="{C2583CE1-1D42-FB55-2FD5-76C79A8EDAB7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0" name="Google Shape;13620;g3acbb144eea_1_6349">
                <a:extLst>
                  <a:ext uri="{FF2B5EF4-FFF2-40B4-BE49-F238E27FC236}">
                    <a16:creationId xmlns:a16="http://schemas.microsoft.com/office/drawing/2014/main" id="{8BDEBD4C-97E4-043E-04D9-A745DD22CA76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1" name="Google Shape;13621;g3acbb144eea_1_6349">
                <a:extLst>
                  <a:ext uri="{FF2B5EF4-FFF2-40B4-BE49-F238E27FC236}">
                    <a16:creationId xmlns:a16="http://schemas.microsoft.com/office/drawing/2014/main" id="{DD84C921-9CF5-4899-E88F-92F6EEB9F225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2" name="Google Shape;13622;g3acbb144eea_1_6349">
                <a:extLst>
                  <a:ext uri="{FF2B5EF4-FFF2-40B4-BE49-F238E27FC236}">
                    <a16:creationId xmlns:a16="http://schemas.microsoft.com/office/drawing/2014/main" id="{E4E4EFFA-0CE6-CD9A-D66E-FCF07058737E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3" name="Google Shape;13623;g3acbb144eea_1_6349">
                <a:extLst>
                  <a:ext uri="{FF2B5EF4-FFF2-40B4-BE49-F238E27FC236}">
                    <a16:creationId xmlns:a16="http://schemas.microsoft.com/office/drawing/2014/main" id="{83BCE568-D0B7-2D29-067D-36465CAF5E8A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4" name="Google Shape;13624;g3acbb144eea_1_6349">
                <a:extLst>
                  <a:ext uri="{FF2B5EF4-FFF2-40B4-BE49-F238E27FC236}">
                    <a16:creationId xmlns:a16="http://schemas.microsoft.com/office/drawing/2014/main" id="{6B1670E8-2775-4AE8-9205-6AA23D5140BF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5" name="Google Shape;13625;g3acbb144eea_1_6349">
                <a:extLst>
                  <a:ext uri="{FF2B5EF4-FFF2-40B4-BE49-F238E27FC236}">
                    <a16:creationId xmlns:a16="http://schemas.microsoft.com/office/drawing/2014/main" id="{48D61071-D4F1-8E53-4AF2-6ED3E876A19E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6" name="Google Shape;13626;g3acbb144eea_1_6349">
                <a:extLst>
                  <a:ext uri="{FF2B5EF4-FFF2-40B4-BE49-F238E27FC236}">
                    <a16:creationId xmlns:a16="http://schemas.microsoft.com/office/drawing/2014/main" id="{1042C166-6A04-49F6-2973-F447D93CF923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7" name="Google Shape;13627;g3acbb144eea_1_6349">
                <a:extLst>
                  <a:ext uri="{FF2B5EF4-FFF2-40B4-BE49-F238E27FC236}">
                    <a16:creationId xmlns:a16="http://schemas.microsoft.com/office/drawing/2014/main" id="{8B35AF8D-38DC-B0F7-3C92-1B298FB931C9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8" name="Google Shape;13628;g3acbb144eea_1_6349">
                <a:extLst>
                  <a:ext uri="{FF2B5EF4-FFF2-40B4-BE49-F238E27FC236}">
                    <a16:creationId xmlns:a16="http://schemas.microsoft.com/office/drawing/2014/main" id="{1031DC89-0822-A1D2-B2DC-D23F8B08B5DB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9" name="Google Shape;13629;g3acbb144eea_1_6349">
                <a:extLst>
                  <a:ext uri="{FF2B5EF4-FFF2-40B4-BE49-F238E27FC236}">
                    <a16:creationId xmlns:a16="http://schemas.microsoft.com/office/drawing/2014/main" id="{7D5EF660-5EC8-EFFC-5DEB-72B34E02BBC0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0" name="Google Shape;13630;g3acbb144eea_1_6349">
                <a:extLst>
                  <a:ext uri="{FF2B5EF4-FFF2-40B4-BE49-F238E27FC236}">
                    <a16:creationId xmlns:a16="http://schemas.microsoft.com/office/drawing/2014/main" id="{43685A7D-163E-C803-8D28-772F7E2F939A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1" name="Google Shape;13631;g3acbb144eea_1_6349">
                <a:extLst>
                  <a:ext uri="{FF2B5EF4-FFF2-40B4-BE49-F238E27FC236}">
                    <a16:creationId xmlns:a16="http://schemas.microsoft.com/office/drawing/2014/main" id="{EA3CEE53-D90E-AFBF-8082-0886FDD4E9B2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2" name="Google Shape;13632;g3acbb144eea_1_6349">
                <a:extLst>
                  <a:ext uri="{FF2B5EF4-FFF2-40B4-BE49-F238E27FC236}">
                    <a16:creationId xmlns:a16="http://schemas.microsoft.com/office/drawing/2014/main" id="{9974EE1B-EDEE-10D2-EA45-D54BF8F776AC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3" name="Google Shape;13633;g3acbb144eea_1_6349">
                <a:extLst>
                  <a:ext uri="{FF2B5EF4-FFF2-40B4-BE49-F238E27FC236}">
                    <a16:creationId xmlns:a16="http://schemas.microsoft.com/office/drawing/2014/main" id="{36B09366-A661-413C-D81D-415BA3159318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4" name="Google Shape;13634;g3acbb144eea_1_6349">
                <a:extLst>
                  <a:ext uri="{FF2B5EF4-FFF2-40B4-BE49-F238E27FC236}">
                    <a16:creationId xmlns:a16="http://schemas.microsoft.com/office/drawing/2014/main" id="{CDD0D818-5B18-1A45-61FC-083C7BE3152A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5" name="Google Shape;13635;g3acbb144eea_1_6349">
                <a:extLst>
                  <a:ext uri="{FF2B5EF4-FFF2-40B4-BE49-F238E27FC236}">
                    <a16:creationId xmlns:a16="http://schemas.microsoft.com/office/drawing/2014/main" id="{27A411C4-B085-36B9-793E-969E783E39EF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6" name="Google Shape;13636;g3acbb144eea_1_6349">
                <a:extLst>
                  <a:ext uri="{FF2B5EF4-FFF2-40B4-BE49-F238E27FC236}">
                    <a16:creationId xmlns:a16="http://schemas.microsoft.com/office/drawing/2014/main" id="{AFE9500C-37F0-D014-382B-BD5CA89DD6C1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g3acbb144eea_1_6349">
                <a:extLst>
                  <a:ext uri="{FF2B5EF4-FFF2-40B4-BE49-F238E27FC236}">
                    <a16:creationId xmlns:a16="http://schemas.microsoft.com/office/drawing/2014/main" id="{868E2194-FCC6-A443-40CF-756FF961C219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8" name="Google Shape;13638;g3acbb144eea_1_6349">
                <a:extLst>
                  <a:ext uri="{FF2B5EF4-FFF2-40B4-BE49-F238E27FC236}">
                    <a16:creationId xmlns:a16="http://schemas.microsoft.com/office/drawing/2014/main" id="{04A8CD7C-BD0E-8BBF-C61D-C84A74D536B4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9" name="Google Shape;13639;g3acbb144eea_1_6349">
                <a:extLst>
                  <a:ext uri="{FF2B5EF4-FFF2-40B4-BE49-F238E27FC236}">
                    <a16:creationId xmlns:a16="http://schemas.microsoft.com/office/drawing/2014/main" id="{EF1E8A26-34AE-6042-0C74-005B2D75322F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0" name="Google Shape;13640;g3acbb144eea_1_6349">
                <a:extLst>
                  <a:ext uri="{FF2B5EF4-FFF2-40B4-BE49-F238E27FC236}">
                    <a16:creationId xmlns:a16="http://schemas.microsoft.com/office/drawing/2014/main" id="{BC2A671C-D7EB-DF2C-0FBD-B1C1AE706B0F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1" name="Google Shape;13641;g3acbb144eea_1_6349">
                <a:extLst>
                  <a:ext uri="{FF2B5EF4-FFF2-40B4-BE49-F238E27FC236}">
                    <a16:creationId xmlns:a16="http://schemas.microsoft.com/office/drawing/2014/main" id="{F6A6D378-D362-D581-4F6D-22395CDEA299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2" name="Google Shape;13642;g3acbb144eea_1_6349">
                <a:extLst>
                  <a:ext uri="{FF2B5EF4-FFF2-40B4-BE49-F238E27FC236}">
                    <a16:creationId xmlns:a16="http://schemas.microsoft.com/office/drawing/2014/main" id="{3B0126AE-F530-0992-68CE-B1EA3D1A918B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3" name="Google Shape;13643;g3acbb144eea_1_6349">
                <a:extLst>
                  <a:ext uri="{FF2B5EF4-FFF2-40B4-BE49-F238E27FC236}">
                    <a16:creationId xmlns:a16="http://schemas.microsoft.com/office/drawing/2014/main" id="{D25AE1A7-62CA-6207-C29B-D3478BF6C770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4" name="Google Shape;13644;g3acbb144eea_1_6349">
                <a:extLst>
                  <a:ext uri="{FF2B5EF4-FFF2-40B4-BE49-F238E27FC236}">
                    <a16:creationId xmlns:a16="http://schemas.microsoft.com/office/drawing/2014/main" id="{77C893CE-57E8-5F0E-511B-305E469B78D6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5" name="Google Shape;13645;g3acbb144eea_1_6349">
                <a:extLst>
                  <a:ext uri="{FF2B5EF4-FFF2-40B4-BE49-F238E27FC236}">
                    <a16:creationId xmlns:a16="http://schemas.microsoft.com/office/drawing/2014/main" id="{C3E80F81-F47F-87C0-F4A2-568C48F8F96D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6" name="Google Shape;13646;g3acbb144eea_1_6349">
                <a:extLst>
                  <a:ext uri="{FF2B5EF4-FFF2-40B4-BE49-F238E27FC236}">
                    <a16:creationId xmlns:a16="http://schemas.microsoft.com/office/drawing/2014/main" id="{C986CF40-21BD-2B9B-0F5E-6D2C116EEE58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7" name="Google Shape;13647;g3acbb144eea_1_6349">
                <a:extLst>
                  <a:ext uri="{FF2B5EF4-FFF2-40B4-BE49-F238E27FC236}">
                    <a16:creationId xmlns:a16="http://schemas.microsoft.com/office/drawing/2014/main" id="{EB48387C-49FA-E250-77B1-CFF2061A5A2A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8" name="Google Shape;13648;g3acbb144eea_1_6349">
                <a:extLst>
                  <a:ext uri="{FF2B5EF4-FFF2-40B4-BE49-F238E27FC236}">
                    <a16:creationId xmlns:a16="http://schemas.microsoft.com/office/drawing/2014/main" id="{522C26EF-ACA5-8D0F-EB6E-4F270A51BDDD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8" name="Google Shape;12718;g3acbb144eea_1_6349">
            <a:extLst>
              <a:ext uri="{FF2B5EF4-FFF2-40B4-BE49-F238E27FC236}">
                <a16:creationId xmlns:a16="http://schemas.microsoft.com/office/drawing/2014/main" id="{774A714F-83A3-447A-C25A-B321CB1FB4FD}"/>
              </a:ext>
            </a:extLst>
          </p:cNvPr>
          <p:cNvGrpSpPr/>
          <p:nvPr/>
        </p:nvGrpSpPr>
        <p:grpSpPr>
          <a:xfrm>
            <a:off x="8708542" y="1713071"/>
            <a:ext cx="1741800" cy="1713000"/>
            <a:chOff x="8708542" y="1713071"/>
            <a:chExt cx="1741800" cy="1713000"/>
          </a:xfrm>
        </p:grpSpPr>
        <p:sp>
          <p:nvSpPr>
            <p:cNvPr id="12719" name="Google Shape;12719;g3acbb144eea_1_6349">
              <a:extLst>
                <a:ext uri="{FF2B5EF4-FFF2-40B4-BE49-F238E27FC236}">
                  <a16:creationId xmlns:a16="http://schemas.microsoft.com/office/drawing/2014/main" id="{F94FDC56-5303-AC03-ACEC-5BD7D07EA2A3}"/>
                </a:ext>
              </a:extLst>
            </p:cNvPr>
            <p:cNvSpPr/>
            <p:nvPr/>
          </p:nvSpPr>
          <p:spPr>
            <a:xfrm>
              <a:off x="870854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20" name="Google Shape;12720;g3acbb144eea_1_6349">
              <a:extLst>
                <a:ext uri="{FF2B5EF4-FFF2-40B4-BE49-F238E27FC236}">
                  <a16:creationId xmlns:a16="http://schemas.microsoft.com/office/drawing/2014/main" id="{C700166C-0331-B470-F551-160E9C372A47}"/>
                </a:ext>
              </a:extLst>
            </p:cNvPr>
            <p:cNvGrpSpPr/>
            <p:nvPr/>
          </p:nvGrpSpPr>
          <p:grpSpPr>
            <a:xfrm>
              <a:off x="9038641" y="2028711"/>
              <a:ext cx="1081720" cy="1081721"/>
              <a:chOff x="3802380" y="5451898"/>
              <a:chExt cx="1081720" cy="1081721"/>
            </a:xfrm>
          </p:grpSpPr>
          <p:sp>
            <p:nvSpPr>
              <p:cNvPr id="12721" name="Google Shape;12721;g3acbb144eea_1_6349">
                <a:extLst>
                  <a:ext uri="{FF2B5EF4-FFF2-40B4-BE49-F238E27FC236}">
                    <a16:creationId xmlns:a16="http://schemas.microsoft.com/office/drawing/2014/main" id="{5C37225D-FF30-8153-89A3-7D36B7B11C73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22" name="Google Shape;12722;g3acbb144eea_1_6349">
                <a:extLst>
                  <a:ext uri="{FF2B5EF4-FFF2-40B4-BE49-F238E27FC236}">
                    <a16:creationId xmlns:a16="http://schemas.microsoft.com/office/drawing/2014/main" id="{9689374E-6F8B-5DFF-5E3C-16AE1516A294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2723" name="Google Shape;12723;g3acbb144eea_1_6349">
                  <a:extLst>
                    <a:ext uri="{FF2B5EF4-FFF2-40B4-BE49-F238E27FC236}">
                      <a16:creationId xmlns:a16="http://schemas.microsoft.com/office/drawing/2014/main" id="{80B78851-7F77-7C15-5C18-B63EFE2C3E6E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4" name="Google Shape;12724;g3acbb144eea_1_6349">
                  <a:extLst>
                    <a:ext uri="{FF2B5EF4-FFF2-40B4-BE49-F238E27FC236}">
                      <a16:creationId xmlns:a16="http://schemas.microsoft.com/office/drawing/2014/main" id="{6869A4ED-CECD-2DBF-C41D-E4CD6C7E1927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5" name="Google Shape;12725;g3acbb144eea_1_6349">
                <a:extLst>
                  <a:ext uri="{FF2B5EF4-FFF2-40B4-BE49-F238E27FC236}">
                    <a16:creationId xmlns:a16="http://schemas.microsoft.com/office/drawing/2014/main" id="{AC7FEA58-0BA6-599A-988E-1C417C496D48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2726" name="Google Shape;12726;g3acbb144eea_1_6349">
                  <a:extLst>
                    <a:ext uri="{FF2B5EF4-FFF2-40B4-BE49-F238E27FC236}">
                      <a16:creationId xmlns:a16="http://schemas.microsoft.com/office/drawing/2014/main" id="{E8EEACF5-1545-3625-33A4-DBC79B1B4B20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7" name="Google Shape;12727;g3acbb144eea_1_6349">
                  <a:extLst>
                    <a:ext uri="{FF2B5EF4-FFF2-40B4-BE49-F238E27FC236}">
                      <a16:creationId xmlns:a16="http://schemas.microsoft.com/office/drawing/2014/main" id="{D1F6D8A2-DBAA-4B7A-2BD1-EE477B5C8B34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g3acbb144eea_1_6349">
                  <a:extLst>
                    <a:ext uri="{FF2B5EF4-FFF2-40B4-BE49-F238E27FC236}">
                      <a16:creationId xmlns:a16="http://schemas.microsoft.com/office/drawing/2014/main" id="{0D7FE1EE-E1F0-6339-E2E6-85B3FE1D97A7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9" name="Google Shape;12729;g3acbb144eea_1_6349">
                  <a:extLst>
                    <a:ext uri="{FF2B5EF4-FFF2-40B4-BE49-F238E27FC236}">
                      <a16:creationId xmlns:a16="http://schemas.microsoft.com/office/drawing/2014/main" id="{8D096C7B-2056-03C9-67FD-2C816C8927BD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0" name="Google Shape;12730;g3acbb144eea_1_6349">
                  <a:extLst>
                    <a:ext uri="{FF2B5EF4-FFF2-40B4-BE49-F238E27FC236}">
                      <a16:creationId xmlns:a16="http://schemas.microsoft.com/office/drawing/2014/main" id="{8D87B7F4-6AFB-B3E4-04AC-AF057636F72B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g3acbb144eea_1_6349">
                  <a:extLst>
                    <a:ext uri="{FF2B5EF4-FFF2-40B4-BE49-F238E27FC236}">
                      <a16:creationId xmlns:a16="http://schemas.microsoft.com/office/drawing/2014/main" id="{1E84CCEA-6EDF-1FA9-9B6C-BCC45FDAC2A1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2" name="Google Shape;12732;g3acbb144eea_1_6349">
                  <a:extLst>
                    <a:ext uri="{FF2B5EF4-FFF2-40B4-BE49-F238E27FC236}">
                      <a16:creationId xmlns:a16="http://schemas.microsoft.com/office/drawing/2014/main" id="{B15510B0-92B9-DF36-BFD7-53E4EB34B9C7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94" name="Google Shape;13194;g3acbb144eea_1_6349">
            <a:extLst>
              <a:ext uri="{FF2B5EF4-FFF2-40B4-BE49-F238E27FC236}">
                <a16:creationId xmlns:a16="http://schemas.microsoft.com/office/drawing/2014/main" id="{FACC064F-504B-47BC-6EAF-E1D07A0A70E2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3195" name="Google Shape;13195;g3acbb144eea_1_6349">
              <a:extLst>
                <a:ext uri="{FF2B5EF4-FFF2-40B4-BE49-F238E27FC236}">
                  <a16:creationId xmlns:a16="http://schemas.microsoft.com/office/drawing/2014/main" id="{6F6D0FDD-A0CE-89C9-2C54-CAA97A9D07CC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96" name="Google Shape;13196;g3acbb144eea_1_6349">
              <a:extLst>
                <a:ext uri="{FF2B5EF4-FFF2-40B4-BE49-F238E27FC236}">
                  <a16:creationId xmlns:a16="http://schemas.microsoft.com/office/drawing/2014/main" id="{C547F593-CF1C-7047-3F9D-AC608413E328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3197" name="Google Shape;13197;g3acbb144eea_1_6349">
                <a:extLst>
                  <a:ext uri="{FF2B5EF4-FFF2-40B4-BE49-F238E27FC236}">
                    <a16:creationId xmlns:a16="http://schemas.microsoft.com/office/drawing/2014/main" id="{8D6A16D0-C99E-0EBD-A7F2-84133FF9E648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3198" name="Google Shape;13198;g3acbb144eea_1_6349">
                  <a:extLst>
                    <a:ext uri="{FF2B5EF4-FFF2-40B4-BE49-F238E27FC236}">
                      <a16:creationId xmlns:a16="http://schemas.microsoft.com/office/drawing/2014/main" id="{4ED2D5DB-7378-3A18-297D-56BEC628D1C5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9" name="Google Shape;13199;g3acbb144eea_1_6349">
                  <a:extLst>
                    <a:ext uri="{FF2B5EF4-FFF2-40B4-BE49-F238E27FC236}">
                      <a16:creationId xmlns:a16="http://schemas.microsoft.com/office/drawing/2014/main" id="{F9E8C1A0-0763-C226-3364-12D24C04558B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0" name="Google Shape;13200;g3acbb144eea_1_6349">
                  <a:extLst>
                    <a:ext uri="{FF2B5EF4-FFF2-40B4-BE49-F238E27FC236}">
                      <a16:creationId xmlns:a16="http://schemas.microsoft.com/office/drawing/2014/main" id="{9586C682-6B45-2127-296B-BDC9095FDEBB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1" name="Google Shape;13201;g3acbb144eea_1_6349">
                  <a:extLst>
                    <a:ext uri="{FF2B5EF4-FFF2-40B4-BE49-F238E27FC236}">
                      <a16:creationId xmlns:a16="http://schemas.microsoft.com/office/drawing/2014/main" id="{BA48A870-648F-C52E-DD6D-4E76BBDF40CA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2" name="Google Shape;13202;g3acbb144eea_1_6349">
                  <a:extLst>
                    <a:ext uri="{FF2B5EF4-FFF2-40B4-BE49-F238E27FC236}">
                      <a16:creationId xmlns:a16="http://schemas.microsoft.com/office/drawing/2014/main" id="{EC4B9272-1BA4-BF7B-70BA-339473DD0F6F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203" name="Google Shape;13203;g3acbb144eea_1_6349">
                <a:extLst>
                  <a:ext uri="{FF2B5EF4-FFF2-40B4-BE49-F238E27FC236}">
                    <a16:creationId xmlns:a16="http://schemas.microsoft.com/office/drawing/2014/main" id="{E6DA3665-09F0-7B13-43E6-2F3FF1DBBD4A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04" name="Google Shape;13204;g3acbb144eea_1_6349">
            <a:extLst>
              <a:ext uri="{FF2B5EF4-FFF2-40B4-BE49-F238E27FC236}">
                <a16:creationId xmlns:a16="http://schemas.microsoft.com/office/drawing/2014/main" id="{FC2D1327-A2DF-F1BF-0B75-31B00B269006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3205" name="Google Shape;13205;g3acbb144eea_1_6349">
              <a:extLst>
                <a:ext uri="{FF2B5EF4-FFF2-40B4-BE49-F238E27FC236}">
                  <a16:creationId xmlns:a16="http://schemas.microsoft.com/office/drawing/2014/main" id="{94585225-6474-A99A-04B3-85B7982E898F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06" name="Google Shape;13206;g3acbb144eea_1_6349">
              <a:extLst>
                <a:ext uri="{FF2B5EF4-FFF2-40B4-BE49-F238E27FC236}">
                  <a16:creationId xmlns:a16="http://schemas.microsoft.com/office/drawing/2014/main" id="{FCFDC22D-8772-7C85-AA83-901A0DE15D44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3207" name="Google Shape;13207;g3acbb144eea_1_6349">
                <a:extLst>
                  <a:ext uri="{FF2B5EF4-FFF2-40B4-BE49-F238E27FC236}">
                    <a16:creationId xmlns:a16="http://schemas.microsoft.com/office/drawing/2014/main" id="{C9C69A6F-555E-5CE5-340A-B585C375C60C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g3acbb144eea_1_6349">
                <a:extLst>
                  <a:ext uri="{FF2B5EF4-FFF2-40B4-BE49-F238E27FC236}">
                    <a16:creationId xmlns:a16="http://schemas.microsoft.com/office/drawing/2014/main" id="{B1EC2E22-047C-6284-DF74-487BA0CEFEE2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g3acbb144eea_1_6349">
                <a:extLst>
                  <a:ext uri="{FF2B5EF4-FFF2-40B4-BE49-F238E27FC236}">
                    <a16:creationId xmlns:a16="http://schemas.microsoft.com/office/drawing/2014/main" id="{F1277723-D496-1980-66BF-CDDB0EE9FC51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10" name="Google Shape;13210;g3acbb144eea_1_6349">
                <a:extLst>
                  <a:ext uri="{FF2B5EF4-FFF2-40B4-BE49-F238E27FC236}">
                    <a16:creationId xmlns:a16="http://schemas.microsoft.com/office/drawing/2014/main" id="{17EE23FC-E191-70B1-3EE5-3DB03C7EA03F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3211" name="Google Shape;13211;g3acbb144eea_1_6349">
                  <a:extLst>
                    <a:ext uri="{FF2B5EF4-FFF2-40B4-BE49-F238E27FC236}">
                      <a16:creationId xmlns:a16="http://schemas.microsoft.com/office/drawing/2014/main" id="{7DAC6A08-F16D-B5E0-6576-E97080D0D61B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2" name="Google Shape;13212;g3acbb144eea_1_6349">
                  <a:extLst>
                    <a:ext uri="{FF2B5EF4-FFF2-40B4-BE49-F238E27FC236}">
                      <a16:creationId xmlns:a16="http://schemas.microsoft.com/office/drawing/2014/main" id="{0C84B61A-BB4C-D692-AA93-6577A871225A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3" name="Google Shape;13213;g3acbb144eea_1_6349">
                  <a:extLst>
                    <a:ext uri="{FF2B5EF4-FFF2-40B4-BE49-F238E27FC236}">
                      <a16:creationId xmlns:a16="http://schemas.microsoft.com/office/drawing/2014/main" id="{C5C5C637-738A-4D2B-D30F-74CBCF3677AC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14" name="Google Shape;13214;g3acbb144eea_1_6349">
                <a:extLst>
                  <a:ext uri="{FF2B5EF4-FFF2-40B4-BE49-F238E27FC236}">
                    <a16:creationId xmlns:a16="http://schemas.microsoft.com/office/drawing/2014/main" id="{84B14A0D-DF08-EFDF-46E0-7D86048D599A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3215" name="Google Shape;13215;g3acbb144eea_1_6349">
                  <a:extLst>
                    <a:ext uri="{FF2B5EF4-FFF2-40B4-BE49-F238E27FC236}">
                      <a16:creationId xmlns:a16="http://schemas.microsoft.com/office/drawing/2014/main" id="{646D61F2-050B-3DD7-9FBC-8DCD3D7A5992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3216" name="Google Shape;13216;g3acbb144eea_1_6349">
                    <a:extLst>
                      <a:ext uri="{FF2B5EF4-FFF2-40B4-BE49-F238E27FC236}">
                        <a16:creationId xmlns:a16="http://schemas.microsoft.com/office/drawing/2014/main" id="{C32D9EB1-AC7B-7C7C-C189-EEB865F3B6F0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7" name="Google Shape;13217;g3acbb144eea_1_6349">
                    <a:extLst>
                      <a:ext uri="{FF2B5EF4-FFF2-40B4-BE49-F238E27FC236}">
                        <a16:creationId xmlns:a16="http://schemas.microsoft.com/office/drawing/2014/main" id="{DBE10983-8A50-7EAE-E225-8130BC20C40E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8" name="Google Shape;13218;g3acbb144eea_1_6349">
                    <a:extLst>
                      <a:ext uri="{FF2B5EF4-FFF2-40B4-BE49-F238E27FC236}">
                        <a16:creationId xmlns:a16="http://schemas.microsoft.com/office/drawing/2014/main" id="{9237E377-C9EC-9032-AF44-E5C46F360381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219" name="Google Shape;13219;g3acbb144eea_1_6349">
                  <a:extLst>
                    <a:ext uri="{FF2B5EF4-FFF2-40B4-BE49-F238E27FC236}">
                      <a16:creationId xmlns:a16="http://schemas.microsoft.com/office/drawing/2014/main" id="{0A7B6E1D-712C-3549-DF5A-6B7E2ED3A691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3220" name="Google Shape;13220;g3acbb144eea_1_6349">
                    <a:extLst>
                      <a:ext uri="{FF2B5EF4-FFF2-40B4-BE49-F238E27FC236}">
                        <a16:creationId xmlns:a16="http://schemas.microsoft.com/office/drawing/2014/main" id="{7A9F3F08-9A51-2A08-054B-7B0EB7D6A2CB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1" name="Google Shape;13221;g3acbb144eea_1_6349">
                    <a:extLst>
                      <a:ext uri="{FF2B5EF4-FFF2-40B4-BE49-F238E27FC236}">
                        <a16:creationId xmlns:a16="http://schemas.microsoft.com/office/drawing/2014/main" id="{36C3130F-5861-8C2B-EB2F-F67B8683A714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3222" name="Google Shape;13222;g3acbb144eea_1_6349">
                  <a:extLst>
                    <a:ext uri="{FF2B5EF4-FFF2-40B4-BE49-F238E27FC236}">
                      <a16:creationId xmlns:a16="http://schemas.microsoft.com/office/drawing/2014/main" id="{29479595-8BCB-24BB-D550-C84E6FAA8725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3" name="Google Shape;13223;g3acbb144eea_1_6349">
                  <a:extLst>
                    <a:ext uri="{FF2B5EF4-FFF2-40B4-BE49-F238E27FC236}">
                      <a16:creationId xmlns:a16="http://schemas.microsoft.com/office/drawing/2014/main" id="{38246831-CACE-9C02-EE7C-338DD4DB02A8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24" name="Google Shape;13224;g3acbb144eea_1_6349">
                  <a:extLst>
                    <a:ext uri="{FF2B5EF4-FFF2-40B4-BE49-F238E27FC236}">
                      <a16:creationId xmlns:a16="http://schemas.microsoft.com/office/drawing/2014/main" id="{E6B889E8-676D-2419-6622-F06C9CA9AF17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3225" name="Google Shape;13225;g3acbb144eea_1_6349">
                    <a:extLst>
                      <a:ext uri="{FF2B5EF4-FFF2-40B4-BE49-F238E27FC236}">
                        <a16:creationId xmlns:a16="http://schemas.microsoft.com/office/drawing/2014/main" id="{9D8C7605-7DDD-54AF-E7E3-00C2D19B4D2F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6" name="Google Shape;13226;g3acbb144eea_1_6349">
                    <a:extLst>
                      <a:ext uri="{FF2B5EF4-FFF2-40B4-BE49-F238E27FC236}">
                        <a16:creationId xmlns:a16="http://schemas.microsoft.com/office/drawing/2014/main" id="{B110858E-32D2-2F81-1416-CC9EF92AE67B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7" name="Google Shape;13227;g3acbb144eea_1_6349">
                    <a:extLst>
                      <a:ext uri="{FF2B5EF4-FFF2-40B4-BE49-F238E27FC236}">
                        <a16:creationId xmlns:a16="http://schemas.microsoft.com/office/drawing/2014/main" id="{02CEFB8C-0BE8-F901-1E74-A9D23DAC8D4F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40" name="Google Shape;12040;g3acbb144eea_1_6349">
            <a:extLst>
              <a:ext uri="{FF2B5EF4-FFF2-40B4-BE49-F238E27FC236}">
                <a16:creationId xmlns:a16="http://schemas.microsoft.com/office/drawing/2014/main" id="{82B39631-379E-8EE3-07DE-6475F9FD8017}"/>
              </a:ext>
            </a:extLst>
          </p:cNvPr>
          <p:cNvGrpSpPr/>
          <p:nvPr/>
        </p:nvGrpSpPr>
        <p:grpSpPr>
          <a:xfrm>
            <a:off x="10450405" y="-6"/>
            <a:ext cx="1741800" cy="1713000"/>
            <a:chOff x="8708655" y="3426144"/>
            <a:chExt cx="1741800" cy="1713000"/>
          </a:xfrm>
        </p:grpSpPr>
        <p:sp>
          <p:nvSpPr>
            <p:cNvPr id="12041" name="Google Shape;12041;g3acbb144eea_1_6349">
              <a:extLst>
                <a:ext uri="{FF2B5EF4-FFF2-40B4-BE49-F238E27FC236}">
                  <a16:creationId xmlns:a16="http://schemas.microsoft.com/office/drawing/2014/main" id="{061DD04D-D96B-5165-FB35-FE4176FFFB09}"/>
                </a:ext>
              </a:extLst>
            </p:cNvPr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42" name="Google Shape;12042;g3acbb144eea_1_6349">
              <a:extLst>
                <a:ext uri="{FF2B5EF4-FFF2-40B4-BE49-F238E27FC236}">
                  <a16:creationId xmlns:a16="http://schemas.microsoft.com/office/drawing/2014/main" id="{F9665536-6847-E74E-E2E3-99F4077DC2E2}"/>
                </a:ext>
              </a:extLst>
            </p:cNvPr>
            <p:cNvGrpSpPr/>
            <p:nvPr/>
          </p:nvGrpSpPr>
          <p:grpSpPr>
            <a:xfrm>
              <a:off x="9121193" y="3637177"/>
              <a:ext cx="1038118" cy="1290954"/>
              <a:chOff x="420264" y="220027"/>
              <a:chExt cx="1038118" cy="1290954"/>
            </a:xfrm>
          </p:grpSpPr>
          <p:sp>
            <p:nvSpPr>
              <p:cNvPr id="12043" name="Google Shape;12043;g3acbb144eea_1_6349">
                <a:extLst>
                  <a:ext uri="{FF2B5EF4-FFF2-40B4-BE49-F238E27FC236}">
                    <a16:creationId xmlns:a16="http://schemas.microsoft.com/office/drawing/2014/main" id="{F9BE7388-2DE7-87E1-D46B-960CB445935D}"/>
                  </a:ext>
                </a:extLst>
              </p:cNvPr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4" name="Google Shape;12044;g3acbb144eea_1_6349">
                <a:extLst>
                  <a:ext uri="{FF2B5EF4-FFF2-40B4-BE49-F238E27FC236}">
                    <a16:creationId xmlns:a16="http://schemas.microsoft.com/office/drawing/2014/main" id="{6A9A40B6-6F34-781F-DAF1-E31FD6FFE84A}"/>
                  </a:ext>
                </a:extLst>
              </p:cNvPr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45" name="Google Shape;12045;g3acbb144eea_1_6349">
                <a:extLst>
                  <a:ext uri="{FF2B5EF4-FFF2-40B4-BE49-F238E27FC236}">
                    <a16:creationId xmlns:a16="http://schemas.microsoft.com/office/drawing/2014/main" id="{6B224249-3643-36A0-CC08-DFD13D10A3EB}"/>
                  </a:ext>
                </a:extLst>
              </p:cNvPr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2046" name="Google Shape;12046;g3acbb144eea_1_6349">
                  <a:extLst>
                    <a:ext uri="{FF2B5EF4-FFF2-40B4-BE49-F238E27FC236}">
                      <a16:creationId xmlns:a16="http://schemas.microsoft.com/office/drawing/2014/main" id="{E7E1AFA4-9FA2-5477-8660-0F86FC84D249}"/>
                    </a:ext>
                  </a:extLst>
                </p:cNvPr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47" name="Google Shape;12047;g3acbb144eea_1_6349">
                  <a:extLst>
                    <a:ext uri="{FF2B5EF4-FFF2-40B4-BE49-F238E27FC236}">
                      <a16:creationId xmlns:a16="http://schemas.microsoft.com/office/drawing/2014/main" id="{406F1239-4B53-B52C-096C-46FC34C9ABF4}"/>
                    </a:ext>
                  </a:extLst>
                </p:cNvPr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2048" name="Google Shape;12048;g3acbb144eea_1_6349">
                    <a:extLst>
                      <a:ext uri="{FF2B5EF4-FFF2-40B4-BE49-F238E27FC236}">
                        <a16:creationId xmlns:a16="http://schemas.microsoft.com/office/drawing/2014/main" id="{DCC604E3-7F2A-822D-61FA-D80A55C9B766}"/>
                      </a:ext>
                    </a:extLst>
                  </p:cNvPr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49" name="Google Shape;12049;g3acbb144eea_1_6349">
                    <a:extLst>
                      <a:ext uri="{FF2B5EF4-FFF2-40B4-BE49-F238E27FC236}">
                        <a16:creationId xmlns:a16="http://schemas.microsoft.com/office/drawing/2014/main" id="{FEA20C0F-7005-4D2B-95DA-12CD4A0F586B}"/>
                      </a:ext>
                    </a:extLst>
                  </p:cNvPr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050" name="Google Shape;12050;g3acbb144eea_1_6349">
                <a:extLst>
                  <a:ext uri="{FF2B5EF4-FFF2-40B4-BE49-F238E27FC236}">
                    <a16:creationId xmlns:a16="http://schemas.microsoft.com/office/drawing/2014/main" id="{241413E6-4C69-3FF6-6154-9C026B664212}"/>
                  </a:ext>
                </a:extLst>
              </p:cNvPr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g3acbb144eea_1_6349">
                <a:extLst>
                  <a:ext uri="{FF2B5EF4-FFF2-40B4-BE49-F238E27FC236}">
                    <a16:creationId xmlns:a16="http://schemas.microsoft.com/office/drawing/2014/main" id="{7E425082-144A-B0B1-5A70-B396CD318AD0}"/>
                  </a:ext>
                </a:extLst>
              </p:cNvPr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g3acbb144eea_1_6349">
                <a:extLst>
                  <a:ext uri="{FF2B5EF4-FFF2-40B4-BE49-F238E27FC236}">
                    <a16:creationId xmlns:a16="http://schemas.microsoft.com/office/drawing/2014/main" id="{BFDEACB7-FC1C-6237-054A-E7796ED47244}"/>
                  </a:ext>
                </a:extLst>
              </p:cNvPr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g3acbb144eea_1_6349">
                <a:extLst>
                  <a:ext uri="{FF2B5EF4-FFF2-40B4-BE49-F238E27FC236}">
                    <a16:creationId xmlns:a16="http://schemas.microsoft.com/office/drawing/2014/main" id="{CC6488A6-2EAD-4970-D043-7F8602488A82}"/>
                  </a:ext>
                </a:extLst>
              </p:cNvPr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g3acbb144eea_1_6349">
                <a:extLst>
                  <a:ext uri="{FF2B5EF4-FFF2-40B4-BE49-F238E27FC236}">
                    <a16:creationId xmlns:a16="http://schemas.microsoft.com/office/drawing/2014/main" id="{FD0A1B3A-9D96-AC00-3208-AD36F1BDB0FF}"/>
                  </a:ext>
                </a:extLst>
              </p:cNvPr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5" name="Google Shape;12055;g3acbb144eea_1_6349">
                <a:extLst>
                  <a:ext uri="{FF2B5EF4-FFF2-40B4-BE49-F238E27FC236}">
                    <a16:creationId xmlns:a16="http://schemas.microsoft.com/office/drawing/2014/main" id="{ABF43145-4E0E-0929-ABA7-1943DB2060EF}"/>
                  </a:ext>
                </a:extLst>
              </p:cNvPr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6" name="Google Shape;12056;g3acbb144eea_1_6349">
                <a:extLst>
                  <a:ext uri="{FF2B5EF4-FFF2-40B4-BE49-F238E27FC236}">
                    <a16:creationId xmlns:a16="http://schemas.microsoft.com/office/drawing/2014/main" id="{8F53DFE3-1AF9-B87A-1235-C80389CDC75F}"/>
                  </a:ext>
                </a:extLst>
              </p:cNvPr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7" name="Google Shape;12057;g3acbb144eea_1_6349">
                <a:extLst>
                  <a:ext uri="{FF2B5EF4-FFF2-40B4-BE49-F238E27FC236}">
                    <a16:creationId xmlns:a16="http://schemas.microsoft.com/office/drawing/2014/main" id="{4E2A8D82-33CF-8DA8-28D3-1639AED64D5F}"/>
                  </a:ext>
                </a:extLst>
              </p:cNvPr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455" name="Google Shape;12455;g3acbb144eea_1_6349">
            <a:extLst>
              <a:ext uri="{FF2B5EF4-FFF2-40B4-BE49-F238E27FC236}">
                <a16:creationId xmlns:a16="http://schemas.microsoft.com/office/drawing/2014/main" id="{080CC29D-A06B-23D9-DDBB-DA69EFB1D520}"/>
              </a:ext>
            </a:extLst>
          </p:cNvPr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2456" name="Google Shape;12456;g3acbb144eea_1_6349">
              <a:extLst>
                <a:ext uri="{FF2B5EF4-FFF2-40B4-BE49-F238E27FC236}">
                  <a16:creationId xmlns:a16="http://schemas.microsoft.com/office/drawing/2014/main" id="{2F894856-2C1A-FBD5-A125-9748C3B5805F}"/>
                </a:ext>
              </a:extLst>
            </p:cNvPr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57" name="Google Shape;12457;g3acbb144eea_1_6349">
              <a:extLst>
                <a:ext uri="{FF2B5EF4-FFF2-40B4-BE49-F238E27FC236}">
                  <a16:creationId xmlns:a16="http://schemas.microsoft.com/office/drawing/2014/main" id="{3EA56808-D174-8561-8F74-6160ABA8AE29}"/>
                </a:ext>
              </a:extLst>
            </p:cNvPr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2458" name="Google Shape;12458;g3acbb144eea_1_6349">
                <a:extLst>
                  <a:ext uri="{FF2B5EF4-FFF2-40B4-BE49-F238E27FC236}">
                    <a16:creationId xmlns:a16="http://schemas.microsoft.com/office/drawing/2014/main" id="{702C7A8C-A45D-72EB-8BEE-7D90E6F8611E}"/>
                  </a:ext>
                </a:extLst>
              </p:cNvPr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g3acbb144eea_1_6349">
                <a:extLst>
                  <a:ext uri="{FF2B5EF4-FFF2-40B4-BE49-F238E27FC236}">
                    <a16:creationId xmlns:a16="http://schemas.microsoft.com/office/drawing/2014/main" id="{5E216849-E0DF-8CB9-B7F5-9A4F291EE68D}"/>
                  </a:ext>
                </a:extLst>
              </p:cNvPr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g3acbb144eea_1_6349">
                <a:extLst>
                  <a:ext uri="{FF2B5EF4-FFF2-40B4-BE49-F238E27FC236}">
                    <a16:creationId xmlns:a16="http://schemas.microsoft.com/office/drawing/2014/main" id="{73F50426-7665-FBFF-5416-62BD104F318C}"/>
                  </a:ext>
                </a:extLst>
              </p:cNvPr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g3acbb144eea_1_6349">
                <a:extLst>
                  <a:ext uri="{FF2B5EF4-FFF2-40B4-BE49-F238E27FC236}">
                    <a16:creationId xmlns:a16="http://schemas.microsoft.com/office/drawing/2014/main" id="{5F46DE8D-A8DE-BA88-4C44-A4278D1863D7}"/>
                  </a:ext>
                </a:extLst>
              </p:cNvPr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g3acbb144eea_1_6349">
                <a:extLst>
                  <a:ext uri="{FF2B5EF4-FFF2-40B4-BE49-F238E27FC236}">
                    <a16:creationId xmlns:a16="http://schemas.microsoft.com/office/drawing/2014/main" id="{260B2583-0436-BF5D-AC23-4AAB93B33F1F}"/>
                  </a:ext>
                </a:extLst>
              </p:cNvPr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g3acbb144eea_1_6349">
                <a:extLst>
                  <a:ext uri="{FF2B5EF4-FFF2-40B4-BE49-F238E27FC236}">
                    <a16:creationId xmlns:a16="http://schemas.microsoft.com/office/drawing/2014/main" id="{CB6B822D-C98C-D814-EF73-B1F14C73DF6B}"/>
                  </a:ext>
                </a:extLst>
              </p:cNvPr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g3acbb144eea_1_6349">
                <a:extLst>
                  <a:ext uri="{FF2B5EF4-FFF2-40B4-BE49-F238E27FC236}">
                    <a16:creationId xmlns:a16="http://schemas.microsoft.com/office/drawing/2014/main" id="{1A035654-7747-86CE-B905-89E1EFE6D9DE}"/>
                  </a:ext>
                </a:extLst>
              </p:cNvPr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g3acbb144eea_1_6349">
                <a:extLst>
                  <a:ext uri="{FF2B5EF4-FFF2-40B4-BE49-F238E27FC236}">
                    <a16:creationId xmlns:a16="http://schemas.microsoft.com/office/drawing/2014/main" id="{7E973439-2823-9685-253F-2A4DC60DEDD3}"/>
                  </a:ext>
                </a:extLst>
              </p:cNvPr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g3acbb144eea_1_6349">
                <a:extLst>
                  <a:ext uri="{FF2B5EF4-FFF2-40B4-BE49-F238E27FC236}">
                    <a16:creationId xmlns:a16="http://schemas.microsoft.com/office/drawing/2014/main" id="{605EE473-6F1D-F8BA-F78F-36C01BC3DD34}"/>
                  </a:ext>
                </a:extLst>
              </p:cNvPr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g3acbb144eea_1_6349">
                <a:extLst>
                  <a:ext uri="{FF2B5EF4-FFF2-40B4-BE49-F238E27FC236}">
                    <a16:creationId xmlns:a16="http://schemas.microsoft.com/office/drawing/2014/main" id="{A0221922-C71B-6530-71E4-B97BBBB07DF3}"/>
                  </a:ext>
                </a:extLst>
              </p:cNvPr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g3acbb144eea_1_6349">
                <a:extLst>
                  <a:ext uri="{FF2B5EF4-FFF2-40B4-BE49-F238E27FC236}">
                    <a16:creationId xmlns:a16="http://schemas.microsoft.com/office/drawing/2014/main" id="{BD377759-721E-FF40-977F-01EA3B5758F3}"/>
                  </a:ext>
                </a:extLst>
              </p:cNvPr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g3acbb144eea_1_6349">
                <a:extLst>
                  <a:ext uri="{FF2B5EF4-FFF2-40B4-BE49-F238E27FC236}">
                    <a16:creationId xmlns:a16="http://schemas.microsoft.com/office/drawing/2014/main" id="{D2C88442-D30C-39DB-57BE-F4016337BD96}"/>
                  </a:ext>
                </a:extLst>
              </p:cNvPr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g3acbb144eea_1_6349">
                <a:extLst>
                  <a:ext uri="{FF2B5EF4-FFF2-40B4-BE49-F238E27FC236}">
                    <a16:creationId xmlns:a16="http://schemas.microsoft.com/office/drawing/2014/main" id="{147A8C92-685B-E018-E222-B2FC7B7DB54F}"/>
                  </a:ext>
                </a:extLst>
              </p:cNvPr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g3acbb144eea_1_6349">
                <a:extLst>
                  <a:ext uri="{FF2B5EF4-FFF2-40B4-BE49-F238E27FC236}">
                    <a16:creationId xmlns:a16="http://schemas.microsoft.com/office/drawing/2014/main" id="{B2E30646-918B-633B-CDEA-DB5DE2D16A0F}"/>
                  </a:ext>
                </a:extLst>
              </p:cNvPr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g3acbb144eea_1_6349">
                <a:extLst>
                  <a:ext uri="{FF2B5EF4-FFF2-40B4-BE49-F238E27FC236}">
                    <a16:creationId xmlns:a16="http://schemas.microsoft.com/office/drawing/2014/main" id="{4EBA7390-7D62-B44E-D49C-3146F2CD6E68}"/>
                  </a:ext>
                </a:extLst>
              </p:cNvPr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g3acbb144eea_1_6349">
                <a:extLst>
                  <a:ext uri="{FF2B5EF4-FFF2-40B4-BE49-F238E27FC236}">
                    <a16:creationId xmlns:a16="http://schemas.microsoft.com/office/drawing/2014/main" id="{8C84CC2F-8791-9874-B5D3-3E4C226BE1CA}"/>
                  </a:ext>
                </a:extLst>
              </p:cNvPr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g3acbb144eea_1_6349">
                <a:extLst>
                  <a:ext uri="{FF2B5EF4-FFF2-40B4-BE49-F238E27FC236}">
                    <a16:creationId xmlns:a16="http://schemas.microsoft.com/office/drawing/2014/main" id="{3C19D87C-5D86-52A6-077F-59D59760935A}"/>
                  </a:ext>
                </a:extLst>
              </p:cNvPr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g3acbb144eea_1_6349">
                <a:extLst>
                  <a:ext uri="{FF2B5EF4-FFF2-40B4-BE49-F238E27FC236}">
                    <a16:creationId xmlns:a16="http://schemas.microsoft.com/office/drawing/2014/main" id="{A84C21CA-4590-BDD4-59BF-F6DE2F8F0A08}"/>
                  </a:ext>
                </a:extLst>
              </p:cNvPr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g3acbb144eea_1_6349">
                <a:extLst>
                  <a:ext uri="{FF2B5EF4-FFF2-40B4-BE49-F238E27FC236}">
                    <a16:creationId xmlns:a16="http://schemas.microsoft.com/office/drawing/2014/main" id="{D1047365-3A71-D2D9-3E95-C82C75DF4DB4}"/>
                  </a:ext>
                </a:extLst>
              </p:cNvPr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g3acbb144eea_1_6349">
                <a:extLst>
                  <a:ext uri="{FF2B5EF4-FFF2-40B4-BE49-F238E27FC236}">
                    <a16:creationId xmlns:a16="http://schemas.microsoft.com/office/drawing/2014/main" id="{50961DA2-A672-2D57-27F5-1B2AB7DA6DB4}"/>
                  </a:ext>
                </a:extLst>
              </p:cNvPr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g3acbb144eea_1_6349">
                <a:extLst>
                  <a:ext uri="{FF2B5EF4-FFF2-40B4-BE49-F238E27FC236}">
                    <a16:creationId xmlns:a16="http://schemas.microsoft.com/office/drawing/2014/main" id="{4D0703A5-A4EB-B33D-68B9-1C21F24DB14F}"/>
                  </a:ext>
                </a:extLst>
              </p:cNvPr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g3acbb144eea_1_6349">
                <a:extLst>
                  <a:ext uri="{FF2B5EF4-FFF2-40B4-BE49-F238E27FC236}">
                    <a16:creationId xmlns:a16="http://schemas.microsoft.com/office/drawing/2014/main" id="{850100AA-5ED1-B8D8-126B-94A193170CEC}"/>
                  </a:ext>
                </a:extLst>
              </p:cNvPr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g3acbb144eea_1_6349">
                <a:extLst>
                  <a:ext uri="{FF2B5EF4-FFF2-40B4-BE49-F238E27FC236}">
                    <a16:creationId xmlns:a16="http://schemas.microsoft.com/office/drawing/2014/main" id="{5E47DAD9-37DD-51B1-AAA3-1F445743C7B3}"/>
                  </a:ext>
                </a:extLst>
              </p:cNvPr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g3acbb144eea_1_6349">
                <a:extLst>
                  <a:ext uri="{FF2B5EF4-FFF2-40B4-BE49-F238E27FC236}">
                    <a16:creationId xmlns:a16="http://schemas.microsoft.com/office/drawing/2014/main" id="{8BEAC0B7-9980-B400-474D-32B94F9F29A8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g3acbb144eea_1_6349">
                <a:extLst>
                  <a:ext uri="{FF2B5EF4-FFF2-40B4-BE49-F238E27FC236}">
                    <a16:creationId xmlns:a16="http://schemas.microsoft.com/office/drawing/2014/main" id="{7CF0DEB5-98BE-8ACF-5F37-3944B9E3DA20}"/>
                  </a:ext>
                </a:extLst>
              </p:cNvPr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g3acbb144eea_1_6349">
                <a:extLst>
                  <a:ext uri="{FF2B5EF4-FFF2-40B4-BE49-F238E27FC236}">
                    <a16:creationId xmlns:a16="http://schemas.microsoft.com/office/drawing/2014/main" id="{5EF9C3EB-3343-A81A-B88E-7E6DC0B0706D}"/>
                  </a:ext>
                </a:extLst>
              </p:cNvPr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g3acbb144eea_1_6349">
                <a:extLst>
                  <a:ext uri="{FF2B5EF4-FFF2-40B4-BE49-F238E27FC236}">
                    <a16:creationId xmlns:a16="http://schemas.microsoft.com/office/drawing/2014/main" id="{A279F172-59F4-51F3-FD76-37C6BA495DBE}"/>
                  </a:ext>
                </a:extLst>
              </p:cNvPr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g3acbb144eea_1_6349">
                <a:extLst>
                  <a:ext uri="{FF2B5EF4-FFF2-40B4-BE49-F238E27FC236}">
                    <a16:creationId xmlns:a16="http://schemas.microsoft.com/office/drawing/2014/main" id="{1D020428-A25A-018B-9F12-DFA895A94ED3}"/>
                  </a:ext>
                </a:extLst>
              </p:cNvPr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g3acbb144eea_1_6349">
                <a:extLst>
                  <a:ext uri="{FF2B5EF4-FFF2-40B4-BE49-F238E27FC236}">
                    <a16:creationId xmlns:a16="http://schemas.microsoft.com/office/drawing/2014/main" id="{35947D6C-F134-47C9-A7B0-6FE856842AF9}"/>
                  </a:ext>
                </a:extLst>
              </p:cNvPr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g3acbb144eea_1_6349">
                <a:extLst>
                  <a:ext uri="{FF2B5EF4-FFF2-40B4-BE49-F238E27FC236}">
                    <a16:creationId xmlns:a16="http://schemas.microsoft.com/office/drawing/2014/main" id="{EC11538F-CE3E-A923-C20D-DEF4899F0071}"/>
                  </a:ext>
                </a:extLst>
              </p:cNvPr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g3acbb144eea_1_6349">
                <a:extLst>
                  <a:ext uri="{FF2B5EF4-FFF2-40B4-BE49-F238E27FC236}">
                    <a16:creationId xmlns:a16="http://schemas.microsoft.com/office/drawing/2014/main" id="{CF844FD6-89D4-F39D-57FE-1DCE3FC04E22}"/>
                  </a:ext>
                </a:extLst>
              </p:cNvPr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g3acbb144eea_1_6349">
                <a:extLst>
                  <a:ext uri="{FF2B5EF4-FFF2-40B4-BE49-F238E27FC236}">
                    <a16:creationId xmlns:a16="http://schemas.microsoft.com/office/drawing/2014/main" id="{424AFDE6-D279-F27A-C0BF-F08943225DD5}"/>
                  </a:ext>
                </a:extLst>
              </p:cNvPr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g3acbb144eea_1_6349">
                <a:extLst>
                  <a:ext uri="{FF2B5EF4-FFF2-40B4-BE49-F238E27FC236}">
                    <a16:creationId xmlns:a16="http://schemas.microsoft.com/office/drawing/2014/main" id="{F8412C10-25A6-E52B-75C7-F06FF9028AD1}"/>
                  </a:ext>
                </a:extLst>
              </p:cNvPr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g3acbb144eea_1_6349">
                <a:extLst>
                  <a:ext uri="{FF2B5EF4-FFF2-40B4-BE49-F238E27FC236}">
                    <a16:creationId xmlns:a16="http://schemas.microsoft.com/office/drawing/2014/main" id="{6229382C-9495-CBEF-41B0-039065CFF1EB}"/>
                  </a:ext>
                </a:extLst>
              </p:cNvPr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g3acbb144eea_1_6349">
                <a:extLst>
                  <a:ext uri="{FF2B5EF4-FFF2-40B4-BE49-F238E27FC236}">
                    <a16:creationId xmlns:a16="http://schemas.microsoft.com/office/drawing/2014/main" id="{307EBBF8-2DFE-F91C-AE4B-F3357E3AC150}"/>
                  </a:ext>
                </a:extLst>
              </p:cNvPr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3" name="Google Shape;12493;g3acbb144eea_1_6349">
                <a:extLst>
                  <a:ext uri="{FF2B5EF4-FFF2-40B4-BE49-F238E27FC236}">
                    <a16:creationId xmlns:a16="http://schemas.microsoft.com/office/drawing/2014/main" id="{EC4935F0-C81E-5F19-372B-278BB335EAF5}"/>
                  </a:ext>
                </a:extLst>
              </p:cNvPr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4" name="Google Shape;12494;g3acbb144eea_1_6349">
                <a:extLst>
                  <a:ext uri="{FF2B5EF4-FFF2-40B4-BE49-F238E27FC236}">
                    <a16:creationId xmlns:a16="http://schemas.microsoft.com/office/drawing/2014/main" id="{D19B3972-C6BB-CD27-55EA-5ED767C13973}"/>
                  </a:ext>
                </a:extLst>
              </p:cNvPr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5" name="Google Shape;12495;g3acbb144eea_1_6349">
                <a:extLst>
                  <a:ext uri="{FF2B5EF4-FFF2-40B4-BE49-F238E27FC236}">
                    <a16:creationId xmlns:a16="http://schemas.microsoft.com/office/drawing/2014/main" id="{02582BAA-7A47-D5F5-5E06-BA51AE5294F8}"/>
                  </a:ext>
                </a:extLst>
              </p:cNvPr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6" name="Google Shape;12496;g3acbb144eea_1_6349">
                <a:extLst>
                  <a:ext uri="{FF2B5EF4-FFF2-40B4-BE49-F238E27FC236}">
                    <a16:creationId xmlns:a16="http://schemas.microsoft.com/office/drawing/2014/main" id="{12148E16-3C0E-6B76-2F2C-4C24A16CA9DE}"/>
                  </a:ext>
                </a:extLst>
              </p:cNvPr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7" name="Google Shape;12497;g3acbb144eea_1_6349">
                <a:extLst>
                  <a:ext uri="{FF2B5EF4-FFF2-40B4-BE49-F238E27FC236}">
                    <a16:creationId xmlns:a16="http://schemas.microsoft.com/office/drawing/2014/main" id="{B014E6F0-F7AA-AC89-296B-6BF1DAC13C8D}"/>
                  </a:ext>
                </a:extLst>
              </p:cNvPr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8" name="Google Shape;12498;g3acbb144eea_1_6349">
                <a:extLst>
                  <a:ext uri="{FF2B5EF4-FFF2-40B4-BE49-F238E27FC236}">
                    <a16:creationId xmlns:a16="http://schemas.microsoft.com/office/drawing/2014/main" id="{5BBB158A-548F-003B-B651-0DC90A96ABEA}"/>
                  </a:ext>
                </a:extLst>
              </p:cNvPr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9" name="Google Shape;12499;g3acbb144eea_1_6349">
                <a:extLst>
                  <a:ext uri="{FF2B5EF4-FFF2-40B4-BE49-F238E27FC236}">
                    <a16:creationId xmlns:a16="http://schemas.microsoft.com/office/drawing/2014/main" id="{BE4491AC-B3D0-6224-AC67-AAA8FB382713}"/>
                  </a:ext>
                </a:extLst>
              </p:cNvPr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0" name="Google Shape;12500;g3acbb144eea_1_6349">
                <a:extLst>
                  <a:ext uri="{FF2B5EF4-FFF2-40B4-BE49-F238E27FC236}">
                    <a16:creationId xmlns:a16="http://schemas.microsoft.com/office/drawing/2014/main" id="{AAB1A645-81F4-FC86-DC23-2D60E33842AA}"/>
                  </a:ext>
                </a:extLst>
              </p:cNvPr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g3acbb144eea_1_6349">
                <a:extLst>
                  <a:ext uri="{FF2B5EF4-FFF2-40B4-BE49-F238E27FC236}">
                    <a16:creationId xmlns:a16="http://schemas.microsoft.com/office/drawing/2014/main" id="{FF0874D4-0622-7134-1938-7F242D20F958}"/>
                  </a:ext>
                </a:extLst>
              </p:cNvPr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g3acbb144eea_1_6349">
                <a:extLst>
                  <a:ext uri="{FF2B5EF4-FFF2-40B4-BE49-F238E27FC236}">
                    <a16:creationId xmlns:a16="http://schemas.microsoft.com/office/drawing/2014/main" id="{C8C163E0-77C3-7BB2-E6E2-4C1D0EF08B65}"/>
                  </a:ext>
                </a:extLst>
              </p:cNvPr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g3acbb144eea_1_6349">
                <a:extLst>
                  <a:ext uri="{FF2B5EF4-FFF2-40B4-BE49-F238E27FC236}">
                    <a16:creationId xmlns:a16="http://schemas.microsoft.com/office/drawing/2014/main" id="{9386ECE8-7AB3-891D-1391-5A2ED40E0655}"/>
                  </a:ext>
                </a:extLst>
              </p:cNvPr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g3acbb144eea_1_6349">
                <a:extLst>
                  <a:ext uri="{FF2B5EF4-FFF2-40B4-BE49-F238E27FC236}">
                    <a16:creationId xmlns:a16="http://schemas.microsoft.com/office/drawing/2014/main" id="{AE54C536-C817-AF51-5123-182A52D2FE1D}"/>
                  </a:ext>
                </a:extLst>
              </p:cNvPr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g3acbb144eea_1_6349">
                <a:extLst>
                  <a:ext uri="{FF2B5EF4-FFF2-40B4-BE49-F238E27FC236}">
                    <a16:creationId xmlns:a16="http://schemas.microsoft.com/office/drawing/2014/main" id="{50F38BC9-34A3-FFA6-D0DA-59A783741EAE}"/>
                  </a:ext>
                </a:extLst>
              </p:cNvPr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g3acbb144eea_1_6349">
                <a:extLst>
                  <a:ext uri="{FF2B5EF4-FFF2-40B4-BE49-F238E27FC236}">
                    <a16:creationId xmlns:a16="http://schemas.microsoft.com/office/drawing/2014/main" id="{379D31F8-89A7-7D30-A7DC-4DCBDF4FBE27}"/>
                  </a:ext>
                </a:extLst>
              </p:cNvPr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g3acbb144eea_1_6349">
                <a:extLst>
                  <a:ext uri="{FF2B5EF4-FFF2-40B4-BE49-F238E27FC236}">
                    <a16:creationId xmlns:a16="http://schemas.microsoft.com/office/drawing/2014/main" id="{294A7E27-E218-CEB0-2C9C-198435773658}"/>
                  </a:ext>
                </a:extLst>
              </p:cNvPr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g3acbb144eea_1_6349">
                <a:extLst>
                  <a:ext uri="{FF2B5EF4-FFF2-40B4-BE49-F238E27FC236}">
                    <a16:creationId xmlns:a16="http://schemas.microsoft.com/office/drawing/2014/main" id="{17C329CF-F1FC-4F13-D9FB-0B641CB69F7D}"/>
                  </a:ext>
                </a:extLst>
              </p:cNvPr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g3acbb144eea_1_6349">
                <a:extLst>
                  <a:ext uri="{FF2B5EF4-FFF2-40B4-BE49-F238E27FC236}">
                    <a16:creationId xmlns:a16="http://schemas.microsoft.com/office/drawing/2014/main" id="{81CF8A04-8883-E37A-7427-1330C5D35555}"/>
                  </a:ext>
                </a:extLst>
              </p:cNvPr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g3acbb144eea_1_6349">
                <a:extLst>
                  <a:ext uri="{FF2B5EF4-FFF2-40B4-BE49-F238E27FC236}">
                    <a16:creationId xmlns:a16="http://schemas.microsoft.com/office/drawing/2014/main" id="{F32920CF-04D8-B3E5-A116-E056B4F23E96}"/>
                  </a:ext>
                </a:extLst>
              </p:cNvPr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g3acbb144eea_1_6349">
                <a:extLst>
                  <a:ext uri="{FF2B5EF4-FFF2-40B4-BE49-F238E27FC236}">
                    <a16:creationId xmlns:a16="http://schemas.microsoft.com/office/drawing/2014/main" id="{A6C0B52C-0A4B-FC79-9692-E2BE8AC53EE2}"/>
                  </a:ext>
                </a:extLst>
              </p:cNvPr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g3acbb144eea_1_6349">
                <a:extLst>
                  <a:ext uri="{FF2B5EF4-FFF2-40B4-BE49-F238E27FC236}">
                    <a16:creationId xmlns:a16="http://schemas.microsoft.com/office/drawing/2014/main" id="{8F7B708D-FC8E-6986-DB37-B889CDCDB03F}"/>
                  </a:ext>
                </a:extLst>
              </p:cNvPr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g3acbb144eea_1_6349">
                <a:extLst>
                  <a:ext uri="{FF2B5EF4-FFF2-40B4-BE49-F238E27FC236}">
                    <a16:creationId xmlns:a16="http://schemas.microsoft.com/office/drawing/2014/main" id="{CD60BD87-4D9A-6E0A-9DE6-1BB06DBDDD45}"/>
                  </a:ext>
                </a:extLst>
              </p:cNvPr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g3acbb144eea_1_6349">
                <a:extLst>
                  <a:ext uri="{FF2B5EF4-FFF2-40B4-BE49-F238E27FC236}">
                    <a16:creationId xmlns:a16="http://schemas.microsoft.com/office/drawing/2014/main" id="{A37113AE-2901-69CA-2E65-D86B6566447A}"/>
                  </a:ext>
                </a:extLst>
              </p:cNvPr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g3acbb144eea_1_6349">
                <a:extLst>
                  <a:ext uri="{FF2B5EF4-FFF2-40B4-BE49-F238E27FC236}">
                    <a16:creationId xmlns:a16="http://schemas.microsoft.com/office/drawing/2014/main" id="{375A5D6F-A290-8230-D244-4FCF47AC3CD5}"/>
                  </a:ext>
                </a:extLst>
              </p:cNvPr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g3acbb144eea_1_6349">
                <a:extLst>
                  <a:ext uri="{FF2B5EF4-FFF2-40B4-BE49-F238E27FC236}">
                    <a16:creationId xmlns:a16="http://schemas.microsoft.com/office/drawing/2014/main" id="{5F4C10B8-5265-CCB4-343E-1468D5E6F8B1}"/>
                  </a:ext>
                </a:extLst>
              </p:cNvPr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g3acbb144eea_1_6349">
                <a:extLst>
                  <a:ext uri="{FF2B5EF4-FFF2-40B4-BE49-F238E27FC236}">
                    <a16:creationId xmlns:a16="http://schemas.microsoft.com/office/drawing/2014/main" id="{715FF170-43EA-A9E1-521C-71A4EC5DBAAE}"/>
                  </a:ext>
                </a:extLst>
              </p:cNvPr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g3acbb144eea_1_6349">
                <a:extLst>
                  <a:ext uri="{FF2B5EF4-FFF2-40B4-BE49-F238E27FC236}">
                    <a16:creationId xmlns:a16="http://schemas.microsoft.com/office/drawing/2014/main" id="{765ADE43-7F7A-0F93-637C-45A640BB4449}"/>
                  </a:ext>
                </a:extLst>
              </p:cNvPr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g3acbb144eea_1_6349">
                <a:extLst>
                  <a:ext uri="{FF2B5EF4-FFF2-40B4-BE49-F238E27FC236}">
                    <a16:creationId xmlns:a16="http://schemas.microsoft.com/office/drawing/2014/main" id="{EF893394-5E61-7E4C-CAAE-E5A5EE8F23EB}"/>
                  </a:ext>
                </a:extLst>
              </p:cNvPr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g3acbb144eea_1_6349">
                <a:extLst>
                  <a:ext uri="{FF2B5EF4-FFF2-40B4-BE49-F238E27FC236}">
                    <a16:creationId xmlns:a16="http://schemas.microsoft.com/office/drawing/2014/main" id="{F5C2AC40-1C60-EEC1-0A23-7F81DFB905A1}"/>
                  </a:ext>
                </a:extLst>
              </p:cNvPr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g3acbb144eea_1_6349">
                <a:extLst>
                  <a:ext uri="{FF2B5EF4-FFF2-40B4-BE49-F238E27FC236}">
                    <a16:creationId xmlns:a16="http://schemas.microsoft.com/office/drawing/2014/main" id="{46DDD435-1E5B-6D03-5941-F7BB080D8B6D}"/>
                  </a:ext>
                </a:extLst>
              </p:cNvPr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g3acbb144eea_1_6349">
                <a:extLst>
                  <a:ext uri="{FF2B5EF4-FFF2-40B4-BE49-F238E27FC236}">
                    <a16:creationId xmlns:a16="http://schemas.microsoft.com/office/drawing/2014/main" id="{3CC7B9D8-779C-B844-ABCD-F53EBC6BECF1}"/>
                  </a:ext>
                </a:extLst>
              </p:cNvPr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g3acbb144eea_1_6349">
                <a:extLst>
                  <a:ext uri="{FF2B5EF4-FFF2-40B4-BE49-F238E27FC236}">
                    <a16:creationId xmlns:a16="http://schemas.microsoft.com/office/drawing/2014/main" id="{4219F4BC-AF0B-D2C0-BA80-FD2128075400}"/>
                  </a:ext>
                </a:extLst>
              </p:cNvPr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g3acbb144eea_1_6349">
                <a:extLst>
                  <a:ext uri="{FF2B5EF4-FFF2-40B4-BE49-F238E27FC236}">
                    <a16:creationId xmlns:a16="http://schemas.microsoft.com/office/drawing/2014/main" id="{0FA84057-55B6-E583-E534-26F8317BE4B5}"/>
                  </a:ext>
                </a:extLst>
              </p:cNvPr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g3acbb144eea_1_6349">
                <a:extLst>
                  <a:ext uri="{FF2B5EF4-FFF2-40B4-BE49-F238E27FC236}">
                    <a16:creationId xmlns:a16="http://schemas.microsoft.com/office/drawing/2014/main" id="{4E1E7C48-E32C-0644-B6B1-038472B83BB2}"/>
                  </a:ext>
                </a:extLst>
              </p:cNvPr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g3acbb144eea_1_6349">
                <a:extLst>
                  <a:ext uri="{FF2B5EF4-FFF2-40B4-BE49-F238E27FC236}">
                    <a16:creationId xmlns:a16="http://schemas.microsoft.com/office/drawing/2014/main" id="{9091A5A9-5392-76AE-D556-CB5F0B6DB80B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g3acbb144eea_1_6349">
                <a:extLst>
                  <a:ext uri="{FF2B5EF4-FFF2-40B4-BE49-F238E27FC236}">
                    <a16:creationId xmlns:a16="http://schemas.microsoft.com/office/drawing/2014/main" id="{85AFBB5F-5673-BE08-7C44-0EF8596DEA25}"/>
                  </a:ext>
                </a:extLst>
              </p:cNvPr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g3acbb144eea_1_6349">
                <a:extLst>
                  <a:ext uri="{FF2B5EF4-FFF2-40B4-BE49-F238E27FC236}">
                    <a16:creationId xmlns:a16="http://schemas.microsoft.com/office/drawing/2014/main" id="{98CE6418-7E7A-FD9E-B18A-E991EA590689}"/>
                  </a:ext>
                </a:extLst>
              </p:cNvPr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g3acbb144eea_1_6349">
                <a:extLst>
                  <a:ext uri="{FF2B5EF4-FFF2-40B4-BE49-F238E27FC236}">
                    <a16:creationId xmlns:a16="http://schemas.microsoft.com/office/drawing/2014/main" id="{6F0A747F-FF9D-A076-5BBC-5F7602023343}"/>
                  </a:ext>
                </a:extLst>
              </p:cNvPr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g3acbb144eea_1_6349">
                <a:extLst>
                  <a:ext uri="{FF2B5EF4-FFF2-40B4-BE49-F238E27FC236}">
                    <a16:creationId xmlns:a16="http://schemas.microsoft.com/office/drawing/2014/main" id="{74C62124-7188-2C51-B5F4-9DA5FE8AD473}"/>
                  </a:ext>
                </a:extLst>
              </p:cNvPr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g3acbb144eea_1_6349">
                <a:extLst>
                  <a:ext uri="{FF2B5EF4-FFF2-40B4-BE49-F238E27FC236}">
                    <a16:creationId xmlns:a16="http://schemas.microsoft.com/office/drawing/2014/main" id="{E232B2CF-AB3D-46AB-573E-7FB29A8FC794}"/>
                  </a:ext>
                </a:extLst>
              </p:cNvPr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2" name="Google Shape;12532;g3acbb144eea_1_6349">
                <a:extLst>
                  <a:ext uri="{FF2B5EF4-FFF2-40B4-BE49-F238E27FC236}">
                    <a16:creationId xmlns:a16="http://schemas.microsoft.com/office/drawing/2014/main" id="{A28EB26A-B310-14FF-760A-40FAB5A4FBA0}"/>
                  </a:ext>
                </a:extLst>
              </p:cNvPr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3" name="Google Shape;12533;g3acbb144eea_1_6349">
                <a:extLst>
                  <a:ext uri="{FF2B5EF4-FFF2-40B4-BE49-F238E27FC236}">
                    <a16:creationId xmlns:a16="http://schemas.microsoft.com/office/drawing/2014/main" id="{C9827359-1F0F-C109-45E9-39F2065F6E45}"/>
                  </a:ext>
                </a:extLst>
              </p:cNvPr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g3acbb144eea_1_6349">
                <a:extLst>
                  <a:ext uri="{FF2B5EF4-FFF2-40B4-BE49-F238E27FC236}">
                    <a16:creationId xmlns:a16="http://schemas.microsoft.com/office/drawing/2014/main" id="{3D442663-7005-0C8F-A9E6-418201FE2819}"/>
                  </a:ext>
                </a:extLst>
              </p:cNvPr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g3acbb144eea_1_6349">
                <a:extLst>
                  <a:ext uri="{FF2B5EF4-FFF2-40B4-BE49-F238E27FC236}">
                    <a16:creationId xmlns:a16="http://schemas.microsoft.com/office/drawing/2014/main" id="{F7533DD9-A2D5-E210-693E-4A3766C7191A}"/>
                  </a:ext>
                </a:extLst>
              </p:cNvPr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g3acbb144eea_1_6349">
                <a:extLst>
                  <a:ext uri="{FF2B5EF4-FFF2-40B4-BE49-F238E27FC236}">
                    <a16:creationId xmlns:a16="http://schemas.microsoft.com/office/drawing/2014/main" id="{EA5A515A-607A-9777-7290-D00A99DF146A}"/>
                  </a:ext>
                </a:extLst>
              </p:cNvPr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7" name="Google Shape;12537;g3acbb144eea_1_6349">
                <a:extLst>
                  <a:ext uri="{FF2B5EF4-FFF2-40B4-BE49-F238E27FC236}">
                    <a16:creationId xmlns:a16="http://schemas.microsoft.com/office/drawing/2014/main" id="{3181556B-08BA-F040-6817-F148524C04CC}"/>
                  </a:ext>
                </a:extLst>
              </p:cNvPr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8" name="Google Shape;12538;g3acbb144eea_1_6349">
                <a:extLst>
                  <a:ext uri="{FF2B5EF4-FFF2-40B4-BE49-F238E27FC236}">
                    <a16:creationId xmlns:a16="http://schemas.microsoft.com/office/drawing/2014/main" id="{576CCC31-C4A8-8A47-30DA-79042A250CE9}"/>
                  </a:ext>
                </a:extLst>
              </p:cNvPr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9" name="Google Shape;12539;g3acbb144eea_1_6349">
                <a:extLst>
                  <a:ext uri="{FF2B5EF4-FFF2-40B4-BE49-F238E27FC236}">
                    <a16:creationId xmlns:a16="http://schemas.microsoft.com/office/drawing/2014/main" id="{85C94AEE-B064-4B3B-595A-878F1324A244}"/>
                  </a:ext>
                </a:extLst>
              </p:cNvPr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0" name="Google Shape;12540;g3acbb144eea_1_6349">
                <a:extLst>
                  <a:ext uri="{FF2B5EF4-FFF2-40B4-BE49-F238E27FC236}">
                    <a16:creationId xmlns:a16="http://schemas.microsoft.com/office/drawing/2014/main" id="{81529047-9BF6-E0C7-6BAD-CE823A877193}"/>
                  </a:ext>
                </a:extLst>
              </p:cNvPr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g3acbb144eea_1_6349">
                <a:extLst>
                  <a:ext uri="{FF2B5EF4-FFF2-40B4-BE49-F238E27FC236}">
                    <a16:creationId xmlns:a16="http://schemas.microsoft.com/office/drawing/2014/main" id="{1117AB97-4A64-E8B4-5516-B27FAFB83C15}"/>
                  </a:ext>
                </a:extLst>
              </p:cNvPr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g3acbb144eea_1_6349">
                <a:extLst>
                  <a:ext uri="{FF2B5EF4-FFF2-40B4-BE49-F238E27FC236}">
                    <a16:creationId xmlns:a16="http://schemas.microsoft.com/office/drawing/2014/main" id="{1648ECAA-237A-ABFB-198B-E4F873E059C1}"/>
                  </a:ext>
                </a:extLst>
              </p:cNvPr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g3acbb144eea_1_6349">
                <a:extLst>
                  <a:ext uri="{FF2B5EF4-FFF2-40B4-BE49-F238E27FC236}">
                    <a16:creationId xmlns:a16="http://schemas.microsoft.com/office/drawing/2014/main" id="{732B4E1B-B1E4-31EC-7D4E-62A00D374AAD}"/>
                  </a:ext>
                </a:extLst>
              </p:cNvPr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g3acbb144eea_1_6349">
                <a:extLst>
                  <a:ext uri="{FF2B5EF4-FFF2-40B4-BE49-F238E27FC236}">
                    <a16:creationId xmlns:a16="http://schemas.microsoft.com/office/drawing/2014/main" id="{692330F4-AB10-5043-67ED-A0A3D8D45C63}"/>
                  </a:ext>
                </a:extLst>
              </p:cNvPr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g3acbb144eea_1_6349">
                <a:extLst>
                  <a:ext uri="{FF2B5EF4-FFF2-40B4-BE49-F238E27FC236}">
                    <a16:creationId xmlns:a16="http://schemas.microsoft.com/office/drawing/2014/main" id="{4187E4F8-1203-F660-8930-F6908C556D7D}"/>
                  </a:ext>
                </a:extLst>
              </p:cNvPr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g3acbb144eea_1_6349">
                <a:extLst>
                  <a:ext uri="{FF2B5EF4-FFF2-40B4-BE49-F238E27FC236}">
                    <a16:creationId xmlns:a16="http://schemas.microsoft.com/office/drawing/2014/main" id="{4C78D4A6-CE74-D39F-1DF9-88891FFE30A4}"/>
                  </a:ext>
                </a:extLst>
              </p:cNvPr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g3acbb144eea_1_6349">
                <a:extLst>
                  <a:ext uri="{FF2B5EF4-FFF2-40B4-BE49-F238E27FC236}">
                    <a16:creationId xmlns:a16="http://schemas.microsoft.com/office/drawing/2014/main" id="{FACB137A-8F84-524D-E437-DA8556175CF0}"/>
                  </a:ext>
                </a:extLst>
              </p:cNvPr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g3acbb144eea_1_6349">
                <a:extLst>
                  <a:ext uri="{FF2B5EF4-FFF2-40B4-BE49-F238E27FC236}">
                    <a16:creationId xmlns:a16="http://schemas.microsoft.com/office/drawing/2014/main" id="{D7A0FBB2-4D9C-9880-D7EC-9099B4C367E7}"/>
                  </a:ext>
                </a:extLst>
              </p:cNvPr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9" name="Google Shape;12549;g3acbb144eea_1_6349">
                <a:extLst>
                  <a:ext uri="{FF2B5EF4-FFF2-40B4-BE49-F238E27FC236}">
                    <a16:creationId xmlns:a16="http://schemas.microsoft.com/office/drawing/2014/main" id="{66534C50-E23D-2342-C3FE-C7562B75500A}"/>
                  </a:ext>
                </a:extLst>
              </p:cNvPr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g3acbb144eea_1_6349">
                <a:extLst>
                  <a:ext uri="{FF2B5EF4-FFF2-40B4-BE49-F238E27FC236}">
                    <a16:creationId xmlns:a16="http://schemas.microsoft.com/office/drawing/2014/main" id="{EB7053E5-3F8C-6EB5-1AFB-ED2F14C9A44F}"/>
                  </a:ext>
                </a:extLst>
              </p:cNvPr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g3acbb144eea_1_6349">
                <a:extLst>
                  <a:ext uri="{FF2B5EF4-FFF2-40B4-BE49-F238E27FC236}">
                    <a16:creationId xmlns:a16="http://schemas.microsoft.com/office/drawing/2014/main" id="{84CF745D-FF94-2F97-BD2A-F4F1211DB70D}"/>
                  </a:ext>
                </a:extLst>
              </p:cNvPr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g3acbb144eea_1_6349">
                <a:extLst>
                  <a:ext uri="{FF2B5EF4-FFF2-40B4-BE49-F238E27FC236}">
                    <a16:creationId xmlns:a16="http://schemas.microsoft.com/office/drawing/2014/main" id="{0CF054BD-6566-959A-A455-BCBDC3F631A3}"/>
                  </a:ext>
                </a:extLst>
              </p:cNvPr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53" name="Google Shape;12553;g3acbb144eea_1_6349">
                <a:extLst>
                  <a:ext uri="{FF2B5EF4-FFF2-40B4-BE49-F238E27FC236}">
                    <a16:creationId xmlns:a16="http://schemas.microsoft.com/office/drawing/2014/main" id="{80FC3377-61AF-6903-35BD-DB05B70F9F44}"/>
                  </a:ext>
                </a:extLst>
              </p:cNvPr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2554" name="Google Shape;12554;g3acbb144eea_1_6349">
                  <a:extLst>
                    <a:ext uri="{FF2B5EF4-FFF2-40B4-BE49-F238E27FC236}">
                      <a16:creationId xmlns:a16="http://schemas.microsoft.com/office/drawing/2014/main" id="{775287D7-E543-6220-3758-4C7098F75CE5}"/>
                    </a:ext>
                  </a:extLst>
                </p:cNvPr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g3acbb144eea_1_6349">
                  <a:extLst>
                    <a:ext uri="{FF2B5EF4-FFF2-40B4-BE49-F238E27FC236}">
                      <a16:creationId xmlns:a16="http://schemas.microsoft.com/office/drawing/2014/main" id="{0D249286-44F9-51A8-0B49-3DE99C9A4066}"/>
                    </a:ext>
                  </a:extLst>
                </p:cNvPr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g3acbb144eea_1_6349">
                  <a:extLst>
                    <a:ext uri="{FF2B5EF4-FFF2-40B4-BE49-F238E27FC236}">
                      <a16:creationId xmlns:a16="http://schemas.microsoft.com/office/drawing/2014/main" id="{38043B96-A24C-4A27-E0D0-E10B36F07F6A}"/>
                    </a:ext>
                  </a:extLst>
                </p:cNvPr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g3acbb144eea_1_6349">
                  <a:extLst>
                    <a:ext uri="{FF2B5EF4-FFF2-40B4-BE49-F238E27FC236}">
                      <a16:creationId xmlns:a16="http://schemas.microsoft.com/office/drawing/2014/main" id="{000ECCCE-9D38-427E-5316-EEFBBBCB0153}"/>
                    </a:ext>
                  </a:extLst>
                </p:cNvPr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g3acbb144eea_1_6349">
                  <a:extLst>
                    <a:ext uri="{FF2B5EF4-FFF2-40B4-BE49-F238E27FC236}">
                      <a16:creationId xmlns:a16="http://schemas.microsoft.com/office/drawing/2014/main" id="{6F3F0A5D-D597-A6BF-9E14-F3648172EF2D}"/>
                    </a:ext>
                  </a:extLst>
                </p:cNvPr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g3acbb144eea_1_6349">
                  <a:extLst>
                    <a:ext uri="{FF2B5EF4-FFF2-40B4-BE49-F238E27FC236}">
                      <a16:creationId xmlns:a16="http://schemas.microsoft.com/office/drawing/2014/main" id="{5B510ED3-487C-7BD5-C82B-6F2E4CEF330B}"/>
                    </a:ext>
                  </a:extLst>
                </p:cNvPr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60" name="Google Shape;12560;g3acbb144eea_1_6349">
                <a:extLst>
                  <a:ext uri="{FF2B5EF4-FFF2-40B4-BE49-F238E27FC236}">
                    <a16:creationId xmlns:a16="http://schemas.microsoft.com/office/drawing/2014/main" id="{3C8D96B2-A61A-F78F-C936-71E328908BA1}"/>
                  </a:ext>
                </a:extLst>
              </p:cNvPr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g3acbb144eea_1_6349">
                <a:extLst>
                  <a:ext uri="{FF2B5EF4-FFF2-40B4-BE49-F238E27FC236}">
                    <a16:creationId xmlns:a16="http://schemas.microsoft.com/office/drawing/2014/main" id="{02970F0B-3E0E-39E1-12C4-28FDA7F7A9B6}"/>
                  </a:ext>
                </a:extLst>
              </p:cNvPr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g3acbb144eea_1_6349">
                <a:extLst>
                  <a:ext uri="{FF2B5EF4-FFF2-40B4-BE49-F238E27FC236}">
                    <a16:creationId xmlns:a16="http://schemas.microsoft.com/office/drawing/2014/main" id="{9F44F129-D442-C7B7-AAC7-B0D8B1783F47}"/>
                  </a:ext>
                </a:extLst>
              </p:cNvPr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3" name="Google Shape;12563;g3acbb144eea_1_6349">
                <a:extLst>
                  <a:ext uri="{FF2B5EF4-FFF2-40B4-BE49-F238E27FC236}">
                    <a16:creationId xmlns:a16="http://schemas.microsoft.com/office/drawing/2014/main" id="{51E452C1-F636-A7CC-B248-262A90B3FA64}"/>
                  </a:ext>
                </a:extLst>
              </p:cNvPr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4" name="Google Shape;12564;g3acbb144eea_1_6349">
                <a:extLst>
                  <a:ext uri="{FF2B5EF4-FFF2-40B4-BE49-F238E27FC236}">
                    <a16:creationId xmlns:a16="http://schemas.microsoft.com/office/drawing/2014/main" id="{DC07E1F0-FD95-4E5C-E623-22D54EAC5947}"/>
                  </a:ext>
                </a:extLst>
              </p:cNvPr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g3acbb144eea_1_6349">
                <a:extLst>
                  <a:ext uri="{FF2B5EF4-FFF2-40B4-BE49-F238E27FC236}">
                    <a16:creationId xmlns:a16="http://schemas.microsoft.com/office/drawing/2014/main" id="{6AF9F75A-EB38-77E2-A941-4E59236F8AC2}"/>
                  </a:ext>
                </a:extLst>
              </p:cNvPr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g3acbb144eea_1_6349">
                <a:extLst>
                  <a:ext uri="{FF2B5EF4-FFF2-40B4-BE49-F238E27FC236}">
                    <a16:creationId xmlns:a16="http://schemas.microsoft.com/office/drawing/2014/main" id="{67471E1C-41FF-FACB-0192-8E55FB45D61B}"/>
                  </a:ext>
                </a:extLst>
              </p:cNvPr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g3acbb144eea_1_6349">
                <a:extLst>
                  <a:ext uri="{FF2B5EF4-FFF2-40B4-BE49-F238E27FC236}">
                    <a16:creationId xmlns:a16="http://schemas.microsoft.com/office/drawing/2014/main" id="{9C143019-006B-9118-2FCE-E3D16FA15BF7}"/>
                  </a:ext>
                </a:extLst>
              </p:cNvPr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g3acbb144eea_1_6349">
                <a:extLst>
                  <a:ext uri="{FF2B5EF4-FFF2-40B4-BE49-F238E27FC236}">
                    <a16:creationId xmlns:a16="http://schemas.microsoft.com/office/drawing/2014/main" id="{A33B6913-B853-71B8-7BFA-BE8DBD4FF9F1}"/>
                  </a:ext>
                </a:extLst>
              </p:cNvPr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g3acbb144eea_1_6349">
                <a:extLst>
                  <a:ext uri="{FF2B5EF4-FFF2-40B4-BE49-F238E27FC236}">
                    <a16:creationId xmlns:a16="http://schemas.microsoft.com/office/drawing/2014/main" id="{5A987233-A345-1A2A-95CB-BC63758E0C77}"/>
                  </a:ext>
                </a:extLst>
              </p:cNvPr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g3acbb144eea_1_6349">
                <a:extLst>
                  <a:ext uri="{FF2B5EF4-FFF2-40B4-BE49-F238E27FC236}">
                    <a16:creationId xmlns:a16="http://schemas.microsoft.com/office/drawing/2014/main" id="{6F7EFBEA-6745-5A64-2405-394C18EA875F}"/>
                  </a:ext>
                </a:extLst>
              </p:cNvPr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g3acbb144eea_1_6349">
                <a:extLst>
                  <a:ext uri="{FF2B5EF4-FFF2-40B4-BE49-F238E27FC236}">
                    <a16:creationId xmlns:a16="http://schemas.microsoft.com/office/drawing/2014/main" id="{3AE1CA08-6DB4-8DE8-4DD2-DBF444498CD8}"/>
                  </a:ext>
                </a:extLst>
              </p:cNvPr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2" name="Google Shape;12572;g3acbb144eea_1_6349">
                <a:extLst>
                  <a:ext uri="{FF2B5EF4-FFF2-40B4-BE49-F238E27FC236}">
                    <a16:creationId xmlns:a16="http://schemas.microsoft.com/office/drawing/2014/main" id="{9E3BF9F8-7205-E09E-C3F4-B2BF610C79EB}"/>
                  </a:ext>
                </a:extLst>
              </p:cNvPr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g3acbb144eea_1_6349">
                <a:extLst>
                  <a:ext uri="{FF2B5EF4-FFF2-40B4-BE49-F238E27FC236}">
                    <a16:creationId xmlns:a16="http://schemas.microsoft.com/office/drawing/2014/main" id="{973F4FC7-BECF-5FA8-8471-44B2BD983804}"/>
                  </a:ext>
                </a:extLst>
              </p:cNvPr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g3acbb144eea_1_6349">
                <a:extLst>
                  <a:ext uri="{FF2B5EF4-FFF2-40B4-BE49-F238E27FC236}">
                    <a16:creationId xmlns:a16="http://schemas.microsoft.com/office/drawing/2014/main" id="{D48FF3E2-42FA-8641-4267-86F201FCA1C7}"/>
                  </a:ext>
                </a:extLst>
              </p:cNvPr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g3acbb144eea_1_6349">
                <a:extLst>
                  <a:ext uri="{FF2B5EF4-FFF2-40B4-BE49-F238E27FC236}">
                    <a16:creationId xmlns:a16="http://schemas.microsoft.com/office/drawing/2014/main" id="{02A08E87-D0A5-2289-F4A9-51734F8724FD}"/>
                  </a:ext>
                </a:extLst>
              </p:cNvPr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g3acbb144eea_1_6349">
                <a:extLst>
                  <a:ext uri="{FF2B5EF4-FFF2-40B4-BE49-F238E27FC236}">
                    <a16:creationId xmlns:a16="http://schemas.microsoft.com/office/drawing/2014/main" id="{1E0BA0FD-A934-A8D8-6E95-F942FA40F22D}"/>
                  </a:ext>
                </a:extLst>
              </p:cNvPr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g3acbb144eea_1_6349">
                <a:extLst>
                  <a:ext uri="{FF2B5EF4-FFF2-40B4-BE49-F238E27FC236}">
                    <a16:creationId xmlns:a16="http://schemas.microsoft.com/office/drawing/2014/main" id="{16F19038-FF16-ECB0-5B70-278335FCEF2B}"/>
                  </a:ext>
                </a:extLst>
              </p:cNvPr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g3acbb144eea_1_6349">
                <a:extLst>
                  <a:ext uri="{FF2B5EF4-FFF2-40B4-BE49-F238E27FC236}">
                    <a16:creationId xmlns:a16="http://schemas.microsoft.com/office/drawing/2014/main" id="{BBBFB23A-6704-7AD2-3F40-B4BFBC9CED48}"/>
                  </a:ext>
                </a:extLst>
              </p:cNvPr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g3acbb144eea_1_6349">
                <a:extLst>
                  <a:ext uri="{FF2B5EF4-FFF2-40B4-BE49-F238E27FC236}">
                    <a16:creationId xmlns:a16="http://schemas.microsoft.com/office/drawing/2014/main" id="{2A48BD44-937A-D37B-1178-B79C54E8C1A7}"/>
                  </a:ext>
                </a:extLst>
              </p:cNvPr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g3acbb144eea_1_6349">
                <a:extLst>
                  <a:ext uri="{FF2B5EF4-FFF2-40B4-BE49-F238E27FC236}">
                    <a16:creationId xmlns:a16="http://schemas.microsoft.com/office/drawing/2014/main" id="{9BBF6D18-833C-17A2-BA88-AD62C3F4D66A}"/>
                  </a:ext>
                </a:extLst>
              </p:cNvPr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1" name="Google Shape;12581;g3acbb144eea_1_6349">
                <a:extLst>
                  <a:ext uri="{FF2B5EF4-FFF2-40B4-BE49-F238E27FC236}">
                    <a16:creationId xmlns:a16="http://schemas.microsoft.com/office/drawing/2014/main" id="{F475667B-3144-145E-B01E-26632025E628}"/>
                  </a:ext>
                </a:extLst>
              </p:cNvPr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2" name="Google Shape;12582;g3acbb144eea_1_6349">
                <a:extLst>
                  <a:ext uri="{FF2B5EF4-FFF2-40B4-BE49-F238E27FC236}">
                    <a16:creationId xmlns:a16="http://schemas.microsoft.com/office/drawing/2014/main" id="{00C7732F-880C-5D8D-5EA5-B23DE07C68FF}"/>
                  </a:ext>
                </a:extLst>
              </p:cNvPr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g3acbb144eea_1_6349">
                <a:extLst>
                  <a:ext uri="{FF2B5EF4-FFF2-40B4-BE49-F238E27FC236}">
                    <a16:creationId xmlns:a16="http://schemas.microsoft.com/office/drawing/2014/main" id="{7B739380-2300-E7AB-BAC1-9A6A2650BB47}"/>
                  </a:ext>
                </a:extLst>
              </p:cNvPr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g3acbb144eea_1_6349">
                <a:extLst>
                  <a:ext uri="{FF2B5EF4-FFF2-40B4-BE49-F238E27FC236}">
                    <a16:creationId xmlns:a16="http://schemas.microsoft.com/office/drawing/2014/main" id="{11338270-EAD4-1358-8FF1-FB19897ED19F}"/>
                  </a:ext>
                </a:extLst>
              </p:cNvPr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g3acbb144eea_1_6349">
                <a:extLst>
                  <a:ext uri="{FF2B5EF4-FFF2-40B4-BE49-F238E27FC236}">
                    <a16:creationId xmlns:a16="http://schemas.microsoft.com/office/drawing/2014/main" id="{77C86FA2-C7DD-D873-591C-55C2197A89D4}"/>
                  </a:ext>
                </a:extLst>
              </p:cNvPr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g3acbb144eea_1_6349">
                <a:extLst>
                  <a:ext uri="{FF2B5EF4-FFF2-40B4-BE49-F238E27FC236}">
                    <a16:creationId xmlns:a16="http://schemas.microsoft.com/office/drawing/2014/main" id="{62ECB997-988C-BCB3-540A-84A860F09F8A}"/>
                  </a:ext>
                </a:extLst>
              </p:cNvPr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g3acbb144eea_1_6349">
                <a:extLst>
                  <a:ext uri="{FF2B5EF4-FFF2-40B4-BE49-F238E27FC236}">
                    <a16:creationId xmlns:a16="http://schemas.microsoft.com/office/drawing/2014/main" id="{17A8035E-8C49-6243-B644-E7FC05BC4559}"/>
                  </a:ext>
                </a:extLst>
              </p:cNvPr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88" name="Google Shape;12588;g3acbb144eea_1_6349">
                <a:extLst>
                  <a:ext uri="{FF2B5EF4-FFF2-40B4-BE49-F238E27FC236}">
                    <a16:creationId xmlns:a16="http://schemas.microsoft.com/office/drawing/2014/main" id="{75C173E6-C007-46DD-FEB6-61C9645912CF}"/>
                  </a:ext>
                </a:extLst>
              </p:cNvPr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2589" name="Google Shape;12589;g3acbb144eea_1_6349">
                  <a:extLst>
                    <a:ext uri="{FF2B5EF4-FFF2-40B4-BE49-F238E27FC236}">
                      <a16:creationId xmlns:a16="http://schemas.microsoft.com/office/drawing/2014/main" id="{BDAA18F0-FF88-53F0-F304-ADD655B36F5E}"/>
                    </a:ext>
                  </a:extLst>
                </p:cNvPr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g3acbb144eea_1_6349">
                  <a:extLst>
                    <a:ext uri="{FF2B5EF4-FFF2-40B4-BE49-F238E27FC236}">
                      <a16:creationId xmlns:a16="http://schemas.microsoft.com/office/drawing/2014/main" id="{4DBC7F12-58C4-CB88-9D98-5423B1356421}"/>
                    </a:ext>
                  </a:extLst>
                </p:cNvPr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g3acbb144eea_1_6349">
                  <a:extLst>
                    <a:ext uri="{FF2B5EF4-FFF2-40B4-BE49-F238E27FC236}">
                      <a16:creationId xmlns:a16="http://schemas.microsoft.com/office/drawing/2014/main" id="{7A79D405-FEEF-F478-0303-1A0727451B9A}"/>
                    </a:ext>
                  </a:extLst>
                </p:cNvPr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g3acbb144eea_1_6349">
                  <a:extLst>
                    <a:ext uri="{FF2B5EF4-FFF2-40B4-BE49-F238E27FC236}">
                      <a16:creationId xmlns:a16="http://schemas.microsoft.com/office/drawing/2014/main" id="{D448B953-9468-6D2E-9B09-AF6AE6A1F930}"/>
                    </a:ext>
                  </a:extLst>
                </p:cNvPr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g3acbb144eea_1_6349">
                  <a:extLst>
                    <a:ext uri="{FF2B5EF4-FFF2-40B4-BE49-F238E27FC236}">
                      <a16:creationId xmlns:a16="http://schemas.microsoft.com/office/drawing/2014/main" id="{CDFA8371-EDB6-69BC-BAAE-C9F6C6AC9C22}"/>
                    </a:ext>
                  </a:extLst>
                </p:cNvPr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4" name="Google Shape;12594;g3acbb144eea_1_6349">
                <a:extLst>
                  <a:ext uri="{FF2B5EF4-FFF2-40B4-BE49-F238E27FC236}">
                    <a16:creationId xmlns:a16="http://schemas.microsoft.com/office/drawing/2014/main" id="{3FCD01D6-9656-AAA6-22D1-48D0D4D2E285}"/>
                  </a:ext>
                </a:extLst>
              </p:cNvPr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g3acbb144eea_1_6349">
                <a:extLst>
                  <a:ext uri="{FF2B5EF4-FFF2-40B4-BE49-F238E27FC236}">
                    <a16:creationId xmlns:a16="http://schemas.microsoft.com/office/drawing/2014/main" id="{96400D72-D9D6-73D3-0B72-FA2FCD18E8DE}"/>
                  </a:ext>
                </a:extLst>
              </p:cNvPr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g3acbb144eea_1_6349">
                <a:extLst>
                  <a:ext uri="{FF2B5EF4-FFF2-40B4-BE49-F238E27FC236}">
                    <a16:creationId xmlns:a16="http://schemas.microsoft.com/office/drawing/2014/main" id="{8CB798F5-2021-540E-20EF-90C4CAE0D84E}"/>
                  </a:ext>
                </a:extLst>
              </p:cNvPr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g3acbb144eea_1_6349">
                <a:extLst>
                  <a:ext uri="{FF2B5EF4-FFF2-40B4-BE49-F238E27FC236}">
                    <a16:creationId xmlns:a16="http://schemas.microsoft.com/office/drawing/2014/main" id="{E05F9D12-7CF5-EA70-567B-03DF6DF49AE8}"/>
                  </a:ext>
                </a:extLst>
              </p:cNvPr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8" name="Google Shape;12598;g3acbb144eea_1_6349">
                <a:extLst>
                  <a:ext uri="{FF2B5EF4-FFF2-40B4-BE49-F238E27FC236}">
                    <a16:creationId xmlns:a16="http://schemas.microsoft.com/office/drawing/2014/main" id="{C6DCF68E-E545-3FF9-D9DA-79CE86258684}"/>
                  </a:ext>
                </a:extLst>
              </p:cNvPr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9" name="Google Shape;12599;g3acbb144eea_1_6349">
                <a:extLst>
                  <a:ext uri="{FF2B5EF4-FFF2-40B4-BE49-F238E27FC236}">
                    <a16:creationId xmlns:a16="http://schemas.microsoft.com/office/drawing/2014/main" id="{9CF078A5-2789-CFCE-AD39-C4288C9AFBB1}"/>
                  </a:ext>
                </a:extLst>
              </p:cNvPr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0" name="Google Shape;12600;g3acbb144eea_1_6349">
                <a:extLst>
                  <a:ext uri="{FF2B5EF4-FFF2-40B4-BE49-F238E27FC236}">
                    <a16:creationId xmlns:a16="http://schemas.microsoft.com/office/drawing/2014/main" id="{80514E1D-E03B-65D6-6AF5-106DF0590328}"/>
                  </a:ext>
                </a:extLst>
              </p:cNvPr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g3acbb144eea_1_6349">
                <a:extLst>
                  <a:ext uri="{FF2B5EF4-FFF2-40B4-BE49-F238E27FC236}">
                    <a16:creationId xmlns:a16="http://schemas.microsoft.com/office/drawing/2014/main" id="{AD042258-8782-984E-DB85-19F07B07D042}"/>
                  </a:ext>
                </a:extLst>
              </p:cNvPr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2" name="Google Shape;12602;g3acbb144eea_1_6349">
                <a:extLst>
                  <a:ext uri="{FF2B5EF4-FFF2-40B4-BE49-F238E27FC236}">
                    <a16:creationId xmlns:a16="http://schemas.microsoft.com/office/drawing/2014/main" id="{38525BF2-F56F-AFEF-3E93-A9166409D9F3}"/>
                  </a:ext>
                </a:extLst>
              </p:cNvPr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3" name="Google Shape;12603;g3acbb144eea_1_6349">
                <a:extLst>
                  <a:ext uri="{FF2B5EF4-FFF2-40B4-BE49-F238E27FC236}">
                    <a16:creationId xmlns:a16="http://schemas.microsoft.com/office/drawing/2014/main" id="{BFF05D81-D1F3-8BFB-EB2B-90AE76B5260A}"/>
                  </a:ext>
                </a:extLst>
              </p:cNvPr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g3acbb144eea_1_6349">
                <a:extLst>
                  <a:ext uri="{FF2B5EF4-FFF2-40B4-BE49-F238E27FC236}">
                    <a16:creationId xmlns:a16="http://schemas.microsoft.com/office/drawing/2014/main" id="{0BB1255A-DE5F-7807-AD8B-A0E1C6630682}"/>
                  </a:ext>
                </a:extLst>
              </p:cNvPr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g3acbb144eea_1_6349">
                <a:extLst>
                  <a:ext uri="{FF2B5EF4-FFF2-40B4-BE49-F238E27FC236}">
                    <a16:creationId xmlns:a16="http://schemas.microsoft.com/office/drawing/2014/main" id="{313C50E3-160A-655B-3613-CA3536BEB89A}"/>
                  </a:ext>
                </a:extLst>
              </p:cNvPr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g3acbb144eea_1_6349">
                <a:extLst>
                  <a:ext uri="{FF2B5EF4-FFF2-40B4-BE49-F238E27FC236}">
                    <a16:creationId xmlns:a16="http://schemas.microsoft.com/office/drawing/2014/main" id="{3D9ADC77-FE1B-8379-BA55-10B8002D8717}"/>
                  </a:ext>
                </a:extLst>
              </p:cNvPr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g3acbb144eea_1_6349">
                <a:extLst>
                  <a:ext uri="{FF2B5EF4-FFF2-40B4-BE49-F238E27FC236}">
                    <a16:creationId xmlns:a16="http://schemas.microsoft.com/office/drawing/2014/main" id="{70D35037-BF2C-5C41-FE21-0068FE5391B4}"/>
                  </a:ext>
                </a:extLst>
              </p:cNvPr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g3acbb144eea_1_6349">
                <a:extLst>
                  <a:ext uri="{FF2B5EF4-FFF2-40B4-BE49-F238E27FC236}">
                    <a16:creationId xmlns:a16="http://schemas.microsoft.com/office/drawing/2014/main" id="{FEFC3598-E607-2344-BDA8-D4B8D41EAD8B}"/>
                  </a:ext>
                </a:extLst>
              </p:cNvPr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g3acbb144eea_1_6349">
                <a:extLst>
                  <a:ext uri="{FF2B5EF4-FFF2-40B4-BE49-F238E27FC236}">
                    <a16:creationId xmlns:a16="http://schemas.microsoft.com/office/drawing/2014/main" id="{7557D75F-ADAC-2368-D1DE-313EA3E19B1E}"/>
                  </a:ext>
                </a:extLst>
              </p:cNvPr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g3acbb144eea_1_6349">
                <a:extLst>
                  <a:ext uri="{FF2B5EF4-FFF2-40B4-BE49-F238E27FC236}">
                    <a16:creationId xmlns:a16="http://schemas.microsoft.com/office/drawing/2014/main" id="{A65D68E3-3720-2E14-AFFD-7C6A2769FB7F}"/>
                  </a:ext>
                </a:extLst>
              </p:cNvPr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g3acbb144eea_1_6349">
                <a:extLst>
                  <a:ext uri="{FF2B5EF4-FFF2-40B4-BE49-F238E27FC236}">
                    <a16:creationId xmlns:a16="http://schemas.microsoft.com/office/drawing/2014/main" id="{DCD09538-E0FD-FA24-7620-6DFE5FFF2F87}"/>
                  </a:ext>
                </a:extLst>
              </p:cNvPr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g3acbb144eea_1_6349">
                <a:extLst>
                  <a:ext uri="{FF2B5EF4-FFF2-40B4-BE49-F238E27FC236}">
                    <a16:creationId xmlns:a16="http://schemas.microsoft.com/office/drawing/2014/main" id="{BD9038C6-10EB-3AF7-D508-CBA3B1B1F97B}"/>
                  </a:ext>
                </a:extLst>
              </p:cNvPr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g3acbb144eea_1_6349">
                <a:extLst>
                  <a:ext uri="{FF2B5EF4-FFF2-40B4-BE49-F238E27FC236}">
                    <a16:creationId xmlns:a16="http://schemas.microsoft.com/office/drawing/2014/main" id="{69255359-D35C-9047-6A59-3CC750AD34BC}"/>
                  </a:ext>
                </a:extLst>
              </p:cNvPr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g3acbb144eea_1_6349">
                <a:extLst>
                  <a:ext uri="{FF2B5EF4-FFF2-40B4-BE49-F238E27FC236}">
                    <a16:creationId xmlns:a16="http://schemas.microsoft.com/office/drawing/2014/main" id="{7BAF739B-53F5-60CD-1F1E-81B9098F5EA0}"/>
                  </a:ext>
                </a:extLst>
              </p:cNvPr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5" name="Google Shape;12615;g3acbb144eea_1_6349">
                <a:extLst>
                  <a:ext uri="{FF2B5EF4-FFF2-40B4-BE49-F238E27FC236}">
                    <a16:creationId xmlns:a16="http://schemas.microsoft.com/office/drawing/2014/main" id="{4A75312A-8241-564B-5E37-647243D1B69B}"/>
                  </a:ext>
                </a:extLst>
              </p:cNvPr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g3acbb144eea_1_6349">
                <a:extLst>
                  <a:ext uri="{FF2B5EF4-FFF2-40B4-BE49-F238E27FC236}">
                    <a16:creationId xmlns:a16="http://schemas.microsoft.com/office/drawing/2014/main" id="{3337E9BE-2568-2FD2-AF38-06EE3CA1499E}"/>
                  </a:ext>
                </a:extLst>
              </p:cNvPr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g3acbb144eea_1_6349">
                <a:extLst>
                  <a:ext uri="{FF2B5EF4-FFF2-40B4-BE49-F238E27FC236}">
                    <a16:creationId xmlns:a16="http://schemas.microsoft.com/office/drawing/2014/main" id="{3C5EFF66-5105-6A28-E54F-6E9F2F7B9241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8" name="Google Shape;12618;g3acbb144eea_1_6349">
                <a:extLst>
                  <a:ext uri="{FF2B5EF4-FFF2-40B4-BE49-F238E27FC236}">
                    <a16:creationId xmlns:a16="http://schemas.microsoft.com/office/drawing/2014/main" id="{6B5E8B4F-11A4-4FDE-D86E-B99DF0725359}"/>
                  </a:ext>
                </a:extLst>
              </p:cNvPr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9" name="Google Shape;12619;g3acbb144eea_1_6349">
                <a:extLst>
                  <a:ext uri="{FF2B5EF4-FFF2-40B4-BE49-F238E27FC236}">
                    <a16:creationId xmlns:a16="http://schemas.microsoft.com/office/drawing/2014/main" id="{4BE7F1AC-558A-D6EA-62D5-578ED68FBE56}"/>
                  </a:ext>
                </a:extLst>
              </p:cNvPr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0" name="Google Shape;12620;g3acbb144eea_1_6349">
                <a:extLst>
                  <a:ext uri="{FF2B5EF4-FFF2-40B4-BE49-F238E27FC236}">
                    <a16:creationId xmlns:a16="http://schemas.microsoft.com/office/drawing/2014/main" id="{B910CE04-803F-23E4-4DAA-2ACD0476710C}"/>
                  </a:ext>
                </a:extLst>
              </p:cNvPr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1" name="Google Shape;12621;g3acbb144eea_1_6349">
                <a:extLst>
                  <a:ext uri="{FF2B5EF4-FFF2-40B4-BE49-F238E27FC236}">
                    <a16:creationId xmlns:a16="http://schemas.microsoft.com/office/drawing/2014/main" id="{449753C9-2472-5D64-3DBA-9DF8E9711E48}"/>
                  </a:ext>
                </a:extLst>
              </p:cNvPr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g3acbb144eea_1_6349">
                <a:extLst>
                  <a:ext uri="{FF2B5EF4-FFF2-40B4-BE49-F238E27FC236}">
                    <a16:creationId xmlns:a16="http://schemas.microsoft.com/office/drawing/2014/main" id="{3F8D0BBD-C51D-053B-C3E6-62212F05AF83}"/>
                  </a:ext>
                </a:extLst>
              </p:cNvPr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3" name="Google Shape;12623;g3acbb144eea_1_6349">
                <a:extLst>
                  <a:ext uri="{FF2B5EF4-FFF2-40B4-BE49-F238E27FC236}">
                    <a16:creationId xmlns:a16="http://schemas.microsoft.com/office/drawing/2014/main" id="{B0C8082A-A94E-E431-CBA6-9CCF432874E7}"/>
                  </a:ext>
                </a:extLst>
              </p:cNvPr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4" name="Google Shape;12624;g3acbb144eea_1_6349">
                <a:extLst>
                  <a:ext uri="{FF2B5EF4-FFF2-40B4-BE49-F238E27FC236}">
                    <a16:creationId xmlns:a16="http://schemas.microsoft.com/office/drawing/2014/main" id="{2BF2A435-1A4A-9169-4218-EF8D8748F909}"/>
                  </a:ext>
                </a:extLst>
              </p:cNvPr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5" name="Google Shape;12625;g3acbb144eea_1_6349">
                <a:extLst>
                  <a:ext uri="{FF2B5EF4-FFF2-40B4-BE49-F238E27FC236}">
                    <a16:creationId xmlns:a16="http://schemas.microsoft.com/office/drawing/2014/main" id="{A01110E5-8908-4752-F532-6CCE8DF30997}"/>
                  </a:ext>
                </a:extLst>
              </p:cNvPr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6" name="Google Shape;12626;g3acbb144eea_1_6349">
                <a:extLst>
                  <a:ext uri="{FF2B5EF4-FFF2-40B4-BE49-F238E27FC236}">
                    <a16:creationId xmlns:a16="http://schemas.microsoft.com/office/drawing/2014/main" id="{3A811EA8-A719-EA82-E2E4-56A2A07DD308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7" name="Google Shape;12627;g3acbb144eea_1_6349">
                <a:extLst>
                  <a:ext uri="{FF2B5EF4-FFF2-40B4-BE49-F238E27FC236}">
                    <a16:creationId xmlns:a16="http://schemas.microsoft.com/office/drawing/2014/main" id="{81B9AEBE-C9E9-8C20-3C96-79EC44A0EAA7}"/>
                  </a:ext>
                </a:extLst>
              </p:cNvPr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8" name="Google Shape;12628;g3acbb144eea_1_6349">
                <a:extLst>
                  <a:ext uri="{FF2B5EF4-FFF2-40B4-BE49-F238E27FC236}">
                    <a16:creationId xmlns:a16="http://schemas.microsoft.com/office/drawing/2014/main" id="{C7F76844-372D-3AAE-9280-43E7C5B127C8}"/>
                  </a:ext>
                </a:extLst>
              </p:cNvPr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9" name="Google Shape;12629;g3acbb144eea_1_6349">
                <a:extLst>
                  <a:ext uri="{FF2B5EF4-FFF2-40B4-BE49-F238E27FC236}">
                    <a16:creationId xmlns:a16="http://schemas.microsoft.com/office/drawing/2014/main" id="{593B8125-FAA4-3C64-B943-168AA15AEC06}"/>
                  </a:ext>
                </a:extLst>
              </p:cNvPr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0" name="Google Shape;12630;g3acbb144eea_1_6349">
                <a:extLst>
                  <a:ext uri="{FF2B5EF4-FFF2-40B4-BE49-F238E27FC236}">
                    <a16:creationId xmlns:a16="http://schemas.microsoft.com/office/drawing/2014/main" id="{67DE8365-0638-83B0-5639-D440B174497C}"/>
                  </a:ext>
                </a:extLst>
              </p:cNvPr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1" name="Google Shape;12631;g3acbb144eea_1_6349">
                <a:extLst>
                  <a:ext uri="{FF2B5EF4-FFF2-40B4-BE49-F238E27FC236}">
                    <a16:creationId xmlns:a16="http://schemas.microsoft.com/office/drawing/2014/main" id="{191B46BB-65F4-D065-A561-E29084271A10}"/>
                  </a:ext>
                </a:extLst>
              </p:cNvPr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2" name="Google Shape;12632;g3acbb144eea_1_6349">
                <a:extLst>
                  <a:ext uri="{FF2B5EF4-FFF2-40B4-BE49-F238E27FC236}">
                    <a16:creationId xmlns:a16="http://schemas.microsoft.com/office/drawing/2014/main" id="{276CB215-B1CA-F9DB-F961-57106E8DF4C1}"/>
                  </a:ext>
                </a:extLst>
              </p:cNvPr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3" name="Google Shape;12633;g3acbb144eea_1_6349">
                <a:extLst>
                  <a:ext uri="{FF2B5EF4-FFF2-40B4-BE49-F238E27FC236}">
                    <a16:creationId xmlns:a16="http://schemas.microsoft.com/office/drawing/2014/main" id="{7001973D-6A9A-F3B7-61F6-6401E7BD777C}"/>
                  </a:ext>
                </a:extLst>
              </p:cNvPr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g3acbb144eea_1_6349">
                <a:extLst>
                  <a:ext uri="{FF2B5EF4-FFF2-40B4-BE49-F238E27FC236}">
                    <a16:creationId xmlns:a16="http://schemas.microsoft.com/office/drawing/2014/main" id="{D4F4E454-E640-1ED3-CC37-85518DAB1E31}"/>
                  </a:ext>
                </a:extLst>
              </p:cNvPr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g3acbb144eea_1_6349">
                <a:extLst>
                  <a:ext uri="{FF2B5EF4-FFF2-40B4-BE49-F238E27FC236}">
                    <a16:creationId xmlns:a16="http://schemas.microsoft.com/office/drawing/2014/main" id="{11C51386-F429-4AD3-B8B0-03E8EE901AE2}"/>
                  </a:ext>
                </a:extLst>
              </p:cNvPr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g3acbb144eea_1_6349">
                <a:extLst>
                  <a:ext uri="{FF2B5EF4-FFF2-40B4-BE49-F238E27FC236}">
                    <a16:creationId xmlns:a16="http://schemas.microsoft.com/office/drawing/2014/main" id="{27D992A4-3B5E-A712-1F57-132A5C8F9EDB}"/>
                  </a:ext>
                </a:extLst>
              </p:cNvPr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g3acbb144eea_1_6349">
                <a:extLst>
                  <a:ext uri="{FF2B5EF4-FFF2-40B4-BE49-F238E27FC236}">
                    <a16:creationId xmlns:a16="http://schemas.microsoft.com/office/drawing/2014/main" id="{0CCB4DA4-2EA7-DAFA-E360-366FDB3AFED3}"/>
                  </a:ext>
                </a:extLst>
              </p:cNvPr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8" name="Google Shape;12638;g3acbb144eea_1_6349">
                <a:extLst>
                  <a:ext uri="{FF2B5EF4-FFF2-40B4-BE49-F238E27FC236}">
                    <a16:creationId xmlns:a16="http://schemas.microsoft.com/office/drawing/2014/main" id="{5C948ECE-D35E-64CC-FB4D-FEB2A895BE83}"/>
                  </a:ext>
                </a:extLst>
              </p:cNvPr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9" name="Google Shape;12639;g3acbb144eea_1_6349">
                <a:extLst>
                  <a:ext uri="{FF2B5EF4-FFF2-40B4-BE49-F238E27FC236}">
                    <a16:creationId xmlns:a16="http://schemas.microsoft.com/office/drawing/2014/main" id="{7E132E0F-5556-A1F2-AAD0-40DD5EF4FAF8}"/>
                  </a:ext>
                </a:extLst>
              </p:cNvPr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0" name="Google Shape;12640;g3acbb144eea_1_6349">
                <a:extLst>
                  <a:ext uri="{FF2B5EF4-FFF2-40B4-BE49-F238E27FC236}">
                    <a16:creationId xmlns:a16="http://schemas.microsoft.com/office/drawing/2014/main" id="{E7C96B90-4BE9-CB16-3D1B-263C8EBA3EA2}"/>
                  </a:ext>
                </a:extLst>
              </p:cNvPr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1" name="Google Shape;12641;g3acbb144eea_1_6349">
                <a:extLst>
                  <a:ext uri="{FF2B5EF4-FFF2-40B4-BE49-F238E27FC236}">
                    <a16:creationId xmlns:a16="http://schemas.microsoft.com/office/drawing/2014/main" id="{D25BA432-52A0-68B0-FB7A-916C5F554820}"/>
                  </a:ext>
                </a:extLst>
              </p:cNvPr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2" name="Google Shape;12642;g3acbb144eea_1_6349">
                <a:extLst>
                  <a:ext uri="{FF2B5EF4-FFF2-40B4-BE49-F238E27FC236}">
                    <a16:creationId xmlns:a16="http://schemas.microsoft.com/office/drawing/2014/main" id="{26BB196B-0C7E-CC5F-1293-E1D26F0E45AF}"/>
                  </a:ext>
                </a:extLst>
              </p:cNvPr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3" name="Google Shape;12643;g3acbb144eea_1_6349">
                <a:extLst>
                  <a:ext uri="{FF2B5EF4-FFF2-40B4-BE49-F238E27FC236}">
                    <a16:creationId xmlns:a16="http://schemas.microsoft.com/office/drawing/2014/main" id="{EFC05C29-BA20-368D-D227-81BD95839191}"/>
                  </a:ext>
                </a:extLst>
              </p:cNvPr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4" name="Google Shape;12644;g3acbb144eea_1_6349">
                <a:extLst>
                  <a:ext uri="{FF2B5EF4-FFF2-40B4-BE49-F238E27FC236}">
                    <a16:creationId xmlns:a16="http://schemas.microsoft.com/office/drawing/2014/main" id="{2C1085F5-DD0F-54AE-6F92-3EB9ECBC8AF2}"/>
                  </a:ext>
                </a:extLst>
              </p:cNvPr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5" name="Google Shape;12645;g3acbb144eea_1_6349">
                <a:extLst>
                  <a:ext uri="{FF2B5EF4-FFF2-40B4-BE49-F238E27FC236}">
                    <a16:creationId xmlns:a16="http://schemas.microsoft.com/office/drawing/2014/main" id="{77548419-2B1E-203B-791D-B45993C7EEC7}"/>
                  </a:ext>
                </a:extLst>
              </p:cNvPr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6" name="Google Shape;12646;g3acbb144eea_1_6349">
                <a:extLst>
                  <a:ext uri="{FF2B5EF4-FFF2-40B4-BE49-F238E27FC236}">
                    <a16:creationId xmlns:a16="http://schemas.microsoft.com/office/drawing/2014/main" id="{181370FA-08EE-EE5D-7F86-0814FACD2B2A}"/>
                  </a:ext>
                </a:extLst>
              </p:cNvPr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7" name="Google Shape;12647;g3acbb144eea_1_6349">
                <a:extLst>
                  <a:ext uri="{FF2B5EF4-FFF2-40B4-BE49-F238E27FC236}">
                    <a16:creationId xmlns:a16="http://schemas.microsoft.com/office/drawing/2014/main" id="{27414B21-2B9C-6D28-07DD-E37DC48CF98A}"/>
                  </a:ext>
                </a:extLst>
              </p:cNvPr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8" name="Google Shape;12648;g3acbb144eea_1_6349">
                <a:extLst>
                  <a:ext uri="{FF2B5EF4-FFF2-40B4-BE49-F238E27FC236}">
                    <a16:creationId xmlns:a16="http://schemas.microsoft.com/office/drawing/2014/main" id="{812AD199-EA1D-B764-43C3-34FAD5C6E751}"/>
                  </a:ext>
                </a:extLst>
              </p:cNvPr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9" name="Google Shape;12649;g3acbb144eea_1_6349">
                <a:extLst>
                  <a:ext uri="{FF2B5EF4-FFF2-40B4-BE49-F238E27FC236}">
                    <a16:creationId xmlns:a16="http://schemas.microsoft.com/office/drawing/2014/main" id="{0DEDED3E-8E3E-EC47-5EC1-BE8FDCF0D0A8}"/>
                  </a:ext>
                </a:extLst>
              </p:cNvPr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0" name="Google Shape;12650;g3acbb144eea_1_6349">
                <a:extLst>
                  <a:ext uri="{FF2B5EF4-FFF2-40B4-BE49-F238E27FC236}">
                    <a16:creationId xmlns:a16="http://schemas.microsoft.com/office/drawing/2014/main" id="{835129CA-BE7A-FB20-EBD5-55B8A52BF02B}"/>
                  </a:ext>
                </a:extLst>
              </p:cNvPr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1" name="Google Shape;12651;g3acbb144eea_1_6349">
                <a:extLst>
                  <a:ext uri="{FF2B5EF4-FFF2-40B4-BE49-F238E27FC236}">
                    <a16:creationId xmlns:a16="http://schemas.microsoft.com/office/drawing/2014/main" id="{A14AAE3A-D0A3-C0CC-39F7-3DC41C544191}"/>
                  </a:ext>
                </a:extLst>
              </p:cNvPr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2" name="Google Shape;12652;g3acbb144eea_1_6349">
                <a:extLst>
                  <a:ext uri="{FF2B5EF4-FFF2-40B4-BE49-F238E27FC236}">
                    <a16:creationId xmlns:a16="http://schemas.microsoft.com/office/drawing/2014/main" id="{DDC34503-EFF6-04A3-7439-983E25C47CEE}"/>
                  </a:ext>
                </a:extLst>
              </p:cNvPr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3" name="Google Shape;12653;g3acbb144eea_1_6349">
                <a:extLst>
                  <a:ext uri="{FF2B5EF4-FFF2-40B4-BE49-F238E27FC236}">
                    <a16:creationId xmlns:a16="http://schemas.microsoft.com/office/drawing/2014/main" id="{A0C6A09A-DE97-49A8-F172-31BCC0AB2EA1}"/>
                  </a:ext>
                </a:extLst>
              </p:cNvPr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4" name="Google Shape;12654;g3acbb144eea_1_6349">
                <a:extLst>
                  <a:ext uri="{FF2B5EF4-FFF2-40B4-BE49-F238E27FC236}">
                    <a16:creationId xmlns:a16="http://schemas.microsoft.com/office/drawing/2014/main" id="{7E9FD54D-979F-D5A0-C3A5-4C004C65514C}"/>
                  </a:ext>
                </a:extLst>
              </p:cNvPr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5" name="Google Shape;12655;g3acbb144eea_1_6349">
                <a:extLst>
                  <a:ext uri="{FF2B5EF4-FFF2-40B4-BE49-F238E27FC236}">
                    <a16:creationId xmlns:a16="http://schemas.microsoft.com/office/drawing/2014/main" id="{C81E1AC8-640F-EA56-3295-BA5B8F2F8E60}"/>
                  </a:ext>
                </a:extLst>
              </p:cNvPr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6" name="Google Shape;12656;g3acbb144eea_1_6349">
                <a:extLst>
                  <a:ext uri="{FF2B5EF4-FFF2-40B4-BE49-F238E27FC236}">
                    <a16:creationId xmlns:a16="http://schemas.microsoft.com/office/drawing/2014/main" id="{191E254E-1854-5DBD-D113-AC5209CA3FDA}"/>
                  </a:ext>
                </a:extLst>
              </p:cNvPr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7" name="Google Shape;12657;g3acbb144eea_1_6349">
                <a:extLst>
                  <a:ext uri="{FF2B5EF4-FFF2-40B4-BE49-F238E27FC236}">
                    <a16:creationId xmlns:a16="http://schemas.microsoft.com/office/drawing/2014/main" id="{B510F772-F1EA-1A3C-43E1-E2FE4594197A}"/>
                  </a:ext>
                </a:extLst>
              </p:cNvPr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8" name="Google Shape;12658;g3acbb144eea_1_6349">
                <a:extLst>
                  <a:ext uri="{FF2B5EF4-FFF2-40B4-BE49-F238E27FC236}">
                    <a16:creationId xmlns:a16="http://schemas.microsoft.com/office/drawing/2014/main" id="{6B5BBA73-1EF9-91A4-00C6-01BF3A91C23E}"/>
                  </a:ext>
                </a:extLst>
              </p:cNvPr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9" name="Google Shape;12659;g3acbb144eea_1_6349">
                <a:extLst>
                  <a:ext uri="{FF2B5EF4-FFF2-40B4-BE49-F238E27FC236}">
                    <a16:creationId xmlns:a16="http://schemas.microsoft.com/office/drawing/2014/main" id="{3E41AD20-3BBE-F39E-44BB-43DA30CF3E4C}"/>
                  </a:ext>
                </a:extLst>
              </p:cNvPr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g3acbb144eea_1_6349">
                <a:extLst>
                  <a:ext uri="{FF2B5EF4-FFF2-40B4-BE49-F238E27FC236}">
                    <a16:creationId xmlns:a16="http://schemas.microsoft.com/office/drawing/2014/main" id="{768DBD0B-A1D1-CD46-8B83-CFDFE3036B30}"/>
                  </a:ext>
                </a:extLst>
              </p:cNvPr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g3acbb144eea_1_6349">
                <a:extLst>
                  <a:ext uri="{FF2B5EF4-FFF2-40B4-BE49-F238E27FC236}">
                    <a16:creationId xmlns:a16="http://schemas.microsoft.com/office/drawing/2014/main" id="{7DC6A561-97A3-210C-9BAC-4E1D179BB66C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2" name="Google Shape;12662;g3acbb144eea_1_6349">
                <a:extLst>
                  <a:ext uri="{FF2B5EF4-FFF2-40B4-BE49-F238E27FC236}">
                    <a16:creationId xmlns:a16="http://schemas.microsoft.com/office/drawing/2014/main" id="{D727E3CD-B338-7F0D-443B-82103CED7D89}"/>
                  </a:ext>
                </a:extLst>
              </p:cNvPr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3" name="Google Shape;12663;g3acbb144eea_1_6349">
                <a:extLst>
                  <a:ext uri="{FF2B5EF4-FFF2-40B4-BE49-F238E27FC236}">
                    <a16:creationId xmlns:a16="http://schemas.microsoft.com/office/drawing/2014/main" id="{8970F314-09E0-D24E-29F1-432F025B1269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g3acbb144eea_1_6349">
                <a:extLst>
                  <a:ext uri="{FF2B5EF4-FFF2-40B4-BE49-F238E27FC236}">
                    <a16:creationId xmlns:a16="http://schemas.microsoft.com/office/drawing/2014/main" id="{86D1A88F-1E72-93D6-299A-7938731C9206}"/>
                  </a:ext>
                </a:extLst>
              </p:cNvPr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g3acbb144eea_1_6349">
                <a:extLst>
                  <a:ext uri="{FF2B5EF4-FFF2-40B4-BE49-F238E27FC236}">
                    <a16:creationId xmlns:a16="http://schemas.microsoft.com/office/drawing/2014/main" id="{92AC543E-A90D-7BEC-B82B-BEC10D447B8C}"/>
                  </a:ext>
                </a:extLst>
              </p:cNvPr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g3acbb144eea_1_6349">
                <a:extLst>
                  <a:ext uri="{FF2B5EF4-FFF2-40B4-BE49-F238E27FC236}">
                    <a16:creationId xmlns:a16="http://schemas.microsoft.com/office/drawing/2014/main" id="{5B435D80-F6D5-543D-C332-6B1B22B0FB1A}"/>
                  </a:ext>
                </a:extLst>
              </p:cNvPr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124" name="Google Shape;11124;g3acbb144eea_1_6349">
            <a:extLst>
              <a:ext uri="{FF2B5EF4-FFF2-40B4-BE49-F238E27FC236}">
                <a16:creationId xmlns:a16="http://schemas.microsoft.com/office/drawing/2014/main" id="{92CA2B2B-EDA2-F394-8CD0-0DF2F1E8D5BE}"/>
              </a:ext>
            </a:extLst>
          </p:cNvPr>
          <p:cNvGrpSpPr/>
          <p:nvPr/>
        </p:nvGrpSpPr>
        <p:grpSpPr>
          <a:xfrm>
            <a:off x="0" y="1713075"/>
            <a:ext cx="6966900" cy="3426000"/>
            <a:chOff x="0" y="1713075"/>
            <a:chExt cx="6966900" cy="3426000"/>
          </a:xfrm>
        </p:grpSpPr>
        <p:grpSp>
          <p:nvGrpSpPr>
            <p:cNvPr id="11125" name="Google Shape;11125;g3acbb144eea_1_6349">
              <a:extLst>
                <a:ext uri="{FF2B5EF4-FFF2-40B4-BE49-F238E27FC236}">
                  <a16:creationId xmlns:a16="http://schemas.microsoft.com/office/drawing/2014/main" id="{064339FD-A888-8C09-C486-2D814DD58817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1126" name="Google Shape;11126;g3acbb144eea_1_6349">
                <a:extLst>
                  <a:ext uri="{FF2B5EF4-FFF2-40B4-BE49-F238E27FC236}">
                    <a16:creationId xmlns:a16="http://schemas.microsoft.com/office/drawing/2014/main" id="{CCF8C0EB-DC1B-E34A-E0B7-4BF4770F8314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7" name="Google Shape;11127;g3acbb144eea_1_6349">
                <a:extLst>
                  <a:ext uri="{FF2B5EF4-FFF2-40B4-BE49-F238E27FC236}">
                    <a16:creationId xmlns:a16="http://schemas.microsoft.com/office/drawing/2014/main" id="{488F961F-05A3-C57E-AAF0-6FA530D410E7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1128" name="Google Shape;11128;g3acbb144eea_1_6349">
              <a:extLst>
                <a:ext uri="{FF2B5EF4-FFF2-40B4-BE49-F238E27FC236}">
                  <a16:creationId xmlns:a16="http://schemas.microsoft.com/office/drawing/2014/main" id="{301FED94-0132-66EC-D87D-93524F0402D2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1129" name="Google Shape;11129;g3acbb144eea_1_6349">
                <a:extLst>
                  <a:ext uri="{FF2B5EF4-FFF2-40B4-BE49-F238E27FC236}">
                    <a16:creationId xmlns:a16="http://schemas.microsoft.com/office/drawing/2014/main" id="{F7392FF9-AFEF-B7C6-5BB4-251977085755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1130" name="Google Shape;11130;g3acbb144eea_1_6349">
                  <a:extLst>
                    <a:ext uri="{FF2B5EF4-FFF2-40B4-BE49-F238E27FC236}">
                      <a16:creationId xmlns:a16="http://schemas.microsoft.com/office/drawing/2014/main" id="{BCC77EF1-5E85-D868-9413-211628E749D3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1" name="Google Shape;11131;g3acbb144eea_1_6349">
                  <a:extLst>
                    <a:ext uri="{FF2B5EF4-FFF2-40B4-BE49-F238E27FC236}">
                      <a16:creationId xmlns:a16="http://schemas.microsoft.com/office/drawing/2014/main" id="{52E1A86E-0AF6-DF78-16C0-4C960A281641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1132" name="Google Shape;11132;g3acbb144eea_1_6349">
                    <a:extLst>
                      <a:ext uri="{FF2B5EF4-FFF2-40B4-BE49-F238E27FC236}">
                        <a16:creationId xmlns:a16="http://schemas.microsoft.com/office/drawing/2014/main" id="{22BFD5BB-D999-B214-7B57-8740B971EA02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3" name="Google Shape;11133;g3acbb144eea_1_6349">
                    <a:extLst>
                      <a:ext uri="{FF2B5EF4-FFF2-40B4-BE49-F238E27FC236}">
                        <a16:creationId xmlns:a16="http://schemas.microsoft.com/office/drawing/2014/main" id="{9A8F567C-673A-2FAE-F98A-B5DE40113EFB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g3acbb144eea_1_6349">
                    <a:extLst>
                      <a:ext uri="{FF2B5EF4-FFF2-40B4-BE49-F238E27FC236}">
                        <a16:creationId xmlns:a16="http://schemas.microsoft.com/office/drawing/2014/main" id="{432A2360-37E1-67A4-83FE-1B2601F0B86B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g3acbb144eea_1_6349">
                    <a:extLst>
                      <a:ext uri="{FF2B5EF4-FFF2-40B4-BE49-F238E27FC236}">
                        <a16:creationId xmlns:a16="http://schemas.microsoft.com/office/drawing/2014/main" id="{7CD70002-7D38-9EFC-FC0B-CD8CD875F0FC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6" name="Google Shape;11136;g3acbb144eea_1_6349">
                    <a:extLst>
                      <a:ext uri="{FF2B5EF4-FFF2-40B4-BE49-F238E27FC236}">
                        <a16:creationId xmlns:a16="http://schemas.microsoft.com/office/drawing/2014/main" id="{49B85B8D-EA1F-642A-865A-754C2A8A9933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7" name="Google Shape;11137;g3acbb144eea_1_6349">
                    <a:extLst>
                      <a:ext uri="{FF2B5EF4-FFF2-40B4-BE49-F238E27FC236}">
                        <a16:creationId xmlns:a16="http://schemas.microsoft.com/office/drawing/2014/main" id="{69790794-661C-E7A9-1413-307B9F6C9A0E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g3acbb144eea_1_6349">
                    <a:extLst>
                      <a:ext uri="{FF2B5EF4-FFF2-40B4-BE49-F238E27FC236}">
                        <a16:creationId xmlns:a16="http://schemas.microsoft.com/office/drawing/2014/main" id="{DFAAA645-6D4E-DB6A-1519-177B6E323569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9" name="Google Shape;11139;g3acbb144eea_1_6349">
                    <a:extLst>
                      <a:ext uri="{FF2B5EF4-FFF2-40B4-BE49-F238E27FC236}">
                        <a16:creationId xmlns:a16="http://schemas.microsoft.com/office/drawing/2014/main" id="{662BE574-8E9C-E7E7-B6EA-4BC74A77277F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0" name="Google Shape;11140;g3acbb144eea_1_6349">
                    <a:extLst>
                      <a:ext uri="{FF2B5EF4-FFF2-40B4-BE49-F238E27FC236}">
                        <a16:creationId xmlns:a16="http://schemas.microsoft.com/office/drawing/2014/main" id="{A73D8A2E-A75C-6EB3-DAF2-070262312029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g3acbb144eea_1_6349">
                    <a:extLst>
                      <a:ext uri="{FF2B5EF4-FFF2-40B4-BE49-F238E27FC236}">
                        <a16:creationId xmlns:a16="http://schemas.microsoft.com/office/drawing/2014/main" id="{1FDB7B67-4842-0502-9EDB-8F3A48194935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2" name="Google Shape;11142;g3acbb144eea_1_6349">
                    <a:extLst>
                      <a:ext uri="{FF2B5EF4-FFF2-40B4-BE49-F238E27FC236}">
                        <a16:creationId xmlns:a16="http://schemas.microsoft.com/office/drawing/2014/main" id="{89465201-74FB-BC34-AC2C-D12CF21A26D8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3" name="Google Shape;11143;g3acbb144eea_1_6349">
                    <a:extLst>
                      <a:ext uri="{FF2B5EF4-FFF2-40B4-BE49-F238E27FC236}">
                        <a16:creationId xmlns:a16="http://schemas.microsoft.com/office/drawing/2014/main" id="{ABD896F2-6DF3-3648-A264-A8197A457FF1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g3acbb144eea_1_6349">
                    <a:extLst>
                      <a:ext uri="{FF2B5EF4-FFF2-40B4-BE49-F238E27FC236}">
                        <a16:creationId xmlns:a16="http://schemas.microsoft.com/office/drawing/2014/main" id="{CFA013CD-F55D-50F5-DA9C-E050AE71B460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5" name="Google Shape;11145;g3acbb144eea_1_6349">
                    <a:extLst>
                      <a:ext uri="{FF2B5EF4-FFF2-40B4-BE49-F238E27FC236}">
                        <a16:creationId xmlns:a16="http://schemas.microsoft.com/office/drawing/2014/main" id="{CBF93AF6-3497-A05E-066D-DF07B5A4C75C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6" name="Google Shape;11146;g3acbb144eea_1_6349">
                    <a:extLst>
                      <a:ext uri="{FF2B5EF4-FFF2-40B4-BE49-F238E27FC236}">
                        <a16:creationId xmlns:a16="http://schemas.microsoft.com/office/drawing/2014/main" id="{189CF0BE-76BA-56DB-BE47-99293192C026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g3acbb144eea_1_6349">
                    <a:extLst>
                      <a:ext uri="{FF2B5EF4-FFF2-40B4-BE49-F238E27FC236}">
                        <a16:creationId xmlns:a16="http://schemas.microsoft.com/office/drawing/2014/main" id="{DF722C58-DB84-3028-E91E-A29D08D135CD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8" name="Google Shape;11148;g3acbb144eea_1_6349">
                    <a:extLst>
                      <a:ext uri="{FF2B5EF4-FFF2-40B4-BE49-F238E27FC236}">
                        <a16:creationId xmlns:a16="http://schemas.microsoft.com/office/drawing/2014/main" id="{CB871565-9352-826B-47EA-FE4A5269AEA5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9" name="Google Shape;11149;g3acbb144eea_1_6349">
                    <a:extLst>
                      <a:ext uri="{FF2B5EF4-FFF2-40B4-BE49-F238E27FC236}">
                        <a16:creationId xmlns:a16="http://schemas.microsoft.com/office/drawing/2014/main" id="{4B67834D-31D1-86BC-9864-3CCFC28FDDD3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g3acbb144eea_1_6349">
                    <a:extLst>
                      <a:ext uri="{FF2B5EF4-FFF2-40B4-BE49-F238E27FC236}">
                        <a16:creationId xmlns:a16="http://schemas.microsoft.com/office/drawing/2014/main" id="{22043607-BBD3-05A4-2C50-39D35B91AE47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1" name="Google Shape;11151;g3acbb144eea_1_6349">
                    <a:extLst>
                      <a:ext uri="{FF2B5EF4-FFF2-40B4-BE49-F238E27FC236}">
                        <a16:creationId xmlns:a16="http://schemas.microsoft.com/office/drawing/2014/main" id="{C6302CEA-8312-8F85-3162-D1608CA4A130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2" name="Google Shape;11152;g3acbb144eea_1_6349">
                    <a:extLst>
                      <a:ext uri="{FF2B5EF4-FFF2-40B4-BE49-F238E27FC236}">
                        <a16:creationId xmlns:a16="http://schemas.microsoft.com/office/drawing/2014/main" id="{9A89116C-8C50-1729-E335-874283A3A03E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g3acbb144eea_1_6349">
                    <a:extLst>
                      <a:ext uri="{FF2B5EF4-FFF2-40B4-BE49-F238E27FC236}">
                        <a16:creationId xmlns:a16="http://schemas.microsoft.com/office/drawing/2014/main" id="{C6618A2B-A050-B891-151D-3A39DB0613D3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4" name="Google Shape;11154;g3acbb144eea_1_6349">
                    <a:extLst>
                      <a:ext uri="{FF2B5EF4-FFF2-40B4-BE49-F238E27FC236}">
                        <a16:creationId xmlns:a16="http://schemas.microsoft.com/office/drawing/2014/main" id="{A9BFD2E9-8175-EED3-864F-4EA2CF2E6847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5" name="Google Shape;11155;g3acbb144eea_1_6349">
                    <a:extLst>
                      <a:ext uri="{FF2B5EF4-FFF2-40B4-BE49-F238E27FC236}">
                        <a16:creationId xmlns:a16="http://schemas.microsoft.com/office/drawing/2014/main" id="{7204088D-6F93-BB41-8FA9-08804F66B2FE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g3acbb144eea_1_6349">
                    <a:extLst>
                      <a:ext uri="{FF2B5EF4-FFF2-40B4-BE49-F238E27FC236}">
                        <a16:creationId xmlns:a16="http://schemas.microsoft.com/office/drawing/2014/main" id="{3730512F-72D6-676A-D041-EA75E0B3A647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7" name="Google Shape;11157;g3acbb144eea_1_6349">
                    <a:extLst>
                      <a:ext uri="{FF2B5EF4-FFF2-40B4-BE49-F238E27FC236}">
                        <a16:creationId xmlns:a16="http://schemas.microsoft.com/office/drawing/2014/main" id="{5CC24CAF-8C09-93E6-EA45-B9FE3C2040D3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8" name="Google Shape;11158;g3acbb144eea_1_6349">
                    <a:extLst>
                      <a:ext uri="{FF2B5EF4-FFF2-40B4-BE49-F238E27FC236}">
                        <a16:creationId xmlns:a16="http://schemas.microsoft.com/office/drawing/2014/main" id="{9DB62275-A7AC-D9CB-359F-3DA835EB826A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g3acbb144eea_1_6349">
                    <a:extLst>
                      <a:ext uri="{FF2B5EF4-FFF2-40B4-BE49-F238E27FC236}">
                        <a16:creationId xmlns:a16="http://schemas.microsoft.com/office/drawing/2014/main" id="{E84A84E5-9C6D-1AF4-2278-4896DC134C81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0" name="Google Shape;11160;g3acbb144eea_1_6349">
                    <a:extLst>
                      <a:ext uri="{FF2B5EF4-FFF2-40B4-BE49-F238E27FC236}">
                        <a16:creationId xmlns:a16="http://schemas.microsoft.com/office/drawing/2014/main" id="{1C8B28CA-81D1-5103-25CF-A6F7092007FC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1" name="Google Shape;11161;g3acbb144eea_1_6349">
                    <a:extLst>
                      <a:ext uri="{FF2B5EF4-FFF2-40B4-BE49-F238E27FC236}">
                        <a16:creationId xmlns:a16="http://schemas.microsoft.com/office/drawing/2014/main" id="{1A9D90CE-9254-D896-F88F-A648797625EB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g3acbb144eea_1_6349">
                    <a:extLst>
                      <a:ext uri="{FF2B5EF4-FFF2-40B4-BE49-F238E27FC236}">
                        <a16:creationId xmlns:a16="http://schemas.microsoft.com/office/drawing/2014/main" id="{11B69C70-7A5F-4CFC-A7C9-352914769093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3" name="Google Shape;11163;g3acbb144eea_1_6349">
                    <a:extLst>
                      <a:ext uri="{FF2B5EF4-FFF2-40B4-BE49-F238E27FC236}">
                        <a16:creationId xmlns:a16="http://schemas.microsoft.com/office/drawing/2014/main" id="{D2C84EBF-ADB3-C81E-7604-6D6EDAEBFD0D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4" name="Google Shape;11164;g3acbb144eea_1_6349">
                    <a:extLst>
                      <a:ext uri="{FF2B5EF4-FFF2-40B4-BE49-F238E27FC236}">
                        <a16:creationId xmlns:a16="http://schemas.microsoft.com/office/drawing/2014/main" id="{12A5F890-1DA7-E213-F2BD-17A43814B647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g3acbb144eea_1_6349">
                    <a:extLst>
                      <a:ext uri="{FF2B5EF4-FFF2-40B4-BE49-F238E27FC236}">
                        <a16:creationId xmlns:a16="http://schemas.microsoft.com/office/drawing/2014/main" id="{B4DBE2E6-4396-8A5E-ACA0-9649B12FFB7A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6" name="Google Shape;11166;g3acbb144eea_1_6349">
                    <a:extLst>
                      <a:ext uri="{FF2B5EF4-FFF2-40B4-BE49-F238E27FC236}">
                        <a16:creationId xmlns:a16="http://schemas.microsoft.com/office/drawing/2014/main" id="{4589D4FE-7992-2007-2729-88AD84BB9C33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7" name="Google Shape;11167;g3acbb144eea_1_6349">
                    <a:extLst>
                      <a:ext uri="{FF2B5EF4-FFF2-40B4-BE49-F238E27FC236}">
                        <a16:creationId xmlns:a16="http://schemas.microsoft.com/office/drawing/2014/main" id="{80C3B8D2-8CA6-9950-8ED5-845CD28EDF72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g3acbb144eea_1_6349">
                    <a:extLst>
                      <a:ext uri="{FF2B5EF4-FFF2-40B4-BE49-F238E27FC236}">
                        <a16:creationId xmlns:a16="http://schemas.microsoft.com/office/drawing/2014/main" id="{E2114DDB-60EC-38DA-5B9C-71E7A7964A66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9" name="Google Shape;11169;g3acbb144eea_1_6349">
                    <a:extLst>
                      <a:ext uri="{FF2B5EF4-FFF2-40B4-BE49-F238E27FC236}">
                        <a16:creationId xmlns:a16="http://schemas.microsoft.com/office/drawing/2014/main" id="{FB990879-5B77-868E-05DA-249C4F42A61E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0" name="Google Shape;11170;g3acbb144eea_1_6349">
                    <a:extLst>
                      <a:ext uri="{FF2B5EF4-FFF2-40B4-BE49-F238E27FC236}">
                        <a16:creationId xmlns:a16="http://schemas.microsoft.com/office/drawing/2014/main" id="{014CFE1F-5324-18AC-9BBF-4859E691604E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1" name="Google Shape;11171;g3acbb144eea_1_6349">
                    <a:extLst>
                      <a:ext uri="{FF2B5EF4-FFF2-40B4-BE49-F238E27FC236}">
                        <a16:creationId xmlns:a16="http://schemas.microsoft.com/office/drawing/2014/main" id="{65017FEA-65E7-86AD-1A2D-6C5680034A80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2" name="Google Shape;11172;g3acbb144eea_1_6349">
                    <a:extLst>
                      <a:ext uri="{FF2B5EF4-FFF2-40B4-BE49-F238E27FC236}">
                        <a16:creationId xmlns:a16="http://schemas.microsoft.com/office/drawing/2014/main" id="{D237E27D-D7E1-82F8-4072-BC94AF8F708F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3" name="Google Shape;11173;g3acbb144eea_1_6349">
                    <a:extLst>
                      <a:ext uri="{FF2B5EF4-FFF2-40B4-BE49-F238E27FC236}">
                        <a16:creationId xmlns:a16="http://schemas.microsoft.com/office/drawing/2014/main" id="{FDDFF26F-813E-1E8A-82DD-6FB22E28D56F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4" name="Google Shape;11174;g3acbb144eea_1_6349">
                    <a:extLst>
                      <a:ext uri="{FF2B5EF4-FFF2-40B4-BE49-F238E27FC236}">
                        <a16:creationId xmlns:a16="http://schemas.microsoft.com/office/drawing/2014/main" id="{9738B2E8-1B75-03FC-01EA-47AB3920DBBA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5" name="Google Shape;11175;g3acbb144eea_1_6349">
                    <a:extLst>
                      <a:ext uri="{FF2B5EF4-FFF2-40B4-BE49-F238E27FC236}">
                        <a16:creationId xmlns:a16="http://schemas.microsoft.com/office/drawing/2014/main" id="{0BB848FA-FD69-3191-F5FB-678D8F276206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6" name="Google Shape;11176;g3acbb144eea_1_6349">
                    <a:extLst>
                      <a:ext uri="{FF2B5EF4-FFF2-40B4-BE49-F238E27FC236}">
                        <a16:creationId xmlns:a16="http://schemas.microsoft.com/office/drawing/2014/main" id="{B9A38A47-338D-C107-192B-BECA057F2905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7" name="Google Shape;11177;g3acbb144eea_1_6349">
                    <a:extLst>
                      <a:ext uri="{FF2B5EF4-FFF2-40B4-BE49-F238E27FC236}">
                        <a16:creationId xmlns:a16="http://schemas.microsoft.com/office/drawing/2014/main" id="{539918AF-BD85-C860-957F-CDE2C7EA23A1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8" name="Google Shape;11178;g3acbb144eea_1_6349">
                    <a:extLst>
                      <a:ext uri="{FF2B5EF4-FFF2-40B4-BE49-F238E27FC236}">
                        <a16:creationId xmlns:a16="http://schemas.microsoft.com/office/drawing/2014/main" id="{1F129765-0C92-9C57-E104-4266937A5FF1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9" name="Google Shape;11179;g3acbb144eea_1_6349">
                    <a:extLst>
                      <a:ext uri="{FF2B5EF4-FFF2-40B4-BE49-F238E27FC236}">
                        <a16:creationId xmlns:a16="http://schemas.microsoft.com/office/drawing/2014/main" id="{6B8613CC-392C-5FE7-C8AF-4F355EAE1478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0" name="Google Shape;11180;g3acbb144eea_1_6349">
                    <a:extLst>
                      <a:ext uri="{FF2B5EF4-FFF2-40B4-BE49-F238E27FC236}">
                        <a16:creationId xmlns:a16="http://schemas.microsoft.com/office/drawing/2014/main" id="{61217A43-A9CC-F673-3732-5DD04594CBA3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1" name="Google Shape;11181;g3acbb144eea_1_6349">
                    <a:extLst>
                      <a:ext uri="{FF2B5EF4-FFF2-40B4-BE49-F238E27FC236}">
                        <a16:creationId xmlns:a16="http://schemas.microsoft.com/office/drawing/2014/main" id="{B2AC255A-FB99-8B08-2E5C-5F83A2E919BE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2" name="Google Shape;11182;g3acbb144eea_1_6349">
                    <a:extLst>
                      <a:ext uri="{FF2B5EF4-FFF2-40B4-BE49-F238E27FC236}">
                        <a16:creationId xmlns:a16="http://schemas.microsoft.com/office/drawing/2014/main" id="{F240E150-5C3C-7DFF-9634-6F21F43ADDCA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3" name="Google Shape;11183;g3acbb144eea_1_6349">
                    <a:extLst>
                      <a:ext uri="{FF2B5EF4-FFF2-40B4-BE49-F238E27FC236}">
                        <a16:creationId xmlns:a16="http://schemas.microsoft.com/office/drawing/2014/main" id="{145C207A-C73E-163B-86EB-7A024858265A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4" name="Google Shape;11184;g3acbb144eea_1_6349">
                    <a:extLst>
                      <a:ext uri="{FF2B5EF4-FFF2-40B4-BE49-F238E27FC236}">
                        <a16:creationId xmlns:a16="http://schemas.microsoft.com/office/drawing/2014/main" id="{1276FCA0-883E-BE99-F556-DDE8F67C2EE7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5" name="Google Shape;11185;g3acbb144eea_1_6349">
                    <a:extLst>
                      <a:ext uri="{FF2B5EF4-FFF2-40B4-BE49-F238E27FC236}">
                        <a16:creationId xmlns:a16="http://schemas.microsoft.com/office/drawing/2014/main" id="{5EE20F53-F57F-BB6C-769A-5D972762B4BE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6" name="Google Shape;11186;g3acbb144eea_1_6349">
                    <a:extLst>
                      <a:ext uri="{FF2B5EF4-FFF2-40B4-BE49-F238E27FC236}">
                        <a16:creationId xmlns:a16="http://schemas.microsoft.com/office/drawing/2014/main" id="{1FBEDC13-191F-9162-F676-66E6545F3FEB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7" name="Google Shape;11187;g3acbb144eea_1_6349">
                    <a:extLst>
                      <a:ext uri="{FF2B5EF4-FFF2-40B4-BE49-F238E27FC236}">
                        <a16:creationId xmlns:a16="http://schemas.microsoft.com/office/drawing/2014/main" id="{674D9FF0-9509-9E8C-163F-CCE5183EF442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8" name="Google Shape;11188;g3acbb144eea_1_6349">
                    <a:extLst>
                      <a:ext uri="{FF2B5EF4-FFF2-40B4-BE49-F238E27FC236}">
                        <a16:creationId xmlns:a16="http://schemas.microsoft.com/office/drawing/2014/main" id="{224C7AB4-54D4-33ED-1894-5E603B2295A2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9" name="Google Shape;11189;g3acbb144eea_1_6349">
                    <a:extLst>
                      <a:ext uri="{FF2B5EF4-FFF2-40B4-BE49-F238E27FC236}">
                        <a16:creationId xmlns:a16="http://schemas.microsoft.com/office/drawing/2014/main" id="{A573FCA2-BBE2-737E-FE6D-A9C13007D459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0" name="Google Shape;11190;g3acbb144eea_1_6349">
                    <a:extLst>
                      <a:ext uri="{FF2B5EF4-FFF2-40B4-BE49-F238E27FC236}">
                        <a16:creationId xmlns:a16="http://schemas.microsoft.com/office/drawing/2014/main" id="{A7001D28-C6E1-87C4-EB32-228210E1892F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1" name="Google Shape;11191;g3acbb144eea_1_6349">
                    <a:extLst>
                      <a:ext uri="{FF2B5EF4-FFF2-40B4-BE49-F238E27FC236}">
                        <a16:creationId xmlns:a16="http://schemas.microsoft.com/office/drawing/2014/main" id="{C28B8BF5-F408-AE54-2E01-740A6A3064A2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192" name="Google Shape;11192;g3acbb144eea_1_6349">
                <a:extLst>
                  <a:ext uri="{FF2B5EF4-FFF2-40B4-BE49-F238E27FC236}">
                    <a16:creationId xmlns:a16="http://schemas.microsoft.com/office/drawing/2014/main" id="{9F050327-8F36-D853-6DCC-0F52AA3ADAAE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1193" name="Google Shape;11193;g3acbb144eea_1_6349">
                  <a:extLst>
                    <a:ext uri="{FF2B5EF4-FFF2-40B4-BE49-F238E27FC236}">
                      <a16:creationId xmlns:a16="http://schemas.microsoft.com/office/drawing/2014/main" id="{D154F6B2-FFE6-DD01-75E1-5272DD70853C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g3acbb144eea_1_6349">
                  <a:extLst>
                    <a:ext uri="{FF2B5EF4-FFF2-40B4-BE49-F238E27FC236}">
                      <a16:creationId xmlns:a16="http://schemas.microsoft.com/office/drawing/2014/main" id="{9CC84248-D96D-BB77-CA96-DC255CDF22E2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g3acbb144eea_1_6349">
                  <a:extLst>
                    <a:ext uri="{FF2B5EF4-FFF2-40B4-BE49-F238E27FC236}">
                      <a16:creationId xmlns:a16="http://schemas.microsoft.com/office/drawing/2014/main" id="{54B55205-639E-D1EA-8BEE-61E6B1673A80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g3acbb144eea_1_6349">
                  <a:extLst>
                    <a:ext uri="{FF2B5EF4-FFF2-40B4-BE49-F238E27FC236}">
                      <a16:creationId xmlns:a16="http://schemas.microsoft.com/office/drawing/2014/main" id="{7319371B-E199-DFBD-04A4-1D9D27BF5202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g3acbb144eea_1_6349">
                  <a:extLst>
                    <a:ext uri="{FF2B5EF4-FFF2-40B4-BE49-F238E27FC236}">
                      <a16:creationId xmlns:a16="http://schemas.microsoft.com/office/drawing/2014/main" id="{1BDD27F8-24E4-EF48-5087-4D5C25BECE26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g3acbb144eea_1_6349">
                  <a:extLst>
                    <a:ext uri="{FF2B5EF4-FFF2-40B4-BE49-F238E27FC236}">
                      <a16:creationId xmlns:a16="http://schemas.microsoft.com/office/drawing/2014/main" id="{C031B66F-963A-F0FC-54A4-95C12AE72F6B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g3acbb144eea_1_6349">
                  <a:extLst>
                    <a:ext uri="{FF2B5EF4-FFF2-40B4-BE49-F238E27FC236}">
                      <a16:creationId xmlns:a16="http://schemas.microsoft.com/office/drawing/2014/main" id="{B3A0ED07-7F50-4294-1F29-F7EEDFB815D6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g3acbb144eea_1_6349">
                  <a:extLst>
                    <a:ext uri="{FF2B5EF4-FFF2-40B4-BE49-F238E27FC236}">
                      <a16:creationId xmlns:a16="http://schemas.microsoft.com/office/drawing/2014/main" id="{6AA7BD39-8776-2F58-918B-02C37F6D56D5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g3acbb144eea_1_6349">
                  <a:extLst>
                    <a:ext uri="{FF2B5EF4-FFF2-40B4-BE49-F238E27FC236}">
                      <a16:creationId xmlns:a16="http://schemas.microsoft.com/office/drawing/2014/main" id="{CC086703-D959-C7FA-B109-410C9DE358B5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g3acbb144eea_1_6349">
                  <a:extLst>
                    <a:ext uri="{FF2B5EF4-FFF2-40B4-BE49-F238E27FC236}">
                      <a16:creationId xmlns:a16="http://schemas.microsoft.com/office/drawing/2014/main" id="{DF1885F6-13C2-B9D8-BB7F-8F34FAD4A386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g3acbb144eea_1_6349">
                  <a:extLst>
                    <a:ext uri="{FF2B5EF4-FFF2-40B4-BE49-F238E27FC236}">
                      <a16:creationId xmlns:a16="http://schemas.microsoft.com/office/drawing/2014/main" id="{FF9DF7A4-86B0-ABDE-9369-23B1B0F4C8DE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g3acbb144eea_1_6349">
                  <a:extLst>
                    <a:ext uri="{FF2B5EF4-FFF2-40B4-BE49-F238E27FC236}">
                      <a16:creationId xmlns:a16="http://schemas.microsoft.com/office/drawing/2014/main" id="{523CEEE1-CCA3-2FB9-4FCF-7C55939CC3DE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g3acbb144eea_1_6349">
                  <a:extLst>
                    <a:ext uri="{FF2B5EF4-FFF2-40B4-BE49-F238E27FC236}">
                      <a16:creationId xmlns:a16="http://schemas.microsoft.com/office/drawing/2014/main" id="{FE60329B-EA51-7F2A-51A3-986A3ADE2C60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g3acbb144eea_1_6349">
                  <a:extLst>
                    <a:ext uri="{FF2B5EF4-FFF2-40B4-BE49-F238E27FC236}">
                      <a16:creationId xmlns:a16="http://schemas.microsoft.com/office/drawing/2014/main" id="{56738F91-398A-96F5-396B-75010772E6AB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g3acbb144eea_1_6349">
                  <a:extLst>
                    <a:ext uri="{FF2B5EF4-FFF2-40B4-BE49-F238E27FC236}">
                      <a16:creationId xmlns:a16="http://schemas.microsoft.com/office/drawing/2014/main" id="{B17945D5-B1DC-B326-D894-3BF93171E465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g3acbb144eea_1_6349">
                  <a:extLst>
                    <a:ext uri="{FF2B5EF4-FFF2-40B4-BE49-F238E27FC236}">
                      <a16:creationId xmlns:a16="http://schemas.microsoft.com/office/drawing/2014/main" id="{0D011F4D-AF2F-08FC-C673-B6988615F274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g3acbb144eea_1_6349">
                  <a:extLst>
                    <a:ext uri="{FF2B5EF4-FFF2-40B4-BE49-F238E27FC236}">
                      <a16:creationId xmlns:a16="http://schemas.microsoft.com/office/drawing/2014/main" id="{17DA8B5C-6FF1-3893-0200-ACF7442EE403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g3acbb144eea_1_6349">
                  <a:extLst>
                    <a:ext uri="{FF2B5EF4-FFF2-40B4-BE49-F238E27FC236}">
                      <a16:creationId xmlns:a16="http://schemas.microsoft.com/office/drawing/2014/main" id="{7E355C38-B6AC-B32C-3C68-5EC2F4FEBA18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g3acbb144eea_1_6349">
                  <a:extLst>
                    <a:ext uri="{FF2B5EF4-FFF2-40B4-BE49-F238E27FC236}">
                      <a16:creationId xmlns:a16="http://schemas.microsoft.com/office/drawing/2014/main" id="{1A5F128D-00D2-98DA-2D7D-B4BEB3D9D6AD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g3acbb144eea_1_6349">
                  <a:extLst>
                    <a:ext uri="{FF2B5EF4-FFF2-40B4-BE49-F238E27FC236}">
                      <a16:creationId xmlns:a16="http://schemas.microsoft.com/office/drawing/2014/main" id="{B1593336-BDA4-ABB0-4B28-31E7BA9D7750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g3acbb144eea_1_6349">
                  <a:extLst>
                    <a:ext uri="{FF2B5EF4-FFF2-40B4-BE49-F238E27FC236}">
                      <a16:creationId xmlns:a16="http://schemas.microsoft.com/office/drawing/2014/main" id="{25A76056-8DD9-6B7A-FA3D-80AEBDDD89CF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g3acbb144eea_1_6349">
                  <a:extLst>
                    <a:ext uri="{FF2B5EF4-FFF2-40B4-BE49-F238E27FC236}">
                      <a16:creationId xmlns:a16="http://schemas.microsoft.com/office/drawing/2014/main" id="{9D3DE402-5BE1-547E-8AC7-067060CFC0C2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g3acbb144eea_1_6349">
                  <a:extLst>
                    <a:ext uri="{FF2B5EF4-FFF2-40B4-BE49-F238E27FC236}">
                      <a16:creationId xmlns:a16="http://schemas.microsoft.com/office/drawing/2014/main" id="{10196321-8081-3ABD-5F6D-1B7E965C7FF5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g3acbb144eea_1_6349">
                  <a:extLst>
                    <a:ext uri="{FF2B5EF4-FFF2-40B4-BE49-F238E27FC236}">
                      <a16:creationId xmlns:a16="http://schemas.microsoft.com/office/drawing/2014/main" id="{E76F4255-FA90-8848-C735-1512AD86F347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g3acbb144eea_1_6349">
                  <a:extLst>
                    <a:ext uri="{FF2B5EF4-FFF2-40B4-BE49-F238E27FC236}">
                      <a16:creationId xmlns:a16="http://schemas.microsoft.com/office/drawing/2014/main" id="{F91870B0-F055-DC0E-8C86-0907C3A059EB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g3acbb144eea_1_6349">
                  <a:extLst>
                    <a:ext uri="{FF2B5EF4-FFF2-40B4-BE49-F238E27FC236}">
                      <a16:creationId xmlns:a16="http://schemas.microsoft.com/office/drawing/2014/main" id="{AEDDA631-FD62-AAF5-4933-AD44FD832330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g3acbb144eea_1_6349">
                  <a:extLst>
                    <a:ext uri="{FF2B5EF4-FFF2-40B4-BE49-F238E27FC236}">
                      <a16:creationId xmlns:a16="http://schemas.microsoft.com/office/drawing/2014/main" id="{4C1A2705-1F0F-89C1-847E-E1186B695945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g3acbb144eea_1_6349">
                  <a:extLst>
                    <a:ext uri="{FF2B5EF4-FFF2-40B4-BE49-F238E27FC236}">
                      <a16:creationId xmlns:a16="http://schemas.microsoft.com/office/drawing/2014/main" id="{4D87B5BF-D722-4BE2-19FD-A2FEC0B8383E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g3acbb144eea_1_6349">
                  <a:extLst>
                    <a:ext uri="{FF2B5EF4-FFF2-40B4-BE49-F238E27FC236}">
                      <a16:creationId xmlns:a16="http://schemas.microsoft.com/office/drawing/2014/main" id="{9C31741D-CBA0-8A9F-4C90-907562F5D23C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g3acbb144eea_1_6349">
                  <a:extLst>
                    <a:ext uri="{FF2B5EF4-FFF2-40B4-BE49-F238E27FC236}">
                      <a16:creationId xmlns:a16="http://schemas.microsoft.com/office/drawing/2014/main" id="{2F07A2AA-4907-D906-A2DD-4790544745AB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g3acbb144eea_1_6349">
                  <a:extLst>
                    <a:ext uri="{FF2B5EF4-FFF2-40B4-BE49-F238E27FC236}">
                      <a16:creationId xmlns:a16="http://schemas.microsoft.com/office/drawing/2014/main" id="{76961B39-F897-9B63-1298-077267B5C6AC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g3acbb144eea_1_6349">
                  <a:extLst>
                    <a:ext uri="{FF2B5EF4-FFF2-40B4-BE49-F238E27FC236}">
                      <a16:creationId xmlns:a16="http://schemas.microsoft.com/office/drawing/2014/main" id="{00A12A80-466E-7D5B-6936-82CD25ABFAB2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g3acbb144eea_1_6349">
                  <a:extLst>
                    <a:ext uri="{FF2B5EF4-FFF2-40B4-BE49-F238E27FC236}">
                      <a16:creationId xmlns:a16="http://schemas.microsoft.com/office/drawing/2014/main" id="{885DCD8D-6192-DC5E-449C-06369904FDD8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g3acbb144eea_1_6349">
                  <a:extLst>
                    <a:ext uri="{FF2B5EF4-FFF2-40B4-BE49-F238E27FC236}">
                      <a16:creationId xmlns:a16="http://schemas.microsoft.com/office/drawing/2014/main" id="{170A1AA1-F3F7-7C1E-9522-436CF0BD682B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g3acbb144eea_1_6349">
                  <a:extLst>
                    <a:ext uri="{FF2B5EF4-FFF2-40B4-BE49-F238E27FC236}">
                      <a16:creationId xmlns:a16="http://schemas.microsoft.com/office/drawing/2014/main" id="{C13D4115-B24F-400C-9D28-653447ED038B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g3acbb144eea_1_6349">
                  <a:extLst>
                    <a:ext uri="{FF2B5EF4-FFF2-40B4-BE49-F238E27FC236}">
                      <a16:creationId xmlns:a16="http://schemas.microsoft.com/office/drawing/2014/main" id="{148946D2-F031-669D-86A1-CD962666A763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g3acbb144eea_1_6349">
                  <a:extLst>
                    <a:ext uri="{FF2B5EF4-FFF2-40B4-BE49-F238E27FC236}">
                      <a16:creationId xmlns:a16="http://schemas.microsoft.com/office/drawing/2014/main" id="{70D7A97A-544B-5E9E-15BE-6671E296F32A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g3acbb144eea_1_6349">
                  <a:extLst>
                    <a:ext uri="{FF2B5EF4-FFF2-40B4-BE49-F238E27FC236}">
                      <a16:creationId xmlns:a16="http://schemas.microsoft.com/office/drawing/2014/main" id="{EA2F5631-4A00-8E34-74BC-F1517D7FA18D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g3acbb144eea_1_6349">
                  <a:extLst>
                    <a:ext uri="{FF2B5EF4-FFF2-40B4-BE49-F238E27FC236}">
                      <a16:creationId xmlns:a16="http://schemas.microsoft.com/office/drawing/2014/main" id="{38163052-F9C8-79E9-D7D0-339499495249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g3acbb144eea_1_6349">
                  <a:extLst>
                    <a:ext uri="{FF2B5EF4-FFF2-40B4-BE49-F238E27FC236}">
                      <a16:creationId xmlns:a16="http://schemas.microsoft.com/office/drawing/2014/main" id="{F98209F0-B902-A241-3A8B-E5FA633E6420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g3acbb144eea_1_6349">
                  <a:extLst>
                    <a:ext uri="{FF2B5EF4-FFF2-40B4-BE49-F238E27FC236}">
                      <a16:creationId xmlns:a16="http://schemas.microsoft.com/office/drawing/2014/main" id="{F557802B-ED67-310B-7551-6610DA156437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g3acbb144eea_1_6349">
                  <a:extLst>
                    <a:ext uri="{FF2B5EF4-FFF2-40B4-BE49-F238E27FC236}">
                      <a16:creationId xmlns:a16="http://schemas.microsoft.com/office/drawing/2014/main" id="{2A3370B9-E3F8-3276-BC16-6B360875C427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g3acbb144eea_1_6349">
                  <a:extLst>
                    <a:ext uri="{FF2B5EF4-FFF2-40B4-BE49-F238E27FC236}">
                      <a16:creationId xmlns:a16="http://schemas.microsoft.com/office/drawing/2014/main" id="{1B847CBF-5627-F441-C890-A16EA4ED4D40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g3acbb144eea_1_6349">
                  <a:extLst>
                    <a:ext uri="{FF2B5EF4-FFF2-40B4-BE49-F238E27FC236}">
                      <a16:creationId xmlns:a16="http://schemas.microsoft.com/office/drawing/2014/main" id="{82927AD5-9CDE-0246-0AA5-028E5762E514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g3acbb144eea_1_6349">
                  <a:extLst>
                    <a:ext uri="{FF2B5EF4-FFF2-40B4-BE49-F238E27FC236}">
                      <a16:creationId xmlns:a16="http://schemas.microsoft.com/office/drawing/2014/main" id="{2B886BDF-706B-4FB1-47CA-EF15AEED4EAA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g3acbb144eea_1_6349">
                  <a:extLst>
                    <a:ext uri="{FF2B5EF4-FFF2-40B4-BE49-F238E27FC236}">
                      <a16:creationId xmlns:a16="http://schemas.microsoft.com/office/drawing/2014/main" id="{0126439F-FF84-639A-E22E-79D6CE7E8282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g3acbb144eea_1_6349">
                  <a:extLst>
                    <a:ext uri="{FF2B5EF4-FFF2-40B4-BE49-F238E27FC236}">
                      <a16:creationId xmlns:a16="http://schemas.microsoft.com/office/drawing/2014/main" id="{7CB4FA18-7912-07D3-175B-967FDE1D2B23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g3acbb144eea_1_6349">
                  <a:extLst>
                    <a:ext uri="{FF2B5EF4-FFF2-40B4-BE49-F238E27FC236}">
                      <a16:creationId xmlns:a16="http://schemas.microsoft.com/office/drawing/2014/main" id="{3CE5BBAA-3371-93EA-72DC-10CE59ADC1C0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g3acbb144eea_1_6349">
                  <a:extLst>
                    <a:ext uri="{FF2B5EF4-FFF2-40B4-BE49-F238E27FC236}">
                      <a16:creationId xmlns:a16="http://schemas.microsoft.com/office/drawing/2014/main" id="{E0F73207-B0FF-DE76-4298-177415496995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g3acbb144eea_1_6349">
                  <a:extLst>
                    <a:ext uri="{FF2B5EF4-FFF2-40B4-BE49-F238E27FC236}">
                      <a16:creationId xmlns:a16="http://schemas.microsoft.com/office/drawing/2014/main" id="{5376AC86-4BC1-14CC-2C0F-19B12E3ACF78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g3acbb144eea_1_6349">
                  <a:extLst>
                    <a:ext uri="{FF2B5EF4-FFF2-40B4-BE49-F238E27FC236}">
                      <a16:creationId xmlns:a16="http://schemas.microsoft.com/office/drawing/2014/main" id="{235FAD9C-9992-9783-FB9F-948F5D79E840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g3acbb144eea_1_6349">
                  <a:extLst>
                    <a:ext uri="{FF2B5EF4-FFF2-40B4-BE49-F238E27FC236}">
                      <a16:creationId xmlns:a16="http://schemas.microsoft.com/office/drawing/2014/main" id="{36A0C5BF-74D4-F797-7049-B6010DA5CF0E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g3acbb144eea_1_6349">
                  <a:extLst>
                    <a:ext uri="{FF2B5EF4-FFF2-40B4-BE49-F238E27FC236}">
                      <a16:creationId xmlns:a16="http://schemas.microsoft.com/office/drawing/2014/main" id="{7944D82A-E681-8C27-4D55-7CF19C88578F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g3acbb144eea_1_6349">
                  <a:extLst>
                    <a:ext uri="{FF2B5EF4-FFF2-40B4-BE49-F238E27FC236}">
                      <a16:creationId xmlns:a16="http://schemas.microsoft.com/office/drawing/2014/main" id="{1CDDC940-F521-BB78-291C-BB5EACF6F5CE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g3acbb144eea_1_6349">
                  <a:extLst>
                    <a:ext uri="{FF2B5EF4-FFF2-40B4-BE49-F238E27FC236}">
                      <a16:creationId xmlns:a16="http://schemas.microsoft.com/office/drawing/2014/main" id="{AE07409B-CDC4-4457-A4A4-BBAAD2333D23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g3acbb144eea_1_6349">
                  <a:extLst>
                    <a:ext uri="{FF2B5EF4-FFF2-40B4-BE49-F238E27FC236}">
                      <a16:creationId xmlns:a16="http://schemas.microsoft.com/office/drawing/2014/main" id="{BD6380D5-3B98-CF97-C65F-DEC9684057D1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g3acbb144eea_1_6349">
                  <a:extLst>
                    <a:ext uri="{FF2B5EF4-FFF2-40B4-BE49-F238E27FC236}">
                      <a16:creationId xmlns:a16="http://schemas.microsoft.com/office/drawing/2014/main" id="{860DAB24-37A9-E72A-48D1-E195D9FC6281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g3acbb144eea_1_6349">
                  <a:extLst>
                    <a:ext uri="{FF2B5EF4-FFF2-40B4-BE49-F238E27FC236}">
                      <a16:creationId xmlns:a16="http://schemas.microsoft.com/office/drawing/2014/main" id="{3BCA4071-372D-94C5-2083-84E15187E063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1" name="Google Shape;11251;g3acbb144eea_1_6349">
                  <a:extLst>
                    <a:ext uri="{FF2B5EF4-FFF2-40B4-BE49-F238E27FC236}">
                      <a16:creationId xmlns:a16="http://schemas.microsoft.com/office/drawing/2014/main" id="{59872701-39E4-C60D-B2DE-E22DAFA48E69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2" name="Google Shape;11252;g3acbb144eea_1_6349">
                  <a:extLst>
                    <a:ext uri="{FF2B5EF4-FFF2-40B4-BE49-F238E27FC236}">
                      <a16:creationId xmlns:a16="http://schemas.microsoft.com/office/drawing/2014/main" id="{5AE08625-F7D4-8075-5170-BE16222ED686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g3acbb144eea_1_6349">
                  <a:extLst>
                    <a:ext uri="{FF2B5EF4-FFF2-40B4-BE49-F238E27FC236}">
                      <a16:creationId xmlns:a16="http://schemas.microsoft.com/office/drawing/2014/main" id="{4E5744A6-6320-85CD-8A51-96FF37FD7CA8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4" name="Google Shape;11254;g3acbb144eea_1_6349">
                  <a:extLst>
                    <a:ext uri="{FF2B5EF4-FFF2-40B4-BE49-F238E27FC236}">
                      <a16:creationId xmlns:a16="http://schemas.microsoft.com/office/drawing/2014/main" id="{9A85B056-ED4B-8377-7F6B-E294B4D2F0C2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5" name="Google Shape;11255;g3acbb144eea_1_6349">
                  <a:extLst>
                    <a:ext uri="{FF2B5EF4-FFF2-40B4-BE49-F238E27FC236}">
                      <a16:creationId xmlns:a16="http://schemas.microsoft.com/office/drawing/2014/main" id="{37D93545-F153-6BA1-CA41-B469B8E3F333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g3acbb144eea_1_6349">
                  <a:extLst>
                    <a:ext uri="{FF2B5EF4-FFF2-40B4-BE49-F238E27FC236}">
                      <a16:creationId xmlns:a16="http://schemas.microsoft.com/office/drawing/2014/main" id="{2BD3FA7B-686E-FE64-83E1-D49C0F37265F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g3acbb144eea_1_6349">
                  <a:extLst>
                    <a:ext uri="{FF2B5EF4-FFF2-40B4-BE49-F238E27FC236}">
                      <a16:creationId xmlns:a16="http://schemas.microsoft.com/office/drawing/2014/main" id="{1BA0C465-391C-F905-C53C-C9971022E509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g3acbb144eea_1_6349">
                  <a:extLst>
                    <a:ext uri="{FF2B5EF4-FFF2-40B4-BE49-F238E27FC236}">
                      <a16:creationId xmlns:a16="http://schemas.microsoft.com/office/drawing/2014/main" id="{DCBC094C-E2AF-57E3-C675-2F0E5D048F30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g3acbb144eea_1_6349">
                  <a:extLst>
                    <a:ext uri="{FF2B5EF4-FFF2-40B4-BE49-F238E27FC236}">
                      <a16:creationId xmlns:a16="http://schemas.microsoft.com/office/drawing/2014/main" id="{B47414CC-2C36-C2D0-3422-5FE9DCCC61B0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g3acbb144eea_1_6349">
                  <a:extLst>
                    <a:ext uri="{FF2B5EF4-FFF2-40B4-BE49-F238E27FC236}">
                      <a16:creationId xmlns:a16="http://schemas.microsoft.com/office/drawing/2014/main" id="{74C4A48D-AA0C-AAB8-FA92-3CC2ACD8EF44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g3acbb144eea_1_6349">
                  <a:extLst>
                    <a:ext uri="{FF2B5EF4-FFF2-40B4-BE49-F238E27FC236}">
                      <a16:creationId xmlns:a16="http://schemas.microsoft.com/office/drawing/2014/main" id="{59BAB9B7-5D69-B1FB-8225-2966025A80C5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g3acbb144eea_1_6349">
                  <a:extLst>
                    <a:ext uri="{FF2B5EF4-FFF2-40B4-BE49-F238E27FC236}">
                      <a16:creationId xmlns:a16="http://schemas.microsoft.com/office/drawing/2014/main" id="{F08B4A67-9A10-2CDF-8D6C-ECF9AA89B810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g3acbb144eea_1_6349">
                  <a:extLst>
                    <a:ext uri="{FF2B5EF4-FFF2-40B4-BE49-F238E27FC236}">
                      <a16:creationId xmlns:a16="http://schemas.microsoft.com/office/drawing/2014/main" id="{4F7DDC84-A6C0-0354-48FA-0F3BCE7F29F5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g3acbb144eea_1_6349">
                  <a:extLst>
                    <a:ext uri="{FF2B5EF4-FFF2-40B4-BE49-F238E27FC236}">
                      <a16:creationId xmlns:a16="http://schemas.microsoft.com/office/drawing/2014/main" id="{2147BE29-9FF2-DD2B-40CA-AA6A26500FE7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g3acbb144eea_1_6349">
                  <a:extLst>
                    <a:ext uri="{FF2B5EF4-FFF2-40B4-BE49-F238E27FC236}">
                      <a16:creationId xmlns:a16="http://schemas.microsoft.com/office/drawing/2014/main" id="{2DD24A2E-6435-ECE3-8E41-1AE68C8C64C3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6" name="Google Shape;11266;g3acbb144eea_1_6349">
                  <a:extLst>
                    <a:ext uri="{FF2B5EF4-FFF2-40B4-BE49-F238E27FC236}">
                      <a16:creationId xmlns:a16="http://schemas.microsoft.com/office/drawing/2014/main" id="{0F5C9B15-DA13-FC03-16CC-F51FE572DDB8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7" name="Google Shape;11267;g3acbb144eea_1_6349">
                  <a:extLst>
                    <a:ext uri="{FF2B5EF4-FFF2-40B4-BE49-F238E27FC236}">
                      <a16:creationId xmlns:a16="http://schemas.microsoft.com/office/drawing/2014/main" id="{DA269460-A432-FD8F-1563-CAE2DE86D69B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g3acbb144eea_1_6349">
                  <a:extLst>
                    <a:ext uri="{FF2B5EF4-FFF2-40B4-BE49-F238E27FC236}">
                      <a16:creationId xmlns:a16="http://schemas.microsoft.com/office/drawing/2014/main" id="{EF807417-400E-B9D2-A868-589189A51C90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9" name="Google Shape;11269;g3acbb144eea_1_6349">
                  <a:extLst>
                    <a:ext uri="{FF2B5EF4-FFF2-40B4-BE49-F238E27FC236}">
                      <a16:creationId xmlns:a16="http://schemas.microsoft.com/office/drawing/2014/main" id="{0F82D5A5-931A-2E05-8BCD-C04B4C869445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0" name="Google Shape;11270;g3acbb144eea_1_6349">
                  <a:extLst>
                    <a:ext uri="{FF2B5EF4-FFF2-40B4-BE49-F238E27FC236}">
                      <a16:creationId xmlns:a16="http://schemas.microsoft.com/office/drawing/2014/main" id="{A0C9F3BF-FC44-06A4-80A2-0A40B45B5F18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g3acbb144eea_1_6349">
                  <a:extLst>
                    <a:ext uri="{FF2B5EF4-FFF2-40B4-BE49-F238E27FC236}">
                      <a16:creationId xmlns:a16="http://schemas.microsoft.com/office/drawing/2014/main" id="{0A0FA7C6-E63D-A69D-5CD5-5A4D7DD7188C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2" name="Google Shape;11272;g3acbb144eea_1_6349">
                  <a:extLst>
                    <a:ext uri="{FF2B5EF4-FFF2-40B4-BE49-F238E27FC236}">
                      <a16:creationId xmlns:a16="http://schemas.microsoft.com/office/drawing/2014/main" id="{D28135AF-3B89-2265-AF7B-DEC183944F6C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3" name="Google Shape;11273;g3acbb144eea_1_6349">
                  <a:extLst>
                    <a:ext uri="{FF2B5EF4-FFF2-40B4-BE49-F238E27FC236}">
                      <a16:creationId xmlns:a16="http://schemas.microsoft.com/office/drawing/2014/main" id="{020C73FF-5362-D99D-E1D0-B0FB495A5DC1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g3acbb144eea_1_6349">
                  <a:extLst>
                    <a:ext uri="{FF2B5EF4-FFF2-40B4-BE49-F238E27FC236}">
                      <a16:creationId xmlns:a16="http://schemas.microsoft.com/office/drawing/2014/main" id="{746A9272-DAB5-E02E-D12C-EE297D7EE35A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5" name="Google Shape;11275;g3acbb144eea_1_6349">
                  <a:extLst>
                    <a:ext uri="{FF2B5EF4-FFF2-40B4-BE49-F238E27FC236}">
                      <a16:creationId xmlns:a16="http://schemas.microsoft.com/office/drawing/2014/main" id="{11C7DB8C-D38F-57E0-C5D5-CF19D28D64C3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6" name="Google Shape;11276;g3acbb144eea_1_6349">
                  <a:extLst>
                    <a:ext uri="{FF2B5EF4-FFF2-40B4-BE49-F238E27FC236}">
                      <a16:creationId xmlns:a16="http://schemas.microsoft.com/office/drawing/2014/main" id="{E42F9E11-1680-86EA-6905-496299043F56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g3acbb144eea_1_6349">
                  <a:extLst>
                    <a:ext uri="{FF2B5EF4-FFF2-40B4-BE49-F238E27FC236}">
                      <a16:creationId xmlns:a16="http://schemas.microsoft.com/office/drawing/2014/main" id="{338A9856-4CDA-1054-CDCF-F1EB5E15929B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8" name="Google Shape;11278;g3acbb144eea_1_6349">
                  <a:extLst>
                    <a:ext uri="{FF2B5EF4-FFF2-40B4-BE49-F238E27FC236}">
                      <a16:creationId xmlns:a16="http://schemas.microsoft.com/office/drawing/2014/main" id="{97A2552C-2898-984A-27A5-8356A66B7471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9" name="Google Shape;11279;g3acbb144eea_1_6349">
                  <a:extLst>
                    <a:ext uri="{FF2B5EF4-FFF2-40B4-BE49-F238E27FC236}">
                      <a16:creationId xmlns:a16="http://schemas.microsoft.com/office/drawing/2014/main" id="{F7092817-1EFD-D904-2B8A-14B842A2206C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g3acbb144eea_1_6349">
                  <a:extLst>
                    <a:ext uri="{FF2B5EF4-FFF2-40B4-BE49-F238E27FC236}">
                      <a16:creationId xmlns:a16="http://schemas.microsoft.com/office/drawing/2014/main" id="{B7DD9A9D-8F5E-5E8D-889A-879696CB15F9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1" name="Google Shape;11281;g3acbb144eea_1_6349">
                  <a:extLst>
                    <a:ext uri="{FF2B5EF4-FFF2-40B4-BE49-F238E27FC236}">
                      <a16:creationId xmlns:a16="http://schemas.microsoft.com/office/drawing/2014/main" id="{6EC942B9-3302-3B60-FDD7-6906D64A2BDD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2" name="Google Shape;11282;g3acbb144eea_1_6349">
                  <a:extLst>
                    <a:ext uri="{FF2B5EF4-FFF2-40B4-BE49-F238E27FC236}">
                      <a16:creationId xmlns:a16="http://schemas.microsoft.com/office/drawing/2014/main" id="{23B2FEAD-08F5-75F7-5D80-EC9B3D81C947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g3acbb144eea_1_6349">
                  <a:extLst>
                    <a:ext uri="{FF2B5EF4-FFF2-40B4-BE49-F238E27FC236}">
                      <a16:creationId xmlns:a16="http://schemas.microsoft.com/office/drawing/2014/main" id="{098A7A94-1AD9-03FE-5CFD-43AED178128B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g3acbb144eea_1_6349">
                  <a:extLst>
                    <a:ext uri="{FF2B5EF4-FFF2-40B4-BE49-F238E27FC236}">
                      <a16:creationId xmlns:a16="http://schemas.microsoft.com/office/drawing/2014/main" id="{46B72FC6-0964-0949-BA5B-859F5C2B9239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g3acbb144eea_1_6349">
                  <a:extLst>
                    <a:ext uri="{FF2B5EF4-FFF2-40B4-BE49-F238E27FC236}">
                      <a16:creationId xmlns:a16="http://schemas.microsoft.com/office/drawing/2014/main" id="{6075DD9A-D966-BAB9-6B13-B4A5234A4FF2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g3acbb144eea_1_6349">
                  <a:extLst>
                    <a:ext uri="{FF2B5EF4-FFF2-40B4-BE49-F238E27FC236}">
                      <a16:creationId xmlns:a16="http://schemas.microsoft.com/office/drawing/2014/main" id="{BBDCE2D4-9371-13A5-06F2-7EC038A5EA87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g3acbb144eea_1_6349">
                  <a:extLst>
                    <a:ext uri="{FF2B5EF4-FFF2-40B4-BE49-F238E27FC236}">
                      <a16:creationId xmlns:a16="http://schemas.microsoft.com/office/drawing/2014/main" id="{8F98401C-63AD-13D1-FBD2-1B17884570AA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g3acbb144eea_1_6349">
                  <a:extLst>
                    <a:ext uri="{FF2B5EF4-FFF2-40B4-BE49-F238E27FC236}">
                      <a16:creationId xmlns:a16="http://schemas.microsoft.com/office/drawing/2014/main" id="{C9BC29DE-F47D-A8C8-838B-8E4EC55FD2D8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g3acbb144eea_1_6349">
                  <a:extLst>
                    <a:ext uri="{FF2B5EF4-FFF2-40B4-BE49-F238E27FC236}">
                      <a16:creationId xmlns:a16="http://schemas.microsoft.com/office/drawing/2014/main" id="{21545F98-B8A9-B873-E2AE-4F4D84217331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g3acbb144eea_1_6349">
                  <a:extLst>
                    <a:ext uri="{FF2B5EF4-FFF2-40B4-BE49-F238E27FC236}">
                      <a16:creationId xmlns:a16="http://schemas.microsoft.com/office/drawing/2014/main" id="{F5992672-B80A-48E9-D1EC-7AFF560000FB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g3acbb144eea_1_6349">
                  <a:extLst>
                    <a:ext uri="{FF2B5EF4-FFF2-40B4-BE49-F238E27FC236}">
                      <a16:creationId xmlns:a16="http://schemas.microsoft.com/office/drawing/2014/main" id="{7FCF9D8E-FEB0-8BD9-0062-3A0A0F2C9267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g3acbb144eea_1_6349">
                  <a:extLst>
                    <a:ext uri="{FF2B5EF4-FFF2-40B4-BE49-F238E27FC236}">
                      <a16:creationId xmlns:a16="http://schemas.microsoft.com/office/drawing/2014/main" id="{6D13F7EB-8D88-AEF0-0670-ECF22EA3FB07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3" name="Google Shape;11293;g3acbb144eea_1_6349">
                  <a:extLst>
                    <a:ext uri="{FF2B5EF4-FFF2-40B4-BE49-F238E27FC236}">
                      <a16:creationId xmlns:a16="http://schemas.microsoft.com/office/drawing/2014/main" id="{BBD42A2E-3A25-319D-6215-3EFAE71A76A5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4" name="Google Shape;11294;g3acbb144eea_1_6349">
                  <a:extLst>
                    <a:ext uri="{FF2B5EF4-FFF2-40B4-BE49-F238E27FC236}">
                      <a16:creationId xmlns:a16="http://schemas.microsoft.com/office/drawing/2014/main" id="{B062A324-E570-096E-9A8B-F0D49C61B1BB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g3acbb144eea_1_6349">
                  <a:extLst>
                    <a:ext uri="{FF2B5EF4-FFF2-40B4-BE49-F238E27FC236}">
                      <a16:creationId xmlns:a16="http://schemas.microsoft.com/office/drawing/2014/main" id="{0D068593-554B-F40F-E001-B3637AA9C751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g3acbb144eea_1_6349">
                  <a:extLst>
                    <a:ext uri="{FF2B5EF4-FFF2-40B4-BE49-F238E27FC236}">
                      <a16:creationId xmlns:a16="http://schemas.microsoft.com/office/drawing/2014/main" id="{FE3C7EF6-B513-26D5-C2FB-39F3C6A93816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g3acbb144eea_1_6349">
                  <a:extLst>
                    <a:ext uri="{FF2B5EF4-FFF2-40B4-BE49-F238E27FC236}">
                      <a16:creationId xmlns:a16="http://schemas.microsoft.com/office/drawing/2014/main" id="{6650175C-B8E6-0AA1-AFD2-9E5EF30C1362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g3acbb144eea_1_6349">
                  <a:extLst>
                    <a:ext uri="{FF2B5EF4-FFF2-40B4-BE49-F238E27FC236}">
                      <a16:creationId xmlns:a16="http://schemas.microsoft.com/office/drawing/2014/main" id="{0D105EAF-1CA0-32DF-1CC1-1D13D6B7CDB6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9" name="Google Shape;11299;g3acbb144eea_1_6349">
                  <a:extLst>
                    <a:ext uri="{FF2B5EF4-FFF2-40B4-BE49-F238E27FC236}">
                      <a16:creationId xmlns:a16="http://schemas.microsoft.com/office/drawing/2014/main" id="{638A1C33-7B19-1AAD-E1EC-869023C859C5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0" name="Google Shape;11300;g3acbb144eea_1_6349">
                  <a:extLst>
                    <a:ext uri="{FF2B5EF4-FFF2-40B4-BE49-F238E27FC236}">
                      <a16:creationId xmlns:a16="http://schemas.microsoft.com/office/drawing/2014/main" id="{68664F23-B89F-8B9F-39FF-5686B8EA4E16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g3acbb144eea_1_6349">
                  <a:extLst>
                    <a:ext uri="{FF2B5EF4-FFF2-40B4-BE49-F238E27FC236}">
                      <a16:creationId xmlns:a16="http://schemas.microsoft.com/office/drawing/2014/main" id="{B7548AAF-27E2-A2BB-E11B-DD09ADB17AAE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2" name="Google Shape;11302;g3acbb144eea_1_6349">
                  <a:extLst>
                    <a:ext uri="{FF2B5EF4-FFF2-40B4-BE49-F238E27FC236}">
                      <a16:creationId xmlns:a16="http://schemas.microsoft.com/office/drawing/2014/main" id="{7243092E-C543-26E2-4546-9EE61E2FE31F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3" name="Google Shape;11303;g3acbb144eea_1_6349">
                  <a:extLst>
                    <a:ext uri="{FF2B5EF4-FFF2-40B4-BE49-F238E27FC236}">
                      <a16:creationId xmlns:a16="http://schemas.microsoft.com/office/drawing/2014/main" id="{6AFF4419-FC36-E4D3-24CE-56B46B3F2889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g3acbb144eea_1_6349">
                  <a:extLst>
                    <a:ext uri="{FF2B5EF4-FFF2-40B4-BE49-F238E27FC236}">
                      <a16:creationId xmlns:a16="http://schemas.microsoft.com/office/drawing/2014/main" id="{5088AD65-F3FD-E8FC-1E84-AC4AEE3A5024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g3acbb144eea_1_6349">
                  <a:extLst>
                    <a:ext uri="{FF2B5EF4-FFF2-40B4-BE49-F238E27FC236}">
                      <a16:creationId xmlns:a16="http://schemas.microsoft.com/office/drawing/2014/main" id="{AF8C76C3-6603-BF64-CC4C-EBB0D3696237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g3acbb144eea_1_6349">
                  <a:extLst>
                    <a:ext uri="{FF2B5EF4-FFF2-40B4-BE49-F238E27FC236}">
                      <a16:creationId xmlns:a16="http://schemas.microsoft.com/office/drawing/2014/main" id="{6A58EA09-9E3C-0F6F-74CD-7C79EC43A712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g3acbb144eea_1_6349">
                  <a:extLst>
                    <a:ext uri="{FF2B5EF4-FFF2-40B4-BE49-F238E27FC236}">
                      <a16:creationId xmlns:a16="http://schemas.microsoft.com/office/drawing/2014/main" id="{225F5A42-F4C2-99ED-76DD-2CA61C417831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g3acbb144eea_1_6349">
                  <a:extLst>
                    <a:ext uri="{FF2B5EF4-FFF2-40B4-BE49-F238E27FC236}">
                      <a16:creationId xmlns:a16="http://schemas.microsoft.com/office/drawing/2014/main" id="{E5B50E39-BF62-FBA6-B301-ACD1BF13AB08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g3acbb144eea_1_6349">
                  <a:extLst>
                    <a:ext uri="{FF2B5EF4-FFF2-40B4-BE49-F238E27FC236}">
                      <a16:creationId xmlns:a16="http://schemas.microsoft.com/office/drawing/2014/main" id="{3FA491AD-EF0D-FC82-A868-40A197130EF1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g3acbb144eea_1_6349">
                  <a:extLst>
                    <a:ext uri="{FF2B5EF4-FFF2-40B4-BE49-F238E27FC236}">
                      <a16:creationId xmlns:a16="http://schemas.microsoft.com/office/drawing/2014/main" id="{9305930F-F8C6-9537-A6CC-58CB5AFDCBF7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g3acbb144eea_1_6349">
                  <a:extLst>
                    <a:ext uri="{FF2B5EF4-FFF2-40B4-BE49-F238E27FC236}">
                      <a16:creationId xmlns:a16="http://schemas.microsoft.com/office/drawing/2014/main" id="{0545A4ED-713C-D3DF-1222-B90B047EF81A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g3acbb144eea_1_6349">
                  <a:extLst>
                    <a:ext uri="{FF2B5EF4-FFF2-40B4-BE49-F238E27FC236}">
                      <a16:creationId xmlns:a16="http://schemas.microsoft.com/office/drawing/2014/main" id="{A544514D-70A5-FAE5-DDB3-FC229702E622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3" name="Google Shape;11313;g3acbb144eea_1_6349">
                  <a:extLst>
                    <a:ext uri="{FF2B5EF4-FFF2-40B4-BE49-F238E27FC236}">
                      <a16:creationId xmlns:a16="http://schemas.microsoft.com/office/drawing/2014/main" id="{7C7FA182-28DC-3D53-F346-78BF0798CC07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g3acbb144eea_1_6349">
                  <a:extLst>
                    <a:ext uri="{FF2B5EF4-FFF2-40B4-BE49-F238E27FC236}">
                      <a16:creationId xmlns:a16="http://schemas.microsoft.com/office/drawing/2014/main" id="{13A60150-A271-C2B9-72D9-8528C4536E9B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g3acbb144eea_1_6349">
                  <a:extLst>
                    <a:ext uri="{FF2B5EF4-FFF2-40B4-BE49-F238E27FC236}">
                      <a16:creationId xmlns:a16="http://schemas.microsoft.com/office/drawing/2014/main" id="{FEEBA28E-74FD-B4D2-0244-BFEC271CF0D3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g3acbb144eea_1_6349">
                  <a:extLst>
                    <a:ext uri="{FF2B5EF4-FFF2-40B4-BE49-F238E27FC236}">
                      <a16:creationId xmlns:a16="http://schemas.microsoft.com/office/drawing/2014/main" id="{C2FD231F-CB79-B42E-1E7F-5BB12158C3D9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g3acbb144eea_1_6349">
                  <a:extLst>
                    <a:ext uri="{FF2B5EF4-FFF2-40B4-BE49-F238E27FC236}">
                      <a16:creationId xmlns:a16="http://schemas.microsoft.com/office/drawing/2014/main" id="{C58E0E31-5BAE-2160-6BFA-F559FBF3E8EE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g3acbb144eea_1_6349">
                  <a:extLst>
                    <a:ext uri="{FF2B5EF4-FFF2-40B4-BE49-F238E27FC236}">
                      <a16:creationId xmlns:a16="http://schemas.microsoft.com/office/drawing/2014/main" id="{5C79CED5-1532-E11B-5172-BB10C8C1DA55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g3acbb144eea_1_6349">
                  <a:extLst>
                    <a:ext uri="{FF2B5EF4-FFF2-40B4-BE49-F238E27FC236}">
                      <a16:creationId xmlns:a16="http://schemas.microsoft.com/office/drawing/2014/main" id="{6F14C42F-5384-0837-A86B-30351D5AF58B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g3acbb144eea_1_6349">
                  <a:extLst>
                    <a:ext uri="{FF2B5EF4-FFF2-40B4-BE49-F238E27FC236}">
                      <a16:creationId xmlns:a16="http://schemas.microsoft.com/office/drawing/2014/main" id="{52924251-D769-AC3F-2062-56B819B79926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g3acbb144eea_1_6349">
                  <a:extLst>
                    <a:ext uri="{FF2B5EF4-FFF2-40B4-BE49-F238E27FC236}">
                      <a16:creationId xmlns:a16="http://schemas.microsoft.com/office/drawing/2014/main" id="{FCD2AF98-9E5E-A900-E9F5-EA3FD35321CE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g3acbb144eea_1_6349">
                  <a:extLst>
                    <a:ext uri="{FF2B5EF4-FFF2-40B4-BE49-F238E27FC236}">
                      <a16:creationId xmlns:a16="http://schemas.microsoft.com/office/drawing/2014/main" id="{FEC3253B-931B-F97F-9B34-795355D7AA65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g3acbb144eea_1_6349">
                  <a:extLst>
                    <a:ext uri="{FF2B5EF4-FFF2-40B4-BE49-F238E27FC236}">
                      <a16:creationId xmlns:a16="http://schemas.microsoft.com/office/drawing/2014/main" id="{1E06CBAA-A2EE-5D36-E409-6A6E930A893C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4" name="Google Shape;11324;g3acbb144eea_1_6349">
                  <a:extLst>
                    <a:ext uri="{FF2B5EF4-FFF2-40B4-BE49-F238E27FC236}">
                      <a16:creationId xmlns:a16="http://schemas.microsoft.com/office/drawing/2014/main" id="{FB9BBA1E-0FB8-BA5C-3726-F8EAA34B9471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5" name="Google Shape;11325;g3acbb144eea_1_6349">
                  <a:extLst>
                    <a:ext uri="{FF2B5EF4-FFF2-40B4-BE49-F238E27FC236}">
                      <a16:creationId xmlns:a16="http://schemas.microsoft.com/office/drawing/2014/main" id="{F4099F04-168F-CAF2-68B7-2B52B8573836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g3acbb144eea_1_6349">
                  <a:extLst>
                    <a:ext uri="{FF2B5EF4-FFF2-40B4-BE49-F238E27FC236}">
                      <a16:creationId xmlns:a16="http://schemas.microsoft.com/office/drawing/2014/main" id="{05FFBF88-7962-C8B1-7D9B-C83A1A045B30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7" name="Google Shape;11327;g3acbb144eea_1_6349">
                  <a:extLst>
                    <a:ext uri="{FF2B5EF4-FFF2-40B4-BE49-F238E27FC236}">
                      <a16:creationId xmlns:a16="http://schemas.microsoft.com/office/drawing/2014/main" id="{8069A4E0-5D4D-7FC8-1F2B-721847CC6BC4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8" name="Google Shape;11328;g3acbb144eea_1_6349">
                  <a:extLst>
                    <a:ext uri="{FF2B5EF4-FFF2-40B4-BE49-F238E27FC236}">
                      <a16:creationId xmlns:a16="http://schemas.microsoft.com/office/drawing/2014/main" id="{DC7E9108-7315-CEBA-0D90-FE8D6F1CB505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g3acbb144eea_1_6349">
                  <a:extLst>
                    <a:ext uri="{FF2B5EF4-FFF2-40B4-BE49-F238E27FC236}">
                      <a16:creationId xmlns:a16="http://schemas.microsoft.com/office/drawing/2014/main" id="{1DEB3FCE-1487-BA66-7A15-F452D1A03846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g3acbb144eea_1_6349">
                  <a:extLst>
                    <a:ext uri="{FF2B5EF4-FFF2-40B4-BE49-F238E27FC236}">
                      <a16:creationId xmlns:a16="http://schemas.microsoft.com/office/drawing/2014/main" id="{1B3A6074-047A-E516-7D66-1E094A39F8F6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g3acbb144eea_1_6349">
                  <a:extLst>
                    <a:ext uri="{FF2B5EF4-FFF2-40B4-BE49-F238E27FC236}">
                      <a16:creationId xmlns:a16="http://schemas.microsoft.com/office/drawing/2014/main" id="{580D2CAA-ACBB-1C5F-EACB-69EFA2A2FFAB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g3acbb144eea_1_6349">
                  <a:extLst>
                    <a:ext uri="{FF2B5EF4-FFF2-40B4-BE49-F238E27FC236}">
                      <a16:creationId xmlns:a16="http://schemas.microsoft.com/office/drawing/2014/main" id="{3FBCC5C5-2C75-AE31-9E02-DAE3B998499A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g3acbb144eea_1_6349">
                  <a:extLst>
                    <a:ext uri="{FF2B5EF4-FFF2-40B4-BE49-F238E27FC236}">
                      <a16:creationId xmlns:a16="http://schemas.microsoft.com/office/drawing/2014/main" id="{0FB17B21-F396-F474-EC6C-C08BECC26F86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g3acbb144eea_1_6349">
                  <a:extLst>
                    <a:ext uri="{FF2B5EF4-FFF2-40B4-BE49-F238E27FC236}">
                      <a16:creationId xmlns:a16="http://schemas.microsoft.com/office/drawing/2014/main" id="{BAA4FB1D-AC79-CEF5-A21E-0F6E7AF22558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g3acbb144eea_1_6349">
                  <a:extLst>
                    <a:ext uri="{FF2B5EF4-FFF2-40B4-BE49-F238E27FC236}">
                      <a16:creationId xmlns:a16="http://schemas.microsoft.com/office/drawing/2014/main" id="{F3A3C893-7EC2-A163-52FF-0CBB02BA0F18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g3acbb144eea_1_6349">
                  <a:extLst>
                    <a:ext uri="{FF2B5EF4-FFF2-40B4-BE49-F238E27FC236}">
                      <a16:creationId xmlns:a16="http://schemas.microsoft.com/office/drawing/2014/main" id="{D070206B-58B3-31AF-51EE-90BC98BFA159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7" name="Google Shape;11337;g3acbb144eea_1_6349">
                  <a:extLst>
                    <a:ext uri="{FF2B5EF4-FFF2-40B4-BE49-F238E27FC236}">
                      <a16:creationId xmlns:a16="http://schemas.microsoft.com/office/drawing/2014/main" id="{03BBB749-43A2-3CD2-B854-41A33DF09428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8" name="Google Shape;11338;g3acbb144eea_1_6349">
                  <a:extLst>
                    <a:ext uri="{FF2B5EF4-FFF2-40B4-BE49-F238E27FC236}">
                      <a16:creationId xmlns:a16="http://schemas.microsoft.com/office/drawing/2014/main" id="{76E027FD-93DB-42FD-D8F7-0EAFA402C833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9" name="Google Shape;11339;g3acbb144eea_1_6349">
                  <a:extLst>
                    <a:ext uri="{FF2B5EF4-FFF2-40B4-BE49-F238E27FC236}">
                      <a16:creationId xmlns:a16="http://schemas.microsoft.com/office/drawing/2014/main" id="{35C7FE00-26B9-3757-5988-76D25F7A3782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g3acbb144eea_1_6349">
                  <a:extLst>
                    <a:ext uri="{FF2B5EF4-FFF2-40B4-BE49-F238E27FC236}">
                      <a16:creationId xmlns:a16="http://schemas.microsoft.com/office/drawing/2014/main" id="{24254A77-A548-501E-C2A7-D544F42FED6D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g3acbb144eea_1_6349">
                  <a:extLst>
                    <a:ext uri="{FF2B5EF4-FFF2-40B4-BE49-F238E27FC236}">
                      <a16:creationId xmlns:a16="http://schemas.microsoft.com/office/drawing/2014/main" id="{AE2CA71A-3C1F-8048-65FC-D463DF6DE48C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g3acbb144eea_1_6349">
                  <a:extLst>
                    <a:ext uri="{FF2B5EF4-FFF2-40B4-BE49-F238E27FC236}">
                      <a16:creationId xmlns:a16="http://schemas.microsoft.com/office/drawing/2014/main" id="{800A84CE-E916-4AD5-2E3E-5F663DF8F220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g3acbb144eea_1_6349">
                  <a:extLst>
                    <a:ext uri="{FF2B5EF4-FFF2-40B4-BE49-F238E27FC236}">
                      <a16:creationId xmlns:a16="http://schemas.microsoft.com/office/drawing/2014/main" id="{FB441CBE-0FBD-F2CD-CC34-1D65C89FB925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g3acbb144eea_1_6349">
                  <a:extLst>
                    <a:ext uri="{FF2B5EF4-FFF2-40B4-BE49-F238E27FC236}">
                      <a16:creationId xmlns:a16="http://schemas.microsoft.com/office/drawing/2014/main" id="{09B804AC-3707-9923-88E4-AE21DA1C89F0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g3acbb144eea_1_6349">
                  <a:extLst>
                    <a:ext uri="{FF2B5EF4-FFF2-40B4-BE49-F238E27FC236}">
                      <a16:creationId xmlns:a16="http://schemas.microsoft.com/office/drawing/2014/main" id="{93BF2D58-CAE5-1FD7-11B5-46B62D677B3C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g3acbb144eea_1_6349">
                  <a:extLst>
                    <a:ext uri="{FF2B5EF4-FFF2-40B4-BE49-F238E27FC236}">
                      <a16:creationId xmlns:a16="http://schemas.microsoft.com/office/drawing/2014/main" id="{B3F2911E-3F1F-73FA-B8FB-A69DF8B6A52F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g3acbb144eea_1_6349">
                  <a:extLst>
                    <a:ext uri="{FF2B5EF4-FFF2-40B4-BE49-F238E27FC236}">
                      <a16:creationId xmlns:a16="http://schemas.microsoft.com/office/drawing/2014/main" id="{B82F5E53-2D96-77FD-4D03-CF9C61780ABF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g3acbb144eea_1_6349">
                  <a:extLst>
                    <a:ext uri="{FF2B5EF4-FFF2-40B4-BE49-F238E27FC236}">
                      <a16:creationId xmlns:a16="http://schemas.microsoft.com/office/drawing/2014/main" id="{C530D909-12AF-CBF8-6613-EE6918363623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g3acbb144eea_1_6349">
                  <a:extLst>
                    <a:ext uri="{FF2B5EF4-FFF2-40B4-BE49-F238E27FC236}">
                      <a16:creationId xmlns:a16="http://schemas.microsoft.com/office/drawing/2014/main" id="{248ECDE3-577B-50EB-4A86-2C85A35FB840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g3acbb144eea_1_6349">
                  <a:extLst>
                    <a:ext uri="{FF2B5EF4-FFF2-40B4-BE49-F238E27FC236}">
                      <a16:creationId xmlns:a16="http://schemas.microsoft.com/office/drawing/2014/main" id="{D5CD8885-9065-CD09-06AE-185F948E3E0A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g3acbb144eea_1_6349">
                  <a:extLst>
                    <a:ext uri="{FF2B5EF4-FFF2-40B4-BE49-F238E27FC236}">
                      <a16:creationId xmlns:a16="http://schemas.microsoft.com/office/drawing/2014/main" id="{CF814EBD-B967-447A-687C-8A15FAE00DE6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g3acbb144eea_1_6349">
                  <a:extLst>
                    <a:ext uri="{FF2B5EF4-FFF2-40B4-BE49-F238E27FC236}">
                      <a16:creationId xmlns:a16="http://schemas.microsoft.com/office/drawing/2014/main" id="{7E356C60-0E47-5983-ABAF-3AD3CD673FDD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3" name="Google Shape;11353;g3acbb144eea_1_6349">
                  <a:extLst>
                    <a:ext uri="{FF2B5EF4-FFF2-40B4-BE49-F238E27FC236}">
                      <a16:creationId xmlns:a16="http://schemas.microsoft.com/office/drawing/2014/main" id="{38D0F55A-997C-AD38-2B64-0EC75E12B4B6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4" name="Google Shape;11354;g3acbb144eea_1_6349">
                  <a:extLst>
                    <a:ext uri="{FF2B5EF4-FFF2-40B4-BE49-F238E27FC236}">
                      <a16:creationId xmlns:a16="http://schemas.microsoft.com/office/drawing/2014/main" id="{6BD555EA-B141-272F-AEB9-4F3B600ADFF6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5" name="Google Shape;11355;g3acbb144eea_1_6349">
                  <a:extLst>
                    <a:ext uri="{FF2B5EF4-FFF2-40B4-BE49-F238E27FC236}">
                      <a16:creationId xmlns:a16="http://schemas.microsoft.com/office/drawing/2014/main" id="{2604A641-F828-2883-98AC-769EB9AE3CF8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6" name="Google Shape;11356;g3acbb144eea_1_6349">
                  <a:extLst>
                    <a:ext uri="{FF2B5EF4-FFF2-40B4-BE49-F238E27FC236}">
                      <a16:creationId xmlns:a16="http://schemas.microsoft.com/office/drawing/2014/main" id="{D8E7C257-6414-D967-5B75-21FAFDB3A058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7" name="Google Shape;11357;g3acbb144eea_1_6349">
                  <a:extLst>
                    <a:ext uri="{FF2B5EF4-FFF2-40B4-BE49-F238E27FC236}">
                      <a16:creationId xmlns:a16="http://schemas.microsoft.com/office/drawing/2014/main" id="{683D0046-B9C9-25B4-6FD4-0670D67602F8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8" name="Google Shape;11358;g3acbb144eea_1_6349">
                  <a:extLst>
                    <a:ext uri="{FF2B5EF4-FFF2-40B4-BE49-F238E27FC236}">
                      <a16:creationId xmlns:a16="http://schemas.microsoft.com/office/drawing/2014/main" id="{36DC2FA6-3E54-CB45-8631-8813A412BBB8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9" name="Google Shape;11359;g3acbb144eea_1_6349">
                  <a:extLst>
                    <a:ext uri="{FF2B5EF4-FFF2-40B4-BE49-F238E27FC236}">
                      <a16:creationId xmlns:a16="http://schemas.microsoft.com/office/drawing/2014/main" id="{E16D420B-15F7-9AA0-C803-8AADDB34F1FE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0" name="Google Shape;11360;g3acbb144eea_1_6349">
                  <a:extLst>
                    <a:ext uri="{FF2B5EF4-FFF2-40B4-BE49-F238E27FC236}">
                      <a16:creationId xmlns:a16="http://schemas.microsoft.com/office/drawing/2014/main" id="{AB349E9F-6CF8-B598-73C2-6B7ED70AA208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1" name="Google Shape;11361;g3acbb144eea_1_6349">
                  <a:extLst>
                    <a:ext uri="{FF2B5EF4-FFF2-40B4-BE49-F238E27FC236}">
                      <a16:creationId xmlns:a16="http://schemas.microsoft.com/office/drawing/2014/main" id="{875E65E6-E2A2-D8C9-59CA-9C4238FFB37B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2" name="Google Shape;11362;g3acbb144eea_1_6349">
                  <a:extLst>
                    <a:ext uri="{FF2B5EF4-FFF2-40B4-BE49-F238E27FC236}">
                      <a16:creationId xmlns:a16="http://schemas.microsoft.com/office/drawing/2014/main" id="{70514DB9-9053-4952-DE5B-07EAA8EC2157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3" name="Google Shape;11363;g3acbb144eea_1_6349">
                  <a:extLst>
                    <a:ext uri="{FF2B5EF4-FFF2-40B4-BE49-F238E27FC236}">
                      <a16:creationId xmlns:a16="http://schemas.microsoft.com/office/drawing/2014/main" id="{376D66D5-7DAE-611D-A1EC-8E59FA58095C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4" name="Google Shape;11364;g3acbb144eea_1_6349">
                  <a:extLst>
                    <a:ext uri="{FF2B5EF4-FFF2-40B4-BE49-F238E27FC236}">
                      <a16:creationId xmlns:a16="http://schemas.microsoft.com/office/drawing/2014/main" id="{8066A596-B525-0108-3652-A25D27F56FDA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5" name="Google Shape;11365;g3acbb144eea_1_6349">
                  <a:extLst>
                    <a:ext uri="{FF2B5EF4-FFF2-40B4-BE49-F238E27FC236}">
                      <a16:creationId xmlns:a16="http://schemas.microsoft.com/office/drawing/2014/main" id="{BF594DF1-C1EE-C9F6-3400-5AFB8C9EF34E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6" name="Google Shape;11366;g3acbb144eea_1_6349">
                  <a:extLst>
                    <a:ext uri="{FF2B5EF4-FFF2-40B4-BE49-F238E27FC236}">
                      <a16:creationId xmlns:a16="http://schemas.microsoft.com/office/drawing/2014/main" id="{F93A3AD6-C127-AA58-6DE3-C079AF937D3A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7" name="Google Shape;11367;g3acbb144eea_1_6349">
                  <a:extLst>
                    <a:ext uri="{FF2B5EF4-FFF2-40B4-BE49-F238E27FC236}">
                      <a16:creationId xmlns:a16="http://schemas.microsoft.com/office/drawing/2014/main" id="{55B46E63-445F-ABB8-1876-29DB1F199B70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8" name="Google Shape;11368;g3acbb144eea_1_6349">
                  <a:extLst>
                    <a:ext uri="{FF2B5EF4-FFF2-40B4-BE49-F238E27FC236}">
                      <a16:creationId xmlns:a16="http://schemas.microsoft.com/office/drawing/2014/main" id="{2DE83148-83B1-3682-7733-EEFF4AB8B751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9" name="Google Shape;11369;g3acbb144eea_1_6349">
                  <a:extLst>
                    <a:ext uri="{FF2B5EF4-FFF2-40B4-BE49-F238E27FC236}">
                      <a16:creationId xmlns:a16="http://schemas.microsoft.com/office/drawing/2014/main" id="{F7D48D80-D94D-9820-3D09-F22BA012BE5A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0" name="Google Shape;11370;g3acbb144eea_1_6349">
                  <a:extLst>
                    <a:ext uri="{FF2B5EF4-FFF2-40B4-BE49-F238E27FC236}">
                      <a16:creationId xmlns:a16="http://schemas.microsoft.com/office/drawing/2014/main" id="{4EDC3995-1A14-700E-E761-310A801EF7CB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1" name="Google Shape;11371;g3acbb144eea_1_6349">
                  <a:extLst>
                    <a:ext uri="{FF2B5EF4-FFF2-40B4-BE49-F238E27FC236}">
                      <a16:creationId xmlns:a16="http://schemas.microsoft.com/office/drawing/2014/main" id="{2482FB85-9AE1-C94E-ADAD-5749DF30A2E8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2" name="Google Shape;11372;g3acbb144eea_1_6349">
                  <a:extLst>
                    <a:ext uri="{FF2B5EF4-FFF2-40B4-BE49-F238E27FC236}">
                      <a16:creationId xmlns:a16="http://schemas.microsoft.com/office/drawing/2014/main" id="{AFE57DCB-91B4-D089-A2D8-F826D523064C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3" name="Google Shape;11373;g3acbb144eea_1_6349">
                  <a:extLst>
                    <a:ext uri="{FF2B5EF4-FFF2-40B4-BE49-F238E27FC236}">
                      <a16:creationId xmlns:a16="http://schemas.microsoft.com/office/drawing/2014/main" id="{94424E88-61DC-0A50-D9DA-878112A7B000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4" name="Google Shape;11374;g3acbb144eea_1_6349">
                  <a:extLst>
                    <a:ext uri="{FF2B5EF4-FFF2-40B4-BE49-F238E27FC236}">
                      <a16:creationId xmlns:a16="http://schemas.microsoft.com/office/drawing/2014/main" id="{8FE4499F-FE6A-A567-88A8-777F6ADBE5C9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5" name="Google Shape;11375;g3acbb144eea_1_6349">
                  <a:extLst>
                    <a:ext uri="{FF2B5EF4-FFF2-40B4-BE49-F238E27FC236}">
                      <a16:creationId xmlns:a16="http://schemas.microsoft.com/office/drawing/2014/main" id="{A9C56CCA-D4F7-4737-7716-B8D5E402A3E5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6" name="Google Shape;11376;g3acbb144eea_1_6349">
                  <a:extLst>
                    <a:ext uri="{FF2B5EF4-FFF2-40B4-BE49-F238E27FC236}">
                      <a16:creationId xmlns:a16="http://schemas.microsoft.com/office/drawing/2014/main" id="{6989B4BB-DC51-E1FE-5383-3BB1C6526B6C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7" name="Google Shape;11377;g3acbb144eea_1_6349">
                  <a:extLst>
                    <a:ext uri="{FF2B5EF4-FFF2-40B4-BE49-F238E27FC236}">
                      <a16:creationId xmlns:a16="http://schemas.microsoft.com/office/drawing/2014/main" id="{C2B288F5-686F-4A40-7D42-A342024B5ED8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8" name="Google Shape;11378;g3acbb144eea_1_6349">
                  <a:extLst>
                    <a:ext uri="{FF2B5EF4-FFF2-40B4-BE49-F238E27FC236}">
                      <a16:creationId xmlns:a16="http://schemas.microsoft.com/office/drawing/2014/main" id="{83818630-1D72-03B2-24A3-D5006A5F9ABE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9" name="Google Shape;11379;g3acbb144eea_1_6349">
                  <a:extLst>
                    <a:ext uri="{FF2B5EF4-FFF2-40B4-BE49-F238E27FC236}">
                      <a16:creationId xmlns:a16="http://schemas.microsoft.com/office/drawing/2014/main" id="{2A35187E-F266-A856-ADA9-4A770D2054C1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0" name="Google Shape;11380;g3acbb144eea_1_6349">
                  <a:extLst>
                    <a:ext uri="{FF2B5EF4-FFF2-40B4-BE49-F238E27FC236}">
                      <a16:creationId xmlns:a16="http://schemas.microsoft.com/office/drawing/2014/main" id="{90F3CD64-F841-9733-34CF-3E02D5C8D0D1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1" name="Google Shape;11381;g3acbb144eea_1_6349">
                  <a:extLst>
                    <a:ext uri="{FF2B5EF4-FFF2-40B4-BE49-F238E27FC236}">
                      <a16:creationId xmlns:a16="http://schemas.microsoft.com/office/drawing/2014/main" id="{5036B9CB-C3D2-9B4B-9811-7D7F56BE8B7B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2" name="Google Shape;11382;g3acbb144eea_1_6349">
                  <a:extLst>
                    <a:ext uri="{FF2B5EF4-FFF2-40B4-BE49-F238E27FC236}">
                      <a16:creationId xmlns:a16="http://schemas.microsoft.com/office/drawing/2014/main" id="{E113E930-0F77-C6EF-4D17-62102C93065E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3" name="Google Shape;11383;g3acbb144eea_1_6349">
                  <a:extLst>
                    <a:ext uri="{FF2B5EF4-FFF2-40B4-BE49-F238E27FC236}">
                      <a16:creationId xmlns:a16="http://schemas.microsoft.com/office/drawing/2014/main" id="{ED180D8B-4E6F-798A-7CB2-856CD1EE54C7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4" name="Google Shape;11384;g3acbb144eea_1_6349">
                  <a:extLst>
                    <a:ext uri="{FF2B5EF4-FFF2-40B4-BE49-F238E27FC236}">
                      <a16:creationId xmlns:a16="http://schemas.microsoft.com/office/drawing/2014/main" id="{9662E84E-92F7-7D5F-98CF-7C43AD3CB82E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5" name="Google Shape;11385;g3acbb144eea_1_6349">
                  <a:extLst>
                    <a:ext uri="{FF2B5EF4-FFF2-40B4-BE49-F238E27FC236}">
                      <a16:creationId xmlns:a16="http://schemas.microsoft.com/office/drawing/2014/main" id="{0EF11A91-09D4-687B-6F58-42743971AD20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6" name="Google Shape;11386;g3acbb144eea_1_6349">
                  <a:extLst>
                    <a:ext uri="{FF2B5EF4-FFF2-40B4-BE49-F238E27FC236}">
                      <a16:creationId xmlns:a16="http://schemas.microsoft.com/office/drawing/2014/main" id="{3ACDE6EB-90A7-6CBE-89C1-7D8BC771D1F3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7" name="Google Shape;11387;g3acbb144eea_1_6349">
                  <a:extLst>
                    <a:ext uri="{FF2B5EF4-FFF2-40B4-BE49-F238E27FC236}">
                      <a16:creationId xmlns:a16="http://schemas.microsoft.com/office/drawing/2014/main" id="{DFAC124E-90A5-1864-82D0-94AA0174CB95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8" name="Google Shape;11388;g3acbb144eea_1_6349">
                  <a:extLst>
                    <a:ext uri="{FF2B5EF4-FFF2-40B4-BE49-F238E27FC236}">
                      <a16:creationId xmlns:a16="http://schemas.microsoft.com/office/drawing/2014/main" id="{9376BE00-962C-85F3-7118-AA7086A3E304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9" name="Google Shape;11389;g3acbb144eea_1_6349">
                  <a:extLst>
                    <a:ext uri="{FF2B5EF4-FFF2-40B4-BE49-F238E27FC236}">
                      <a16:creationId xmlns:a16="http://schemas.microsoft.com/office/drawing/2014/main" id="{7FC5AE89-5539-B6E7-8263-3ABF8272C712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0" name="Google Shape;11390;g3acbb144eea_1_6349">
                  <a:extLst>
                    <a:ext uri="{FF2B5EF4-FFF2-40B4-BE49-F238E27FC236}">
                      <a16:creationId xmlns:a16="http://schemas.microsoft.com/office/drawing/2014/main" id="{AD9D7E1A-2751-156D-5013-B02290291B83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1" name="Google Shape;11391;g3acbb144eea_1_6349">
                  <a:extLst>
                    <a:ext uri="{FF2B5EF4-FFF2-40B4-BE49-F238E27FC236}">
                      <a16:creationId xmlns:a16="http://schemas.microsoft.com/office/drawing/2014/main" id="{B7F3EAE6-0249-DEC2-6916-BE805D1A0681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2" name="Google Shape;11392;g3acbb144eea_1_6349">
                  <a:extLst>
                    <a:ext uri="{FF2B5EF4-FFF2-40B4-BE49-F238E27FC236}">
                      <a16:creationId xmlns:a16="http://schemas.microsoft.com/office/drawing/2014/main" id="{5197A495-B47F-BCD5-FF21-F1821459577D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3" name="Google Shape;11393;g3acbb144eea_1_6349">
                  <a:extLst>
                    <a:ext uri="{FF2B5EF4-FFF2-40B4-BE49-F238E27FC236}">
                      <a16:creationId xmlns:a16="http://schemas.microsoft.com/office/drawing/2014/main" id="{35918A8F-D64B-2DF7-1683-6C8EC6CDDF7D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4" name="Google Shape;11394;g3acbb144eea_1_6349">
                  <a:extLst>
                    <a:ext uri="{FF2B5EF4-FFF2-40B4-BE49-F238E27FC236}">
                      <a16:creationId xmlns:a16="http://schemas.microsoft.com/office/drawing/2014/main" id="{84CDF87D-5CB8-203A-A62F-B787B53CD137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5" name="Google Shape;11395;g3acbb144eea_1_6349">
                  <a:extLst>
                    <a:ext uri="{FF2B5EF4-FFF2-40B4-BE49-F238E27FC236}">
                      <a16:creationId xmlns:a16="http://schemas.microsoft.com/office/drawing/2014/main" id="{90D2E3E6-BAA6-B2BF-495A-67DFAD23425A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6" name="Google Shape;11396;g3acbb144eea_1_6349">
                  <a:extLst>
                    <a:ext uri="{FF2B5EF4-FFF2-40B4-BE49-F238E27FC236}">
                      <a16:creationId xmlns:a16="http://schemas.microsoft.com/office/drawing/2014/main" id="{1DBF832C-3F85-EEF1-610B-375FB11A21B0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7" name="Google Shape;11397;g3acbb144eea_1_6349">
                  <a:extLst>
                    <a:ext uri="{FF2B5EF4-FFF2-40B4-BE49-F238E27FC236}">
                      <a16:creationId xmlns:a16="http://schemas.microsoft.com/office/drawing/2014/main" id="{22FBF984-8F80-45D7-FF87-2DDD5563C328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8" name="Google Shape;11398;g3acbb144eea_1_6349">
                  <a:extLst>
                    <a:ext uri="{FF2B5EF4-FFF2-40B4-BE49-F238E27FC236}">
                      <a16:creationId xmlns:a16="http://schemas.microsoft.com/office/drawing/2014/main" id="{53629EF2-0402-D7F3-ECC1-250E1B6295A9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9" name="Google Shape;11399;g3acbb144eea_1_6349">
                  <a:extLst>
                    <a:ext uri="{FF2B5EF4-FFF2-40B4-BE49-F238E27FC236}">
                      <a16:creationId xmlns:a16="http://schemas.microsoft.com/office/drawing/2014/main" id="{432D828C-7827-4C5F-94E9-20DA592F6011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g3acbb144eea_1_6349">
                  <a:extLst>
                    <a:ext uri="{FF2B5EF4-FFF2-40B4-BE49-F238E27FC236}">
                      <a16:creationId xmlns:a16="http://schemas.microsoft.com/office/drawing/2014/main" id="{34CD9F39-C2B1-99E2-A63D-2A6B162E4C31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g3acbb144eea_1_6349">
                  <a:extLst>
                    <a:ext uri="{FF2B5EF4-FFF2-40B4-BE49-F238E27FC236}">
                      <a16:creationId xmlns:a16="http://schemas.microsoft.com/office/drawing/2014/main" id="{77DFB2B8-85AA-2D98-2BD9-C276D99C1D5D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g3acbb144eea_1_6349">
                  <a:extLst>
                    <a:ext uri="{FF2B5EF4-FFF2-40B4-BE49-F238E27FC236}">
                      <a16:creationId xmlns:a16="http://schemas.microsoft.com/office/drawing/2014/main" id="{E4AB27FD-6F92-56D8-0F2B-B982282F52A7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g3acbb144eea_1_6349">
                  <a:extLst>
                    <a:ext uri="{FF2B5EF4-FFF2-40B4-BE49-F238E27FC236}">
                      <a16:creationId xmlns:a16="http://schemas.microsoft.com/office/drawing/2014/main" id="{C7FA28C2-0061-3025-E8AC-C200B9CF991D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g3acbb144eea_1_6349">
                  <a:extLst>
                    <a:ext uri="{FF2B5EF4-FFF2-40B4-BE49-F238E27FC236}">
                      <a16:creationId xmlns:a16="http://schemas.microsoft.com/office/drawing/2014/main" id="{E53B5216-A29C-3A2E-E94D-4489881865C3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g3acbb144eea_1_6349">
                  <a:extLst>
                    <a:ext uri="{FF2B5EF4-FFF2-40B4-BE49-F238E27FC236}">
                      <a16:creationId xmlns:a16="http://schemas.microsoft.com/office/drawing/2014/main" id="{B3C05CCD-6176-26C1-D4E1-35BB70797220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g3acbb144eea_1_6349">
                  <a:extLst>
                    <a:ext uri="{FF2B5EF4-FFF2-40B4-BE49-F238E27FC236}">
                      <a16:creationId xmlns:a16="http://schemas.microsoft.com/office/drawing/2014/main" id="{CC44FE40-DFAB-2BD0-E4DD-CCCDD81D2267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g3acbb144eea_1_6349">
                  <a:extLst>
                    <a:ext uri="{FF2B5EF4-FFF2-40B4-BE49-F238E27FC236}">
                      <a16:creationId xmlns:a16="http://schemas.microsoft.com/office/drawing/2014/main" id="{F5333263-7541-0F89-1031-C206A5965501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8" name="Google Shape;11408;g3acbb144eea_1_6349">
                  <a:extLst>
                    <a:ext uri="{FF2B5EF4-FFF2-40B4-BE49-F238E27FC236}">
                      <a16:creationId xmlns:a16="http://schemas.microsoft.com/office/drawing/2014/main" id="{A582310E-069A-A8B9-B972-6AD61A5D251B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9" name="Google Shape;11409;g3acbb144eea_1_6349">
                  <a:extLst>
                    <a:ext uri="{FF2B5EF4-FFF2-40B4-BE49-F238E27FC236}">
                      <a16:creationId xmlns:a16="http://schemas.microsoft.com/office/drawing/2014/main" id="{98715F65-63C5-17D8-6BCA-E9EE8CAE9EF9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g3acbb144eea_1_6349">
                  <a:extLst>
                    <a:ext uri="{FF2B5EF4-FFF2-40B4-BE49-F238E27FC236}">
                      <a16:creationId xmlns:a16="http://schemas.microsoft.com/office/drawing/2014/main" id="{201801C2-0A86-1138-0E8C-5FBCBE9DC24C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1" name="Google Shape;11411;g3acbb144eea_1_6349">
                  <a:extLst>
                    <a:ext uri="{FF2B5EF4-FFF2-40B4-BE49-F238E27FC236}">
                      <a16:creationId xmlns:a16="http://schemas.microsoft.com/office/drawing/2014/main" id="{232E7FFE-FBF1-8C6A-EFF2-A9E00DBACD8F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2" name="Google Shape;11412;g3acbb144eea_1_6349">
                  <a:extLst>
                    <a:ext uri="{FF2B5EF4-FFF2-40B4-BE49-F238E27FC236}">
                      <a16:creationId xmlns:a16="http://schemas.microsoft.com/office/drawing/2014/main" id="{2E1E3410-1ACE-22E0-EEE4-ED8F6F9E341C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3" name="Google Shape;11413;g3acbb144eea_1_6349">
                  <a:extLst>
                    <a:ext uri="{FF2B5EF4-FFF2-40B4-BE49-F238E27FC236}">
                      <a16:creationId xmlns:a16="http://schemas.microsoft.com/office/drawing/2014/main" id="{924C613F-EFF0-842B-C6ED-7F0ED9608633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4" name="Google Shape;11414;g3acbb144eea_1_6349">
                  <a:extLst>
                    <a:ext uri="{FF2B5EF4-FFF2-40B4-BE49-F238E27FC236}">
                      <a16:creationId xmlns:a16="http://schemas.microsoft.com/office/drawing/2014/main" id="{187DD4BE-187F-2049-BBE0-74E15AB435BE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g3acbb144eea_1_6349">
                  <a:extLst>
                    <a:ext uri="{FF2B5EF4-FFF2-40B4-BE49-F238E27FC236}">
                      <a16:creationId xmlns:a16="http://schemas.microsoft.com/office/drawing/2014/main" id="{3B1787B4-4F94-542E-4FB4-5170340F1C63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g3acbb144eea_1_6349">
                  <a:extLst>
                    <a:ext uri="{FF2B5EF4-FFF2-40B4-BE49-F238E27FC236}">
                      <a16:creationId xmlns:a16="http://schemas.microsoft.com/office/drawing/2014/main" id="{05C8D5AE-0536-2CF4-D2AB-1E60F3750BD1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g3acbb144eea_1_6349">
                  <a:extLst>
                    <a:ext uri="{FF2B5EF4-FFF2-40B4-BE49-F238E27FC236}">
                      <a16:creationId xmlns:a16="http://schemas.microsoft.com/office/drawing/2014/main" id="{A0B1C285-F93A-DE86-44FD-9A3AF4CE2C75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g3acbb144eea_1_6349">
                  <a:extLst>
                    <a:ext uri="{FF2B5EF4-FFF2-40B4-BE49-F238E27FC236}">
                      <a16:creationId xmlns:a16="http://schemas.microsoft.com/office/drawing/2014/main" id="{345A5DB3-E9BF-976D-F618-9496AFE6B823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g3acbb144eea_1_6349">
                  <a:extLst>
                    <a:ext uri="{FF2B5EF4-FFF2-40B4-BE49-F238E27FC236}">
                      <a16:creationId xmlns:a16="http://schemas.microsoft.com/office/drawing/2014/main" id="{4B6DD11F-25B4-257C-03B1-3F24FF1A44BC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g3acbb144eea_1_6349">
                  <a:extLst>
                    <a:ext uri="{FF2B5EF4-FFF2-40B4-BE49-F238E27FC236}">
                      <a16:creationId xmlns:a16="http://schemas.microsoft.com/office/drawing/2014/main" id="{E6B181BD-C6A6-D840-6A9E-FD9FA2E81393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g3acbb144eea_1_6349">
                  <a:extLst>
                    <a:ext uri="{FF2B5EF4-FFF2-40B4-BE49-F238E27FC236}">
                      <a16:creationId xmlns:a16="http://schemas.microsoft.com/office/drawing/2014/main" id="{6D1C24BE-9404-5A5D-42B8-DFD7F62D2697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g3acbb144eea_1_6349">
                  <a:extLst>
                    <a:ext uri="{FF2B5EF4-FFF2-40B4-BE49-F238E27FC236}">
                      <a16:creationId xmlns:a16="http://schemas.microsoft.com/office/drawing/2014/main" id="{E0197A55-545E-B391-52CB-FB12316B42FD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3" name="Google Shape;11423;g3acbb144eea_1_6349">
                  <a:extLst>
                    <a:ext uri="{FF2B5EF4-FFF2-40B4-BE49-F238E27FC236}">
                      <a16:creationId xmlns:a16="http://schemas.microsoft.com/office/drawing/2014/main" id="{804C4853-F560-10A5-4E3C-991775C1B922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4" name="Google Shape;11424;g3acbb144eea_1_6349">
                  <a:extLst>
                    <a:ext uri="{FF2B5EF4-FFF2-40B4-BE49-F238E27FC236}">
                      <a16:creationId xmlns:a16="http://schemas.microsoft.com/office/drawing/2014/main" id="{20CD4E94-097C-17B2-29A9-F66D85B490E6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g3acbb144eea_1_6349">
                  <a:extLst>
                    <a:ext uri="{FF2B5EF4-FFF2-40B4-BE49-F238E27FC236}">
                      <a16:creationId xmlns:a16="http://schemas.microsoft.com/office/drawing/2014/main" id="{82791F19-0EF9-9B00-246B-571176E3BCD3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g3acbb144eea_1_6349">
                  <a:extLst>
                    <a:ext uri="{FF2B5EF4-FFF2-40B4-BE49-F238E27FC236}">
                      <a16:creationId xmlns:a16="http://schemas.microsoft.com/office/drawing/2014/main" id="{A8EE3587-D924-635D-F620-60880DD34359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g3acbb144eea_1_6349">
                  <a:extLst>
                    <a:ext uri="{FF2B5EF4-FFF2-40B4-BE49-F238E27FC236}">
                      <a16:creationId xmlns:a16="http://schemas.microsoft.com/office/drawing/2014/main" id="{263EC467-483B-F001-742F-4A669514354D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8" name="Google Shape;11428;g3acbb144eea_1_6349">
                  <a:extLst>
                    <a:ext uri="{FF2B5EF4-FFF2-40B4-BE49-F238E27FC236}">
                      <a16:creationId xmlns:a16="http://schemas.microsoft.com/office/drawing/2014/main" id="{00CA53C1-EB2E-122C-7069-FAF787402199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9" name="Google Shape;11429;g3acbb144eea_1_6349">
                  <a:extLst>
                    <a:ext uri="{FF2B5EF4-FFF2-40B4-BE49-F238E27FC236}">
                      <a16:creationId xmlns:a16="http://schemas.microsoft.com/office/drawing/2014/main" id="{13B01C84-E453-6995-D310-B66776DB335C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0" name="Google Shape;11430;g3acbb144eea_1_6349">
                  <a:extLst>
                    <a:ext uri="{FF2B5EF4-FFF2-40B4-BE49-F238E27FC236}">
                      <a16:creationId xmlns:a16="http://schemas.microsoft.com/office/drawing/2014/main" id="{36D9FDDF-F9E4-C7E5-D482-0D3C554444BA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1" name="Google Shape;11431;g3acbb144eea_1_6349">
                  <a:extLst>
                    <a:ext uri="{FF2B5EF4-FFF2-40B4-BE49-F238E27FC236}">
                      <a16:creationId xmlns:a16="http://schemas.microsoft.com/office/drawing/2014/main" id="{F06BCD37-CB96-14F9-2A29-6EC362255B5F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2" name="Google Shape;11432;g3acbb144eea_1_6349">
                  <a:extLst>
                    <a:ext uri="{FF2B5EF4-FFF2-40B4-BE49-F238E27FC236}">
                      <a16:creationId xmlns:a16="http://schemas.microsoft.com/office/drawing/2014/main" id="{CE38B7F3-2F6C-6C2B-C0ED-4665BD96123D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3" name="Google Shape;11433;g3acbb144eea_1_6349">
                  <a:extLst>
                    <a:ext uri="{FF2B5EF4-FFF2-40B4-BE49-F238E27FC236}">
                      <a16:creationId xmlns:a16="http://schemas.microsoft.com/office/drawing/2014/main" id="{1761ABD1-BDD5-F9BB-5927-439493C949EC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4" name="Google Shape;11434;g3acbb144eea_1_6349">
                  <a:extLst>
                    <a:ext uri="{FF2B5EF4-FFF2-40B4-BE49-F238E27FC236}">
                      <a16:creationId xmlns:a16="http://schemas.microsoft.com/office/drawing/2014/main" id="{95D3218E-D0E5-C1D6-C87F-629848B25FDE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5" name="Google Shape;11435;g3acbb144eea_1_6349">
                  <a:extLst>
                    <a:ext uri="{FF2B5EF4-FFF2-40B4-BE49-F238E27FC236}">
                      <a16:creationId xmlns:a16="http://schemas.microsoft.com/office/drawing/2014/main" id="{61D9B260-0B5B-7E54-0798-05C32C35945D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6" name="Google Shape;11436;g3acbb144eea_1_6349">
                  <a:extLst>
                    <a:ext uri="{FF2B5EF4-FFF2-40B4-BE49-F238E27FC236}">
                      <a16:creationId xmlns:a16="http://schemas.microsoft.com/office/drawing/2014/main" id="{779059B1-F2FB-C44C-FABE-A225FF81194B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7" name="Google Shape;11437;g3acbb144eea_1_6349">
                  <a:extLst>
                    <a:ext uri="{FF2B5EF4-FFF2-40B4-BE49-F238E27FC236}">
                      <a16:creationId xmlns:a16="http://schemas.microsoft.com/office/drawing/2014/main" id="{84340F95-CC46-8A71-0BC9-C92ED41A3FA6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8" name="Google Shape;11438;g3acbb144eea_1_6349">
                  <a:extLst>
                    <a:ext uri="{FF2B5EF4-FFF2-40B4-BE49-F238E27FC236}">
                      <a16:creationId xmlns:a16="http://schemas.microsoft.com/office/drawing/2014/main" id="{1C86D0CE-9701-A567-E784-FDC4EEE4C904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9" name="Google Shape;11439;g3acbb144eea_1_6349">
                  <a:extLst>
                    <a:ext uri="{FF2B5EF4-FFF2-40B4-BE49-F238E27FC236}">
                      <a16:creationId xmlns:a16="http://schemas.microsoft.com/office/drawing/2014/main" id="{129CCCD0-5E56-C3B4-7AAF-1A84293479A8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0" name="Google Shape;11440;g3acbb144eea_1_6349">
                  <a:extLst>
                    <a:ext uri="{FF2B5EF4-FFF2-40B4-BE49-F238E27FC236}">
                      <a16:creationId xmlns:a16="http://schemas.microsoft.com/office/drawing/2014/main" id="{3B6DE854-9769-546E-1759-D94646E58F54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1" name="Google Shape;11441;g3acbb144eea_1_6349">
                  <a:extLst>
                    <a:ext uri="{FF2B5EF4-FFF2-40B4-BE49-F238E27FC236}">
                      <a16:creationId xmlns:a16="http://schemas.microsoft.com/office/drawing/2014/main" id="{7D5A0274-0CA0-6AEC-22DF-75EE49F79E12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2" name="Google Shape;11442;g3acbb144eea_1_6349">
                  <a:extLst>
                    <a:ext uri="{FF2B5EF4-FFF2-40B4-BE49-F238E27FC236}">
                      <a16:creationId xmlns:a16="http://schemas.microsoft.com/office/drawing/2014/main" id="{802D5038-8382-6A3E-A386-90D71E84BAA5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3" name="Google Shape;11443;g3acbb144eea_1_6349">
                  <a:extLst>
                    <a:ext uri="{FF2B5EF4-FFF2-40B4-BE49-F238E27FC236}">
                      <a16:creationId xmlns:a16="http://schemas.microsoft.com/office/drawing/2014/main" id="{D11EB262-CEC5-394C-8E5C-C6F8D356A045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4" name="Google Shape;11444;g3acbb144eea_1_6349">
                  <a:extLst>
                    <a:ext uri="{FF2B5EF4-FFF2-40B4-BE49-F238E27FC236}">
                      <a16:creationId xmlns:a16="http://schemas.microsoft.com/office/drawing/2014/main" id="{1FCCC794-8A04-FE40-9403-FD5B8E51A846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5" name="Google Shape;11445;g3acbb144eea_1_6349">
                  <a:extLst>
                    <a:ext uri="{FF2B5EF4-FFF2-40B4-BE49-F238E27FC236}">
                      <a16:creationId xmlns:a16="http://schemas.microsoft.com/office/drawing/2014/main" id="{AA962DA2-2CA4-6EEC-846A-054D2FF676B6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6" name="Google Shape;11446;g3acbb144eea_1_6349">
                  <a:extLst>
                    <a:ext uri="{FF2B5EF4-FFF2-40B4-BE49-F238E27FC236}">
                      <a16:creationId xmlns:a16="http://schemas.microsoft.com/office/drawing/2014/main" id="{89D02F6D-DF24-3C85-E1E1-7D0C3074862D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7" name="Google Shape;11447;g3acbb144eea_1_6349">
                  <a:extLst>
                    <a:ext uri="{FF2B5EF4-FFF2-40B4-BE49-F238E27FC236}">
                      <a16:creationId xmlns:a16="http://schemas.microsoft.com/office/drawing/2014/main" id="{82BB77F2-29E7-BF89-3B6B-A1A5778B3638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8" name="Google Shape;11448;g3acbb144eea_1_6349">
                  <a:extLst>
                    <a:ext uri="{FF2B5EF4-FFF2-40B4-BE49-F238E27FC236}">
                      <a16:creationId xmlns:a16="http://schemas.microsoft.com/office/drawing/2014/main" id="{59F80D39-D69B-4024-0A60-719E1B11CD7B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9" name="Google Shape;11449;g3acbb144eea_1_6349">
                  <a:extLst>
                    <a:ext uri="{FF2B5EF4-FFF2-40B4-BE49-F238E27FC236}">
                      <a16:creationId xmlns:a16="http://schemas.microsoft.com/office/drawing/2014/main" id="{250A468E-ABC2-B2DC-5E4A-7A530C204FC5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0" name="Google Shape;11450;g3acbb144eea_1_6349">
                  <a:extLst>
                    <a:ext uri="{FF2B5EF4-FFF2-40B4-BE49-F238E27FC236}">
                      <a16:creationId xmlns:a16="http://schemas.microsoft.com/office/drawing/2014/main" id="{19DB7D54-AEE3-0806-6503-F50A77355E45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1" name="Google Shape;11451;g3acbb144eea_1_6349">
                  <a:extLst>
                    <a:ext uri="{FF2B5EF4-FFF2-40B4-BE49-F238E27FC236}">
                      <a16:creationId xmlns:a16="http://schemas.microsoft.com/office/drawing/2014/main" id="{58AD6AEC-6FAC-5303-D8B4-AA73CD4B9601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2" name="Google Shape;11452;g3acbb144eea_1_6349">
                  <a:extLst>
                    <a:ext uri="{FF2B5EF4-FFF2-40B4-BE49-F238E27FC236}">
                      <a16:creationId xmlns:a16="http://schemas.microsoft.com/office/drawing/2014/main" id="{3689BA07-19BD-A3A5-0E77-227241E2E3E1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3" name="Google Shape;11453;g3acbb144eea_1_6349">
                  <a:extLst>
                    <a:ext uri="{FF2B5EF4-FFF2-40B4-BE49-F238E27FC236}">
                      <a16:creationId xmlns:a16="http://schemas.microsoft.com/office/drawing/2014/main" id="{DDCC3BE2-F597-0B3B-BE11-A4630031DB0C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54" name="Google Shape;11454;g3acbb144eea_1_6349">
            <a:extLst>
              <a:ext uri="{FF2B5EF4-FFF2-40B4-BE49-F238E27FC236}">
                <a16:creationId xmlns:a16="http://schemas.microsoft.com/office/drawing/2014/main" id="{2BBA809E-4DFD-374D-2208-1F7843664C28}"/>
              </a:ext>
            </a:extLst>
          </p:cNvPr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11455" name="Google Shape;11455;g3acbb144eea_1_6349">
              <a:extLst>
                <a:ext uri="{FF2B5EF4-FFF2-40B4-BE49-F238E27FC236}">
                  <a16:creationId xmlns:a16="http://schemas.microsoft.com/office/drawing/2014/main" id="{B52D10E8-8638-76ED-450A-E171CBE282AE}"/>
                </a:ext>
              </a:extLst>
            </p:cNvPr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56" name="Google Shape;11456;g3acbb144eea_1_6349">
              <a:extLst>
                <a:ext uri="{FF2B5EF4-FFF2-40B4-BE49-F238E27FC236}">
                  <a16:creationId xmlns:a16="http://schemas.microsoft.com/office/drawing/2014/main" id="{42923EDC-1C95-717B-F4A1-F34A4AD892F6}"/>
                </a:ext>
              </a:extLst>
            </p:cNvPr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11457" name="Google Shape;11457;g3acbb144eea_1_6349">
                <a:extLst>
                  <a:ext uri="{FF2B5EF4-FFF2-40B4-BE49-F238E27FC236}">
                    <a16:creationId xmlns:a16="http://schemas.microsoft.com/office/drawing/2014/main" id="{2AEDBC00-409B-49D9-8575-1C7E54D4743F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8" name="Google Shape;11458;g3acbb144eea_1_6349">
                <a:extLst>
                  <a:ext uri="{FF2B5EF4-FFF2-40B4-BE49-F238E27FC236}">
                    <a16:creationId xmlns:a16="http://schemas.microsoft.com/office/drawing/2014/main" id="{B989BFD1-DFE9-3904-CA8F-FBA6ECC147D1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9" name="Google Shape;11459;g3acbb144eea_1_6349">
                <a:extLst>
                  <a:ext uri="{FF2B5EF4-FFF2-40B4-BE49-F238E27FC236}">
                    <a16:creationId xmlns:a16="http://schemas.microsoft.com/office/drawing/2014/main" id="{2E9D4B0B-D8D1-0D97-6768-53974A01CD39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60" name="Google Shape;11460;g3acbb144eea_1_6349">
                <a:extLst>
                  <a:ext uri="{FF2B5EF4-FFF2-40B4-BE49-F238E27FC236}">
                    <a16:creationId xmlns:a16="http://schemas.microsoft.com/office/drawing/2014/main" id="{E7F85A33-1D11-590F-5214-E67DE6DCD067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1461" name="Google Shape;11461;g3acbb144eea_1_6349">
                  <a:extLst>
                    <a:ext uri="{FF2B5EF4-FFF2-40B4-BE49-F238E27FC236}">
                      <a16:creationId xmlns:a16="http://schemas.microsoft.com/office/drawing/2014/main" id="{0AE28D32-5AD8-BA01-4844-B1488B641913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g3acbb144eea_1_6349">
                  <a:extLst>
                    <a:ext uri="{FF2B5EF4-FFF2-40B4-BE49-F238E27FC236}">
                      <a16:creationId xmlns:a16="http://schemas.microsoft.com/office/drawing/2014/main" id="{81441DF0-2FFD-6415-2196-CA51D54AA38E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g3acbb144eea_1_6349">
                  <a:extLst>
                    <a:ext uri="{FF2B5EF4-FFF2-40B4-BE49-F238E27FC236}">
                      <a16:creationId xmlns:a16="http://schemas.microsoft.com/office/drawing/2014/main" id="{C44EA684-F13D-BDFA-817F-9CE3B9D7D4CB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4" name="Google Shape;11464;g3acbb144eea_1_6349">
                <a:extLst>
                  <a:ext uri="{FF2B5EF4-FFF2-40B4-BE49-F238E27FC236}">
                    <a16:creationId xmlns:a16="http://schemas.microsoft.com/office/drawing/2014/main" id="{EC9034DC-E346-1698-75AE-1F6B270C5ED1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1465" name="Google Shape;11465;g3acbb144eea_1_6349">
                  <a:extLst>
                    <a:ext uri="{FF2B5EF4-FFF2-40B4-BE49-F238E27FC236}">
                      <a16:creationId xmlns:a16="http://schemas.microsoft.com/office/drawing/2014/main" id="{FBAC1CF8-3057-FB40-0B97-84F196E8A202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1466" name="Google Shape;11466;g3acbb144eea_1_6349">
                    <a:extLst>
                      <a:ext uri="{FF2B5EF4-FFF2-40B4-BE49-F238E27FC236}">
                        <a16:creationId xmlns:a16="http://schemas.microsoft.com/office/drawing/2014/main" id="{02D61D55-3537-9154-BA57-FF82A63DE266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7" name="Google Shape;11467;g3acbb144eea_1_6349">
                    <a:extLst>
                      <a:ext uri="{FF2B5EF4-FFF2-40B4-BE49-F238E27FC236}">
                        <a16:creationId xmlns:a16="http://schemas.microsoft.com/office/drawing/2014/main" id="{319049F1-B279-8CD0-468C-6226AFCC9696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8" name="Google Shape;11468;g3acbb144eea_1_6349">
                    <a:extLst>
                      <a:ext uri="{FF2B5EF4-FFF2-40B4-BE49-F238E27FC236}">
                        <a16:creationId xmlns:a16="http://schemas.microsoft.com/office/drawing/2014/main" id="{CFDAB3B8-8CFB-7525-BC78-2E92C68B6A0F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469" name="Google Shape;11469;g3acbb144eea_1_6349">
                  <a:extLst>
                    <a:ext uri="{FF2B5EF4-FFF2-40B4-BE49-F238E27FC236}">
                      <a16:creationId xmlns:a16="http://schemas.microsoft.com/office/drawing/2014/main" id="{DC777246-CAA1-675A-4831-19611D93D6E6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1470" name="Google Shape;11470;g3acbb144eea_1_6349">
                    <a:extLst>
                      <a:ext uri="{FF2B5EF4-FFF2-40B4-BE49-F238E27FC236}">
                        <a16:creationId xmlns:a16="http://schemas.microsoft.com/office/drawing/2014/main" id="{8473BF7A-D746-6807-0D96-4B3CDE602BE9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1" name="Google Shape;11471;g3acbb144eea_1_6349">
                    <a:extLst>
                      <a:ext uri="{FF2B5EF4-FFF2-40B4-BE49-F238E27FC236}">
                        <a16:creationId xmlns:a16="http://schemas.microsoft.com/office/drawing/2014/main" id="{D765326E-27F1-3EE1-647F-CB06145B2A59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472" name="Google Shape;11472;g3acbb144eea_1_6349">
                  <a:extLst>
                    <a:ext uri="{FF2B5EF4-FFF2-40B4-BE49-F238E27FC236}">
                      <a16:creationId xmlns:a16="http://schemas.microsoft.com/office/drawing/2014/main" id="{4E82CEF3-43C8-7B7D-EA53-5EEC567497B2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3" name="Google Shape;11473;g3acbb144eea_1_6349">
                  <a:extLst>
                    <a:ext uri="{FF2B5EF4-FFF2-40B4-BE49-F238E27FC236}">
                      <a16:creationId xmlns:a16="http://schemas.microsoft.com/office/drawing/2014/main" id="{146EA001-37F9-452E-917C-B34633E83752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474" name="Google Shape;11474;g3acbb144eea_1_6349">
                  <a:extLst>
                    <a:ext uri="{FF2B5EF4-FFF2-40B4-BE49-F238E27FC236}">
                      <a16:creationId xmlns:a16="http://schemas.microsoft.com/office/drawing/2014/main" id="{1E391265-0F6F-9455-E63C-4FB9D23FE0EC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1475" name="Google Shape;11475;g3acbb144eea_1_6349">
                    <a:extLst>
                      <a:ext uri="{FF2B5EF4-FFF2-40B4-BE49-F238E27FC236}">
                        <a16:creationId xmlns:a16="http://schemas.microsoft.com/office/drawing/2014/main" id="{F2420851-BA39-FC7A-385E-30B50B6772FD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6" name="Google Shape;11476;g3acbb144eea_1_6349">
                    <a:extLst>
                      <a:ext uri="{FF2B5EF4-FFF2-40B4-BE49-F238E27FC236}">
                        <a16:creationId xmlns:a16="http://schemas.microsoft.com/office/drawing/2014/main" id="{11822002-8A90-F919-6647-0D6EDBC686EC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7" name="Google Shape;11477;g3acbb144eea_1_6349">
                    <a:extLst>
                      <a:ext uri="{FF2B5EF4-FFF2-40B4-BE49-F238E27FC236}">
                        <a16:creationId xmlns:a16="http://schemas.microsoft.com/office/drawing/2014/main" id="{3A9D6D09-74A6-89C8-A8EF-AD1AC55E16A5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478" name="Google Shape;11478;g3acbb144eea_1_6349">
            <a:extLst>
              <a:ext uri="{FF2B5EF4-FFF2-40B4-BE49-F238E27FC236}">
                <a16:creationId xmlns:a16="http://schemas.microsoft.com/office/drawing/2014/main" id="{37B9BA7E-5C0F-AB5C-5346-5CF2AAB5B2BC}"/>
              </a:ext>
            </a:extLst>
          </p:cNvPr>
          <p:cNvGrpSpPr/>
          <p:nvPr/>
        </p:nvGrpSpPr>
        <p:grpSpPr>
          <a:xfrm>
            <a:off x="3483444" y="1713071"/>
            <a:ext cx="1741800" cy="1713000"/>
            <a:chOff x="3483444" y="1713071"/>
            <a:chExt cx="1741800" cy="1713000"/>
          </a:xfrm>
        </p:grpSpPr>
        <p:sp>
          <p:nvSpPr>
            <p:cNvPr id="11479" name="Google Shape;11479;g3acbb144eea_1_6349">
              <a:extLst>
                <a:ext uri="{FF2B5EF4-FFF2-40B4-BE49-F238E27FC236}">
                  <a16:creationId xmlns:a16="http://schemas.microsoft.com/office/drawing/2014/main" id="{4721BC8B-AED0-D3A3-4CAB-89ECCF33D339}"/>
                </a:ext>
              </a:extLst>
            </p:cNvPr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0" name="Google Shape;11480;g3acbb144eea_1_6349">
              <a:extLst>
                <a:ext uri="{FF2B5EF4-FFF2-40B4-BE49-F238E27FC236}">
                  <a16:creationId xmlns:a16="http://schemas.microsoft.com/office/drawing/2014/main" id="{2B54C0AD-6F5F-E445-1E5B-83C18B2E8FB1}"/>
                </a:ext>
              </a:extLst>
            </p:cNvPr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11481" name="Google Shape;11481;g3acbb144eea_1_6349">
                <a:extLst>
                  <a:ext uri="{FF2B5EF4-FFF2-40B4-BE49-F238E27FC236}">
                    <a16:creationId xmlns:a16="http://schemas.microsoft.com/office/drawing/2014/main" id="{B8F0D8B8-C3FE-525A-E1A1-90236841DD69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82" name="Google Shape;11482;g3acbb144eea_1_6349">
                <a:extLst>
                  <a:ext uri="{FF2B5EF4-FFF2-40B4-BE49-F238E27FC236}">
                    <a16:creationId xmlns:a16="http://schemas.microsoft.com/office/drawing/2014/main" id="{681989DB-3D8B-E97B-2491-1EE9D0A80297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1483" name="Google Shape;11483;g3acbb144eea_1_6349">
                  <a:extLst>
                    <a:ext uri="{FF2B5EF4-FFF2-40B4-BE49-F238E27FC236}">
                      <a16:creationId xmlns:a16="http://schemas.microsoft.com/office/drawing/2014/main" id="{8EEC0386-4144-5EF2-3FD6-F363A6DD133F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4" name="Google Shape;11484;g3acbb144eea_1_6349">
                  <a:extLst>
                    <a:ext uri="{FF2B5EF4-FFF2-40B4-BE49-F238E27FC236}">
                      <a16:creationId xmlns:a16="http://schemas.microsoft.com/office/drawing/2014/main" id="{BD3DD71E-7441-F6D2-74D6-186C480DC50C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5" name="Google Shape;11485;g3acbb144eea_1_6349">
                  <a:extLst>
                    <a:ext uri="{FF2B5EF4-FFF2-40B4-BE49-F238E27FC236}">
                      <a16:creationId xmlns:a16="http://schemas.microsoft.com/office/drawing/2014/main" id="{10445F4D-AC5B-AEB7-7C95-D1EE9C788EDE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g3acbb144eea_1_6349">
                  <a:extLst>
                    <a:ext uri="{FF2B5EF4-FFF2-40B4-BE49-F238E27FC236}">
                      <a16:creationId xmlns:a16="http://schemas.microsoft.com/office/drawing/2014/main" id="{D6AC5C39-6D2C-7E43-01E9-31A603F5A621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g3acbb144eea_1_6349">
                  <a:extLst>
                    <a:ext uri="{FF2B5EF4-FFF2-40B4-BE49-F238E27FC236}">
                      <a16:creationId xmlns:a16="http://schemas.microsoft.com/office/drawing/2014/main" id="{75266C93-B73C-DC40-5D9B-8B3A8C2AB1AF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g3acbb144eea_1_6349">
                  <a:extLst>
                    <a:ext uri="{FF2B5EF4-FFF2-40B4-BE49-F238E27FC236}">
                      <a16:creationId xmlns:a16="http://schemas.microsoft.com/office/drawing/2014/main" id="{869C071B-D00D-DD74-CA6B-E76CA1DC4D84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9" name="Google Shape;11489;g3acbb144eea_1_6349">
                <a:extLst>
                  <a:ext uri="{FF2B5EF4-FFF2-40B4-BE49-F238E27FC236}">
                    <a16:creationId xmlns:a16="http://schemas.microsoft.com/office/drawing/2014/main" id="{16794A22-AB9E-2CB8-7B82-4B5744B23A0E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1490" name="Google Shape;11490;g3acbb144eea_1_6349">
                  <a:extLst>
                    <a:ext uri="{FF2B5EF4-FFF2-40B4-BE49-F238E27FC236}">
                      <a16:creationId xmlns:a16="http://schemas.microsoft.com/office/drawing/2014/main" id="{FB298ED2-437B-97BE-FFE2-9CD2B37F6B77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g3acbb144eea_1_6349">
                  <a:extLst>
                    <a:ext uri="{FF2B5EF4-FFF2-40B4-BE49-F238E27FC236}">
                      <a16:creationId xmlns:a16="http://schemas.microsoft.com/office/drawing/2014/main" id="{EAA3D56A-F059-E2BE-7C7C-8E21BE39C60D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g3acbb144eea_1_6349">
                  <a:extLst>
                    <a:ext uri="{FF2B5EF4-FFF2-40B4-BE49-F238E27FC236}">
                      <a16:creationId xmlns:a16="http://schemas.microsoft.com/office/drawing/2014/main" id="{B95E3F17-C5EF-8072-758C-7BF60BB86C2C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93" name="Google Shape;11493;g3acbb144eea_1_6349">
                <a:extLst>
                  <a:ext uri="{FF2B5EF4-FFF2-40B4-BE49-F238E27FC236}">
                    <a16:creationId xmlns:a16="http://schemas.microsoft.com/office/drawing/2014/main" id="{7FAC738C-270F-02E0-84FF-C1B3CAA20C8D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94" name="Google Shape;11494;g3acbb144eea_1_6349">
                <a:extLst>
                  <a:ext uri="{FF2B5EF4-FFF2-40B4-BE49-F238E27FC236}">
                    <a16:creationId xmlns:a16="http://schemas.microsoft.com/office/drawing/2014/main" id="{E95B85BA-6112-5398-22B2-8F875E47F959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1495" name="Google Shape;11495;g3acbb144eea_1_6349">
                  <a:extLst>
                    <a:ext uri="{FF2B5EF4-FFF2-40B4-BE49-F238E27FC236}">
                      <a16:creationId xmlns:a16="http://schemas.microsoft.com/office/drawing/2014/main" id="{7D6DAF22-E58D-F0F8-FD37-5228A7E7FD27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6" name="Google Shape;11496;g3acbb144eea_1_6349">
                  <a:extLst>
                    <a:ext uri="{FF2B5EF4-FFF2-40B4-BE49-F238E27FC236}">
                      <a16:creationId xmlns:a16="http://schemas.microsoft.com/office/drawing/2014/main" id="{DF87BA56-36C8-145D-F9F3-FF2CA2433653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7" name="Google Shape;11497;g3acbb144eea_1_6349">
                  <a:extLst>
                    <a:ext uri="{FF2B5EF4-FFF2-40B4-BE49-F238E27FC236}">
                      <a16:creationId xmlns:a16="http://schemas.microsoft.com/office/drawing/2014/main" id="{049CAE70-DB7D-4479-57C7-538B1F471159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98" name="Google Shape;11498;g3acbb144eea_1_6349">
            <a:extLst>
              <a:ext uri="{FF2B5EF4-FFF2-40B4-BE49-F238E27FC236}">
                <a16:creationId xmlns:a16="http://schemas.microsoft.com/office/drawing/2014/main" id="{0F0708C6-CA51-5A31-AD34-A4A145C483B5}"/>
              </a:ext>
            </a:extLst>
          </p:cNvPr>
          <p:cNvGrpSpPr/>
          <p:nvPr/>
        </p:nvGrpSpPr>
        <p:grpSpPr>
          <a:xfrm>
            <a:off x="1741727" y="1713071"/>
            <a:ext cx="1741800" cy="1713000"/>
            <a:chOff x="5225189" y="1713071"/>
            <a:chExt cx="1741800" cy="1713000"/>
          </a:xfrm>
        </p:grpSpPr>
        <p:sp>
          <p:nvSpPr>
            <p:cNvPr id="11499" name="Google Shape;11499;g3acbb144eea_1_6349">
              <a:extLst>
                <a:ext uri="{FF2B5EF4-FFF2-40B4-BE49-F238E27FC236}">
                  <a16:creationId xmlns:a16="http://schemas.microsoft.com/office/drawing/2014/main" id="{5F6DBB38-B46A-F966-FCE9-9671ED342DF1}"/>
                </a:ext>
              </a:extLst>
            </p:cNvPr>
            <p:cNvSpPr/>
            <p:nvPr/>
          </p:nvSpPr>
          <p:spPr>
            <a:xfrm>
              <a:off x="5225189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00" name="Google Shape;11500;g3acbb144eea_1_6349">
              <a:extLst>
                <a:ext uri="{FF2B5EF4-FFF2-40B4-BE49-F238E27FC236}">
                  <a16:creationId xmlns:a16="http://schemas.microsoft.com/office/drawing/2014/main" id="{B3C88416-2371-F524-29D2-309F8E1E857F}"/>
                </a:ext>
              </a:extLst>
            </p:cNvPr>
            <p:cNvGrpSpPr/>
            <p:nvPr/>
          </p:nvGrpSpPr>
          <p:grpSpPr>
            <a:xfrm>
              <a:off x="5514284" y="2144079"/>
              <a:ext cx="1160219" cy="850919"/>
              <a:chOff x="-4275879" y="2824603"/>
              <a:chExt cx="740266" cy="542920"/>
            </a:xfrm>
          </p:grpSpPr>
          <p:grpSp>
            <p:nvGrpSpPr>
              <p:cNvPr id="11501" name="Google Shape;11501;g3acbb144eea_1_6349">
                <a:extLst>
                  <a:ext uri="{FF2B5EF4-FFF2-40B4-BE49-F238E27FC236}">
                    <a16:creationId xmlns:a16="http://schemas.microsoft.com/office/drawing/2014/main" id="{4DD2DC3F-53D9-EEFA-E83A-6324B774D44A}"/>
                  </a:ext>
                </a:extLst>
              </p:cNvPr>
              <p:cNvGrpSpPr/>
              <p:nvPr/>
            </p:nvGrpSpPr>
            <p:grpSpPr>
              <a:xfrm>
                <a:off x="-4274462" y="2986190"/>
                <a:ext cx="730564" cy="108300"/>
                <a:chOff x="-4274462" y="2986190"/>
                <a:chExt cx="730564" cy="108300"/>
              </a:xfrm>
            </p:grpSpPr>
            <p:sp>
              <p:nvSpPr>
                <p:cNvPr id="11502" name="Google Shape;11502;g3acbb144eea_1_6349">
                  <a:extLst>
                    <a:ext uri="{FF2B5EF4-FFF2-40B4-BE49-F238E27FC236}">
                      <a16:creationId xmlns:a16="http://schemas.microsoft.com/office/drawing/2014/main" id="{A67EAE80-EA40-C6A2-F501-300FEE6BDD62}"/>
                    </a:ext>
                  </a:extLst>
                </p:cNvPr>
                <p:cNvSpPr/>
                <p:nvPr/>
              </p:nvSpPr>
              <p:spPr>
                <a:xfrm>
                  <a:off x="-4274462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3" name="Google Shape;11503;g3acbb144eea_1_6349">
                  <a:extLst>
                    <a:ext uri="{FF2B5EF4-FFF2-40B4-BE49-F238E27FC236}">
                      <a16:creationId xmlns:a16="http://schemas.microsoft.com/office/drawing/2014/main" id="{5EBE0BC8-1619-C7E1-774E-74FA6F6FD6AB}"/>
                    </a:ext>
                  </a:extLst>
                </p:cNvPr>
                <p:cNvSpPr/>
                <p:nvPr/>
              </p:nvSpPr>
              <p:spPr>
                <a:xfrm>
                  <a:off x="-416631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g3acbb144eea_1_6349">
                  <a:extLst>
                    <a:ext uri="{FF2B5EF4-FFF2-40B4-BE49-F238E27FC236}">
                      <a16:creationId xmlns:a16="http://schemas.microsoft.com/office/drawing/2014/main" id="{1A7D04ED-4CBA-9AEB-76F0-54363A18177D}"/>
                    </a:ext>
                  </a:extLst>
                </p:cNvPr>
                <p:cNvSpPr/>
                <p:nvPr/>
              </p:nvSpPr>
              <p:spPr>
                <a:xfrm>
                  <a:off x="-405815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5" name="Google Shape;11505;g3acbb144eea_1_6349">
                  <a:extLst>
                    <a:ext uri="{FF2B5EF4-FFF2-40B4-BE49-F238E27FC236}">
                      <a16:creationId xmlns:a16="http://schemas.microsoft.com/office/drawing/2014/main" id="{B0BD6A32-ED61-2DA2-E7BB-F8E15F315641}"/>
                    </a:ext>
                  </a:extLst>
                </p:cNvPr>
                <p:cNvSpPr/>
                <p:nvPr/>
              </p:nvSpPr>
              <p:spPr>
                <a:xfrm>
                  <a:off x="-3950005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6" name="Google Shape;11506;g3acbb144eea_1_6349">
                  <a:extLst>
                    <a:ext uri="{FF2B5EF4-FFF2-40B4-BE49-F238E27FC236}">
                      <a16:creationId xmlns:a16="http://schemas.microsoft.com/office/drawing/2014/main" id="{25BA9FB9-2928-9B98-A4C9-F079EF7E5DEB}"/>
                    </a:ext>
                  </a:extLst>
                </p:cNvPr>
                <p:cNvSpPr/>
                <p:nvPr/>
              </p:nvSpPr>
              <p:spPr>
                <a:xfrm>
                  <a:off x="-3841853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g3acbb144eea_1_6349">
                  <a:extLst>
                    <a:ext uri="{FF2B5EF4-FFF2-40B4-BE49-F238E27FC236}">
                      <a16:creationId xmlns:a16="http://schemas.microsoft.com/office/drawing/2014/main" id="{A2360D71-D974-0D5A-9E8A-03B1393AA9C4}"/>
                    </a:ext>
                  </a:extLst>
                </p:cNvPr>
                <p:cNvSpPr/>
                <p:nvPr/>
              </p:nvSpPr>
              <p:spPr>
                <a:xfrm>
                  <a:off x="-373370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8" name="Google Shape;11508;g3acbb144eea_1_6349">
                  <a:extLst>
                    <a:ext uri="{FF2B5EF4-FFF2-40B4-BE49-F238E27FC236}">
                      <a16:creationId xmlns:a16="http://schemas.microsoft.com/office/drawing/2014/main" id="{EF511474-9446-655D-A243-40F9791ABD58}"/>
                    </a:ext>
                  </a:extLst>
                </p:cNvPr>
                <p:cNvSpPr/>
                <p:nvPr/>
              </p:nvSpPr>
              <p:spPr>
                <a:xfrm>
                  <a:off x="-365219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9" name="Google Shape;11509;g3acbb144eea_1_6349">
                <a:extLst>
                  <a:ext uri="{FF2B5EF4-FFF2-40B4-BE49-F238E27FC236}">
                    <a16:creationId xmlns:a16="http://schemas.microsoft.com/office/drawing/2014/main" id="{561F5957-A536-467B-6E00-D8D7F8C3F871}"/>
                  </a:ext>
                </a:extLst>
              </p:cNvPr>
              <p:cNvGrpSpPr/>
              <p:nvPr/>
            </p:nvGrpSpPr>
            <p:grpSpPr>
              <a:xfrm>
                <a:off x="-4224873" y="2928909"/>
                <a:ext cx="622412" cy="108300"/>
                <a:chOff x="-4224873" y="2928909"/>
                <a:chExt cx="622412" cy="108300"/>
              </a:xfrm>
            </p:grpSpPr>
            <p:sp>
              <p:nvSpPr>
                <p:cNvPr id="11510" name="Google Shape;11510;g3acbb144eea_1_6349">
                  <a:extLst>
                    <a:ext uri="{FF2B5EF4-FFF2-40B4-BE49-F238E27FC236}">
                      <a16:creationId xmlns:a16="http://schemas.microsoft.com/office/drawing/2014/main" id="{4B6BBA04-AB36-DE87-9CCA-02A96D6AA5BF}"/>
                    </a:ext>
                  </a:extLst>
                </p:cNvPr>
                <p:cNvSpPr/>
                <p:nvPr/>
              </p:nvSpPr>
              <p:spPr>
                <a:xfrm>
                  <a:off x="-4116720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1" name="Google Shape;11511;g3acbb144eea_1_6349">
                  <a:extLst>
                    <a:ext uri="{FF2B5EF4-FFF2-40B4-BE49-F238E27FC236}">
                      <a16:creationId xmlns:a16="http://schemas.microsoft.com/office/drawing/2014/main" id="{13D5CAE5-5BDF-5765-FABA-4535ECFA8533}"/>
                    </a:ext>
                  </a:extLst>
                </p:cNvPr>
                <p:cNvSpPr/>
                <p:nvPr/>
              </p:nvSpPr>
              <p:spPr>
                <a:xfrm>
                  <a:off x="-4224873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2" name="Google Shape;11512;g3acbb144eea_1_6349">
                  <a:extLst>
                    <a:ext uri="{FF2B5EF4-FFF2-40B4-BE49-F238E27FC236}">
                      <a16:creationId xmlns:a16="http://schemas.microsoft.com/office/drawing/2014/main" id="{93A28310-4D6E-C92E-157B-C99EDD06BCDA}"/>
                    </a:ext>
                  </a:extLst>
                </p:cNvPr>
                <p:cNvSpPr/>
                <p:nvPr/>
              </p:nvSpPr>
              <p:spPr>
                <a:xfrm>
                  <a:off x="-4008568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g3acbb144eea_1_6349">
                  <a:extLst>
                    <a:ext uri="{FF2B5EF4-FFF2-40B4-BE49-F238E27FC236}">
                      <a16:creationId xmlns:a16="http://schemas.microsoft.com/office/drawing/2014/main" id="{D6BEF349-05AB-684B-4BFB-A1282E017CA7}"/>
                    </a:ext>
                  </a:extLst>
                </p:cNvPr>
                <p:cNvSpPr/>
                <p:nvPr/>
              </p:nvSpPr>
              <p:spPr>
                <a:xfrm>
                  <a:off x="-3900416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4" name="Google Shape;11514;g3acbb144eea_1_6349">
                  <a:extLst>
                    <a:ext uri="{FF2B5EF4-FFF2-40B4-BE49-F238E27FC236}">
                      <a16:creationId xmlns:a16="http://schemas.microsoft.com/office/drawing/2014/main" id="{D5E80C76-4D88-8128-B26E-1149FEFC837A}"/>
                    </a:ext>
                  </a:extLst>
                </p:cNvPr>
                <p:cNvSpPr/>
                <p:nvPr/>
              </p:nvSpPr>
              <p:spPr>
                <a:xfrm>
                  <a:off x="-3792263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5" name="Google Shape;11515;g3acbb144eea_1_6349">
                  <a:extLst>
                    <a:ext uri="{FF2B5EF4-FFF2-40B4-BE49-F238E27FC236}">
                      <a16:creationId xmlns:a16="http://schemas.microsoft.com/office/drawing/2014/main" id="{9AFA4D64-C07D-ED96-053E-F11DA3CE9722}"/>
                    </a:ext>
                  </a:extLst>
                </p:cNvPr>
                <p:cNvSpPr/>
                <p:nvPr/>
              </p:nvSpPr>
              <p:spPr>
                <a:xfrm>
                  <a:off x="-3710761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6" name="Google Shape;11516;g3acbb144eea_1_6349">
                <a:extLst>
                  <a:ext uri="{FF2B5EF4-FFF2-40B4-BE49-F238E27FC236}">
                    <a16:creationId xmlns:a16="http://schemas.microsoft.com/office/drawing/2014/main" id="{3CB71648-D756-85F1-E0D8-7D7E5913D0C5}"/>
                  </a:ext>
                </a:extLst>
              </p:cNvPr>
              <p:cNvGrpSpPr/>
              <p:nvPr/>
            </p:nvGrpSpPr>
            <p:grpSpPr>
              <a:xfrm>
                <a:off x="-4148701" y="2824603"/>
                <a:ext cx="468044" cy="174014"/>
                <a:chOff x="-4148701" y="2824603"/>
                <a:chExt cx="468044" cy="174014"/>
              </a:xfrm>
            </p:grpSpPr>
            <p:sp>
              <p:nvSpPr>
                <p:cNvPr id="11517" name="Google Shape;11517;g3acbb144eea_1_6349">
                  <a:extLst>
                    <a:ext uri="{FF2B5EF4-FFF2-40B4-BE49-F238E27FC236}">
                      <a16:creationId xmlns:a16="http://schemas.microsoft.com/office/drawing/2014/main" id="{1C369E2D-9544-23A6-DB14-67BF7C64D0B8}"/>
                    </a:ext>
                  </a:extLst>
                </p:cNvPr>
                <p:cNvSpPr/>
                <p:nvPr/>
              </p:nvSpPr>
              <p:spPr>
                <a:xfrm>
                  <a:off x="-4148701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8" name="Google Shape;11518;g3acbb144eea_1_6349">
                  <a:extLst>
                    <a:ext uri="{FF2B5EF4-FFF2-40B4-BE49-F238E27FC236}">
                      <a16:creationId xmlns:a16="http://schemas.microsoft.com/office/drawing/2014/main" id="{2E1FD1B9-C040-5552-A8A6-579DAC85B740}"/>
                    </a:ext>
                  </a:extLst>
                </p:cNvPr>
                <p:cNvSpPr/>
                <p:nvPr/>
              </p:nvSpPr>
              <p:spPr>
                <a:xfrm>
                  <a:off x="-4063690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g3acbb144eea_1_6349">
                  <a:extLst>
                    <a:ext uri="{FF2B5EF4-FFF2-40B4-BE49-F238E27FC236}">
                      <a16:creationId xmlns:a16="http://schemas.microsoft.com/office/drawing/2014/main" id="{EBC89AF9-EB94-4822-F322-928801085D1F}"/>
                    </a:ext>
                  </a:extLst>
                </p:cNvPr>
                <p:cNvSpPr/>
                <p:nvPr/>
              </p:nvSpPr>
              <p:spPr>
                <a:xfrm>
                  <a:off x="-3874035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0" name="Google Shape;11520;g3acbb144eea_1_6349">
                  <a:extLst>
                    <a:ext uri="{FF2B5EF4-FFF2-40B4-BE49-F238E27FC236}">
                      <a16:creationId xmlns:a16="http://schemas.microsoft.com/office/drawing/2014/main" id="{902BB113-08A7-A902-590C-3963BDFD720B}"/>
                    </a:ext>
                  </a:extLst>
                </p:cNvPr>
                <p:cNvSpPr/>
                <p:nvPr/>
              </p:nvSpPr>
              <p:spPr>
                <a:xfrm>
                  <a:off x="-3967142" y="2824603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1" name="Google Shape;11521;g3acbb144eea_1_6349">
                  <a:extLst>
                    <a:ext uri="{FF2B5EF4-FFF2-40B4-BE49-F238E27FC236}">
                      <a16:creationId xmlns:a16="http://schemas.microsoft.com/office/drawing/2014/main" id="{7AB03DBD-2BF2-ECB8-B3DD-95E8095AAC02}"/>
                    </a:ext>
                  </a:extLst>
                </p:cNvPr>
                <p:cNvSpPr/>
                <p:nvPr/>
              </p:nvSpPr>
              <p:spPr>
                <a:xfrm>
                  <a:off x="-3788957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g3acbb144eea_1_6349">
                  <a:extLst>
                    <a:ext uri="{FF2B5EF4-FFF2-40B4-BE49-F238E27FC236}">
                      <a16:creationId xmlns:a16="http://schemas.microsoft.com/office/drawing/2014/main" id="{03B1FB10-529F-57E4-C3F5-BD796CF06113}"/>
                    </a:ext>
                  </a:extLst>
                </p:cNvPr>
                <p:cNvSpPr/>
                <p:nvPr/>
              </p:nvSpPr>
              <p:spPr>
                <a:xfrm>
                  <a:off x="-3955538" y="286899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g3acbb144eea_1_6349">
                <a:extLst>
                  <a:ext uri="{FF2B5EF4-FFF2-40B4-BE49-F238E27FC236}">
                    <a16:creationId xmlns:a16="http://schemas.microsoft.com/office/drawing/2014/main" id="{4BB7BC35-0EB0-A658-6B99-55BF2A2ED78E}"/>
                  </a:ext>
                </a:extLst>
              </p:cNvPr>
              <p:cNvGrpSpPr/>
              <p:nvPr/>
            </p:nvGrpSpPr>
            <p:grpSpPr>
              <a:xfrm>
                <a:off x="-4039806" y="2897806"/>
                <a:ext cx="282167" cy="122536"/>
                <a:chOff x="-4039806" y="2897806"/>
                <a:chExt cx="282167" cy="122536"/>
              </a:xfrm>
            </p:grpSpPr>
            <p:sp>
              <p:nvSpPr>
                <p:cNvPr id="11524" name="Google Shape;11524;g3acbb144eea_1_6349">
                  <a:extLst>
                    <a:ext uri="{FF2B5EF4-FFF2-40B4-BE49-F238E27FC236}">
                      <a16:creationId xmlns:a16="http://schemas.microsoft.com/office/drawing/2014/main" id="{68753575-4B07-F397-8D2C-CC94C772D2A9}"/>
                    </a:ext>
                  </a:extLst>
                </p:cNvPr>
                <p:cNvSpPr/>
                <p:nvPr/>
              </p:nvSpPr>
              <p:spPr>
                <a:xfrm>
                  <a:off x="-4039806" y="2897806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g3acbb144eea_1_6349">
                  <a:extLst>
                    <a:ext uri="{FF2B5EF4-FFF2-40B4-BE49-F238E27FC236}">
                      <a16:creationId xmlns:a16="http://schemas.microsoft.com/office/drawing/2014/main" id="{D9BBA234-2EEB-1F92-E86D-461635AB3242}"/>
                    </a:ext>
                  </a:extLst>
                </p:cNvPr>
                <p:cNvSpPr/>
                <p:nvPr/>
              </p:nvSpPr>
              <p:spPr>
                <a:xfrm>
                  <a:off x="-3865939" y="2912042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26" name="Google Shape;11526;g3acbb144eea_1_6349">
                <a:extLst>
                  <a:ext uri="{FF2B5EF4-FFF2-40B4-BE49-F238E27FC236}">
                    <a16:creationId xmlns:a16="http://schemas.microsoft.com/office/drawing/2014/main" id="{91110991-8DD2-D58A-D152-B71C5018023C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27" name="Google Shape;11527;g3acbb144eea_1_6349">
                <a:extLst>
                  <a:ext uri="{FF2B5EF4-FFF2-40B4-BE49-F238E27FC236}">
                    <a16:creationId xmlns:a16="http://schemas.microsoft.com/office/drawing/2014/main" id="{C1F78913-46AD-4C45-67A0-62CCCCC3E3E5}"/>
                  </a:ext>
                </a:extLst>
              </p:cNvPr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11528" name="Google Shape;11528;g3acbb144eea_1_6349">
                  <a:extLst>
                    <a:ext uri="{FF2B5EF4-FFF2-40B4-BE49-F238E27FC236}">
                      <a16:creationId xmlns:a16="http://schemas.microsoft.com/office/drawing/2014/main" id="{A4B35063-0A04-D6BB-BB79-3EBBCDC41183}"/>
                    </a:ext>
                  </a:extLst>
                </p:cNvPr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9" name="Google Shape;11529;g3acbb144eea_1_6349">
                  <a:extLst>
                    <a:ext uri="{FF2B5EF4-FFF2-40B4-BE49-F238E27FC236}">
                      <a16:creationId xmlns:a16="http://schemas.microsoft.com/office/drawing/2014/main" id="{E6CDB3EF-A8BD-D67A-C573-93BCC5BE3C8B}"/>
                    </a:ext>
                  </a:extLst>
                </p:cNvPr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30" name="Google Shape;11530;g3acbb144eea_1_6349">
                <a:extLst>
                  <a:ext uri="{FF2B5EF4-FFF2-40B4-BE49-F238E27FC236}">
                    <a16:creationId xmlns:a16="http://schemas.microsoft.com/office/drawing/2014/main" id="{B827A962-F815-3E3A-B7A0-DB01FB38645A}"/>
                  </a:ext>
                </a:extLst>
              </p:cNvPr>
              <p:cNvSpPr/>
              <p:nvPr/>
            </p:nvSpPr>
            <p:spPr>
              <a:xfrm>
                <a:off x="-423904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1" name="Google Shape;11531;g3acbb144eea_1_6349">
                <a:extLst>
                  <a:ext uri="{FF2B5EF4-FFF2-40B4-BE49-F238E27FC236}">
                    <a16:creationId xmlns:a16="http://schemas.microsoft.com/office/drawing/2014/main" id="{A76EFD11-70F3-487A-19F1-E1863A0F055A}"/>
                  </a:ext>
                </a:extLst>
              </p:cNvPr>
              <p:cNvSpPr/>
              <p:nvPr/>
            </p:nvSpPr>
            <p:spPr>
              <a:xfrm>
                <a:off x="-417616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2" name="Google Shape;11532;g3acbb144eea_1_6349">
                <a:extLst>
                  <a:ext uri="{FF2B5EF4-FFF2-40B4-BE49-F238E27FC236}">
                    <a16:creationId xmlns:a16="http://schemas.microsoft.com/office/drawing/2014/main" id="{740EFD1F-B115-AEBD-D618-696511DC7128}"/>
                  </a:ext>
                </a:extLst>
              </p:cNvPr>
              <p:cNvSpPr/>
              <p:nvPr/>
            </p:nvSpPr>
            <p:spPr>
              <a:xfrm>
                <a:off x="-4113347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3" name="Google Shape;11533;g3acbb144eea_1_6349">
                <a:extLst>
                  <a:ext uri="{FF2B5EF4-FFF2-40B4-BE49-F238E27FC236}">
                    <a16:creationId xmlns:a16="http://schemas.microsoft.com/office/drawing/2014/main" id="{2381D4E8-C4A3-0DF4-0F14-23FE49BFE0A7}"/>
                  </a:ext>
                </a:extLst>
              </p:cNvPr>
              <p:cNvSpPr/>
              <p:nvPr/>
            </p:nvSpPr>
            <p:spPr>
              <a:xfrm>
                <a:off x="-4050466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4" name="Google Shape;11534;g3acbb144eea_1_6349">
                <a:extLst>
                  <a:ext uri="{FF2B5EF4-FFF2-40B4-BE49-F238E27FC236}">
                    <a16:creationId xmlns:a16="http://schemas.microsoft.com/office/drawing/2014/main" id="{CDB6F51B-0A15-72C8-91CB-6F0193E564AE}"/>
                  </a:ext>
                </a:extLst>
              </p:cNvPr>
              <p:cNvSpPr/>
              <p:nvPr/>
            </p:nvSpPr>
            <p:spPr>
              <a:xfrm>
                <a:off x="-3987653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5" name="Google Shape;11535;g3acbb144eea_1_6349">
                <a:extLst>
                  <a:ext uri="{FF2B5EF4-FFF2-40B4-BE49-F238E27FC236}">
                    <a16:creationId xmlns:a16="http://schemas.microsoft.com/office/drawing/2014/main" id="{2B81F695-B561-1B39-AE8A-7DC8956F6A66}"/>
                  </a:ext>
                </a:extLst>
              </p:cNvPr>
              <p:cNvSpPr/>
              <p:nvPr/>
            </p:nvSpPr>
            <p:spPr>
              <a:xfrm>
                <a:off x="-3924839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6" name="Google Shape;11536;g3acbb144eea_1_6349">
                <a:extLst>
                  <a:ext uri="{FF2B5EF4-FFF2-40B4-BE49-F238E27FC236}">
                    <a16:creationId xmlns:a16="http://schemas.microsoft.com/office/drawing/2014/main" id="{2AD2D787-AA56-B3C1-DF63-F5CA1C0378D2}"/>
                  </a:ext>
                </a:extLst>
              </p:cNvPr>
              <p:cNvSpPr/>
              <p:nvPr/>
            </p:nvSpPr>
            <p:spPr>
              <a:xfrm>
                <a:off x="-3861958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7" name="Google Shape;11537;g3acbb144eea_1_6349">
                <a:extLst>
                  <a:ext uri="{FF2B5EF4-FFF2-40B4-BE49-F238E27FC236}">
                    <a16:creationId xmlns:a16="http://schemas.microsoft.com/office/drawing/2014/main" id="{6515D719-E238-1DA6-196C-395F26957C21}"/>
                  </a:ext>
                </a:extLst>
              </p:cNvPr>
              <p:cNvSpPr/>
              <p:nvPr/>
            </p:nvSpPr>
            <p:spPr>
              <a:xfrm>
                <a:off x="-3799145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8" name="Google Shape;11538;g3acbb144eea_1_6349">
                <a:extLst>
                  <a:ext uri="{FF2B5EF4-FFF2-40B4-BE49-F238E27FC236}">
                    <a16:creationId xmlns:a16="http://schemas.microsoft.com/office/drawing/2014/main" id="{BB54B187-0424-5ECB-673B-E9FBCF97D0F6}"/>
                  </a:ext>
                </a:extLst>
              </p:cNvPr>
              <p:cNvSpPr/>
              <p:nvPr/>
            </p:nvSpPr>
            <p:spPr>
              <a:xfrm>
                <a:off x="-3736264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9" name="Google Shape;11539;g3acbb144eea_1_6349">
                <a:extLst>
                  <a:ext uri="{FF2B5EF4-FFF2-40B4-BE49-F238E27FC236}">
                    <a16:creationId xmlns:a16="http://schemas.microsoft.com/office/drawing/2014/main" id="{B679F5D0-E844-0061-BCB8-E7DB1BE1CC93}"/>
                  </a:ext>
                </a:extLst>
              </p:cNvPr>
              <p:cNvSpPr/>
              <p:nvPr/>
            </p:nvSpPr>
            <p:spPr>
              <a:xfrm>
                <a:off x="-367345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0" name="Google Shape;11540;g3acbb144eea_1_6349">
                <a:extLst>
                  <a:ext uri="{FF2B5EF4-FFF2-40B4-BE49-F238E27FC236}">
                    <a16:creationId xmlns:a16="http://schemas.microsoft.com/office/drawing/2014/main" id="{9CDDF279-6462-1266-64A4-2F2F1E1996E1}"/>
                  </a:ext>
                </a:extLst>
              </p:cNvPr>
              <p:cNvSpPr/>
              <p:nvPr/>
            </p:nvSpPr>
            <p:spPr>
              <a:xfrm>
                <a:off x="-361057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541" name="Google Shape;11541;g3acbb144eea_1_6349">
            <a:extLst>
              <a:ext uri="{FF2B5EF4-FFF2-40B4-BE49-F238E27FC236}">
                <a16:creationId xmlns:a16="http://schemas.microsoft.com/office/drawing/2014/main" id="{82CAD511-ABF2-679A-54B7-A78A6F7E9165}"/>
              </a:ext>
            </a:extLst>
          </p:cNvPr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1542" name="Google Shape;11542;g3acbb144eea_1_6349">
              <a:extLst>
                <a:ext uri="{FF2B5EF4-FFF2-40B4-BE49-F238E27FC236}">
                  <a16:creationId xmlns:a16="http://schemas.microsoft.com/office/drawing/2014/main" id="{DDDB689E-D729-7C79-05BD-B14D18DB2C28}"/>
                </a:ext>
              </a:extLst>
            </p:cNvPr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43" name="Google Shape;11543;g3acbb144eea_1_6349">
              <a:extLst>
                <a:ext uri="{FF2B5EF4-FFF2-40B4-BE49-F238E27FC236}">
                  <a16:creationId xmlns:a16="http://schemas.microsoft.com/office/drawing/2014/main" id="{BDB9F424-A5C6-C7E5-CC4C-210A888EC388}"/>
                </a:ext>
              </a:extLst>
            </p:cNvPr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1544" name="Google Shape;11544;g3acbb144eea_1_6349">
                <a:extLst>
                  <a:ext uri="{FF2B5EF4-FFF2-40B4-BE49-F238E27FC236}">
                    <a16:creationId xmlns:a16="http://schemas.microsoft.com/office/drawing/2014/main" id="{38C1E434-7EF7-271B-0028-85CA91D9AFBF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1545" name="Google Shape;11545;g3acbb144eea_1_6349">
                  <a:extLst>
                    <a:ext uri="{FF2B5EF4-FFF2-40B4-BE49-F238E27FC236}">
                      <a16:creationId xmlns:a16="http://schemas.microsoft.com/office/drawing/2014/main" id="{8620047A-1833-3075-5768-3496CE95382D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g3acbb144eea_1_6349">
                  <a:extLst>
                    <a:ext uri="{FF2B5EF4-FFF2-40B4-BE49-F238E27FC236}">
                      <a16:creationId xmlns:a16="http://schemas.microsoft.com/office/drawing/2014/main" id="{95B6E1DC-DCE6-6149-8C39-0ECE6FCAEE6E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7" name="Google Shape;11547;g3acbb144eea_1_6349">
                  <a:extLst>
                    <a:ext uri="{FF2B5EF4-FFF2-40B4-BE49-F238E27FC236}">
                      <a16:creationId xmlns:a16="http://schemas.microsoft.com/office/drawing/2014/main" id="{944A01DD-74F0-600B-42E5-440AAD5F1126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g3acbb144eea_1_6349">
                  <a:extLst>
                    <a:ext uri="{FF2B5EF4-FFF2-40B4-BE49-F238E27FC236}">
                      <a16:creationId xmlns:a16="http://schemas.microsoft.com/office/drawing/2014/main" id="{4B082605-33D2-6541-6E3F-E3BACF0D0B15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g3acbb144eea_1_6349">
                  <a:extLst>
                    <a:ext uri="{FF2B5EF4-FFF2-40B4-BE49-F238E27FC236}">
                      <a16:creationId xmlns:a16="http://schemas.microsoft.com/office/drawing/2014/main" id="{0B292B31-F11C-22AE-2EAF-D0D4E889AF65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g3acbb144eea_1_6349">
                <a:extLst>
                  <a:ext uri="{FF2B5EF4-FFF2-40B4-BE49-F238E27FC236}">
                    <a16:creationId xmlns:a16="http://schemas.microsoft.com/office/drawing/2014/main" id="{36BC1475-60AF-B94E-178B-F1E00972FBF0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1551" name="Google Shape;11551;g3acbb144eea_1_6349">
                  <a:extLst>
                    <a:ext uri="{FF2B5EF4-FFF2-40B4-BE49-F238E27FC236}">
                      <a16:creationId xmlns:a16="http://schemas.microsoft.com/office/drawing/2014/main" id="{4E8C1BDB-0A4A-2CA5-4EAC-CCEB855B5C07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g3acbb144eea_1_6349">
                  <a:extLst>
                    <a:ext uri="{FF2B5EF4-FFF2-40B4-BE49-F238E27FC236}">
                      <a16:creationId xmlns:a16="http://schemas.microsoft.com/office/drawing/2014/main" id="{E25DEE36-DF8C-7883-55E2-73ACE6D1F9F7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g3acbb144eea_1_6349">
                  <a:extLst>
                    <a:ext uri="{FF2B5EF4-FFF2-40B4-BE49-F238E27FC236}">
                      <a16:creationId xmlns:a16="http://schemas.microsoft.com/office/drawing/2014/main" id="{F1EF7474-55AE-30AC-C310-FA887975FB90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g3acbb144eea_1_6349">
                  <a:extLst>
                    <a:ext uri="{FF2B5EF4-FFF2-40B4-BE49-F238E27FC236}">
                      <a16:creationId xmlns:a16="http://schemas.microsoft.com/office/drawing/2014/main" id="{44C80BDE-1D9A-7A7E-F725-AB454BE17C8A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g3acbb144eea_1_6349">
                  <a:extLst>
                    <a:ext uri="{FF2B5EF4-FFF2-40B4-BE49-F238E27FC236}">
                      <a16:creationId xmlns:a16="http://schemas.microsoft.com/office/drawing/2014/main" id="{C1299364-08DA-816D-195E-B33FFC5996BA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g3acbb144eea_1_6349">
                <a:extLst>
                  <a:ext uri="{FF2B5EF4-FFF2-40B4-BE49-F238E27FC236}">
                    <a16:creationId xmlns:a16="http://schemas.microsoft.com/office/drawing/2014/main" id="{963196DF-959A-B7E0-76F9-7F85D9BA280D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1557" name="Google Shape;11557;g3acbb144eea_1_6349">
                  <a:extLst>
                    <a:ext uri="{FF2B5EF4-FFF2-40B4-BE49-F238E27FC236}">
                      <a16:creationId xmlns:a16="http://schemas.microsoft.com/office/drawing/2014/main" id="{8CB0A337-B04E-4DA2-0485-A12E76E46F3E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g3acbb144eea_1_6349">
                  <a:extLst>
                    <a:ext uri="{FF2B5EF4-FFF2-40B4-BE49-F238E27FC236}">
                      <a16:creationId xmlns:a16="http://schemas.microsoft.com/office/drawing/2014/main" id="{32556F5B-F34F-DE0D-E713-A41D3DB9DF31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g3acbb144eea_1_6349">
                  <a:extLst>
                    <a:ext uri="{FF2B5EF4-FFF2-40B4-BE49-F238E27FC236}">
                      <a16:creationId xmlns:a16="http://schemas.microsoft.com/office/drawing/2014/main" id="{09E3368D-2C23-5BED-E01D-5D3F651A7702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g3acbb144eea_1_6349">
                  <a:extLst>
                    <a:ext uri="{FF2B5EF4-FFF2-40B4-BE49-F238E27FC236}">
                      <a16:creationId xmlns:a16="http://schemas.microsoft.com/office/drawing/2014/main" id="{E8E2B534-8D32-50DD-6751-B73FDDA70BAD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g3acbb144eea_1_6349">
                  <a:extLst>
                    <a:ext uri="{FF2B5EF4-FFF2-40B4-BE49-F238E27FC236}">
                      <a16:creationId xmlns:a16="http://schemas.microsoft.com/office/drawing/2014/main" id="{E7A31656-45EA-E522-E4A4-57EAB5F718C0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g3acbb144eea_1_6349">
                <a:extLst>
                  <a:ext uri="{FF2B5EF4-FFF2-40B4-BE49-F238E27FC236}">
                    <a16:creationId xmlns:a16="http://schemas.microsoft.com/office/drawing/2014/main" id="{E8201BBD-74F8-D1D2-BA71-19C4AB10580E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1563" name="Google Shape;11563;g3acbb144eea_1_6349">
                  <a:extLst>
                    <a:ext uri="{FF2B5EF4-FFF2-40B4-BE49-F238E27FC236}">
                      <a16:creationId xmlns:a16="http://schemas.microsoft.com/office/drawing/2014/main" id="{68A784A6-AADB-E746-79EE-B972CB76C7C0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g3acbb144eea_1_6349">
                  <a:extLst>
                    <a:ext uri="{FF2B5EF4-FFF2-40B4-BE49-F238E27FC236}">
                      <a16:creationId xmlns:a16="http://schemas.microsoft.com/office/drawing/2014/main" id="{635D48DD-1181-4E15-65B9-CA29FF7F6598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5" name="Google Shape;11565;g3acbb144eea_1_6349">
                  <a:extLst>
                    <a:ext uri="{FF2B5EF4-FFF2-40B4-BE49-F238E27FC236}">
                      <a16:creationId xmlns:a16="http://schemas.microsoft.com/office/drawing/2014/main" id="{D3A60279-3E9B-9BBC-47A1-C033EDF5FF7F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6" name="Google Shape;11566;g3acbb144eea_1_6349">
                  <a:extLst>
                    <a:ext uri="{FF2B5EF4-FFF2-40B4-BE49-F238E27FC236}">
                      <a16:creationId xmlns:a16="http://schemas.microsoft.com/office/drawing/2014/main" id="{C18AEFEF-25BE-732F-FE0B-A3FD6F81B7BC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g3acbb144eea_1_6349">
                  <a:extLst>
                    <a:ext uri="{FF2B5EF4-FFF2-40B4-BE49-F238E27FC236}">
                      <a16:creationId xmlns:a16="http://schemas.microsoft.com/office/drawing/2014/main" id="{7745F238-8D52-66C9-AFD4-A0B639CFA09A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568" name="Google Shape;11568;g3acbb144eea_1_6349">
            <a:extLst>
              <a:ext uri="{FF2B5EF4-FFF2-40B4-BE49-F238E27FC236}">
                <a16:creationId xmlns:a16="http://schemas.microsoft.com/office/drawing/2014/main" id="{E452D454-503D-20AB-FC54-BAE5D5F44E8F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1569" name="Google Shape;11569;g3acbb144eea_1_6349">
              <a:extLst>
                <a:ext uri="{FF2B5EF4-FFF2-40B4-BE49-F238E27FC236}">
                  <a16:creationId xmlns:a16="http://schemas.microsoft.com/office/drawing/2014/main" id="{49D3C60D-A96B-18F2-9E3A-FBED8088B075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70" name="Google Shape;11570;g3acbb144eea_1_6349">
              <a:extLst>
                <a:ext uri="{FF2B5EF4-FFF2-40B4-BE49-F238E27FC236}">
                  <a16:creationId xmlns:a16="http://schemas.microsoft.com/office/drawing/2014/main" id="{2931C398-90DF-C851-7685-5DF6A11F423C}"/>
                </a:ext>
              </a:extLst>
            </p:cNvPr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1571" name="Google Shape;11571;g3acbb144eea_1_6349">
                <a:extLst>
                  <a:ext uri="{FF2B5EF4-FFF2-40B4-BE49-F238E27FC236}">
                    <a16:creationId xmlns:a16="http://schemas.microsoft.com/office/drawing/2014/main" id="{CDB26305-C06B-07DF-C432-B994CB2B67BB}"/>
                  </a:ext>
                </a:extLst>
              </p:cNvPr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1572" name="Google Shape;11572;g3acbb144eea_1_6349">
                  <a:extLst>
                    <a:ext uri="{FF2B5EF4-FFF2-40B4-BE49-F238E27FC236}">
                      <a16:creationId xmlns:a16="http://schemas.microsoft.com/office/drawing/2014/main" id="{0CDEDAE5-C2F6-672B-15F6-6F47A9DFA9FE}"/>
                    </a:ext>
                  </a:extLst>
                </p:cNvPr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1573" name="Google Shape;11573;g3acbb144eea_1_6349">
                    <a:extLst>
                      <a:ext uri="{FF2B5EF4-FFF2-40B4-BE49-F238E27FC236}">
                        <a16:creationId xmlns:a16="http://schemas.microsoft.com/office/drawing/2014/main" id="{EB2F0908-DC84-77A0-33BC-5845EA79D4A4}"/>
                      </a:ext>
                    </a:extLst>
                  </p:cNvPr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4" name="Google Shape;11574;g3acbb144eea_1_6349">
                    <a:extLst>
                      <a:ext uri="{FF2B5EF4-FFF2-40B4-BE49-F238E27FC236}">
                        <a16:creationId xmlns:a16="http://schemas.microsoft.com/office/drawing/2014/main" id="{80FED438-0D06-68B4-25BC-39E60350BFCA}"/>
                      </a:ext>
                    </a:extLst>
                  </p:cNvPr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5" name="Google Shape;11575;g3acbb144eea_1_6349">
                    <a:extLst>
                      <a:ext uri="{FF2B5EF4-FFF2-40B4-BE49-F238E27FC236}">
                        <a16:creationId xmlns:a16="http://schemas.microsoft.com/office/drawing/2014/main" id="{DBACF910-917C-2B0F-D1E7-25D506BBA9A9}"/>
                      </a:ext>
                    </a:extLst>
                  </p:cNvPr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6" name="Google Shape;11576;g3acbb144eea_1_6349">
                    <a:extLst>
                      <a:ext uri="{FF2B5EF4-FFF2-40B4-BE49-F238E27FC236}">
                        <a16:creationId xmlns:a16="http://schemas.microsoft.com/office/drawing/2014/main" id="{20367080-38DD-EFB0-E3B9-C6CC449DEB49}"/>
                      </a:ext>
                    </a:extLst>
                  </p:cNvPr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7" name="Google Shape;11577;g3acbb144eea_1_6349">
                    <a:extLst>
                      <a:ext uri="{FF2B5EF4-FFF2-40B4-BE49-F238E27FC236}">
                        <a16:creationId xmlns:a16="http://schemas.microsoft.com/office/drawing/2014/main" id="{5CD32B89-27CA-0B19-834E-547AF06BB215}"/>
                      </a:ext>
                    </a:extLst>
                  </p:cNvPr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8" name="Google Shape;11578;g3acbb144eea_1_6349">
                    <a:extLst>
                      <a:ext uri="{FF2B5EF4-FFF2-40B4-BE49-F238E27FC236}">
                        <a16:creationId xmlns:a16="http://schemas.microsoft.com/office/drawing/2014/main" id="{E40FD2FB-EEEA-83DA-7DF3-B5E73FDFCD84}"/>
                      </a:ext>
                    </a:extLst>
                  </p:cNvPr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9" name="Google Shape;11579;g3acbb144eea_1_6349">
                    <a:extLst>
                      <a:ext uri="{FF2B5EF4-FFF2-40B4-BE49-F238E27FC236}">
                        <a16:creationId xmlns:a16="http://schemas.microsoft.com/office/drawing/2014/main" id="{18FEE97B-3CA1-94C3-EDC8-7A5493ECCAB5}"/>
                      </a:ext>
                    </a:extLst>
                  </p:cNvPr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0" name="Google Shape;11580;g3acbb144eea_1_6349">
                  <a:extLst>
                    <a:ext uri="{FF2B5EF4-FFF2-40B4-BE49-F238E27FC236}">
                      <a16:creationId xmlns:a16="http://schemas.microsoft.com/office/drawing/2014/main" id="{806BA2B0-456F-FA53-E21F-A63C5EA098E5}"/>
                    </a:ext>
                  </a:extLst>
                </p:cNvPr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1581" name="Google Shape;11581;g3acbb144eea_1_6349">
                    <a:extLst>
                      <a:ext uri="{FF2B5EF4-FFF2-40B4-BE49-F238E27FC236}">
                        <a16:creationId xmlns:a16="http://schemas.microsoft.com/office/drawing/2014/main" id="{7CF47936-EA35-CB36-D5B5-0C06C0304B1D}"/>
                      </a:ext>
                    </a:extLst>
                  </p:cNvPr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2" name="Google Shape;11582;g3acbb144eea_1_6349">
                    <a:extLst>
                      <a:ext uri="{FF2B5EF4-FFF2-40B4-BE49-F238E27FC236}">
                        <a16:creationId xmlns:a16="http://schemas.microsoft.com/office/drawing/2014/main" id="{CD33A305-208B-E303-D183-2E69FD51D8B9}"/>
                      </a:ext>
                    </a:extLst>
                  </p:cNvPr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3" name="Google Shape;11583;g3acbb144eea_1_6349">
                    <a:extLst>
                      <a:ext uri="{FF2B5EF4-FFF2-40B4-BE49-F238E27FC236}">
                        <a16:creationId xmlns:a16="http://schemas.microsoft.com/office/drawing/2014/main" id="{7544BD93-32C7-22CB-4E9F-DD903F73F31C}"/>
                      </a:ext>
                    </a:extLst>
                  </p:cNvPr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4" name="Google Shape;11584;g3acbb144eea_1_6349">
                    <a:extLst>
                      <a:ext uri="{FF2B5EF4-FFF2-40B4-BE49-F238E27FC236}">
                        <a16:creationId xmlns:a16="http://schemas.microsoft.com/office/drawing/2014/main" id="{50AB4D26-C4E5-FA7C-4B46-6EB893A806BD}"/>
                      </a:ext>
                    </a:extLst>
                  </p:cNvPr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5" name="Google Shape;11585;g3acbb144eea_1_6349">
                    <a:extLst>
                      <a:ext uri="{FF2B5EF4-FFF2-40B4-BE49-F238E27FC236}">
                        <a16:creationId xmlns:a16="http://schemas.microsoft.com/office/drawing/2014/main" id="{55330E7C-0C2B-B425-1B4C-DFCB6EBECA94}"/>
                      </a:ext>
                    </a:extLst>
                  </p:cNvPr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6" name="Google Shape;11586;g3acbb144eea_1_6349">
                    <a:extLst>
                      <a:ext uri="{FF2B5EF4-FFF2-40B4-BE49-F238E27FC236}">
                        <a16:creationId xmlns:a16="http://schemas.microsoft.com/office/drawing/2014/main" id="{A1429988-0E62-62B5-6D22-913B244D24E6}"/>
                      </a:ext>
                    </a:extLst>
                  </p:cNvPr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7" name="Google Shape;11587;g3acbb144eea_1_6349">
                  <a:extLst>
                    <a:ext uri="{FF2B5EF4-FFF2-40B4-BE49-F238E27FC236}">
                      <a16:creationId xmlns:a16="http://schemas.microsoft.com/office/drawing/2014/main" id="{69B4258A-AD6D-C064-B667-C887EC4C0FCC}"/>
                    </a:ext>
                  </a:extLst>
                </p:cNvPr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1588" name="Google Shape;11588;g3acbb144eea_1_6349">
                    <a:extLst>
                      <a:ext uri="{FF2B5EF4-FFF2-40B4-BE49-F238E27FC236}">
                        <a16:creationId xmlns:a16="http://schemas.microsoft.com/office/drawing/2014/main" id="{08572146-3473-FBFE-2994-210FEB398D09}"/>
                      </a:ext>
                    </a:extLst>
                  </p:cNvPr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9" name="Google Shape;11589;g3acbb144eea_1_6349">
                    <a:extLst>
                      <a:ext uri="{FF2B5EF4-FFF2-40B4-BE49-F238E27FC236}">
                        <a16:creationId xmlns:a16="http://schemas.microsoft.com/office/drawing/2014/main" id="{BFBA11E3-58D6-1CD2-465A-DDB7450FCF50}"/>
                      </a:ext>
                    </a:extLst>
                  </p:cNvPr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0" name="Google Shape;11590;g3acbb144eea_1_6349">
                    <a:extLst>
                      <a:ext uri="{FF2B5EF4-FFF2-40B4-BE49-F238E27FC236}">
                        <a16:creationId xmlns:a16="http://schemas.microsoft.com/office/drawing/2014/main" id="{E2248A4F-7C44-09EE-1096-2430AC3BE042}"/>
                      </a:ext>
                    </a:extLst>
                  </p:cNvPr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1" name="Google Shape;11591;g3acbb144eea_1_6349">
                    <a:extLst>
                      <a:ext uri="{FF2B5EF4-FFF2-40B4-BE49-F238E27FC236}">
                        <a16:creationId xmlns:a16="http://schemas.microsoft.com/office/drawing/2014/main" id="{76FCF437-A4A5-A502-48CB-F709C3AC0965}"/>
                      </a:ext>
                    </a:extLst>
                  </p:cNvPr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2" name="Google Shape;11592;g3acbb144eea_1_6349">
                    <a:extLst>
                      <a:ext uri="{FF2B5EF4-FFF2-40B4-BE49-F238E27FC236}">
                        <a16:creationId xmlns:a16="http://schemas.microsoft.com/office/drawing/2014/main" id="{7D43DE7F-F2B6-1342-84B5-CF078D3A1B59}"/>
                      </a:ext>
                    </a:extLst>
                  </p:cNvPr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3" name="Google Shape;11593;g3acbb144eea_1_6349">
                    <a:extLst>
                      <a:ext uri="{FF2B5EF4-FFF2-40B4-BE49-F238E27FC236}">
                        <a16:creationId xmlns:a16="http://schemas.microsoft.com/office/drawing/2014/main" id="{1B12BE67-043E-3C91-0004-E973F9787A35}"/>
                      </a:ext>
                    </a:extLst>
                  </p:cNvPr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94" name="Google Shape;11594;g3acbb144eea_1_6349">
                  <a:extLst>
                    <a:ext uri="{FF2B5EF4-FFF2-40B4-BE49-F238E27FC236}">
                      <a16:creationId xmlns:a16="http://schemas.microsoft.com/office/drawing/2014/main" id="{BF52A4FF-51CD-93E7-30FC-943C19A20FA2}"/>
                    </a:ext>
                  </a:extLst>
                </p:cNvPr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1595" name="Google Shape;11595;g3acbb144eea_1_6349">
                    <a:extLst>
                      <a:ext uri="{FF2B5EF4-FFF2-40B4-BE49-F238E27FC236}">
                        <a16:creationId xmlns:a16="http://schemas.microsoft.com/office/drawing/2014/main" id="{58C35847-DB50-02D2-C489-B37E3DE9C5C6}"/>
                      </a:ext>
                    </a:extLst>
                  </p:cNvPr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6" name="Google Shape;11596;g3acbb144eea_1_6349">
                    <a:extLst>
                      <a:ext uri="{FF2B5EF4-FFF2-40B4-BE49-F238E27FC236}">
                        <a16:creationId xmlns:a16="http://schemas.microsoft.com/office/drawing/2014/main" id="{F2489157-5824-874C-6613-05DE508A7F0B}"/>
                      </a:ext>
                    </a:extLst>
                  </p:cNvPr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597" name="Google Shape;11597;g3acbb144eea_1_6349">
                  <a:extLst>
                    <a:ext uri="{FF2B5EF4-FFF2-40B4-BE49-F238E27FC236}">
                      <a16:creationId xmlns:a16="http://schemas.microsoft.com/office/drawing/2014/main" id="{0C127F08-978A-114D-DB21-802A62DF4C6C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g3acbb144eea_1_6349">
                <a:extLst>
                  <a:ext uri="{FF2B5EF4-FFF2-40B4-BE49-F238E27FC236}">
                    <a16:creationId xmlns:a16="http://schemas.microsoft.com/office/drawing/2014/main" id="{EDA15D9D-FB78-C782-11A5-458FE6FC2E04}"/>
                  </a:ext>
                </a:extLst>
              </p:cNvPr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1599" name="Google Shape;11599;g3acbb144eea_1_6349">
                  <a:extLst>
                    <a:ext uri="{FF2B5EF4-FFF2-40B4-BE49-F238E27FC236}">
                      <a16:creationId xmlns:a16="http://schemas.microsoft.com/office/drawing/2014/main" id="{ECE5EC7A-05F1-2CAB-3885-FA2454BA4191}"/>
                    </a:ext>
                  </a:extLst>
                </p:cNvPr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g3acbb144eea_1_6349">
                  <a:extLst>
                    <a:ext uri="{FF2B5EF4-FFF2-40B4-BE49-F238E27FC236}">
                      <a16:creationId xmlns:a16="http://schemas.microsoft.com/office/drawing/2014/main" id="{01FC7D5D-DC4A-92B7-2F9C-8778ABDA7165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1" name="Google Shape;11601;g3acbb144eea_1_6349">
            <a:extLst>
              <a:ext uri="{FF2B5EF4-FFF2-40B4-BE49-F238E27FC236}">
                <a16:creationId xmlns:a16="http://schemas.microsoft.com/office/drawing/2014/main" id="{9ED3A8C5-E7AB-F81D-3889-7309659A014A}"/>
              </a:ext>
            </a:extLst>
          </p:cNvPr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11602" name="Google Shape;11602;g3acbb144eea_1_6349">
              <a:extLst>
                <a:ext uri="{FF2B5EF4-FFF2-40B4-BE49-F238E27FC236}">
                  <a16:creationId xmlns:a16="http://schemas.microsoft.com/office/drawing/2014/main" id="{0C8871A0-D8FF-72DB-98F3-95980AFF2611}"/>
                </a:ext>
              </a:extLst>
            </p:cNvPr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03" name="Google Shape;11603;g3acbb144eea_1_6349">
              <a:extLst>
                <a:ext uri="{FF2B5EF4-FFF2-40B4-BE49-F238E27FC236}">
                  <a16:creationId xmlns:a16="http://schemas.microsoft.com/office/drawing/2014/main" id="{03CA405D-FB55-5C28-763C-84C57A0D5091}"/>
                </a:ext>
              </a:extLst>
            </p:cNvPr>
            <p:cNvGrpSpPr/>
            <p:nvPr/>
          </p:nvGrpSpPr>
          <p:grpSpPr>
            <a:xfrm>
              <a:off x="293479" y="1952625"/>
              <a:ext cx="1162050" cy="1170198"/>
              <a:chOff x="3769889" y="1952625"/>
              <a:chExt cx="1162050" cy="1170198"/>
            </a:xfrm>
          </p:grpSpPr>
          <p:sp>
            <p:nvSpPr>
              <p:cNvPr id="11604" name="Google Shape;11604;g3acbb144eea_1_6349">
                <a:extLst>
                  <a:ext uri="{FF2B5EF4-FFF2-40B4-BE49-F238E27FC236}">
                    <a16:creationId xmlns:a16="http://schemas.microsoft.com/office/drawing/2014/main" id="{958F8195-CE27-8631-4477-6644B76726AD}"/>
                  </a:ext>
                </a:extLst>
              </p:cNvPr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5" name="Google Shape;11605;g3acbb144eea_1_6349">
                <a:extLst>
                  <a:ext uri="{FF2B5EF4-FFF2-40B4-BE49-F238E27FC236}">
                    <a16:creationId xmlns:a16="http://schemas.microsoft.com/office/drawing/2014/main" id="{402DE89D-EBAA-1660-4F53-C791590C9453}"/>
                  </a:ext>
                </a:extLst>
              </p:cNvPr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6" name="Google Shape;11606;g3acbb144eea_1_6349">
                <a:extLst>
                  <a:ext uri="{FF2B5EF4-FFF2-40B4-BE49-F238E27FC236}">
                    <a16:creationId xmlns:a16="http://schemas.microsoft.com/office/drawing/2014/main" id="{F2457EC7-BB03-A702-AE2D-5AA7130CA5AA}"/>
                  </a:ext>
                </a:extLst>
              </p:cNvPr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7" name="Google Shape;11607;g3acbb144eea_1_6349">
                <a:extLst>
                  <a:ext uri="{FF2B5EF4-FFF2-40B4-BE49-F238E27FC236}">
                    <a16:creationId xmlns:a16="http://schemas.microsoft.com/office/drawing/2014/main" id="{635DE375-0CB8-43FB-ABE7-C012F05CE0BC}"/>
                  </a:ext>
                </a:extLst>
              </p:cNvPr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8" name="Google Shape;11608;g3acbb144eea_1_6349">
                <a:extLst>
                  <a:ext uri="{FF2B5EF4-FFF2-40B4-BE49-F238E27FC236}">
                    <a16:creationId xmlns:a16="http://schemas.microsoft.com/office/drawing/2014/main" id="{FB7E7EEE-A94A-C358-884F-E274EA8811CE}"/>
                  </a:ext>
                </a:extLst>
              </p:cNvPr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9" name="Google Shape;11609;g3acbb144eea_1_6349">
                <a:extLst>
                  <a:ext uri="{FF2B5EF4-FFF2-40B4-BE49-F238E27FC236}">
                    <a16:creationId xmlns:a16="http://schemas.microsoft.com/office/drawing/2014/main" id="{09B05A98-161A-788B-BECE-96B8FB7099BB}"/>
                  </a:ext>
                </a:extLst>
              </p:cNvPr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0" name="Google Shape;11610;g3acbb144eea_1_6349">
                <a:extLst>
                  <a:ext uri="{FF2B5EF4-FFF2-40B4-BE49-F238E27FC236}">
                    <a16:creationId xmlns:a16="http://schemas.microsoft.com/office/drawing/2014/main" id="{656E9EAA-13EB-DA9B-6AD9-BB0885ADBFC9}"/>
                  </a:ext>
                </a:extLst>
              </p:cNvPr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1" name="Google Shape;11611;g3acbb144eea_1_6349">
                <a:extLst>
                  <a:ext uri="{FF2B5EF4-FFF2-40B4-BE49-F238E27FC236}">
                    <a16:creationId xmlns:a16="http://schemas.microsoft.com/office/drawing/2014/main" id="{50F4EB49-B1AE-306F-5AE7-1C16EB3B30F3}"/>
                  </a:ext>
                </a:extLst>
              </p:cNvPr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2" name="Google Shape;11612;g3acbb144eea_1_6349">
                <a:extLst>
                  <a:ext uri="{FF2B5EF4-FFF2-40B4-BE49-F238E27FC236}">
                    <a16:creationId xmlns:a16="http://schemas.microsoft.com/office/drawing/2014/main" id="{9F48094E-C0F5-CA41-480C-346608510A2A}"/>
                  </a:ext>
                </a:extLst>
              </p:cNvPr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3" name="Google Shape;11613;g3acbb144eea_1_6349">
                <a:extLst>
                  <a:ext uri="{FF2B5EF4-FFF2-40B4-BE49-F238E27FC236}">
                    <a16:creationId xmlns:a16="http://schemas.microsoft.com/office/drawing/2014/main" id="{277C84A9-F855-205E-8818-55ACE8DEDCFD}"/>
                  </a:ext>
                </a:extLst>
              </p:cNvPr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4" name="Google Shape;11614;g3acbb144eea_1_6349">
                <a:extLst>
                  <a:ext uri="{FF2B5EF4-FFF2-40B4-BE49-F238E27FC236}">
                    <a16:creationId xmlns:a16="http://schemas.microsoft.com/office/drawing/2014/main" id="{78467EC4-EA4C-1D60-5200-36972D16E2D3}"/>
                  </a:ext>
                </a:extLst>
              </p:cNvPr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5" name="Google Shape;11615;g3acbb144eea_1_6349">
                <a:extLst>
                  <a:ext uri="{FF2B5EF4-FFF2-40B4-BE49-F238E27FC236}">
                    <a16:creationId xmlns:a16="http://schemas.microsoft.com/office/drawing/2014/main" id="{7C80E6E1-6B1E-5C27-548A-789059EAE695}"/>
                  </a:ext>
                </a:extLst>
              </p:cNvPr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6" name="Google Shape;11616;g3acbb144eea_1_6349">
                <a:extLst>
                  <a:ext uri="{FF2B5EF4-FFF2-40B4-BE49-F238E27FC236}">
                    <a16:creationId xmlns:a16="http://schemas.microsoft.com/office/drawing/2014/main" id="{7DDE0E39-ADFD-8135-1083-02D7A923D629}"/>
                  </a:ext>
                </a:extLst>
              </p:cNvPr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7" name="Google Shape;11617;g3acbb144eea_1_6349">
                <a:extLst>
                  <a:ext uri="{FF2B5EF4-FFF2-40B4-BE49-F238E27FC236}">
                    <a16:creationId xmlns:a16="http://schemas.microsoft.com/office/drawing/2014/main" id="{40357B40-4B87-7E35-5617-2B2F5D286B41}"/>
                  </a:ext>
                </a:extLst>
              </p:cNvPr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8" name="Google Shape;11618;g3acbb144eea_1_6349">
                <a:extLst>
                  <a:ext uri="{FF2B5EF4-FFF2-40B4-BE49-F238E27FC236}">
                    <a16:creationId xmlns:a16="http://schemas.microsoft.com/office/drawing/2014/main" id="{6338E277-4DB3-27F4-D131-0046EFDE2B3B}"/>
                  </a:ext>
                </a:extLst>
              </p:cNvPr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9" name="Google Shape;11619;g3acbb144eea_1_6349">
                <a:extLst>
                  <a:ext uri="{FF2B5EF4-FFF2-40B4-BE49-F238E27FC236}">
                    <a16:creationId xmlns:a16="http://schemas.microsoft.com/office/drawing/2014/main" id="{58D2830E-C695-29BA-393F-4C83A62A13C6}"/>
                  </a:ext>
                </a:extLst>
              </p:cNvPr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0" name="Google Shape;11620;g3acbb144eea_1_6349">
                <a:extLst>
                  <a:ext uri="{FF2B5EF4-FFF2-40B4-BE49-F238E27FC236}">
                    <a16:creationId xmlns:a16="http://schemas.microsoft.com/office/drawing/2014/main" id="{3DF3CD8E-52D6-0553-D8D7-52F9298B546A}"/>
                  </a:ext>
                </a:extLst>
              </p:cNvPr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1" name="Google Shape;11621;g3acbb144eea_1_6349">
                <a:extLst>
                  <a:ext uri="{FF2B5EF4-FFF2-40B4-BE49-F238E27FC236}">
                    <a16:creationId xmlns:a16="http://schemas.microsoft.com/office/drawing/2014/main" id="{4AA9C710-63FE-AF98-AAF4-D8D89065070C}"/>
                  </a:ext>
                </a:extLst>
              </p:cNvPr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2" name="Google Shape;11622;g3acbb144eea_1_6349">
                <a:extLst>
                  <a:ext uri="{FF2B5EF4-FFF2-40B4-BE49-F238E27FC236}">
                    <a16:creationId xmlns:a16="http://schemas.microsoft.com/office/drawing/2014/main" id="{222DAFC8-3D65-0B31-67E8-0D89F1497E6F}"/>
                  </a:ext>
                </a:extLst>
              </p:cNvPr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3" name="Google Shape;11623;g3acbb144eea_1_6349">
                <a:extLst>
                  <a:ext uri="{FF2B5EF4-FFF2-40B4-BE49-F238E27FC236}">
                    <a16:creationId xmlns:a16="http://schemas.microsoft.com/office/drawing/2014/main" id="{0C0CBE52-B87A-0C4B-D4B8-661C86405A91}"/>
                  </a:ext>
                </a:extLst>
              </p:cNvPr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4" name="Google Shape;11624;g3acbb144eea_1_6349">
                <a:extLst>
                  <a:ext uri="{FF2B5EF4-FFF2-40B4-BE49-F238E27FC236}">
                    <a16:creationId xmlns:a16="http://schemas.microsoft.com/office/drawing/2014/main" id="{36E112B9-80EE-FE2C-58EA-6E62303663E4}"/>
                  </a:ext>
                </a:extLst>
              </p:cNvPr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5" name="Google Shape;11625;g3acbb144eea_1_6349">
                <a:extLst>
                  <a:ext uri="{FF2B5EF4-FFF2-40B4-BE49-F238E27FC236}">
                    <a16:creationId xmlns:a16="http://schemas.microsoft.com/office/drawing/2014/main" id="{06CE74D6-1608-ED3D-645B-77B44DEC3354}"/>
                  </a:ext>
                </a:extLst>
              </p:cNvPr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6" name="Google Shape;11626;g3acbb144eea_1_6349">
                <a:extLst>
                  <a:ext uri="{FF2B5EF4-FFF2-40B4-BE49-F238E27FC236}">
                    <a16:creationId xmlns:a16="http://schemas.microsoft.com/office/drawing/2014/main" id="{106B5CF2-C19B-C758-FD69-22132EAC0DFF}"/>
                  </a:ext>
                </a:extLst>
              </p:cNvPr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7" name="Google Shape;11627;g3acbb144eea_1_6349">
                <a:extLst>
                  <a:ext uri="{FF2B5EF4-FFF2-40B4-BE49-F238E27FC236}">
                    <a16:creationId xmlns:a16="http://schemas.microsoft.com/office/drawing/2014/main" id="{69FD8123-7C37-7EAA-5FF0-87CEF2769472}"/>
                  </a:ext>
                </a:extLst>
              </p:cNvPr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8" name="Google Shape;11628;g3acbb144eea_1_6349">
                <a:extLst>
                  <a:ext uri="{FF2B5EF4-FFF2-40B4-BE49-F238E27FC236}">
                    <a16:creationId xmlns:a16="http://schemas.microsoft.com/office/drawing/2014/main" id="{F34F48E6-95F4-93A7-50F4-451AE3BEDCF6}"/>
                  </a:ext>
                </a:extLst>
              </p:cNvPr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9" name="Google Shape;11629;g3acbb144eea_1_6349">
                <a:extLst>
                  <a:ext uri="{FF2B5EF4-FFF2-40B4-BE49-F238E27FC236}">
                    <a16:creationId xmlns:a16="http://schemas.microsoft.com/office/drawing/2014/main" id="{385F5D56-CA10-C4C6-CF10-DAF80F187FCB}"/>
                  </a:ext>
                </a:extLst>
              </p:cNvPr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0" name="Google Shape;11630;g3acbb144eea_1_6349">
                <a:extLst>
                  <a:ext uri="{FF2B5EF4-FFF2-40B4-BE49-F238E27FC236}">
                    <a16:creationId xmlns:a16="http://schemas.microsoft.com/office/drawing/2014/main" id="{4D4A808A-0C83-5545-3E9D-94E9A4FBAE7B}"/>
                  </a:ext>
                </a:extLst>
              </p:cNvPr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1" name="Google Shape;11631;g3acbb144eea_1_6349">
                <a:extLst>
                  <a:ext uri="{FF2B5EF4-FFF2-40B4-BE49-F238E27FC236}">
                    <a16:creationId xmlns:a16="http://schemas.microsoft.com/office/drawing/2014/main" id="{D1CEFBA8-21DB-B25E-7873-B5A89C08BD7B}"/>
                  </a:ext>
                </a:extLst>
              </p:cNvPr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2" name="Google Shape;11632;g3acbb144eea_1_6349">
                <a:extLst>
                  <a:ext uri="{FF2B5EF4-FFF2-40B4-BE49-F238E27FC236}">
                    <a16:creationId xmlns:a16="http://schemas.microsoft.com/office/drawing/2014/main" id="{D3FE93D8-6F18-0615-D31D-AAB1FF996278}"/>
                  </a:ext>
                </a:extLst>
              </p:cNvPr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3" name="Google Shape;11633;g3acbb144eea_1_6349">
                <a:extLst>
                  <a:ext uri="{FF2B5EF4-FFF2-40B4-BE49-F238E27FC236}">
                    <a16:creationId xmlns:a16="http://schemas.microsoft.com/office/drawing/2014/main" id="{9CCE0B1F-6F25-9085-93F9-5E505BDDBDC3}"/>
                  </a:ext>
                </a:extLst>
              </p:cNvPr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4" name="Google Shape;11634;g3acbb144eea_1_6349">
                <a:extLst>
                  <a:ext uri="{FF2B5EF4-FFF2-40B4-BE49-F238E27FC236}">
                    <a16:creationId xmlns:a16="http://schemas.microsoft.com/office/drawing/2014/main" id="{452BB372-01AA-AA08-4DC6-9F513FC95FB3}"/>
                  </a:ext>
                </a:extLst>
              </p:cNvPr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5" name="Google Shape;11635;g3acbb144eea_1_6349">
                <a:extLst>
                  <a:ext uri="{FF2B5EF4-FFF2-40B4-BE49-F238E27FC236}">
                    <a16:creationId xmlns:a16="http://schemas.microsoft.com/office/drawing/2014/main" id="{410D8C5C-0AF1-5305-AE2C-BA2691A13DDF}"/>
                  </a:ext>
                </a:extLst>
              </p:cNvPr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6" name="Google Shape;11636;g3acbb144eea_1_6349">
                <a:extLst>
                  <a:ext uri="{FF2B5EF4-FFF2-40B4-BE49-F238E27FC236}">
                    <a16:creationId xmlns:a16="http://schemas.microsoft.com/office/drawing/2014/main" id="{2526DA8E-6CB6-2578-F640-7F10A98DAC8F}"/>
                  </a:ext>
                </a:extLst>
              </p:cNvPr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7" name="Google Shape;11637;g3acbb144eea_1_6349">
                <a:extLst>
                  <a:ext uri="{FF2B5EF4-FFF2-40B4-BE49-F238E27FC236}">
                    <a16:creationId xmlns:a16="http://schemas.microsoft.com/office/drawing/2014/main" id="{563144B5-2BA2-06C1-1703-FD63F282ACE3}"/>
                  </a:ext>
                </a:extLst>
              </p:cNvPr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8" name="Google Shape;11638;g3acbb144eea_1_6349">
                <a:extLst>
                  <a:ext uri="{FF2B5EF4-FFF2-40B4-BE49-F238E27FC236}">
                    <a16:creationId xmlns:a16="http://schemas.microsoft.com/office/drawing/2014/main" id="{CA6F4542-937A-0611-9214-CD4AC1FA4908}"/>
                  </a:ext>
                </a:extLst>
              </p:cNvPr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9" name="Google Shape;11639;g3acbb144eea_1_6349">
                <a:extLst>
                  <a:ext uri="{FF2B5EF4-FFF2-40B4-BE49-F238E27FC236}">
                    <a16:creationId xmlns:a16="http://schemas.microsoft.com/office/drawing/2014/main" id="{8EFD79A6-76E6-942C-5F18-8F1B0860EEE8}"/>
                  </a:ext>
                </a:extLst>
              </p:cNvPr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0" name="Google Shape;11640;g3acbb144eea_1_6349">
                <a:extLst>
                  <a:ext uri="{FF2B5EF4-FFF2-40B4-BE49-F238E27FC236}">
                    <a16:creationId xmlns:a16="http://schemas.microsoft.com/office/drawing/2014/main" id="{3C4860C3-938C-282A-EACB-A1B753683E8E}"/>
                  </a:ext>
                </a:extLst>
              </p:cNvPr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1" name="Google Shape;11641;g3acbb144eea_1_6349">
                <a:extLst>
                  <a:ext uri="{FF2B5EF4-FFF2-40B4-BE49-F238E27FC236}">
                    <a16:creationId xmlns:a16="http://schemas.microsoft.com/office/drawing/2014/main" id="{1F2A5842-0463-2E7F-C389-D3C0AD03ED89}"/>
                  </a:ext>
                </a:extLst>
              </p:cNvPr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2" name="Google Shape;11642;g3acbb144eea_1_6349">
                <a:extLst>
                  <a:ext uri="{FF2B5EF4-FFF2-40B4-BE49-F238E27FC236}">
                    <a16:creationId xmlns:a16="http://schemas.microsoft.com/office/drawing/2014/main" id="{31DD3E25-D246-E7F0-0D71-671C0407061A}"/>
                  </a:ext>
                </a:extLst>
              </p:cNvPr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3" name="Google Shape;11643;g3acbb144eea_1_6349">
                <a:extLst>
                  <a:ext uri="{FF2B5EF4-FFF2-40B4-BE49-F238E27FC236}">
                    <a16:creationId xmlns:a16="http://schemas.microsoft.com/office/drawing/2014/main" id="{26534961-ADF2-C8CD-D012-F5ACD8798698}"/>
                  </a:ext>
                </a:extLst>
              </p:cNvPr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4" name="Google Shape;11644;g3acbb144eea_1_6349">
                <a:extLst>
                  <a:ext uri="{FF2B5EF4-FFF2-40B4-BE49-F238E27FC236}">
                    <a16:creationId xmlns:a16="http://schemas.microsoft.com/office/drawing/2014/main" id="{E4566965-FEE1-1113-BB78-5DEEBC0B46A1}"/>
                  </a:ext>
                </a:extLst>
              </p:cNvPr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5" name="Google Shape;11645;g3acbb144eea_1_6349">
                <a:extLst>
                  <a:ext uri="{FF2B5EF4-FFF2-40B4-BE49-F238E27FC236}">
                    <a16:creationId xmlns:a16="http://schemas.microsoft.com/office/drawing/2014/main" id="{80BD0636-1369-C737-73F7-D6050FD1D4AF}"/>
                  </a:ext>
                </a:extLst>
              </p:cNvPr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6" name="Google Shape;11646;g3acbb144eea_1_6349">
                <a:extLst>
                  <a:ext uri="{FF2B5EF4-FFF2-40B4-BE49-F238E27FC236}">
                    <a16:creationId xmlns:a16="http://schemas.microsoft.com/office/drawing/2014/main" id="{EFDAD640-6088-D031-0E4D-C0A2856F0466}"/>
                  </a:ext>
                </a:extLst>
              </p:cNvPr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7" name="Google Shape;11647;g3acbb144eea_1_6349">
                <a:extLst>
                  <a:ext uri="{FF2B5EF4-FFF2-40B4-BE49-F238E27FC236}">
                    <a16:creationId xmlns:a16="http://schemas.microsoft.com/office/drawing/2014/main" id="{54C2F6FA-9965-1A36-B346-07AE388946A3}"/>
                  </a:ext>
                </a:extLst>
              </p:cNvPr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8" name="Google Shape;11648;g3acbb144eea_1_6349">
                <a:extLst>
                  <a:ext uri="{FF2B5EF4-FFF2-40B4-BE49-F238E27FC236}">
                    <a16:creationId xmlns:a16="http://schemas.microsoft.com/office/drawing/2014/main" id="{52785999-1AEC-9A88-E438-BF6DA311FDD1}"/>
                  </a:ext>
                </a:extLst>
              </p:cNvPr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9" name="Google Shape;11649;g3acbb144eea_1_6349">
                <a:extLst>
                  <a:ext uri="{FF2B5EF4-FFF2-40B4-BE49-F238E27FC236}">
                    <a16:creationId xmlns:a16="http://schemas.microsoft.com/office/drawing/2014/main" id="{D22727CE-7EBA-3A28-63DC-2D65757C8817}"/>
                  </a:ext>
                </a:extLst>
              </p:cNvPr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0" name="Google Shape;11650;g3acbb144eea_1_6349">
                <a:extLst>
                  <a:ext uri="{FF2B5EF4-FFF2-40B4-BE49-F238E27FC236}">
                    <a16:creationId xmlns:a16="http://schemas.microsoft.com/office/drawing/2014/main" id="{7FE607B6-4768-17F4-9940-A4F072D68857}"/>
                  </a:ext>
                </a:extLst>
              </p:cNvPr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1" name="Google Shape;11651;g3acbb144eea_1_6349">
                <a:extLst>
                  <a:ext uri="{FF2B5EF4-FFF2-40B4-BE49-F238E27FC236}">
                    <a16:creationId xmlns:a16="http://schemas.microsoft.com/office/drawing/2014/main" id="{EB9D87D8-8E8A-AA16-CDDB-1F0E7FCF9289}"/>
                  </a:ext>
                </a:extLst>
              </p:cNvPr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2" name="Google Shape;11652;g3acbb144eea_1_6349">
                <a:extLst>
                  <a:ext uri="{FF2B5EF4-FFF2-40B4-BE49-F238E27FC236}">
                    <a16:creationId xmlns:a16="http://schemas.microsoft.com/office/drawing/2014/main" id="{A2BD5BF0-38E9-9ABF-6EB7-BFB0BF2E462A}"/>
                  </a:ext>
                </a:extLst>
              </p:cNvPr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3" name="Google Shape;11653;g3acbb144eea_1_6349">
                <a:extLst>
                  <a:ext uri="{FF2B5EF4-FFF2-40B4-BE49-F238E27FC236}">
                    <a16:creationId xmlns:a16="http://schemas.microsoft.com/office/drawing/2014/main" id="{2373C05D-BE83-43D9-502B-15E3FBFB4AFF}"/>
                  </a:ext>
                </a:extLst>
              </p:cNvPr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4" name="Google Shape;11654;g3acbb144eea_1_6349">
                <a:extLst>
                  <a:ext uri="{FF2B5EF4-FFF2-40B4-BE49-F238E27FC236}">
                    <a16:creationId xmlns:a16="http://schemas.microsoft.com/office/drawing/2014/main" id="{5F2E4ACA-7B53-0036-6211-44F103FF46B0}"/>
                  </a:ext>
                </a:extLst>
              </p:cNvPr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5" name="Google Shape;11655;g3acbb144eea_1_6349">
                <a:extLst>
                  <a:ext uri="{FF2B5EF4-FFF2-40B4-BE49-F238E27FC236}">
                    <a16:creationId xmlns:a16="http://schemas.microsoft.com/office/drawing/2014/main" id="{B3F4CC59-598C-1B54-405F-FE880E3EAA46}"/>
                  </a:ext>
                </a:extLst>
              </p:cNvPr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6" name="Google Shape;11656;g3acbb144eea_1_6349">
                <a:extLst>
                  <a:ext uri="{FF2B5EF4-FFF2-40B4-BE49-F238E27FC236}">
                    <a16:creationId xmlns:a16="http://schemas.microsoft.com/office/drawing/2014/main" id="{420FA290-8EE6-B399-5A3F-70406CF26FC6}"/>
                  </a:ext>
                </a:extLst>
              </p:cNvPr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7" name="Google Shape;11657;g3acbb144eea_1_6349">
                <a:extLst>
                  <a:ext uri="{FF2B5EF4-FFF2-40B4-BE49-F238E27FC236}">
                    <a16:creationId xmlns:a16="http://schemas.microsoft.com/office/drawing/2014/main" id="{926F17C3-1D67-BF5E-BFC5-A1794BD99EEF}"/>
                  </a:ext>
                </a:extLst>
              </p:cNvPr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8" name="Google Shape;11658;g3acbb144eea_1_6349">
                <a:extLst>
                  <a:ext uri="{FF2B5EF4-FFF2-40B4-BE49-F238E27FC236}">
                    <a16:creationId xmlns:a16="http://schemas.microsoft.com/office/drawing/2014/main" id="{6D16EA1A-56F6-EE49-4D8E-0F212F6B01C3}"/>
                  </a:ext>
                </a:extLst>
              </p:cNvPr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9" name="Google Shape;11659;g3acbb144eea_1_6349">
                <a:extLst>
                  <a:ext uri="{FF2B5EF4-FFF2-40B4-BE49-F238E27FC236}">
                    <a16:creationId xmlns:a16="http://schemas.microsoft.com/office/drawing/2014/main" id="{1495131B-5E42-4AD4-B459-2D5964BEC184}"/>
                  </a:ext>
                </a:extLst>
              </p:cNvPr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0" name="Google Shape;11660;g3acbb144eea_1_6349">
                <a:extLst>
                  <a:ext uri="{FF2B5EF4-FFF2-40B4-BE49-F238E27FC236}">
                    <a16:creationId xmlns:a16="http://schemas.microsoft.com/office/drawing/2014/main" id="{5A0F5A1D-BA46-37E0-400F-32E7DA67C549}"/>
                  </a:ext>
                </a:extLst>
              </p:cNvPr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1" name="Google Shape;11661;g3acbb144eea_1_6349">
                <a:extLst>
                  <a:ext uri="{FF2B5EF4-FFF2-40B4-BE49-F238E27FC236}">
                    <a16:creationId xmlns:a16="http://schemas.microsoft.com/office/drawing/2014/main" id="{B7A2F26C-1002-F385-2834-84741E2E8D6C}"/>
                  </a:ext>
                </a:extLst>
              </p:cNvPr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2" name="Google Shape;11662;g3acbb144eea_1_6349">
                <a:extLst>
                  <a:ext uri="{FF2B5EF4-FFF2-40B4-BE49-F238E27FC236}">
                    <a16:creationId xmlns:a16="http://schemas.microsoft.com/office/drawing/2014/main" id="{A0A2149B-7E7F-3466-63C9-E0C4DAF00B34}"/>
                  </a:ext>
                </a:extLst>
              </p:cNvPr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3" name="Google Shape;11663;g3acbb144eea_1_6349">
                <a:extLst>
                  <a:ext uri="{FF2B5EF4-FFF2-40B4-BE49-F238E27FC236}">
                    <a16:creationId xmlns:a16="http://schemas.microsoft.com/office/drawing/2014/main" id="{7E182DBC-05E8-AC2A-ABDC-CF9DB2451B6A}"/>
                  </a:ext>
                </a:extLst>
              </p:cNvPr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4" name="Google Shape;11664;g3acbb144eea_1_6349">
                <a:extLst>
                  <a:ext uri="{FF2B5EF4-FFF2-40B4-BE49-F238E27FC236}">
                    <a16:creationId xmlns:a16="http://schemas.microsoft.com/office/drawing/2014/main" id="{FB8F7B5A-897D-9F48-304A-F4FEF606A305}"/>
                  </a:ext>
                </a:extLst>
              </p:cNvPr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5" name="Google Shape;11665;g3acbb144eea_1_6349">
                <a:extLst>
                  <a:ext uri="{FF2B5EF4-FFF2-40B4-BE49-F238E27FC236}">
                    <a16:creationId xmlns:a16="http://schemas.microsoft.com/office/drawing/2014/main" id="{9F824F6E-2215-5F7E-A0E3-4562E3E2A026}"/>
                  </a:ext>
                </a:extLst>
              </p:cNvPr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6" name="Google Shape;11666;g3acbb144eea_1_6349">
                <a:extLst>
                  <a:ext uri="{FF2B5EF4-FFF2-40B4-BE49-F238E27FC236}">
                    <a16:creationId xmlns:a16="http://schemas.microsoft.com/office/drawing/2014/main" id="{0AACA5A6-9459-AD1F-D5B0-E93AE644325E}"/>
                  </a:ext>
                </a:extLst>
              </p:cNvPr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7" name="Google Shape;11667;g3acbb144eea_1_6349">
                <a:extLst>
                  <a:ext uri="{FF2B5EF4-FFF2-40B4-BE49-F238E27FC236}">
                    <a16:creationId xmlns:a16="http://schemas.microsoft.com/office/drawing/2014/main" id="{75FE3132-4508-5059-395C-51C15A81F86E}"/>
                  </a:ext>
                </a:extLst>
              </p:cNvPr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8" name="Google Shape;11668;g3acbb144eea_1_6349">
                <a:extLst>
                  <a:ext uri="{FF2B5EF4-FFF2-40B4-BE49-F238E27FC236}">
                    <a16:creationId xmlns:a16="http://schemas.microsoft.com/office/drawing/2014/main" id="{3C683550-2347-6AC3-ACC6-CB50F9B64E29}"/>
                  </a:ext>
                </a:extLst>
              </p:cNvPr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9" name="Google Shape;11669;g3acbb144eea_1_6349">
                <a:extLst>
                  <a:ext uri="{FF2B5EF4-FFF2-40B4-BE49-F238E27FC236}">
                    <a16:creationId xmlns:a16="http://schemas.microsoft.com/office/drawing/2014/main" id="{305F71B7-9CF3-88B1-8664-BE05975625C1}"/>
                  </a:ext>
                </a:extLst>
              </p:cNvPr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0" name="Google Shape;11670;g3acbb144eea_1_6349">
                <a:extLst>
                  <a:ext uri="{FF2B5EF4-FFF2-40B4-BE49-F238E27FC236}">
                    <a16:creationId xmlns:a16="http://schemas.microsoft.com/office/drawing/2014/main" id="{A5B143BD-5FEC-2155-B008-1E3B41511D28}"/>
                  </a:ext>
                </a:extLst>
              </p:cNvPr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1" name="Google Shape;11671;g3acbb144eea_1_6349">
                <a:extLst>
                  <a:ext uri="{FF2B5EF4-FFF2-40B4-BE49-F238E27FC236}">
                    <a16:creationId xmlns:a16="http://schemas.microsoft.com/office/drawing/2014/main" id="{F65EC042-988A-DF41-FBA0-C5D55B4BCF9E}"/>
                  </a:ext>
                </a:extLst>
              </p:cNvPr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2" name="Google Shape;11672;g3acbb144eea_1_6349">
                <a:extLst>
                  <a:ext uri="{FF2B5EF4-FFF2-40B4-BE49-F238E27FC236}">
                    <a16:creationId xmlns:a16="http://schemas.microsoft.com/office/drawing/2014/main" id="{EB6CDDA8-A5A8-921D-EB38-9E090E0163F5}"/>
                  </a:ext>
                </a:extLst>
              </p:cNvPr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3" name="Google Shape;11673;g3acbb144eea_1_6349">
                <a:extLst>
                  <a:ext uri="{FF2B5EF4-FFF2-40B4-BE49-F238E27FC236}">
                    <a16:creationId xmlns:a16="http://schemas.microsoft.com/office/drawing/2014/main" id="{EA6247B5-8BAE-6F3F-6515-4B2160682BB0}"/>
                  </a:ext>
                </a:extLst>
              </p:cNvPr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4" name="Google Shape;11674;g3acbb144eea_1_6349">
                <a:extLst>
                  <a:ext uri="{FF2B5EF4-FFF2-40B4-BE49-F238E27FC236}">
                    <a16:creationId xmlns:a16="http://schemas.microsoft.com/office/drawing/2014/main" id="{093FEE0D-B5C5-F60E-59C1-D6F0D700637F}"/>
                  </a:ext>
                </a:extLst>
              </p:cNvPr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5" name="Google Shape;11675;g3acbb144eea_1_6349">
                <a:extLst>
                  <a:ext uri="{FF2B5EF4-FFF2-40B4-BE49-F238E27FC236}">
                    <a16:creationId xmlns:a16="http://schemas.microsoft.com/office/drawing/2014/main" id="{DC7BEB4C-D1FB-EB64-8186-7BAE386CE0BB}"/>
                  </a:ext>
                </a:extLst>
              </p:cNvPr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6" name="Google Shape;11676;g3acbb144eea_1_6349">
                <a:extLst>
                  <a:ext uri="{FF2B5EF4-FFF2-40B4-BE49-F238E27FC236}">
                    <a16:creationId xmlns:a16="http://schemas.microsoft.com/office/drawing/2014/main" id="{67010387-15BD-0A7F-56D9-A9ADD46151E3}"/>
                  </a:ext>
                </a:extLst>
              </p:cNvPr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7" name="Google Shape;11677;g3acbb144eea_1_6349">
                <a:extLst>
                  <a:ext uri="{FF2B5EF4-FFF2-40B4-BE49-F238E27FC236}">
                    <a16:creationId xmlns:a16="http://schemas.microsoft.com/office/drawing/2014/main" id="{05DC7A7E-A6E1-F9E7-F81B-C5C35D0CB249}"/>
                  </a:ext>
                </a:extLst>
              </p:cNvPr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8" name="Google Shape;11678;g3acbb144eea_1_6349">
                <a:extLst>
                  <a:ext uri="{FF2B5EF4-FFF2-40B4-BE49-F238E27FC236}">
                    <a16:creationId xmlns:a16="http://schemas.microsoft.com/office/drawing/2014/main" id="{02AC09DE-F4E9-01D7-BA94-4810958C3E55}"/>
                  </a:ext>
                </a:extLst>
              </p:cNvPr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9" name="Google Shape;11679;g3acbb144eea_1_6349">
                <a:extLst>
                  <a:ext uri="{FF2B5EF4-FFF2-40B4-BE49-F238E27FC236}">
                    <a16:creationId xmlns:a16="http://schemas.microsoft.com/office/drawing/2014/main" id="{C6AFD82B-DB5A-77FF-EBA6-1B4329700A14}"/>
                  </a:ext>
                </a:extLst>
              </p:cNvPr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0" name="Google Shape;11680;g3acbb144eea_1_6349">
                <a:extLst>
                  <a:ext uri="{FF2B5EF4-FFF2-40B4-BE49-F238E27FC236}">
                    <a16:creationId xmlns:a16="http://schemas.microsoft.com/office/drawing/2014/main" id="{DA48EEB6-86AC-B1C0-8E5C-A3AFB5074EE6}"/>
                  </a:ext>
                </a:extLst>
              </p:cNvPr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1" name="Google Shape;11681;g3acbb144eea_1_6349">
                <a:extLst>
                  <a:ext uri="{FF2B5EF4-FFF2-40B4-BE49-F238E27FC236}">
                    <a16:creationId xmlns:a16="http://schemas.microsoft.com/office/drawing/2014/main" id="{A99CDC73-11A2-3005-00E6-2078BE0D3F3D}"/>
                  </a:ext>
                </a:extLst>
              </p:cNvPr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2" name="Google Shape;11682;g3acbb144eea_1_6349">
                <a:extLst>
                  <a:ext uri="{FF2B5EF4-FFF2-40B4-BE49-F238E27FC236}">
                    <a16:creationId xmlns:a16="http://schemas.microsoft.com/office/drawing/2014/main" id="{13B06B1B-A321-203E-CC45-BEFF426E501E}"/>
                  </a:ext>
                </a:extLst>
              </p:cNvPr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3" name="Google Shape;11683;g3acbb144eea_1_6349">
                <a:extLst>
                  <a:ext uri="{FF2B5EF4-FFF2-40B4-BE49-F238E27FC236}">
                    <a16:creationId xmlns:a16="http://schemas.microsoft.com/office/drawing/2014/main" id="{C7DA2984-0FB4-D928-D457-BE555789B70F}"/>
                  </a:ext>
                </a:extLst>
              </p:cNvPr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4" name="Google Shape;11684;g3acbb144eea_1_6349">
                <a:extLst>
                  <a:ext uri="{FF2B5EF4-FFF2-40B4-BE49-F238E27FC236}">
                    <a16:creationId xmlns:a16="http://schemas.microsoft.com/office/drawing/2014/main" id="{1E81563C-FB00-2968-5299-6A2C87F6C94F}"/>
                  </a:ext>
                </a:extLst>
              </p:cNvPr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5" name="Google Shape;11685;g3acbb144eea_1_6349">
                <a:extLst>
                  <a:ext uri="{FF2B5EF4-FFF2-40B4-BE49-F238E27FC236}">
                    <a16:creationId xmlns:a16="http://schemas.microsoft.com/office/drawing/2014/main" id="{1BA57BDD-9470-7697-9ECF-8395FBDF7F89}"/>
                  </a:ext>
                </a:extLst>
              </p:cNvPr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6" name="Google Shape;11686;g3acbb144eea_1_6349">
                <a:extLst>
                  <a:ext uri="{FF2B5EF4-FFF2-40B4-BE49-F238E27FC236}">
                    <a16:creationId xmlns:a16="http://schemas.microsoft.com/office/drawing/2014/main" id="{A71023D2-2DC1-1EE0-052D-DDB66382CD70}"/>
                  </a:ext>
                </a:extLst>
              </p:cNvPr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7" name="Google Shape;11687;g3acbb144eea_1_6349">
                <a:extLst>
                  <a:ext uri="{FF2B5EF4-FFF2-40B4-BE49-F238E27FC236}">
                    <a16:creationId xmlns:a16="http://schemas.microsoft.com/office/drawing/2014/main" id="{A6FDCA3B-B8E6-856C-B405-2E8B5074E0C0}"/>
                  </a:ext>
                </a:extLst>
              </p:cNvPr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8" name="Google Shape;11688;g3acbb144eea_1_6349">
                <a:extLst>
                  <a:ext uri="{FF2B5EF4-FFF2-40B4-BE49-F238E27FC236}">
                    <a16:creationId xmlns:a16="http://schemas.microsoft.com/office/drawing/2014/main" id="{2C49395D-B607-3C0C-C94C-3BC4119CBFC6}"/>
                  </a:ext>
                </a:extLst>
              </p:cNvPr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9" name="Google Shape;11689;g3acbb144eea_1_6349">
                <a:extLst>
                  <a:ext uri="{FF2B5EF4-FFF2-40B4-BE49-F238E27FC236}">
                    <a16:creationId xmlns:a16="http://schemas.microsoft.com/office/drawing/2014/main" id="{5EA664D9-26DE-F65E-9468-E458AD5359FF}"/>
                  </a:ext>
                </a:extLst>
              </p:cNvPr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0" name="Google Shape;11690;g3acbb144eea_1_6349">
                <a:extLst>
                  <a:ext uri="{FF2B5EF4-FFF2-40B4-BE49-F238E27FC236}">
                    <a16:creationId xmlns:a16="http://schemas.microsoft.com/office/drawing/2014/main" id="{2EA93D0E-F69B-B35E-824A-084DAA978BB9}"/>
                  </a:ext>
                </a:extLst>
              </p:cNvPr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1" name="Google Shape;11691;g3acbb144eea_1_6349">
                <a:extLst>
                  <a:ext uri="{FF2B5EF4-FFF2-40B4-BE49-F238E27FC236}">
                    <a16:creationId xmlns:a16="http://schemas.microsoft.com/office/drawing/2014/main" id="{6E4F031F-12AE-8F2C-9A2F-5BF00D3B8321}"/>
                  </a:ext>
                </a:extLst>
              </p:cNvPr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2" name="Google Shape;11692;g3acbb144eea_1_6349">
                <a:extLst>
                  <a:ext uri="{FF2B5EF4-FFF2-40B4-BE49-F238E27FC236}">
                    <a16:creationId xmlns:a16="http://schemas.microsoft.com/office/drawing/2014/main" id="{EA58208A-A3F2-D034-6907-D345DAF94EEE}"/>
                  </a:ext>
                </a:extLst>
              </p:cNvPr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3" name="Google Shape;11693;g3acbb144eea_1_6349">
                <a:extLst>
                  <a:ext uri="{FF2B5EF4-FFF2-40B4-BE49-F238E27FC236}">
                    <a16:creationId xmlns:a16="http://schemas.microsoft.com/office/drawing/2014/main" id="{C4BDB597-E34E-44CB-9D78-6E63E579A13E}"/>
                  </a:ext>
                </a:extLst>
              </p:cNvPr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4" name="Google Shape;11694;g3acbb144eea_1_6349">
                <a:extLst>
                  <a:ext uri="{FF2B5EF4-FFF2-40B4-BE49-F238E27FC236}">
                    <a16:creationId xmlns:a16="http://schemas.microsoft.com/office/drawing/2014/main" id="{2913FC8B-7D88-95EF-C9BE-97900E846D1F}"/>
                  </a:ext>
                </a:extLst>
              </p:cNvPr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5" name="Google Shape;11695;g3acbb144eea_1_6349">
                <a:extLst>
                  <a:ext uri="{FF2B5EF4-FFF2-40B4-BE49-F238E27FC236}">
                    <a16:creationId xmlns:a16="http://schemas.microsoft.com/office/drawing/2014/main" id="{BB06CB67-B979-8C5A-5F56-84B753A00382}"/>
                  </a:ext>
                </a:extLst>
              </p:cNvPr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6" name="Google Shape;11696;g3acbb144eea_1_6349">
                <a:extLst>
                  <a:ext uri="{FF2B5EF4-FFF2-40B4-BE49-F238E27FC236}">
                    <a16:creationId xmlns:a16="http://schemas.microsoft.com/office/drawing/2014/main" id="{2169A36C-DC97-5828-5BF3-4A211FE9B951}"/>
                  </a:ext>
                </a:extLst>
              </p:cNvPr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7" name="Google Shape;11697;g3acbb144eea_1_6349">
                <a:extLst>
                  <a:ext uri="{FF2B5EF4-FFF2-40B4-BE49-F238E27FC236}">
                    <a16:creationId xmlns:a16="http://schemas.microsoft.com/office/drawing/2014/main" id="{B40ADA94-981F-E302-1915-91C1916B32CD}"/>
                  </a:ext>
                </a:extLst>
              </p:cNvPr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8" name="Google Shape;11698;g3acbb144eea_1_6349">
                <a:extLst>
                  <a:ext uri="{FF2B5EF4-FFF2-40B4-BE49-F238E27FC236}">
                    <a16:creationId xmlns:a16="http://schemas.microsoft.com/office/drawing/2014/main" id="{A0B5E1CD-5974-36CD-262F-F18FA9069244}"/>
                  </a:ext>
                </a:extLst>
              </p:cNvPr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9" name="Google Shape;11699;g3acbb144eea_1_6349">
                <a:extLst>
                  <a:ext uri="{FF2B5EF4-FFF2-40B4-BE49-F238E27FC236}">
                    <a16:creationId xmlns:a16="http://schemas.microsoft.com/office/drawing/2014/main" id="{6467A809-1A70-7631-45D5-4DE552003DA6}"/>
                  </a:ext>
                </a:extLst>
              </p:cNvPr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0" name="Google Shape;11700;g3acbb144eea_1_6349">
                <a:extLst>
                  <a:ext uri="{FF2B5EF4-FFF2-40B4-BE49-F238E27FC236}">
                    <a16:creationId xmlns:a16="http://schemas.microsoft.com/office/drawing/2014/main" id="{0E1B3684-B75E-6EAF-34D6-065CCAACAF62}"/>
                  </a:ext>
                </a:extLst>
              </p:cNvPr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g3acbb144eea_1_6349">
                <a:extLst>
                  <a:ext uri="{FF2B5EF4-FFF2-40B4-BE49-F238E27FC236}">
                    <a16:creationId xmlns:a16="http://schemas.microsoft.com/office/drawing/2014/main" id="{ADD8B61A-C6D8-ABB3-0856-244ACA2B9F4E}"/>
                  </a:ext>
                </a:extLst>
              </p:cNvPr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2" name="Google Shape;11702;g3acbb144eea_1_6349">
                <a:extLst>
                  <a:ext uri="{FF2B5EF4-FFF2-40B4-BE49-F238E27FC236}">
                    <a16:creationId xmlns:a16="http://schemas.microsoft.com/office/drawing/2014/main" id="{3CF43226-7B44-350E-5FEF-CA6F088A5727}"/>
                  </a:ext>
                </a:extLst>
              </p:cNvPr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3" name="Google Shape;11703;g3acbb144eea_1_6349">
                <a:extLst>
                  <a:ext uri="{FF2B5EF4-FFF2-40B4-BE49-F238E27FC236}">
                    <a16:creationId xmlns:a16="http://schemas.microsoft.com/office/drawing/2014/main" id="{18E03B8F-9A33-9FD2-01E9-142F9B40D6E0}"/>
                  </a:ext>
                </a:extLst>
              </p:cNvPr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g3acbb144eea_1_6349">
                <a:extLst>
                  <a:ext uri="{FF2B5EF4-FFF2-40B4-BE49-F238E27FC236}">
                    <a16:creationId xmlns:a16="http://schemas.microsoft.com/office/drawing/2014/main" id="{E92B9402-2E8F-E106-D7C0-44B9DAFA92BD}"/>
                  </a:ext>
                </a:extLst>
              </p:cNvPr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5" name="Google Shape;11705;g3acbb144eea_1_6349">
                <a:extLst>
                  <a:ext uri="{FF2B5EF4-FFF2-40B4-BE49-F238E27FC236}">
                    <a16:creationId xmlns:a16="http://schemas.microsoft.com/office/drawing/2014/main" id="{59AAE7DE-B89A-5D01-E1B6-07F5917C3567}"/>
                  </a:ext>
                </a:extLst>
              </p:cNvPr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6" name="Google Shape;11706;g3acbb144eea_1_6349">
                <a:extLst>
                  <a:ext uri="{FF2B5EF4-FFF2-40B4-BE49-F238E27FC236}">
                    <a16:creationId xmlns:a16="http://schemas.microsoft.com/office/drawing/2014/main" id="{07D801D4-56BA-0EDC-D0F5-16B81D2D5731}"/>
                  </a:ext>
                </a:extLst>
              </p:cNvPr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7" name="Google Shape;11707;g3acbb144eea_1_6349">
                <a:extLst>
                  <a:ext uri="{FF2B5EF4-FFF2-40B4-BE49-F238E27FC236}">
                    <a16:creationId xmlns:a16="http://schemas.microsoft.com/office/drawing/2014/main" id="{CABB64F5-0B9B-A351-E378-5043CDBE3193}"/>
                  </a:ext>
                </a:extLst>
              </p:cNvPr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8" name="Google Shape;11708;g3acbb144eea_1_6349">
                <a:extLst>
                  <a:ext uri="{FF2B5EF4-FFF2-40B4-BE49-F238E27FC236}">
                    <a16:creationId xmlns:a16="http://schemas.microsoft.com/office/drawing/2014/main" id="{79E4F967-BE57-0E7D-01CC-6738E917F531}"/>
                  </a:ext>
                </a:extLst>
              </p:cNvPr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9" name="Google Shape;11709;g3acbb144eea_1_6349">
                <a:extLst>
                  <a:ext uri="{FF2B5EF4-FFF2-40B4-BE49-F238E27FC236}">
                    <a16:creationId xmlns:a16="http://schemas.microsoft.com/office/drawing/2014/main" id="{BD133591-A3A7-8318-0F37-FE35D6915D50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0" name="Google Shape;11710;g3acbb144eea_1_6349">
                <a:extLst>
                  <a:ext uri="{FF2B5EF4-FFF2-40B4-BE49-F238E27FC236}">
                    <a16:creationId xmlns:a16="http://schemas.microsoft.com/office/drawing/2014/main" id="{30372822-0676-A9A4-434C-D2479CE19357}"/>
                  </a:ext>
                </a:extLst>
              </p:cNvPr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1" name="Google Shape;11711;g3acbb144eea_1_6349">
                <a:extLst>
                  <a:ext uri="{FF2B5EF4-FFF2-40B4-BE49-F238E27FC236}">
                    <a16:creationId xmlns:a16="http://schemas.microsoft.com/office/drawing/2014/main" id="{7618098E-9E6F-EC42-DA3B-101E528A62B0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2" name="Google Shape;11712;g3acbb144eea_1_6349">
                <a:extLst>
                  <a:ext uri="{FF2B5EF4-FFF2-40B4-BE49-F238E27FC236}">
                    <a16:creationId xmlns:a16="http://schemas.microsoft.com/office/drawing/2014/main" id="{787A1739-9A5C-D793-1658-24FCE1802E4F}"/>
                  </a:ext>
                </a:extLst>
              </p:cNvPr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3" name="Google Shape;11713;g3acbb144eea_1_6349">
                <a:extLst>
                  <a:ext uri="{FF2B5EF4-FFF2-40B4-BE49-F238E27FC236}">
                    <a16:creationId xmlns:a16="http://schemas.microsoft.com/office/drawing/2014/main" id="{BD8955D1-DBFE-CA2D-0A8F-9502A9AAEC77}"/>
                  </a:ext>
                </a:extLst>
              </p:cNvPr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4" name="Google Shape;11714;g3acbb144eea_1_6349">
                <a:extLst>
                  <a:ext uri="{FF2B5EF4-FFF2-40B4-BE49-F238E27FC236}">
                    <a16:creationId xmlns:a16="http://schemas.microsoft.com/office/drawing/2014/main" id="{1682568A-FB48-9D8F-4AB3-2E6438016BD2}"/>
                  </a:ext>
                </a:extLst>
              </p:cNvPr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5" name="Google Shape;11715;g3acbb144eea_1_6349">
                <a:extLst>
                  <a:ext uri="{FF2B5EF4-FFF2-40B4-BE49-F238E27FC236}">
                    <a16:creationId xmlns:a16="http://schemas.microsoft.com/office/drawing/2014/main" id="{1B343DD3-22DE-64BB-9FF9-15ECC75702EF}"/>
                  </a:ext>
                </a:extLst>
              </p:cNvPr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6" name="Google Shape;11716;g3acbb144eea_1_6349">
                <a:extLst>
                  <a:ext uri="{FF2B5EF4-FFF2-40B4-BE49-F238E27FC236}">
                    <a16:creationId xmlns:a16="http://schemas.microsoft.com/office/drawing/2014/main" id="{EAD9B31D-29E2-09EA-4FDB-0A9A9B2B1CFE}"/>
                  </a:ext>
                </a:extLst>
              </p:cNvPr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7" name="Google Shape;11717;g3acbb144eea_1_6349">
                <a:extLst>
                  <a:ext uri="{FF2B5EF4-FFF2-40B4-BE49-F238E27FC236}">
                    <a16:creationId xmlns:a16="http://schemas.microsoft.com/office/drawing/2014/main" id="{F0A85F5E-81DB-CE2F-5279-58DBA148173C}"/>
                  </a:ext>
                </a:extLst>
              </p:cNvPr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8" name="Google Shape;11718;g3acbb144eea_1_6349">
                <a:extLst>
                  <a:ext uri="{FF2B5EF4-FFF2-40B4-BE49-F238E27FC236}">
                    <a16:creationId xmlns:a16="http://schemas.microsoft.com/office/drawing/2014/main" id="{A83D4BDA-AE57-C57D-A769-8023EDBE6538}"/>
                  </a:ext>
                </a:extLst>
              </p:cNvPr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9" name="Google Shape;11719;g3acbb144eea_1_6349">
                <a:extLst>
                  <a:ext uri="{FF2B5EF4-FFF2-40B4-BE49-F238E27FC236}">
                    <a16:creationId xmlns:a16="http://schemas.microsoft.com/office/drawing/2014/main" id="{485B2E91-E0CA-0D4B-22BA-05FD96396B72}"/>
                  </a:ext>
                </a:extLst>
              </p:cNvPr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0" name="Google Shape;11720;g3acbb144eea_1_6349">
                <a:extLst>
                  <a:ext uri="{FF2B5EF4-FFF2-40B4-BE49-F238E27FC236}">
                    <a16:creationId xmlns:a16="http://schemas.microsoft.com/office/drawing/2014/main" id="{4458D269-6079-9499-E7AC-672CD4D88F46}"/>
                  </a:ext>
                </a:extLst>
              </p:cNvPr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1" name="Google Shape;11721;g3acbb144eea_1_6349">
                <a:extLst>
                  <a:ext uri="{FF2B5EF4-FFF2-40B4-BE49-F238E27FC236}">
                    <a16:creationId xmlns:a16="http://schemas.microsoft.com/office/drawing/2014/main" id="{BD3BBB80-E833-512F-1388-72B2423FF07D}"/>
                  </a:ext>
                </a:extLst>
              </p:cNvPr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2" name="Google Shape;11722;g3acbb144eea_1_6349">
                <a:extLst>
                  <a:ext uri="{FF2B5EF4-FFF2-40B4-BE49-F238E27FC236}">
                    <a16:creationId xmlns:a16="http://schemas.microsoft.com/office/drawing/2014/main" id="{DFB48C50-47E5-5503-C834-85EAFABC3221}"/>
                  </a:ext>
                </a:extLst>
              </p:cNvPr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3" name="Google Shape;11723;g3acbb144eea_1_6349">
                <a:extLst>
                  <a:ext uri="{FF2B5EF4-FFF2-40B4-BE49-F238E27FC236}">
                    <a16:creationId xmlns:a16="http://schemas.microsoft.com/office/drawing/2014/main" id="{1D83AA69-0351-1632-7947-678C4DD789BB}"/>
                  </a:ext>
                </a:extLst>
              </p:cNvPr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4" name="Google Shape;11724;g3acbb144eea_1_6349">
                <a:extLst>
                  <a:ext uri="{FF2B5EF4-FFF2-40B4-BE49-F238E27FC236}">
                    <a16:creationId xmlns:a16="http://schemas.microsoft.com/office/drawing/2014/main" id="{F67A6588-E509-4902-4458-34A4B3B2AA15}"/>
                  </a:ext>
                </a:extLst>
              </p:cNvPr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5" name="Google Shape;11725;g3acbb144eea_1_6349">
                <a:extLst>
                  <a:ext uri="{FF2B5EF4-FFF2-40B4-BE49-F238E27FC236}">
                    <a16:creationId xmlns:a16="http://schemas.microsoft.com/office/drawing/2014/main" id="{AEB258F7-3CD3-7F3C-C2B1-94DDD7AA2F00}"/>
                  </a:ext>
                </a:extLst>
              </p:cNvPr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27" name="Google Shape;11727;g3acbb144eea_1_6349">
            <a:extLst>
              <a:ext uri="{FF2B5EF4-FFF2-40B4-BE49-F238E27FC236}">
                <a16:creationId xmlns:a16="http://schemas.microsoft.com/office/drawing/2014/main" id="{E80C1156-8B67-5A3B-89CA-9763FC00B113}"/>
              </a:ext>
            </a:extLst>
          </p:cNvPr>
          <p:cNvSpPr/>
          <p:nvPr/>
        </p:nvSpPr>
        <p:spPr>
          <a:xfrm>
            <a:off x="6966919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4" name="Google Shape;11854;g3acbb144eea_1_6349">
            <a:extLst>
              <a:ext uri="{FF2B5EF4-FFF2-40B4-BE49-F238E27FC236}">
                <a16:creationId xmlns:a16="http://schemas.microsoft.com/office/drawing/2014/main" id="{2FDD067B-4DDB-F90A-E20B-F21C6E442C36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11855" name="Google Shape;11855;g3acbb144eea_1_6349">
              <a:extLst>
                <a:ext uri="{FF2B5EF4-FFF2-40B4-BE49-F238E27FC236}">
                  <a16:creationId xmlns:a16="http://schemas.microsoft.com/office/drawing/2014/main" id="{ED3C2BAD-36CF-297E-E1C5-1A14177C36FE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56" name="Google Shape;11856;g3acbb144eea_1_6349">
              <a:extLst>
                <a:ext uri="{FF2B5EF4-FFF2-40B4-BE49-F238E27FC236}">
                  <a16:creationId xmlns:a16="http://schemas.microsoft.com/office/drawing/2014/main" id="{81013BE5-9DE5-42BE-100C-3BFC01C7949B}"/>
                </a:ext>
              </a:extLst>
            </p:cNvPr>
            <p:cNvGrpSpPr/>
            <p:nvPr/>
          </p:nvGrpSpPr>
          <p:grpSpPr>
            <a:xfrm>
              <a:off x="330041" y="5454873"/>
              <a:ext cx="1081720" cy="1081721"/>
              <a:chOff x="3802380" y="5451898"/>
              <a:chExt cx="1081720" cy="1081721"/>
            </a:xfrm>
          </p:grpSpPr>
          <p:sp>
            <p:nvSpPr>
              <p:cNvPr id="11857" name="Google Shape;11857;g3acbb144eea_1_6349">
                <a:extLst>
                  <a:ext uri="{FF2B5EF4-FFF2-40B4-BE49-F238E27FC236}">
                    <a16:creationId xmlns:a16="http://schemas.microsoft.com/office/drawing/2014/main" id="{FC1D6269-FB0D-E318-C127-5024FBD620DB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58" name="Google Shape;11858;g3acbb144eea_1_6349">
                <a:extLst>
                  <a:ext uri="{FF2B5EF4-FFF2-40B4-BE49-F238E27FC236}">
                    <a16:creationId xmlns:a16="http://schemas.microsoft.com/office/drawing/2014/main" id="{4E37804D-456C-6417-D32A-0CE9A61BFB5F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1859" name="Google Shape;11859;g3acbb144eea_1_6349">
                  <a:extLst>
                    <a:ext uri="{FF2B5EF4-FFF2-40B4-BE49-F238E27FC236}">
                      <a16:creationId xmlns:a16="http://schemas.microsoft.com/office/drawing/2014/main" id="{1A06A4C4-1CB8-3A95-BCAE-7B494F0A75D9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g3acbb144eea_1_6349">
                  <a:extLst>
                    <a:ext uri="{FF2B5EF4-FFF2-40B4-BE49-F238E27FC236}">
                      <a16:creationId xmlns:a16="http://schemas.microsoft.com/office/drawing/2014/main" id="{A16FAC13-6174-6249-5260-A8B061A759F9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1" name="Google Shape;11861;g3acbb144eea_1_6349">
                <a:extLst>
                  <a:ext uri="{FF2B5EF4-FFF2-40B4-BE49-F238E27FC236}">
                    <a16:creationId xmlns:a16="http://schemas.microsoft.com/office/drawing/2014/main" id="{E12F9C8C-98BE-8848-F1A3-FF2F6D75CF74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1862" name="Google Shape;11862;g3acbb144eea_1_6349">
                  <a:extLst>
                    <a:ext uri="{FF2B5EF4-FFF2-40B4-BE49-F238E27FC236}">
                      <a16:creationId xmlns:a16="http://schemas.microsoft.com/office/drawing/2014/main" id="{2E11B8E6-996E-C270-CB1F-95D0B20A2076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g3acbb144eea_1_6349">
                  <a:extLst>
                    <a:ext uri="{FF2B5EF4-FFF2-40B4-BE49-F238E27FC236}">
                      <a16:creationId xmlns:a16="http://schemas.microsoft.com/office/drawing/2014/main" id="{432EC477-1D97-203D-651E-FBE2F3E1684C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g3acbb144eea_1_6349">
                  <a:extLst>
                    <a:ext uri="{FF2B5EF4-FFF2-40B4-BE49-F238E27FC236}">
                      <a16:creationId xmlns:a16="http://schemas.microsoft.com/office/drawing/2014/main" id="{A89A4C91-83FD-8A29-A9A3-98650EDF6A73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g3acbb144eea_1_6349">
                  <a:extLst>
                    <a:ext uri="{FF2B5EF4-FFF2-40B4-BE49-F238E27FC236}">
                      <a16:creationId xmlns:a16="http://schemas.microsoft.com/office/drawing/2014/main" id="{367930C8-A512-F267-0AF8-9E5898092C18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6" name="Google Shape;11866;g3acbb144eea_1_6349">
                  <a:extLst>
                    <a:ext uri="{FF2B5EF4-FFF2-40B4-BE49-F238E27FC236}">
                      <a16:creationId xmlns:a16="http://schemas.microsoft.com/office/drawing/2014/main" id="{62509B66-3DE1-E06C-22D1-87DA69BF3119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7" name="Google Shape;11867;g3acbb144eea_1_6349">
                  <a:extLst>
                    <a:ext uri="{FF2B5EF4-FFF2-40B4-BE49-F238E27FC236}">
                      <a16:creationId xmlns:a16="http://schemas.microsoft.com/office/drawing/2014/main" id="{F7A9904E-402E-1991-77E9-7CA93A49934D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g3acbb144eea_1_6349">
                  <a:extLst>
                    <a:ext uri="{FF2B5EF4-FFF2-40B4-BE49-F238E27FC236}">
                      <a16:creationId xmlns:a16="http://schemas.microsoft.com/office/drawing/2014/main" id="{0B5B9EFB-3224-0893-3D34-F025C4BA67AB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69" name="Google Shape;11869;g3acbb144eea_1_6349">
            <a:extLst>
              <a:ext uri="{FF2B5EF4-FFF2-40B4-BE49-F238E27FC236}">
                <a16:creationId xmlns:a16="http://schemas.microsoft.com/office/drawing/2014/main" id="{3622AA1D-2561-1DFB-ED45-80E9D7D2B08C}"/>
              </a:ext>
            </a:extLst>
          </p:cNvPr>
          <p:cNvGrpSpPr/>
          <p:nvPr/>
        </p:nvGrpSpPr>
        <p:grpSpPr>
          <a:xfrm>
            <a:off x="8708655" y="5139217"/>
            <a:ext cx="1741800" cy="1713000"/>
            <a:chOff x="8708655" y="5139217"/>
            <a:chExt cx="1741800" cy="1713000"/>
          </a:xfrm>
        </p:grpSpPr>
        <p:sp>
          <p:nvSpPr>
            <p:cNvPr id="11870" name="Google Shape;11870;g3acbb144eea_1_6349">
              <a:extLst>
                <a:ext uri="{FF2B5EF4-FFF2-40B4-BE49-F238E27FC236}">
                  <a16:creationId xmlns:a16="http://schemas.microsoft.com/office/drawing/2014/main" id="{3313B8E0-9452-5A48-2147-F9950E81EB19}"/>
                </a:ext>
              </a:extLst>
            </p:cNvPr>
            <p:cNvSpPr/>
            <p:nvPr/>
          </p:nvSpPr>
          <p:spPr>
            <a:xfrm>
              <a:off x="8708655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1" name="Google Shape;11871;g3acbb144eea_1_6349">
              <a:extLst>
                <a:ext uri="{FF2B5EF4-FFF2-40B4-BE49-F238E27FC236}">
                  <a16:creationId xmlns:a16="http://schemas.microsoft.com/office/drawing/2014/main" id="{12856BD8-A57C-AF05-F9F3-00F59A92DE29}"/>
                </a:ext>
              </a:extLst>
            </p:cNvPr>
            <p:cNvGrpSpPr/>
            <p:nvPr/>
          </p:nvGrpSpPr>
          <p:grpSpPr>
            <a:xfrm>
              <a:off x="9229533" y="5416416"/>
              <a:ext cx="699929" cy="1238840"/>
              <a:chOff x="3993685" y="3680616"/>
              <a:chExt cx="707427" cy="1252113"/>
            </a:xfrm>
          </p:grpSpPr>
          <p:grpSp>
            <p:nvGrpSpPr>
              <p:cNvPr id="11872" name="Google Shape;11872;g3acbb144eea_1_6349">
                <a:extLst>
                  <a:ext uri="{FF2B5EF4-FFF2-40B4-BE49-F238E27FC236}">
                    <a16:creationId xmlns:a16="http://schemas.microsoft.com/office/drawing/2014/main" id="{58F817EA-CED3-DE08-936E-93B42D26F544}"/>
                  </a:ext>
                </a:extLst>
              </p:cNvPr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1873" name="Google Shape;11873;g3acbb144eea_1_6349">
                  <a:extLst>
                    <a:ext uri="{FF2B5EF4-FFF2-40B4-BE49-F238E27FC236}">
                      <a16:creationId xmlns:a16="http://schemas.microsoft.com/office/drawing/2014/main" id="{C1660C59-6799-2490-514D-2D6BBB47F441}"/>
                    </a:ext>
                  </a:extLst>
                </p:cNvPr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1874" name="Google Shape;11874;g3acbb144eea_1_6349">
                    <a:extLst>
                      <a:ext uri="{FF2B5EF4-FFF2-40B4-BE49-F238E27FC236}">
                        <a16:creationId xmlns:a16="http://schemas.microsoft.com/office/drawing/2014/main" id="{F9491C37-ADB3-A445-744F-A75673E91A87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5" name="Google Shape;11875;g3acbb144eea_1_6349">
                    <a:extLst>
                      <a:ext uri="{FF2B5EF4-FFF2-40B4-BE49-F238E27FC236}">
                        <a16:creationId xmlns:a16="http://schemas.microsoft.com/office/drawing/2014/main" id="{D5DC2BA8-B0D8-2175-6178-D60A1ED4E8FB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6" name="Google Shape;11876;g3acbb144eea_1_6349">
                    <a:extLst>
                      <a:ext uri="{FF2B5EF4-FFF2-40B4-BE49-F238E27FC236}">
                        <a16:creationId xmlns:a16="http://schemas.microsoft.com/office/drawing/2014/main" id="{75B30D81-71DF-24F7-EC73-090F39882274}"/>
                      </a:ext>
                    </a:extLst>
                  </p:cNvPr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77" name="Google Shape;11877;g3acbb144eea_1_6349">
                  <a:extLst>
                    <a:ext uri="{FF2B5EF4-FFF2-40B4-BE49-F238E27FC236}">
                      <a16:creationId xmlns:a16="http://schemas.microsoft.com/office/drawing/2014/main" id="{5F20B9BB-E059-BF2E-D225-EC5EBA0EFA4C}"/>
                    </a:ext>
                  </a:extLst>
                </p:cNvPr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1878" name="Google Shape;11878;g3acbb144eea_1_6349">
                    <a:extLst>
                      <a:ext uri="{FF2B5EF4-FFF2-40B4-BE49-F238E27FC236}">
                        <a16:creationId xmlns:a16="http://schemas.microsoft.com/office/drawing/2014/main" id="{24997224-1E22-C044-0A4B-4A06F38EE203}"/>
                      </a:ext>
                    </a:extLst>
                  </p:cNvPr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9" name="Google Shape;11879;g3acbb144eea_1_6349">
                    <a:extLst>
                      <a:ext uri="{FF2B5EF4-FFF2-40B4-BE49-F238E27FC236}">
                        <a16:creationId xmlns:a16="http://schemas.microsoft.com/office/drawing/2014/main" id="{C9F0FFE9-240A-AC0C-1B0C-EB77C9B7652B}"/>
                      </a:ext>
                    </a:extLst>
                  </p:cNvPr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0" name="Google Shape;11880;g3acbb144eea_1_6349">
                    <a:extLst>
                      <a:ext uri="{FF2B5EF4-FFF2-40B4-BE49-F238E27FC236}">
                        <a16:creationId xmlns:a16="http://schemas.microsoft.com/office/drawing/2014/main" id="{123ADBD2-1859-E0FB-D035-5FCA3126ADE5}"/>
                      </a:ext>
                    </a:extLst>
                  </p:cNvPr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1" name="Google Shape;11881;g3acbb144eea_1_6349">
                    <a:extLst>
                      <a:ext uri="{FF2B5EF4-FFF2-40B4-BE49-F238E27FC236}">
                        <a16:creationId xmlns:a16="http://schemas.microsoft.com/office/drawing/2014/main" id="{9A44002C-96CE-A9C4-AA41-09DD3AE144A9}"/>
                      </a:ext>
                    </a:extLst>
                  </p:cNvPr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2" name="Google Shape;11882;g3acbb144eea_1_6349">
                    <a:extLst>
                      <a:ext uri="{FF2B5EF4-FFF2-40B4-BE49-F238E27FC236}">
                        <a16:creationId xmlns:a16="http://schemas.microsoft.com/office/drawing/2014/main" id="{6C155A20-E682-49F5-B0B0-0C2C00E87553}"/>
                      </a:ext>
                    </a:extLst>
                  </p:cNvPr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3" name="Google Shape;11883;g3acbb144eea_1_6349">
                    <a:extLst>
                      <a:ext uri="{FF2B5EF4-FFF2-40B4-BE49-F238E27FC236}">
                        <a16:creationId xmlns:a16="http://schemas.microsoft.com/office/drawing/2014/main" id="{34234B10-D207-F1C3-050C-61472594BB31}"/>
                      </a:ext>
                    </a:extLst>
                  </p:cNvPr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4" name="Google Shape;11884;g3acbb144eea_1_6349">
                    <a:extLst>
                      <a:ext uri="{FF2B5EF4-FFF2-40B4-BE49-F238E27FC236}">
                        <a16:creationId xmlns:a16="http://schemas.microsoft.com/office/drawing/2014/main" id="{84F8C6BB-6B3F-96B8-64B6-A8E5925616FC}"/>
                      </a:ext>
                    </a:extLst>
                  </p:cNvPr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5" name="Google Shape;11885;g3acbb144eea_1_6349">
                    <a:extLst>
                      <a:ext uri="{FF2B5EF4-FFF2-40B4-BE49-F238E27FC236}">
                        <a16:creationId xmlns:a16="http://schemas.microsoft.com/office/drawing/2014/main" id="{BE6E92B2-00BE-0736-A593-581417BC6F6A}"/>
                      </a:ext>
                    </a:extLst>
                  </p:cNvPr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886" name="Google Shape;11886;g3acbb144eea_1_6349">
                <a:extLst>
                  <a:ext uri="{FF2B5EF4-FFF2-40B4-BE49-F238E27FC236}">
                    <a16:creationId xmlns:a16="http://schemas.microsoft.com/office/drawing/2014/main" id="{C86ADE2F-E6F8-3DC4-B712-63941A620E53}"/>
                  </a:ext>
                </a:extLst>
              </p:cNvPr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1887" name="Google Shape;11887;g3acbb144eea_1_6349">
                  <a:extLst>
                    <a:ext uri="{FF2B5EF4-FFF2-40B4-BE49-F238E27FC236}">
                      <a16:creationId xmlns:a16="http://schemas.microsoft.com/office/drawing/2014/main" id="{F76C1ADE-F2B0-51A9-F142-B10D8419EF96}"/>
                    </a:ext>
                  </a:extLst>
                </p:cNvPr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1888" name="Google Shape;11888;g3acbb144eea_1_6349">
                    <a:extLst>
                      <a:ext uri="{FF2B5EF4-FFF2-40B4-BE49-F238E27FC236}">
                        <a16:creationId xmlns:a16="http://schemas.microsoft.com/office/drawing/2014/main" id="{C3DA5F12-8768-AC63-6941-67216D85745D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9" name="Google Shape;11889;g3acbb144eea_1_6349">
                    <a:extLst>
                      <a:ext uri="{FF2B5EF4-FFF2-40B4-BE49-F238E27FC236}">
                        <a16:creationId xmlns:a16="http://schemas.microsoft.com/office/drawing/2014/main" id="{6E59CFF4-4A9A-DD92-B360-C30001FCDD5D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0" name="Google Shape;11890;g3acbb144eea_1_6349">
                    <a:extLst>
                      <a:ext uri="{FF2B5EF4-FFF2-40B4-BE49-F238E27FC236}">
                        <a16:creationId xmlns:a16="http://schemas.microsoft.com/office/drawing/2014/main" id="{40993932-34ED-A4A7-5B96-0512D06112E2}"/>
                      </a:ext>
                    </a:extLst>
                  </p:cNvPr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91" name="Google Shape;11891;g3acbb144eea_1_6349">
                  <a:extLst>
                    <a:ext uri="{FF2B5EF4-FFF2-40B4-BE49-F238E27FC236}">
                      <a16:creationId xmlns:a16="http://schemas.microsoft.com/office/drawing/2014/main" id="{05EB6BCC-3FC4-F43B-13DC-BD56048A2073}"/>
                    </a:ext>
                  </a:extLst>
                </p:cNvPr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1892" name="Google Shape;11892;g3acbb144eea_1_6349">
                    <a:extLst>
                      <a:ext uri="{FF2B5EF4-FFF2-40B4-BE49-F238E27FC236}">
                        <a16:creationId xmlns:a16="http://schemas.microsoft.com/office/drawing/2014/main" id="{0C5F3E34-7EB0-08F4-49F4-D886FD32C611}"/>
                      </a:ext>
                    </a:extLst>
                  </p:cNvPr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3" name="Google Shape;11893;g3acbb144eea_1_6349">
                    <a:extLst>
                      <a:ext uri="{FF2B5EF4-FFF2-40B4-BE49-F238E27FC236}">
                        <a16:creationId xmlns:a16="http://schemas.microsoft.com/office/drawing/2014/main" id="{BE147960-8F9E-783D-9186-1CCEF1B2CC5B}"/>
                      </a:ext>
                    </a:extLst>
                  </p:cNvPr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4" name="Google Shape;11894;g3acbb144eea_1_6349">
                    <a:extLst>
                      <a:ext uri="{FF2B5EF4-FFF2-40B4-BE49-F238E27FC236}">
                        <a16:creationId xmlns:a16="http://schemas.microsoft.com/office/drawing/2014/main" id="{A12ABB1F-52AD-5ADC-1909-760CFCA20B67}"/>
                      </a:ext>
                    </a:extLst>
                  </p:cNvPr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5" name="Google Shape;11895;g3acbb144eea_1_6349">
                    <a:extLst>
                      <a:ext uri="{FF2B5EF4-FFF2-40B4-BE49-F238E27FC236}">
                        <a16:creationId xmlns:a16="http://schemas.microsoft.com/office/drawing/2014/main" id="{4956111E-400C-6C64-8781-B219145DB9DD}"/>
                      </a:ext>
                    </a:extLst>
                  </p:cNvPr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6" name="Google Shape;11896;g3acbb144eea_1_6349">
                    <a:extLst>
                      <a:ext uri="{FF2B5EF4-FFF2-40B4-BE49-F238E27FC236}">
                        <a16:creationId xmlns:a16="http://schemas.microsoft.com/office/drawing/2014/main" id="{F87CEB12-1758-0D9F-52FA-AC5D322A7C27}"/>
                      </a:ext>
                    </a:extLst>
                  </p:cNvPr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7" name="Google Shape;11897;g3acbb144eea_1_6349">
                    <a:extLst>
                      <a:ext uri="{FF2B5EF4-FFF2-40B4-BE49-F238E27FC236}">
                        <a16:creationId xmlns:a16="http://schemas.microsoft.com/office/drawing/2014/main" id="{2A794D7D-7C9C-498E-4331-108465C3AB0D}"/>
                      </a:ext>
                    </a:extLst>
                  </p:cNvPr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8" name="Google Shape;11898;g3acbb144eea_1_6349">
                    <a:extLst>
                      <a:ext uri="{FF2B5EF4-FFF2-40B4-BE49-F238E27FC236}">
                        <a16:creationId xmlns:a16="http://schemas.microsoft.com/office/drawing/2014/main" id="{BBB36319-B738-1E7A-5B35-84DC92308F60}"/>
                      </a:ext>
                    </a:extLst>
                  </p:cNvPr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9" name="Google Shape;11899;g3acbb144eea_1_6349">
                    <a:extLst>
                      <a:ext uri="{FF2B5EF4-FFF2-40B4-BE49-F238E27FC236}">
                        <a16:creationId xmlns:a16="http://schemas.microsoft.com/office/drawing/2014/main" id="{C5A121B8-4A23-417F-E0F9-9A90952E9C58}"/>
                      </a:ext>
                    </a:extLst>
                  </p:cNvPr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900" name="Google Shape;11900;g3acbb144eea_1_6349">
            <a:extLst>
              <a:ext uri="{FF2B5EF4-FFF2-40B4-BE49-F238E27FC236}">
                <a16:creationId xmlns:a16="http://schemas.microsoft.com/office/drawing/2014/main" id="{66F35D55-F386-0847-7A3B-E4F07FC07758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1901" name="Google Shape;11901;g3acbb144eea_1_6349">
              <a:extLst>
                <a:ext uri="{FF2B5EF4-FFF2-40B4-BE49-F238E27FC236}">
                  <a16:creationId xmlns:a16="http://schemas.microsoft.com/office/drawing/2014/main" id="{F8E46109-F44C-FA11-A879-DE17BB489CB4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2" name="Google Shape;11902;g3acbb144eea_1_6349">
              <a:extLst>
                <a:ext uri="{FF2B5EF4-FFF2-40B4-BE49-F238E27FC236}">
                  <a16:creationId xmlns:a16="http://schemas.microsoft.com/office/drawing/2014/main" id="{F68F40E7-904D-4421-4D49-ABCE6D224963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1903" name="Google Shape;11903;g3acbb144eea_1_6349">
                <a:extLst>
                  <a:ext uri="{FF2B5EF4-FFF2-40B4-BE49-F238E27FC236}">
                    <a16:creationId xmlns:a16="http://schemas.microsoft.com/office/drawing/2014/main" id="{BDDE3F85-6885-19E7-F48F-90B4878AEB10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1904" name="Google Shape;11904;g3acbb144eea_1_6349">
                  <a:extLst>
                    <a:ext uri="{FF2B5EF4-FFF2-40B4-BE49-F238E27FC236}">
                      <a16:creationId xmlns:a16="http://schemas.microsoft.com/office/drawing/2014/main" id="{DBBFF0BA-9563-AD4B-9803-0A2808261FAE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g3acbb144eea_1_6349">
                  <a:extLst>
                    <a:ext uri="{FF2B5EF4-FFF2-40B4-BE49-F238E27FC236}">
                      <a16:creationId xmlns:a16="http://schemas.microsoft.com/office/drawing/2014/main" id="{D1EE74EC-62C8-1A3F-E73F-02C86E4A679A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6" name="Google Shape;11906;g3acbb144eea_1_6349">
                  <a:extLst>
                    <a:ext uri="{FF2B5EF4-FFF2-40B4-BE49-F238E27FC236}">
                      <a16:creationId xmlns:a16="http://schemas.microsoft.com/office/drawing/2014/main" id="{4AEF94A0-5445-3FE8-9200-81C60426914E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7" name="Google Shape;11907;g3acbb144eea_1_6349">
                  <a:extLst>
                    <a:ext uri="{FF2B5EF4-FFF2-40B4-BE49-F238E27FC236}">
                      <a16:creationId xmlns:a16="http://schemas.microsoft.com/office/drawing/2014/main" id="{ACB900BC-9307-76A8-5C35-F4282A671FB3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8" name="Google Shape;11908;g3acbb144eea_1_6349">
                  <a:extLst>
                    <a:ext uri="{FF2B5EF4-FFF2-40B4-BE49-F238E27FC236}">
                      <a16:creationId xmlns:a16="http://schemas.microsoft.com/office/drawing/2014/main" id="{0D0432E7-E2CD-0C1A-5B18-51D6CC3E0822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909" name="Google Shape;11909;g3acbb144eea_1_6349">
                <a:extLst>
                  <a:ext uri="{FF2B5EF4-FFF2-40B4-BE49-F238E27FC236}">
                    <a16:creationId xmlns:a16="http://schemas.microsoft.com/office/drawing/2014/main" id="{946C16B6-AF33-7DA1-CD48-3AF532C53D46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52" name="Google Shape;11952;g3acbb144eea_1_6349">
            <a:extLst>
              <a:ext uri="{FF2B5EF4-FFF2-40B4-BE49-F238E27FC236}">
                <a16:creationId xmlns:a16="http://schemas.microsoft.com/office/drawing/2014/main" id="{D13D8DA0-C208-0BAF-0737-B8F9A799B434}"/>
              </a:ext>
            </a:extLst>
          </p:cNvPr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1953" name="Google Shape;11953;g3acbb144eea_1_6349">
              <a:extLst>
                <a:ext uri="{FF2B5EF4-FFF2-40B4-BE49-F238E27FC236}">
                  <a16:creationId xmlns:a16="http://schemas.microsoft.com/office/drawing/2014/main" id="{D5041297-6CE0-E20B-6416-3FA332F1C41D}"/>
                </a:ext>
              </a:extLst>
            </p:cNvPr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54" name="Google Shape;11954;g3acbb144eea_1_6349">
              <a:extLst>
                <a:ext uri="{FF2B5EF4-FFF2-40B4-BE49-F238E27FC236}">
                  <a16:creationId xmlns:a16="http://schemas.microsoft.com/office/drawing/2014/main" id="{7D7A17AA-0747-8C3A-41D7-CBEAD2101748}"/>
                </a:ext>
              </a:extLst>
            </p:cNvPr>
            <p:cNvGrpSpPr/>
            <p:nvPr/>
          </p:nvGrpSpPr>
          <p:grpSpPr>
            <a:xfrm>
              <a:off x="7267068" y="5620906"/>
              <a:ext cx="1141502" cy="829878"/>
              <a:chOff x="-6491148" y="2829190"/>
              <a:chExt cx="728324" cy="529495"/>
            </a:xfrm>
          </p:grpSpPr>
          <p:sp>
            <p:nvSpPr>
              <p:cNvPr id="11955" name="Google Shape;11955;g3acbb144eea_1_6349">
                <a:extLst>
                  <a:ext uri="{FF2B5EF4-FFF2-40B4-BE49-F238E27FC236}">
                    <a16:creationId xmlns:a16="http://schemas.microsoft.com/office/drawing/2014/main" id="{72E6AC9E-E9FF-7FE1-8F14-F1DB14F4F341}"/>
                  </a:ext>
                </a:extLst>
              </p:cNvPr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6" name="Google Shape;11956;g3acbb144eea_1_6349">
                <a:extLst>
                  <a:ext uri="{FF2B5EF4-FFF2-40B4-BE49-F238E27FC236}">
                    <a16:creationId xmlns:a16="http://schemas.microsoft.com/office/drawing/2014/main" id="{5CB80CFD-B97D-D075-A593-FA45DB616442}"/>
                  </a:ext>
                </a:extLst>
              </p:cNvPr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7" name="Google Shape;11957;g3acbb144eea_1_6349">
                <a:extLst>
                  <a:ext uri="{FF2B5EF4-FFF2-40B4-BE49-F238E27FC236}">
                    <a16:creationId xmlns:a16="http://schemas.microsoft.com/office/drawing/2014/main" id="{0CB07FF7-AD60-8E78-D8E1-4725DA383DAA}"/>
                  </a:ext>
                </a:extLst>
              </p:cNvPr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8" name="Google Shape;11958;g3acbb144eea_1_6349">
                <a:extLst>
                  <a:ext uri="{FF2B5EF4-FFF2-40B4-BE49-F238E27FC236}">
                    <a16:creationId xmlns:a16="http://schemas.microsoft.com/office/drawing/2014/main" id="{8361CA60-8EE3-C05C-DD5C-E57F298DE24C}"/>
                  </a:ext>
                </a:extLst>
              </p:cNvPr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9" name="Google Shape;11959;g3acbb144eea_1_6349">
                <a:extLst>
                  <a:ext uri="{FF2B5EF4-FFF2-40B4-BE49-F238E27FC236}">
                    <a16:creationId xmlns:a16="http://schemas.microsoft.com/office/drawing/2014/main" id="{34C31BDC-B79C-E2DC-67C5-80A65EA9E32C}"/>
                  </a:ext>
                </a:extLst>
              </p:cNvPr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0" name="Google Shape;11960;g3acbb144eea_1_6349">
                <a:extLst>
                  <a:ext uri="{FF2B5EF4-FFF2-40B4-BE49-F238E27FC236}">
                    <a16:creationId xmlns:a16="http://schemas.microsoft.com/office/drawing/2014/main" id="{B7D8E5A2-46E6-594B-0D7B-EFF328E55A00}"/>
                  </a:ext>
                </a:extLst>
              </p:cNvPr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1" name="Google Shape;11961;g3acbb144eea_1_6349">
                <a:extLst>
                  <a:ext uri="{FF2B5EF4-FFF2-40B4-BE49-F238E27FC236}">
                    <a16:creationId xmlns:a16="http://schemas.microsoft.com/office/drawing/2014/main" id="{314C7091-8395-FDA9-73D4-F5A8B1117C26}"/>
                  </a:ext>
                </a:extLst>
              </p:cNvPr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2" name="Google Shape;11962;g3acbb144eea_1_6349">
                <a:extLst>
                  <a:ext uri="{FF2B5EF4-FFF2-40B4-BE49-F238E27FC236}">
                    <a16:creationId xmlns:a16="http://schemas.microsoft.com/office/drawing/2014/main" id="{3E41C6AA-2E05-78CD-EAB9-932EEEF36B1D}"/>
                  </a:ext>
                </a:extLst>
              </p:cNvPr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3" name="Google Shape;11963;g3acbb144eea_1_6349">
                <a:extLst>
                  <a:ext uri="{FF2B5EF4-FFF2-40B4-BE49-F238E27FC236}">
                    <a16:creationId xmlns:a16="http://schemas.microsoft.com/office/drawing/2014/main" id="{01055F83-0886-9E08-BBA5-262A43954999}"/>
                  </a:ext>
                </a:extLst>
              </p:cNvPr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4" name="Google Shape;11964;g3acbb144eea_1_6349">
                <a:extLst>
                  <a:ext uri="{FF2B5EF4-FFF2-40B4-BE49-F238E27FC236}">
                    <a16:creationId xmlns:a16="http://schemas.microsoft.com/office/drawing/2014/main" id="{ACE3EC08-AFD9-F3CA-B594-4FA22A5A7C29}"/>
                  </a:ext>
                </a:extLst>
              </p:cNvPr>
              <p:cNvSpPr/>
              <p:nvPr/>
            </p:nvSpPr>
            <p:spPr>
              <a:xfrm>
                <a:off x="-6245427" y="3046440"/>
                <a:ext cx="50400" cy="9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5" name="Google Shape;11965;g3acbb144eea_1_6349">
                <a:extLst>
                  <a:ext uri="{FF2B5EF4-FFF2-40B4-BE49-F238E27FC236}">
                    <a16:creationId xmlns:a16="http://schemas.microsoft.com/office/drawing/2014/main" id="{D0B93C4B-1AC3-E951-8CF3-1F5C305FBE7F}"/>
                  </a:ext>
                </a:extLst>
              </p:cNvPr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6" name="Google Shape;11966;g3acbb144eea_1_6349">
                <a:extLst>
                  <a:ext uri="{FF2B5EF4-FFF2-40B4-BE49-F238E27FC236}">
                    <a16:creationId xmlns:a16="http://schemas.microsoft.com/office/drawing/2014/main" id="{ED423C6C-4D46-957D-E414-A8B0F585F508}"/>
                  </a:ext>
                </a:extLst>
              </p:cNvPr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7" name="Google Shape;11967;g3acbb144eea_1_6349">
                <a:extLst>
                  <a:ext uri="{FF2B5EF4-FFF2-40B4-BE49-F238E27FC236}">
                    <a16:creationId xmlns:a16="http://schemas.microsoft.com/office/drawing/2014/main" id="{EAD58081-B16D-DFAE-3CF4-F6D0E0E74BAE}"/>
                  </a:ext>
                </a:extLst>
              </p:cNvPr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8" name="Google Shape;11968;g3acbb144eea_1_6349">
                <a:extLst>
                  <a:ext uri="{FF2B5EF4-FFF2-40B4-BE49-F238E27FC236}">
                    <a16:creationId xmlns:a16="http://schemas.microsoft.com/office/drawing/2014/main" id="{657269DF-AE03-79F0-ED94-FDBB0D9D82D8}"/>
                  </a:ext>
                </a:extLst>
              </p:cNvPr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9" name="Google Shape;11969;g3acbb144eea_1_6349">
                <a:extLst>
                  <a:ext uri="{FF2B5EF4-FFF2-40B4-BE49-F238E27FC236}">
                    <a16:creationId xmlns:a16="http://schemas.microsoft.com/office/drawing/2014/main" id="{1CFDEFB0-A23B-6376-2C16-DCDCF155CA9B}"/>
                  </a:ext>
                </a:extLst>
              </p:cNvPr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0" name="Google Shape;11970;g3acbb144eea_1_6349">
                <a:extLst>
                  <a:ext uri="{FF2B5EF4-FFF2-40B4-BE49-F238E27FC236}">
                    <a16:creationId xmlns:a16="http://schemas.microsoft.com/office/drawing/2014/main" id="{5BF6CC1F-718F-D48F-7CD1-2AA70C0631A8}"/>
                  </a:ext>
                </a:extLst>
              </p:cNvPr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1" name="Google Shape;11971;g3acbb144eea_1_6349">
                <a:extLst>
                  <a:ext uri="{FF2B5EF4-FFF2-40B4-BE49-F238E27FC236}">
                    <a16:creationId xmlns:a16="http://schemas.microsoft.com/office/drawing/2014/main" id="{CE689A03-0AA4-226B-C129-7D82D4BBD836}"/>
                  </a:ext>
                </a:extLst>
              </p:cNvPr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2" name="Google Shape;11972;g3acbb144eea_1_6349">
                <a:extLst>
                  <a:ext uri="{FF2B5EF4-FFF2-40B4-BE49-F238E27FC236}">
                    <a16:creationId xmlns:a16="http://schemas.microsoft.com/office/drawing/2014/main" id="{B9B77F5C-6CAB-C76E-7637-32CB9D458AE6}"/>
                  </a:ext>
                </a:extLst>
              </p:cNvPr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3" name="Google Shape;11973;g3acbb144eea_1_6349">
                <a:extLst>
                  <a:ext uri="{FF2B5EF4-FFF2-40B4-BE49-F238E27FC236}">
                    <a16:creationId xmlns:a16="http://schemas.microsoft.com/office/drawing/2014/main" id="{C0A39D12-5719-1433-1BE8-024A20A0F9BC}"/>
                  </a:ext>
                </a:extLst>
              </p:cNvPr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4" name="Google Shape;11974;g3acbb144eea_1_6349">
                <a:extLst>
                  <a:ext uri="{FF2B5EF4-FFF2-40B4-BE49-F238E27FC236}">
                    <a16:creationId xmlns:a16="http://schemas.microsoft.com/office/drawing/2014/main" id="{AC1EE1A0-1677-5277-73E0-D52DBD354BDB}"/>
                  </a:ext>
                </a:extLst>
              </p:cNvPr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5" name="Google Shape;11975;g3acbb144eea_1_6349">
                <a:extLst>
                  <a:ext uri="{FF2B5EF4-FFF2-40B4-BE49-F238E27FC236}">
                    <a16:creationId xmlns:a16="http://schemas.microsoft.com/office/drawing/2014/main" id="{A869F660-4F81-7D6A-9241-0B71C0159549}"/>
                  </a:ext>
                </a:extLst>
              </p:cNvPr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6" name="Google Shape;11976;g3acbb144eea_1_6349">
                <a:extLst>
                  <a:ext uri="{FF2B5EF4-FFF2-40B4-BE49-F238E27FC236}">
                    <a16:creationId xmlns:a16="http://schemas.microsoft.com/office/drawing/2014/main" id="{79EC9C69-0785-F366-3560-15CCD7A168B5}"/>
                  </a:ext>
                </a:extLst>
              </p:cNvPr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7" name="Google Shape;11977;g3acbb144eea_1_6349">
                <a:extLst>
                  <a:ext uri="{FF2B5EF4-FFF2-40B4-BE49-F238E27FC236}">
                    <a16:creationId xmlns:a16="http://schemas.microsoft.com/office/drawing/2014/main" id="{1A12481B-9176-44C8-5681-F9DC350A7007}"/>
                  </a:ext>
                </a:extLst>
              </p:cNvPr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8" name="Google Shape;11978;g3acbb144eea_1_6349">
                <a:extLst>
                  <a:ext uri="{FF2B5EF4-FFF2-40B4-BE49-F238E27FC236}">
                    <a16:creationId xmlns:a16="http://schemas.microsoft.com/office/drawing/2014/main" id="{05F6E61D-D722-35F2-5586-81B6B067E91E}"/>
                  </a:ext>
                </a:extLst>
              </p:cNvPr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9" name="Google Shape;11979;g3acbb144eea_1_6349">
                <a:extLst>
                  <a:ext uri="{FF2B5EF4-FFF2-40B4-BE49-F238E27FC236}">
                    <a16:creationId xmlns:a16="http://schemas.microsoft.com/office/drawing/2014/main" id="{03B74B1E-D832-69EF-27A5-FBDC418206F7}"/>
                  </a:ext>
                </a:extLst>
              </p:cNvPr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0" name="Google Shape;11980;g3acbb144eea_1_6349">
                <a:extLst>
                  <a:ext uri="{FF2B5EF4-FFF2-40B4-BE49-F238E27FC236}">
                    <a16:creationId xmlns:a16="http://schemas.microsoft.com/office/drawing/2014/main" id="{83A64E27-F627-6DC9-78AE-C5EDA6A4E406}"/>
                  </a:ext>
                </a:extLst>
              </p:cNvPr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1" name="Google Shape;11981;g3acbb144eea_1_6349">
                <a:extLst>
                  <a:ext uri="{FF2B5EF4-FFF2-40B4-BE49-F238E27FC236}">
                    <a16:creationId xmlns:a16="http://schemas.microsoft.com/office/drawing/2014/main" id="{8C0F5B02-B606-4736-8B1C-D7AAF42DC6C3}"/>
                  </a:ext>
                </a:extLst>
              </p:cNvPr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2" name="Google Shape;11982;g3acbb144eea_1_6349">
                <a:extLst>
                  <a:ext uri="{FF2B5EF4-FFF2-40B4-BE49-F238E27FC236}">
                    <a16:creationId xmlns:a16="http://schemas.microsoft.com/office/drawing/2014/main" id="{00468753-F482-C260-0393-B86C0D8E4976}"/>
                  </a:ext>
                </a:extLst>
              </p:cNvPr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3" name="Google Shape;11983;g3acbb144eea_1_6349">
                <a:extLst>
                  <a:ext uri="{FF2B5EF4-FFF2-40B4-BE49-F238E27FC236}">
                    <a16:creationId xmlns:a16="http://schemas.microsoft.com/office/drawing/2014/main" id="{DC5504CD-C0B4-BFE4-247A-2C6730E0406F}"/>
                  </a:ext>
                </a:extLst>
              </p:cNvPr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4" name="Google Shape;11984;g3acbb144eea_1_6349">
                <a:extLst>
                  <a:ext uri="{FF2B5EF4-FFF2-40B4-BE49-F238E27FC236}">
                    <a16:creationId xmlns:a16="http://schemas.microsoft.com/office/drawing/2014/main" id="{30F96816-8DC5-E18C-C198-0E9086656066}"/>
                  </a:ext>
                </a:extLst>
              </p:cNvPr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5" name="Google Shape;11985;g3acbb144eea_1_6349">
                <a:extLst>
                  <a:ext uri="{FF2B5EF4-FFF2-40B4-BE49-F238E27FC236}">
                    <a16:creationId xmlns:a16="http://schemas.microsoft.com/office/drawing/2014/main" id="{5A4CD0B4-C20C-0EED-0CC0-AACB9DCC36CE}"/>
                  </a:ext>
                </a:extLst>
              </p:cNvPr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6" name="Google Shape;11986;g3acbb144eea_1_6349">
                <a:extLst>
                  <a:ext uri="{FF2B5EF4-FFF2-40B4-BE49-F238E27FC236}">
                    <a16:creationId xmlns:a16="http://schemas.microsoft.com/office/drawing/2014/main" id="{B11D7FFD-F127-E4C9-3FA2-AF58BA7C7571}"/>
                  </a:ext>
                </a:extLst>
              </p:cNvPr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7" name="Google Shape;11987;g3acbb144eea_1_6349">
                <a:extLst>
                  <a:ext uri="{FF2B5EF4-FFF2-40B4-BE49-F238E27FC236}">
                    <a16:creationId xmlns:a16="http://schemas.microsoft.com/office/drawing/2014/main" id="{E0AF500E-A722-53DE-3649-EC6AAB592FD9}"/>
                  </a:ext>
                </a:extLst>
              </p:cNvPr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8" name="Google Shape;11988;g3acbb144eea_1_6349">
                <a:extLst>
                  <a:ext uri="{FF2B5EF4-FFF2-40B4-BE49-F238E27FC236}">
                    <a16:creationId xmlns:a16="http://schemas.microsoft.com/office/drawing/2014/main" id="{8EFBACE2-7C58-C55E-5976-CBA9C6603DD6}"/>
                  </a:ext>
                </a:extLst>
              </p:cNvPr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9" name="Google Shape;11989;g3acbb144eea_1_6349">
                <a:extLst>
                  <a:ext uri="{FF2B5EF4-FFF2-40B4-BE49-F238E27FC236}">
                    <a16:creationId xmlns:a16="http://schemas.microsoft.com/office/drawing/2014/main" id="{8114D164-5BE6-8B3C-0061-CFD4EB0FB886}"/>
                  </a:ext>
                </a:extLst>
              </p:cNvPr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0" name="Google Shape;11990;g3acbb144eea_1_6349">
                <a:extLst>
                  <a:ext uri="{FF2B5EF4-FFF2-40B4-BE49-F238E27FC236}">
                    <a16:creationId xmlns:a16="http://schemas.microsoft.com/office/drawing/2014/main" id="{D4C2D5EC-7C8B-DF92-4615-8BE587E9560F}"/>
                  </a:ext>
                </a:extLst>
              </p:cNvPr>
              <p:cNvSpPr/>
              <p:nvPr/>
            </p:nvSpPr>
            <p:spPr>
              <a:xfrm>
                <a:off x="-6300279" y="3082333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1" name="Google Shape;11991;g3acbb144eea_1_6349">
                <a:extLst>
                  <a:ext uri="{FF2B5EF4-FFF2-40B4-BE49-F238E27FC236}">
                    <a16:creationId xmlns:a16="http://schemas.microsoft.com/office/drawing/2014/main" id="{9476DF4D-4875-F459-D457-0498362E3784}"/>
                  </a:ext>
                </a:extLst>
              </p:cNvPr>
              <p:cNvSpPr/>
              <p:nvPr/>
            </p:nvSpPr>
            <p:spPr>
              <a:xfrm>
                <a:off x="-6300279" y="3047249"/>
                <a:ext cx="549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2" name="Google Shape;11992;g3acbb144eea_1_6349">
                <a:extLst>
                  <a:ext uri="{FF2B5EF4-FFF2-40B4-BE49-F238E27FC236}">
                    <a16:creationId xmlns:a16="http://schemas.microsoft.com/office/drawing/2014/main" id="{E0BAFA80-FB7C-C15D-E775-AFEC9BC2AC72}"/>
                  </a:ext>
                </a:extLst>
              </p:cNvPr>
              <p:cNvSpPr/>
              <p:nvPr/>
            </p:nvSpPr>
            <p:spPr>
              <a:xfrm>
                <a:off x="-6300279" y="3009939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3" name="Google Shape;11993;g3acbb144eea_1_6349">
                <a:extLst>
                  <a:ext uri="{FF2B5EF4-FFF2-40B4-BE49-F238E27FC236}">
                    <a16:creationId xmlns:a16="http://schemas.microsoft.com/office/drawing/2014/main" id="{14B94266-AD3D-E173-7EA1-581B7118A5B0}"/>
                  </a:ext>
                </a:extLst>
              </p:cNvPr>
              <p:cNvSpPr/>
              <p:nvPr/>
            </p:nvSpPr>
            <p:spPr>
              <a:xfrm>
                <a:off x="-6300279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4" name="Google Shape;11994;g3acbb144eea_1_6349">
                <a:extLst>
                  <a:ext uri="{FF2B5EF4-FFF2-40B4-BE49-F238E27FC236}">
                    <a16:creationId xmlns:a16="http://schemas.microsoft.com/office/drawing/2014/main" id="{49BE1B61-692D-41B6-B2B5-F05B1F46F77F}"/>
                  </a:ext>
                </a:extLst>
              </p:cNvPr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5" name="Google Shape;11995;g3acbb144eea_1_6349">
                <a:extLst>
                  <a:ext uri="{FF2B5EF4-FFF2-40B4-BE49-F238E27FC236}">
                    <a16:creationId xmlns:a16="http://schemas.microsoft.com/office/drawing/2014/main" id="{5F6B2861-3552-13F7-7649-465A029CE9C9}"/>
                  </a:ext>
                </a:extLst>
              </p:cNvPr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6" name="Google Shape;11996;g3acbb144eea_1_6349">
                <a:extLst>
                  <a:ext uri="{FF2B5EF4-FFF2-40B4-BE49-F238E27FC236}">
                    <a16:creationId xmlns:a16="http://schemas.microsoft.com/office/drawing/2014/main" id="{AAEFAEC2-19EB-D24C-3889-F328F6DE606A}"/>
                  </a:ext>
                </a:extLst>
              </p:cNvPr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7" name="Google Shape;11997;g3acbb144eea_1_6349">
                <a:extLst>
                  <a:ext uri="{FF2B5EF4-FFF2-40B4-BE49-F238E27FC236}">
                    <a16:creationId xmlns:a16="http://schemas.microsoft.com/office/drawing/2014/main" id="{19EC158C-4125-2F72-44DD-3F661B29266D}"/>
                  </a:ext>
                </a:extLst>
              </p:cNvPr>
              <p:cNvSpPr/>
              <p:nvPr/>
            </p:nvSpPr>
            <p:spPr>
              <a:xfrm>
                <a:off x="-6300279" y="3118834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8" name="Google Shape;11998;g3acbb144eea_1_6349">
                <a:extLst>
                  <a:ext uri="{FF2B5EF4-FFF2-40B4-BE49-F238E27FC236}">
                    <a16:creationId xmlns:a16="http://schemas.microsoft.com/office/drawing/2014/main" id="{9EB1BB62-F8FB-D357-9E19-FDD254FBFF9B}"/>
                  </a:ext>
                </a:extLst>
              </p:cNvPr>
              <p:cNvSpPr/>
              <p:nvPr/>
            </p:nvSpPr>
            <p:spPr>
              <a:xfrm>
                <a:off x="-6300279" y="2937545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9" name="Google Shape;11999;g3acbb144eea_1_6349">
                <a:extLst>
                  <a:ext uri="{FF2B5EF4-FFF2-40B4-BE49-F238E27FC236}">
                    <a16:creationId xmlns:a16="http://schemas.microsoft.com/office/drawing/2014/main" id="{5995EDBD-0746-20D6-D2BD-81B5E1198008}"/>
                  </a:ext>
                </a:extLst>
              </p:cNvPr>
              <p:cNvSpPr/>
              <p:nvPr/>
            </p:nvSpPr>
            <p:spPr>
              <a:xfrm>
                <a:off x="-6300279" y="2974046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0" name="Google Shape;12000;g3acbb144eea_1_6349">
                <a:extLst>
                  <a:ext uri="{FF2B5EF4-FFF2-40B4-BE49-F238E27FC236}">
                    <a16:creationId xmlns:a16="http://schemas.microsoft.com/office/drawing/2014/main" id="{F4BE3118-EFEB-7C35-E5BA-7A785D6A9E82}"/>
                  </a:ext>
                </a:extLst>
              </p:cNvPr>
              <p:cNvSpPr/>
              <p:nvPr/>
            </p:nvSpPr>
            <p:spPr>
              <a:xfrm>
                <a:off x="-6300279" y="2902394"/>
                <a:ext cx="546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1" name="Google Shape;12001;g3acbb144eea_1_6349">
                <a:extLst>
                  <a:ext uri="{FF2B5EF4-FFF2-40B4-BE49-F238E27FC236}">
                    <a16:creationId xmlns:a16="http://schemas.microsoft.com/office/drawing/2014/main" id="{B483319A-8FF0-C5C9-A845-B3D183E14A41}"/>
                  </a:ext>
                </a:extLst>
              </p:cNvPr>
              <p:cNvSpPr/>
              <p:nvPr/>
            </p:nvSpPr>
            <p:spPr>
              <a:xfrm>
                <a:off x="-6300279" y="2865151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2" name="Google Shape;12002;g3acbb144eea_1_6349">
                <a:extLst>
                  <a:ext uri="{FF2B5EF4-FFF2-40B4-BE49-F238E27FC236}">
                    <a16:creationId xmlns:a16="http://schemas.microsoft.com/office/drawing/2014/main" id="{2376F414-F5F3-31BF-AC06-AA18CEA011E6}"/>
                  </a:ext>
                </a:extLst>
              </p:cNvPr>
              <p:cNvSpPr/>
              <p:nvPr/>
            </p:nvSpPr>
            <p:spPr>
              <a:xfrm>
                <a:off x="-6300279" y="2901652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3" name="Google Shape;12003;g3acbb144eea_1_6349">
                <a:extLst>
                  <a:ext uri="{FF2B5EF4-FFF2-40B4-BE49-F238E27FC236}">
                    <a16:creationId xmlns:a16="http://schemas.microsoft.com/office/drawing/2014/main" id="{9B683933-1180-ADC2-826C-BD3ACB758235}"/>
                  </a:ext>
                </a:extLst>
              </p:cNvPr>
              <p:cNvSpPr/>
              <p:nvPr/>
            </p:nvSpPr>
            <p:spPr>
              <a:xfrm>
                <a:off x="-6300279" y="2829190"/>
                <a:ext cx="546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4" name="Google Shape;12004;g3acbb144eea_1_6349">
                <a:extLst>
                  <a:ext uri="{FF2B5EF4-FFF2-40B4-BE49-F238E27FC236}">
                    <a16:creationId xmlns:a16="http://schemas.microsoft.com/office/drawing/2014/main" id="{9FBB1139-38E5-8287-3FD9-1243640631FE}"/>
                  </a:ext>
                </a:extLst>
              </p:cNvPr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5" name="Google Shape;12005;g3acbb144eea_1_6349">
                <a:extLst>
                  <a:ext uri="{FF2B5EF4-FFF2-40B4-BE49-F238E27FC236}">
                    <a16:creationId xmlns:a16="http://schemas.microsoft.com/office/drawing/2014/main" id="{DF7C2977-7A4F-2FB6-E303-0B16B8CAC17B}"/>
                  </a:ext>
                </a:extLst>
              </p:cNvPr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6" name="Google Shape;12006;g3acbb144eea_1_6349">
                <a:extLst>
                  <a:ext uri="{FF2B5EF4-FFF2-40B4-BE49-F238E27FC236}">
                    <a16:creationId xmlns:a16="http://schemas.microsoft.com/office/drawing/2014/main" id="{180629AD-7541-E528-EAB0-FDD925B9479A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7" name="Google Shape;12007;g3acbb144eea_1_6349">
                <a:extLst>
                  <a:ext uri="{FF2B5EF4-FFF2-40B4-BE49-F238E27FC236}">
                    <a16:creationId xmlns:a16="http://schemas.microsoft.com/office/drawing/2014/main" id="{A41CB0E5-1109-5B2D-64EB-5F20A37DFB17}"/>
                  </a:ext>
                </a:extLst>
              </p:cNvPr>
              <p:cNvSpPr/>
              <p:nvPr/>
            </p:nvSpPr>
            <p:spPr>
              <a:xfrm>
                <a:off x="-6194960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8" name="Google Shape;12008;g3acbb144eea_1_6349">
                <a:extLst>
                  <a:ext uri="{FF2B5EF4-FFF2-40B4-BE49-F238E27FC236}">
                    <a16:creationId xmlns:a16="http://schemas.microsoft.com/office/drawing/2014/main" id="{E300407A-C8C5-577D-AB95-9A55C5CF8772}"/>
                  </a:ext>
                </a:extLst>
              </p:cNvPr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9" name="Google Shape;12009;g3acbb144eea_1_6349">
                <a:extLst>
                  <a:ext uri="{FF2B5EF4-FFF2-40B4-BE49-F238E27FC236}">
                    <a16:creationId xmlns:a16="http://schemas.microsoft.com/office/drawing/2014/main" id="{CF61A24A-91A1-1EDE-C776-C9A8090B6FB6}"/>
                  </a:ext>
                </a:extLst>
              </p:cNvPr>
              <p:cNvSpPr/>
              <p:nvPr/>
            </p:nvSpPr>
            <p:spPr>
              <a:xfrm>
                <a:off x="-6190777" y="2937545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0" name="Google Shape;12010;g3acbb144eea_1_6349">
                <a:extLst>
                  <a:ext uri="{FF2B5EF4-FFF2-40B4-BE49-F238E27FC236}">
                    <a16:creationId xmlns:a16="http://schemas.microsoft.com/office/drawing/2014/main" id="{6E35D539-BF58-A7B1-1E0B-8D73ED6186E2}"/>
                  </a:ext>
                </a:extLst>
              </p:cNvPr>
              <p:cNvSpPr/>
              <p:nvPr/>
            </p:nvSpPr>
            <p:spPr>
              <a:xfrm>
                <a:off x="-6190777" y="2974046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1" name="Google Shape;12011;g3acbb144eea_1_6349">
                <a:extLst>
                  <a:ext uri="{FF2B5EF4-FFF2-40B4-BE49-F238E27FC236}">
                    <a16:creationId xmlns:a16="http://schemas.microsoft.com/office/drawing/2014/main" id="{B896BA44-41CC-D13E-1F54-C9AB0C0CF55B}"/>
                  </a:ext>
                </a:extLst>
              </p:cNvPr>
              <p:cNvSpPr/>
              <p:nvPr/>
            </p:nvSpPr>
            <p:spPr>
              <a:xfrm>
                <a:off x="-6190777" y="2902394"/>
                <a:ext cx="507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2" name="Google Shape;12012;g3acbb144eea_1_6349">
                <a:extLst>
                  <a:ext uri="{FF2B5EF4-FFF2-40B4-BE49-F238E27FC236}">
                    <a16:creationId xmlns:a16="http://schemas.microsoft.com/office/drawing/2014/main" id="{AEB237E0-1B8B-73AF-22A1-BE823DB5DF58}"/>
                  </a:ext>
                </a:extLst>
              </p:cNvPr>
              <p:cNvSpPr/>
              <p:nvPr/>
            </p:nvSpPr>
            <p:spPr>
              <a:xfrm>
                <a:off x="-6190777" y="2865151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3" name="Google Shape;12013;g3acbb144eea_1_6349">
                <a:extLst>
                  <a:ext uri="{FF2B5EF4-FFF2-40B4-BE49-F238E27FC236}">
                    <a16:creationId xmlns:a16="http://schemas.microsoft.com/office/drawing/2014/main" id="{2D8BFE08-66F4-B839-373E-FDCBB5158CA1}"/>
                  </a:ext>
                </a:extLst>
              </p:cNvPr>
              <p:cNvSpPr/>
              <p:nvPr/>
            </p:nvSpPr>
            <p:spPr>
              <a:xfrm>
                <a:off x="-6190777" y="2901652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4" name="Google Shape;12014;g3acbb144eea_1_6349">
                <a:extLst>
                  <a:ext uri="{FF2B5EF4-FFF2-40B4-BE49-F238E27FC236}">
                    <a16:creationId xmlns:a16="http://schemas.microsoft.com/office/drawing/2014/main" id="{B9963537-1F20-9B39-0BE2-9DDA6FDC8DE4}"/>
                  </a:ext>
                </a:extLst>
              </p:cNvPr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5" name="Google Shape;12015;g3acbb144eea_1_6349">
                <a:extLst>
                  <a:ext uri="{FF2B5EF4-FFF2-40B4-BE49-F238E27FC236}">
                    <a16:creationId xmlns:a16="http://schemas.microsoft.com/office/drawing/2014/main" id="{6A122894-B957-53D1-7D2F-F6782F7A410B}"/>
                  </a:ext>
                </a:extLst>
              </p:cNvPr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6" name="Google Shape;12016;g3acbb144eea_1_6349">
                <a:extLst>
                  <a:ext uri="{FF2B5EF4-FFF2-40B4-BE49-F238E27FC236}">
                    <a16:creationId xmlns:a16="http://schemas.microsoft.com/office/drawing/2014/main" id="{5892B63D-DA10-AEDC-8B49-A053F39456F4}"/>
                  </a:ext>
                </a:extLst>
              </p:cNvPr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7" name="Google Shape;12017;g3acbb144eea_1_6349">
                <a:extLst>
                  <a:ext uri="{FF2B5EF4-FFF2-40B4-BE49-F238E27FC236}">
                    <a16:creationId xmlns:a16="http://schemas.microsoft.com/office/drawing/2014/main" id="{D5D6F826-758C-99A3-A5F9-2AE0E6555644}"/>
                  </a:ext>
                </a:extLst>
              </p:cNvPr>
              <p:cNvSpPr/>
              <p:nvPr/>
            </p:nvSpPr>
            <p:spPr>
              <a:xfrm>
                <a:off x="-6245427" y="2937545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8" name="Google Shape;12018;g3acbb144eea_1_6349">
                <a:extLst>
                  <a:ext uri="{FF2B5EF4-FFF2-40B4-BE49-F238E27FC236}">
                    <a16:creationId xmlns:a16="http://schemas.microsoft.com/office/drawing/2014/main" id="{E5F307FF-41B6-6B3C-1671-AC931994FB89}"/>
                  </a:ext>
                </a:extLst>
              </p:cNvPr>
              <p:cNvSpPr/>
              <p:nvPr/>
            </p:nvSpPr>
            <p:spPr>
              <a:xfrm>
                <a:off x="-6245427" y="2974046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9" name="Google Shape;12019;g3acbb144eea_1_6349">
                <a:extLst>
                  <a:ext uri="{FF2B5EF4-FFF2-40B4-BE49-F238E27FC236}">
                    <a16:creationId xmlns:a16="http://schemas.microsoft.com/office/drawing/2014/main" id="{967F0340-5487-ED91-4B30-D68FAAB51FDD}"/>
                  </a:ext>
                </a:extLst>
              </p:cNvPr>
              <p:cNvSpPr/>
              <p:nvPr/>
            </p:nvSpPr>
            <p:spPr>
              <a:xfrm>
                <a:off x="-6245427" y="2902394"/>
                <a:ext cx="504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0" name="Google Shape;12020;g3acbb144eea_1_6349">
                <a:extLst>
                  <a:ext uri="{FF2B5EF4-FFF2-40B4-BE49-F238E27FC236}">
                    <a16:creationId xmlns:a16="http://schemas.microsoft.com/office/drawing/2014/main" id="{1F1B83B2-5783-64BB-30CD-EA1A990AFDBC}"/>
                  </a:ext>
                </a:extLst>
              </p:cNvPr>
              <p:cNvSpPr/>
              <p:nvPr/>
            </p:nvSpPr>
            <p:spPr>
              <a:xfrm>
                <a:off x="-6245427" y="2865151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1" name="Google Shape;12021;g3acbb144eea_1_6349">
                <a:extLst>
                  <a:ext uri="{FF2B5EF4-FFF2-40B4-BE49-F238E27FC236}">
                    <a16:creationId xmlns:a16="http://schemas.microsoft.com/office/drawing/2014/main" id="{81B631C1-6F47-D6BE-39FF-B133E1AFA9E2}"/>
                  </a:ext>
                </a:extLst>
              </p:cNvPr>
              <p:cNvSpPr/>
              <p:nvPr/>
            </p:nvSpPr>
            <p:spPr>
              <a:xfrm>
                <a:off x="-6245427" y="2901652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2" name="Google Shape;12022;g3acbb144eea_1_6349">
                <a:extLst>
                  <a:ext uri="{FF2B5EF4-FFF2-40B4-BE49-F238E27FC236}">
                    <a16:creationId xmlns:a16="http://schemas.microsoft.com/office/drawing/2014/main" id="{FBEF42FE-AC94-935B-E492-9238D7FDDE82}"/>
                  </a:ext>
                </a:extLst>
              </p:cNvPr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3" name="Google Shape;12023;g3acbb144eea_1_6349">
                <a:extLst>
                  <a:ext uri="{FF2B5EF4-FFF2-40B4-BE49-F238E27FC236}">
                    <a16:creationId xmlns:a16="http://schemas.microsoft.com/office/drawing/2014/main" id="{355CE298-054F-E457-E7F8-ABCAF47361DB}"/>
                  </a:ext>
                </a:extLst>
              </p:cNvPr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4" name="Google Shape;12024;g3acbb144eea_1_6349">
                <a:extLst>
                  <a:ext uri="{FF2B5EF4-FFF2-40B4-BE49-F238E27FC236}">
                    <a16:creationId xmlns:a16="http://schemas.microsoft.com/office/drawing/2014/main" id="{2D4278B2-4E34-E23B-1272-C3F1B01507B9}"/>
                  </a:ext>
                </a:extLst>
              </p:cNvPr>
              <p:cNvSpPr/>
              <p:nvPr/>
            </p:nvSpPr>
            <p:spPr>
              <a:xfrm>
                <a:off x="-6245629" y="2937545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5" name="Google Shape;12025;g3acbb144eea_1_6349">
                <a:extLst>
                  <a:ext uri="{FF2B5EF4-FFF2-40B4-BE49-F238E27FC236}">
                    <a16:creationId xmlns:a16="http://schemas.microsoft.com/office/drawing/2014/main" id="{24935179-CDBE-C910-3DCF-C2DA822E9CF5}"/>
                  </a:ext>
                </a:extLst>
              </p:cNvPr>
              <p:cNvSpPr/>
              <p:nvPr/>
            </p:nvSpPr>
            <p:spPr>
              <a:xfrm>
                <a:off x="-6245629" y="2974046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6" name="Google Shape;12026;g3acbb144eea_1_6349">
                <a:extLst>
                  <a:ext uri="{FF2B5EF4-FFF2-40B4-BE49-F238E27FC236}">
                    <a16:creationId xmlns:a16="http://schemas.microsoft.com/office/drawing/2014/main" id="{C501BFCE-49F0-BC68-3917-F26A2FCA3B46}"/>
                  </a:ext>
                </a:extLst>
              </p:cNvPr>
              <p:cNvSpPr/>
              <p:nvPr/>
            </p:nvSpPr>
            <p:spPr>
              <a:xfrm>
                <a:off x="-6245629" y="2902394"/>
                <a:ext cx="3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7" name="Google Shape;12027;g3acbb144eea_1_6349">
                <a:extLst>
                  <a:ext uri="{FF2B5EF4-FFF2-40B4-BE49-F238E27FC236}">
                    <a16:creationId xmlns:a16="http://schemas.microsoft.com/office/drawing/2014/main" id="{F4A3EB78-57E5-D97D-8DE0-0A461C76FBBA}"/>
                  </a:ext>
                </a:extLst>
              </p:cNvPr>
              <p:cNvSpPr/>
              <p:nvPr/>
            </p:nvSpPr>
            <p:spPr>
              <a:xfrm>
                <a:off x="-6245629" y="2865151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8" name="Google Shape;12028;g3acbb144eea_1_6349">
                <a:extLst>
                  <a:ext uri="{FF2B5EF4-FFF2-40B4-BE49-F238E27FC236}">
                    <a16:creationId xmlns:a16="http://schemas.microsoft.com/office/drawing/2014/main" id="{227AF732-2ADB-8BE4-C040-CA03BA9BDA1A}"/>
                  </a:ext>
                </a:extLst>
              </p:cNvPr>
              <p:cNvSpPr/>
              <p:nvPr/>
            </p:nvSpPr>
            <p:spPr>
              <a:xfrm>
                <a:off x="-6245629" y="2901652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9" name="Google Shape;12029;g3acbb144eea_1_6349">
                <a:extLst>
                  <a:ext uri="{FF2B5EF4-FFF2-40B4-BE49-F238E27FC236}">
                    <a16:creationId xmlns:a16="http://schemas.microsoft.com/office/drawing/2014/main" id="{43B5B17D-58F3-9DFF-FD40-64B4C473388F}"/>
                  </a:ext>
                </a:extLst>
              </p:cNvPr>
              <p:cNvSpPr/>
              <p:nvPr/>
            </p:nvSpPr>
            <p:spPr>
              <a:xfrm>
                <a:off x="-6245629" y="2829190"/>
                <a:ext cx="3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0" name="Google Shape;12030;g3acbb144eea_1_6349">
                <a:extLst>
                  <a:ext uri="{FF2B5EF4-FFF2-40B4-BE49-F238E27FC236}">
                    <a16:creationId xmlns:a16="http://schemas.microsoft.com/office/drawing/2014/main" id="{86D6728F-43C1-F75D-FB10-F8A802AC81E0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g3acbb144eea_1_6349">
                <a:extLst>
                  <a:ext uri="{FF2B5EF4-FFF2-40B4-BE49-F238E27FC236}">
                    <a16:creationId xmlns:a16="http://schemas.microsoft.com/office/drawing/2014/main" id="{66B8E06D-1315-221E-95D7-993D0501837C}"/>
                  </a:ext>
                </a:extLst>
              </p:cNvPr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g3acbb144eea_1_6349">
                <a:extLst>
                  <a:ext uri="{FF2B5EF4-FFF2-40B4-BE49-F238E27FC236}">
                    <a16:creationId xmlns:a16="http://schemas.microsoft.com/office/drawing/2014/main" id="{695CC593-516B-FE79-33EE-A9383FCECD11}"/>
                  </a:ext>
                </a:extLst>
              </p:cNvPr>
              <p:cNvSpPr/>
              <p:nvPr/>
            </p:nvSpPr>
            <p:spPr>
              <a:xfrm>
                <a:off x="-6194960" y="2937545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g3acbb144eea_1_6349">
                <a:extLst>
                  <a:ext uri="{FF2B5EF4-FFF2-40B4-BE49-F238E27FC236}">
                    <a16:creationId xmlns:a16="http://schemas.microsoft.com/office/drawing/2014/main" id="{B296934F-AEB1-55C1-22C3-6EF6F67FD54E}"/>
                  </a:ext>
                </a:extLst>
              </p:cNvPr>
              <p:cNvSpPr/>
              <p:nvPr/>
            </p:nvSpPr>
            <p:spPr>
              <a:xfrm>
                <a:off x="-6194960" y="2974046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g3acbb144eea_1_6349">
                <a:extLst>
                  <a:ext uri="{FF2B5EF4-FFF2-40B4-BE49-F238E27FC236}">
                    <a16:creationId xmlns:a16="http://schemas.microsoft.com/office/drawing/2014/main" id="{CE35CB99-6FD9-CA3A-10B2-8AA7692514E3}"/>
                  </a:ext>
                </a:extLst>
              </p:cNvPr>
              <p:cNvSpPr/>
              <p:nvPr/>
            </p:nvSpPr>
            <p:spPr>
              <a:xfrm>
                <a:off x="-6194960" y="2902394"/>
                <a:ext cx="42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g3acbb144eea_1_6349">
                <a:extLst>
                  <a:ext uri="{FF2B5EF4-FFF2-40B4-BE49-F238E27FC236}">
                    <a16:creationId xmlns:a16="http://schemas.microsoft.com/office/drawing/2014/main" id="{5C182F45-CFDE-9544-32BF-FC3D42FB1041}"/>
                  </a:ext>
                </a:extLst>
              </p:cNvPr>
              <p:cNvSpPr/>
              <p:nvPr/>
            </p:nvSpPr>
            <p:spPr>
              <a:xfrm>
                <a:off x="-6194960" y="2865151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g3acbb144eea_1_6349">
                <a:extLst>
                  <a:ext uri="{FF2B5EF4-FFF2-40B4-BE49-F238E27FC236}">
                    <a16:creationId xmlns:a16="http://schemas.microsoft.com/office/drawing/2014/main" id="{950718E5-EAA9-D98D-4543-62FE008EDEAA}"/>
                  </a:ext>
                </a:extLst>
              </p:cNvPr>
              <p:cNvSpPr/>
              <p:nvPr/>
            </p:nvSpPr>
            <p:spPr>
              <a:xfrm>
                <a:off x="-6194960" y="2901652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g3acbb144eea_1_6349">
                <a:extLst>
                  <a:ext uri="{FF2B5EF4-FFF2-40B4-BE49-F238E27FC236}">
                    <a16:creationId xmlns:a16="http://schemas.microsoft.com/office/drawing/2014/main" id="{CC4E71A7-B03C-1597-4BCC-3A07B6FB8F51}"/>
                  </a:ext>
                </a:extLst>
              </p:cNvPr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g3acbb144eea_1_6349">
                <a:extLst>
                  <a:ext uri="{FF2B5EF4-FFF2-40B4-BE49-F238E27FC236}">
                    <a16:creationId xmlns:a16="http://schemas.microsoft.com/office/drawing/2014/main" id="{3F10F0B7-A901-FADA-F170-4735193BE539}"/>
                  </a:ext>
                </a:extLst>
              </p:cNvPr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g3acbb144eea_1_6349">
                <a:extLst>
                  <a:ext uri="{FF2B5EF4-FFF2-40B4-BE49-F238E27FC236}">
                    <a16:creationId xmlns:a16="http://schemas.microsoft.com/office/drawing/2014/main" id="{AAC3753E-4016-9D2D-EA26-6B50FC763CDF}"/>
                  </a:ext>
                </a:extLst>
              </p:cNvPr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58" name="Google Shape;12058;g3acbb144eea_1_6349">
            <a:extLst>
              <a:ext uri="{FF2B5EF4-FFF2-40B4-BE49-F238E27FC236}">
                <a16:creationId xmlns:a16="http://schemas.microsoft.com/office/drawing/2014/main" id="{09CE7E95-C11A-90E8-D5A8-1151A6FD7075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2059" name="Google Shape;12059;g3acbb144eea_1_6349">
              <a:extLst>
                <a:ext uri="{FF2B5EF4-FFF2-40B4-BE49-F238E27FC236}">
                  <a16:creationId xmlns:a16="http://schemas.microsoft.com/office/drawing/2014/main" id="{E2FB34C3-C137-BD46-FA37-DC7B1E66002D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60" name="Google Shape;12060;g3acbb144eea_1_6349">
              <a:extLst>
                <a:ext uri="{FF2B5EF4-FFF2-40B4-BE49-F238E27FC236}">
                  <a16:creationId xmlns:a16="http://schemas.microsoft.com/office/drawing/2014/main" id="{DE6217D2-FC1B-21F5-CA6D-3D22C42A5F44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2061" name="Google Shape;12061;g3acbb144eea_1_6349">
                <a:extLst>
                  <a:ext uri="{FF2B5EF4-FFF2-40B4-BE49-F238E27FC236}">
                    <a16:creationId xmlns:a16="http://schemas.microsoft.com/office/drawing/2014/main" id="{A8B81466-FC29-04DF-4353-40136B4EB7BB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g3acbb144eea_1_6349">
                <a:extLst>
                  <a:ext uri="{FF2B5EF4-FFF2-40B4-BE49-F238E27FC236}">
                    <a16:creationId xmlns:a16="http://schemas.microsoft.com/office/drawing/2014/main" id="{30779AF9-2D14-EE48-2E09-03FB30F95C73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g3acbb144eea_1_6349">
                <a:extLst>
                  <a:ext uri="{FF2B5EF4-FFF2-40B4-BE49-F238E27FC236}">
                    <a16:creationId xmlns:a16="http://schemas.microsoft.com/office/drawing/2014/main" id="{511F70C1-6FD0-08AA-75A2-8085E99D6A00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64" name="Google Shape;12064;g3acbb144eea_1_6349">
                <a:extLst>
                  <a:ext uri="{FF2B5EF4-FFF2-40B4-BE49-F238E27FC236}">
                    <a16:creationId xmlns:a16="http://schemas.microsoft.com/office/drawing/2014/main" id="{E0489BB1-5C57-2B9C-BF7E-766DC80A8D2F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2065" name="Google Shape;12065;g3acbb144eea_1_6349">
                  <a:extLst>
                    <a:ext uri="{FF2B5EF4-FFF2-40B4-BE49-F238E27FC236}">
                      <a16:creationId xmlns:a16="http://schemas.microsoft.com/office/drawing/2014/main" id="{DA96DFE4-997F-9FC3-05D2-13E3EB522388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6" name="Google Shape;12066;g3acbb144eea_1_6349">
                  <a:extLst>
                    <a:ext uri="{FF2B5EF4-FFF2-40B4-BE49-F238E27FC236}">
                      <a16:creationId xmlns:a16="http://schemas.microsoft.com/office/drawing/2014/main" id="{909C9D74-DB90-7016-0282-C57250D004A9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7" name="Google Shape;12067;g3acbb144eea_1_6349">
                  <a:extLst>
                    <a:ext uri="{FF2B5EF4-FFF2-40B4-BE49-F238E27FC236}">
                      <a16:creationId xmlns:a16="http://schemas.microsoft.com/office/drawing/2014/main" id="{A0287077-A597-CC67-BD6B-A4F8A207814C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68" name="Google Shape;12068;g3acbb144eea_1_6349">
                <a:extLst>
                  <a:ext uri="{FF2B5EF4-FFF2-40B4-BE49-F238E27FC236}">
                    <a16:creationId xmlns:a16="http://schemas.microsoft.com/office/drawing/2014/main" id="{85594929-B924-3E38-E435-158B62B1008A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2069" name="Google Shape;12069;g3acbb144eea_1_6349">
                  <a:extLst>
                    <a:ext uri="{FF2B5EF4-FFF2-40B4-BE49-F238E27FC236}">
                      <a16:creationId xmlns:a16="http://schemas.microsoft.com/office/drawing/2014/main" id="{6F928F36-D316-1C57-1FC6-7B975171D38C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2070" name="Google Shape;12070;g3acbb144eea_1_6349">
                    <a:extLst>
                      <a:ext uri="{FF2B5EF4-FFF2-40B4-BE49-F238E27FC236}">
                        <a16:creationId xmlns:a16="http://schemas.microsoft.com/office/drawing/2014/main" id="{A0B60639-7266-34E4-7D55-A8708C3E29B6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1" name="Google Shape;12071;g3acbb144eea_1_6349">
                    <a:extLst>
                      <a:ext uri="{FF2B5EF4-FFF2-40B4-BE49-F238E27FC236}">
                        <a16:creationId xmlns:a16="http://schemas.microsoft.com/office/drawing/2014/main" id="{861C0452-CA0D-6EC6-4A55-1A78377EF8E5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2" name="Google Shape;12072;g3acbb144eea_1_6349">
                    <a:extLst>
                      <a:ext uri="{FF2B5EF4-FFF2-40B4-BE49-F238E27FC236}">
                        <a16:creationId xmlns:a16="http://schemas.microsoft.com/office/drawing/2014/main" id="{92ADDC50-F267-A0C6-2647-BA23B0223EF2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073" name="Google Shape;12073;g3acbb144eea_1_6349">
                  <a:extLst>
                    <a:ext uri="{FF2B5EF4-FFF2-40B4-BE49-F238E27FC236}">
                      <a16:creationId xmlns:a16="http://schemas.microsoft.com/office/drawing/2014/main" id="{A408687F-1AED-8BFA-A09F-247E80C91864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2074" name="Google Shape;12074;g3acbb144eea_1_6349">
                    <a:extLst>
                      <a:ext uri="{FF2B5EF4-FFF2-40B4-BE49-F238E27FC236}">
                        <a16:creationId xmlns:a16="http://schemas.microsoft.com/office/drawing/2014/main" id="{7F10123D-9528-9309-5D08-B00BB5F18928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5" name="Google Shape;12075;g3acbb144eea_1_6349">
                    <a:extLst>
                      <a:ext uri="{FF2B5EF4-FFF2-40B4-BE49-F238E27FC236}">
                        <a16:creationId xmlns:a16="http://schemas.microsoft.com/office/drawing/2014/main" id="{DD6DE5F1-E57F-1AC3-3517-6C7E2CA02BF0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076" name="Google Shape;12076;g3acbb144eea_1_6349">
                  <a:extLst>
                    <a:ext uri="{FF2B5EF4-FFF2-40B4-BE49-F238E27FC236}">
                      <a16:creationId xmlns:a16="http://schemas.microsoft.com/office/drawing/2014/main" id="{A561E585-0438-F06F-C9D1-39743F56B3F0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77" name="Google Shape;12077;g3acbb144eea_1_6349">
                  <a:extLst>
                    <a:ext uri="{FF2B5EF4-FFF2-40B4-BE49-F238E27FC236}">
                      <a16:creationId xmlns:a16="http://schemas.microsoft.com/office/drawing/2014/main" id="{C4150D38-C1B1-0056-D073-D5FD117A9C3A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78" name="Google Shape;12078;g3acbb144eea_1_6349">
                  <a:extLst>
                    <a:ext uri="{FF2B5EF4-FFF2-40B4-BE49-F238E27FC236}">
                      <a16:creationId xmlns:a16="http://schemas.microsoft.com/office/drawing/2014/main" id="{3EA152F3-62F1-6F45-2047-EE4905CC94BF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2079" name="Google Shape;12079;g3acbb144eea_1_6349">
                    <a:extLst>
                      <a:ext uri="{FF2B5EF4-FFF2-40B4-BE49-F238E27FC236}">
                        <a16:creationId xmlns:a16="http://schemas.microsoft.com/office/drawing/2014/main" id="{390AEAEA-B099-6FB0-52ED-C6CF61E9E6FB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0" name="Google Shape;12080;g3acbb144eea_1_6349">
                    <a:extLst>
                      <a:ext uri="{FF2B5EF4-FFF2-40B4-BE49-F238E27FC236}">
                        <a16:creationId xmlns:a16="http://schemas.microsoft.com/office/drawing/2014/main" id="{A54BE344-7793-F563-A2C8-C6343CCA18AE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1" name="Google Shape;12081;g3acbb144eea_1_6349">
                    <a:extLst>
                      <a:ext uri="{FF2B5EF4-FFF2-40B4-BE49-F238E27FC236}">
                        <a16:creationId xmlns:a16="http://schemas.microsoft.com/office/drawing/2014/main" id="{F718B0A3-EA98-1DE4-78E4-8543E2E24065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82" name="Google Shape;12082;g3acbb144eea_1_6349">
            <a:extLst>
              <a:ext uri="{FF2B5EF4-FFF2-40B4-BE49-F238E27FC236}">
                <a16:creationId xmlns:a16="http://schemas.microsoft.com/office/drawing/2014/main" id="{4503E526-CA49-3ACF-DC34-430FAE3A6EE7}"/>
              </a:ext>
            </a:extLst>
          </p:cNvPr>
          <p:cNvGrpSpPr/>
          <p:nvPr/>
        </p:nvGrpSpPr>
        <p:grpSpPr>
          <a:xfrm>
            <a:off x="3" y="0"/>
            <a:ext cx="3483600" cy="1713000"/>
            <a:chOff x="3" y="0"/>
            <a:chExt cx="3483600" cy="1713000"/>
          </a:xfrm>
        </p:grpSpPr>
        <p:sp>
          <p:nvSpPr>
            <p:cNvPr id="12083" name="Google Shape;12083;g3acbb144eea_1_6349">
              <a:extLst>
                <a:ext uri="{FF2B5EF4-FFF2-40B4-BE49-F238E27FC236}">
                  <a16:creationId xmlns:a16="http://schemas.microsoft.com/office/drawing/2014/main" id="{76718B84-CB91-7E49-F7D7-06FC71490E30}"/>
                </a:ext>
              </a:extLst>
            </p:cNvPr>
            <p:cNvSpPr/>
            <p:nvPr/>
          </p:nvSpPr>
          <p:spPr>
            <a:xfrm>
              <a:off x="3" y="0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84" name="Google Shape;12084;g3acbb144eea_1_6349">
              <a:extLst>
                <a:ext uri="{FF2B5EF4-FFF2-40B4-BE49-F238E27FC236}">
                  <a16:creationId xmlns:a16="http://schemas.microsoft.com/office/drawing/2014/main" id="{381272C6-3E76-62B0-A886-9DF3317F3095}"/>
                </a:ext>
              </a:extLst>
            </p:cNvPr>
            <p:cNvGrpSpPr/>
            <p:nvPr/>
          </p:nvGrpSpPr>
          <p:grpSpPr>
            <a:xfrm>
              <a:off x="788920" y="330539"/>
              <a:ext cx="2047622" cy="1053871"/>
              <a:chOff x="5465432" y="5740505"/>
              <a:chExt cx="1320876" cy="679873"/>
            </a:xfrm>
          </p:grpSpPr>
          <p:sp>
            <p:nvSpPr>
              <p:cNvPr id="12085" name="Google Shape;12085;g3acbb144eea_1_6349">
                <a:extLst>
                  <a:ext uri="{FF2B5EF4-FFF2-40B4-BE49-F238E27FC236}">
                    <a16:creationId xmlns:a16="http://schemas.microsoft.com/office/drawing/2014/main" id="{69B6A82E-7353-F459-05D8-F46B5B5EAF97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86" name="Google Shape;12086;g3acbb144eea_1_6349">
                <a:extLst>
                  <a:ext uri="{FF2B5EF4-FFF2-40B4-BE49-F238E27FC236}">
                    <a16:creationId xmlns:a16="http://schemas.microsoft.com/office/drawing/2014/main" id="{A0B55520-9AB9-94E1-63F3-B9E63B2148E0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2087" name="Google Shape;12087;g3acbb144eea_1_6349">
                  <a:extLst>
                    <a:ext uri="{FF2B5EF4-FFF2-40B4-BE49-F238E27FC236}">
                      <a16:creationId xmlns:a16="http://schemas.microsoft.com/office/drawing/2014/main" id="{C4D4BDC6-1349-02A5-EB27-194A472C8321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8" name="Google Shape;12088;g3acbb144eea_1_6349">
                  <a:extLst>
                    <a:ext uri="{FF2B5EF4-FFF2-40B4-BE49-F238E27FC236}">
                      <a16:creationId xmlns:a16="http://schemas.microsoft.com/office/drawing/2014/main" id="{2705B497-F58A-4A23-68A0-1235F0A288E2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9" name="Google Shape;12089;g3acbb144eea_1_6349">
                  <a:extLst>
                    <a:ext uri="{FF2B5EF4-FFF2-40B4-BE49-F238E27FC236}">
                      <a16:creationId xmlns:a16="http://schemas.microsoft.com/office/drawing/2014/main" id="{83F2F391-5CC7-834E-D9F3-22064C01B1F6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0" name="Google Shape;12090;g3acbb144eea_1_6349">
                  <a:extLst>
                    <a:ext uri="{FF2B5EF4-FFF2-40B4-BE49-F238E27FC236}">
                      <a16:creationId xmlns:a16="http://schemas.microsoft.com/office/drawing/2014/main" id="{5BF42DA9-2FF5-3B76-48FE-F6D0A723E270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1" name="Google Shape;12091;g3acbb144eea_1_6349">
                  <a:extLst>
                    <a:ext uri="{FF2B5EF4-FFF2-40B4-BE49-F238E27FC236}">
                      <a16:creationId xmlns:a16="http://schemas.microsoft.com/office/drawing/2014/main" id="{639D4BAD-F3C4-BE40-907F-0930504C25E7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2" name="Google Shape;12092;g3acbb144eea_1_6349">
                  <a:extLst>
                    <a:ext uri="{FF2B5EF4-FFF2-40B4-BE49-F238E27FC236}">
                      <a16:creationId xmlns:a16="http://schemas.microsoft.com/office/drawing/2014/main" id="{14555B9A-55D1-C344-C48B-AF0D48916221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93" name="Google Shape;12093;g3acbb144eea_1_6349">
                <a:extLst>
                  <a:ext uri="{FF2B5EF4-FFF2-40B4-BE49-F238E27FC236}">
                    <a16:creationId xmlns:a16="http://schemas.microsoft.com/office/drawing/2014/main" id="{CE5C1E3B-BC9A-BDBE-CB08-90EFBFF9261C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2094" name="Google Shape;12094;g3acbb144eea_1_6349">
                  <a:extLst>
                    <a:ext uri="{FF2B5EF4-FFF2-40B4-BE49-F238E27FC236}">
                      <a16:creationId xmlns:a16="http://schemas.microsoft.com/office/drawing/2014/main" id="{35A76ADD-34C8-A24F-91B9-AB6724E09ED5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5" name="Google Shape;12095;g3acbb144eea_1_6349">
                  <a:extLst>
                    <a:ext uri="{FF2B5EF4-FFF2-40B4-BE49-F238E27FC236}">
                      <a16:creationId xmlns:a16="http://schemas.microsoft.com/office/drawing/2014/main" id="{ACC53316-1986-CB4E-ADE4-CAC730012990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6" name="Google Shape;12096;g3acbb144eea_1_6349">
                  <a:extLst>
                    <a:ext uri="{FF2B5EF4-FFF2-40B4-BE49-F238E27FC236}">
                      <a16:creationId xmlns:a16="http://schemas.microsoft.com/office/drawing/2014/main" id="{EAD37804-2ABC-A8AF-39C2-848AE3DB024F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097" name="Google Shape;12097;g3acbb144eea_1_6349">
                <a:extLst>
                  <a:ext uri="{FF2B5EF4-FFF2-40B4-BE49-F238E27FC236}">
                    <a16:creationId xmlns:a16="http://schemas.microsoft.com/office/drawing/2014/main" id="{C4CA85D5-9520-CC0E-BD12-26D70DF24710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98" name="Google Shape;12098;g3acbb144eea_1_6349">
                <a:extLst>
                  <a:ext uri="{FF2B5EF4-FFF2-40B4-BE49-F238E27FC236}">
                    <a16:creationId xmlns:a16="http://schemas.microsoft.com/office/drawing/2014/main" id="{C7BAAC3B-F144-0972-4FA4-269962AC5F38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2099" name="Google Shape;12099;g3acbb144eea_1_6349">
                  <a:extLst>
                    <a:ext uri="{FF2B5EF4-FFF2-40B4-BE49-F238E27FC236}">
                      <a16:creationId xmlns:a16="http://schemas.microsoft.com/office/drawing/2014/main" id="{69FB6141-10B4-A429-B187-5C5AF743B3CA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0" name="Google Shape;12100;g3acbb144eea_1_6349">
                  <a:extLst>
                    <a:ext uri="{FF2B5EF4-FFF2-40B4-BE49-F238E27FC236}">
                      <a16:creationId xmlns:a16="http://schemas.microsoft.com/office/drawing/2014/main" id="{F55674F0-61D8-8AED-BB4F-D6DBF9CADA30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1" name="Google Shape;12101;g3acbb144eea_1_6349">
                  <a:extLst>
                    <a:ext uri="{FF2B5EF4-FFF2-40B4-BE49-F238E27FC236}">
                      <a16:creationId xmlns:a16="http://schemas.microsoft.com/office/drawing/2014/main" id="{58D8FF4D-F2E2-E052-30EC-8CC7021EC07D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102" name="Google Shape;12102;g3acbb144eea_1_6349">
            <a:extLst>
              <a:ext uri="{FF2B5EF4-FFF2-40B4-BE49-F238E27FC236}">
                <a16:creationId xmlns:a16="http://schemas.microsoft.com/office/drawing/2014/main" id="{B5D99B45-A152-950B-4F19-B557681BBF94}"/>
              </a:ext>
            </a:extLst>
          </p:cNvPr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103" name="Google Shape;12103;g3acbb144eea_1_6349">
              <a:extLst>
                <a:ext uri="{FF2B5EF4-FFF2-40B4-BE49-F238E27FC236}">
                  <a16:creationId xmlns:a16="http://schemas.microsoft.com/office/drawing/2014/main" id="{2A8918CF-F483-F114-111B-3966F3310332}"/>
                </a:ext>
              </a:extLst>
            </p:cNvPr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04" name="Google Shape;12104;g3acbb144eea_1_6349">
              <a:extLst>
                <a:ext uri="{FF2B5EF4-FFF2-40B4-BE49-F238E27FC236}">
                  <a16:creationId xmlns:a16="http://schemas.microsoft.com/office/drawing/2014/main" id="{86CC65A0-10EF-EEA4-B639-4F5B21B1D102}"/>
                </a:ext>
              </a:extLst>
            </p:cNvPr>
            <p:cNvGrpSpPr/>
            <p:nvPr/>
          </p:nvGrpSpPr>
          <p:grpSpPr>
            <a:xfrm>
              <a:off x="5555191" y="318567"/>
              <a:ext cx="1081800" cy="1053900"/>
              <a:chOff x="335491" y="2054542"/>
              <a:chExt cx="1081800" cy="1053900"/>
            </a:xfrm>
          </p:grpSpPr>
          <p:sp>
            <p:nvSpPr>
              <p:cNvPr id="12105" name="Google Shape;12105;g3acbb144eea_1_6349">
                <a:extLst>
                  <a:ext uri="{FF2B5EF4-FFF2-40B4-BE49-F238E27FC236}">
                    <a16:creationId xmlns:a16="http://schemas.microsoft.com/office/drawing/2014/main" id="{95E2C95C-B25A-33A6-6BA9-D8271C0ED986}"/>
                  </a:ext>
                </a:extLst>
              </p:cNvPr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g3acbb144eea_1_6349">
                <a:extLst>
                  <a:ext uri="{FF2B5EF4-FFF2-40B4-BE49-F238E27FC236}">
                    <a16:creationId xmlns:a16="http://schemas.microsoft.com/office/drawing/2014/main" id="{ECD28742-E213-5987-8245-7A45863A76E8}"/>
                  </a:ext>
                </a:extLst>
              </p:cNvPr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g3acbb144eea_1_6349">
                <a:extLst>
                  <a:ext uri="{FF2B5EF4-FFF2-40B4-BE49-F238E27FC236}">
                    <a16:creationId xmlns:a16="http://schemas.microsoft.com/office/drawing/2014/main" id="{0C387536-7246-B12E-533F-9813886DE2A9}"/>
                  </a:ext>
                </a:extLst>
              </p:cNvPr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g3acbb144eea_1_6349">
                <a:extLst>
                  <a:ext uri="{FF2B5EF4-FFF2-40B4-BE49-F238E27FC236}">
                    <a16:creationId xmlns:a16="http://schemas.microsoft.com/office/drawing/2014/main" id="{2DB5147A-3DEB-BE93-B1CD-A5C134CA2177}"/>
                  </a:ext>
                </a:extLst>
              </p:cNvPr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109" name="Google Shape;12109;g3acbb144eea_1_6349">
                <a:extLst>
                  <a:ext uri="{FF2B5EF4-FFF2-40B4-BE49-F238E27FC236}">
                    <a16:creationId xmlns:a16="http://schemas.microsoft.com/office/drawing/2014/main" id="{48061C9B-8224-6CEB-F09B-8AAF4918393A}"/>
                  </a:ext>
                </a:extLst>
              </p:cNvPr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2110" name="Google Shape;12110;g3acbb144eea_1_6349">
                  <a:extLst>
                    <a:ext uri="{FF2B5EF4-FFF2-40B4-BE49-F238E27FC236}">
                      <a16:creationId xmlns:a16="http://schemas.microsoft.com/office/drawing/2014/main" id="{C9D94059-064A-4A93-3D8E-48C08DED8319}"/>
                    </a:ext>
                  </a:extLst>
                </p:cNvPr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1" name="Google Shape;12111;g3acbb144eea_1_6349">
                  <a:extLst>
                    <a:ext uri="{FF2B5EF4-FFF2-40B4-BE49-F238E27FC236}">
                      <a16:creationId xmlns:a16="http://schemas.microsoft.com/office/drawing/2014/main" id="{6AC30C76-0115-FE26-FC37-1CBC32F7DD49}"/>
                    </a:ext>
                  </a:extLst>
                </p:cNvPr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2" name="Google Shape;12112;g3acbb144eea_1_6349">
                <a:extLst>
                  <a:ext uri="{FF2B5EF4-FFF2-40B4-BE49-F238E27FC236}">
                    <a16:creationId xmlns:a16="http://schemas.microsoft.com/office/drawing/2014/main" id="{56825C6E-C3BD-5518-8388-86AC070769EB}"/>
                  </a:ext>
                </a:extLst>
              </p:cNvPr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2113" name="Google Shape;12113;g3acbb144eea_1_6349">
                  <a:extLst>
                    <a:ext uri="{FF2B5EF4-FFF2-40B4-BE49-F238E27FC236}">
                      <a16:creationId xmlns:a16="http://schemas.microsoft.com/office/drawing/2014/main" id="{B8C14CDC-B857-6F58-A0FA-FC58B7614E33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4" name="Google Shape;12114;g3acbb144eea_1_6349">
                  <a:extLst>
                    <a:ext uri="{FF2B5EF4-FFF2-40B4-BE49-F238E27FC236}">
                      <a16:creationId xmlns:a16="http://schemas.microsoft.com/office/drawing/2014/main" id="{BC74F321-640A-C4C3-E3E4-F828D13E74EF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5" name="Google Shape;12115;g3acbb144eea_1_6349">
                <a:extLst>
                  <a:ext uri="{FF2B5EF4-FFF2-40B4-BE49-F238E27FC236}">
                    <a16:creationId xmlns:a16="http://schemas.microsoft.com/office/drawing/2014/main" id="{24592AED-A189-C0B4-A1EC-58DCFB87C12B}"/>
                  </a:ext>
                </a:extLst>
              </p:cNvPr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2116" name="Google Shape;12116;g3acbb144eea_1_6349">
                  <a:extLst>
                    <a:ext uri="{FF2B5EF4-FFF2-40B4-BE49-F238E27FC236}">
                      <a16:creationId xmlns:a16="http://schemas.microsoft.com/office/drawing/2014/main" id="{3C902537-DF3A-226B-0C9F-529F9B3B9D64}"/>
                    </a:ext>
                  </a:extLst>
                </p:cNvPr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7" name="Google Shape;12117;g3acbb144eea_1_6349">
                  <a:extLst>
                    <a:ext uri="{FF2B5EF4-FFF2-40B4-BE49-F238E27FC236}">
                      <a16:creationId xmlns:a16="http://schemas.microsoft.com/office/drawing/2014/main" id="{80264BE0-D683-51E3-0B0E-A7C4F6F2CB8F}"/>
                    </a:ext>
                  </a:extLst>
                </p:cNvPr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8" name="Google Shape;12118;g3acbb144eea_1_6349">
                  <a:extLst>
                    <a:ext uri="{FF2B5EF4-FFF2-40B4-BE49-F238E27FC236}">
                      <a16:creationId xmlns:a16="http://schemas.microsoft.com/office/drawing/2014/main" id="{8F33208E-FBB4-EE4E-0F68-2992A41F0F45}"/>
                    </a:ext>
                  </a:extLst>
                </p:cNvPr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9" name="Google Shape;12119;g3acbb144eea_1_6349">
                  <a:extLst>
                    <a:ext uri="{FF2B5EF4-FFF2-40B4-BE49-F238E27FC236}">
                      <a16:creationId xmlns:a16="http://schemas.microsoft.com/office/drawing/2014/main" id="{1A25C09D-6D19-A954-8CCA-7E7FC66020C6}"/>
                    </a:ext>
                  </a:extLst>
                </p:cNvPr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0" name="Google Shape;12120;g3acbb144eea_1_6349">
                  <a:extLst>
                    <a:ext uri="{FF2B5EF4-FFF2-40B4-BE49-F238E27FC236}">
                      <a16:creationId xmlns:a16="http://schemas.microsoft.com/office/drawing/2014/main" id="{83BD2EF2-6C75-0669-16F9-87AD9AD531DB}"/>
                    </a:ext>
                  </a:extLst>
                </p:cNvPr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1" name="Google Shape;12121;g3acbb144eea_1_6349">
                  <a:extLst>
                    <a:ext uri="{FF2B5EF4-FFF2-40B4-BE49-F238E27FC236}">
                      <a16:creationId xmlns:a16="http://schemas.microsoft.com/office/drawing/2014/main" id="{29A3F99B-74A9-AEC8-DD3B-A49F457750E7}"/>
                    </a:ext>
                  </a:extLst>
                </p:cNvPr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2" name="Google Shape;12122;g3acbb144eea_1_6349">
                  <a:extLst>
                    <a:ext uri="{FF2B5EF4-FFF2-40B4-BE49-F238E27FC236}">
                      <a16:creationId xmlns:a16="http://schemas.microsoft.com/office/drawing/2014/main" id="{2B295317-641E-2C9E-4323-DB0997758031}"/>
                    </a:ext>
                  </a:extLst>
                </p:cNvPr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3" name="Google Shape;12123;g3acbb144eea_1_6349">
                  <a:extLst>
                    <a:ext uri="{FF2B5EF4-FFF2-40B4-BE49-F238E27FC236}">
                      <a16:creationId xmlns:a16="http://schemas.microsoft.com/office/drawing/2014/main" id="{F1ECC3D3-6DE1-BEC3-700A-46550BFCE105}"/>
                    </a:ext>
                  </a:extLst>
                </p:cNvPr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4" name="Google Shape;12124;g3acbb144eea_1_6349">
                  <a:extLst>
                    <a:ext uri="{FF2B5EF4-FFF2-40B4-BE49-F238E27FC236}">
                      <a16:creationId xmlns:a16="http://schemas.microsoft.com/office/drawing/2014/main" id="{61E459B9-0461-46D6-98D6-596D7FA55F03}"/>
                    </a:ext>
                  </a:extLst>
                </p:cNvPr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5" name="Google Shape;12125;g3acbb144eea_1_6349">
                  <a:extLst>
                    <a:ext uri="{FF2B5EF4-FFF2-40B4-BE49-F238E27FC236}">
                      <a16:creationId xmlns:a16="http://schemas.microsoft.com/office/drawing/2014/main" id="{056CB07E-DB85-4E83-5F7C-F0262F29A3B7}"/>
                    </a:ext>
                  </a:extLst>
                </p:cNvPr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6" name="Google Shape;12126;g3acbb144eea_1_6349">
                  <a:extLst>
                    <a:ext uri="{FF2B5EF4-FFF2-40B4-BE49-F238E27FC236}">
                      <a16:creationId xmlns:a16="http://schemas.microsoft.com/office/drawing/2014/main" id="{A6AC020A-C5A5-6B71-2BEB-8CF40D1F8A7F}"/>
                    </a:ext>
                  </a:extLst>
                </p:cNvPr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7" name="Google Shape;12127;g3acbb144eea_1_6349">
                  <a:extLst>
                    <a:ext uri="{FF2B5EF4-FFF2-40B4-BE49-F238E27FC236}">
                      <a16:creationId xmlns:a16="http://schemas.microsoft.com/office/drawing/2014/main" id="{2A10D7A0-36A3-F0A9-7EAD-845C4449281F}"/>
                    </a:ext>
                  </a:extLst>
                </p:cNvPr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8" name="Google Shape;12128;g3acbb144eea_1_6349">
                  <a:extLst>
                    <a:ext uri="{FF2B5EF4-FFF2-40B4-BE49-F238E27FC236}">
                      <a16:creationId xmlns:a16="http://schemas.microsoft.com/office/drawing/2014/main" id="{251B9AD6-36EB-EAE6-D2D2-FC6D7061E886}"/>
                    </a:ext>
                  </a:extLst>
                </p:cNvPr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9" name="Google Shape;12129;g3acbb144eea_1_6349">
                  <a:extLst>
                    <a:ext uri="{FF2B5EF4-FFF2-40B4-BE49-F238E27FC236}">
                      <a16:creationId xmlns:a16="http://schemas.microsoft.com/office/drawing/2014/main" id="{7727A44A-1E37-B679-60A9-17F371D716B0}"/>
                    </a:ext>
                  </a:extLst>
                </p:cNvPr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0" name="Google Shape;12130;g3acbb144eea_1_6349">
                  <a:extLst>
                    <a:ext uri="{FF2B5EF4-FFF2-40B4-BE49-F238E27FC236}">
                      <a16:creationId xmlns:a16="http://schemas.microsoft.com/office/drawing/2014/main" id="{630AFCA5-E4A4-775E-EC24-18D4C592D5E5}"/>
                    </a:ext>
                  </a:extLst>
                </p:cNvPr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1" name="Google Shape;12131;g3acbb144eea_1_6349">
                  <a:extLst>
                    <a:ext uri="{FF2B5EF4-FFF2-40B4-BE49-F238E27FC236}">
                      <a16:creationId xmlns:a16="http://schemas.microsoft.com/office/drawing/2014/main" id="{F038CD85-32D4-026A-B59C-E30F37B4A560}"/>
                    </a:ext>
                  </a:extLst>
                </p:cNvPr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2" name="Google Shape;12132;g3acbb144eea_1_6349">
                  <a:extLst>
                    <a:ext uri="{FF2B5EF4-FFF2-40B4-BE49-F238E27FC236}">
                      <a16:creationId xmlns:a16="http://schemas.microsoft.com/office/drawing/2014/main" id="{415198DF-F1C0-2D73-F67B-7F9693CCAED6}"/>
                    </a:ext>
                  </a:extLst>
                </p:cNvPr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3" name="Google Shape;12133;g3acbb144eea_1_6349">
                  <a:extLst>
                    <a:ext uri="{FF2B5EF4-FFF2-40B4-BE49-F238E27FC236}">
                      <a16:creationId xmlns:a16="http://schemas.microsoft.com/office/drawing/2014/main" id="{2A2FA44E-25C9-1130-AC2F-0AA14960C433}"/>
                    </a:ext>
                  </a:extLst>
                </p:cNvPr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4" name="Google Shape;12134;g3acbb144eea_1_6349">
                  <a:extLst>
                    <a:ext uri="{FF2B5EF4-FFF2-40B4-BE49-F238E27FC236}">
                      <a16:creationId xmlns:a16="http://schemas.microsoft.com/office/drawing/2014/main" id="{7310DC0D-A98D-883A-3B7C-C6A44216F9AD}"/>
                    </a:ext>
                  </a:extLst>
                </p:cNvPr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5" name="Google Shape;12135;g3acbb144eea_1_6349">
                  <a:extLst>
                    <a:ext uri="{FF2B5EF4-FFF2-40B4-BE49-F238E27FC236}">
                      <a16:creationId xmlns:a16="http://schemas.microsoft.com/office/drawing/2014/main" id="{39383F85-9CCD-A835-954D-6F3C0FC12FF1}"/>
                    </a:ext>
                  </a:extLst>
                </p:cNvPr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6" name="Google Shape;12136;g3acbb144eea_1_6349">
                  <a:extLst>
                    <a:ext uri="{FF2B5EF4-FFF2-40B4-BE49-F238E27FC236}">
                      <a16:creationId xmlns:a16="http://schemas.microsoft.com/office/drawing/2014/main" id="{4B787B22-4D6D-0637-746F-A76F166ACAB8}"/>
                    </a:ext>
                  </a:extLst>
                </p:cNvPr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7" name="Google Shape;12137;g3acbb144eea_1_6349">
                  <a:extLst>
                    <a:ext uri="{FF2B5EF4-FFF2-40B4-BE49-F238E27FC236}">
                      <a16:creationId xmlns:a16="http://schemas.microsoft.com/office/drawing/2014/main" id="{1B58A5A6-38FA-B72F-4915-C0AD9ADB7D44}"/>
                    </a:ext>
                  </a:extLst>
                </p:cNvPr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8" name="Google Shape;12138;g3acbb144eea_1_6349">
                  <a:extLst>
                    <a:ext uri="{FF2B5EF4-FFF2-40B4-BE49-F238E27FC236}">
                      <a16:creationId xmlns:a16="http://schemas.microsoft.com/office/drawing/2014/main" id="{931FE0B1-B072-A872-E682-EE2F9B9EAC44}"/>
                    </a:ext>
                  </a:extLst>
                </p:cNvPr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39" name="Google Shape;12139;g3acbb144eea_1_6349">
                <a:extLst>
                  <a:ext uri="{FF2B5EF4-FFF2-40B4-BE49-F238E27FC236}">
                    <a16:creationId xmlns:a16="http://schemas.microsoft.com/office/drawing/2014/main" id="{EF2D3F46-51BE-9460-839E-D57E7DD81961}"/>
                  </a:ext>
                </a:extLst>
              </p:cNvPr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2140" name="Google Shape;12140;g3acbb144eea_1_6349">
                  <a:extLst>
                    <a:ext uri="{FF2B5EF4-FFF2-40B4-BE49-F238E27FC236}">
                      <a16:creationId xmlns:a16="http://schemas.microsoft.com/office/drawing/2014/main" id="{0CEB3763-20BB-0BF9-82C1-C8A6F7CA0825}"/>
                    </a:ext>
                  </a:extLst>
                </p:cNvPr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1" name="Google Shape;12141;g3acbb144eea_1_6349">
                  <a:extLst>
                    <a:ext uri="{FF2B5EF4-FFF2-40B4-BE49-F238E27FC236}">
                      <a16:creationId xmlns:a16="http://schemas.microsoft.com/office/drawing/2014/main" id="{9C3909A0-7821-5D31-7E9A-902BEBD4D675}"/>
                    </a:ext>
                  </a:extLst>
                </p:cNvPr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2" name="Google Shape;12142;g3acbb144eea_1_6349">
                  <a:extLst>
                    <a:ext uri="{FF2B5EF4-FFF2-40B4-BE49-F238E27FC236}">
                      <a16:creationId xmlns:a16="http://schemas.microsoft.com/office/drawing/2014/main" id="{437F3B04-7950-04F8-6C0D-7C08C6CA2141}"/>
                    </a:ext>
                  </a:extLst>
                </p:cNvPr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3" name="Google Shape;12143;g3acbb144eea_1_6349">
                  <a:extLst>
                    <a:ext uri="{FF2B5EF4-FFF2-40B4-BE49-F238E27FC236}">
                      <a16:creationId xmlns:a16="http://schemas.microsoft.com/office/drawing/2014/main" id="{01FBB842-40F4-FFB1-F2BD-08B8986436EF}"/>
                    </a:ext>
                  </a:extLst>
                </p:cNvPr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4" name="Google Shape;12144;g3acbb144eea_1_6349">
                  <a:extLst>
                    <a:ext uri="{FF2B5EF4-FFF2-40B4-BE49-F238E27FC236}">
                      <a16:creationId xmlns:a16="http://schemas.microsoft.com/office/drawing/2014/main" id="{2513CA98-844D-E297-2D9E-C431B9DEBA25}"/>
                    </a:ext>
                  </a:extLst>
                </p:cNvPr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5" name="Google Shape;12145;g3acbb144eea_1_6349">
                  <a:extLst>
                    <a:ext uri="{FF2B5EF4-FFF2-40B4-BE49-F238E27FC236}">
                      <a16:creationId xmlns:a16="http://schemas.microsoft.com/office/drawing/2014/main" id="{3CDE0372-01D2-9EDA-3C4F-3BABB4F61149}"/>
                    </a:ext>
                  </a:extLst>
                </p:cNvPr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6" name="Google Shape;12146;g3acbb144eea_1_6349">
                  <a:extLst>
                    <a:ext uri="{FF2B5EF4-FFF2-40B4-BE49-F238E27FC236}">
                      <a16:creationId xmlns:a16="http://schemas.microsoft.com/office/drawing/2014/main" id="{D60F79BE-EB17-8100-CEB6-43B3AC1FFB17}"/>
                    </a:ext>
                  </a:extLst>
                </p:cNvPr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7" name="Google Shape;12147;g3acbb144eea_1_6349">
                  <a:extLst>
                    <a:ext uri="{FF2B5EF4-FFF2-40B4-BE49-F238E27FC236}">
                      <a16:creationId xmlns:a16="http://schemas.microsoft.com/office/drawing/2014/main" id="{68335A44-A06B-A5C0-07E1-6D87A4BE1115}"/>
                    </a:ext>
                  </a:extLst>
                </p:cNvPr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8" name="Google Shape;12148;g3acbb144eea_1_6349">
                  <a:extLst>
                    <a:ext uri="{FF2B5EF4-FFF2-40B4-BE49-F238E27FC236}">
                      <a16:creationId xmlns:a16="http://schemas.microsoft.com/office/drawing/2014/main" id="{C54B90B0-EE5C-EAFD-D882-82A6D9A1848F}"/>
                    </a:ext>
                  </a:extLst>
                </p:cNvPr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9" name="Google Shape;12149;g3acbb144eea_1_6349">
                  <a:extLst>
                    <a:ext uri="{FF2B5EF4-FFF2-40B4-BE49-F238E27FC236}">
                      <a16:creationId xmlns:a16="http://schemas.microsoft.com/office/drawing/2014/main" id="{DF9EC786-D602-2F5C-A15C-0F55EE20CBB1}"/>
                    </a:ext>
                  </a:extLst>
                </p:cNvPr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0" name="Google Shape;12150;g3acbb144eea_1_6349">
                  <a:extLst>
                    <a:ext uri="{FF2B5EF4-FFF2-40B4-BE49-F238E27FC236}">
                      <a16:creationId xmlns:a16="http://schemas.microsoft.com/office/drawing/2014/main" id="{DFF3A6E3-2F31-4879-2286-E2E42305AB72}"/>
                    </a:ext>
                  </a:extLst>
                </p:cNvPr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1" name="Google Shape;12151;g3acbb144eea_1_6349">
                  <a:extLst>
                    <a:ext uri="{FF2B5EF4-FFF2-40B4-BE49-F238E27FC236}">
                      <a16:creationId xmlns:a16="http://schemas.microsoft.com/office/drawing/2014/main" id="{17EB557A-F5DA-7350-9916-5FDA95F5EE8C}"/>
                    </a:ext>
                  </a:extLst>
                </p:cNvPr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2" name="Google Shape;12152;g3acbb144eea_1_6349">
                  <a:extLst>
                    <a:ext uri="{FF2B5EF4-FFF2-40B4-BE49-F238E27FC236}">
                      <a16:creationId xmlns:a16="http://schemas.microsoft.com/office/drawing/2014/main" id="{3AB62418-CC5D-5762-902A-7751BE65CDE0}"/>
                    </a:ext>
                  </a:extLst>
                </p:cNvPr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3" name="Google Shape;12153;g3acbb144eea_1_6349">
                  <a:extLst>
                    <a:ext uri="{FF2B5EF4-FFF2-40B4-BE49-F238E27FC236}">
                      <a16:creationId xmlns:a16="http://schemas.microsoft.com/office/drawing/2014/main" id="{A2F476F6-728A-E45F-262E-3124428EC36C}"/>
                    </a:ext>
                  </a:extLst>
                </p:cNvPr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4" name="Google Shape;12154;g3acbb144eea_1_6349">
                  <a:extLst>
                    <a:ext uri="{FF2B5EF4-FFF2-40B4-BE49-F238E27FC236}">
                      <a16:creationId xmlns:a16="http://schemas.microsoft.com/office/drawing/2014/main" id="{DA22AC62-C8C0-660F-1F9A-4012E6946669}"/>
                    </a:ext>
                  </a:extLst>
                </p:cNvPr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5" name="Google Shape;12155;g3acbb144eea_1_6349">
                  <a:extLst>
                    <a:ext uri="{FF2B5EF4-FFF2-40B4-BE49-F238E27FC236}">
                      <a16:creationId xmlns:a16="http://schemas.microsoft.com/office/drawing/2014/main" id="{38195946-B9BC-6D66-426A-74ED8A85B570}"/>
                    </a:ext>
                  </a:extLst>
                </p:cNvPr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6" name="Google Shape;12156;g3acbb144eea_1_6349">
                  <a:extLst>
                    <a:ext uri="{FF2B5EF4-FFF2-40B4-BE49-F238E27FC236}">
                      <a16:creationId xmlns:a16="http://schemas.microsoft.com/office/drawing/2014/main" id="{28F2862E-BD28-95C0-48EA-F234DD744052}"/>
                    </a:ext>
                  </a:extLst>
                </p:cNvPr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7" name="Google Shape;12157;g3acbb144eea_1_6349">
                  <a:extLst>
                    <a:ext uri="{FF2B5EF4-FFF2-40B4-BE49-F238E27FC236}">
                      <a16:creationId xmlns:a16="http://schemas.microsoft.com/office/drawing/2014/main" id="{7A5E8B6C-0E35-385E-63EC-C3F7AE8974A7}"/>
                    </a:ext>
                  </a:extLst>
                </p:cNvPr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8" name="Google Shape;12158;g3acbb144eea_1_6349">
                  <a:extLst>
                    <a:ext uri="{FF2B5EF4-FFF2-40B4-BE49-F238E27FC236}">
                      <a16:creationId xmlns:a16="http://schemas.microsoft.com/office/drawing/2014/main" id="{CA0F6B09-9E46-8D9D-581F-068F595A919E}"/>
                    </a:ext>
                  </a:extLst>
                </p:cNvPr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9" name="Google Shape;12159;g3acbb144eea_1_6349">
                  <a:extLst>
                    <a:ext uri="{FF2B5EF4-FFF2-40B4-BE49-F238E27FC236}">
                      <a16:creationId xmlns:a16="http://schemas.microsoft.com/office/drawing/2014/main" id="{377B8EE9-25D5-29D7-86A7-4E2CD184BD2C}"/>
                    </a:ext>
                  </a:extLst>
                </p:cNvPr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0" name="Google Shape;12160;g3acbb144eea_1_6349">
                  <a:extLst>
                    <a:ext uri="{FF2B5EF4-FFF2-40B4-BE49-F238E27FC236}">
                      <a16:creationId xmlns:a16="http://schemas.microsoft.com/office/drawing/2014/main" id="{32E1DAB0-C707-9246-4E17-9B903BC70E71}"/>
                    </a:ext>
                  </a:extLst>
                </p:cNvPr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1" name="Google Shape;12161;g3acbb144eea_1_6349">
                  <a:extLst>
                    <a:ext uri="{FF2B5EF4-FFF2-40B4-BE49-F238E27FC236}">
                      <a16:creationId xmlns:a16="http://schemas.microsoft.com/office/drawing/2014/main" id="{28754F38-3A90-BC19-E59B-2906BFC5BD2A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2" name="Google Shape;12162;g3acbb144eea_1_6349">
                  <a:extLst>
                    <a:ext uri="{FF2B5EF4-FFF2-40B4-BE49-F238E27FC236}">
                      <a16:creationId xmlns:a16="http://schemas.microsoft.com/office/drawing/2014/main" id="{98A76CA3-D9C8-71B1-FD1D-C0270F7D3C17}"/>
                    </a:ext>
                  </a:extLst>
                </p:cNvPr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3" name="Google Shape;12163;g3acbb144eea_1_6349">
                  <a:extLst>
                    <a:ext uri="{FF2B5EF4-FFF2-40B4-BE49-F238E27FC236}">
                      <a16:creationId xmlns:a16="http://schemas.microsoft.com/office/drawing/2014/main" id="{05031807-85BD-8B30-406D-32CA75B58633}"/>
                    </a:ext>
                  </a:extLst>
                </p:cNvPr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4" name="Google Shape;12164;g3acbb144eea_1_6349">
                  <a:extLst>
                    <a:ext uri="{FF2B5EF4-FFF2-40B4-BE49-F238E27FC236}">
                      <a16:creationId xmlns:a16="http://schemas.microsoft.com/office/drawing/2014/main" id="{D47BEB30-6627-5FD5-83AB-DD5D49885264}"/>
                    </a:ext>
                  </a:extLst>
                </p:cNvPr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5" name="Google Shape;12165;g3acbb144eea_1_6349">
                  <a:extLst>
                    <a:ext uri="{FF2B5EF4-FFF2-40B4-BE49-F238E27FC236}">
                      <a16:creationId xmlns:a16="http://schemas.microsoft.com/office/drawing/2014/main" id="{A9E9AE59-A7E2-A04C-AA8F-15B3CAF1E6D0}"/>
                    </a:ext>
                  </a:extLst>
                </p:cNvPr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6" name="Google Shape;12166;g3acbb144eea_1_6349">
                  <a:extLst>
                    <a:ext uri="{FF2B5EF4-FFF2-40B4-BE49-F238E27FC236}">
                      <a16:creationId xmlns:a16="http://schemas.microsoft.com/office/drawing/2014/main" id="{7B7C255E-DE1D-563A-F342-C765FA8C7F44}"/>
                    </a:ext>
                  </a:extLst>
                </p:cNvPr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7" name="Google Shape;12167;g3acbb144eea_1_6349">
                  <a:extLst>
                    <a:ext uri="{FF2B5EF4-FFF2-40B4-BE49-F238E27FC236}">
                      <a16:creationId xmlns:a16="http://schemas.microsoft.com/office/drawing/2014/main" id="{A786CBE2-E7EC-7551-59EE-21B7DC826B28}"/>
                    </a:ext>
                  </a:extLst>
                </p:cNvPr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8" name="Google Shape;12168;g3acbb144eea_1_6349">
                  <a:extLst>
                    <a:ext uri="{FF2B5EF4-FFF2-40B4-BE49-F238E27FC236}">
                      <a16:creationId xmlns:a16="http://schemas.microsoft.com/office/drawing/2014/main" id="{2B43D68E-6E72-57BC-886E-C3738D313312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9" name="Google Shape;12169;g3acbb144eea_1_6349">
                  <a:extLst>
                    <a:ext uri="{FF2B5EF4-FFF2-40B4-BE49-F238E27FC236}">
                      <a16:creationId xmlns:a16="http://schemas.microsoft.com/office/drawing/2014/main" id="{85BAD20C-053C-3AE4-4D50-B6077EBB476E}"/>
                    </a:ext>
                  </a:extLst>
                </p:cNvPr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0" name="Google Shape;12170;g3acbb144eea_1_6349">
                  <a:extLst>
                    <a:ext uri="{FF2B5EF4-FFF2-40B4-BE49-F238E27FC236}">
                      <a16:creationId xmlns:a16="http://schemas.microsoft.com/office/drawing/2014/main" id="{3E55BB51-0A6A-2009-4192-F0E0629F5B44}"/>
                    </a:ext>
                  </a:extLst>
                </p:cNvPr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1" name="Google Shape;12171;g3acbb144eea_1_6349">
                  <a:extLst>
                    <a:ext uri="{FF2B5EF4-FFF2-40B4-BE49-F238E27FC236}">
                      <a16:creationId xmlns:a16="http://schemas.microsoft.com/office/drawing/2014/main" id="{E2BF34EB-8C2A-F6C9-84D0-49F3B62A386D}"/>
                    </a:ext>
                  </a:extLst>
                </p:cNvPr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2" name="Google Shape;12172;g3acbb144eea_1_6349">
                  <a:extLst>
                    <a:ext uri="{FF2B5EF4-FFF2-40B4-BE49-F238E27FC236}">
                      <a16:creationId xmlns:a16="http://schemas.microsoft.com/office/drawing/2014/main" id="{C3C7B319-09A9-B74F-4852-EA413031515F}"/>
                    </a:ext>
                  </a:extLst>
                </p:cNvPr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3" name="Google Shape;12173;g3acbb144eea_1_6349">
                  <a:extLst>
                    <a:ext uri="{FF2B5EF4-FFF2-40B4-BE49-F238E27FC236}">
                      <a16:creationId xmlns:a16="http://schemas.microsoft.com/office/drawing/2014/main" id="{69F82BFD-3383-275C-B275-CDAF87D16D96}"/>
                    </a:ext>
                  </a:extLst>
                </p:cNvPr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4" name="Google Shape;12174;g3acbb144eea_1_6349">
                  <a:extLst>
                    <a:ext uri="{FF2B5EF4-FFF2-40B4-BE49-F238E27FC236}">
                      <a16:creationId xmlns:a16="http://schemas.microsoft.com/office/drawing/2014/main" id="{23210855-F7C4-0AF9-9FED-94A68FA6A383}"/>
                    </a:ext>
                  </a:extLst>
                </p:cNvPr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5" name="Google Shape;12175;g3acbb144eea_1_6349">
                  <a:extLst>
                    <a:ext uri="{FF2B5EF4-FFF2-40B4-BE49-F238E27FC236}">
                      <a16:creationId xmlns:a16="http://schemas.microsoft.com/office/drawing/2014/main" id="{F1E55D60-E421-E721-9BBF-06755FCDFC88}"/>
                    </a:ext>
                  </a:extLst>
                </p:cNvPr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6" name="Google Shape;12176;g3acbb144eea_1_6349">
                  <a:extLst>
                    <a:ext uri="{FF2B5EF4-FFF2-40B4-BE49-F238E27FC236}">
                      <a16:creationId xmlns:a16="http://schemas.microsoft.com/office/drawing/2014/main" id="{E5A14FFB-6710-FD63-E69F-C1146A8E4A72}"/>
                    </a:ext>
                  </a:extLst>
                </p:cNvPr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7" name="Google Shape;12177;g3acbb144eea_1_6349">
                  <a:extLst>
                    <a:ext uri="{FF2B5EF4-FFF2-40B4-BE49-F238E27FC236}">
                      <a16:creationId xmlns:a16="http://schemas.microsoft.com/office/drawing/2014/main" id="{5418B16B-7927-2C10-13E4-4F5BEE38EE54}"/>
                    </a:ext>
                  </a:extLst>
                </p:cNvPr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8" name="Google Shape;12178;g3acbb144eea_1_6349">
                  <a:extLst>
                    <a:ext uri="{FF2B5EF4-FFF2-40B4-BE49-F238E27FC236}">
                      <a16:creationId xmlns:a16="http://schemas.microsoft.com/office/drawing/2014/main" id="{471917BB-45B9-480B-4437-4AFC4BC103CD}"/>
                    </a:ext>
                  </a:extLst>
                </p:cNvPr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9" name="Google Shape;12179;g3acbb144eea_1_6349">
                  <a:extLst>
                    <a:ext uri="{FF2B5EF4-FFF2-40B4-BE49-F238E27FC236}">
                      <a16:creationId xmlns:a16="http://schemas.microsoft.com/office/drawing/2014/main" id="{099C13B0-1DA8-F32E-207B-8DF1AC8E5CFE}"/>
                    </a:ext>
                  </a:extLst>
                </p:cNvPr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0" name="Google Shape;12180;g3acbb144eea_1_6349">
                  <a:extLst>
                    <a:ext uri="{FF2B5EF4-FFF2-40B4-BE49-F238E27FC236}">
                      <a16:creationId xmlns:a16="http://schemas.microsoft.com/office/drawing/2014/main" id="{B5AAA499-9D5A-2646-0EB1-F3C817A1E1A9}"/>
                    </a:ext>
                  </a:extLst>
                </p:cNvPr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1" name="Google Shape;12181;g3acbb144eea_1_6349">
                  <a:extLst>
                    <a:ext uri="{FF2B5EF4-FFF2-40B4-BE49-F238E27FC236}">
                      <a16:creationId xmlns:a16="http://schemas.microsoft.com/office/drawing/2014/main" id="{DF78F949-EF91-A280-75BF-B0DAF709BC3A}"/>
                    </a:ext>
                  </a:extLst>
                </p:cNvPr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2" name="Google Shape;12182;g3acbb144eea_1_6349">
                  <a:extLst>
                    <a:ext uri="{FF2B5EF4-FFF2-40B4-BE49-F238E27FC236}">
                      <a16:creationId xmlns:a16="http://schemas.microsoft.com/office/drawing/2014/main" id="{95420E82-DF44-97C3-3B25-302BA00D647F}"/>
                    </a:ext>
                  </a:extLst>
                </p:cNvPr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3" name="Google Shape;12183;g3acbb144eea_1_6349">
                  <a:extLst>
                    <a:ext uri="{FF2B5EF4-FFF2-40B4-BE49-F238E27FC236}">
                      <a16:creationId xmlns:a16="http://schemas.microsoft.com/office/drawing/2014/main" id="{26EADCCF-3ADC-6C5C-1CA0-5D520A675090}"/>
                    </a:ext>
                  </a:extLst>
                </p:cNvPr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4" name="Google Shape;12184;g3acbb144eea_1_6349">
                  <a:extLst>
                    <a:ext uri="{FF2B5EF4-FFF2-40B4-BE49-F238E27FC236}">
                      <a16:creationId xmlns:a16="http://schemas.microsoft.com/office/drawing/2014/main" id="{193E509C-0852-405A-2806-9C8F65687AB6}"/>
                    </a:ext>
                  </a:extLst>
                </p:cNvPr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5" name="Google Shape;12185;g3acbb144eea_1_6349">
                  <a:extLst>
                    <a:ext uri="{FF2B5EF4-FFF2-40B4-BE49-F238E27FC236}">
                      <a16:creationId xmlns:a16="http://schemas.microsoft.com/office/drawing/2014/main" id="{DA0255E7-092B-7B6D-DB42-C2955889AB7A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6" name="Google Shape;12186;g3acbb144eea_1_6349">
                  <a:extLst>
                    <a:ext uri="{FF2B5EF4-FFF2-40B4-BE49-F238E27FC236}">
                      <a16:creationId xmlns:a16="http://schemas.microsoft.com/office/drawing/2014/main" id="{546D7561-62B3-FBD7-3F63-1E0011195F4C}"/>
                    </a:ext>
                  </a:extLst>
                </p:cNvPr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7" name="Google Shape;12187;g3acbb144eea_1_6349">
                  <a:extLst>
                    <a:ext uri="{FF2B5EF4-FFF2-40B4-BE49-F238E27FC236}">
                      <a16:creationId xmlns:a16="http://schemas.microsoft.com/office/drawing/2014/main" id="{C4F5423B-D665-B2BA-F624-D63D37DEC0D0}"/>
                    </a:ext>
                  </a:extLst>
                </p:cNvPr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8" name="Google Shape;12188;g3acbb144eea_1_6349">
                  <a:extLst>
                    <a:ext uri="{FF2B5EF4-FFF2-40B4-BE49-F238E27FC236}">
                      <a16:creationId xmlns:a16="http://schemas.microsoft.com/office/drawing/2014/main" id="{B04C0840-7B03-E8E4-5808-D63F5CFC4A5B}"/>
                    </a:ext>
                  </a:extLst>
                </p:cNvPr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9" name="Google Shape;12189;g3acbb144eea_1_6349">
                  <a:extLst>
                    <a:ext uri="{FF2B5EF4-FFF2-40B4-BE49-F238E27FC236}">
                      <a16:creationId xmlns:a16="http://schemas.microsoft.com/office/drawing/2014/main" id="{CD5348A9-EC27-A4D9-B7B7-870300C3D2B0}"/>
                    </a:ext>
                  </a:extLst>
                </p:cNvPr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0" name="Google Shape;12190;g3acbb144eea_1_6349">
                  <a:extLst>
                    <a:ext uri="{FF2B5EF4-FFF2-40B4-BE49-F238E27FC236}">
                      <a16:creationId xmlns:a16="http://schemas.microsoft.com/office/drawing/2014/main" id="{C7C9F8B3-C9C0-BB1A-1871-6847C5A212C0}"/>
                    </a:ext>
                  </a:extLst>
                </p:cNvPr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1" name="Google Shape;12191;g3acbb144eea_1_6349">
                  <a:extLst>
                    <a:ext uri="{FF2B5EF4-FFF2-40B4-BE49-F238E27FC236}">
                      <a16:creationId xmlns:a16="http://schemas.microsoft.com/office/drawing/2014/main" id="{0E576A4F-AA23-1AC6-9813-60E8255C81F9}"/>
                    </a:ext>
                  </a:extLst>
                </p:cNvPr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2" name="Google Shape;12192;g3acbb144eea_1_6349">
                  <a:extLst>
                    <a:ext uri="{FF2B5EF4-FFF2-40B4-BE49-F238E27FC236}">
                      <a16:creationId xmlns:a16="http://schemas.microsoft.com/office/drawing/2014/main" id="{F9F8CB5D-65E0-4FB0-1290-7770A9032CBB}"/>
                    </a:ext>
                  </a:extLst>
                </p:cNvPr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3" name="Google Shape;12193;g3acbb144eea_1_6349">
                  <a:extLst>
                    <a:ext uri="{FF2B5EF4-FFF2-40B4-BE49-F238E27FC236}">
                      <a16:creationId xmlns:a16="http://schemas.microsoft.com/office/drawing/2014/main" id="{A7107643-AF75-D0EF-EB52-B820D30A9190}"/>
                    </a:ext>
                  </a:extLst>
                </p:cNvPr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4" name="Google Shape;12194;g3acbb144eea_1_6349">
                  <a:extLst>
                    <a:ext uri="{FF2B5EF4-FFF2-40B4-BE49-F238E27FC236}">
                      <a16:creationId xmlns:a16="http://schemas.microsoft.com/office/drawing/2014/main" id="{20406CEC-D961-2979-2F3B-E27765EE398B}"/>
                    </a:ext>
                  </a:extLst>
                </p:cNvPr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5" name="Google Shape;12195;g3acbb144eea_1_6349">
                  <a:extLst>
                    <a:ext uri="{FF2B5EF4-FFF2-40B4-BE49-F238E27FC236}">
                      <a16:creationId xmlns:a16="http://schemas.microsoft.com/office/drawing/2014/main" id="{3809ED69-D8FF-08D7-CF0C-C4A2F263E257}"/>
                    </a:ext>
                  </a:extLst>
                </p:cNvPr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6" name="Google Shape;12196;g3acbb144eea_1_6349">
                  <a:extLst>
                    <a:ext uri="{FF2B5EF4-FFF2-40B4-BE49-F238E27FC236}">
                      <a16:creationId xmlns:a16="http://schemas.microsoft.com/office/drawing/2014/main" id="{6272D602-AB2F-F3C0-50AE-12BC50686E5F}"/>
                    </a:ext>
                  </a:extLst>
                </p:cNvPr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7" name="Google Shape;12197;g3acbb144eea_1_6349">
                  <a:extLst>
                    <a:ext uri="{FF2B5EF4-FFF2-40B4-BE49-F238E27FC236}">
                      <a16:creationId xmlns:a16="http://schemas.microsoft.com/office/drawing/2014/main" id="{FFD6DBBD-2788-DE86-A473-E0A600C78A8D}"/>
                    </a:ext>
                  </a:extLst>
                </p:cNvPr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8" name="Google Shape;12198;g3acbb144eea_1_6349">
                  <a:extLst>
                    <a:ext uri="{FF2B5EF4-FFF2-40B4-BE49-F238E27FC236}">
                      <a16:creationId xmlns:a16="http://schemas.microsoft.com/office/drawing/2014/main" id="{5808569C-CE11-4861-B0EC-89CFFEC9BAF1}"/>
                    </a:ext>
                  </a:extLst>
                </p:cNvPr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9" name="Google Shape;12199;g3acbb144eea_1_6349">
                  <a:extLst>
                    <a:ext uri="{FF2B5EF4-FFF2-40B4-BE49-F238E27FC236}">
                      <a16:creationId xmlns:a16="http://schemas.microsoft.com/office/drawing/2014/main" id="{4CD7958F-2E2F-9294-1893-03132E5B876E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0" name="Google Shape;12200;g3acbb144eea_1_6349">
                  <a:extLst>
                    <a:ext uri="{FF2B5EF4-FFF2-40B4-BE49-F238E27FC236}">
                      <a16:creationId xmlns:a16="http://schemas.microsoft.com/office/drawing/2014/main" id="{5C545FD6-0C85-A1A1-046A-0520C36DAF56}"/>
                    </a:ext>
                  </a:extLst>
                </p:cNvPr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1" name="Google Shape;12201;g3acbb144eea_1_6349">
                  <a:extLst>
                    <a:ext uri="{FF2B5EF4-FFF2-40B4-BE49-F238E27FC236}">
                      <a16:creationId xmlns:a16="http://schemas.microsoft.com/office/drawing/2014/main" id="{E83D0EAB-E952-2CCB-F521-98601C658765}"/>
                    </a:ext>
                  </a:extLst>
                </p:cNvPr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2" name="Google Shape;12202;g3acbb144eea_1_6349">
                  <a:extLst>
                    <a:ext uri="{FF2B5EF4-FFF2-40B4-BE49-F238E27FC236}">
                      <a16:creationId xmlns:a16="http://schemas.microsoft.com/office/drawing/2014/main" id="{49398061-6E33-3DA1-1820-D5395B73F3F1}"/>
                    </a:ext>
                  </a:extLst>
                </p:cNvPr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3" name="Google Shape;12203;g3acbb144eea_1_6349">
                  <a:extLst>
                    <a:ext uri="{FF2B5EF4-FFF2-40B4-BE49-F238E27FC236}">
                      <a16:creationId xmlns:a16="http://schemas.microsoft.com/office/drawing/2014/main" id="{ED18B2B2-DB2C-B9A3-EBFF-D7CE95DBB719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4" name="Google Shape;12204;g3acbb144eea_1_6349">
                  <a:extLst>
                    <a:ext uri="{FF2B5EF4-FFF2-40B4-BE49-F238E27FC236}">
                      <a16:creationId xmlns:a16="http://schemas.microsoft.com/office/drawing/2014/main" id="{E84D2DD1-FB43-FE6D-8346-273A2BB29026}"/>
                    </a:ext>
                  </a:extLst>
                </p:cNvPr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5" name="Google Shape;12205;g3acbb144eea_1_6349">
                  <a:extLst>
                    <a:ext uri="{FF2B5EF4-FFF2-40B4-BE49-F238E27FC236}">
                      <a16:creationId xmlns:a16="http://schemas.microsoft.com/office/drawing/2014/main" id="{FBF0940D-BD41-B998-D3C4-E8A4627A8C5C}"/>
                    </a:ext>
                  </a:extLst>
                </p:cNvPr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6" name="Google Shape;12206;g3acbb144eea_1_6349">
                  <a:extLst>
                    <a:ext uri="{FF2B5EF4-FFF2-40B4-BE49-F238E27FC236}">
                      <a16:creationId xmlns:a16="http://schemas.microsoft.com/office/drawing/2014/main" id="{C398FC8A-C4E8-B8B5-36EB-7185877840C0}"/>
                    </a:ext>
                  </a:extLst>
                </p:cNvPr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7" name="Google Shape;12207;g3acbb144eea_1_6349">
                  <a:extLst>
                    <a:ext uri="{FF2B5EF4-FFF2-40B4-BE49-F238E27FC236}">
                      <a16:creationId xmlns:a16="http://schemas.microsoft.com/office/drawing/2014/main" id="{87778D43-D0FD-FAA8-F653-D4D1CA6FF0E2}"/>
                    </a:ext>
                  </a:extLst>
                </p:cNvPr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8" name="Google Shape;12208;g3acbb144eea_1_6349">
                  <a:extLst>
                    <a:ext uri="{FF2B5EF4-FFF2-40B4-BE49-F238E27FC236}">
                      <a16:creationId xmlns:a16="http://schemas.microsoft.com/office/drawing/2014/main" id="{6F8CB977-DBF2-C132-CCD6-DF234FD6CADB}"/>
                    </a:ext>
                  </a:extLst>
                </p:cNvPr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9" name="Google Shape;12209;g3acbb144eea_1_6349">
                  <a:extLst>
                    <a:ext uri="{FF2B5EF4-FFF2-40B4-BE49-F238E27FC236}">
                      <a16:creationId xmlns:a16="http://schemas.microsoft.com/office/drawing/2014/main" id="{9FE360D1-22A0-1E90-0E5C-D004E0BFA848}"/>
                    </a:ext>
                  </a:extLst>
                </p:cNvPr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0" name="Google Shape;12210;g3acbb144eea_1_6349">
                  <a:extLst>
                    <a:ext uri="{FF2B5EF4-FFF2-40B4-BE49-F238E27FC236}">
                      <a16:creationId xmlns:a16="http://schemas.microsoft.com/office/drawing/2014/main" id="{66519905-49E5-7D84-A599-C377A209D351}"/>
                    </a:ext>
                  </a:extLst>
                </p:cNvPr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1" name="Google Shape;12211;g3acbb144eea_1_6349">
                  <a:extLst>
                    <a:ext uri="{FF2B5EF4-FFF2-40B4-BE49-F238E27FC236}">
                      <a16:creationId xmlns:a16="http://schemas.microsoft.com/office/drawing/2014/main" id="{FDFBA2BF-AD46-8328-CA8E-1819DC1B78AA}"/>
                    </a:ext>
                  </a:extLst>
                </p:cNvPr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2" name="Google Shape;12212;g3acbb144eea_1_6349">
                  <a:extLst>
                    <a:ext uri="{FF2B5EF4-FFF2-40B4-BE49-F238E27FC236}">
                      <a16:creationId xmlns:a16="http://schemas.microsoft.com/office/drawing/2014/main" id="{3E8269ED-8683-3D47-160A-87D3318AF424}"/>
                    </a:ext>
                  </a:extLst>
                </p:cNvPr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3" name="Google Shape;12213;g3acbb144eea_1_6349">
                  <a:extLst>
                    <a:ext uri="{FF2B5EF4-FFF2-40B4-BE49-F238E27FC236}">
                      <a16:creationId xmlns:a16="http://schemas.microsoft.com/office/drawing/2014/main" id="{2C45A286-7672-E1B3-A3CE-4312A749A222}"/>
                    </a:ext>
                  </a:extLst>
                </p:cNvPr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4" name="Google Shape;12214;g3acbb144eea_1_6349">
                  <a:extLst>
                    <a:ext uri="{FF2B5EF4-FFF2-40B4-BE49-F238E27FC236}">
                      <a16:creationId xmlns:a16="http://schemas.microsoft.com/office/drawing/2014/main" id="{C3B83B86-77FA-8D3D-C520-EC5A3EFC31BD}"/>
                    </a:ext>
                  </a:extLst>
                </p:cNvPr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5" name="Google Shape;12215;g3acbb144eea_1_6349">
                  <a:extLst>
                    <a:ext uri="{FF2B5EF4-FFF2-40B4-BE49-F238E27FC236}">
                      <a16:creationId xmlns:a16="http://schemas.microsoft.com/office/drawing/2014/main" id="{27DDD0DF-9119-F0F4-FB78-8D07B7FA7326}"/>
                    </a:ext>
                  </a:extLst>
                </p:cNvPr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6" name="Google Shape;12216;g3acbb144eea_1_6349">
                  <a:extLst>
                    <a:ext uri="{FF2B5EF4-FFF2-40B4-BE49-F238E27FC236}">
                      <a16:creationId xmlns:a16="http://schemas.microsoft.com/office/drawing/2014/main" id="{B614F8F4-9761-333E-0609-327D1612BE1A}"/>
                    </a:ext>
                  </a:extLst>
                </p:cNvPr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7" name="Google Shape;12217;g3acbb144eea_1_6349">
                  <a:extLst>
                    <a:ext uri="{FF2B5EF4-FFF2-40B4-BE49-F238E27FC236}">
                      <a16:creationId xmlns:a16="http://schemas.microsoft.com/office/drawing/2014/main" id="{58AC7DAD-36B5-5E4A-D8CA-BD5535CC56E0}"/>
                    </a:ext>
                  </a:extLst>
                </p:cNvPr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8" name="Google Shape;12218;g3acbb144eea_1_6349">
                  <a:extLst>
                    <a:ext uri="{FF2B5EF4-FFF2-40B4-BE49-F238E27FC236}">
                      <a16:creationId xmlns:a16="http://schemas.microsoft.com/office/drawing/2014/main" id="{684CFF0C-08A9-1D54-258E-61DF9FF8BBE0}"/>
                    </a:ext>
                  </a:extLst>
                </p:cNvPr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9" name="Google Shape;12219;g3acbb144eea_1_6349">
                  <a:extLst>
                    <a:ext uri="{FF2B5EF4-FFF2-40B4-BE49-F238E27FC236}">
                      <a16:creationId xmlns:a16="http://schemas.microsoft.com/office/drawing/2014/main" id="{EC9929CB-167E-C7F6-FA04-C2F036EF3591}"/>
                    </a:ext>
                  </a:extLst>
                </p:cNvPr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0" name="Google Shape;12220;g3acbb144eea_1_6349">
                  <a:extLst>
                    <a:ext uri="{FF2B5EF4-FFF2-40B4-BE49-F238E27FC236}">
                      <a16:creationId xmlns:a16="http://schemas.microsoft.com/office/drawing/2014/main" id="{07A0EE25-C29E-D634-6EB1-4523E8EE0355}"/>
                    </a:ext>
                  </a:extLst>
                </p:cNvPr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1" name="Google Shape;12221;g3acbb144eea_1_6349">
                  <a:extLst>
                    <a:ext uri="{FF2B5EF4-FFF2-40B4-BE49-F238E27FC236}">
                      <a16:creationId xmlns:a16="http://schemas.microsoft.com/office/drawing/2014/main" id="{5E06EF70-EA2C-6DFF-5381-D5BD9ADF8691}"/>
                    </a:ext>
                  </a:extLst>
                </p:cNvPr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2" name="Google Shape;12222;g3acbb144eea_1_6349">
                  <a:extLst>
                    <a:ext uri="{FF2B5EF4-FFF2-40B4-BE49-F238E27FC236}">
                      <a16:creationId xmlns:a16="http://schemas.microsoft.com/office/drawing/2014/main" id="{63B82D43-E3E2-D106-D30B-D7BBFFBEBE3F}"/>
                    </a:ext>
                  </a:extLst>
                </p:cNvPr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3" name="Google Shape;12223;g3acbb144eea_1_6349">
                  <a:extLst>
                    <a:ext uri="{FF2B5EF4-FFF2-40B4-BE49-F238E27FC236}">
                      <a16:creationId xmlns:a16="http://schemas.microsoft.com/office/drawing/2014/main" id="{70E1173D-5F26-CCF6-A0A0-CFB8AEF13466}"/>
                    </a:ext>
                  </a:extLst>
                </p:cNvPr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4" name="Google Shape;12224;g3acbb144eea_1_6349">
                  <a:extLst>
                    <a:ext uri="{FF2B5EF4-FFF2-40B4-BE49-F238E27FC236}">
                      <a16:creationId xmlns:a16="http://schemas.microsoft.com/office/drawing/2014/main" id="{5E12FCC7-FD19-110C-4561-94B1F1F3E410}"/>
                    </a:ext>
                  </a:extLst>
                </p:cNvPr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5" name="Google Shape;12225;g3acbb144eea_1_6349">
                  <a:extLst>
                    <a:ext uri="{FF2B5EF4-FFF2-40B4-BE49-F238E27FC236}">
                      <a16:creationId xmlns:a16="http://schemas.microsoft.com/office/drawing/2014/main" id="{8E60335D-B88D-6D6D-AC98-9F7C97C0A9F0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6" name="Google Shape;12226;g3acbb144eea_1_6349">
                  <a:extLst>
                    <a:ext uri="{FF2B5EF4-FFF2-40B4-BE49-F238E27FC236}">
                      <a16:creationId xmlns:a16="http://schemas.microsoft.com/office/drawing/2014/main" id="{03CAE70B-930D-AE87-AAD2-3B1862A7BEFC}"/>
                    </a:ext>
                  </a:extLst>
                </p:cNvPr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7" name="Google Shape;12227;g3acbb144eea_1_6349">
                  <a:extLst>
                    <a:ext uri="{FF2B5EF4-FFF2-40B4-BE49-F238E27FC236}">
                      <a16:creationId xmlns:a16="http://schemas.microsoft.com/office/drawing/2014/main" id="{2B755004-292C-420B-0459-8B7F4FCCBF12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8" name="Google Shape;12228;g3acbb144eea_1_6349">
                  <a:extLst>
                    <a:ext uri="{FF2B5EF4-FFF2-40B4-BE49-F238E27FC236}">
                      <a16:creationId xmlns:a16="http://schemas.microsoft.com/office/drawing/2014/main" id="{47059B80-1C70-515C-4A7E-1683252AFA93}"/>
                    </a:ext>
                  </a:extLst>
                </p:cNvPr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9" name="Google Shape;12229;g3acbb144eea_1_6349">
                  <a:extLst>
                    <a:ext uri="{FF2B5EF4-FFF2-40B4-BE49-F238E27FC236}">
                      <a16:creationId xmlns:a16="http://schemas.microsoft.com/office/drawing/2014/main" id="{A24AF9F3-772E-B288-D0ED-B543CE4E9348}"/>
                    </a:ext>
                  </a:extLst>
                </p:cNvPr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0" name="Google Shape;12230;g3acbb144eea_1_6349">
                  <a:extLst>
                    <a:ext uri="{FF2B5EF4-FFF2-40B4-BE49-F238E27FC236}">
                      <a16:creationId xmlns:a16="http://schemas.microsoft.com/office/drawing/2014/main" id="{082575FF-DE12-6936-092E-65D1677246C1}"/>
                    </a:ext>
                  </a:extLst>
                </p:cNvPr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1" name="Google Shape;12231;g3acbb144eea_1_6349">
                  <a:extLst>
                    <a:ext uri="{FF2B5EF4-FFF2-40B4-BE49-F238E27FC236}">
                      <a16:creationId xmlns:a16="http://schemas.microsoft.com/office/drawing/2014/main" id="{9BE66718-D9B7-5D4A-FB71-4F410E5A5E80}"/>
                    </a:ext>
                  </a:extLst>
                </p:cNvPr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2" name="Google Shape;12232;g3acbb144eea_1_6349">
                  <a:extLst>
                    <a:ext uri="{FF2B5EF4-FFF2-40B4-BE49-F238E27FC236}">
                      <a16:creationId xmlns:a16="http://schemas.microsoft.com/office/drawing/2014/main" id="{DC37764F-EDA3-B0C2-8D00-49711E2B2001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3" name="Google Shape;12233;g3acbb144eea_1_6349">
                  <a:extLst>
                    <a:ext uri="{FF2B5EF4-FFF2-40B4-BE49-F238E27FC236}">
                      <a16:creationId xmlns:a16="http://schemas.microsoft.com/office/drawing/2014/main" id="{30564821-71CD-06E2-C4F1-35FF88D96A09}"/>
                    </a:ext>
                  </a:extLst>
                </p:cNvPr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4" name="Google Shape;12234;g3acbb144eea_1_6349">
                  <a:extLst>
                    <a:ext uri="{FF2B5EF4-FFF2-40B4-BE49-F238E27FC236}">
                      <a16:creationId xmlns:a16="http://schemas.microsoft.com/office/drawing/2014/main" id="{0507C727-710B-169B-326C-648531A4363D}"/>
                    </a:ext>
                  </a:extLst>
                </p:cNvPr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5" name="Google Shape;12235;g3acbb144eea_1_6349">
                  <a:extLst>
                    <a:ext uri="{FF2B5EF4-FFF2-40B4-BE49-F238E27FC236}">
                      <a16:creationId xmlns:a16="http://schemas.microsoft.com/office/drawing/2014/main" id="{6EBCC464-F720-7DC5-35CD-A57C84711B81}"/>
                    </a:ext>
                  </a:extLst>
                </p:cNvPr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6" name="Google Shape;12236;g3acbb144eea_1_6349">
                  <a:extLst>
                    <a:ext uri="{FF2B5EF4-FFF2-40B4-BE49-F238E27FC236}">
                      <a16:creationId xmlns:a16="http://schemas.microsoft.com/office/drawing/2014/main" id="{FC0FF821-C283-DBA3-07AC-C208070184AA}"/>
                    </a:ext>
                  </a:extLst>
                </p:cNvPr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7" name="Google Shape;12237;g3acbb144eea_1_6349">
                  <a:extLst>
                    <a:ext uri="{FF2B5EF4-FFF2-40B4-BE49-F238E27FC236}">
                      <a16:creationId xmlns:a16="http://schemas.microsoft.com/office/drawing/2014/main" id="{0B19DC7D-1534-889C-F949-BD81DC37CB78}"/>
                    </a:ext>
                  </a:extLst>
                </p:cNvPr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8" name="Google Shape;12238;g3acbb144eea_1_6349">
                  <a:extLst>
                    <a:ext uri="{FF2B5EF4-FFF2-40B4-BE49-F238E27FC236}">
                      <a16:creationId xmlns:a16="http://schemas.microsoft.com/office/drawing/2014/main" id="{52E6537B-B280-9471-597B-1BDEA8BD83D9}"/>
                    </a:ext>
                  </a:extLst>
                </p:cNvPr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9" name="Google Shape;12239;g3acbb144eea_1_6349">
                  <a:extLst>
                    <a:ext uri="{FF2B5EF4-FFF2-40B4-BE49-F238E27FC236}">
                      <a16:creationId xmlns:a16="http://schemas.microsoft.com/office/drawing/2014/main" id="{313C9850-5C7D-F683-3EBF-766936C80F04}"/>
                    </a:ext>
                  </a:extLst>
                </p:cNvPr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0" name="Google Shape;12240;g3acbb144eea_1_6349">
                  <a:extLst>
                    <a:ext uri="{FF2B5EF4-FFF2-40B4-BE49-F238E27FC236}">
                      <a16:creationId xmlns:a16="http://schemas.microsoft.com/office/drawing/2014/main" id="{6E463F57-6C3C-4804-C418-2651A8D67AF5}"/>
                    </a:ext>
                  </a:extLst>
                </p:cNvPr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1" name="Google Shape;12241;g3acbb144eea_1_6349">
                  <a:extLst>
                    <a:ext uri="{FF2B5EF4-FFF2-40B4-BE49-F238E27FC236}">
                      <a16:creationId xmlns:a16="http://schemas.microsoft.com/office/drawing/2014/main" id="{8F1C9544-A28B-7A95-64D6-D3D6A628037F}"/>
                    </a:ext>
                  </a:extLst>
                </p:cNvPr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2" name="Google Shape;12242;g3acbb144eea_1_6349">
                  <a:extLst>
                    <a:ext uri="{FF2B5EF4-FFF2-40B4-BE49-F238E27FC236}">
                      <a16:creationId xmlns:a16="http://schemas.microsoft.com/office/drawing/2014/main" id="{851C16E2-9D3F-91EA-9C7E-5095D18BAD64}"/>
                    </a:ext>
                  </a:extLst>
                </p:cNvPr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43" name="Google Shape;12243;g3acbb144eea_1_6349">
            <a:extLst>
              <a:ext uri="{FF2B5EF4-FFF2-40B4-BE49-F238E27FC236}">
                <a16:creationId xmlns:a16="http://schemas.microsoft.com/office/drawing/2014/main" id="{5B4B6F9A-9FDB-0DBC-3604-DF6301F7F3AA}"/>
              </a:ext>
            </a:extLst>
          </p:cNvPr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244" name="Google Shape;12244;g3acbb144eea_1_6349">
              <a:extLst>
                <a:ext uri="{FF2B5EF4-FFF2-40B4-BE49-F238E27FC236}">
                  <a16:creationId xmlns:a16="http://schemas.microsoft.com/office/drawing/2014/main" id="{07BE4056-BBFA-95FF-0072-61F7EF1CB646}"/>
                </a:ext>
              </a:extLst>
            </p:cNvPr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45" name="Google Shape;12245;g3acbb144eea_1_6349">
              <a:extLst>
                <a:ext uri="{FF2B5EF4-FFF2-40B4-BE49-F238E27FC236}">
                  <a16:creationId xmlns:a16="http://schemas.microsoft.com/office/drawing/2014/main" id="{D18A9B1A-5BEE-2533-742E-0C3F5E7DC708}"/>
                </a:ext>
              </a:extLst>
            </p:cNvPr>
            <p:cNvGrpSpPr/>
            <p:nvPr/>
          </p:nvGrpSpPr>
          <p:grpSpPr>
            <a:xfrm>
              <a:off x="5546979" y="5309511"/>
              <a:ext cx="1098289" cy="1372447"/>
              <a:chOff x="7655003" y="3856467"/>
              <a:chExt cx="2107635" cy="2633750"/>
            </a:xfrm>
          </p:grpSpPr>
          <p:sp>
            <p:nvSpPr>
              <p:cNvPr id="12246" name="Google Shape;12246;g3acbb144eea_1_6349">
                <a:extLst>
                  <a:ext uri="{FF2B5EF4-FFF2-40B4-BE49-F238E27FC236}">
                    <a16:creationId xmlns:a16="http://schemas.microsoft.com/office/drawing/2014/main" id="{072A849D-C64E-9955-1F5D-EE86D6C38501}"/>
                  </a:ext>
                </a:extLst>
              </p:cNvPr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47" name="Google Shape;12247;g3acbb144eea_1_6349">
                <a:extLst>
                  <a:ext uri="{FF2B5EF4-FFF2-40B4-BE49-F238E27FC236}">
                    <a16:creationId xmlns:a16="http://schemas.microsoft.com/office/drawing/2014/main" id="{60BC0387-7156-BF2A-ECBE-6D580F27728E}"/>
                  </a:ext>
                </a:extLst>
              </p:cNvPr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248" name="Google Shape;12248;g3acbb144eea_1_6349">
                  <a:extLst>
                    <a:ext uri="{FF2B5EF4-FFF2-40B4-BE49-F238E27FC236}">
                      <a16:creationId xmlns:a16="http://schemas.microsoft.com/office/drawing/2014/main" id="{94F47D35-F5B0-1643-C49D-46E083E59784}"/>
                    </a:ext>
                  </a:extLst>
                </p:cNvPr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9" name="Google Shape;12249;g3acbb144eea_1_6349">
                  <a:extLst>
                    <a:ext uri="{FF2B5EF4-FFF2-40B4-BE49-F238E27FC236}">
                      <a16:creationId xmlns:a16="http://schemas.microsoft.com/office/drawing/2014/main" id="{0317D079-A7EF-E9E9-395D-A15F48B95F6A}"/>
                    </a:ext>
                  </a:extLst>
                </p:cNvPr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0" name="Google Shape;12250;g3acbb144eea_1_6349">
                  <a:extLst>
                    <a:ext uri="{FF2B5EF4-FFF2-40B4-BE49-F238E27FC236}">
                      <a16:creationId xmlns:a16="http://schemas.microsoft.com/office/drawing/2014/main" id="{F55CE515-1086-76B9-71A8-BA593D8332B3}"/>
                    </a:ext>
                  </a:extLst>
                </p:cNvPr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1" name="Google Shape;12251;g3acbb144eea_1_6349">
                  <a:extLst>
                    <a:ext uri="{FF2B5EF4-FFF2-40B4-BE49-F238E27FC236}">
                      <a16:creationId xmlns:a16="http://schemas.microsoft.com/office/drawing/2014/main" id="{1AC8811B-3F6F-593F-3E64-FB64C8B3E0F4}"/>
                    </a:ext>
                  </a:extLst>
                </p:cNvPr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252" name="Google Shape;12252;g3acbb144eea_1_6349">
                <a:extLst>
                  <a:ext uri="{FF2B5EF4-FFF2-40B4-BE49-F238E27FC236}">
                    <a16:creationId xmlns:a16="http://schemas.microsoft.com/office/drawing/2014/main" id="{15562F8D-4D79-3FEA-96CE-077689CC1EB6}"/>
                  </a:ext>
                </a:extLst>
              </p:cNvPr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3" name="Google Shape;12253;g3acbb144eea_1_6349">
                <a:extLst>
                  <a:ext uri="{FF2B5EF4-FFF2-40B4-BE49-F238E27FC236}">
                    <a16:creationId xmlns:a16="http://schemas.microsoft.com/office/drawing/2014/main" id="{C3EAC81C-6F12-3433-0BF8-8790A28EE007}"/>
                  </a:ext>
                </a:extLst>
              </p:cNvPr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g3acbb144eea_1_6349">
                <a:extLst>
                  <a:ext uri="{FF2B5EF4-FFF2-40B4-BE49-F238E27FC236}">
                    <a16:creationId xmlns:a16="http://schemas.microsoft.com/office/drawing/2014/main" id="{7CFF0721-17EB-9590-5B95-3F0A5815A989}"/>
                  </a:ext>
                </a:extLst>
              </p:cNvPr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g3acbb144eea_1_6349">
                <a:extLst>
                  <a:ext uri="{FF2B5EF4-FFF2-40B4-BE49-F238E27FC236}">
                    <a16:creationId xmlns:a16="http://schemas.microsoft.com/office/drawing/2014/main" id="{DDD0A871-3165-98BF-E04A-0E66844EBCE8}"/>
                  </a:ext>
                </a:extLst>
              </p:cNvPr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g3acbb144eea_1_6349">
                <a:extLst>
                  <a:ext uri="{FF2B5EF4-FFF2-40B4-BE49-F238E27FC236}">
                    <a16:creationId xmlns:a16="http://schemas.microsoft.com/office/drawing/2014/main" id="{E0D021D8-85DF-1A3B-1238-61DD0AA923F8}"/>
                  </a:ext>
                </a:extLst>
              </p:cNvPr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g3acbb144eea_1_6349">
                <a:extLst>
                  <a:ext uri="{FF2B5EF4-FFF2-40B4-BE49-F238E27FC236}">
                    <a16:creationId xmlns:a16="http://schemas.microsoft.com/office/drawing/2014/main" id="{06C6D35A-3C3F-E587-0D2B-87C692840EE2}"/>
                  </a:ext>
                </a:extLst>
              </p:cNvPr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8" name="Google Shape;12258;g3acbb144eea_1_6349">
                <a:extLst>
                  <a:ext uri="{FF2B5EF4-FFF2-40B4-BE49-F238E27FC236}">
                    <a16:creationId xmlns:a16="http://schemas.microsoft.com/office/drawing/2014/main" id="{8CE7DB7D-C61D-F2ED-27C7-78CD35503B9C}"/>
                  </a:ext>
                </a:extLst>
              </p:cNvPr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9" name="Google Shape;12259;g3acbb144eea_1_6349">
                <a:extLst>
                  <a:ext uri="{FF2B5EF4-FFF2-40B4-BE49-F238E27FC236}">
                    <a16:creationId xmlns:a16="http://schemas.microsoft.com/office/drawing/2014/main" id="{FFFD8289-5025-6C7A-B0F3-26E8729E413C}"/>
                  </a:ext>
                </a:extLst>
              </p:cNvPr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0" name="Google Shape;12260;g3acbb144eea_1_6349">
                <a:extLst>
                  <a:ext uri="{FF2B5EF4-FFF2-40B4-BE49-F238E27FC236}">
                    <a16:creationId xmlns:a16="http://schemas.microsoft.com/office/drawing/2014/main" id="{16DA9D42-0E57-AF64-6AC1-C4DA460AB9C1}"/>
                  </a:ext>
                </a:extLst>
              </p:cNvPr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1" name="Google Shape;12261;g3acbb144eea_1_6349">
                <a:extLst>
                  <a:ext uri="{FF2B5EF4-FFF2-40B4-BE49-F238E27FC236}">
                    <a16:creationId xmlns:a16="http://schemas.microsoft.com/office/drawing/2014/main" id="{26AE8A40-57C8-43EF-DC36-8F051F100F1B}"/>
                  </a:ext>
                </a:extLst>
              </p:cNvPr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2" name="Google Shape;12262;g3acbb144eea_1_6349">
                <a:extLst>
                  <a:ext uri="{FF2B5EF4-FFF2-40B4-BE49-F238E27FC236}">
                    <a16:creationId xmlns:a16="http://schemas.microsoft.com/office/drawing/2014/main" id="{3DEF9BB5-D05F-638F-2664-5F51538A6E83}"/>
                  </a:ext>
                </a:extLst>
              </p:cNvPr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3" name="Google Shape;12263;g3acbb144eea_1_6349">
                <a:extLst>
                  <a:ext uri="{FF2B5EF4-FFF2-40B4-BE49-F238E27FC236}">
                    <a16:creationId xmlns:a16="http://schemas.microsoft.com/office/drawing/2014/main" id="{5276356C-B195-A690-0B00-666B132A992A}"/>
                  </a:ext>
                </a:extLst>
              </p:cNvPr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4" name="Google Shape;12264;g3acbb144eea_1_6349">
                <a:extLst>
                  <a:ext uri="{FF2B5EF4-FFF2-40B4-BE49-F238E27FC236}">
                    <a16:creationId xmlns:a16="http://schemas.microsoft.com/office/drawing/2014/main" id="{7DC3A49A-3326-EC37-5764-71C2C2D58004}"/>
                  </a:ext>
                </a:extLst>
              </p:cNvPr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5" name="Google Shape;12265;g3acbb144eea_1_6349">
                <a:extLst>
                  <a:ext uri="{FF2B5EF4-FFF2-40B4-BE49-F238E27FC236}">
                    <a16:creationId xmlns:a16="http://schemas.microsoft.com/office/drawing/2014/main" id="{D831E638-F7B5-0C30-5401-55D24665BDE1}"/>
                  </a:ext>
                </a:extLst>
              </p:cNvPr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6" name="Google Shape;12266;g3acbb144eea_1_6349">
                <a:extLst>
                  <a:ext uri="{FF2B5EF4-FFF2-40B4-BE49-F238E27FC236}">
                    <a16:creationId xmlns:a16="http://schemas.microsoft.com/office/drawing/2014/main" id="{CDEA17EB-2E17-B462-E8C7-E0656CC9C4A5}"/>
                  </a:ext>
                </a:extLst>
              </p:cNvPr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7" name="Google Shape;12267;g3acbb144eea_1_6349">
                <a:extLst>
                  <a:ext uri="{FF2B5EF4-FFF2-40B4-BE49-F238E27FC236}">
                    <a16:creationId xmlns:a16="http://schemas.microsoft.com/office/drawing/2014/main" id="{9B2337C9-CD20-62FC-C1FE-83BA08987474}"/>
                  </a:ext>
                </a:extLst>
              </p:cNvPr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8" name="Google Shape;12268;g3acbb144eea_1_6349">
                <a:extLst>
                  <a:ext uri="{FF2B5EF4-FFF2-40B4-BE49-F238E27FC236}">
                    <a16:creationId xmlns:a16="http://schemas.microsoft.com/office/drawing/2014/main" id="{A21E6BFD-8EF4-E154-89D6-C43974EEF611}"/>
                  </a:ext>
                </a:extLst>
              </p:cNvPr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9" name="Google Shape;12269;g3acbb144eea_1_6349">
                <a:extLst>
                  <a:ext uri="{FF2B5EF4-FFF2-40B4-BE49-F238E27FC236}">
                    <a16:creationId xmlns:a16="http://schemas.microsoft.com/office/drawing/2014/main" id="{ADC2895C-D0E2-9936-F27A-018E766BFD5E}"/>
                  </a:ext>
                </a:extLst>
              </p:cNvPr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0" name="Google Shape;12270;g3acbb144eea_1_6349">
                <a:extLst>
                  <a:ext uri="{FF2B5EF4-FFF2-40B4-BE49-F238E27FC236}">
                    <a16:creationId xmlns:a16="http://schemas.microsoft.com/office/drawing/2014/main" id="{C7E80676-E63E-368E-4847-7B37AEAA0127}"/>
                  </a:ext>
                </a:extLst>
              </p:cNvPr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1" name="Google Shape;12271;g3acbb144eea_1_6349">
                <a:extLst>
                  <a:ext uri="{FF2B5EF4-FFF2-40B4-BE49-F238E27FC236}">
                    <a16:creationId xmlns:a16="http://schemas.microsoft.com/office/drawing/2014/main" id="{BB58FA29-47D7-850E-6C38-A5B42DA69F65}"/>
                  </a:ext>
                </a:extLst>
              </p:cNvPr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72" name="Google Shape;12272;g3acbb144eea_1_6349">
            <a:extLst>
              <a:ext uri="{FF2B5EF4-FFF2-40B4-BE49-F238E27FC236}">
                <a16:creationId xmlns:a16="http://schemas.microsoft.com/office/drawing/2014/main" id="{1D287B56-6CEE-FFFE-14C9-EF1AF9472259}"/>
              </a:ext>
            </a:extLst>
          </p:cNvPr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273" name="Google Shape;12273;g3acbb144eea_1_6349">
              <a:extLst>
                <a:ext uri="{FF2B5EF4-FFF2-40B4-BE49-F238E27FC236}">
                  <a16:creationId xmlns:a16="http://schemas.microsoft.com/office/drawing/2014/main" id="{CA0925A6-DC23-D784-B0F4-36633499D2A3}"/>
                </a:ext>
              </a:extLst>
            </p:cNvPr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74" name="Google Shape;12274;g3acbb144eea_1_6349">
              <a:extLst>
                <a:ext uri="{FF2B5EF4-FFF2-40B4-BE49-F238E27FC236}">
                  <a16:creationId xmlns:a16="http://schemas.microsoft.com/office/drawing/2014/main" id="{DD1C321E-98F1-0BF8-A24A-5E1256AEADC8}"/>
                </a:ext>
              </a:extLst>
            </p:cNvPr>
            <p:cNvGrpSpPr/>
            <p:nvPr/>
          </p:nvGrpSpPr>
          <p:grpSpPr>
            <a:xfrm>
              <a:off x="10708228" y="5635737"/>
              <a:ext cx="1225889" cy="798604"/>
              <a:chOff x="5514402" y="505764"/>
              <a:chExt cx="1232917" cy="803182"/>
            </a:xfrm>
          </p:grpSpPr>
          <p:grpSp>
            <p:nvGrpSpPr>
              <p:cNvPr id="12275" name="Google Shape;12275;g3acbb144eea_1_6349">
                <a:extLst>
                  <a:ext uri="{FF2B5EF4-FFF2-40B4-BE49-F238E27FC236}">
                    <a16:creationId xmlns:a16="http://schemas.microsoft.com/office/drawing/2014/main" id="{99EABDA9-CE63-EC99-33AF-7C5561263DB2}"/>
                  </a:ext>
                </a:extLst>
              </p:cNvPr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276" name="Google Shape;12276;g3acbb144eea_1_6349">
                  <a:extLst>
                    <a:ext uri="{FF2B5EF4-FFF2-40B4-BE49-F238E27FC236}">
                      <a16:creationId xmlns:a16="http://schemas.microsoft.com/office/drawing/2014/main" id="{0BF514FF-06B1-304A-20FA-99252F9B1670}"/>
                    </a:ext>
                  </a:extLst>
                </p:cNvPr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277" name="Google Shape;12277;g3acbb144eea_1_6349">
                  <a:extLst>
                    <a:ext uri="{FF2B5EF4-FFF2-40B4-BE49-F238E27FC236}">
                      <a16:creationId xmlns:a16="http://schemas.microsoft.com/office/drawing/2014/main" id="{09F9B98A-CAE0-19A2-816E-8DA44DDEACAA}"/>
                    </a:ext>
                  </a:extLst>
                </p:cNvPr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278" name="Google Shape;12278;g3acbb144eea_1_6349">
                    <a:extLst>
                      <a:ext uri="{FF2B5EF4-FFF2-40B4-BE49-F238E27FC236}">
                        <a16:creationId xmlns:a16="http://schemas.microsoft.com/office/drawing/2014/main" id="{46550447-1DA4-E2DC-AEFD-2DDF54E7228A}"/>
                      </a:ext>
                    </a:extLst>
                  </p:cNvPr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9" name="Google Shape;12279;g3acbb144eea_1_6349">
                    <a:extLst>
                      <a:ext uri="{FF2B5EF4-FFF2-40B4-BE49-F238E27FC236}">
                        <a16:creationId xmlns:a16="http://schemas.microsoft.com/office/drawing/2014/main" id="{942D9E34-F5FB-D93C-F4AE-18B0486F47A8}"/>
                      </a:ext>
                    </a:extLst>
                  </p:cNvPr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0" name="Google Shape;12280;g3acbb144eea_1_6349">
                    <a:extLst>
                      <a:ext uri="{FF2B5EF4-FFF2-40B4-BE49-F238E27FC236}">
                        <a16:creationId xmlns:a16="http://schemas.microsoft.com/office/drawing/2014/main" id="{BFFEC0B5-7673-1374-1707-3AC1A7701437}"/>
                      </a:ext>
                    </a:extLst>
                  </p:cNvPr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1" name="Google Shape;12281;g3acbb144eea_1_6349">
                    <a:extLst>
                      <a:ext uri="{FF2B5EF4-FFF2-40B4-BE49-F238E27FC236}">
                        <a16:creationId xmlns:a16="http://schemas.microsoft.com/office/drawing/2014/main" id="{EF5CB06E-E0C1-CAD0-9929-6820CDF12BF5}"/>
                      </a:ext>
                    </a:extLst>
                  </p:cNvPr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2" name="Google Shape;12282;g3acbb144eea_1_6349">
                    <a:extLst>
                      <a:ext uri="{FF2B5EF4-FFF2-40B4-BE49-F238E27FC236}">
                        <a16:creationId xmlns:a16="http://schemas.microsoft.com/office/drawing/2014/main" id="{ED47C8BD-3356-660F-F1CC-AB0CFA40EBAB}"/>
                      </a:ext>
                    </a:extLst>
                  </p:cNvPr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3" name="Google Shape;12283;g3acbb144eea_1_6349">
                    <a:extLst>
                      <a:ext uri="{FF2B5EF4-FFF2-40B4-BE49-F238E27FC236}">
                        <a16:creationId xmlns:a16="http://schemas.microsoft.com/office/drawing/2014/main" id="{4455654A-6F56-6A0B-02C9-D3B8E8207572}"/>
                      </a:ext>
                    </a:extLst>
                  </p:cNvPr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4" name="Google Shape;12284;g3acbb144eea_1_6349">
                    <a:extLst>
                      <a:ext uri="{FF2B5EF4-FFF2-40B4-BE49-F238E27FC236}">
                        <a16:creationId xmlns:a16="http://schemas.microsoft.com/office/drawing/2014/main" id="{C54ACDA4-A277-DD34-682A-6B60911A2C80}"/>
                      </a:ext>
                    </a:extLst>
                  </p:cNvPr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85" name="Google Shape;12285;g3acbb144eea_1_6349">
                <a:extLst>
                  <a:ext uri="{FF2B5EF4-FFF2-40B4-BE49-F238E27FC236}">
                    <a16:creationId xmlns:a16="http://schemas.microsoft.com/office/drawing/2014/main" id="{41585C15-EFB5-6F13-07C9-D84F01610F21}"/>
                  </a:ext>
                </a:extLst>
              </p:cNvPr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0900" tIns="45450" rIns="90900" bIns="454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789"/>
                  <a:buFont typeface="Arial"/>
                  <a:buNone/>
                </a:pPr>
                <a:endParaRPr sz="178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6" name="Google Shape;12286;g3acbb144eea_1_6349">
                <a:extLst>
                  <a:ext uri="{FF2B5EF4-FFF2-40B4-BE49-F238E27FC236}">
                    <a16:creationId xmlns:a16="http://schemas.microsoft.com/office/drawing/2014/main" id="{160931A1-88FE-6534-B58E-99815673603A}"/>
                  </a:ext>
                </a:extLst>
              </p:cNvPr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287" name="Google Shape;12287;g3acbb144eea_1_6349">
                  <a:extLst>
                    <a:ext uri="{FF2B5EF4-FFF2-40B4-BE49-F238E27FC236}">
                      <a16:creationId xmlns:a16="http://schemas.microsoft.com/office/drawing/2014/main" id="{D39E6914-0798-F75B-3F3B-38CD8167B50F}"/>
                    </a:ext>
                  </a:extLst>
                </p:cNvPr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88" name="Google Shape;12288;g3acbb144eea_1_6349">
                  <a:extLst>
                    <a:ext uri="{FF2B5EF4-FFF2-40B4-BE49-F238E27FC236}">
                      <a16:creationId xmlns:a16="http://schemas.microsoft.com/office/drawing/2014/main" id="{0B7CF069-8506-59FF-0E10-D3EE7E5A8C2C}"/>
                    </a:ext>
                  </a:extLst>
                </p:cNvPr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89" name="Google Shape;12289;g3acbb144eea_1_6349">
            <a:extLst>
              <a:ext uri="{FF2B5EF4-FFF2-40B4-BE49-F238E27FC236}">
                <a16:creationId xmlns:a16="http://schemas.microsoft.com/office/drawing/2014/main" id="{87721163-B159-49D8-F9D3-9C948FB31686}"/>
              </a:ext>
            </a:extLst>
          </p:cNvPr>
          <p:cNvGrpSpPr/>
          <p:nvPr/>
        </p:nvGrpSpPr>
        <p:grpSpPr>
          <a:xfrm>
            <a:off x="6966850" y="3426078"/>
            <a:ext cx="1741800" cy="1713000"/>
            <a:chOff x="6966850" y="3426078"/>
            <a:chExt cx="1741800" cy="1713000"/>
          </a:xfrm>
        </p:grpSpPr>
        <p:sp>
          <p:nvSpPr>
            <p:cNvPr id="12290" name="Google Shape;12290;g3acbb144eea_1_6349">
              <a:extLst>
                <a:ext uri="{FF2B5EF4-FFF2-40B4-BE49-F238E27FC236}">
                  <a16:creationId xmlns:a16="http://schemas.microsoft.com/office/drawing/2014/main" id="{B0BE4968-DD02-6F9A-F91A-C9E03A5FB77F}"/>
                </a:ext>
              </a:extLst>
            </p:cNvPr>
            <p:cNvSpPr/>
            <p:nvPr/>
          </p:nvSpPr>
          <p:spPr>
            <a:xfrm>
              <a:off x="6966850" y="3426078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91" name="Google Shape;12291;g3acbb144eea_1_6349">
              <a:extLst>
                <a:ext uri="{FF2B5EF4-FFF2-40B4-BE49-F238E27FC236}">
                  <a16:creationId xmlns:a16="http://schemas.microsoft.com/office/drawing/2014/main" id="{F5997175-FB7F-89CF-E697-F1DF1FEE6CDC}"/>
                </a:ext>
              </a:extLst>
            </p:cNvPr>
            <p:cNvGrpSpPr/>
            <p:nvPr/>
          </p:nvGrpSpPr>
          <p:grpSpPr>
            <a:xfrm>
              <a:off x="7288606" y="3789451"/>
              <a:ext cx="1098333" cy="986304"/>
              <a:chOff x="9027056" y="368088"/>
              <a:chExt cx="1098333" cy="986304"/>
            </a:xfrm>
          </p:grpSpPr>
          <p:grpSp>
            <p:nvGrpSpPr>
              <p:cNvPr id="12292" name="Google Shape;12292;g3acbb144eea_1_6349">
                <a:extLst>
                  <a:ext uri="{FF2B5EF4-FFF2-40B4-BE49-F238E27FC236}">
                    <a16:creationId xmlns:a16="http://schemas.microsoft.com/office/drawing/2014/main" id="{68E21809-1317-1D69-5A0D-22A13512267A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2293" name="Google Shape;12293;g3acbb144eea_1_6349">
                  <a:extLst>
                    <a:ext uri="{FF2B5EF4-FFF2-40B4-BE49-F238E27FC236}">
                      <a16:creationId xmlns:a16="http://schemas.microsoft.com/office/drawing/2014/main" id="{EC80CF86-5936-3580-FBCC-EB53CE87FC13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4" name="Google Shape;12294;g3acbb144eea_1_6349">
                  <a:extLst>
                    <a:ext uri="{FF2B5EF4-FFF2-40B4-BE49-F238E27FC236}">
                      <a16:creationId xmlns:a16="http://schemas.microsoft.com/office/drawing/2014/main" id="{40D2FD87-DFD0-77FD-61E5-AB8027613E47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5" name="Google Shape;12295;g3acbb144eea_1_6349">
                  <a:extLst>
                    <a:ext uri="{FF2B5EF4-FFF2-40B4-BE49-F238E27FC236}">
                      <a16:creationId xmlns:a16="http://schemas.microsoft.com/office/drawing/2014/main" id="{89928264-3832-ABD0-9E65-6810FA617485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6" name="Google Shape;12296;g3acbb144eea_1_6349">
                  <a:extLst>
                    <a:ext uri="{FF2B5EF4-FFF2-40B4-BE49-F238E27FC236}">
                      <a16:creationId xmlns:a16="http://schemas.microsoft.com/office/drawing/2014/main" id="{D2A560E7-4BF6-79A6-9B15-150FAF025730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7" name="Google Shape;12297;g3acbb144eea_1_6349">
                  <a:extLst>
                    <a:ext uri="{FF2B5EF4-FFF2-40B4-BE49-F238E27FC236}">
                      <a16:creationId xmlns:a16="http://schemas.microsoft.com/office/drawing/2014/main" id="{EB403999-F857-DB69-4F47-2632B0469543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98" name="Google Shape;12298;g3acbb144eea_1_6349">
                <a:extLst>
                  <a:ext uri="{FF2B5EF4-FFF2-40B4-BE49-F238E27FC236}">
                    <a16:creationId xmlns:a16="http://schemas.microsoft.com/office/drawing/2014/main" id="{DBBC2CB5-6FAD-B484-E1EB-A6FDCE026687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2299" name="Google Shape;12299;g3acbb144eea_1_6349">
                  <a:extLst>
                    <a:ext uri="{FF2B5EF4-FFF2-40B4-BE49-F238E27FC236}">
                      <a16:creationId xmlns:a16="http://schemas.microsoft.com/office/drawing/2014/main" id="{2C7321E9-14BF-7D78-1147-C78B2BCAE810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0" name="Google Shape;12300;g3acbb144eea_1_6349">
                  <a:extLst>
                    <a:ext uri="{FF2B5EF4-FFF2-40B4-BE49-F238E27FC236}">
                      <a16:creationId xmlns:a16="http://schemas.microsoft.com/office/drawing/2014/main" id="{662CF924-FCEB-3E3A-07F9-A3B2A79A93E3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1" name="Google Shape;12301;g3acbb144eea_1_6349">
                  <a:extLst>
                    <a:ext uri="{FF2B5EF4-FFF2-40B4-BE49-F238E27FC236}">
                      <a16:creationId xmlns:a16="http://schemas.microsoft.com/office/drawing/2014/main" id="{1B944266-276B-10CE-7CBD-587A923E3C1B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2" name="Google Shape;12302;g3acbb144eea_1_6349">
                  <a:extLst>
                    <a:ext uri="{FF2B5EF4-FFF2-40B4-BE49-F238E27FC236}">
                      <a16:creationId xmlns:a16="http://schemas.microsoft.com/office/drawing/2014/main" id="{1BA14785-4C4E-052A-DABA-F47B017D40C0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3" name="Google Shape;12303;g3acbb144eea_1_6349">
                  <a:extLst>
                    <a:ext uri="{FF2B5EF4-FFF2-40B4-BE49-F238E27FC236}">
                      <a16:creationId xmlns:a16="http://schemas.microsoft.com/office/drawing/2014/main" id="{35A89A91-7921-69CA-63A7-2023036CE792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4" name="Google Shape;12304;g3acbb144eea_1_6349">
                <a:extLst>
                  <a:ext uri="{FF2B5EF4-FFF2-40B4-BE49-F238E27FC236}">
                    <a16:creationId xmlns:a16="http://schemas.microsoft.com/office/drawing/2014/main" id="{A2DC8320-9B5E-E419-D80B-8F5FFEAF95B4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2305" name="Google Shape;12305;g3acbb144eea_1_6349">
                  <a:extLst>
                    <a:ext uri="{FF2B5EF4-FFF2-40B4-BE49-F238E27FC236}">
                      <a16:creationId xmlns:a16="http://schemas.microsoft.com/office/drawing/2014/main" id="{B83C3FA0-1B01-E40B-218D-7111866096E4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6" name="Google Shape;12306;g3acbb144eea_1_6349">
                  <a:extLst>
                    <a:ext uri="{FF2B5EF4-FFF2-40B4-BE49-F238E27FC236}">
                      <a16:creationId xmlns:a16="http://schemas.microsoft.com/office/drawing/2014/main" id="{6A35ECAF-F937-152C-5982-BBFE1CD99BF0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7" name="Google Shape;12307;g3acbb144eea_1_6349">
                  <a:extLst>
                    <a:ext uri="{FF2B5EF4-FFF2-40B4-BE49-F238E27FC236}">
                      <a16:creationId xmlns:a16="http://schemas.microsoft.com/office/drawing/2014/main" id="{A81B831B-2181-9DD5-30A1-4923558EF72E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8" name="Google Shape;12308;g3acbb144eea_1_6349">
                  <a:extLst>
                    <a:ext uri="{FF2B5EF4-FFF2-40B4-BE49-F238E27FC236}">
                      <a16:creationId xmlns:a16="http://schemas.microsoft.com/office/drawing/2014/main" id="{2B1B0B0B-B65D-6D74-D563-D6CA6F75818C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9" name="Google Shape;12309;g3acbb144eea_1_6349">
                  <a:extLst>
                    <a:ext uri="{FF2B5EF4-FFF2-40B4-BE49-F238E27FC236}">
                      <a16:creationId xmlns:a16="http://schemas.microsoft.com/office/drawing/2014/main" id="{EF1BD0E4-C766-F6BE-7DAE-F5CB6B29A980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10" name="Google Shape;12310;g3acbb144eea_1_6349">
                <a:extLst>
                  <a:ext uri="{FF2B5EF4-FFF2-40B4-BE49-F238E27FC236}">
                    <a16:creationId xmlns:a16="http://schemas.microsoft.com/office/drawing/2014/main" id="{9AED1CBD-C895-36C0-57F1-AE6A6B8D3916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2311" name="Google Shape;12311;g3acbb144eea_1_6349">
                  <a:extLst>
                    <a:ext uri="{FF2B5EF4-FFF2-40B4-BE49-F238E27FC236}">
                      <a16:creationId xmlns:a16="http://schemas.microsoft.com/office/drawing/2014/main" id="{73D16F29-6412-7BF3-FA77-F9EECF2BB828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2" name="Google Shape;12312;g3acbb144eea_1_6349">
                  <a:extLst>
                    <a:ext uri="{FF2B5EF4-FFF2-40B4-BE49-F238E27FC236}">
                      <a16:creationId xmlns:a16="http://schemas.microsoft.com/office/drawing/2014/main" id="{9E8C6584-A38F-EAC8-93E8-2992031BDE33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3" name="Google Shape;12313;g3acbb144eea_1_6349">
                  <a:extLst>
                    <a:ext uri="{FF2B5EF4-FFF2-40B4-BE49-F238E27FC236}">
                      <a16:creationId xmlns:a16="http://schemas.microsoft.com/office/drawing/2014/main" id="{5B17007B-0E7F-6AD0-21A0-10A8AB5C9BE0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4" name="Google Shape;12314;g3acbb144eea_1_6349">
                  <a:extLst>
                    <a:ext uri="{FF2B5EF4-FFF2-40B4-BE49-F238E27FC236}">
                      <a16:creationId xmlns:a16="http://schemas.microsoft.com/office/drawing/2014/main" id="{E63A20B7-F9F0-2460-89BF-DE117C7E6EA1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5" name="Google Shape;12315;g3acbb144eea_1_6349">
                  <a:extLst>
                    <a:ext uri="{FF2B5EF4-FFF2-40B4-BE49-F238E27FC236}">
                      <a16:creationId xmlns:a16="http://schemas.microsoft.com/office/drawing/2014/main" id="{55BCA564-283A-5D9C-3A61-36B9F76B2B79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316" name="Google Shape;12316;g3acbb144eea_1_6349">
            <a:extLst>
              <a:ext uri="{FF2B5EF4-FFF2-40B4-BE49-F238E27FC236}">
                <a16:creationId xmlns:a16="http://schemas.microsoft.com/office/drawing/2014/main" id="{7C7764B5-2937-35FF-EFAA-8576B248E5C4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2317" name="Google Shape;12317;g3acbb144eea_1_6349">
              <a:extLst>
                <a:ext uri="{FF2B5EF4-FFF2-40B4-BE49-F238E27FC236}">
                  <a16:creationId xmlns:a16="http://schemas.microsoft.com/office/drawing/2014/main" id="{46D5A945-36B9-4C01-5B4A-A01978AB130E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18" name="Google Shape;12318;g3acbb144eea_1_6349">
              <a:extLst>
                <a:ext uri="{FF2B5EF4-FFF2-40B4-BE49-F238E27FC236}">
                  <a16:creationId xmlns:a16="http://schemas.microsoft.com/office/drawing/2014/main" id="{7D810238-3544-4222-1B59-1FC910AE9ABB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2319" name="Google Shape;12319;g3acbb144eea_1_6349">
                <a:extLst>
                  <a:ext uri="{FF2B5EF4-FFF2-40B4-BE49-F238E27FC236}">
                    <a16:creationId xmlns:a16="http://schemas.microsoft.com/office/drawing/2014/main" id="{81033FDF-5330-53A4-1352-70CDDCB09401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g3acbb144eea_1_6349">
                <a:extLst>
                  <a:ext uri="{FF2B5EF4-FFF2-40B4-BE49-F238E27FC236}">
                    <a16:creationId xmlns:a16="http://schemas.microsoft.com/office/drawing/2014/main" id="{852F9E00-0B28-87CA-7594-CA9E15935290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g3acbb144eea_1_6349">
                <a:extLst>
                  <a:ext uri="{FF2B5EF4-FFF2-40B4-BE49-F238E27FC236}">
                    <a16:creationId xmlns:a16="http://schemas.microsoft.com/office/drawing/2014/main" id="{81F5CA4A-18E5-CC61-9DBF-AB644B4D4B0A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g3acbb144eea_1_6349">
                <a:extLst>
                  <a:ext uri="{FF2B5EF4-FFF2-40B4-BE49-F238E27FC236}">
                    <a16:creationId xmlns:a16="http://schemas.microsoft.com/office/drawing/2014/main" id="{172CFF4D-930C-5216-8640-7BE08F787451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g3acbb144eea_1_6349">
                <a:extLst>
                  <a:ext uri="{FF2B5EF4-FFF2-40B4-BE49-F238E27FC236}">
                    <a16:creationId xmlns:a16="http://schemas.microsoft.com/office/drawing/2014/main" id="{442894A8-19C4-774D-4081-7D32B91240CF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g3acbb144eea_1_6349">
                <a:extLst>
                  <a:ext uri="{FF2B5EF4-FFF2-40B4-BE49-F238E27FC236}">
                    <a16:creationId xmlns:a16="http://schemas.microsoft.com/office/drawing/2014/main" id="{B2622CEC-EC87-1EF1-311B-73BD3D9B25A7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g3acbb144eea_1_6349">
                <a:extLst>
                  <a:ext uri="{FF2B5EF4-FFF2-40B4-BE49-F238E27FC236}">
                    <a16:creationId xmlns:a16="http://schemas.microsoft.com/office/drawing/2014/main" id="{9ED301E2-F5CE-52FE-3603-A37F418B999A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g3acbb144eea_1_6349">
                <a:extLst>
                  <a:ext uri="{FF2B5EF4-FFF2-40B4-BE49-F238E27FC236}">
                    <a16:creationId xmlns:a16="http://schemas.microsoft.com/office/drawing/2014/main" id="{DCB415F1-CDF3-F823-7D8A-7F37F5C4F8D0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g3acbb144eea_1_6349">
                <a:extLst>
                  <a:ext uri="{FF2B5EF4-FFF2-40B4-BE49-F238E27FC236}">
                    <a16:creationId xmlns:a16="http://schemas.microsoft.com/office/drawing/2014/main" id="{B5CD9765-DCCB-F35D-B9D8-C683534DBDB2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g3acbb144eea_1_6349">
                <a:extLst>
                  <a:ext uri="{FF2B5EF4-FFF2-40B4-BE49-F238E27FC236}">
                    <a16:creationId xmlns:a16="http://schemas.microsoft.com/office/drawing/2014/main" id="{8995F8AA-5CD8-2B03-F550-16E3E841F232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g3acbb144eea_1_6349">
                <a:extLst>
                  <a:ext uri="{FF2B5EF4-FFF2-40B4-BE49-F238E27FC236}">
                    <a16:creationId xmlns:a16="http://schemas.microsoft.com/office/drawing/2014/main" id="{65291826-AEF5-EDB2-1BBF-9CB8F4FC3BCF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g3acbb144eea_1_6349">
                <a:extLst>
                  <a:ext uri="{FF2B5EF4-FFF2-40B4-BE49-F238E27FC236}">
                    <a16:creationId xmlns:a16="http://schemas.microsoft.com/office/drawing/2014/main" id="{C8006573-0B75-22D9-CBE4-5B2B6077906E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g3acbb144eea_1_6349">
                <a:extLst>
                  <a:ext uri="{FF2B5EF4-FFF2-40B4-BE49-F238E27FC236}">
                    <a16:creationId xmlns:a16="http://schemas.microsoft.com/office/drawing/2014/main" id="{F78FD90E-2E56-6BFB-8C91-3C269022535C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g3acbb144eea_1_6349">
                <a:extLst>
                  <a:ext uri="{FF2B5EF4-FFF2-40B4-BE49-F238E27FC236}">
                    <a16:creationId xmlns:a16="http://schemas.microsoft.com/office/drawing/2014/main" id="{6DCB310C-0FEF-B304-9D07-26ED8501A10A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g3acbb144eea_1_6349">
                <a:extLst>
                  <a:ext uri="{FF2B5EF4-FFF2-40B4-BE49-F238E27FC236}">
                    <a16:creationId xmlns:a16="http://schemas.microsoft.com/office/drawing/2014/main" id="{E46340A4-760A-8762-B416-175A10806856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4" name="Google Shape;12334;g3acbb144eea_1_6349">
                <a:extLst>
                  <a:ext uri="{FF2B5EF4-FFF2-40B4-BE49-F238E27FC236}">
                    <a16:creationId xmlns:a16="http://schemas.microsoft.com/office/drawing/2014/main" id="{868F7C73-CC29-A99A-28FE-DD102ADB2C21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5" name="Google Shape;12335;g3acbb144eea_1_6349">
                <a:extLst>
                  <a:ext uri="{FF2B5EF4-FFF2-40B4-BE49-F238E27FC236}">
                    <a16:creationId xmlns:a16="http://schemas.microsoft.com/office/drawing/2014/main" id="{4B7336BC-5F7F-22AD-1F5C-9951393BB629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g3acbb144eea_1_6349">
                <a:extLst>
                  <a:ext uri="{FF2B5EF4-FFF2-40B4-BE49-F238E27FC236}">
                    <a16:creationId xmlns:a16="http://schemas.microsoft.com/office/drawing/2014/main" id="{7109CF59-DEE9-3D52-440D-6F2E1DAF2571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g3acbb144eea_1_6349">
                <a:extLst>
                  <a:ext uri="{FF2B5EF4-FFF2-40B4-BE49-F238E27FC236}">
                    <a16:creationId xmlns:a16="http://schemas.microsoft.com/office/drawing/2014/main" id="{5D61C17E-2C48-E1EE-8BE0-2F2E1ECF6314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g3acbb144eea_1_6349">
                <a:extLst>
                  <a:ext uri="{FF2B5EF4-FFF2-40B4-BE49-F238E27FC236}">
                    <a16:creationId xmlns:a16="http://schemas.microsoft.com/office/drawing/2014/main" id="{676F5E79-D741-97E2-306F-2E37460E0378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g3acbb144eea_1_6349">
                <a:extLst>
                  <a:ext uri="{FF2B5EF4-FFF2-40B4-BE49-F238E27FC236}">
                    <a16:creationId xmlns:a16="http://schemas.microsoft.com/office/drawing/2014/main" id="{278B3356-86E0-A379-58A7-4639EA726C96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g3acbb144eea_1_6349">
                <a:extLst>
                  <a:ext uri="{FF2B5EF4-FFF2-40B4-BE49-F238E27FC236}">
                    <a16:creationId xmlns:a16="http://schemas.microsoft.com/office/drawing/2014/main" id="{3145C977-D869-689A-4CA8-4811A3B0823A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1" name="Google Shape;12341;g3acbb144eea_1_6349">
                <a:extLst>
                  <a:ext uri="{FF2B5EF4-FFF2-40B4-BE49-F238E27FC236}">
                    <a16:creationId xmlns:a16="http://schemas.microsoft.com/office/drawing/2014/main" id="{758149EE-0B41-CFC3-28EA-D4A4604613CC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2" name="Google Shape;12342;g3acbb144eea_1_6349">
                <a:extLst>
                  <a:ext uri="{FF2B5EF4-FFF2-40B4-BE49-F238E27FC236}">
                    <a16:creationId xmlns:a16="http://schemas.microsoft.com/office/drawing/2014/main" id="{59D0EF00-06B0-C498-92E9-77AB5EC479F1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g3acbb144eea_1_6349">
                <a:extLst>
                  <a:ext uri="{FF2B5EF4-FFF2-40B4-BE49-F238E27FC236}">
                    <a16:creationId xmlns:a16="http://schemas.microsoft.com/office/drawing/2014/main" id="{D7C45169-637B-05E3-E767-5DAF1C9C4051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g3acbb144eea_1_6349">
                <a:extLst>
                  <a:ext uri="{FF2B5EF4-FFF2-40B4-BE49-F238E27FC236}">
                    <a16:creationId xmlns:a16="http://schemas.microsoft.com/office/drawing/2014/main" id="{0541B69F-AF7D-E248-579B-A02B80C78A05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g3acbb144eea_1_6349">
                <a:extLst>
                  <a:ext uri="{FF2B5EF4-FFF2-40B4-BE49-F238E27FC236}">
                    <a16:creationId xmlns:a16="http://schemas.microsoft.com/office/drawing/2014/main" id="{6E1B894A-C841-16B2-ED77-48CEC0A1ADC6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g3acbb144eea_1_6349">
                <a:extLst>
                  <a:ext uri="{FF2B5EF4-FFF2-40B4-BE49-F238E27FC236}">
                    <a16:creationId xmlns:a16="http://schemas.microsoft.com/office/drawing/2014/main" id="{D0FF5C1E-C9E5-9926-69DE-0C199B595670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g3acbb144eea_1_6349">
                <a:extLst>
                  <a:ext uri="{FF2B5EF4-FFF2-40B4-BE49-F238E27FC236}">
                    <a16:creationId xmlns:a16="http://schemas.microsoft.com/office/drawing/2014/main" id="{F229D569-A9C5-140C-BEF1-19120E31E2B5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g3acbb144eea_1_6349">
                <a:extLst>
                  <a:ext uri="{FF2B5EF4-FFF2-40B4-BE49-F238E27FC236}">
                    <a16:creationId xmlns:a16="http://schemas.microsoft.com/office/drawing/2014/main" id="{AA3D8270-060F-8AF4-E632-851D278564DB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g3acbb144eea_1_6349">
                <a:extLst>
                  <a:ext uri="{FF2B5EF4-FFF2-40B4-BE49-F238E27FC236}">
                    <a16:creationId xmlns:a16="http://schemas.microsoft.com/office/drawing/2014/main" id="{148CD14E-5A41-0AF3-008E-BC4121E9D46D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g3acbb144eea_1_6349">
                <a:extLst>
                  <a:ext uri="{FF2B5EF4-FFF2-40B4-BE49-F238E27FC236}">
                    <a16:creationId xmlns:a16="http://schemas.microsoft.com/office/drawing/2014/main" id="{AD7770D8-B8F4-C5C9-D60C-FB66A9FE688E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g3acbb144eea_1_6349">
                <a:extLst>
                  <a:ext uri="{FF2B5EF4-FFF2-40B4-BE49-F238E27FC236}">
                    <a16:creationId xmlns:a16="http://schemas.microsoft.com/office/drawing/2014/main" id="{96CEC85B-F58C-9059-B520-C091ADDAA960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g3acbb144eea_1_6349">
                <a:extLst>
                  <a:ext uri="{FF2B5EF4-FFF2-40B4-BE49-F238E27FC236}">
                    <a16:creationId xmlns:a16="http://schemas.microsoft.com/office/drawing/2014/main" id="{AEB5C88E-8942-4A81-B4E9-B09A4182906F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g3acbb144eea_1_6349">
                <a:extLst>
                  <a:ext uri="{FF2B5EF4-FFF2-40B4-BE49-F238E27FC236}">
                    <a16:creationId xmlns:a16="http://schemas.microsoft.com/office/drawing/2014/main" id="{9A6C37D9-4C59-C9CF-AC68-48E9879E690F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g3acbb144eea_1_6349">
                <a:extLst>
                  <a:ext uri="{FF2B5EF4-FFF2-40B4-BE49-F238E27FC236}">
                    <a16:creationId xmlns:a16="http://schemas.microsoft.com/office/drawing/2014/main" id="{50A5D757-14F4-6782-851F-D70E0D387F0C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g3acbb144eea_1_6349">
                <a:extLst>
                  <a:ext uri="{FF2B5EF4-FFF2-40B4-BE49-F238E27FC236}">
                    <a16:creationId xmlns:a16="http://schemas.microsoft.com/office/drawing/2014/main" id="{F6CFD501-A42F-FA52-8AF8-27FF0A805334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6" name="Google Shape;12356;g3acbb144eea_1_6349">
                <a:extLst>
                  <a:ext uri="{FF2B5EF4-FFF2-40B4-BE49-F238E27FC236}">
                    <a16:creationId xmlns:a16="http://schemas.microsoft.com/office/drawing/2014/main" id="{1EFC4ABF-D500-DFCE-8A22-6464EF4DD9F4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7" name="Google Shape;12357;g3acbb144eea_1_6349">
                <a:extLst>
                  <a:ext uri="{FF2B5EF4-FFF2-40B4-BE49-F238E27FC236}">
                    <a16:creationId xmlns:a16="http://schemas.microsoft.com/office/drawing/2014/main" id="{7A74C481-8DAF-5F74-8E79-06548CCB3B33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8" name="Google Shape;12358;g3acbb144eea_1_6349">
                <a:extLst>
                  <a:ext uri="{FF2B5EF4-FFF2-40B4-BE49-F238E27FC236}">
                    <a16:creationId xmlns:a16="http://schemas.microsoft.com/office/drawing/2014/main" id="{18ABBFD0-4B21-727C-02D8-B63DE9840A6C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9" name="Google Shape;12359;g3acbb144eea_1_6349">
                <a:extLst>
                  <a:ext uri="{FF2B5EF4-FFF2-40B4-BE49-F238E27FC236}">
                    <a16:creationId xmlns:a16="http://schemas.microsoft.com/office/drawing/2014/main" id="{2020AD70-2359-F09F-A314-C00370D54219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0" name="Google Shape;12360;g3acbb144eea_1_6349">
                <a:extLst>
                  <a:ext uri="{FF2B5EF4-FFF2-40B4-BE49-F238E27FC236}">
                    <a16:creationId xmlns:a16="http://schemas.microsoft.com/office/drawing/2014/main" id="{1208792D-B25F-A138-6967-FEFC5C2C65FF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1" name="Google Shape;12361;g3acbb144eea_1_6349">
                <a:extLst>
                  <a:ext uri="{FF2B5EF4-FFF2-40B4-BE49-F238E27FC236}">
                    <a16:creationId xmlns:a16="http://schemas.microsoft.com/office/drawing/2014/main" id="{90C5B7CE-FF0C-5E67-2852-C2938247FB8C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2" name="Google Shape;12362;g3acbb144eea_1_6349">
                <a:extLst>
                  <a:ext uri="{FF2B5EF4-FFF2-40B4-BE49-F238E27FC236}">
                    <a16:creationId xmlns:a16="http://schemas.microsoft.com/office/drawing/2014/main" id="{121160BC-1275-3367-AFFD-C732B8437DF7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3" name="Google Shape;12363;g3acbb144eea_1_6349">
                <a:extLst>
                  <a:ext uri="{FF2B5EF4-FFF2-40B4-BE49-F238E27FC236}">
                    <a16:creationId xmlns:a16="http://schemas.microsoft.com/office/drawing/2014/main" id="{AF4E0694-6CE7-8B67-EF99-EF3756725D99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4" name="Google Shape;12364;g3acbb144eea_1_6349">
                <a:extLst>
                  <a:ext uri="{FF2B5EF4-FFF2-40B4-BE49-F238E27FC236}">
                    <a16:creationId xmlns:a16="http://schemas.microsoft.com/office/drawing/2014/main" id="{1B63C00C-F77F-E02D-9B72-DD3A98D46F33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5" name="Google Shape;12365;g3acbb144eea_1_6349">
                <a:extLst>
                  <a:ext uri="{FF2B5EF4-FFF2-40B4-BE49-F238E27FC236}">
                    <a16:creationId xmlns:a16="http://schemas.microsoft.com/office/drawing/2014/main" id="{BAF2E968-4CF5-9942-99B6-0B691C90E2A0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6" name="Google Shape;12366;g3acbb144eea_1_6349">
                <a:extLst>
                  <a:ext uri="{FF2B5EF4-FFF2-40B4-BE49-F238E27FC236}">
                    <a16:creationId xmlns:a16="http://schemas.microsoft.com/office/drawing/2014/main" id="{F895F9A4-649E-C87A-B3F2-76D2E9DC80D4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7" name="Google Shape;12367;g3acbb144eea_1_6349">
                <a:extLst>
                  <a:ext uri="{FF2B5EF4-FFF2-40B4-BE49-F238E27FC236}">
                    <a16:creationId xmlns:a16="http://schemas.microsoft.com/office/drawing/2014/main" id="{F8B4B0CA-FE69-A53A-D756-BB33148627DA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8" name="Google Shape;12368;g3acbb144eea_1_6349">
                <a:extLst>
                  <a:ext uri="{FF2B5EF4-FFF2-40B4-BE49-F238E27FC236}">
                    <a16:creationId xmlns:a16="http://schemas.microsoft.com/office/drawing/2014/main" id="{55982EA3-3E44-E37B-1903-84F54748BCC0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9" name="Google Shape;12369;g3acbb144eea_1_6349">
                <a:extLst>
                  <a:ext uri="{FF2B5EF4-FFF2-40B4-BE49-F238E27FC236}">
                    <a16:creationId xmlns:a16="http://schemas.microsoft.com/office/drawing/2014/main" id="{8E524C92-2368-5BF9-0FF9-EA3295242961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0" name="Google Shape;12370;g3acbb144eea_1_6349">
                <a:extLst>
                  <a:ext uri="{FF2B5EF4-FFF2-40B4-BE49-F238E27FC236}">
                    <a16:creationId xmlns:a16="http://schemas.microsoft.com/office/drawing/2014/main" id="{5DDC19B7-2408-E9FF-1939-3E460BAFE6D0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1" name="Google Shape;12371;g3acbb144eea_1_6349">
                <a:extLst>
                  <a:ext uri="{FF2B5EF4-FFF2-40B4-BE49-F238E27FC236}">
                    <a16:creationId xmlns:a16="http://schemas.microsoft.com/office/drawing/2014/main" id="{D3879077-ACD5-6417-7B2E-D86639BDD8F8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2" name="Google Shape;12372;g3acbb144eea_1_6349">
                <a:extLst>
                  <a:ext uri="{FF2B5EF4-FFF2-40B4-BE49-F238E27FC236}">
                    <a16:creationId xmlns:a16="http://schemas.microsoft.com/office/drawing/2014/main" id="{812E5548-243F-B47E-FF2D-E4EC3060EE90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g3acbb144eea_1_6349">
                <a:extLst>
                  <a:ext uri="{FF2B5EF4-FFF2-40B4-BE49-F238E27FC236}">
                    <a16:creationId xmlns:a16="http://schemas.microsoft.com/office/drawing/2014/main" id="{559D75F3-FFD8-2910-03A5-50100A6AD091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g3acbb144eea_1_6349">
                <a:extLst>
                  <a:ext uri="{FF2B5EF4-FFF2-40B4-BE49-F238E27FC236}">
                    <a16:creationId xmlns:a16="http://schemas.microsoft.com/office/drawing/2014/main" id="{AEB048E1-9A07-898B-9E83-F45214BD313D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g3acbb144eea_1_6349">
                <a:extLst>
                  <a:ext uri="{FF2B5EF4-FFF2-40B4-BE49-F238E27FC236}">
                    <a16:creationId xmlns:a16="http://schemas.microsoft.com/office/drawing/2014/main" id="{7A72DF8A-0330-DE76-0165-D62761E965E8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6" name="Google Shape;12376;g3acbb144eea_1_6349">
                <a:extLst>
                  <a:ext uri="{FF2B5EF4-FFF2-40B4-BE49-F238E27FC236}">
                    <a16:creationId xmlns:a16="http://schemas.microsoft.com/office/drawing/2014/main" id="{E4FECD94-B009-FBEC-AF99-F8F812A158AD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7" name="Google Shape;12377;g3acbb144eea_1_6349">
                <a:extLst>
                  <a:ext uri="{FF2B5EF4-FFF2-40B4-BE49-F238E27FC236}">
                    <a16:creationId xmlns:a16="http://schemas.microsoft.com/office/drawing/2014/main" id="{5CEEC8DF-DCB3-2671-32FD-147131DC530D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8" name="Google Shape;12378;g3acbb144eea_1_6349">
                <a:extLst>
                  <a:ext uri="{FF2B5EF4-FFF2-40B4-BE49-F238E27FC236}">
                    <a16:creationId xmlns:a16="http://schemas.microsoft.com/office/drawing/2014/main" id="{14320158-7A18-1DB6-5071-13E9B12129B8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9" name="Google Shape;12379;g3acbb144eea_1_6349">
                <a:extLst>
                  <a:ext uri="{FF2B5EF4-FFF2-40B4-BE49-F238E27FC236}">
                    <a16:creationId xmlns:a16="http://schemas.microsoft.com/office/drawing/2014/main" id="{9438C1BA-E8FE-E310-E3FD-1E97990D9EAB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0" name="Google Shape;12380;g3acbb144eea_1_6349">
                <a:extLst>
                  <a:ext uri="{FF2B5EF4-FFF2-40B4-BE49-F238E27FC236}">
                    <a16:creationId xmlns:a16="http://schemas.microsoft.com/office/drawing/2014/main" id="{C8550AD0-4BB5-4001-301D-12DAF43A2651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1" name="Google Shape;12381;g3acbb144eea_1_6349">
                <a:extLst>
                  <a:ext uri="{FF2B5EF4-FFF2-40B4-BE49-F238E27FC236}">
                    <a16:creationId xmlns:a16="http://schemas.microsoft.com/office/drawing/2014/main" id="{237B3F6F-8F29-FA76-15C1-0148D29AD71C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2" name="Google Shape;12382;g3acbb144eea_1_6349">
                <a:extLst>
                  <a:ext uri="{FF2B5EF4-FFF2-40B4-BE49-F238E27FC236}">
                    <a16:creationId xmlns:a16="http://schemas.microsoft.com/office/drawing/2014/main" id="{3CA93793-A952-26BA-5B2D-B138EA0938A3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3" name="Google Shape;12383;g3acbb144eea_1_6349">
                <a:extLst>
                  <a:ext uri="{FF2B5EF4-FFF2-40B4-BE49-F238E27FC236}">
                    <a16:creationId xmlns:a16="http://schemas.microsoft.com/office/drawing/2014/main" id="{82555E7A-9B52-2A00-A53F-AB90E4BB879A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4" name="Google Shape;12384;g3acbb144eea_1_6349">
                <a:extLst>
                  <a:ext uri="{FF2B5EF4-FFF2-40B4-BE49-F238E27FC236}">
                    <a16:creationId xmlns:a16="http://schemas.microsoft.com/office/drawing/2014/main" id="{E73F2172-E788-8E8C-79E5-BB32B29916E0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5" name="Google Shape;12385;g3acbb144eea_1_6349">
                <a:extLst>
                  <a:ext uri="{FF2B5EF4-FFF2-40B4-BE49-F238E27FC236}">
                    <a16:creationId xmlns:a16="http://schemas.microsoft.com/office/drawing/2014/main" id="{3042C707-C6B2-0A19-A4B0-FC2D9052EE49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6" name="Google Shape;12386;g3acbb144eea_1_6349">
                <a:extLst>
                  <a:ext uri="{FF2B5EF4-FFF2-40B4-BE49-F238E27FC236}">
                    <a16:creationId xmlns:a16="http://schemas.microsoft.com/office/drawing/2014/main" id="{A91C2EDD-9973-D90C-1127-C076C95B130F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7" name="Google Shape;12387;g3acbb144eea_1_6349">
                <a:extLst>
                  <a:ext uri="{FF2B5EF4-FFF2-40B4-BE49-F238E27FC236}">
                    <a16:creationId xmlns:a16="http://schemas.microsoft.com/office/drawing/2014/main" id="{AD97E4EB-89BA-9369-0C12-5FA651A2C33F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8" name="Google Shape;12388;g3acbb144eea_1_6349">
                <a:extLst>
                  <a:ext uri="{FF2B5EF4-FFF2-40B4-BE49-F238E27FC236}">
                    <a16:creationId xmlns:a16="http://schemas.microsoft.com/office/drawing/2014/main" id="{A976EEEB-02EE-3D28-2641-B462C242416A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9" name="Google Shape;12389;g3acbb144eea_1_6349">
                <a:extLst>
                  <a:ext uri="{FF2B5EF4-FFF2-40B4-BE49-F238E27FC236}">
                    <a16:creationId xmlns:a16="http://schemas.microsoft.com/office/drawing/2014/main" id="{9D43F436-9C74-4804-C794-EB50B636AD0C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0" name="Google Shape;12390;g3acbb144eea_1_6349">
                <a:extLst>
                  <a:ext uri="{FF2B5EF4-FFF2-40B4-BE49-F238E27FC236}">
                    <a16:creationId xmlns:a16="http://schemas.microsoft.com/office/drawing/2014/main" id="{5DFBB8A7-2029-6961-0315-54E01C802A85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1" name="Google Shape;12391;g3acbb144eea_1_6349">
                <a:extLst>
                  <a:ext uri="{FF2B5EF4-FFF2-40B4-BE49-F238E27FC236}">
                    <a16:creationId xmlns:a16="http://schemas.microsoft.com/office/drawing/2014/main" id="{AC14F838-6D65-D00D-55B5-58331EC16EBE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2" name="Google Shape;12392;g3acbb144eea_1_6349">
                <a:extLst>
                  <a:ext uri="{FF2B5EF4-FFF2-40B4-BE49-F238E27FC236}">
                    <a16:creationId xmlns:a16="http://schemas.microsoft.com/office/drawing/2014/main" id="{28B4381E-447E-2084-C724-0DC6AFC72CD4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3" name="Google Shape;12393;g3acbb144eea_1_6349">
                <a:extLst>
                  <a:ext uri="{FF2B5EF4-FFF2-40B4-BE49-F238E27FC236}">
                    <a16:creationId xmlns:a16="http://schemas.microsoft.com/office/drawing/2014/main" id="{7065D203-DCB3-6550-E08C-B1D19E2B0C50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94" name="Google Shape;12394;g3acbb144eea_1_6349">
            <a:extLst>
              <a:ext uri="{FF2B5EF4-FFF2-40B4-BE49-F238E27FC236}">
                <a16:creationId xmlns:a16="http://schemas.microsoft.com/office/drawing/2014/main" id="{9AD31DBA-FC00-E493-7216-6E0052A92B7D}"/>
              </a:ext>
            </a:extLst>
          </p:cNvPr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395" name="Google Shape;12395;g3acbb144eea_1_6349">
              <a:extLst>
                <a:ext uri="{FF2B5EF4-FFF2-40B4-BE49-F238E27FC236}">
                  <a16:creationId xmlns:a16="http://schemas.microsoft.com/office/drawing/2014/main" id="{6257E4F9-83F5-F038-A637-D92858D314CA}"/>
                </a:ext>
              </a:extLst>
            </p:cNvPr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96" name="Google Shape;12396;g3acbb144eea_1_6349">
              <a:extLst>
                <a:ext uri="{FF2B5EF4-FFF2-40B4-BE49-F238E27FC236}">
                  <a16:creationId xmlns:a16="http://schemas.microsoft.com/office/drawing/2014/main" id="{FB1B7BDE-5EC0-932D-4F57-3331F052AD92}"/>
                </a:ext>
              </a:extLst>
            </p:cNvPr>
            <p:cNvGrpSpPr/>
            <p:nvPr/>
          </p:nvGrpSpPr>
          <p:grpSpPr>
            <a:xfrm>
              <a:off x="3680082" y="482403"/>
              <a:ext cx="1348634" cy="726228"/>
              <a:chOff x="3669770" y="3915515"/>
              <a:chExt cx="1348634" cy="726228"/>
            </a:xfrm>
          </p:grpSpPr>
          <p:grpSp>
            <p:nvGrpSpPr>
              <p:cNvPr id="12397" name="Google Shape;12397;g3acbb144eea_1_6349">
                <a:extLst>
                  <a:ext uri="{FF2B5EF4-FFF2-40B4-BE49-F238E27FC236}">
                    <a16:creationId xmlns:a16="http://schemas.microsoft.com/office/drawing/2014/main" id="{D4A2B515-E968-95CB-5E36-35BFCA0CEB69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2398" name="Google Shape;12398;g3acbb144eea_1_6349">
                  <a:extLst>
                    <a:ext uri="{FF2B5EF4-FFF2-40B4-BE49-F238E27FC236}">
                      <a16:creationId xmlns:a16="http://schemas.microsoft.com/office/drawing/2014/main" id="{C4F603E0-90F0-44A7-C8D5-197B0CC7EC20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99" name="Google Shape;12399;g3acbb144eea_1_6349">
                  <a:extLst>
                    <a:ext uri="{FF2B5EF4-FFF2-40B4-BE49-F238E27FC236}">
                      <a16:creationId xmlns:a16="http://schemas.microsoft.com/office/drawing/2014/main" id="{57773EBD-15C5-6D95-E669-B7D5BC192D97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0" name="Google Shape;12400;g3acbb144eea_1_6349">
                  <a:extLst>
                    <a:ext uri="{FF2B5EF4-FFF2-40B4-BE49-F238E27FC236}">
                      <a16:creationId xmlns:a16="http://schemas.microsoft.com/office/drawing/2014/main" id="{2FCEDE52-CBDA-5CA3-CEB3-F695C03DFB2B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1" name="Google Shape;12401;g3acbb144eea_1_6349">
                  <a:extLst>
                    <a:ext uri="{FF2B5EF4-FFF2-40B4-BE49-F238E27FC236}">
                      <a16:creationId xmlns:a16="http://schemas.microsoft.com/office/drawing/2014/main" id="{B4F99A7D-8323-9C1E-EDE8-83123E437ECD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2" name="Google Shape;12402;g3acbb144eea_1_6349">
                  <a:extLst>
                    <a:ext uri="{FF2B5EF4-FFF2-40B4-BE49-F238E27FC236}">
                      <a16:creationId xmlns:a16="http://schemas.microsoft.com/office/drawing/2014/main" id="{F23DE622-67C6-AF9C-3CAA-7D55C6F548D3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03" name="Google Shape;12403;g3acbb144eea_1_6349">
                <a:extLst>
                  <a:ext uri="{FF2B5EF4-FFF2-40B4-BE49-F238E27FC236}">
                    <a16:creationId xmlns:a16="http://schemas.microsoft.com/office/drawing/2014/main" id="{93EBDE83-7A5E-E8BE-17EC-BF882E2A0C34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2404" name="Google Shape;12404;g3acbb144eea_1_6349">
                  <a:extLst>
                    <a:ext uri="{FF2B5EF4-FFF2-40B4-BE49-F238E27FC236}">
                      <a16:creationId xmlns:a16="http://schemas.microsoft.com/office/drawing/2014/main" id="{9095585F-39A6-54A6-CFBB-87A27BFD4D47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5" name="Google Shape;12405;g3acbb144eea_1_6349">
                  <a:extLst>
                    <a:ext uri="{FF2B5EF4-FFF2-40B4-BE49-F238E27FC236}">
                      <a16:creationId xmlns:a16="http://schemas.microsoft.com/office/drawing/2014/main" id="{A32E7E0F-9F5C-35B2-EC7B-B119B8FE382E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6" name="Google Shape;12406;g3acbb144eea_1_6349">
                  <a:extLst>
                    <a:ext uri="{FF2B5EF4-FFF2-40B4-BE49-F238E27FC236}">
                      <a16:creationId xmlns:a16="http://schemas.microsoft.com/office/drawing/2014/main" id="{C58A3210-E015-0B24-A2E2-071D47262E7C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28" name="Google Shape;13228;g3acbb144eea_1_6349">
            <a:extLst>
              <a:ext uri="{FF2B5EF4-FFF2-40B4-BE49-F238E27FC236}">
                <a16:creationId xmlns:a16="http://schemas.microsoft.com/office/drawing/2014/main" id="{FB750348-B8DF-1F69-6ACE-4A7EDC66840F}"/>
              </a:ext>
            </a:extLst>
          </p:cNvPr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3229" name="Google Shape;13229;g3acbb144eea_1_6349">
              <a:extLst>
                <a:ext uri="{FF2B5EF4-FFF2-40B4-BE49-F238E27FC236}">
                  <a16:creationId xmlns:a16="http://schemas.microsoft.com/office/drawing/2014/main" id="{B7269033-ECEE-A1C3-3A2B-AB70209BA958}"/>
                </a:ext>
              </a:extLst>
            </p:cNvPr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30" name="Google Shape;13230;g3acbb144eea_1_6349">
              <a:extLst>
                <a:ext uri="{FF2B5EF4-FFF2-40B4-BE49-F238E27FC236}">
                  <a16:creationId xmlns:a16="http://schemas.microsoft.com/office/drawing/2014/main" id="{7AF19361-E9B2-7A20-D07B-9502F8DC662B}"/>
                </a:ext>
              </a:extLst>
            </p:cNvPr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3231" name="Google Shape;13231;g3acbb144eea_1_6349">
                <a:extLst>
                  <a:ext uri="{FF2B5EF4-FFF2-40B4-BE49-F238E27FC236}">
                    <a16:creationId xmlns:a16="http://schemas.microsoft.com/office/drawing/2014/main" id="{DD3AB507-C491-4E10-9C5B-FA1B75AAAC47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3232" name="Google Shape;13232;g3acbb144eea_1_6349">
                  <a:extLst>
                    <a:ext uri="{FF2B5EF4-FFF2-40B4-BE49-F238E27FC236}">
                      <a16:creationId xmlns:a16="http://schemas.microsoft.com/office/drawing/2014/main" id="{C4A44295-E112-E363-B922-25E73E413FE9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3" name="Google Shape;13233;g3acbb144eea_1_6349">
                  <a:extLst>
                    <a:ext uri="{FF2B5EF4-FFF2-40B4-BE49-F238E27FC236}">
                      <a16:creationId xmlns:a16="http://schemas.microsoft.com/office/drawing/2014/main" id="{D2E02202-556F-3F12-E1D8-5E60AB145090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4" name="Google Shape;13234;g3acbb144eea_1_6349">
                  <a:extLst>
                    <a:ext uri="{FF2B5EF4-FFF2-40B4-BE49-F238E27FC236}">
                      <a16:creationId xmlns:a16="http://schemas.microsoft.com/office/drawing/2014/main" id="{E4C233B1-2997-2F2D-965D-0BBFDF76F84F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5" name="Google Shape;13235;g3acbb144eea_1_6349">
                  <a:extLst>
                    <a:ext uri="{FF2B5EF4-FFF2-40B4-BE49-F238E27FC236}">
                      <a16:creationId xmlns:a16="http://schemas.microsoft.com/office/drawing/2014/main" id="{0500034D-915E-20DC-1C38-A91B42998D5C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6" name="Google Shape;13236;g3acbb144eea_1_6349">
                  <a:extLst>
                    <a:ext uri="{FF2B5EF4-FFF2-40B4-BE49-F238E27FC236}">
                      <a16:creationId xmlns:a16="http://schemas.microsoft.com/office/drawing/2014/main" id="{87F6C80F-8F5E-2B18-6438-4C0FD33AFE57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7" name="Google Shape;13237;g3acbb144eea_1_6349">
                <a:extLst>
                  <a:ext uri="{FF2B5EF4-FFF2-40B4-BE49-F238E27FC236}">
                    <a16:creationId xmlns:a16="http://schemas.microsoft.com/office/drawing/2014/main" id="{F4FD7A1D-779A-8618-6829-BBF62CDB1C35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3238" name="Google Shape;13238;g3acbb144eea_1_6349">
                  <a:extLst>
                    <a:ext uri="{FF2B5EF4-FFF2-40B4-BE49-F238E27FC236}">
                      <a16:creationId xmlns:a16="http://schemas.microsoft.com/office/drawing/2014/main" id="{7760E7F0-F00A-E81C-5607-E6A512EB80EC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9" name="Google Shape;13239;g3acbb144eea_1_6349">
                  <a:extLst>
                    <a:ext uri="{FF2B5EF4-FFF2-40B4-BE49-F238E27FC236}">
                      <a16:creationId xmlns:a16="http://schemas.microsoft.com/office/drawing/2014/main" id="{8506F837-3670-6A01-FA0D-12D4B632EB3B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0" name="Google Shape;13240;g3acbb144eea_1_6349">
                  <a:extLst>
                    <a:ext uri="{FF2B5EF4-FFF2-40B4-BE49-F238E27FC236}">
                      <a16:creationId xmlns:a16="http://schemas.microsoft.com/office/drawing/2014/main" id="{0FF4D2A8-CDA9-F94D-E85D-BFA313F33E26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41" name="Google Shape;13241;g3acbb144eea_1_6349">
            <a:extLst>
              <a:ext uri="{FF2B5EF4-FFF2-40B4-BE49-F238E27FC236}">
                <a16:creationId xmlns:a16="http://schemas.microsoft.com/office/drawing/2014/main" id="{2852A8B2-53E5-C584-12F8-017000A70A51}"/>
              </a:ext>
            </a:extLst>
          </p:cNvPr>
          <p:cNvGrpSpPr/>
          <p:nvPr/>
        </p:nvGrpSpPr>
        <p:grpSpPr>
          <a:xfrm>
            <a:off x="1741725" y="1716000"/>
            <a:ext cx="6966900" cy="3426000"/>
            <a:chOff x="0" y="1713075"/>
            <a:chExt cx="6966900" cy="3426000"/>
          </a:xfrm>
        </p:grpSpPr>
        <p:grpSp>
          <p:nvGrpSpPr>
            <p:cNvPr id="13242" name="Google Shape;13242;g3acbb144eea_1_6349">
              <a:extLst>
                <a:ext uri="{FF2B5EF4-FFF2-40B4-BE49-F238E27FC236}">
                  <a16:creationId xmlns:a16="http://schemas.microsoft.com/office/drawing/2014/main" id="{2D6B2321-B280-4DE5-182C-36514B9E633E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3243" name="Google Shape;13243;g3acbb144eea_1_6349">
                <a:extLst>
                  <a:ext uri="{FF2B5EF4-FFF2-40B4-BE49-F238E27FC236}">
                    <a16:creationId xmlns:a16="http://schemas.microsoft.com/office/drawing/2014/main" id="{A7BE13B6-DFB1-AE87-D049-96462369184C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44" name="Google Shape;13244;g3acbb144eea_1_6349">
                <a:extLst>
                  <a:ext uri="{FF2B5EF4-FFF2-40B4-BE49-F238E27FC236}">
                    <a16:creationId xmlns:a16="http://schemas.microsoft.com/office/drawing/2014/main" id="{1C228AF4-65CE-1B0A-D267-F9C6A5832DB8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3245" name="Google Shape;13245;g3acbb144eea_1_6349">
              <a:extLst>
                <a:ext uri="{FF2B5EF4-FFF2-40B4-BE49-F238E27FC236}">
                  <a16:creationId xmlns:a16="http://schemas.microsoft.com/office/drawing/2014/main" id="{FFEC14A8-B7AB-3F2E-8A05-F111C5FCB6BD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3246" name="Google Shape;13246;g3acbb144eea_1_6349">
                <a:extLst>
                  <a:ext uri="{FF2B5EF4-FFF2-40B4-BE49-F238E27FC236}">
                    <a16:creationId xmlns:a16="http://schemas.microsoft.com/office/drawing/2014/main" id="{8D575392-9D98-5012-6551-A84CF5AFA2F5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3247" name="Google Shape;13247;g3acbb144eea_1_6349">
                  <a:extLst>
                    <a:ext uri="{FF2B5EF4-FFF2-40B4-BE49-F238E27FC236}">
                      <a16:creationId xmlns:a16="http://schemas.microsoft.com/office/drawing/2014/main" id="{82B50A4C-3E4D-5E4C-0609-502C80CCC73D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48" name="Google Shape;13248;g3acbb144eea_1_6349">
                  <a:extLst>
                    <a:ext uri="{FF2B5EF4-FFF2-40B4-BE49-F238E27FC236}">
                      <a16:creationId xmlns:a16="http://schemas.microsoft.com/office/drawing/2014/main" id="{36F4DE33-7CAA-F7EF-1D76-AA52D9ADD554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3249" name="Google Shape;13249;g3acbb144eea_1_6349">
                    <a:extLst>
                      <a:ext uri="{FF2B5EF4-FFF2-40B4-BE49-F238E27FC236}">
                        <a16:creationId xmlns:a16="http://schemas.microsoft.com/office/drawing/2014/main" id="{F65EDB14-E60F-F39D-AE89-6EF0012F5390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0" name="Google Shape;13250;g3acbb144eea_1_6349">
                    <a:extLst>
                      <a:ext uri="{FF2B5EF4-FFF2-40B4-BE49-F238E27FC236}">
                        <a16:creationId xmlns:a16="http://schemas.microsoft.com/office/drawing/2014/main" id="{3521E9CC-CD14-6643-FA74-832C90455685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1" name="Google Shape;13251;g3acbb144eea_1_6349">
                    <a:extLst>
                      <a:ext uri="{FF2B5EF4-FFF2-40B4-BE49-F238E27FC236}">
                        <a16:creationId xmlns:a16="http://schemas.microsoft.com/office/drawing/2014/main" id="{C59BCE10-6594-BD34-1B3F-EF05D4BD116E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2" name="Google Shape;13252;g3acbb144eea_1_6349">
                    <a:extLst>
                      <a:ext uri="{FF2B5EF4-FFF2-40B4-BE49-F238E27FC236}">
                        <a16:creationId xmlns:a16="http://schemas.microsoft.com/office/drawing/2014/main" id="{9273B3B7-93E8-BBB1-032D-1850FD6E4E67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3" name="Google Shape;13253;g3acbb144eea_1_6349">
                    <a:extLst>
                      <a:ext uri="{FF2B5EF4-FFF2-40B4-BE49-F238E27FC236}">
                        <a16:creationId xmlns:a16="http://schemas.microsoft.com/office/drawing/2014/main" id="{9FEAF067-6E43-0E75-DD8E-8E9C0C730E83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4" name="Google Shape;13254;g3acbb144eea_1_6349">
                    <a:extLst>
                      <a:ext uri="{FF2B5EF4-FFF2-40B4-BE49-F238E27FC236}">
                        <a16:creationId xmlns:a16="http://schemas.microsoft.com/office/drawing/2014/main" id="{3A09E992-BAF8-D2E2-D402-D297F1C20D61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5" name="Google Shape;13255;g3acbb144eea_1_6349">
                    <a:extLst>
                      <a:ext uri="{FF2B5EF4-FFF2-40B4-BE49-F238E27FC236}">
                        <a16:creationId xmlns:a16="http://schemas.microsoft.com/office/drawing/2014/main" id="{819326EC-2B70-8718-4AA5-6BFFE1442929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6" name="Google Shape;13256;g3acbb144eea_1_6349">
                    <a:extLst>
                      <a:ext uri="{FF2B5EF4-FFF2-40B4-BE49-F238E27FC236}">
                        <a16:creationId xmlns:a16="http://schemas.microsoft.com/office/drawing/2014/main" id="{4EC1686F-7125-47C5-E5B4-9F0CBBA2EDAC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7" name="Google Shape;13257;g3acbb144eea_1_6349">
                    <a:extLst>
                      <a:ext uri="{FF2B5EF4-FFF2-40B4-BE49-F238E27FC236}">
                        <a16:creationId xmlns:a16="http://schemas.microsoft.com/office/drawing/2014/main" id="{328FAB5B-E1B4-580F-3063-1FC17802C50D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8" name="Google Shape;13258;g3acbb144eea_1_6349">
                    <a:extLst>
                      <a:ext uri="{FF2B5EF4-FFF2-40B4-BE49-F238E27FC236}">
                        <a16:creationId xmlns:a16="http://schemas.microsoft.com/office/drawing/2014/main" id="{BCD96F7D-E9E1-D48E-D0E4-BA51AEA6E5E5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9" name="Google Shape;13259;g3acbb144eea_1_6349">
                    <a:extLst>
                      <a:ext uri="{FF2B5EF4-FFF2-40B4-BE49-F238E27FC236}">
                        <a16:creationId xmlns:a16="http://schemas.microsoft.com/office/drawing/2014/main" id="{76D74196-87B9-D424-57D7-32B08BBA8A48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0" name="Google Shape;13260;g3acbb144eea_1_6349">
                    <a:extLst>
                      <a:ext uri="{FF2B5EF4-FFF2-40B4-BE49-F238E27FC236}">
                        <a16:creationId xmlns:a16="http://schemas.microsoft.com/office/drawing/2014/main" id="{9987D123-5DAA-1A52-708C-32EDDB5881E7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1" name="Google Shape;13261;g3acbb144eea_1_6349">
                    <a:extLst>
                      <a:ext uri="{FF2B5EF4-FFF2-40B4-BE49-F238E27FC236}">
                        <a16:creationId xmlns:a16="http://schemas.microsoft.com/office/drawing/2014/main" id="{9CB65B74-4D7F-FB52-0791-0D2D1A515823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2" name="Google Shape;13262;g3acbb144eea_1_6349">
                    <a:extLst>
                      <a:ext uri="{FF2B5EF4-FFF2-40B4-BE49-F238E27FC236}">
                        <a16:creationId xmlns:a16="http://schemas.microsoft.com/office/drawing/2014/main" id="{F2DC4CB6-A635-4234-4B81-D614F0C1B197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3" name="Google Shape;13263;g3acbb144eea_1_6349">
                    <a:extLst>
                      <a:ext uri="{FF2B5EF4-FFF2-40B4-BE49-F238E27FC236}">
                        <a16:creationId xmlns:a16="http://schemas.microsoft.com/office/drawing/2014/main" id="{0E5A002D-59B6-E2D1-D14E-33FB8481BF82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4" name="Google Shape;13264;g3acbb144eea_1_6349">
                    <a:extLst>
                      <a:ext uri="{FF2B5EF4-FFF2-40B4-BE49-F238E27FC236}">
                        <a16:creationId xmlns:a16="http://schemas.microsoft.com/office/drawing/2014/main" id="{24A736D4-F811-B433-FE6A-B4025392E901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5" name="Google Shape;13265;g3acbb144eea_1_6349">
                    <a:extLst>
                      <a:ext uri="{FF2B5EF4-FFF2-40B4-BE49-F238E27FC236}">
                        <a16:creationId xmlns:a16="http://schemas.microsoft.com/office/drawing/2014/main" id="{FAB69138-194F-64E3-CBAB-A6B181A4ECE1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6" name="Google Shape;13266;g3acbb144eea_1_6349">
                    <a:extLst>
                      <a:ext uri="{FF2B5EF4-FFF2-40B4-BE49-F238E27FC236}">
                        <a16:creationId xmlns:a16="http://schemas.microsoft.com/office/drawing/2014/main" id="{71EAC125-D326-BFE3-EBD5-84776244B05F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7" name="Google Shape;13267;g3acbb144eea_1_6349">
                    <a:extLst>
                      <a:ext uri="{FF2B5EF4-FFF2-40B4-BE49-F238E27FC236}">
                        <a16:creationId xmlns:a16="http://schemas.microsoft.com/office/drawing/2014/main" id="{C2588393-D4CE-33EA-B24A-F23A8862CECD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8" name="Google Shape;13268;g3acbb144eea_1_6349">
                    <a:extLst>
                      <a:ext uri="{FF2B5EF4-FFF2-40B4-BE49-F238E27FC236}">
                        <a16:creationId xmlns:a16="http://schemas.microsoft.com/office/drawing/2014/main" id="{5ED3B1B9-0D6D-634F-282D-E9967F447036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9" name="Google Shape;13269;g3acbb144eea_1_6349">
                    <a:extLst>
                      <a:ext uri="{FF2B5EF4-FFF2-40B4-BE49-F238E27FC236}">
                        <a16:creationId xmlns:a16="http://schemas.microsoft.com/office/drawing/2014/main" id="{550C14A3-5BF9-BA14-F64E-F1A304AC775E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0" name="Google Shape;13270;g3acbb144eea_1_6349">
                    <a:extLst>
                      <a:ext uri="{FF2B5EF4-FFF2-40B4-BE49-F238E27FC236}">
                        <a16:creationId xmlns:a16="http://schemas.microsoft.com/office/drawing/2014/main" id="{94878066-30EC-EB29-52B8-19742263F4EF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1" name="Google Shape;13271;g3acbb144eea_1_6349">
                    <a:extLst>
                      <a:ext uri="{FF2B5EF4-FFF2-40B4-BE49-F238E27FC236}">
                        <a16:creationId xmlns:a16="http://schemas.microsoft.com/office/drawing/2014/main" id="{7966FB24-450E-42ED-E242-BD838573D711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2" name="Google Shape;13272;g3acbb144eea_1_6349">
                    <a:extLst>
                      <a:ext uri="{FF2B5EF4-FFF2-40B4-BE49-F238E27FC236}">
                        <a16:creationId xmlns:a16="http://schemas.microsoft.com/office/drawing/2014/main" id="{EF4FF84E-4696-E0EF-C28C-3AD327D507E1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3" name="Google Shape;13273;g3acbb144eea_1_6349">
                    <a:extLst>
                      <a:ext uri="{FF2B5EF4-FFF2-40B4-BE49-F238E27FC236}">
                        <a16:creationId xmlns:a16="http://schemas.microsoft.com/office/drawing/2014/main" id="{B07C177C-D240-2CDE-6511-F00ECBE4E7C8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4" name="Google Shape;13274;g3acbb144eea_1_6349">
                    <a:extLst>
                      <a:ext uri="{FF2B5EF4-FFF2-40B4-BE49-F238E27FC236}">
                        <a16:creationId xmlns:a16="http://schemas.microsoft.com/office/drawing/2014/main" id="{1BD0917B-408C-B7A6-6F63-47C1CDD3456A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5" name="Google Shape;13275;g3acbb144eea_1_6349">
                    <a:extLst>
                      <a:ext uri="{FF2B5EF4-FFF2-40B4-BE49-F238E27FC236}">
                        <a16:creationId xmlns:a16="http://schemas.microsoft.com/office/drawing/2014/main" id="{C865F2ED-1878-5A09-09C5-7E2A5477D157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6" name="Google Shape;13276;g3acbb144eea_1_6349">
                    <a:extLst>
                      <a:ext uri="{FF2B5EF4-FFF2-40B4-BE49-F238E27FC236}">
                        <a16:creationId xmlns:a16="http://schemas.microsoft.com/office/drawing/2014/main" id="{A4E9BB75-B759-CD82-855E-370479703615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7" name="Google Shape;13277;g3acbb144eea_1_6349">
                    <a:extLst>
                      <a:ext uri="{FF2B5EF4-FFF2-40B4-BE49-F238E27FC236}">
                        <a16:creationId xmlns:a16="http://schemas.microsoft.com/office/drawing/2014/main" id="{D2A22F91-EBFA-AC37-E132-44A8AEA49A71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8" name="Google Shape;13278;g3acbb144eea_1_6349">
                    <a:extLst>
                      <a:ext uri="{FF2B5EF4-FFF2-40B4-BE49-F238E27FC236}">
                        <a16:creationId xmlns:a16="http://schemas.microsoft.com/office/drawing/2014/main" id="{2EC2478C-1DFB-83C0-25FE-823BBDBB6EEE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9" name="Google Shape;13279;g3acbb144eea_1_6349">
                    <a:extLst>
                      <a:ext uri="{FF2B5EF4-FFF2-40B4-BE49-F238E27FC236}">
                        <a16:creationId xmlns:a16="http://schemas.microsoft.com/office/drawing/2014/main" id="{DE1E9238-AFD9-1663-117E-FC764074EEA1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0" name="Google Shape;13280;g3acbb144eea_1_6349">
                    <a:extLst>
                      <a:ext uri="{FF2B5EF4-FFF2-40B4-BE49-F238E27FC236}">
                        <a16:creationId xmlns:a16="http://schemas.microsoft.com/office/drawing/2014/main" id="{9EF9D8E1-4D38-1CF9-761C-7212CF8C03FF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1" name="Google Shape;13281;g3acbb144eea_1_6349">
                    <a:extLst>
                      <a:ext uri="{FF2B5EF4-FFF2-40B4-BE49-F238E27FC236}">
                        <a16:creationId xmlns:a16="http://schemas.microsoft.com/office/drawing/2014/main" id="{056A9DD8-F0E1-C50A-BF17-F379DE4504FD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2" name="Google Shape;13282;g3acbb144eea_1_6349">
                    <a:extLst>
                      <a:ext uri="{FF2B5EF4-FFF2-40B4-BE49-F238E27FC236}">
                        <a16:creationId xmlns:a16="http://schemas.microsoft.com/office/drawing/2014/main" id="{47C282D1-447F-13E8-5EFF-C5F27D5B303F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3" name="Google Shape;13283;g3acbb144eea_1_6349">
                    <a:extLst>
                      <a:ext uri="{FF2B5EF4-FFF2-40B4-BE49-F238E27FC236}">
                        <a16:creationId xmlns:a16="http://schemas.microsoft.com/office/drawing/2014/main" id="{263F7DBF-DA64-68F3-AFDB-9259F69DF412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4" name="Google Shape;13284;g3acbb144eea_1_6349">
                    <a:extLst>
                      <a:ext uri="{FF2B5EF4-FFF2-40B4-BE49-F238E27FC236}">
                        <a16:creationId xmlns:a16="http://schemas.microsoft.com/office/drawing/2014/main" id="{2A580CDA-C214-0D92-3213-BB8E35AEE77D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5" name="Google Shape;13285;g3acbb144eea_1_6349">
                    <a:extLst>
                      <a:ext uri="{FF2B5EF4-FFF2-40B4-BE49-F238E27FC236}">
                        <a16:creationId xmlns:a16="http://schemas.microsoft.com/office/drawing/2014/main" id="{B62FA949-436A-969C-D874-AB6A460EBA89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6" name="Google Shape;13286;g3acbb144eea_1_6349">
                    <a:extLst>
                      <a:ext uri="{FF2B5EF4-FFF2-40B4-BE49-F238E27FC236}">
                        <a16:creationId xmlns:a16="http://schemas.microsoft.com/office/drawing/2014/main" id="{D4F07DA0-5E99-AF1E-B5AA-80948FA56740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7" name="Google Shape;13287;g3acbb144eea_1_6349">
                    <a:extLst>
                      <a:ext uri="{FF2B5EF4-FFF2-40B4-BE49-F238E27FC236}">
                        <a16:creationId xmlns:a16="http://schemas.microsoft.com/office/drawing/2014/main" id="{109521B7-87B4-E51E-0FBB-54260E57E3FE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8" name="Google Shape;13288;g3acbb144eea_1_6349">
                    <a:extLst>
                      <a:ext uri="{FF2B5EF4-FFF2-40B4-BE49-F238E27FC236}">
                        <a16:creationId xmlns:a16="http://schemas.microsoft.com/office/drawing/2014/main" id="{6A5653B1-4C92-955E-6C82-5BC2D4ADF19A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9" name="Google Shape;13289;g3acbb144eea_1_6349">
                    <a:extLst>
                      <a:ext uri="{FF2B5EF4-FFF2-40B4-BE49-F238E27FC236}">
                        <a16:creationId xmlns:a16="http://schemas.microsoft.com/office/drawing/2014/main" id="{68526827-66C7-6B02-274C-9370C4B01961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0" name="Google Shape;13290;g3acbb144eea_1_6349">
                    <a:extLst>
                      <a:ext uri="{FF2B5EF4-FFF2-40B4-BE49-F238E27FC236}">
                        <a16:creationId xmlns:a16="http://schemas.microsoft.com/office/drawing/2014/main" id="{FBE0D89A-F928-235A-C738-84E821B3A6EA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1" name="Google Shape;13291;g3acbb144eea_1_6349">
                    <a:extLst>
                      <a:ext uri="{FF2B5EF4-FFF2-40B4-BE49-F238E27FC236}">
                        <a16:creationId xmlns:a16="http://schemas.microsoft.com/office/drawing/2014/main" id="{DCBC149E-E603-7897-8A99-973181E4DB5C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2" name="Google Shape;13292;g3acbb144eea_1_6349">
                    <a:extLst>
                      <a:ext uri="{FF2B5EF4-FFF2-40B4-BE49-F238E27FC236}">
                        <a16:creationId xmlns:a16="http://schemas.microsoft.com/office/drawing/2014/main" id="{E843C352-54D1-9170-98C9-DEEA8750BB8F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3" name="Google Shape;13293;g3acbb144eea_1_6349">
                    <a:extLst>
                      <a:ext uri="{FF2B5EF4-FFF2-40B4-BE49-F238E27FC236}">
                        <a16:creationId xmlns:a16="http://schemas.microsoft.com/office/drawing/2014/main" id="{D5C1B41E-D596-7618-0B1C-2C4853128281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4" name="Google Shape;13294;g3acbb144eea_1_6349">
                    <a:extLst>
                      <a:ext uri="{FF2B5EF4-FFF2-40B4-BE49-F238E27FC236}">
                        <a16:creationId xmlns:a16="http://schemas.microsoft.com/office/drawing/2014/main" id="{E03C4870-8E42-F079-73D3-E4A90DE9D354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5" name="Google Shape;13295;g3acbb144eea_1_6349">
                    <a:extLst>
                      <a:ext uri="{FF2B5EF4-FFF2-40B4-BE49-F238E27FC236}">
                        <a16:creationId xmlns:a16="http://schemas.microsoft.com/office/drawing/2014/main" id="{7FEDAD1A-0905-E87F-5B78-F4C57735E2A4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6" name="Google Shape;13296;g3acbb144eea_1_6349">
                    <a:extLst>
                      <a:ext uri="{FF2B5EF4-FFF2-40B4-BE49-F238E27FC236}">
                        <a16:creationId xmlns:a16="http://schemas.microsoft.com/office/drawing/2014/main" id="{FE3EC746-ADF4-A8A1-1326-7DDD68D01046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7" name="Google Shape;13297;g3acbb144eea_1_6349">
                    <a:extLst>
                      <a:ext uri="{FF2B5EF4-FFF2-40B4-BE49-F238E27FC236}">
                        <a16:creationId xmlns:a16="http://schemas.microsoft.com/office/drawing/2014/main" id="{DA26FE19-FCFB-6E74-04C0-8440748F8004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8" name="Google Shape;13298;g3acbb144eea_1_6349">
                    <a:extLst>
                      <a:ext uri="{FF2B5EF4-FFF2-40B4-BE49-F238E27FC236}">
                        <a16:creationId xmlns:a16="http://schemas.microsoft.com/office/drawing/2014/main" id="{DC9AA55B-C7EF-96A6-C288-4208950F8732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9" name="Google Shape;13299;g3acbb144eea_1_6349">
                    <a:extLst>
                      <a:ext uri="{FF2B5EF4-FFF2-40B4-BE49-F238E27FC236}">
                        <a16:creationId xmlns:a16="http://schemas.microsoft.com/office/drawing/2014/main" id="{D808D2E6-7740-C84C-DB2E-0C9F53DBC81C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0" name="Google Shape;13300;g3acbb144eea_1_6349">
                    <a:extLst>
                      <a:ext uri="{FF2B5EF4-FFF2-40B4-BE49-F238E27FC236}">
                        <a16:creationId xmlns:a16="http://schemas.microsoft.com/office/drawing/2014/main" id="{0EFD830C-96FD-A2AC-6F36-B9AF8B2DBFC7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1" name="Google Shape;13301;g3acbb144eea_1_6349">
                    <a:extLst>
                      <a:ext uri="{FF2B5EF4-FFF2-40B4-BE49-F238E27FC236}">
                        <a16:creationId xmlns:a16="http://schemas.microsoft.com/office/drawing/2014/main" id="{A33B1C99-23D1-0CA4-CB90-76C330BE4F59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2" name="Google Shape;13302;g3acbb144eea_1_6349">
                    <a:extLst>
                      <a:ext uri="{FF2B5EF4-FFF2-40B4-BE49-F238E27FC236}">
                        <a16:creationId xmlns:a16="http://schemas.microsoft.com/office/drawing/2014/main" id="{D4EBC511-E6E5-FF7A-B03D-B3A0CEE507A5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3" name="Google Shape;13303;g3acbb144eea_1_6349">
                    <a:extLst>
                      <a:ext uri="{FF2B5EF4-FFF2-40B4-BE49-F238E27FC236}">
                        <a16:creationId xmlns:a16="http://schemas.microsoft.com/office/drawing/2014/main" id="{6A57F065-0EBC-E9F0-0D69-0D630B4B41A7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4" name="Google Shape;13304;g3acbb144eea_1_6349">
                    <a:extLst>
                      <a:ext uri="{FF2B5EF4-FFF2-40B4-BE49-F238E27FC236}">
                        <a16:creationId xmlns:a16="http://schemas.microsoft.com/office/drawing/2014/main" id="{4837B5B4-9958-447A-0BAB-F14A189016BF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5" name="Google Shape;13305;g3acbb144eea_1_6349">
                    <a:extLst>
                      <a:ext uri="{FF2B5EF4-FFF2-40B4-BE49-F238E27FC236}">
                        <a16:creationId xmlns:a16="http://schemas.microsoft.com/office/drawing/2014/main" id="{F980A512-82D5-518A-C272-43668CF84D69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6" name="Google Shape;13306;g3acbb144eea_1_6349">
                    <a:extLst>
                      <a:ext uri="{FF2B5EF4-FFF2-40B4-BE49-F238E27FC236}">
                        <a16:creationId xmlns:a16="http://schemas.microsoft.com/office/drawing/2014/main" id="{CF4C3ECC-4494-EB4E-438A-BCFB13B2FDFC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7" name="Google Shape;13307;g3acbb144eea_1_6349">
                    <a:extLst>
                      <a:ext uri="{FF2B5EF4-FFF2-40B4-BE49-F238E27FC236}">
                        <a16:creationId xmlns:a16="http://schemas.microsoft.com/office/drawing/2014/main" id="{672E5131-120B-B628-A9D3-38038B25F100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8" name="Google Shape;13308;g3acbb144eea_1_6349">
                    <a:extLst>
                      <a:ext uri="{FF2B5EF4-FFF2-40B4-BE49-F238E27FC236}">
                        <a16:creationId xmlns:a16="http://schemas.microsoft.com/office/drawing/2014/main" id="{C825F238-B668-94E2-27D4-2ADAEF487897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3309" name="Google Shape;13309;g3acbb144eea_1_6349">
                <a:extLst>
                  <a:ext uri="{FF2B5EF4-FFF2-40B4-BE49-F238E27FC236}">
                    <a16:creationId xmlns:a16="http://schemas.microsoft.com/office/drawing/2014/main" id="{FE0ADD1E-4A19-5909-4CEB-7C618CF81186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3310" name="Google Shape;13310;g3acbb144eea_1_6349">
                  <a:extLst>
                    <a:ext uri="{FF2B5EF4-FFF2-40B4-BE49-F238E27FC236}">
                      <a16:creationId xmlns:a16="http://schemas.microsoft.com/office/drawing/2014/main" id="{97523E9F-B4A1-6B8C-A626-867273706F28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1" name="Google Shape;13311;g3acbb144eea_1_6349">
                  <a:extLst>
                    <a:ext uri="{FF2B5EF4-FFF2-40B4-BE49-F238E27FC236}">
                      <a16:creationId xmlns:a16="http://schemas.microsoft.com/office/drawing/2014/main" id="{EBA37A53-2F70-364A-CD5A-B367B27AE9FF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2" name="Google Shape;13312;g3acbb144eea_1_6349">
                  <a:extLst>
                    <a:ext uri="{FF2B5EF4-FFF2-40B4-BE49-F238E27FC236}">
                      <a16:creationId xmlns:a16="http://schemas.microsoft.com/office/drawing/2014/main" id="{123D5BEC-FAA9-4CE9-47D7-098FE06EF2A5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3" name="Google Shape;13313;g3acbb144eea_1_6349">
                  <a:extLst>
                    <a:ext uri="{FF2B5EF4-FFF2-40B4-BE49-F238E27FC236}">
                      <a16:creationId xmlns:a16="http://schemas.microsoft.com/office/drawing/2014/main" id="{8F97E259-175F-A81D-FB3B-A937225BC5A7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4" name="Google Shape;13314;g3acbb144eea_1_6349">
                  <a:extLst>
                    <a:ext uri="{FF2B5EF4-FFF2-40B4-BE49-F238E27FC236}">
                      <a16:creationId xmlns:a16="http://schemas.microsoft.com/office/drawing/2014/main" id="{16274286-457D-4445-2F2D-0805E018DD2F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5" name="Google Shape;13315;g3acbb144eea_1_6349">
                  <a:extLst>
                    <a:ext uri="{FF2B5EF4-FFF2-40B4-BE49-F238E27FC236}">
                      <a16:creationId xmlns:a16="http://schemas.microsoft.com/office/drawing/2014/main" id="{813BE90D-D394-795E-844C-8B9183650076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6" name="Google Shape;13316;g3acbb144eea_1_6349">
                  <a:extLst>
                    <a:ext uri="{FF2B5EF4-FFF2-40B4-BE49-F238E27FC236}">
                      <a16:creationId xmlns:a16="http://schemas.microsoft.com/office/drawing/2014/main" id="{E8E52DAE-C0F5-7A0F-9AC7-9BB3CDF69544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7" name="Google Shape;13317;g3acbb144eea_1_6349">
                  <a:extLst>
                    <a:ext uri="{FF2B5EF4-FFF2-40B4-BE49-F238E27FC236}">
                      <a16:creationId xmlns:a16="http://schemas.microsoft.com/office/drawing/2014/main" id="{C8A03366-CCD1-6D05-3B85-7CE74DE785EA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8" name="Google Shape;13318;g3acbb144eea_1_6349">
                  <a:extLst>
                    <a:ext uri="{FF2B5EF4-FFF2-40B4-BE49-F238E27FC236}">
                      <a16:creationId xmlns:a16="http://schemas.microsoft.com/office/drawing/2014/main" id="{897C66EB-2331-1EED-AFBB-C7DD79153D57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9" name="Google Shape;13319;g3acbb144eea_1_6349">
                  <a:extLst>
                    <a:ext uri="{FF2B5EF4-FFF2-40B4-BE49-F238E27FC236}">
                      <a16:creationId xmlns:a16="http://schemas.microsoft.com/office/drawing/2014/main" id="{4B2EB6C1-365F-9998-712D-F8A986A51B60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0" name="Google Shape;13320;g3acbb144eea_1_6349">
                  <a:extLst>
                    <a:ext uri="{FF2B5EF4-FFF2-40B4-BE49-F238E27FC236}">
                      <a16:creationId xmlns:a16="http://schemas.microsoft.com/office/drawing/2014/main" id="{9C82E3E9-C81E-EBFA-AF38-65EF54903504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1" name="Google Shape;13321;g3acbb144eea_1_6349">
                  <a:extLst>
                    <a:ext uri="{FF2B5EF4-FFF2-40B4-BE49-F238E27FC236}">
                      <a16:creationId xmlns:a16="http://schemas.microsoft.com/office/drawing/2014/main" id="{C15DFC4B-40FA-15BD-D2D6-0893CCDB70C1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2" name="Google Shape;13322;g3acbb144eea_1_6349">
                  <a:extLst>
                    <a:ext uri="{FF2B5EF4-FFF2-40B4-BE49-F238E27FC236}">
                      <a16:creationId xmlns:a16="http://schemas.microsoft.com/office/drawing/2014/main" id="{D1D7C2BE-890A-02CC-566B-7FD1427012A9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3" name="Google Shape;13323;g3acbb144eea_1_6349">
                  <a:extLst>
                    <a:ext uri="{FF2B5EF4-FFF2-40B4-BE49-F238E27FC236}">
                      <a16:creationId xmlns:a16="http://schemas.microsoft.com/office/drawing/2014/main" id="{97A641E0-4661-6D38-0573-7FD969C75F53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4" name="Google Shape;13324;g3acbb144eea_1_6349">
                  <a:extLst>
                    <a:ext uri="{FF2B5EF4-FFF2-40B4-BE49-F238E27FC236}">
                      <a16:creationId xmlns:a16="http://schemas.microsoft.com/office/drawing/2014/main" id="{12052F16-8859-69C8-8C3A-6A904B0B5E76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5" name="Google Shape;13325;g3acbb144eea_1_6349">
                  <a:extLst>
                    <a:ext uri="{FF2B5EF4-FFF2-40B4-BE49-F238E27FC236}">
                      <a16:creationId xmlns:a16="http://schemas.microsoft.com/office/drawing/2014/main" id="{EE6D5A5E-53B1-97DC-711A-F4FF8619DE28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6" name="Google Shape;13326;g3acbb144eea_1_6349">
                  <a:extLst>
                    <a:ext uri="{FF2B5EF4-FFF2-40B4-BE49-F238E27FC236}">
                      <a16:creationId xmlns:a16="http://schemas.microsoft.com/office/drawing/2014/main" id="{1226B134-CA54-559D-5D05-9FA31C21C04E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7" name="Google Shape;13327;g3acbb144eea_1_6349">
                  <a:extLst>
                    <a:ext uri="{FF2B5EF4-FFF2-40B4-BE49-F238E27FC236}">
                      <a16:creationId xmlns:a16="http://schemas.microsoft.com/office/drawing/2014/main" id="{21F0C41E-F49F-8E3F-833A-3855325E6D53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8" name="Google Shape;13328;g3acbb144eea_1_6349">
                  <a:extLst>
                    <a:ext uri="{FF2B5EF4-FFF2-40B4-BE49-F238E27FC236}">
                      <a16:creationId xmlns:a16="http://schemas.microsoft.com/office/drawing/2014/main" id="{35E53910-2D7C-C1C4-B372-3C4B5A11E8DA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9" name="Google Shape;13329;g3acbb144eea_1_6349">
                  <a:extLst>
                    <a:ext uri="{FF2B5EF4-FFF2-40B4-BE49-F238E27FC236}">
                      <a16:creationId xmlns:a16="http://schemas.microsoft.com/office/drawing/2014/main" id="{71464D0F-DB81-1D50-7CB1-049644B2E8CE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0" name="Google Shape;13330;g3acbb144eea_1_6349">
                  <a:extLst>
                    <a:ext uri="{FF2B5EF4-FFF2-40B4-BE49-F238E27FC236}">
                      <a16:creationId xmlns:a16="http://schemas.microsoft.com/office/drawing/2014/main" id="{C6C48739-761A-892A-05CE-4216CA59998A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1" name="Google Shape;13331;g3acbb144eea_1_6349">
                  <a:extLst>
                    <a:ext uri="{FF2B5EF4-FFF2-40B4-BE49-F238E27FC236}">
                      <a16:creationId xmlns:a16="http://schemas.microsoft.com/office/drawing/2014/main" id="{A77821F3-E80E-73CD-DAAD-119A15E9D2B2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2" name="Google Shape;13332;g3acbb144eea_1_6349">
                  <a:extLst>
                    <a:ext uri="{FF2B5EF4-FFF2-40B4-BE49-F238E27FC236}">
                      <a16:creationId xmlns:a16="http://schemas.microsoft.com/office/drawing/2014/main" id="{FDBA6F65-DE7B-9660-8E19-778805C47B55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3" name="Google Shape;13333;g3acbb144eea_1_6349">
                  <a:extLst>
                    <a:ext uri="{FF2B5EF4-FFF2-40B4-BE49-F238E27FC236}">
                      <a16:creationId xmlns:a16="http://schemas.microsoft.com/office/drawing/2014/main" id="{A5E59AE3-1240-1B3D-B989-07A70E2CE0A5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4" name="Google Shape;13334;g3acbb144eea_1_6349">
                  <a:extLst>
                    <a:ext uri="{FF2B5EF4-FFF2-40B4-BE49-F238E27FC236}">
                      <a16:creationId xmlns:a16="http://schemas.microsoft.com/office/drawing/2014/main" id="{47A1D9EA-C977-A6D1-9BD1-994A9811C1CC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5" name="Google Shape;13335;g3acbb144eea_1_6349">
                  <a:extLst>
                    <a:ext uri="{FF2B5EF4-FFF2-40B4-BE49-F238E27FC236}">
                      <a16:creationId xmlns:a16="http://schemas.microsoft.com/office/drawing/2014/main" id="{AACCA11E-5F66-10AF-C008-80D4D94C7162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6" name="Google Shape;13336;g3acbb144eea_1_6349">
                  <a:extLst>
                    <a:ext uri="{FF2B5EF4-FFF2-40B4-BE49-F238E27FC236}">
                      <a16:creationId xmlns:a16="http://schemas.microsoft.com/office/drawing/2014/main" id="{6C73480C-7C18-DA46-319D-308DF2BA21A9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7" name="Google Shape;13337;g3acbb144eea_1_6349">
                  <a:extLst>
                    <a:ext uri="{FF2B5EF4-FFF2-40B4-BE49-F238E27FC236}">
                      <a16:creationId xmlns:a16="http://schemas.microsoft.com/office/drawing/2014/main" id="{3999100C-64E2-3BE5-FD5E-0D550EAE8B65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8" name="Google Shape;13338;g3acbb144eea_1_6349">
                  <a:extLst>
                    <a:ext uri="{FF2B5EF4-FFF2-40B4-BE49-F238E27FC236}">
                      <a16:creationId xmlns:a16="http://schemas.microsoft.com/office/drawing/2014/main" id="{D9FA0729-4AD7-6111-20C3-3CDFC7048FAA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9" name="Google Shape;13339;g3acbb144eea_1_6349">
                  <a:extLst>
                    <a:ext uri="{FF2B5EF4-FFF2-40B4-BE49-F238E27FC236}">
                      <a16:creationId xmlns:a16="http://schemas.microsoft.com/office/drawing/2014/main" id="{50657D4A-8CA7-A810-6121-1975EA004A8B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0" name="Google Shape;13340;g3acbb144eea_1_6349">
                  <a:extLst>
                    <a:ext uri="{FF2B5EF4-FFF2-40B4-BE49-F238E27FC236}">
                      <a16:creationId xmlns:a16="http://schemas.microsoft.com/office/drawing/2014/main" id="{0CB5A4A3-DEF8-D723-4D64-0D5ED041188E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1" name="Google Shape;13341;g3acbb144eea_1_6349">
                  <a:extLst>
                    <a:ext uri="{FF2B5EF4-FFF2-40B4-BE49-F238E27FC236}">
                      <a16:creationId xmlns:a16="http://schemas.microsoft.com/office/drawing/2014/main" id="{D192E21E-7875-8FFB-4BED-F57E3AC87131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2" name="Google Shape;13342;g3acbb144eea_1_6349">
                  <a:extLst>
                    <a:ext uri="{FF2B5EF4-FFF2-40B4-BE49-F238E27FC236}">
                      <a16:creationId xmlns:a16="http://schemas.microsoft.com/office/drawing/2014/main" id="{252C0A53-1F5B-1C9C-B1B6-CC67C76FF22F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3" name="Google Shape;13343;g3acbb144eea_1_6349">
                  <a:extLst>
                    <a:ext uri="{FF2B5EF4-FFF2-40B4-BE49-F238E27FC236}">
                      <a16:creationId xmlns:a16="http://schemas.microsoft.com/office/drawing/2014/main" id="{D522B627-1A0A-390A-87C3-B30F9377D6F9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4" name="Google Shape;13344;g3acbb144eea_1_6349">
                  <a:extLst>
                    <a:ext uri="{FF2B5EF4-FFF2-40B4-BE49-F238E27FC236}">
                      <a16:creationId xmlns:a16="http://schemas.microsoft.com/office/drawing/2014/main" id="{5C7B308B-F961-391B-5255-8EA612D85FB5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5" name="Google Shape;13345;g3acbb144eea_1_6349">
                  <a:extLst>
                    <a:ext uri="{FF2B5EF4-FFF2-40B4-BE49-F238E27FC236}">
                      <a16:creationId xmlns:a16="http://schemas.microsoft.com/office/drawing/2014/main" id="{1597CB57-F2C0-6F30-30F1-9C413F281186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6" name="Google Shape;13346;g3acbb144eea_1_6349">
                  <a:extLst>
                    <a:ext uri="{FF2B5EF4-FFF2-40B4-BE49-F238E27FC236}">
                      <a16:creationId xmlns:a16="http://schemas.microsoft.com/office/drawing/2014/main" id="{8CB63605-F242-5DF5-F35B-8020238BF3A1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7" name="Google Shape;13347;g3acbb144eea_1_6349">
                  <a:extLst>
                    <a:ext uri="{FF2B5EF4-FFF2-40B4-BE49-F238E27FC236}">
                      <a16:creationId xmlns:a16="http://schemas.microsoft.com/office/drawing/2014/main" id="{7635DE28-142A-33F5-E305-3961A2280949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8" name="Google Shape;13348;g3acbb144eea_1_6349">
                  <a:extLst>
                    <a:ext uri="{FF2B5EF4-FFF2-40B4-BE49-F238E27FC236}">
                      <a16:creationId xmlns:a16="http://schemas.microsoft.com/office/drawing/2014/main" id="{7F5DDCEC-B718-37E7-7149-7D0B74A15CD5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9" name="Google Shape;13349;g3acbb144eea_1_6349">
                  <a:extLst>
                    <a:ext uri="{FF2B5EF4-FFF2-40B4-BE49-F238E27FC236}">
                      <a16:creationId xmlns:a16="http://schemas.microsoft.com/office/drawing/2014/main" id="{904FA4AA-6959-2A50-1ECB-16D776835447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0" name="Google Shape;13350;g3acbb144eea_1_6349">
                  <a:extLst>
                    <a:ext uri="{FF2B5EF4-FFF2-40B4-BE49-F238E27FC236}">
                      <a16:creationId xmlns:a16="http://schemas.microsoft.com/office/drawing/2014/main" id="{6CBC9CD7-5E6D-0E5D-2C6B-EF2880DBE6F9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1" name="Google Shape;13351;g3acbb144eea_1_6349">
                  <a:extLst>
                    <a:ext uri="{FF2B5EF4-FFF2-40B4-BE49-F238E27FC236}">
                      <a16:creationId xmlns:a16="http://schemas.microsoft.com/office/drawing/2014/main" id="{F9DD8F18-278E-2E7C-69B9-125E198F3DB7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2" name="Google Shape;13352;g3acbb144eea_1_6349">
                  <a:extLst>
                    <a:ext uri="{FF2B5EF4-FFF2-40B4-BE49-F238E27FC236}">
                      <a16:creationId xmlns:a16="http://schemas.microsoft.com/office/drawing/2014/main" id="{806E3898-C98B-F102-3A24-00A309F6559B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3" name="Google Shape;13353;g3acbb144eea_1_6349">
                  <a:extLst>
                    <a:ext uri="{FF2B5EF4-FFF2-40B4-BE49-F238E27FC236}">
                      <a16:creationId xmlns:a16="http://schemas.microsoft.com/office/drawing/2014/main" id="{9E93F353-937D-72F6-5C0B-06E61B49EFE8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4" name="Google Shape;13354;g3acbb144eea_1_6349">
                  <a:extLst>
                    <a:ext uri="{FF2B5EF4-FFF2-40B4-BE49-F238E27FC236}">
                      <a16:creationId xmlns:a16="http://schemas.microsoft.com/office/drawing/2014/main" id="{5B754926-06C7-00BE-6E12-CF8D45118DFB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5" name="Google Shape;13355;g3acbb144eea_1_6349">
                  <a:extLst>
                    <a:ext uri="{FF2B5EF4-FFF2-40B4-BE49-F238E27FC236}">
                      <a16:creationId xmlns:a16="http://schemas.microsoft.com/office/drawing/2014/main" id="{3D0756FB-9714-8293-6655-FD48FD27C2AE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6" name="Google Shape;13356;g3acbb144eea_1_6349">
                  <a:extLst>
                    <a:ext uri="{FF2B5EF4-FFF2-40B4-BE49-F238E27FC236}">
                      <a16:creationId xmlns:a16="http://schemas.microsoft.com/office/drawing/2014/main" id="{FE05B748-DD8E-4E3F-AFE1-89E306188F48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7" name="Google Shape;13357;g3acbb144eea_1_6349">
                  <a:extLst>
                    <a:ext uri="{FF2B5EF4-FFF2-40B4-BE49-F238E27FC236}">
                      <a16:creationId xmlns:a16="http://schemas.microsoft.com/office/drawing/2014/main" id="{9D5EBF0D-0AD2-E7B8-4D02-9B9CE65FC153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8" name="Google Shape;13358;g3acbb144eea_1_6349">
                  <a:extLst>
                    <a:ext uri="{FF2B5EF4-FFF2-40B4-BE49-F238E27FC236}">
                      <a16:creationId xmlns:a16="http://schemas.microsoft.com/office/drawing/2014/main" id="{F80F47DD-2303-D565-8C47-9F7B12D70219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9" name="Google Shape;13359;g3acbb144eea_1_6349">
                  <a:extLst>
                    <a:ext uri="{FF2B5EF4-FFF2-40B4-BE49-F238E27FC236}">
                      <a16:creationId xmlns:a16="http://schemas.microsoft.com/office/drawing/2014/main" id="{6E5881A3-32EF-D583-CF80-88F788F6079E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0" name="Google Shape;13360;g3acbb144eea_1_6349">
                  <a:extLst>
                    <a:ext uri="{FF2B5EF4-FFF2-40B4-BE49-F238E27FC236}">
                      <a16:creationId xmlns:a16="http://schemas.microsoft.com/office/drawing/2014/main" id="{5A932C57-60C8-AFAF-8424-850498A9FE39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1" name="Google Shape;13361;g3acbb144eea_1_6349">
                  <a:extLst>
                    <a:ext uri="{FF2B5EF4-FFF2-40B4-BE49-F238E27FC236}">
                      <a16:creationId xmlns:a16="http://schemas.microsoft.com/office/drawing/2014/main" id="{071F630D-9649-61F2-6ACA-9BD3533CFD40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2" name="Google Shape;13362;g3acbb144eea_1_6349">
                  <a:extLst>
                    <a:ext uri="{FF2B5EF4-FFF2-40B4-BE49-F238E27FC236}">
                      <a16:creationId xmlns:a16="http://schemas.microsoft.com/office/drawing/2014/main" id="{4DCFCB08-282F-89C8-DBB2-5906C69BCAF6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3" name="Google Shape;13363;g3acbb144eea_1_6349">
                  <a:extLst>
                    <a:ext uri="{FF2B5EF4-FFF2-40B4-BE49-F238E27FC236}">
                      <a16:creationId xmlns:a16="http://schemas.microsoft.com/office/drawing/2014/main" id="{DA8A6F7F-875B-9A5C-8547-C85D8B41C763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4" name="Google Shape;13364;g3acbb144eea_1_6349">
                  <a:extLst>
                    <a:ext uri="{FF2B5EF4-FFF2-40B4-BE49-F238E27FC236}">
                      <a16:creationId xmlns:a16="http://schemas.microsoft.com/office/drawing/2014/main" id="{B623758D-AEF6-3E81-11C1-753189E5DC7A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5" name="Google Shape;13365;g3acbb144eea_1_6349">
                  <a:extLst>
                    <a:ext uri="{FF2B5EF4-FFF2-40B4-BE49-F238E27FC236}">
                      <a16:creationId xmlns:a16="http://schemas.microsoft.com/office/drawing/2014/main" id="{792CC828-3B0A-4806-5B9A-DCED3C856AE4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6" name="Google Shape;13366;g3acbb144eea_1_6349">
                  <a:extLst>
                    <a:ext uri="{FF2B5EF4-FFF2-40B4-BE49-F238E27FC236}">
                      <a16:creationId xmlns:a16="http://schemas.microsoft.com/office/drawing/2014/main" id="{C1B01F46-73D5-A8BC-3D70-B521C7104742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7" name="Google Shape;13367;g3acbb144eea_1_6349">
                  <a:extLst>
                    <a:ext uri="{FF2B5EF4-FFF2-40B4-BE49-F238E27FC236}">
                      <a16:creationId xmlns:a16="http://schemas.microsoft.com/office/drawing/2014/main" id="{DCB9A692-0876-169E-BED8-CC0D62EDB1B4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8" name="Google Shape;13368;g3acbb144eea_1_6349">
                  <a:extLst>
                    <a:ext uri="{FF2B5EF4-FFF2-40B4-BE49-F238E27FC236}">
                      <a16:creationId xmlns:a16="http://schemas.microsoft.com/office/drawing/2014/main" id="{7E8EBD9A-7B7A-F088-5A87-5977D5DA73A6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9" name="Google Shape;13369;g3acbb144eea_1_6349">
                  <a:extLst>
                    <a:ext uri="{FF2B5EF4-FFF2-40B4-BE49-F238E27FC236}">
                      <a16:creationId xmlns:a16="http://schemas.microsoft.com/office/drawing/2014/main" id="{5C738876-60EA-CDFC-D2E8-44687312CD81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0" name="Google Shape;13370;g3acbb144eea_1_6349">
                  <a:extLst>
                    <a:ext uri="{FF2B5EF4-FFF2-40B4-BE49-F238E27FC236}">
                      <a16:creationId xmlns:a16="http://schemas.microsoft.com/office/drawing/2014/main" id="{2C6C09AD-3F7F-A3D6-EFF3-98BEC6B95427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1" name="Google Shape;13371;g3acbb144eea_1_6349">
                  <a:extLst>
                    <a:ext uri="{FF2B5EF4-FFF2-40B4-BE49-F238E27FC236}">
                      <a16:creationId xmlns:a16="http://schemas.microsoft.com/office/drawing/2014/main" id="{C5431046-C207-E3E6-9C92-A1EC6007BD2D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2" name="Google Shape;13372;g3acbb144eea_1_6349">
                  <a:extLst>
                    <a:ext uri="{FF2B5EF4-FFF2-40B4-BE49-F238E27FC236}">
                      <a16:creationId xmlns:a16="http://schemas.microsoft.com/office/drawing/2014/main" id="{A93FB906-49AA-9AAD-06C6-5D6C1ECD8922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3" name="Google Shape;13373;g3acbb144eea_1_6349">
                  <a:extLst>
                    <a:ext uri="{FF2B5EF4-FFF2-40B4-BE49-F238E27FC236}">
                      <a16:creationId xmlns:a16="http://schemas.microsoft.com/office/drawing/2014/main" id="{E080875E-20B1-0C34-85B5-A09CAC225050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4" name="Google Shape;13374;g3acbb144eea_1_6349">
                  <a:extLst>
                    <a:ext uri="{FF2B5EF4-FFF2-40B4-BE49-F238E27FC236}">
                      <a16:creationId xmlns:a16="http://schemas.microsoft.com/office/drawing/2014/main" id="{50A31A63-BE7F-4F6C-3E98-DF9AE4A96E72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5" name="Google Shape;13375;g3acbb144eea_1_6349">
                  <a:extLst>
                    <a:ext uri="{FF2B5EF4-FFF2-40B4-BE49-F238E27FC236}">
                      <a16:creationId xmlns:a16="http://schemas.microsoft.com/office/drawing/2014/main" id="{2621BE78-FD4B-C172-EAF3-5861A64286B9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6" name="Google Shape;13376;g3acbb144eea_1_6349">
                  <a:extLst>
                    <a:ext uri="{FF2B5EF4-FFF2-40B4-BE49-F238E27FC236}">
                      <a16:creationId xmlns:a16="http://schemas.microsoft.com/office/drawing/2014/main" id="{D50F89B8-494D-A6A5-0972-D0FF23BBF70F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7" name="Google Shape;13377;g3acbb144eea_1_6349">
                  <a:extLst>
                    <a:ext uri="{FF2B5EF4-FFF2-40B4-BE49-F238E27FC236}">
                      <a16:creationId xmlns:a16="http://schemas.microsoft.com/office/drawing/2014/main" id="{83F4BCB0-3B0F-E4BD-8255-F246260AD285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8" name="Google Shape;13378;g3acbb144eea_1_6349">
                  <a:extLst>
                    <a:ext uri="{FF2B5EF4-FFF2-40B4-BE49-F238E27FC236}">
                      <a16:creationId xmlns:a16="http://schemas.microsoft.com/office/drawing/2014/main" id="{7233C5FA-0083-3153-468A-34DBD5CC5B69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9" name="Google Shape;13379;g3acbb144eea_1_6349">
                  <a:extLst>
                    <a:ext uri="{FF2B5EF4-FFF2-40B4-BE49-F238E27FC236}">
                      <a16:creationId xmlns:a16="http://schemas.microsoft.com/office/drawing/2014/main" id="{E53316A1-FB8B-CA29-E667-93505A2FC892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0" name="Google Shape;13380;g3acbb144eea_1_6349">
                  <a:extLst>
                    <a:ext uri="{FF2B5EF4-FFF2-40B4-BE49-F238E27FC236}">
                      <a16:creationId xmlns:a16="http://schemas.microsoft.com/office/drawing/2014/main" id="{22504F8C-52B3-D137-C7A5-4A18D9289840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1" name="Google Shape;13381;g3acbb144eea_1_6349">
                  <a:extLst>
                    <a:ext uri="{FF2B5EF4-FFF2-40B4-BE49-F238E27FC236}">
                      <a16:creationId xmlns:a16="http://schemas.microsoft.com/office/drawing/2014/main" id="{4EB824A3-1A30-E652-64ED-72E9E7FFE1CE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2" name="Google Shape;13382;g3acbb144eea_1_6349">
                  <a:extLst>
                    <a:ext uri="{FF2B5EF4-FFF2-40B4-BE49-F238E27FC236}">
                      <a16:creationId xmlns:a16="http://schemas.microsoft.com/office/drawing/2014/main" id="{CAFF0FCE-EC2E-AE86-9AAC-413F1D3693BC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3" name="Google Shape;13383;g3acbb144eea_1_6349">
                  <a:extLst>
                    <a:ext uri="{FF2B5EF4-FFF2-40B4-BE49-F238E27FC236}">
                      <a16:creationId xmlns:a16="http://schemas.microsoft.com/office/drawing/2014/main" id="{D46219FF-CA7B-6B94-466D-FF26439CFD41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4" name="Google Shape;13384;g3acbb144eea_1_6349">
                  <a:extLst>
                    <a:ext uri="{FF2B5EF4-FFF2-40B4-BE49-F238E27FC236}">
                      <a16:creationId xmlns:a16="http://schemas.microsoft.com/office/drawing/2014/main" id="{EFBF7E7D-CB60-7311-2A0C-E104C798F2BF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5" name="Google Shape;13385;g3acbb144eea_1_6349">
                  <a:extLst>
                    <a:ext uri="{FF2B5EF4-FFF2-40B4-BE49-F238E27FC236}">
                      <a16:creationId xmlns:a16="http://schemas.microsoft.com/office/drawing/2014/main" id="{F40F3AB2-D10C-40D5-9E98-A602BC394A27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6" name="Google Shape;13386;g3acbb144eea_1_6349">
                  <a:extLst>
                    <a:ext uri="{FF2B5EF4-FFF2-40B4-BE49-F238E27FC236}">
                      <a16:creationId xmlns:a16="http://schemas.microsoft.com/office/drawing/2014/main" id="{D05A13D2-0162-05EA-9572-2307D1B9B400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7" name="Google Shape;13387;g3acbb144eea_1_6349">
                  <a:extLst>
                    <a:ext uri="{FF2B5EF4-FFF2-40B4-BE49-F238E27FC236}">
                      <a16:creationId xmlns:a16="http://schemas.microsoft.com/office/drawing/2014/main" id="{93068FEC-CBF7-1248-8C3E-E3290726B2E2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8" name="Google Shape;13388;g3acbb144eea_1_6349">
                  <a:extLst>
                    <a:ext uri="{FF2B5EF4-FFF2-40B4-BE49-F238E27FC236}">
                      <a16:creationId xmlns:a16="http://schemas.microsoft.com/office/drawing/2014/main" id="{D8D7B549-3876-776F-E58B-070BFD2A9782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9" name="Google Shape;13389;g3acbb144eea_1_6349">
                  <a:extLst>
                    <a:ext uri="{FF2B5EF4-FFF2-40B4-BE49-F238E27FC236}">
                      <a16:creationId xmlns:a16="http://schemas.microsoft.com/office/drawing/2014/main" id="{5342848C-5B42-6C50-7E32-00C3CE396DFD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0" name="Google Shape;13390;g3acbb144eea_1_6349">
                  <a:extLst>
                    <a:ext uri="{FF2B5EF4-FFF2-40B4-BE49-F238E27FC236}">
                      <a16:creationId xmlns:a16="http://schemas.microsoft.com/office/drawing/2014/main" id="{712C4E3B-41FB-49AB-621F-DCD1CA4E4C65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1" name="Google Shape;13391;g3acbb144eea_1_6349">
                  <a:extLst>
                    <a:ext uri="{FF2B5EF4-FFF2-40B4-BE49-F238E27FC236}">
                      <a16:creationId xmlns:a16="http://schemas.microsoft.com/office/drawing/2014/main" id="{284D577D-0D93-3381-5CC6-0E0EBC6C4049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2" name="Google Shape;13392;g3acbb144eea_1_6349">
                  <a:extLst>
                    <a:ext uri="{FF2B5EF4-FFF2-40B4-BE49-F238E27FC236}">
                      <a16:creationId xmlns:a16="http://schemas.microsoft.com/office/drawing/2014/main" id="{77383D4A-861C-F271-B78A-36142FA2463F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3" name="Google Shape;13393;g3acbb144eea_1_6349">
                  <a:extLst>
                    <a:ext uri="{FF2B5EF4-FFF2-40B4-BE49-F238E27FC236}">
                      <a16:creationId xmlns:a16="http://schemas.microsoft.com/office/drawing/2014/main" id="{2079CF51-6282-1DE7-C4B4-7736BDCE07C9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4" name="Google Shape;13394;g3acbb144eea_1_6349">
                  <a:extLst>
                    <a:ext uri="{FF2B5EF4-FFF2-40B4-BE49-F238E27FC236}">
                      <a16:creationId xmlns:a16="http://schemas.microsoft.com/office/drawing/2014/main" id="{6D699085-E305-3C7B-7059-20C5977B0292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5" name="Google Shape;13395;g3acbb144eea_1_6349">
                  <a:extLst>
                    <a:ext uri="{FF2B5EF4-FFF2-40B4-BE49-F238E27FC236}">
                      <a16:creationId xmlns:a16="http://schemas.microsoft.com/office/drawing/2014/main" id="{AB8B490B-DDBB-9D84-FE87-3A93696D0E54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6" name="Google Shape;13396;g3acbb144eea_1_6349">
                  <a:extLst>
                    <a:ext uri="{FF2B5EF4-FFF2-40B4-BE49-F238E27FC236}">
                      <a16:creationId xmlns:a16="http://schemas.microsoft.com/office/drawing/2014/main" id="{E855BEA2-44CD-4316-CCCD-94B2C5084151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7" name="Google Shape;13397;g3acbb144eea_1_6349">
                  <a:extLst>
                    <a:ext uri="{FF2B5EF4-FFF2-40B4-BE49-F238E27FC236}">
                      <a16:creationId xmlns:a16="http://schemas.microsoft.com/office/drawing/2014/main" id="{3D485A63-44F3-E9ED-1049-1A91D109C9E8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8" name="Google Shape;13398;g3acbb144eea_1_6349">
                  <a:extLst>
                    <a:ext uri="{FF2B5EF4-FFF2-40B4-BE49-F238E27FC236}">
                      <a16:creationId xmlns:a16="http://schemas.microsoft.com/office/drawing/2014/main" id="{4E71916F-EC07-8F35-A2F3-DF3834A2140B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9" name="Google Shape;13399;g3acbb144eea_1_6349">
                  <a:extLst>
                    <a:ext uri="{FF2B5EF4-FFF2-40B4-BE49-F238E27FC236}">
                      <a16:creationId xmlns:a16="http://schemas.microsoft.com/office/drawing/2014/main" id="{8E7F7C5C-8D73-29C9-8006-DD67B0BD2D63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0" name="Google Shape;13400;g3acbb144eea_1_6349">
                  <a:extLst>
                    <a:ext uri="{FF2B5EF4-FFF2-40B4-BE49-F238E27FC236}">
                      <a16:creationId xmlns:a16="http://schemas.microsoft.com/office/drawing/2014/main" id="{4F9DDD36-8A4C-4DE4-D608-1F80ABCB9F4E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1" name="Google Shape;13401;g3acbb144eea_1_6349">
                  <a:extLst>
                    <a:ext uri="{FF2B5EF4-FFF2-40B4-BE49-F238E27FC236}">
                      <a16:creationId xmlns:a16="http://schemas.microsoft.com/office/drawing/2014/main" id="{D8440AF7-20A3-643B-AEE6-CA9AFDCC1F19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2" name="Google Shape;13402;g3acbb144eea_1_6349">
                  <a:extLst>
                    <a:ext uri="{FF2B5EF4-FFF2-40B4-BE49-F238E27FC236}">
                      <a16:creationId xmlns:a16="http://schemas.microsoft.com/office/drawing/2014/main" id="{54110E19-EB60-A40F-418E-90128E586C55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3" name="Google Shape;13403;g3acbb144eea_1_6349">
                  <a:extLst>
                    <a:ext uri="{FF2B5EF4-FFF2-40B4-BE49-F238E27FC236}">
                      <a16:creationId xmlns:a16="http://schemas.microsoft.com/office/drawing/2014/main" id="{934EBB2B-DEDA-CE3D-CBA0-5BF8BADC6038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4" name="Google Shape;13404;g3acbb144eea_1_6349">
                  <a:extLst>
                    <a:ext uri="{FF2B5EF4-FFF2-40B4-BE49-F238E27FC236}">
                      <a16:creationId xmlns:a16="http://schemas.microsoft.com/office/drawing/2014/main" id="{34DB3521-A7F5-9B8D-B168-635F850497A4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5" name="Google Shape;13405;g3acbb144eea_1_6349">
                  <a:extLst>
                    <a:ext uri="{FF2B5EF4-FFF2-40B4-BE49-F238E27FC236}">
                      <a16:creationId xmlns:a16="http://schemas.microsoft.com/office/drawing/2014/main" id="{9F4B05BB-C7C4-C88C-5D1D-89DC1735264D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6" name="Google Shape;13406;g3acbb144eea_1_6349">
                  <a:extLst>
                    <a:ext uri="{FF2B5EF4-FFF2-40B4-BE49-F238E27FC236}">
                      <a16:creationId xmlns:a16="http://schemas.microsoft.com/office/drawing/2014/main" id="{D9D4A5D1-DA67-8A4D-7B9F-97AB129535D2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7" name="Google Shape;13407;g3acbb144eea_1_6349">
                  <a:extLst>
                    <a:ext uri="{FF2B5EF4-FFF2-40B4-BE49-F238E27FC236}">
                      <a16:creationId xmlns:a16="http://schemas.microsoft.com/office/drawing/2014/main" id="{9D1230A1-20D9-6235-7DA4-A990FC7B255D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8" name="Google Shape;13408;g3acbb144eea_1_6349">
                  <a:extLst>
                    <a:ext uri="{FF2B5EF4-FFF2-40B4-BE49-F238E27FC236}">
                      <a16:creationId xmlns:a16="http://schemas.microsoft.com/office/drawing/2014/main" id="{1067C71A-8CA3-0699-17FD-42EF2BDF18DE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9" name="Google Shape;13409;g3acbb144eea_1_6349">
                  <a:extLst>
                    <a:ext uri="{FF2B5EF4-FFF2-40B4-BE49-F238E27FC236}">
                      <a16:creationId xmlns:a16="http://schemas.microsoft.com/office/drawing/2014/main" id="{1841A794-2308-1E86-AE27-7AC008913494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0" name="Google Shape;13410;g3acbb144eea_1_6349">
                  <a:extLst>
                    <a:ext uri="{FF2B5EF4-FFF2-40B4-BE49-F238E27FC236}">
                      <a16:creationId xmlns:a16="http://schemas.microsoft.com/office/drawing/2014/main" id="{FB7C907C-61F8-7690-EE2A-62A7AE31E946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1" name="Google Shape;13411;g3acbb144eea_1_6349">
                  <a:extLst>
                    <a:ext uri="{FF2B5EF4-FFF2-40B4-BE49-F238E27FC236}">
                      <a16:creationId xmlns:a16="http://schemas.microsoft.com/office/drawing/2014/main" id="{EA4B4C37-44BB-4653-81A1-D3251E896593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2" name="Google Shape;13412;g3acbb144eea_1_6349">
                  <a:extLst>
                    <a:ext uri="{FF2B5EF4-FFF2-40B4-BE49-F238E27FC236}">
                      <a16:creationId xmlns:a16="http://schemas.microsoft.com/office/drawing/2014/main" id="{037FC353-3374-B6CB-1FB6-D99E58F73D1F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3" name="Google Shape;13413;g3acbb144eea_1_6349">
                  <a:extLst>
                    <a:ext uri="{FF2B5EF4-FFF2-40B4-BE49-F238E27FC236}">
                      <a16:creationId xmlns:a16="http://schemas.microsoft.com/office/drawing/2014/main" id="{1EB777A8-CE92-4589-3D7E-06E93A856031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4" name="Google Shape;13414;g3acbb144eea_1_6349">
                  <a:extLst>
                    <a:ext uri="{FF2B5EF4-FFF2-40B4-BE49-F238E27FC236}">
                      <a16:creationId xmlns:a16="http://schemas.microsoft.com/office/drawing/2014/main" id="{11647881-C3FA-F377-E9C8-B8351CF0C87C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5" name="Google Shape;13415;g3acbb144eea_1_6349">
                  <a:extLst>
                    <a:ext uri="{FF2B5EF4-FFF2-40B4-BE49-F238E27FC236}">
                      <a16:creationId xmlns:a16="http://schemas.microsoft.com/office/drawing/2014/main" id="{6F638520-FD2D-DB85-2033-D9B53E46E991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6" name="Google Shape;13416;g3acbb144eea_1_6349">
                  <a:extLst>
                    <a:ext uri="{FF2B5EF4-FFF2-40B4-BE49-F238E27FC236}">
                      <a16:creationId xmlns:a16="http://schemas.microsoft.com/office/drawing/2014/main" id="{5A9916D2-BA77-D7AF-1EBA-838937653D1F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7" name="Google Shape;13417;g3acbb144eea_1_6349">
                  <a:extLst>
                    <a:ext uri="{FF2B5EF4-FFF2-40B4-BE49-F238E27FC236}">
                      <a16:creationId xmlns:a16="http://schemas.microsoft.com/office/drawing/2014/main" id="{AA9C611F-69A5-C4B5-5129-7572080FFD96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8" name="Google Shape;13418;g3acbb144eea_1_6349">
                  <a:extLst>
                    <a:ext uri="{FF2B5EF4-FFF2-40B4-BE49-F238E27FC236}">
                      <a16:creationId xmlns:a16="http://schemas.microsoft.com/office/drawing/2014/main" id="{1845B6F5-F43C-ADF2-EC38-670BDEBDA656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9" name="Google Shape;13419;g3acbb144eea_1_6349">
                  <a:extLst>
                    <a:ext uri="{FF2B5EF4-FFF2-40B4-BE49-F238E27FC236}">
                      <a16:creationId xmlns:a16="http://schemas.microsoft.com/office/drawing/2014/main" id="{524944FD-3633-6CFA-7C15-2F073C201C89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0" name="Google Shape;13420;g3acbb144eea_1_6349">
                  <a:extLst>
                    <a:ext uri="{FF2B5EF4-FFF2-40B4-BE49-F238E27FC236}">
                      <a16:creationId xmlns:a16="http://schemas.microsoft.com/office/drawing/2014/main" id="{B45A8ACE-E93D-CCDF-A7D0-BE921D9E8832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1" name="Google Shape;13421;g3acbb144eea_1_6349">
                  <a:extLst>
                    <a:ext uri="{FF2B5EF4-FFF2-40B4-BE49-F238E27FC236}">
                      <a16:creationId xmlns:a16="http://schemas.microsoft.com/office/drawing/2014/main" id="{77661E4F-4547-F29E-ED53-36F3A115509E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2" name="Google Shape;13422;g3acbb144eea_1_6349">
                  <a:extLst>
                    <a:ext uri="{FF2B5EF4-FFF2-40B4-BE49-F238E27FC236}">
                      <a16:creationId xmlns:a16="http://schemas.microsoft.com/office/drawing/2014/main" id="{5AE5277B-8CB3-C620-9067-67258CAA4AE2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3" name="Google Shape;13423;g3acbb144eea_1_6349">
                  <a:extLst>
                    <a:ext uri="{FF2B5EF4-FFF2-40B4-BE49-F238E27FC236}">
                      <a16:creationId xmlns:a16="http://schemas.microsoft.com/office/drawing/2014/main" id="{C7BEBCD8-C387-2CC8-3C9C-AD2FB89EADD3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4" name="Google Shape;13424;g3acbb144eea_1_6349">
                  <a:extLst>
                    <a:ext uri="{FF2B5EF4-FFF2-40B4-BE49-F238E27FC236}">
                      <a16:creationId xmlns:a16="http://schemas.microsoft.com/office/drawing/2014/main" id="{D20370FF-15D6-CC15-8CA8-3B69BF38C008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5" name="Google Shape;13425;g3acbb144eea_1_6349">
                  <a:extLst>
                    <a:ext uri="{FF2B5EF4-FFF2-40B4-BE49-F238E27FC236}">
                      <a16:creationId xmlns:a16="http://schemas.microsoft.com/office/drawing/2014/main" id="{79658115-DA60-2ACE-9E91-0566E28A95FC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6" name="Google Shape;13426;g3acbb144eea_1_6349">
                  <a:extLst>
                    <a:ext uri="{FF2B5EF4-FFF2-40B4-BE49-F238E27FC236}">
                      <a16:creationId xmlns:a16="http://schemas.microsoft.com/office/drawing/2014/main" id="{939AD01C-4936-C0F1-4825-970614146A7D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7" name="Google Shape;13427;g3acbb144eea_1_6349">
                  <a:extLst>
                    <a:ext uri="{FF2B5EF4-FFF2-40B4-BE49-F238E27FC236}">
                      <a16:creationId xmlns:a16="http://schemas.microsoft.com/office/drawing/2014/main" id="{9D96CFF4-86AA-7947-5162-9954ADEB2A84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8" name="Google Shape;13428;g3acbb144eea_1_6349">
                  <a:extLst>
                    <a:ext uri="{FF2B5EF4-FFF2-40B4-BE49-F238E27FC236}">
                      <a16:creationId xmlns:a16="http://schemas.microsoft.com/office/drawing/2014/main" id="{FEE07B32-159F-0B10-C0F2-2BD3DA32A338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9" name="Google Shape;13429;g3acbb144eea_1_6349">
                  <a:extLst>
                    <a:ext uri="{FF2B5EF4-FFF2-40B4-BE49-F238E27FC236}">
                      <a16:creationId xmlns:a16="http://schemas.microsoft.com/office/drawing/2014/main" id="{C7D01F2E-6E1C-D60B-646E-DF500FA279B3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0" name="Google Shape;13430;g3acbb144eea_1_6349">
                  <a:extLst>
                    <a:ext uri="{FF2B5EF4-FFF2-40B4-BE49-F238E27FC236}">
                      <a16:creationId xmlns:a16="http://schemas.microsoft.com/office/drawing/2014/main" id="{D45CEBA2-ECA4-48BF-7EC4-A0F2A20ED746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1" name="Google Shape;13431;g3acbb144eea_1_6349">
                  <a:extLst>
                    <a:ext uri="{FF2B5EF4-FFF2-40B4-BE49-F238E27FC236}">
                      <a16:creationId xmlns:a16="http://schemas.microsoft.com/office/drawing/2014/main" id="{038AC164-ADAD-6F3B-C47C-79D25BF664FA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2" name="Google Shape;13432;g3acbb144eea_1_6349">
                  <a:extLst>
                    <a:ext uri="{FF2B5EF4-FFF2-40B4-BE49-F238E27FC236}">
                      <a16:creationId xmlns:a16="http://schemas.microsoft.com/office/drawing/2014/main" id="{8CA0BFA8-9E2A-F130-C66D-F67AC87B4AEC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3" name="Google Shape;13433;g3acbb144eea_1_6349">
                  <a:extLst>
                    <a:ext uri="{FF2B5EF4-FFF2-40B4-BE49-F238E27FC236}">
                      <a16:creationId xmlns:a16="http://schemas.microsoft.com/office/drawing/2014/main" id="{03A36176-43ED-7497-F70D-F309626B6F14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4" name="Google Shape;13434;g3acbb144eea_1_6349">
                  <a:extLst>
                    <a:ext uri="{FF2B5EF4-FFF2-40B4-BE49-F238E27FC236}">
                      <a16:creationId xmlns:a16="http://schemas.microsoft.com/office/drawing/2014/main" id="{8778CEF4-BC87-E9AC-0B25-47DAD9405A23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5" name="Google Shape;13435;g3acbb144eea_1_6349">
                  <a:extLst>
                    <a:ext uri="{FF2B5EF4-FFF2-40B4-BE49-F238E27FC236}">
                      <a16:creationId xmlns:a16="http://schemas.microsoft.com/office/drawing/2014/main" id="{891F383F-ADC2-8B7C-1C8F-6407E4616A78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6" name="Google Shape;13436;g3acbb144eea_1_6349">
                  <a:extLst>
                    <a:ext uri="{FF2B5EF4-FFF2-40B4-BE49-F238E27FC236}">
                      <a16:creationId xmlns:a16="http://schemas.microsoft.com/office/drawing/2014/main" id="{46A71087-8A3D-0983-234F-E5A010D85CFF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7" name="Google Shape;13437;g3acbb144eea_1_6349">
                  <a:extLst>
                    <a:ext uri="{FF2B5EF4-FFF2-40B4-BE49-F238E27FC236}">
                      <a16:creationId xmlns:a16="http://schemas.microsoft.com/office/drawing/2014/main" id="{409BA621-D78B-56BE-F5C0-B9A657B87A19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8" name="Google Shape;13438;g3acbb144eea_1_6349">
                  <a:extLst>
                    <a:ext uri="{FF2B5EF4-FFF2-40B4-BE49-F238E27FC236}">
                      <a16:creationId xmlns:a16="http://schemas.microsoft.com/office/drawing/2014/main" id="{B8C982C0-6EAA-2C78-5235-0CBDC38B5D01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9" name="Google Shape;13439;g3acbb144eea_1_6349">
                  <a:extLst>
                    <a:ext uri="{FF2B5EF4-FFF2-40B4-BE49-F238E27FC236}">
                      <a16:creationId xmlns:a16="http://schemas.microsoft.com/office/drawing/2014/main" id="{06D36CE7-6754-2340-CFBC-8EC57356B183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0" name="Google Shape;13440;g3acbb144eea_1_6349">
                  <a:extLst>
                    <a:ext uri="{FF2B5EF4-FFF2-40B4-BE49-F238E27FC236}">
                      <a16:creationId xmlns:a16="http://schemas.microsoft.com/office/drawing/2014/main" id="{0C26C311-E819-279B-17F9-C5DA1109BD7B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1" name="Google Shape;13441;g3acbb144eea_1_6349">
                  <a:extLst>
                    <a:ext uri="{FF2B5EF4-FFF2-40B4-BE49-F238E27FC236}">
                      <a16:creationId xmlns:a16="http://schemas.microsoft.com/office/drawing/2014/main" id="{56647AF1-1572-7AB1-44B6-A04E7AD56FA4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2" name="Google Shape;13442;g3acbb144eea_1_6349">
                  <a:extLst>
                    <a:ext uri="{FF2B5EF4-FFF2-40B4-BE49-F238E27FC236}">
                      <a16:creationId xmlns:a16="http://schemas.microsoft.com/office/drawing/2014/main" id="{4157DC08-4BD5-E4C3-AB57-0219950B1FE8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3" name="Google Shape;13443;g3acbb144eea_1_6349">
                  <a:extLst>
                    <a:ext uri="{FF2B5EF4-FFF2-40B4-BE49-F238E27FC236}">
                      <a16:creationId xmlns:a16="http://schemas.microsoft.com/office/drawing/2014/main" id="{F334109D-3176-CC88-BD16-3908B28B9C7E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4" name="Google Shape;13444;g3acbb144eea_1_6349">
                  <a:extLst>
                    <a:ext uri="{FF2B5EF4-FFF2-40B4-BE49-F238E27FC236}">
                      <a16:creationId xmlns:a16="http://schemas.microsoft.com/office/drawing/2014/main" id="{A8D0975F-4AC1-C9ED-3839-67B2813DC637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5" name="Google Shape;13445;g3acbb144eea_1_6349">
                  <a:extLst>
                    <a:ext uri="{FF2B5EF4-FFF2-40B4-BE49-F238E27FC236}">
                      <a16:creationId xmlns:a16="http://schemas.microsoft.com/office/drawing/2014/main" id="{784C0DCD-0122-7E11-0FC6-5700C82DA47E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6" name="Google Shape;13446;g3acbb144eea_1_6349">
                  <a:extLst>
                    <a:ext uri="{FF2B5EF4-FFF2-40B4-BE49-F238E27FC236}">
                      <a16:creationId xmlns:a16="http://schemas.microsoft.com/office/drawing/2014/main" id="{36C28F34-AB08-8881-59A6-0A0C278EE43C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7" name="Google Shape;13447;g3acbb144eea_1_6349">
                  <a:extLst>
                    <a:ext uri="{FF2B5EF4-FFF2-40B4-BE49-F238E27FC236}">
                      <a16:creationId xmlns:a16="http://schemas.microsoft.com/office/drawing/2014/main" id="{5AB9AB02-1B7C-D32B-7A10-977CA0C2209F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8" name="Google Shape;13448;g3acbb144eea_1_6349">
                  <a:extLst>
                    <a:ext uri="{FF2B5EF4-FFF2-40B4-BE49-F238E27FC236}">
                      <a16:creationId xmlns:a16="http://schemas.microsoft.com/office/drawing/2014/main" id="{AF30DBC5-1448-5E1D-6A85-F05E9EA626F0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9" name="Google Shape;13449;g3acbb144eea_1_6349">
                  <a:extLst>
                    <a:ext uri="{FF2B5EF4-FFF2-40B4-BE49-F238E27FC236}">
                      <a16:creationId xmlns:a16="http://schemas.microsoft.com/office/drawing/2014/main" id="{96D6C601-1207-F952-AD23-85E2F753C3FA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0" name="Google Shape;13450;g3acbb144eea_1_6349">
                  <a:extLst>
                    <a:ext uri="{FF2B5EF4-FFF2-40B4-BE49-F238E27FC236}">
                      <a16:creationId xmlns:a16="http://schemas.microsoft.com/office/drawing/2014/main" id="{E42197C5-E3E3-6534-8A3B-FA6C8F8BA5FD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1" name="Google Shape;13451;g3acbb144eea_1_6349">
                  <a:extLst>
                    <a:ext uri="{FF2B5EF4-FFF2-40B4-BE49-F238E27FC236}">
                      <a16:creationId xmlns:a16="http://schemas.microsoft.com/office/drawing/2014/main" id="{F5CFAF01-F63B-84A6-7357-04080B492231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2" name="Google Shape;13452;g3acbb144eea_1_6349">
                  <a:extLst>
                    <a:ext uri="{FF2B5EF4-FFF2-40B4-BE49-F238E27FC236}">
                      <a16:creationId xmlns:a16="http://schemas.microsoft.com/office/drawing/2014/main" id="{915EE54B-5EC8-257C-6B00-87E7BF4FA449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3" name="Google Shape;13453;g3acbb144eea_1_6349">
                  <a:extLst>
                    <a:ext uri="{FF2B5EF4-FFF2-40B4-BE49-F238E27FC236}">
                      <a16:creationId xmlns:a16="http://schemas.microsoft.com/office/drawing/2014/main" id="{3910D891-2611-174D-F3ED-5B4F46FE8D33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4" name="Google Shape;13454;g3acbb144eea_1_6349">
                  <a:extLst>
                    <a:ext uri="{FF2B5EF4-FFF2-40B4-BE49-F238E27FC236}">
                      <a16:creationId xmlns:a16="http://schemas.microsoft.com/office/drawing/2014/main" id="{B07BFAFF-E019-C535-1892-F997C15E7752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5" name="Google Shape;13455;g3acbb144eea_1_6349">
                  <a:extLst>
                    <a:ext uri="{FF2B5EF4-FFF2-40B4-BE49-F238E27FC236}">
                      <a16:creationId xmlns:a16="http://schemas.microsoft.com/office/drawing/2014/main" id="{B2FE6C48-CB91-791C-0A0A-6C20B463E1D5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6" name="Google Shape;13456;g3acbb144eea_1_6349">
                  <a:extLst>
                    <a:ext uri="{FF2B5EF4-FFF2-40B4-BE49-F238E27FC236}">
                      <a16:creationId xmlns:a16="http://schemas.microsoft.com/office/drawing/2014/main" id="{535C30A0-FCA2-DEEB-F9CE-29C28840653D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7" name="Google Shape;13457;g3acbb144eea_1_6349">
                  <a:extLst>
                    <a:ext uri="{FF2B5EF4-FFF2-40B4-BE49-F238E27FC236}">
                      <a16:creationId xmlns:a16="http://schemas.microsoft.com/office/drawing/2014/main" id="{D4AA384A-58DA-4038-0095-26C753304D18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8" name="Google Shape;13458;g3acbb144eea_1_6349">
                  <a:extLst>
                    <a:ext uri="{FF2B5EF4-FFF2-40B4-BE49-F238E27FC236}">
                      <a16:creationId xmlns:a16="http://schemas.microsoft.com/office/drawing/2014/main" id="{4EF02411-FDE9-478F-46F8-6BE812A54797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9" name="Google Shape;13459;g3acbb144eea_1_6349">
                  <a:extLst>
                    <a:ext uri="{FF2B5EF4-FFF2-40B4-BE49-F238E27FC236}">
                      <a16:creationId xmlns:a16="http://schemas.microsoft.com/office/drawing/2014/main" id="{107714E8-8AAF-0192-6E64-009286DE8110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0" name="Google Shape;13460;g3acbb144eea_1_6349">
                  <a:extLst>
                    <a:ext uri="{FF2B5EF4-FFF2-40B4-BE49-F238E27FC236}">
                      <a16:creationId xmlns:a16="http://schemas.microsoft.com/office/drawing/2014/main" id="{44B7E336-C46D-CC33-49C5-04B01F8D8856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1" name="Google Shape;13461;g3acbb144eea_1_6349">
                  <a:extLst>
                    <a:ext uri="{FF2B5EF4-FFF2-40B4-BE49-F238E27FC236}">
                      <a16:creationId xmlns:a16="http://schemas.microsoft.com/office/drawing/2014/main" id="{ED956E9D-8BBB-EA4A-6A62-B6584C755CB6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2" name="Google Shape;13462;g3acbb144eea_1_6349">
                  <a:extLst>
                    <a:ext uri="{FF2B5EF4-FFF2-40B4-BE49-F238E27FC236}">
                      <a16:creationId xmlns:a16="http://schemas.microsoft.com/office/drawing/2014/main" id="{B21DD07B-D4E2-6726-3B18-148BB9D17D1C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3" name="Google Shape;13463;g3acbb144eea_1_6349">
                  <a:extLst>
                    <a:ext uri="{FF2B5EF4-FFF2-40B4-BE49-F238E27FC236}">
                      <a16:creationId xmlns:a16="http://schemas.microsoft.com/office/drawing/2014/main" id="{BB7D72D0-4621-BDBA-CEAE-94A0E93AA0B5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4" name="Google Shape;13464;g3acbb144eea_1_6349">
                  <a:extLst>
                    <a:ext uri="{FF2B5EF4-FFF2-40B4-BE49-F238E27FC236}">
                      <a16:creationId xmlns:a16="http://schemas.microsoft.com/office/drawing/2014/main" id="{5336AA10-9E92-64D8-35A2-EA70F269AE3C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5" name="Google Shape;13465;g3acbb144eea_1_6349">
                  <a:extLst>
                    <a:ext uri="{FF2B5EF4-FFF2-40B4-BE49-F238E27FC236}">
                      <a16:creationId xmlns:a16="http://schemas.microsoft.com/office/drawing/2014/main" id="{CC96DADC-0219-929C-EBFA-B3B39DF1BDB1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6" name="Google Shape;13466;g3acbb144eea_1_6349">
                  <a:extLst>
                    <a:ext uri="{FF2B5EF4-FFF2-40B4-BE49-F238E27FC236}">
                      <a16:creationId xmlns:a16="http://schemas.microsoft.com/office/drawing/2014/main" id="{60AB083F-95EF-47FC-28AE-E3978744C390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7" name="Google Shape;13467;g3acbb144eea_1_6349">
                  <a:extLst>
                    <a:ext uri="{FF2B5EF4-FFF2-40B4-BE49-F238E27FC236}">
                      <a16:creationId xmlns:a16="http://schemas.microsoft.com/office/drawing/2014/main" id="{57E2B9DD-4815-651B-6315-5B5A90E68D7A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8" name="Google Shape;13468;g3acbb144eea_1_6349">
                  <a:extLst>
                    <a:ext uri="{FF2B5EF4-FFF2-40B4-BE49-F238E27FC236}">
                      <a16:creationId xmlns:a16="http://schemas.microsoft.com/office/drawing/2014/main" id="{E5BBFE03-528B-B4FD-F2CD-4FC37803DE96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9" name="Google Shape;13469;g3acbb144eea_1_6349">
                  <a:extLst>
                    <a:ext uri="{FF2B5EF4-FFF2-40B4-BE49-F238E27FC236}">
                      <a16:creationId xmlns:a16="http://schemas.microsoft.com/office/drawing/2014/main" id="{7E00A7BE-C091-95E7-D306-F490F5C1B666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0" name="Google Shape;13470;g3acbb144eea_1_6349">
                  <a:extLst>
                    <a:ext uri="{FF2B5EF4-FFF2-40B4-BE49-F238E27FC236}">
                      <a16:creationId xmlns:a16="http://schemas.microsoft.com/office/drawing/2014/main" id="{B6311DC0-2C98-6A45-348E-8F7278A041A1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1" name="Google Shape;13471;g3acbb144eea_1_6349">
                  <a:extLst>
                    <a:ext uri="{FF2B5EF4-FFF2-40B4-BE49-F238E27FC236}">
                      <a16:creationId xmlns:a16="http://schemas.microsoft.com/office/drawing/2014/main" id="{E510E9DF-44A2-5426-3496-E8F7B86CAC6D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2" name="Google Shape;13472;g3acbb144eea_1_6349">
                  <a:extLst>
                    <a:ext uri="{FF2B5EF4-FFF2-40B4-BE49-F238E27FC236}">
                      <a16:creationId xmlns:a16="http://schemas.microsoft.com/office/drawing/2014/main" id="{5F5C97BF-D833-ABEB-810C-6FB4F147934B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3" name="Google Shape;13473;g3acbb144eea_1_6349">
                  <a:extLst>
                    <a:ext uri="{FF2B5EF4-FFF2-40B4-BE49-F238E27FC236}">
                      <a16:creationId xmlns:a16="http://schemas.microsoft.com/office/drawing/2014/main" id="{B800A65D-A45C-A5E6-834C-5172F87CDD6E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4" name="Google Shape;13474;g3acbb144eea_1_6349">
                  <a:extLst>
                    <a:ext uri="{FF2B5EF4-FFF2-40B4-BE49-F238E27FC236}">
                      <a16:creationId xmlns:a16="http://schemas.microsoft.com/office/drawing/2014/main" id="{E391015D-EA92-20A5-0B0A-6057C2062765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5" name="Google Shape;13475;g3acbb144eea_1_6349">
                  <a:extLst>
                    <a:ext uri="{FF2B5EF4-FFF2-40B4-BE49-F238E27FC236}">
                      <a16:creationId xmlns:a16="http://schemas.microsoft.com/office/drawing/2014/main" id="{E45A63DD-B467-D088-F974-3070E644B48C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6" name="Google Shape;13476;g3acbb144eea_1_6349">
                  <a:extLst>
                    <a:ext uri="{FF2B5EF4-FFF2-40B4-BE49-F238E27FC236}">
                      <a16:creationId xmlns:a16="http://schemas.microsoft.com/office/drawing/2014/main" id="{7AA4A8EA-C426-396A-FB38-78E03BD5F093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7" name="Google Shape;13477;g3acbb144eea_1_6349">
                  <a:extLst>
                    <a:ext uri="{FF2B5EF4-FFF2-40B4-BE49-F238E27FC236}">
                      <a16:creationId xmlns:a16="http://schemas.microsoft.com/office/drawing/2014/main" id="{51FD81AE-4990-B4E1-EC59-F9DCF5104293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8" name="Google Shape;13478;g3acbb144eea_1_6349">
                  <a:extLst>
                    <a:ext uri="{FF2B5EF4-FFF2-40B4-BE49-F238E27FC236}">
                      <a16:creationId xmlns:a16="http://schemas.microsoft.com/office/drawing/2014/main" id="{BACFFDBB-6CFB-CB41-6B38-BB179E37F115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9" name="Google Shape;13479;g3acbb144eea_1_6349">
                  <a:extLst>
                    <a:ext uri="{FF2B5EF4-FFF2-40B4-BE49-F238E27FC236}">
                      <a16:creationId xmlns:a16="http://schemas.microsoft.com/office/drawing/2014/main" id="{5ABBFB6E-57C9-0069-463D-99F38FA0562B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0" name="Google Shape;13480;g3acbb144eea_1_6349">
                  <a:extLst>
                    <a:ext uri="{FF2B5EF4-FFF2-40B4-BE49-F238E27FC236}">
                      <a16:creationId xmlns:a16="http://schemas.microsoft.com/office/drawing/2014/main" id="{D1B4ACC3-11A5-5360-9B27-5769A766AB11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1" name="Google Shape;13481;g3acbb144eea_1_6349">
                  <a:extLst>
                    <a:ext uri="{FF2B5EF4-FFF2-40B4-BE49-F238E27FC236}">
                      <a16:creationId xmlns:a16="http://schemas.microsoft.com/office/drawing/2014/main" id="{C2AB0597-BAEA-A4F1-B762-BDEECA6012AD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2" name="Google Shape;13482;g3acbb144eea_1_6349">
                  <a:extLst>
                    <a:ext uri="{FF2B5EF4-FFF2-40B4-BE49-F238E27FC236}">
                      <a16:creationId xmlns:a16="http://schemas.microsoft.com/office/drawing/2014/main" id="{15269A07-6024-2E10-FE3D-1454C200CDF5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3" name="Google Shape;13483;g3acbb144eea_1_6349">
                  <a:extLst>
                    <a:ext uri="{FF2B5EF4-FFF2-40B4-BE49-F238E27FC236}">
                      <a16:creationId xmlns:a16="http://schemas.microsoft.com/office/drawing/2014/main" id="{05B12D11-C564-890F-1200-3F97C92B191C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4" name="Google Shape;13484;g3acbb144eea_1_6349">
                  <a:extLst>
                    <a:ext uri="{FF2B5EF4-FFF2-40B4-BE49-F238E27FC236}">
                      <a16:creationId xmlns:a16="http://schemas.microsoft.com/office/drawing/2014/main" id="{C6AF2CC6-E828-3C05-AD81-1948AFF07562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5" name="Google Shape;13485;g3acbb144eea_1_6349">
                  <a:extLst>
                    <a:ext uri="{FF2B5EF4-FFF2-40B4-BE49-F238E27FC236}">
                      <a16:creationId xmlns:a16="http://schemas.microsoft.com/office/drawing/2014/main" id="{2B23893B-FBE2-5DF0-BC19-52C66C06B908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6" name="Google Shape;13486;g3acbb144eea_1_6349">
                  <a:extLst>
                    <a:ext uri="{FF2B5EF4-FFF2-40B4-BE49-F238E27FC236}">
                      <a16:creationId xmlns:a16="http://schemas.microsoft.com/office/drawing/2014/main" id="{E5608B59-E232-F8F8-0316-FFF5C208F124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7" name="Google Shape;13487;g3acbb144eea_1_6349">
                  <a:extLst>
                    <a:ext uri="{FF2B5EF4-FFF2-40B4-BE49-F238E27FC236}">
                      <a16:creationId xmlns:a16="http://schemas.microsoft.com/office/drawing/2014/main" id="{A6E535A4-4BDD-237F-4441-DE0A02A6C901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8" name="Google Shape;13488;g3acbb144eea_1_6349">
                  <a:extLst>
                    <a:ext uri="{FF2B5EF4-FFF2-40B4-BE49-F238E27FC236}">
                      <a16:creationId xmlns:a16="http://schemas.microsoft.com/office/drawing/2014/main" id="{5B992071-168F-54CD-FEEF-194210FA66EC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9" name="Google Shape;13489;g3acbb144eea_1_6349">
                  <a:extLst>
                    <a:ext uri="{FF2B5EF4-FFF2-40B4-BE49-F238E27FC236}">
                      <a16:creationId xmlns:a16="http://schemas.microsoft.com/office/drawing/2014/main" id="{A42A1216-0623-3D18-07D7-1DEAD4274C17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0" name="Google Shape;13490;g3acbb144eea_1_6349">
                  <a:extLst>
                    <a:ext uri="{FF2B5EF4-FFF2-40B4-BE49-F238E27FC236}">
                      <a16:creationId xmlns:a16="http://schemas.microsoft.com/office/drawing/2014/main" id="{5F4D3367-4D5C-3FC6-CF08-67206D0C3086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1" name="Google Shape;13491;g3acbb144eea_1_6349">
                  <a:extLst>
                    <a:ext uri="{FF2B5EF4-FFF2-40B4-BE49-F238E27FC236}">
                      <a16:creationId xmlns:a16="http://schemas.microsoft.com/office/drawing/2014/main" id="{41422895-B9CD-F7CE-E517-283B327C9195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2" name="Google Shape;13492;g3acbb144eea_1_6349">
                  <a:extLst>
                    <a:ext uri="{FF2B5EF4-FFF2-40B4-BE49-F238E27FC236}">
                      <a16:creationId xmlns:a16="http://schemas.microsoft.com/office/drawing/2014/main" id="{5A0ECF4C-843B-C0FF-C4C7-E461E4C2249F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3" name="Google Shape;13493;g3acbb144eea_1_6349">
                  <a:extLst>
                    <a:ext uri="{FF2B5EF4-FFF2-40B4-BE49-F238E27FC236}">
                      <a16:creationId xmlns:a16="http://schemas.microsoft.com/office/drawing/2014/main" id="{9459BD0D-A3A7-6B34-3161-BC2B0F082A40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4" name="Google Shape;13494;g3acbb144eea_1_6349">
                  <a:extLst>
                    <a:ext uri="{FF2B5EF4-FFF2-40B4-BE49-F238E27FC236}">
                      <a16:creationId xmlns:a16="http://schemas.microsoft.com/office/drawing/2014/main" id="{4C5A7877-1756-0401-8FE8-83803498F725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5" name="Google Shape;13495;g3acbb144eea_1_6349">
                  <a:extLst>
                    <a:ext uri="{FF2B5EF4-FFF2-40B4-BE49-F238E27FC236}">
                      <a16:creationId xmlns:a16="http://schemas.microsoft.com/office/drawing/2014/main" id="{72150D5D-ECB8-4908-F667-CD73A5D3E3BD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6" name="Google Shape;13496;g3acbb144eea_1_6349">
                  <a:extLst>
                    <a:ext uri="{FF2B5EF4-FFF2-40B4-BE49-F238E27FC236}">
                      <a16:creationId xmlns:a16="http://schemas.microsoft.com/office/drawing/2014/main" id="{DAF33FE6-6617-5E82-16A1-69E50E49E2DC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7" name="Google Shape;13497;g3acbb144eea_1_6349">
                  <a:extLst>
                    <a:ext uri="{FF2B5EF4-FFF2-40B4-BE49-F238E27FC236}">
                      <a16:creationId xmlns:a16="http://schemas.microsoft.com/office/drawing/2014/main" id="{39569510-EE1D-E2FF-DA13-0F0725023641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8" name="Google Shape;13498;g3acbb144eea_1_6349">
                  <a:extLst>
                    <a:ext uri="{FF2B5EF4-FFF2-40B4-BE49-F238E27FC236}">
                      <a16:creationId xmlns:a16="http://schemas.microsoft.com/office/drawing/2014/main" id="{E2388C74-9936-10CA-DEC4-FEC26DCF1382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9" name="Google Shape;13499;g3acbb144eea_1_6349">
                  <a:extLst>
                    <a:ext uri="{FF2B5EF4-FFF2-40B4-BE49-F238E27FC236}">
                      <a16:creationId xmlns:a16="http://schemas.microsoft.com/office/drawing/2014/main" id="{BCB3A059-76CC-17EE-1463-195ED22C0D61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0" name="Google Shape;13500;g3acbb144eea_1_6349">
                  <a:extLst>
                    <a:ext uri="{FF2B5EF4-FFF2-40B4-BE49-F238E27FC236}">
                      <a16:creationId xmlns:a16="http://schemas.microsoft.com/office/drawing/2014/main" id="{AA95CBD0-E371-F0B2-3ECC-5FB43ACB921B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1" name="Google Shape;13501;g3acbb144eea_1_6349">
                  <a:extLst>
                    <a:ext uri="{FF2B5EF4-FFF2-40B4-BE49-F238E27FC236}">
                      <a16:creationId xmlns:a16="http://schemas.microsoft.com/office/drawing/2014/main" id="{26F48696-FA87-629D-E7C2-C36A00FF8B4F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2" name="Google Shape;13502;g3acbb144eea_1_6349">
                  <a:extLst>
                    <a:ext uri="{FF2B5EF4-FFF2-40B4-BE49-F238E27FC236}">
                      <a16:creationId xmlns:a16="http://schemas.microsoft.com/office/drawing/2014/main" id="{232B2A2A-5CF4-BCA2-BA3B-A388CAD56DF3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3" name="Google Shape;13503;g3acbb144eea_1_6349">
                  <a:extLst>
                    <a:ext uri="{FF2B5EF4-FFF2-40B4-BE49-F238E27FC236}">
                      <a16:creationId xmlns:a16="http://schemas.microsoft.com/office/drawing/2014/main" id="{CD637A9B-0173-4AB9-46F6-EE81C91D062B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4" name="Google Shape;13504;g3acbb144eea_1_6349">
                  <a:extLst>
                    <a:ext uri="{FF2B5EF4-FFF2-40B4-BE49-F238E27FC236}">
                      <a16:creationId xmlns:a16="http://schemas.microsoft.com/office/drawing/2014/main" id="{654C021D-6D67-36D5-D894-16B2D63905C7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5" name="Google Shape;13505;g3acbb144eea_1_6349">
                  <a:extLst>
                    <a:ext uri="{FF2B5EF4-FFF2-40B4-BE49-F238E27FC236}">
                      <a16:creationId xmlns:a16="http://schemas.microsoft.com/office/drawing/2014/main" id="{140604D1-F75B-B6BA-8F56-ADBBE6A655A6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6" name="Google Shape;13506;g3acbb144eea_1_6349">
                  <a:extLst>
                    <a:ext uri="{FF2B5EF4-FFF2-40B4-BE49-F238E27FC236}">
                      <a16:creationId xmlns:a16="http://schemas.microsoft.com/office/drawing/2014/main" id="{72666794-03E3-7390-D8BE-8D18792FB438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7" name="Google Shape;13507;g3acbb144eea_1_6349">
                  <a:extLst>
                    <a:ext uri="{FF2B5EF4-FFF2-40B4-BE49-F238E27FC236}">
                      <a16:creationId xmlns:a16="http://schemas.microsoft.com/office/drawing/2014/main" id="{D5820924-6FB3-97EB-6A01-D909D02AAF91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8" name="Google Shape;13508;g3acbb144eea_1_6349">
                  <a:extLst>
                    <a:ext uri="{FF2B5EF4-FFF2-40B4-BE49-F238E27FC236}">
                      <a16:creationId xmlns:a16="http://schemas.microsoft.com/office/drawing/2014/main" id="{DFFA95A0-77E1-C930-A962-826C599E363D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9" name="Google Shape;13509;g3acbb144eea_1_6349">
                  <a:extLst>
                    <a:ext uri="{FF2B5EF4-FFF2-40B4-BE49-F238E27FC236}">
                      <a16:creationId xmlns:a16="http://schemas.microsoft.com/office/drawing/2014/main" id="{3D390AB4-08B5-06B6-5A13-9D75CEDCBFAB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0" name="Google Shape;13510;g3acbb144eea_1_6349">
                  <a:extLst>
                    <a:ext uri="{FF2B5EF4-FFF2-40B4-BE49-F238E27FC236}">
                      <a16:creationId xmlns:a16="http://schemas.microsoft.com/office/drawing/2014/main" id="{BBC83B39-B200-03E9-1637-9B9A10E225AA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1" name="Google Shape;13511;g3acbb144eea_1_6349">
                  <a:extLst>
                    <a:ext uri="{FF2B5EF4-FFF2-40B4-BE49-F238E27FC236}">
                      <a16:creationId xmlns:a16="http://schemas.microsoft.com/office/drawing/2014/main" id="{A40A0CCF-71EC-0128-EB4E-94850CFF5065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2" name="Google Shape;13512;g3acbb144eea_1_6349">
                  <a:extLst>
                    <a:ext uri="{FF2B5EF4-FFF2-40B4-BE49-F238E27FC236}">
                      <a16:creationId xmlns:a16="http://schemas.microsoft.com/office/drawing/2014/main" id="{C88319E1-744D-51D8-3CDD-9D4D7DE6E183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3" name="Google Shape;13513;g3acbb144eea_1_6349">
                  <a:extLst>
                    <a:ext uri="{FF2B5EF4-FFF2-40B4-BE49-F238E27FC236}">
                      <a16:creationId xmlns:a16="http://schemas.microsoft.com/office/drawing/2014/main" id="{2547CA7A-7023-B7B1-DE7B-9FFFB896D746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4" name="Google Shape;13514;g3acbb144eea_1_6349">
                  <a:extLst>
                    <a:ext uri="{FF2B5EF4-FFF2-40B4-BE49-F238E27FC236}">
                      <a16:creationId xmlns:a16="http://schemas.microsoft.com/office/drawing/2014/main" id="{96F5EAF7-997C-294F-4198-71963C905F03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5" name="Google Shape;13515;g3acbb144eea_1_6349">
                  <a:extLst>
                    <a:ext uri="{FF2B5EF4-FFF2-40B4-BE49-F238E27FC236}">
                      <a16:creationId xmlns:a16="http://schemas.microsoft.com/office/drawing/2014/main" id="{DA14E82D-0D0B-2FBA-7565-CC0E4C5319BA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6" name="Google Shape;13516;g3acbb144eea_1_6349">
                  <a:extLst>
                    <a:ext uri="{FF2B5EF4-FFF2-40B4-BE49-F238E27FC236}">
                      <a16:creationId xmlns:a16="http://schemas.microsoft.com/office/drawing/2014/main" id="{56631B07-07C6-AB78-0219-E0C268FAB604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7" name="Google Shape;13517;g3acbb144eea_1_6349">
                  <a:extLst>
                    <a:ext uri="{FF2B5EF4-FFF2-40B4-BE49-F238E27FC236}">
                      <a16:creationId xmlns:a16="http://schemas.microsoft.com/office/drawing/2014/main" id="{70F5D75B-7608-B678-537A-1F24FF15D44E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8" name="Google Shape;13518;g3acbb144eea_1_6349">
                  <a:extLst>
                    <a:ext uri="{FF2B5EF4-FFF2-40B4-BE49-F238E27FC236}">
                      <a16:creationId xmlns:a16="http://schemas.microsoft.com/office/drawing/2014/main" id="{4144E533-B186-C7CB-4E4A-D2D5D40A66D0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9" name="Google Shape;13519;g3acbb144eea_1_6349">
                  <a:extLst>
                    <a:ext uri="{FF2B5EF4-FFF2-40B4-BE49-F238E27FC236}">
                      <a16:creationId xmlns:a16="http://schemas.microsoft.com/office/drawing/2014/main" id="{AC5F6631-5DC1-1BF0-3CBF-5E8960A8EB81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0" name="Google Shape;13520;g3acbb144eea_1_6349">
                  <a:extLst>
                    <a:ext uri="{FF2B5EF4-FFF2-40B4-BE49-F238E27FC236}">
                      <a16:creationId xmlns:a16="http://schemas.microsoft.com/office/drawing/2014/main" id="{16AAEC29-D06C-69BC-80C9-9D59D7A503D2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1" name="Google Shape;13521;g3acbb144eea_1_6349">
                  <a:extLst>
                    <a:ext uri="{FF2B5EF4-FFF2-40B4-BE49-F238E27FC236}">
                      <a16:creationId xmlns:a16="http://schemas.microsoft.com/office/drawing/2014/main" id="{E4875DFA-3921-78A7-CDAD-C7CB2BEA9C9C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2" name="Google Shape;13522;g3acbb144eea_1_6349">
                  <a:extLst>
                    <a:ext uri="{FF2B5EF4-FFF2-40B4-BE49-F238E27FC236}">
                      <a16:creationId xmlns:a16="http://schemas.microsoft.com/office/drawing/2014/main" id="{AE5456D4-FE3D-8AE6-35C8-4FC69FFED2EA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3" name="Google Shape;13523;g3acbb144eea_1_6349">
                  <a:extLst>
                    <a:ext uri="{FF2B5EF4-FFF2-40B4-BE49-F238E27FC236}">
                      <a16:creationId xmlns:a16="http://schemas.microsoft.com/office/drawing/2014/main" id="{EC65BE84-6593-BDA0-F821-DC34D26BFC37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4" name="Google Shape;13524;g3acbb144eea_1_6349">
                  <a:extLst>
                    <a:ext uri="{FF2B5EF4-FFF2-40B4-BE49-F238E27FC236}">
                      <a16:creationId xmlns:a16="http://schemas.microsoft.com/office/drawing/2014/main" id="{82AFD013-E0DB-41C9-C2C8-58F08339C1F7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5" name="Google Shape;13525;g3acbb144eea_1_6349">
                  <a:extLst>
                    <a:ext uri="{FF2B5EF4-FFF2-40B4-BE49-F238E27FC236}">
                      <a16:creationId xmlns:a16="http://schemas.microsoft.com/office/drawing/2014/main" id="{F8536CAD-C5C9-C9A4-F761-D5070532B2D4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6" name="Google Shape;13526;g3acbb144eea_1_6349">
                  <a:extLst>
                    <a:ext uri="{FF2B5EF4-FFF2-40B4-BE49-F238E27FC236}">
                      <a16:creationId xmlns:a16="http://schemas.microsoft.com/office/drawing/2014/main" id="{93AE1D0E-E636-FD49-3EC8-21169ADD0F9C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7" name="Google Shape;13527;g3acbb144eea_1_6349">
                  <a:extLst>
                    <a:ext uri="{FF2B5EF4-FFF2-40B4-BE49-F238E27FC236}">
                      <a16:creationId xmlns:a16="http://schemas.microsoft.com/office/drawing/2014/main" id="{111392FB-0685-E680-7CB6-54754FC0CAE2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8" name="Google Shape;13528;g3acbb144eea_1_6349">
                  <a:extLst>
                    <a:ext uri="{FF2B5EF4-FFF2-40B4-BE49-F238E27FC236}">
                      <a16:creationId xmlns:a16="http://schemas.microsoft.com/office/drawing/2014/main" id="{29C6DA90-0B18-3C8A-AE00-ECFC2727C457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9" name="Google Shape;13529;g3acbb144eea_1_6349">
                  <a:extLst>
                    <a:ext uri="{FF2B5EF4-FFF2-40B4-BE49-F238E27FC236}">
                      <a16:creationId xmlns:a16="http://schemas.microsoft.com/office/drawing/2014/main" id="{5D591E5F-DFE8-673B-130A-F14EB245B60B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0" name="Google Shape;13530;g3acbb144eea_1_6349">
                  <a:extLst>
                    <a:ext uri="{FF2B5EF4-FFF2-40B4-BE49-F238E27FC236}">
                      <a16:creationId xmlns:a16="http://schemas.microsoft.com/office/drawing/2014/main" id="{798A0654-1784-68CF-5946-B5D1DB168A06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1" name="Google Shape;13531;g3acbb144eea_1_6349">
                  <a:extLst>
                    <a:ext uri="{FF2B5EF4-FFF2-40B4-BE49-F238E27FC236}">
                      <a16:creationId xmlns:a16="http://schemas.microsoft.com/office/drawing/2014/main" id="{30552298-2F82-1F30-ABAB-E26047DD72D4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2" name="Google Shape;13532;g3acbb144eea_1_6349">
                  <a:extLst>
                    <a:ext uri="{FF2B5EF4-FFF2-40B4-BE49-F238E27FC236}">
                      <a16:creationId xmlns:a16="http://schemas.microsoft.com/office/drawing/2014/main" id="{8538717A-9A22-B1FE-DEC2-893DAB06F184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3" name="Google Shape;13533;g3acbb144eea_1_6349">
                  <a:extLst>
                    <a:ext uri="{FF2B5EF4-FFF2-40B4-BE49-F238E27FC236}">
                      <a16:creationId xmlns:a16="http://schemas.microsoft.com/office/drawing/2014/main" id="{D5CCE346-EBB9-D00F-6765-A9F7F56004D5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4" name="Google Shape;13534;g3acbb144eea_1_6349">
                  <a:extLst>
                    <a:ext uri="{FF2B5EF4-FFF2-40B4-BE49-F238E27FC236}">
                      <a16:creationId xmlns:a16="http://schemas.microsoft.com/office/drawing/2014/main" id="{B3D96DDE-6797-B3B3-3D66-6770D44D0B14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5" name="Google Shape;13535;g3acbb144eea_1_6349">
                  <a:extLst>
                    <a:ext uri="{FF2B5EF4-FFF2-40B4-BE49-F238E27FC236}">
                      <a16:creationId xmlns:a16="http://schemas.microsoft.com/office/drawing/2014/main" id="{D712DF2D-CCDE-2610-C1C2-559C9679AB14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6" name="Google Shape;13536;g3acbb144eea_1_6349">
                  <a:extLst>
                    <a:ext uri="{FF2B5EF4-FFF2-40B4-BE49-F238E27FC236}">
                      <a16:creationId xmlns:a16="http://schemas.microsoft.com/office/drawing/2014/main" id="{318AD763-A1C7-5C74-0799-D549D8EBD406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7" name="Google Shape;13537;g3acbb144eea_1_6349">
                  <a:extLst>
                    <a:ext uri="{FF2B5EF4-FFF2-40B4-BE49-F238E27FC236}">
                      <a16:creationId xmlns:a16="http://schemas.microsoft.com/office/drawing/2014/main" id="{084BCEFD-A46F-21FC-A5A3-D9CDCE12BB98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8" name="Google Shape;13538;g3acbb144eea_1_6349">
                  <a:extLst>
                    <a:ext uri="{FF2B5EF4-FFF2-40B4-BE49-F238E27FC236}">
                      <a16:creationId xmlns:a16="http://schemas.microsoft.com/office/drawing/2014/main" id="{9885F56F-78DA-25C7-5236-7B5DFBD3E046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9" name="Google Shape;13539;g3acbb144eea_1_6349">
                  <a:extLst>
                    <a:ext uri="{FF2B5EF4-FFF2-40B4-BE49-F238E27FC236}">
                      <a16:creationId xmlns:a16="http://schemas.microsoft.com/office/drawing/2014/main" id="{3E14CADF-0932-3F10-2E00-F20F2AFE924F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0" name="Google Shape;13540;g3acbb144eea_1_6349">
                  <a:extLst>
                    <a:ext uri="{FF2B5EF4-FFF2-40B4-BE49-F238E27FC236}">
                      <a16:creationId xmlns:a16="http://schemas.microsoft.com/office/drawing/2014/main" id="{1519779C-567B-806E-600C-945153F2E8DD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1" name="Google Shape;13541;g3acbb144eea_1_6349">
                  <a:extLst>
                    <a:ext uri="{FF2B5EF4-FFF2-40B4-BE49-F238E27FC236}">
                      <a16:creationId xmlns:a16="http://schemas.microsoft.com/office/drawing/2014/main" id="{9AA48DCB-BD3E-4C89-5475-E93C1462C766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2" name="Google Shape;13542;g3acbb144eea_1_6349">
                  <a:extLst>
                    <a:ext uri="{FF2B5EF4-FFF2-40B4-BE49-F238E27FC236}">
                      <a16:creationId xmlns:a16="http://schemas.microsoft.com/office/drawing/2014/main" id="{8BC46F0A-5D0A-226A-8176-E6462334D7D8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3" name="Google Shape;13543;g3acbb144eea_1_6349">
                  <a:extLst>
                    <a:ext uri="{FF2B5EF4-FFF2-40B4-BE49-F238E27FC236}">
                      <a16:creationId xmlns:a16="http://schemas.microsoft.com/office/drawing/2014/main" id="{5823EEC7-C175-8B71-3328-E47F50126BA8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4" name="Google Shape;13544;g3acbb144eea_1_6349">
                  <a:extLst>
                    <a:ext uri="{FF2B5EF4-FFF2-40B4-BE49-F238E27FC236}">
                      <a16:creationId xmlns:a16="http://schemas.microsoft.com/office/drawing/2014/main" id="{DD5452AA-2F11-855E-0259-D8A2C2EDD41E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5" name="Google Shape;13545;g3acbb144eea_1_6349">
                  <a:extLst>
                    <a:ext uri="{FF2B5EF4-FFF2-40B4-BE49-F238E27FC236}">
                      <a16:creationId xmlns:a16="http://schemas.microsoft.com/office/drawing/2014/main" id="{A79C6D31-A874-6EC0-E03A-A84F7DB7788B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6" name="Google Shape;13546;g3acbb144eea_1_6349">
                  <a:extLst>
                    <a:ext uri="{FF2B5EF4-FFF2-40B4-BE49-F238E27FC236}">
                      <a16:creationId xmlns:a16="http://schemas.microsoft.com/office/drawing/2014/main" id="{7D9C7C11-5AF0-CB37-7648-987C159A2CE4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7" name="Google Shape;13547;g3acbb144eea_1_6349">
                  <a:extLst>
                    <a:ext uri="{FF2B5EF4-FFF2-40B4-BE49-F238E27FC236}">
                      <a16:creationId xmlns:a16="http://schemas.microsoft.com/office/drawing/2014/main" id="{5F9EE0BB-F966-17B6-1593-4F9B30E9F07B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8" name="Google Shape;13548;g3acbb144eea_1_6349">
                  <a:extLst>
                    <a:ext uri="{FF2B5EF4-FFF2-40B4-BE49-F238E27FC236}">
                      <a16:creationId xmlns:a16="http://schemas.microsoft.com/office/drawing/2014/main" id="{356D6338-06B7-CB37-8D5C-F14A71F4F398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9" name="Google Shape;13549;g3acbb144eea_1_6349">
                  <a:extLst>
                    <a:ext uri="{FF2B5EF4-FFF2-40B4-BE49-F238E27FC236}">
                      <a16:creationId xmlns:a16="http://schemas.microsoft.com/office/drawing/2014/main" id="{F4067063-4F1E-3930-039D-1824B108A765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0" name="Google Shape;13550;g3acbb144eea_1_6349">
                  <a:extLst>
                    <a:ext uri="{FF2B5EF4-FFF2-40B4-BE49-F238E27FC236}">
                      <a16:creationId xmlns:a16="http://schemas.microsoft.com/office/drawing/2014/main" id="{4F04FBAB-7101-1C48-95B9-50CA694E1BFF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1" name="Google Shape;13551;g3acbb144eea_1_6349">
                  <a:extLst>
                    <a:ext uri="{FF2B5EF4-FFF2-40B4-BE49-F238E27FC236}">
                      <a16:creationId xmlns:a16="http://schemas.microsoft.com/office/drawing/2014/main" id="{27192333-80D2-62C8-E72C-B3A9450FBA25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2" name="Google Shape;13552;g3acbb144eea_1_6349">
                  <a:extLst>
                    <a:ext uri="{FF2B5EF4-FFF2-40B4-BE49-F238E27FC236}">
                      <a16:creationId xmlns:a16="http://schemas.microsoft.com/office/drawing/2014/main" id="{CE0D2D32-6AC0-3654-9CA6-F19145527121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3" name="Google Shape;13553;g3acbb144eea_1_6349">
                  <a:extLst>
                    <a:ext uri="{FF2B5EF4-FFF2-40B4-BE49-F238E27FC236}">
                      <a16:creationId xmlns:a16="http://schemas.microsoft.com/office/drawing/2014/main" id="{372D5945-D701-D528-BF74-FA6AE6E56CEC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4" name="Google Shape;13554;g3acbb144eea_1_6349">
                  <a:extLst>
                    <a:ext uri="{FF2B5EF4-FFF2-40B4-BE49-F238E27FC236}">
                      <a16:creationId xmlns:a16="http://schemas.microsoft.com/office/drawing/2014/main" id="{081018FD-6C2E-EFEC-1094-4C27C3B6D837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5" name="Google Shape;13555;g3acbb144eea_1_6349">
                  <a:extLst>
                    <a:ext uri="{FF2B5EF4-FFF2-40B4-BE49-F238E27FC236}">
                      <a16:creationId xmlns:a16="http://schemas.microsoft.com/office/drawing/2014/main" id="{7959D163-B16B-A2A2-70D0-1A67926A45DB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6" name="Google Shape;13556;g3acbb144eea_1_6349">
                  <a:extLst>
                    <a:ext uri="{FF2B5EF4-FFF2-40B4-BE49-F238E27FC236}">
                      <a16:creationId xmlns:a16="http://schemas.microsoft.com/office/drawing/2014/main" id="{8D88A13D-8020-4697-83DC-B2E73DFCDE36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7" name="Google Shape;13557;g3acbb144eea_1_6349">
                  <a:extLst>
                    <a:ext uri="{FF2B5EF4-FFF2-40B4-BE49-F238E27FC236}">
                      <a16:creationId xmlns:a16="http://schemas.microsoft.com/office/drawing/2014/main" id="{8CBD819B-471C-06CD-8139-2C1F53437231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8" name="Google Shape;13558;g3acbb144eea_1_6349">
                  <a:extLst>
                    <a:ext uri="{FF2B5EF4-FFF2-40B4-BE49-F238E27FC236}">
                      <a16:creationId xmlns:a16="http://schemas.microsoft.com/office/drawing/2014/main" id="{47A26909-40CB-47CA-06A5-0CDFDC2E2633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9" name="Google Shape;13559;g3acbb144eea_1_6349">
                  <a:extLst>
                    <a:ext uri="{FF2B5EF4-FFF2-40B4-BE49-F238E27FC236}">
                      <a16:creationId xmlns:a16="http://schemas.microsoft.com/office/drawing/2014/main" id="{68E84D06-1A74-E08C-B498-5A944871B4E8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0" name="Google Shape;13560;g3acbb144eea_1_6349">
                  <a:extLst>
                    <a:ext uri="{FF2B5EF4-FFF2-40B4-BE49-F238E27FC236}">
                      <a16:creationId xmlns:a16="http://schemas.microsoft.com/office/drawing/2014/main" id="{B743C577-3711-26E3-7421-F2A53EB85453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1" name="Google Shape;13561;g3acbb144eea_1_6349">
                  <a:extLst>
                    <a:ext uri="{FF2B5EF4-FFF2-40B4-BE49-F238E27FC236}">
                      <a16:creationId xmlns:a16="http://schemas.microsoft.com/office/drawing/2014/main" id="{E324DB9F-A6F8-5081-258F-4AA7972895B8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2" name="Google Shape;13562;g3acbb144eea_1_6349">
                  <a:extLst>
                    <a:ext uri="{FF2B5EF4-FFF2-40B4-BE49-F238E27FC236}">
                      <a16:creationId xmlns:a16="http://schemas.microsoft.com/office/drawing/2014/main" id="{596306EA-731E-3FA1-0FD5-5273B91DAF16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3" name="Google Shape;13563;g3acbb144eea_1_6349">
                  <a:extLst>
                    <a:ext uri="{FF2B5EF4-FFF2-40B4-BE49-F238E27FC236}">
                      <a16:creationId xmlns:a16="http://schemas.microsoft.com/office/drawing/2014/main" id="{FF749D64-25C9-AB4C-4780-635B0A4608BE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4" name="Google Shape;13564;g3acbb144eea_1_6349">
                  <a:extLst>
                    <a:ext uri="{FF2B5EF4-FFF2-40B4-BE49-F238E27FC236}">
                      <a16:creationId xmlns:a16="http://schemas.microsoft.com/office/drawing/2014/main" id="{30503B8E-B7C6-CF45-8219-FD720901C538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5" name="Google Shape;13565;g3acbb144eea_1_6349">
                  <a:extLst>
                    <a:ext uri="{FF2B5EF4-FFF2-40B4-BE49-F238E27FC236}">
                      <a16:creationId xmlns:a16="http://schemas.microsoft.com/office/drawing/2014/main" id="{17D2CB96-909D-4DB9-CBA6-0F5C2D874605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6" name="Google Shape;13566;g3acbb144eea_1_6349">
                  <a:extLst>
                    <a:ext uri="{FF2B5EF4-FFF2-40B4-BE49-F238E27FC236}">
                      <a16:creationId xmlns:a16="http://schemas.microsoft.com/office/drawing/2014/main" id="{56657995-F601-7849-77DB-73041D14B8AA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7" name="Google Shape;13567;g3acbb144eea_1_6349">
                  <a:extLst>
                    <a:ext uri="{FF2B5EF4-FFF2-40B4-BE49-F238E27FC236}">
                      <a16:creationId xmlns:a16="http://schemas.microsoft.com/office/drawing/2014/main" id="{9EC8E639-F1F8-9152-B961-F3A2D2F8C472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8" name="Google Shape;13568;g3acbb144eea_1_6349">
                  <a:extLst>
                    <a:ext uri="{FF2B5EF4-FFF2-40B4-BE49-F238E27FC236}">
                      <a16:creationId xmlns:a16="http://schemas.microsoft.com/office/drawing/2014/main" id="{57398269-FAE3-4085-FCE2-8E3703DB2520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9" name="Google Shape;13569;g3acbb144eea_1_6349">
                  <a:extLst>
                    <a:ext uri="{FF2B5EF4-FFF2-40B4-BE49-F238E27FC236}">
                      <a16:creationId xmlns:a16="http://schemas.microsoft.com/office/drawing/2014/main" id="{A6D2C69A-27FF-6B01-749D-D978CE68C271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70" name="Google Shape;13570;g3acbb144eea_1_6349">
                  <a:extLst>
                    <a:ext uri="{FF2B5EF4-FFF2-40B4-BE49-F238E27FC236}">
                      <a16:creationId xmlns:a16="http://schemas.microsoft.com/office/drawing/2014/main" id="{08609F42-D0EC-6336-BCCA-68CC68C23F3F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46" name="Freeform 45">
            <a:extLst>
              <a:ext uri="{FF2B5EF4-FFF2-40B4-BE49-F238E27FC236}">
                <a16:creationId xmlns:a16="http://schemas.microsoft.com/office/drawing/2014/main" id="{3ED3E35B-C030-F82B-397E-F282E3438152}"/>
              </a:ext>
            </a:extLst>
          </p:cNvPr>
          <p:cNvSpPr/>
          <p:nvPr/>
        </p:nvSpPr>
        <p:spPr>
          <a:xfrm>
            <a:off x="7870491" y="2093291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47" name="Freeform 46">
            <a:extLst>
              <a:ext uri="{FF2B5EF4-FFF2-40B4-BE49-F238E27FC236}">
                <a16:creationId xmlns:a16="http://schemas.microsoft.com/office/drawing/2014/main" id="{F4DE05FF-7320-125F-4E8E-8A91D7BB9FFC}"/>
              </a:ext>
            </a:extLst>
          </p:cNvPr>
          <p:cNvSpPr/>
          <p:nvPr/>
        </p:nvSpPr>
        <p:spPr>
          <a:xfrm>
            <a:off x="7030016" y="4532048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48" name="Freeform 47">
            <a:extLst>
              <a:ext uri="{FF2B5EF4-FFF2-40B4-BE49-F238E27FC236}">
                <a16:creationId xmlns:a16="http://schemas.microsoft.com/office/drawing/2014/main" id="{BDEC2EE5-DDC6-1562-A725-C1241D29ADC7}"/>
              </a:ext>
            </a:extLst>
          </p:cNvPr>
          <p:cNvSpPr/>
          <p:nvPr/>
        </p:nvSpPr>
        <p:spPr>
          <a:xfrm>
            <a:off x="8025953" y="4247035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21841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2">
          <a:extLst>
            <a:ext uri="{FF2B5EF4-FFF2-40B4-BE49-F238E27FC236}">
              <a16:creationId xmlns:a16="http://schemas.microsoft.com/office/drawing/2014/main" id="{3705A4CD-6F37-C6B7-9646-CEDBFD839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4DFC9493-1845-AB08-6BED-0851BBDA3498}"/>
              </a:ext>
            </a:extLst>
          </p:cNvPr>
          <p:cNvGrpSpPr/>
          <p:nvPr/>
        </p:nvGrpSpPr>
        <p:grpSpPr>
          <a:xfrm>
            <a:off x="8708321" y="3426144"/>
            <a:ext cx="1741800" cy="1713000"/>
            <a:chOff x="8708321" y="3426144"/>
            <a:chExt cx="1741800" cy="1713000"/>
          </a:xfrm>
        </p:grpSpPr>
        <p:sp>
          <p:nvSpPr>
            <p:cNvPr id="3" name="Google Shape;11901;g3acbb144eea_1_6349">
              <a:extLst>
                <a:ext uri="{FF2B5EF4-FFF2-40B4-BE49-F238E27FC236}">
                  <a16:creationId xmlns:a16="http://schemas.microsoft.com/office/drawing/2014/main" id="{6DCFE0EF-7583-A41A-45F4-3B11BD644555}"/>
                </a:ext>
              </a:extLst>
            </p:cNvPr>
            <p:cNvSpPr/>
            <p:nvPr/>
          </p:nvSpPr>
          <p:spPr>
            <a:xfrm>
              <a:off x="8708321" y="3426144"/>
              <a:ext cx="1741800" cy="1713000"/>
            </a:xfrm>
            <a:prstGeom prst="rect">
              <a:avLst/>
            </a:prstGeom>
            <a:solidFill>
              <a:srgbClr val="2D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" name="Google Shape;10817;g3acbb144eea_1_3835">
              <a:extLst>
                <a:ext uri="{FF2B5EF4-FFF2-40B4-BE49-F238E27FC236}">
                  <a16:creationId xmlns:a16="http://schemas.microsoft.com/office/drawing/2014/main" id="{DE61766E-80D3-A0A6-D0D5-174977D51E04}"/>
                </a:ext>
              </a:extLst>
            </p:cNvPr>
            <p:cNvGrpSpPr/>
            <p:nvPr/>
          </p:nvGrpSpPr>
          <p:grpSpPr>
            <a:xfrm>
              <a:off x="8952551" y="3829288"/>
              <a:ext cx="1244705" cy="918316"/>
              <a:chOff x="7201429" y="5546089"/>
              <a:chExt cx="1244705" cy="918316"/>
            </a:xfrm>
          </p:grpSpPr>
          <p:sp>
            <p:nvSpPr>
              <p:cNvPr id="5" name="Google Shape;10818;g3acbb144eea_1_3835">
                <a:extLst>
                  <a:ext uri="{FF2B5EF4-FFF2-40B4-BE49-F238E27FC236}">
                    <a16:creationId xmlns:a16="http://schemas.microsoft.com/office/drawing/2014/main" id="{ECD3BAFE-F263-E0A9-A10F-F5E489A6B2CC}"/>
                  </a:ext>
                </a:extLst>
              </p:cNvPr>
              <p:cNvSpPr/>
              <p:nvPr/>
            </p:nvSpPr>
            <p:spPr>
              <a:xfrm>
                <a:off x="7292339" y="5546089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09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3"/>
                      <a:pt x="812060" y="149437"/>
                    </a:cubicBezTo>
                    <a:cubicBezTo>
                      <a:pt x="801476" y="160020"/>
                      <a:pt x="784119" y="160020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3"/>
                      <a:pt x="666750" y="149437"/>
                    </a:cubicBezTo>
                    <a:cubicBezTo>
                      <a:pt x="656167" y="160020"/>
                      <a:pt x="638811" y="160020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3"/>
                      <a:pt x="521441" y="149437"/>
                    </a:cubicBezTo>
                    <a:cubicBezTo>
                      <a:pt x="510858" y="160020"/>
                      <a:pt x="493501" y="160020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3"/>
                      <a:pt x="376132" y="149437"/>
                    </a:cubicBezTo>
                    <a:cubicBezTo>
                      <a:pt x="365549" y="160020"/>
                      <a:pt x="348192" y="160020"/>
                      <a:pt x="337609" y="149437"/>
                    </a:cubicBezTo>
                    <a:lnTo>
                      <a:pt x="189442" y="1270"/>
                    </a:lnTo>
                    <a:cubicBezTo>
                      <a:pt x="85090" y="12488"/>
                      <a:pt x="2964" y="100119"/>
                      <a:pt x="0" y="206693"/>
                    </a:cubicBezTo>
                    <a:lnTo>
                      <a:pt x="14817" y="221509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7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" name="Google Shape;10819;g3acbb144eea_1_3835">
                <a:extLst>
                  <a:ext uri="{FF2B5EF4-FFF2-40B4-BE49-F238E27FC236}">
                    <a16:creationId xmlns:a16="http://schemas.microsoft.com/office/drawing/2014/main" id="{27A34DE3-CAE7-FDC7-1188-E35063DEDA35}"/>
                  </a:ext>
                </a:extLst>
              </p:cNvPr>
              <p:cNvSpPr/>
              <p:nvPr/>
            </p:nvSpPr>
            <p:spPr>
              <a:xfrm>
                <a:off x="8350250" y="5661765"/>
                <a:ext cx="9577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1" extrusionOk="0">
                    <a:moveTo>
                      <a:pt x="953" y="94827"/>
                    </a:moveTo>
                    <a:cubicBezTo>
                      <a:pt x="953" y="95462"/>
                      <a:pt x="953" y="96097"/>
                      <a:pt x="953" y="96732"/>
                    </a:cubicBezTo>
                    <a:lnTo>
                      <a:pt x="953" y="96732"/>
                    </a:lnTo>
                    <a:cubicBezTo>
                      <a:pt x="953" y="103188"/>
                      <a:pt x="529" y="109432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3" y="94827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" name="Google Shape;10820;g3acbb144eea_1_3835">
                <a:extLst>
                  <a:ext uri="{FF2B5EF4-FFF2-40B4-BE49-F238E27FC236}">
                    <a16:creationId xmlns:a16="http://schemas.microsoft.com/office/drawing/2014/main" id="{14B06518-635E-B8CC-D7A5-35C0B5542294}"/>
                  </a:ext>
                </a:extLst>
              </p:cNvPr>
              <p:cNvSpPr/>
              <p:nvPr/>
            </p:nvSpPr>
            <p:spPr>
              <a:xfrm>
                <a:off x="8340407" y="5756698"/>
                <a:ext cx="11006" cy="20954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4" extrusionOk="0">
                    <a:moveTo>
                      <a:pt x="10900" y="1905"/>
                    </a:moveTo>
                    <a:cubicBezTo>
                      <a:pt x="10900" y="1270"/>
                      <a:pt x="10900" y="635"/>
                      <a:pt x="10900" y="0"/>
                    </a:cubicBezTo>
                    <a:lnTo>
                      <a:pt x="0" y="10900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lnTo>
                      <a:pt x="11006" y="1905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" name="Google Shape;10821;g3acbb144eea_1_3835">
                <a:extLst>
                  <a:ext uri="{FF2B5EF4-FFF2-40B4-BE49-F238E27FC236}">
                    <a16:creationId xmlns:a16="http://schemas.microsoft.com/office/drawing/2014/main" id="{C94861B9-B553-FA8E-4399-38FF2A9511F2}"/>
                  </a:ext>
                </a:extLst>
              </p:cNvPr>
              <p:cNvSpPr/>
              <p:nvPr/>
            </p:nvSpPr>
            <p:spPr>
              <a:xfrm>
                <a:off x="7201429" y="5661765"/>
                <a:ext cx="91969" cy="211561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1" extrusionOk="0">
                    <a:moveTo>
                      <a:pt x="90699" y="96838"/>
                    </a:moveTo>
                    <a:cubicBezTo>
                      <a:pt x="90699" y="94933"/>
                      <a:pt x="90910" y="93028"/>
                      <a:pt x="91016" y="91017"/>
                    </a:cubicBez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8"/>
                      <a:pt x="90699" y="104563"/>
                      <a:pt x="90699" y="96838"/>
                    </a:cubicBezTo>
                    <a:lnTo>
                      <a:pt x="90699" y="96838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10822;g3acbb144eea_1_3835">
                <a:extLst>
                  <a:ext uri="{FF2B5EF4-FFF2-40B4-BE49-F238E27FC236}">
                    <a16:creationId xmlns:a16="http://schemas.microsoft.com/office/drawing/2014/main" id="{614EC7F1-74BB-E48E-B6CD-1BB3873BDCB1}"/>
                  </a:ext>
                </a:extLst>
              </p:cNvPr>
              <p:cNvSpPr/>
              <p:nvPr/>
            </p:nvSpPr>
            <p:spPr>
              <a:xfrm>
                <a:off x="7292128" y="5752782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lnTo>
                      <a:pt x="0" y="5821"/>
                    </a:lnTo>
                    <a:cubicBezTo>
                      <a:pt x="0" y="13546"/>
                      <a:pt x="423" y="21061"/>
                      <a:pt x="1270" y="28575"/>
                    </a:cubicBezTo>
                    <a:lnTo>
                      <a:pt x="15028" y="14816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10823;g3acbb144eea_1_3835">
                <a:extLst>
                  <a:ext uri="{FF2B5EF4-FFF2-40B4-BE49-F238E27FC236}">
                    <a16:creationId xmlns:a16="http://schemas.microsoft.com/office/drawing/2014/main" id="{9A8A0894-AC57-A934-0CE8-DEA4E0C50891}"/>
                  </a:ext>
                </a:extLst>
              </p:cNvPr>
              <p:cNvSpPr/>
              <p:nvPr/>
            </p:nvSpPr>
            <p:spPr>
              <a:xfrm>
                <a:off x="7481781" y="5546089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3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0"/>
                    </a:cubicBezTo>
                    <a:lnTo>
                      <a:pt x="148167" y="149437"/>
                    </a:lnTo>
                    <a:cubicBezTo>
                      <a:pt x="158750" y="160020"/>
                      <a:pt x="176107" y="160020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0824;g3acbb144eea_1_3835">
                <a:extLst>
                  <a:ext uri="{FF2B5EF4-FFF2-40B4-BE49-F238E27FC236}">
                    <a16:creationId xmlns:a16="http://schemas.microsoft.com/office/drawing/2014/main" id="{25CAF7C4-217C-CDFF-DF9E-FFC917076FCE}"/>
                  </a:ext>
                </a:extLst>
              </p:cNvPr>
              <p:cNvSpPr/>
              <p:nvPr/>
            </p:nvSpPr>
            <p:spPr>
              <a:xfrm>
                <a:off x="7625820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10825;g3acbb144eea_1_3835">
                <a:extLst>
                  <a:ext uri="{FF2B5EF4-FFF2-40B4-BE49-F238E27FC236}">
                    <a16:creationId xmlns:a16="http://schemas.microsoft.com/office/drawing/2014/main" id="{0921D041-D6DB-27E7-9D08-94BDDEFAB52E}"/>
                  </a:ext>
                </a:extLst>
              </p:cNvPr>
              <p:cNvSpPr/>
              <p:nvPr/>
            </p:nvSpPr>
            <p:spPr>
              <a:xfrm>
                <a:off x="7771130" y="5546089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3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6" y="160020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0826;g3acbb144eea_1_3835">
                <a:extLst>
                  <a:ext uri="{FF2B5EF4-FFF2-40B4-BE49-F238E27FC236}">
                    <a16:creationId xmlns:a16="http://schemas.microsoft.com/office/drawing/2014/main" id="{71DEFCF0-66C5-F786-B3AE-EF1D28F06537}"/>
                  </a:ext>
                </a:extLst>
              </p:cNvPr>
              <p:cNvSpPr/>
              <p:nvPr/>
            </p:nvSpPr>
            <p:spPr>
              <a:xfrm>
                <a:off x="7916439" y="5546089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3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0"/>
                      <a:pt x="177377" y="160020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0827;g3acbb144eea_1_3835">
                <a:extLst>
                  <a:ext uri="{FF2B5EF4-FFF2-40B4-BE49-F238E27FC236}">
                    <a16:creationId xmlns:a16="http://schemas.microsoft.com/office/drawing/2014/main" id="{32483AE3-D951-A68C-E550-C14195F0D210}"/>
                  </a:ext>
                </a:extLst>
              </p:cNvPr>
              <p:cNvSpPr/>
              <p:nvPr/>
            </p:nvSpPr>
            <p:spPr>
              <a:xfrm>
                <a:off x="7292339" y="6039484"/>
                <a:ext cx="1058863" cy="424921"/>
              </a:xfrm>
              <a:custGeom>
                <a:avLst/>
                <a:gdLst/>
                <a:ahLst/>
                <a:cxnLst/>
                <a:rect l="l" t="t" r="r" b="b"/>
                <a:pathLst>
                  <a:path w="1058863" h="424921" extrusionOk="0">
                    <a:moveTo>
                      <a:pt x="1058863" y="210503"/>
                    </a:moveTo>
                    <a:cubicBezTo>
                      <a:pt x="1057804" y="94510"/>
                      <a:pt x="962766" y="0"/>
                      <a:pt x="846561" y="0"/>
                    </a:cubicBezTo>
                    <a:lnTo>
                      <a:pt x="701146" y="0"/>
                    </a:lnTo>
                    <a:lnTo>
                      <a:pt x="812060" y="110914"/>
                    </a:lnTo>
                    <a:cubicBezTo>
                      <a:pt x="822643" y="121497"/>
                      <a:pt x="822643" y="138854"/>
                      <a:pt x="812060" y="149437"/>
                    </a:cubicBezTo>
                    <a:cubicBezTo>
                      <a:pt x="801476" y="160021"/>
                      <a:pt x="784119" y="160021"/>
                      <a:pt x="773536" y="149437"/>
                    </a:cubicBezTo>
                    <a:lnTo>
                      <a:pt x="624100" y="0"/>
                    </a:lnTo>
                    <a:lnTo>
                      <a:pt x="555837" y="0"/>
                    </a:lnTo>
                    <a:lnTo>
                      <a:pt x="666750" y="110914"/>
                    </a:lnTo>
                    <a:cubicBezTo>
                      <a:pt x="677333" y="121497"/>
                      <a:pt x="677333" y="138854"/>
                      <a:pt x="666750" y="149437"/>
                    </a:cubicBezTo>
                    <a:cubicBezTo>
                      <a:pt x="656167" y="160021"/>
                      <a:pt x="638811" y="160021"/>
                      <a:pt x="628227" y="149437"/>
                    </a:cubicBezTo>
                    <a:lnTo>
                      <a:pt x="478791" y="0"/>
                    </a:lnTo>
                    <a:lnTo>
                      <a:pt x="410528" y="0"/>
                    </a:lnTo>
                    <a:lnTo>
                      <a:pt x="521441" y="110914"/>
                    </a:lnTo>
                    <a:cubicBezTo>
                      <a:pt x="532024" y="121497"/>
                      <a:pt x="532024" y="138854"/>
                      <a:pt x="521441" y="149437"/>
                    </a:cubicBezTo>
                    <a:cubicBezTo>
                      <a:pt x="510858" y="160021"/>
                      <a:pt x="493501" y="160021"/>
                      <a:pt x="482918" y="149437"/>
                    </a:cubicBezTo>
                    <a:lnTo>
                      <a:pt x="333481" y="0"/>
                    </a:lnTo>
                    <a:lnTo>
                      <a:pt x="265218" y="0"/>
                    </a:lnTo>
                    <a:lnTo>
                      <a:pt x="376132" y="110914"/>
                    </a:lnTo>
                    <a:cubicBezTo>
                      <a:pt x="386715" y="121497"/>
                      <a:pt x="386715" y="138854"/>
                      <a:pt x="376132" y="149437"/>
                    </a:cubicBezTo>
                    <a:cubicBezTo>
                      <a:pt x="365549" y="160021"/>
                      <a:pt x="348192" y="160021"/>
                      <a:pt x="337609" y="149437"/>
                    </a:cubicBezTo>
                    <a:lnTo>
                      <a:pt x="189442" y="1271"/>
                    </a:lnTo>
                    <a:cubicBezTo>
                      <a:pt x="85090" y="12489"/>
                      <a:pt x="2964" y="100119"/>
                      <a:pt x="0" y="206693"/>
                    </a:cubicBezTo>
                    <a:lnTo>
                      <a:pt x="14817" y="221510"/>
                    </a:lnTo>
                    <a:lnTo>
                      <a:pt x="1059" y="235268"/>
                    </a:lnTo>
                    <a:cubicBezTo>
                      <a:pt x="12488" y="341524"/>
                      <a:pt x="103082" y="424921"/>
                      <a:pt x="212196" y="424921"/>
                    </a:cubicBezTo>
                    <a:lnTo>
                      <a:pt x="846455" y="424921"/>
                    </a:lnTo>
                    <a:cubicBezTo>
                      <a:pt x="956840" y="424921"/>
                      <a:pt x="1048174" y="339514"/>
                      <a:pt x="1057910" y="231458"/>
                    </a:cubicBezTo>
                    <a:lnTo>
                      <a:pt x="1047856" y="221404"/>
                    </a:lnTo>
                    <a:lnTo>
                      <a:pt x="1058757" y="210503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0828;g3acbb144eea_1_3835">
                <a:extLst>
                  <a:ext uri="{FF2B5EF4-FFF2-40B4-BE49-F238E27FC236}">
                    <a16:creationId xmlns:a16="http://schemas.microsoft.com/office/drawing/2014/main" id="{C4514AAB-4C05-49B8-DE7C-E416892823A1}"/>
                  </a:ext>
                </a:extLst>
              </p:cNvPr>
              <p:cNvSpPr/>
              <p:nvPr/>
            </p:nvSpPr>
            <p:spPr>
              <a:xfrm>
                <a:off x="8350355" y="6155161"/>
                <a:ext cx="9577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5779" h="211560" extrusionOk="0">
                    <a:moveTo>
                      <a:pt x="952" y="96731"/>
                    </a:moveTo>
                    <a:cubicBezTo>
                      <a:pt x="952" y="103188"/>
                      <a:pt x="529" y="109431"/>
                      <a:pt x="0" y="115782"/>
                    </a:cubicBezTo>
                    <a:lnTo>
                      <a:pt x="95779" y="211561"/>
                    </a:lnTo>
                    <a:lnTo>
                      <a:pt x="95779" y="0"/>
                    </a:lnTo>
                    <a:lnTo>
                      <a:pt x="952" y="94826"/>
                    </a:lnTo>
                    <a:cubicBezTo>
                      <a:pt x="952" y="95461"/>
                      <a:pt x="952" y="96096"/>
                      <a:pt x="952" y="96731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0829;g3acbb144eea_1_3835">
                <a:extLst>
                  <a:ext uri="{FF2B5EF4-FFF2-40B4-BE49-F238E27FC236}">
                    <a16:creationId xmlns:a16="http://schemas.microsoft.com/office/drawing/2014/main" id="{D933902A-9759-D653-3566-FEDCC2A9D593}"/>
                  </a:ext>
                </a:extLst>
              </p:cNvPr>
              <p:cNvSpPr/>
              <p:nvPr/>
            </p:nvSpPr>
            <p:spPr>
              <a:xfrm>
                <a:off x="8340301" y="6249987"/>
                <a:ext cx="11006" cy="20955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0955" extrusionOk="0">
                    <a:moveTo>
                      <a:pt x="10901" y="0"/>
                    </a:moveTo>
                    <a:lnTo>
                      <a:pt x="0" y="10901"/>
                    </a:lnTo>
                    <a:lnTo>
                      <a:pt x="10054" y="20955"/>
                    </a:lnTo>
                    <a:cubicBezTo>
                      <a:pt x="10583" y="14711"/>
                      <a:pt x="11006" y="8361"/>
                      <a:pt x="11006" y="1905"/>
                    </a:cubicBezTo>
                    <a:cubicBezTo>
                      <a:pt x="11006" y="1270"/>
                      <a:pt x="11006" y="635"/>
                      <a:pt x="11006" y="0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0830;g3acbb144eea_1_3835">
                <a:extLst>
                  <a:ext uri="{FF2B5EF4-FFF2-40B4-BE49-F238E27FC236}">
                    <a16:creationId xmlns:a16="http://schemas.microsoft.com/office/drawing/2014/main" id="{FC24A930-BA21-3560-7746-A70A18C1F7FF}"/>
                  </a:ext>
                </a:extLst>
              </p:cNvPr>
              <p:cNvSpPr/>
              <p:nvPr/>
            </p:nvSpPr>
            <p:spPr>
              <a:xfrm>
                <a:off x="7201429" y="6155055"/>
                <a:ext cx="91969" cy="211560"/>
              </a:xfrm>
              <a:custGeom>
                <a:avLst/>
                <a:gdLst/>
                <a:ahLst/>
                <a:cxnLst/>
                <a:rect l="l" t="t" r="r" b="b"/>
                <a:pathLst>
                  <a:path w="91969" h="211560" extrusionOk="0">
                    <a:moveTo>
                      <a:pt x="91016" y="91016"/>
                    </a:moveTo>
                    <a:lnTo>
                      <a:pt x="0" y="0"/>
                    </a:lnTo>
                    <a:lnTo>
                      <a:pt x="0" y="211561"/>
                    </a:lnTo>
                    <a:lnTo>
                      <a:pt x="91969" y="119592"/>
                    </a:lnTo>
                    <a:cubicBezTo>
                      <a:pt x="91122" y="112077"/>
                      <a:pt x="90699" y="104563"/>
                      <a:pt x="90699" y="96837"/>
                    </a:cubicBezTo>
                    <a:cubicBezTo>
                      <a:pt x="90699" y="94932"/>
                      <a:pt x="90910" y="93027"/>
                      <a:pt x="91016" y="91016"/>
                    </a:cubicBez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0831;g3acbb144eea_1_3835">
                <a:extLst>
                  <a:ext uri="{FF2B5EF4-FFF2-40B4-BE49-F238E27FC236}">
                    <a16:creationId xmlns:a16="http://schemas.microsoft.com/office/drawing/2014/main" id="{5EDA8288-5682-DAA9-900B-3426EC8D19DA}"/>
                  </a:ext>
                </a:extLst>
              </p:cNvPr>
              <p:cNvSpPr/>
              <p:nvPr/>
            </p:nvSpPr>
            <p:spPr>
              <a:xfrm>
                <a:off x="7292128" y="6246071"/>
                <a:ext cx="1502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8575" extrusionOk="0">
                    <a:moveTo>
                      <a:pt x="317" y="0"/>
                    </a:moveTo>
                    <a:cubicBezTo>
                      <a:pt x="317" y="1905"/>
                      <a:pt x="0" y="3810"/>
                      <a:pt x="0" y="5821"/>
                    </a:cubicBezTo>
                    <a:cubicBezTo>
                      <a:pt x="0" y="13547"/>
                      <a:pt x="423" y="21061"/>
                      <a:pt x="1270" y="28575"/>
                    </a:cubicBezTo>
                    <a:lnTo>
                      <a:pt x="15028" y="14817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D6642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0832;g3acbb144eea_1_3835">
                <a:extLst>
                  <a:ext uri="{FF2B5EF4-FFF2-40B4-BE49-F238E27FC236}">
                    <a16:creationId xmlns:a16="http://schemas.microsoft.com/office/drawing/2014/main" id="{9BADCACA-BB9F-845F-F576-7782BF503825}"/>
                  </a:ext>
                </a:extLst>
              </p:cNvPr>
              <p:cNvSpPr/>
              <p:nvPr/>
            </p:nvSpPr>
            <p:spPr>
              <a:xfrm>
                <a:off x="7481781" y="6039484"/>
                <a:ext cx="19462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4627" h="157374" extrusionOk="0">
                    <a:moveTo>
                      <a:pt x="186690" y="149437"/>
                    </a:moveTo>
                    <a:cubicBezTo>
                      <a:pt x="197273" y="138854"/>
                      <a:pt x="197273" y="121497"/>
                      <a:pt x="186690" y="110914"/>
                    </a:cubicBezTo>
                    <a:lnTo>
                      <a:pt x="75776" y="0"/>
                    </a:lnTo>
                    <a:lnTo>
                      <a:pt x="22754" y="0"/>
                    </a:lnTo>
                    <a:cubicBezTo>
                      <a:pt x="15028" y="0"/>
                      <a:pt x="7514" y="424"/>
                      <a:pt x="0" y="1271"/>
                    </a:cubicBezTo>
                    <a:lnTo>
                      <a:pt x="148167" y="149437"/>
                    </a:lnTo>
                    <a:cubicBezTo>
                      <a:pt x="158750" y="160021"/>
                      <a:pt x="176107" y="160021"/>
                      <a:pt x="18669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0833;g3acbb144eea_1_3835">
                <a:extLst>
                  <a:ext uri="{FF2B5EF4-FFF2-40B4-BE49-F238E27FC236}">
                    <a16:creationId xmlns:a16="http://schemas.microsoft.com/office/drawing/2014/main" id="{B07331BF-1F4E-CA63-DAE4-51D781BBFC1D}"/>
                  </a:ext>
                </a:extLst>
              </p:cNvPr>
              <p:cNvSpPr/>
              <p:nvPr/>
            </p:nvSpPr>
            <p:spPr>
              <a:xfrm>
                <a:off x="7625820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7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0834;g3acbb144eea_1_3835">
                <a:extLst>
                  <a:ext uri="{FF2B5EF4-FFF2-40B4-BE49-F238E27FC236}">
                    <a16:creationId xmlns:a16="http://schemas.microsoft.com/office/drawing/2014/main" id="{61251022-5BDB-1F2F-89B6-17AA4B3EE3A2}"/>
                  </a:ext>
                </a:extLst>
              </p:cNvPr>
              <p:cNvSpPr/>
              <p:nvPr/>
            </p:nvSpPr>
            <p:spPr>
              <a:xfrm>
                <a:off x="7771130" y="6039484"/>
                <a:ext cx="195896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6" h="157374" extrusionOk="0">
                    <a:moveTo>
                      <a:pt x="187959" y="149437"/>
                    </a:moveTo>
                    <a:cubicBezTo>
                      <a:pt x="198543" y="138854"/>
                      <a:pt x="198543" y="121497"/>
                      <a:pt x="187959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6" y="160021"/>
                      <a:pt x="187959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0835;g3acbb144eea_1_3835">
                <a:extLst>
                  <a:ext uri="{FF2B5EF4-FFF2-40B4-BE49-F238E27FC236}">
                    <a16:creationId xmlns:a16="http://schemas.microsoft.com/office/drawing/2014/main" id="{7513B48B-B6C3-ADE9-F543-C7F536DC153C}"/>
                  </a:ext>
                </a:extLst>
              </p:cNvPr>
              <p:cNvSpPr/>
              <p:nvPr/>
            </p:nvSpPr>
            <p:spPr>
              <a:xfrm>
                <a:off x="7916439" y="6039484"/>
                <a:ext cx="195897" cy="157374"/>
              </a:xfrm>
              <a:custGeom>
                <a:avLst/>
                <a:gdLst/>
                <a:ahLst/>
                <a:cxnLst/>
                <a:rect l="l" t="t" r="r" b="b"/>
                <a:pathLst>
                  <a:path w="195897" h="157374" extrusionOk="0">
                    <a:moveTo>
                      <a:pt x="187960" y="149437"/>
                    </a:moveTo>
                    <a:cubicBezTo>
                      <a:pt x="198543" y="138854"/>
                      <a:pt x="198543" y="121497"/>
                      <a:pt x="187960" y="110914"/>
                    </a:cubicBezTo>
                    <a:lnTo>
                      <a:pt x="77046" y="0"/>
                    </a:lnTo>
                    <a:lnTo>
                      <a:pt x="0" y="0"/>
                    </a:lnTo>
                    <a:lnTo>
                      <a:pt x="149437" y="149437"/>
                    </a:lnTo>
                    <a:cubicBezTo>
                      <a:pt x="160020" y="160021"/>
                      <a:pt x="177377" y="160021"/>
                      <a:pt x="187960" y="149437"/>
                    </a:cubicBezTo>
                    <a:close/>
                  </a:path>
                </a:pathLst>
              </a:custGeom>
              <a:solidFill>
                <a:srgbClr val="9847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71" name="Google Shape;13571;g3acbb144eea_1_6349">
            <a:extLst>
              <a:ext uri="{FF2B5EF4-FFF2-40B4-BE49-F238E27FC236}">
                <a16:creationId xmlns:a16="http://schemas.microsoft.com/office/drawing/2014/main" id="{786C67B9-D15E-DA6E-9838-0C1E996351B6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3572" name="Google Shape;13572;g3acbb144eea_1_6349">
              <a:extLst>
                <a:ext uri="{FF2B5EF4-FFF2-40B4-BE49-F238E27FC236}">
                  <a16:creationId xmlns:a16="http://schemas.microsoft.com/office/drawing/2014/main" id="{6ADD87EF-C59E-92CE-3AD9-2940FF944EDC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73" name="Google Shape;13573;g3acbb144eea_1_6349">
              <a:extLst>
                <a:ext uri="{FF2B5EF4-FFF2-40B4-BE49-F238E27FC236}">
                  <a16:creationId xmlns:a16="http://schemas.microsoft.com/office/drawing/2014/main" id="{BDEE3D0C-0CC8-7C73-9626-871C62AFC283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3574" name="Google Shape;13574;g3acbb144eea_1_6349">
                <a:extLst>
                  <a:ext uri="{FF2B5EF4-FFF2-40B4-BE49-F238E27FC236}">
                    <a16:creationId xmlns:a16="http://schemas.microsoft.com/office/drawing/2014/main" id="{37F1288D-276A-E193-0C07-7B4CD624B18C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5" name="Google Shape;13575;g3acbb144eea_1_6349">
                <a:extLst>
                  <a:ext uri="{FF2B5EF4-FFF2-40B4-BE49-F238E27FC236}">
                    <a16:creationId xmlns:a16="http://schemas.microsoft.com/office/drawing/2014/main" id="{CD557D91-4B93-43A3-D8A4-918B48DAF665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6" name="Google Shape;13576;g3acbb144eea_1_6349">
                <a:extLst>
                  <a:ext uri="{FF2B5EF4-FFF2-40B4-BE49-F238E27FC236}">
                    <a16:creationId xmlns:a16="http://schemas.microsoft.com/office/drawing/2014/main" id="{193CEA4D-8135-85D0-74A3-2BA33F1CE201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g3acbb144eea_1_6349">
                <a:extLst>
                  <a:ext uri="{FF2B5EF4-FFF2-40B4-BE49-F238E27FC236}">
                    <a16:creationId xmlns:a16="http://schemas.microsoft.com/office/drawing/2014/main" id="{0A5B2BCF-3D01-6001-3091-FBE900F440BE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8" name="Google Shape;13578;g3acbb144eea_1_6349">
                <a:extLst>
                  <a:ext uri="{FF2B5EF4-FFF2-40B4-BE49-F238E27FC236}">
                    <a16:creationId xmlns:a16="http://schemas.microsoft.com/office/drawing/2014/main" id="{991322F4-1C70-B947-6451-516AA28ECAD1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9" name="Google Shape;13579;g3acbb144eea_1_6349">
                <a:extLst>
                  <a:ext uri="{FF2B5EF4-FFF2-40B4-BE49-F238E27FC236}">
                    <a16:creationId xmlns:a16="http://schemas.microsoft.com/office/drawing/2014/main" id="{CAF858E6-0F57-5599-C370-6C8699CAF277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g3acbb144eea_1_6349">
                <a:extLst>
                  <a:ext uri="{FF2B5EF4-FFF2-40B4-BE49-F238E27FC236}">
                    <a16:creationId xmlns:a16="http://schemas.microsoft.com/office/drawing/2014/main" id="{7F295B57-9FD9-D984-F916-662C8CB64642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1" name="Google Shape;13581;g3acbb144eea_1_6349">
                <a:extLst>
                  <a:ext uri="{FF2B5EF4-FFF2-40B4-BE49-F238E27FC236}">
                    <a16:creationId xmlns:a16="http://schemas.microsoft.com/office/drawing/2014/main" id="{43E2EA1B-7003-94BC-4D80-5CCA681C8334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2" name="Google Shape;13582;g3acbb144eea_1_6349">
                <a:extLst>
                  <a:ext uri="{FF2B5EF4-FFF2-40B4-BE49-F238E27FC236}">
                    <a16:creationId xmlns:a16="http://schemas.microsoft.com/office/drawing/2014/main" id="{FCD35E81-90B2-E056-77C7-F07BB8034140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g3acbb144eea_1_6349">
                <a:extLst>
                  <a:ext uri="{FF2B5EF4-FFF2-40B4-BE49-F238E27FC236}">
                    <a16:creationId xmlns:a16="http://schemas.microsoft.com/office/drawing/2014/main" id="{E631DC18-D52B-52F6-993B-FCE22C17A234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4" name="Google Shape;13584;g3acbb144eea_1_6349">
                <a:extLst>
                  <a:ext uri="{FF2B5EF4-FFF2-40B4-BE49-F238E27FC236}">
                    <a16:creationId xmlns:a16="http://schemas.microsoft.com/office/drawing/2014/main" id="{65FE0A33-7F75-FE6A-6490-31BDCE0AC6D8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5" name="Google Shape;13585;g3acbb144eea_1_6349">
                <a:extLst>
                  <a:ext uri="{FF2B5EF4-FFF2-40B4-BE49-F238E27FC236}">
                    <a16:creationId xmlns:a16="http://schemas.microsoft.com/office/drawing/2014/main" id="{F0770A76-3E92-C531-803B-88799249DC52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g3acbb144eea_1_6349">
                <a:extLst>
                  <a:ext uri="{FF2B5EF4-FFF2-40B4-BE49-F238E27FC236}">
                    <a16:creationId xmlns:a16="http://schemas.microsoft.com/office/drawing/2014/main" id="{601D1D2F-443B-C6C9-A528-721B4ABD2DE5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7" name="Google Shape;13587;g3acbb144eea_1_6349">
                <a:extLst>
                  <a:ext uri="{FF2B5EF4-FFF2-40B4-BE49-F238E27FC236}">
                    <a16:creationId xmlns:a16="http://schemas.microsoft.com/office/drawing/2014/main" id="{28925F76-DC35-EEFD-3C46-38074C71103A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8" name="Google Shape;13588;g3acbb144eea_1_6349">
                <a:extLst>
                  <a:ext uri="{FF2B5EF4-FFF2-40B4-BE49-F238E27FC236}">
                    <a16:creationId xmlns:a16="http://schemas.microsoft.com/office/drawing/2014/main" id="{2C9D705F-21F4-17A0-C8BD-1B836433A2F5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g3acbb144eea_1_6349">
                <a:extLst>
                  <a:ext uri="{FF2B5EF4-FFF2-40B4-BE49-F238E27FC236}">
                    <a16:creationId xmlns:a16="http://schemas.microsoft.com/office/drawing/2014/main" id="{71FE7EBE-A21E-8D71-320B-66694AD6F27C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0" name="Google Shape;13590;g3acbb144eea_1_6349">
                <a:extLst>
                  <a:ext uri="{FF2B5EF4-FFF2-40B4-BE49-F238E27FC236}">
                    <a16:creationId xmlns:a16="http://schemas.microsoft.com/office/drawing/2014/main" id="{15374FB7-3735-2DC4-ACE3-E3D5A4504708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1" name="Google Shape;13591;g3acbb144eea_1_6349">
                <a:extLst>
                  <a:ext uri="{FF2B5EF4-FFF2-40B4-BE49-F238E27FC236}">
                    <a16:creationId xmlns:a16="http://schemas.microsoft.com/office/drawing/2014/main" id="{18DC9B7C-1B63-A681-69E9-E77D71BA9C1F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g3acbb144eea_1_6349">
                <a:extLst>
                  <a:ext uri="{FF2B5EF4-FFF2-40B4-BE49-F238E27FC236}">
                    <a16:creationId xmlns:a16="http://schemas.microsoft.com/office/drawing/2014/main" id="{58D92C16-0ECB-7D9D-43E7-ABF2F54F9711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3" name="Google Shape;13593;g3acbb144eea_1_6349">
                <a:extLst>
                  <a:ext uri="{FF2B5EF4-FFF2-40B4-BE49-F238E27FC236}">
                    <a16:creationId xmlns:a16="http://schemas.microsoft.com/office/drawing/2014/main" id="{78C9E2C0-1592-6114-D9EF-F632E49F30D6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4" name="Google Shape;13594;g3acbb144eea_1_6349">
                <a:extLst>
                  <a:ext uri="{FF2B5EF4-FFF2-40B4-BE49-F238E27FC236}">
                    <a16:creationId xmlns:a16="http://schemas.microsoft.com/office/drawing/2014/main" id="{AC2A1E73-3638-C879-B701-94A0952D804C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g3acbb144eea_1_6349">
                <a:extLst>
                  <a:ext uri="{FF2B5EF4-FFF2-40B4-BE49-F238E27FC236}">
                    <a16:creationId xmlns:a16="http://schemas.microsoft.com/office/drawing/2014/main" id="{A7AF5ACD-AF84-664B-544A-A63FB6C4A9F6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6" name="Google Shape;13596;g3acbb144eea_1_6349">
                <a:extLst>
                  <a:ext uri="{FF2B5EF4-FFF2-40B4-BE49-F238E27FC236}">
                    <a16:creationId xmlns:a16="http://schemas.microsoft.com/office/drawing/2014/main" id="{D0B35BDF-02DD-4393-B20F-A6D2F491AFEA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7" name="Google Shape;13597;g3acbb144eea_1_6349">
                <a:extLst>
                  <a:ext uri="{FF2B5EF4-FFF2-40B4-BE49-F238E27FC236}">
                    <a16:creationId xmlns:a16="http://schemas.microsoft.com/office/drawing/2014/main" id="{847662ED-BEA3-B6B6-B42C-2A8C542A4337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g3acbb144eea_1_6349">
                <a:extLst>
                  <a:ext uri="{FF2B5EF4-FFF2-40B4-BE49-F238E27FC236}">
                    <a16:creationId xmlns:a16="http://schemas.microsoft.com/office/drawing/2014/main" id="{206E422B-7D0E-AA1E-24F7-1E329780D15E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g3acbb144eea_1_6349">
                <a:extLst>
                  <a:ext uri="{FF2B5EF4-FFF2-40B4-BE49-F238E27FC236}">
                    <a16:creationId xmlns:a16="http://schemas.microsoft.com/office/drawing/2014/main" id="{92E19046-E2F5-739B-F16F-D901131E67E5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g3acbb144eea_1_6349">
                <a:extLst>
                  <a:ext uri="{FF2B5EF4-FFF2-40B4-BE49-F238E27FC236}">
                    <a16:creationId xmlns:a16="http://schemas.microsoft.com/office/drawing/2014/main" id="{F29F12A2-2CA9-51C3-CE3E-972B6714AA23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g3acbb144eea_1_6349">
                <a:extLst>
                  <a:ext uri="{FF2B5EF4-FFF2-40B4-BE49-F238E27FC236}">
                    <a16:creationId xmlns:a16="http://schemas.microsoft.com/office/drawing/2014/main" id="{7EF37DCC-AEE6-FDED-B041-AFF1E57CF010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2" name="Google Shape;13602;g3acbb144eea_1_6349">
                <a:extLst>
                  <a:ext uri="{FF2B5EF4-FFF2-40B4-BE49-F238E27FC236}">
                    <a16:creationId xmlns:a16="http://schemas.microsoft.com/office/drawing/2014/main" id="{273D9899-02FB-2FB4-D824-9D8C16812CD5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3" name="Google Shape;13603;g3acbb144eea_1_6349">
                <a:extLst>
                  <a:ext uri="{FF2B5EF4-FFF2-40B4-BE49-F238E27FC236}">
                    <a16:creationId xmlns:a16="http://schemas.microsoft.com/office/drawing/2014/main" id="{BB692D0B-0819-608F-5525-5CC15786C6F1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g3acbb144eea_1_6349">
                <a:extLst>
                  <a:ext uri="{FF2B5EF4-FFF2-40B4-BE49-F238E27FC236}">
                    <a16:creationId xmlns:a16="http://schemas.microsoft.com/office/drawing/2014/main" id="{178BB621-5519-574E-2BD3-D425B9C0DCD8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g3acbb144eea_1_6349">
                <a:extLst>
                  <a:ext uri="{FF2B5EF4-FFF2-40B4-BE49-F238E27FC236}">
                    <a16:creationId xmlns:a16="http://schemas.microsoft.com/office/drawing/2014/main" id="{B73D6E29-FEA3-A99C-BF7B-82B356BD1E93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g3acbb144eea_1_6349">
                <a:extLst>
                  <a:ext uri="{FF2B5EF4-FFF2-40B4-BE49-F238E27FC236}">
                    <a16:creationId xmlns:a16="http://schemas.microsoft.com/office/drawing/2014/main" id="{AAFEEB85-CA6E-C57B-BA2A-C46EF9178A2D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7" name="Google Shape;13607;g3acbb144eea_1_6349">
                <a:extLst>
                  <a:ext uri="{FF2B5EF4-FFF2-40B4-BE49-F238E27FC236}">
                    <a16:creationId xmlns:a16="http://schemas.microsoft.com/office/drawing/2014/main" id="{C5F682E0-629C-F5E0-67C5-28973C87DCBA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8" name="Google Shape;13608;g3acbb144eea_1_6349">
                <a:extLst>
                  <a:ext uri="{FF2B5EF4-FFF2-40B4-BE49-F238E27FC236}">
                    <a16:creationId xmlns:a16="http://schemas.microsoft.com/office/drawing/2014/main" id="{8FE58EDB-7A16-10B0-B70E-2F8432E050A0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9" name="Google Shape;13609;g3acbb144eea_1_6349">
                <a:extLst>
                  <a:ext uri="{FF2B5EF4-FFF2-40B4-BE49-F238E27FC236}">
                    <a16:creationId xmlns:a16="http://schemas.microsoft.com/office/drawing/2014/main" id="{B69C1C92-760F-5A2E-BF8B-414F43DC31C3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0" name="Google Shape;13610;g3acbb144eea_1_6349">
                <a:extLst>
                  <a:ext uri="{FF2B5EF4-FFF2-40B4-BE49-F238E27FC236}">
                    <a16:creationId xmlns:a16="http://schemas.microsoft.com/office/drawing/2014/main" id="{C4290841-14CE-2A2B-0215-1B09AB704045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1" name="Google Shape;13611;g3acbb144eea_1_6349">
                <a:extLst>
                  <a:ext uri="{FF2B5EF4-FFF2-40B4-BE49-F238E27FC236}">
                    <a16:creationId xmlns:a16="http://schemas.microsoft.com/office/drawing/2014/main" id="{9D06A5C0-8670-1B76-D82A-0FD8AD3C915D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2" name="Google Shape;13612;g3acbb144eea_1_6349">
                <a:extLst>
                  <a:ext uri="{FF2B5EF4-FFF2-40B4-BE49-F238E27FC236}">
                    <a16:creationId xmlns:a16="http://schemas.microsoft.com/office/drawing/2014/main" id="{000DB34B-5EE5-69DD-E362-F4E54ED3C6D2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3" name="Google Shape;13613;g3acbb144eea_1_6349">
                <a:extLst>
                  <a:ext uri="{FF2B5EF4-FFF2-40B4-BE49-F238E27FC236}">
                    <a16:creationId xmlns:a16="http://schemas.microsoft.com/office/drawing/2014/main" id="{B2E137FD-532E-75EE-714F-B91F1B07AFD9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4" name="Google Shape;13614;g3acbb144eea_1_6349">
                <a:extLst>
                  <a:ext uri="{FF2B5EF4-FFF2-40B4-BE49-F238E27FC236}">
                    <a16:creationId xmlns:a16="http://schemas.microsoft.com/office/drawing/2014/main" id="{68F2CE71-3759-6734-E907-8C1F396363FC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5" name="Google Shape;13615;g3acbb144eea_1_6349">
                <a:extLst>
                  <a:ext uri="{FF2B5EF4-FFF2-40B4-BE49-F238E27FC236}">
                    <a16:creationId xmlns:a16="http://schemas.microsoft.com/office/drawing/2014/main" id="{ED9B2F6D-9762-249F-F2A2-7E7FC7DE3EEC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6" name="Google Shape;13616;g3acbb144eea_1_6349">
                <a:extLst>
                  <a:ext uri="{FF2B5EF4-FFF2-40B4-BE49-F238E27FC236}">
                    <a16:creationId xmlns:a16="http://schemas.microsoft.com/office/drawing/2014/main" id="{243464D1-F0B8-4E5C-6763-7553DEC92783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7" name="Google Shape;13617;g3acbb144eea_1_6349">
                <a:extLst>
                  <a:ext uri="{FF2B5EF4-FFF2-40B4-BE49-F238E27FC236}">
                    <a16:creationId xmlns:a16="http://schemas.microsoft.com/office/drawing/2014/main" id="{6F35F4CF-022C-26C4-6CEC-922B322A8AD8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8" name="Google Shape;13618;g3acbb144eea_1_6349">
                <a:extLst>
                  <a:ext uri="{FF2B5EF4-FFF2-40B4-BE49-F238E27FC236}">
                    <a16:creationId xmlns:a16="http://schemas.microsoft.com/office/drawing/2014/main" id="{8F34DA52-777F-EAE5-A475-1F65285DB877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19" name="Google Shape;13619;g3acbb144eea_1_6349">
                <a:extLst>
                  <a:ext uri="{FF2B5EF4-FFF2-40B4-BE49-F238E27FC236}">
                    <a16:creationId xmlns:a16="http://schemas.microsoft.com/office/drawing/2014/main" id="{39A5E775-70F9-F5B5-9A4A-536A39997B30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0" name="Google Shape;13620;g3acbb144eea_1_6349">
                <a:extLst>
                  <a:ext uri="{FF2B5EF4-FFF2-40B4-BE49-F238E27FC236}">
                    <a16:creationId xmlns:a16="http://schemas.microsoft.com/office/drawing/2014/main" id="{FD161BDC-FABA-C64E-A0DE-DD01FF81E06D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1" name="Google Shape;13621;g3acbb144eea_1_6349">
                <a:extLst>
                  <a:ext uri="{FF2B5EF4-FFF2-40B4-BE49-F238E27FC236}">
                    <a16:creationId xmlns:a16="http://schemas.microsoft.com/office/drawing/2014/main" id="{3E0242AC-7679-9AC9-05CF-5011350884DB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2" name="Google Shape;13622;g3acbb144eea_1_6349">
                <a:extLst>
                  <a:ext uri="{FF2B5EF4-FFF2-40B4-BE49-F238E27FC236}">
                    <a16:creationId xmlns:a16="http://schemas.microsoft.com/office/drawing/2014/main" id="{5F877033-98EE-B0F0-8923-17FB83ADC870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3" name="Google Shape;13623;g3acbb144eea_1_6349">
                <a:extLst>
                  <a:ext uri="{FF2B5EF4-FFF2-40B4-BE49-F238E27FC236}">
                    <a16:creationId xmlns:a16="http://schemas.microsoft.com/office/drawing/2014/main" id="{54043BB2-03C0-2E7F-C988-6CC1959DB5B5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4" name="Google Shape;13624;g3acbb144eea_1_6349">
                <a:extLst>
                  <a:ext uri="{FF2B5EF4-FFF2-40B4-BE49-F238E27FC236}">
                    <a16:creationId xmlns:a16="http://schemas.microsoft.com/office/drawing/2014/main" id="{1F5F45A6-3AD7-176E-E99F-9C02BCF9F425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5" name="Google Shape;13625;g3acbb144eea_1_6349">
                <a:extLst>
                  <a:ext uri="{FF2B5EF4-FFF2-40B4-BE49-F238E27FC236}">
                    <a16:creationId xmlns:a16="http://schemas.microsoft.com/office/drawing/2014/main" id="{91A3A9A5-A514-62E1-7838-03D4A48B91DF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6" name="Google Shape;13626;g3acbb144eea_1_6349">
                <a:extLst>
                  <a:ext uri="{FF2B5EF4-FFF2-40B4-BE49-F238E27FC236}">
                    <a16:creationId xmlns:a16="http://schemas.microsoft.com/office/drawing/2014/main" id="{8CC4AE61-8500-109F-9861-6864FF6C5A4E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7" name="Google Shape;13627;g3acbb144eea_1_6349">
                <a:extLst>
                  <a:ext uri="{FF2B5EF4-FFF2-40B4-BE49-F238E27FC236}">
                    <a16:creationId xmlns:a16="http://schemas.microsoft.com/office/drawing/2014/main" id="{DAF9C285-22A3-51B7-FE2C-A931C0C9BEB0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8" name="Google Shape;13628;g3acbb144eea_1_6349">
                <a:extLst>
                  <a:ext uri="{FF2B5EF4-FFF2-40B4-BE49-F238E27FC236}">
                    <a16:creationId xmlns:a16="http://schemas.microsoft.com/office/drawing/2014/main" id="{68041BC3-CD1E-E572-21E9-3F8C01AD7605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29" name="Google Shape;13629;g3acbb144eea_1_6349">
                <a:extLst>
                  <a:ext uri="{FF2B5EF4-FFF2-40B4-BE49-F238E27FC236}">
                    <a16:creationId xmlns:a16="http://schemas.microsoft.com/office/drawing/2014/main" id="{71C2029B-8905-E75D-957F-7B74EDC8334F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0" name="Google Shape;13630;g3acbb144eea_1_6349">
                <a:extLst>
                  <a:ext uri="{FF2B5EF4-FFF2-40B4-BE49-F238E27FC236}">
                    <a16:creationId xmlns:a16="http://schemas.microsoft.com/office/drawing/2014/main" id="{3B89C52E-21B5-2395-7816-B6DBC2513104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1" name="Google Shape;13631;g3acbb144eea_1_6349">
                <a:extLst>
                  <a:ext uri="{FF2B5EF4-FFF2-40B4-BE49-F238E27FC236}">
                    <a16:creationId xmlns:a16="http://schemas.microsoft.com/office/drawing/2014/main" id="{481DF543-CB21-0156-882A-88EDDE7272A5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2" name="Google Shape;13632;g3acbb144eea_1_6349">
                <a:extLst>
                  <a:ext uri="{FF2B5EF4-FFF2-40B4-BE49-F238E27FC236}">
                    <a16:creationId xmlns:a16="http://schemas.microsoft.com/office/drawing/2014/main" id="{B887F6AE-CBC7-116E-A1B8-FDCF4BE8E7BC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3" name="Google Shape;13633;g3acbb144eea_1_6349">
                <a:extLst>
                  <a:ext uri="{FF2B5EF4-FFF2-40B4-BE49-F238E27FC236}">
                    <a16:creationId xmlns:a16="http://schemas.microsoft.com/office/drawing/2014/main" id="{7571C84B-A9C8-FE58-DA54-9180A2B48994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4" name="Google Shape;13634;g3acbb144eea_1_6349">
                <a:extLst>
                  <a:ext uri="{FF2B5EF4-FFF2-40B4-BE49-F238E27FC236}">
                    <a16:creationId xmlns:a16="http://schemas.microsoft.com/office/drawing/2014/main" id="{EA97D81F-EA3E-916F-F68E-8803ABFAF36A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5" name="Google Shape;13635;g3acbb144eea_1_6349">
                <a:extLst>
                  <a:ext uri="{FF2B5EF4-FFF2-40B4-BE49-F238E27FC236}">
                    <a16:creationId xmlns:a16="http://schemas.microsoft.com/office/drawing/2014/main" id="{F12F81CC-10C1-E878-E2AA-813D9CB917AD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6" name="Google Shape;13636;g3acbb144eea_1_6349">
                <a:extLst>
                  <a:ext uri="{FF2B5EF4-FFF2-40B4-BE49-F238E27FC236}">
                    <a16:creationId xmlns:a16="http://schemas.microsoft.com/office/drawing/2014/main" id="{CAE0F373-813D-6AD5-74B4-A0F71FCD8893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g3acbb144eea_1_6349">
                <a:extLst>
                  <a:ext uri="{FF2B5EF4-FFF2-40B4-BE49-F238E27FC236}">
                    <a16:creationId xmlns:a16="http://schemas.microsoft.com/office/drawing/2014/main" id="{5B0629D4-60A2-94DC-8B23-6EAF2ECE882A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8" name="Google Shape;13638;g3acbb144eea_1_6349">
                <a:extLst>
                  <a:ext uri="{FF2B5EF4-FFF2-40B4-BE49-F238E27FC236}">
                    <a16:creationId xmlns:a16="http://schemas.microsoft.com/office/drawing/2014/main" id="{0D36EE15-5972-4FF1-FB0E-E44FEA0F83D8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9" name="Google Shape;13639;g3acbb144eea_1_6349">
                <a:extLst>
                  <a:ext uri="{FF2B5EF4-FFF2-40B4-BE49-F238E27FC236}">
                    <a16:creationId xmlns:a16="http://schemas.microsoft.com/office/drawing/2014/main" id="{B7C0E42A-6BD3-7951-E0FC-F218C364BCE0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0" name="Google Shape;13640;g3acbb144eea_1_6349">
                <a:extLst>
                  <a:ext uri="{FF2B5EF4-FFF2-40B4-BE49-F238E27FC236}">
                    <a16:creationId xmlns:a16="http://schemas.microsoft.com/office/drawing/2014/main" id="{2A8657EA-D330-687E-8E94-6CB578F1EB60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1" name="Google Shape;13641;g3acbb144eea_1_6349">
                <a:extLst>
                  <a:ext uri="{FF2B5EF4-FFF2-40B4-BE49-F238E27FC236}">
                    <a16:creationId xmlns:a16="http://schemas.microsoft.com/office/drawing/2014/main" id="{AF902488-25A6-9ECA-B75D-6D1578897042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2" name="Google Shape;13642;g3acbb144eea_1_6349">
                <a:extLst>
                  <a:ext uri="{FF2B5EF4-FFF2-40B4-BE49-F238E27FC236}">
                    <a16:creationId xmlns:a16="http://schemas.microsoft.com/office/drawing/2014/main" id="{0B5D681A-E2C8-2303-1B78-90CD2A0852BE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3" name="Google Shape;13643;g3acbb144eea_1_6349">
                <a:extLst>
                  <a:ext uri="{FF2B5EF4-FFF2-40B4-BE49-F238E27FC236}">
                    <a16:creationId xmlns:a16="http://schemas.microsoft.com/office/drawing/2014/main" id="{FAFB5D7B-69DD-F3BE-6D66-09A6120B7700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4" name="Google Shape;13644;g3acbb144eea_1_6349">
                <a:extLst>
                  <a:ext uri="{FF2B5EF4-FFF2-40B4-BE49-F238E27FC236}">
                    <a16:creationId xmlns:a16="http://schemas.microsoft.com/office/drawing/2014/main" id="{28598DE5-8157-BC88-C5C9-4DF7DF2B3CEB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5" name="Google Shape;13645;g3acbb144eea_1_6349">
                <a:extLst>
                  <a:ext uri="{FF2B5EF4-FFF2-40B4-BE49-F238E27FC236}">
                    <a16:creationId xmlns:a16="http://schemas.microsoft.com/office/drawing/2014/main" id="{BE23E051-47AB-7829-190D-6782B5E26848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6" name="Google Shape;13646;g3acbb144eea_1_6349">
                <a:extLst>
                  <a:ext uri="{FF2B5EF4-FFF2-40B4-BE49-F238E27FC236}">
                    <a16:creationId xmlns:a16="http://schemas.microsoft.com/office/drawing/2014/main" id="{6540A3C8-8D35-B580-A403-F9F2FA49171D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7" name="Google Shape;13647;g3acbb144eea_1_6349">
                <a:extLst>
                  <a:ext uri="{FF2B5EF4-FFF2-40B4-BE49-F238E27FC236}">
                    <a16:creationId xmlns:a16="http://schemas.microsoft.com/office/drawing/2014/main" id="{39001BD6-5730-5387-4460-427C936F07BA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48" name="Google Shape;13648;g3acbb144eea_1_6349">
                <a:extLst>
                  <a:ext uri="{FF2B5EF4-FFF2-40B4-BE49-F238E27FC236}">
                    <a16:creationId xmlns:a16="http://schemas.microsoft.com/office/drawing/2014/main" id="{76B1A575-617C-2133-EB8E-FA143A11A92F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18" name="Google Shape;12718;g3acbb144eea_1_6349">
            <a:extLst>
              <a:ext uri="{FF2B5EF4-FFF2-40B4-BE49-F238E27FC236}">
                <a16:creationId xmlns:a16="http://schemas.microsoft.com/office/drawing/2014/main" id="{3D870762-2AEA-E4A5-F679-6CE8B6A1CDD9}"/>
              </a:ext>
            </a:extLst>
          </p:cNvPr>
          <p:cNvGrpSpPr/>
          <p:nvPr/>
        </p:nvGrpSpPr>
        <p:grpSpPr>
          <a:xfrm>
            <a:off x="8708542" y="1713071"/>
            <a:ext cx="1741800" cy="1713000"/>
            <a:chOff x="8708542" y="1713071"/>
            <a:chExt cx="1741800" cy="1713000"/>
          </a:xfrm>
        </p:grpSpPr>
        <p:sp>
          <p:nvSpPr>
            <p:cNvPr id="12719" name="Google Shape;12719;g3acbb144eea_1_6349">
              <a:extLst>
                <a:ext uri="{FF2B5EF4-FFF2-40B4-BE49-F238E27FC236}">
                  <a16:creationId xmlns:a16="http://schemas.microsoft.com/office/drawing/2014/main" id="{890AD4B1-0FD5-378E-6808-37F1001176DC}"/>
                </a:ext>
              </a:extLst>
            </p:cNvPr>
            <p:cNvSpPr/>
            <p:nvPr/>
          </p:nvSpPr>
          <p:spPr>
            <a:xfrm>
              <a:off x="8708542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20" name="Google Shape;12720;g3acbb144eea_1_6349">
              <a:extLst>
                <a:ext uri="{FF2B5EF4-FFF2-40B4-BE49-F238E27FC236}">
                  <a16:creationId xmlns:a16="http://schemas.microsoft.com/office/drawing/2014/main" id="{8E8E1855-566B-2E43-F1FD-D6CA8D4AE914}"/>
                </a:ext>
              </a:extLst>
            </p:cNvPr>
            <p:cNvGrpSpPr/>
            <p:nvPr/>
          </p:nvGrpSpPr>
          <p:grpSpPr>
            <a:xfrm>
              <a:off x="9038641" y="2028711"/>
              <a:ext cx="1081720" cy="1081721"/>
              <a:chOff x="3802380" y="5451898"/>
              <a:chExt cx="1081720" cy="1081721"/>
            </a:xfrm>
          </p:grpSpPr>
          <p:sp>
            <p:nvSpPr>
              <p:cNvPr id="12721" name="Google Shape;12721;g3acbb144eea_1_6349">
                <a:extLst>
                  <a:ext uri="{FF2B5EF4-FFF2-40B4-BE49-F238E27FC236}">
                    <a16:creationId xmlns:a16="http://schemas.microsoft.com/office/drawing/2014/main" id="{38A3CE8F-A4BA-28F3-9063-6FA030B7C684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22" name="Google Shape;12722;g3acbb144eea_1_6349">
                <a:extLst>
                  <a:ext uri="{FF2B5EF4-FFF2-40B4-BE49-F238E27FC236}">
                    <a16:creationId xmlns:a16="http://schemas.microsoft.com/office/drawing/2014/main" id="{B7C787CA-DF26-D148-2980-2D486D9BFF0F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2723" name="Google Shape;12723;g3acbb144eea_1_6349">
                  <a:extLst>
                    <a:ext uri="{FF2B5EF4-FFF2-40B4-BE49-F238E27FC236}">
                      <a16:creationId xmlns:a16="http://schemas.microsoft.com/office/drawing/2014/main" id="{0A1743E3-D49C-6506-2AE7-84018E94F2BE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4" name="Google Shape;12724;g3acbb144eea_1_6349">
                  <a:extLst>
                    <a:ext uri="{FF2B5EF4-FFF2-40B4-BE49-F238E27FC236}">
                      <a16:creationId xmlns:a16="http://schemas.microsoft.com/office/drawing/2014/main" id="{34398BC9-A8E4-60F4-D46C-44885C38E70F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5" name="Google Shape;12725;g3acbb144eea_1_6349">
                <a:extLst>
                  <a:ext uri="{FF2B5EF4-FFF2-40B4-BE49-F238E27FC236}">
                    <a16:creationId xmlns:a16="http://schemas.microsoft.com/office/drawing/2014/main" id="{91AA0E25-47E2-8ABF-D508-165FFA9717FD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2726" name="Google Shape;12726;g3acbb144eea_1_6349">
                  <a:extLst>
                    <a:ext uri="{FF2B5EF4-FFF2-40B4-BE49-F238E27FC236}">
                      <a16:creationId xmlns:a16="http://schemas.microsoft.com/office/drawing/2014/main" id="{F3E76A50-607A-ED7F-C8E9-44A98A0FF925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7" name="Google Shape;12727;g3acbb144eea_1_6349">
                  <a:extLst>
                    <a:ext uri="{FF2B5EF4-FFF2-40B4-BE49-F238E27FC236}">
                      <a16:creationId xmlns:a16="http://schemas.microsoft.com/office/drawing/2014/main" id="{C86FEAA0-2770-F464-E689-08D9F88A62C1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g3acbb144eea_1_6349">
                  <a:extLst>
                    <a:ext uri="{FF2B5EF4-FFF2-40B4-BE49-F238E27FC236}">
                      <a16:creationId xmlns:a16="http://schemas.microsoft.com/office/drawing/2014/main" id="{4B77EF9A-8F9E-6675-B60F-B5C3B583EFAC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9" name="Google Shape;12729;g3acbb144eea_1_6349">
                  <a:extLst>
                    <a:ext uri="{FF2B5EF4-FFF2-40B4-BE49-F238E27FC236}">
                      <a16:creationId xmlns:a16="http://schemas.microsoft.com/office/drawing/2014/main" id="{FD40FF69-A7C3-E0C1-48FB-A51F15657F09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0" name="Google Shape;12730;g3acbb144eea_1_6349">
                  <a:extLst>
                    <a:ext uri="{FF2B5EF4-FFF2-40B4-BE49-F238E27FC236}">
                      <a16:creationId xmlns:a16="http://schemas.microsoft.com/office/drawing/2014/main" id="{5518E1E4-BB85-C823-99F5-7DD96D1BC19F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g3acbb144eea_1_6349">
                  <a:extLst>
                    <a:ext uri="{FF2B5EF4-FFF2-40B4-BE49-F238E27FC236}">
                      <a16:creationId xmlns:a16="http://schemas.microsoft.com/office/drawing/2014/main" id="{D98B0A68-61AD-F1A0-1B88-37665EDB26E6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2" name="Google Shape;12732;g3acbb144eea_1_6349">
                  <a:extLst>
                    <a:ext uri="{FF2B5EF4-FFF2-40B4-BE49-F238E27FC236}">
                      <a16:creationId xmlns:a16="http://schemas.microsoft.com/office/drawing/2014/main" id="{D468345A-C073-7228-98A7-A496E6E4D5FB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194" name="Google Shape;13194;g3acbb144eea_1_6349">
            <a:extLst>
              <a:ext uri="{FF2B5EF4-FFF2-40B4-BE49-F238E27FC236}">
                <a16:creationId xmlns:a16="http://schemas.microsoft.com/office/drawing/2014/main" id="{A6AC330E-6880-71AB-9731-F5BE86B5FE34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3195" name="Google Shape;13195;g3acbb144eea_1_6349">
              <a:extLst>
                <a:ext uri="{FF2B5EF4-FFF2-40B4-BE49-F238E27FC236}">
                  <a16:creationId xmlns:a16="http://schemas.microsoft.com/office/drawing/2014/main" id="{CD281721-27DF-04A8-AE09-278F28DBCE59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96" name="Google Shape;13196;g3acbb144eea_1_6349">
              <a:extLst>
                <a:ext uri="{FF2B5EF4-FFF2-40B4-BE49-F238E27FC236}">
                  <a16:creationId xmlns:a16="http://schemas.microsoft.com/office/drawing/2014/main" id="{4E3BB7C5-DBFA-E252-48AB-4486653E58CD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3197" name="Google Shape;13197;g3acbb144eea_1_6349">
                <a:extLst>
                  <a:ext uri="{FF2B5EF4-FFF2-40B4-BE49-F238E27FC236}">
                    <a16:creationId xmlns:a16="http://schemas.microsoft.com/office/drawing/2014/main" id="{CF9F9B64-A4E9-C851-9795-5647D8EEF984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3198" name="Google Shape;13198;g3acbb144eea_1_6349">
                  <a:extLst>
                    <a:ext uri="{FF2B5EF4-FFF2-40B4-BE49-F238E27FC236}">
                      <a16:creationId xmlns:a16="http://schemas.microsoft.com/office/drawing/2014/main" id="{1C16A841-88CD-CE5F-143F-0A647F6FF2FB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99" name="Google Shape;13199;g3acbb144eea_1_6349">
                  <a:extLst>
                    <a:ext uri="{FF2B5EF4-FFF2-40B4-BE49-F238E27FC236}">
                      <a16:creationId xmlns:a16="http://schemas.microsoft.com/office/drawing/2014/main" id="{9FEA013A-6EF2-7AC1-6F43-B1CE6B273F0C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0" name="Google Shape;13200;g3acbb144eea_1_6349">
                  <a:extLst>
                    <a:ext uri="{FF2B5EF4-FFF2-40B4-BE49-F238E27FC236}">
                      <a16:creationId xmlns:a16="http://schemas.microsoft.com/office/drawing/2014/main" id="{8E16CC25-9CC6-969D-2DB5-16FA9A3DE994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1" name="Google Shape;13201;g3acbb144eea_1_6349">
                  <a:extLst>
                    <a:ext uri="{FF2B5EF4-FFF2-40B4-BE49-F238E27FC236}">
                      <a16:creationId xmlns:a16="http://schemas.microsoft.com/office/drawing/2014/main" id="{CAD03842-ADE9-B0C8-C7F3-C73626BF7B5A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02" name="Google Shape;13202;g3acbb144eea_1_6349">
                  <a:extLst>
                    <a:ext uri="{FF2B5EF4-FFF2-40B4-BE49-F238E27FC236}">
                      <a16:creationId xmlns:a16="http://schemas.microsoft.com/office/drawing/2014/main" id="{61A697A7-DF09-ECF0-0B6F-C55801CA0D94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203" name="Google Shape;13203;g3acbb144eea_1_6349">
                <a:extLst>
                  <a:ext uri="{FF2B5EF4-FFF2-40B4-BE49-F238E27FC236}">
                    <a16:creationId xmlns:a16="http://schemas.microsoft.com/office/drawing/2014/main" id="{B6009B5E-6FED-C11B-CFB5-FD6356B66908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04" name="Google Shape;13204;g3acbb144eea_1_6349">
            <a:extLst>
              <a:ext uri="{FF2B5EF4-FFF2-40B4-BE49-F238E27FC236}">
                <a16:creationId xmlns:a16="http://schemas.microsoft.com/office/drawing/2014/main" id="{CC39E315-C4A4-DCDA-7017-93D44BC4373F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3205" name="Google Shape;13205;g3acbb144eea_1_6349">
              <a:extLst>
                <a:ext uri="{FF2B5EF4-FFF2-40B4-BE49-F238E27FC236}">
                  <a16:creationId xmlns:a16="http://schemas.microsoft.com/office/drawing/2014/main" id="{2333A071-13D2-B3B8-70F6-159ED0155E7F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06" name="Google Shape;13206;g3acbb144eea_1_6349">
              <a:extLst>
                <a:ext uri="{FF2B5EF4-FFF2-40B4-BE49-F238E27FC236}">
                  <a16:creationId xmlns:a16="http://schemas.microsoft.com/office/drawing/2014/main" id="{30D68A90-D131-940C-2C0F-8DBF67F468FC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3207" name="Google Shape;13207;g3acbb144eea_1_6349">
                <a:extLst>
                  <a:ext uri="{FF2B5EF4-FFF2-40B4-BE49-F238E27FC236}">
                    <a16:creationId xmlns:a16="http://schemas.microsoft.com/office/drawing/2014/main" id="{7FF13EFA-B019-353C-B0A3-BE33CACF763F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g3acbb144eea_1_6349">
                <a:extLst>
                  <a:ext uri="{FF2B5EF4-FFF2-40B4-BE49-F238E27FC236}">
                    <a16:creationId xmlns:a16="http://schemas.microsoft.com/office/drawing/2014/main" id="{CDA9268F-AAB5-6435-CF0E-20DD08D2583B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g3acbb144eea_1_6349">
                <a:extLst>
                  <a:ext uri="{FF2B5EF4-FFF2-40B4-BE49-F238E27FC236}">
                    <a16:creationId xmlns:a16="http://schemas.microsoft.com/office/drawing/2014/main" id="{9C4940F3-E596-117F-A5B8-CD0B55420905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210" name="Google Shape;13210;g3acbb144eea_1_6349">
                <a:extLst>
                  <a:ext uri="{FF2B5EF4-FFF2-40B4-BE49-F238E27FC236}">
                    <a16:creationId xmlns:a16="http://schemas.microsoft.com/office/drawing/2014/main" id="{534C68A7-78DB-5465-4A9C-C796B4D3BDB4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3211" name="Google Shape;13211;g3acbb144eea_1_6349">
                  <a:extLst>
                    <a:ext uri="{FF2B5EF4-FFF2-40B4-BE49-F238E27FC236}">
                      <a16:creationId xmlns:a16="http://schemas.microsoft.com/office/drawing/2014/main" id="{2E60BF93-8F4C-1727-7136-490F1979CF4A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2" name="Google Shape;13212;g3acbb144eea_1_6349">
                  <a:extLst>
                    <a:ext uri="{FF2B5EF4-FFF2-40B4-BE49-F238E27FC236}">
                      <a16:creationId xmlns:a16="http://schemas.microsoft.com/office/drawing/2014/main" id="{79BB7333-5281-D429-642C-8D6115A331D5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13" name="Google Shape;13213;g3acbb144eea_1_6349">
                  <a:extLst>
                    <a:ext uri="{FF2B5EF4-FFF2-40B4-BE49-F238E27FC236}">
                      <a16:creationId xmlns:a16="http://schemas.microsoft.com/office/drawing/2014/main" id="{612A4BEA-D413-04E0-956A-85A36335A5F4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14" name="Google Shape;13214;g3acbb144eea_1_6349">
                <a:extLst>
                  <a:ext uri="{FF2B5EF4-FFF2-40B4-BE49-F238E27FC236}">
                    <a16:creationId xmlns:a16="http://schemas.microsoft.com/office/drawing/2014/main" id="{4C83B2EE-4B2B-7F06-4576-E2ACEABDC3FF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3215" name="Google Shape;13215;g3acbb144eea_1_6349">
                  <a:extLst>
                    <a:ext uri="{FF2B5EF4-FFF2-40B4-BE49-F238E27FC236}">
                      <a16:creationId xmlns:a16="http://schemas.microsoft.com/office/drawing/2014/main" id="{7AB838D2-8277-D5AF-70FD-1C7058C7384A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3216" name="Google Shape;13216;g3acbb144eea_1_6349">
                    <a:extLst>
                      <a:ext uri="{FF2B5EF4-FFF2-40B4-BE49-F238E27FC236}">
                        <a16:creationId xmlns:a16="http://schemas.microsoft.com/office/drawing/2014/main" id="{B7EDA3C8-1231-4D75-E304-91D811958F3A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7" name="Google Shape;13217;g3acbb144eea_1_6349">
                    <a:extLst>
                      <a:ext uri="{FF2B5EF4-FFF2-40B4-BE49-F238E27FC236}">
                        <a16:creationId xmlns:a16="http://schemas.microsoft.com/office/drawing/2014/main" id="{0A0D0E6F-4ABE-A213-E953-C8DD9CDF5BC9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18" name="Google Shape;13218;g3acbb144eea_1_6349">
                    <a:extLst>
                      <a:ext uri="{FF2B5EF4-FFF2-40B4-BE49-F238E27FC236}">
                        <a16:creationId xmlns:a16="http://schemas.microsoft.com/office/drawing/2014/main" id="{01262DC2-1C9F-227B-FA56-83C4FBC606ED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219" name="Google Shape;13219;g3acbb144eea_1_6349">
                  <a:extLst>
                    <a:ext uri="{FF2B5EF4-FFF2-40B4-BE49-F238E27FC236}">
                      <a16:creationId xmlns:a16="http://schemas.microsoft.com/office/drawing/2014/main" id="{A92394D5-F3E9-5BA3-361F-26395AF0F304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3220" name="Google Shape;13220;g3acbb144eea_1_6349">
                    <a:extLst>
                      <a:ext uri="{FF2B5EF4-FFF2-40B4-BE49-F238E27FC236}">
                        <a16:creationId xmlns:a16="http://schemas.microsoft.com/office/drawing/2014/main" id="{19FF8A5D-9D37-A169-4963-C5E63AC02CDC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1" name="Google Shape;13221;g3acbb144eea_1_6349">
                    <a:extLst>
                      <a:ext uri="{FF2B5EF4-FFF2-40B4-BE49-F238E27FC236}">
                        <a16:creationId xmlns:a16="http://schemas.microsoft.com/office/drawing/2014/main" id="{49FC8F19-4A3A-05A4-CCD6-5D199ECCD495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3222" name="Google Shape;13222;g3acbb144eea_1_6349">
                  <a:extLst>
                    <a:ext uri="{FF2B5EF4-FFF2-40B4-BE49-F238E27FC236}">
                      <a16:creationId xmlns:a16="http://schemas.microsoft.com/office/drawing/2014/main" id="{F38ABB80-BA4A-7164-325B-D38BA336770F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23" name="Google Shape;13223;g3acbb144eea_1_6349">
                  <a:extLst>
                    <a:ext uri="{FF2B5EF4-FFF2-40B4-BE49-F238E27FC236}">
                      <a16:creationId xmlns:a16="http://schemas.microsoft.com/office/drawing/2014/main" id="{3F08FD91-0B4C-B8F0-B6D7-272DA996AC1B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24" name="Google Shape;13224;g3acbb144eea_1_6349">
                  <a:extLst>
                    <a:ext uri="{FF2B5EF4-FFF2-40B4-BE49-F238E27FC236}">
                      <a16:creationId xmlns:a16="http://schemas.microsoft.com/office/drawing/2014/main" id="{F60BABD8-7512-730F-0DAC-2E57F26C0054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3225" name="Google Shape;13225;g3acbb144eea_1_6349">
                    <a:extLst>
                      <a:ext uri="{FF2B5EF4-FFF2-40B4-BE49-F238E27FC236}">
                        <a16:creationId xmlns:a16="http://schemas.microsoft.com/office/drawing/2014/main" id="{19D7A988-DAFA-BC55-BDA3-50F0440738A1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6" name="Google Shape;13226;g3acbb144eea_1_6349">
                    <a:extLst>
                      <a:ext uri="{FF2B5EF4-FFF2-40B4-BE49-F238E27FC236}">
                        <a16:creationId xmlns:a16="http://schemas.microsoft.com/office/drawing/2014/main" id="{57C5D7DD-7EBA-1458-3093-8EC7BD2440A9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27" name="Google Shape;13227;g3acbb144eea_1_6349">
                    <a:extLst>
                      <a:ext uri="{FF2B5EF4-FFF2-40B4-BE49-F238E27FC236}">
                        <a16:creationId xmlns:a16="http://schemas.microsoft.com/office/drawing/2014/main" id="{7CF2D9AA-D5BF-3C5A-5D63-A8BE23A9D4AA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40" name="Google Shape;12040;g3acbb144eea_1_6349">
            <a:extLst>
              <a:ext uri="{FF2B5EF4-FFF2-40B4-BE49-F238E27FC236}">
                <a16:creationId xmlns:a16="http://schemas.microsoft.com/office/drawing/2014/main" id="{C237D7C0-B0B9-6EB1-0DFE-29F9D18D0E3A}"/>
              </a:ext>
            </a:extLst>
          </p:cNvPr>
          <p:cNvGrpSpPr/>
          <p:nvPr/>
        </p:nvGrpSpPr>
        <p:grpSpPr>
          <a:xfrm>
            <a:off x="10450405" y="-6"/>
            <a:ext cx="1741800" cy="1713000"/>
            <a:chOff x="8708655" y="3426144"/>
            <a:chExt cx="1741800" cy="1713000"/>
          </a:xfrm>
        </p:grpSpPr>
        <p:sp>
          <p:nvSpPr>
            <p:cNvPr id="12041" name="Google Shape;12041;g3acbb144eea_1_6349">
              <a:extLst>
                <a:ext uri="{FF2B5EF4-FFF2-40B4-BE49-F238E27FC236}">
                  <a16:creationId xmlns:a16="http://schemas.microsoft.com/office/drawing/2014/main" id="{E0A162F3-4880-6C23-A1FB-4FC688A8CFCF}"/>
                </a:ext>
              </a:extLst>
            </p:cNvPr>
            <p:cNvSpPr/>
            <p:nvPr/>
          </p:nvSpPr>
          <p:spPr>
            <a:xfrm>
              <a:off x="8708655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42" name="Google Shape;12042;g3acbb144eea_1_6349">
              <a:extLst>
                <a:ext uri="{FF2B5EF4-FFF2-40B4-BE49-F238E27FC236}">
                  <a16:creationId xmlns:a16="http://schemas.microsoft.com/office/drawing/2014/main" id="{487B146E-192F-197A-3176-75DF8FE19C43}"/>
                </a:ext>
              </a:extLst>
            </p:cNvPr>
            <p:cNvGrpSpPr/>
            <p:nvPr/>
          </p:nvGrpSpPr>
          <p:grpSpPr>
            <a:xfrm>
              <a:off x="9121193" y="3637177"/>
              <a:ext cx="1038118" cy="1290954"/>
              <a:chOff x="420264" y="220027"/>
              <a:chExt cx="1038118" cy="1290954"/>
            </a:xfrm>
          </p:grpSpPr>
          <p:sp>
            <p:nvSpPr>
              <p:cNvPr id="12043" name="Google Shape;12043;g3acbb144eea_1_6349">
                <a:extLst>
                  <a:ext uri="{FF2B5EF4-FFF2-40B4-BE49-F238E27FC236}">
                    <a16:creationId xmlns:a16="http://schemas.microsoft.com/office/drawing/2014/main" id="{67C1DEA2-002B-A53B-0864-D0DCE3B96D39}"/>
                  </a:ext>
                </a:extLst>
              </p:cNvPr>
              <p:cNvSpPr/>
              <p:nvPr/>
            </p:nvSpPr>
            <p:spPr>
              <a:xfrm>
                <a:off x="433810" y="220027"/>
                <a:ext cx="782954" cy="543560"/>
              </a:xfrm>
              <a:custGeom>
                <a:avLst/>
                <a:gdLst/>
                <a:ahLst/>
                <a:cxnLst/>
                <a:rect l="l" t="t" r="r" b="b"/>
                <a:pathLst>
                  <a:path w="782954" h="543560" extrusionOk="0">
                    <a:moveTo>
                      <a:pt x="674899" y="327025"/>
                    </a:moveTo>
                    <a:lnTo>
                      <a:pt x="655002" y="327025"/>
                    </a:lnTo>
                    <a:cubicBezTo>
                      <a:pt x="665586" y="310303"/>
                      <a:pt x="671830" y="290618"/>
                      <a:pt x="671830" y="269452"/>
                    </a:cubicBezTo>
                    <a:lnTo>
                      <a:pt x="671830" y="269452"/>
                    </a:lnTo>
                    <a:cubicBezTo>
                      <a:pt x="671830" y="209973"/>
                      <a:pt x="623147" y="161184"/>
                      <a:pt x="563562" y="161184"/>
                    </a:cubicBezTo>
                    <a:lnTo>
                      <a:pt x="509905" y="161184"/>
                    </a:lnTo>
                    <a:cubicBezTo>
                      <a:pt x="518795" y="145521"/>
                      <a:pt x="523875" y="127423"/>
                      <a:pt x="523875" y="108267"/>
                    </a:cubicBezTo>
                    <a:cubicBezTo>
                      <a:pt x="523875" y="48789"/>
                      <a:pt x="475192" y="0"/>
                      <a:pt x="415608" y="0"/>
                    </a:cubicBezTo>
                    <a:lnTo>
                      <a:pt x="367559" y="0"/>
                    </a:lnTo>
                    <a:cubicBezTo>
                      <a:pt x="308081" y="0"/>
                      <a:pt x="259292" y="48683"/>
                      <a:pt x="259292" y="108267"/>
                    </a:cubicBezTo>
                    <a:cubicBezTo>
                      <a:pt x="259292" y="127529"/>
                      <a:pt x="264478" y="145521"/>
                      <a:pt x="273262" y="161184"/>
                    </a:cubicBezTo>
                    <a:lnTo>
                      <a:pt x="219604" y="161184"/>
                    </a:lnTo>
                    <a:cubicBezTo>
                      <a:pt x="160126" y="161184"/>
                      <a:pt x="111337" y="209867"/>
                      <a:pt x="111337" y="269452"/>
                    </a:cubicBezTo>
                    <a:lnTo>
                      <a:pt x="111337" y="269452"/>
                    </a:lnTo>
                    <a:cubicBezTo>
                      <a:pt x="111337" y="290618"/>
                      <a:pt x="117581" y="310303"/>
                      <a:pt x="128164" y="327025"/>
                    </a:cubicBezTo>
                    <a:lnTo>
                      <a:pt x="108267" y="327025"/>
                    </a:lnTo>
                    <a:cubicBezTo>
                      <a:pt x="48789" y="327025"/>
                      <a:pt x="0" y="375708"/>
                      <a:pt x="0" y="435292"/>
                    </a:cubicBezTo>
                    <a:lnTo>
                      <a:pt x="0" y="435292"/>
                    </a:lnTo>
                    <a:cubicBezTo>
                      <a:pt x="0" y="494771"/>
                      <a:pt x="48683" y="543560"/>
                      <a:pt x="108267" y="543560"/>
                    </a:cubicBezTo>
                    <a:lnTo>
                      <a:pt x="674687" y="543560"/>
                    </a:lnTo>
                    <a:cubicBezTo>
                      <a:pt x="734166" y="543560"/>
                      <a:pt x="782955" y="494877"/>
                      <a:pt x="782955" y="435292"/>
                    </a:cubicBezTo>
                    <a:lnTo>
                      <a:pt x="782955" y="435292"/>
                    </a:lnTo>
                    <a:cubicBezTo>
                      <a:pt x="782955" y="375814"/>
                      <a:pt x="734272" y="327025"/>
                      <a:pt x="674687" y="3270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4" name="Google Shape;12044;g3acbb144eea_1_6349">
                <a:extLst>
                  <a:ext uri="{FF2B5EF4-FFF2-40B4-BE49-F238E27FC236}">
                    <a16:creationId xmlns:a16="http://schemas.microsoft.com/office/drawing/2014/main" id="{670EAA24-04A4-5BA8-A178-C73E940EEDD7}"/>
                  </a:ext>
                </a:extLst>
              </p:cNvPr>
              <p:cNvSpPr/>
              <p:nvPr/>
            </p:nvSpPr>
            <p:spPr>
              <a:xfrm>
                <a:off x="993351" y="691409"/>
                <a:ext cx="465031" cy="465031"/>
              </a:xfrm>
              <a:custGeom>
                <a:avLst/>
                <a:gdLst/>
                <a:ahLst/>
                <a:cxnLst/>
                <a:rect l="l" t="t" r="r" b="b"/>
                <a:pathLst>
                  <a:path w="465031" h="465031" extrusionOk="0">
                    <a:moveTo>
                      <a:pt x="232516" y="465032"/>
                    </a:moveTo>
                    <a:cubicBezTo>
                      <a:pt x="104246" y="465032"/>
                      <a:pt x="0" y="360680"/>
                      <a:pt x="0" y="232516"/>
                    </a:cubicBezTo>
                    <a:cubicBezTo>
                      <a:pt x="0" y="104352"/>
                      <a:pt x="104352" y="0"/>
                      <a:pt x="232516" y="0"/>
                    </a:cubicBezTo>
                    <a:cubicBezTo>
                      <a:pt x="360680" y="0"/>
                      <a:pt x="465032" y="104352"/>
                      <a:pt x="465032" y="232516"/>
                    </a:cubicBezTo>
                    <a:cubicBezTo>
                      <a:pt x="465032" y="360680"/>
                      <a:pt x="360680" y="465032"/>
                      <a:pt x="232516" y="465032"/>
                    </a:cubicBezTo>
                    <a:close/>
                    <a:moveTo>
                      <a:pt x="232516" y="89641"/>
                    </a:moveTo>
                    <a:cubicBezTo>
                      <a:pt x="153776" y="89641"/>
                      <a:pt x="89641" y="153670"/>
                      <a:pt x="89641" y="232516"/>
                    </a:cubicBezTo>
                    <a:cubicBezTo>
                      <a:pt x="89641" y="311362"/>
                      <a:pt x="153670" y="375391"/>
                      <a:pt x="232516" y="375391"/>
                    </a:cubicBezTo>
                    <a:cubicBezTo>
                      <a:pt x="311362" y="375391"/>
                      <a:pt x="375391" y="311362"/>
                      <a:pt x="375391" y="232516"/>
                    </a:cubicBezTo>
                    <a:cubicBezTo>
                      <a:pt x="375391" y="153670"/>
                      <a:pt x="311362" y="89641"/>
                      <a:pt x="232516" y="89641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45" name="Google Shape;12045;g3acbb144eea_1_6349">
                <a:extLst>
                  <a:ext uri="{FF2B5EF4-FFF2-40B4-BE49-F238E27FC236}">
                    <a16:creationId xmlns:a16="http://schemas.microsoft.com/office/drawing/2014/main" id="{71982451-97B3-EF9C-61AA-DE4BE9972206}"/>
                  </a:ext>
                </a:extLst>
              </p:cNvPr>
              <p:cNvGrpSpPr/>
              <p:nvPr/>
            </p:nvGrpSpPr>
            <p:grpSpPr>
              <a:xfrm>
                <a:off x="420264" y="689715"/>
                <a:ext cx="822007" cy="821266"/>
                <a:chOff x="420264" y="689715"/>
                <a:chExt cx="822007" cy="821266"/>
              </a:xfrm>
            </p:grpSpPr>
            <p:sp>
              <p:nvSpPr>
                <p:cNvPr id="12046" name="Google Shape;12046;g3acbb144eea_1_6349">
                  <a:extLst>
                    <a:ext uri="{FF2B5EF4-FFF2-40B4-BE49-F238E27FC236}">
                      <a16:creationId xmlns:a16="http://schemas.microsoft.com/office/drawing/2014/main" id="{5B69538C-AF85-5F97-AC32-CD4980FBB403}"/>
                    </a:ext>
                  </a:extLst>
                </p:cNvPr>
                <p:cNvSpPr/>
                <p:nvPr/>
              </p:nvSpPr>
              <p:spPr>
                <a:xfrm>
                  <a:off x="420264" y="689821"/>
                  <a:ext cx="821901" cy="821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1901" h="821160" extrusionOk="0">
                      <a:moveTo>
                        <a:pt x="0" y="0"/>
                      </a:moveTo>
                      <a:lnTo>
                        <a:pt x="0" y="518054"/>
                      </a:lnTo>
                      <a:cubicBezTo>
                        <a:pt x="0" y="685482"/>
                        <a:pt x="135678" y="821161"/>
                        <a:pt x="303107" y="821161"/>
                      </a:cubicBezTo>
                      <a:lnTo>
                        <a:pt x="518795" y="821161"/>
                      </a:lnTo>
                      <a:cubicBezTo>
                        <a:pt x="686223" y="821161"/>
                        <a:pt x="821902" y="685482"/>
                        <a:pt x="821902" y="518054"/>
                      </a:cubicBezTo>
                      <a:lnTo>
                        <a:pt x="8219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32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47" name="Google Shape;12047;g3acbb144eea_1_6349">
                  <a:extLst>
                    <a:ext uri="{FF2B5EF4-FFF2-40B4-BE49-F238E27FC236}">
                      <a16:creationId xmlns:a16="http://schemas.microsoft.com/office/drawing/2014/main" id="{76404E6F-BCE2-588E-6C61-8F78FAADE124}"/>
                    </a:ext>
                  </a:extLst>
                </p:cNvPr>
                <p:cNvGrpSpPr/>
                <p:nvPr/>
              </p:nvGrpSpPr>
              <p:grpSpPr>
                <a:xfrm>
                  <a:off x="420264" y="689715"/>
                  <a:ext cx="822007" cy="821160"/>
                  <a:chOff x="420264" y="689715"/>
                  <a:chExt cx="822007" cy="821160"/>
                </a:xfrm>
              </p:grpSpPr>
              <p:sp>
                <p:nvSpPr>
                  <p:cNvPr id="12048" name="Google Shape;12048;g3acbb144eea_1_6349">
                    <a:extLst>
                      <a:ext uri="{FF2B5EF4-FFF2-40B4-BE49-F238E27FC236}">
                        <a16:creationId xmlns:a16="http://schemas.microsoft.com/office/drawing/2014/main" id="{90D62F55-BDC2-A4DB-ABEA-C77629C3602D}"/>
                      </a:ext>
                    </a:extLst>
                  </p:cNvPr>
                  <p:cNvSpPr/>
                  <p:nvPr/>
                </p:nvSpPr>
                <p:spPr>
                  <a:xfrm>
                    <a:off x="503343" y="689715"/>
                    <a:ext cx="738928" cy="821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8928" h="821160" extrusionOk="0">
                        <a:moveTo>
                          <a:pt x="501650" y="106"/>
                        </a:moveTo>
                        <a:lnTo>
                          <a:pt x="501650" y="423228"/>
                        </a:lnTo>
                        <a:cubicBezTo>
                          <a:pt x="501650" y="590656"/>
                          <a:pt x="365972" y="726334"/>
                          <a:pt x="198543" y="726334"/>
                        </a:cubicBezTo>
                        <a:lnTo>
                          <a:pt x="0" y="726334"/>
                        </a:lnTo>
                        <a:cubicBezTo>
                          <a:pt x="55245" y="784754"/>
                          <a:pt x="133456" y="821161"/>
                          <a:pt x="220133" y="821161"/>
                        </a:cubicBezTo>
                        <a:lnTo>
                          <a:pt x="435822" y="821161"/>
                        </a:lnTo>
                        <a:cubicBezTo>
                          <a:pt x="603250" y="821161"/>
                          <a:pt x="738928" y="685483"/>
                          <a:pt x="738928" y="518054"/>
                        </a:cubicBezTo>
                        <a:lnTo>
                          <a:pt x="738928" y="0"/>
                        </a:lnTo>
                        <a:lnTo>
                          <a:pt x="501650" y="0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49" name="Google Shape;12049;g3acbb144eea_1_6349">
                    <a:extLst>
                      <a:ext uri="{FF2B5EF4-FFF2-40B4-BE49-F238E27FC236}">
                        <a16:creationId xmlns:a16="http://schemas.microsoft.com/office/drawing/2014/main" id="{BE554013-2386-7D15-E1D1-8980B49E3D73}"/>
                      </a:ext>
                    </a:extLst>
                  </p:cNvPr>
                  <p:cNvSpPr/>
                  <p:nvPr/>
                </p:nvSpPr>
                <p:spPr>
                  <a:xfrm>
                    <a:off x="420264" y="689821"/>
                    <a:ext cx="584729" cy="7263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4729" h="726334" extrusionOk="0">
                        <a:moveTo>
                          <a:pt x="584729" y="423122"/>
                        </a:moveTo>
                        <a:lnTo>
                          <a:pt x="584729" y="0"/>
                        </a:lnTo>
                        <a:lnTo>
                          <a:pt x="0" y="0"/>
                        </a:lnTo>
                        <a:lnTo>
                          <a:pt x="0" y="518054"/>
                        </a:lnTo>
                        <a:cubicBezTo>
                          <a:pt x="0" y="598699"/>
                          <a:pt x="31538" y="672042"/>
                          <a:pt x="82973" y="726334"/>
                        </a:cubicBezTo>
                        <a:lnTo>
                          <a:pt x="281517" y="726334"/>
                        </a:lnTo>
                        <a:cubicBezTo>
                          <a:pt x="448945" y="726334"/>
                          <a:pt x="584623" y="590656"/>
                          <a:pt x="584623" y="4232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050" name="Google Shape;12050;g3acbb144eea_1_6349">
                <a:extLst>
                  <a:ext uri="{FF2B5EF4-FFF2-40B4-BE49-F238E27FC236}">
                    <a16:creationId xmlns:a16="http://schemas.microsoft.com/office/drawing/2014/main" id="{BD84D891-7AE2-9F23-D1ED-CDC0290B0F39}"/>
                  </a:ext>
                </a:extLst>
              </p:cNvPr>
              <p:cNvSpPr/>
              <p:nvPr/>
            </p:nvSpPr>
            <p:spPr>
              <a:xfrm rot="2521906">
                <a:off x="667911" y="435052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g3acbb144eea_1_6349">
                <a:extLst>
                  <a:ext uri="{FF2B5EF4-FFF2-40B4-BE49-F238E27FC236}">
                    <a16:creationId xmlns:a16="http://schemas.microsoft.com/office/drawing/2014/main" id="{77478874-B8D3-9C28-891C-887F456258A2}"/>
                  </a:ext>
                </a:extLst>
              </p:cNvPr>
              <p:cNvSpPr/>
              <p:nvPr/>
            </p:nvSpPr>
            <p:spPr>
              <a:xfrm rot="2521906">
                <a:off x="1046141" y="576076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g3acbb144eea_1_6349">
                <a:extLst>
                  <a:ext uri="{FF2B5EF4-FFF2-40B4-BE49-F238E27FC236}">
                    <a16:creationId xmlns:a16="http://schemas.microsoft.com/office/drawing/2014/main" id="{85ADB5F5-05D8-24B7-FEB5-4DD4DCACF714}"/>
                  </a:ext>
                </a:extLst>
              </p:cNvPr>
              <p:cNvSpPr/>
              <p:nvPr/>
            </p:nvSpPr>
            <p:spPr>
              <a:xfrm rot="2521906">
                <a:off x="820318" y="264709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g3acbb144eea_1_6349">
                <a:extLst>
                  <a:ext uri="{FF2B5EF4-FFF2-40B4-BE49-F238E27FC236}">
                    <a16:creationId xmlns:a16="http://schemas.microsoft.com/office/drawing/2014/main" id="{397C7631-1CA6-6131-F778-B2A0FED98443}"/>
                  </a:ext>
                </a:extLst>
              </p:cNvPr>
              <p:cNvSpPr/>
              <p:nvPr/>
            </p:nvSpPr>
            <p:spPr>
              <a:xfrm rot="2521906">
                <a:off x="967310" y="435023"/>
                <a:ext cx="28676" cy="78180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g3acbb144eea_1_6349">
                <a:extLst>
                  <a:ext uri="{FF2B5EF4-FFF2-40B4-BE49-F238E27FC236}">
                    <a16:creationId xmlns:a16="http://schemas.microsoft.com/office/drawing/2014/main" id="{03EA5AD5-9439-7985-C9D8-3922B6B464AA}"/>
                  </a:ext>
                </a:extLst>
              </p:cNvPr>
              <p:cNvSpPr/>
              <p:nvPr/>
            </p:nvSpPr>
            <p:spPr>
              <a:xfrm rot="-2700000">
                <a:off x="765728" y="56183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5" name="Google Shape;12055;g3acbb144eea_1_6349">
                <a:extLst>
                  <a:ext uri="{FF2B5EF4-FFF2-40B4-BE49-F238E27FC236}">
                    <a16:creationId xmlns:a16="http://schemas.microsoft.com/office/drawing/2014/main" id="{AF1690AA-5101-3FFF-60C9-C9882CDE46EF}"/>
                  </a:ext>
                </a:extLst>
              </p:cNvPr>
              <p:cNvSpPr/>
              <p:nvPr/>
            </p:nvSpPr>
            <p:spPr>
              <a:xfrm rot="-2700000">
                <a:off x="895711" y="524005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6" name="Google Shape;12056;g3acbb144eea_1_6349">
                <a:extLst>
                  <a:ext uri="{FF2B5EF4-FFF2-40B4-BE49-F238E27FC236}">
                    <a16:creationId xmlns:a16="http://schemas.microsoft.com/office/drawing/2014/main" id="{C07DF7D0-FFA1-35CC-841B-A461C017E6F0}"/>
                  </a:ext>
                </a:extLst>
              </p:cNvPr>
              <p:cNvSpPr/>
              <p:nvPr/>
            </p:nvSpPr>
            <p:spPr>
              <a:xfrm rot="-2700000">
                <a:off x="603086" y="575900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7" name="Google Shape;12057;g3acbb144eea_1_6349">
                <a:extLst>
                  <a:ext uri="{FF2B5EF4-FFF2-40B4-BE49-F238E27FC236}">
                    <a16:creationId xmlns:a16="http://schemas.microsoft.com/office/drawing/2014/main" id="{561E759D-04CE-C7FF-5198-4CF3FCEE12CC}"/>
                  </a:ext>
                </a:extLst>
              </p:cNvPr>
              <p:cNvSpPr/>
              <p:nvPr/>
            </p:nvSpPr>
            <p:spPr>
              <a:xfrm rot="-2700000">
                <a:off x="811184" y="397458"/>
                <a:ext cx="28850" cy="78065"/>
              </a:xfrm>
              <a:prstGeom prst="rect">
                <a:avLst/>
              </a:pr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455" name="Google Shape;12455;g3acbb144eea_1_6349">
            <a:extLst>
              <a:ext uri="{FF2B5EF4-FFF2-40B4-BE49-F238E27FC236}">
                <a16:creationId xmlns:a16="http://schemas.microsoft.com/office/drawing/2014/main" id="{656A1772-F53E-A701-41D4-9FCE899124AA}"/>
              </a:ext>
            </a:extLst>
          </p:cNvPr>
          <p:cNvGrpSpPr/>
          <p:nvPr/>
        </p:nvGrpSpPr>
        <p:grpSpPr>
          <a:xfrm>
            <a:off x="6966848" y="0"/>
            <a:ext cx="3483600" cy="1713000"/>
            <a:chOff x="6966848" y="0"/>
            <a:chExt cx="3483600" cy="1713000"/>
          </a:xfrm>
        </p:grpSpPr>
        <p:sp>
          <p:nvSpPr>
            <p:cNvPr id="12456" name="Google Shape;12456;g3acbb144eea_1_6349">
              <a:extLst>
                <a:ext uri="{FF2B5EF4-FFF2-40B4-BE49-F238E27FC236}">
                  <a16:creationId xmlns:a16="http://schemas.microsoft.com/office/drawing/2014/main" id="{7821DD2D-3081-6513-3DF4-3C4633EEBCC9}"/>
                </a:ext>
              </a:extLst>
            </p:cNvPr>
            <p:cNvSpPr/>
            <p:nvPr/>
          </p:nvSpPr>
          <p:spPr>
            <a:xfrm>
              <a:off x="6966848" y="0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57" name="Google Shape;12457;g3acbb144eea_1_6349">
              <a:extLst>
                <a:ext uri="{FF2B5EF4-FFF2-40B4-BE49-F238E27FC236}">
                  <a16:creationId xmlns:a16="http://schemas.microsoft.com/office/drawing/2014/main" id="{AB8724C1-3690-C14E-B09A-A1674F4674A9}"/>
                </a:ext>
              </a:extLst>
            </p:cNvPr>
            <p:cNvGrpSpPr/>
            <p:nvPr/>
          </p:nvGrpSpPr>
          <p:grpSpPr>
            <a:xfrm>
              <a:off x="7790399" y="192261"/>
              <a:ext cx="1836482" cy="1306573"/>
              <a:chOff x="-5420487" y="602317"/>
              <a:chExt cx="827505" cy="588732"/>
            </a:xfrm>
          </p:grpSpPr>
          <p:sp>
            <p:nvSpPr>
              <p:cNvPr id="12458" name="Google Shape;12458;g3acbb144eea_1_6349">
                <a:extLst>
                  <a:ext uri="{FF2B5EF4-FFF2-40B4-BE49-F238E27FC236}">
                    <a16:creationId xmlns:a16="http://schemas.microsoft.com/office/drawing/2014/main" id="{22665541-F9E3-ED73-CF67-71C74EB45933}"/>
                  </a:ext>
                </a:extLst>
              </p:cNvPr>
              <p:cNvSpPr/>
              <p:nvPr/>
            </p:nvSpPr>
            <p:spPr>
              <a:xfrm>
                <a:off x="-4653839" y="790352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0" y="0"/>
                    </a:moveTo>
                    <a:cubicBezTo>
                      <a:pt x="810" y="810"/>
                      <a:pt x="1619" y="1687"/>
                      <a:pt x="2361" y="2496"/>
                    </a:cubicBezTo>
                    <a:cubicBezTo>
                      <a:pt x="1552" y="1687"/>
                      <a:pt x="810" y="81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59" name="Google Shape;12459;g3acbb144eea_1_6349">
                <a:extLst>
                  <a:ext uri="{FF2B5EF4-FFF2-40B4-BE49-F238E27FC236}">
                    <a16:creationId xmlns:a16="http://schemas.microsoft.com/office/drawing/2014/main" id="{C0D724F4-E3AA-300A-FF2A-28B0DB113117}"/>
                  </a:ext>
                </a:extLst>
              </p:cNvPr>
              <p:cNvSpPr/>
              <p:nvPr/>
            </p:nvSpPr>
            <p:spPr>
              <a:xfrm>
                <a:off x="-4647834" y="796829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0" y="0"/>
                    </a:moveTo>
                    <a:cubicBezTo>
                      <a:pt x="810" y="877"/>
                      <a:pt x="1552" y="1822"/>
                      <a:pt x="2361" y="2699"/>
                    </a:cubicBezTo>
                    <a:cubicBezTo>
                      <a:pt x="1552" y="1754"/>
                      <a:pt x="810" y="87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0" name="Google Shape;12460;g3acbb144eea_1_6349">
                <a:extLst>
                  <a:ext uri="{FF2B5EF4-FFF2-40B4-BE49-F238E27FC236}">
                    <a16:creationId xmlns:a16="http://schemas.microsoft.com/office/drawing/2014/main" id="{380C5D81-6FC2-EA8D-D794-41C714B8F57C}"/>
                  </a:ext>
                </a:extLst>
              </p:cNvPr>
              <p:cNvSpPr/>
              <p:nvPr/>
            </p:nvSpPr>
            <p:spPr>
              <a:xfrm>
                <a:off x="-4626784" y="1015023"/>
                <a:ext cx="2023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575" extrusionOk="0">
                    <a:moveTo>
                      <a:pt x="2024" y="0"/>
                    </a:moveTo>
                    <a:cubicBezTo>
                      <a:pt x="1349" y="1214"/>
                      <a:pt x="675" y="2361"/>
                      <a:pt x="0" y="3576"/>
                    </a:cubicBezTo>
                    <a:cubicBezTo>
                      <a:pt x="675" y="2429"/>
                      <a:pt x="1349" y="1214"/>
                      <a:pt x="2024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1" name="Google Shape;12461;g3acbb144eea_1_6349">
                <a:extLst>
                  <a:ext uri="{FF2B5EF4-FFF2-40B4-BE49-F238E27FC236}">
                    <a16:creationId xmlns:a16="http://schemas.microsoft.com/office/drawing/2014/main" id="{65CA7255-365A-BCF2-0626-66BBA7367689}"/>
                  </a:ext>
                </a:extLst>
              </p:cNvPr>
              <p:cNvSpPr/>
              <p:nvPr/>
            </p:nvSpPr>
            <p:spPr>
              <a:xfrm>
                <a:off x="-4642100" y="803576"/>
                <a:ext cx="2294" cy="2968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2968" extrusionOk="0">
                    <a:moveTo>
                      <a:pt x="0" y="0"/>
                    </a:moveTo>
                    <a:cubicBezTo>
                      <a:pt x="810" y="945"/>
                      <a:pt x="1552" y="1957"/>
                      <a:pt x="2294" y="2969"/>
                    </a:cubicBezTo>
                    <a:cubicBezTo>
                      <a:pt x="1552" y="1957"/>
                      <a:pt x="742" y="101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2" name="Google Shape;12462;g3acbb144eea_1_6349">
                <a:extLst>
                  <a:ext uri="{FF2B5EF4-FFF2-40B4-BE49-F238E27FC236}">
                    <a16:creationId xmlns:a16="http://schemas.microsoft.com/office/drawing/2014/main" id="{1FD4047C-6633-9E54-4B68-B0DDFE9DC202}"/>
                  </a:ext>
                </a:extLst>
              </p:cNvPr>
              <p:cNvSpPr/>
              <p:nvPr/>
            </p:nvSpPr>
            <p:spPr>
              <a:xfrm>
                <a:off x="-4641087" y="1037558"/>
                <a:ext cx="128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686" extrusionOk="0">
                    <a:moveTo>
                      <a:pt x="0" y="1687"/>
                    </a:moveTo>
                    <a:cubicBezTo>
                      <a:pt x="405" y="1147"/>
                      <a:pt x="810" y="540"/>
                      <a:pt x="1282" y="0"/>
                    </a:cubicBezTo>
                    <a:cubicBezTo>
                      <a:pt x="877" y="540"/>
                      <a:pt x="405" y="1147"/>
                      <a:pt x="0" y="1687"/>
                    </a:cubicBezTo>
                    <a:lnTo>
                      <a:pt x="0" y="168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3" name="Google Shape;12463;g3acbb144eea_1_6349">
                <a:extLst>
                  <a:ext uri="{FF2B5EF4-FFF2-40B4-BE49-F238E27FC236}">
                    <a16:creationId xmlns:a16="http://schemas.microsoft.com/office/drawing/2014/main" id="{0F0C9444-0635-2494-9707-D3828875B5E9}"/>
                  </a:ext>
                </a:extLst>
              </p:cNvPr>
              <p:cNvSpPr/>
              <p:nvPr/>
            </p:nvSpPr>
            <p:spPr>
              <a:xfrm>
                <a:off x="-4636635" y="1030271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2227" y="0"/>
                    </a:moveTo>
                    <a:cubicBezTo>
                      <a:pt x="1485" y="1080"/>
                      <a:pt x="742" y="2092"/>
                      <a:pt x="0" y="3171"/>
                    </a:cubicBezTo>
                    <a:cubicBezTo>
                      <a:pt x="742" y="2159"/>
                      <a:pt x="1485" y="1080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4" name="Google Shape;12464;g3acbb144eea_1_6349">
                <a:extLst>
                  <a:ext uri="{FF2B5EF4-FFF2-40B4-BE49-F238E27FC236}">
                    <a16:creationId xmlns:a16="http://schemas.microsoft.com/office/drawing/2014/main" id="{D7D0C9FA-7EF4-94F7-AD24-A4B73B869D35}"/>
                  </a:ext>
                </a:extLst>
              </p:cNvPr>
              <p:cNvSpPr/>
              <p:nvPr/>
            </p:nvSpPr>
            <p:spPr>
              <a:xfrm>
                <a:off x="-4602360" y="893647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5398"/>
                    </a:moveTo>
                    <a:cubicBezTo>
                      <a:pt x="472" y="3576"/>
                      <a:pt x="270" y="1822"/>
                      <a:pt x="0" y="0"/>
                    </a:cubicBezTo>
                    <a:cubicBezTo>
                      <a:pt x="270" y="1754"/>
                      <a:pt x="472" y="3576"/>
                      <a:pt x="675" y="5398"/>
                    </a:cubicBezTo>
                    <a:lnTo>
                      <a:pt x="675" y="5398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5" name="Google Shape;12465;g3acbb144eea_1_6349">
                <a:extLst>
                  <a:ext uri="{FF2B5EF4-FFF2-40B4-BE49-F238E27FC236}">
                    <a16:creationId xmlns:a16="http://schemas.microsoft.com/office/drawing/2014/main" id="{D7CE03AE-0077-A5E1-ED1F-A7F9D2022025}"/>
                  </a:ext>
                </a:extLst>
              </p:cNvPr>
              <p:cNvSpPr/>
              <p:nvPr/>
            </p:nvSpPr>
            <p:spPr>
              <a:xfrm>
                <a:off x="-4631575" y="1022782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2159" y="0"/>
                    </a:moveTo>
                    <a:cubicBezTo>
                      <a:pt x="1417" y="1147"/>
                      <a:pt x="742" y="2226"/>
                      <a:pt x="0" y="3373"/>
                    </a:cubicBezTo>
                    <a:cubicBezTo>
                      <a:pt x="742" y="2294"/>
                      <a:pt x="1417" y="1147"/>
                      <a:pt x="215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6" name="Google Shape;12466;g3acbb144eea_1_6349">
                <a:extLst>
                  <a:ext uri="{FF2B5EF4-FFF2-40B4-BE49-F238E27FC236}">
                    <a16:creationId xmlns:a16="http://schemas.microsoft.com/office/drawing/2014/main" id="{F0986DD2-0F55-6C80-ECFB-6338D55557D5}"/>
                  </a:ext>
                </a:extLst>
              </p:cNvPr>
              <p:cNvSpPr/>
              <p:nvPr/>
            </p:nvSpPr>
            <p:spPr>
              <a:xfrm>
                <a:off x="-4636702" y="810593"/>
                <a:ext cx="222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171" extrusionOk="0">
                    <a:moveTo>
                      <a:pt x="0" y="0"/>
                    </a:moveTo>
                    <a:cubicBezTo>
                      <a:pt x="742" y="1012"/>
                      <a:pt x="1485" y="2092"/>
                      <a:pt x="2227" y="3171"/>
                    </a:cubicBezTo>
                    <a:cubicBezTo>
                      <a:pt x="1485" y="2092"/>
                      <a:pt x="742" y="108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7" name="Google Shape;12467;g3acbb144eea_1_6349">
                <a:extLst>
                  <a:ext uri="{FF2B5EF4-FFF2-40B4-BE49-F238E27FC236}">
                    <a16:creationId xmlns:a16="http://schemas.microsoft.com/office/drawing/2014/main" id="{BACE2592-9997-0E67-81D5-CBF79A998CA4}"/>
                  </a:ext>
                </a:extLst>
              </p:cNvPr>
              <p:cNvSpPr/>
              <p:nvPr/>
            </p:nvSpPr>
            <p:spPr>
              <a:xfrm>
                <a:off x="-4600471" y="924952"/>
                <a:ext cx="202" cy="667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6679" extrusionOk="0">
                    <a:moveTo>
                      <a:pt x="0" y="6679"/>
                    </a:moveTo>
                    <a:cubicBezTo>
                      <a:pt x="135" y="4453"/>
                      <a:pt x="135" y="2226"/>
                      <a:pt x="202" y="0"/>
                    </a:cubicBezTo>
                    <a:lnTo>
                      <a:pt x="202" y="0"/>
                    </a:lnTo>
                    <a:cubicBezTo>
                      <a:pt x="202" y="2226"/>
                      <a:pt x="202" y="4453"/>
                      <a:pt x="0" y="667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8" name="Google Shape;12468;g3acbb144eea_1_6349">
                <a:extLst>
                  <a:ext uri="{FF2B5EF4-FFF2-40B4-BE49-F238E27FC236}">
                    <a16:creationId xmlns:a16="http://schemas.microsoft.com/office/drawing/2014/main" id="{F1D113B5-5B33-5676-DF99-D315198C10EE}"/>
                  </a:ext>
                </a:extLst>
              </p:cNvPr>
              <p:cNvSpPr/>
              <p:nvPr/>
            </p:nvSpPr>
            <p:spPr>
              <a:xfrm>
                <a:off x="-4631575" y="817880"/>
                <a:ext cx="2159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3373" extrusionOk="0">
                    <a:moveTo>
                      <a:pt x="0" y="0"/>
                    </a:moveTo>
                    <a:cubicBezTo>
                      <a:pt x="742" y="1079"/>
                      <a:pt x="1417" y="2226"/>
                      <a:pt x="2159" y="3373"/>
                    </a:cubicBezTo>
                    <a:cubicBezTo>
                      <a:pt x="1417" y="2226"/>
                      <a:pt x="742" y="107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69" name="Google Shape;12469;g3acbb144eea_1_6349">
                <a:extLst>
                  <a:ext uri="{FF2B5EF4-FFF2-40B4-BE49-F238E27FC236}">
                    <a16:creationId xmlns:a16="http://schemas.microsoft.com/office/drawing/2014/main" id="{0730A87B-CF68-3308-72C1-04361818D407}"/>
                  </a:ext>
                </a:extLst>
              </p:cNvPr>
              <p:cNvSpPr/>
              <p:nvPr/>
            </p:nvSpPr>
            <p:spPr>
              <a:xfrm>
                <a:off x="-4603980" y="954504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877" y="0"/>
                    </a:moveTo>
                    <a:cubicBezTo>
                      <a:pt x="607" y="1687"/>
                      <a:pt x="337" y="3373"/>
                      <a:pt x="0" y="5060"/>
                    </a:cubicBezTo>
                    <a:cubicBezTo>
                      <a:pt x="337" y="3373"/>
                      <a:pt x="607" y="1687"/>
                      <a:pt x="87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0" name="Google Shape;12470;g3acbb144eea_1_6349">
                <a:extLst>
                  <a:ext uri="{FF2B5EF4-FFF2-40B4-BE49-F238E27FC236}">
                    <a16:creationId xmlns:a16="http://schemas.microsoft.com/office/drawing/2014/main" id="{ED34BD41-C1AD-4FF2-9550-70A2C909D24E}"/>
                  </a:ext>
                </a:extLst>
              </p:cNvPr>
              <p:cNvSpPr/>
              <p:nvPr/>
            </p:nvSpPr>
            <p:spPr>
              <a:xfrm>
                <a:off x="-4608500" y="866659"/>
                <a:ext cx="1281" cy="458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87" extrusionOk="0">
                    <a:moveTo>
                      <a:pt x="0" y="0"/>
                    </a:moveTo>
                    <a:cubicBezTo>
                      <a:pt x="472" y="1484"/>
                      <a:pt x="877" y="3036"/>
                      <a:pt x="1282" y="4588"/>
                    </a:cubicBezTo>
                    <a:cubicBezTo>
                      <a:pt x="877" y="3036"/>
                      <a:pt x="472" y="155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1" name="Google Shape;12471;g3acbb144eea_1_6349">
                <a:extLst>
                  <a:ext uri="{FF2B5EF4-FFF2-40B4-BE49-F238E27FC236}">
                    <a16:creationId xmlns:a16="http://schemas.microsoft.com/office/drawing/2014/main" id="{264601BD-DDE1-1BDE-52F3-804A680E1143}"/>
                  </a:ext>
                </a:extLst>
              </p:cNvPr>
              <p:cNvSpPr/>
              <p:nvPr/>
            </p:nvSpPr>
            <p:spPr>
              <a:xfrm>
                <a:off x="-4601214" y="935005"/>
                <a:ext cx="472" cy="600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04" extrusionOk="0">
                    <a:moveTo>
                      <a:pt x="472" y="0"/>
                    </a:moveTo>
                    <a:cubicBezTo>
                      <a:pt x="337" y="2024"/>
                      <a:pt x="203" y="4048"/>
                      <a:pt x="0" y="6005"/>
                    </a:cubicBezTo>
                    <a:cubicBezTo>
                      <a:pt x="203" y="3981"/>
                      <a:pt x="337" y="2024"/>
                      <a:pt x="47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2" name="Google Shape;12472;g3acbb144eea_1_6349">
                <a:extLst>
                  <a:ext uri="{FF2B5EF4-FFF2-40B4-BE49-F238E27FC236}">
                    <a16:creationId xmlns:a16="http://schemas.microsoft.com/office/drawing/2014/main" id="{B435C616-3C91-B882-9DDC-369C31521125}"/>
                  </a:ext>
                </a:extLst>
              </p:cNvPr>
              <p:cNvSpPr/>
              <p:nvPr/>
            </p:nvSpPr>
            <p:spPr>
              <a:xfrm>
                <a:off x="-4602360" y="944991"/>
                <a:ext cx="674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397" extrusionOk="0">
                    <a:moveTo>
                      <a:pt x="675" y="0"/>
                    </a:moveTo>
                    <a:cubicBezTo>
                      <a:pt x="472" y="1822"/>
                      <a:pt x="270" y="3643"/>
                      <a:pt x="0" y="5398"/>
                    </a:cubicBezTo>
                    <a:cubicBezTo>
                      <a:pt x="270" y="3576"/>
                      <a:pt x="472" y="1822"/>
                      <a:pt x="675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3" name="Google Shape;12473;g3acbb144eea_1_6349">
                <a:extLst>
                  <a:ext uri="{FF2B5EF4-FFF2-40B4-BE49-F238E27FC236}">
                    <a16:creationId xmlns:a16="http://schemas.microsoft.com/office/drawing/2014/main" id="{3A8939C9-0483-2DFB-24F5-EB2F913043F5}"/>
                  </a:ext>
                </a:extLst>
              </p:cNvPr>
              <p:cNvSpPr/>
              <p:nvPr/>
            </p:nvSpPr>
            <p:spPr>
              <a:xfrm>
                <a:off x="-4603980" y="884471"/>
                <a:ext cx="877" cy="5060"/>
              </a:xfrm>
              <a:custGeom>
                <a:avLst/>
                <a:gdLst/>
                <a:ahLst/>
                <a:cxnLst/>
                <a:rect l="l" t="t" r="r" b="b"/>
                <a:pathLst>
                  <a:path w="877" h="5060" extrusionOk="0">
                    <a:moveTo>
                      <a:pt x="0" y="0"/>
                    </a:moveTo>
                    <a:cubicBezTo>
                      <a:pt x="337" y="1687"/>
                      <a:pt x="607" y="3373"/>
                      <a:pt x="877" y="5060"/>
                    </a:cubicBezTo>
                    <a:cubicBezTo>
                      <a:pt x="607" y="3373"/>
                      <a:pt x="337" y="168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4" name="Google Shape;12474;g3acbb144eea_1_6349">
                <a:extLst>
                  <a:ext uri="{FF2B5EF4-FFF2-40B4-BE49-F238E27FC236}">
                    <a16:creationId xmlns:a16="http://schemas.microsoft.com/office/drawing/2014/main" id="{19A1F225-1C17-9593-DD33-410117043FC5}"/>
                  </a:ext>
                </a:extLst>
              </p:cNvPr>
              <p:cNvSpPr/>
              <p:nvPr/>
            </p:nvSpPr>
            <p:spPr>
              <a:xfrm>
                <a:off x="-4606004" y="963814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1079" y="0"/>
                    </a:moveTo>
                    <a:cubicBezTo>
                      <a:pt x="742" y="1619"/>
                      <a:pt x="405" y="3171"/>
                      <a:pt x="0" y="4790"/>
                    </a:cubicBezTo>
                    <a:cubicBezTo>
                      <a:pt x="405" y="3239"/>
                      <a:pt x="742" y="1619"/>
                      <a:pt x="107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5" name="Google Shape;12475;g3acbb144eea_1_6349">
                <a:extLst>
                  <a:ext uri="{FF2B5EF4-FFF2-40B4-BE49-F238E27FC236}">
                    <a16:creationId xmlns:a16="http://schemas.microsoft.com/office/drawing/2014/main" id="{E3B210A4-238B-97F8-4684-D862079C9DB6}"/>
                  </a:ext>
                </a:extLst>
              </p:cNvPr>
              <p:cNvSpPr/>
              <p:nvPr/>
            </p:nvSpPr>
            <p:spPr>
              <a:xfrm>
                <a:off x="-4622466" y="1006994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1956" y="0"/>
                    </a:moveTo>
                    <a:cubicBezTo>
                      <a:pt x="1349" y="1282"/>
                      <a:pt x="675" y="2496"/>
                      <a:pt x="0" y="3778"/>
                    </a:cubicBezTo>
                    <a:cubicBezTo>
                      <a:pt x="675" y="2564"/>
                      <a:pt x="1282" y="1282"/>
                      <a:pt x="1956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6" name="Google Shape;12476;g3acbb144eea_1_6349">
                <a:extLst>
                  <a:ext uri="{FF2B5EF4-FFF2-40B4-BE49-F238E27FC236}">
                    <a16:creationId xmlns:a16="http://schemas.microsoft.com/office/drawing/2014/main" id="{D94346E8-5F60-E617-F985-4CCE05F6C0EF}"/>
                  </a:ext>
                </a:extLst>
              </p:cNvPr>
              <p:cNvSpPr/>
              <p:nvPr/>
            </p:nvSpPr>
            <p:spPr>
              <a:xfrm>
                <a:off x="-4703496" y="753784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0" y="0"/>
                    </a:moveTo>
                    <a:cubicBezTo>
                      <a:pt x="742" y="405"/>
                      <a:pt x="1484" y="742"/>
                      <a:pt x="2227" y="1147"/>
                    </a:cubicBezTo>
                    <a:cubicBezTo>
                      <a:pt x="1484" y="742"/>
                      <a:pt x="742" y="40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7" name="Google Shape;12477;g3acbb144eea_1_6349">
                <a:extLst>
                  <a:ext uri="{FF2B5EF4-FFF2-40B4-BE49-F238E27FC236}">
                    <a16:creationId xmlns:a16="http://schemas.microsoft.com/office/drawing/2014/main" id="{9729C2F8-7D53-04D4-9B7D-EF0C9C52B95A}"/>
                  </a:ext>
                </a:extLst>
              </p:cNvPr>
              <p:cNvSpPr/>
              <p:nvPr/>
            </p:nvSpPr>
            <p:spPr>
              <a:xfrm>
                <a:off x="-4618418" y="998763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1822" y="0"/>
                    </a:moveTo>
                    <a:cubicBezTo>
                      <a:pt x="1214" y="1349"/>
                      <a:pt x="675" y="2631"/>
                      <a:pt x="0" y="3981"/>
                    </a:cubicBezTo>
                    <a:cubicBezTo>
                      <a:pt x="607" y="2699"/>
                      <a:pt x="1214" y="1349"/>
                      <a:pt x="182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8" name="Google Shape;12478;g3acbb144eea_1_6349">
                <a:extLst>
                  <a:ext uri="{FF2B5EF4-FFF2-40B4-BE49-F238E27FC236}">
                    <a16:creationId xmlns:a16="http://schemas.microsoft.com/office/drawing/2014/main" id="{74CE9988-2E86-5512-E26E-F1DCDB9DC82D}"/>
                  </a:ext>
                </a:extLst>
              </p:cNvPr>
              <p:cNvSpPr/>
              <p:nvPr/>
            </p:nvSpPr>
            <p:spPr>
              <a:xfrm>
                <a:off x="-4611401" y="858023"/>
                <a:ext cx="1484" cy="438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85" extrusionOk="0">
                    <a:moveTo>
                      <a:pt x="0" y="0"/>
                    </a:moveTo>
                    <a:cubicBezTo>
                      <a:pt x="540" y="1417"/>
                      <a:pt x="1012" y="2901"/>
                      <a:pt x="1485" y="4385"/>
                    </a:cubicBezTo>
                    <a:cubicBezTo>
                      <a:pt x="1012" y="2901"/>
                      <a:pt x="540" y="1484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79" name="Google Shape;12479;g3acbb144eea_1_6349">
                <a:extLst>
                  <a:ext uri="{FF2B5EF4-FFF2-40B4-BE49-F238E27FC236}">
                    <a16:creationId xmlns:a16="http://schemas.microsoft.com/office/drawing/2014/main" id="{7B0E31B7-1680-B91C-5347-A12AF360A4CD}"/>
                  </a:ext>
                </a:extLst>
              </p:cNvPr>
              <p:cNvSpPr/>
              <p:nvPr/>
            </p:nvSpPr>
            <p:spPr>
              <a:xfrm>
                <a:off x="-4666793" y="1065152"/>
                <a:ext cx="877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674" extrusionOk="0">
                    <a:moveTo>
                      <a:pt x="0" y="675"/>
                    </a:moveTo>
                    <a:cubicBezTo>
                      <a:pt x="0" y="675"/>
                      <a:pt x="607" y="202"/>
                      <a:pt x="877" y="0"/>
                    </a:cubicBezTo>
                    <a:lnTo>
                      <a:pt x="877" y="0"/>
                    </a:lnTo>
                    <a:cubicBezTo>
                      <a:pt x="877" y="0"/>
                      <a:pt x="337" y="472"/>
                      <a:pt x="68" y="67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0" name="Google Shape;12480;g3acbb144eea_1_6349">
                <a:extLst>
                  <a:ext uri="{FF2B5EF4-FFF2-40B4-BE49-F238E27FC236}">
                    <a16:creationId xmlns:a16="http://schemas.microsoft.com/office/drawing/2014/main" id="{15F96827-4900-45BA-43D8-4E73C44699FB}"/>
                  </a:ext>
                </a:extLst>
              </p:cNvPr>
              <p:cNvSpPr/>
              <p:nvPr/>
            </p:nvSpPr>
            <p:spPr>
              <a:xfrm>
                <a:off x="-4606071" y="875498"/>
                <a:ext cx="1079" cy="4790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4790" extrusionOk="0">
                    <a:moveTo>
                      <a:pt x="0" y="0"/>
                    </a:moveTo>
                    <a:cubicBezTo>
                      <a:pt x="405" y="1552"/>
                      <a:pt x="742" y="3171"/>
                      <a:pt x="1079" y="4790"/>
                    </a:cubicBezTo>
                    <a:cubicBezTo>
                      <a:pt x="742" y="3171"/>
                      <a:pt x="405" y="161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1" name="Google Shape;12481;g3acbb144eea_1_6349">
                <a:extLst>
                  <a:ext uri="{FF2B5EF4-FFF2-40B4-BE49-F238E27FC236}">
                    <a16:creationId xmlns:a16="http://schemas.microsoft.com/office/drawing/2014/main" id="{DDC6338E-442A-D22F-07D1-9890C07B7571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2" name="Google Shape;12482;g3acbb144eea_1_6349">
                <a:extLst>
                  <a:ext uri="{FF2B5EF4-FFF2-40B4-BE49-F238E27FC236}">
                    <a16:creationId xmlns:a16="http://schemas.microsoft.com/office/drawing/2014/main" id="{DDA8AE8E-54DC-83CD-0B23-0F5A7CBEA9BD}"/>
                  </a:ext>
                </a:extLst>
              </p:cNvPr>
              <p:cNvSpPr/>
              <p:nvPr/>
            </p:nvSpPr>
            <p:spPr>
              <a:xfrm>
                <a:off x="-4695737" y="757967"/>
                <a:ext cx="1552" cy="877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877" extrusionOk="0">
                    <a:moveTo>
                      <a:pt x="1552" y="877"/>
                    </a:moveTo>
                    <a:cubicBezTo>
                      <a:pt x="1080" y="607"/>
                      <a:pt x="540" y="337"/>
                      <a:pt x="0" y="0"/>
                    </a:cubicBezTo>
                    <a:cubicBezTo>
                      <a:pt x="472" y="270"/>
                      <a:pt x="1012" y="540"/>
                      <a:pt x="1485" y="877"/>
                    </a:cubicBezTo>
                    <a:lnTo>
                      <a:pt x="1485" y="877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3" name="Google Shape;12483;g3acbb144eea_1_6349">
                <a:extLst>
                  <a:ext uri="{FF2B5EF4-FFF2-40B4-BE49-F238E27FC236}">
                    <a16:creationId xmlns:a16="http://schemas.microsoft.com/office/drawing/2014/main" id="{798C04B0-D3DE-CE6F-824A-6705F5F00D59}"/>
                  </a:ext>
                </a:extLst>
              </p:cNvPr>
              <p:cNvSpPr/>
              <p:nvPr/>
            </p:nvSpPr>
            <p:spPr>
              <a:xfrm>
                <a:off x="-4719689" y="746498"/>
                <a:ext cx="2023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809" extrusionOk="0">
                    <a:moveTo>
                      <a:pt x="0" y="0"/>
                    </a:moveTo>
                    <a:cubicBezTo>
                      <a:pt x="675" y="270"/>
                      <a:pt x="1349" y="540"/>
                      <a:pt x="2024" y="810"/>
                    </a:cubicBezTo>
                    <a:cubicBezTo>
                      <a:pt x="1349" y="540"/>
                      <a:pt x="675" y="27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g3acbb144eea_1_6349">
                <a:extLst>
                  <a:ext uri="{FF2B5EF4-FFF2-40B4-BE49-F238E27FC236}">
                    <a16:creationId xmlns:a16="http://schemas.microsoft.com/office/drawing/2014/main" id="{19D8C82D-52D9-4DFB-EA7D-45F707703B6F}"/>
                  </a:ext>
                </a:extLst>
              </p:cNvPr>
              <p:cNvSpPr/>
              <p:nvPr/>
            </p:nvSpPr>
            <p:spPr>
              <a:xfrm>
                <a:off x="-4745259" y="73846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0" y="0"/>
                    </a:moveTo>
                    <a:cubicBezTo>
                      <a:pt x="472" y="135"/>
                      <a:pt x="1012" y="202"/>
                      <a:pt x="1484" y="337"/>
                    </a:cubicBezTo>
                    <a:cubicBezTo>
                      <a:pt x="1012" y="202"/>
                      <a:pt x="472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g3acbb144eea_1_6349">
                <a:extLst>
                  <a:ext uri="{FF2B5EF4-FFF2-40B4-BE49-F238E27FC236}">
                    <a16:creationId xmlns:a16="http://schemas.microsoft.com/office/drawing/2014/main" id="{25F33160-BEA4-FCB4-9616-85A18F440FC5}"/>
                  </a:ext>
                </a:extLst>
              </p:cNvPr>
              <p:cNvSpPr/>
              <p:nvPr/>
            </p:nvSpPr>
            <p:spPr>
              <a:xfrm>
                <a:off x="-4728055" y="74339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0" y="0"/>
                    </a:moveTo>
                    <a:cubicBezTo>
                      <a:pt x="607" y="202"/>
                      <a:pt x="1214" y="405"/>
                      <a:pt x="1889" y="607"/>
                    </a:cubicBezTo>
                    <a:cubicBezTo>
                      <a:pt x="1282" y="405"/>
                      <a:pt x="675" y="202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g3acbb144eea_1_6349">
                <a:extLst>
                  <a:ext uri="{FF2B5EF4-FFF2-40B4-BE49-F238E27FC236}">
                    <a16:creationId xmlns:a16="http://schemas.microsoft.com/office/drawing/2014/main" id="{03A6CC5D-B297-1FD4-0CA9-A86CAA6C8396}"/>
                  </a:ext>
                </a:extLst>
              </p:cNvPr>
              <p:cNvSpPr/>
              <p:nvPr/>
            </p:nvSpPr>
            <p:spPr>
              <a:xfrm>
                <a:off x="-4762936" y="735163"/>
                <a:ext cx="1011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34" extrusionOk="0">
                    <a:moveTo>
                      <a:pt x="0" y="0"/>
                    </a:moveTo>
                    <a:cubicBezTo>
                      <a:pt x="0" y="0"/>
                      <a:pt x="675" y="67"/>
                      <a:pt x="1012" y="135"/>
                    </a:cubicBezTo>
                    <a:cubicBezTo>
                      <a:pt x="675" y="135"/>
                      <a:pt x="337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g3acbb144eea_1_6349">
                <a:extLst>
                  <a:ext uri="{FF2B5EF4-FFF2-40B4-BE49-F238E27FC236}">
                    <a16:creationId xmlns:a16="http://schemas.microsoft.com/office/drawing/2014/main" id="{34460EA6-0C84-DC2B-9383-856C2435D46B}"/>
                  </a:ext>
                </a:extLst>
              </p:cNvPr>
              <p:cNvSpPr/>
              <p:nvPr/>
            </p:nvSpPr>
            <p:spPr>
              <a:xfrm>
                <a:off x="-4736623" y="740695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0" y="0"/>
                    </a:moveTo>
                    <a:cubicBezTo>
                      <a:pt x="540" y="135"/>
                      <a:pt x="1147" y="337"/>
                      <a:pt x="1687" y="472"/>
                    </a:cubicBezTo>
                    <a:cubicBezTo>
                      <a:pt x="1147" y="270"/>
                      <a:pt x="540" y="135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g3acbb144eea_1_6349">
                <a:extLst>
                  <a:ext uri="{FF2B5EF4-FFF2-40B4-BE49-F238E27FC236}">
                    <a16:creationId xmlns:a16="http://schemas.microsoft.com/office/drawing/2014/main" id="{E17DB2DE-2014-A454-D45B-356E669AEC79}"/>
                  </a:ext>
                </a:extLst>
              </p:cNvPr>
              <p:cNvSpPr/>
              <p:nvPr/>
            </p:nvSpPr>
            <p:spPr>
              <a:xfrm>
                <a:off x="-4673675" y="1069470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2429" y="0"/>
                    </a:moveTo>
                    <a:cubicBezTo>
                      <a:pt x="1619" y="607"/>
                      <a:pt x="810" y="1282"/>
                      <a:pt x="0" y="1889"/>
                    </a:cubicBezTo>
                    <a:cubicBezTo>
                      <a:pt x="810" y="1282"/>
                      <a:pt x="1619" y="607"/>
                      <a:pt x="2429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g3acbb144eea_1_6349">
                <a:extLst>
                  <a:ext uri="{FF2B5EF4-FFF2-40B4-BE49-F238E27FC236}">
                    <a16:creationId xmlns:a16="http://schemas.microsoft.com/office/drawing/2014/main" id="{5D27B7A6-2D75-C5AC-623E-11F2CB615034}"/>
                  </a:ext>
                </a:extLst>
              </p:cNvPr>
              <p:cNvSpPr/>
              <p:nvPr/>
            </p:nvSpPr>
            <p:spPr>
              <a:xfrm>
                <a:off x="-4688113" y="1079996"/>
                <a:ext cx="2361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484" extrusionOk="0">
                    <a:moveTo>
                      <a:pt x="2362" y="0"/>
                    </a:moveTo>
                    <a:cubicBezTo>
                      <a:pt x="1552" y="540"/>
                      <a:pt x="810" y="1012"/>
                      <a:pt x="0" y="1484"/>
                    </a:cubicBezTo>
                    <a:cubicBezTo>
                      <a:pt x="810" y="1012"/>
                      <a:pt x="1552" y="472"/>
                      <a:pt x="2362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g3acbb144eea_1_6349">
                <a:extLst>
                  <a:ext uri="{FF2B5EF4-FFF2-40B4-BE49-F238E27FC236}">
                    <a16:creationId xmlns:a16="http://schemas.microsoft.com/office/drawing/2014/main" id="{95B21293-3D94-9EA7-6198-E0A7EE7AEA2B}"/>
                  </a:ext>
                </a:extLst>
              </p:cNvPr>
              <p:cNvSpPr/>
              <p:nvPr/>
            </p:nvSpPr>
            <p:spPr>
              <a:xfrm>
                <a:off x="-4771842" y="734083"/>
                <a:ext cx="60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06" h="6746" extrusionOk="0">
                    <a:moveTo>
                      <a:pt x="0" y="0"/>
                    </a:moveTo>
                    <a:cubicBezTo>
                      <a:pt x="0" y="0"/>
                      <a:pt x="405" y="0"/>
                      <a:pt x="607" y="0"/>
                    </a:cubicBezTo>
                    <a:cubicBezTo>
                      <a:pt x="405" y="0"/>
                      <a:pt x="202" y="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g3acbb144eea_1_6349">
                <a:extLst>
                  <a:ext uri="{FF2B5EF4-FFF2-40B4-BE49-F238E27FC236}">
                    <a16:creationId xmlns:a16="http://schemas.microsoft.com/office/drawing/2014/main" id="{AE1437B5-8903-3D22-8789-4C6332ADDC00}"/>
                  </a:ext>
                </a:extLst>
              </p:cNvPr>
              <p:cNvSpPr/>
              <p:nvPr/>
            </p:nvSpPr>
            <p:spPr>
              <a:xfrm>
                <a:off x="-4680759" y="1074935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2361" y="0"/>
                    </a:moveTo>
                    <a:cubicBezTo>
                      <a:pt x="1552" y="607"/>
                      <a:pt x="742" y="1147"/>
                      <a:pt x="0" y="1687"/>
                    </a:cubicBezTo>
                    <a:cubicBezTo>
                      <a:pt x="810" y="1147"/>
                      <a:pt x="1619" y="540"/>
                      <a:pt x="2361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g3acbb144eea_1_6349">
                <a:extLst>
                  <a:ext uri="{FF2B5EF4-FFF2-40B4-BE49-F238E27FC236}">
                    <a16:creationId xmlns:a16="http://schemas.microsoft.com/office/drawing/2014/main" id="{8B078948-CE07-FB29-DFDB-5E2EFB895C14}"/>
                  </a:ext>
                </a:extLst>
              </p:cNvPr>
              <p:cNvSpPr/>
              <p:nvPr/>
            </p:nvSpPr>
            <p:spPr>
              <a:xfrm>
                <a:off x="-4626852" y="825503"/>
                <a:ext cx="2023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3440" extrusionOk="0">
                    <a:moveTo>
                      <a:pt x="2024" y="3441"/>
                    </a:moveTo>
                    <a:cubicBezTo>
                      <a:pt x="1349" y="2294"/>
                      <a:pt x="742" y="1147"/>
                      <a:pt x="0" y="0"/>
                    </a:cubicBezTo>
                    <a:cubicBezTo>
                      <a:pt x="675" y="1147"/>
                      <a:pt x="1349" y="2294"/>
                      <a:pt x="2024" y="3441"/>
                    </a:cubicBezTo>
                    <a:lnTo>
                      <a:pt x="2024" y="3441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3" name="Google Shape;12493;g3acbb144eea_1_6349">
                <a:extLst>
                  <a:ext uri="{FF2B5EF4-FFF2-40B4-BE49-F238E27FC236}">
                    <a16:creationId xmlns:a16="http://schemas.microsoft.com/office/drawing/2014/main" id="{CF6F306D-4D55-5ACD-A7AE-7C3A10A28446}"/>
                  </a:ext>
                </a:extLst>
              </p:cNvPr>
              <p:cNvSpPr/>
              <p:nvPr/>
            </p:nvSpPr>
            <p:spPr>
              <a:xfrm>
                <a:off x="-4754030" y="736580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0" y="0"/>
                    </a:moveTo>
                    <a:cubicBezTo>
                      <a:pt x="405" y="67"/>
                      <a:pt x="877" y="135"/>
                      <a:pt x="1282" y="202"/>
                    </a:cubicBezTo>
                    <a:cubicBezTo>
                      <a:pt x="877" y="135"/>
                      <a:pt x="405" y="6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4" name="Google Shape;12494;g3acbb144eea_1_6349">
                <a:extLst>
                  <a:ext uri="{FF2B5EF4-FFF2-40B4-BE49-F238E27FC236}">
                    <a16:creationId xmlns:a16="http://schemas.microsoft.com/office/drawing/2014/main" id="{61A87B7C-9EB5-3F50-B608-D67BF88B787A}"/>
                  </a:ext>
                </a:extLst>
              </p:cNvPr>
              <p:cNvSpPr/>
              <p:nvPr/>
            </p:nvSpPr>
            <p:spPr>
              <a:xfrm>
                <a:off x="-4711525" y="749938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0" y="0"/>
                    </a:moveTo>
                    <a:cubicBezTo>
                      <a:pt x="675" y="337"/>
                      <a:pt x="1417" y="607"/>
                      <a:pt x="2092" y="945"/>
                    </a:cubicBezTo>
                    <a:cubicBezTo>
                      <a:pt x="1417" y="607"/>
                      <a:pt x="675" y="33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5" name="Google Shape;12495;g3acbb144eea_1_6349">
                <a:extLst>
                  <a:ext uri="{FF2B5EF4-FFF2-40B4-BE49-F238E27FC236}">
                    <a16:creationId xmlns:a16="http://schemas.microsoft.com/office/drawing/2014/main" id="{7440EEFA-A4AD-ACF7-FF99-3CBB8D4C528C}"/>
                  </a:ext>
                </a:extLst>
              </p:cNvPr>
              <p:cNvSpPr/>
              <p:nvPr/>
            </p:nvSpPr>
            <p:spPr>
              <a:xfrm>
                <a:off x="-4659506" y="784685"/>
                <a:ext cx="1821" cy="1754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754" extrusionOk="0">
                    <a:moveTo>
                      <a:pt x="1754" y="1754"/>
                    </a:moveTo>
                    <a:cubicBezTo>
                      <a:pt x="1147" y="1147"/>
                      <a:pt x="607" y="607"/>
                      <a:pt x="0" y="0"/>
                    </a:cubicBezTo>
                    <a:lnTo>
                      <a:pt x="0" y="0"/>
                    </a:lnTo>
                    <a:cubicBezTo>
                      <a:pt x="607" y="540"/>
                      <a:pt x="1214" y="1147"/>
                      <a:pt x="1821" y="175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6" name="Google Shape;12496;g3acbb144eea_1_6349">
                <a:extLst>
                  <a:ext uri="{FF2B5EF4-FFF2-40B4-BE49-F238E27FC236}">
                    <a16:creationId xmlns:a16="http://schemas.microsoft.com/office/drawing/2014/main" id="{0E68043D-3FA8-215E-94C6-0D1AFBC6F9E9}"/>
                  </a:ext>
                </a:extLst>
              </p:cNvPr>
              <p:cNvSpPr/>
              <p:nvPr/>
            </p:nvSpPr>
            <p:spPr>
              <a:xfrm>
                <a:off x="-4695670" y="1084786"/>
                <a:ext cx="2226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281" extrusionOk="0">
                    <a:moveTo>
                      <a:pt x="2227" y="0"/>
                    </a:moveTo>
                    <a:cubicBezTo>
                      <a:pt x="1485" y="472"/>
                      <a:pt x="742" y="877"/>
                      <a:pt x="0" y="1282"/>
                    </a:cubicBezTo>
                    <a:cubicBezTo>
                      <a:pt x="742" y="877"/>
                      <a:pt x="1485" y="405"/>
                      <a:pt x="2227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7" name="Google Shape;12497;g3acbb144eea_1_6349">
                <a:extLst>
                  <a:ext uri="{FF2B5EF4-FFF2-40B4-BE49-F238E27FC236}">
                    <a16:creationId xmlns:a16="http://schemas.microsoft.com/office/drawing/2014/main" id="{EBE95E1B-D3B0-218B-50EC-62BDEA811700}"/>
                  </a:ext>
                </a:extLst>
              </p:cNvPr>
              <p:cNvSpPr/>
              <p:nvPr/>
            </p:nvSpPr>
            <p:spPr>
              <a:xfrm>
                <a:off x="-4685752" y="1076622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4993" y="0"/>
                    </a:moveTo>
                    <a:cubicBezTo>
                      <a:pt x="3373" y="1147"/>
                      <a:pt x="1687" y="2294"/>
                      <a:pt x="0" y="3373"/>
                    </a:cubicBezTo>
                    <a:cubicBezTo>
                      <a:pt x="1687" y="2294"/>
                      <a:pt x="3373" y="1147"/>
                      <a:pt x="499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8" name="Google Shape;12498;g3acbb144eea_1_6349">
                <a:extLst>
                  <a:ext uri="{FF2B5EF4-FFF2-40B4-BE49-F238E27FC236}">
                    <a16:creationId xmlns:a16="http://schemas.microsoft.com/office/drawing/2014/main" id="{62283653-224D-48E4-0D11-EBEB93CBB00C}"/>
                  </a:ext>
                </a:extLst>
              </p:cNvPr>
              <p:cNvSpPr/>
              <p:nvPr/>
            </p:nvSpPr>
            <p:spPr>
              <a:xfrm>
                <a:off x="-4609917" y="977376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1417" y="0"/>
                    </a:moveTo>
                    <a:cubicBezTo>
                      <a:pt x="945" y="1417"/>
                      <a:pt x="472" y="2901"/>
                      <a:pt x="0" y="4318"/>
                    </a:cubicBezTo>
                    <a:cubicBezTo>
                      <a:pt x="472" y="2901"/>
                      <a:pt x="945" y="1484"/>
                      <a:pt x="1417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9" name="Google Shape;12499;g3acbb144eea_1_6349">
                <a:extLst>
                  <a:ext uri="{FF2B5EF4-FFF2-40B4-BE49-F238E27FC236}">
                    <a16:creationId xmlns:a16="http://schemas.microsoft.com/office/drawing/2014/main" id="{F5FB6E73-6476-E491-1AE8-7A89FA5C0A0B}"/>
                  </a:ext>
                </a:extLst>
              </p:cNvPr>
              <p:cNvSpPr/>
              <p:nvPr/>
            </p:nvSpPr>
            <p:spPr>
              <a:xfrm>
                <a:off x="-4604924" y="959564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945" y="0"/>
                    </a:moveTo>
                    <a:cubicBezTo>
                      <a:pt x="675" y="1417"/>
                      <a:pt x="337" y="2834"/>
                      <a:pt x="0" y="4251"/>
                    </a:cubicBezTo>
                    <a:cubicBezTo>
                      <a:pt x="337" y="2834"/>
                      <a:pt x="675" y="1417"/>
                      <a:pt x="945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0" name="Google Shape;12500;g3acbb144eea_1_6349">
                <a:extLst>
                  <a:ext uri="{FF2B5EF4-FFF2-40B4-BE49-F238E27FC236}">
                    <a16:creationId xmlns:a16="http://schemas.microsoft.com/office/drawing/2014/main" id="{BD6E5D59-7FCB-9D5D-A6B4-037B368ACCE5}"/>
                  </a:ext>
                </a:extLst>
              </p:cNvPr>
              <p:cNvSpPr/>
              <p:nvPr/>
            </p:nvSpPr>
            <p:spPr>
              <a:xfrm>
                <a:off x="-4601686" y="941077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472" y="0"/>
                    </a:moveTo>
                    <a:cubicBezTo>
                      <a:pt x="338" y="1282"/>
                      <a:pt x="135" y="2631"/>
                      <a:pt x="0" y="3913"/>
                    </a:cubicBezTo>
                    <a:cubicBezTo>
                      <a:pt x="135" y="2631"/>
                      <a:pt x="338" y="1282"/>
                      <a:pt x="47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g3acbb144eea_1_6349">
                <a:extLst>
                  <a:ext uri="{FF2B5EF4-FFF2-40B4-BE49-F238E27FC236}">
                    <a16:creationId xmlns:a16="http://schemas.microsoft.com/office/drawing/2014/main" id="{DC91DCD2-BAAD-8362-7C13-98A635A89511}"/>
                  </a:ext>
                </a:extLst>
              </p:cNvPr>
              <p:cNvSpPr/>
              <p:nvPr/>
            </p:nvSpPr>
            <p:spPr>
              <a:xfrm>
                <a:off x="-4603102" y="950388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742" y="0"/>
                    </a:moveTo>
                    <a:cubicBezTo>
                      <a:pt x="539" y="1417"/>
                      <a:pt x="270" y="2766"/>
                      <a:pt x="0" y="4116"/>
                    </a:cubicBezTo>
                    <a:cubicBezTo>
                      <a:pt x="270" y="2766"/>
                      <a:pt x="539" y="1349"/>
                      <a:pt x="74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g3acbb144eea_1_6349">
                <a:extLst>
                  <a:ext uri="{FF2B5EF4-FFF2-40B4-BE49-F238E27FC236}">
                    <a16:creationId xmlns:a16="http://schemas.microsoft.com/office/drawing/2014/main" id="{7FED197A-C674-5417-72F0-4B0BE5798D8A}"/>
                  </a:ext>
                </a:extLst>
              </p:cNvPr>
              <p:cNvSpPr/>
              <p:nvPr/>
            </p:nvSpPr>
            <p:spPr>
              <a:xfrm>
                <a:off x="-4671246" y="1065827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4453" y="0"/>
                    </a:moveTo>
                    <a:cubicBezTo>
                      <a:pt x="2969" y="1282"/>
                      <a:pt x="1485" y="2496"/>
                      <a:pt x="0" y="3711"/>
                    </a:cubicBezTo>
                    <a:cubicBezTo>
                      <a:pt x="1485" y="2496"/>
                      <a:pt x="2969" y="1282"/>
                      <a:pt x="445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g3acbb144eea_1_6349">
                <a:extLst>
                  <a:ext uri="{FF2B5EF4-FFF2-40B4-BE49-F238E27FC236}">
                    <a16:creationId xmlns:a16="http://schemas.microsoft.com/office/drawing/2014/main" id="{ADE79D56-638B-3DB5-7013-D45F7933667B}"/>
                  </a:ext>
                </a:extLst>
              </p:cNvPr>
              <p:cNvSpPr/>
              <p:nvPr/>
            </p:nvSpPr>
            <p:spPr>
              <a:xfrm>
                <a:off x="-4639806" y="1033442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3103" y="0"/>
                    </a:moveTo>
                    <a:cubicBezTo>
                      <a:pt x="2092" y="1417"/>
                      <a:pt x="1012" y="2766"/>
                      <a:pt x="0" y="4116"/>
                    </a:cubicBezTo>
                    <a:cubicBezTo>
                      <a:pt x="1079" y="2766"/>
                      <a:pt x="2092" y="1417"/>
                      <a:pt x="310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g3acbb144eea_1_6349">
                <a:extLst>
                  <a:ext uri="{FF2B5EF4-FFF2-40B4-BE49-F238E27FC236}">
                    <a16:creationId xmlns:a16="http://schemas.microsoft.com/office/drawing/2014/main" id="{8FD8F9A1-EF35-3F46-83D8-F26F14A26D7A}"/>
                  </a:ext>
                </a:extLst>
              </p:cNvPr>
              <p:cNvSpPr/>
              <p:nvPr/>
            </p:nvSpPr>
            <p:spPr>
              <a:xfrm>
                <a:off x="-4613021" y="986079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0"/>
                    </a:moveTo>
                    <a:cubicBezTo>
                      <a:pt x="1080" y="1417"/>
                      <a:pt x="540" y="2901"/>
                      <a:pt x="0" y="4318"/>
                    </a:cubicBezTo>
                    <a:cubicBezTo>
                      <a:pt x="540" y="2901"/>
                      <a:pt x="1147" y="1484"/>
                      <a:pt x="1619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g3acbb144eea_1_6349">
                <a:extLst>
                  <a:ext uri="{FF2B5EF4-FFF2-40B4-BE49-F238E27FC236}">
                    <a16:creationId xmlns:a16="http://schemas.microsoft.com/office/drawing/2014/main" id="{9440751B-E742-4431-6A78-0E6CD32F1168}"/>
                  </a:ext>
                </a:extLst>
              </p:cNvPr>
              <p:cNvSpPr/>
              <p:nvPr/>
            </p:nvSpPr>
            <p:spPr>
              <a:xfrm>
                <a:off x="-4634408" y="1026156"/>
                <a:ext cx="2833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83" extrusionOk="0">
                    <a:moveTo>
                      <a:pt x="2834" y="0"/>
                    </a:moveTo>
                    <a:cubicBezTo>
                      <a:pt x="1889" y="1417"/>
                      <a:pt x="945" y="2766"/>
                      <a:pt x="0" y="4183"/>
                    </a:cubicBezTo>
                    <a:cubicBezTo>
                      <a:pt x="945" y="2834"/>
                      <a:pt x="1956" y="1417"/>
                      <a:pt x="283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g3acbb144eea_1_6349">
                <a:extLst>
                  <a:ext uri="{FF2B5EF4-FFF2-40B4-BE49-F238E27FC236}">
                    <a16:creationId xmlns:a16="http://schemas.microsoft.com/office/drawing/2014/main" id="{A604FDC5-5613-8CB7-AF3E-8F54ACD5053E}"/>
                  </a:ext>
                </a:extLst>
              </p:cNvPr>
              <p:cNvSpPr/>
              <p:nvPr/>
            </p:nvSpPr>
            <p:spPr>
              <a:xfrm>
                <a:off x="-4657752" y="1053750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3913" y="0"/>
                    </a:moveTo>
                    <a:cubicBezTo>
                      <a:pt x="2631" y="1349"/>
                      <a:pt x="1349" y="2631"/>
                      <a:pt x="0" y="3913"/>
                    </a:cubicBezTo>
                    <a:cubicBezTo>
                      <a:pt x="1349" y="2631"/>
                      <a:pt x="2631" y="1349"/>
                      <a:pt x="391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g3acbb144eea_1_6349">
                <a:extLst>
                  <a:ext uri="{FF2B5EF4-FFF2-40B4-BE49-F238E27FC236}">
                    <a16:creationId xmlns:a16="http://schemas.microsoft.com/office/drawing/2014/main" id="{AF6A57E5-7958-D428-C7DC-4C0ADFAE2A55}"/>
                  </a:ext>
                </a:extLst>
              </p:cNvPr>
              <p:cNvSpPr/>
              <p:nvPr/>
            </p:nvSpPr>
            <p:spPr>
              <a:xfrm>
                <a:off x="-4645473" y="1040459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3373" y="0"/>
                    </a:moveTo>
                    <a:cubicBezTo>
                      <a:pt x="2294" y="1349"/>
                      <a:pt x="1147" y="2699"/>
                      <a:pt x="0" y="4048"/>
                    </a:cubicBezTo>
                    <a:cubicBezTo>
                      <a:pt x="1147" y="2699"/>
                      <a:pt x="2294" y="1349"/>
                      <a:pt x="337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g3acbb144eea_1_6349">
                <a:extLst>
                  <a:ext uri="{FF2B5EF4-FFF2-40B4-BE49-F238E27FC236}">
                    <a16:creationId xmlns:a16="http://schemas.microsoft.com/office/drawing/2014/main" id="{4F2B2E52-524B-CE50-AD59-8D4441D9BEB0}"/>
                  </a:ext>
                </a:extLst>
              </p:cNvPr>
              <p:cNvSpPr/>
              <p:nvPr/>
            </p:nvSpPr>
            <p:spPr>
              <a:xfrm>
                <a:off x="-4664364" y="1059890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4183" y="0"/>
                    </a:moveTo>
                    <a:cubicBezTo>
                      <a:pt x="2834" y="1282"/>
                      <a:pt x="1417" y="2564"/>
                      <a:pt x="0" y="3778"/>
                    </a:cubicBezTo>
                    <a:cubicBezTo>
                      <a:pt x="1417" y="2564"/>
                      <a:pt x="2834" y="1282"/>
                      <a:pt x="418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g3acbb144eea_1_6349">
                <a:extLst>
                  <a:ext uri="{FF2B5EF4-FFF2-40B4-BE49-F238E27FC236}">
                    <a16:creationId xmlns:a16="http://schemas.microsoft.com/office/drawing/2014/main" id="{C423C943-F75E-D351-7C24-B72D42697CEA}"/>
                  </a:ext>
                </a:extLst>
              </p:cNvPr>
              <p:cNvSpPr/>
              <p:nvPr/>
            </p:nvSpPr>
            <p:spPr>
              <a:xfrm>
                <a:off x="-4678398" y="1071360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4723" y="0"/>
                    </a:moveTo>
                    <a:cubicBezTo>
                      <a:pt x="3171" y="1214"/>
                      <a:pt x="1552" y="2361"/>
                      <a:pt x="0" y="3576"/>
                    </a:cubicBezTo>
                    <a:cubicBezTo>
                      <a:pt x="1619" y="2429"/>
                      <a:pt x="3171" y="1214"/>
                      <a:pt x="4723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g3acbb144eea_1_6349">
                <a:extLst>
                  <a:ext uri="{FF2B5EF4-FFF2-40B4-BE49-F238E27FC236}">
                    <a16:creationId xmlns:a16="http://schemas.microsoft.com/office/drawing/2014/main" id="{EA255A75-54AA-DC52-367B-6E3F1F638742}"/>
                  </a:ext>
                </a:extLst>
              </p:cNvPr>
              <p:cNvSpPr/>
              <p:nvPr/>
            </p:nvSpPr>
            <p:spPr>
              <a:xfrm>
                <a:off x="-4629483" y="1018599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2631" y="0"/>
                    </a:moveTo>
                    <a:cubicBezTo>
                      <a:pt x="1754" y="1417"/>
                      <a:pt x="877" y="2834"/>
                      <a:pt x="0" y="4183"/>
                    </a:cubicBezTo>
                    <a:cubicBezTo>
                      <a:pt x="877" y="2766"/>
                      <a:pt x="1754" y="1417"/>
                      <a:pt x="2631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g3acbb144eea_1_6349">
                <a:extLst>
                  <a:ext uri="{FF2B5EF4-FFF2-40B4-BE49-F238E27FC236}">
                    <a16:creationId xmlns:a16="http://schemas.microsoft.com/office/drawing/2014/main" id="{9951DF3B-D92E-E344-A574-89C355237119}"/>
                  </a:ext>
                </a:extLst>
              </p:cNvPr>
              <p:cNvSpPr/>
              <p:nvPr/>
            </p:nvSpPr>
            <p:spPr>
              <a:xfrm>
                <a:off x="-4620442" y="1002744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2092" y="0"/>
                    </a:moveTo>
                    <a:cubicBezTo>
                      <a:pt x="1417" y="1417"/>
                      <a:pt x="675" y="2834"/>
                      <a:pt x="0" y="4251"/>
                    </a:cubicBezTo>
                    <a:cubicBezTo>
                      <a:pt x="742" y="2834"/>
                      <a:pt x="1417" y="1417"/>
                      <a:pt x="209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g3acbb144eea_1_6349">
                <a:extLst>
                  <a:ext uri="{FF2B5EF4-FFF2-40B4-BE49-F238E27FC236}">
                    <a16:creationId xmlns:a16="http://schemas.microsoft.com/office/drawing/2014/main" id="{57294D76-D45B-4121-1E27-596D37F4E6B2}"/>
                  </a:ext>
                </a:extLst>
              </p:cNvPr>
              <p:cNvSpPr/>
              <p:nvPr/>
            </p:nvSpPr>
            <p:spPr>
              <a:xfrm>
                <a:off x="-4624760" y="1010773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2362" y="0"/>
                    </a:moveTo>
                    <a:cubicBezTo>
                      <a:pt x="1619" y="1417"/>
                      <a:pt x="810" y="2834"/>
                      <a:pt x="0" y="4251"/>
                    </a:cubicBezTo>
                    <a:cubicBezTo>
                      <a:pt x="810" y="2834"/>
                      <a:pt x="1619" y="1417"/>
                      <a:pt x="2362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g3acbb144eea_1_6349">
                <a:extLst>
                  <a:ext uri="{FF2B5EF4-FFF2-40B4-BE49-F238E27FC236}">
                    <a16:creationId xmlns:a16="http://schemas.microsoft.com/office/drawing/2014/main" id="{8360199E-2F16-EBE1-E7B3-111291E0FD0D}"/>
                  </a:ext>
                </a:extLst>
              </p:cNvPr>
              <p:cNvSpPr/>
              <p:nvPr/>
            </p:nvSpPr>
            <p:spPr>
              <a:xfrm>
                <a:off x="-4651478" y="1047273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3644" y="0"/>
                    </a:moveTo>
                    <a:cubicBezTo>
                      <a:pt x="2429" y="1349"/>
                      <a:pt x="1215" y="2631"/>
                      <a:pt x="0" y="3981"/>
                    </a:cubicBezTo>
                    <a:cubicBezTo>
                      <a:pt x="1215" y="2699"/>
                      <a:pt x="2429" y="1349"/>
                      <a:pt x="3644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g3acbb144eea_1_6349">
                <a:extLst>
                  <a:ext uri="{FF2B5EF4-FFF2-40B4-BE49-F238E27FC236}">
                    <a16:creationId xmlns:a16="http://schemas.microsoft.com/office/drawing/2014/main" id="{4823A649-4BED-DF5B-EBDB-A41B1A9F2CA1}"/>
                  </a:ext>
                </a:extLst>
              </p:cNvPr>
              <p:cNvSpPr/>
              <p:nvPr/>
            </p:nvSpPr>
            <p:spPr>
              <a:xfrm>
                <a:off x="-4693443" y="108154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5330" y="0"/>
                    </a:moveTo>
                    <a:cubicBezTo>
                      <a:pt x="3576" y="1079"/>
                      <a:pt x="1822" y="2226"/>
                      <a:pt x="0" y="3238"/>
                    </a:cubicBezTo>
                    <a:cubicBezTo>
                      <a:pt x="1822" y="2159"/>
                      <a:pt x="3576" y="1079"/>
                      <a:pt x="533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g3acbb144eea_1_6349">
                <a:extLst>
                  <a:ext uri="{FF2B5EF4-FFF2-40B4-BE49-F238E27FC236}">
                    <a16:creationId xmlns:a16="http://schemas.microsoft.com/office/drawing/2014/main" id="{B358A337-C449-7383-E7AD-849363E12DC4}"/>
                  </a:ext>
                </a:extLst>
              </p:cNvPr>
              <p:cNvSpPr/>
              <p:nvPr/>
            </p:nvSpPr>
            <p:spPr>
              <a:xfrm>
                <a:off x="-4701337" y="754931"/>
                <a:ext cx="5599" cy="3103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103" extrusionOk="0">
                    <a:moveTo>
                      <a:pt x="0" y="0"/>
                    </a:moveTo>
                    <a:cubicBezTo>
                      <a:pt x="1889" y="1012"/>
                      <a:pt x="3778" y="2024"/>
                      <a:pt x="5600" y="3104"/>
                    </a:cubicBezTo>
                    <a:cubicBezTo>
                      <a:pt x="3778" y="2024"/>
                      <a:pt x="1889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g3acbb144eea_1_6349">
                <a:extLst>
                  <a:ext uri="{FF2B5EF4-FFF2-40B4-BE49-F238E27FC236}">
                    <a16:creationId xmlns:a16="http://schemas.microsoft.com/office/drawing/2014/main" id="{18682E7B-66AB-1299-7A4A-2FC731482654}"/>
                  </a:ext>
                </a:extLst>
              </p:cNvPr>
              <p:cNvSpPr/>
              <p:nvPr/>
            </p:nvSpPr>
            <p:spPr>
              <a:xfrm>
                <a:off x="-4709433" y="750883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0" y="0"/>
                    </a:moveTo>
                    <a:cubicBezTo>
                      <a:pt x="1956" y="945"/>
                      <a:pt x="3980" y="1889"/>
                      <a:pt x="5870" y="2901"/>
                    </a:cubicBezTo>
                    <a:cubicBezTo>
                      <a:pt x="3913" y="1889"/>
                      <a:pt x="1956" y="94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g3acbb144eea_1_6349">
                <a:extLst>
                  <a:ext uri="{FF2B5EF4-FFF2-40B4-BE49-F238E27FC236}">
                    <a16:creationId xmlns:a16="http://schemas.microsoft.com/office/drawing/2014/main" id="{C3A6D9FD-1701-5C8C-C148-08AA124FB542}"/>
                  </a:ext>
                </a:extLst>
              </p:cNvPr>
              <p:cNvSpPr/>
              <p:nvPr/>
            </p:nvSpPr>
            <p:spPr>
              <a:xfrm>
                <a:off x="-4693443" y="759317"/>
                <a:ext cx="5329" cy="3238"/>
              </a:xfrm>
              <a:custGeom>
                <a:avLst/>
                <a:gdLst/>
                <a:ahLst/>
                <a:cxnLst/>
                <a:rect l="l" t="t" r="r" b="b"/>
                <a:pathLst>
                  <a:path w="5329" h="3238" extrusionOk="0">
                    <a:moveTo>
                      <a:pt x="0" y="0"/>
                    </a:moveTo>
                    <a:cubicBezTo>
                      <a:pt x="1822" y="1079"/>
                      <a:pt x="3576" y="2159"/>
                      <a:pt x="5330" y="3238"/>
                    </a:cubicBezTo>
                    <a:cubicBezTo>
                      <a:pt x="3576" y="2092"/>
                      <a:pt x="1822" y="101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g3acbb144eea_1_6349">
                <a:extLst>
                  <a:ext uri="{FF2B5EF4-FFF2-40B4-BE49-F238E27FC236}">
                    <a16:creationId xmlns:a16="http://schemas.microsoft.com/office/drawing/2014/main" id="{B8B351F2-D3F6-4834-B7C1-D36BFCD40849}"/>
                  </a:ext>
                </a:extLst>
              </p:cNvPr>
              <p:cNvSpPr/>
              <p:nvPr/>
            </p:nvSpPr>
            <p:spPr>
              <a:xfrm>
                <a:off x="-4678398" y="769167"/>
                <a:ext cx="472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3575" extrusionOk="0">
                    <a:moveTo>
                      <a:pt x="0" y="0"/>
                    </a:moveTo>
                    <a:cubicBezTo>
                      <a:pt x="1619" y="1147"/>
                      <a:pt x="3171" y="2361"/>
                      <a:pt x="4723" y="3576"/>
                    </a:cubicBezTo>
                    <a:cubicBezTo>
                      <a:pt x="3171" y="2361"/>
                      <a:pt x="1552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g3acbb144eea_1_6349">
                <a:extLst>
                  <a:ext uri="{FF2B5EF4-FFF2-40B4-BE49-F238E27FC236}">
                    <a16:creationId xmlns:a16="http://schemas.microsoft.com/office/drawing/2014/main" id="{A8046C5C-7B08-F90F-99C3-86D083F84949}"/>
                  </a:ext>
                </a:extLst>
              </p:cNvPr>
              <p:cNvSpPr/>
              <p:nvPr/>
            </p:nvSpPr>
            <p:spPr>
              <a:xfrm>
                <a:off x="-4664364" y="780367"/>
                <a:ext cx="4183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778" extrusionOk="0">
                    <a:moveTo>
                      <a:pt x="0" y="0"/>
                    </a:moveTo>
                    <a:cubicBezTo>
                      <a:pt x="1417" y="1214"/>
                      <a:pt x="2834" y="2496"/>
                      <a:pt x="4183" y="3778"/>
                    </a:cubicBezTo>
                    <a:cubicBezTo>
                      <a:pt x="2834" y="2496"/>
                      <a:pt x="1417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g3acbb144eea_1_6349">
                <a:extLst>
                  <a:ext uri="{FF2B5EF4-FFF2-40B4-BE49-F238E27FC236}">
                    <a16:creationId xmlns:a16="http://schemas.microsoft.com/office/drawing/2014/main" id="{320A4D7C-7298-32EC-C8E8-52F8DEA645EF}"/>
                  </a:ext>
                </a:extLst>
              </p:cNvPr>
              <p:cNvSpPr/>
              <p:nvPr/>
            </p:nvSpPr>
            <p:spPr>
              <a:xfrm>
                <a:off x="-4717732" y="747240"/>
                <a:ext cx="6207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2698" extrusionOk="0">
                    <a:moveTo>
                      <a:pt x="0" y="0"/>
                    </a:moveTo>
                    <a:cubicBezTo>
                      <a:pt x="2092" y="877"/>
                      <a:pt x="4115" y="1754"/>
                      <a:pt x="6207" y="2699"/>
                    </a:cubicBezTo>
                    <a:cubicBezTo>
                      <a:pt x="4183" y="1754"/>
                      <a:pt x="2092" y="87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g3acbb144eea_1_6349">
                <a:extLst>
                  <a:ext uri="{FF2B5EF4-FFF2-40B4-BE49-F238E27FC236}">
                    <a16:creationId xmlns:a16="http://schemas.microsoft.com/office/drawing/2014/main" id="{D7C5CBF0-A15F-732C-E1D3-A8DE53D25CD7}"/>
                  </a:ext>
                </a:extLst>
              </p:cNvPr>
              <p:cNvSpPr/>
              <p:nvPr/>
            </p:nvSpPr>
            <p:spPr>
              <a:xfrm>
                <a:off x="-4685819" y="764039"/>
                <a:ext cx="4992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3373" extrusionOk="0">
                    <a:moveTo>
                      <a:pt x="0" y="0"/>
                    </a:moveTo>
                    <a:cubicBezTo>
                      <a:pt x="1687" y="1080"/>
                      <a:pt x="3373" y="2226"/>
                      <a:pt x="4993" y="3373"/>
                    </a:cubicBezTo>
                    <a:cubicBezTo>
                      <a:pt x="3306" y="2226"/>
                      <a:pt x="1687" y="108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g3acbb144eea_1_6349">
                <a:extLst>
                  <a:ext uri="{FF2B5EF4-FFF2-40B4-BE49-F238E27FC236}">
                    <a16:creationId xmlns:a16="http://schemas.microsoft.com/office/drawing/2014/main" id="{B4EC33FB-86C4-6689-7E10-E161E964673F}"/>
                  </a:ext>
                </a:extLst>
              </p:cNvPr>
              <p:cNvSpPr/>
              <p:nvPr/>
            </p:nvSpPr>
            <p:spPr>
              <a:xfrm>
                <a:off x="-4743775" y="738806"/>
                <a:ext cx="7151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1956" extrusionOk="0">
                    <a:moveTo>
                      <a:pt x="0" y="0"/>
                    </a:moveTo>
                    <a:cubicBezTo>
                      <a:pt x="2429" y="607"/>
                      <a:pt x="4790" y="1214"/>
                      <a:pt x="7152" y="1957"/>
                    </a:cubicBezTo>
                    <a:cubicBezTo>
                      <a:pt x="4790" y="1282"/>
                      <a:pt x="2429" y="60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g3acbb144eea_1_6349">
                <a:extLst>
                  <a:ext uri="{FF2B5EF4-FFF2-40B4-BE49-F238E27FC236}">
                    <a16:creationId xmlns:a16="http://schemas.microsoft.com/office/drawing/2014/main" id="{2F74C2C4-E2DF-E85A-CE7A-50AF5F89296B}"/>
                  </a:ext>
                </a:extLst>
              </p:cNvPr>
              <p:cNvSpPr/>
              <p:nvPr/>
            </p:nvSpPr>
            <p:spPr>
              <a:xfrm>
                <a:off x="-4771235" y="734151"/>
                <a:ext cx="8298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1012" extrusionOk="0">
                    <a:moveTo>
                      <a:pt x="0" y="0"/>
                    </a:moveTo>
                    <a:cubicBezTo>
                      <a:pt x="2766" y="270"/>
                      <a:pt x="5600" y="607"/>
                      <a:pt x="8299" y="1012"/>
                    </a:cubicBezTo>
                    <a:cubicBezTo>
                      <a:pt x="5532" y="607"/>
                      <a:pt x="2766" y="270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g3acbb144eea_1_6349">
                <a:extLst>
                  <a:ext uri="{FF2B5EF4-FFF2-40B4-BE49-F238E27FC236}">
                    <a16:creationId xmlns:a16="http://schemas.microsoft.com/office/drawing/2014/main" id="{8BDD5B36-9027-2F10-6822-BF4193F64F27}"/>
                  </a:ext>
                </a:extLst>
              </p:cNvPr>
              <p:cNvSpPr/>
              <p:nvPr/>
            </p:nvSpPr>
            <p:spPr>
              <a:xfrm>
                <a:off x="-4761924" y="735230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0" y="0"/>
                    </a:moveTo>
                    <a:cubicBezTo>
                      <a:pt x="2631" y="405"/>
                      <a:pt x="5263" y="810"/>
                      <a:pt x="7894" y="1349"/>
                    </a:cubicBezTo>
                    <a:cubicBezTo>
                      <a:pt x="5263" y="877"/>
                      <a:pt x="2631" y="40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g3acbb144eea_1_6349">
                <a:extLst>
                  <a:ext uri="{FF2B5EF4-FFF2-40B4-BE49-F238E27FC236}">
                    <a16:creationId xmlns:a16="http://schemas.microsoft.com/office/drawing/2014/main" id="{1665D590-4235-4A73-D262-AD65B06A3A6A}"/>
                  </a:ext>
                </a:extLst>
              </p:cNvPr>
              <p:cNvSpPr/>
              <p:nvPr/>
            </p:nvSpPr>
            <p:spPr>
              <a:xfrm>
                <a:off x="-4600741" y="931632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270" y="0"/>
                    </a:moveTo>
                    <a:cubicBezTo>
                      <a:pt x="270" y="1147"/>
                      <a:pt x="68" y="2294"/>
                      <a:pt x="0" y="3441"/>
                    </a:cubicBezTo>
                    <a:cubicBezTo>
                      <a:pt x="68" y="2294"/>
                      <a:pt x="203" y="1147"/>
                      <a:pt x="27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g3acbb144eea_1_6349">
                <a:extLst>
                  <a:ext uri="{FF2B5EF4-FFF2-40B4-BE49-F238E27FC236}">
                    <a16:creationId xmlns:a16="http://schemas.microsoft.com/office/drawing/2014/main" id="{7DB1A9E5-BF29-DF55-409D-C957B3C7F40A}"/>
                  </a:ext>
                </a:extLst>
              </p:cNvPr>
              <p:cNvSpPr/>
              <p:nvPr/>
            </p:nvSpPr>
            <p:spPr>
              <a:xfrm>
                <a:off x="-4780680" y="733544"/>
                <a:ext cx="8838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838" h="607" extrusionOk="0">
                    <a:moveTo>
                      <a:pt x="0" y="0"/>
                    </a:moveTo>
                    <a:cubicBezTo>
                      <a:pt x="2969" y="135"/>
                      <a:pt x="5937" y="337"/>
                      <a:pt x="8838" y="607"/>
                    </a:cubicBezTo>
                    <a:cubicBezTo>
                      <a:pt x="5937" y="337"/>
                      <a:pt x="2969" y="135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g3acbb144eea_1_6349">
                <a:extLst>
                  <a:ext uri="{FF2B5EF4-FFF2-40B4-BE49-F238E27FC236}">
                    <a16:creationId xmlns:a16="http://schemas.microsoft.com/office/drawing/2014/main" id="{B6B8B4F9-55F9-F201-EEA7-C715A112F3BB}"/>
                  </a:ext>
                </a:extLst>
              </p:cNvPr>
              <p:cNvSpPr/>
              <p:nvPr/>
            </p:nvSpPr>
            <p:spPr>
              <a:xfrm>
                <a:off x="-4752748" y="736782"/>
                <a:ext cx="7488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619" extrusionOk="0">
                    <a:moveTo>
                      <a:pt x="0" y="0"/>
                    </a:moveTo>
                    <a:cubicBezTo>
                      <a:pt x="2496" y="472"/>
                      <a:pt x="4993" y="1079"/>
                      <a:pt x="7489" y="1619"/>
                    </a:cubicBezTo>
                    <a:cubicBezTo>
                      <a:pt x="4993" y="1012"/>
                      <a:pt x="2496" y="47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g3acbb144eea_1_6349">
                <a:extLst>
                  <a:ext uri="{FF2B5EF4-FFF2-40B4-BE49-F238E27FC236}">
                    <a16:creationId xmlns:a16="http://schemas.microsoft.com/office/drawing/2014/main" id="{24982691-7D03-0BA9-A4BA-34051E431759}"/>
                  </a:ext>
                </a:extLst>
              </p:cNvPr>
              <p:cNvSpPr/>
              <p:nvPr/>
            </p:nvSpPr>
            <p:spPr>
              <a:xfrm>
                <a:off x="-4734869" y="741235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0" y="0"/>
                    </a:moveTo>
                    <a:cubicBezTo>
                      <a:pt x="2294" y="675"/>
                      <a:pt x="4588" y="1417"/>
                      <a:pt x="6814" y="2226"/>
                    </a:cubicBezTo>
                    <a:cubicBezTo>
                      <a:pt x="4588" y="1484"/>
                      <a:pt x="2294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g3acbb144eea_1_6349">
                <a:extLst>
                  <a:ext uri="{FF2B5EF4-FFF2-40B4-BE49-F238E27FC236}">
                    <a16:creationId xmlns:a16="http://schemas.microsoft.com/office/drawing/2014/main" id="{9D21CE59-F156-FA5E-94AF-0B4D839B2DCD}"/>
                  </a:ext>
                </a:extLst>
              </p:cNvPr>
              <p:cNvSpPr/>
              <p:nvPr/>
            </p:nvSpPr>
            <p:spPr>
              <a:xfrm>
                <a:off x="-4657752" y="786439"/>
                <a:ext cx="3913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3913" h="3913" extrusionOk="0">
                    <a:moveTo>
                      <a:pt x="0" y="0"/>
                    </a:moveTo>
                    <a:cubicBezTo>
                      <a:pt x="1349" y="1282"/>
                      <a:pt x="2631" y="2564"/>
                      <a:pt x="3913" y="3913"/>
                    </a:cubicBezTo>
                    <a:cubicBezTo>
                      <a:pt x="2631" y="2564"/>
                      <a:pt x="1349" y="128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g3acbb144eea_1_6349">
                <a:extLst>
                  <a:ext uri="{FF2B5EF4-FFF2-40B4-BE49-F238E27FC236}">
                    <a16:creationId xmlns:a16="http://schemas.microsoft.com/office/drawing/2014/main" id="{EDC4401D-C443-DE87-8008-E4160F3904E7}"/>
                  </a:ext>
                </a:extLst>
              </p:cNvPr>
              <p:cNvSpPr/>
              <p:nvPr/>
            </p:nvSpPr>
            <p:spPr>
              <a:xfrm>
                <a:off x="-4726233" y="744069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0" y="0"/>
                    </a:moveTo>
                    <a:cubicBezTo>
                      <a:pt x="2159" y="742"/>
                      <a:pt x="4318" y="1619"/>
                      <a:pt x="6477" y="2429"/>
                    </a:cubicBezTo>
                    <a:cubicBezTo>
                      <a:pt x="4318" y="1552"/>
                      <a:pt x="2159" y="742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g3acbb144eea_1_6349">
                <a:extLst>
                  <a:ext uri="{FF2B5EF4-FFF2-40B4-BE49-F238E27FC236}">
                    <a16:creationId xmlns:a16="http://schemas.microsoft.com/office/drawing/2014/main" id="{02B38358-0E19-84E2-9122-7FF143CD7E50}"/>
                  </a:ext>
                </a:extLst>
              </p:cNvPr>
              <p:cNvSpPr/>
              <p:nvPr/>
            </p:nvSpPr>
            <p:spPr>
              <a:xfrm>
                <a:off x="-4607218" y="871247"/>
                <a:ext cx="1146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4250" extrusionOk="0">
                    <a:moveTo>
                      <a:pt x="0" y="0"/>
                    </a:moveTo>
                    <a:cubicBezTo>
                      <a:pt x="405" y="1417"/>
                      <a:pt x="810" y="2834"/>
                      <a:pt x="1147" y="4251"/>
                    </a:cubicBezTo>
                    <a:cubicBezTo>
                      <a:pt x="810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2" name="Google Shape;12532;g3acbb144eea_1_6349">
                <a:extLst>
                  <a:ext uri="{FF2B5EF4-FFF2-40B4-BE49-F238E27FC236}">
                    <a16:creationId xmlns:a16="http://schemas.microsoft.com/office/drawing/2014/main" id="{B984C847-C47E-A0D8-2367-0026F61BAF54}"/>
                  </a:ext>
                </a:extLst>
              </p:cNvPr>
              <p:cNvSpPr/>
              <p:nvPr/>
            </p:nvSpPr>
            <p:spPr>
              <a:xfrm>
                <a:off x="-4609917" y="862341"/>
                <a:ext cx="1416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317" extrusionOk="0">
                    <a:moveTo>
                      <a:pt x="0" y="0"/>
                    </a:moveTo>
                    <a:cubicBezTo>
                      <a:pt x="472" y="1417"/>
                      <a:pt x="945" y="2834"/>
                      <a:pt x="1417" y="4318"/>
                    </a:cubicBezTo>
                    <a:cubicBezTo>
                      <a:pt x="945" y="2901"/>
                      <a:pt x="472" y="148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3" name="Google Shape;12533;g3acbb144eea_1_6349">
                <a:extLst>
                  <a:ext uri="{FF2B5EF4-FFF2-40B4-BE49-F238E27FC236}">
                    <a16:creationId xmlns:a16="http://schemas.microsoft.com/office/drawing/2014/main" id="{3468AFA9-3AC5-F4B5-6391-E4E605C57144}"/>
                  </a:ext>
                </a:extLst>
              </p:cNvPr>
              <p:cNvSpPr/>
              <p:nvPr/>
            </p:nvSpPr>
            <p:spPr>
              <a:xfrm>
                <a:off x="-4604924" y="880288"/>
                <a:ext cx="944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250" extrusionOk="0">
                    <a:moveTo>
                      <a:pt x="0" y="0"/>
                    </a:moveTo>
                    <a:cubicBezTo>
                      <a:pt x="337" y="1417"/>
                      <a:pt x="675" y="2834"/>
                      <a:pt x="945" y="4251"/>
                    </a:cubicBezTo>
                    <a:cubicBezTo>
                      <a:pt x="675" y="2834"/>
                      <a:pt x="337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g3acbb144eea_1_6349">
                <a:extLst>
                  <a:ext uri="{FF2B5EF4-FFF2-40B4-BE49-F238E27FC236}">
                    <a16:creationId xmlns:a16="http://schemas.microsoft.com/office/drawing/2014/main" id="{05A250F4-C27D-7FC7-F150-2DD115DE0510}"/>
                  </a:ext>
                </a:extLst>
              </p:cNvPr>
              <p:cNvSpPr/>
              <p:nvPr/>
            </p:nvSpPr>
            <p:spPr>
              <a:xfrm>
                <a:off x="-4600741" y="909030"/>
                <a:ext cx="270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440" extrusionOk="0">
                    <a:moveTo>
                      <a:pt x="0" y="0"/>
                    </a:moveTo>
                    <a:cubicBezTo>
                      <a:pt x="68" y="1147"/>
                      <a:pt x="203" y="2294"/>
                      <a:pt x="270" y="3441"/>
                    </a:cubicBezTo>
                    <a:cubicBezTo>
                      <a:pt x="270" y="2294"/>
                      <a:pt x="68" y="114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g3acbb144eea_1_6349">
                <a:extLst>
                  <a:ext uri="{FF2B5EF4-FFF2-40B4-BE49-F238E27FC236}">
                    <a16:creationId xmlns:a16="http://schemas.microsoft.com/office/drawing/2014/main" id="{BFBB2EE5-5085-4A5D-EF1F-50A7BF15271D}"/>
                  </a:ext>
                </a:extLst>
              </p:cNvPr>
              <p:cNvSpPr/>
              <p:nvPr/>
            </p:nvSpPr>
            <p:spPr>
              <a:xfrm>
                <a:off x="-4616596" y="845272"/>
                <a:ext cx="1888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250" extrusionOk="0">
                    <a:moveTo>
                      <a:pt x="0" y="0"/>
                    </a:moveTo>
                    <a:cubicBezTo>
                      <a:pt x="607" y="1417"/>
                      <a:pt x="1282" y="2834"/>
                      <a:pt x="1889" y="4251"/>
                    </a:cubicBezTo>
                    <a:cubicBezTo>
                      <a:pt x="1282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g3acbb144eea_1_6349">
                <a:extLst>
                  <a:ext uri="{FF2B5EF4-FFF2-40B4-BE49-F238E27FC236}">
                    <a16:creationId xmlns:a16="http://schemas.microsoft.com/office/drawing/2014/main" id="{637B4D9A-E4AE-AD7F-8AFD-4402174066D2}"/>
                  </a:ext>
                </a:extLst>
              </p:cNvPr>
              <p:cNvSpPr/>
              <p:nvPr/>
            </p:nvSpPr>
            <p:spPr>
              <a:xfrm>
                <a:off x="-4601686" y="899112"/>
                <a:ext cx="472" cy="391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913" extrusionOk="0">
                    <a:moveTo>
                      <a:pt x="0" y="0"/>
                    </a:moveTo>
                    <a:cubicBezTo>
                      <a:pt x="135" y="1282"/>
                      <a:pt x="338" y="2564"/>
                      <a:pt x="472" y="3913"/>
                    </a:cubicBezTo>
                    <a:cubicBezTo>
                      <a:pt x="338" y="2631"/>
                      <a:pt x="13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7" name="Google Shape;12537;g3acbb144eea_1_6349">
                <a:extLst>
                  <a:ext uri="{FF2B5EF4-FFF2-40B4-BE49-F238E27FC236}">
                    <a16:creationId xmlns:a16="http://schemas.microsoft.com/office/drawing/2014/main" id="{383D55F7-E47C-B7FF-8C5C-1F30A51006D0}"/>
                  </a:ext>
                </a:extLst>
              </p:cNvPr>
              <p:cNvSpPr/>
              <p:nvPr/>
            </p:nvSpPr>
            <p:spPr>
              <a:xfrm>
                <a:off x="-4603102" y="889531"/>
                <a:ext cx="742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115" extrusionOk="0">
                    <a:moveTo>
                      <a:pt x="0" y="0"/>
                    </a:moveTo>
                    <a:cubicBezTo>
                      <a:pt x="270" y="1349"/>
                      <a:pt x="472" y="2699"/>
                      <a:pt x="742" y="4116"/>
                    </a:cubicBezTo>
                    <a:cubicBezTo>
                      <a:pt x="539" y="2766"/>
                      <a:pt x="270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8" name="Google Shape;12538;g3acbb144eea_1_6349">
                <a:extLst>
                  <a:ext uri="{FF2B5EF4-FFF2-40B4-BE49-F238E27FC236}">
                    <a16:creationId xmlns:a16="http://schemas.microsoft.com/office/drawing/2014/main" id="{7745968D-D465-BA47-A3B0-44FB25191B25}"/>
                  </a:ext>
                </a:extLst>
              </p:cNvPr>
              <p:cNvSpPr/>
              <p:nvPr/>
            </p:nvSpPr>
            <p:spPr>
              <a:xfrm>
                <a:off x="-4651478" y="792849"/>
                <a:ext cx="3643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3980" extrusionOk="0">
                    <a:moveTo>
                      <a:pt x="0" y="0"/>
                    </a:moveTo>
                    <a:cubicBezTo>
                      <a:pt x="1215" y="1282"/>
                      <a:pt x="2429" y="2631"/>
                      <a:pt x="3644" y="3981"/>
                    </a:cubicBezTo>
                    <a:cubicBezTo>
                      <a:pt x="2429" y="2631"/>
                      <a:pt x="121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9" name="Google Shape;12539;g3acbb144eea_1_6349">
                <a:extLst>
                  <a:ext uri="{FF2B5EF4-FFF2-40B4-BE49-F238E27FC236}">
                    <a16:creationId xmlns:a16="http://schemas.microsoft.com/office/drawing/2014/main" id="{62BF2CDA-DEB2-A13F-461A-5BEE89C046D8}"/>
                  </a:ext>
                </a:extLst>
              </p:cNvPr>
              <p:cNvSpPr/>
              <p:nvPr/>
            </p:nvSpPr>
            <p:spPr>
              <a:xfrm>
                <a:off x="-4639806" y="806477"/>
                <a:ext cx="310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15" extrusionOk="0">
                    <a:moveTo>
                      <a:pt x="0" y="0"/>
                    </a:moveTo>
                    <a:cubicBezTo>
                      <a:pt x="1079" y="1349"/>
                      <a:pt x="2092" y="2699"/>
                      <a:pt x="3103" y="4116"/>
                    </a:cubicBezTo>
                    <a:cubicBezTo>
                      <a:pt x="2092" y="2699"/>
                      <a:pt x="1012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0" name="Google Shape;12540;g3acbb144eea_1_6349">
                <a:extLst>
                  <a:ext uri="{FF2B5EF4-FFF2-40B4-BE49-F238E27FC236}">
                    <a16:creationId xmlns:a16="http://schemas.microsoft.com/office/drawing/2014/main" id="{B65E82A6-0731-11C7-8AC4-4D25DC87ED1E}"/>
                  </a:ext>
                </a:extLst>
              </p:cNvPr>
              <p:cNvSpPr/>
              <p:nvPr/>
            </p:nvSpPr>
            <p:spPr>
              <a:xfrm>
                <a:off x="-4620510" y="837041"/>
                <a:ext cx="209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4250" extrusionOk="0">
                    <a:moveTo>
                      <a:pt x="0" y="0"/>
                    </a:moveTo>
                    <a:cubicBezTo>
                      <a:pt x="742" y="1417"/>
                      <a:pt x="1417" y="2834"/>
                      <a:pt x="2092" y="4251"/>
                    </a:cubicBezTo>
                    <a:cubicBezTo>
                      <a:pt x="1417" y="2834"/>
                      <a:pt x="675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g3acbb144eea_1_6349">
                <a:extLst>
                  <a:ext uri="{FF2B5EF4-FFF2-40B4-BE49-F238E27FC236}">
                    <a16:creationId xmlns:a16="http://schemas.microsoft.com/office/drawing/2014/main" id="{38AA8B78-050D-8D3C-A6CD-4BB3087EC857}"/>
                  </a:ext>
                </a:extLst>
              </p:cNvPr>
              <p:cNvSpPr/>
              <p:nvPr/>
            </p:nvSpPr>
            <p:spPr>
              <a:xfrm>
                <a:off x="-4645473" y="799528"/>
                <a:ext cx="3373" cy="4048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4048" extrusionOk="0">
                    <a:moveTo>
                      <a:pt x="0" y="0"/>
                    </a:moveTo>
                    <a:cubicBezTo>
                      <a:pt x="1147" y="1349"/>
                      <a:pt x="2294" y="2699"/>
                      <a:pt x="3373" y="4048"/>
                    </a:cubicBezTo>
                    <a:cubicBezTo>
                      <a:pt x="2294" y="2699"/>
                      <a:pt x="114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g3acbb144eea_1_6349">
                <a:extLst>
                  <a:ext uri="{FF2B5EF4-FFF2-40B4-BE49-F238E27FC236}">
                    <a16:creationId xmlns:a16="http://schemas.microsoft.com/office/drawing/2014/main" id="{EEC97168-48C2-CB84-DEB5-B96DEBC2A567}"/>
                  </a:ext>
                </a:extLst>
              </p:cNvPr>
              <p:cNvSpPr/>
              <p:nvPr/>
            </p:nvSpPr>
            <p:spPr>
              <a:xfrm>
                <a:off x="-4634408" y="813764"/>
                <a:ext cx="2833" cy="4115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115" extrusionOk="0">
                    <a:moveTo>
                      <a:pt x="0" y="0"/>
                    </a:moveTo>
                    <a:cubicBezTo>
                      <a:pt x="945" y="1349"/>
                      <a:pt x="1889" y="2766"/>
                      <a:pt x="2834" y="4116"/>
                    </a:cubicBezTo>
                    <a:cubicBezTo>
                      <a:pt x="1889" y="2699"/>
                      <a:pt x="945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g3acbb144eea_1_6349">
                <a:extLst>
                  <a:ext uri="{FF2B5EF4-FFF2-40B4-BE49-F238E27FC236}">
                    <a16:creationId xmlns:a16="http://schemas.microsoft.com/office/drawing/2014/main" id="{C96A1528-1A69-E9E6-EF76-EF5DF57DFDBD}"/>
                  </a:ext>
                </a:extLst>
              </p:cNvPr>
              <p:cNvSpPr/>
              <p:nvPr/>
            </p:nvSpPr>
            <p:spPr>
              <a:xfrm>
                <a:off x="-4624760" y="829012"/>
                <a:ext cx="2361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4250" extrusionOk="0">
                    <a:moveTo>
                      <a:pt x="0" y="0"/>
                    </a:moveTo>
                    <a:cubicBezTo>
                      <a:pt x="810" y="1417"/>
                      <a:pt x="1619" y="2834"/>
                      <a:pt x="2362" y="4251"/>
                    </a:cubicBezTo>
                    <a:cubicBezTo>
                      <a:pt x="1619" y="2834"/>
                      <a:pt x="810" y="1417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g3acbb144eea_1_6349">
                <a:extLst>
                  <a:ext uri="{FF2B5EF4-FFF2-40B4-BE49-F238E27FC236}">
                    <a16:creationId xmlns:a16="http://schemas.microsoft.com/office/drawing/2014/main" id="{83DC56B5-F5F3-B4B5-C252-5B276993A259}"/>
                  </a:ext>
                </a:extLst>
              </p:cNvPr>
              <p:cNvSpPr/>
              <p:nvPr/>
            </p:nvSpPr>
            <p:spPr>
              <a:xfrm>
                <a:off x="-4629415" y="821253"/>
                <a:ext cx="2631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4183" extrusionOk="0">
                    <a:moveTo>
                      <a:pt x="0" y="0"/>
                    </a:moveTo>
                    <a:cubicBezTo>
                      <a:pt x="877" y="1417"/>
                      <a:pt x="1754" y="2766"/>
                      <a:pt x="2631" y="4183"/>
                    </a:cubicBezTo>
                    <a:cubicBezTo>
                      <a:pt x="1822" y="2766"/>
                      <a:pt x="877" y="1349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g3acbb144eea_1_6349">
                <a:extLst>
                  <a:ext uri="{FF2B5EF4-FFF2-40B4-BE49-F238E27FC236}">
                    <a16:creationId xmlns:a16="http://schemas.microsoft.com/office/drawing/2014/main" id="{21FEBB0D-1A1C-12BE-3E56-7CF17BA2F83A}"/>
                  </a:ext>
                </a:extLst>
              </p:cNvPr>
              <p:cNvSpPr/>
              <p:nvPr/>
            </p:nvSpPr>
            <p:spPr>
              <a:xfrm>
                <a:off x="-4671246" y="774565"/>
                <a:ext cx="4453" cy="3710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3710" extrusionOk="0">
                    <a:moveTo>
                      <a:pt x="0" y="0"/>
                    </a:moveTo>
                    <a:cubicBezTo>
                      <a:pt x="1485" y="1214"/>
                      <a:pt x="2969" y="2429"/>
                      <a:pt x="4453" y="3711"/>
                    </a:cubicBezTo>
                    <a:cubicBezTo>
                      <a:pt x="2969" y="2429"/>
                      <a:pt x="1485" y="1214"/>
                      <a:pt x="0" y="0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g3acbb144eea_1_6349">
                <a:extLst>
                  <a:ext uri="{FF2B5EF4-FFF2-40B4-BE49-F238E27FC236}">
                    <a16:creationId xmlns:a16="http://schemas.microsoft.com/office/drawing/2014/main" id="{E1CD7DE4-AAA5-FA57-0CD2-D1F298EDB79A}"/>
                  </a:ext>
                </a:extLst>
              </p:cNvPr>
              <p:cNvSpPr/>
              <p:nvPr/>
            </p:nvSpPr>
            <p:spPr>
              <a:xfrm>
                <a:off x="-4697491" y="1086068"/>
                <a:ext cx="1753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012" extrusionOk="0">
                    <a:moveTo>
                      <a:pt x="67" y="1012"/>
                    </a:moveTo>
                    <a:cubicBezTo>
                      <a:pt x="675" y="675"/>
                      <a:pt x="1214" y="337"/>
                      <a:pt x="1754" y="0"/>
                    </a:cubicBezTo>
                    <a:cubicBezTo>
                      <a:pt x="1147" y="337"/>
                      <a:pt x="539" y="675"/>
                      <a:pt x="0" y="1012"/>
                    </a:cubicBezTo>
                    <a:lnTo>
                      <a:pt x="67" y="101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g3acbb144eea_1_6349">
                <a:extLst>
                  <a:ext uri="{FF2B5EF4-FFF2-40B4-BE49-F238E27FC236}">
                    <a16:creationId xmlns:a16="http://schemas.microsoft.com/office/drawing/2014/main" id="{5266DF88-687C-C0CE-440D-5B79F71F0C13}"/>
                  </a:ext>
                </a:extLst>
              </p:cNvPr>
              <p:cNvSpPr/>
              <p:nvPr/>
            </p:nvSpPr>
            <p:spPr>
              <a:xfrm>
                <a:off x="-4616596" y="994445"/>
                <a:ext cx="1888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4317" extrusionOk="0">
                    <a:moveTo>
                      <a:pt x="0" y="4318"/>
                    </a:moveTo>
                    <a:cubicBezTo>
                      <a:pt x="607" y="2901"/>
                      <a:pt x="1282" y="1484"/>
                      <a:pt x="1889" y="0"/>
                    </a:cubicBezTo>
                    <a:cubicBezTo>
                      <a:pt x="1821" y="135"/>
                      <a:pt x="1754" y="337"/>
                      <a:pt x="1687" y="472"/>
                    </a:cubicBezTo>
                    <a:cubicBezTo>
                      <a:pt x="1147" y="1754"/>
                      <a:pt x="607" y="3036"/>
                      <a:pt x="0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g3acbb144eea_1_6349">
                <a:extLst>
                  <a:ext uri="{FF2B5EF4-FFF2-40B4-BE49-F238E27FC236}">
                    <a16:creationId xmlns:a16="http://schemas.microsoft.com/office/drawing/2014/main" id="{5D9D76A1-87D8-B7FE-E63E-95DC06427EB3}"/>
                  </a:ext>
                </a:extLst>
              </p:cNvPr>
              <p:cNvSpPr/>
              <p:nvPr/>
            </p:nvSpPr>
            <p:spPr>
              <a:xfrm>
                <a:off x="-4600269" y="921444"/>
                <a:ext cx="6746" cy="1214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214" extrusionOk="0">
                    <a:moveTo>
                      <a:pt x="0" y="1214"/>
                    </a:moveTo>
                    <a:cubicBezTo>
                      <a:pt x="0" y="1214"/>
                      <a:pt x="0" y="810"/>
                      <a:pt x="0" y="607"/>
                    </a:cubicBezTo>
                    <a:cubicBezTo>
                      <a:pt x="0" y="405"/>
                      <a:pt x="0" y="202"/>
                      <a:pt x="0" y="0"/>
                    </a:cubicBezTo>
                    <a:cubicBezTo>
                      <a:pt x="0" y="202"/>
                      <a:pt x="0" y="405"/>
                      <a:pt x="0" y="607"/>
                    </a:cubicBezTo>
                    <a:cubicBezTo>
                      <a:pt x="0" y="810"/>
                      <a:pt x="0" y="1012"/>
                      <a:pt x="0" y="1214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9" name="Google Shape;12549;g3acbb144eea_1_6349">
                <a:extLst>
                  <a:ext uri="{FF2B5EF4-FFF2-40B4-BE49-F238E27FC236}">
                    <a16:creationId xmlns:a16="http://schemas.microsoft.com/office/drawing/2014/main" id="{6D3762B6-F6CE-6885-1650-64A605FD01CD}"/>
                  </a:ext>
                </a:extLst>
              </p:cNvPr>
              <p:cNvSpPr/>
              <p:nvPr/>
            </p:nvSpPr>
            <p:spPr>
              <a:xfrm>
                <a:off x="-4607218" y="968537"/>
                <a:ext cx="121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317" extrusionOk="0">
                    <a:moveTo>
                      <a:pt x="0" y="4318"/>
                    </a:moveTo>
                    <a:cubicBezTo>
                      <a:pt x="405" y="2901"/>
                      <a:pt x="810" y="1484"/>
                      <a:pt x="1214" y="0"/>
                    </a:cubicBezTo>
                    <a:cubicBezTo>
                      <a:pt x="1214" y="202"/>
                      <a:pt x="1079" y="405"/>
                      <a:pt x="1079" y="540"/>
                    </a:cubicBezTo>
                    <a:cubicBezTo>
                      <a:pt x="742" y="1822"/>
                      <a:pt x="405" y="3036"/>
                      <a:pt x="67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g3acbb144eea_1_6349">
                <a:extLst>
                  <a:ext uri="{FF2B5EF4-FFF2-40B4-BE49-F238E27FC236}">
                    <a16:creationId xmlns:a16="http://schemas.microsoft.com/office/drawing/2014/main" id="{19DB6DBD-F18B-D018-0780-5B4B8FB4FC20}"/>
                  </a:ext>
                </a:extLst>
              </p:cNvPr>
              <p:cNvSpPr/>
              <p:nvPr/>
            </p:nvSpPr>
            <p:spPr>
              <a:xfrm>
                <a:off x="-4613021" y="853705"/>
                <a:ext cx="1619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317" extrusionOk="0">
                    <a:moveTo>
                      <a:pt x="1619" y="4318"/>
                    </a:moveTo>
                    <a:cubicBezTo>
                      <a:pt x="1080" y="2901"/>
                      <a:pt x="540" y="1417"/>
                      <a:pt x="0" y="0"/>
                    </a:cubicBezTo>
                    <a:cubicBezTo>
                      <a:pt x="135" y="337"/>
                      <a:pt x="270" y="742"/>
                      <a:pt x="405" y="1080"/>
                    </a:cubicBezTo>
                    <a:cubicBezTo>
                      <a:pt x="810" y="2159"/>
                      <a:pt x="1214" y="3239"/>
                      <a:pt x="1619" y="4251"/>
                    </a:cubicBez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g3acbb144eea_1_6349">
                <a:extLst>
                  <a:ext uri="{FF2B5EF4-FFF2-40B4-BE49-F238E27FC236}">
                    <a16:creationId xmlns:a16="http://schemas.microsoft.com/office/drawing/2014/main" id="{B11D8774-375D-965B-8105-D2ED37E5EC4F}"/>
                  </a:ext>
                </a:extLst>
              </p:cNvPr>
              <p:cNvSpPr/>
              <p:nvPr/>
            </p:nvSpPr>
            <p:spPr>
              <a:xfrm>
                <a:off x="-5227188" y="733274"/>
                <a:ext cx="11199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1199" h="337" extrusionOk="0">
                    <a:moveTo>
                      <a:pt x="0" y="0"/>
                    </a:moveTo>
                    <a:lnTo>
                      <a:pt x="0" y="337"/>
                    </a:lnTo>
                    <a:cubicBezTo>
                      <a:pt x="3711" y="135"/>
                      <a:pt x="7489" y="0"/>
                      <a:pt x="1120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g3acbb144eea_1_6349">
                <a:extLst>
                  <a:ext uri="{FF2B5EF4-FFF2-40B4-BE49-F238E27FC236}">
                    <a16:creationId xmlns:a16="http://schemas.microsoft.com/office/drawing/2014/main" id="{01CA4BC1-71A2-199E-F3E4-D293CB149F50}"/>
                  </a:ext>
                </a:extLst>
              </p:cNvPr>
              <p:cNvSpPr/>
              <p:nvPr/>
            </p:nvSpPr>
            <p:spPr>
              <a:xfrm>
                <a:off x="-4788979" y="733341"/>
                <a:ext cx="8298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8298" h="202" extrusionOk="0">
                    <a:moveTo>
                      <a:pt x="8299" y="202"/>
                    </a:moveTo>
                    <a:lnTo>
                      <a:pt x="8299" y="202"/>
                    </a:lnTo>
                    <a:lnTo>
                      <a:pt x="8299" y="0"/>
                    </a:lnTo>
                    <a:lnTo>
                      <a:pt x="0" y="0"/>
                    </a:lnTo>
                    <a:cubicBezTo>
                      <a:pt x="2766" y="0"/>
                      <a:pt x="5532" y="67"/>
                      <a:pt x="8299" y="202"/>
                    </a:cubicBezTo>
                    <a:lnTo>
                      <a:pt x="8299" y="202"/>
                    </a:lnTo>
                    <a:close/>
                  </a:path>
                </a:pathLst>
              </a:custGeom>
              <a:solidFill>
                <a:srgbClr val="8F3411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53" name="Google Shape;12553;g3acbb144eea_1_6349">
                <a:extLst>
                  <a:ext uri="{FF2B5EF4-FFF2-40B4-BE49-F238E27FC236}">
                    <a16:creationId xmlns:a16="http://schemas.microsoft.com/office/drawing/2014/main" id="{2F8642F8-8081-4AF5-347D-288257158047}"/>
                  </a:ext>
                </a:extLst>
              </p:cNvPr>
              <p:cNvGrpSpPr/>
              <p:nvPr/>
            </p:nvGrpSpPr>
            <p:grpSpPr>
              <a:xfrm>
                <a:off x="-5215854" y="733206"/>
                <a:ext cx="615517" cy="353806"/>
                <a:chOff x="-5215854" y="733206"/>
                <a:chExt cx="615517" cy="353806"/>
              </a:xfrm>
            </p:grpSpPr>
            <p:sp>
              <p:nvSpPr>
                <p:cNvPr id="12554" name="Google Shape;12554;g3acbb144eea_1_6349">
                  <a:extLst>
                    <a:ext uri="{FF2B5EF4-FFF2-40B4-BE49-F238E27FC236}">
                      <a16:creationId xmlns:a16="http://schemas.microsoft.com/office/drawing/2014/main" id="{900517F5-F332-9DB3-177A-536BE2AABC3B}"/>
                    </a:ext>
                  </a:extLst>
                </p:cNvPr>
                <p:cNvSpPr/>
                <p:nvPr/>
              </p:nvSpPr>
              <p:spPr>
                <a:xfrm>
                  <a:off x="-5033148" y="924885"/>
                  <a:ext cx="432811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811" h="44259" extrusionOk="0">
                      <a:moveTo>
                        <a:pt x="252468" y="0"/>
                      </a:moveTo>
                      <a:lnTo>
                        <a:pt x="5870" y="0"/>
                      </a:lnTo>
                      <a:cubicBezTo>
                        <a:pt x="5667" y="15248"/>
                        <a:pt x="3643" y="30091"/>
                        <a:pt x="0" y="44259"/>
                      </a:cubicBezTo>
                      <a:lnTo>
                        <a:pt x="426942" y="44259"/>
                      </a:lnTo>
                      <a:cubicBezTo>
                        <a:pt x="426942" y="44259"/>
                        <a:pt x="427077" y="43855"/>
                        <a:pt x="427077" y="43720"/>
                      </a:cubicBezTo>
                      <a:cubicBezTo>
                        <a:pt x="427482" y="42168"/>
                        <a:pt x="427819" y="40549"/>
                        <a:pt x="428156" y="38929"/>
                      </a:cubicBezTo>
                      <a:cubicBezTo>
                        <a:pt x="428494" y="37513"/>
                        <a:pt x="428831" y="36096"/>
                        <a:pt x="429101" y="34679"/>
                      </a:cubicBezTo>
                      <a:cubicBezTo>
                        <a:pt x="429438" y="32992"/>
                        <a:pt x="429709" y="31305"/>
                        <a:pt x="429978" y="29619"/>
                      </a:cubicBezTo>
                      <a:cubicBezTo>
                        <a:pt x="430248" y="28269"/>
                        <a:pt x="430518" y="26853"/>
                        <a:pt x="430720" y="25503"/>
                      </a:cubicBezTo>
                      <a:cubicBezTo>
                        <a:pt x="430990" y="23681"/>
                        <a:pt x="431193" y="21927"/>
                        <a:pt x="431395" y="20106"/>
                      </a:cubicBezTo>
                      <a:cubicBezTo>
                        <a:pt x="431530" y="18824"/>
                        <a:pt x="431732" y="17474"/>
                        <a:pt x="431867" y="16193"/>
                      </a:cubicBezTo>
                      <a:cubicBezTo>
                        <a:pt x="432070" y="14168"/>
                        <a:pt x="432205" y="12212"/>
                        <a:pt x="432339" y="10188"/>
                      </a:cubicBezTo>
                      <a:cubicBezTo>
                        <a:pt x="432407" y="9041"/>
                        <a:pt x="432542" y="7894"/>
                        <a:pt x="432610" y="6747"/>
                      </a:cubicBezTo>
                      <a:cubicBezTo>
                        <a:pt x="432744" y="4520"/>
                        <a:pt x="432744" y="2294"/>
                        <a:pt x="432812" y="67"/>
                      </a:cubicBezTo>
                      <a:lnTo>
                        <a:pt x="252400" y="67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5" name="Google Shape;12555;g3acbb144eea_1_6349">
                  <a:extLst>
                    <a:ext uri="{FF2B5EF4-FFF2-40B4-BE49-F238E27FC236}">
                      <a16:creationId xmlns:a16="http://schemas.microsoft.com/office/drawing/2014/main" id="{C988B5C7-D9BA-1580-BA6A-152C75BDAE8F}"/>
                    </a:ext>
                  </a:extLst>
                </p:cNvPr>
                <p:cNvSpPr/>
                <p:nvPr/>
              </p:nvSpPr>
              <p:spPr>
                <a:xfrm>
                  <a:off x="-5215854" y="733206"/>
                  <a:ext cx="521668" cy="25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668" h="25638" extrusionOk="0">
                      <a:moveTo>
                        <a:pt x="332149" y="25638"/>
                      </a:moveTo>
                      <a:lnTo>
                        <a:pt x="521668" y="25638"/>
                      </a:lnTo>
                      <a:cubicBezTo>
                        <a:pt x="521196" y="25368"/>
                        <a:pt x="520656" y="25098"/>
                        <a:pt x="520184" y="24761"/>
                      </a:cubicBezTo>
                      <a:cubicBezTo>
                        <a:pt x="518363" y="23682"/>
                        <a:pt x="516473" y="22670"/>
                        <a:pt x="514584" y="21657"/>
                      </a:cubicBezTo>
                      <a:cubicBezTo>
                        <a:pt x="513842" y="21253"/>
                        <a:pt x="513100" y="20915"/>
                        <a:pt x="512358" y="20511"/>
                      </a:cubicBezTo>
                      <a:cubicBezTo>
                        <a:pt x="510401" y="19498"/>
                        <a:pt x="508444" y="18554"/>
                        <a:pt x="506488" y="17609"/>
                      </a:cubicBezTo>
                      <a:cubicBezTo>
                        <a:pt x="505813" y="17272"/>
                        <a:pt x="505071" y="17002"/>
                        <a:pt x="504396" y="16665"/>
                      </a:cubicBezTo>
                      <a:cubicBezTo>
                        <a:pt x="502372" y="15720"/>
                        <a:pt x="500281" y="14843"/>
                        <a:pt x="498189" y="13966"/>
                      </a:cubicBezTo>
                      <a:cubicBezTo>
                        <a:pt x="497515" y="13696"/>
                        <a:pt x="496840" y="13426"/>
                        <a:pt x="496165" y="13156"/>
                      </a:cubicBezTo>
                      <a:cubicBezTo>
                        <a:pt x="494006" y="12279"/>
                        <a:pt x="491847" y="11470"/>
                        <a:pt x="489688" y="10728"/>
                      </a:cubicBezTo>
                      <a:cubicBezTo>
                        <a:pt x="489081" y="10525"/>
                        <a:pt x="488474" y="10323"/>
                        <a:pt x="487799" y="10120"/>
                      </a:cubicBezTo>
                      <a:cubicBezTo>
                        <a:pt x="485572" y="9378"/>
                        <a:pt x="483279" y="8636"/>
                        <a:pt x="480985" y="7894"/>
                      </a:cubicBezTo>
                      <a:cubicBezTo>
                        <a:pt x="480445" y="7691"/>
                        <a:pt x="479838" y="7557"/>
                        <a:pt x="479298" y="7422"/>
                      </a:cubicBezTo>
                      <a:cubicBezTo>
                        <a:pt x="476937" y="6747"/>
                        <a:pt x="474575" y="6072"/>
                        <a:pt x="472146" y="5465"/>
                      </a:cubicBezTo>
                      <a:cubicBezTo>
                        <a:pt x="471674" y="5330"/>
                        <a:pt x="471134" y="5263"/>
                        <a:pt x="470662" y="5128"/>
                      </a:cubicBezTo>
                      <a:cubicBezTo>
                        <a:pt x="468166" y="4520"/>
                        <a:pt x="465669" y="3981"/>
                        <a:pt x="463173" y="3508"/>
                      </a:cubicBezTo>
                      <a:cubicBezTo>
                        <a:pt x="462768" y="3441"/>
                        <a:pt x="462296" y="3373"/>
                        <a:pt x="461891" y="3306"/>
                      </a:cubicBezTo>
                      <a:cubicBezTo>
                        <a:pt x="459260" y="2834"/>
                        <a:pt x="456628" y="2361"/>
                        <a:pt x="453997" y="1957"/>
                      </a:cubicBezTo>
                      <a:cubicBezTo>
                        <a:pt x="453660" y="1957"/>
                        <a:pt x="453323" y="1889"/>
                        <a:pt x="452985" y="1822"/>
                      </a:cubicBezTo>
                      <a:cubicBezTo>
                        <a:pt x="450219" y="1417"/>
                        <a:pt x="447453" y="1079"/>
                        <a:pt x="444686" y="810"/>
                      </a:cubicBezTo>
                      <a:cubicBezTo>
                        <a:pt x="444484" y="810"/>
                        <a:pt x="444282" y="810"/>
                        <a:pt x="444079" y="810"/>
                      </a:cubicBezTo>
                      <a:cubicBezTo>
                        <a:pt x="441178" y="540"/>
                        <a:pt x="438210" y="337"/>
                        <a:pt x="435241" y="202"/>
                      </a:cubicBezTo>
                      <a:cubicBezTo>
                        <a:pt x="435241" y="202"/>
                        <a:pt x="435241" y="202"/>
                        <a:pt x="435241" y="202"/>
                      </a:cubicBezTo>
                      <a:cubicBezTo>
                        <a:pt x="432475" y="67"/>
                        <a:pt x="429776" y="0"/>
                        <a:pt x="426942" y="0"/>
                      </a:cubicBezTo>
                      <a:lnTo>
                        <a:pt x="243360" y="0"/>
                      </a:lnTo>
                      <a:cubicBezTo>
                        <a:pt x="239716" y="1417"/>
                        <a:pt x="235803" y="2226"/>
                        <a:pt x="231687" y="2226"/>
                      </a:cubicBezTo>
                      <a:cubicBezTo>
                        <a:pt x="227572" y="2226"/>
                        <a:pt x="223659" y="1349"/>
                        <a:pt x="220016" y="0"/>
                      </a:cubicBezTo>
                      <a:lnTo>
                        <a:pt x="0" y="0"/>
                      </a:lnTo>
                      <a:cubicBezTo>
                        <a:pt x="34544" y="0"/>
                        <a:pt x="66929" y="9311"/>
                        <a:pt x="94726" y="25503"/>
                      </a:cubicBezTo>
                      <a:lnTo>
                        <a:pt x="332216" y="25503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6" name="Google Shape;12556;g3acbb144eea_1_6349">
                  <a:extLst>
                    <a:ext uri="{FF2B5EF4-FFF2-40B4-BE49-F238E27FC236}">
                      <a16:creationId xmlns:a16="http://schemas.microsoft.com/office/drawing/2014/main" id="{D17D2A75-2D7E-7ED2-9A1D-797AC30EC477}"/>
                    </a:ext>
                  </a:extLst>
                </p:cNvPr>
                <p:cNvSpPr/>
                <p:nvPr/>
              </p:nvSpPr>
              <p:spPr>
                <a:xfrm>
                  <a:off x="-5039625" y="854717"/>
                  <a:ext cx="437872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72" h="44326" extrusionOk="0">
                      <a:moveTo>
                        <a:pt x="74283" y="67"/>
                      </a:moveTo>
                      <a:lnTo>
                        <a:pt x="0" y="67"/>
                      </a:lnTo>
                      <a:cubicBezTo>
                        <a:pt x="5330" y="14101"/>
                        <a:pt x="9041" y="28877"/>
                        <a:pt x="10930" y="44327"/>
                      </a:cubicBezTo>
                      <a:lnTo>
                        <a:pt x="437872" y="44327"/>
                      </a:lnTo>
                      <a:cubicBezTo>
                        <a:pt x="437670" y="42505"/>
                        <a:pt x="437468" y="40751"/>
                        <a:pt x="437197" y="38929"/>
                      </a:cubicBezTo>
                      <a:cubicBezTo>
                        <a:pt x="436995" y="37580"/>
                        <a:pt x="436725" y="36163"/>
                        <a:pt x="436455" y="34814"/>
                      </a:cubicBezTo>
                      <a:cubicBezTo>
                        <a:pt x="436186" y="33127"/>
                        <a:pt x="435916" y="31440"/>
                        <a:pt x="435578" y="29754"/>
                      </a:cubicBezTo>
                      <a:cubicBezTo>
                        <a:pt x="435309" y="28337"/>
                        <a:pt x="434971" y="26920"/>
                        <a:pt x="434634" y="25503"/>
                      </a:cubicBezTo>
                      <a:cubicBezTo>
                        <a:pt x="434296" y="23884"/>
                        <a:pt x="433959" y="22332"/>
                        <a:pt x="433554" y="20713"/>
                      </a:cubicBezTo>
                      <a:cubicBezTo>
                        <a:pt x="433217" y="19296"/>
                        <a:pt x="432745" y="17879"/>
                        <a:pt x="432407" y="16462"/>
                      </a:cubicBezTo>
                      <a:cubicBezTo>
                        <a:pt x="432002" y="14911"/>
                        <a:pt x="431597" y="13426"/>
                        <a:pt x="431125" y="11875"/>
                      </a:cubicBezTo>
                      <a:cubicBezTo>
                        <a:pt x="430653" y="10458"/>
                        <a:pt x="430181" y="9041"/>
                        <a:pt x="429709" y="7557"/>
                      </a:cubicBezTo>
                      <a:cubicBezTo>
                        <a:pt x="429236" y="6072"/>
                        <a:pt x="428764" y="4655"/>
                        <a:pt x="428224" y="3171"/>
                      </a:cubicBezTo>
                      <a:cubicBezTo>
                        <a:pt x="427819" y="2092"/>
                        <a:pt x="427414" y="1012"/>
                        <a:pt x="427010" y="0"/>
                      </a:cubicBezTo>
                      <a:lnTo>
                        <a:pt x="74351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7" name="Google Shape;12557;g3acbb144eea_1_6349">
                  <a:extLst>
                    <a:ext uri="{FF2B5EF4-FFF2-40B4-BE49-F238E27FC236}">
                      <a16:creationId xmlns:a16="http://schemas.microsoft.com/office/drawing/2014/main" id="{5862BB11-4BFE-B6FC-51B4-A52DFF0490DC}"/>
                    </a:ext>
                  </a:extLst>
                </p:cNvPr>
                <p:cNvSpPr/>
                <p:nvPr/>
              </p:nvSpPr>
              <p:spPr>
                <a:xfrm>
                  <a:off x="-5124366" y="1065085"/>
                  <a:ext cx="458315" cy="21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315" h="21927" extrusionOk="0">
                      <a:moveTo>
                        <a:pt x="212392" y="0"/>
                      </a:moveTo>
                      <a:lnTo>
                        <a:pt x="31440" y="0"/>
                      </a:lnTo>
                      <a:cubicBezTo>
                        <a:pt x="21792" y="8299"/>
                        <a:pt x="11267" y="15720"/>
                        <a:pt x="0" y="21927"/>
                      </a:cubicBezTo>
                      <a:lnTo>
                        <a:pt x="426875" y="21927"/>
                      </a:lnTo>
                      <a:cubicBezTo>
                        <a:pt x="427482" y="21590"/>
                        <a:pt x="428089" y="21253"/>
                        <a:pt x="428629" y="20915"/>
                      </a:cubicBezTo>
                      <a:cubicBezTo>
                        <a:pt x="429371" y="20511"/>
                        <a:pt x="430113" y="20038"/>
                        <a:pt x="430855" y="19633"/>
                      </a:cubicBezTo>
                      <a:cubicBezTo>
                        <a:pt x="432677" y="18554"/>
                        <a:pt x="434431" y="17474"/>
                        <a:pt x="436186" y="16395"/>
                      </a:cubicBezTo>
                      <a:cubicBezTo>
                        <a:pt x="436995" y="15923"/>
                        <a:pt x="437737" y="15383"/>
                        <a:pt x="438547" y="14911"/>
                      </a:cubicBezTo>
                      <a:cubicBezTo>
                        <a:pt x="440234" y="13831"/>
                        <a:pt x="441920" y="12684"/>
                        <a:pt x="443540" y="11537"/>
                      </a:cubicBezTo>
                      <a:cubicBezTo>
                        <a:pt x="444349" y="10997"/>
                        <a:pt x="445159" y="10390"/>
                        <a:pt x="445901" y="9850"/>
                      </a:cubicBezTo>
                      <a:cubicBezTo>
                        <a:pt x="447520" y="8703"/>
                        <a:pt x="449072" y="7489"/>
                        <a:pt x="450624" y="6275"/>
                      </a:cubicBezTo>
                      <a:cubicBezTo>
                        <a:pt x="451433" y="5667"/>
                        <a:pt x="452243" y="4993"/>
                        <a:pt x="453053" y="4385"/>
                      </a:cubicBezTo>
                      <a:cubicBezTo>
                        <a:pt x="454537" y="3171"/>
                        <a:pt x="456021" y="1957"/>
                        <a:pt x="457506" y="675"/>
                      </a:cubicBezTo>
                      <a:cubicBezTo>
                        <a:pt x="457775" y="472"/>
                        <a:pt x="458045" y="202"/>
                        <a:pt x="458315" y="0"/>
                      </a:cubicBezTo>
                      <a:lnTo>
                        <a:pt x="212324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8" name="Google Shape;12558;g3acbb144eea_1_6349">
                  <a:extLst>
                    <a:ext uri="{FF2B5EF4-FFF2-40B4-BE49-F238E27FC236}">
                      <a16:creationId xmlns:a16="http://schemas.microsoft.com/office/drawing/2014/main" id="{9372CF14-DF7D-469F-5EBE-207F826D5C36}"/>
                    </a:ext>
                  </a:extLst>
                </p:cNvPr>
                <p:cNvSpPr/>
                <p:nvPr/>
              </p:nvSpPr>
              <p:spPr>
                <a:xfrm>
                  <a:off x="-5086516" y="784685"/>
                  <a:ext cx="461688" cy="44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688" h="44259" extrusionOk="0">
                      <a:moveTo>
                        <a:pt x="168200" y="0"/>
                      </a:moveTo>
                      <a:lnTo>
                        <a:pt x="0" y="0"/>
                      </a:lnTo>
                      <a:cubicBezTo>
                        <a:pt x="13696" y="12887"/>
                        <a:pt x="25436" y="27797"/>
                        <a:pt x="34747" y="44259"/>
                      </a:cubicBezTo>
                      <a:lnTo>
                        <a:pt x="461689" y="44259"/>
                      </a:lnTo>
                      <a:cubicBezTo>
                        <a:pt x="461014" y="43113"/>
                        <a:pt x="460407" y="41966"/>
                        <a:pt x="459665" y="40819"/>
                      </a:cubicBezTo>
                      <a:cubicBezTo>
                        <a:pt x="458855" y="39402"/>
                        <a:pt x="457910" y="37985"/>
                        <a:pt x="457033" y="36636"/>
                      </a:cubicBezTo>
                      <a:cubicBezTo>
                        <a:pt x="456291" y="35489"/>
                        <a:pt x="455617" y="34342"/>
                        <a:pt x="454874" y="33262"/>
                      </a:cubicBezTo>
                      <a:cubicBezTo>
                        <a:pt x="453930" y="31845"/>
                        <a:pt x="452985" y="30496"/>
                        <a:pt x="452041" y="29146"/>
                      </a:cubicBezTo>
                      <a:cubicBezTo>
                        <a:pt x="451299" y="28067"/>
                        <a:pt x="450557" y="27055"/>
                        <a:pt x="449814" y="25975"/>
                      </a:cubicBezTo>
                      <a:cubicBezTo>
                        <a:pt x="448802" y="24559"/>
                        <a:pt x="447723" y="23209"/>
                        <a:pt x="446711" y="21860"/>
                      </a:cubicBezTo>
                      <a:cubicBezTo>
                        <a:pt x="445969" y="20848"/>
                        <a:pt x="445159" y="19903"/>
                        <a:pt x="444417" y="18891"/>
                      </a:cubicBezTo>
                      <a:cubicBezTo>
                        <a:pt x="443337" y="17542"/>
                        <a:pt x="442190" y="16192"/>
                        <a:pt x="441043" y="14843"/>
                      </a:cubicBezTo>
                      <a:cubicBezTo>
                        <a:pt x="440234" y="13899"/>
                        <a:pt x="439492" y="13021"/>
                        <a:pt x="438682" y="12144"/>
                      </a:cubicBezTo>
                      <a:cubicBezTo>
                        <a:pt x="437468" y="10795"/>
                        <a:pt x="436253" y="9513"/>
                        <a:pt x="435038" y="8164"/>
                      </a:cubicBezTo>
                      <a:cubicBezTo>
                        <a:pt x="434229" y="7354"/>
                        <a:pt x="433487" y="6477"/>
                        <a:pt x="432677" y="5667"/>
                      </a:cubicBezTo>
                      <a:cubicBezTo>
                        <a:pt x="431395" y="4318"/>
                        <a:pt x="430113" y="3036"/>
                        <a:pt x="428764" y="1754"/>
                      </a:cubicBezTo>
                      <a:cubicBezTo>
                        <a:pt x="428157" y="1147"/>
                        <a:pt x="427549" y="607"/>
                        <a:pt x="426942" y="0"/>
                      </a:cubicBezTo>
                      <a:lnTo>
                        <a:pt x="168200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9" name="Google Shape;12559;g3acbb144eea_1_6349">
                  <a:extLst>
                    <a:ext uri="{FF2B5EF4-FFF2-40B4-BE49-F238E27FC236}">
                      <a16:creationId xmlns:a16="http://schemas.microsoft.com/office/drawing/2014/main" id="{7E4C9D4F-7559-EECA-F6DB-85EB0E3BC4BD}"/>
                    </a:ext>
                  </a:extLst>
                </p:cNvPr>
                <p:cNvSpPr/>
                <p:nvPr/>
              </p:nvSpPr>
              <p:spPr>
                <a:xfrm>
                  <a:off x="-5068097" y="994917"/>
                  <a:ext cx="453120" cy="443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120" h="44326" extrusionOk="0">
                      <a:moveTo>
                        <a:pt x="105049" y="67"/>
                      </a:moveTo>
                      <a:lnTo>
                        <a:pt x="26245" y="67"/>
                      </a:lnTo>
                      <a:cubicBezTo>
                        <a:pt x="19566" y="16058"/>
                        <a:pt x="10660" y="30901"/>
                        <a:pt x="0" y="44327"/>
                      </a:cubicBezTo>
                      <a:lnTo>
                        <a:pt x="426942" y="44327"/>
                      </a:lnTo>
                      <a:cubicBezTo>
                        <a:pt x="427415" y="43787"/>
                        <a:pt x="427820" y="43247"/>
                        <a:pt x="428224" y="42640"/>
                      </a:cubicBezTo>
                      <a:cubicBezTo>
                        <a:pt x="429304" y="41291"/>
                        <a:pt x="430316" y="39941"/>
                        <a:pt x="431328" y="38525"/>
                      </a:cubicBezTo>
                      <a:cubicBezTo>
                        <a:pt x="432070" y="37513"/>
                        <a:pt x="432812" y="36433"/>
                        <a:pt x="433554" y="35354"/>
                      </a:cubicBezTo>
                      <a:cubicBezTo>
                        <a:pt x="434499" y="34004"/>
                        <a:pt x="435511" y="32587"/>
                        <a:pt x="436388" y="31171"/>
                      </a:cubicBezTo>
                      <a:cubicBezTo>
                        <a:pt x="437130" y="30091"/>
                        <a:pt x="437805" y="28944"/>
                        <a:pt x="438547" y="27797"/>
                      </a:cubicBezTo>
                      <a:cubicBezTo>
                        <a:pt x="439424" y="26380"/>
                        <a:pt x="440301" y="25031"/>
                        <a:pt x="441178" y="23614"/>
                      </a:cubicBezTo>
                      <a:cubicBezTo>
                        <a:pt x="441853" y="22467"/>
                        <a:pt x="442528" y="21253"/>
                        <a:pt x="443202" y="20038"/>
                      </a:cubicBezTo>
                      <a:cubicBezTo>
                        <a:pt x="444012" y="18621"/>
                        <a:pt x="444822" y="17205"/>
                        <a:pt x="445564" y="15788"/>
                      </a:cubicBezTo>
                      <a:cubicBezTo>
                        <a:pt x="446238" y="14573"/>
                        <a:pt x="446846" y="13291"/>
                        <a:pt x="447520" y="12009"/>
                      </a:cubicBezTo>
                      <a:cubicBezTo>
                        <a:pt x="448262" y="10593"/>
                        <a:pt x="448937" y="9176"/>
                        <a:pt x="449612" y="7759"/>
                      </a:cubicBezTo>
                      <a:cubicBezTo>
                        <a:pt x="450219" y="6477"/>
                        <a:pt x="450826" y="5128"/>
                        <a:pt x="451434" y="3778"/>
                      </a:cubicBezTo>
                      <a:cubicBezTo>
                        <a:pt x="451974" y="2496"/>
                        <a:pt x="452581" y="1282"/>
                        <a:pt x="453120" y="0"/>
                      </a:cubicBezTo>
                      <a:lnTo>
                        <a:pt x="104982" y="0"/>
                      </a:lnTo>
                      <a:close/>
                    </a:path>
                  </a:pathLst>
                </a:custGeom>
                <a:solidFill>
                  <a:srgbClr val="8F3411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60" name="Google Shape;12560;g3acbb144eea_1_6349">
                <a:extLst>
                  <a:ext uri="{FF2B5EF4-FFF2-40B4-BE49-F238E27FC236}">
                    <a16:creationId xmlns:a16="http://schemas.microsoft.com/office/drawing/2014/main" id="{E579E495-D392-CF94-61CF-731D9E16B34F}"/>
                  </a:ext>
                </a:extLst>
              </p:cNvPr>
              <p:cNvSpPr/>
              <p:nvPr/>
            </p:nvSpPr>
            <p:spPr>
              <a:xfrm>
                <a:off x="-5139479" y="602384"/>
                <a:ext cx="132845" cy="124209"/>
              </a:xfrm>
              <a:custGeom>
                <a:avLst/>
                <a:gdLst/>
                <a:ahLst/>
                <a:cxnLst/>
                <a:rect l="l" t="t" r="r" b="b"/>
                <a:pathLst>
                  <a:path w="132845" h="124209" extrusionOk="0">
                    <a:moveTo>
                      <a:pt x="122523" y="100394"/>
                    </a:moveTo>
                    <a:cubicBezTo>
                      <a:pt x="122523" y="91555"/>
                      <a:pt x="126032" y="83594"/>
                      <a:pt x="131766" y="77724"/>
                    </a:cubicBezTo>
                    <a:lnTo>
                      <a:pt x="111053" y="20780"/>
                    </a:lnTo>
                    <a:lnTo>
                      <a:pt x="111930" y="19701"/>
                    </a:lnTo>
                    <a:lnTo>
                      <a:pt x="0" y="0"/>
                    </a:lnTo>
                    <a:lnTo>
                      <a:pt x="38727" y="106398"/>
                    </a:lnTo>
                    <a:lnTo>
                      <a:pt x="37850" y="107478"/>
                    </a:lnTo>
                    <a:lnTo>
                      <a:pt x="132846" y="124210"/>
                    </a:lnTo>
                    <a:cubicBezTo>
                      <a:pt x="126504" y="118273"/>
                      <a:pt x="122523" y="109839"/>
                      <a:pt x="122523" y="100461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g3acbb144eea_1_6349">
                <a:extLst>
                  <a:ext uri="{FF2B5EF4-FFF2-40B4-BE49-F238E27FC236}">
                    <a16:creationId xmlns:a16="http://schemas.microsoft.com/office/drawing/2014/main" id="{BE0F8BC9-56A9-3895-C3C2-1534F6CB1A6F}"/>
                  </a:ext>
                </a:extLst>
              </p:cNvPr>
              <p:cNvSpPr/>
              <p:nvPr/>
            </p:nvSpPr>
            <p:spPr>
              <a:xfrm>
                <a:off x="-4964128" y="602317"/>
                <a:ext cx="130754" cy="123265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123265" extrusionOk="0">
                    <a:moveTo>
                      <a:pt x="12617" y="100461"/>
                    </a:moveTo>
                    <a:cubicBezTo>
                      <a:pt x="12617" y="109367"/>
                      <a:pt x="9041" y="117396"/>
                      <a:pt x="3306" y="123265"/>
                    </a:cubicBezTo>
                    <a:lnTo>
                      <a:pt x="92905" y="107478"/>
                    </a:lnTo>
                    <a:lnTo>
                      <a:pt x="92027" y="106398"/>
                    </a:lnTo>
                    <a:lnTo>
                      <a:pt x="130754" y="0"/>
                    </a:lnTo>
                    <a:lnTo>
                      <a:pt x="18824" y="19701"/>
                    </a:lnTo>
                    <a:lnTo>
                      <a:pt x="19701" y="20780"/>
                    </a:lnTo>
                    <a:lnTo>
                      <a:pt x="0" y="74823"/>
                    </a:lnTo>
                    <a:cubicBezTo>
                      <a:pt x="7556" y="80828"/>
                      <a:pt x="12549" y="90003"/>
                      <a:pt x="12549" y="100394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g3acbb144eea_1_6349">
                <a:extLst>
                  <a:ext uri="{FF2B5EF4-FFF2-40B4-BE49-F238E27FC236}">
                    <a16:creationId xmlns:a16="http://schemas.microsoft.com/office/drawing/2014/main" id="{257392A9-08C7-064F-EB81-BD74943061C9}"/>
                  </a:ext>
                </a:extLst>
              </p:cNvPr>
              <p:cNvSpPr/>
              <p:nvPr/>
            </p:nvSpPr>
            <p:spPr>
              <a:xfrm>
                <a:off x="-5007847" y="670055"/>
                <a:ext cx="47025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47025" h="63285" extrusionOk="0">
                    <a:moveTo>
                      <a:pt x="47026" y="55527"/>
                    </a:moveTo>
                    <a:lnTo>
                      <a:pt x="24761" y="59440"/>
                    </a:lnTo>
                    <a:lnTo>
                      <a:pt x="43787" y="7152"/>
                    </a:lnTo>
                    <a:cubicBezTo>
                      <a:pt x="38187" y="2766"/>
                      <a:pt x="31238" y="0"/>
                      <a:pt x="23547" y="0"/>
                    </a:cubicBezTo>
                    <a:cubicBezTo>
                      <a:pt x="14303" y="0"/>
                      <a:pt x="6004" y="3846"/>
                      <a:pt x="0" y="10053"/>
                    </a:cubicBezTo>
                    <a:lnTo>
                      <a:pt x="18014" y="59507"/>
                    </a:lnTo>
                    <a:lnTo>
                      <a:pt x="1147" y="56539"/>
                    </a:lnTo>
                    <a:cubicBezTo>
                      <a:pt x="4251" y="59440"/>
                      <a:pt x="7894" y="61734"/>
                      <a:pt x="11874" y="63286"/>
                    </a:cubicBezTo>
                    <a:lnTo>
                      <a:pt x="35218" y="63286"/>
                    </a:lnTo>
                    <a:cubicBezTo>
                      <a:pt x="39672" y="61599"/>
                      <a:pt x="43720" y="58968"/>
                      <a:pt x="46958" y="5559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3" name="Google Shape;12563;g3acbb144eea_1_6349">
                <a:extLst>
                  <a:ext uri="{FF2B5EF4-FFF2-40B4-BE49-F238E27FC236}">
                    <a16:creationId xmlns:a16="http://schemas.microsoft.com/office/drawing/2014/main" id="{6251F4A9-EA04-3E4A-46F9-1B7B871FA73F}"/>
                  </a:ext>
                </a:extLst>
              </p:cNvPr>
              <p:cNvSpPr/>
              <p:nvPr/>
            </p:nvSpPr>
            <p:spPr>
              <a:xfrm>
                <a:off x="-4995906" y="733274"/>
                <a:ext cx="2334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23344" h="2226" extrusionOk="0">
                    <a:moveTo>
                      <a:pt x="23344" y="0"/>
                    </a:moveTo>
                    <a:lnTo>
                      <a:pt x="0" y="0"/>
                    </a:lnTo>
                    <a:cubicBezTo>
                      <a:pt x="3644" y="1417"/>
                      <a:pt x="7556" y="2226"/>
                      <a:pt x="11672" y="2226"/>
                    </a:cubicBezTo>
                    <a:cubicBezTo>
                      <a:pt x="15788" y="2226"/>
                      <a:pt x="19701" y="1349"/>
                      <a:pt x="2334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4" name="Google Shape;12564;g3acbb144eea_1_6349">
                <a:extLst>
                  <a:ext uri="{FF2B5EF4-FFF2-40B4-BE49-F238E27FC236}">
                    <a16:creationId xmlns:a16="http://schemas.microsoft.com/office/drawing/2014/main" id="{BEC2CDC6-D503-F965-1F29-52780E7DC7E3}"/>
                  </a:ext>
                </a:extLst>
              </p:cNvPr>
              <p:cNvSpPr/>
              <p:nvPr/>
            </p:nvSpPr>
            <p:spPr>
              <a:xfrm>
                <a:off x="-5017024" y="680041"/>
                <a:ext cx="27190" cy="49454"/>
              </a:xfrm>
              <a:custGeom>
                <a:avLst/>
                <a:gdLst/>
                <a:ahLst/>
                <a:cxnLst/>
                <a:rect l="l" t="t" r="r" b="b"/>
                <a:pathLst>
                  <a:path w="27190" h="49454" extrusionOk="0">
                    <a:moveTo>
                      <a:pt x="9243" y="67"/>
                    </a:moveTo>
                    <a:cubicBezTo>
                      <a:pt x="3576" y="5937"/>
                      <a:pt x="0" y="13966"/>
                      <a:pt x="0" y="22737"/>
                    </a:cubicBezTo>
                    <a:cubicBezTo>
                      <a:pt x="0" y="32115"/>
                      <a:pt x="3981" y="40549"/>
                      <a:pt x="10323" y="46486"/>
                    </a:cubicBezTo>
                    <a:lnTo>
                      <a:pt x="27190" y="49455"/>
                    </a:lnTo>
                    <a:lnTo>
                      <a:pt x="917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g3acbb144eea_1_6349">
                <a:extLst>
                  <a:ext uri="{FF2B5EF4-FFF2-40B4-BE49-F238E27FC236}">
                    <a16:creationId xmlns:a16="http://schemas.microsoft.com/office/drawing/2014/main" id="{5FCC7EAA-7189-471F-A47B-F7F333C74C58}"/>
                  </a:ext>
                </a:extLst>
              </p:cNvPr>
              <p:cNvSpPr/>
              <p:nvPr/>
            </p:nvSpPr>
            <p:spPr>
              <a:xfrm>
                <a:off x="-4983087" y="677207"/>
                <a:ext cx="31575" cy="52288"/>
              </a:xfrm>
              <a:custGeom>
                <a:avLst/>
                <a:gdLst/>
                <a:ahLst/>
                <a:cxnLst/>
                <a:rect l="l" t="t" r="r" b="b"/>
                <a:pathLst>
                  <a:path w="31575" h="52288" extrusionOk="0">
                    <a:moveTo>
                      <a:pt x="22265" y="48375"/>
                    </a:moveTo>
                    <a:cubicBezTo>
                      <a:pt x="27999" y="42505"/>
                      <a:pt x="31575" y="34477"/>
                      <a:pt x="31575" y="25571"/>
                    </a:cubicBezTo>
                    <a:cubicBezTo>
                      <a:pt x="31575" y="15180"/>
                      <a:pt x="26650" y="6005"/>
                      <a:pt x="19026" y="0"/>
                    </a:cubicBezTo>
                    <a:lnTo>
                      <a:pt x="0" y="52288"/>
                    </a:lnTo>
                    <a:lnTo>
                      <a:pt x="22265" y="48375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g3acbb144eea_1_6349">
                <a:extLst>
                  <a:ext uri="{FF2B5EF4-FFF2-40B4-BE49-F238E27FC236}">
                    <a16:creationId xmlns:a16="http://schemas.microsoft.com/office/drawing/2014/main" id="{1B7E2EE8-CD3B-70C2-B8AE-AD1B700C1A93}"/>
                  </a:ext>
                </a:extLst>
              </p:cNvPr>
              <p:cNvSpPr/>
              <p:nvPr/>
            </p:nvSpPr>
            <p:spPr>
              <a:xfrm>
                <a:off x="-4680759" y="767413"/>
                <a:ext cx="2361" cy="168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1686" extrusionOk="0">
                    <a:moveTo>
                      <a:pt x="0" y="0"/>
                    </a:moveTo>
                    <a:cubicBezTo>
                      <a:pt x="810" y="540"/>
                      <a:pt x="1619" y="1147"/>
                      <a:pt x="2361" y="1687"/>
                    </a:cubicBezTo>
                    <a:cubicBezTo>
                      <a:pt x="1552" y="1147"/>
                      <a:pt x="742" y="540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g3acbb144eea_1_6349">
                <a:extLst>
                  <a:ext uri="{FF2B5EF4-FFF2-40B4-BE49-F238E27FC236}">
                    <a16:creationId xmlns:a16="http://schemas.microsoft.com/office/drawing/2014/main" id="{7755E6FA-DB5C-9766-B0E1-47C4AAFCF4CF}"/>
                  </a:ext>
                </a:extLst>
              </p:cNvPr>
              <p:cNvSpPr/>
              <p:nvPr/>
            </p:nvSpPr>
            <p:spPr>
              <a:xfrm>
                <a:off x="-4660181" y="784145"/>
                <a:ext cx="607" cy="539"/>
              </a:xfrm>
              <a:custGeom>
                <a:avLst/>
                <a:gdLst/>
                <a:ahLst/>
                <a:cxnLst/>
                <a:rect l="l" t="t" r="r" b="b"/>
                <a:pathLst>
                  <a:path w="607" h="539" extrusionOk="0">
                    <a:moveTo>
                      <a:pt x="607" y="540"/>
                    </a:moveTo>
                    <a:cubicBezTo>
                      <a:pt x="607" y="540"/>
                      <a:pt x="203" y="135"/>
                      <a:pt x="0" y="0"/>
                    </a:cubicBezTo>
                    <a:cubicBezTo>
                      <a:pt x="203" y="202"/>
                      <a:pt x="405" y="405"/>
                      <a:pt x="607" y="540"/>
                    </a:cubicBezTo>
                    <a:lnTo>
                      <a:pt x="607" y="540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g3acbb144eea_1_6349">
                <a:extLst>
                  <a:ext uri="{FF2B5EF4-FFF2-40B4-BE49-F238E27FC236}">
                    <a16:creationId xmlns:a16="http://schemas.microsoft.com/office/drawing/2014/main" id="{6418C74B-CB42-9509-26DC-EECE5D289384}"/>
                  </a:ext>
                </a:extLst>
              </p:cNvPr>
              <p:cNvSpPr/>
              <p:nvPr/>
            </p:nvSpPr>
            <p:spPr>
              <a:xfrm>
                <a:off x="-4688113" y="762555"/>
                <a:ext cx="2294" cy="1484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1484" extrusionOk="0">
                    <a:moveTo>
                      <a:pt x="0" y="0"/>
                    </a:moveTo>
                    <a:cubicBezTo>
                      <a:pt x="810" y="472"/>
                      <a:pt x="1552" y="1012"/>
                      <a:pt x="2294" y="1484"/>
                    </a:cubicBezTo>
                    <a:cubicBezTo>
                      <a:pt x="1552" y="1012"/>
                      <a:pt x="742" y="47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g3acbb144eea_1_6349">
                <a:extLst>
                  <a:ext uri="{FF2B5EF4-FFF2-40B4-BE49-F238E27FC236}">
                    <a16:creationId xmlns:a16="http://schemas.microsoft.com/office/drawing/2014/main" id="{EB82908A-278A-9F19-D19A-D86A90C717A5}"/>
                  </a:ext>
                </a:extLst>
              </p:cNvPr>
              <p:cNvSpPr/>
              <p:nvPr/>
            </p:nvSpPr>
            <p:spPr>
              <a:xfrm>
                <a:off x="-4666793" y="778275"/>
                <a:ext cx="2428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091" extrusionOk="0">
                    <a:moveTo>
                      <a:pt x="0" y="0"/>
                    </a:moveTo>
                    <a:cubicBezTo>
                      <a:pt x="810" y="675"/>
                      <a:pt x="1619" y="1349"/>
                      <a:pt x="2429" y="2092"/>
                    </a:cubicBezTo>
                    <a:cubicBezTo>
                      <a:pt x="1619" y="1417"/>
                      <a:pt x="810" y="675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g3acbb144eea_1_6349">
                <a:extLst>
                  <a:ext uri="{FF2B5EF4-FFF2-40B4-BE49-F238E27FC236}">
                    <a16:creationId xmlns:a16="http://schemas.microsoft.com/office/drawing/2014/main" id="{E335C0CD-130D-EAAF-06C9-1F143C17F470}"/>
                  </a:ext>
                </a:extLst>
              </p:cNvPr>
              <p:cNvSpPr/>
              <p:nvPr/>
            </p:nvSpPr>
            <p:spPr>
              <a:xfrm>
                <a:off x="-4694185" y="758844"/>
                <a:ext cx="742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472" extrusionOk="0">
                    <a:moveTo>
                      <a:pt x="742" y="472"/>
                    </a:moveTo>
                    <a:cubicBezTo>
                      <a:pt x="742" y="472"/>
                      <a:pt x="270" y="202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539" y="270"/>
                      <a:pt x="742" y="47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g3acbb144eea_1_6349">
                <a:extLst>
                  <a:ext uri="{FF2B5EF4-FFF2-40B4-BE49-F238E27FC236}">
                    <a16:creationId xmlns:a16="http://schemas.microsoft.com/office/drawing/2014/main" id="{7D61A6DD-B4E0-2429-6814-B4878BE91C90}"/>
                  </a:ext>
                </a:extLst>
              </p:cNvPr>
              <p:cNvSpPr/>
              <p:nvPr/>
            </p:nvSpPr>
            <p:spPr>
              <a:xfrm>
                <a:off x="-4673675" y="772675"/>
                <a:ext cx="2428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889" extrusionOk="0">
                    <a:moveTo>
                      <a:pt x="0" y="0"/>
                    </a:moveTo>
                    <a:cubicBezTo>
                      <a:pt x="810" y="607"/>
                      <a:pt x="1619" y="1282"/>
                      <a:pt x="2429" y="1889"/>
                    </a:cubicBezTo>
                    <a:cubicBezTo>
                      <a:pt x="1619" y="1282"/>
                      <a:pt x="810" y="60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2" name="Google Shape;12572;g3acbb144eea_1_6349">
                <a:extLst>
                  <a:ext uri="{FF2B5EF4-FFF2-40B4-BE49-F238E27FC236}">
                    <a16:creationId xmlns:a16="http://schemas.microsoft.com/office/drawing/2014/main" id="{A1F6DA87-CFEB-BC5B-65B3-A65215ACB5D4}"/>
                  </a:ext>
                </a:extLst>
              </p:cNvPr>
              <p:cNvSpPr/>
              <p:nvPr/>
            </p:nvSpPr>
            <p:spPr>
              <a:xfrm>
                <a:off x="-4618350" y="841291"/>
                <a:ext cx="1821" cy="398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3980" extrusionOk="0">
                    <a:moveTo>
                      <a:pt x="0" y="0"/>
                    </a:moveTo>
                    <a:cubicBezTo>
                      <a:pt x="607" y="1282"/>
                      <a:pt x="1214" y="2631"/>
                      <a:pt x="1822" y="3981"/>
                    </a:cubicBezTo>
                    <a:cubicBezTo>
                      <a:pt x="1214" y="2631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g3acbb144eea_1_6349">
                <a:extLst>
                  <a:ext uri="{FF2B5EF4-FFF2-40B4-BE49-F238E27FC236}">
                    <a16:creationId xmlns:a16="http://schemas.microsoft.com/office/drawing/2014/main" id="{67926CE0-88F5-00D5-EF7B-AF1B6A6DCADB}"/>
                  </a:ext>
                </a:extLst>
              </p:cNvPr>
              <p:cNvSpPr/>
              <p:nvPr/>
            </p:nvSpPr>
            <p:spPr>
              <a:xfrm>
                <a:off x="-4622398" y="833262"/>
                <a:ext cx="1956" cy="3778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3778" extrusionOk="0">
                    <a:moveTo>
                      <a:pt x="0" y="0"/>
                    </a:moveTo>
                    <a:cubicBezTo>
                      <a:pt x="675" y="1214"/>
                      <a:pt x="1282" y="2496"/>
                      <a:pt x="1956" y="3778"/>
                    </a:cubicBezTo>
                    <a:cubicBezTo>
                      <a:pt x="1349" y="2496"/>
                      <a:pt x="675" y="1282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g3acbb144eea_1_6349">
                <a:extLst>
                  <a:ext uri="{FF2B5EF4-FFF2-40B4-BE49-F238E27FC236}">
                    <a16:creationId xmlns:a16="http://schemas.microsoft.com/office/drawing/2014/main" id="{7AC487D8-D9EE-8DB8-B1E1-37D63075D174}"/>
                  </a:ext>
                </a:extLst>
              </p:cNvPr>
              <p:cNvSpPr/>
              <p:nvPr/>
            </p:nvSpPr>
            <p:spPr>
              <a:xfrm>
                <a:off x="-4614707" y="849522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0" y="0"/>
                    </a:moveTo>
                    <a:cubicBezTo>
                      <a:pt x="540" y="1349"/>
                      <a:pt x="1080" y="2766"/>
                      <a:pt x="1619" y="4183"/>
                    </a:cubicBezTo>
                    <a:cubicBezTo>
                      <a:pt x="1080" y="2766"/>
                      <a:pt x="540" y="1417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g3acbb144eea_1_6349">
                <a:extLst>
                  <a:ext uri="{FF2B5EF4-FFF2-40B4-BE49-F238E27FC236}">
                    <a16:creationId xmlns:a16="http://schemas.microsoft.com/office/drawing/2014/main" id="{CE48C5AF-27D9-E5C7-8D8C-962B31BABCCF}"/>
                  </a:ext>
                </a:extLst>
              </p:cNvPr>
              <p:cNvSpPr/>
              <p:nvPr/>
            </p:nvSpPr>
            <p:spPr>
              <a:xfrm>
                <a:off x="-4624760" y="8289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cubicBezTo>
                      <a:pt x="0" y="67"/>
                      <a:pt x="0" y="67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67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g3acbb144eea_1_6349">
                <a:extLst>
                  <a:ext uri="{FF2B5EF4-FFF2-40B4-BE49-F238E27FC236}">
                    <a16:creationId xmlns:a16="http://schemas.microsoft.com/office/drawing/2014/main" id="{6CA958F0-8BC8-4367-9D0D-23B065707AFE}"/>
                  </a:ext>
                </a:extLst>
              </p:cNvPr>
              <p:cNvSpPr/>
              <p:nvPr/>
            </p:nvSpPr>
            <p:spPr>
              <a:xfrm>
                <a:off x="-4600336" y="922658"/>
                <a:ext cx="6746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2226" extrusionOk="0">
                    <a:moveTo>
                      <a:pt x="0" y="2226"/>
                    </a:moveTo>
                    <a:cubicBezTo>
                      <a:pt x="0" y="1484"/>
                      <a:pt x="0" y="742"/>
                      <a:pt x="0" y="0"/>
                    </a:cubicBezTo>
                    <a:cubicBezTo>
                      <a:pt x="0" y="742"/>
                      <a:pt x="0" y="1484"/>
                      <a:pt x="0" y="2226"/>
                    </a:cubicBezTo>
                    <a:lnTo>
                      <a:pt x="0" y="2226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g3acbb144eea_1_6349">
                <a:extLst>
                  <a:ext uri="{FF2B5EF4-FFF2-40B4-BE49-F238E27FC236}">
                    <a16:creationId xmlns:a16="http://schemas.microsoft.com/office/drawing/2014/main" id="{F4730A72-8D2C-2D74-544B-5BB692372ABC}"/>
                  </a:ext>
                </a:extLst>
              </p:cNvPr>
              <p:cNvSpPr/>
              <p:nvPr/>
            </p:nvSpPr>
            <p:spPr>
              <a:xfrm>
                <a:off x="-4601686" y="899044"/>
                <a:ext cx="6746" cy="67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" extrusionOk="0">
                    <a:moveTo>
                      <a:pt x="0" y="6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g3acbb144eea_1_6349">
                <a:extLst>
                  <a:ext uri="{FF2B5EF4-FFF2-40B4-BE49-F238E27FC236}">
                    <a16:creationId xmlns:a16="http://schemas.microsoft.com/office/drawing/2014/main" id="{9DF8030E-371C-9E43-FDC8-37BE1538E75A}"/>
                  </a:ext>
                </a:extLst>
              </p:cNvPr>
              <p:cNvSpPr/>
              <p:nvPr/>
            </p:nvSpPr>
            <p:spPr>
              <a:xfrm>
                <a:off x="-4601214" y="902958"/>
                <a:ext cx="472" cy="6072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072" extrusionOk="0">
                    <a:moveTo>
                      <a:pt x="0" y="0"/>
                    </a:moveTo>
                    <a:cubicBezTo>
                      <a:pt x="203" y="2024"/>
                      <a:pt x="337" y="4048"/>
                      <a:pt x="472" y="6072"/>
                    </a:cubicBezTo>
                    <a:cubicBezTo>
                      <a:pt x="337" y="4048"/>
                      <a:pt x="203" y="2024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g3acbb144eea_1_6349">
                <a:extLst>
                  <a:ext uri="{FF2B5EF4-FFF2-40B4-BE49-F238E27FC236}">
                    <a16:creationId xmlns:a16="http://schemas.microsoft.com/office/drawing/2014/main" id="{783FD3A5-7BDE-59E9-2605-A64F940B69BD}"/>
                  </a:ext>
                </a:extLst>
              </p:cNvPr>
              <p:cNvSpPr/>
              <p:nvPr/>
            </p:nvSpPr>
            <p:spPr>
              <a:xfrm>
                <a:off x="-4600471" y="912471"/>
                <a:ext cx="202" cy="8973"/>
              </a:xfrm>
              <a:custGeom>
                <a:avLst/>
                <a:gdLst/>
                <a:ahLst/>
                <a:cxnLst/>
                <a:rect l="l" t="t" r="r" b="b"/>
                <a:pathLst>
                  <a:path w="202" h="8973" extrusionOk="0">
                    <a:moveTo>
                      <a:pt x="0" y="0"/>
                    </a:moveTo>
                    <a:cubicBezTo>
                      <a:pt x="135" y="2969"/>
                      <a:pt x="202" y="5937"/>
                      <a:pt x="202" y="8973"/>
                    </a:cubicBezTo>
                    <a:cubicBezTo>
                      <a:pt x="202" y="5937"/>
                      <a:pt x="135" y="2969"/>
                      <a:pt x="0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g3acbb144eea_1_6349">
                <a:extLst>
                  <a:ext uri="{FF2B5EF4-FFF2-40B4-BE49-F238E27FC236}">
                    <a16:creationId xmlns:a16="http://schemas.microsoft.com/office/drawing/2014/main" id="{ACC2D5A3-93A5-D905-47DB-A9BF5043A7C1}"/>
                  </a:ext>
                </a:extLst>
              </p:cNvPr>
              <p:cNvSpPr/>
              <p:nvPr/>
            </p:nvSpPr>
            <p:spPr>
              <a:xfrm>
                <a:off x="-4614707" y="990330"/>
                <a:ext cx="1619" cy="4183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4183" extrusionOk="0">
                    <a:moveTo>
                      <a:pt x="1619" y="0"/>
                    </a:moveTo>
                    <a:cubicBezTo>
                      <a:pt x="1080" y="1417"/>
                      <a:pt x="540" y="2766"/>
                      <a:pt x="0" y="4183"/>
                    </a:cubicBezTo>
                    <a:cubicBezTo>
                      <a:pt x="540" y="2834"/>
                      <a:pt x="1080" y="1417"/>
                      <a:pt x="161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1" name="Google Shape;12581;g3acbb144eea_1_6349">
                <a:extLst>
                  <a:ext uri="{FF2B5EF4-FFF2-40B4-BE49-F238E27FC236}">
                    <a16:creationId xmlns:a16="http://schemas.microsoft.com/office/drawing/2014/main" id="{76756E2A-C27D-40D5-CDFD-CD2E02747B7D}"/>
                  </a:ext>
                </a:extLst>
              </p:cNvPr>
              <p:cNvSpPr/>
              <p:nvPr/>
            </p:nvSpPr>
            <p:spPr>
              <a:xfrm>
                <a:off x="-4608500" y="972855"/>
                <a:ext cx="1281" cy="452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4520" extrusionOk="0">
                    <a:moveTo>
                      <a:pt x="1282" y="0"/>
                    </a:moveTo>
                    <a:cubicBezTo>
                      <a:pt x="877" y="1552"/>
                      <a:pt x="472" y="3036"/>
                      <a:pt x="0" y="4520"/>
                    </a:cubicBezTo>
                    <a:cubicBezTo>
                      <a:pt x="472" y="3036"/>
                      <a:pt x="877" y="1484"/>
                      <a:pt x="1282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2" name="Google Shape;12582;g3acbb144eea_1_6349">
                <a:extLst>
                  <a:ext uri="{FF2B5EF4-FFF2-40B4-BE49-F238E27FC236}">
                    <a16:creationId xmlns:a16="http://schemas.microsoft.com/office/drawing/2014/main" id="{51271364-3CC9-C361-D9A4-C3DCA295D822}"/>
                  </a:ext>
                </a:extLst>
              </p:cNvPr>
              <p:cNvSpPr/>
              <p:nvPr/>
            </p:nvSpPr>
            <p:spPr>
              <a:xfrm>
                <a:off x="-4611401" y="981694"/>
                <a:ext cx="1484" cy="431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4317" extrusionOk="0">
                    <a:moveTo>
                      <a:pt x="1485" y="0"/>
                    </a:moveTo>
                    <a:cubicBezTo>
                      <a:pt x="1012" y="1484"/>
                      <a:pt x="540" y="2901"/>
                      <a:pt x="0" y="4318"/>
                    </a:cubicBezTo>
                    <a:cubicBezTo>
                      <a:pt x="540" y="2901"/>
                      <a:pt x="1012" y="1417"/>
                      <a:pt x="1485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g3acbb144eea_1_6349">
                <a:extLst>
                  <a:ext uri="{FF2B5EF4-FFF2-40B4-BE49-F238E27FC236}">
                    <a16:creationId xmlns:a16="http://schemas.microsoft.com/office/drawing/2014/main" id="{E70DA112-75B7-44E6-1733-1C3C14739A6F}"/>
                  </a:ext>
                </a:extLst>
              </p:cNvPr>
              <p:cNvSpPr/>
              <p:nvPr/>
            </p:nvSpPr>
            <p:spPr>
              <a:xfrm>
                <a:off x="-4665983" y="1063736"/>
                <a:ext cx="1619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9" extrusionOk="0">
                    <a:moveTo>
                      <a:pt x="68" y="1349"/>
                    </a:moveTo>
                    <a:cubicBezTo>
                      <a:pt x="607" y="877"/>
                      <a:pt x="1079" y="405"/>
                      <a:pt x="1619" y="0"/>
                    </a:cubicBezTo>
                    <a:cubicBezTo>
                      <a:pt x="1079" y="472"/>
                      <a:pt x="540" y="945"/>
                      <a:pt x="0" y="1349"/>
                    </a:cubicBezTo>
                    <a:lnTo>
                      <a:pt x="0" y="1349"/>
                    </a:ln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g3acbb144eea_1_6349">
                <a:extLst>
                  <a:ext uri="{FF2B5EF4-FFF2-40B4-BE49-F238E27FC236}">
                    <a16:creationId xmlns:a16="http://schemas.microsoft.com/office/drawing/2014/main" id="{E99D3D90-DD54-C009-ED69-78F5B047E28E}"/>
                  </a:ext>
                </a:extLst>
              </p:cNvPr>
              <p:cNvSpPr/>
              <p:nvPr/>
            </p:nvSpPr>
            <p:spPr>
              <a:xfrm>
                <a:off x="-4642100" y="1039177"/>
                <a:ext cx="1012" cy="1281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81" extrusionOk="0">
                    <a:moveTo>
                      <a:pt x="0" y="1282"/>
                    </a:moveTo>
                    <a:cubicBezTo>
                      <a:pt x="337" y="877"/>
                      <a:pt x="675" y="472"/>
                      <a:pt x="1012" y="0"/>
                    </a:cubicBezTo>
                    <a:lnTo>
                      <a:pt x="1012" y="0"/>
                    </a:lnTo>
                    <a:cubicBezTo>
                      <a:pt x="675" y="405"/>
                      <a:pt x="337" y="810"/>
                      <a:pt x="0" y="1282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g3acbb144eea_1_6349">
                <a:extLst>
                  <a:ext uri="{FF2B5EF4-FFF2-40B4-BE49-F238E27FC236}">
                    <a16:creationId xmlns:a16="http://schemas.microsoft.com/office/drawing/2014/main" id="{13AB61FA-0CAE-0B4D-C92A-60223701361B}"/>
                  </a:ext>
                </a:extLst>
              </p:cNvPr>
              <p:cNvSpPr/>
              <p:nvPr/>
            </p:nvSpPr>
            <p:spPr>
              <a:xfrm>
                <a:off x="-4653839" y="1051254"/>
                <a:ext cx="2361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96" extrusionOk="0">
                    <a:moveTo>
                      <a:pt x="2361" y="0"/>
                    </a:moveTo>
                    <a:cubicBezTo>
                      <a:pt x="1552" y="810"/>
                      <a:pt x="810" y="1687"/>
                      <a:pt x="0" y="2496"/>
                    </a:cubicBezTo>
                    <a:cubicBezTo>
                      <a:pt x="810" y="1687"/>
                      <a:pt x="1619" y="810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g3acbb144eea_1_6349">
                <a:extLst>
                  <a:ext uri="{FF2B5EF4-FFF2-40B4-BE49-F238E27FC236}">
                    <a16:creationId xmlns:a16="http://schemas.microsoft.com/office/drawing/2014/main" id="{2090DF65-CFC3-F4BA-15EC-2E78CAEC749E}"/>
                  </a:ext>
                </a:extLst>
              </p:cNvPr>
              <p:cNvSpPr/>
              <p:nvPr/>
            </p:nvSpPr>
            <p:spPr>
              <a:xfrm>
                <a:off x="-4660181" y="1057596"/>
                <a:ext cx="2428" cy="2293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2293" extrusionOk="0">
                    <a:moveTo>
                      <a:pt x="2429" y="0"/>
                    </a:moveTo>
                    <a:cubicBezTo>
                      <a:pt x="1619" y="742"/>
                      <a:pt x="810" y="1552"/>
                      <a:pt x="0" y="2294"/>
                    </a:cubicBezTo>
                    <a:cubicBezTo>
                      <a:pt x="810" y="1552"/>
                      <a:pt x="1619" y="742"/>
                      <a:pt x="2429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g3acbb144eea_1_6349">
                <a:extLst>
                  <a:ext uri="{FF2B5EF4-FFF2-40B4-BE49-F238E27FC236}">
                    <a16:creationId xmlns:a16="http://schemas.microsoft.com/office/drawing/2014/main" id="{83E9190D-701C-DBFC-2CDB-EC09F285B916}"/>
                  </a:ext>
                </a:extLst>
              </p:cNvPr>
              <p:cNvSpPr/>
              <p:nvPr/>
            </p:nvSpPr>
            <p:spPr>
              <a:xfrm>
                <a:off x="-4647834" y="1044507"/>
                <a:ext cx="2361" cy="2698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698" extrusionOk="0">
                    <a:moveTo>
                      <a:pt x="2361" y="0"/>
                    </a:moveTo>
                    <a:cubicBezTo>
                      <a:pt x="1552" y="945"/>
                      <a:pt x="810" y="1822"/>
                      <a:pt x="0" y="2699"/>
                    </a:cubicBezTo>
                    <a:cubicBezTo>
                      <a:pt x="810" y="1822"/>
                      <a:pt x="1552" y="877"/>
                      <a:pt x="2361" y="0"/>
                    </a:cubicBezTo>
                    <a:close/>
                  </a:path>
                </a:pathLst>
              </a:custGeom>
              <a:solidFill>
                <a:srgbClr val="772B0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88" name="Google Shape;12588;g3acbb144eea_1_6349">
                <a:extLst>
                  <a:ext uri="{FF2B5EF4-FFF2-40B4-BE49-F238E27FC236}">
                    <a16:creationId xmlns:a16="http://schemas.microsoft.com/office/drawing/2014/main" id="{30C7891A-6BEA-FE75-F8BC-C35853788CBF}"/>
                  </a:ext>
                </a:extLst>
              </p:cNvPr>
              <p:cNvGrpSpPr/>
              <p:nvPr/>
            </p:nvGrpSpPr>
            <p:grpSpPr>
              <a:xfrm>
                <a:off x="-5121060" y="758844"/>
                <a:ext cx="520791" cy="306240"/>
                <a:chOff x="-5121060" y="758844"/>
                <a:chExt cx="520791" cy="306240"/>
              </a:xfrm>
            </p:grpSpPr>
            <p:sp>
              <p:nvSpPr>
                <p:cNvPr id="12589" name="Google Shape;12589;g3acbb144eea_1_6349">
                  <a:extLst>
                    <a:ext uri="{FF2B5EF4-FFF2-40B4-BE49-F238E27FC236}">
                      <a16:creationId xmlns:a16="http://schemas.microsoft.com/office/drawing/2014/main" id="{49979246-7539-993F-E75A-5C42C5FE876A}"/>
                    </a:ext>
                  </a:extLst>
                </p:cNvPr>
                <p:cNvSpPr/>
                <p:nvPr/>
              </p:nvSpPr>
              <p:spPr>
                <a:xfrm>
                  <a:off x="-5121060" y="758844"/>
                  <a:ext cx="461486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486" h="25840" extrusionOk="0">
                      <a:moveTo>
                        <a:pt x="202744" y="25841"/>
                      </a:moveTo>
                      <a:lnTo>
                        <a:pt x="461486" y="25841"/>
                      </a:lnTo>
                      <a:cubicBezTo>
                        <a:pt x="461486" y="25841"/>
                        <a:pt x="461082" y="25436"/>
                        <a:pt x="460879" y="25301"/>
                      </a:cubicBezTo>
                      <a:cubicBezTo>
                        <a:pt x="459530" y="24019"/>
                        <a:pt x="458113" y="22737"/>
                        <a:pt x="456696" y="21522"/>
                      </a:cubicBezTo>
                      <a:cubicBezTo>
                        <a:pt x="455886" y="20848"/>
                        <a:pt x="455077" y="20106"/>
                        <a:pt x="454267" y="19431"/>
                      </a:cubicBezTo>
                      <a:cubicBezTo>
                        <a:pt x="452783" y="18149"/>
                        <a:pt x="451299" y="16935"/>
                        <a:pt x="449814" y="15720"/>
                      </a:cubicBezTo>
                      <a:cubicBezTo>
                        <a:pt x="449004" y="15113"/>
                        <a:pt x="448195" y="14438"/>
                        <a:pt x="447385" y="13831"/>
                      </a:cubicBezTo>
                      <a:cubicBezTo>
                        <a:pt x="445834" y="12617"/>
                        <a:pt x="444214" y="11470"/>
                        <a:pt x="442662" y="10255"/>
                      </a:cubicBezTo>
                      <a:cubicBezTo>
                        <a:pt x="441853" y="9715"/>
                        <a:pt x="441043" y="9108"/>
                        <a:pt x="440301" y="8569"/>
                      </a:cubicBezTo>
                      <a:cubicBezTo>
                        <a:pt x="438614" y="7422"/>
                        <a:pt x="436995" y="6275"/>
                        <a:pt x="435309" y="5195"/>
                      </a:cubicBezTo>
                      <a:cubicBezTo>
                        <a:pt x="434566" y="4723"/>
                        <a:pt x="433756" y="4183"/>
                        <a:pt x="433014" y="3711"/>
                      </a:cubicBezTo>
                      <a:cubicBezTo>
                        <a:pt x="431260" y="2631"/>
                        <a:pt x="429506" y="1484"/>
                        <a:pt x="427685" y="472"/>
                      </a:cubicBezTo>
                      <a:cubicBezTo>
                        <a:pt x="427414" y="337"/>
                        <a:pt x="427145" y="202"/>
                        <a:pt x="426942" y="0"/>
                      </a:cubicBezTo>
                      <a:lnTo>
                        <a:pt x="0" y="0"/>
                      </a:lnTo>
                      <a:cubicBezTo>
                        <a:pt x="12549" y="7287"/>
                        <a:pt x="24154" y="15990"/>
                        <a:pt x="34612" y="25841"/>
                      </a:cubicBezTo>
                      <a:lnTo>
                        <a:pt x="202811" y="25841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g3acbb144eea_1_6349">
                  <a:extLst>
                    <a:ext uri="{FF2B5EF4-FFF2-40B4-BE49-F238E27FC236}">
                      <a16:creationId xmlns:a16="http://schemas.microsoft.com/office/drawing/2014/main" id="{E2CAEC01-5B5C-3528-9785-082C1B88A974}"/>
                    </a:ext>
                  </a:extLst>
                </p:cNvPr>
                <p:cNvSpPr/>
                <p:nvPr/>
              </p:nvSpPr>
              <p:spPr>
                <a:xfrm>
                  <a:off x="-5051837" y="828944"/>
                  <a:ext cx="439153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53" h="25840" extrusionOk="0">
                      <a:moveTo>
                        <a:pt x="98707" y="0"/>
                      </a:moveTo>
                      <a:lnTo>
                        <a:pt x="0" y="0"/>
                      </a:lnTo>
                      <a:cubicBezTo>
                        <a:pt x="4723" y="8231"/>
                        <a:pt x="8771" y="16867"/>
                        <a:pt x="12212" y="25841"/>
                      </a:cubicBezTo>
                      <a:lnTo>
                        <a:pt x="439154" y="25841"/>
                      </a:lnTo>
                      <a:cubicBezTo>
                        <a:pt x="439019" y="25503"/>
                        <a:pt x="438884" y="25098"/>
                        <a:pt x="438749" y="24761"/>
                      </a:cubicBezTo>
                      <a:cubicBezTo>
                        <a:pt x="438210" y="23344"/>
                        <a:pt x="437670" y="21995"/>
                        <a:pt x="437130" y="20578"/>
                      </a:cubicBezTo>
                      <a:cubicBezTo>
                        <a:pt x="436523" y="19161"/>
                        <a:pt x="435916" y="17744"/>
                        <a:pt x="435241" y="16327"/>
                      </a:cubicBezTo>
                      <a:cubicBezTo>
                        <a:pt x="434634" y="14978"/>
                        <a:pt x="434094" y="13629"/>
                        <a:pt x="433419" y="12347"/>
                      </a:cubicBezTo>
                      <a:cubicBezTo>
                        <a:pt x="432745" y="10930"/>
                        <a:pt x="432002" y="9513"/>
                        <a:pt x="431328" y="8096"/>
                      </a:cubicBezTo>
                      <a:cubicBezTo>
                        <a:pt x="430720" y="6814"/>
                        <a:pt x="430046" y="5600"/>
                        <a:pt x="429371" y="4318"/>
                      </a:cubicBezTo>
                      <a:cubicBezTo>
                        <a:pt x="428629" y="2901"/>
                        <a:pt x="427819" y="1484"/>
                        <a:pt x="427010" y="67"/>
                      </a:cubicBezTo>
                      <a:cubicBezTo>
                        <a:pt x="427010" y="67"/>
                        <a:pt x="427010" y="67"/>
                        <a:pt x="427010" y="0"/>
                      </a:cubicBezTo>
                      <a:lnTo>
                        <a:pt x="98707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1" name="Google Shape;12591;g3acbb144eea_1_6349">
                  <a:extLst>
                    <a:ext uri="{FF2B5EF4-FFF2-40B4-BE49-F238E27FC236}">
                      <a16:creationId xmlns:a16="http://schemas.microsoft.com/office/drawing/2014/main" id="{09EF1150-4B63-B6DA-B356-6851F791A10E}"/>
                    </a:ext>
                  </a:extLst>
                </p:cNvPr>
                <p:cNvSpPr/>
                <p:nvPr/>
              </p:nvSpPr>
              <p:spPr>
                <a:xfrm>
                  <a:off x="-5028628" y="899044"/>
                  <a:ext cx="428359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359" h="25840" extrusionOk="0">
                      <a:moveTo>
                        <a:pt x="428359" y="22400"/>
                      </a:moveTo>
                      <a:cubicBezTo>
                        <a:pt x="428359" y="19364"/>
                        <a:pt x="428292" y="16395"/>
                        <a:pt x="428157" y="13426"/>
                      </a:cubicBezTo>
                      <a:cubicBezTo>
                        <a:pt x="428157" y="12279"/>
                        <a:pt x="427954" y="11132"/>
                        <a:pt x="427887" y="9985"/>
                      </a:cubicBezTo>
                      <a:cubicBezTo>
                        <a:pt x="427752" y="7961"/>
                        <a:pt x="427617" y="5937"/>
                        <a:pt x="427414" y="3913"/>
                      </a:cubicBezTo>
                      <a:cubicBezTo>
                        <a:pt x="427280" y="2631"/>
                        <a:pt x="427077" y="1349"/>
                        <a:pt x="426942" y="0"/>
                      </a:cubicBezTo>
                      <a:cubicBezTo>
                        <a:pt x="426942" y="0"/>
                        <a:pt x="426942" y="0"/>
                        <a:pt x="426942" y="0"/>
                      </a:cubicBezTo>
                      <a:lnTo>
                        <a:pt x="0" y="0"/>
                      </a:lnTo>
                      <a:cubicBezTo>
                        <a:pt x="945" y="7557"/>
                        <a:pt x="1417" y="15180"/>
                        <a:pt x="1417" y="23007"/>
                      </a:cubicBezTo>
                      <a:cubicBezTo>
                        <a:pt x="1417" y="23951"/>
                        <a:pt x="1417" y="24896"/>
                        <a:pt x="1349" y="25841"/>
                      </a:cubicBezTo>
                      <a:lnTo>
                        <a:pt x="428292" y="25841"/>
                      </a:lnTo>
                      <a:cubicBezTo>
                        <a:pt x="428292" y="25098"/>
                        <a:pt x="428292" y="24356"/>
                        <a:pt x="428292" y="23614"/>
                      </a:cubicBezTo>
                      <a:cubicBezTo>
                        <a:pt x="428292" y="23412"/>
                        <a:pt x="428292" y="23209"/>
                        <a:pt x="428292" y="23007"/>
                      </a:cubicBezTo>
                      <a:cubicBezTo>
                        <a:pt x="428292" y="22804"/>
                        <a:pt x="428292" y="22602"/>
                        <a:pt x="428292" y="22400"/>
                      </a:cubicBez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2" name="Google Shape;12592;g3acbb144eea_1_6349">
                  <a:extLst>
                    <a:ext uri="{FF2B5EF4-FFF2-40B4-BE49-F238E27FC236}">
                      <a16:creationId xmlns:a16="http://schemas.microsoft.com/office/drawing/2014/main" id="{31416706-AF3C-66F7-9411-3EA5CAA71C77}"/>
                    </a:ext>
                  </a:extLst>
                </p:cNvPr>
                <p:cNvSpPr/>
                <p:nvPr/>
              </p:nvSpPr>
              <p:spPr>
                <a:xfrm>
                  <a:off x="-5041852" y="969144"/>
                  <a:ext cx="43557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78" h="25840" extrusionOk="0">
                      <a:moveTo>
                        <a:pt x="70100" y="0"/>
                      </a:moveTo>
                      <a:lnTo>
                        <a:pt x="8704" y="0"/>
                      </a:lnTo>
                      <a:cubicBezTo>
                        <a:pt x="6410" y="8906"/>
                        <a:pt x="3509" y="17542"/>
                        <a:pt x="0" y="25841"/>
                      </a:cubicBezTo>
                      <a:lnTo>
                        <a:pt x="426942" y="25841"/>
                      </a:lnTo>
                      <a:cubicBezTo>
                        <a:pt x="426942" y="25841"/>
                        <a:pt x="427077" y="25503"/>
                        <a:pt x="427145" y="25368"/>
                      </a:cubicBezTo>
                      <a:cubicBezTo>
                        <a:pt x="427685" y="24019"/>
                        <a:pt x="428224" y="22602"/>
                        <a:pt x="428764" y="21185"/>
                      </a:cubicBezTo>
                      <a:cubicBezTo>
                        <a:pt x="429304" y="19768"/>
                        <a:pt x="429911" y="18352"/>
                        <a:pt x="430383" y="16867"/>
                      </a:cubicBezTo>
                      <a:cubicBezTo>
                        <a:pt x="430923" y="15450"/>
                        <a:pt x="431395" y="13966"/>
                        <a:pt x="431868" y="12549"/>
                      </a:cubicBezTo>
                      <a:cubicBezTo>
                        <a:pt x="432340" y="11132"/>
                        <a:pt x="432812" y="9716"/>
                        <a:pt x="433285" y="8231"/>
                      </a:cubicBezTo>
                      <a:cubicBezTo>
                        <a:pt x="433757" y="6747"/>
                        <a:pt x="434162" y="5195"/>
                        <a:pt x="434566" y="3711"/>
                      </a:cubicBezTo>
                      <a:cubicBezTo>
                        <a:pt x="434904" y="2496"/>
                        <a:pt x="435241" y="1214"/>
                        <a:pt x="435578" y="0"/>
                      </a:cubicBezTo>
                      <a:lnTo>
                        <a:pt x="7003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g3acbb144eea_1_6349">
                  <a:extLst>
                    <a:ext uri="{FF2B5EF4-FFF2-40B4-BE49-F238E27FC236}">
                      <a16:creationId xmlns:a16="http://schemas.microsoft.com/office/drawing/2014/main" id="{69BE20C3-5969-0105-FA9C-A8C2084B2506}"/>
                    </a:ext>
                  </a:extLst>
                </p:cNvPr>
                <p:cNvSpPr/>
                <p:nvPr/>
              </p:nvSpPr>
              <p:spPr>
                <a:xfrm>
                  <a:off x="-5092858" y="1039244"/>
                  <a:ext cx="451838" cy="2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838" h="25840" extrusionOk="0">
                      <a:moveTo>
                        <a:pt x="156055" y="0"/>
                      </a:moveTo>
                      <a:lnTo>
                        <a:pt x="24828" y="0"/>
                      </a:lnTo>
                      <a:cubicBezTo>
                        <a:pt x="17407" y="9378"/>
                        <a:pt x="9041" y="18014"/>
                        <a:pt x="0" y="25841"/>
                      </a:cubicBezTo>
                      <a:lnTo>
                        <a:pt x="426942" y="25841"/>
                      </a:lnTo>
                      <a:cubicBezTo>
                        <a:pt x="427482" y="25368"/>
                        <a:pt x="428022" y="24896"/>
                        <a:pt x="428562" y="24491"/>
                      </a:cubicBezTo>
                      <a:cubicBezTo>
                        <a:pt x="429979" y="23277"/>
                        <a:pt x="431395" y="21995"/>
                        <a:pt x="432745" y="20713"/>
                      </a:cubicBezTo>
                      <a:cubicBezTo>
                        <a:pt x="433554" y="19971"/>
                        <a:pt x="434364" y="19161"/>
                        <a:pt x="435173" y="18419"/>
                      </a:cubicBezTo>
                      <a:cubicBezTo>
                        <a:pt x="436523" y="17137"/>
                        <a:pt x="437805" y="15855"/>
                        <a:pt x="439087" y="14506"/>
                      </a:cubicBezTo>
                      <a:cubicBezTo>
                        <a:pt x="439896" y="13696"/>
                        <a:pt x="440706" y="12819"/>
                        <a:pt x="441448" y="12009"/>
                      </a:cubicBezTo>
                      <a:cubicBezTo>
                        <a:pt x="442662" y="10728"/>
                        <a:pt x="443877" y="9378"/>
                        <a:pt x="445092" y="8029"/>
                      </a:cubicBezTo>
                      <a:cubicBezTo>
                        <a:pt x="445901" y="7152"/>
                        <a:pt x="446643" y="6207"/>
                        <a:pt x="447453" y="5330"/>
                      </a:cubicBezTo>
                      <a:cubicBezTo>
                        <a:pt x="448600" y="3981"/>
                        <a:pt x="449747" y="2631"/>
                        <a:pt x="450826" y="1282"/>
                      </a:cubicBezTo>
                      <a:cubicBezTo>
                        <a:pt x="451164" y="877"/>
                        <a:pt x="451501" y="472"/>
                        <a:pt x="451838" y="0"/>
                      </a:cubicBezTo>
                      <a:lnTo>
                        <a:pt x="156123" y="0"/>
                      </a:lnTo>
                      <a:close/>
                    </a:path>
                  </a:pathLst>
                </a:custGeom>
                <a:solidFill>
                  <a:srgbClr val="772B0F"/>
                </a:solidFill>
                <a:ln>
                  <a:noFill/>
                </a:ln>
              </p:spPr>
              <p:txBody>
                <a:bodyPr spcFirstLastPara="1" wrap="square" lIns="129450" tIns="64700" rIns="129450" bIns="64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548"/>
                    <a:buFont typeface="Arial"/>
                    <a:buNone/>
                  </a:pPr>
                  <a:endParaRPr sz="254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594" name="Google Shape;12594;g3acbb144eea_1_6349">
                <a:extLst>
                  <a:ext uri="{FF2B5EF4-FFF2-40B4-BE49-F238E27FC236}">
                    <a16:creationId xmlns:a16="http://schemas.microsoft.com/office/drawing/2014/main" id="{1152E952-FAAB-6EF7-5EF6-0D876A6BE697}"/>
                  </a:ext>
                </a:extLst>
              </p:cNvPr>
              <p:cNvSpPr/>
              <p:nvPr/>
            </p:nvSpPr>
            <p:spPr>
              <a:xfrm>
                <a:off x="-5404699" y="733746"/>
                <a:ext cx="177510" cy="353401"/>
              </a:xfrm>
              <a:custGeom>
                <a:avLst/>
                <a:gdLst/>
                <a:ahLst/>
                <a:cxnLst/>
                <a:rect l="l" t="t" r="r" b="b"/>
                <a:pathLst>
                  <a:path w="177510" h="353401" extrusionOk="0">
                    <a:moveTo>
                      <a:pt x="177510" y="335927"/>
                    </a:moveTo>
                    <a:cubicBezTo>
                      <a:pt x="100933" y="330192"/>
                      <a:pt x="40616" y="266299"/>
                      <a:pt x="40616" y="188305"/>
                    </a:cubicBezTo>
                    <a:cubicBezTo>
                      <a:pt x="40616" y="110311"/>
                      <a:pt x="100933" y="46418"/>
                      <a:pt x="177510" y="40684"/>
                    </a:cubicBezTo>
                    <a:lnTo>
                      <a:pt x="177510" y="0"/>
                    </a:lnTo>
                    <a:cubicBezTo>
                      <a:pt x="78533" y="5802"/>
                      <a:pt x="0" y="87912"/>
                      <a:pt x="0" y="188373"/>
                    </a:cubicBezTo>
                    <a:cubicBezTo>
                      <a:pt x="0" y="259350"/>
                      <a:pt x="39199" y="321151"/>
                      <a:pt x="97155" y="353401"/>
                    </a:cubicBezTo>
                    <a:lnTo>
                      <a:pt x="177510" y="353401"/>
                    </a:lnTo>
                    <a:lnTo>
                      <a:pt x="177510" y="335994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g3acbb144eea_1_6349">
                <a:extLst>
                  <a:ext uri="{FF2B5EF4-FFF2-40B4-BE49-F238E27FC236}">
                    <a16:creationId xmlns:a16="http://schemas.microsoft.com/office/drawing/2014/main" id="{00B1327A-55D7-BF3B-3046-147DF5D2B9C0}"/>
                  </a:ext>
                </a:extLst>
              </p:cNvPr>
              <p:cNvSpPr/>
              <p:nvPr/>
            </p:nvSpPr>
            <p:spPr>
              <a:xfrm>
                <a:off x="-5125446" y="994985"/>
                <a:ext cx="83593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83593" h="44259" extrusionOk="0">
                    <a:moveTo>
                      <a:pt x="83594" y="0"/>
                    </a:moveTo>
                    <a:lnTo>
                      <a:pt x="38390" y="0"/>
                    </a:lnTo>
                    <a:cubicBezTo>
                      <a:pt x="28607" y="17205"/>
                      <a:pt x="15586" y="32250"/>
                      <a:pt x="0" y="44259"/>
                    </a:cubicBezTo>
                    <a:lnTo>
                      <a:pt x="57348" y="44259"/>
                    </a:lnTo>
                    <a:cubicBezTo>
                      <a:pt x="68009" y="30833"/>
                      <a:pt x="76847" y="15990"/>
                      <a:pt x="83594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g3acbb144eea_1_6349">
                <a:extLst>
                  <a:ext uri="{FF2B5EF4-FFF2-40B4-BE49-F238E27FC236}">
                    <a16:creationId xmlns:a16="http://schemas.microsoft.com/office/drawing/2014/main" id="{72137C6E-5099-322A-DE7C-BF9963706C94}"/>
                  </a:ext>
                </a:extLst>
              </p:cNvPr>
              <p:cNvSpPr/>
              <p:nvPr/>
            </p:nvSpPr>
            <p:spPr>
              <a:xfrm>
                <a:off x="-5227121" y="1044507"/>
                <a:ext cx="134262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134262" h="42505" extrusionOk="0">
                    <a:moveTo>
                      <a:pt x="134195" y="20578"/>
                    </a:moveTo>
                    <a:lnTo>
                      <a:pt x="94456" y="20578"/>
                    </a:lnTo>
                    <a:lnTo>
                      <a:pt x="94456" y="0"/>
                    </a:lnTo>
                    <a:cubicBezTo>
                      <a:pt x="70707" y="16125"/>
                      <a:pt x="42100" y="25571"/>
                      <a:pt x="11200" y="25571"/>
                    </a:cubicBezTo>
                    <a:cubicBezTo>
                      <a:pt x="7421" y="25571"/>
                      <a:pt x="3711" y="25368"/>
                      <a:pt x="0" y="25098"/>
                    </a:cubicBezTo>
                    <a:lnTo>
                      <a:pt x="0" y="42505"/>
                    </a:lnTo>
                    <a:lnTo>
                      <a:pt x="102822" y="42505"/>
                    </a:lnTo>
                    <a:cubicBezTo>
                      <a:pt x="114089" y="36231"/>
                      <a:pt x="124615" y="28877"/>
                      <a:pt x="134263" y="20578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g3acbb144eea_1_6349">
                <a:extLst>
                  <a:ext uri="{FF2B5EF4-FFF2-40B4-BE49-F238E27FC236}">
                    <a16:creationId xmlns:a16="http://schemas.microsoft.com/office/drawing/2014/main" id="{11740485-5945-CE74-D5E9-71D9B389273D}"/>
                  </a:ext>
                </a:extLst>
              </p:cNvPr>
              <p:cNvSpPr/>
              <p:nvPr/>
            </p:nvSpPr>
            <p:spPr>
              <a:xfrm>
                <a:off x="-5227054" y="733341"/>
                <a:ext cx="175284" cy="95603"/>
              </a:xfrm>
              <a:custGeom>
                <a:avLst/>
                <a:gdLst/>
                <a:ahLst/>
                <a:cxnLst/>
                <a:rect l="l" t="t" r="r" b="b"/>
                <a:pathLst>
                  <a:path w="175284" h="95603" extrusionOk="0">
                    <a:moveTo>
                      <a:pt x="11133" y="40549"/>
                    </a:moveTo>
                    <a:cubicBezTo>
                      <a:pt x="57686" y="40549"/>
                      <a:pt x="99179" y="62004"/>
                      <a:pt x="126302" y="95603"/>
                    </a:cubicBezTo>
                    <a:lnTo>
                      <a:pt x="175284" y="95603"/>
                    </a:lnTo>
                    <a:cubicBezTo>
                      <a:pt x="165906" y="79141"/>
                      <a:pt x="154166" y="64230"/>
                      <a:pt x="140538" y="51344"/>
                    </a:cubicBezTo>
                    <a:lnTo>
                      <a:pt x="94389" y="51344"/>
                    </a:lnTo>
                    <a:lnTo>
                      <a:pt x="94389" y="25503"/>
                    </a:lnTo>
                    <a:lnTo>
                      <a:pt x="105926" y="25503"/>
                    </a:lnTo>
                    <a:cubicBezTo>
                      <a:pt x="78061" y="9311"/>
                      <a:pt x="45744" y="0"/>
                      <a:pt x="11200" y="0"/>
                    </a:cubicBezTo>
                    <a:cubicBezTo>
                      <a:pt x="7422" y="0"/>
                      <a:pt x="3711" y="135"/>
                      <a:pt x="0" y="337"/>
                    </a:cubicBezTo>
                    <a:lnTo>
                      <a:pt x="0" y="41021"/>
                    </a:lnTo>
                    <a:cubicBezTo>
                      <a:pt x="3711" y="40751"/>
                      <a:pt x="7422" y="40549"/>
                      <a:pt x="11200" y="40549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8" name="Google Shape;12598;g3acbb144eea_1_6349">
                <a:extLst>
                  <a:ext uri="{FF2B5EF4-FFF2-40B4-BE49-F238E27FC236}">
                    <a16:creationId xmlns:a16="http://schemas.microsoft.com/office/drawing/2014/main" id="{658C9ED0-0987-DA06-A4F4-ECDFE757D0D2}"/>
                  </a:ext>
                </a:extLst>
              </p:cNvPr>
              <p:cNvSpPr/>
              <p:nvPr/>
            </p:nvSpPr>
            <p:spPr>
              <a:xfrm>
                <a:off x="-5075519" y="924885"/>
                <a:ext cx="48240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8240" h="44259" extrusionOk="0">
                    <a:moveTo>
                      <a:pt x="7624" y="0"/>
                    </a:moveTo>
                    <a:cubicBezTo>
                      <a:pt x="7354" y="15450"/>
                      <a:pt x="4655" y="30293"/>
                      <a:pt x="0" y="44259"/>
                    </a:cubicBezTo>
                    <a:lnTo>
                      <a:pt x="42371" y="44259"/>
                    </a:lnTo>
                    <a:cubicBezTo>
                      <a:pt x="46014" y="30091"/>
                      <a:pt x="47970" y="15248"/>
                      <a:pt x="48240" y="0"/>
                    </a:cubicBezTo>
                    <a:lnTo>
                      <a:pt x="7624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9" name="Google Shape;12599;g3acbb144eea_1_6349">
                <a:extLst>
                  <a:ext uri="{FF2B5EF4-FFF2-40B4-BE49-F238E27FC236}">
                    <a16:creationId xmlns:a16="http://schemas.microsoft.com/office/drawing/2014/main" id="{29E829E4-6843-4858-7A30-B5417CD79332}"/>
                  </a:ext>
                </a:extLst>
              </p:cNvPr>
              <p:cNvSpPr/>
              <p:nvPr/>
            </p:nvSpPr>
            <p:spPr>
              <a:xfrm>
                <a:off x="-5083952" y="854785"/>
                <a:ext cx="5532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5324" h="44259" extrusionOk="0">
                    <a:moveTo>
                      <a:pt x="55324" y="44259"/>
                    </a:moveTo>
                    <a:cubicBezTo>
                      <a:pt x="53435" y="28877"/>
                      <a:pt x="49724" y="14033"/>
                      <a:pt x="44395" y="0"/>
                    </a:cubicBezTo>
                    <a:lnTo>
                      <a:pt x="0" y="0"/>
                    </a:lnTo>
                    <a:cubicBezTo>
                      <a:pt x="6949" y="13629"/>
                      <a:pt x="11942" y="28539"/>
                      <a:pt x="14371" y="44259"/>
                    </a:cubicBezTo>
                    <a:lnTo>
                      <a:pt x="55324" y="44259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0" name="Google Shape;12600;g3acbb144eea_1_6349">
                <a:extLst>
                  <a:ext uri="{FF2B5EF4-FFF2-40B4-BE49-F238E27FC236}">
                    <a16:creationId xmlns:a16="http://schemas.microsoft.com/office/drawing/2014/main" id="{17210B33-3EAA-4B9D-E830-A99B12CC2279}"/>
                  </a:ext>
                </a:extLst>
              </p:cNvPr>
              <p:cNvSpPr/>
              <p:nvPr/>
            </p:nvSpPr>
            <p:spPr>
              <a:xfrm>
                <a:off x="-5132665" y="758844"/>
                <a:ext cx="461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6148" h="25840" extrusionOk="0">
                    <a:moveTo>
                      <a:pt x="0" y="0"/>
                    </a:moveTo>
                    <a:lnTo>
                      <a:pt x="0" y="25841"/>
                    </a:lnTo>
                    <a:lnTo>
                      <a:pt x="46148" y="25841"/>
                    </a:lnTo>
                    <a:cubicBezTo>
                      <a:pt x="35691" y="15990"/>
                      <a:pt x="24086" y="7287"/>
                      <a:pt x="1153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g3acbb144eea_1_6349">
                <a:extLst>
                  <a:ext uri="{FF2B5EF4-FFF2-40B4-BE49-F238E27FC236}">
                    <a16:creationId xmlns:a16="http://schemas.microsoft.com/office/drawing/2014/main" id="{8CCFA616-EC00-E8BD-EA33-7D9E81506DA9}"/>
                  </a:ext>
                </a:extLst>
              </p:cNvPr>
              <p:cNvSpPr/>
              <p:nvPr/>
            </p:nvSpPr>
            <p:spPr>
              <a:xfrm>
                <a:off x="-5100752" y="828944"/>
                <a:ext cx="61194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61194" h="25840" extrusionOk="0">
                    <a:moveTo>
                      <a:pt x="61194" y="25841"/>
                    </a:moveTo>
                    <a:cubicBezTo>
                      <a:pt x="57753" y="16867"/>
                      <a:pt x="53705" y="8231"/>
                      <a:pt x="48982" y="0"/>
                    </a:cubicBezTo>
                    <a:lnTo>
                      <a:pt x="0" y="0"/>
                    </a:lnTo>
                    <a:cubicBezTo>
                      <a:pt x="6477" y="7961"/>
                      <a:pt x="12077" y="16665"/>
                      <a:pt x="16800" y="25841"/>
                    </a:cubicBezTo>
                    <a:lnTo>
                      <a:pt x="61194" y="25841"/>
                    </a:ln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2" name="Google Shape;12602;g3acbb144eea_1_6349">
                <a:extLst>
                  <a:ext uri="{FF2B5EF4-FFF2-40B4-BE49-F238E27FC236}">
                    <a16:creationId xmlns:a16="http://schemas.microsoft.com/office/drawing/2014/main" id="{7194151A-2F7A-62C1-5746-23511968112D}"/>
                  </a:ext>
                </a:extLst>
              </p:cNvPr>
              <p:cNvSpPr/>
              <p:nvPr/>
            </p:nvSpPr>
            <p:spPr>
              <a:xfrm>
                <a:off x="-5069582" y="899044"/>
                <a:ext cx="42370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2370" h="25840" extrusionOk="0">
                    <a:moveTo>
                      <a:pt x="1687" y="25841"/>
                    </a:moveTo>
                    <a:lnTo>
                      <a:pt x="42303" y="25841"/>
                    </a:lnTo>
                    <a:cubicBezTo>
                      <a:pt x="42303" y="24896"/>
                      <a:pt x="42371" y="23951"/>
                      <a:pt x="42371" y="23007"/>
                    </a:cubicBezTo>
                    <a:cubicBezTo>
                      <a:pt x="42371" y="15248"/>
                      <a:pt x="41831" y="7557"/>
                      <a:pt x="40954" y="0"/>
                    </a:cubicBezTo>
                    <a:lnTo>
                      <a:pt x="0" y="0"/>
                    </a:lnTo>
                    <a:cubicBezTo>
                      <a:pt x="1147" y="7489"/>
                      <a:pt x="1754" y="15180"/>
                      <a:pt x="1754" y="23007"/>
                    </a:cubicBezTo>
                    <a:cubicBezTo>
                      <a:pt x="1754" y="23951"/>
                      <a:pt x="1754" y="24896"/>
                      <a:pt x="1687" y="25841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3" name="Google Shape;12603;g3acbb144eea_1_6349">
                <a:extLst>
                  <a:ext uri="{FF2B5EF4-FFF2-40B4-BE49-F238E27FC236}">
                    <a16:creationId xmlns:a16="http://schemas.microsoft.com/office/drawing/2014/main" id="{298DED21-F57A-3A54-8684-F40C27A25113}"/>
                  </a:ext>
                </a:extLst>
              </p:cNvPr>
              <p:cNvSpPr/>
              <p:nvPr/>
            </p:nvSpPr>
            <p:spPr>
              <a:xfrm>
                <a:off x="-5087056" y="969144"/>
                <a:ext cx="53907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907" h="25840" extrusionOk="0">
                    <a:moveTo>
                      <a:pt x="53908" y="0"/>
                    </a:moveTo>
                    <a:lnTo>
                      <a:pt x="11537" y="0"/>
                    </a:lnTo>
                    <a:cubicBezTo>
                      <a:pt x="8501" y="9041"/>
                      <a:pt x="4655" y="17677"/>
                      <a:pt x="0" y="25841"/>
                    </a:cubicBezTo>
                    <a:lnTo>
                      <a:pt x="45204" y="25841"/>
                    </a:lnTo>
                    <a:cubicBezTo>
                      <a:pt x="48713" y="17474"/>
                      <a:pt x="51614" y="8838"/>
                      <a:pt x="53908" y="0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g3acbb144eea_1_6349">
                <a:extLst>
                  <a:ext uri="{FF2B5EF4-FFF2-40B4-BE49-F238E27FC236}">
                    <a16:creationId xmlns:a16="http://schemas.microsoft.com/office/drawing/2014/main" id="{7BEAD1F2-D79F-D6D1-6E22-263A8071474D}"/>
                  </a:ext>
                </a:extLst>
              </p:cNvPr>
              <p:cNvSpPr/>
              <p:nvPr/>
            </p:nvSpPr>
            <p:spPr>
              <a:xfrm>
                <a:off x="-5132732" y="1039244"/>
                <a:ext cx="64634" cy="25908"/>
              </a:xfrm>
              <a:custGeom>
                <a:avLst/>
                <a:gdLst/>
                <a:ahLst/>
                <a:cxnLst/>
                <a:rect l="l" t="t" r="r" b="b"/>
                <a:pathLst>
                  <a:path w="64634" h="25908" extrusionOk="0">
                    <a:moveTo>
                      <a:pt x="64635" y="0"/>
                    </a:moveTo>
                    <a:lnTo>
                      <a:pt x="7286" y="0"/>
                    </a:lnTo>
                    <a:cubicBezTo>
                      <a:pt x="4925" y="1822"/>
                      <a:pt x="2496" y="3643"/>
                      <a:pt x="0" y="5330"/>
                    </a:cubicBezTo>
                    <a:lnTo>
                      <a:pt x="0" y="25908"/>
                    </a:lnTo>
                    <a:lnTo>
                      <a:pt x="39739" y="25908"/>
                    </a:lnTo>
                    <a:cubicBezTo>
                      <a:pt x="48847" y="18082"/>
                      <a:pt x="57146" y="9446"/>
                      <a:pt x="64568" y="67"/>
                    </a:cubicBezTo>
                    <a:close/>
                  </a:path>
                </a:pathLst>
              </a:custGeom>
              <a:solidFill>
                <a:srgbClr val="A43C12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g3acbb144eea_1_6349">
                <a:extLst>
                  <a:ext uri="{FF2B5EF4-FFF2-40B4-BE49-F238E27FC236}">
                    <a16:creationId xmlns:a16="http://schemas.microsoft.com/office/drawing/2014/main" id="{2FBD53FD-C341-5338-6011-4A4141690BAF}"/>
                  </a:ext>
                </a:extLst>
              </p:cNvPr>
              <p:cNvSpPr/>
              <p:nvPr/>
            </p:nvSpPr>
            <p:spPr>
              <a:xfrm>
                <a:off x="-5364015" y="774362"/>
                <a:ext cx="136894" cy="295243"/>
              </a:xfrm>
              <a:custGeom>
                <a:avLst/>
                <a:gdLst/>
                <a:ahLst/>
                <a:cxnLst/>
                <a:rect l="l" t="t" r="r" b="b"/>
                <a:pathLst>
                  <a:path w="136894" h="295243" extrusionOk="0">
                    <a:moveTo>
                      <a:pt x="34409" y="147689"/>
                    </a:moveTo>
                    <a:cubicBezTo>
                      <a:pt x="34409" y="88789"/>
                      <a:pt x="79411" y="40211"/>
                      <a:pt x="136894" y="34544"/>
                    </a:cubicBezTo>
                    <a:lnTo>
                      <a:pt x="136894" y="0"/>
                    </a:lnTo>
                    <a:cubicBezTo>
                      <a:pt x="60317" y="5735"/>
                      <a:pt x="0" y="69628"/>
                      <a:pt x="0" y="147622"/>
                    </a:cubicBezTo>
                    <a:cubicBezTo>
                      <a:pt x="0" y="225615"/>
                      <a:pt x="60317" y="289508"/>
                      <a:pt x="136894" y="295243"/>
                    </a:cubicBezTo>
                    <a:lnTo>
                      <a:pt x="136894" y="260699"/>
                    </a:lnTo>
                    <a:cubicBezTo>
                      <a:pt x="79478" y="255032"/>
                      <a:pt x="34409" y="206454"/>
                      <a:pt x="34409" y="147554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g3acbb144eea_1_6349">
                <a:extLst>
                  <a:ext uri="{FF2B5EF4-FFF2-40B4-BE49-F238E27FC236}">
                    <a16:creationId xmlns:a16="http://schemas.microsoft.com/office/drawing/2014/main" id="{03469869-D588-FA27-F88A-A7C9658A4386}"/>
                  </a:ext>
                </a:extLst>
              </p:cNvPr>
              <p:cNvSpPr/>
              <p:nvPr/>
            </p:nvSpPr>
            <p:spPr>
              <a:xfrm>
                <a:off x="-5311727" y="826988"/>
                <a:ext cx="84538" cy="190126"/>
              </a:xfrm>
              <a:custGeom>
                <a:avLst/>
                <a:gdLst/>
                <a:ahLst/>
                <a:cxnLst/>
                <a:rect l="l" t="t" r="r" b="b"/>
                <a:pathLst>
                  <a:path w="84538" h="190126" extrusionOk="0">
                    <a:moveTo>
                      <a:pt x="27325" y="95063"/>
                    </a:moveTo>
                    <a:cubicBezTo>
                      <a:pt x="27325" y="61194"/>
                      <a:pt x="52154" y="32992"/>
                      <a:pt x="84539" y="27662"/>
                    </a:cubicBezTo>
                    <a:lnTo>
                      <a:pt x="84539" y="0"/>
                    </a:lnTo>
                    <a:cubicBezTo>
                      <a:pt x="36973" y="5600"/>
                      <a:pt x="0" y="46081"/>
                      <a:pt x="0" y="95063"/>
                    </a:cubicBezTo>
                    <a:cubicBezTo>
                      <a:pt x="0" y="144046"/>
                      <a:pt x="37040" y="184527"/>
                      <a:pt x="84539" y="190127"/>
                    </a:cubicBezTo>
                    <a:lnTo>
                      <a:pt x="84539" y="162465"/>
                    </a:lnTo>
                    <a:cubicBezTo>
                      <a:pt x="52154" y="157067"/>
                      <a:pt x="27325" y="128933"/>
                      <a:pt x="27325" y="95063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g3acbb144eea_1_6349">
                <a:extLst>
                  <a:ext uri="{FF2B5EF4-FFF2-40B4-BE49-F238E27FC236}">
                    <a16:creationId xmlns:a16="http://schemas.microsoft.com/office/drawing/2014/main" id="{ED6D1BE5-8987-CB1C-2AE3-03A087EF6ABF}"/>
                  </a:ext>
                </a:extLst>
              </p:cNvPr>
              <p:cNvSpPr/>
              <p:nvPr/>
            </p:nvSpPr>
            <p:spPr>
              <a:xfrm>
                <a:off x="-5268345" y="870910"/>
                <a:ext cx="41156" cy="102282"/>
              </a:xfrm>
              <a:custGeom>
                <a:avLst/>
                <a:gdLst/>
                <a:ahLst/>
                <a:cxnLst/>
                <a:rect l="l" t="t" r="r" b="b"/>
                <a:pathLst>
                  <a:path w="41156" h="102282" extrusionOk="0">
                    <a:moveTo>
                      <a:pt x="29551" y="51141"/>
                    </a:moveTo>
                    <a:cubicBezTo>
                      <a:pt x="29551" y="42640"/>
                      <a:pt x="34274" y="35286"/>
                      <a:pt x="41156" y="31373"/>
                    </a:cubicBezTo>
                    <a:lnTo>
                      <a:pt x="41156" y="0"/>
                    </a:lnTo>
                    <a:cubicBezTo>
                      <a:pt x="17677" y="5128"/>
                      <a:pt x="0" y="26110"/>
                      <a:pt x="0" y="51141"/>
                    </a:cubicBezTo>
                    <a:cubicBezTo>
                      <a:pt x="0" y="76172"/>
                      <a:pt x="17677" y="97088"/>
                      <a:pt x="41156" y="102283"/>
                    </a:cubicBezTo>
                    <a:lnTo>
                      <a:pt x="41156" y="70910"/>
                    </a:lnTo>
                    <a:cubicBezTo>
                      <a:pt x="34274" y="66996"/>
                      <a:pt x="29551" y="59642"/>
                      <a:pt x="29551" y="511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g3acbb144eea_1_6349">
                <a:extLst>
                  <a:ext uri="{FF2B5EF4-FFF2-40B4-BE49-F238E27FC236}">
                    <a16:creationId xmlns:a16="http://schemas.microsoft.com/office/drawing/2014/main" id="{F7B2EF35-866D-AC94-A9F9-877DC67B8044}"/>
                  </a:ext>
                </a:extLst>
              </p:cNvPr>
              <p:cNvSpPr/>
              <p:nvPr/>
            </p:nvSpPr>
            <p:spPr>
              <a:xfrm>
                <a:off x="-5227121" y="773822"/>
                <a:ext cx="126368" cy="70977"/>
              </a:xfrm>
              <a:custGeom>
                <a:avLst/>
                <a:gdLst/>
                <a:ahLst/>
                <a:cxnLst/>
                <a:rect l="l" t="t" r="r" b="b"/>
                <a:pathLst>
                  <a:path w="126368" h="70977" extrusionOk="0">
                    <a:moveTo>
                      <a:pt x="11200" y="34477"/>
                    </a:moveTo>
                    <a:cubicBezTo>
                      <a:pt x="44057" y="34477"/>
                      <a:pt x="73676" y="48578"/>
                      <a:pt x="94456" y="70977"/>
                    </a:cubicBezTo>
                    <a:lnTo>
                      <a:pt x="94456" y="55055"/>
                    </a:lnTo>
                    <a:lnTo>
                      <a:pt x="126369" y="55055"/>
                    </a:lnTo>
                    <a:cubicBezTo>
                      <a:pt x="99246" y="21523"/>
                      <a:pt x="57686" y="0"/>
                      <a:pt x="11200" y="0"/>
                    </a:cubicBezTo>
                    <a:cubicBezTo>
                      <a:pt x="7421" y="0"/>
                      <a:pt x="3711" y="202"/>
                      <a:pt x="0" y="472"/>
                    </a:cubicBezTo>
                    <a:lnTo>
                      <a:pt x="0" y="35016"/>
                    </a:lnTo>
                    <a:cubicBezTo>
                      <a:pt x="3711" y="34679"/>
                      <a:pt x="7421" y="34477"/>
                      <a:pt x="11267" y="3447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g3acbb144eea_1_6349">
                <a:extLst>
                  <a:ext uri="{FF2B5EF4-FFF2-40B4-BE49-F238E27FC236}">
                    <a16:creationId xmlns:a16="http://schemas.microsoft.com/office/drawing/2014/main" id="{AE339AB1-3D8A-C24A-317E-13822C4B6316}"/>
                  </a:ext>
                </a:extLst>
              </p:cNvPr>
              <p:cNvSpPr/>
              <p:nvPr/>
            </p:nvSpPr>
            <p:spPr>
              <a:xfrm>
                <a:off x="-5227188" y="994985"/>
                <a:ext cx="140199" cy="75227"/>
              </a:xfrm>
              <a:custGeom>
                <a:avLst/>
                <a:gdLst/>
                <a:ahLst/>
                <a:cxnLst/>
                <a:rect l="l" t="t" r="r" b="b"/>
                <a:pathLst>
                  <a:path w="140199" h="75227" extrusionOk="0">
                    <a:moveTo>
                      <a:pt x="94524" y="49590"/>
                    </a:moveTo>
                    <a:lnTo>
                      <a:pt x="94524" y="44259"/>
                    </a:lnTo>
                    <a:lnTo>
                      <a:pt x="101810" y="44259"/>
                    </a:lnTo>
                    <a:cubicBezTo>
                      <a:pt x="117328" y="32250"/>
                      <a:pt x="130417" y="17205"/>
                      <a:pt x="140200" y="0"/>
                    </a:cubicBezTo>
                    <a:lnTo>
                      <a:pt x="98369" y="0"/>
                    </a:lnTo>
                    <a:cubicBezTo>
                      <a:pt x="77522" y="24896"/>
                      <a:pt x="46216" y="40751"/>
                      <a:pt x="11267" y="40751"/>
                    </a:cubicBezTo>
                    <a:cubicBezTo>
                      <a:pt x="7489" y="40751"/>
                      <a:pt x="3711" y="40549"/>
                      <a:pt x="0" y="40211"/>
                    </a:cubicBezTo>
                    <a:lnTo>
                      <a:pt x="0" y="74755"/>
                    </a:lnTo>
                    <a:cubicBezTo>
                      <a:pt x="3711" y="75025"/>
                      <a:pt x="7421" y="75228"/>
                      <a:pt x="11200" y="75228"/>
                    </a:cubicBezTo>
                    <a:cubicBezTo>
                      <a:pt x="42033" y="75228"/>
                      <a:pt x="70707" y="65782"/>
                      <a:pt x="94456" y="49657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g3acbb144eea_1_6349">
                <a:extLst>
                  <a:ext uri="{FF2B5EF4-FFF2-40B4-BE49-F238E27FC236}">
                    <a16:creationId xmlns:a16="http://schemas.microsoft.com/office/drawing/2014/main" id="{3EB10BDE-BAAC-9C14-88A7-C794907AD717}"/>
                  </a:ext>
                </a:extLst>
              </p:cNvPr>
              <p:cNvSpPr/>
              <p:nvPr/>
            </p:nvSpPr>
            <p:spPr>
              <a:xfrm>
                <a:off x="-5227188" y="869696"/>
                <a:ext cx="63622" cy="104846"/>
              </a:xfrm>
              <a:custGeom>
                <a:avLst/>
                <a:gdLst/>
                <a:ahLst/>
                <a:cxnLst/>
                <a:rect l="l" t="t" r="r" b="b"/>
                <a:pathLst>
                  <a:path w="63622" h="104846" extrusionOk="0">
                    <a:moveTo>
                      <a:pt x="63623" y="52356"/>
                    </a:moveTo>
                    <a:cubicBezTo>
                      <a:pt x="63623" y="23479"/>
                      <a:pt x="40144" y="0"/>
                      <a:pt x="11267" y="0"/>
                    </a:cubicBezTo>
                    <a:cubicBezTo>
                      <a:pt x="7421" y="0"/>
                      <a:pt x="3643" y="472"/>
                      <a:pt x="0" y="1214"/>
                    </a:cubicBezTo>
                    <a:lnTo>
                      <a:pt x="0" y="32587"/>
                    </a:lnTo>
                    <a:cubicBezTo>
                      <a:pt x="3306" y="30698"/>
                      <a:pt x="7152" y="29551"/>
                      <a:pt x="11200" y="29551"/>
                    </a:cubicBezTo>
                    <a:cubicBezTo>
                      <a:pt x="23816" y="29551"/>
                      <a:pt x="34072" y="39807"/>
                      <a:pt x="34072" y="52423"/>
                    </a:cubicBezTo>
                    <a:cubicBezTo>
                      <a:pt x="34072" y="65040"/>
                      <a:pt x="23816" y="75295"/>
                      <a:pt x="11200" y="75295"/>
                    </a:cubicBezTo>
                    <a:cubicBezTo>
                      <a:pt x="7084" y="75295"/>
                      <a:pt x="3306" y="74148"/>
                      <a:pt x="0" y="72259"/>
                    </a:cubicBezTo>
                    <a:lnTo>
                      <a:pt x="0" y="103632"/>
                    </a:lnTo>
                    <a:cubicBezTo>
                      <a:pt x="3643" y="104442"/>
                      <a:pt x="7354" y="104846"/>
                      <a:pt x="11267" y="104846"/>
                    </a:cubicBezTo>
                    <a:cubicBezTo>
                      <a:pt x="40144" y="104846"/>
                      <a:pt x="63623" y="81367"/>
                      <a:pt x="63623" y="5249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g3acbb144eea_1_6349">
                <a:extLst>
                  <a:ext uri="{FF2B5EF4-FFF2-40B4-BE49-F238E27FC236}">
                    <a16:creationId xmlns:a16="http://schemas.microsoft.com/office/drawing/2014/main" id="{B0B7B680-EF5A-FF39-D098-00F3EC455D40}"/>
                  </a:ext>
                </a:extLst>
              </p:cNvPr>
              <p:cNvSpPr/>
              <p:nvPr/>
            </p:nvSpPr>
            <p:spPr>
              <a:xfrm>
                <a:off x="-5227188" y="826246"/>
                <a:ext cx="106937" cy="191611"/>
              </a:xfrm>
              <a:custGeom>
                <a:avLst/>
                <a:gdLst/>
                <a:ahLst/>
                <a:cxnLst/>
                <a:rect l="l" t="t" r="r" b="b"/>
                <a:pathLst>
                  <a:path w="106937" h="191611" extrusionOk="0">
                    <a:moveTo>
                      <a:pt x="94524" y="98639"/>
                    </a:moveTo>
                    <a:lnTo>
                      <a:pt x="94524" y="72799"/>
                    </a:lnTo>
                    <a:lnTo>
                      <a:pt x="104172" y="72799"/>
                    </a:lnTo>
                    <a:cubicBezTo>
                      <a:pt x="93849" y="31036"/>
                      <a:pt x="56201" y="0"/>
                      <a:pt x="11267" y="0"/>
                    </a:cubicBezTo>
                    <a:cubicBezTo>
                      <a:pt x="7489" y="0"/>
                      <a:pt x="3711" y="270"/>
                      <a:pt x="0" y="742"/>
                    </a:cubicBezTo>
                    <a:lnTo>
                      <a:pt x="0" y="28404"/>
                    </a:lnTo>
                    <a:cubicBezTo>
                      <a:pt x="3643" y="27797"/>
                      <a:pt x="7421" y="27392"/>
                      <a:pt x="11267" y="27392"/>
                    </a:cubicBezTo>
                    <a:cubicBezTo>
                      <a:pt x="48982" y="27392"/>
                      <a:pt x="79681" y="58091"/>
                      <a:pt x="79681" y="95806"/>
                    </a:cubicBezTo>
                    <a:cubicBezTo>
                      <a:pt x="79681" y="133521"/>
                      <a:pt x="48982" y="164219"/>
                      <a:pt x="11267" y="164219"/>
                    </a:cubicBezTo>
                    <a:cubicBezTo>
                      <a:pt x="7421" y="164219"/>
                      <a:pt x="3711" y="163814"/>
                      <a:pt x="0" y="163207"/>
                    </a:cubicBezTo>
                    <a:lnTo>
                      <a:pt x="0" y="190869"/>
                    </a:lnTo>
                    <a:cubicBezTo>
                      <a:pt x="3711" y="191274"/>
                      <a:pt x="7421" y="191611"/>
                      <a:pt x="11267" y="191611"/>
                    </a:cubicBezTo>
                    <a:cubicBezTo>
                      <a:pt x="46891" y="191611"/>
                      <a:pt x="77994" y="171978"/>
                      <a:pt x="94524" y="143034"/>
                    </a:cubicBezTo>
                    <a:lnTo>
                      <a:pt x="94524" y="142899"/>
                    </a:lnTo>
                    <a:lnTo>
                      <a:pt x="94591" y="142899"/>
                    </a:lnTo>
                    <a:cubicBezTo>
                      <a:pt x="102080" y="129742"/>
                      <a:pt x="106465" y="114697"/>
                      <a:pt x="106938" y="98639"/>
                    </a:cubicBezTo>
                    <a:lnTo>
                      <a:pt x="94524" y="9863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g3acbb144eea_1_6349">
                <a:extLst>
                  <a:ext uri="{FF2B5EF4-FFF2-40B4-BE49-F238E27FC236}">
                    <a16:creationId xmlns:a16="http://schemas.microsoft.com/office/drawing/2014/main" id="{39C557F1-BEDC-F4E9-F511-7846332D15A8}"/>
                  </a:ext>
                </a:extLst>
              </p:cNvPr>
              <p:cNvSpPr/>
              <p:nvPr/>
            </p:nvSpPr>
            <p:spPr>
              <a:xfrm>
                <a:off x="-5124434" y="854785"/>
                <a:ext cx="54852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44259" extrusionOk="0">
                    <a:moveTo>
                      <a:pt x="54852" y="44259"/>
                    </a:moveTo>
                    <a:cubicBezTo>
                      <a:pt x="52423" y="28539"/>
                      <a:pt x="47431" y="13696"/>
                      <a:pt x="40481" y="0"/>
                    </a:cubicBezTo>
                    <a:lnTo>
                      <a:pt x="0" y="0"/>
                    </a:lnTo>
                    <a:cubicBezTo>
                      <a:pt x="9513" y="12954"/>
                      <a:pt x="16530" y="27932"/>
                      <a:pt x="19903" y="44259"/>
                    </a:cubicBezTo>
                    <a:lnTo>
                      <a:pt x="54852" y="44259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g3acbb144eea_1_6349">
                <a:extLst>
                  <a:ext uri="{FF2B5EF4-FFF2-40B4-BE49-F238E27FC236}">
                    <a16:creationId xmlns:a16="http://schemas.microsoft.com/office/drawing/2014/main" id="{64F7A310-3FDA-9684-41C0-F9458B7271BD}"/>
                  </a:ext>
                </a:extLst>
              </p:cNvPr>
              <p:cNvSpPr/>
              <p:nvPr/>
            </p:nvSpPr>
            <p:spPr>
              <a:xfrm>
                <a:off x="-5112559" y="924885"/>
                <a:ext cx="44664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44664" h="44259" extrusionOk="0">
                    <a:moveTo>
                      <a:pt x="10188" y="0"/>
                    </a:moveTo>
                    <a:cubicBezTo>
                      <a:pt x="9783" y="15720"/>
                      <a:pt x="6207" y="30698"/>
                      <a:pt x="0" y="44259"/>
                    </a:cubicBezTo>
                    <a:lnTo>
                      <a:pt x="37040" y="44259"/>
                    </a:lnTo>
                    <a:cubicBezTo>
                      <a:pt x="41696" y="30293"/>
                      <a:pt x="44395" y="15450"/>
                      <a:pt x="44664" y="0"/>
                    </a:cubicBezTo>
                    <a:lnTo>
                      <a:pt x="1018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g3acbb144eea_1_6349">
                <a:extLst>
                  <a:ext uri="{FF2B5EF4-FFF2-40B4-BE49-F238E27FC236}">
                    <a16:creationId xmlns:a16="http://schemas.microsoft.com/office/drawing/2014/main" id="{C9F756AB-ED14-9C06-DED2-56037FC4A20F}"/>
                  </a:ext>
                </a:extLst>
              </p:cNvPr>
              <p:cNvSpPr/>
              <p:nvPr/>
            </p:nvSpPr>
            <p:spPr>
              <a:xfrm>
                <a:off x="-5132665" y="829012"/>
                <a:ext cx="48712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48712" h="25840" extrusionOk="0">
                    <a:moveTo>
                      <a:pt x="0" y="15855"/>
                    </a:moveTo>
                    <a:cubicBezTo>
                      <a:pt x="2901" y="19026"/>
                      <a:pt x="5667" y="22332"/>
                      <a:pt x="8231" y="25840"/>
                    </a:cubicBezTo>
                    <a:lnTo>
                      <a:pt x="48712" y="25840"/>
                    </a:lnTo>
                    <a:cubicBezTo>
                      <a:pt x="43989" y="16597"/>
                      <a:pt x="38390" y="7961"/>
                      <a:pt x="31913" y="0"/>
                    </a:cubicBezTo>
                    <a:lnTo>
                      <a:pt x="0" y="0"/>
                    </a:lnTo>
                    <a:lnTo>
                      <a:pt x="0" y="15923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5" name="Google Shape;12615;g3acbb144eea_1_6349">
                <a:extLst>
                  <a:ext uri="{FF2B5EF4-FFF2-40B4-BE49-F238E27FC236}">
                    <a16:creationId xmlns:a16="http://schemas.microsoft.com/office/drawing/2014/main" id="{57235786-EEDC-FFE9-CB68-D7BBE24B5DFA}"/>
                  </a:ext>
                </a:extLst>
              </p:cNvPr>
              <p:cNvSpPr/>
              <p:nvPr/>
            </p:nvSpPr>
            <p:spPr>
              <a:xfrm>
                <a:off x="-5104530" y="899044"/>
                <a:ext cx="36703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36703" h="25840" extrusionOk="0">
                    <a:moveTo>
                      <a:pt x="2159" y="25841"/>
                    </a:moveTo>
                    <a:lnTo>
                      <a:pt x="36635" y="25841"/>
                    </a:lnTo>
                    <a:cubicBezTo>
                      <a:pt x="36635" y="24896"/>
                      <a:pt x="36703" y="23951"/>
                      <a:pt x="36703" y="23007"/>
                    </a:cubicBezTo>
                    <a:cubicBezTo>
                      <a:pt x="36703" y="15180"/>
                      <a:pt x="36096" y="7489"/>
                      <a:pt x="34949" y="0"/>
                    </a:cubicBezTo>
                    <a:lnTo>
                      <a:pt x="0" y="0"/>
                    </a:lnTo>
                    <a:cubicBezTo>
                      <a:pt x="1552" y="7422"/>
                      <a:pt x="2361" y="15113"/>
                      <a:pt x="2361" y="23007"/>
                    </a:cubicBezTo>
                    <a:cubicBezTo>
                      <a:pt x="2361" y="23951"/>
                      <a:pt x="2227" y="24896"/>
                      <a:pt x="2227" y="25841"/>
                    </a:cubicBez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6" name="Google Shape;12616;g3acbb144eea_1_6349">
                <a:extLst>
                  <a:ext uri="{FF2B5EF4-FFF2-40B4-BE49-F238E27FC236}">
                    <a16:creationId xmlns:a16="http://schemas.microsoft.com/office/drawing/2014/main" id="{0AD73B52-E376-81D6-6D11-B072CD201617}"/>
                  </a:ext>
                </a:extLst>
              </p:cNvPr>
              <p:cNvSpPr/>
              <p:nvPr/>
            </p:nvSpPr>
            <p:spPr>
              <a:xfrm>
                <a:off x="-5132665" y="899044"/>
                <a:ext cx="12549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12549" h="25840" extrusionOk="0">
                    <a:moveTo>
                      <a:pt x="0" y="25841"/>
                    </a:moveTo>
                    <a:lnTo>
                      <a:pt x="12414" y="25841"/>
                    </a:lnTo>
                    <a:cubicBezTo>
                      <a:pt x="12414" y="24896"/>
                      <a:pt x="12549" y="23951"/>
                      <a:pt x="12549" y="23007"/>
                    </a:cubicBezTo>
                    <a:cubicBezTo>
                      <a:pt x="12549" y="15046"/>
                      <a:pt x="11469" y="7422"/>
                      <a:pt x="9648" y="0"/>
                    </a:cubicBezTo>
                    <a:lnTo>
                      <a:pt x="0" y="0"/>
                    </a:lnTo>
                    <a:lnTo>
                      <a:pt x="0" y="25841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7" name="Google Shape;12617;g3acbb144eea_1_6349">
                <a:extLst>
                  <a:ext uri="{FF2B5EF4-FFF2-40B4-BE49-F238E27FC236}">
                    <a16:creationId xmlns:a16="http://schemas.microsoft.com/office/drawing/2014/main" id="{FA6ABABC-9D8F-95C2-E939-A3E2DC70C6B0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67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67" h="134" extrusionOk="0">
                    <a:moveTo>
                      <a:pt x="0" y="135"/>
                    </a:moveTo>
                    <a:cubicBezTo>
                      <a:pt x="0" y="135"/>
                      <a:pt x="0" y="67"/>
                      <a:pt x="67" y="0"/>
                    </a:cubicBezTo>
                    <a:lnTo>
                      <a:pt x="0" y="0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8" name="Google Shape;12618;g3acbb144eea_1_6349">
                <a:extLst>
                  <a:ext uri="{FF2B5EF4-FFF2-40B4-BE49-F238E27FC236}">
                    <a16:creationId xmlns:a16="http://schemas.microsoft.com/office/drawing/2014/main" id="{8151CF0C-6F24-0066-16A2-2A23BFAC1A97}"/>
                  </a:ext>
                </a:extLst>
              </p:cNvPr>
              <p:cNvSpPr/>
              <p:nvPr/>
            </p:nvSpPr>
            <p:spPr>
              <a:xfrm>
                <a:off x="-5128819" y="969144"/>
                <a:ext cx="5336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53368" h="25840" extrusionOk="0">
                    <a:moveTo>
                      <a:pt x="16260" y="0"/>
                    </a:moveTo>
                    <a:cubicBezTo>
                      <a:pt x="12010" y="9378"/>
                      <a:pt x="6545" y="18082"/>
                      <a:pt x="0" y="25841"/>
                    </a:cubicBezTo>
                    <a:lnTo>
                      <a:pt x="41831" y="25841"/>
                    </a:lnTo>
                    <a:cubicBezTo>
                      <a:pt x="46486" y="17677"/>
                      <a:pt x="50332" y="9041"/>
                      <a:pt x="53368" y="0"/>
                    </a:cubicBezTo>
                    <a:lnTo>
                      <a:pt x="16328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9" name="Google Shape;12619;g3acbb144eea_1_6349">
                <a:extLst>
                  <a:ext uri="{FF2B5EF4-FFF2-40B4-BE49-F238E27FC236}">
                    <a16:creationId xmlns:a16="http://schemas.microsoft.com/office/drawing/2014/main" id="{98A9B503-3633-F5BD-6B5C-0A85EBAA33F1}"/>
                  </a:ext>
                </a:extLst>
              </p:cNvPr>
              <p:cNvSpPr/>
              <p:nvPr/>
            </p:nvSpPr>
            <p:spPr>
              <a:xfrm>
                <a:off x="-5132665" y="1039244"/>
                <a:ext cx="7286" cy="5330"/>
              </a:xfrm>
              <a:custGeom>
                <a:avLst/>
                <a:gdLst/>
                <a:ahLst/>
                <a:cxnLst/>
                <a:rect l="l" t="t" r="r" b="b"/>
                <a:pathLst>
                  <a:path w="7286" h="5330" extrusionOk="0">
                    <a:moveTo>
                      <a:pt x="0" y="0"/>
                    </a:moveTo>
                    <a:lnTo>
                      <a:pt x="0" y="5330"/>
                    </a:lnTo>
                    <a:cubicBezTo>
                      <a:pt x="2496" y="3643"/>
                      <a:pt x="4925" y="1822"/>
                      <a:pt x="72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C08D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0" name="Google Shape;12620;g3acbb144eea_1_6349">
                <a:extLst>
                  <a:ext uri="{FF2B5EF4-FFF2-40B4-BE49-F238E27FC236}">
                    <a16:creationId xmlns:a16="http://schemas.microsoft.com/office/drawing/2014/main" id="{D691FEBC-3C22-1BE6-BC61-FCCF58D06AC5}"/>
                  </a:ext>
                </a:extLst>
              </p:cNvPr>
              <p:cNvSpPr/>
              <p:nvPr/>
            </p:nvSpPr>
            <p:spPr>
              <a:xfrm>
                <a:off x="-5329673" y="808906"/>
                <a:ext cx="102485" cy="226290"/>
              </a:xfrm>
              <a:custGeom>
                <a:avLst/>
                <a:gdLst/>
                <a:ahLst/>
                <a:cxnLst/>
                <a:rect l="l" t="t" r="r" b="b"/>
                <a:pathLst>
                  <a:path w="102485" h="226290" extrusionOk="0">
                    <a:moveTo>
                      <a:pt x="17947" y="113145"/>
                    </a:moveTo>
                    <a:cubicBezTo>
                      <a:pt x="17947" y="64163"/>
                      <a:pt x="54987" y="23682"/>
                      <a:pt x="102485" y="18082"/>
                    </a:cubicBezTo>
                    <a:lnTo>
                      <a:pt x="102485" y="0"/>
                    </a:lnTo>
                    <a:cubicBezTo>
                      <a:pt x="45069" y="5667"/>
                      <a:pt x="0" y="54245"/>
                      <a:pt x="0" y="113145"/>
                    </a:cubicBezTo>
                    <a:cubicBezTo>
                      <a:pt x="0" y="172045"/>
                      <a:pt x="45002" y="220623"/>
                      <a:pt x="102485" y="226290"/>
                    </a:cubicBezTo>
                    <a:lnTo>
                      <a:pt x="102485" y="208209"/>
                    </a:lnTo>
                    <a:cubicBezTo>
                      <a:pt x="54920" y="202609"/>
                      <a:pt x="17947" y="162127"/>
                      <a:pt x="17947" y="11314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1" name="Google Shape;12621;g3acbb144eea_1_6349">
                <a:extLst>
                  <a:ext uri="{FF2B5EF4-FFF2-40B4-BE49-F238E27FC236}">
                    <a16:creationId xmlns:a16="http://schemas.microsoft.com/office/drawing/2014/main" id="{58256D69-7410-D513-3ACE-1E532F3F6231}"/>
                  </a:ext>
                </a:extLst>
              </p:cNvPr>
              <p:cNvSpPr/>
              <p:nvPr/>
            </p:nvSpPr>
            <p:spPr>
              <a:xfrm>
                <a:off x="-5227188" y="808299"/>
                <a:ext cx="122658" cy="90745"/>
              </a:xfrm>
              <a:custGeom>
                <a:avLst/>
                <a:gdLst/>
                <a:ahLst/>
                <a:cxnLst/>
                <a:rect l="l" t="t" r="r" b="b"/>
                <a:pathLst>
                  <a:path w="122658" h="90745" extrusionOk="0">
                    <a:moveTo>
                      <a:pt x="11267" y="17947"/>
                    </a:moveTo>
                    <a:cubicBezTo>
                      <a:pt x="56134" y="17947"/>
                      <a:pt x="93781" y="48982"/>
                      <a:pt x="104172" y="90745"/>
                    </a:cubicBezTo>
                    <a:lnTo>
                      <a:pt x="122658" y="90745"/>
                    </a:lnTo>
                    <a:cubicBezTo>
                      <a:pt x="119285" y="74418"/>
                      <a:pt x="112335" y="59440"/>
                      <a:pt x="102755" y="46486"/>
                    </a:cubicBezTo>
                    <a:lnTo>
                      <a:pt x="94524" y="46486"/>
                    </a:lnTo>
                    <a:lnTo>
                      <a:pt x="94524" y="36501"/>
                    </a:lnTo>
                    <a:cubicBezTo>
                      <a:pt x="73743" y="14101"/>
                      <a:pt x="44192" y="0"/>
                      <a:pt x="11267" y="0"/>
                    </a:cubicBezTo>
                    <a:cubicBezTo>
                      <a:pt x="7489" y="0"/>
                      <a:pt x="3711" y="202"/>
                      <a:pt x="0" y="540"/>
                    </a:cubicBezTo>
                    <a:lnTo>
                      <a:pt x="0" y="18621"/>
                    </a:lnTo>
                    <a:cubicBezTo>
                      <a:pt x="3711" y="18217"/>
                      <a:pt x="7421" y="17879"/>
                      <a:pt x="11267" y="1787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2" name="Google Shape;12622;g3acbb144eea_1_6349">
                <a:extLst>
                  <a:ext uri="{FF2B5EF4-FFF2-40B4-BE49-F238E27FC236}">
                    <a16:creationId xmlns:a16="http://schemas.microsoft.com/office/drawing/2014/main" id="{4ACFB960-E103-7FF1-B993-083B5154EF51}"/>
                  </a:ext>
                </a:extLst>
              </p:cNvPr>
              <p:cNvSpPr/>
              <p:nvPr/>
            </p:nvSpPr>
            <p:spPr>
              <a:xfrm>
                <a:off x="-5132665" y="924885"/>
                <a:ext cx="30225" cy="44259"/>
              </a:xfrm>
              <a:custGeom>
                <a:avLst/>
                <a:gdLst/>
                <a:ahLst/>
                <a:cxnLst/>
                <a:rect l="l" t="t" r="r" b="b"/>
                <a:pathLst>
                  <a:path w="30225" h="44259" extrusionOk="0">
                    <a:moveTo>
                      <a:pt x="12346" y="0"/>
                    </a:moveTo>
                    <a:cubicBezTo>
                      <a:pt x="11874" y="16058"/>
                      <a:pt x="7489" y="31103"/>
                      <a:pt x="0" y="44259"/>
                    </a:cubicBezTo>
                    <a:lnTo>
                      <a:pt x="20038" y="44259"/>
                    </a:lnTo>
                    <a:cubicBezTo>
                      <a:pt x="26245" y="30698"/>
                      <a:pt x="29821" y="15788"/>
                      <a:pt x="30226" y="0"/>
                    </a:cubicBezTo>
                    <a:lnTo>
                      <a:pt x="12346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3" name="Google Shape;12623;g3acbb144eea_1_6349">
                <a:extLst>
                  <a:ext uri="{FF2B5EF4-FFF2-40B4-BE49-F238E27FC236}">
                    <a16:creationId xmlns:a16="http://schemas.microsoft.com/office/drawing/2014/main" id="{278D2A43-9537-1F93-0992-D93FB869EE16}"/>
                  </a:ext>
                </a:extLst>
              </p:cNvPr>
              <p:cNvSpPr/>
              <p:nvPr/>
            </p:nvSpPr>
            <p:spPr>
              <a:xfrm>
                <a:off x="-5227188" y="969279"/>
                <a:ext cx="98369" cy="66456"/>
              </a:xfrm>
              <a:custGeom>
                <a:avLst/>
                <a:gdLst/>
                <a:ahLst/>
                <a:cxnLst/>
                <a:rect l="l" t="t" r="r" b="b"/>
                <a:pathLst>
                  <a:path w="98369" h="66456" extrusionOk="0">
                    <a:moveTo>
                      <a:pt x="94524" y="0"/>
                    </a:moveTo>
                    <a:cubicBezTo>
                      <a:pt x="77994" y="28944"/>
                      <a:pt x="46958" y="48578"/>
                      <a:pt x="11267" y="48578"/>
                    </a:cubicBezTo>
                    <a:cubicBezTo>
                      <a:pt x="7489" y="48578"/>
                      <a:pt x="3711" y="48308"/>
                      <a:pt x="0" y="47835"/>
                    </a:cubicBezTo>
                    <a:lnTo>
                      <a:pt x="0" y="65917"/>
                    </a:lnTo>
                    <a:cubicBezTo>
                      <a:pt x="3711" y="66254"/>
                      <a:pt x="7421" y="66457"/>
                      <a:pt x="11267" y="66457"/>
                    </a:cubicBezTo>
                    <a:cubicBezTo>
                      <a:pt x="46216" y="66457"/>
                      <a:pt x="77454" y="50602"/>
                      <a:pt x="98369" y="25706"/>
                    </a:cubicBezTo>
                    <a:lnTo>
                      <a:pt x="94524" y="25706"/>
                    </a:lnTo>
                    <a:lnTo>
                      <a:pt x="94524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4" name="Google Shape;12624;g3acbb144eea_1_6349">
                <a:extLst>
                  <a:ext uri="{FF2B5EF4-FFF2-40B4-BE49-F238E27FC236}">
                    <a16:creationId xmlns:a16="http://schemas.microsoft.com/office/drawing/2014/main" id="{2575F59B-3255-D76F-BDD9-D0B878F53BDF}"/>
                  </a:ext>
                </a:extLst>
              </p:cNvPr>
              <p:cNvSpPr/>
              <p:nvPr/>
            </p:nvSpPr>
            <p:spPr>
              <a:xfrm>
                <a:off x="-5132665" y="844800"/>
                <a:ext cx="8230" cy="9985"/>
              </a:xfrm>
              <a:custGeom>
                <a:avLst/>
                <a:gdLst/>
                <a:ahLst/>
                <a:cxnLst/>
                <a:rect l="l" t="t" r="r" b="b"/>
                <a:pathLst>
                  <a:path w="8230" h="9985" extrusionOk="0">
                    <a:moveTo>
                      <a:pt x="8231" y="9985"/>
                    </a:moveTo>
                    <a:cubicBezTo>
                      <a:pt x="5667" y="6477"/>
                      <a:pt x="2901" y="3171"/>
                      <a:pt x="0" y="0"/>
                    </a:cubicBezTo>
                    <a:lnTo>
                      <a:pt x="0" y="9985"/>
                    </a:lnTo>
                    <a:lnTo>
                      <a:pt x="8231" y="9985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5" name="Google Shape;12625;g3acbb144eea_1_6349">
                <a:extLst>
                  <a:ext uri="{FF2B5EF4-FFF2-40B4-BE49-F238E27FC236}">
                    <a16:creationId xmlns:a16="http://schemas.microsoft.com/office/drawing/2014/main" id="{34207A94-94F4-81CF-98DC-84DC4F9BEA2A}"/>
                  </a:ext>
                </a:extLst>
              </p:cNvPr>
              <p:cNvSpPr/>
              <p:nvPr/>
            </p:nvSpPr>
            <p:spPr>
              <a:xfrm>
                <a:off x="-5123152" y="899044"/>
                <a:ext cx="2084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848" h="25840" extrusionOk="0">
                    <a:moveTo>
                      <a:pt x="2834" y="25841"/>
                    </a:moveTo>
                    <a:lnTo>
                      <a:pt x="20713" y="25841"/>
                    </a:lnTo>
                    <a:cubicBezTo>
                      <a:pt x="20713" y="24896"/>
                      <a:pt x="20848" y="23951"/>
                      <a:pt x="20848" y="23007"/>
                    </a:cubicBezTo>
                    <a:cubicBezTo>
                      <a:pt x="20848" y="15113"/>
                      <a:pt x="20038" y="7422"/>
                      <a:pt x="18486" y="0"/>
                    </a:cubicBezTo>
                    <a:lnTo>
                      <a:pt x="0" y="0"/>
                    </a:lnTo>
                    <a:cubicBezTo>
                      <a:pt x="1822" y="7354"/>
                      <a:pt x="2901" y="15046"/>
                      <a:pt x="2901" y="23007"/>
                    </a:cubicBezTo>
                    <a:cubicBezTo>
                      <a:pt x="2901" y="23951"/>
                      <a:pt x="2766" y="24896"/>
                      <a:pt x="2766" y="2584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6" name="Google Shape;12626;g3acbb144eea_1_6349">
                <a:extLst>
                  <a:ext uri="{FF2B5EF4-FFF2-40B4-BE49-F238E27FC236}">
                    <a16:creationId xmlns:a16="http://schemas.microsoft.com/office/drawing/2014/main" id="{89FEA26E-5BB8-FA13-12EA-8CF117F6B13B}"/>
                  </a:ext>
                </a:extLst>
              </p:cNvPr>
              <p:cNvSpPr/>
              <p:nvPr/>
            </p:nvSpPr>
            <p:spPr>
              <a:xfrm>
                <a:off x="-5132665" y="969144"/>
                <a:ext cx="20105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0105" h="25840" extrusionOk="0">
                    <a:moveTo>
                      <a:pt x="67" y="0"/>
                    </a:moveTo>
                    <a:cubicBezTo>
                      <a:pt x="67" y="0"/>
                      <a:pt x="67" y="67"/>
                      <a:pt x="0" y="135"/>
                    </a:cubicBezTo>
                    <a:lnTo>
                      <a:pt x="0" y="25841"/>
                    </a:lnTo>
                    <a:lnTo>
                      <a:pt x="3845" y="25841"/>
                    </a:lnTo>
                    <a:cubicBezTo>
                      <a:pt x="10390" y="18014"/>
                      <a:pt x="15855" y="9311"/>
                      <a:pt x="20106" y="0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7" name="Google Shape;12627;g3acbb144eea_1_6349">
                <a:extLst>
                  <a:ext uri="{FF2B5EF4-FFF2-40B4-BE49-F238E27FC236}">
                    <a16:creationId xmlns:a16="http://schemas.microsoft.com/office/drawing/2014/main" id="{AAA93E6F-E548-4B84-B7A7-F80969991295}"/>
                  </a:ext>
                </a:extLst>
              </p:cNvPr>
              <p:cNvSpPr/>
              <p:nvPr/>
            </p:nvSpPr>
            <p:spPr>
              <a:xfrm>
                <a:off x="-5284402" y="854515"/>
                <a:ext cx="5721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57213" h="134937" extrusionOk="0">
                    <a:moveTo>
                      <a:pt x="0" y="67536"/>
                    </a:moveTo>
                    <a:cubicBezTo>
                      <a:pt x="0" y="101406"/>
                      <a:pt x="24829" y="129607"/>
                      <a:pt x="57214" y="134938"/>
                    </a:cubicBezTo>
                    <a:lnTo>
                      <a:pt x="57214" y="118610"/>
                    </a:lnTo>
                    <a:cubicBezTo>
                      <a:pt x="33734" y="113482"/>
                      <a:pt x="16058" y="92500"/>
                      <a:pt x="16058" y="67469"/>
                    </a:cubicBezTo>
                    <a:cubicBezTo>
                      <a:pt x="16058" y="42438"/>
                      <a:pt x="33734" y="21522"/>
                      <a:pt x="57214" y="16327"/>
                    </a:cubicBezTo>
                    <a:lnTo>
                      <a:pt x="57214" y="0"/>
                    </a:lnTo>
                    <a:cubicBezTo>
                      <a:pt x="24829" y="5397"/>
                      <a:pt x="0" y="33532"/>
                      <a:pt x="0" y="67401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8" name="Google Shape;12628;g3acbb144eea_1_6349">
                <a:extLst>
                  <a:ext uri="{FF2B5EF4-FFF2-40B4-BE49-F238E27FC236}">
                    <a16:creationId xmlns:a16="http://schemas.microsoft.com/office/drawing/2014/main" id="{2E647456-E33E-85F3-9F44-0F6632A4EF57}"/>
                  </a:ext>
                </a:extLst>
              </p:cNvPr>
              <p:cNvSpPr/>
              <p:nvPr/>
            </p:nvSpPr>
            <p:spPr>
              <a:xfrm>
                <a:off x="-5227188" y="853638"/>
                <a:ext cx="79680" cy="136826"/>
              </a:xfrm>
              <a:custGeom>
                <a:avLst/>
                <a:gdLst/>
                <a:ahLst/>
                <a:cxnLst/>
                <a:rect l="l" t="t" r="r" b="b"/>
                <a:pathLst>
                  <a:path w="79680" h="136826" extrusionOk="0">
                    <a:moveTo>
                      <a:pt x="11267" y="15990"/>
                    </a:moveTo>
                    <a:cubicBezTo>
                      <a:pt x="40144" y="15990"/>
                      <a:pt x="63623" y="39469"/>
                      <a:pt x="63623" y="68346"/>
                    </a:cubicBezTo>
                    <a:cubicBezTo>
                      <a:pt x="63623" y="97222"/>
                      <a:pt x="40144" y="120702"/>
                      <a:pt x="11267" y="120702"/>
                    </a:cubicBezTo>
                    <a:cubicBezTo>
                      <a:pt x="7421" y="120702"/>
                      <a:pt x="3643" y="120229"/>
                      <a:pt x="0" y="119487"/>
                    </a:cubicBezTo>
                    <a:lnTo>
                      <a:pt x="0" y="135815"/>
                    </a:lnTo>
                    <a:cubicBezTo>
                      <a:pt x="3643" y="136422"/>
                      <a:pt x="7421" y="136827"/>
                      <a:pt x="11267" y="136827"/>
                    </a:cubicBezTo>
                    <a:cubicBezTo>
                      <a:pt x="48982" y="136827"/>
                      <a:pt x="79681" y="106128"/>
                      <a:pt x="79681" y="68413"/>
                    </a:cubicBezTo>
                    <a:cubicBezTo>
                      <a:pt x="79681" y="30698"/>
                      <a:pt x="48982" y="0"/>
                      <a:pt x="11267" y="0"/>
                    </a:cubicBezTo>
                    <a:cubicBezTo>
                      <a:pt x="7421" y="0"/>
                      <a:pt x="3711" y="405"/>
                      <a:pt x="0" y="1012"/>
                    </a:cubicBezTo>
                    <a:lnTo>
                      <a:pt x="0" y="17339"/>
                    </a:lnTo>
                    <a:cubicBezTo>
                      <a:pt x="3643" y="16530"/>
                      <a:pt x="7354" y="16125"/>
                      <a:pt x="11267" y="16125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29" name="Google Shape;12629;g3acbb144eea_1_6349">
                <a:extLst>
                  <a:ext uri="{FF2B5EF4-FFF2-40B4-BE49-F238E27FC236}">
                    <a16:creationId xmlns:a16="http://schemas.microsoft.com/office/drawing/2014/main" id="{938B221B-BB04-E1A9-798F-3BFAB2A6E380}"/>
                  </a:ext>
                </a:extLst>
              </p:cNvPr>
              <p:cNvSpPr/>
              <p:nvPr/>
            </p:nvSpPr>
            <p:spPr>
              <a:xfrm>
                <a:off x="-5238793" y="902283"/>
                <a:ext cx="11604" cy="39536"/>
              </a:xfrm>
              <a:custGeom>
                <a:avLst/>
                <a:gdLst/>
                <a:ahLst/>
                <a:cxnLst/>
                <a:rect l="l" t="t" r="r" b="b"/>
                <a:pathLst>
                  <a:path w="11604" h="39536" extrusionOk="0">
                    <a:moveTo>
                      <a:pt x="0" y="19768"/>
                    </a:moveTo>
                    <a:cubicBezTo>
                      <a:pt x="0" y="28269"/>
                      <a:pt x="4723" y="35623"/>
                      <a:pt x="11605" y="39537"/>
                    </a:cubicBezTo>
                    <a:lnTo>
                      <a:pt x="11605" y="0"/>
                    </a:lnTo>
                    <a:cubicBezTo>
                      <a:pt x="4723" y="3913"/>
                      <a:pt x="0" y="11267"/>
                      <a:pt x="0" y="19768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0" name="Google Shape;12630;g3acbb144eea_1_6349">
                <a:extLst>
                  <a:ext uri="{FF2B5EF4-FFF2-40B4-BE49-F238E27FC236}">
                    <a16:creationId xmlns:a16="http://schemas.microsoft.com/office/drawing/2014/main" id="{49D2369D-117D-B843-23CF-29222AD02928}"/>
                  </a:ext>
                </a:extLst>
              </p:cNvPr>
              <p:cNvSpPr/>
              <p:nvPr/>
            </p:nvSpPr>
            <p:spPr>
              <a:xfrm>
                <a:off x="-5227121" y="899112"/>
                <a:ext cx="34071" cy="45743"/>
              </a:xfrm>
              <a:custGeom>
                <a:avLst/>
                <a:gdLst/>
                <a:ahLst/>
                <a:cxnLst/>
                <a:rect l="l" t="t" r="r" b="b"/>
                <a:pathLst>
                  <a:path w="34071" h="45743" extrusionOk="0">
                    <a:moveTo>
                      <a:pt x="11200" y="45744"/>
                    </a:moveTo>
                    <a:cubicBezTo>
                      <a:pt x="23816" y="45744"/>
                      <a:pt x="34072" y="35489"/>
                      <a:pt x="34072" y="22872"/>
                    </a:cubicBezTo>
                    <a:cubicBezTo>
                      <a:pt x="34072" y="10255"/>
                      <a:pt x="23816" y="0"/>
                      <a:pt x="11200" y="0"/>
                    </a:cubicBezTo>
                    <a:cubicBezTo>
                      <a:pt x="7084" y="0"/>
                      <a:pt x="3306" y="1147"/>
                      <a:pt x="0" y="3036"/>
                    </a:cubicBezTo>
                    <a:lnTo>
                      <a:pt x="0" y="42573"/>
                    </a:lnTo>
                    <a:cubicBezTo>
                      <a:pt x="3306" y="44462"/>
                      <a:pt x="7152" y="45609"/>
                      <a:pt x="11200" y="45609"/>
                    </a:cubicBezTo>
                    <a:close/>
                  </a:path>
                </a:pathLst>
              </a:custGeom>
              <a:solidFill>
                <a:srgbClr val="D86A13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1" name="Google Shape;12631;g3acbb144eea_1_6349">
                <a:extLst>
                  <a:ext uri="{FF2B5EF4-FFF2-40B4-BE49-F238E27FC236}">
                    <a16:creationId xmlns:a16="http://schemas.microsoft.com/office/drawing/2014/main" id="{859492AF-7B16-EAE3-5B9A-A6323F4959AB}"/>
                  </a:ext>
                </a:extLst>
              </p:cNvPr>
              <p:cNvSpPr/>
              <p:nvPr/>
            </p:nvSpPr>
            <p:spPr>
              <a:xfrm>
                <a:off x="-5388574" y="1147397"/>
                <a:ext cx="758821" cy="43652"/>
              </a:xfrm>
              <a:custGeom>
                <a:avLst/>
                <a:gdLst/>
                <a:ahLst/>
                <a:cxnLst/>
                <a:rect l="l" t="t" r="r" b="b"/>
                <a:pathLst>
                  <a:path w="758821" h="43652" extrusionOk="0">
                    <a:moveTo>
                      <a:pt x="0" y="4790"/>
                    </a:moveTo>
                    <a:cubicBezTo>
                      <a:pt x="0" y="26178"/>
                      <a:pt x="17475" y="43652"/>
                      <a:pt x="38862" y="43652"/>
                    </a:cubicBezTo>
                    <a:lnTo>
                      <a:pt x="719959" y="43652"/>
                    </a:lnTo>
                    <a:cubicBezTo>
                      <a:pt x="741347" y="43652"/>
                      <a:pt x="758821" y="26178"/>
                      <a:pt x="758821" y="4790"/>
                    </a:cubicBezTo>
                    <a:lnTo>
                      <a:pt x="758821" y="0"/>
                    </a:lnTo>
                    <a:lnTo>
                      <a:pt x="0" y="0"/>
                    </a:lnTo>
                    <a:lnTo>
                      <a:pt x="0" y="479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2" name="Google Shape;12632;g3acbb144eea_1_6349">
                <a:extLst>
                  <a:ext uri="{FF2B5EF4-FFF2-40B4-BE49-F238E27FC236}">
                    <a16:creationId xmlns:a16="http://schemas.microsoft.com/office/drawing/2014/main" id="{4870142B-F229-4930-3E6A-4A92323EA18E}"/>
                  </a:ext>
                </a:extLst>
              </p:cNvPr>
              <p:cNvSpPr/>
              <p:nvPr/>
            </p:nvSpPr>
            <p:spPr>
              <a:xfrm>
                <a:off x="-4703564" y="1089171"/>
                <a:ext cx="2226" cy="1146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146" extrusionOk="0">
                    <a:moveTo>
                      <a:pt x="2227" y="0"/>
                    </a:moveTo>
                    <a:cubicBezTo>
                      <a:pt x="1484" y="405"/>
                      <a:pt x="742" y="742"/>
                      <a:pt x="0" y="1147"/>
                    </a:cubicBezTo>
                    <a:cubicBezTo>
                      <a:pt x="742" y="742"/>
                      <a:pt x="1484" y="405"/>
                      <a:pt x="22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3" name="Google Shape;12633;g3acbb144eea_1_6349">
                <a:extLst>
                  <a:ext uri="{FF2B5EF4-FFF2-40B4-BE49-F238E27FC236}">
                    <a16:creationId xmlns:a16="http://schemas.microsoft.com/office/drawing/2014/main" id="{90DC0EF0-63B6-18E5-8A41-17C4D5EB4266}"/>
                  </a:ext>
                </a:extLst>
              </p:cNvPr>
              <p:cNvSpPr/>
              <p:nvPr/>
            </p:nvSpPr>
            <p:spPr>
              <a:xfrm>
                <a:off x="-4713009" y="1087080"/>
                <a:ext cx="120027" cy="60317"/>
              </a:xfrm>
              <a:custGeom>
                <a:avLst/>
                <a:gdLst/>
                <a:ahLst/>
                <a:cxnLst/>
                <a:rect l="l" t="t" r="r" b="b"/>
                <a:pathLst>
                  <a:path w="120027" h="60317" extrusionOk="0">
                    <a:moveTo>
                      <a:pt x="92298" y="0"/>
                    </a:moveTo>
                    <a:lnTo>
                      <a:pt x="15585" y="0"/>
                    </a:lnTo>
                    <a:cubicBezTo>
                      <a:pt x="14303" y="742"/>
                      <a:pt x="13022" y="1417"/>
                      <a:pt x="11672" y="2092"/>
                    </a:cubicBezTo>
                    <a:cubicBezTo>
                      <a:pt x="10930" y="2496"/>
                      <a:pt x="10188" y="2834"/>
                      <a:pt x="9446" y="3238"/>
                    </a:cubicBezTo>
                    <a:cubicBezTo>
                      <a:pt x="7489" y="4251"/>
                      <a:pt x="5532" y="5195"/>
                      <a:pt x="3576" y="6140"/>
                    </a:cubicBezTo>
                    <a:cubicBezTo>
                      <a:pt x="2902" y="6477"/>
                      <a:pt x="2159" y="6747"/>
                      <a:pt x="1485" y="7084"/>
                    </a:cubicBezTo>
                    <a:cubicBezTo>
                      <a:pt x="1012" y="7287"/>
                      <a:pt x="472" y="7556"/>
                      <a:pt x="0" y="7759"/>
                    </a:cubicBezTo>
                    <a:lnTo>
                      <a:pt x="44327" y="7759"/>
                    </a:lnTo>
                    <a:cubicBezTo>
                      <a:pt x="65715" y="7759"/>
                      <a:pt x="83189" y="25233"/>
                      <a:pt x="83189" y="46621"/>
                    </a:cubicBezTo>
                    <a:lnTo>
                      <a:pt x="83189" y="60317"/>
                    </a:lnTo>
                    <a:lnTo>
                      <a:pt x="92230" y="60317"/>
                    </a:lnTo>
                    <a:cubicBezTo>
                      <a:pt x="107545" y="60317"/>
                      <a:pt x="120027" y="47768"/>
                      <a:pt x="120027" y="32520"/>
                    </a:cubicBezTo>
                    <a:lnTo>
                      <a:pt x="120027" y="27865"/>
                    </a:lnTo>
                    <a:cubicBezTo>
                      <a:pt x="120027" y="12549"/>
                      <a:pt x="107478" y="67"/>
                      <a:pt x="9223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g3acbb144eea_1_6349">
                <a:extLst>
                  <a:ext uri="{FF2B5EF4-FFF2-40B4-BE49-F238E27FC236}">
                    <a16:creationId xmlns:a16="http://schemas.microsoft.com/office/drawing/2014/main" id="{A5FC904C-D538-F32A-0818-3041EC8DEBF8}"/>
                  </a:ext>
                </a:extLst>
              </p:cNvPr>
              <p:cNvSpPr/>
              <p:nvPr/>
            </p:nvSpPr>
            <p:spPr>
              <a:xfrm>
                <a:off x="-5420487" y="1087012"/>
                <a:ext cx="128595" cy="60249"/>
              </a:xfrm>
              <a:custGeom>
                <a:avLst/>
                <a:gdLst/>
                <a:ahLst/>
                <a:cxnLst/>
                <a:rect l="l" t="t" r="r" b="b"/>
                <a:pathLst>
                  <a:path w="128595" h="60249" extrusionOk="0">
                    <a:moveTo>
                      <a:pt x="70775" y="7759"/>
                    </a:moveTo>
                    <a:lnTo>
                      <a:pt x="128595" y="7759"/>
                    </a:lnTo>
                    <a:cubicBezTo>
                      <a:pt x="123266" y="5397"/>
                      <a:pt x="118070" y="2834"/>
                      <a:pt x="113010" y="0"/>
                    </a:cubicBezTo>
                    <a:lnTo>
                      <a:pt x="27797" y="0"/>
                    </a:lnTo>
                    <a:cubicBezTo>
                      <a:pt x="12482" y="0"/>
                      <a:pt x="0" y="12549"/>
                      <a:pt x="0" y="27797"/>
                    </a:cubicBezTo>
                    <a:lnTo>
                      <a:pt x="0" y="32452"/>
                    </a:lnTo>
                    <a:cubicBezTo>
                      <a:pt x="0" y="47768"/>
                      <a:pt x="12549" y="60250"/>
                      <a:pt x="27797" y="60250"/>
                    </a:cubicBezTo>
                    <a:lnTo>
                      <a:pt x="31913" y="60250"/>
                    </a:lnTo>
                    <a:lnTo>
                      <a:pt x="31913" y="46553"/>
                    </a:lnTo>
                    <a:cubicBezTo>
                      <a:pt x="31913" y="25166"/>
                      <a:pt x="49387" y="7691"/>
                      <a:pt x="70775" y="76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g3acbb144eea_1_6349">
                <a:extLst>
                  <a:ext uri="{FF2B5EF4-FFF2-40B4-BE49-F238E27FC236}">
                    <a16:creationId xmlns:a16="http://schemas.microsoft.com/office/drawing/2014/main" id="{3297D7C4-5D03-48C1-5C49-C6E1175EAB68}"/>
                  </a:ext>
                </a:extLst>
              </p:cNvPr>
              <p:cNvSpPr/>
              <p:nvPr/>
            </p:nvSpPr>
            <p:spPr>
              <a:xfrm>
                <a:off x="-4711525" y="1093152"/>
                <a:ext cx="2091" cy="944"/>
              </a:xfrm>
              <a:custGeom>
                <a:avLst/>
                <a:gdLst/>
                <a:ahLst/>
                <a:cxnLst/>
                <a:rect l="l" t="t" r="r" b="b"/>
                <a:pathLst>
                  <a:path w="2091" h="944" extrusionOk="0">
                    <a:moveTo>
                      <a:pt x="2092" y="0"/>
                    </a:moveTo>
                    <a:cubicBezTo>
                      <a:pt x="1417" y="337"/>
                      <a:pt x="675" y="607"/>
                      <a:pt x="0" y="945"/>
                    </a:cubicBezTo>
                    <a:cubicBezTo>
                      <a:pt x="675" y="607"/>
                      <a:pt x="1417" y="337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g3acbb144eea_1_6349">
                <a:extLst>
                  <a:ext uri="{FF2B5EF4-FFF2-40B4-BE49-F238E27FC236}">
                    <a16:creationId xmlns:a16="http://schemas.microsoft.com/office/drawing/2014/main" id="{82ED532B-DD74-CB7D-2E76-E591FFA75866}"/>
                  </a:ext>
                </a:extLst>
              </p:cNvPr>
              <p:cNvSpPr/>
              <p:nvPr/>
            </p:nvSpPr>
            <p:spPr>
              <a:xfrm>
                <a:off x="-4709366" y="1090251"/>
                <a:ext cx="5869" cy="2901"/>
              </a:xfrm>
              <a:custGeom>
                <a:avLst/>
                <a:gdLst/>
                <a:ahLst/>
                <a:cxnLst/>
                <a:rect l="l" t="t" r="r" b="b"/>
                <a:pathLst>
                  <a:path w="5869" h="2901" extrusionOk="0">
                    <a:moveTo>
                      <a:pt x="5870" y="0"/>
                    </a:moveTo>
                    <a:cubicBezTo>
                      <a:pt x="3913" y="1012"/>
                      <a:pt x="1956" y="1957"/>
                      <a:pt x="0" y="2901"/>
                    </a:cubicBezTo>
                    <a:cubicBezTo>
                      <a:pt x="1956" y="1957"/>
                      <a:pt x="3980" y="1012"/>
                      <a:pt x="5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g3acbb144eea_1_6349">
                <a:extLst>
                  <a:ext uri="{FF2B5EF4-FFF2-40B4-BE49-F238E27FC236}">
                    <a16:creationId xmlns:a16="http://schemas.microsoft.com/office/drawing/2014/main" id="{11EF7C6A-7177-AE7C-D220-1A4D76D681E2}"/>
                  </a:ext>
                </a:extLst>
              </p:cNvPr>
              <p:cNvSpPr/>
              <p:nvPr/>
            </p:nvSpPr>
            <p:spPr>
              <a:xfrm>
                <a:off x="-4713076" y="1094097"/>
                <a:ext cx="1551" cy="674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674" extrusionOk="0">
                    <a:moveTo>
                      <a:pt x="67" y="675"/>
                    </a:moveTo>
                    <a:cubicBezTo>
                      <a:pt x="539" y="472"/>
                      <a:pt x="1079" y="202"/>
                      <a:pt x="1552" y="0"/>
                    </a:cubicBezTo>
                    <a:cubicBezTo>
                      <a:pt x="1012" y="202"/>
                      <a:pt x="539" y="472"/>
                      <a:pt x="0" y="675"/>
                    </a:cubicBezTo>
                    <a:lnTo>
                      <a:pt x="67" y="6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8" name="Google Shape;12638;g3acbb144eea_1_6349">
                <a:extLst>
                  <a:ext uri="{FF2B5EF4-FFF2-40B4-BE49-F238E27FC236}">
                    <a16:creationId xmlns:a16="http://schemas.microsoft.com/office/drawing/2014/main" id="{3520DD79-DFA3-C357-417C-380837091CA0}"/>
                  </a:ext>
                </a:extLst>
              </p:cNvPr>
              <p:cNvSpPr/>
              <p:nvPr/>
            </p:nvSpPr>
            <p:spPr>
              <a:xfrm>
                <a:off x="-4780680" y="1087080"/>
                <a:ext cx="83256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3256" h="7758" extrusionOk="0">
                    <a:moveTo>
                      <a:pt x="0" y="0"/>
                    </a:moveTo>
                    <a:lnTo>
                      <a:pt x="0" y="7759"/>
                    </a:lnTo>
                    <a:lnTo>
                      <a:pt x="67671" y="7759"/>
                    </a:lnTo>
                    <a:cubicBezTo>
                      <a:pt x="68211" y="7556"/>
                      <a:pt x="68683" y="7354"/>
                      <a:pt x="69223" y="7084"/>
                    </a:cubicBezTo>
                    <a:cubicBezTo>
                      <a:pt x="69898" y="6747"/>
                      <a:pt x="70640" y="6477"/>
                      <a:pt x="71315" y="6140"/>
                    </a:cubicBezTo>
                    <a:cubicBezTo>
                      <a:pt x="73271" y="5195"/>
                      <a:pt x="75295" y="4251"/>
                      <a:pt x="77184" y="3238"/>
                    </a:cubicBezTo>
                    <a:cubicBezTo>
                      <a:pt x="77926" y="2834"/>
                      <a:pt x="78668" y="2496"/>
                      <a:pt x="79411" y="2092"/>
                    </a:cubicBezTo>
                    <a:cubicBezTo>
                      <a:pt x="80693" y="1417"/>
                      <a:pt x="81974" y="675"/>
                      <a:pt x="83256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9" name="Google Shape;12639;g3acbb144eea_1_6349">
                <a:extLst>
                  <a:ext uri="{FF2B5EF4-FFF2-40B4-BE49-F238E27FC236}">
                    <a16:creationId xmlns:a16="http://schemas.microsoft.com/office/drawing/2014/main" id="{641C611F-E855-B14C-F95E-65268E744E1E}"/>
                  </a:ext>
                </a:extLst>
              </p:cNvPr>
              <p:cNvSpPr/>
              <p:nvPr/>
            </p:nvSpPr>
            <p:spPr>
              <a:xfrm>
                <a:off x="-4701337" y="1087080"/>
                <a:ext cx="3912" cy="2091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091" extrusionOk="0">
                    <a:moveTo>
                      <a:pt x="0" y="2092"/>
                    </a:moveTo>
                    <a:cubicBezTo>
                      <a:pt x="1282" y="1417"/>
                      <a:pt x="2631" y="742"/>
                      <a:pt x="3913" y="0"/>
                    </a:cubicBezTo>
                    <a:lnTo>
                      <a:pt x="3846" y="0"/>
                    </a:lnTo>
                    <a:cubicBezTo>
                      <a:pt x="2564" y="675"/>
                      <a:pt x="1282" y="1417"/>
                      <a:pt x="0" y="20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0" name="Google Shape;12640;g3acbb144eea_1_6349">
                <a:extLst>
                  <a:ext uri="{FF2B5EF4-FFF2-40B4-BE49-F238E27FC236}">
                    <a16:creationId xmlns:a16="http://schemas.microsoft.com/office/drawing/2014/main" id="{BD4AFB42-B72F-9BEC-B66E-574B23E8134B}"/>
                  </a:ext>
                </a:extLst>
              </p:cNvPr>
              <p:cNvSpPr/>
              <p:nvPr/>
            </p:nvSpPr>
            <p:spPr>
              <a:xfrm>
                <a:off x="-5139951" y="1087080"/>
                <a:ext cx="27500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275002" h="7758" extrusionOk="0">
                    <a:moveTo>
                      <a:pt x="15585" y="0"/>
                    </a:moveTo>
                    <a:cubicBezTo>
                      <a:pt x="10525" y="2834"/>
                      <a:pt x="5330" y="5397"/>
                      <a:pt x="0" y="7759"/>
                    </a:cubicBezTo>
                    <a:lnTo>
                      <a:pt x="275003" y="7759"/>
                    </a:lnTo>
                    <a:cubicBezTo>
                      <a:pt x="269672" y="5397"/>
                      <a:pt x="264478" y="2834"/>
                      <a:pt x="259417" y="0"/>
                    </a:cubicBezTo>
                    <a:lnTo>
                      <a:pt x="15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1" name="Google Shape;12641;g3acbb144eea_1_6349">
                <a:extLst>
                  <a:ext uri="{FF2B5EF4-FFF2-40B4-BE49-F238E27FC236}">
                    <a16:creationId xmlns:a16="http://schemas.microsoft.com/office/drawing/2014/main" id="{464EBF86-E7DF-D6DB-1FF8-9709A88EA6D4}"/>
                  </a:ext>
                </a:extLst>
              </p:cNvPr>
              <p:cNvSpPr/>
              <p:nvPr/>
            </p:nvSpPr>
            <p:spPr>
              <a:xfrm>
                <a:off x="-4880534" y="1087012"/>
                <a:ext cx="99853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99853" h="7758" extrusionOk="0">
                    <a:moveTo>
                      <a:pt x="15585" y="7759"/>
                    </a:moveTo>
                    <a:lnTo>
                      <a:pt x="99854" y="7759"/>
                    </a:lnTo>
                    <a:lnTo>
                      <a:pt x="99854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2" name="Google Shape;12642;g3acbb144eea_1_6349">
                <a:extLst>
                  <a:ext uri="{FF2B5EF4-FFF2-40B4-BE49-F238E27FC236}">
                    <a16:creationId xmlns:a16="http://schemas.microsoft.com/office/drawing/2014/main" id="{DBEEBB9E-C1FF-501A-2CE2-64E25798A495}"/>
                  </a:ext>
                </a:extLst>
              </p:cNvPr>
              <p:cNvSpPr/>
              <p:nvPr/>
            </p:nvSpPr>
            <p:spPr>
              <a:xfrm>
                <a:off x="-5307544" y="1087012"/>
                <a:ext cx="80355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80355" h="7758" extrusionOk="0">
                    <a:moveTo>
                      <a:pt x="80356" y="7759"/>
                    </a:moveTo>
                    <a:lnTo>
                      <a:pt x="80356" y="0"/>
                    </a:lnTo>
                    <a:lnTo>
                      <a:pt x="0" y="0"/>
                    </a:lnTo>
                    <a:cubicBezTo>
                      <a:pt x="5060" y="2834"/>
                      <a:pt x="10255" y="5397"/>
                      <a:pt x="15585" y="7759"/>
                    </a:cubicBezTo>
                    <a:lnTo>
                      <a:pt x="80356" y="77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3" name="Google Shape;12643;g3acbb144eea_1_6349">
                <a:extLst>
                  <a:ext uri="{FF2B5EF4-FFF2-40B4-BE49-F238E27FC236}">
                    <a16:creationId xmlns:a16="http://schemas.microsoft.com/office/drawing/2014/main" id="{840FA453-E8F7-8038-9632-753625C64EF0}"/>
                  </a:ext>
                </a:extLst>
              </p:cNvPr>
              <p:cNvSpPr/>
              <p:nvPr/>
            </p:nvSpPr>
            <p:spPr>
              <a:xfrm>
                <a:off x="-5227188" y="1087080"/>
                <a:ext cx="102822" cy="7758"/>
              </a:xfrm>
              <a:custGeom>
                <a:avLst/>
                <a:gdLst/>
                <a:ahLst/>
                <a:cxnLst/>
                <a:rect l="l" t="t" r="r" b="b"/>
                <a:pathLst>
                  <a:path w="102822" h="7758" extrusionOk="0">
                    <a:moveTo>
                      <a:pt x="102822" y="0"/>
                    </a:moveTo>
                    <a:lnTo>
                      <a:pt x="0" y="0"/>
                    </a:lnTo>
                    <a:lnTo>
                      <a:pt x="0" y="7759"/>
                    </a:lnTo>
                    <a:lnTo>
                      <a:pt x="87237" y="7759"/>
                    </a:lnTo>
                    <a:cubicBezTo>
                      <a:pt x="92567" y="5397"/>
                      <a:pt x="97762" y="2834"/>
                      <a:pt x="1028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4" name="Google Shape;12644;g3acbb144eea_1_6349">
                <a:extLst>
                  <a:ext uri="{FF2B5EF4-FFF2-40B4-BE49-F238E27FC236}">
                    <a16:creationId xmlns:a16="http://schemas.microsoft.com/office/drawing/2014/main" id="{FCF5CDBE-D4BF-88B1-EF7C-F3B695621203}"/>
                  </a:ext>
                </a:extLst>
              </p:cNvPr>
              <p:cNvSpPr/>
              <p:nvPr/>
            </p:nvSpPr>
            <p:spPr>
              <a:xfrm>
                <a:off x="-5388641" y="1094771"/>
                <a:ext cx="758820" cy="52625"/>
              </a:xfrm>
              <a:custGeom>
                <a:avLst/>
                <a:gdLst/>
                <a:ahLst/>
                <a:cxnLst/>
                <a:rect l="l" t="t" r="r" b="b"/>
                <a:pathLst>
                  <a:path w="758820" h="52625" extrusionOk="0">
                    <a:moveTo>
                      <a:pt x="720026" y="0"/>
                    </a:moveTo>
                    <a:lnTo>
                      <a:pt x="675699" y="0"/>
                    </a:lnTo>
                    <a:cubicBezTo>
                      <a:pt x="674148" y="675"/>
                      <a:pt x="672596" y="1349"/>
                      <a:pt x="670976" y="2024"/>
                    </a:cubicBezTo>
                    <a:cubicBezTo>
                      <a:pt x="670302" y="2294"/>
                      <a:pt x="669627" y="2564"/>
                      <a:pt x="668952" y="2834"/>
                    </a:cubicBezTo>
                    <a:cubicBezTo>
                      <a:pt x="666793" y="3711"/>
                      <a:pt x="664634" y="4520"/>
                      <a:pt x="662476" y="5263"/>
                    </a:cubicBezTo>
                    <a:cubicBezTo>
                      <a:pt x="661868" y="5465"/>
                      <a:pt x="661261" y="5667"/>
                      <a:pt x="660586" y="5870"/>
                    </a:cubicBezTo>
                    <a:cubicBezTo>
                      <a:pt x="658360" y="6612"/>
                      <a:pt x="656066" y="7354"/>
                      <a:pt x="653772" y="8096"/>
                    </a:cubicBezTo>
                    <a:cubicBezTo>
                      <a:pt x="653233" y="8231"/>
                      <a:pt x="652625" y="8434"/>
                      <a:pt x="652085" y="8569"/>
                    </a:cubicBezTo>
                    <a:cubicBezTo>
                      <a:pt x="649724" y="9243"/>
                      <a:pt x="647295" y="9918"/>
                      <a:pt x="644866" y="10525"/>
                    </a:cubicBezTo>
                    <a:cubicBezTo>
                      <a:pt x="644394" y="10660"/>
                      <a:pt x="643854" y="10728"/>
                      <a:pt x="643382" y="10862"/>
                    </a:cubicBezTo>
                    <a:cubicBezTo>
                      <a:pt x="640886" y="11470"/>
                      <a:pt x="638389" y="12009"/>
                      <a:pt x="635825" y="12482"/>
                    </a:cubicBezTo>
                    <a:cubicBezTo>
                      <a:pt x="635421" y="12549"/>
                      <a:pt x="635016" y="12617"/>
                      <a:pt x="634544" y="12684"/>
                    </a:cubicBezTo>
                    <a:cubicBezTo>
                      <a:pt x="631912" y="13156"/>
                      <a:pt x="629281" y="13629"/>
                      <a:pt x="626650" y="14033"/>
                    </a:cubicBezTo>
                    <a:cubicBezTo>
                      <a:pt x="626312" y="14033"/>
                      <a:pt x="626042" y="14101"/>
                      <a:pt x="625705" y="14168"/>
                    </a:cubicBezTo>
                    <a:cubicBezTo>
                      <a:pt x="622939" y="14573"/>
                      <a:pt x="620105" y="14911"/>
                      <a:pt x="617339" y="15180"/>
                    </a:cubicBezTo>
                    <a:cubicBezTo>
                      <a:pt x="617136" y="15180"/>
                      <a:pt x="617001" y="15180"/>
                      <a:pt x="616799" y="15180"/>
                    </a:cubicBezTo>
                    <a:cubicBezTo>
                      <a:pt x="613831" y="15450"/>
                      <a:pt x="610862" y="15653"/>
                      <a:pt x="607893" y="15788"/>
                    </a:cubicBezTo>
                    <a:lnTo>
                      <a:pt x="607893" y="16597"/>
                    </a:lnTo>
                    <a:lnTo>
                      <a:pt x="161453" y="16597"/>
                    </a:lnTo>
                    <a:lnTo>
                      <a:pt x="161453" y="15653"/>
                    </a:lnTo>
                    <a:cubicBezTo>
                      <a:pt x="138513" y="14303"/>
                      <a:pt x="116721" y="8838"/>
                      <a:pt x="96682" y="67"/>
                    </a:cubicBezTo>
                    <a:lnTo>
                      <a:pt x="38862" y="67"/>
                    </a:lnTo>
                    <a:cubicBezTo>
                      <a:pt x="17474" y="67"/>
                      <a:pt x="0" y="17542"/>
                      <a:pt x="0" y="38929"/>
                    </a:cubicBezTo>
                    <a:lnTo>
                      <a:pt x="0" y="52626"/>
                    </a:lnTo>
                    <a:lnTo>
                      <a:pt x="758821" y="52626"/>
                    </a:lnTo>
                    <a:lnTo>
                      <a:pt x="758821" y="38929"/>
                    </a:lnTo>
                    <a:cubicBezTo>
                      <a:pt x="758821" y="17542"/>
                      <a:pt x="741347" y="67"/>
                      <a:pt x="71995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5" name="Google Shape;12645;g3acbb144eea_1_6349">
                <a:extLst>
                  <a:ext uri="{FF2B5EF4-FFF2-40B4-BE49-F238E27FC236}">
                    <a16:creationId xmlns:a16="http://schemas.microsoft.com/office/drawing/2014/main" id="{04A895B4-3784-7C72-877E-392253FAAE10}"/>
                  </a:ext>
                </a:extLst>
              </p:cNvPr>
              <p:cNvSpPr/>
              <p:nvPr/>
            </p:nvSpPr>
            <p:spPr>
              <a:xfrm>
                <a:off x="-4736556" y="1102867"/>
                <a:ext cx="1686" cy="472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472" extrusionOk="0">
                    <a:moveTo>
                      <a:pt x="1687" y="0"/>
                    </a:moveTo>
                    <a:cubicBezTo>
                      <a:pt x="1147" y="135"/>
                      <a:pt x="540" y="337"/>
                      <a:pt x="0" y="472"/>
                    </a:cubicBezTo>
                    <a:cubicBezTo>
                      <a:pt x="540" y="337"/>
                      <a:pt x="1147" y="135"/>
                      <a:pt x="16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6" name="Google Shape;12646;g3acbb144eea_1_6349">
                <a:extLst>
                  <a:ext uri="{FF2B5EF4-FFF2-40B4-BE49-F238E27FC236}">
                    <a16:creationId xmlns:a16="http://schemas.microsoft.com/office/drawing/2014/main" id="{D6994CF7-379B-D425-164C-AF19C7E3DA64}"/>
                  </a:ext>
                </a:extLst>
              </p:cNvPr>
              <p:cNvSpPr/>
              <p:nvPr/>
            </p:nvSpPr>
            <p:spPr>
              <a:xfrm>
                <a:off x="-4728122" y="1100034"/>
                <a:ext cx="1889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607" extrusionOk="0">
                    <a:moveTo>
                      <a:pt x="1889" y="0"/>
                    </a:moveTo>
                    <a:cubicBezTo>
                      <a:pt x="1282" y="202"/>
                      <a:pt x="675" y="405"/>
                      <a:pt x="0" y="607"/>
                    </a:cubicBezTo>
                    <a:cubicBezTo>
                      <a:pt x="607" y="405"/>
                      <a:pt x="1214" y="202"/>
                      <a:pt x="1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7" name="Google Shape;12647;g3acbb144eea_1_6349">
                <a:extLst>
                  <a:ext uri="{FF2B5EF4-FFF2-40B4-BE49-F238E27FC236}">
                    <a16:creationId xmlns:a16="http://schemas.microsoft.com/office/drawing/2014/main" id="{82C9BD83-7280-9D37-5CC9-D4DDD2107620}"/>
                  </a:ext>
                </a:extLst>
              </p:cNvPr>
              <p:cNvSpPr/>
              <p:nvPr/>
            </p:nvSpPr>
            <p:spPr>
              <a:xfrm>
                <a:off x="-4719756" y="1096795"/>
                <a:ext cx="202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809" extrusionOk="0">
                    <a:moveTo>
                      <a:pt x="2024" y="0"/>
                    </a:moveTo>
                    <a:cubicBezTo>
                      <a:pt x="1349" y="270"/>
                      <a:pt x="675" y="540"/>
                      <a:pt x="0" y="810"/>
                    </a:cubicBezTo>
                    <a:cubicBezTo>
                      <a:pt x="675" y="540"/>
                      <a:pt x="1349" y="27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8" name="Google Shape;12648;g3acbb144eea_1_6349">
                <a:extLst>
                  <a:ext uri="{FF2B5EF4-FFF2-40B4-BE49-F238E27FC236}">
                    <a16:creationId xmlns:a16="http://schemas.microsoft.com/office/drawing/2014/main" id="{5BB18F10-2A74-9D94-CD40-F6EC3F763612}"/>
                  </a:ext>
                </a:extLst>
              </p:cNvPr>
              <p:cNvSpPr/>
              <p:nvPr/>
            </p:nvSpPr>
            <p:spPr>
              <a:xfrm>
                <a:off x="-4745259" y="1105229"/>
                <a:ext cx="1484" cy="337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37" extrusionOk="0">
                    <a:moveTo>
                      <a:pt x="1484" y="0"/>
                    </a:moveTo>
                    <a:cubicBezTo>
                      <a:pt x="1012" y="135"/>
                      <a:pt x="472" y="202"/>
                      <a:pt x="0" y="337"/>
                    </a:cubicBezTo>
                    <a:cubicBezTo>
                      <a:pt x="472" y="202"/>
                      <a:pt x="1012" y="135"/>
                      <a:pt x="1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49" name="Google Shape;12649;g3acbb144eea_1_6349">
                <a:extLst>
                  <a:ext uri="{FF2B5EF4-FFF2-40B4-BE49-F238E27FC236}">
                    <a16:creationId xmlns:a16="http://schemas.microsoft.com/office/drawing/2014/main" id="{7AECEEBD-8C65-AB63-A082-FA9CF2226C7D}"/>
                  </a:ext>
                </a:extLst>
              </p:cNvPr>
              <p:cNvSpPr/>
              <p:nvPr/>
            </p:nvSpPr>
            <p:spPr>
              <a:xfrm>
                <a:off x="-4762868" y="1108805"/>
                <a:ext cx="944" cy="13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4" extrusionOk="0">
                    <a:moveTo>
                      <a:pt x="944" y="0"/>
                    </a:moveTo>
                    <a:cubicBezTo>
                      <a:pt x="944" y="0"/>
                      <a:pt x="337" y="67"/>
                      <a:pt x="0" y="135"/>
                    </a:cubicBezTo>
                    <a:cubicBezTo>
                      <a:pt x="337" y="135"/>
                      <a:pt x="607" y="67"/>
                      <a:pt x="9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0" name="Google Shape;12650;g3acbb144eea_1_6349">
                <a:extLst>
                  <a:ext uri="{FF2B5EF4-FFF2-40B4-BE49-F238E27FC236}">
                    <a16:creationId xmlns:a16="http://schemas.microsoft.com/office/drawing/2014/main" id="{D20F54AA-266B-C51A-962F-60237CA8BC09}"/>
                  </a:ext>
                </a:extLst>
              </p:cNvPr>
              <p:cNvSpPr/>
              <p:nvPr/>
            </p:nvSpPr>
            <p:spPr>
              <a:xfrm>
                <a:off x="-4771774" y="1109884"/>
                <a:ext cx="539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539" h="6746" extrusionOk="0">
                    <a:moveTo>
                      <a:pt x="539" y="0"/>
                    </a:moveTo>
                    <a:cubicBezTo>
                      <a:pt x="539" y="0"/>
                      <a:pt x="202" y="0"/>
                      <a:pt x="0" y="0"/>
                    </a:cubicBezTo>
                    <a:cubicBezTo>
                      <a:pt x="202" y="0"/>
                      <a:pt x="337" y="0"/>
                      <a:pt x="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1" name="Google Shape;12651;g3acbb144eea_1_6349">
                <a:extLst>
                  <a:ext uri="{FF2B5EF4-FFF2-40B4-BE49-F238E27FC236}">
                    <a16:creationId xmlns:a16="http://schemas.microsoft.com/office/drawing/2014/main" id="{3BAA0FA8-B4F1-B641-6E26-16060B25447E}"/>
                  </a:ext>
                </a:extLst>
              </p:cNvPr>
              <p:cNvSpPr/>
              <p:nvPr/>
            </p:nvSpPr>
            <p:spPr>
              <a:xfrm>
                <a:off x="-4754030" y="1107253"/>
                <a:ext cx="1281" cy="202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02" extrusionOk="0">
                    <a:moveTo>
                      <a:pt x="1282" y="0"/>
                    </a:moveTo>
                    <a:cubicBezTo>
                      <a:pt x="877" y="67"/>
                      <a:pt x="472" y="135"/>
                      <a:pt x="0" y="202"/>
                    </a:cubicBezTo>
                    <a:cubicBezTo>
                      <a:pt x="405" y="135"/>
                      <a:pt x="877" y="67"/>
                      <a:pt x="12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2" name="Google Shape;12652;g3acbb144eea_1_6349">
                <a:extLst>
                  <a:ext uri="{FF2B5EF4-FFF2-40B4-BE49-F238E27FC236}">
                    <a16:creationId xmlns:a16="http://schemas.microsoft.com/office/drawing/2014/main" id="{6C7C0FC5-4668-35E1-2D0E-F081DD501136}"/>
                  </a:ext>
                </a:extLst>
              </p:cNvPr>
              <p:cNvSpPr/>
              <p:nvPr/>
            </p:nvSpPr>
            <p:spPr>
              <a:xfrm>
                <a:off x="-4717732" y="1094771"/>
                <a:ext cx="4722" cy="2024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2024" extrusionOk="0">
                    <a:moveTo>
                      <a:pt x="0" y="2024"/>
                    </a:moveTo>
                    <a:cubicBezTo>
                      <a:pt x="1552" y="1349"/>
                      <a:pt x="3171" y="742"/>
                      <a:pt x="4722" y="0"/>
                    </a:cubicBezTo>
                    <a:lnTo>
                      <a:pt x="4655" y="0"/>
                    </a:lnTo>
                    <a:cubicBezTo>
                      <a:pt x="3103" y="675"/>
                      <a:pt x="1552" y="1349"/>
                      <a:pt x="0" y="20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3" name="Google Shape;12653;g3acbb144eea_1_6349">
                <a:extLst>
                  <a:ext uri="{FF2B5EF4-FFF2-40B4-BE49-F238E27FC236}">
                    <a16:creationId xmlns:a16="http://schemas.microsoft.com/office/drawing/2014/main" id="{891429F6-0BD3-6943-11BF-CE6AC34845CE}"/>
                  </a:ext>
                </a:extLst>
              </p:cNvPr>
              <p:cNvSpPr/>
              <p:nvPr/>
            </p:nvSpPr>
            <p:spPr>
              <a:xfrm>
                <a:off x="-4743775" y="1103340"/>
                <a:ext cx="7219" cy="1956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1956" extrusionOk="0">
                    <a:moveTo>
                      <a:pt x="7219" y="0"/>
                    </a:moveTo>
                    <a:cubicBezTo>
                      <a:pt x="4858" y="675"/>
                      <a:pt x="2429" y="1349"/>
                      <a:pt x="0" y="1957"/>
                    </a:cubicBezTo>
                    <a:cubicBezTo>
                      <a:pt x="2429" y="1349"/>
                      <a:pt x="4790" y="675"/>
                      <a:pt x="7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4" name="Google Shape;12654;g3acbb144eea_1_6349">
                <a:extLst>
                  <a:ext uri="{FF2B5EF4-FFF2-40B4-BE49-F238E27FC236}">
                    <a16:creationId xmlns:a16="http://schemas.microsoft.com/office/drawing/2014/main" id="{5B5C95FA-6982-4E03-E578-F84B0C3CB344}"/>
                  </a:ext>
                </a:extLst>
              </p:cNvPr>
              <p:cNvSpPr/>
              <p:nvPr/>
            </p:nvSpPr>
            <p:spPr>
              <a:xfrm>
                <a:off x="-4734869" y="1100641"/>
                <a:ext cx="6814" cy="2226"/>
              </a:xfrm>
              <a:custGeom>
                <a:avLst/>
                <a:gdLst/>
                <a:ahLst/>
                <a:cxnLst/>
                <a:rect l="l" t="t" r="r" b="b"/>
                <a:pathLst>
                  <a:path w="6814" h="2226" extrusionOk="0">
                    <a:moveTo>
                      <a:pt x="6814" y="0"/>
                    </a:moveTo>
                    <a:cubicBezTo>
                      <a:pt x="4588" y="742"/>
                      <a:pt x="2294" y="1484"/>
                      <a:pt x="0" y="2226"/>
                    </a:cubicBezTo>
                    <a:cubicBezTo>
                      <a:pt x="2294" y="1552"/>
                      <a:pt x="4588" y="810"/>
                      <a:pt x="6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5" name="Google Shape;12655;g3acbb144eea_1_6349">
                <a:extLst>
                  <a:ext uri="{FF2B5EF4-FFF2-40B4-BE49-F238E27FC236}">
                    <a16:creationId xmlns:a16="http://schemas.microsoft.com/office/drawing/2014/main" id="{373219EF-19D7-B04B-2F6D-4531EF869804}"/>
                  </a:ext>
                </a:extLst>
              </p:cNvPr>
              <p:cNvSpPr/>
              <p:nvPr/>
            </p:nvSpPr>
            <p:spPr>
              <a:xfrm>
                <a:off x="-4752816" y="1105566"/>
                <a:ext cx="7556" cy="1619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1619" extrusionOk="0">
                    <a:moveTo>
                      <a:pt x="7556" y="0"/>
                    </a:moveTo>
                    <a:cubicBezTo>
                      <a:pt x="5060" y="607"/>
                      <a:pt x="2564" y="1147"/>
                      <a:pt x="0" y="1619"/>
                    </a:cubicBezTo>
                    <a:cubicBezTo>
                      <a:pt x="2564" y="1147"/>
                      <a:pt x="5060" y="540"/>
                      <a:pt x="75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6" name="Google Shape;12656;g3acbb144eea_1_6349">
                <a:extLst>
                  <a:ext uri="{FF2B5EF4-FFF2-40B4-BE49-F238E27FC236}">
                    <a16:creationId xmlns:a16="http://schemas.microsoft.com/office/drawing/2014/main" id="{DEDCC9E8-1B55-596A-98C5-B18B72B8EDB6}"/>
                  </a:ext>
                </a:extLst>
              </p:cNvPr>
              <p:cNvSpPr/>
              <p:nvPr/>
            </p:nvSpPr>
            <p:spPr>
              <a:xfrm>
                <a:off x="-4780680" y="1094771"/>
                <a:ext cx="67738" cy="15787"/>
              </a:xfrm>
              <a:custGeom>
                <a:avLst/>
                <a:gdLst/>
                <a:ahLst/>
                <a:cxnLst/>
                <a:rect l="l" t="t" r="r" b="b"/>
                <a:pathLst>
                  <a:path w="67738" h="15787" extrusionOk="0">
                    <a:moveTo>
                      <a:pt x="0" y="0"/>
                    </a:moveTo>
                    <a:lnTo>
                      <a:pt x="0" y="15788"/>
                    </a:lnTo>
                    <a:cubicBezTo>
                      <a:pt x="2969" y="15653"/>
                      <a:pt x="5937" y="15450"/>
                      <a:pt x="8906" y="15180"/>
                    </a:cubicBezTo>
                    <a:cubicBezTo>
                      <a:pt x="9108" y="15180"/>
                      <a:pt x="9243" y="15180"/>
                      <a:pt x="9445" y="15180"/>
                    </a:cubicBezTo>
                    <a:cubicBezTo>
                      <a:pt x="12279" y="14911"/>
                      <a:pt x="15045" y="14573"/>
                      <a:pt x="17812" y="14168"/>
                    </a:cubicBezTo>
                    <a:cubicBezTo>
                      <a:pt x="18149" y="14168"/>
                      <a:pt x="18419" y="14101"/>
                      <a:pt x="18756" y="14033"/>
                    </a:cubicBezTo>
                    <a:cubicBezTo>
                      <a:pt x="21387" y="13629"/>
                      <a:pt x="24019" y="13224"/>
                      <a:pt x="26650" y="12684"/>
                    </a:cubicBezTo>
                    <a:cubicBezTo>
                      <a:pt x="27055" y="12617"/>
                      <a:pt x="27527" y="12549"/>
                      <a:pt x="27932" y="12482"/>
                    </a:cubicBezTo>
                    <a:cubicBezTo>
                      <a:pt x="30496" y="12009"/>
                      <a:pt x="32992" y="11402"/>
                      <a:pt x="35489" y="10862"/>
                    </a:cubicBezTo>
                    <a:cubicBezTo>
                      <a:pt x="35961" y="10728"/>
                      <a:pt x="36500" y="10660"/>
                      <a:pt x="36973" y="10525"/>
                    </a:cubicBezTo>
                    <a:cubicBezTo>
                      <a:pt x="39402" y="9918"/>
                      <a:pt x="41763" y="9243"/>
                      <a:pt x="44192" y="8569"/>
                    </a:cubicBezTo>
                    <a:cubicBezTo>
                      <a:pt x="44732" y="8434"/>
                      <a:pt x="45339" y="8231"/>
                      <a:pt x="45879" y="8096"/>
                    </a:cubicBezTo>
                    <a:cubicBezTo>
                      <a:pt x="48173" y="7422"/>
                      <a:pt x="50466" y="6679"/>
                      <a:pt x="52693" y="5870"/>
                    </a:cubicBezTo>
                    <a:cubicBezTo>
                      <a:pt x="53300" y="5667"/>
                      <a:pt x="53907" y="5465"/>
                      <a:pt x="54582" y="5263"/>
                    </a:cubicBezTo>
                    <a:cubicBezTo>
                      <a:pt x="56741" y="4520"/>
                      <a:pt x="58900" y="3643"/>
                      <a:pt x="61059" y="2834"/>
                    </a:cubicBezTo>
                    <a:cubicBezTo>
                      <a:pt x="61734" y="2564"/>
                      <a:pt x="62409" y="2294"/>
                      <a:pt x="63083" y="2024"/>
                    </a:cubicBezTo>
                    <a:cubicBezTo>
                      <a:pt x="64635" y="1417"/>
                      <a:pt x="66187" y="675"/>
                      <a:pt x="67738" y="0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7" name="Google Shape;12657;g3acbb144eea_1_6349">
                <a:extLst>
                  <a:ext uri="{FF2B5EF4-FFF2-40B4-BE49-F238E27FC236}">
                    <a16:creationId xmlns:a16="http://schemas.microsoft.com/office/drawing/2014/main" id="{855EDCE4-B010-13B9-E4D3-C678D4F25FF4}"/>
                  </a:ext>
                </a:extLst>
              </p:cNvPr>
              <p:cNvSpPr/>
              <p:nvPr/>
            </p:nvSpPr>
            <p:spPr>
              <a:xfrm>
                <a:off x="-4771235" y="1108940"/>
                <a:ext cx="8366" cy="1012"/>
              </a:xfrm>
              <a:custGeom>
                <a:avLst/>
                <a:gdLst/>
                <a:ahLst/>
                <a:cxnLst/>
                <a:rect l="l" t="t" r="r" b="b"/>
                <a:pathLst>
                  <a:path w="8366" h="1012" extrusionOk="0">
                    <a:moveTo>
                      <a:pt x="8366" y="0"/>
                    </a:moveTo>
                    <a:cubicBezTo>
                      <a:pt x="5600" y="405"/>
                      <a:pt x="2766" y="742"/>
                      <a:pt x="0" y="1012"/>
                    </a:cubicBezTo>
                    <a:cubicBezTo>
                      <a:pt x="2834" y="742"/>
                      <a:pt x="5600" y="405"/>
                      <a:pt x="83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8" name="Google Shape;12658;g3acbb144eea_1_6349">
                <a:extLst>
                  <a:ext uri="{FF2B5EF4-FFF2-40B4-BE49-F238E27FC236}">
                    <a16:creationId xmlns:a16="http://schemas.microsoft.com/office/drawing/2014/main" id="{9CB5600B-69DF-38C5-2B51-E6DA3D4154EB}"/>
                  </a:ext>
                </a:extLst>
              </p:cNvPr>
              <p:cNvSpPr/>
              <p:nvPr/>
            </p:nvSpPr>
            <p:spPr>
              <a:xfrm>
                <a:off x="-4726165" y="1097605"/>
                <a:ext cx="6476" cy="2428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2428" extrusionOk="0">
                    <a:moveTo>
                      <a:pt x="6477" y="0"/>
                    </a:moveTo>
                    <a:cubicBezTo>
                      <a:pt x="4318" y="877"/>
                      <a:pt x="2159" y="1687"/>
                      <a:pt x="0" y="2429"/>
                    </a:cubicBezTo>
                    <a:cubicBezTo>
                      <a:pt x="2159" y="1687"/>
                      <a:pt x="4318" y="810"/>
                      <a:pt x="6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59" name="Google Shape;12659;g3acbb144eea_1_6349">
                <a:extLst>
                  <a:ext uri="{FF2B5EF4-FFF2-40B4-BE49-F238E27FC236}">
                    <a16:creationId xmlns:a16="http://schemas.microsoft.com/office/drawing/2014/main" id="{769BFB3A-7B90-4527-EC0E-4AF5F36C984A}"/>
                  </a:ext>
                </a:extLst>
              </p:cNvPr>
              <p:cNvSpPr/>
              <p:nvPr/>
            </p:nvSpPr>
            <p:spPr>
              <a:xfrm>
                <a:off x="-4761924" y="1107455"/>
                <a:ext cx="7894" cy="1349"/>
              </a:xfrm>
              <a:custGeom>
                <a:avLst/>
                <a:gdLst/>
                <a:ahLst/>
                <a:cxnLst/>
                <a:rect l="l" t="t" r="r" b="b"/>
                <a:pathLst>
                  <a:path w="7894" h="1349" extrusionOk="0">
                    <a:moveTo>
                      <a:pt x="7894" y="0"/>
                    </a:moveTo>
                    <a:cubicBezTo>
                      <a:pt x="5263" y="472"/>
                      <a:pt x="2631" y="945"/>
                      <a:pt x="0" y="1349"/>
                    </a:cubicBezTo>
                    <a:cubicBezTo>
                      <a:pt x="2631" y="945"/>
                      <a:pt x="5263" y="540"/>
                      <a:pt x="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g3acbb144eea_1_6349">
                <a:extLst>
                  <a:ext uri="{FF2B5EF4-FFF2-40B4-BE49-F238E27FC236}">
                    <a16:creationId xmlns:a16="http://schemas.microsoft.com/office/drawing/2014/main" id="{A241C298-3051-F2A8-93D4-52A56648196F}"/>
                  </a:ext>
                </a:extLst>
              </p:cNvPr>
              <p:cNvSpPr/>
              <p:nvPr/>
            </p:nvSpPr>
            <p:spPr>
              <a:xfrm>
                <a:off x="-4780680" y="1109952"/>
                <a:ext cx="8905" cy="607"/>
              </a:xfrm>
              <a:custGeom>
                <a:avLst/>
                <a:gdLst/>
                <a:ahLst/>
                <a:cxnLst/>
                <a:rect l="l" t="t" r="r" b="b"/>
                <a:pathLst>
                  <a:path w="8905" h="607" extrusionOk="0">
                    <a:moveTo>
                      <a:pt x="0" y="607"/>
                    </a:moveTo>
                    <a:cubicBezTo>
                      <a:pt x="2969" y="472"/>
                      <a:pt x="5937" y="270"/>
                      <a:pt x="8906" y="0"/>
                    </a:cubicBezTo>
                    <a:cubicBezTo>
                      <a:pt x="5937" y="270"/>
                      <a:pt x="2969" y="472"/>
                      <a:pt x="0" y="607"/>
                    </a:cubicBez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g3acbb144eea_1_6349">
                <a:extLst>
                  <a:ext uri="{FF2B5EF4-FFF2-40B4-BE49-F238E27FC236}">
                    <a16:creationId xmlns:a16="http://schemas.microsoft.com/office/drawing/2014/main" id="{21469535-2854-8BA7-BDEC-D41813BA9A88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809" extrusionOk="0">
                    <a:moveTo>
                      <a:pt x="0" y="81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2" name="Google Shape;12662;g3acbb144eea_1_6349">
                <a:extLst>
                  <a:ext uri="{FF2B5EF4-FFF2-40B4-BE49-F238E27FC236}">
                    <a16:creationId xmlns:a16="http://schemas.microsoft.com/office/drawing/2014/main" id="{E019C85B-5278-0763-75AE-9BB05246BF14}"/>
                  </a:ext>
                </a:extLst>
              </p:cNvPr>
              <p:cNvSpPr/>
              <p:nvPr/>
            </p:nvSpPr>
            <p:spPr>
              <a:xfrm>
                <a:off x="-5227121" y="1094771"/>
                <a:ext cx="446440" cy="16597"/>
              </a:xfrm>
              <a:custGeom>
                <a:avLst/>
                <a:gdLst/>
                <a:ahLst/>
                <a:cxnLst/>
                <a:rect l="l" t="t" r="r" b="b"/>
                <a:pathLst>
                  <a:path w="446440" h="16597" extrusionOk="0">
                    <a:moveTo>
                      <a:pt x="438142" y="15990"/>
                    </a:moveTo>
                    <a:cubicBezTo>
                      <a:pt x="411087" y="15990"/>
                      <a:pt x="385449" y="10255"/>
                      <a:pt x="362172" y="0"/>
                    </a:cubicBezTo>
                    <a:lnTo>
                      <a:pt x="87170" y="0"/>
                    </a:lnTo>
                    <a:cubicBezTo>
                      <a:pt x="63893" y="10255"/>
                      <a:pt x="38255" y="15990"/>
                      <a:pt x="11200" y="15990"/>
                    </a:cubicBezTo>
                    <a:cubicBezTo>
                      <a:pt x="7421" y="15990"/>
                      <a:pt x="3711" y="15855"/>
                      <a:pt x="0" y="15653"/>
                    </a:cubicBezTo>
                    <a:lnTo>
                      <a:pt x="0" y="16597"/>
                    </a:lnTo>
                    <a:lnTo>
                      <a:pt x="446441" y="16597"/>
                    </a:lnTo>
                    <a:lnTo>
                      <a:pt x="446441" y="15788"/>
                    </a:lnTo>
                    <a:cubicBezTo>
                      <a:pt x="443674" y="15923"/>
                      <a:pt x="440976" y="15990"/>
                      <a:pt x="438142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3" name="Google Shape;12663;g3acbb144eea_1_6349">
                <a:extLst>
                  <a:ext uri="{FF2B5EF4-FFF2-40B4-BE49-F238E27FC236}">
                    <a16:creationId xmlns:a16="http://schemas.microsoft.com/office/drawing/2014/main" id="{D9CC858C-B7A3-9290-20BB-E716CFE84D57}"/>
                  </a:ext>
                </a:extLst>
              </p:cNvPr>
              <p:cNvSpPr/>
              <p:nvPr/>
            </p:nvSpPr>
            <p:spPr>
              <a:xfrm>
                <a:off x="-4780680" y="1110559"/>
                <a:ext cx="6746" cy="6746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674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g3acbb144eea_1_6349">
                <a:extLst>
                  <a:ext uri="{FF2B5EF4-FFF2-40B4-BE49-F238E27FC236}">
                    <a16:creationId xmlns:a16="http://schemas.microsoft.com/office/drawing/2014/main" id="{09E5D97B-102E-3F68-CA05-1DA844216863}"/>
                  </a:ext>
                </a:extLst>
              </p:cNvPr>
              <p:cNvSpPr/>
              <p:nvPr/>
            </p:nvSpPr>
            <p:spPr>
              <a:xfrm>
                <a:off x="-4864949" y="1094771"/>
                <a:ext cx="84268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4268" h="15990" extrusionOk="0">
                    <a:moveTo>
                      <a:pt x="75970" y="15990"/>
                    </a:moveTo>
                    <a:cubicBezTo>
                      <a:pt x="78736" y="15990"/>
                      <a:pt x="81502" y="15923"/>
                      <a:pt x="84268" y="15788"/>
                    </a:cubicBezTo>
                    <a:lnTo>
                      <a:pt x="84268" y="15788"/>
                    </a:lnTo>
                    <a:cubicBezTo>
                      <a:pt x="84268" y="15788"/>
                      <a:pt x="84268" y="15788"/>
                      <a:pt x="84268" y="15788"/>
                    </a:cubicBezTo>
                    <a:lnTo>
                      <a:pt x="84268" y="0"/>
                    </a:lnTo>
                    <a:lnTo>
                      <a:pt x="0" y="0"/>
                    </a:lnTo>
                    <a:cubicBezTo>
                      <a:pt x="23277" y="10255"/>
                      <a:pt x="48915" y="15990"/>
                      <a:pt x="75970" y="15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g3acbb144eea_1_6349">
                <a:extLst>
                  <a:ext uri="{FF2B5EF4-FFF2-40B4-BE49-F238E27FC236}">
                    <a16:creationId xmlns:a16="http://schemas.microsoft.com/office/drawing/2014/main" id="{1FD3C365-CD47-1E2F-BDC7-B89C57E377C1}"/>
                  </a:ext>
                </a:extLst>
              </p:cNvPr>
              <p:cNvSpPr/>
              <p:nvPr/>
            </p:nvSpPr>
            <p:spPr>
              <a:xfrm>
                <a:off x="-5291891" y="1094771"/>
                <a:ext cx="64770" cy="15585"/>
              </a:xfrm>
              <a:custGeom>
                <a:avLst/>
                <a:gdLst/>
                <a:ahLst/>
                <a:cxnLst/>
                <a:rect l="l" t="t" r="r" b="b"/>
                <a:pathLst>
                  <a:path w="64770" h="15585" extrusionOk="0">
                    <a:moveTo>
                      <a:pt x="0" y="0"/>
                    </a:moveTo>
                    <a:cubicBezTo>
                      <a:pt x="20038" y="8838"/>
                      <a:pt x="41831" y="14236"/>
                      <a:pt x="64770" y="15585"/>
                    </a:cubicBezTo>
                    <a:lnTo>
                      <a:pt x="64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g3acbb144eea_1_6349">
                <a:extLst>
                  <a:ext uri="{FF2B5EF4-FFF2-40B4-BE49-F238E27FC236}">
                    <a16:creationId xmlns:a16="http://schemas.microsoft.com/office/drawing/2014/main" id="{4557E16F-4D6E-22A0-8BF8-A0918BD157D2}"/>
                  </a:ext>
                </a:extLst>
              </p:cNvPr>
              <p:cNvSpPr/>
              <p:nvPr/>
            </p:nvSpPr>
            <p:spPr>
              <a:xfrm>
                <a:off x="-5227188" y="1094704"/>
                <a:ext cx="87237" cy="15990"/>
              </a:xfrm>
              <a:custGeom>
                <a:avLst/>
                <a:gdLst/>
                <a:ahLst/>
                <a:cxnLst/>
                <a:rect l="l" t="t" r="r" b="b"/>
                <a:pathLst>
                  <a:path w="87237" h="15990" extrusionOk="0">
                    <a:moveTo>
                      <a:pt x="87237" y="67"/>
                    </a:moveTo>
                    <a:lnTo>
                      <a:pt x="0" y="67"/>
                    </a:lnTo>
                    <a:lnTo>
                      <a:pt x="0" y="15653"/>
                    </a:lnTo>
                    <a:cubicBezTo>
                      <a:pt x="3711" y="15855"/>
                      <a:pt x="7489" y="15990"/>
                      <a:pt x="11200" y="15990"/>
                    </a:cubicBezTo>
                    <a:cubicBezTo>
                      <a:pt x="38255" y="15990"/>
                      <a:pt x="63893" y="10255"/>
                      <a:pt x="871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450" tIns="64700" rIns="129450" bIns="64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548"/>
                  <a:buFont typeface="Arial"/>
                  <a:buNone/>
                </a:pPr>
                <a:endParaRPr sz="254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124" name="Google Shape;11124;g3acbb144eea_1_6349">
            <a:extLst>
              <a:ext uri="{FF2B5EF4-FFF2-40B4-BE49-F238E27FC236}">
                <a16:creationId xmlns:a16="http://schemas.microsoft.com/office/drawing/2014/main" id="{CFE048BE-A932-A67B-7B2A-A2ED1941D80D}"/>
              </a:ext>
            </a:extLst>
          </p:cNvPr>
          <p:cNvGrpSpPr/>
          <p:nvPr/>
        </p:nvGrpSpPr>
        <p:grpSpPr>
          <a:xfrm>
            <a:off x="0" y="1713075"/>
            <a:ext cx="6966900" cy="3426000"/>
            <a:chOff x="0" y="1713075"/>
            <a:chExt cx="6966900" cy="3426000"/>
          </a:xfrm>
        </p:grpSpPr>
        <p:grpSp>
          <p:nvGrpSpPr>
            <p:cNvPr id="11125" name="Google Shape;11125;g3acbb144eea_1_6349">
              <a:extLst>
                <a:ext uri="{FF2B5EF4-FFF2-40B4-BE49-F238E27FC236}">
                  <a16:creationId xmlns:a16="http://schemas.microsoft.com/office/drawing/2014/main" id="{804EEAA6-C7C6-4602-C62B-883BE0265F7D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1126" name="Google Shape;11126;g3acbb144eea_1_6349">
                <a:extLst>
                  <a:ext uri="{FF2B5EF4-FFF2-40B4-BE49-F238E27FC236}">
                    <a16:creationId xmlns:a16="http://schemas.microsoft.com/office/drawing/2014/main" id="{011F0691-01AD-6B5F-B13A-D4A6D92E96C1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7" name="Google Shape;11127;g3acbb144eea_1_6349">
                <a:extLst>
                  <a:ext uri="{FF2B5EF4-FFF2-40B4-BE49-F238E27FC236}">
                    <a16:creationId xmlns:a16="http://schemas.microsoft.com/office/drawing/2014/main" id="{B65A1B87-2AA9-26FA-3E9B-C5AD7A7EE532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1128" name="Google Shape;11128;g3acbb144eea_1_6349">
              <a:extLst>
                <a:ext uri="{FF2B5EF4-FFF2-40B4-BE49-F238E27FC236}">
                  <a16:creationId xmlns:a16="http://schemas.microsoft.com/office/drawing/2014/main" id="{DDFFE676-B8A5-D2D8-3CB6-EFEEEDEFF1D8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1129" name="Google Shape;11129;g3acbb144eea_1_6349">
                <a:extLst>
                  <a:ext uri="{FF2B5EF4-FFF2-40B4-BE49-F238E27FC236}">
                    <a16:creationId xmlns:a16="http://schemas.microsoft.com/office/drawing/2014/main" id="{C58FC538-3781-6E20-8088-56B5300E53AE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1130" name="Google Shape;11130;g3acbb144eea_1_6349">
                  <a:extLst>
                    <a:ext uri="{FF2B5EF4-FFF2-40B4-BE49-F238E27FC236}">
                      <a16:creationId xmlns:a16="http://schemas.microsoft.com/office/drawing/2014/main" id="{2D6C2349-59B6-C594-4531-9EAD60491C30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1" name="Google Shape;11131;g3acbb144eea_1_6349">
                  <a:extLst>
                    <a:ext uri="{FF2B5EF4-FFF2-40B4-BE49-F238E27FC236}">
                      <a16:creationId xmlns:a16="http://schemas.microsoft.com/office/drawing/2014/main" id="{DBC92FC4-858D-7CAC-0637-83CFDE3858DE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1132" name="Google Shape;11132;g3acbb144eea_1_6349">
                    <a:extLst>
                      <a:ext uri="{FF2B5EF4-FFF2-40B4-BE49-F238E27FC236}">
                        <a16:creationId xmlns:a16="http://schemas.microsoft.com/office/drawing/2014/main" id="{345D3291-A77B-3F69-A632-1C398AFB1FF3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3" name="Google Shape;11133;g3acbb144eea_1_6349">
                    <a:extLst>
                      <a:ext uri="{FF2B5EF4-FFF2-40B4-BE49-F238E27FC236}">
                        <a16:creationId xmlns:a16="http://schemas.microsoft.com/office/drawing/2014/main" id="{14F7266C-896A-E36C-638B-49C3DA4F4AD2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g3acbb144eea_1_6349">
                    <a:extLst>
                      <a:ext uri="{FF2B5EF4-FFF2-40B4-BE49-F238E27FC236}">
                        <a16:creationId xmlns:a16="http://schemas.microsoft.com/office/drawing/2014/main" id="{DB2C2041-419C-F31E-F959-0623C48DF01F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g3acbb144eea_1_6349">
                    <a:extLst>
                      <a:ext uri="{FF2B5EF4-FFF2-40B4-BE49-F238E27FC236}">
                        <a16:creationId xmlns:a16="http://schemas.microsoft.com/office/drawing/2014/main" id="{A340C166-37FC-2B99-14F5-0A979BDB3427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6" name="Google Shape;11136;g3acbb144eea_1_6349">
                    <a:extLst>
                      <a:ext uri="{FF2B5EF4-FFF2-40B4-BE49-F238E27FC236}">
                        <a16:creationId xmlns:a16="http://schemas.microsoft.com/office/drawing/2014/main" id="{227EA351-FBC0-575F-5197-BDEA3078E45F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7" name="Google Shape;11137;g3acbb144eea_1_6349">
                    <a:extLst>
                      <a:ext uri="{FF2B5EF4-FFF2-40B4-BE49-F238E27FC236}">
                        <a16:creationId xmlns:a16="http://schemas.microsoft.com/office/drawing/2014/main" id="{BA242497-461F-E44B-EDAB-D6442433F051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g3acbb144eea_1_6349">
                    <a:extLst>
                      <a:ext uri="{FF2B5EF4-FFF2-40B4-BE49-F238E27FC236}">
                        <a16:creationId xmlns:a16="http://schemas.microsoft.com/office/drawing/2014/main" id="{3B4C03BF-075F-9C34-2430-D1A940F5BB81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9" name="Google Shape;11139;g3acbb144eea_1_6349">
                    <a:extLst>
                      <a:ext uri="{FF2B5EF4-FFF2-40B4-BE49-F238E27FC236}">
                        <a16:creationId xmlns:a16="http://schemas.microsoft.com/office/drawing/2014/main" id="{3B0E6297-11DF-AACE-D5EE-07CE37611AE9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0" name="Google Shape;11140;g3acbb144eea_1_6349">
                    <a:extLst>
                      <a:ext uri="{FF2B5EF4-FFF2-40B4-BE49-F238E27FC236}">
                        <a16:creationId xmlns:a16="http://schemas.microsoft.com/office/drawing/2014/main" id="{956290DB-AC35-4CD7-67ED-F4353051C191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g3acbb144eea_1_6349">
                    <a:extLst>
                      <a:ext uri="{FF2B5EF4-FFF2-40B4-BE49-F238E27FC236}">
                        <a16:creationId xmlns:a16="http://schemas.microsoft.com/office/drawing/2014/main" id="{ED8F6F03-CF98-B829-425A-A7963447345A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2" name="Google Shape;11142;g3acbb144eea_1_6349">
                    <a:extLst>
                      <a:ext uri="{FF2B5EF4-FFF2-40B4-BE49-F238E27FC236}">
                        <a16:creationId xmlns:a16="http://schemas.microsoft.com/office/drawing/2014/main" id="{07487EC5-840B-6A36-9A3B-4914B8D229FF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3" name="Google Shape;11143;g3acbb144eea_1_6349">
                    <a:extLst>
                      <a:ext uri="{FF2B5EF4-FFF2-40B4-BE49-F238E27FC236}">
                        <a16:creationId xmlns:a16="http://schemas.microsoft.com/office/drawing/2014/main" id="{DDC2180B-CF86-FCAD-98AB-EC2094A6FC54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g3acbb144eea_1_6349">
                    <a:extLst>
                      <a:ext uri="{FF2B5EF4-FFF2-40B4-BE49-F238E27FC236}">
                        <a16:creationId xmlns:a16="http://schemas.microsoft.com/office/drawing/2014/main" id="{3B255592-E6ED-2229-BF58-15528A5970C0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5" name="Google Shape;11145;g3acbb144eea_1_6349">
                    <a:extLst>
                      <a:ext uri="{FF2B5EF4-FFF2-40B4-BE49-F238E27FC236}">
                        <a16:creationId xmlns:a16="http://schemas.microsoft.com/office/drawing/2014/main" id="{DDB91344-C552-F678-BAC3-D48B80570C72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6" name="Google Shape;11146;g3acbb144eea_1_6349">
                    <a:extLst>
                      <a:ext uri="{FF2B5EF4-FFF2-40B4-BE49-F238E27FC236}">
                        <a16:creationId xmlns:a16="http://schemas.microsoft.com/office/drawing/2014/main" id="{987B38BC-45B0-2C65-154C-17BCA1B8E495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g3acbb144eea_1_6349">
                    <a:extLst>
                      <a:ext uri="{FF2B5EF4-FFF2-40B4-BE49-F238E27FC236}">
                        <a16:creationId xmlns:a16="http://schemas.microsoft.com/office/drawing/2014/main" id="{6ED818C8-E970-DDCA-9B59-4D4B2E5280C0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8" name="Google Shape;11148;g3acbb144eea_1_6349">
                    <a:extLst>
                      <a:ext uri="{FF2B5EF4-FFF2-40B4-BE49-F238E27FC236}">
                        <a16:creationId xmlns:a16="http://schemas.microsoft.com/office/drawing/2014/main" id="{A2843ABB-C84E-BF89-9ACA-CF35AD799165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9" name="Google Shape;11149;g3acbb144eea_1_6349">
                    <a:extLst>
                      <a:ext uri="{FF2B5EF4-FFF2-40B4-BE49-F238E27FC236}">
                        <a16:creationId xmlns:a16="http://schemas.microsoft.com/office/drawing/2014/main" id="{D786EC2B-82B1-7CEF-2A46-B60DCD482F79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g3acbb144eea_1_6349">
                    <a:extLst>
                      <a:ext uri="{FF2B5EF4-FFF2-40B4-BE49-F238E27FC236}">
                        <a16:creationId xmlns:a16="http://schemas.microsoft.com/office/drawing/2014/main" id="{65FE7C2C-25E6-DD41-DC25-8A98E77D4F6A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1" name="Google Shape;11151;g3acbb144eea_1_6349">
                    <a:extLst>
                      <a:ext uri="{FF2B5EF4-FFF2-40B4-BE49-F238E27FC236}">
                        <a16:creationId xmlns:a16="http://schemas.microsoft.com/office/drawing/2014/main" id="{A22F11E0-5FF5-9F01-BE7F-849D4E73A8A0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2" name="Google Shape;11152;g3acbb144eea_1_6349">
                    <a:extLst>
                      <a:ext uri="{FF2B5EF4-FFF2-40B4-BE49-F238E27FC236}">
                        <a16:creationId xmlns:a16="http://schemas.microsoft.com/office/drawing/2014/main" id="{8C6BDA54-22E3-DFED-4F1E-BBD869A9571C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g3acbb144eea_1_6349">
                    <a:extLst>
                      <a:ext uri="{FF2B5EF4-FFF2-40B4-BE49-F238E27FC236}">
                        <a16:creationId xmlns:a16="http://schemas.microsoft.com/office/drawing/2014/main" id="{01848372-1E12-404B-D935-A063147CC0FC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4" name="Google Shape;11154;g3acbb144eea_1_6349">
                    <a:extLst>
                      <a:ext uri="{FF2B5EF4-FFF2-40B4-BE49-F238E27FC236}">
                        <a16:creationId xmlns:a16="http://schemas.microsoft.com/office/drawing/2014/main" id="{92656263-5C91-D471-3946-FFEA1821B23A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5" name="Google Shape;11155;g3acbb144eea_1_6349">
                    <a:extLst>
                      <a:ext uri="{FF2B5EF4-FFF2-40B4-BE49-F238E27FC236}">
                        <a16:creationId xmlns:a16="http://schemas.microsoft.com/office/drawing/2014/main" id="{8AF44C3D-C419-61D9-96EC-1B24B0BB186C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g3acbb144eea_1_6349">
                    <a:extLst>
                      <a:ext uri="{FF2B5EF4-FFF2-40B4-BE49-F238E27FC236}">
                        <a16:creationId xmlns:a16="http://schemas.microsoft.com/office/drawing/2014/main" id="{E6D88842-13F1-25F4-AD21-310311A14332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7" name="Google Shape;11157;g3acbb144eea_1_6349">
                    <a:extLst>
                      <a:ext uri="{FF2B5EF4-FFF2-40B4-BE49-F238E27FC236}">
                        <a16:creationId xmlns:a16="http://schemas.microsoft.com/office/drawing/2014/main" id="{FFE41385-8BBC-E00E-44E1-D6EE6CE70846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8" name="Google Shape;11158;g3acbb144eea_1_6349">
                    <a:extLst>
                      <a:ext uri="{FF2B5EF4-FFF2-40B4-BE49-F238E27FC236}">
                        <a16:creationId xmlns:a16="http://schemas.microsoft.com/office/drawing/2014/main" id="{67321883-D8FB-6511-88D4-05E7F198FD36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g3acbb144eea_1_6349">
                    <a:extLst>
                      <a:ext uri="{FF2B5EF4-FFF2-40B4-BE49-F238E27FC236}">
                        <a16:creationId xmlns:a16="http://schemas.microsoft.com/office/drawing/2014/main" id="{385CD842-B4E6-A17E-96F7-2515B8AD51B7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0" name="Google Shape;11160;g3acbb144eea_1_6349">
                    <a:extLst>
                      <a:ext uri="{FF2B5EF4-FFF2-40B4-BE49-F238E27FC236}">
                        <a16:creationId xmlns:a16="http://schemas.microsoft.com/office/drawing/2014/main" id="{C622F9B6-8DB3-C4E7-14DB-EDCCC06D08AC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1" name="Google Shape;11161;g3acbb144eea_1_6349">
                    <a:extLst>
                      <a:ext uri="{FF2B5EF4-FFF2-40B4-BE49-F238E27FC236}">
                        <a16:creationId xmlns:a16="http://schemas.microsoft.com/office/drawing/2014/main" id="{F95E2028-4498-E491-D615-2647343041A4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g3acbb144eea_1_6349">
                    <a:extLst>
                      <a:ext uri="{FF2B5EF4-FFF2-40B4-BE49-F238E27FC236}">
                        <a16:creationId xmlns:a16="http://schemas.microsoft.com/office/drawing/2014/main" id="{115E2AF8-F889-76EE-93D1-1450013DB4E4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3" name="Google Shape;11163;g3acbb144eea_1_6349">
                    <a:extLst>
                      <a:ext uri="{FF2B5EF4-FFF2-40B4-BE49-F238E27FC236}">
                        <a16:creationId xmlns:a16="http://schemas.microsoft.com/office/drawing/2014/main" id="{4F0D881D-AA88-609D-7350-62C1159781D6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4" name="Google Shape;11164;g3acbb144eea_1_6349">
                    <a:extLst>
                      <a:ext uri="{FF2B5EF4-FFF2-40B4-BE49-F238E27FC236}">
                        <a16:creationId xmlns:a16="http://schemas.microsoft.com/office/drawing/2014/main" id="{817770A6-BD74-1F77-C83F-E6BCE611A64C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g3acbb144eea_1_6349">
                    <a:extLst>
                      <a:ext uri="{FF2B5EF4-FFF2-40B4-BE49-F238E27FC236}">
                        <a16:creationId xmlns:a16="http://schemas.microsoft.com/office/drawing/2014/main" id="{0F8E54A2-4AA4-D384-A5BF-AEDF3E2566AA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6" name="Google Shape;11166;g3acbb144eea_1_6349">
                    <a:extLst>
                      <a:ext uri="{FF2B5EF4-FFF2-40B4-BE49-F238E27FC236}">
                        <a16:creationId xmlns:a16="http://schemas.microsoft.com/office/drawing/2014/main" id="{C8C4FEC6-6673-68CA-EC80-D2FA01989AEF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7" name="Google Shape;11167;g3acbb144eea_1_6349">
                    <a:extLst>
                      <a:ext uri="{FF2B5EF4-FFF2-40B4-BE49-F238E27FC236}">
                        <a16:creationId xmlns:a16="http://schemas.microsoft.com/office/drawing/2014/main" id="{47D17FD6-A705-B1A9-B6AE-A2C506FF8554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g3acbb144eea_1_6349">
                    <a:extLst>
                      <a:ext uri="{FF2B5EF4-FFF2-40B4-BE49-F238E27FC236}">
                        <a16:creationId xmlns:a16="http://schemas.microsoft.com/office/drawing/2014/main" id="{669A5694-8C33-3FF5-F49E-C435D01AC210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9" name="Google Shape;11169;g3acbb144eea_1_6349">
                    <a:extLst>
                      <a:ext uri="{FF2B5EF4-FFF2-40B4-BE49-F238E27FC236}">
                        <a16:creationId xmlns:a16="http://schemas.microsoft.com/office/drawing/2014/main" id="{08506E9B-FEEF-92BC-1B6B-5C8ABFD0DF3D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0" name="Google Shape;11170;g3acbb144eea_1_6349">
                    <a:extLst>
                      <a:ext uri="{FF2B5EF4-FFF2-40B4-BE49-F238E27FC236}">
                        <a16:creationId xmlns:a16="http://schemas.microsoft.com/office/drawing/2014/main" id="{B4ED025A-11CB-5358-443A-F5C0970B2EC0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1" name="Google Shape;11171;g3acbb144eea_1_6349">
                    <a:extLst>
                      <a:ext uri="{FF2B5EF4-FFF2-40B4-BE49-F238E27FC236}">
                        <a16:creationId xmlns:a16="http://schemas.microsoft.com/office/drawing/2014/main" id="{00A704B6-8758-1288-271B-2866DEE0BDC9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2" name="Google Shape;11172;g3acbb144eea_1_6349">
                    <a:extLst>
                      <a:ext uri="{FF2B5EF4-FFF2-40B4-BE49-F238E27FC236}">
                        <a16:creationId xmlns:a16="http://schemas.microsoft.com/office/drawing/2014/main" id="{BD56D43B-C96C-DC83-827B-F8C9DEEC72CC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3" name="Google Shape;11173;g3acbb144eea_1_6349">
                    <a:extLst>
                      <a:ext uri="{FF2B5EF4-FFF2-40B4-BE49-F238E27FC236}">
                        <a16:creationId xmlns:a16="http://schemas.microsoft.com/office/drawing/2014/main" id="{17A4BF13-7F41-A246-A557-3ACA0A7EBC35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4" name="Google Shape;11174;g3acbb144eea_1_6349">
                    <a:extLst>
                      <a:ext uri="{FF2B5EF4-FFF2-40B4-BE49-F238E27FC236}">
                        <a16:creationId xmlns:a16="http://schemas.microsoft.com/office/drawing/2014/main" id="{A43A725A-4A3D-4868-C7AB-1E4F626FA12E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5" name="Google Shape;11175;g3acbb144eea_1_6349">
                    <a:extLst>
                      <a:ext uri="{FF2B5EF4-FFF2-40B4-BE49-F238E27FC236}">
                        <a16:creationId xmlns:a16="http://schemas.microsoft.com/office/drawing/2014/main" id="{31E99A19-7EFB-9DF0-3622-2F8424A4C027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6" name="Google Shape;11176;g3acbb144eea_1_6349">
                    <a:extLst>
                      <a:ext uri="{FF2B5EF4-FFF2-40B4-BE49-F238E27FC236}">
                        <a16:creationId xmlns:a16="http://schemas.microsoft.com/office/drawing/2014/main" id="{A421CE05-311A-E0BE-6B37-79BD72C8A99C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7" name="Google Shape;11177;g3acbb144eea_1_6349">
                    <a:extLst>
                      <a:ext uri="{FF2B5EF4-FFF2-40B4-BE49-F238E27FC236}">
                        <a16:creationId xmlns:a16="http://schemas.microsoft.com/office/drawing/2014/main" id="{B7505EE8-2BD5-96D9-F5C5-DF3E12009BA9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8" name="Google Shape;11178;g3acbb144eea_1_6349">
                    <a:extLst>
                      <a:ext uri="{FF2B5EF4-FFF2-40B4-BE49-F238E27FC236}">
                        <a16:creationId xmlns:a16="http://schemas.microsoft.com/office/drawing/2014/main" id="{45737BC2-6898-F508-C7A2-A53070043903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79" name="Google Shape;11179;g3acbb144eea_1_6349">
                    <a:extLst>
                      <a:ext uri="{FF2B5EF4-FFF2-40B4-BE49-F238E27FC236}">
                        <a16:creationId xmlns:a16="http://schemas.microsoft.com/office/drawing/2014/main" id="{0FCC43C3-5960-5C7E-29FF-41AA55A879FE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0" name="Google Shape;11180;g3acbb144eea_1_6349">
                    <a:extLst>
                      <a:ext uri="{FF2B5EF4-FFF2-40B4-BE49-F238E27FC236}">
                        <a16:creationId xmlns:a16="http://schemas.microsoft.com/office/drawing/2014/main" id="{DD4D2312-1CED-970B-2118-5426151102C3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1" name="Google Shape;11181;g3acbb144eea_1_6349">
                    <a:extLst>
                      <a:ext uri="{FF2B5EF4-FFF2-40B4-BE49-F238E27FC236}">
                        <a16:creationId xmlns:a16="http://schemas.microsoft.com/office/drawing/2014/main" id="{D1AD62BD-BEB8-1917-56D9-2025E4AAC7DC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2" name="Google Shape;11182;g3acbb144eea_1_6349">
                    <a:extLst>
                      <a:ext uri="{FF2B5EF4-FFF2-40B4-BE49-F238E27FC236}">
                        <a16:creationId xmlns:a16="http://schemas.microsoft.com/office/drawing/2014/main" id="{C85088AD-F365-DDEC-C207-D73D3293D0B1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3" name="Google Shape;11183;g3acbb144eea_1_6349">
                    <a:extLst>
                      <a:ext uri="{FF2B5EF4-FFF2-40B4-BE49-F238E27FC236}">
                        <a16:creationId xmlns:a16="http://schemas.microsoft.com/office/drawing/2014/main" id="{F27C9AA0-B0B7-1817-C29A-620693231DED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4" name="Google Shape;11184;g3acbb144eea_1_6349">
                    <a:extLst>
                      <a:ext uri="{FF2B5EF4-FFF2-40B4-BE49-F238E27FC236}">
                        <a16:creationId xmlns:a16="http://schemas.microsoft.com/office/drawing/2014/main" id="{CC3A2229-D426-2FD2-E234-C16F82D24514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5" name="Google Shape;11185;g3acbb144eea_1_6349">
                    <a:extLst>
                      <a:ext uri="{FF2B5EF4-FFF2-40B4-BE49-F238E27FC236}">
                        <a16:creationId xmlns:a16="http://schemas.microsoft.com/office/drawing/2014/main" id="{D89C11C8-0E6B-FC2E-17AA-F5B27A1C4A13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6" name="Google Shape;11186;g3acbb144eea_1_6349">
                    <a:extLst>
                      <a:ext uri="{FF2B5EF4-FFF2-40B4-BE49-F238E27FC236}">
                        <a16:creationId xmlns:a16="http://schemas.microsoft.com/office/drawing/2014/main" id="{F378F22F-DA6D-4BC8-5D69-AFC14E4494D8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7" name="Google Shape;11187;g3acbb144eea_1_6349">
                    <a:extLst>
                      <a:ext uri="{FF2B5EF4-FFF2-40B4-BE49-F238E27FC236}">
                        <a16:creationId xmlns:a16="http://schemas.microsoft.com/office/drawing/2014/main" id="{8CF4756B-9336-C18B-81B8-6FDBEFF4DC34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8" name="Google Shape;11188;g3acbb144eea_1_6349">
                    <a:extLst>
                      <a:ext uri="{FF2B5EF4-FFF2-40B4-BE49-F238E27FC236}">
                        <a16:creationId xmlns:a16="http://schemas.microsoft.com/office/drawing/2014/main" id="{B4536EB3-1129-C07B-B2E6-BD61A904EB27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89" name="Google Shape;11189;g3acbb144eea_1_6349">
                    <a:extLst>
                      <a:ext uri="{FF2B5EF4-FFF2-40B4-BE49-F238E27FC236}">
                        <a16:creationId xmlns:a16="http://schemas.microsoft.com/office/drawing/2014/main" id="{D3F9DA8C-27C8-F5D9-3241-595F64F5EA94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0" name="Google Shape;11190;g3acbb144eea_1_6349">
                    <a:extLst>
                      <a:ext uri="{FF2B5EF4-FFF2-40B4-BE49-F238E27FC236}">
                        <a16:creationId xmlns:a16="http://schemas.microsoft.com/office/drawing/2014/main" id="{F04E5196-B721-3436-F0E5-567F80133747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91" name="Google Shape;11191;g3acbb144eea_1_6349">
                    <a:extLst>
                      <a:ext uri="{FF2B5EF4-FFF2-40B4-BE49-F238E27FC236}">
                        <a16:creationId xmlns:a16="http://schemas.microsoft.com/office/drawing/2014/main" id="{391AAA76-3839-7B56-E8C8-140051303CB7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192" name="Google Shape;11192;g3acbb144eea_1_6349">
                <a:extLst>
                  <a:ext uri="{FF2B5EF4-FFF2-40B4-BE49-F238E27FC236}">
                    <a16:creationId xmlns:a16="http://schemas.microsoft.com/office/drawing/2014/main" id="{535833B6-425C-5443-B10D-A9DCA40FC43A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1193" name="Google Shape;11193;g3acbb144eea_1_6349">
                  <a:extLst>
                    <a:ext uri="{FF2B5EF4-FFF2-40B4-BE49-F238E27FC236}">
                      <a16:creationId xmlns:a16="http://schemas.microsoft.com/office/drawing/2014/main" id="{68B07E16-D0E2-BE51-40EF-9DF5888E21B4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g3acbb144eea_1_6349">
                  <a:extLst>
                    <a:ext uri="{FF2B5EF4-FFF2-40B4-BE49-F238E27FC236}">
                      <a16:creationId xmlns:a16="http://schemas.microsoft.com/office/drawing/2014/main" id="{D574E2CB-6FA3-BAB7-A036-AA6CA015A18A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g3acbb144eea_1_6349">
                  <a:extLst>
                    <a:ext uri="{FF2B5EF4-FFF2-40B4-BE49-F238E27FC236}">
                      <a16:creationId xmlns:a16="http://schemas.microsoft.com/office/drawing/2014/main" id="{EBA48CB2-58E2-2E0E-C01B-595A1F24F019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g3acbb144eea_1_6349">
                  <a:extLst>
                    <a:ext uri="{FF2B5EF4-FFF2-40B4-BE49-F238E27FC236}">
                      <a16:creationId xmlns:a16="http://schemas.microsoft.com/office/drawing/2014/main" id="{4F51E875-F39A-3CF2-85E2-856D9C9A1B3B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g3acbb144eea_1_6349">
                  <a:extLst>
                    <a:ext uri="{FF2B5EF4-FFF2-40B4-BE49-F238E27FC236}">
                      <a16:creationId xmlns:a16="http://schemas.microsoft.com/office/drawing/2014/main" id="{AF136345-8FFF-87C7-1FA4-88D361C96707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g3acbb144eea_1_6349">
                  <a:extLst>
                    <a:ext uri="{FF2B5EF4-FFF2-40B4-BE49-F238E27FC236}">
                      <a16:creationId xmlns:a16="http://schemas.microsoft.com/office/drawing/2014/main" id="{D1A4FE4D-B0AB-E51F-4D66-3D533F648FB1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g3acbb144eea_1_6349">
                  <a:extLst>
                    <a:ext uri="{FF2B5EF4-FFF2-40B4-BE49-F238E27FC236}">
                      <a16:creationId xmlns:a16="http://schemas.microsoft.com/office/drawing/2014/main" id="{31556116-826F-A14F-A14A-A80B4FB680F3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g3acbb144eea_1_6349">
                  <a:extLst>
                    <a:ext uri="{FF2B5EF4-FFF2-40B4-BE49-F238E27FC236}">
                      <a16:creationId xmlns:a16="http://schemas.microsoft.com/office/drawing/2014/main" id="{DA98BA9E-E0FF-1C84-EB3E-2859DC33CACA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g3acbb144eea_1_6349">
                  <a:extLst>
                    <a:ext uri="{FF2B5EF4-FFF2-40B4-BE49-F238E27FC236}">
                      <a16:creationId xmlns:a16="http://schemas.microsoft.com/office/drawing/2014/main" id="{FE030481-3CDA-85A0-4A85-7613124015DE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g3acbb144eea_1_6349">
                  <a:extLst>
                    <a:ext uri="{FF2B5EF4-FFF2-40B4-BE49-F238E27FC236}">
                      <a16:creationId xmlns:a16="http://schemas.microsoft.com/office/drawing/2014/main" id="{A248FA05-FFFC-A817-60EA-161311EEA06E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g3acbb144eea_1_6349">
                  <a:extLst>
                    <a:ext uri="{FF2B5EF4-FFF2-40B4-BE49-F238E27FC236}">
                      <a16:creationId xmlns:a16="http://schemas.microsoft.com/office/drawing/2014/main" id="{B4BB5E64-ACE5-69C1-7783-0A0BC7A46735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g3acbb144eea_1_6349">
                  <a:extLst>
                    <a:ext uri="{FF2B5EF4-FFF2-40B4-BE49-F238E27FC236}">
                      <a16:creationId xmlns:a16="http://schemas.microsoft.com/office/drawing/2014/main" id="{E85F0036-9DAE-23F7-0194-BEEA53650219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g3acbb144eea_1_6349">
                  <a:extLst>
                    <a:ext uri="{FF2B5EF4-FFF2-40B4-BE49-F238E27FC236}">
                      <a16:creationId xmlns:a16="http://schemas.microsoft.com/office/drawing/2014/main" id="{F230ABD7-98AB-FBFA-A98C-5275ACD81A67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g3acbb144eea_1_6349">
                  <a:extLst>
                    <a:ext uri="{FF2B5EF4-FFF2-40B4-BE49-F238E27FC236}">
                      <a16:creationId xmlns:a16="http://schemas.microsoft.com/office/drawing/2014/main" id="{DB0E6E00-9D42-1ED2-DDA0-7E3F6E8CA9B2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g3acbb144eea_1_6349">
                  <a:extLst>
                    <a:ext uri="{FF2B5EF4-FFF2-40B4-BE49-F238E27FC236}">
                      <a16:creationId xmlns:a16="http://schemas.microsoft.com/office/drawing/2014/main" id="{3C9C52C7-E779-E15F-1AAB-1FD505897275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g3acbb144eea_1_6349">
                  <a:extLst>
                    <a:ext uri="{FF2B5EF4-FFF2-40B4-BE49-F238E27FC236}">
                      <a16:creationId xmlns:a16="http://schemas.microsoft.com/office/drawing/2014/main" id="{B2082AC8-14F1-F726-0ECB-B2396883F02C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g3acbb144eea_1_6349">
                  <a:extLst>
                    <a:ext uri="{FF2B5EF4-FFF2-40B4-BE49-F238E27FC236}">
                      <a16:creationId xmlns:a16="http://schemas.microsoft.com/office/drawing/2014/main" id="{E57154AB-2F71-7AC0-959E-EEF4430768C7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g3acbb144eea_1_6349">
                  <a:extLst>
                    <a:ext uri="{FF2B5EF4-FFF2-40B4-BE49-F238E27FC236}">
                      <a16:creationId xmlns:a16="http://schemas.microsoft.com/office/drawing/2014/main" id="{7CA9B575-DDA0-7701-D97A-31A77931BED2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g3acbb144eea_1_6349">
                  <a:extLst>
                    <a:ext uri="{FF2B5EF4-FFF2-40B4-BE49-F238E27FC236}">
                      <a16:creationId xmlns:a16="http://schemas.microsoft.com/office/drawing/2014/main" id="{1E1A32B4-93AA-AA27-AF6E-F63906BF93C9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g3acbb144eea_1_6349">
                  <a:extLst>
                    <a:ext uri="{FF2B5EF4-FFF2-40B4-BE49-F238E27FC236}">
                      <a16:creationId xmlns:a16="http://schemas.microsoft.com/office/drawing/2014/main" id="{D9A890EC-9FDB-C8BF-CAF5-81A1704FC8E5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g3acbb144eea_1_6349">
                  <a:extLst>
                    <a:ext uri="{FF2B5EF4-FFF2-40B4-BE49-F238E27FC236}">
                      <a16:creationId xmlns:a16="http://schemas.microsoft.com/office/drawing/2014/main" id="{7BC40783-B9BB-E5A2-48F4-2EC7234CAED4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g3acbb144eea_1_6349">
                  <a:extLst>
                    <a:ext uri="{FF2B5EF4-FFF2-40B4-BE49-F238E27FC236}">
                      <a16:creationId xmlns:a16="http://schemas.microsoft.com/office/drawing/2014/main" id="{6AD8FC6E-E937-4963-F380-42D10ECD0A04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g3acbb144eea_1_6349">
                  <a:extLst>
                    <a:ext uri="{FF2B5EF4-FFF2-40B4-BE49-F238E27FC236}">
                      <a16:creationId xmlns:a16="http://schemas.microsoft.com/office/drawing/2014/main" id="{9039C679-0881-42D9-9FC0-27A94607B35B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g3acbb144eea_1_6349">
                  <a:extLst>
                    <a:ext uri="{FF2B5EF4-FFF2-40B4-BE49-F238E27FC236}">
                      <a16:creationId xmlns:a16="http://schemas.microsoft.com/office/drawing/2014/main" id="{E4B8701A-6322-52D4-F09C-CC2C6C4AAD5F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g3acbb144eea_1_6349">
                  <a:extLst>
                    <a:ext uri="{FF2B5EF4-FFF2-40B4-BE49-F238E27FC236}">
                      <a16:creationId xmlns:a16="http://schemas.microsoft.com/office/drawing/2014/main" id="{7E647128-A702-1558-E12D-64062E1637E8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g3acbb144eea_1_6349">
                  <a:extLst>
                    <a:ext uri="{FF2B5EF4-FFF2-40B4-BE49-F238E27FC236}">
                      <a16:creationId xmlns:a16="http://schemas.microsoft.com/office/drawing/2014/main" id="{521DE6A5-EBEF-BF3A-A898-C12C71E372F8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g3acbb144eea_1_6349">
                  <a:extLst>
                    <a:ext uri="{FF2B5EF4-FFF2-40B4-BE49-F238E27FC236}">
                      <a16:creationId xmlns:a16="http://schemas.microsoft.com/office/drawing/2014/main" id="{F3516023-B984-4861-8A38-8D284E823FFD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g3acbb144eea_1_6349">
                  <a:extLst>
                    <a:ext uri="{FF2B5EF4-FFF2-40B4-BE49-F238E27FC236}">
                      <a16:creationId xmlns:a16="http://schemas.microsoft.com/office/drawing/2014/main" id="{3E412D4C-4308-F393-7E92-2BD807AE4593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g3acbb144eea_1_6349">
                  <a:extLst>
                    <a:ext uri="{FF2B5EF4-FFF2-40B4-BE49-F238E27FC236}">
                      <a16:creationId xmlns:a16="http://schemas.microsoft.com/office/drawing/2014/main" id="{9A7FFA91-BCA6-AB58-0AE7-B1F8D5B66794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g3acbb144eea_1_6349">
                  <a:extLst>
                    <a:ext uri="{FF2B5EF4-FFF2-40B4-BE49-F238E27FC236}">
                      <a16:creationId xmlns:a16="http://schemas.microsoft.com/office/drawing/2014/main" id="{C49A4881-EAD7-CBB2-D616-34405C0F9D20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g3acbb144eea_1_6349">
                  <a:extLst>
                    <a:ext uri="{FF2B5EF4-FFF2-40B4-BE49-F238E27FC236}">
                      <a16:creationId xmlns:a16="http://schemas.microsoft.com/office/drawing/2014/main" id="{8ED96BF3-4E78-6BD2-2C09-6F5FA220A003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g3acbb144eea_1_6349">
                  <a:extLst>
                    <a:ext uri="{FF2B5EF4-FFF2-40B4-BE49-F238E27FC236}">
                      <a16:creationId xmlns:a16="http://schemas.microsoft.com/office/drawing/2014/main" id="{1A0AB9AC-11D6-178F-E4D6-2E79A19F3D82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g3acbb144eea_1_6349">
                  <a:extLst>
                    <a:ext uri="{FF2B5EF4-FFF2-40B4-BE49-F238E27FC236}">
                      <a16:creationId xmlns:a16="http://schemas.microsoft.com/office/drawing/2014/main" id="{0DE79E34-B7AD-1A8E-F2A8-AB630243DD18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g3acbb144eea_1_6349">
                  <a:extLst>
                    <a:ext uri="{FF2B5EF4-FFF2-40B4-BE49-F238E27FC236}">
                      <a16:creationId xmlns:a16="http://schemas.microsoft.com/office/drawing/2014/main" id="{2C9A483B-D7EF-9590-C023-D1CCB45E3A34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g3acbb144eea_1_6349">
                  <a:extLst>
                    <a:ext uri="{FF2B5EF4-FFF2-40B4-BE49-F238E27FC236}">
                      <a16:creationId xmlns:a16="http://schemas.microsoft.com/office/drawing/2014/main" id="{1BC1A9A0-506E-F186-ED2D-F78824FB6338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g3acbb144eea_1_6349">
                  <a:extLst>
                    <a:ext uri="{FF2B5EF4-FFF2-40B4-BE49-F238E27FC236}">
                      <a16:creationId xmlns:a16="http://schemas.microsoft.com/office/drawing/2014/main" id="{07F7BDC5-DC75-AD70-9193-243E50C60D70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g3acbb144eea_1_6349">
                  <a:extLst>
                    <a:ext uri="{FF2B5EF4-FFF2-40B4-BE49-F238E27FC236}">
                      <a16:creationId xmlns:a16="http://schemas.microsoft.com/office/drawing/2014/main" id="{B6E53EC7-441F-A01E-FBD4-553AC3D186B5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g3acbb144eea_1_6349">
                  <a:extLst>
                    <a:ext uri="{FF2B5EF4-FFF2-40B4-BE49-F238E27FC236}">
                      <a16:creationId xmlns:a16="http://schemas.microsoft.com/office/drawing/2014/main" id="{387B908B-8776-84EB-2555-BA0BF6434E83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g3acbb144eea_1_6349">
                  <a:extLst>
                    <a:ext uri="{FF2B5EF4-FFF2-40B4-BE49-F238E27FC236}">
                      <a16:creationId xmlns:a16="http://schemas.microsoft.com/office/drawing/2014/main" id="{8A805C3A-688E-5217-8540-C7AA662596B7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g3acbb144eea_1_6349">
                  <a:extLst>
                    <a:ext uri="{FF2B5EF4-FFF2-40B4-BE49-F238E27FC236}">
                      <a16:creationId xmlns:a16="http://schemas.microsoft.com/office/drawing/2014/main" id="{EEC7BD5E-0DA8-DCEB-611D-79CFBCD26962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g3acbb144eea_1_6349">
                  <a:extLst>
                    <a:ext uri="{FF2B5EF4-FFF2-40B4-BE49-F238E27FC236}">
                      <a16:creationId xmlns:a16="http://schemas.microsoft.com/office/drawing/2014/main" id="{C448E8B6-EB14-9A08-3177-998A26B36C78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g3acbb144eea_1_6349">
                  <a:extLst>
                    <a:ext uri="{FF2B5EF4-FFF2-40B4-BE49-F238E27FC236}">
                      <a16:creationId xmlns:a16="http://schemas.microsoft.com/office/drawing/2014/main" id="{5925C988-7089-332A-22BA-3A371E33E5E3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g3acbb144eea_1_6349">
                  <a:extLst>
                    <a:ext uri="{FF2B5EF4-FFF2-40B4-BE49-F238E27FC236}">
                      <a16:creationId xmlns:a16="http://schemas.microsoft.com/office/drawing/2014/main" id="{2B7FD082-B8CA-8E46-C59B-BE08149EC317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g3acbb144eea_1_6349">
                  <a:extLst>
                    <a:ext uri="{FF2B5EF4-FFF2-40B4-BE49-F238E27FC236}">
                      <a16:creationId xmlns:a16="http://schemas.microsoft.com/office/drawing/2014/main" id="{0011B541-5D41-1DB8-FB61-2E12A73379DE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g3acbb144eea_1_6349">
                  <a:extLst>
                    <a:ext uri="{FF2B5EF4-FFF2-40B4-BE49-F238E27FC236}">
                      <a16:creationId xmlns:a16="http://schemas.microsoft.com/office/drawing/2014/main" id="{53E979EB-C166-B765-7B05-2FF8CBDC71D9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g3acbb144eea_1_6349">
                  <a:extLst>
                    <a:ext uri="{FF2B5EF4-FFF2-40B4-BE49-F238E27FC236}">
                      <a16:creationId xmlns:a16="http://schemas.microsoft.com/office/drawing/2014/main" id="{0BAF626F-2152-B438-9E76-B3C627B52603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g3acbb144eea_1_6349">
                  <a:extLst>
                    <a:ext uri="{FF2B5EF4-FFF2-40B4-BE49-F238E27FC236}">
                      <a16:creationId xmlns:a16="http://schemas.microsoft.com/office/drawing/2014/main" id="{84F2AA83-E660-F5D4-E3C8-45467A700FA1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g3acbb144eea_1_6349">
                  <a:extLst>
                    <a:ext uri="{FF2B5EF4-FFF2-40B4-BE49-F238E27FC236}">
                      <a16:creationId xmlns:a16="http://schemas.microsoft.com/office/drawing/2014/main" id="{0F547121-6AE3-8CEE-4E3E-D66DFEF6D6E2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g3acbb144eea_1_6349">
                  <a:extLst>
                    <a:ext uri="{FF2B5EF4-FFF2-40B4-BE49-F238E27FC236}">
                      <a16:creationId xmlns:a16="http://schemas.microsoft.com/office/drawing/2014/main" id="{5208882C-2448-151D-F0AE-2AE95EA8A4F8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g3acbb144eea_1_6349">
                  <a:extLst>
                    <a:ext uri="{FF2B5EF4-FFF2-40B4-BE49-F238E27FC236}">
                      <a16:creationId xmlns:a16="http://schemas.microsoft.com/office/drawing/2014/main" id="{2299C051-851E-F650-7B46-48118AE312B6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g3acbb144eea_1_6349">
                  <a:extLst>
                    <a:ext uri="{FF2B5EF4-FFF2-40B4-BE49-F238E27FC236}">
                      <a16:creationId xmlns:a16="http://schemas.microsoft.com/office/drawing/2014/main" id="{811E4578-96C4-7E4E-48AB-8E02F1603DF2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g3acbb144eea_1_6349">
                  <a:extLst>
                    <a:ext uri="{FF2B5EF4-FFF2-40B4-BE49-F238E27FC236}">
                      <a16:creationId xmlns:a16="http://schemas.microsoft.com/office/drawing/2014/main" id="{78B7C73B-E8A5-1122-6979-2D908763F849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g3acbb144eea_1_6349">
                  <a:extLst>
                    <a:ext uri="{FF2B5EF4-FFF2-40B4-BE49-F238E27FC236}">
                      <a16:creationId xmlns:a16="http://schemas.microsoft.com/office/drawing/2014/main" id="{8B804E4B-E033-BAE2-1769-2DF86FC9B848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g3acbb144eea_1_6349">
                  <a:extLst>
                    <a:ext uri="{FF2B5EF4-FFF2-40B4-BE49-F238E27FC236}">
                      <a16:creationId xmlns:a16="http://schemas.microsoft.com/office/drawing/2014/main" id="{5AAD2526-BF9C-4899-D07F-6C859357EAE1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g3acbb144eea_1_6349">
                  <a:extLst>
                    <a:ext uri="{FF2B5EF4-FFF2-40B4-BE49-F238E27FC236}">
                      <a16:creationId xmlns:a16="http://schemas.microsoft.com/office/drawing/2014/main" id="{FAE77CF1-E3CE-878B-AF95-F6A920746144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g3acbb144eea_1_6349">
                  <a:extLst>
                    <a:ext uri="{FF2B5EF4-FFF2-40B4-BE49-F238E27FC236}">
                      <a16:creationId xmlns:a16="http://schemas.microsoft.com/office/drawing/2014/main" id="{34822F29-73C0-2F01-78AF-001345AFBA1A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g3acbb144eea_1_6349">
                  <a:extLst>
                    <a:ext uri="{FF2B5EF4-FFF2-40B4-BE49-F238E27FC236}">
                      <a16:creationId xmlns:a16="http://schemas.microsoft.com/office/drawing/2014/main" id="{11D1DB3C-EA33-675A-56CA-EF7CB09C39CA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g3acbb144eea_1_6349">
                  <a:extLst>
                    <a:ext uri="{FF2B5EF4-FFF2-40B4-BE49-F238E27FC236}">
                      <a16:creationId xmlns:a16="http://schemas.microsoft.com/office/drawing/2014/main" id="{670FF9B0-F146-91AD-E814-9010EB215FC1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1" name="Google Shape;11251;g3acbb144eea_1_6349">
                  <a:extLst>
                    <a:ext uri="{FF2B5EF4-FFF2-40B4-BE49-F238E27FC236}">
                      <a16:creationId xmlns:a16="http://schemas.microsoft.com/office/drawing/2014/main" id="{35D364CA-6EE6-7A43-AB36-6D2314C3DCB2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2" name="Google Shape;11252;g3acbb144eea_1_6349">
                  <a:extLst>
                    <a:ext uri="{FF2B5EF4-FFF2-40B4-BE49-F238E27FC236}">
                      <a16:creationId xmlns:a16="http://schemas.microsoft.com/office/drawing/2014/main" id="{60C3CF11-CB0F-A160-BC9E-CB4C3835B33E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g3acbb144eea_1_6349">
                  <a:extLst>
                    <a:ext uri="{FF2B5EF4-FFF2-40B4-BE49-F238E27FC236}">
                      <a16:creationId xmlns:a16="http://schemas.microsoft.com/office/drawing/2014/main" id="{C5955FC3-5F68-E923-157B-4F02E044162E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4" name="Google Shape;11254;g3acbb144eea_1_6349">
                  <a:extLst>
                    <a:ext uri="{FF2B5EF4-FFF2-40B4-BE49-F238E27FC236}">
                      <a16:creationId xmlns:a16="http://schemas.microsoft.com/office/drawing/2014/main" id="{4C5501E0-1298-C2A1-EA8A-10ED5A85DA58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5" name="Google Shape;11255;g3acbb144eea_1_6349">
                  <a:extLst>
                    <a:ext uri="{FF2B5EF4-FFF2-40B4-BE49-F238E27FC236}">
                      <a16:creationId xmlns:a16="http://schemas.microsoft.com/office/drawing/2014/main" id="{474CF68B-E190-9457-494F-992C6E0F2D25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g3acbb144eea_1_6349">
                  <a:extLst>
                    <a:ext uri="{FF2B5EF4-FFF2-40B4-BE49-F238E27FC236}">
                      <a16:creationId xmlns:a16="http://schemas.microsoft.com/office/drawing/2014/main" id="{8275C54C-8EF9-F9E3-D7A9-2B32B4FFB84E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g3acbb144eea_1_6349">
                  <a:extLst>
                    <a:ext uri="{FF2B5EF4-FFF2-40B4-BE49-F238E27FC236}">
                      <a16:creationId xmlns:a16="http://schemas.microsoft.com/office/drawing/2014/main" id="{9BE26D11-35DB-4309-C7B4-7C89F90EA747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g3acbb144eea_1_6349">
                  <a:extLst>
                    <a:ext uri="{FF2B5EF4-FFF2-40B4-BE49-F238E27FC236}">
                      <a16:creationId xmlns:a16="http://schemas.microsoft.com/office/drawing/2014/main" id="{05D02C71-728A-6E16-209F-9EBB7D95C0CC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g3acbb144eea_1_6349">
                  <a:extLst>
                    <a:ext uri="{FF2B5EF4-FFF2-40B4-BE49-F238E27FC236}">
                      <a16:creationId xmlns:a16="http://schemas.microsoft.com/office/drawing/2014/main" id="{53F5899A-75EE-BC99-D1AD-7A703F6BED5E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g3acbb144eea_1_6349">
                  <a:extLst>
                    <a:ext uri="{FF2B5EF4-FFF2-40B4-BE49-F238E27FC236}">
                      <a16:creationId xmlns:a16="http://schemas.microsoft.com/office/drawing/2014/main" id="{F57B2901-F3EB-FEBC-5375-7C5367F41FD3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g3acbb144eea_1_6349">
                  <a:extLst>
                    <a:ext uri="{FF2B5EF4-FFF2-40B4-BE49-F238E27FC236}">
                      <a16:creationId xmlns:a16="http://schemas.microsoft.com/office/drawing/2014/main" id="{46A6F66D-7697-3097-F8D3-8146F5A5CA24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g3acbb144eea_1_6349">
                  <a:extLst>
                    <a:ext uri="{FF2B5EF4-FFF2-40B4-BE49-F238E27FC236}">
                      <a16:creationId xmlns:a16="http://schemas.microsoft.com/office/drawing/2014/main" id="{EB431805-317F-A8DF-58A7-2F6B1275C796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g3acbb144eea_1_6349">
                  <a:extLst>
                    <a:ext uri="{FF2B5EF4-FFF2-40B4-BE49-F238E27FC236}">
                      <a16:creationId xmlns:a16="http://schemas.microsoft.com/office/drawing/2014/main" id="{415791ED-7C4D-8F94-7DC4-2E69416B7347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g3acbb144eea_1_6349">
                  <a:extLst>
                    <a:ext uri="{FF2B5EF4-FFF2-40B4-BE49-F238E27FC236}">
                      <a16:creationId xmlns:a16="http://schemas.microsoft.com/office/drawing/2014/main" id="{65317815-712C-2DDE-8FED-8F08A6991562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g3acbb144eea_1_6349">
                  <a:extLst>
                    <a:ext uri="{FF2B5EF4-FFF2-40B4-BE49-F238E27FC236}">
                      <a16:creationId xmlns:a16="http://schemas.microsoft.com/office/drawing/2014/main" id="{F86A6004-3C9E-8DB5-803C-616EC0C4BFAA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6" name="Google Shape;11266;g3acbb144eea_1_6349">
                  <a:extLst>
                    <a:ext uri="{FF2B5EF4-FFF2-40B4-BE49-F238E27FC236}">
                      <a16:creationId xmlns:a16="http://schemas.microsoft.com/office/drawing/2014/main" id="{FFA8F0C6-2389-4BB0-87BE-1151124B9A3E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7" name="Google Shape;11267;g3acbb144eea_1_6349">
                  <a:extLst>
                    <a:ext uri="{FF2B5EF4-FFF2-40B4-BE49-F238E27FC236}">
                      <a16:creationId xmlns:a16="http://schemas.microsoft.com/office/drawing/2014/main" id="{FADD96DA-6634-4BF8-4671-55D671C73BB9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g3acbb144eea_1_6349">
                  <a:extLst>
                    <a:ext uri="{FF2B5EF4-FFF2-40B4-BE49-F238E27FC236}">
                      <a16:creationId xmlns:a16="http://schemas.microsoft.com/office/drawing/2014/main" id="{C538A179-6F7A-7F26-57A9-D0B27F222C13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9" name="Google Shape;11269;g3acbb144eea_1_6349">
                  <a:extLst>
                    <a:ext uri="{FF2B5EF4-FFF2-40B4-BE49-F238E27FC236}">
                      <a16:creationId xmlns:a16="http://schemas.microsoft.com/office/drawing/2014/main" id="{CDC3CD2D-E0B1-5EA6-AEC4-9AABE46196EA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0" name="Google Shape;11270;g3acbb144eea_1_6349">
                  <a:extLst>
                    <a:ext uri="{FF2B5EF4-FFF2-40B4-BE49-F238E27FC236}">
                      <a16:creationId xmlns:a16="http://schemas.microsoft.com/office/drawing/2014/main" id="{C6925A9A-D526-8760-AB94-5045466E09BC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g3acbb144eea_1_6349">
                  <a:extLst>
                    <a:ext uri="{FF2B5EF4-FFF2-40B4-BE49-F238E27FC236}">
                      <a16:creationId xmlns:a16="http://schemas.microsoft.com/office/drawing/2014/main" id="{8BFC475E-85B0-BDA9-61EF-12305C76AB49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2" name="Google Shape;11272;g3acbb144eea_1_6349">
                  <a:extLst>
                    <a:ext uri="{FF2B5EF4-FFF2-40B4-BE49-F238E27FC236}">
                      <a16:creationId xmlns:a16="http://schemas.microsoft.com/office/drawing/2014/main" id="{B095BFE1-EF75-9D2A-BB42-F0A96625B3F8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3" name="Google Shape;11273;g3acbb144eea_1_6349">
                  <a:extLst>
                    <a:ext uri="{FF2B5EF4-FFF2-40B4-BE49-F238E27FC236}">
                      <a16:creationId xmlns:a16="http://schemas.microsoft.com/office/drawing/2014/main" id="{AEC9EADB-2C93-F537-7480-BAB5E9731F51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g3acbb144eea_1_6349">
                  <a:extLst>
                    <a:ext uri="{FF2B5EF4-FFF2-40B4-BE49-F238E27FC236}">
                      <a16:creationId xmlns:a16="http://schemas.microsoft.com/office/drawing/2014/main" id="{E9116615-9863-4D8A-4118-DC70A6D08AF6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5" name="Google Shape;11275;g3acbb144eea_1_6349">
                  <a:extLst>
                    <a:ext uri="{FF2B5EF4-FFF2-40B4-BE49-F238E27FC236}">
                      <a16:creationId xmlns:a16="http://schemas.microsoft.com/office/drawing/2014/main" id="{DF687571-2DE2-416C-9A67-E5E5A47827D0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6" name="Google Shape;11276;g3acbb144eea_1_6349">
                  <a:extLst>
                    <a:ext uri="{FF2B5EF4-FFF2-40B4-BE49-F238E27FC236}">
                      <a16:creationId xmlns:a16="http://schemas.microsoft.com/office/drawing/2014/main" id="{66B3EDBA-2778-B98E-F497-F25D9325E375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g3acbb144eea_1_6349">
                  <a:extLst>
                    <a:ext uri="{FF2B5EF4-FFF2-40B4-BE49-F238E27FC236}">
                      <a16:creationId xmlns:a16="http://schemas.microsoft.com/office/drawing/2014/main" id="{FA9A0188-5349-E69E-D8AB-26DF657BCE65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8" name="Google Shape;11278;g3acbb144eea_1_6349">
                  <a:extLst>
                    <a:ext uri="{FF2B5EF4-FFF2-40B4-BE49-F238E27FC236}">
                      <a16:creationId xmlns:a16="http://schemas.microsoft.com/office/drawing/2014/main" id="{6D70268D-76F8-219F-DD24-A0EFE161B191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9" name="Google Shape;11279;g3acbb144eea_1_6349">
                  <a:extLst>
                    <a:ext uri="{FF2B5EF4-FFF2-40B4-BE49-F238E27FC236}">
                      <a16:creationId xmlns:a16="http://schemas.microsoft.com/office/drawing/2014/main" id="{DF6A9044-C4DD-049C-55E6-0A87FC68CCCF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g3acbb144eea_1_6349">
                  <a:extLst>
                    <a:ext uri="{FF2B5EF4-FFF2-40B4-BE49-F238E27FC236}">
                      <a16:creationId xmlns:a16="http://schemas.microsoft.com/office/drawing/2014/main" id="{869607C4-B5C0-72F7-F3E6-7050C1C523AF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1" name="Google Shape;11281;g3acbb144eea_1_6349">
                  <a:extLst>
                    <a:ext uri="{FF2B5EF4-FFF2-40B4-BE49-F238E27FC236}">
                      <a16:creationId xmlns:a16="http://schemas.microsoft.com/office/drawing/2014/main" id="{F347A60F-C580-9F1F-BA90-5C0A94C64EEB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2" name="Google Shape;11282;g3acbb144eea_1_6349">
                  <a:extLst>
                    <a:ext uri="{FF2B5EF4-FFF2-40B4-BE49-F238E27FC236}">
                      <a16:creationId xmlns:a16="http://schemas.microsoft.com/office/drawing/2014/main" id="{EE481D9F-9498-FDCD-C49B-DAE35562F317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g3acbb144eea_1_6349">
                  <a:extLst>
                    <a:ext uri="{FF2B5EF4-FFF2-40B4-BE49-F238E27FC236}">
                      <a16:creationId xmlns:a16="http://schemas.microsoft.com/office/drawing/2014/main" id="{DD02BF7E-2C7A-17CF-5A1C-264A014D4E38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g3acbb144eea_1_6349">
                  <a:extLst>
                    <a:ext uri="{FF2B5EF4-FFF2-40B4-BE49-F238E27FC236}">
                      <a16:creationId xmlns:a16="http://schemas.microsoft.com/office/drawing/2014/main" id="{73496714-353B-F730-E650-3EA648B70E64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g3acbb144eea_1_6349">
                  <a:extLst>
                    <a:ext uri="{FF2B5EF4-FFF2-40B4-BE49-F238E27FC236}">
                      <a16:creationId xmlns:a16="http://schemas.microsoft.com/office/drawing/2014/main" id="{BF1A22F1-CC37-A5E7-05EB-B189DAC5722B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g3acbb144eea_1_6349">
                  <a:extLst>
                    <a:ext uri="{FF2B5EF4-FFF2-40B4-BE49-F238E27FC236}">
                      <a16:creationId xmlns:a16="http://schemas.microsoft.com/office/drawing/2014/main" id="{E7312315-24B6-6E7E-1FCC-568A2EABC9E0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g3acbb144eea_1_6349">
                  <a:extLst>
                    <a:ext uri="{FF2B5EF4-FFF2-40B4-BE49-F238E27FC236}">
                      <a16:creationId xmlns:a16="http://schemas.microsoft.com/office/drawing/2014/main" id="{67547439-BDE0-6346-C502-04F08D927D8D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g3acbb144eea_1_6349">
                  <a:extLst>
                    <a:ext uri="{FF2B5EF4-FFF2-40B4-BE49-F238E27FC236}">
                      <a16:creationId xmlns:a16="http://schemas.microsoft.com/office/drawing/2014/main" id="{4DFFCFA1-6A87-6B68-3BF6-D8291690CD7E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g3acbb144eea_1_6349">
                  <a:extLst>
                    <a:ext uri="{FF2B5EF4-FFF2-40B4-BE49-F238E27FC236}">
                      <a16:creationId xmlns:a16="http://schemas.microsoft.com/office/drawing/2014/main" id="{272CF38F-F492-853D-DCAE-0860F4B2E9C6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g3acbb144eea_1_6349">
                  <a:extLst>
                    <a:ext uri="{FF2B5EF4-FFF2-40B4-BE49-F238E27FC236}">
                      <a16:creationId xmlns:a16="http://schemas.microsoft.com/office/drawing/2014/main" id="{A2A66488-CAE8-1567-25D6-453D90BB5CDD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g3acbb144eea_1_6349">
                  <a:extLst>
                    <a:ext uri="{FF2B5EF4-FFF2-40B4-BE49-F238E27FC236}">
                      <a16:creationId xmlns:a16="http://schemas.microsoft.com/office/drawing/2014/main" id="{2C0B59C2-25BC-A9B0-E9D2-5EB179819A5D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g3acbb144eea_1_6349">
                  <a:extLst>
                    <a:ext uri="{FF2B5EF4-FFF2-40B4-BE49-F238E27FC236}">
                      <a16:creationId xmlns:a16="http://schemas.microsoft.com/office/drawing/2014/main" id="{33E0BD6F-ECC6-E031-4DCC-D9A1AC1EA782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3" name="Google Shape;11293;g3acbb144eea_1_6349">
                  <a:extLst>
                    <a:ext uri="{FF2B5EF4-FFF2-40B4-BE49-F238E27FC236}">
                      <a16:creationId xmlns:a16="http://schemas.microsoft.com/office/drawing/2014/main" id="{B2E9FF68-8CDF-85AF-C101-E58AC0E0A2E5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4" name="Google Shape;11294;g3acbb144eea_1_6349">
                  <a:extLst>
                    <a:ext uri="{FF2B5EF4-FFF2-40B4-BE49-F238E27FC236}">
                      <a16:creationId xmlns:a16="http://schemas.microsoft.com/office/drawing/2014/main" id="{3F6180A6-2EAF-DF3B-AF05-ED3D2AD65F9C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g3acbb144eea_1_6349">
                  <a:extLst>
                    <a:ext uri="{FF2B5EF4-FFF2-40B4-BE49-F238E27FC236}">
                      <a16:creationId xmlns:a16="http://schemas.microsoft.com/office/drawing/2014/main" id="{615C19BB-C84A-F65D-09BF-649C72461EB4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g3acbb144eea_1_6349">
                  <a:extLst>
                    <a:ext uri="{FF2B5EF4-FFF2-40B4-BE49-F238E27FC236}">
                      <a16:creationId xmlns:a16="http://schemas.microsoft.com/office/drawing/2014/main" id="{44E968DB-0097-D40C-2E6D-244CE318359B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g3acbb144eea_1_6349">
                  <a:extLst>
                    <a:ext uri="{FF2B5EF4-FFF2-40B4-BE49-F238E27FC236}">
                      <a16:creationId xmlns:a16="http://schemas.microsoft.com/office/drawing/2014/main" id="{F307F122-E7C9-1EAA-71F4-6D972A12CBFC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g3acbb144eea_1_6349">
                  <a:extLst>
                    <a:ext uri="{FF2B5EF4-FFF2-40B4-BE49-F238E27FC236}">
                      <a16:creationId xmlns:a16="http://schemas.microsoft.com/office/drawing/2014/main" id="{E64931B0-9D67-CF88-7B1D-BC289FEBF5DB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9" name="Google Shape;11299;g3acbb144eea_1_6349">
                  <a:extLst>
                    <a:ext uri="{FF2B5EF4-FFF2-40B4-BE49-F238E27FC236}">
                      <a16:creationId xmlns:a16="http://schemas.microsoft.com/office/drawing/2014/main" id="{F8767B63-94D5-2891-B5E1-D8BC4869F534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0" name="Google Shape;11300;g3acbb144eea_1_6349">
                  <a:extLst>
                    <a:ext uri="{FF2B5EF4-FFF2-40B4-BE49-F238E27FC236}">
                      <a16:creationId xmlns:a16="http://schemas.microsoft.com/office/drawing/2014/main" id="{09BE8DF9-7F1B-005F-292B-98B1F883B334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g3acbb144eea_1_6349">
                  <a:extLst>
                    <a:ext uri="{FF2B5EF4-FFF2-40B4-BE49-F238E27FC236}">
                      <a16:creationId xmlns:a16="http://schemas.microsoft.com/office/drawing/2014/main" id="{96F5136C-C9A1-58D8-7877-DB2010E0A9EF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2" name="Google Shape;11302;g3acbb144eea_1_6349">
                  <a:extLst>
                    <a:ext uri="{FF2B5EF4-FFF2-40B4-BE49-F238E27FC236}">
                      <a16:creationId xmlns:a16="http://schemas.microsoft.com/office/drawing/2014/main" id="{4AA88C9C-3D5F-7D26-3D63-FDD19E2C60C9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3" name="Google Shape;11303;g3acbb144eea_1_6349">
                  <a:extLst>
                    <a:ext uri="{FF2B5EF4-FFF2-40B4-BE49-F238E27FC236}">
                      <a16:creationId xmlns:a16="http://schemas.microsoft.com/office/drawing/2014/main" id="{1BBCA22C-D498-5CBE-2A1E-A73C907E5CC8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g3acbb144eea_1_6349">
                  <a:extLst>
                    <a:ext uri="{FF2B5EF4-FFF2-40B4-BE49-F238E27FC236}">
                      <a16:creationId xmlns:a16="http://schemas.microsoft.com/office/drawing/2014/main" id="{0D1192AD-ABD9-960A-3526-F0C7F7E100E5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g3acbb144eea_1_6349">
                  <a:extLst>
                    <a:ext uri="{FF2B5EF4-FFF2-40B4-BE49-F238E27FC236}">
                      <a16:creationId xmlns:a16="http://schemas.microsoft.com/office/drawing/2014/main" id="{46D53B42-17D0-B6EE-2C5F-A128C35C6D4B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g3acbb144eea_1_6349">
                  <a:extLst>
                    <a:ext uri="{FF2B5EF4-FFF2-40B4-BE49-F238E27FC236}">
                      <a16:creationId xmlns:a16="http://schemas.microsoft.com/office/drawing/2014/main" id="{EE50E18D-98C4-387A-9EDE-233DD0D55FC4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g3acbb144eea_1_6349">
                  <a:extLst>
                    <a:ext uri="{FF2B5EF4-FFF2-40B4-BE49-F238E27FC236}">
                      <a16:creationId xmlns:a16="http://schemas.microsoft.com/office/drawing/2014/main" id="{CB20CF02-5718-4496-B56A-D2E1B507E164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g3acbb144eea_1_6349">
                  <a:extLst>
                    <a:ext uri="{FF2B5EF4-FFF2-40B4-BE49-F238E27FC236}">
                      <a16:creationId xmlns:a16="http://schemas.microsoft.com/office/drawing/2014/main" id="{DE646818-E86E-F7C7-DCEA-85C16E1A20A3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g3acbb144eea_1_6349">
                  <a:extLst>
                    <a:ext uri="{FF2B5EF4-FFF2-40B4-BE49-F238E27FC236}">
                      <a16:creationId xmlns:a16="http://schemas.microsoft.com/office/drawing/2014/main" id="{4910E606-E33C-4491-C2C5-6E29F0F85825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g3acbb144eea_1_6349">
                  <a:extLst>
                    <a:ext uri="{FF2B5EF4-FFF2-40B4-BE49-F238E27FC236}">
                      <a16:creationId xmlns:a16="http://schemas.microsoft.com/office/drawing/2014/main" id="{94859A7D-BF5F-5E32-0D40-D360F0462FB5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g3acbb144eea_1_6349">
                  <a:extLst>
                    <a:ext uri="{FF2B5EF4-FFF2-40B4-BE49-F238E27FC236}">
                      <a16:creationId xmlns:a16="http://schemas.microsoft.com/office/drawing/2014/main" id="{902344D4-01A2-3BF4-3FA2-50527AE34A47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g3acbb144eea_1_6349">
                  <a:extLst>
                    <a:ext uri="{FF2B5EF4-FFF2-40B4-BE49-F238E27FC236}">
                      <a16:creationId xmlns:a16="http://schemas.microsoft.com/office/drawing/2014/main" id="{2F26B859-A88A-AC3A-521E-E811273CD37D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3" name="Google Shape;11313;g3acbb144eea_1_6349">
                  <a:extLst>
                    <a:ext uri="{FF2B5EF4-FFF2-40B4-BE49-F238E27FC236}">
                      <a16:creationId xmlns:a16="http://schemas.microsoft.com/office/drawing/2014/main" id="{2B719DC0-207D-E49E-BA91-5855B5C50B14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g3acbb144eea_1_6349">
                  <a:extLst>
                    <a:ext uri="{FF2B5EF4-FFF2-40B4-BE49-F238E27FC236}">
                      <a16:creationId xmlns:a16="http://schemas.microsoft.com/office/drawing/2014/main" id="{316B6618-5DAD-6AAC-41EA-69B75FCC32AD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g3acbb144eea_1_6349">
                  <a:extLst>
                    <a:ext uri="{FF2B5EF4-FFF2-40B4-BE49-F238E27FC236}">
                      <a16:creationId xmlns:a16="http://schemas.microsoft.com/office/drawing/2014/main" id="{C66295F9-7505-4AAA-2C21-D8743EA921DB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g3acbb144eea_1_6349">
                  <a:extLst>
                    <a:ext uri="{FF2B5EF4-FFF2-40B4-BE49-F238E27FC236}">
                      <a16:creationId xmlns:a16="http://schemas.microsoft.com/office/drawing/2014/main" id="{5F8F0052-F869-5A9E-897B-8CCF27D91AF5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g3acbb144eea_1_6349">
                  <a:extLst>
                    <a:ext uri="{FF2B5EF4-FFF2-40B4-BE49-F238E27FC236}">
                      <a16:creationId xmlns:a16="http://schemas.microsoft.com/office/drawing/2014/main" id="{F47EAFD6-FA2D-8F3A-D87E-DC595F3C9C66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g3acbb144eea_1_6349">
                  <a:extLst>
                    <a:ext uri="{FF2B5EF4-FFF2-40B4-BE49-F238E27FC236}">
                      <a16:creationId xmlns:a16="http://schemas.microsoft.com/office/drawing/2014/main" id="{AE282177-BC89-177E-D171-0ECCCE743C64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g3acbb144eea_1_6349">
                  <a:extLst>
                    <a:ext uri="{FF2B5EF4-FFF2-40B4-BE49-F238E27FC236}">
                      <a16:creationId xmlns:a16="http://schemas.microsoft.com/office/drawing/2014/main" id="{60F9972D-C740-9D52-E55B-A0B07F1A0672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g3acbb144eea_1_6349">
                  <a:extLst>
                    <a:ext uri="{FF2B5EF4-FFF2-40B4-BE49-F238E27FC236}">
                      <a16:creationId xmlns:a16="http://schemas.microsoft.com/office/drawing/2014/main" id="{0F8C9B4C-041A-A48A-AAA3-B66492C2DE00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g3acbb144eea_1_6349">
                  <a:extLst>
                    <a:ext uri="{FF2B5EF4-FFF2-40B4-BE49-F238E27FC236}">
                      <a16:creationId xmlns:a16="http://schemas.microsoft.com/office/drawing/2014/main" id="{EB264E04-3938-7121-E457-178AA9866D15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g3acbb144eea_1_6349">
                  <a:extLst>
                    <a:ext uri="{FF2B5EF4-FFF2-40B4-BE49-F238E27FC236}">
                      <a16:creationId xmlns:a16="http://schemas.microsoft.com/office/drawing/2014/main" id="{C2AA62A0-FA67-3634-E942-D636C19A2CF7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g3acbb144eea_1_6349">
                  <a:extLst>
                    <a:ext uri="{FF2B5EF4-FFF2-40B4-BE49-F238E27FC236}">
                      <a16:creationId xmlns:a16="http://schemas.microsoft.com/office/drawing/2014/main" id="{0FDCEEC8-4092-A74B-CF96-1367140F62EB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4" name="Google Shape;11324;g3acbb144eea_1_6349">
                  <a:extLst>
                    <a:ext uri="{FF2B5EF4-FFF2-40B4-BE49-F238E27FC236}">
                      <a16:creationId xmlns:a16="http://schemas.microsoft.com/office/drawing/2014/main" id="{8D0C9628-01AE-C87A-E199-2A9CD1E87DB4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5" name="Google Shape;11325;g3acbb144eea_1_6349">
                  <a:extLst>
                    <a:ext uri="{FF2B5EF4-FFF2-40B4-BE49-F238E27FC236}">
                      <a16:creationId xmlns:a16="http://schemas.microsoft.com/office/drawing/2014/main" id="{DA069622-3A41-6AFC-8B99-A7FE05AB81C0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g3acbb144eea_1_6349">
                  <a:extLst>
                    <a:ext uri="{FF2B5EF4-FFF2-40B4-BE49-F238E27FC236}">
                      <a16:creationId xmlns:a16="http://schemas.microsoft.com/office/drawing/2014/main" id="{DCEF3D01-A41B-0828-16ED-A959EDEC9C60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7" name="Google Shape;11327;g3acbb144eea_1_6349">
                  <a:extLst>
                    <a:ext uri="{FF2B5EF4-FFF2-40B4-BE49-F238E27FC236}">
                      <a16:creationId xmlns:a16="http://schemas.microsoft.com/office/drawing/2014/main" id="{73FAA541-DB5F-F339-8B6D-45E3EDB23512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8" name="Google Shape;11328;g3acbb144eea_1_6349">
                  <a:extLst>
                    <a:ext uri="{FF2B5EF4-FFF2-40B4-BE49-F238E27FC236}">
                      <a16:creationId xmlns:a16="http://schemas.microsoft.com/office/drawing/2014/main" id="{1774ABA9-E81F-B22D-0534-319467B4E5B1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g3acbb144eea_1_6349">
                  <a:extLst>
                    <a:ext uri="{FF2B5EF4-FFF2-40B4-BE49-F238E27FC236}">
                      <a16:creationId xmlns:a16="http://schemas.microsoft.com/office/drawing/2014/main" id="{B3DEC35C-17E4-020E-33B3-E88FC5E6BFE0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g3acbb144eea_1_6349">
                  <a:extLst>
                    <a:ext uri="{FF2B5EF4-FFF2-40B4-BE49-F238E27FC236}">
                      <a16:creationId xmlns:a16="http://schemas.microsoft.com/office/drawing/2014/main" id="{B433A1D8-CD4D-CAC9-373A-81461792CFE5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g3acbb144eea_1_6349">
                  <a:extLst>
                    <a:ext uri="{FF2B5EF4-FFF2-40B4-BE49-F238E27FC236}">
                      <a16:creationId xmlns:a16="http://schemas.microsoft.com/office/drawing/2014/main" id="{03348D2F-F4D3-2D6B-431D-4778F2F085F8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g3acbb144eea_1_6349">
                  <a:extLst>
                    <a:ext uri="{FF2B5EF4-FFF2-40B4-BE49-F238E27FC236}">
                      <a16:creationId xmlns:a16="http://schemas.microsoft.com/office/drawing/2014/main" id="{057D2ED8-2A8D-7D66-9268-7AF15DC6009C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g3acbb144eea_1_6349">
                  <a:extLst>
                    <a:ext uri="{FF2B5EF4-FFF2-40B4-BE49-F238E27FC236}">
                      <a16:creationId xmlns:a16="http://schemas.microsoft.com/office/drawing/2014/main" id="{6804DDCB-EED1-825B-5E92-AE4D60BFE595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g3acbb144eea_1_6349">
                  <a:extLst>
                    <a:ext uri="{FF2B5EF4-FFF2-40B4-BE49-F238E27FC236}">
                      <a16:creationId xmlns:a16="http://schemas.microsoft.com/office/drawing/2014/main" id="{C46AF85D-59C4-CCCC-6B2A-7B400590F8EF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g3acbb144eea_1_6349">
                  <a:extLst>
                    <a:ext uri="{FF2B5EF4-FFF2-40B4-BE49-F238E27FC236}">
                      <a16:creationId xmlns:a16="http://schemas.microsoft.com/office/drawing/2014/main" id="{F85A0B2B-B595-01CF-DBB9-EF1B1E212F27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g3acbb144eea_1_6349">
                  <a:extLst>
                    <a:ext uri="{FF2B5EF4-FFF2-40B4-BE49-F238E27FC236}">
                      <a16:creationId xmlns:a16="http://schemas.microsoft.com/office/drawing/2014/main" id="{C0530429-F3B3-68E6-6313-6DA2E8DA2BD8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7" name="Google Shape;11337;g3acbb144eea_1_6349">
                  <a:extLst>
                    <a:ext uri="{FF2B5EF4-FFF2-40B4-BE49-F238E27FC236}">
                      <a16:creationId xmlns:a16="http://schemas.microsoft.com/office/drawing/2014/main" id="{EE145E26-EC85-3EB3-5A79-0D89A551379E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8" name="Google Shape;11338;g3acbb144eea_1_6349">
                  <a:extLst>
                    <a:ext uri="{FF2B5EF4-FFF2-40B4-BE49-F238E27FC236}">
                      <a16:creationId xmlns:a16="http://schemas.microsoft.com/office/drawing/2014/main" id="{D967932F-BAC8-6250-79B6-021CCBC65BFA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9" name="Google Shape;11339;g3acbb144eea_1_6349">
                  <a:extLst>
                    <a:ext uri="{FF2B5EF4-FFF2-40B4-BE49-F238E27FC236}">
                      <a16:creationId xmlns:a16="http://schemas.microsoft.com/office/drawing/2014/main" id="{060BB757-A5EF-6CB5-7778-9781B9F59728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g3acbb144eea_1_6349">
                  <a:extLst>
                    <a:ext uri="{FF2B5EF4-FFF2-40B4-BE49-F238E27FC236}">
                      <a16:creationId xmlns:a16="http://schemas.microsoft.com/office/drawing/2014/main" id="{7128CFCB-2A98-9F55-828F-0330B825EE7A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g3acbb144eea_1_6349">
                  <a:extLst>
                    <a:ext uri="{FF2B5EF4-FFF2-40B4-BE49-F238E27FC236}">
                      <a16:creationId xmlns:a16="http://schemas.microsoft.com/office/drawing/2014/main" id="{DE337393-4CC5-B3E8-4BFA-5EBC327CE53A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g3acbb144eea_1_6349">
                  <a:extLst>
                    <a:ext uri="{FF2B5EF4-FFF2-40B4-BE49-F238E27FC236}">
                      <a16:creationId xmlns:a16="http://schemas.microsoft.com/office/drawing/2014/main" id="{81F62A86-AE0E-5200-909E-15711B94E8FF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g3acbb144eea_1_6349">
                  <a:extLst>
                    <a:ext uri="{FF2B5EF4-FFF2-40B4-BE49-F238E27FC236}">
                      <a16:creationId xmlns:a16="http://schemas.microsoft.com/office/drawing/2014/main" id="{ED572A1B-FB22-5A32-FE44-7E6F28E06CF5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g3acbb144eea_1_6349">
                  <a:extLst>
                    <a:ext uri="{FF2B5EF4-FFF2-40B4-BE49-F238E27FC236}">
                      <a16:creationId xmlns:a16="http://schemas.microsoft.com/office/drawing/2014/main" id="{CE721E61-8036-81A8-3F64-0B4C07EBF83F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g3acbb144eea_1_6349">
                  <a:extLst>
                    <a:ext uri="{FF2B5EF4-FFF2-40B4-BE49-F238E27FC236}">
                      <a16:creationId xmlns:a16="http://schemas.microsoft.com/office/drawing/2014/main" id="{7F6FBD4E-CB11-FAA1-FE0C-DE6B2741B459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g3acbb144eea_1_6349">
                  <a:extLst>
                    <a:ext uri="{FF2B5EF4-FFF2-40B4-BE49-F238E27FC236}">
                      <a16:creationId xmlns:a16="http://schemas.microsoft.com/office/drawing/2014/main" id="{A19FD22A-0FFF-21C9-2B9A-79548CECB1EF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g3acbb144eea_1_6349">
                  <a:extLst>
                    <a:ext uri="{FF2B5EF4-FFF2-40B4-BE49-F238E27FC236}">
                      <a16:creationId xmlns:a16="http://schemas.microsoft.com/office/drawing/2014/main" id="{7FCB868A-F5A0-C64B-1959-BDB4ACBFF433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g3acbb144eea_1_6349">
                  <a:extLst>
                    <a:ext uri="{FF2B5EF4-FFF2-40B4-BE49-F238E27FC236}">
                      <a16:creationId xmlns:a16="http://schemas.microsoft.com/office/drawing/2014/main" id="{298F8A7D-F2BB-DC41-325B-B5BC56F6EA70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g3acbb144eea_1_6349">
                  <a:extLst>
                    <a:ext uri="{FF2B5EF4-FFF2-40B4-BE49-F238E27FC236}">
                      <a16:creationId xmlns:a16="http://schemas.microsoft.com/office/drawing/2014/main" id="{639019A9-B3F2-C51B-BB6B-364483775BC6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g3acbb144eea_1_6349">
                  <a:extLst>
                    <a:ext uri="{FF2B5EF4-FFF2-40B4-BE49-F238E27FC236}">
                      <a16:creationId xmlns:a16="http://schemas.microsoft.com/office/drawing/2014/main" id="{E02EA030-8567-EBFA-B844-71778369AAE9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g3acbb144eea_1_6349">
                  <a:extLst>
                    <a:ext uri="{FF2B5EF4-FFF2-40B4-BE49-F238E27FC236}">
                      <a16:creationId xmlns:a16="http://schemas.microsoft.com/office/drawing/2014/main" id="{28A471AB-0178-0F14-AE0D-9AF87C05C30A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g3acbb144eea_1_6349">
                  <a:extLst>
                    <a:ext uri="{FF2B5EF4-FFF2-40B4-BE49-F238E27FC236}">
                      <a16:creationId xmlns:a16="http://schemas.microsoft.com/office/drawing/2014/main" id="{72EF4420-F1FC-2CE8-130F-07A2BAC97911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3" name="Google Shape;11353;g3acbb144eea_1_6349">
                  <a:extLst>
                    <a:ext uri="{FF2B5EF4-FFF2-40B4-BE49-F238E27FC236}">
                      <a16:creationId xmlns:a16="http://schemas.microsoft.com/office/drawing/2014/main" id="{91B1BC8F-29C9-AB1A-F6BC-D62AF606CECA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4" name="Google Shape;11354;g3acbb144eea_1_6349">
                  <a:extLst>
                    <a:ext uri="{FF2B5EF4-FFF2-40B4-BE49-F238E27FC236}">
                      <a16:creationId xmlns:a16="http://schemas.microsoft.com/office/drawing/2014/main" id="{C2B0D00C-8AA6-594A-8085-8FB309B042DD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5" name="Google Shape;11355;g3acbb144eea_1_6349">
                  <a:extLst>
                    <a:ext uri="{FF2B5EF4-FFF2-40B4-BE49-F238E27FC236}">
                      <a16:creationId xmlns:a16="http://schemas.microsoft.com/office/drawing/2014/main" id="{F96E8B5B-1287-9866-A619-A20A7F557DB6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6" name="Google Shape;11356;g3acbb144eea_1_6349">
                  <a:extLst>
                    <a:ext uri="{FF2B5EF4-FFF2-40B4-BE49-F238E27FC236}">
                      <a16:creationId xmlns:a16="http://schemas.microsoft.com/office/drawing/2014/main" id="{737D2C1D-5903-8118-0723-67A6BEB77693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7" name="Google Shape;11357;g3acbb144eea_1_6349">
                  <a:extLst>
                    <a:ext uri="{FF2B5EF4-FFF2-40B4-BE49-F238E27FC236}">
                      <a16:creationId xmlns:a16="http://schemas.microsoft.com/office/drawing/2014/main" id="{69DBE00F-B8CA-5CC4-744B-AE2274C2192A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8" name="Google Shape;11358;g3acbb144eea_1_6349">
                  <a:extLst>
                    <a:ext uri="{FF2B5EF4-FFF2-40B4-BE49-F238E27FC236}">
                      <a16:creationId xmlns:a16="http://schemas.microsoft.com/office/drawing/2014/main" id="{CA1ACB79-A1F3-4C69-39D1-C972152C3BBF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9" name="Google Shape;11359;g3acbb144eea_1_6349">
                  <a:extLst>
                    <a:ext uri="{FF2B5EF4-FFF2-40B4-BE49-F238E27FC236}">
                      <a16:creationId xmlns:a16="http://schemas.microsoft.com/office/drawing/2014/main" id="{CC517C7E-FD4A-7343-3090-6C5A6646555A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0" name="Google Shape;11360;g3acbb144eea_1_6349">
                  <a:extLst>
                    <a:ext uri="{FF2B5EF4-FFF2-40B4-BE49-F238E27FC236}">
                      <a16:creationId xmlns:a16="http://schemas.microsoft.com/office/drawing/2014/main" id="{F8766DE3-1E82-D0E5-BEF5-7B152E3BA09A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1" name="Google Shape;11361;g3acbb144eea_1_6349">
                  <a:extLst>
                    <a:ext uri="{FF2B5EF4-FFF2-40B4-BE49-F238E27FC236}">
                      <a16:creationId xmlns:a16="http://schemas.microsoft.com/office/drawing/2014/main" id="{94775651-39A6-BB03-3C49-3548807D8AB6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2" name="Google Shape;11362;g3acbb144eea_1_6349">
                  <a:extLst>
                    <a:ext uri="{FF2B5EF4-FFF2-40B4-BE49-F238E27FC236}">
                      <a16:creationId xmlns:a16="http://schemas.microsoft.com/office/drawing/2014/main" id="{47E7313B-9A4F-522A-3910-D0FA53FA3157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3" name="Google Shape;11363;g3acbb144eea_1_6349">
                  <a:extLst>
                    <a:ext uri="{FF2B5EF4-FFF2-40B4-BE49-F238E27FC236}">
                      <a16:creationId xmlns:a16="http://schemas.microsoft.com/office/drawing/2014/main" id="{BB6FF64B-407C-810D-266A-E42716B93B46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4" name="Google Shape;11364;g3acbb144eea_1_6349">
                  <a:extLst>
                    <a:ext uri="{FF2B5EF4-FFF2-40B4-BE49-F238E27FC236}">
                      <a16:creationId xmlns:a16="http://schemas.microsoft.com/office/drawing/2014/main" id="{C9D48DB4-07FE-B881-B1CA-6777897EB44F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5" name="Google Shape;11365;g3acbb144eea_1_6349">
                  <a:extLst>
                    <a:ext uri="{FF2B5EF4-FFF2-40B4-BE49-F238E27FC236}">
                      <a16:creationId xmlns:a16="http://schemas.microsoft.com/office/drawing/2014/main" id="{69D36A36-AA26-61D6-A6A3-EF09EF87151F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6" name="Google Shape;11366;g3acbb144eea_1_6349">
                  <a:extLst>
                    <a:ext uri="{FF2B5EF4-FFF2-40B4-BE49-F238E27FC236}">
                      <a16:creationId xmlns:a16="http://schemas.microsoft.com/office/drawing/2014/main" id="{994E0023-4C57-9763-59B9-D272818D79BE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7" name="Google Shape;11367;g3acbb144eea_1_6349">
                  <a:extLst>
                    <a:ext uri="{FF2B5EF4-FFF2-40B4-BE49-F238E27FC236}">
                      <a16:creationId xmlns:a16="http://schemas.microsoft.com/office/drawing/2014/main" id="{FFD3EC7A-1E01-6DDA-1F7B-B2EFF01EFDBD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8" name="Google Shape;11368;g3acbb144eea_1_6349">
                  <a:extLst>
                    <a:ext uri="{FF2B5EF4-FFF2-40B4-BE49-F238E27FC236}">
                      <a16:creationId xmlns:a16="http://schemas.microsoft.com/office/drawing/2014/main" id="{7D4E291A-0AA6-E678-F28F-5798EF829EEA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69" name="Google Shape;11369;g3acbb144eea_1_6349">
                  <a:extLst>
                    <a:ext uri="{FF2B5EF4-FFF2-40B4-BE49-F238E27FC236}">
                      <a16:creationId xmlns:a16="http://schemas.microsoft.com/office/drawing/2014/main" id="{41D4EA18-1089-3157-2CB5-26E22286461C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0" name="Google Shape;11370;g3acbb144eea_1_6349">
                  <a:extLst>
                    <a:ext uri="{FF2B5EF4-FFF2-40B4-BE49-F238E27FC236}">
                      <a16:creationId xmlns:a16="http://schemas.microsoft.com/office/drawing/2014/main" id="{5AEDBDBB-5879-612A-B731-6D0B558BCB4A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1" name="Google Shape;11371;g3acbb144eea_1_6349">
                  <a:extLst>
                    <a:ext uri="{FF2B5EF4-FFF2-40B4-BE49-F238E27FC236}">
                      <a16:creationId xmlns:a16="http://schemas.microsoft.com/office/drawing/2014/main" id="{58E3DECF-A50C-F6A9-8354-7D2795D51631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2" name="Google Shape;11372;g3acbb144eea_1_6349">
                  <a:extLst>
                    <a:ext uri="{FF2B5EF4-FFF2-40B4-BE49-F238E27FC236}">
                      <a16:creationId xmlns:a16="http://schemas.microsoft.com/office/drawing/2014/main" id="{C5FEC252-416B-FC46-A50A-AF23EEE3A77E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3" name="Google Shape;11373;g3acbb144eea_1_6349">
                  <a:extLst>
                    <a:ext uri="{FF2B5EF4-FFF2-40B4-BE49-F238E27FC236}">
                      <a16:creationId xmlns:a16="http://schemas.microsoft.com/office/drawing/2014/main" id="{45499530-87F6-ED12-C633-1F75AA5192F1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4" name="Google Shape;11374;g3acbb144eea_1_6349">
                  <a:extLst>
                    <a:ext uri="{FF2B5EF4-FFF2-40B4-BE49-F238E27FC236}">
                      <a16:creationId xmlns:a16="http://schemas.microsoft.com/office/drawing/2014/main" id="{DCA74840-E87F-1FFB-4C2C-4DA19A42FFCA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5" name="Google Shape;11375;g3acbb144eea_1_6349">
                  <a:extLst>
                    <a:ext uri="{FF2B5EF4-FFF2-40B4-BE49-F238E27FC236}">
                      <a16:creationId xmlns:a16="http://schemas.microsoft.com/office/drawing/2014/main" id="{3079E3F9-BCF9-76F5-ADCE-94A1E4BA42DE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6" name="Google Shape;11376;g3acbb144eea_1_6349">
                  <a:extLst>
                    <a:ext uri="{FF2B5EF4-FFF2-40B4-BE49-F238E27FC236}">
                      <a16:creationId xmlns:a16="http://schemas.microsoft.com/office/drawing/2014/main" id="{036FD626-5B43-5671-AC94-64D9D25E1DFD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7" name="Google Shape;11377;g3acbb144eea_1_6349">
                  <a:extLst>
                    <a:ext uri="{FF2B5EF4-FFF2-40B4-BE49-F238E27FC236}">
                      <a16:creationId xmlns:a16="http://schemas.microsoft.com/office/drawing/2014/main" id="{3AD950C0-F1A5-C531-52B6-46E568870582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8" name="Google Shape;11378;g3acbb144eea_1_6349">
                  <a:extLst>
                    <a:ext uri="{FF2B5EF4-FFF2-40B4-BE49-F238E27FC236}">
                      <a16:creationId xmlns:a16="http://schemas.microsoft.com/office/drawing/2014/main" id="{F2B8BD2F-E5AE-5480-0716-76557588AF98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79" name="Google Shape;11379;g3acbb144eea_1_6349">
                  <a:extLst>
                    <a:ext uri="{FF2B5EF4-FFF2-40B4-BE49-F238E27FC236}">
                      <a16:creationId xmlns:a16="http://schemas.microsoft.com/office/drawing/2014/main" id="{58131998-A253-DBF2-4399-08D5EE8E3E09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0" name="Google Shape;11380;g3acbb144eea_1_6349">
                  <a:extLst>
                    <a:ext uri="{FF2B5EF4-FFF2-40B4-BE49-F238E27FC236}">
                      <a16:creationId xmlns:a16="http://schemas.microsoft.com/office/drawing/2014/main" id="{41E2BBA6-DBFE-019A-8745-FA3D4B2B160A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1" name="Google Shape;11381;g3acbb144eea_1_6349">
                  <a:extLst>
                    <a:ext uri="{FF2B5EF4-FFF2-40B4-BE49-F238E27FC236}">
                      <a16:creationId xmlns:a16="http://schemas.microsoft.com/office/drawing/2014/main" id="{51D78FA7-FF95-B6CE-C669-D01BE1DFF19D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2" name="Google Shape;11382;g3acbb144eea_1_6349">
                  <a:extLst>
                    <a:ext uri="{FF2B5EF4-FFF2-40B4-BE49-F238E27FC236}">
                      <a16:creationId xmlns:a16="http://schemas.microsoft.com/office/drawing/2014/main" id="{A9A453A0-4BE2-4F86-D379-ABDBAD3F8A5D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3" name="Google Shape;11383;g3acbb144eea_1_6349">
                  <a:extLst>
                    <a:ext uri="{FF2B5EF4-FFF2-40B4-BE49-F238E27FC236}">
                      <a16:creationId xmlns:a16="http://schemas.microsoft.com/office/drawing/2014/main" id="{8959894D-ECD9-9681-D16C-54C39DCA2888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4" name="Google Shape;11384;g3acbb144eea_1_6349">
                  <a:extLst>
                    <a:ext uri="{FF2B5EF4-FFF2-40B4-BE49-F238E27FC236}">
                      <a16:creationId xmlns:a16="http://schemas.microsoft.com/office/drawing/2014/main" id="{A81934FB-5928-D901-20C7-A704F60DC939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5" name="Google Shape;11385;g3acbb144eea_1_6349">
                  <a:extLst>
                    <a:ext uri="{FF2B5EF4-FFF2-40B4-BE49-F238E27FC236}">
                      <a16:creationId xmlns:a16="http://schemas.microsoft.com/office/drawing/2014/main" id="{589DC3B5-A6E6-3CEA-53A5-F3902DA8FDC5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6" name="Google Shape;11386;g3acbb144eea_1_6349">
                  <a:extLst>
                    <a:ext uri="{FF2B5EF4-FFF2-40B4-BE49-F238E27FC236}">
                      <a16:creationId xmlns:a16="http://schemas.microsoft.com/office/drawing/2014/main" id="{198B2823-9348-586E-7B81-8304A3E26167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7" name="Google Shape;11387;g3acbb144eea_1_6349">
                  <a:extLst>
                    <a:ext uri="{FF2B5EF4-FFF2-40B4-BE49-F238E27FC236}">
                      <a16:creationId xmlns:a16="http://schemas.microsoft.com/office/drawing/2014/main" id="{CFF73BB5-B224-9FA2-1DA2-0D481F1327CE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8" name="Google Shape;11388;g3acbb144eea_1_6349">
                  <a:extLst>
                    <a:ext uri="{FF2B5EF4-FFF2-40B4-BE49-F238E27FC236}">
                      <a16:creationId xmlns:a16="http://schemas.microsoft.com/office/drawing/2014/main" id="{33544818-0932-87F9-9178-6A0D0D3A0E25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89" name="Google Shape;11389;g3acbb144eea_1_6349">
                  <a:extLst>
                    <a:ext uri="{FF2B5EF4-FFF2-40B4-BE49-F238E27FC236}">
                      <a16:creationId xmlns:a16="http://schemas.microsoft.com/office/drawing/2014/main" id="{531A168E-7FF9-7CFF-AF14-AA4DE47E1834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0" name="Google Shape;11390;g3acbb144eea_1_6349">
                  <a:extLst>
                    <a:ext uri="{FF2B5EF4-FFF2-40B4-BE49-F238E27FC236}">
                      <a16:creationId xmlns:a16="http://schemas.microsoft.com/office/drawing/2014/main" id="{83F91B1B-6B56-8AF5-8DF4-2875FE901F32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1" name="Google Shape;11391;g3acbb144eea_1_6349">
                  <a:extLst>
                    <a:ext uri="{FF2B5EF4-FFF2-40B4-BE49-F238E27FC236}">
                      <a16:creationId xmlns:a16="http://schemas.microsoft.com/office/drawing/2014/main" id="{E28AD204-50D1-1B4B-E5B1-9F20677D4CC2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2" name="Google Shape;11392;g3acbb144eea_1_6349">
                  <a:extLst>
                    <a:ext uri="{FF2B5EF4-FFF2-40B4-BE49-F238E27FC236}">
                      <a16:creationId xmlns:a16="http://schemas.microsoft.com/office/drawing/2014/main" id="{4B89DED8-0243-009F-9290-58D3D9E6B259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3" name="Google Shape;11393;g3acbb144eea_1_6349">
                  <a:extLst>
                    <a:ext uri="{FF2B5EF4-FFF2-40B4-BE49-F238E27FC236}">
                      <a16:creationId xmlns:a16="http://schemas.microsoft.com/office/drawing/2014/main" id="{B951509A-E0A6-E54A-98E6-CA61E96AC228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4" name="Google Shape;11394;g3acbb144eea_1_6349">
                  <a:extLst>
                    <a:ext uri="{FF2B5EF4-FFF2-40B4-BE49-F238E27FC236}">
                      <a16:creationId xmlns:a16="http://schemas.microsoft.com/office/drawing/2014/main" id="{2B9CD324-4C1E-AEB3-1D37-91E06C29A91C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5" name="Google Shape;11395;g3acbb144eea_1_6349">
                  <a:extLst>
                    <a:ext uri="{FF2B5EF4-FFF2-40B4-BE49-F238E27FC236}">
                      <a16:creationId xmlns:a16="http://schemas.microsoft.com/office/drawing/2014/main" id="{BA36C225-3EF6-23AA-8834-1D850E65C0A5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6" name="Google Shape;11396;g3acbb144eea_1_6349">
                  <a:extLst>
                    <a:ext uri="{FF2B5EF4-FFF2-40B4-BE49-F238E27FC236}">
                      <a16:creationId xmlns:a16="http://schemas.microsoft.com/office/drawing/2014/main" id="{2799EA47-D7DD-80FF-F7EA-04E6203213CA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7" name="Google Shape;11397;g3acbb144eea_1_6349">
                  <a:extLst>
                    <a:ext uri="{FF2B5EF4-FFF2-40B4-BE49-F238E27FC236}">
                      <a16:creationId xmlns:a16="http://schemas.microsoft.com/office/drawing/2014/main" id="{7E015DF6-0D65-3094-2DEF-3C21391CE36F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8" name="Google Shape;11398;g3acbb144eea_1_6349">
                  <a:extLst>
                    <a:ext uri="{FF2B5EF4-FFF2-40B4-BE49-F238E27FC236}">
                      <a16:creationId xmlns:a16="http://schemas.microsoft.com/office/drawing/2014/main" id="{D95CCA99-6E77-E15B-ADE3-F4A0104648C6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99" name="Google Shape;11399;g3acbb144eea_1_6349">
                  <a:extLst>
                    <a:ext uri="{FF2B5EF4-FFF2-40B4-BE49-F238E27FC236}">
                      <a16:creationId xmlns:a16="http://schemas.microsoft.com/office/drawing/2014/main" id="{B626C201-9277-B965-F5ED-B7DFA803D635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g3acbb144eea_1_6349">
                  <a:extLst>
                    <a:ext uri="{FF2B5EF4-FFF2-40B4-BE49-F238E27FC236}">
                      <a16:creationId xmlns:a16="http://schemas.microsoft.com/office/drawing/2014/main" id="{7283BF7D-63D3-8AA9-EFDC-505678033C6D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g3acbb144eea_1_6349">
                  <a:extLst>
                    <a:ext uri="{FF2B5EF4-FFF2-40B4-BE49-F238E27FC236}">
                      <a16:creationId xmlns:a16="http://schemas.microsoft.com/office/drawing/2014/main" id="{86AD1BB2-754F-E5D7-2037-7FE1D3F91F1C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g3acbb144eea_1_6349">
                  <a:extLst>
                    <a:ext uri="{FF2B5EF4-FFF2-40B4-BE49-F238E27FC236}">
                      <a16:creationId xmlns:a16="http://schemas.microsoft.com/office/drawing/2014/main" id="{38E1C418-1414-7246-B8D5-B93D9344DB63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g3acbb144eea_1_6349">
                  <a:extLst>
                    <a:ext uri="{FF2B5EF4-FFF2-40B4-BE49-F238E27FC236}">
                      <a16:creationId xmlns:a16="http://schemas.microsoft.com/office/drawing/2014/main" id="{68BC5A5D-E24E-3026-64D0-A4681B973056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g3acbb144eea_1_6349">
                  <a:extLst>
                    <a:ext uri="{FF2B5EF4-FFF2-40B4-BE49-F238E27FC236}">
                      <a16:creationId xmlns:a16="http://schemas.microsoft.com/office/drawing/2014/main" id="{7F97AD67-B711-9AA3-D005-E86B1503FE3F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g3acbb144eea_1_6349">
                  <a:extLst>
                    <a:ext uri="{FF2B5EF4-FFF2-40B4-BE49-F238E27FC236}">
                      <a16:creationId xmlns:a16="http://schemas.microsoft.com/office/drawing/2014/main" id="{34952A92-CE21-45FB-F7EB-AC07A3CE2CDA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g3acbb144eea_1_6349">
                  <a:extLst>
                    <a:ext uri="{FF2B5EF4-FFF2-40B4-BE49-F238E27FC236}">
                      <a16:creationId xmlns:a16="http://schemas.microsoft.com/office/drawing/2014/main" id="{556A125A-ACC1-2C51-9494-3A93E8FECAD8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g3acbb144eea_1_6349">
                  <a:extLst>
                    <a:ext uri="{FF2B5EF4-FFF2-40B4-BE49-F238E27FC236}">
                      <a16:creationId xmlns:a16="http://schemas.microsoft.com/office/drawing/2014/main" id="{F7414794-78B4-5BAF-511E-7BE894D9EB54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8" name="Google Shape;11408;g3acbb144eea_1_6349">
                  <a:extLst>
                    <a:ext uri="{FF2B5EF4-FFF2-40B4-BE49-F238E27FC236}">
                      <a16:creationId xmlns:a16="http://schemas.microsoft.com/office/drawing/2014/main" id="{3F832BBF-CC87-B874-A4FB-4FAA3C918FBC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9" name="Google Shape;11409;g3acbb144eea_1_6349">
                  <a:extLst>
                    <a:ext uri="{FF2B5EF4-FFF2-40B4-BE49-F238E27FC236}">
                      <a16:creationId xmlns:a16="http://schemas.microsoft.com/office/drawing/2014/main" id="{E3F5666C-FA5A-DC7A-B348-FE4259BDDDF3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g3acbb144eea_1_6349">
                  <a:extLst>
                    <a:ext uri="{FF2B5EF4-FFF2-40B4-BE49-F238E27FC236}">
                      <a16:creationId xmlns:a16="http://schemas.microsoft.com/office/drawing/2014/main" id="{35B76248-4E64-3B6A-7294-1FC15A1F1B05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1" name="Google Shape;11411;g3acbb144eea_1_6349">
                  <a:extLst>
                    <a:ext uri="{FF2B5EF4-FFF2-40B4-BE49-F238E27FC236}">
                      <a16:creationId xmlns:a16="http://schemas.microsoft.com/office/drawing/2014/main" id="{33D884B4-1BE5-C0B6-C1D2-1F14E3FC75C2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2" name="Google Shape;11412;g3acbb144eea_1_6349">
                  <a:extLst>
                    <a:ext uri="{FF2B5EF4-FFF2-40B4-BE49-F238E27FC236}">
                      <a16:creationId xmlns:a16="http://schemas.microsoft.com/office/drawing/2014/main" id="{84000CAD-A0DD-EEA0-9C0A-42AD33D9856C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3" name="Google Shape;11413;g3acbb144eea_1_6349">
                  <a:extLst>
                    <a:ext uri="{FF2B5EF4-FFF2-40B4-BE49-F238E27FC236}">
                      <a16:creationId xmlns:a16="http://schemas.microsoft.com/office/drawing/2014/main" id="{1EA2140E-6FAF-EBC9-94F7-71F868ACED10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4" name="Google Shape;11414;g3acbb144eea_1_6349">
                  <a:extLst>
                    <a:ext uri="{FF2B5EF4-FFF2-40B4-BE49-F238E27FC236}">
                      <a16:creationId xmlns:a16="http://schemas.microsoft.com/office/drawing/2014/main" id="{EC553BBF-0646-FB6A-654E-A87DFB4C700C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g3acbb144eea_1_6349">
                  <a:extLst>
                    <a:ext uri="{FF2B5EF4-FFF2-40B4-BE49-F238E27FC236}">
                      <a16:creationId xmlns:a16="http://schemas.microsoft.com/office/drawing/2014/main" id="{A8919CBF-24F4-24A0-5E08-F48C97ECFAD5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g3acbb144eea_1_6349">
                  <a:extLst>
                    <a:ext uri="{FF2B5EF4-FFF2-40B4-BE49-F238E27FC236}">
                      <a16:creationId xmlns:a16="http://schemas.microsoft.com/office/drawing/2014/main" id="{4C9F3C58-99D1-0817-D4F1-A929E12D996D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g3acbb144eea_1_6349">
                  <a:extLst>
                    <a:ext uri="{FF2B5EF4-FFF2-40B4-BE49-F238E27FC236}">
                      <a16:creationId xmlns:a16="http://schemas.microsoft.com/office/drawing/2014/main" id="{1DB829EC-57FE-31FE-9E4E-0A6E11686D31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g3acbb144eea_1_6349">
                  <a:extLst>
                    <a:ext uri="{FF2B5EF4-FFF2-40B4-BE49-F238E27FC236}">
                      <a16:creationId xmlns:a16="http://schemas.microsoft.com/office/drawing/2014/main" id="{43CC98B9-2136-D1CC-CE2F-DD995E381EB2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g3acbb144eea_1_6349">
                  <a:extLst>
                    <a:ext uri="{FF2B5EF4-FFF2-40B4-BE49-F238E27FC236}">
                      <a16:creationId xmlns:a16="http://schemas.microsoft.com/office/drawing/2014/main" id="{3394DE99-58D3-DBE7-036B-1D09278806BC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g3acbb144eea_1_6349">
                  <a:extLst>
                    <a:ext uri="{FF2B5EF4-FFF2-40B4-BE49-F238E27FC236}">
                      <a16:creationId xmlns:a16="http://schemas.microsoft.com/office/drawing/2014/main" id="{1A85DDD0-B113-F66B-2073-2BB509561A66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g3acbb144eea_1_6349">
                  <a:extLst>
                    <a:ext uri="{FF2B5EF4-FFF2-40B4-BE49-F238E27FC236}">
                      <a16:creationId xmlns:a16="http://schemas.microsoft.com/office/drawing/2014/main" id="{E996C740-C1BF-BDAD-E20A-4B2CC626B402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g3acbb144eea_1_6349">
                  <a:extLst>
                    <a:ext uri="{FF2B5EF4-FFF2-40B4-BE49-F238E27FC236}">
                      <a16:creationId xmlns:a16="http://schemas.microsoft.com/office/drawing/2014/main" id="{1376BFFF-40BA-10DB-67F3-C18C4DFFCCAB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3" name="Google Shape;11423;g3acbb144eea_1_6349">
                  <a:extLst>
                    <a:ext uri="{FF2B5EF4-FFF2-40B4-BE49-F238E27FC236}">
                      <a16:creationId xmlns:a16="http://schemas.microsoft.com/office/drawing/2014/main" id="{5B726FE9-7B2C-CD3A-9252-A502D49950CB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4" name="Google Shape;11424;g3acbb144eea_1_6349">
                  <a:extLst>
                    <a:ext uri="{FF2B5EF4-FFF2-40B4-BE49-F238E27FC236}">
                      <a16:creationId xmlns:a16="http://schemas.microsoft.com/office/drawing/2014/main" id="{9968F05D-B334-0803-E92A-098EC9C7C9DA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g3acbb144eea_1_6349">
                  <a:extLst>
                    <a:ext uri="{FF2B5EF4-FFF2-40B4-BE49-F238E27FC236}">
                      <a16:creationId xmlns:a16="http://schemas.microsoft.com/office/drawing/2014/main" id="{2A0B0078-D26D-567B-8135-4BBC01940A15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g3acbb144eea_1_6349">
                  <a:extLst>
                    <a:ext uri="{FF2B5EF4-FFF2-40B4-BE49-F238E27FC236}">
                      <a16:creationId xmlns:a16="http://schemas.microsoft.com/office/drawing/2014/main" id="{4BA9F1E9-2724-55A1-5561-35E330739182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g3acbb144eea_1_6349">
                  <a:extLst>
                    <a:ext uri="{FF2B5EF4-FFF2-40B4-BE49-F238E27FC236}">
                      <a16:creationId xmlns:a16="http://schemas.microsoft.com/office/drawing/2014/main" id="{346B5006-3B96-EBEC-EF5B-8F769F82B27F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8" name="Google Shape;11428;g3acbb144eea_1_6349">
                  <a:extLst>
                    <a:ext uri="{FF2B5EF4-FFF2-40B4-BE49-F238E27FC236}">
                      <a16:creationId xmlns:a16="http://schemas.microsoft.com/office/drawing/2014/main" id="{68918089-63ED-3BAA-CDB7-C7C37247A7BE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9" name="Google Shape;11429;g3acbb144eea_1_6349">
                  <a:extLst>
                    <a:ext uri="{FF2B5EF4-FFF2-40B4-BE49-F238E27FC236}">
                      <a16:creationId xmlns:a16="http://schemas.microsoft.com/office/drawing/2014/main" id="{7649C860-86D1-1B83-BB98-8EBA06D9BAFB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0" name="Google Shape;11430;g3acbb144eea_1_6349">
                  <a:extLst>
                    <a:ext uri="{FF2B5EF4-FFF2-40B4-BE49-F238E27FC236}">
                      <a16:creationId xmlns:a16="http://schemas.microsoft.com/office/drawing/2014/main" id="{B3E05382-AD4D-7A98-D94D-45D613FC7DDA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1" name="Google Shape;11431;g3acbb144eea_1_6349">
                  <a:extLst>
                    <a:ext uri="{FF2B5EF4-FFF2-40B4-BE49-F238E27FC236}">
                      <a16:creationId xmlns:a16="http://schemas.microsoft.com/office/drawing/2014/main" id="{715B04A8-D0F6-D6EC-61B6-B0117C76F54B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2" name="Google Shape;11432;g3acbb144eea_1_6349">
                  <a:extLst>
                    <a:ext uri="{FF2B5EF4-FFF2-40B4-BE49-F238E27FC236}">
                      <a16:creationId xmlns:a16="http://schemas.microsoft.com/office/drawing/2014/main" id="{0EC7AC29-583B-C7C3-6520-6B2CDF434ACE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3" name="Google Shape;11433;g3acbb144eea_1_6349">
                  <a:extLst>
                    <a:ext uri="{FF2B5EF4-FFF2-40B4-BE49-F238E27FC236}">
                      <a16:creationId xmlns:a16="http://schemas.microsoft.com/office/drawing/2014/main" id="{7DC65BD7-B780-8844-A272-4776B078D1DF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4" name="Google Shape;11434;g3acbb144eea_1_6349">
                  <a:extLst>
                    <a:ext uri="{FF2B5EF4-FFF2-40B4-BE49-F238E27FC236}">
                      <a16:creationId xmlns:a16="http://schemas.microsoft.com/office/drawing/2014/main" id="{F5925967-C5D5-D19A-560B-1DB00731DF40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5" name="Google Shape;11435;g3acbb144eea_1_6349">
                  <a:extLst>
                    <a:ext uri="{FF2B5EF4-FFF2-40B4-BE49-F238E27FC236}">
                      <a16:creationId xmlns:a16="http://schemas.microsoft.com/office/drawing/2014/main" id="{400C4817-D7E0-A283-F51C-B3ECFCA607DB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6" name="Google Shape;11436;g3acbb144eea_1_6349">
                  <a:extLst>
                    <a:ext uri="{FF2B5EF4-FFF2-40B4-BE49-F238E27FC236}">
                      <a16:creationId xmlns:a16="http://schemas.microsoft.com/office/drawing/2014/main" id="{FCA47C68-6901-CBCE-7DDD-5010595C3634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7" name="Google Shape;11437;g3acbb144eea_1_6349">
                  <a:extLst>
                    <a:ext uri="{FF2B5EF4-FFF2-40B4-BE49-F238E27FC236}">
                      <a16:creationId xmlns:a16="http://schemas.microsoft.com/office/drawing/2014/main" id="{B6102E61-E559-2301-D748-AB74739827FF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8" name="Google Shape;11438;g3acbb144eea_1_6349">
                  <a:extLst>
                    <a:ext uri="{FF2B5EF4-FFF2-40B4-BE49-F238E27FC236}">
                      <a16:creationId xmlns:a16="http://schemas.microsoft.com/office/drawing/2014/main" id="{CE1172B9-6EE5-DEA9-E309-287E6D3FF624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39" name="Google Shape;11439;g3acbb144eea_1_6349">
                  <a:extLst>
                    <a:ext uri="{FF2B5EF4-FFF2-40B4-BE49-F238E27FC236}">
                      <a16:creationId xmlns:a16="http://schemas.microsoft.com/office/drawing/2014/main" id="{9700C8F6-56FC-A835-E6D5-E994714FD315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0" name="Google Shape;11440;g3acbb144eea_1_6349">
                  <a:extLst>
                    <a:ext uri="{FF2B5EF4-FFF2-40B4-BE49-F238E27FC236}">
                      <a16:creationId xmlns:a16="http://schemas.microsoft.com/office/drawing/2014/main" id="{F72EBE4B-A7F1-50B7-EFEB-99443FDAA076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1" name="Google Shape;11441;g3acbb144eea_1_6349">
                  <a:extLst>
                    <a:ext uri="{FF2B5EF4-FFF2-40B4-BE49-F238E27FC236}">
                      <a16:creationId xmlns:a16="http://schemas.microsoft.com/office/drawing/2014/main" id="{FAF41388-3D9E-F74F-030A-E691B697BA1D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2" name="Google Shape;11442;g3acbb144eea_1_6349">
                  <a:extLst>
                    <a:ext uri="{FF2B5EF4-FFF2-40B4-BE49-F238E27FC236}">
                      <a16:creationId xmlns:a16="http://schemas.microsoft.com/office/drawing/2014/main" id="{EAD16DE3-A6B1-F48E-1DC4-C3EEE291F22C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3" name="Google Shape;11443;g3acbb144eea_1_6349">
                  <a:extLst>
                    <a:ext uri="{FF2B5EF4-FFF2-40B4-BE49-F238E27FC236}">
                      <a16:creationId xmlns:a16="http://schemas.microsoft.com/office/drawing/2014/main" id="{A68860E1-C6A3-BACF-202B-D2E409884CC2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4" name="Google Shape;11444;g3acbb144eea_1_6349">
                  <a:extLst>
                    <a:ext uri="{FF2B5EF4-FFF2-40B4-BE49-F238E27FC236}">
                      <a16:creationId xmlns:a16="http://schemas.microsoft.com/office/drawing/2014/main" id="{EA8D633F-3941-D0ED-0C05-ECA800302DC5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5" name="Google Shape;11445;g3acbb144eea_1_6349">
                  <a:extLst>
                    <a:ext uri="{FF2B5EF4-FFF2-40B4-BE49-F238E27FC236}">
                      <a16:creationId xmlns:a16="http://schemas.microsoft.com/office/drawing/2014/main" id="{767F4C70-BEC5-353F-3992-2DE079CA45CD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6" name="Google Shape;11446;g3acbb144eea_1_6349">
                  <a:extLst>
                    <a:ext uri="{FF2B5EF4-FFF2-40B4-BE49-F238E27FC236}">
                      <a16:creationId xmlns:a16="http://schemas.microsoft.com/office/drawing/2014/main" id="{CB939EBB-E131-ED59-8181-8554EAD80802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7" name="Google Shape;11447;g3acbb144eea_1_6349">
                  <a:extLst>
                    <a:ext uri="{FF2B5EF4-FFF2-40B4-BE49-F238E27FC236}">
                      <a16:creationId xmlns:a16="http://schemas.microsoft.com/office/drawing/2014/main" id="{F384C84C-E809-F083-B3F9-F38B1B7AC16E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8" name="Google Shape;11448;g3acbb144eea_1_6349">
                  <a:extLst>
                    <a:ext uri="{FF2B5EF4-FFF2-40B4-BE49-F238E27FC236}">
                      <a16:creationId xmlns:a16="http://schemas.microsoft.com/office/drawing/2014/main" id="{2263CD3F-8296-F31B-B28A-16CF45697709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49" name="Google Shape;11449;g3acbb144eea_1_6349">
                  <a:extLst>
                    <a:ext uri="{FF2B5EF4-FFF2-40B4-BE49-F238E27FC236}">
                      <a16:creationId xmlns:a16="http://schemas.microsoft.com/office/drawing/2014/main" id="{F34A8275-F271-58E4-F887-33EF532ED119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0" name="Google Shape;11450;g3acbb144eea_1_6349">
                  <a:extLst>
                    <a:ext uri="{FF2B5EF4-FFF2-40B4-BE49-F238E27FC236}">
                      <a16:creationId xmlns:a16="http://schemas.microsoft.com/office/drawing/2014/main" id="{64CA6DC9-BF8A-B558-A7B2-DEDA3F23806A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1" name="Google Shape;11451;g3acbb144eea_1_6349">
                  <a:extLst>
                    <a:ext uri="{FF2B5EF4-FFF2-40B4-BE49-F238E27FC236}">
                      <a16:creationId xmlns:a16="http://schemas.microsoft.com/office/drawing/2014/main" id="{F265913B-70DC-1C4D-69D6-574E47F58F69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2" name="Google Shape;11452;g3acbb144eea_1_6349">
                  <a:extLst>
                    <a:ext uri="{FF2B5EF4-FFF2-40B4-BE49-F238E27FC236}">
                      <a16:creationId xmlns:a16="http://schemas.microsoft.com/office/drawing/2014/main" id="{8F0A6F69-3569-D345-2D5C-07A010272326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3" name="Google Shape;11453;g3acbb144eea_1_6349">
                  <a:extLst>
                    <a:ext uri="{FF2B5EF4-FFF2-40B4-BE49-F238E27FC236}">
                      <a16:creationId xmlns:a16="http://schemas.microsoft.com/office/drawing/2014/main" id="{07F51625-8D97-848D-F9BA-9964337A8702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54" name="Google Shape;11454;g3acbb144eea_1_6349">
            <a:extLst>
              <a:ext uri="{FF2B5EF4-FFF2-40B4-BE49-F238E27FC236}">
                <a16:creationId xmlns:a16="http://schemas.microsoft.com/office/drawing/2014/main" id="{1A4D1BED-A6A5-0E9B-237D-29C855D0E888}"/>
              </a:ext>
            </a:extLst>
          </p:cNvPr>
          <p:cNvGrpSpPr/>
          <p:nvPr/>
        </p:nvGrpSpPr>
        <p:grpSpPr>
          <a:xfrm>
            <a:off x="3483459" y="3426144"/>
            <a:ext cx="1741800" cy="1713000"/>
            <a:chOff x="3483459" y="3426144"/>
            <a:chExt cx="1741800" cy="1713000"/>
          </a:xfrm>
        </p:grpSpPr>
        <p:sp>
          <p:nvSpPr>
            <p:cNvPr id="11455" name="Google Shape;11455;g3acbb144eea_1_6349">
              <a:extLst>
                <a:ext uri="{FF2B5EF4-FFF2-40B4-BE49-F238E27FC236}">
                  <a16:creationId xmlns:a16="http://schemas.microsoft.com/office/drawing/2014/main" id="{9E2DA04E-3F35-3910-8C0C-3AEB5274AAF0}"/>
                </a:ext>
              </a:extLst>
            </p:cNvPr>
            <p:cNvSpPr/>
            <p:nvPr/>
          </p:nvSpPr>
          <p:spPr>
            <a:xfrm>
              <a:off x="3483459" y="3426144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56" name="Google Shape;11456;g3acbb144eea_1_6349">
              <a:extLst>
                <a:ext uri="{FF2B5EF4-FFF2-40B4-BE49-F238E27FC236}">
                  <a16:creationId xmlns:a16="http://schemas.microsoft.com/office/drawing/2014/main" id="{3EE0B1B5-79E8-DE8F-169E-D2016F02CDD9}"/>
                </a:ext>
              </a:extLst>
            </p:cNvPr>
            <p:cNvGrpSpPr/>
            <p:nvPr/>
          </p:nvGrpSpPr>
          <p:grpSpPr>
            <a:xfrm>
              <a:off x="3710471" y="3892607"/>
              <a:ext cx="1287683" cy="780097"/>
              <a:chOff x="5529050" y="930169"/>
              <a:chExt cx="2724679" cy="1650999"/>
            </a:xfrm>
          </p:grpSpPr>
          <p:sp>
            <p:nvSpPr>
              <p:cNvPr id="11457" name="Google Shape;11457;g3acbb144eea_1_6349">
                <a:extLst>
                  <a:ext uri="{FF2B5EF4-FFF2-40B4-BE49-F238E27FC236}">
                    <a16:creationId xmlns:a16="http://schemas.microsoft.com/office/drawing/2014/main" id="{9C7F0E1A-32DB-1233-B645-BB6C99D0F1A9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8" name="Google Shape;11458;g3acbb144eea_1_6349">
                <a:extLst>
                  <a:ext uri="{FF2B5EF4-FFF2-40B4-BE49-F238E27FC236}">
                    <a16:creationId xmlns:a16="http://schemas.microsoft.com/office/drawing/2014/main" id="{35E71F9C-8131-026F-A897-F290547BF00B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9" name="Google Shape;11459;g3acbb144eea_1_6349">
                <a:extLst>
                  <a:ext uri="{FF2B5EF4-FFF2-40B4-BE49-F238E27FC236}">
                    <a16:creationId xmlns:a16="http://schemas.microsoft.com/office/drawing/2014/main" id="{72007D90-EE1D-A29C-EA85-4481F5F62349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60" name="Google Shape;11460;g3acbb144eea_1_6349">
                <a:extLst>
                  <a:ext uri="{FF2B5EF4-FFF2-40B4-BE49-F238E27FC236}">
                    <a16:creationId xmlns:a16="http://schemas.microsoft.com/office/drawing/2014/main" id="{6C72E5DD-1B7B-233D-8DC4-E43430498629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1461" name="Google Shape;11461;g3acbb144eea_1_6349">
                  <a:extLst>
                    <a:ext uri="{FF2B5EF4-FFF2-40B4-BE49-F238E27FC236}">
                      <a16:creationId xmlns:a16="http://schemas.microsoft.com/office/drawing/2014/main" id="{9644B5A6-7EB3-5188-544A-9EA488ED634D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g3acbb144eea_1_6349">
                  <a:extLst>
                    <a:ext uri="{FF2B5EF4-FFF2-40B4-BE49-F238E27FC236}">
                      <a16:creationId xmlns:a16="http://schemas.microsoft.com/office/drawing/2014/main" id="{FCC81284-C080-CCA1-249D-4CF87DFC7162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g3acbb144eea_1_6349">
                  <a:extLst>
                    <a:ext uri="{FF2B5EF4-FFF2-40B4-BE49-F238E27FC236}">
                      <a16:creationId xmlns:a16="http://schemas.microsoft.com/office/drawing/2014/main" id="{451E5CA6-AD62-76F9-BCC8-5FBD34A9754C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4" name="Google Shape;11464;g3acbb144eea_1_6349">
                <a:extLst>
                  <a:ext uri="{FF2B5EF4-FFF2-40B4-BE49-F238E27FC236}">
                    <a16:creationId xmlns:a16="http://schemas.microsoft.com/office/drawing/2014/main" id="{373726C3-84E3-1A3D-1E8C-039D3A1F63FC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1465" name="Google Shape;11465;g3acbb144eea_1_6349">
                  <a:extLst>
                    <a:ext uri="{FF2B5EF4-FFF2-40B4-BE49-F238E27FC236}">
                      <a16:creationId xmlns:a16="http://schemas.microsoft.com/office/drawing/2014/main" id="{D873B2FF-AFCF-F85F-1F1A-CAE533C22E65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1466" name="Google Shape;11466;g3acbb144eea_1_6349">
                    <a:extLst>
                      <a:ext uri="{FF2B5EF4-FFF2-40B4-BE49-F238E27FC236}">
                        <a16:creationId xmlns:a16="http://schemas.microsoft.com/office/drawing/2014/main" id="{DF181EAB-5029-147D-53C7-21F65954D9BB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7" name="Google Shape;11467;g3acbb144eea_1_6349">
                    <a:extLst>
                      <a:ext uri="{FF2B5EF4-FFF2-40B4-BE49-F238E27FC236}">
                        <a16:creationId xmlns:a16="http://schemas.microsoft.com/office/drawing/2014/main" id="{3B0D19D3-BACC-3F08-78BA-69D282A9998F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68" name="Google Shape;11468;g3acbb144eea_1_6349">
                    <a:extLst>
                      <a:ext uri="{FF2B5EF4-FFF2-40B4-BE49-F238E27FC236}">
                        <a16:creationId xmlns:a16="http://schemas.microsoft.com/office/drawing/2014/main" id="{9582F48E-F3D9-0749-B841-63D78A86197C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469" name="Google Shape;11469;g3acbb144eea_1_6349">
                  <a:extLst>
                    <a:ext uri="{FF2B5EF4-FFF2-40B4-BE49-F238E27FC236}">
                      <a16:creationId xmlns:a16="http://schemas.microsoft.com/office/drawing/2014/main" id="{DBCCA4CC-76D2-2C26-3490-A43970C738B2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1470" name="Google Shape;11470;g3acbb144eea_1_6349">
                    <a:extLst>
                      <a:ext uri="{FF2B5EF4-FFF2-40B4-BE49-F238E27FC236}">
                        <a16:creationId xmlns:a16="http://schemas.microsoft.com/office/drawing/2014/main" id="{11BDC265-D19B-1036-AC30-AC2C983302DA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1" name="Google Shape;11471;g3acbb144eea_1_6349">
                    <a:extLst>
                      <a:ext uri="{FF2B5EF4-FFF2-40B4-BE49-F238E27FC236}">
                        <a16:creationId xmlns:a16="http://schemas.microsoft.com/office/drawing/2014/main" id="{6E8A9224-12C1-9170-0C18-59FBF1940FC0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472" name="Google Shape;11472;g3acbb144eea_1_6349">
                  <a:extLst>
                    <a:ext uri="{FF2B5EF4-FFF2-40B4-BE49-F238E27FC236}">
                      <a16:creationId xmlns:a16="http://schemas.microsoft.com/office/drawing/2014/main" id="{965276C5-71C1-0F40-752E-F8DA6989B72C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3" name="Google Shape;11473;g3acbb144eea_1_6349">
                  <a:extLst>
                    <a:ext uri="{FF2B5EF4-FFF2-40B4-BE49-F238E27FC236}">
                      <a16:creationId xmlns:a16="http://schemas.microsoft.com/office/drawing/2014/main" id="{0F75248D-24BD-5BED-FF7E-8A82B2706C98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474" name="Google Shape;11474;g3acbb144eea_1_6349">
                  <a:extLst>
                    <a:ext uri="{FF2B5EF4-FFF2-40B4-BE49-F238E27FC236}">
                      <a16:creationId xmlns:a16="http://schemas.microsoft.com/office/drawing/2014/main" id="{FCE3A136-20E0-0B3C-0AC2-F2612B2F47A6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1475" name="Google Shape;11475;g3acbb144eea_1_6349">
                    <a:extLst>
                      <a:ext uri="{FF2B5EF4-FFF2-40B4-BE49-F238E27FC236}">
                        <a16:creationId xmlns:a16="http://schemas.microsoft.com/office/drawing/2014/main" id="{47D4B8A1-60FA-9CBB-A767-68EF101FA138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6" name="Google Shape;11476;g3acbb144eea_1_6349">
                    <a:extLst>
                      <a:ext uri="{FF2B5EF4-FFF2-40B4-BE49-F238E27FC236}">
                        <a16:creationId xmlns:a16="http://schemas.microsoft.com/office/drawing/2014/main" id="{21FD3ABE-A1BD-BA92-7E9D-5042F8D2C0CA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477" name="Google Shape;11477;g3acbb144eea_1_6349">
                    <a:extLst>
                      <a:ext uri="{FF2B5EF4-FFF2-40B4-BE49-F238E27FC236}">
                        <a16:creationId xmlns:a16="http://schemas.microsoft.com/office/drawing/2014/main" id="{37D23516-84A3-37F4-5F41-1BF2BB1B53E5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478" name="Google Shape;11478;g3acbb144eea_1_6349">
            <a:extLst>
              <a:ext uri="{FF2B5EF4-FFF2-40B4-BE49-F238E27FC236}">
                <a16:creationId xmlns:a16="http://schemas.microsoft.com/office/drawing/2014/main" id="{B6FF0618-7D21-8121-F621-7CADB15F1F34}"/>
              </a:ext>
            </a:extLst>
          </p:cNvPr>
          <p:cNvGrpSpPr/>
          <p:nvPr/>
        </p:nvGrpSpPr>
        <p:grpSpPr>
          <a:xfrm>
            <a:off x="3483444" y="1713071"/>
            <a:ext cx="1741800" cy="1713000"/>
            <a:chOff x="3483444" y="1713071"/>
            <a:chExt cx="1741800" cy="1713000"/>
          </a:xfrm>
        </p:grpSpPr>
        <p:sp>
          <p:nvSpPr>
            <p:cNvPr id="11479" name="Google Shape;11479;g3acbb144eea_1_6349">
              <a:extLst>
                <a:ext uri="{FF2B5EF4-FFF2-40B4-BE49-F238E27FC236}">
                  <a16:creationId xmlns:a16="http://schemas.microsoft.com/office/drawing/2014/main" id="{0F72EAC9-63E7-6E46-53CC-C7B960ACF615}"/>
                </a:ext>
              </a:extLst>
            </p:cNvPr>
            <p:cNvSpPr/>
            <p:nvPr/>
          </p:nvSpPr>
          <p:spPr>
            <a:xfrm>
              <a:off x="3483444" y="1713071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480" name="Google Shape;11480;g3acbb144eea_1_6349">
              <a:extLst>
                <a:ext uri="{FF2B5EF4-FFF2-40B4-BE49-F238E27FC236}">
                  <a16:creationId xmlns:a16="http://schemas.microsoft.com/office/drawing/2014/main" id="{A59BD7ED-1192-7418-F025-2391EDDC2A5E}"/>
                </a:ext>
              </a:extLst>
            </p:cNvPr>
            <p:cNvGrpSpPr/>
            <p:nvPr/>
          </p:nvGrpSpPr>
          <p:grpSpPr>
            <a:xfrm>
              <a:off x="3693879" y="2229601"/>
              <a:ext cx="1320876" cy="679873"/>
              <a:chOff x="5465432" y="5740505"/>
              <a:chExt cx="1320876" cy="679873"/>
            </a:xfrm>
          </p:grpSpPr>
          <p:sp>
            <p:nvSpPr>
              <p:cNvPr id="11481" name="Google Shape;11481;g3acbb144eea_1_6349">
                <a:extLst>
                  <a:ext uri="{FF2B5EF4-FFF2-40B4-BE49-F238E27FC236}">
                    <a16:creationId xmlns:a16="http://schemas.microsoft.com/office/drawing/2014/main" id="{FDF89C68-A014-6F6F-8610-51D19CEDFFB1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82" name="Google Shape;11482;g3acbb144eea_1_6349">
                <a:extLst>
                  <a:ext uri="{FF2B5EF4-FFF2-40B4-BE49-F238E27FC236}">
                    <a16:creationId xmlns:a16="http://schemas.microsoft.com/office/drawing/2014/main" id="{CDFC1A63-5459-6305-1728-3D9E547D21F7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1483" name="Google Shape;11483;g3acbb144eea_1_6349">
                  <a:extLst>
                    <a:ext uri="{FF2B5EF4-FFF2-40B4-BE49-F238E27FC236}">
                      <a16:creationId xmlns:a16="http://schemas.microsoft.com/office/drawing/2014/main" id="{88211ABE-11A5-ADC5-B996-C1AABBD72FF9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4" name="Google Shape;11484;g3acbb144eea_1_6349">
                  <a:extLst>
                    <a:ext uri="{FF2B5EF4-FFF2-40B4-BE49-F238E27FC236}">
                      <a16:creationId xmlns:a16="http://schemas.microsoft.com/office/drawing/2014/main" id="{DF405CA6-C51C-5B75-3ED5-9231183A6C56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5" name="Google Shape;11485;g3acbb144eea_1_6349">
                  <a:extLst>
                    <a:ext uri="{FF2B5EF4-FFF2-40B4-BE49-F238E27FC236}">
                      <a16:creationId xmlns:a16="http://schemas.microsoft.com/office/drawing/2014/main" id="{28F0E539-2BDA-CAC2-C48A-453B985DA130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g3acbb144eea_1_6349">
                  <a:extLst>
                    <a:ext uri="{FF2B5EF4-FFF2-40B4-BE49-F238E27FC236}">
                      <a16:creationId xmlns:a16="http://schemas.microsoft.com/office/drawing/2014/main" id="{06CA3BFF-B768-C743-F2DA-9D37F208121A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g3acbb144eea_1_6349">
                  <a:extLst>
                    <a:ext uri="{FF2B5EF4-FFF2-40B4-BE49-F238E27FC236}">
                      <a16:creationId xmlns:a16="http://schemas.microsoft.com/office/drawing/2014/main" id="{0BCB5A1B-DD9F-9101-DBE4-25ABE47F6F71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g3acbb144eea_1_6349">
                  <a:extLst>
                    <a:ext uri="{FF2B5EF4-FFF2-40B4-BE49-F238E27FC236}">
                      <a16:creationId xmlns:a16="http://schemas.microsoft.com/office/drawing/2014/main" id="{FB9C9093-4A0A-03D3-E313-47EAF5D6E29D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9" name="Google Shape;11489;g3acbb144eea_1_6349">
                <a:extLst>
                  <a:ext uri="{FF2B5EF4-FFF2-40B4-BE49-F238E27FC236}">
                    <a16:creationId xmlns:a16="http://schemas.microsoft.com/office/drawing/2014/main" id="{056CC91C-C727-0349-6E18-7C0C8FE6AB66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1490" name="Google Shape;11490;g3acbb144eea_1_6349">
                  <a:extLst>
                    <a:ext uri="{FF2B5EF4-FFF2-40B4-BE49-F238E27FC236}">
                      <a16:creationId xmlns:a16="http://schemas.microsoft.com/office/drawing/2014/main" id="{4EF5F325-9F34-6F47-E9E5-E1D0A05E2029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g3acbb144eea_1_6349">
                  <a:extLst>
                    <a:ext uri="{FF2B5EF4-FFF2-40B4-BE49-F238E27FC236}">
                      <a16:creationId xmlns:a16="http://schemas.microsoft.com/office/drawing/2014/main" id="{9AAAA2C7-332A-24C1-B84C-F16844C14B03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g3acbb144eea_1_6349">
                  <a:extLst>
                    <a:ext uri="{FF2B5EF4-FFF2-40B4-BE49-F238E27FC236}">
                      <a16:creationId xmlns:a16="http://schemas.microsoft.com/office/drawing/2014/main" id="{4DAFB926-B553-715C-2597-1CDDE81D942A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93" name="Google Shape;11493;g3acbb144eea_1_6349">
                <a:extLst>
                  <a:ext uri="{FF2B5EF4-FFF2-40B4-BE49-F238E27FC236}">
                    <a16:creationId xmlns:a16="http://schemas.microsoft.com/office/drawing/2014/main" id="{1C6726C9-4652-5003-5F9F-6438684FE207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94" name="Google Shape;11494;g3acbb144eea_1_6349">
                <a:extLst>
                  <a:ext uri="{FF2B5EF4-FFF2-40B4-BE49-F238E27FC236}">
                    <a16:creationId xmlns:a16="http://schemas.microsoft.com/office/drawing/2014/main" id="{F014ED9A-1546-6844-DEC1-5B552577C3C9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1495" name="Google Shape;11495;g3acbb144eea_1_6349">
                  <a:extLst>
                    <a:ext uri="{FF2B5EF4-FFF2-40B4-BE49-F238E27FC236}">
                      <a16:creationId xmlns:a16="http://schemas.microsoft.com/office/drawing/2014/main" id="{CC2D17A5-C963-DAB7-40E0-E271657653DA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6" name="Google Shape;11496;g3acbb144eea_1_6349">
                  <a:extLst>
                    <a:ext uri="{FF2B5EF4-FFF2-40B4-BE49-F238E27FC236}">
                      <a16:creationId xmlns:a16="http://schemas.microsoft.com/office/drawing/2014/main" id="{550FCB64-29C0-B769-DD43-2E610B71FF1F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7" name="Google Shape;11497;g3acbb144eea_1_6349">
                  <a:extLst>
                    <a:ext uri="{FF2B5EF4-FFF2-40B4-BE49-F238E27FC236}">
                      <a16:creationId xmlns:a16="http://schemas.microsoft.com/office/drawing/2014/main" id="{3A933C73-74F6-0775-8E26-D924E6B26097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98" name="Google Shape;11498;g3acbb144eea_1_6349">
            <a:extLst>
              <a:ext uri="{FF2B5EF4-FFF2-40B4-BE49-F238E27FC236}">
                <a16:creationId xmlns:a16="http://schemas.microsoft.com/office/drawing/2014/main" id="{B0E7E891-BC29-8CB0-B65F-AEF43B7BDA07}"/>
              </a:ext>
            </a:extLst>
          </p:cNvPr>
          <p:cNvGrpSpPr/>
          <p:nvPr/>
        </p:nvGrpSpPr>
        <p:grpSpPr>
          <a:xfrm>
            <a:off x="1741727" y="1713071"/>
            <a:ext cx="1741800" cy="1713000"/>
            <a:chOff x="5225189" y="1713071"/>
            <a:chExt cx="1741800" cy="1713000"/>
          </a:xfrm>
        </p:grpSpPr>
        <p:sp>
          <p:nvSpPr>
            <p:cNvPr id="11499" name="Google Shape;11499;g3acbb144eea_1_6349">
              <a:extLst>
                <a:ext uri="{FF2B5EF4-FFF2-40B4-BE49-F238E27FC236}">
                  <a16:creationId xmlns:a16="http://schemas.microsoft.com/office/drawing/2014/main" id="{08F17991-81AE-2FCC-81AD-F38D53D2156E}"/>
                </a:ext>
              </a:extLst>
            </p:cNvPr>
            <p:cNvSpPr/>
            <p:nvPr/>
          </p:nvSpPr>
          <p:spPr>
            <a:xfrm>
              <a:off x="5225189" y="1713071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00" name="Google Shape;11500;g3acbb144eea_1_6349">
              <a:extLst>
                <a:ext uri="{FF2B5EF4-FFF2-40B4-BE49-F238E27FC236}">
                  <a16:creationId xmlns:a16="http://schemas.microsoft.com/office/drawing/2014/main" id="{5BFF5CC8-36AC-05EC-4B4F-CAA06DE14DD3}"/>
                </a:ext>
              </a:extLst>
            </p:cNvPr>
            <p:cNvGrpSpPr/>
            <p:nvPr/>
          </p:nvGrpSpPr>
          <p:grpSpPr>
            <a:xfrm>
              <a:off x="5514284" y="2144079"/>
              <a:ext cx="1160219" cy="850919"/>
              <a:chOff x="-4275879" y="2824603"/>
              <a:chExt cx="740266" cy="542920"/>
            </a:xfrm>
          </p:grpSpPr>
          <p:grpSp>
            <p:nvGrpSpPr>
              <p:cNvPr id="11501" name="Google Shape;11501;g3acbb144eea_1_6349">
                <a:extLst>
                  <a:ext uri="{FF2B5EF4-FFF2-40B4-BE49-F238E27FC236}">
                    <a16:creationId xmlns:a16="http://schemas.microsoft.com/office/drawing/2014/main" id="{F4964F97-5241-3959-D74A-99701CDA4F55}"/>
                  </a:ext>
                </a:extLst>
              </p:cNvPr>
              <p:cNvGrpSpPr/>
              <p:nvPr/>
            </p:nvGrpSpPr>
            <p:grpSpPr>
              <a:xfrm>
                <a:off x="-4274462" y="2986190"/>
                <a:ext cx="730564" cy="108300"/>
                <a:chOff x="-4274462" y="2986190"/>
                <a:chExt cx="730564" cy="108300"/>
              </a:xfrm>
            </p:grpSpPr>
            <p:sp>
              <p:nvSpPr>
                <p:cNvPr id="11502" name="Google Shape;11502;g3acbb144eea_1_6349">
                  <a:extLst>
                    <a:ext uri="{FF2B5EF4-FFF2-40B4-BE49-F238E27FC236}">
                      <a16:creationId xmlns:a16="http://schemas.microsoft.com/office/drawing/2014/main" id="{67359D5D-FD3C-1C77-F394-4A249A15A66E}"/>
                    </a:ext>
                  </a:extLst>
                </p:cNvPr>
                <p:cNvSpPr/>
                <p:nvPr/>
              </p:nvSpPr>
              <p:spPr>
                <a:xfrm>
                  <a:off x="-4274462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3" name="Google Shape;11503;g3acbb144eea_1_6349">
                  <a:extLst>
                    <a:ext uri="{FF2B5EF4-FFF2-40B4-BE49-F238E27FC236}">
                      <a16:creationId xmlns:a16="http://schemas.microsoft.com/office/drawing/2014/main" id="{A3B0FE1F-450E-C227-DB4B-F26374227662}"/>
                    </a:ext>
                  </a:extLst>
                </p:cNvPr>
                <p:cNvSpPr/>
                <p:nvPr/>
              </p:nvSpPr>
              <p:spPr>
                <a:xfrm>
                  <a:off x="-416631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g3acbb144eea_1_6349">
                  <a:extLst>
                    <a:ext uri="{FF2B5EF4-FFF2-40B4-BE49-F238E27FC236}">
                      <a16:creationId xmlns:a16="http://schemas.microsoft.com/office/drawing/2014/main" id="{D1BFA58E-2E42-2C51-9E9B-CA85930F1DC8}"/>
                    </a:ext>
                  </a:extLst>
                </p:cNvPr>
                <p:cNvSpPr/>
                <p:nvPr/>
              </p:nvSpPr>
              <p:spPr>
                <a:xfrm>
                  <a:off x="-405815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5" name="Google Shape;11505;g3acbb144eea_1_6349">
                  <a:extLst>
                    <a:ext uri="{FF2B5EF4-FFF2-40B4-BE49-F238E27FC236}">
                      <a16:creationId xmlns:a16="http://schemas.microsoft.com/office/drawing/2014/main" id="{A31A3A61-38FE-71B4-6DB0-8693CB4B4648}"/>
                    </a:ext>
                  </a:extLst>
                </p:cNvPr>
                <p:cNvSpPr/>
                <p:nvPr/>
              </p:nvSpPr>
              <p:spPr>
                <a:xfrm>
                  <a:off x="-3950005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6" name="Google Shape;11506;g3acbb144eea_1_6349">
                  <a:extLst>
                    <a:ext uri="{FF2B5EF4-FFF2-40B4-BE49-F238E27FC236}">
                      <a16:creationId xmlns:a16="http://schemas.microsoft.com/office/drawing/2014/main" id="{D41CC922-6650-0BC4-3C85-E81839D6FF55}"/>
                    </a:ext>
                  </a:extLst>
                </p:cNvPr>
                <p:cNvSpPr/>
                <p:nvPr/>
              </p:nvSpPr>
              <p:spPr>
                <a:xfrm>
                  <a:off x="-3841853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g3acbb144eea_1_6349">
                  <a:extLst>
                    <a:ext uri="{FF2B5EF4-FFF2-40B4-BE49-F238E27FC236}">
                      <a16:creationId xmlns:a16="http://schemas.microsoft.com/office/drawing/2014/main" id="{C96C0E3C-0366-4C8A-B1EC-ADFD4B8AA876}"/>
                    </a:ext>
                  </a:extLst>
                </p:cNvPr>
                <p:cNvSpPr/>
                <p:nvPr/>
              </p:nvSpPr>
              <p:spPr>
                <a:xfrm>
                  <a:off x="-3733700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8" name="Google Shape;11508;g3acbb144eea_1_6349">
                  <a:extLst>
                    <a:ext uri="{FF2B5EF4-FFF2-40B4-BE49-F238E27FC236}">
                      <a16:creationId xmlns:a16="http://schemas.microsoft.com/office/drawing/2014/main" id="{D6B8BFF3-C759-CA29-36BC-C5BF03C4A537}"/>
                    </a:ext>
                  </a:extLst>
                </p:cNvPr>
                <p:cNvSpPr/>
                <p:nvPr/>
              </p:nvSpPr>
              <p:spPr>
                <a:xfrm>
                  <a:off x="-3652198" y="2986190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9" name="Google Shape;11509;g3acbb144eea_1_6349">
                <a:extLst>
                  <a:ext uri="{FF2B5EF4-FFF2-40B4-BE49-F238E27FC236}">
                    <a16:creationId xmlns:a16="http://schemas.microsoft.com/office/drawing/2014/main" id="{92730370-64B6-AB8A-CEDD-C7D7ECB504AF}"/>
                  </a:ext>
                </a:extLst>
              </p:cNvPr>
              <p:cNvGrpSpPr/>
              <p:nvPr/>
            </p:nvGrpSpPr>
            <p:grpSpPr>
              <a:xfrm>
                <a:off x="-4224873" y="2928909"/>
                <a:ext cx="622412" cy="108300"/>
                <a:chOff x="-4224873" y="2928909"/>
                <a:chExt cx="622412" cy="108300"/>
              </a:xfrm>
            </p:grpSpPr>
            <p:sp>
              <p:nvSpPr>
                <p:cNvPr id="11510" name="Google Shape;11510;g3acbb144eea_1_6349">
                  <a:extLst>
                    <a:ext uri="{FF2B5EF4-FFF2-40B4-BE49-F238E27FC236}">
                      <a16:creationId xmlns:a16="http://schemas.microsoft.com/office/drawing/2014/main" id="{6C9705F7-57F7-A6C5-D47A-E373A8775C05}"/>
                    </a:ext>
                  </a:extLst>
                </p:cNvPr>
                <p:cNvSpPr/>
                <p:nvPr/>
              </p:nvSpPr>
              <p:spPr>
                <a:xfrm>
                  <a:off x="-4116720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1" name="Google Shape;11511;g3acbb144eea_1_6349">
                  <a:extLst>
                    <a:ext uri="{FF2B5EF4-FFF2-40B4-BE49-F238E27FC236}">
                      <a16:creationId xmlns:a16="http://schemas.microsoft.com/office/drawing/2014/main" id="{F634947B-78D4-5B75-576F-8E41F2CBB759}"/>
                    </a:ext>
                  </a:extLst>
                </p:cNvPr>
                <p:cNvSpPr/>
                <p:nvPr/>
              </p:nvSpPr>
              <p:spPr>
                <a:xfrm>
                  <a:off x="-4224873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2" name="Google Shape;11512;g3acbb144eea_1_6349">
                  <a:extLst>
                    <a:ext uri="{FF2B5EF4-FFF2-40B4-BE49-F238E27FC236}">
                      <a16:creationId xmlns:a16="http://schemas.microsoft.com/office/drawing/2014/main" id="{08652A99-C915-1B55-6D21-366DF4BF208D}"/>
                    </a:ext>
                  </a:extLst>
                </p:cNvPr>
                <p:cNvSpPr/>
                <p:nvPr/>
              </p:nvSpPr>
              <p:spPr>
                <a:xfrm>
                  <a:off x="-4008568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g3acbb144eea_1_6349">
                  <a:extLst>
                    <a:ext uri="{FF2B5EF4-FFF2-40B4-BE49-F238E27FC236}">
                      <a16:creationId xmlns:a16="http://schemas.microsoft.com/office/drawing/2014/main" id="{24543A31-F53F-051A-54C6-A0E735D5B9FC}"/>
                    </a:ext>
                  </a:extLst>
                </p:cNvPr>
                <p:cNvSpPr/>
                <p:nvPr/>
              </p:nvSpPr>
              <p:spPr>
                <a:xfrm>
                  <a:off x="-3900416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4" name="Google Shape;11514;g3acbb144eea_1_6349">
                  <a:extLst>
                    <a:ext uri="{FF2B5EF4-FFF2-40B4-BE49-F238E27FC236}">
                      <a16:creationId xmlns:a16="http://schemas.microsoft.com/office/drawing/2014/main" id="{A6875A69-1C6E-A3B7-0B1C-65562F7F25A5}"/>
                    </a:ext>
                  </a:extLst>
                </p:cNvPr>
                <p:cNvSpPr/>
                <p:nvPr/>
              </p:nvSpPr>
              <p:spPr>
                <a:xfrm>
                  <a:off x="-3792263" y="2928909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5" name="Google Shape;11515;g3acbb144eea_1_6349">
                  <a:extLst>
                    <a:ext uri="{FF2B5EF4-FFF2-40B4-BE49-F238E27FC236}">
                      <a16:creationId xmlns:a16="http://schemas.microsoft.com/office/drawing/2014/main" id="{4E4CF5D7-4353-2BDE-93F6-7C59FCB79C14}"/>
                    </a:ext>
                  </a:extLst>
                </p:cNvPr>
                <p:cNvSpPr/>
                <p:nvPr/>
              </p:nvSpPr>
              <p:spPr>
                <a:xfrm>
                  <a:off x="-3710761" y="2928909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6" name="Google Shape;11516;g3acbb144eea_1_6349">
                <a:extLst>
                  <a:ext uri="{FF2B5EF4-FFF2-40B4-BE49-F238E27FC236}">
                    <a16:creationId xmlns:a16="http://schemas.microsoft.com/office/drawing/2014/main" id="{86EA20AC-E8E6-F894-203D-FFD41922CAF9}"/>
                  </a:ext>
                </a:extLst>
              </p:cNvPr>
              <p:cNvGrpSpPr/>
              <p:nvPr/>
            </p:nvGrpSpPr>
            <p:grpSpPr>
              <a:xfrm>
                <a:off x="-4148701" y="2824603"/>
                <a:ext cx="468044" cy="174014"/>
                <a:chOff x="-4148701" y="2824603"/>
                <a:chExt cx="468044" cy="174014"/>
              </a:xfrm>
            </p:grpSpPr>
            <p:sp>
              <p:nvSpPr>
                <p:cNvPr id="11517" name="Google Shape;11517;g3acbb144eea_1_6349">
                  <a:extLst>
                    <a:ext uri="{FF2B5EF4-FFF2-40B4-BE49-F238E27FC236}">
                      <a16:creationId xmlns:a16="http://schemas.microsoft.com/office/drawing/2014/main" id="{648FFA1E-701B-5B6A-079F-19A14F3CB427}"/>
                    </a:ext>
                  </a:extLst>
                </p:cNvPr>
                <p:cNvSpPr/>
                <p:nvPr/>
              </p:nvSpPr>
              <p:spPr>
                <a:xfrm>
                  <a:off x="-4148701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8" name="Google Shape;11518;g3acbb144eea_1_6349">
                  <a:extLst>
                    <a:ext uri="{FF2B5EF4-FFF2-40B4-BE49-F238E27FC236}">
                      <a16:creationId xmlns:a16="http://schemas.microsoft.com/office/drawing/2014/main" id="{B0DE2B0F-5AEC-9775-6B73-4CC532203966}"/>
                    </a:ext>
                  </a:extLst>
                </p:cNvPr>
                <p:cNvSpPr/>
                <p:nvPr/>
              </p:nvSpPr>
              <p:spPr>
                <a:xfrm>
                  <a:off x="-4063690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g3acbb144eea_1_6349">
                  <a:extLst>
                    <a:ext uri="{FF2B5EF4-FFF2-40B4-BE49-F238E27FC236}">
                      <a16:creationId xmlns:a16="http://schemas.microsoft.com/office/drawing/2014/main" id="{14BC9AE6-735C-2ABA-5F90-CA3C83269661}"/>
                    </a:ext>
                  </a:extLst>
                </p:cNvPr>
                <p:cNvSpPr/>
                <p:nvPr/>
              </p:nvSpPr>
              <p:spPr>
                <a:xfrm>
                  <a:off x="-3874035" y="285300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0" name="Google Shape;11520;g3acbb144eea_1_6349">
                  <a:extLst>
                    <a:ext uri="{FF2B5EF4-FFF2-40B4-BE49-F238E27FC236}">
                      <a16:creationId xmlns:a16="http://schemas.microsoft.com/office/drawing/2014/main" id="{FCCA2C45-C320-06AA-BD40-F861BEE5B713}"/>
                    </a:ext>
                  </a:extLst>
                </p:cNvPr>
                <p:cNvSpPr/>
                <p:nvPr/>
              </p:nvSpPr>
              <p:spPr>
                <a:xfrm>
                  <a:off x="-3967142" y="2824603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1" name="Google Shape;11521;g3acbb144eea_1_6349">
                  <a:extLst>
                    <a:ext uri="{FF2B5EF4-FFF2-40B4-BE49-F238E27FC236}">
                      <a16:creationId xmlns:a16="http://schemas.microsoft.com/office/drawing/2014/main" id="{CF93B422-18D6-0141-16CF-DF091624D06D}"/>
                    </a:ext>
                  </a:extLst>
                </p:cNvPr>
                <p:cNvSpPr/>
                <p:nvPr/>
              </p:nvSpPr>
              <p:spPr>
                <a:xfrm>
                  <a:off x="-3788957" y="2890317"/>
                  <a:ext cx="108300" cy="108300"/>
                </a:xfrm>
                <a:prstGeom prst="ellipse">
                  <a:avLst/>
                </a:prstGeom>
                <a:solidFill>
                  <a:srgbClr val="00D4A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g3acbb144eea_1_6349">
                  <a:extLst>
                    <a:ext uri="{FF2B5EF4-FFF2-40B4-BE49-F238E27FC236}">
                      <a16:creationId xmlns:a16="http://schemas.microsoft.com/office/drawing/2014/main" id="{40619D0A-A2A7-F759-DB00-A48A1E5E88CF}"/>
                    </a:ext>
                  </a:extLst>
                </p:cNvPr>
                <p:cNvSpPr/>
                <p:nvPr/>
              </p:nvSpPr>
              <p:spPr>
                <a:xfrm>
                  <a:off x="-3955538" y="2868997"/>
                  <a:ext cx="108300" cy="108300"/>
                </a:xfrm>
                <a:prstGeom prst="ellipse">
                  <a:avLst/>
                </a:pr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g3acbb144eea_1_6349">
                <a:extLst>
                  <a:ext uri="{FF2B5EF4-FFF2-40B4-BE49-F238E27FC236}">
                    <a16:creationId xmlns:a16="http://schemas.microsoft.com/office/drawing/2014/main" id="{82F1002C-F8C9-0683-629D-75431B0910BE}"/>
                  </a:ext>
                </a:extLst>
              </p:cNvPr>
              <p:cNvGrpSpPr/>
              <p:nvPr/>
            </p:nvGrpSpPr>
            <p:grpSpPr>
              <a:xfrm>
                <a:off x="-4039806" y="2897806"/>
                <a:ext cx="282167" cy="122536"/>
                <a:chOff x="-4039806" y="2897806"/>
                <a:chExt cx="282167" cy="122536"/>
              </a:xfrm>
            </p:grpSpPr>
            <p:sp>
              <p:nvSpPr>
                <p:cNvPr id="11524" name="Google Shape;11524;g3acbb144eea_1_6349">
                  <a:extLst>
                    <a:ext uri="{FF2B5EF4-FFF2-40B4-BE49-F238E27FC236}">
                      <a16:creationId xmlns:a16="http://schemas.microsoft.com/office/drawing/2014/main" id="{55EFA661-F00F-4BEF-DFD0-D9476D090FF5}"/>
                    </a:ext>
                  </a:extLst>
                </p:cNvPr>
                <p:cNvSpPr/>
                <p:nvPr/>
              </p:nvSpPr>
              <p:spPr>
                <a:xfrm>
                  <a:off x="-4039806" y="2897806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g3acbb144eea_1_6349">
                  <a:extLst>
                    <a:ext uri="{FF2B5EF4-FFF2-40B4-BE49-F238E27FC236}">
                      <a16:creationId xmlns:a16="http://schemas.microsoft.com/office/drawing/2014/main" id="{ECD71356-2224-275C-39D6-5EE9EEE928FA}"/>
                    </a:ext>
                  </a:extLst>
                </p:cNvPr>
                <p:cNvSpPr/>
                <p:nvPr/>
              </p:nvSpPr>
              <p:spPr>
                <a:xfrm>
                  <a:off x="-3865939" y="2912042"/>
                  <a:ext cx="108300" cy="108300"/>
                </a:xfrm>
                <a:prstGeom prst="ellipse">
                  <a:avLst/>
                </a:prstGeom>
                <a:solidFill>
                  <a:srgbClr val="00A88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26" name="Google Shape;11526;g3acbb144eea_1_6349">
                <a:extLst>
                  <a:ext uri="{FF2B5EF4-FFF2-40B4-BE49-F238E27FC236}">
                    <a16:creationId xmlns:a16="http://schemas.microsoft.com/office/drawing/2014/main" id="{0C636EE9-AFAA-E17C-26E6-024310060D52}"/>
                  </a:ext>
                </a:extLst>
              </p:cNvPr>
              <p:cNvSpPr/>
              <p:nvPr/>
            </p:nvSpPr>
            <p:spPr>
              <a:xfrm>
                <a:off x="-4275879" y="3018845"/>
                <a:ext cx="740266" cy="348678"/>
              </a:xfrm>
              <a:custGeom>
                <a:avLst/>
                <a:gdLst/>
                <a:ahLst/>
                <a:cxnLst/>
                <a:rect l="l" t="t" r="r" b="b"/>
                <a:pathLst>
                  <a:path w="740266" h="348678" extrusionOk="0">
                    <a:moveTo>
                      <a:pt x="526121" y="335725"/>
                    </a:moveTo>
                    <a:cubicBezTo>
                      <a:pt x="652558" y="276892"/>
                      <a:pt x="740267" y="148634"/>
                      <a:pt x="740267" y="0"/>
                    </a:cubicBezTo>
                    <a:lnTo>
                      <a:pt x="0" y="0"/>
                    </a:lnTo>
                    <a:cubicBezTo>
                      <a:pt x="0" y="148229"/>
                      <a:pt x="87170" y="276150"/>
                      <a:pt x="212999" y="335252"/>
                    </a:cubicBezTo>
                    <a:cubicBezTo>
                      <a:pt x="231687" y="344023"/>
                      <a:pt x="252131" y="348341"/>
                      <a:pt x="272709" y="348341"/>
                    </a:cubicBezTo>
                    <a:lnTo>
                      <a:pt x="466276" y="348678"/>
                    </a:lnTo>
                    <a:cubicBezTo>
                      <a:pt x="486922" y="348678"/>
                      <a:pt x="507365" y="344495"/>
                      <a:pt x="526121" y="335792"/>
                    </a:cubicBez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27" name="Google Shape;11527;g3acbb144eea_1_6349">
                <a:extLst>
                  <a:ext uri="{FF2B5EF4-FFF2-40B4-BE49-F238E27FC236}">
                    <a16:creationId xmlns:a16="http://schemas.microsoft.com/office/drawing/2014/main" id="{D3AF11B3-89AE-614A-1B98-19B795EA5D2C}"/>
                  </a:ext>
                </a:extLst>
              </p:cNvPr>
              <p:cNvGrpSpPr/>
              <p:nvPr/>
            </p:nvGrpSpPr>
            <p:grpSpPr>
              <a:xfrm>
                <a:off x="-4275879" y="3018845"/>
                <a:ext cx="740266" cy="348611"/>
                <a:chOff x="-4275879" y="3018845"/>
                <a:chExt cx="740266" cy="348611"/>
              </a:xfrm>
            </p:grpSpPr>
            <p:sp>
              <p:nvSpPr>
                <p:cNvPr id="11528" name="Google Shape;11528;g3acbb144eea_1_6349">
                  <a:extLst>
                    <a:ext uri="{FF2B5EF4-FFF2-40B4-BE49-F238E27FC236}">
                      <a16:creationId xmlns:a16="http://schemas.microsoft.com/office/drawing/2014/main" id="{EFE9FE40-6B63-EF8E-2BDC-F98B9B685F60}"/>
                    </a:ext>
                  </a:extLst>
                </p:cNvPr>
                <p:cNvSpPr/>
                <p:nvPr/>
              </p:nvSpPr>
              <p:spPr>
                <a:xfrm>
                  <a:off x="-3906353" y="3018845"/>
                  <a:ext cx="370740" cy="348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740" h="348611" extrusionOk="0">
                      <a:moveTo>
                        <a:pt x="267177" y="0"/>
                      </a:moveTo>
                      <a:cubicBezTo>
                        <a:pt x="267177" y="148701"/>
                        <a:pt x="179535" y="276892"/>
                        <a:pt x="53031" y="335725"/>
                      </a:cubicBezTo>
                      <a:cubicBezTo>
                        <a:pt x="36366" y="343483"/>
                        <a:pt x="18352" y="347666"/>
                        <a:pt x="0" y="348476"/>
                      </a:cubicBezTo>
                      <a:lnTo>
                        <a:pt x="96750" y="348611"/>
                      </a:lnTo>
                      <a:cubicBezTo>
                        <a:pt x="117396" y="348611"/>
                        <a:pt x="137839" y="344428"/>
                        <a:pt x="156595" y="335725"/>
                      </a:cubicBezTo>
                      <a:cubicBezTo>
                        <a:pt x="283032" y="276892"/>
                        <a:pt x="370741" y="148634"/>
                        <a:pt x="370741" y="0"/>
                      </a:cubicBezTo>
                      <a:lnTo>
                        <a:pt x="267177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9" name="Google Shape;11529;g3acbb144eea_1_6349">
                  <a:extLst>
                    <a:ext uri="{FF2B5EF4-FFF2-40B4-BE49-F238E27FC236}">
                      <a16:creationId xmlns:a16="http://schemas.microsoft.com/office/drawing/2014/main" id="{DD701F8A-22DE-BA17-B7F3-D3A48C8F9B9B}"/>
                    </a:ext>
                  </a:extLst>
                </p:cNvPr>
                <p:cNvSpPr/>
                <p:nvPr/>
              </p:nvSpPr>
              <p:spPr>
                <a:xfrm>
                  <a:off x="-4275879" y="3018845"/>
                  <a:ext cx="636702" cy="348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702" h="348476" extrusionOk="0">
                      <a:moveTo>
                        <a:pt x="636703" y="0"/>
                      </a:moveTo>
                      <a:lnTo>
                        <a:pt x="0" y="0"/>
                      </a:lnTo>
                      <a:cubicBezTo>
                        <a:pt x="0" y="148229"/>
                        <a:pt x="87170" y="276150"/>
                        <a:pt x="212999" y="335252"/>
                      </a:cubicBezTo>
                      <a:cubicBezTo>
                        <a:pt x="231687" y="344023"/>
                        <a:pt x="252131" y="348341"/>
                        <a:pt x="272709" y="348341"/>
                      </a:cubicBezTo>
                      <a:lnTo>
                        <a:pt x="369526" y="348476"/>
                      </a:lnTo>
                      <a:cubicBezTo>
                        <a:pt x="387878" y="347666"/>
                        <a:pt x="405892" y="343483"/>
                        <a:pt x="422557" y="335725"/>
                      </a:cubicBezTo>
                      <a:cubicBezTo>
                        <a:pt x="548993" y="276892"/>
                        <a:pt x="636703" y="148634"/>
                        <a:pt x="636703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30" name="Google Shape;11530;g3acbb144eea_1_6349">
                <a:extLst>
                  <a:ext uri="{FF2B5EF4-FFF2-40B4-BE49-F238E27FC236}">
                    <a16:creationId xmlns:a16="http://schemas.microsoft.com/office/drawing/2014/main" id="{A087A4C3-EA41-91AC-D4C2-E3809E929184}"/>
                  </a:ext>
                </a:extLst>
              </p:cNvPr>
              <p:cNvSpPr/>
              <p:nvPr/>
            </p:nvSpPr>
            <p:spPr>
              <a:xfrm>
                <a:off x="-423904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1" name="Google Shape;11531;g3acbb144eea_1_6349">
                <a:extLst>
                  <a:ext uri="{FF2B5EF4-FFF2-40B4-BE49-F238E27FC236}">
                    <a16:creationId xmlns:a16="http://schemas.microsoft.com/office/drawing/2014/main" id="{7E5B4D0D-B674-7B40-D679-0216E090B995}"/>
                  </a:ext>
                </a:extLst>
              </p:cNvPr>
              <p:cNvSpPr/>
              <p:nvPr/>
            </p:nvSpPr>
            <p:spPr>
              <a:xfrm>
                <a:off x="-417616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2" name="Google Shape;11532;g3acbb144eea_1_6349">
                <a:extLst>
                  <a:ext uri="{FF2B5EF4-FFF2-40B4-BE49-F238E27FC236}">
                    <a16:creationId xmlns:a16="http://schemas.microsoft.com/office/drawing/2014/main" id="{1A4F4F59-4819-1BD2-853E-61D23E981F0E}"/>
                  </a:ext>
                </a:extLst>
              </p:cNvPr>
              <p:cNvSpPr/>
              <p:nvPr/>
            </p:nvSpPr>
            <p:spPr>
              <a:xfrm>
                <a:off x="-4113347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3" name="Google Shape;11533;g3acbb144eea_1_6349">
                <a:extLst>
                  <a:ext uri="{FF2B5EF4-FFF2-40B4-BE49-F238E27FC236}">
                    <a16:creationId xmlns:a16="http://schemas.microsoft.com/office/drawing/2014/main" id="{35AF5AFA-9AE5-7C93-A911-E64BC181067B}"/>
                  </a:ext>
                </a:extLst>
              </p:cNvPr>
              <p:cNvSpPr/>
              <p:nvPr/>
            </p:nvSpPr>
            <p:spPr>
              <a:xfrm>
                <a:off x="-4050466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4" name="Google Shape;11534;g3acbb144eea_1_6349">
                <a:extLst>
                  <a:ext uri="{FF2B5EF4-FFF2-40B4-BE49-F238E27FC236}">
                    <a16:creationId xmlns:a16="http://schemas.microsoft.com/office/drawing/2014/main" id="{5C178785-E6FC-2797-EA81-2E1F5C5F59C4}"/>
                  </a:ext>
                </a:extLst>
              </p:cNvPr>
              <p:cNvSpPr/>
              <p:nvPr/>
            </p:nvSpPr>
            <p:spPr>
              <a:xfrm>
                <a:off x="-3987653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5" name="Google Shape;11535;g3acbb144eea_1_6349">
                <a:extLst>
                  <a:ext uri="{FF2B5EF4-FFF2-40B4-BE49-F238E27FC236}">
                    <a16:creationId xmlns:a16="http://schemas.microsoft.com/office/drawing/2014/main" id="{37BC6A2C-2AC8-27A5-28E1-1030C86558F6}"/>
                  </a:ext>
                </a:extLst>
              </p:cNvPr>
              <p:cNvSpPr/>
              <p:nvPr/>
            </p:nvSpPr>
            <p:spPr>
              <a:xfrm>
                <a:off x="-3924839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6" name="Google Shape;11536;g3acbb144eea_1_6349">
                <a:extLst>
                  <a:ext uri="{FF2B5EF4-FFF2-40B4-BE49-F238E27FC236}">
                    <a16:creationId xmlns:a16="http://schemas.microsoft.com/office/drawing/2014/main" id="{E091A5A1-C22B-4E96-F79E-8BCECE5C5607}"/>
                  </a:ext>
                </a:extLst>
              </p:cNvPr>
              <p:cNvSpPr/>
              <p:nvPr/>
            </p:nvSpPr>
            <p:spPr>
              <a:xfrm>
                <a:off x="-3861958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7" name="Google Shape;11537;g3acbb144eea_1_6349">
                <a:extLst>
                  <a:ext uri="{FF2B5EF4-FFF2-40B4-BE49-F238E27FC236}">
                    <a16:creationId xmlns:a16="http://schemas.microsoft.com/office/drawing/2014/main" id="{815D6437-83A4-BFB4-2CC3-A2130DA9CCD5}"/>
                  </a:ext>
                </a:extLst>
              </p:cNvPr>
              <p:cNvSpPr/>
              <p:nvPr/>
            </p:nvSpPr>
            <p:spPr>
              <a:xfrm>
                <a:off x="-3799145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8" name="Google Shape;11538;g3acbb144eea_1_6349">
                <a:extLst>
                  <a:ext uri="{FF2B5EF4-FFF2-40B4-BE49-F238E27FC236}">
                    <a16:creationId xmlns:a16="http://schemas.microsoft.com/office/drawing/2014/main" id="{FB00C392-7ADF-00A1-9DB6-A8848217A77D}"/>
                  </a:ext>
                </a:extLst>
              </p:cNvPr>
              <p:cNvSpPr/>
              <p:nvPr/>
            </p:nvSpPr>
            <p:spPr>
              <a:xfrm>
                <a:off x="-3736264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9" name="Google Shape;11539;g3acbb144eea_1_6349">
                <a:extLst>
                  <a:ext uri="{FF2B5EF4-FFF2-40B4-BE49-F238E27FC236}">
                    <a16:creationId xmlns:a16="http://schemas.microsoft.com/office/drawing/2014/main" id="{18A0EF57-5A16-8A1E-D216-9D1379BA2C16}"/>
                  </a:ext>
                </a:extLst>
              </p:cNvPr>
              <p:cNvSpPr/>
              <p:nvPr/>
            </p:nvSpPr>
            <p:spPr>
              <a:xfrm>
                <a:off x="-3673451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0" name="Google Shape;11540;g3acbb144eea_1_6349">
                <a:extLst>
                  <a:ext uri="{FF2B5EF4-FFF2-40B4-BE49-F238E27FC236}">
                    <a16:creationId xmlns:a16="http://schemas.microsoft.com/office/drawing/2014/main" id="{FB4FAB89-79AB-A986-AA85-16CB8A322902}"/>
                  </a:ext>
                </a:extLst>
              </p:cNvPr>
              <p:cNvSpPr/>
              <p:nvPr/>
            </p:nvSpPr>
            <p:spPr>
              <a:xfrm>
                <a:off x="-3610570" y="3041784"/>
                <a:ext cx="34800" cy="348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541" name="Google Shape;11541;g3acbb144eea_1_6349">
            <a:extLst>
              <a:ext uri="{FF2B5EF4-FFF2-40B4-BE49-F238E27FC236}">
                <a16:creationId xmlns:a16="http://schemas.microsoft.com/office/drawing/2014/main" id="{F5FC6F63-C560-5366-155A-E1E97B030593}"/>
              </a:ext>
            </a:extLst>
          </p:cNvPr>
          <p:cNvGrpSpPr/>
          <p:nvPr/>
        </p:nvGrpSpPr>
        <p:grpSpPr>
          <a:xfrm>
            <a:off x="1741727" y="3426144"/>
            <a:ext cx="1741800" cy="1713000"/>
            <a:chOff x="1741727" y="3426144"/>
            <a:chExt cx="1741800" cy="1713000"/>
          </a:xfrm>
        </p:grpSpPr>
        <p:sp>
          <p:nvSpPr>
            <p:cNvPr id="11542" name="Google Shape;11542;g3acbb144eea_1_6349">
              <a:extLst>
                <a:ext uri="{FF2B5EF4-FFF2-40B4-BE49-F238E27FC236}">
                  <a16:creationId xmlns:a16="http://schemas.microsoft.com/office/drawing/2014/main" id="{FBB847A0-67FF-7806-016E-B75421775019}"/>
                </a:ext>
              </a:extLst>
            </p:cNvPr>
            <p:cNvSpPr/>
            <p:nvPr/>
          </p:nvSpPr>
          <p:spPr>
            <a:xfrm>
              <a:off x="1741727" y="3426144"/>
              <a:ext cx="1741800" cy="1713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43" name="Google Shape;11543;g3acbb144eea_1_6349">
              <a:extLst>
                <a:ext uri="{FF2B5EF4-FFF2-40B4-BE49-F238E27FC236}">
                  <a16:creationId xmlns:a16="http://schemas.microsoft.com/office/drawing/2014/main" id="{0F47A2E5-9D97-66D3-CE42-A37D6841ADDB}"/>
                </a:ext>
              </a:extLst>
            </p:cNvPr>
            <p:cNvGrpSpPr/>
            <p:nvPr/>
          </p:nvGrpSpPr>
          <p:grpSpPr>
            <a:xfrm>
              <a:off x="2063456" y="3789488"/>
              <a:ext cx="1098333" cy="986304"/>
              <a:chOff x="9027056" y="368088"/>
              <a:chExt cx="1098333" cy="986304"/>
            </a:xfrm>
          </p:grpSpPr>
          <p:grpSp>
            <p:nvGrpSpPr>
              <p:cNvPr id="11544" name="Google Shape;11544;g3acbb144eea_1_6349">
                <a:extLst>
                  <a:ext uri="{FF2B5EF4-FFF2-40B4-BE49-F238E27FC236}">
                    <a16:creationId xmlns:a16="http://schemas.microsoft.com/office/drawing/2014/main" id="{99BBCD7B-F4EB-7828-38B5-2B346D594010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1545" name="Google Shape;11545;g3acbb144eea_1_6349">
                  <a:extLst>
                    <a:ext uri="{FF2B5EF4-FFF2-40B4-BE49-F238E27FC236}">
                      <a16:creationId xmlns:a16="http://schemas.microsoft.com/office/drawing/2014/main" id="{EAAD0027-51DF-90B4-6255-4D23F298FE52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g3acbb144eea_1_6349">
                  <a:extLst>
                    <a:ext uri="{FF2B5EF4-FFF2-40B4-BE49-F238E27FC236}">
                      <a16:creationId xmlns:a16="http://schemas.microsoft.com/office/drawing/2014/main" id="{113386BF-E433-5D54-E1E7-6C6D31693A1C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7" name="Google Shape;11547;g3acbb144eea_1_6349">
                  <a:extLst>
                    <a:ext uri="{FF2B5EF4-FFF2-40B4-BE49-F238E27FC236}">
                      <a16:creationId xmlns:a16="http://schemas.microsoft.com/office/drawing/2014/main" id="{BBD319FA-FAE0-12D3-44FC-4C9E0FE770EA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g3acbb144eea_1_6349">
                  <a:extLst>
                    <a:ext uri="{FF2B5EF4-FFF2-40B4-BE49-F238E27FC236}">
                      <a16:creationId xmlns:a16="http://schemas.microsoft.com/office/drawing/2014/main" id="{FCBEF520-6574-4DF3-0ECB-7A0B39135B8E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g3acbb144eea_1_6349">
                  <a:extLst>
                    <a:ext uri="{FF2B5EF4-FFF2-40B4-BE49-F238E27FC236}">
                      <a16:creationId xmlns:a16="http://schemas.microsoft.com/office/drawing/2014/main" id="{ADAC28D7-5CC8-AEB9-252A-F7AEA42A53B5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g3acbb144eea_1_6349">
                <a:extLst>
                  <a:ext uri="{FF2B5EF4-FFF2-40B4-BE49-F238E27FC236}">
                    <a16:creationId xmlns:a16="http://schemas.microsoft.com/office/drawing/2014/main" id="{24768854-0464-C118-45D4-62217131BD78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1551" name="Google Shape;11551;g3acbb144eea_1_6349">
                  <a:extLst>
                    <a:ext uri="{FF2B5EF4-FFF2-40B4-BE49-F238E27FC236}">
                      <a16:creationId xmlns:a16="http://schemas.microsoft.com/office/drawing/2014/main" id="{FB319221-E198-B27C-FE8B-C9B7D308220A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g3acbb144eea_1_6349">
                  <a:extLst>
                    <a:ext uri="{FF2B5EF4-FFF2-40B4-BE49-F238E27FC236}">
                      <a16:creationId xmlns:a16="http://schemas.microsoft.com/office/drawing/2014/main" id="{A6F20C8B-5FF1-793D-661D-66F192B24005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g3acbb144eea_1_6349">
                  <a:extLst>
                    <a:ext uri="{FF2B5EF4-FFF2-40B4-BE49-F238E27FC236}">
                      <a16:creationId xmlns:a16="http://schemas.microsoft.com/office/drawing/2014/main" id="{8269CF2F-62BA-0EDB-37DB-1240E25909B5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g3acbb144eea_1_6349">
                  <a:extLst>
                    <a:ext uri="{FF2B5EF4-FFF2-40B4-BE49-F238E27FC236}">
                      <a16:creationId xmlns:a16="http://schemas.microsoft.com/office/drawing/2014/main" id="{BCD77F0A-FCE7-535D-F93B-26245FBA6600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g3acbb144eea_1_6349">
                  <a:extLst>
                    <a:ext uri="{FF2B5EF4-FFF2-40B4-BE49-F238E27FC236}">
                      <a16:creationId xmlns:a16="http://schemas.microsoft.com/office/drawing/2014/main" id="{CFFA45F4-BC2D-E698-A33D-9EA516403E13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g3acbb144eea_1_6349">
                <a:extLst>
                  <a:ext uri="{FF2B5EF4-FFF2-40B4-BE49-F238E27FC236}">
                    <a16:creationId xmlns:a16="http://schemas.microsoft.com/office/drawing/2014/main" id="{63A6B27F-6AA4-A2A7-83F4-7CECF3351168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1557" name="Google Shape;11557;g3acbb144eea_1_6349">
                  <a:extLst>
                    <a:ext uri="{FF2B5EF4-FFF2-40B4-BE49-F238E27FC236}">
                      <a16:creationId xmlns:a16="http://schemas.microsoft.com/office/drawing/2014/main" id="{775AB52E-84D9-5392-2178-9EB84D85B3E5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g3acbb144eea_1_6349">
                  <a:extLst>
                    <a:ext uri="{FF2B5EF4-FFF2-40B4-BE49-F238E27FC236}">
                      <a16:creationId xmlns:a16="http://schemas.microsoft.com/office/drawing/2014/main" id="{1C86CE42-77BF-E607-BB03-BF352104E57B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g3acbb144eea_1_6349">
                  <a:extLst>
                    <a:ext uri="{FF2B5EF4-FFF2-40B4-BE49-F238E27FC236}">
                      <a16:creationId xmlns:a16="http://schemas.microsoft.com/office/drawing/2014/main" id="{7B88E83D-D03E-CA63-7240-3EA3BE505CFE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g3acbb144eea_1_6349">
                  <a:extLst>
                    <a:ext uri="{FF2B5EF4-FFF2-40B4-BE49-F238E27FC236}">
                      <a16:creationId xmlns:a16="http://schemas.microsoft.com/office/drawing/2014/main" id="{28F04349-0851-6C71-3C45-65B5AF8F80A5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g3acbb144eea_1_6349">
                  <a:extLst>
                    <a:ext uri="{FF2B5EF4-FFF2-40B4-BE49-F238E27FC236}">
                      <a16:creationId xmlns:a16="http://schemas.microsoft.com/office/drawing/2014/main" id="{1C0F1D32-7B65-CE88-C609-86EAAD65A2BF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g3acbb144eea_1_6349">
                <a:extLst>
                  <a:ext uri="{FF2B5EF4-FFF2-40B4-BE49-F238E27FC236}">
                    <a16:creationId xmlns:a16="http://schemas.microsoft.com/office/drawing/2014/main" id="{69CA622B-A27E-B23A-4FD0-9A703C81F00F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1563" name="Google Shape;11563;g3acbb144eea_1_6349">
                  <a:extLst>
                    <a:ext uri="{FF2B5EF4-FFF2-40B4-BE49-F238E27FC236}">
                      <a16:creationId xmlns:a16="http://schemas.microsoft.com/office/drawing/2014/main" id="{71F7F18D-DDA4-F094-29D0-AA132D4ED268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g3acbb144eea_1_6349">
                  <a:extLst>
                    <a:ext uri="{FF2B5EF4-FFF2-40B4-BE49-F238E27FC236}">
                      <a16:creationId xmlns:a16="http://schemas.microsoft.com/office/drawing/2014/main" id="{210A7A78-9C8E-CC4B-08FC-3EF2D53278BE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5" name="Google Shape;11565;g3acbb144eea_1_6349">
                  <a:extLst>
                    <a:ext uri="{FF2B5EF4-FFF2-40B4-BE49-F238E27FC236}">
                      <a16:creationId xmlns:a16="http://schemas.microsoft.com/office/drawing/2014/main" id="{7F773F54-320B-FD42-707E-589B46A8C0EE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6" name="Google Shape;11566;g3acbb144eea_1_6349">
                  <a:extLst>
                    <a:ext uri="{FF2B5EF4-FFF2-40B4-BE49-F238E27FC236}">
                      <a16:creationId xmlns:a16="http://schemas.microsoft.com/office/drawing/2014/main" id="{F5F4883B-FD09-5247-1366-BAD0B162FAAD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g3acbb144eea_1_6349">
                  <a:extLst>
                    <a:ext uri="{FF2B5EF4-FFF2-40B4-BE49-F238E27FC236}">
                      <a16:creationId xmlns:a16="http://schemas.microsoft.com/office/drawing/2014/main" id="{3E13A0F2-20FD-2ACB-55C6-71085310C2D2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568" name="Google Shape;11568;g3acbb144eea_1_6349">
            <a:extLst>
              <a:ext uri="{FF2B5EF4-FFF2-40B4-BE49-F238E27FC236}">
                <a16:creationId xmlns:a16="http://schemas.microsoft.com/office/drawing/2014/main" id="{8652EAE3-50A0-0A3A-EAB9-F82B028D1C16}"/>
              </a:ext>
            </a:extLst>
          </p:cNvPr>
          <p:cNvGrpSpPr/>
          <p:nvPr/>
        </p:nvGrpSpPr>
        <p:grpSpPr>
          <a:xfrm>
            <a:off x="0" y="3426144"/>
            <a:ext cx="1741800" cy="1713000"/>
            <a:chOff x="0" y="3426144"/>
            <a:chExt cx="1741800" cy="1713000"/>
          </a:xfrm>
        </p:grpSpPr>
        <p:sp>
          <p:nvSpPr>
            <p:cNvPr id="11569" name="Google Shape;11569;g3acbb144eea_1_6349">
              <a:extLst>
                <a:ext uri="{FF2B5EF4-FFF2-40B4-BE49-F238E27FC236}">
                  <a16:creationId xmlns:a16="http://schemas.microsoft.com/office/drawing/2014/main" id="{1146E0D7-E612-B664-8AE8-7DBEAE79857F}"/>
                </a:ext>
              </a:extLst>
            </p:cNvPr>
            <p:cNvSpPr/>
            <p:nvPr/>
          </p:nvSpPr>
          <p:spPr>
            <a:xfrm>
              <a:off x="0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70" name="Google Shape;11570;g3acbb144eea_1_6349">
              <a:extLst>
                <a:ext uri="{FF2B5EF4-FFF2-40B4-BE49-F238E27FC236}">
                  <a16:creationId xmlns:a16="http://schemas.microsoft.com/office/drawing/2014/main" id="{B5496A5E-72CF-F157-A965-0D2F8A55E99A}"/>
                </a:ext>
              </a:extLst>
            </p:cNvPr>
            <p:cNvGrpSpPr/>
            <p:nvPr/>
          </p:nvGrpSpPr>
          <p:grpSpPr>
            <a:xfrm>
              <a:off x="338006" y="3967790"/>
              <a:ext cx="1082076" cy="793607"/>
              <a:chOff x="-6462744" y="3967523"/>
              <a:chExt cx="690408" cy="506353"/>
            </a:xfrm>
          </p:grpSpPr>
          <p:grpSp>
            <p:nvGrpSpPr>
              <p:cNvPr id="11571" name="Google Shape;11571;g3acbb144eea_1_6349">
                <a:extLst>
                  <a:ext uri="{FF2B5EF4-FFF2-40B4-BE49-F238E27FC236}">
                    <a16:creationId xmlns:a16="http://schemas.microsoft.com/office/drawing/2014/main" id="{813C4532-1157-A971-925B-F9859A3C7B88}"/>
                  </a:ext>
                </a:extLst>
              </p:cNvPr>
              <p:cNvGrpSpPr/>
              <p:nvPr/>
            </p:nvGrpSpPr>
            <p:grpSpPr>
              <a:xfrm>
                <a:off x="-6462744" y="3967523"/>
                <a:ext cx="690407" cy="506353"/>
                <a:chOff x="-6462744" y="3967523"/>
                <a:chExt cx="690407" cy="506353"/>
              </a:xfrm>
            </p:grpSpPr>
            <p:grpSp>
              <p:nvGrpSpPr>
                <p:cNvPr id="11572" name="Google Shape;11572;g3acbb144eea_1_6349">
                  <a:extLst>
                    <a:ext uri="{FF2B5EF4-FFF2-40B4-BE49-F238E27FC236}">
                      <a16:creationId xmlns:a16="http://schemas.microsoft.com/office/drawing/2014/main" id="{C0370635-8C9A-7099-924B-6D0E9206D6F8}"/>
                    </a:ext>
                  </a:extLst>
                </p:cNvPr>
                <p:cNvGrpSpPr/>
                <p:nvPr/>
              </p:nvGrpSpPr>
              <p:grpSpPr>
                <a:xfrm>
                  <a:off x="-6461327" y="4118248"/>
                  <a:ext cx="681099" cy="100800"/>
                  <a:chOff x="-6461327" y="4118248"/>
                  <a:chExt cx="681099" cy="100800"/>
                </a:xfrm>
              </p:grpSpPr>
              <p:sp>
                <p:nvSpPr>
                  <p:cNvPr id="11573" name="Google Shape;11573;g3acbb144eea_1_6349">
                    <a:extLst>
                      <a:ext uri="{FF2B5EF4-FFF2-40B4-BE49-F238E27FC236}">
                        <a16:creationId xmlns:a16="http://schemas.microsoft.com/office/drawing/2014/main" id="{A3760BA7-66C0-BAB7-FB51-CB8CE0EE8CB3}"/>
                      </a:ext>
                    </a:extLst>
                  </p:cNvPr>
                  <p:cNvSpPr/>
                  <p:nvPr/>
                </p:nvSpPr>
                <p:spPr>
                  <a:xfrm>
                    <a:off x="-6461327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4" name="Google Shape;11574;g3acbb144eea_1_6349">
                    <a:extLst>
                      <a:ext uri="{FF2B5EF4-FFF2-40B4-BE49-F238E27FC236}">
                        <a16:creationId xmlns:a16="http://schemas.microsoft.com/office/drawing/2014/main" id="{96DFFE36-232F-7E2A-676B-E64628ED1781}"/>
                      </a:ext>
                    </a:extLst>
                  </p:cNvPr>
                  <p:cNvSpPr/>
                  <p:nvPr/>
                </p:nvSpPr>
                <p:spPr>
                  <a:xfrm>
                    <a:off x="-6360461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5" name="Google Shape;11575;g3acbb144eea_1_6349">
                    <a:extLst>
                      <a:ext uri="{FF2B5EF4-FFF2-40B4-BE49-F238E27FC236}">
                        <a16:creationId xmlns:a16="http://schemas.microsoft.com/office/drawing/2014/main" id="{9E4353F0-BEC4-88A7-891A-21CCC4F25E62}"/>
                      </a:ext>
                    </a:extLst>
                  </p:cNvPr>
                  <p:cNvSpPr/>
                  <p:nvPr/>
                </p:nvSpPr>
                <p:spPr>
                  <a:xfrm>
                    <a:off x="-6259595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6" name="Google Shape;11576;g3acbb144eea_1_6349">
                    <a:extLst>
                      <a:ext uri="{FF2B5EF4-FFF2-40B4-BE49-F238E27FC236}">
                        <a16:creationId xmlns:a16="http://schemas.microsoft.com/office/drawing/2014/main" id="{0F74A58D-2977-B213-1128-BC95E4B78882}"/>
                      </a:ext>
                    </a:extLst>
                  </p:cNvPr>
                  <p:cNvSpPr/>
                  <p:nvPr/>
                </p:nvSpPr>
                <p:spPr>
                  <a:xfrm>
                    <a:off x="-6158730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7" name="Google Shape;11577;g3acbb144eea_1_6349">
                    <a:extLst>
                      <a:ext uri="{FF2B5EF4-FFF2-40B4-BE49-F238E27FC236}">
                        <a16:creationId xmlns:a16="http://schemas.microsoft.com/office/drawing/2014/main" id="{4724449F-8EB3-B7CA-7D36-70EADD119DD3}"/>
                      </a:ext>
                    </a:extLst>
                  </p:cNvPr>
                  <p:cNvSpPr/>
                  <p:nvPr/>
                </p:nvSpPr>
                <p:spPr>
                  <a:xfrm>
                    <a:off x="-6057864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8" name="Google Shape;11578;g3acbb144eea_1_6349">
                    <a:extLst>
                      <a:ext uri="{FF2B5EF4-FFF2-40B4-BE49-F238E27FC236}">
                        <a16:creationId xmlns:a16="http://schemas.microsoft.com/office/drawing/2014/main" id="{B19D6735-1D2E-5863-BD1E-A87B1EEEFB65}"/>
                      </a:ext>
                    </a:extLst>
                  </p:cNvPr>
                  <p:cNvSpPr/>
                  <p:nvPr/>
                </p:nvSpPr>
                <p:spPr>
                  <a:xfrm>
                    <a:off x="-595699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79" name="Google Shape;11579;g3acbb144eea_1_6349">
                    <a:extLst>
                      <a:ext uri="{FF2B5EF4-FFF2-40B4-BE49-F238E27FC236}">
                        <a16:creationId xmlns:a16="http://schemas.microsoft.com/office/drawing/2014/main" id="{F3AFE4EF-07E5-7547-1C03-1D87DBFF354E}"/>
                      </a:ext>
                    </a:extLst>
                  </p:cNvPr>
                  <p:cNvSpPr/>
                  <p:nvPr/>
                </p:nvSpPr>
                <p:spPr>
                  <a:xfrm>
                    <a:off x="-5881028" y="411824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0" name="Google Shape;11580;g3acbb144eea_1_6349">
                  <a:extLst>
                    <a:ext uri="{FF2B5EF4-FFF2-40B4-BE49-F238E27FC236}">
                      <a16:creationId xmlns:a16="http://schemas.microsoft.com/office/drawing/2014/main" id="{60CBB951-B56C-0DBB-2F26-60E1964B04E5}"/>
                    </a:ext>
                  </a:extLst>
                </p:cNvPr>
                <p:cNvGrpSpPr/>
                <p:nvPr/>
              </p:nvGrpSpPr>
              <p:grpSpPr>
                <a:xfrm>
                  <a:off x="-6415111" y="4064813"/>
                  <a:ext cx="580301" cy="100800"/>
                  <a:chOff x="-6415111" y="4064813"/>
                  <a:chExt cx="580301" cy="100800"/>
                </a:xfrm>
              </p:grpSpPr>
              <p:sp>
                <p:nvSpPr>
                  <p:cNvPr id="11581" name="Google Shape;11581;g3acbb144eea_1_6349">
                    <a:extLst>
                      <a:ext uri="{FF2B5EF4-FFF2-40B4-BE49-F238E27FC236}">
                        <a16:creationId xmlns:a16="http://schemas.microsoft.com/office/drawing/2014/main" id="{E7AC3C9F-0090-7F84-8114-02A55E40B6FE}"/>
                      </a:ext>
                    </a:extLst>
                  </p:cNvPr>
                  <p:cNvSpPr/>
                  <p:nvPr/>
                </p:nvSpPr>
                <p:spPr>
                  <a:xfrm>
                    <a:off x="-6314245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2" name="Google Shape;11582;g3acbb144eea_1_6349">
                    <a:extLst>
                      <a:ext uri="{FF2B5EF4-FFF2-40B4-BE49-F238E27FC236}">
                        <a16:creationId xmlns:a16="http://schemas.microsoft.com/office/drawing/2014/main" id="{3A4A5F6D-4978-9433-CE67-DA27C5DB9730}"/>
                      </a:ext>
                    </a:extLst>
                  </p:cNvPr>
                  <p:cNvSpPr/>
                  <p:nvPr/>
                </p:nvSpPr>
                <p:spPr>
                  <a:xfrm>
                    <a:off x="-6415111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3" name="Google Shape;11583;g3acbb144eea_1_6349">
                    <a:extLst>
                      <a:ext uri="{FF2B5EF4-FFF2-40B4-BE49-F238E27FC236}">
                        <a16:creationId xmlns:a16="http://schemas.microsoft.com/office/drawing/2014/main" id="{1D3423D8-28B9-AA96-5249-F242E939E6D3}"/>
                      </a:ext>
                    </a:extLst>
                  </p:cNvPr>
                  <p:cNvSpPr/>
                  <p:nvPr/>
                </p:nvSpPr>
                <p:spPr>
                  <a:xfrm>
                    <a:off x="-6213379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4" name="Google Shape;11584;g3acbb144eea_1_6349">
                    <a:extLst>
                      <a:ext uri="{FF2B5EF4-FFF2-40B4-BE49-F238E27FC236}">
                        <a16:creationId xmlns:a16="http://schemas.microsoft.com/office/drawing/2014/main" id="{2674627B-B37F-7B94-74C4-3EA00767D29C}"/>
                      </a:ext>
                    </a:extLst>
                  </p:cNvPr>
                  <p:cNvSpPr/>
                  <p:nvPr/>
                </p:nvSpPr>
                <p:spPr>
                  <a:xfrm>
                    <a:off x="-6112513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5" name="Google Shape;11585;g3acbb144eea_1_6349">
                    <a:extLst>
                      <a:ext uri="{FF2B5EF4-FFF2-40B4-BE49-F238E27FC236}">
                        <a16:creationId xmlns:a16="http://schemas.microsoft.com/office/drawing/2014/main" id="{01417C55-AC1B-468F-B7D1-3FD4A9D45A9C}"/>
                      </a:ext>
                    </a:extLst>
                  </p:cNvPr>
                  <p:cNvSpPr/>
                  <p:nvPr/>
                </p:nvSpPr>
                <p:spPr>
                  <a:xfrm>
                    <a:off x="-6011648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6" name="Google Shape;11586;g3acbb144eea_1_6349">
                    <a:extLst>
                      <a:ext uri="{FF2B5EF4-FFF2-40B4-BE49-F238E27FC236}">
                        <a16:creationId xmlns:a16="http://schemas.microsoft.com/office/drawing/2014/main" id="{9D6E373B-1BE3-43AE-92B0-045832431C1B}"/>
                      </a:ext>
                    </a:extLst>
                  </p:cNvPr>
                  <p:cNvSpPr/>
                  <p:nvPr/>
                </p:nvSpPr>
                <p:spPr>
                  <a:xfrm>
                    <a:off x="-5935610" y="406481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87" name="Google Shape;11587;g3acbb144eea_1_6349">
                  <a:extLst>
                    <a:ext uri="{FF2B5EF4-FFF2-40B4-BE49-F238E27FC236}">
                      <a16:creationId xmlns:a16="http://schemas.microsoft.com/office/drawing/2014/main" id="{57826DCC-4EEB-2394-69F6-5384E4B34DF6}"/>
                    </a:ext>
                  </a:extLst>
                </p:cNvPr>
                <p:cNvGrpSpPr/>
                <p:nvPr/>
              </p:nvGrpSpPr>
              <p:grpSpPr>
                <a:xfrm>
                  <a:off x="-6344066" y="3967523"/>
                  <a:ext cx="436322" cy="162129"/>
                  <a:chOff x="-6344066" y="3967523"/>
                  <a:chExt cx="436322" cy="162129"/>
                </a:xfrm>
              </p:grpSpPr>
              <p:sp>
                <p:nvSpPr>
                  <p:cNvPr id="11588" name="Google Shape;11588;g3acbb144eea_1_6349">
                    <a:extLst>
                      <a:ext uri="{FF2B5EF4-FFF2-40B4-BE49-F238E27FC236}">
                        <a16:creationId xmlns:a16="http://schemas.microsoft.com/office/drawing/2014/main" id="{A39BB26E-2E4C-250E-30C0-AE3CF76605BC}"/>
                      </a:ext>
                    </a:extLst>
                  </p:cNvPr>
                  <p:cNvSpPr/>
                  <p:nvPr/>
                </p:nvSpPr>
                <p:spPr>
                  <a:xfrm>
                    <a:off x="-6344066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89" name="Google Shape;11589;g3acbb144eea_1_6349">
                    <a:extLst>
                      <a:ext uri="{FF2B5EF4-FFF2-40B4-BE49-F238E27FC236}">
                        <a16:creationId xmlns:a16="http://schemas.microsoft.com/office/drawing/2014/main" id="{204A2DBD-3A2B-DC4A-7D39-0FDA47207067}"/>
                      </a:ext>
                    </a:extLst>
                  </p:cNvPr>
                  <p:cNvSpPr/>
                  <p:nvPr/>
                </p:nvSpPr>
                <p:spPr>
                  <a:xfrm>
                    <a:off x="-6264790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0" name="Google Shape;11590;g3acbb144eea_1_6349">
                    <a:extLst>
                      <a:ext uri="{FF2B5EF4-FFF2-40B4-BE49-F238E27FC236}">
                        <a16:creationId xmlns:a16="http://schemas.microsoft.com/office/drawing/2014/main" id="{312DD39D-C0E7-6ADC-8D1B-B2C2ED887F60}"/>
                      </a:ext>
                    </a:extLst>
                  </p:cNvPr>
                  <p:cNvSpPr/>
                  <p:nvPr/>
                </p:nvSpPr>
                <p:spPr>
                  <a:xfrm>
                    <a:off x="-6087887" y="3994038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1" name="Google Shape;11591;g3acbb144eea_1_6349">
                    <a:extLst>
                      <a:ext uri="{FF2B5EF4-FFF2-40B4-BE49-F238E27FC236}">
                        <a16:creationId xmlns:a16="http://schemas.microsoft.com/office/drawing/2014/main" id="{E84A1353-952E-AB11-154B-F9B6CC00977E}"/>
                      </a:ext>
                    </a:extLst>
                  </p:cNvPr>
                  <p:cNvSpPr/>
                  <p:nvPr/>
                </p:nvSpPr>
                <p:spPr>
                  <a:xfrm>
                    <a:off x="-6174720" y="396752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2" name="Google Shape;11592;g3acbb144eea_1_6349">
                    <a:extLst>
                      <a:ext uri="{FF2B5EF4-FFF2-40B4-BE49-F238E27FC236}">
                        <a16:creationId xmlns:a16="http://schemas.microsoft.com/office/drawing/2014/main" id="{EB462426-1D93-FF34-3921-CF46816534FB}"/>
                      </a:ext>
                    </a:extLst>
                  </p:cNvPr>
                  <p:cNvSpPr/>
                  <p:nvPr/>
                </p:nvSpPr>
                <p:spPr>
                  <a:xfrm>
                    <a:off x="-6008544" y="402885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3" name="Google Shape;11593;g3acbb144eea_1_6349">
                    <a:extLst>
                      <a:ext uri="{FF2B5EF4-FFF2-40B4-BE49-F238E27FC236}">
                        <a16:creationId xmlns:a16="http://schemas.microsoft.com/office/drawing/2014/main" id="{FB7D9566-FF5E-9836-42E7-DA1D9C2CFDC1}"/>
                      </a:ext>
                    </a:extLst>
                  </p:cNvPr>
                  <p:cNvSpPr/>
                  <p:nvPr/>
                </p:nvSpPr>
                <p:spPr>
                  <a:xfrm>
                    <a:off x="-6163925" y="4008949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594" name="Google Shape;11594;g3acbb144eea_1_6349">
                  <a:extLst>
                    <a:ext uri="{FF2B5EF4-FFF2-40B4-BE49-F238E27FC236}">
                      <a16:creationId xmlns:a16="http://schemas.microsoft.com/office/drawing/2014/main" id="{75B350EA-E213-BA5C-B1D2-2E01E153B325}"/>
                    </a:ext>
                  </a:extLst>
                </p:cNvPr>
                <p:cNvGrpSpPr/>
                <p:nvPr/>
              </p:nvGrpSpPr>
              <p:grpSpPr>
                <a:xfrm>
                  <a:off x="-6242526" y="4035802"/>
                  <a:ext cx="262995" cy="114091"/>
                  <a:chOff x="-6242526" y="4035802"/>
                  <a:chExt cx="262995" cy="114091"/>
                </a:xfrm>
              </p:grpSpPr>
              <p:sp>
                <p:nvSpPr>
                  <p:cNvPr id="11595" name="Google Shape;11595;g3acbb144eea_1_6349">
                    <a:extLst>
                      <a:ext uri="{FF2B5EF4-FFF2-40B4-BE49-F238E27FC236}">
                        <a16:creationId xmlns:a16="http://schemas.microsoft.com/office/drawing/2014/main" id="{9F8E81B4-DB4E-FA21-6FA6-EBDA5D15C116}"/>
                      </a:ext>
                    </a:extLst>
                  </p:cNvPr>
                  <p:cNvSpPr/>
                  <p:nvPr/>
                </p:nvSpPr>
                <p:spPr>
                  <a:xfrm>
                    <a:off x="-6242526" y="4035802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596" name="Google Shape;11596;g3acbb144eea_1_6349">
                    <a:extLst>
                      <a:ext uri="{FF2B5EF4-FFF2-40B4-BE49-F238E27FC236}">
                        <a16:creationId xmlns:a16="http://schemas.microsoft.com/office/drawing/2014/main" id="{341773E7-CD51-5F4E-6FC9-2DAE955EC8F7}"/>
                      </a:ext>
                    </a:extLst>
                  </p:cNvPr>
                  <p:cNvSpPr/>
                  <p:nvPr/>
                </p:nvSpPr>
                <p:spPr>
                  <a:xfrm>
                    <a:off x="-6080331" y="4049093"/>
                    <a:ext cx="100800" cy="100800"/>
                  </a:xfrm>
                  <a:prstGeom prst="ellipse">
                    <a:avLst/>
                  </a:prstGeom>
                  <a:solidFill>
                    <a:srgbClr val="FF394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endParaRPr sz="180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597" name="Google Shape;11597;g3acbb144eea_1_6349">
                  <a:extLst>
                    <a:ext uri="{FF2B5EF4-FFF2-40B4-BE49-F238E27FC236}">
                      <a16:creationId xmlns:a16="http://schemas.microsoft.com/office/drawing/2014/main" id="{5B12442A-393B-C266-BE41-F538B0402310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690407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407" h="325199" extrusionOk="0">
                      <a:moveTo>
                        <a:pt x="490700" y="313122"/>
                      </a:moveTo>
                      <a:cubicBezTo>
                        <a:pt x="608635" y="258203"/>
                        <a:pt x="690408" y="138648"/>
                        <a:pt x="690408" y="0"/>
                      </a:cubicBez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434903" y="325199"/>
                      </a:lnTo>
                      <a:cubicBezTo>
                        <a:pt x="454132" y="325199"/>
                        <a:pt x="473226" y="321286"/>
                        <a:pt x="490700" y="313122"/>
                      </a:cubicBezTo>
                      <a:close/>
                    </a:path>
                  </a:pathLst>
                </a:custGeom>
                <a:solidFill>
                  <a:srgbClr val="F2BD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g3acbb144eea_1_6349">
                <a:extLst>
                  <a:ext uri="{FF2B5EF4-FFF2-40B4-BE49-F238E27FC236}">
                    <a16:creationId xmlns:a16="http://schemas.microsoft.com/office/drawing/2014/main" id="{2D1BF589-AE31-EDDA-1D7F-406D6EFF901B}"/>
                  </a:ext>
                </a:extLst>
              </p:cNvPr>
              <p:cNvGrpSpPr/>
              <p:nvPr/>
            </p:nvGrpSpPr>
            <p:grpSpPr>
              <a:xfrm>
                <a:off x="-6462744" y="4148677"/>
                <a:ext cx="690408" cy="325199"/>
                <a:chOff x="-6462744" y="4148677"/>
                <a:chExt cx="690408" cy="325199"/>
              </a:xfrm>
            </p:grpSpPr>
            <p:sp>
              <p:nvSpPr>
                <p:cNvPr id="11599" name="Google Shape;11599;g3acbb144eea_1_6349">
                  <a:extLst>
                    <a:ext uri="{FF2B5EF4-FFF2-40B4-BE49-F238E27FC236}">
                      <a16:creationId xmlns:a16="http://schemas.microsoft.com/office/drawing/2014/main" id="{B2B93C6B-172C-A272-CDC1-07553282965B}"/>
                    </a:ext>
                  </a:extLst>
                </p:cNvPr>
                <p:cNvSpPr/>
                <p:nvPr/>
              </p:nvSpPr>
              <p:spPr>
                <a:xfrm>
                  <a:off x="-6144696" y="4148677"/>
                  <a:ext cx="372360" cy="3251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60" h="325199" extrusionOk="0">
                      <a:moveTo>
                        <a:pt x="247948" y="0"/>
                      </a:moveTo>
                      <a:cubicBezTo>
                        <a:pt x="247948" y="138648"/>
                        <a:pt x="166176" y="258203"/>
                        <a:pt x="48240" y="313122"/>
                      </a:cubicBezTo>
                      <a:cubicBezTo>
                        <a:pt x="33059" y="320206"/>
                        <a:pt x="16665" y="324120"/>
                        <a:pt x="0" y="324997"/>
                      </a:cubicBezTo>
                      <a:lnTo>
                        <a:pt x="116856" y="325199"/>
                      </a:lnTo>
                      <a:cubicBezTo>
                        <a:pt x="136084" y="325199"/>
                        <a:pt x="155178" y="321286"/>
                        <a:pt x="172652" y="313122"/>
                      </a:cubicBezTo>
                      <a:cubicBezTo>
                        <a:pt x="290588" y="258203"/>
                        <a:pt x="372360" y="138648"/>
                        <a:pt x="372360" y="0"/>
                      </a:cubicBezTo>
                      <a:lnTo>
                        <a:pt x="247948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g3acbb144eea_1_6349">
                  <a:extLst>
                    <a:ext uri="{FF2B5EF4-FFF2-40B4-BE49-F238E27FC236}">
                      <a16:creationId xmlns:a16="http://schemas.microsoft.com/office/drawing/2014/main" id="{364D033D-821C-FE28-571B-9938BFF181FC}"/>
                    </a:ext>
                  </a:extLst>
                </p:cNvPr>
                <p:cNvSpPr/>
                <p:nvPr/>
              </p:nvSpPr>
              <p:spPr>
                <a:xfrm>
                  <a:off x="-6462744" y="4148677"/>
                  <a:ext cx="565995" cy="324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995" h="324996" extrusionOk="0">
                      <a:moveTo>
                        <a:pt x="565995" y="0"/>
                      </a:moveTo>
                      <a:lnTo>
                        <a:pt x="0" y="0"/>
                      </a:lnTo>
                      <a:cubicBezTo>
                        <a:pt x="0" y="138243"/>
                        <a:pt x="81300" y="257528"/>
                        <a:pt x="198628" y="312650"/>
                      </a:cubicBezTo>
                      <a:cubicBezTo>
                        <a:pt x="216035" y="320814"/>
                        <a:pt x="235128" y="324862"/>
                        <a:pt x="254357" y="324862"/>
                      </a:cubicBezTo>
                      <a:lnTo>
                        <a:pt x="317980" y="324997"/>
                      </a:lnTo>
                      <a:cubicBezTo>
                        <a:pt x="334645" y="324120"/>
                        <a:pt x="351107" y="320206"/>
                        <a:pt x="366220" y="313122"/>
                      </a:cubicBezTo>
                      <a:cubicBezTo>
                        <a:pt x="484156" y="258203"/>
                        <a:pt x="565928" y="138648"/>
                        <a:pt x="565928" y="0"/>
                      </a:cubicBezTo>
                      <a:close/>
                    </a:path>
                  </a:pathLst>
                </a:custGeom>
                <a:solidFill>
                  <a:srgbClr val="FFC60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1" name="Google Shape;11601;g3acbb144eea_1_6349">
            <a:extLst>
              <a:ext uri="{FF2B5EF4-FFF2-40B4-BE49-F238E27FC236}">
                <a16:creationId xmlns:a16="http://schemas.microsoft.com/office/drawing/2014/main" id="{5E1A16A9-3B9F-FDE6-97BF-D5CE985832A9}"/>
              </a:ext>
            </a:extLst>
          </p:cNvPr>
          <p:cNvGrpSpPr/>
          <p:nvPr/>
        </p:nvGrpSpPr>
        <p:grpSpPr>
          <a:xfrm>
            <a:off x="-2" y="1713071"/>
            <a:ext cx="1741800" cy="1713000"/>
            <a:chOff x="-3" y="1713071"/>
            <a:chExt cx="1741800" cy="1713000"/>
          </a:xfrm>
        </p:grpSpPr>
        <p:sp>
          <p:nvSpPr>
            <p:cNvPr id="11602" name="Google Shape;11602;g3acbb144eea_1_6349">
              <a:extLst>
                <a:ext uri="{FF2B5EF4-FFF2-40B4-BE49-F238E27FC236}">
                  <a16:creationId xmlns:a16="http://schemas.microsoft.com/office/drawing/2014/main" id="{488F3558-03BF-E2B8-DB16-55A0E2F8BD71}"/>
                </a:ext>
              </a:extLst>
            </p:cNvPr>
            <p:cNvSpPr/>
            <p:nvPr/>
          </p:nvSpPr>
          <p:spPr>
            <a:xfrm>
              <a:off x="-3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03" name="Google Shape;11603;g3acbb144eea_1_6349">
              <a:extLst>
                <a:ext uri="{FF2B5EF4-FFF2-40B4-BE49-F238E27FC236}">
                  <a16:creationId xmlns:a16="http://schemas.microsoft.com/office/drawing/2014/main" id="{7B63ADC4-7F3C-CC99-D771-A13815DCF426}"/>
                </a:ext>
              </a:extLst>
            </p:cNvPr>
            <p:cNvGrpSpPr/>
            <p:nvPr/>
          </p:nvGrpSpPr>
          <p:grpSpPr>
            <a:xfrm>
              <a:off x="293479" y="1952625"/>
              <a:ext cx="1162050" cy="1170198"/>
              <a:chOff x="3769889" y="1952625"/>
              <a:chExt cx="1162050" cy="1170198"/>
            </a:xfrm>
          </p:grpSpPr>
          <p:sp>
            <p:nvSpPr>
              <p:cNvPr id="11604" name="Google Shape;11604;g3acbb144eea_1_6349">
                <a:extLst>
                  <a:ext uri="{FF2B5EF4-FFF2-40B4-BE49-F238E27FC236}">
                    <a16:creationId xmlns:a16="http://schemas.microsoft.com/office/drawing/2014/main" id="{ABB29E5F-1197-8349-2E5F-74730006D695}"/>
                  </a:ext>
                </a:extLst>
              </p:cNvPr>
              <p:cNvSpPr/>
              <p:nvPr/>
            </p:nvSpPr>
            <p:spPr>
              <a:xfrm>
                <a:off x="4586710" y="2314257"/>
                <a:ext cx="11641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1641" h="5926" extrusionOk="0">
                    <a:moveTo>
                      <a:pt x="0" y="0"/>
                    </a:moveTo>
                    <a:cubicBezTo>
                      <a:pt x="3916" y="1905"/>
                      <a:pt x="7832" y="3916"/>
                      <a:pt x="11641" y="5927"/>
                    </a:cubicBezTo>
                    <a:cubicBezTo>
                      <a:pt x="7726" y="3916"/>
                      <a:pt x="3916" y="190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5" name="Google Shape;11605;g3acbb144eea_1_6349">
                <a:extLst>
                  <a:ext uri="{FF2B5EF4-FFF2-40B4-BE49-F238E27FC236}">
                    <a16:creationId xmlns:a16="http://schemas.microsoft.com/office/drawing/2014/main" id="{2B67D54D-D295-5ACB-209B-AB36244342FF}"/>
                  </a:ext>
                </a:extLst>
              </p:cNvPr>
              <p:cNvSpPr/>
              <p:nvPr/>
            </p:nvSpPr>
            <p:spPr>
              <a:xfrm>
                <a:off x="4609147" y="2325581"/>
                <a:ext cx="12170" cy="6773"/>
              </a:xfrm>
              <a:custGeom>
                <a:avLst/>
                <a:gdLst/>
                <a:ahLst/>
                <a:cxnLst/>
                <a:rect l="l" t="t" r="r" b="b"/>
                <a:pathLst>
                  <a:path w="12170" h="6773" extrusionOk="0">
                    <a:moveTo>
                      <a:pt x="0" y="0"/>
                    </a:moveTo>
                    <a:cubicBezTo>
                      <a:pt x="4127" y="2222"/>
                      <a:pt x="8149" y="4445"/>
                      <a:pt x="12171" y="6773"/>
                    </a:cubicBezTo>
                    <a:cubicBezTo>
                      <a:pt x="8149" y="4445"/>
                      <a:pt x="4127" y="222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6" name="Google Shape;11606;g3acbb144eea_1_6349">
                <a:extLst>
                  <a:ext uri="{FF2B5EF4-FFF2-40B4-BE49-F238E27FC236}">
                    <a16:creationId xmlns:a16="http://schemas.microsoft.com/office/drawing/2014/main" id="{6547CF9B-DC6C-7AAB-B6B6-C1ABCBCB553E}"/>
                  </a:ext>
                </a:extLst>
              </p:cNvPr>
              <p:cNvSpPr/>
              <p:nvPr/>
            </p:nvSpPr>
            <p:spPr>
              <a:xfrm>
                <a:off x="4630949" y="2337964"/>
                <a:ext cx="12276" cy="7620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7620" extrusionOk="0">
                    <a:moveTo>
                      <a:pt x="0" y="0"/>
                    </a:moveTo>
                    <a:cubicBezTo>
                      <a:pt x="4127" y="2434"/>
                      <a:pt x="8255" y="4974"/>
                      <a:pt x="12277" y="7620"/>
                    </a:cubicBezTo>
                    <a:cubicBezTo>
                      <a:pt x="8149" y="5080"/>
                      <a:pt x="4127" y="254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7" name="Google Shape;11607;g3acbb144eea_1_6349">
                <a:extLst>
                  <a:ext uri="{FF2B5EF4-FFF2-40B4-BE49-F238E27FC236}">
                    <a16:creationId xmlns:a16="http://schemas.microsoft.com/office/drawing/2014/main" id="{CE19C984-766F-5B9B-A0DB-2075FD117284}"/>
                  </a:ext>
                </a:extLst>
              </p:cNvPr>
              <p:cNvSpPr/>
              <p:nvPr/>
            </p:nvSpPr>
            <p:spPr>
              <a:xfrm>
                <a:off x="4505430" y="2283142"/>
                <a:ext cx="1079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3175" extrusionOk="0">
                    <a:moveTo>
                      <a:pt x="0" y="0"/>
                    </a:moveTo>
                    <a:cubicBezTo>
                      <a:pt x="3598" y="1058"/>
                      <a:pt x="7197" y="2117"/>
                      <a:pt x="10795" y="3175"/>
                    </a:cubicBezTo>
                    <a:cubicBezTo>
                      <a:pt x="7197" y="2011"/>
                      <a:pt x="3598" y="1058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8" name="Google Shape;11608;g3acbb144eea_1_6349">
                <a:extLst>
                  <a:ext uri="{FF2B5EF4-FFF2-40B4-BE49-F238E27FC236}">
                    <a16:creationId xmlns:a16="http://schemas.microsoft.com/office/drawing/2014/main" id="{95996FAD-F06C-4D4C-99AD-F2BB31369B42}"/>
                  </a:ext>
                </a:extLst>
              </p:cNvPr>
              <p:cNvSpPr/>
              <p:nvPr/>
            </p:nvSpPr>
            <p:spPr>
              <a:xfrm>
                <a:off x="4530407" y="2291185"/>
                <a:ext cx="10265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3598" extrusionOk="0">
                    <a:moveTo>
                      <a:pt x="0" y="0"/>
                    </a:moveTo>
                    <a:cubicBezTo>
                      <a:pt x="3387" y="1164"/>
                      <a:pt x="6879" y="2328"/>
                      <a:pt x="10266" y="3598"/>
                    </a:cubicBezTo>
                    <a:cubicBezTo>
                      <a:pt x="6879" y="2328"/>
                      <a:pt x="3492" y="127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9" name="Google Shape;11609;g3acbb144eea_1_6349">
                <a:extLst>
                  <a:ext uri="{FF2B5EF4-FFF2-40B4-BE49-F238E27FC236}">
                    <a16:creationId xmlns:a16="http://schemas.microsoft.com/office/drawing/2014/main" id="{08001A26-A462-8CFD-8B08-B28082A0FBF1}"/>
                  </a:ext>
                </a:extLst>
              </p:cNvPr>
              <p:cNvSpPr/>
              <p:nvPr/>
            </p:nvSpPr>
            <p:spPr>
              <a:xfrm>
                <a:off x="4480242" y="2276369"/>
                <a:ext cx="11006" cy="2751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2751" extrusionOk="0">
                    <a:moveTo>
                      <a:pt x="0" y="0"/>
                    </a:moveTo>
                    <a:cubicBezTo>
                      <a:pt x="3704" y="952"/>
                      <a:pt x="7408" y="1799"/>
                      <a:pt x="11007" y="2752"/>
                    </a:cubicBezTo>
                    <a:cubicBezTo>
                      <a:pt x="7303" y="1799"/>
                      <a:pt x="3704" y="84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0" name="Google Shape;11610;g3acbb144eea_1_6349">
                <a:extLst>
                  <a:ext uri="{FF2B5EF4-FFF2-40B4-BE49-F238E27FC236}">
                    <a16:creationId xmlns:a16="http://schemas.microsoft.com/office/drawing/2014/main" id="{01425DAE-1E31-7A2F-C14E-20EDFA00380A}"/>
                  </a:ext>
                </a:extLst>
              </p:cNvPr>
              <p:cNvSpPr/>
              <p:nvPr/>
            </p:nvSpPr>
            <p:spPr>
              <a:xfrm>
                <a:off x="4454630" y="2270759"/>
                <a:ext cx="11112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11112" h="2328" extrusionOk="0">
                    <a:moveTo>
                      <a:pt x="0" y="0"/>
                    </a:moveTo>
                    <a:cubicBezTo>
                      <a:pt x="3704" y="741"/>
                      <a:pt x="7408" y="1482"/>
                      <a:pt x="11112" y="2328"/>
                    </a:cubicBezTo>
                    <a:cubicBezTo>
                      <a:pt x="7408" y="1482"/>
                      <a:pt x="3704" y="741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1" name="Google Shape;11611;g3acbb144eea_1_6349">
                <a:extLst>
                  <a:ext uri="{FF2B5EF4-FFF2-40B4-BE49-F238E27FC236}">
                    <a16:creationId xmlns:a16="http://schemas.microsoft.com/office/drawing/2014/main" id="{D854B924-3D81-83E9-6F3C-DDB75EA1A660}"/>
                  </a:ext>
                </a:extLst>
              </p:cNvPr>
              <p:cNvSpPr/>
              <p:nvPr/>
            </p:nvSpPr>
            <p:spPr>
              <a:xfrm>
                <a:off x="4651904" y="2351087"/>
                <a:ext cx="12382" cy="8360"/>
              </a:xfrm>
              <a:custGeom>
                <a:avLst/>
                <a:gdLst/>
                <a:ahLst/>
                <a:cxnLst/>
                <a:rect l="l" t="t" r="r" b="b"/>
                <a:pathLst>
                  <a:path w="12382" h="8360" extrusionOk="0">
                    <a:moveTo>
                      <a:pt x="0" y="0"/>
                    </a:moveTo>
                    <a:cubicBezTo>
                      <a:pt x="4128" y="2752"/>
                      <a:pt x="8361" y="5503"/>
                      <a:pt x="12383" y="8361"/>
                    </a:cubicBezTo>
                    <a:cubicBezTo>
                      <a:pt x="8255" y="5503"/>
                      <a:pt x="4128" y="2752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2" name="Google Shape;11612;g3acbb144eea_1_6349">
                <a:extLst>
                  <a:ext uri="{FF2B5EF4-FFF2-40B4-BE49-F238E27FC236}">
                    <a16:creationId xmlns:a16="http://schemas.microsoft.com/office/drawing/2014/main" id="{12BAEF9F-4F4B-FB8E-4730-511F65CFB47C}"/>
                  </a:ext>
                </a:extLst>
              </p:cNvPr>
              <p:cNvSpPr/>
              <p:nvPr/>
            </p:nvSpPr>
            <p:spPr>
              <a:xfrm>
                <a:off x="4691274" y="2379450"/>
                <a:ext cx="13229" cy="10689"/>
              </a:xfrm>
              <a:custGeom>
                <a:avLst/>
                <a:gdLst/>
                <a:ahLst/>
                <a:cxnLst/>
                <a:rect l="l" t="t" r="r" b="b"/>
                <a:pathLst>
                  <a:path w="13229" h="10689" extrusionOk="0">
                    <a:moveTo>
                      <a:pt x="0" y="0"/>
                    </a:moveTo>
                    <a:cubicBezTo>
                      <a:pt x="4445" y="3493"/>
                      <a:pt x="8890" y="7091"/>
                      <a:pt x="13229" y="10689"/>
                    </a:cubicBezTo>
                    <a:cubicBezTo>
                      <a:pt x="8890" y="6985"/>
                      <a:pt x="4445" y="349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3" name="Google Shape;11613;g3acbb144eea_1_6349">
                <a:extLst>
                  <a:ext uri="{FF2B5EF4-FFF2-40B4-BE49-F238E27FC236}">
                    <a16:creationId xmlns:a16="http://schemas.microsoft.com/office/drawing/2014/main" id="{2C899CBE-99D9-0039-0EAE-EA8261265725}"/>
                  </a:ext>
                </a:extLst>
              </p:cNvPr>
              <p:cNvSpPr/>
              <p:nvPr/>
            </p:nvSpPr>
            <p:spPr>
              <a:xfrm>
                <a:off x="4900083" y="2770610"/>
                <a:ext cx="1164" cy="1693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6933" extrusionOk="0">
                    <a:moveTo>
                      <a:pt x="0" y="0"/>
                    </a:moveTo>
                    <a:cubicBezTo>
                      <a:pt x="423" y="5609"/>
                      <a:pt x="847" y="11324"/>
                      <a:pt x="1164" y="16933"/>
                    </a:cubicBezTo>
                    <a:cubicBezTo>
                      <a:pt x="847" y="11218"/>
                      <a:pt x="423" y="560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4" name="Google Shape;11614;g3acbb144eea_1_6349">
                <a:extLst>
                  <a:ext uri="{FF2B5EF4-FFF2-40B4-BE49-F238E27FC236}">
                    <a16:creationId xmlns:a16="http://schemas.microsoft.com/office/drawing/2014/main" id="{113E24FA-4031-9B08-5EF1-368835185AA7}"/>
                  </a:ext>
                </a:extLst>
              </p:cNvPr>
              <p:cNvSpPr/>
              <p:nvPr/>
            </p:nvSpPr>
            <p:spPr>
              <a:xfrm>
                <a:off x="4672118" y="2365057"/>
                <a:ext cx="12700" cy="9419"/>
              </a:xfrm>
              <a:custGeom>
                <a:avLst/>
                <a:gdLst/>
                <a:ahLst/>
                <a:cxnLst/>
                <a:rect l="l" t="t" r="r" b="b"/>
                <a:pathLst>
                  <a:path w="12700" h="9419" extrusionOk="0">
                    <a:moveTo>
                      <a:pt x="0" y="0"/>
                    </a:moveTo>
                    <a:cubicBezTo>
                      <a:pt x="4233" y="3069"/>
                      <a:pt x="8467" y="6244"/>
                      <a:pt x="12700" y="9419"/>
                    </a:cubicBezTo>
                    <a:cubicBezTo>
                      <a:pt x="8572" y="6244"/>
                      <a:pt x="4339" y="306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5" name="Google Shape;11615;g3acbb144eea_1_6349">
                <a:extLst>
                  <a:ext uri="{FF2B5EF4-FFF2-40B4-BE49-F238E27FC236}">
                    <a16:creationId xmlns:a16="http://schemas.microsoft.com/office/drawing/2014/main" id="{E59939AF-4FAA-3318-1739-A94C803ED248}"/>
                  </a:ext>
                </a:extLst>
              </p:cNvPr>
              <p:cNvSpPr/>
              <p:nvPr/>
            </p:nvSpPr>
            <p:spPr>
              <a:xfrm>
                <a:off x="4826740" y="2535343"/>
                <a:ext cx="70061" cy="203623"/>
              </a:xfrm>
              <a:custGeom>
                <a:avLst/>
                <a:gdLst/>
                <a:ahLst/>
                <a:cxnLst/>
                <a:rect l="l" t="t" r="r" b="b"/>
                <a:pathLst>
                  <a:path w="70061" h="203623" extrusionOk="0">
                    <a:moveTo>
                      <a:pt x="70062" y="203623"/>
                    </a:moveTo>
                    <a:cubicBezTo>
                      <a:pt x="60113" y="130175"/>
                      <a:pt x="35877" y="61383"/>
                      <a:pt x="0" y="0"/>
                    </a:cubicBezTo>
                    <a:cubicBezTo>
                      <a:pt x="31856" y="54716"/>
                      <a:pt x="54716" y="115464"/>
                      <a:pt x="66251" y="180023"/>
                    </a:cubicBezTo>
                    <a:cubicBezTo>
                      <a:pt x="67627" y="187854"/>
                      <a:pt x="68897" y="195686"/>
                      <a:pt x="69956" y="20362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6" name="Google Shape;11616;g3acbb144eea_1_6349">
                <a:extLst>
                  <a:ext uri="{FF2B5EF4-FFF2-40B4-BE49-F238E27FC236}">
                    <a16:creationId xmlns:a16="http://schemas.microsoft.com/office/drawing/2014/main" id="{FE964003-18DD-0067-62A7-370C6332ED1C}"/>
                  </a:ext>
                </a:extLst>
              </p:cNvPr>
              <p:cNvSpPr/>
              <p:nvPr/>
            </p:nvSpPr>
            <p:spPr>
              <a:xfrm>
                <a:off x="4897014" y="2740871"/>
                <a:ext cx="2540" cy="22013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2013" extrusionOk="0">
                    <a:moveTo>
                      <a:pt x="0" y="0"/>
                    </a:moveTo>
                    <a:cubicBezTo>
                      <a:pt x="952" y="7303"/>
                      <a:pt x="1799" y="14605"/>
                      <a:pt x="2540" y="22013"/>
                    </a:cubicBezTo>
                    <a:cubicBezTo>
                      <a:pt x="1905" y="14605"/>
                      <a:pt x="952" y="7303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7" name="Google Shape;11617;g3acbb144eea_1_6349">
                <a:extLst>
                  <a:ext uri="{FF2B5EF4-FFF2-40B4-BE49-F238E27FC236}">
                    <a16:creationId xmlns:a16="http://schemas.microsoft.com/office/drawing/2014/main" id="{84B416DE-E523-E055-EAFC-A1DBEF490196}"/>
                  </a:ext>
                </a:extLst>
              </p:cNvPr>
              <p:cNvSpPr/>
              <p:nvPr/>
            </p:nvSpPr>
            <p:spPr>
              <a:xfrm>
                <a:off x="4895638" y="2842259"/>
                <a:ext cx="5609" cy="55668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55668" extrusionOk="0">
                    <a:moveTo>
                      <a:pt x="5609" y="0"/>
                    </a:moveTo>
                    <a:cubicBezTo>
                      <a:pt x="4657" y="18838"/>
                      <a:pt x="2752" y="37359"/>
                      <a:pt x="0" y="55668"/>
                    </a:cubicBezTo>
                    <a:cubicBezTo>
                      <a:pt x="2752" y="37359"/>
                      <a:pt x="4657" y="18838"/>
                      <a:pt x="5609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8" name="Google Shape;11618;g3acbb144eea_1_6349">
                <a:extLst>
                  <a:ext uri="{FF2B5EF4-FFF2-40B4-BE49-F238E27FC236}">
                    <a16:creationId xmlns:a16="http://schemas.microsoft.com/office/drawing/2014/main" id="{D40C2792-F511-B474-52BE-279CB7677C31}"/>
                  </a:ext>
                </a:extLst>
              </p:cNvPr>
              <p:cNvSpPr/>
              <p:nvPr/>
            </p:nvSpPr>
            <p:spPr>
              <a:xfrm>
                <a:off x="4814781" y="2515870"/>
                <a:ext cx="11747" cy="19261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19261" extrusionOk="0">
                    <a:moveTo>
                      <a:pt x="0" y="0"/>
                    </a:moveTo>
                    <a:cubicBezTo>
                      <a:pt x="4022" y="6350"/>
                      <a:pt x="7938" y="12700"/>
                      <a:pt x="11747" y="19262"/>
                    </a:cubicBezTo>
                    <a:cubicBezTo>
                      <a:pt x="7938" y="12806"/>
                      <a:pt x="4022" y="6350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9" name="Google Shape;11619;g3acbb144eea_1_6349">
                <a:extLst>
                  <a:ext uri="{FF2B5EF4-FFF2-40B4-BE49-F238E27FC236}">
                    <a16:creationId xmlns:a16="http://schemas.microsoft.com/office/drawing/2014/main" id="{4A0777FD-1237-2DD9-8DC3-BEA9DAE4AF31}"/>
                  </a:ext>
                </a:extLst>
              </p:cNvPr>
              <p:cNvSpPr/>
              <p:nvPr/>
            </p:nvSpPr>
            <p:spPr>
              <a:xfrm>
                <a:off x="4708630" y="2393844"/>
                <a:ext cx="77470" cy="81385"/>
              </a:xfrm>
              <a:custGeom>
                <a:avLst/>
                <a:gdLst/>
                <a:ahLst/>
                <a:cxnLst/>
                <a:rect l="l" t="t" r="r" b="b"/>
                <a:pathLst>
                  <a:path w="77470" h="81385" extrusionOk="0">
                    <a:moveTo>
                      <a:pt x="77470" y="81386"/>
                    </a:moveTo>
                    <a:cubicBezTo>
                      <a:pt x="54504" y="51752"/>
                      <a:pt x="28469" y="24447"/>
                      <a:pt x="0" y="0"/>
                    </a:cubicBezTo>
                    <a:cubicBezTo>
                      <a:pt x="28469" y="24447"/>
                      <a:pt x="54398" y="51647"/>
                      <a:pt x="77470" y="8138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0" name="Google Shape;11620;g3acbb144eea_1_6349">
                <a:extLst>
                  <a:ext uri="{FF2B5EF4-FFF2-40B4-BE49-F238E27FC236}">
                    <a16:creationId xmlns:a16="http://schemas.microsoft.com/office/drawing/2014/main" id="{7119943B-A41A-0812-635B-4FD6B04AA7E2}"/>
                  </a:ext>
                </a:extLst>
              </p:cNvPr>
              <p:cNvSpPr/>
              <p:nvPr/>
            </p:nvSpPr>
            <p:spPr>
              <a:xfrm>
                <a:off x="4428701" y="2266314"/>
                <a:ext cx="11006" cy="1693"/>
              </a:xfrm>
              <a:custGeom>
                <a:avLst/>
                <a:gdLst/>
                <a:ahLst/>
                <a:cxnLst/>
                <a:rect l="l" t="t" r="r" b="b"/>
                <a:pathLst>
                  <a:path w="11006" h="1693" extrusionOk="0">
                    <a:moveTo>
                      <a:pt x="0" y="0"/>
                    </a:moveTo>
                    <a:cubicBezTo>
                      <a:pt x="3704" y="529"/>
                      <a:pt x="7303" y="1164"/>
                      <a:pt x="11007" y="1693"/>
                    </a:cubicBezTo>
                    <a:cubicBezTo>
                      <a:pt x="7408" y="1058"/>
                      <a:pt x="3704" y="529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1" name="Google Shape;11621;g3acbb144eea_1_6349">
                <a:extLst>
                  <a:ext uri="{FF2B5EF4-FFF2-40B4-BE49-F238E27FC236}">
                    <a16:creationId xmlns:a16="http://schemas.microsoft.com/office/drawing/2014/main" id="{E08FB592-548D-5C51-A1BE-15D4DB4DD8CA}"/>
                  </a:ext>
                </a:extLst>
              </p:cNvPr>
              <p:cNvSpPr/>
              <p:nvPr/>
            </p:nvSpPr>
            <p:spPr>
              <a:xfrm>
                <a:off x="4801552" y="2496185"/>
                <a:ext cx="12064" cy="17991"/>
              </a:xfrm>
              <a:custGeom>
                <a:avLst/>
                <a:gdLst/>
                <a:ahLst/>
                <a:cxnLst/>
                <a:rect l="l" t="t" r="r" b="b"/>
                <a:pathLst>
                  <a:path w="12064" h="17991" extrusionOk="0">
                    <a:moveTo>
                      <a:pt x="0" y="0"/>
                    </a:moveTo>
                    <a:cubicBezTo>
                      <a:pt x="4127" y="5927"/>
                      <a:pt x="8149" y="11959"/>
                      <a:pt x="12065" y="17992"/>
                    </a:cubicBezTo>
                    <a:cubicBezTo>
                      <a:pt x="8149" y="11959"/>
                      <a:pt x="4127" y="592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2" name="Google Shape;11622;g3acbb144eea_1_6349">
                <a:extLst>
                  <a:ext uri="{FF2B5EF4-FFF2-40B4-BE49-F238E27FC236}">
                    <a16:creationId xmlns:a16="http://schemas.microsoft.com/office/drawing/2014/main" id="{DA0DD51E-9632-4EFF-F62B-532A4CBE8147}"/>
                  </a:ext>
                </a:extLst>
              </p:cNvPr>
              <p:cNvSpPr/>
              <p:nvPr/>
            </p:nvSpPr>
            <p:spPr>
              <a:xfrm>
                <a:off x="4787264" y="2476605"/>
                <a:ext cx="1280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805" h="17462" extrusionOk="0">
                    <a:moveTo>
                      <a:pt x="0" y="0"/>
                    </a:moveTo>
                    <a:cubicBezTo>
                      <a:pt x="4445" y="5715"/>
                      <a:pt x="8678" y="11536"/>
                      <a:pt x="12806" y="17463"/>
                    </a:cubicBezTo>
                    <a:cubicBezTo>
                      <a:pt x="8678" y="11536"/>
                      <a:pt x="4339" y="5715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3" name="Google Shape;11623;g3acbb144eea_1_6349">
                <a:extLst>
                  <a:ext uri="{FF2B5EF4-FFF2-40B4-BE49-F238E27FC236}">
                    <a16:creationId xmlns:a16="http://schemas.microsoft.com/office/drawing/2014/main" id="{CEA357DC-E478-FF78-D959-E291434ED2BB}"/>
                  </a:ext>
                </a:extLst>
              </p:cNvPr>
              <p:cNvSpPr/>
              <p:nvPr/>
            </p:nvSpPr>
            <p:spPr>
              <a:xfrm>
                <a:off x="4262120" y="2266209"/>
                <a:ext cx="7831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058" extrusionOk="0">
                    <a:moveTo>
                      <a:pt x="0" y="1058"/>
                    </a:moveTo>
                    <a:cubicBezTo>
                      <a:pt x="2540" y="635"/>
                      <a:pt x="5186" y="317"/>
                      <a:pt x="7832" y="0"/>
                    </a:cubicBezTo>
                    <a:cubicBezTo>
                      <a:pt x="5186" y="317"/>
                      <a:pt x="2646" y="741"/>
                      <a:pt x="0" y="10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4" name="Google Shape;11624;g3acbb144eea_1_6349">
                <a:extLst>
                  <a:ext uri="{FF2B5EF4-FFF2-40B4-BE49-F238E27FC236}">
                    <a16:creationId xmlns:a16="http://schemas.microsoft.com/office/drawing/2014/main" id="{90569B8C-D4A5-848F-E849-0F21DE407AFC}"/>
                  </a:ext>
                </a:extLst>
              </p:cNvPr>
              <p:cNvSpPr/>
              <p:nvPr/>
            </p:nvSpPr>
            <p:spPr>
              <a:xfrm>
                <a:off x="3869690" y="2452793"/>
                <a:ext cx="59795" cy="84031"/>
              </a:xfrm>
              <a:custGeom>
                <a:avLst/>
                <a:gdLst/>
                <a:ahLst/>
                <a:cxnLst/>
                <a:rect l="l" t="t" r="r" b="b"/>
                <a:pathLst>
                  <a:path w="59795" h="84031" extrusionOk="0">
                    <a:moveTo>
                      <a:pt x="0" y="84032"/>
                    </a:moveTo>
                    <a:cubicBezTo>
                      <a:pt x="17356" y="54081"/>
                      <a:pt x="37359" y="26035"/>
                      <a:pt x="59796" y="0"/>
                    </a:cubicBezTo>
                    <a:cubicBezTo>
                      <a:pt x="37359" y="26035"/>
                      <a:pt x="17356" y="54187"/>
                      <a:pt x="0" y="8403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5" name="Google Shape;11625;g3acbb144eea_1_6349">
                <a:extLst>
                  <a:ext uri="{FF2B5EF4-FFF2-40B4-BE49-F238E27FC236}">
                    <a16:creationId xmlns:a16="http://schemas.microsoft.com/office/drawing/2014/main" id="{CAA80CA5-69CB-BED9-4969-C6AA5312D298}"/>
                  </a:ext>
                </a:extLst>
              </p:cNvPr>
              <p:cNvSpPr/>
              <p:nvPr/>
            </p:nvSpPr>
            <p:spPr>
              <a:xfrm>
                <a:off x="3825240" y="2537459"/>
                <a:ext cx="44026" cy="96625"/>
              </a:xfrm>
              <a:custGeom>
                <a:avLst/>
                <a:gdLst/>
                <a:ahLst/>
                <a:cxnLst/>
                <a:rect l="l" t="t" r="r" b="b"/>
                <a:pathLst>
                  <a:path w="44026" h="96625" extrusionOk="0">
                    <a:moveTo>
                      <a:pt x="0" y="96626"/>
                    </a:moveTo>
                    <a:cubicBezTo>
                      <a:pt x="11642" y="62759"/>
                      <a:pt x="26458" y="30480"/>
                      <a:pt x="44027" y="0"/>
                    </a:cubicBezTo>
                    <a:cubicBezTo>
                      <a:pt x="26352" y="30480"/>
                      <a:pt x="11642" y="62865"/>
                      <a:pt x="0" y="9662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6" name="Google Shape;11626;g3acbb144eea_1_6349">
                <a:extLst>
                  <a:ext uri="{FF2B5EF4-FFF2-40B4-BE49-F238E27FC236}">
                    <a16:creationId xmlns:a16="http://schemas.microsoft.com/office/drawing/2014/main" id="{85231106-6CD9-3600-66BF-D5C52E2A6243}"/>
                  </a:ext>
                </a:extLst>
              </p:cNvPr>
              <p:cNvSpPr/>
              <p:nvPr/>
            </p:nvSpPr>
            <p:spPr>
              <a:xfrm>
                <a:off x="3991927" y="2381038"/>
                <a:ext cx="11959" cy="9842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9842" extrusionOk="0">
                    <a:moveTo>
                      <a:pt x="0" y="9843"/>
                    </a:moveTo>
                    <a:cubicBezTo>
                      <a:pt x="3916" y="6562"/>
                      <a:pt x="7938" y="3281"/>
                      <a:pt x="11959" y="0"/>
                    </a:cubicBezTo>
                    <a:cubicBezTo>
                      <a:pt x="7938" y="3175"/>
                      <a:pt x="3916" y="6456"/>
                      <a:pt x="0" y="984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7" name="Google Shape;11627;g3acbb144eea_1_6349">
                <a:extLst>
                  <a:ext uri="{FF2B5EF4-FFF2-40B4-BE49-F238E27FC236}">
                    <a16:creationId xmlns:a16="http://schemas.microsoft.com/office/drawing/2014/main" id="{75A376A8-2DAF-4BB9-6A15-1E9519349AAB}"/>
                  </a:ext>
                </a:extLst>
              </p:cNvPr>
              <p:cNvSpPr/>
              <p:nvPr/>
            </p:nvSpPr>
            <p:spPr>
              <a:xfrm>
                <a:off x="3795924" y="2778125"/>
                <a:ext cx="634" cy="963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30" extrusionOk="0">
                    <a:moveTo>
                      <a:pt x="0" y="9631"/>
                    </a:moveTo>
                    <a:cubicBezTo>
                      <a:pt x="106" y="6350"/>
                      <a:pt x="423" y="3175"/>
                      <a:pt x="635" y="0"/>
                    </a:cubicBezTo>
                    <a:cubicBezTo>
                      <a:pt x="423" y="3175"/>
                      <a:pt x="212" y="6456"/>
                      <a:pt x="0" y="963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8" name="Google Shape;11628;g3acbb144eea_1_6349">
                <a:extLst>
                  <a:ext uri="{FF2B5EF4-FFF2-40B4-BE49-F238E27FC236}">
                    <a16:creationId xmlns:a16="http://schemas.microsoft.com/office/drawing/2014/main" id="{ADD56CC1-FA16-D19F-ED50-B29398D7D75B}"/>
                  </a:ext>
                </a:extLst>
              </p:cNvPr>
              <p:cNvSpPr/>
              <p:nvPr/>
            </p:nvSpPr>
            <p:spPr>
              <a:xfrm>
                <a:off x="4010448" y="2367068"/>
                <a:ext cx="11747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11747" h="8889" extrusionOk="0">
                    <a:moveTo>
                      <a:pt x="0" y="8890"/>
                    </a:moveTo>
                    <a:cubicBezTo>
                      <a:pt x="3916" y="5927"/>
                      <a:pt x="7832" y="2857"/>
                      <a:pt x="11747" y="0"/>
                    </a:cubicBezTo>
                    <a:cubicBezTo>
                      <a:pt x="7726" y="2963"/>
                      <a:pt x="3810" y="5927"/>
                      <a:pt x="0" y="889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9" name="Google Shape;11629;g3acbb144eea_1_6349">
                <a:extLst>
                  <a:ext uri="{FF2B5EF4-FFF2-40B4-BE49-F238E27FC236}">
                    <a16:creationId xmlns:a16="http://schemas.microsoft.com/office/drawing/2014/main" id="{F7E0D3A7-5ABF-B2ED-D050-C5DB14F11934}"/>
                  </a:ext>
                </a:extLst>
              </p:cNvPr>
              <p:cNvSpPr/>
              <p:nvPr/>
            </p:nvSpPr>
            <p:spPr>
              <a:xfrm>
                <a:off x="3797723" y="2750184"/>
                <a:ext cx="1269" cy="12276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2276" extrusionOk="0">
                    <a:moveTo>
                      <a:pt x="0" y="12277"/>
                    </a:moveTo>
                    <a:cubicBezTo>
                      <a:pt x="423" y="8149"/>
                      <a:pt x="847" y="4022"/>
                      <a:pt x="1270" y="0"/>
                    </a:cubicBezTo>
                    <a:cubicBezTo>
                      <a:pt x="847" y="4128"/>
                      <a:pt x="317" y="8149"/>
                      <a:pt x="0" y="1227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0" name="Google Shape;11630;g3acbb144eea_1_6349">
                <a:extLst>
                  <a:ext uri="{FF2B5EF4-FFF2-40B4-BE49-F238E27FC236}">
                    <a16:creationId xmlns:a16="http://schemas.microsoft.com/office/drawing/2014/main" id="{C4D35FE5-A895-96A7-ED13-9C0A55388AA6}"/>
                  </a:ext>
                </a:extLst>
              </p:cNvPr>
              <p:cNvSpPr/>
              <p:nvPr/>
            </p:nvSpPr>
            <p:spPr>
              <a:xfrm>
                <a:off x="3800580" y="2723726"/>
                <a:ext cx="2116" cy="14393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14393" extrusionOk="0">
                    <a:moveTo>
                      <a:pt x="0" y="14394"/>
                    </a:moveTo>
                    <a:cubicBezTo>
                      <a:pt x="635" y="9525"/>
                      <a:pt x="1376" y="4763"/>
                      <a:pt x="2117" y="0"/>
                    </a:cubicBezTo>
                    <a:cubicBezTo>
                      <a:pt x="1376" y="4763"/>
                      <a:pt x="635" y="9631"/>
                      <a:pt x="0" y="1439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1" name="Google Shape;11631;g3acbb144eea_1_6349">
                <a:extLst>
                  <a:ext uri="{FF2B5EF4-FFF2-40B4-BE49-F238E27FC236}">
                    <a16:creationId xmlns:a16="http://schemas.microsoft.com/office/drawing/2014/main" id="{9475FA23-8C14-4E4F-87DD-3EA7CBE0C7B0}"/>
                  </a:ext>
                </a:extLst>
              </p:cNvPr>
              <p:cNvSpPr/>
              <p:nvPr/>
            </p:nvSpPr>
            <p:spPr>
              <a:xfrm>
                <a:off x="3804073" y="2634191"/>
                <a:ext cx="21166" cy="81809"/>
              </a:xfrm>
              <a:custGeom>
                <a:avLst/>
                <a:gdLst/>
                <a:ahLst/>
                <a:cxnLst/>
                <a:rect l="l" t="t" r="r" b="b"/>
                <a:pathLst>
                  <a:path w="21166" h="81809" extrusionOk="0">
                    <a:moveTo>
                      <a:pt x="0" y="81809"/>
                    </a:moveTo>
                    <a:cubicBezTo>
                      <a:pt x="5080" y="53763"/>
                      <a:pt x="12171" y="26353"/>
                      <a:pt x="21167" y="0"/>
                    </a:cubicBezTo>
                    <a:cubicBezTo>
                      <a:pt x="12065" y="26458"/>
                      <a:pt x="4974" y="53763"/>
                      <a:pt x="0" y="8180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2" name="Google Shape;11632;g3acbb144eea_1_6349">
                <a:extLst>
                  <a:ext uri="{FF2B5EF4-FFF2-40B4-BE49-F238E27FC236}">
                    <a16:creationId xmlns:a16="http://schemas.microsoft.com/office/drawing/2014/main" id="{841D9344-2D2F-B008-ACCF-5B441A60532C}"/>
                  </a:ext>
                </a:extLst>
              </p:cNvPr>
              <p:cNvSpPr/>
              <p:nvPr/>
            </p:nvSpPr>
            <p:spPr>
              <a:xfrm>
                <a:off x="3932025" y="2436283"/>
                <a:ext cx="12276" cy="13546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3546" extrusionOk="0">
                    <a:moveTo>
                      <a:pt x="0" y="13547"/>
                    </a:moveTo>
                    <a:cubicBezTo>
                      <a:pt x="4022" y="8996"/>
                      <a:pt x="8043" y="4445"/>
                      <a:pt x="12277" y="0"/>
                    </a:cubicBezTo>
                    <a:cubicBezTo>
                      <a:pt x="8149" y="4445"/>
                      <a:pt x="4022" y="8996"/>
                      <a:pt x="0" y="135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3" name="Google Shape;11633;g3acbb144eea_1_6349">
                <a:extLst>
                  <a:ext uri="{FF2B5EF4-FFF2-40B4-BE49-F238E27FC236}">
                    <a16:creationId xmlns:a16="http://schemas.microsoft.com/office/drawing/2014/main" id="{C53FEF52-BED9-2D8F-2C19-0346F418A301}"/>
                  </a:ext>
                </a:extLst>
              </p:cNvPr>
              <p:cNvSpPr/>
              <p:nvPr/>
            </p:nvSpPr>
            <p:spPr>
              <a:xfrm>
                <a:off x="4156180" y="2291926"/>
                <a:ext cx="8572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8572" h="2963" extrusionOk="0">
                    <a:moveTo>
                      <a:pt x="0" y="2963"/>
                    </a:moveTo>
                    <a:cubicBezTo>
                      <a:pt x="2858" y="1905"/>
                      <a:pt x="5715" y="952"/>
                      <a:pt x="8572" y="0"/>
                    </a:cubicBezTo>
                    <a:cubicBezTo>
                      <a:pt x="5715" y="952"/>
                      <a:pt x="2858" y="2011"/>
                      <a:pt x="0" y="296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4" name="Google Shape;11634;g3acbb144eea_1_6349">
                <a:extLst>
                  <a:ext uri="{FF2B5EF4-FFF2-40B4-BE49-F238E27FC236}">
                    <a16:creationId xmlns:a16="http://schemas.microsoft.com/office/drawing/2014/main" id="{E4EF9283-4C60-57AE-6751-25B1B070A3CA}"/>
                  </a:ext>
                </a:extLst>
              </p:cNvPr>
              <p:cNvSpPr/>
              <p:nvPr/>
            </p:nvSpPr>
            <p:spPr>
              <a:xfrm>
                <a:off x="4179781" y="2283989"/>
                <a:ext cx="9313" cy="2857"/>
              </a:xfrm>
              <a:custGeom>
                <a:avLst/>
                <a:gdLst/>
                <a:ahLst/>
                <a:cxnLst/>
                <a:rect l="l" t="t" r="r" b="b"/>
                <a:pathLst>
                  <a:path w="9313" h="2857" extrusionOk="0">
                    <a:moveTo>
                      <a:pt x="0" y="2858"/>
                    </a:moveTo>
                    <a:cubicBezTo>
                      <a:pt x="3069" y="1905"/>
                      <a:pt x="6244" y="952"/>
                      <a:pt x="9313" y="0"/>
                    </a:cubicBezTo>
                    <a:cubicBezTo>
                      <a:pt x="6138" y="952"/>
                      <a:pt x="3069" y="1905"/>
                      <a:pt x="0" y="285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5" name="Google Shape;11635;g3acbb144eea_1_6349">
                <a:extLst>
                  <a:ext uri="{FF2B5EF4-FFF2-40B4-BE49-F238E27FC236}">
                    <a16:creationId xmlns:a16="http://schemas.microsoft.com/office/drawing/2014/main" id="{34D9EA5D-8640-CCD9-E829-A886EAD1492E}"/>
                  </a:ext>
                </a:extLst>
              </p:cNvPr>
              <p:cNvSpPr/>
              <p:nvPr/>
            </p:nvSpPr>
            <p:spPr>
              <a:xfrm>
                <a:off x="4029604" y="2347806"/>
                <a:ext cx="20743" cy="13970"/>
              </a:xfrm>
              <a:custGeom>
                <a:avLst/>
                <a:gdLst/>
                <a:ahLst/>
                <a:cxnLst/>
                <a:rect l="l" t="t" r="r" b="b"/>
                <a:pathLst>
                  <a:path w="20743" h="13970" extrusionOk="0">
                    <a:moveTo>
                      <a:pt x="0" y="13970"/>
                    </a:moveTo>
                    <a:cubicBezTo>
                      <a:pt x="6773" y="9208"/>
                      <a:pt x="13758" y="4551"/>
                      <a:pt x="20743" y="0"/>
                    </a:cubicBezTo>
                    <a:cubicBezTo>
                      <a:pt x="13758" y="4551"/>
                      <a:pt x="6773" y="9208"/>
                      <a:pt x="0" y="1397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6" name="Google Shape;11636;g3acbb144eea_1_6349">
                <a:extLst>
                  <a:ext uri="{FF2B5EF4-FFF2-40B4-BE49-F238E27FC236}">
                    <a16:creationId xmlns:a16="http://schemas.microsoft.com/office/drawing/2014/main" id="{5659155C-E67E-7D53-DA1F-10392D6A84C1}"/>
                  </a:ext>
                </a:extLst>
              </p:cNvPr>
              <p:cNvSpPr/>
              <p:nvPr/>
            </p:nvSpPr>
            <p:spPr>
              <a:xfrm>
                <a:off x="4233756" y="2271606"/>
                <a:ext cx="3915" cy="846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846" extrusionOk="0">
                    <a:moveTo>
                      <a:pt x="0" y="847"/>
                    </a:moveTo>
                    <a:cubicBezTo>
                      <a:pt x="1270" y="529"/>
                      <a:pt x="2540" y="212"/>
                      <a:pt x="3916" y="0"/>
                    </a:cubicBezTo>
                    <a:cubicBezTo>
                      <a:pt x="2646" y="317"/>
                      <a:pt x="1376" y="635"/>
                      <a:pt x="0" y="847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7" name="Google Shape;11637;g3acbb144eea_1_6349">
                <a:extLst>
                  <a:ext uri="{FF2B5EF4-FFF2-40B4-BE49-F238E27FC236}">
                    <a16:creationId xmlns:a16="http://schemas.microsoft.com/office/drawing/2014/main" id="{68434873-FD7C-25C7-0F63-AA9CF0C2504D}"/>
                  </a:ext>
                </a:extLst>
              </p:cNvPr>
              <p:cNvSpPr/>
              <p:nvPr/>
            </p:nvSpPr>
            <p:spPr>
              <a:xfrm>
                <a:off x="4204546" y="2277215"/>
                <a:ext cx="8784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2328" extrusionOk="0">
                    <a:moveTo>
                      <a:pt x="0" y="2328"/>
                    </a:moveTo>
                    <a:cubicBezTo>
                      <a:pt x="2963" y="1588"/>
                      <a:pt x="5821" y="741"/>
                      <a:pt x="8784" y="0"/>
                    </a:cubicBezTo>
                    <a:cubicBezTo>
                      <a:pt x="5821" y="741"/>
                      <a:pt x="2963" y="1588"/>
                      <a:pt x="0" y="23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8" name="Google Shape;11638;g3acbb144eea_1_6349">
                <a:extLst>
                  <a:ext uri="{FF2B5EF4-FFF2-40B4-BE49-F238E27FC236}">
                    <a16:creationId xmlns:a16="http://schemas.microsoft.com/office/drawing/2014/main" id="{36578653-8B84-F8B9-61CC-3B7FD44936C5}"/>
                  </a:ext>
                </a:extLst>
              </p:cNvPr>
              <p:cNvSpPr/>
              <p:nvPr/>
            </p:nvSpPr>
            <p:spPr>
              <a:xfrm>
                <a:off x="4080298" y="2324205"/>
                <a:ext cx="10688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10688" h="5714" extrusionOk="0">
                    <a:moveTo>
                      <a:pt x="0" y="5715"/>
                    </a:moveTo>
                    <a:cubicBezTo>
                      <a:pt x="3492" y="3704"/>
                      <a:pt x="7091" y="1905"/>
                      <a:pt x="10689" y="0"/>
                    </a:cubicBezTo>
                    <a:cubicBezTo>
                      <a:pt x="7091" y="1905"/>
                      <a:pt x="3598" y="3810"/>
                      <a:pt x="0" y="5715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9" name="Google Shape;11639;g3acbb144eea_1_6349">
                <a:extLst>
                  <a:ext uri="{FF2B5EF4-FFF2-40B4-BE49-F238E27FC236}">
                    <a16:creationId xmlns:a16="http://schemas.microsoft.com/office/drawing/2014/main" id="{D6F1F162-95C9-F8A0-175C-91355216E82E}"/>
                  </a:ext>
                </a:extLst>
              </p:cNvPr>
              <p:cNvSpPr/>
              <p:nvPr/>
            </p:nvSpPr>
            <p:spPr>
              <a:xfrm>
                <a:off x="4059237" y="2335741"/>
                <a:ext cx="1079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0795" h="6350" extrusionOk="0">
                    <a:moveTo>
                      <a:pt x="0" y="6350"/>
                    </a:moveTo>
                    <a:cubicBezTo>
                      <a:pt x="3493" y="4127"/>
                      <a:pt x="7197" y="2117"/>
                      <a:pt x="10795" y="0"/>
                    </a:cubicBezTo>
                    <a:cubicBezTo>
                      <a:pt x="7197" y="2117"/>
                      <a:pt x="3599" y="4127"/>
                      <a:pt x="0" y="635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0" name="Google Shape;11640;g3acbb144eea_1_6349">
                <a:extLst>
                  <a:ext uri="{FF2B5EF4-FFF2-40B4-BE49-F238E27FC236}">
                    <a16:creationId xmlns:a16="http://schemas.microsoft.com/office/drawing/2014/main" id="{4DEAB850-D258-28D8-3306-852C8575F6EE}"/>
                  </a:ext>
                </a:extLst>
              </p:cNvPr>
              <p:cNvSpPr/>
              <p:nvPr/>
            </p:nvSpPr>
            <p:spPr>
              <a:xfrm>
                <a:off x="4126335" y="2303462"/>
                <a:ext cx="8149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3598" extrusionOk="0">
                    <a:moveTo>
                      <a:pt x="0" y="3598"/>
                    </a:moveTo>
                    <a:cubicBezTo>
                      <a:pt x="2751" y="2434"/>
                      <a:pt x="5397" y="1164"/>
                      <a:pt x="8149" y="0"/>
                    </a:cubicBezTo>
                    <a:cubicBezTo>
                      <a:pt x="5397" y="1164"/>
                      <a:pt x="2751" y="2434"/>
                      <a:pt x="0" y="359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1" name="Google Shape;11641;g3acbb144eea_1_6349">
                <a:extLst>
                  <a:ext uri="{FF2B5EF4-FFF2-40B4-BE49-F238E27FC236}">
                    <a16:creationId xmlns:a16="http://schemas.microsoft.com/office/drawing/2014/main" id="{075A70F5-9349-2217-8F37-AF25E984FC63}"/>
                  </a:ext>
                </a:extLst>
              </p:cNvPr>
              <p:cNvSpPr/>
              <p:nvPr/>
            </p:nvSpPr>
            <p:spPr>
              <a:xfrm>
                <a:off x="4102205" y="2313305"/>
                <a:ext cx="1026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079" extrusionOk="0">
                    <a:moveTo>
                      <a:pt x="0" y="5080"/>
                    </a:moveTo>
                    <a:cubicBezTo>
                      <a:pt x="3387" y="3387"/>
                      <a:pt x="6773" y="1693"/>
                      <a:pt x="10266" y="0"/>
                    </a:cubicBezTo>
                    <a:cubicBezTo>
                      <a:pt x="6773" y="1587"/>
                      <a:pt x="3387" y="3281"/>
                      <a:pt x="0" y="508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2" name="Google Shape;11642;g3acbb144eea_1_6349">
                <a:extLst>
                  <a:ext uri="{FF2B5EF4-FFF2-40B4-BE49-F238E27FC236}">
                    <a16:creationId xmlns:a16="http://schemas.microsoft.com/office/drawing/2014/main" id="{74B0EFBA-FD2D-BA91-1DC5-8346770BF106}"/>
                  </a:ext>
                </a:extLst>
              </p:cNvPr>
              <p:cNvSpPr/>
              <p:nvPr/>
            </p:nvSpPr>
            <p:spPr>
              <a:xfrm>
                <a:off x="4556230" y="2300922"/>
                <a:ext cx="15663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5663" h="6667" extrusionOk="0">
                    <a:moveTo>
                      <a:pt x="0" y="0"/>
                    </a:moveTo>
                    <a:cubicBezTo>
                      <a:pt x="5292" y="2117"/>
                      <a:pt x="10477" y="4339"/>
                      <a:pt x="15663" y="6667"/>
                    </a:cubicBezTo>
                    <a:cubicBezTo>
                      <a:pt x="10477" y="4339"/>
                      <a:pt x="5292" y="2117"/>
                      <a:pt x="0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3" name="Google Shape;11643;g3acbb144eea_1_6349">
                <a:extLst>
                  <a:ext uri="{FF2B5EF4-FFF2-40B4-BE49-F238E27FC236}">
                    <a16:creationId xmlns:a16="http://schemas.microsoft.com/office/drawing/2014/main" id="{9B92A145-ADC5-4CD0-974F-F1D5F771BF79}"/>
                  </a:ext>
                </a:extLst>
              </p:cNvPr>
              <p:cNvSpPr/>
              <p:nvPr/>
            </p:nvSpPr>
            <p:spPr>
              <a:xfrm>
                <a:off x="4287625" y="2263139"/>
                <a:ext cx="7408" cy="74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740" extrusionOk="0">
                    <a:moveTo>
                      <a:pt x="7303" y="0"/>
                    </a:moveTo>
                    <a:cubicBezTo>
                      <a:pt x="4868" y="212"/>
                      <a:pt x="2434" y="529"/>
                      <a:pt x="0" y="741"/>
                    </a:cubicBezTo>
                    <a:cubicBezTo>
                      <a:pt x="2434" y="423"/>
                      <a:pt x="4974" y="212"/>
                      <a:pt x="7408" y="0"/>
                    </a:cubicBezTo>
                    <a:lnTo>
                      <a:pt x="7303" y="0"/>
                    </a:ln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4" name="Google Shape;11644;g3acbb144eea_1_6349">
                <a:extLst>
                  <a:ext uri="{FF2B5EF4-FFF2-40B4-BE49-F238E27FC236}">
                    <a16:creationId xmlns:a16="http://schemas.microsoft.com/office/drawing/2014/main" id="{E53EF429-24A6-81C6-94CC-898F4AEC819B}"/>
                  </a:ext>
                </a:extLst>
              </p:cNvPr>
              <p:cNvSpPr/>
              <p:nvPr/>
            </p:nvSpPr>
            <p:spPr>
              <a:xfrm>
                <a:off x="3946736" y="2394902"/>
                <a:ext cx="40534" cy="38735"/>
              </a:xfrm>
              <a:custGeom>
                <a:avLst/>
                <a:gdLst/>
                <a:ahLst/>
                <a:cxnLst/>
                <a:rect l="l" t="t" r="r" b="b"/>
                <a:pathLst>
                  <a:path w="40534" h="38735" extrusionOk="0">
                    <a:moveTo>
                      <a:pt x="40534" y="0"/>
                    </a:moveTo>
                    <a:cubicBezTo>
                      <a:pt x="26352" y="12277"/>
                      <a:pt x="12806" y="25188"/>
                      <a:pt x="0" y="38735"/>
                    </a:cubicBezTo>
                    <a:cubicBezTo>
                      <a:pt x="12806" y="25188"/>
                      <a:pt x="26352" y="12277"/>
                      <a:pt x="40534" y="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5" name="Google Shape;11645;g3acbb144eea_1_6349">
                <a:extLst>
                  <a:ext uri="{FF2B5EF4-FFF2-40B4-BE49-F238E27FC236}">
                    <a16:creationId xmlns:a16="http://schemas.microsoft.com/office/drawing/2014/main" id="{61122C78-3F36-0E5F-DA28-79C22AC43EB3}"/>
                  </a:ext>
                </a:extLst>
              </p:cNvPr>
              <p:cNvSpPr/>
              <p:nvPr/>
            </p:nvSpPr>
            <p:spPr>
              <a:xfrm>
                <a:off x="3769889" y="3008629"/>
                <a:ext cx="1162050" cy="114194"/>
              </a:xfrm>
              <a:custGeom>
                <a:avLst/>
                <a:gdLst/>
                <a:ahLst/>
                <a:cxnLst/>
                <a:rect l="l" t="t" r="r" b="b"/>
                <a:pathLst>
                  <a:path w="1162050" h="114194" extrusionOk="0">
                    <a:moveTo>
                      <a:pt x="1105006" y="0"/>
                    </a:moveTo>
                    <a:lnTo>
                      <a:pt x="1096751" y="0"/>
                    </a:lnTo>
                    <a:cubicBezTo>
                      <a:pt x="1094211" y="6668"/>
                      <a:pt x="1091671" y="13441"/>
                      <a:pt x="1088919" y="20003"/>
                    </a:cubicBezTo>
                    <a:lnTo>
                      <a:pt x="578908" y="20320"/>
                    </a:lnTo>
                    <a:lnTo>
                      <a:pt x="68898" y="20638"/>
                    </a:lnTo>
                    <a:lnTo>
                      <a:pt x="68898" y="20638"/>
                    </a:lnTo>
                    <a:cubicBezTo>
                      <a:pt x="66040" y="13864"/>
                      <a:pt x="63394" y="6985"/>
                      <a:pt x="60749" y="106"/>
                    </a:cubicBezTo>
                    <a:lnTo>
                      <a:pt x="57044" y="106"/>
                    </a:lnTo>
                    <a:cubicBezTo>
                      <a:pt x="25612" y="106"/>
                      <a:pt x="0" y="25823"/>
                      <a:pt x="0" y="57150"/>
                    </a:cubicBezTo>
                    <a:cubicBezTo>
                      <a:pt x="0" y="88477"/>
                      <a:pt x="25718" y="114194"/>
                      <a:pt x="57044" y="114194"/>
                    </a:cubicBezTo>
                    <a:lnTo>
                      <a:pt x="1105006" y="114194"/>
                    </a:lnTo>
                    <a:cubicBezTo>
                      <a:pt x="1136438" y="114194"/>
                      <a:pt x="1162050" y="88477"/>
                      <a:pt x="1162050" y="57150"/>
                    </a:cubicBezTo>
                    <a:cubicBezTo>
                      <a:pt x="1162050" y="25823"/>
                      <a:pt x="1136333" y="106"/>
                      <a:pt x="1105006" y="106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6" name="Google Shape;11646;g3acbb144eea_1_6349">
                <a:extLst>
                  <a:ext uri="{FF2B5EF4-FFF2-40B4-BE49-F238E27FC236}">
                    <a16:creationId xmlns:a16="http://schemas.microsoft.com/office/drawing/2014/main" id="{D36CFF5B-EE3F-717A-FFD0-81963B6D8B96}"/>
                  </a:ext>
                </a:extLst>
              </p:cNvPr>
              <p:cNvSpPr/>
              <p:nvPr/>
            </p:nvSpPr>
            <p:spPr>
              <a:xfrm>
                <a:off x="3838680" y="3028950"/>
                <a:ext cx="510010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510010" h="317" extrusionOk="0">
                    <a:moveTo>
                      <a:pt x="0" y="317"/>
                    </a:moveTo>
                    <a:lnTo>
                      <a:pt x="510011" y="0"/>
                    </a:lnTo>
                    <a:lnTo>
                      <a:pt x="0" y="317"/>
                    </a:lnTo>
                    <a:lnTo>
                      <a:pt x="0" y="317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7" name="Google Shape;11647;g3acbb144eea_1_6349">
                <a:extLst>
                  <a:ext uri="{FF2B5EF4-FFF2-40B4-BE49-F238E27FC236}">
                    <a16:creationId xmlns:a16="http://schemas.microsoft.com/office/drawing/2014/main" id="{15A9B2E8-1BEB-F8F6-7046-1C9550D79DEB}"/>
                  </a:ext>
                </a:extLst>
              </p:cNvPr>
              <p:cNvSpPr/>
              <p:nvPr/>
            </p:nvSpPr>
            <p:spPr>
              <a:xfrm>
                <a:off x="4866534" y="3003549"/>
                <a:ext cx="2010" cy="5080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5080" extrusionOk="0">
                    <a:moveTo>
                      <a:pt x="0" y="5080"/>
                    </a:moveTo>
                    <a:cubicBezTo>
                      <a:pt x="635" y="3387"/>
                      <a:pt x="1376" y="1693"/>
                      <a:pt x="2011" y="0"/>
                    </a:cubicBezTo>
                    <a:cubicBezTo>
                      <a:pt x="1376" y="1693"/>
                      <a:pt x="635" y="3387"/>
                      <a:pt x="0" y="5080"/>
                    </a:cubicBezTo>
                    <a:lnTo>
                      <a:pt x="0" y="508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8" name="Google Shape;11648;g3acbb144eea_1_6349">
                <a:extLst>
                  <a:ext uri="{FF2B5EF4-FFF2-40B4-BE49-F238E27FC236}">
                    <a16:creationId xmlns:a16="http://schemas.microsoft.com/office/drawing/2014/main" id="{1CBBA5F1-3332-0DA1-0DF9-D98CCB5F7899}"/>
                  </a:ext>
                </a:extLst>
              </p:cNvPr>
              <p:cNvSpPr/>
              <p:nvPr/>
            </p:nvSpPr>
            <p:spPr>
              <a:xfrm>
                <a:off x="4896802" y="2738966"/>
                <a:ext cx="211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99" extrusionOk="0">
                    <a:moveTo>
                      <a:pt x="0" y="0"/>
                    </a:moveTo>
                    <a:cubicBezTo>
                      <a:pt x="0" y="635"/>
                      <a:pt x="106" y="1270"/>
                      <a:pt x="212" y="1799"/>
                    </a:cubicBezTo>
                    <a:cubicBezTo>
                      <a:pt x="212" y="1164"/>
                      <a:pt x="106" y="529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9" name="Google Shape;11649;g3acbb144eea_1_6349">
                <a:extLst>
                  <a:ext uri="{FF2B5EF4-FFF2-40B4-BE49-F238E27FC236}">
                    <a16:creationId xmlns:a16="http://schemas.microsoft.com/office/drawing/2014/main" id="{A1230C94-E259-FE30-8439-AB401DEFBBE4}"/>
                  </a:ext>
                </a:extLst>
              </p:cNvPr>
              <p:cNvSpPr/>
              <p:nvPr/>
            </p:nvSpPr>
            <p:spPr>
              <a:xfrm>
                <a:off x="3802697" y="2716000"/>
                <a:ext cx="1375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725" extrusionOk="0">
                    <a:moveTo>
                      <a:pt x="0" y="7726"/>
                    </a:moveTo>
                    <a:cubicBezTo>
                      <a:pt x="423" y="5186"/>
                      <a:pt x="952" y="2646"/>
                      <a:pt x="1376" y="0"/>
                    </a:cubicBezTo>
                    <a:cubicBezTo>
                      <a:pt x="952" y="2540"/>
                      <a:pt x="423" y="5080"/>
                      <a:pt x="0" y="7726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0" name="Google Shape;11650;g3acbb144eea_1_6349">
                <a:extLst>
                  <a:ext uri="{FF2B5EF4-FFF2-40B4-BE49-F238E27FC236}">
                    <a16:creationId xmlns:a16="http://schemas.microsoft.com/office/drawing/2014/main" id="{5BC1FF37-613B-AD0B-AE29-1E21F4052E8D}"/>
                  </a:ext>
                </a:extLst>
              </p:cNvPr>
              <p:cNvSpPr/>
              <p:nvPr/>
            </p:nvSpPr>
            <p:spPr>
              <a:xfrm>
                <a:off x="3798993" y="2738120"/>
                <a:ext cx="1481" cy="11959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1959" extrusionOk="0">
                    <a:moveTo>
                      <a:pt x="0" y="11959"/>
                    </a:moveTo>
                    <a:cubicBezTo>
                      <a:pt x="423" y="7938"/>
                      <a:pt x="952" y="3916"/>
                      <a:pt x="1482" y="0"/>
                    </a:cubicBezTo>
                    <a:cubicBezTo>
                      <a:pt x="952" y="4022"/>
                      <a:pt x="423" y="7938"/>
                      <a:pt x="0" y="11959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1" name="Google Shape;11651;g3acbb144eea_1_6349">
                <a:extLst>
                  <a:ext uri="{FF2B5EF4-FFF2-40B4-BE49-F238E27FC236}">
                    <a16:creationId xmlns:a16="http://schemas.microsoft.com/office/drawing/2014/main" id="{629A9B8E-6929-B148-4341-358B7E677E91}"/>
                  </a:ext>
                </a:extLst>
              </p:cNvPr>
              <p:cNvSpPr/>
              <p:nvPr/>
            </p:nvSpPr>
            <p:spPr>
              <a:xfrm>
                <a:off x="3796559" y="2762461"/>
                <a:ext cx="1164" cy="15663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5663" extrusionOk="0">
                    <a:moveTo>
                      <a:pt x="0" y="15663"/>
                    </a:moveTo>
                    <a:cubicBezTo>
                      <a:pt x="317" y="10372"/>
                      <a:pt x="741" y="5186"/>
                      <a:pt x="1164" y="0"/>
                    </a:cubicBezTo>
                    <a:cubicBezTo>
                      <a:pt x="635" y="5186"/>
                      <a:pt x="317" y="10478"/>
                      <a:pt x="0" y="15663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2" name="Google Shape;11652;g3acbb144eea_1_6349">
                <a:extLst>
                  <a:ext uri="{FF2B5EF4-FFF2-40B4-BE49-F238E27FC236}">
                    <a16:creationId xmlns:a16="http://schemas.microsoft.com/office/drawing/2014/main" id="{223B9A4B-FF5A-02C6-A5B8-F9F3C3CBB884}"/>
                  </a:ext>
                </a:extLst>
              </p:cNvPr>
              <p:cNvSpPr/>
              <p:nvPr/>
            </p:nvSpPr>
            <p:spPr>
              <a:xfrm>
                <a:off x="3828838" y="3004079"/>
                <a:ext cx="1799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550" extrusionOk="0">
                    <a:moveTo>
                      <a:pt x="0" y="0"/>
                    </a:moveTo>
                    <a:cubicBezTo>
                      <a:pt x="529" y="1587"/>
                      <a:pt x="1270" y="3069"/>
                      <a:pt x="1799" y="4551"/>
                    </a:cubicBezTo>
                    <a:lnTo>
                      <a:pt x="1799" y="4551"/>
                    </a:lnTo>
                    <a:cubicBezTo>
                      <a:pt x="1270" y="3069"/>
                      <a:pt x="529" y="1481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3" name="Google Shape;11653;g3acbb144eea_1_6349">
                <a:extLst>
                  <a:ext uri="{FF2B5EF4-FFF2-40B4-BE49-F238E27FC236}">
                    <a16:creationId xmlns:a16="http://schemas.microsoft.com/office/drawing/2014/main" id="{21248249-DF22-844B-FFC0-B8590BA5252B}"/>
                  </a:ext>
                </a:extLst>
              </p:cNvPr>
              <p:cNvSpPr/>
              <p:nvPr/>
            </p:nvSpPr>
            <p:spPr>
              <a:xfrm>
                <a:off x="3795289" y="2787755"/>
                <a:ext cx="635" cy="2603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034" extrusionOk="0">
                    <a:moveTo>
                      <a:pt x="0" y="26035"/>
                    </a:moveTo>
                    <a:cubicBezTo>
                      <a:pt x="0" y="17251"/>
                      <a:pt x="212" y="8572"/>
                      <a:pt x="635" y="0"/>
                    </a:cubicBezTo>
                    <a:cubicBezTo>
                      <a:pt x="212" y="8678"/>
                      <a:pt x="0" y="17356"/>
                      <a:pt x="0" y="26035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4" name="Google Shape;11654;g3acbb144eea_1_6349">
                <a:extLst>
                  <a:ext uri="{FF2B5EF4-FFF2-40B4-BE49-F238E27FC236}">
                    <a16:creationId xmlns:a16="http://schemas.microsoft.com/office/drawing/2014/main" id="{06FFE338-09C8-4E7E-2405-92E03B8125EA}"/>
                  </a:ext>
                </a:extLst>
              </p:cNvPr>
              <p:cNvSpPr/>
              <p:nvPr/>
            </p:nvSpPr>
            <p:spPr>
              <a:xfrm>
                <a:off x="3825240" y="2634191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5" name="Google Shape;11655;g3acbb144eea_1_6349">
                <a:extLst>
                  <a:ext uri="{FF2B5EF4-FFF2-40B4-BE49-F238E27FC236}">
                    <a16:creationId xmlns:a16="http://schemas.microsoft.com/office/drawing/2014/main" id="{CAD44A9A-C7E6-B7F8-5537-1AD732380313}"/>
                  </a:ext>
                </a:extLst>
              </p:cNvPr>
              <p:cNvSpPr/>
              <p:nvPr/>
            </p:nvSpPr>
            <p:spPr>
              <a:xfrm>
                <a:off x="4899554" y="2762779"/>
                <a:ext cx="634" cy="783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7831" extrusionOk="0">
                    <a:moveTo>
                      <a:pt x="0" y="0"/>
                    </a:moveTo>
                    <a:cubicBezTo>
                      <a:pt x="212" y="2646"/>
                      <a:pt x="423" y="5186"/>
                      <a:pt x="635" y="7832"/>
                    </a:cubicBezTo>
                    <a:cubicBezTo>
                      <a:pt x="423" y="5186"/>
                      <a:pt x="317" y="2540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6" name="Google Shape;11656;g3acbb144eea_1_6349">
                <a:extLst>
                  <a:ext uri="{FF2B5EF4-FFF2-40B4-BE49-F238E27FC236}">
                    <a16:creationId xmlns:a16="http://schemas.microsoft.com/office/drawing/2014/main" id="{C6C013A7-B3C7-B5FD-6982-5883E9FA9ED6}"/>
                  </a:ext>
                </a:extLst>
              </p:cNvPr>
              <p:cNvSpPr/>
              <p:nvPr/>
            </p:nvSpPr>
            <p:spPr>
              <a:xfrm>
                <a:off x="3812645" y="2952115"/>
                <a:ext cx="16192" cy="51964"/>
              </a:xfrm>
              <a:custGeom>
                <a:avLst/>
                <a:gdLst/>
                <a:ahLst/>
                <a:cxnLst/>
                <a:rect l="l" t="t" r="r" b="b"/>
                <a:pathLst>
                  <a:path w="16192" h="51964" extrusionOk="0">
                    <a:moveTo>
                      <a:pt x="16192" y="51964"/>
                    </a:moveTo>
                    <a:cubicBezTo>
                      <a:pt x="9948" y="35031"/>
                      <a:pt x="4551" y="17674"/>
                      <a:pt x="0" y="0"/>
                    </a:cubicBezTo>
                    <a:cubicBezTo>
                      <a:pt x="4551" y="17674"/>
                      <a:pt x="9948" y="35031"/>
                      <a:pt x="16192" y="51964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7" name="Google Shape;11657;g3acbb144eea_1_6349">
                <a:extLst>
                  <a:ext uri="{FF2B5EF4-FFF2-40B4-BE49-F238E27FC236}">
                    <a16:creationId xmlns:a16="http://schemas.microsoft.com/office/drawing/2014/main" id="{6D85E61E-FB04-0B2C-C7AC-14C8A04FC8B3}"/>
                  </a:ext>
                </a:extLst>
              </p:cNvPr>
              <p:cNvSpPr/>
              <p:nvPr/>
            </p:nvSpPr>
            <p:spPr>
              <a:xfrm>
                <a:off x="4901247" y="2787649"/>
                <a:ext cx="635" cy="2624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26246" extrusionOk="0">
                    <a:moveTo>
                      <a:pt x="0" y="0"/>
                    </a:moveTo>
                    <a:cubicBezTo>
                      <a:pt x="423" y="8678"/>
                      <a:pt x="635" y="17462"/>
                      <a:pt x="635" y="26247"/>
                    </a:cubicBezTo>
                    <a:cubicBezTo>
                      <a:pt x="635" y="17462"/>
                      <a:pt x="423" y="8678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8" name="Google Shape;11658;g3acbb144eea_1_6349">
                <a:extLst>
                  <a:ext uri="{FF2B5EF4-FFF2-40B4-BE49-F238E27FC236}">
                    <a16:creationId xmlns:a16="http://schemas.microsoft.com/office/drawing/2014/main" id="{81C4DF7A-AB41-A754-F97B-9A8635AF46F1}"/>
                  </a:ext>
                </a:extLst>
              </p:cNvPr>
              <p:cNvSpPr/>
              <p:nvPr/>
            </p:nvSpPr>
            <p:spPr>
              <a:xfrm>
                <a:off x="3795394" y="2525183"/>
                <a:ext cx="1106593" cy="483446"/>
              </a:xfrm>
              <a:custGeom>
                <a:avLst/>
                <a:gdLst/>
                <a:ahLst/>
                <a:cxnLst/>
                <a:rect l="l" t="t" r="r" b="b"/>
                <a:pathLst>
                  <a:path w="1106593" h="483446" extrusionOk="0">
                    <a:moveTo>
                      <a:pt x="1071139" y="483447"/>
                    </a:moveTo>
                    <a:cubicBezTo>
                      <a:pt x="1071774" y="481753"/>
                      <a:pt x="1072515" y="480060"/>
                      <a:pt x="1073150" y="478366"/>
                    </a:cubicBezTo>
                    <a:cubicBezTo>
                      <a:pt x="1085533" y="444500"/>
                      <a:pt x="1094634" y="409152"/>
                      <a:pt x="1100243" y="372639"/>
                    </a:cubicBezTo>
                    <a:cubicBezTo>
                      <a:pt x="1102995" y="354330"/>
                      <a:pt x="1104900" y="335809"/>
                      <a:pt x="1105852" y="316971"/>
                    </a:cubicBezTo>
                    <a:cubicBezTo>
                      <a:pt x="1106276" y="307552"/>
                      <a:pt x="1106593" y="298132"/>
                      <a:pt x="1106593" y="288607"/>
                    </a:cubicBezTo>
                    <a:cubicBezTo>
                      <a:pt x="1106593" y="279823"/>
                      <a:pt x="1106382" y="271145"/>
                      <a:pt x="1105958" y="262361"/>
                    </a:cubicBezTo>
                    <a:cubicBezTo>
                      <a:pt x="1105641" y="256646"/>
                      <a:pt x="1105217" y="251037"/>
                      <a:pt x="1104794" y="245428"/>
                    </a:cubicBezTo>
                    <a:cubicBezTo>
                      <a:pt x="1104583" y="242782"/>
                      <a:pt x="1104477" y="240136"/>
                      <a:pt x="1104159" y="237596"/>
                    </a:cubicBezTo>
                    <a:cubicBezTo>
                      <a:pt x="1103418" y="230188"/>
                      <a:pt x="1102678" y="222885"/>
                      <a:pt x="1101619" y="215582"/>
                    </a:cubicBezTo>
                    <a:cubicBezTo>
                      <a:pt x="1101619" y="214947"/>
                      <a:pt x="1101514" y="214313"/>
                      <a:pt x="1101408" y="213783"/>
                    </a:cubicBezTo>
                    <a:cubicBezTo>
                      <a:pt x="1100349" y="205846"/>
                      <a:pt x="1099079" y="198014"/>
                      <a:pt x="1097703" y="190183"/>
                    </a:cubicBezTo>
                    <a:cubicBezTo>
                      <a:pt x="1070293" y="220663"/>
                      <a:pt x="1030817" y="240030"/>
                      <a:pt x="986896" y="240030"/>
                    </a:cubicBezTo>
                    <a:cubicBezTo>
                      <a:pt x="904769" y="240030"/>
                      <a:pt x="837671" y="172826"/>
                      <a:pt x="837671" y="90805"/>
                    </a:cubicBezTo>
                    <a:lnTo>
                      <a:pt x="837671" y="0"/>
                    </a:lnTo>
                    <a:cubicBezTo>
                      <a:pt x="820843" y="63923"/>
                      <a:pt x="762529" y="111548"/>
                      <a:pt x="693420" y="111548"/>
                    </a:cubicBezTo>
                    <a:cubicBezTo>
                      <a:pt x="624311" y="111548"/>
                      <a:pt x="565997" y="63923"/>
                      <a:pt x="549169" y="0"/>
                    </a:cubicBezTo>
                    <a:lnTo>
                      <a:pt x="549169" y="147426"/>
                    </a:lnTo>
                    <a:cubicBezTo>
                      <a:pt x="549169" y="229553"/>
                      <a:pt x="481965" y="296651"/>
                      <a:pt x="399944" y="296651"/>
                    </a:cubicBezTo>
                    <a:cubicBezTo>
                      <a:pt x="317923" y="296651"/>
                      <a:pt x="250719" y="229447"/>
                      <a:pt x="250719" y="147426"/>
                    </a:cubicBezTo>
                    <a:lnTo>
                      <a:pt x="250719" y="18838"/>
                    </a:lnTo>
                    <a:cubicBezTo>
                      <a:pt x="233892" y="82762"/>
                      <a:pt x="175577" y="130387"/>
                      <a:pt x="106468" y="130387"/>
                    </a:cubicBezTo>
                    <a:cubicBezTo>
                      <a:pt x="78528" y="130387"/>
                      <a:pt x="52282" y="122449"/>
                      <a:pt x="29845" y="108902"/>
                    </a:cubicBezTo>
                    <a:cubicBezTo>
                      <a:pt x="29845" y="108902"/>
                      <a:pt x="29845" y="108902"/>
                      <a:pt x="29845" y="108902"/>
                    </a:cubicBezTo>
                    <a:cubicBezTo>
                      <a:pt x="20743" y="135361"/>
                      <a:pt x="13653" y="162666"/>
                      <a:pt x="8678" y="190712"/>
                    </a:cubicBezTo>
                    <a:cubicBezTo>
                      <a:pt x="8255" y="193251"/>
                      <a:pt x="7726" y="195792"/>
                      <a:pt x="7303" y="198438"/>
                    </a:cubicBezTo>
                    <a:cubicBezTo>
                      <a:pt x="6562" y="203200"/>
                      <a:pt x="5821" y="208068"/>
                      <a:pt x="5186" y="212831"/>
                    </a:cubicBezTo>
                    <a:cubicBezTo>
                      <a:pt x="4657" y="216852"/>
                      <a:pt x="4128" y="220768"/>
                      <a:pt x="3704" y="224790"/>
                    </a:cubicBezTo>
                    <a:cubicBezTo>
                      <a:pt x="3281" y="228918"/>
                      <a:pt x="2752" y="232939"/>
                      <a:pt x="2434" y="237067"/>
                    </a:cubicBezTo>
                    <a:cubicBezTo>
                      <a:pt x="1905" y="242252"/>
                      <a:pt x="1587" y="247544"/>
                      <a:pt x="1270" y="252730"/>
                    </a:cubicBezTo>
                    <a:cubicBezTo>
                      <a:pt x="1058" y="255905"/>
                      <a:pt x="847" y="259186"/>
                      <a:pt x="635" y="262361"/>
                    </a:cubicBezTo>
                    <a:cubicBezTo>
                      <a:pt x="212" y="271039"/>
                      <a:pt x="0" y="279717"/>
                      <a:pt x="0" y="288396"/>
                    </a:cubicBezTo>
                    <a:cubicBezTo>
                      <a:pt x="0" y="336126"/>
                      <a:pt x="6033" y="382482"/>
                      <a:pt x="17462" y="426720"/>
                    </a:cubicBezTo>
                    <a:cubicBezTo>
                      <a:pt x="22014" y="444394"/>
                      <a:pt x="27411" y="461751"/>
                      <a:pt x="33655" y="478684"/>
                    </a:cubicBezTo>
                    <a:cubicBezTo>
                      <a:pt x="34184" y="480272"/>
                      <a:pt x="34925" y="481753"/>
                      <a:pt x="35454" y="483235"/>
                    </a:cubicBezTo>
                    <a:lnTo>
                      <a:pt x="1071351" y="483235"/>
                    </a:lnTo>
                    <a:close/>
                    <a:moveTo>
                      <a:pt x="891011" y="362373"/>
                    </a:moveTo>
                    <a:cubicBezTo>
                      <a:pt x="891011" y="347133"/>
                      <a:pt x="903499" y="334751"/>
                      <a:pt x="918634" y="334751"/>
                    </a:cubicBezTo>
                    <a:cubicBezTo>
                      <a:pt x="933768" y="334751"/>
                      <a:pt x="946256" y="347239"/>
                      <a:pt x="946256" y="362373"/>
                    </a:cubicBezTo>
                    <a:lnTo>
                      <a:pt x="946256" y="362373"/>
                    </a:lnTo>
                    <a:cubicBezTo>
                      <a:pt x="946256" y="377613"/>
                      <a:pt x="933768" y="389996"/>
                      <a:pt x="918634" y="389996"/>
                    </a:cubicBezTo>
                    <a:cubicBezTo>
                      <a:pt x="903499" y="389996"/>
                      <a:pt x="891011" y="377507"/>
                      <a:pt x="891011" y="362373"/>
                    </a:cubicBezTo>
                    <a:lnTo>
                      <a:pt x="891011" y="362373"/>
                    </a:lnTo>
                    <a:close/>
                    <a:moveTo>
                      <a:pt x="763058" y="147955"/>
                    </a:moveTo>
                    <a:cubicBezTo>
                      <a:pt x="778298" y="147955"/>
                      <a:pt x="790681" y="160443"/>
                      <a:pt x="790681" y="175577"/>
                    </a:cubicBezTo>
                    <a:cubicBezTo>
                      <a:pt x="790681" y="190712"/>
                      <a:pt x="778193" y="203200"/>
                      <a:pt x="763058" y="203200"/>
                    </a:cubicBezTo>
                    <a:cubicBezTo>
                      <a:pt x="747924" y="203200"/>
                      <a:pt x="735436" y="190712"/>
                      <a:pt x="735436" y="175577"/>
                    </a:cubicBezTo>
                    <a:cubicBezTo>
                      <a:pt x="735436" y="160443"/>
                      <a:pt x="747924" y="147955"/>
                      <a:pt x="763058" y="147955"/>
                    </a:cubicBezTo>
                    <a:close/>
                    <a:moveTo>
                      <a:pt x="517419" y="365866"/>
                    </a:moveTo>
                    <a:cubicBezTo>
                      <a:pt x="517419" y="350626"/>
                      <a:pt x="529908" y="338243"/>
                      <a:pt x="545042" y="338243"/>
                    </a:cubicBezTo>
                    <a:cubicBezTo>
                      <a:pt x="560176" y="338243"/>
                      <a:pt x="572664" y="350732"/>
                      <a:pt x="572664" y="365866"/>
                    </a:cubicBezTo>
                    <a:lnTo>
                      <a:pt x="572664" y="365866"/>
                    </a:lnTo>
                    <a:cubicBezTo>
                      <a:pt x="572664" y="381106"/>
                      <a:pt x="560176" y="393488"/>
                      <a:pt x="545042" y="393488"/>
                    </a:cubicBezTo>
                    <a:cubicBezTo>
                      <a:pt x="529908" y="393488"/>
                      <a:pt x="517419" y="381000"/>
                      <a:pt x="517419" y="365866"/>
                    </a:cubicBezTo>
                    <a:lnTo>
                      <a:pt x="517419" y="365866"/>
                    </a:lnTo>
                    <a:close/>
                    <a:moveTo>
                      <a:pt x="147426" y="307128"/>
                    </a:moveTo>
                    <a:cubicBezTo>
                      <a:pt x="162666" y="307128"/>
                      <a:pt x="175048" y="319616"/>
                      <a:pt x="175048" y="334751"/>
                    </a:cubicBezTo>
                    <a:cubicBezTo>
                      <a:pt x="175048" y="349885"/>
                      <a:pt x="162560" y="362373"/>
                      <a:pt x="147426" y="362373"/>
                    </a:cubicBezTo>
                    <a:cubicBezTo>
                      <a:pt x="132292" y="362373"/>
                      <a:pt x="119803" y="349885"/>
                      <a:pt x="119803" y="334751"/>
                    </a:cubicBezTo>
                    <a:cubicBezTo>
                      <a:pt x="119803" y="319616"/>
                      <a:pt x="132292" y="307128"/>
                      <a:pt x="147426" y="307128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9" name="Google Shape;11659;g3acbb144eea_1_6349">
                <a:extLst>
                  <a:ext uri="{FF2B5EF4-FFF2-40B4-BE49-F238E27FC236}">
                    <a16:creationId xmlns:a16="http://schemas.microsoft.com/office/drawing/2014/main" id="{C5036510-5D19-9EE8-E3EB-FA89DD5753DF}"/>
                  </a:ext>
                </a:extLst>
              </p:cNvPr>
              <p:cNvSpPr/>
              <p:nvPr/>
            </p:nvSpPr>
            <p:spPr>
              <a:xfrm>
                <a:off x="3915198" y="2832311"/>
                <a:ext cx="55200" cy="55200"/>
              </a:xfrm>
              <a:prstGeom prst="ellipse">
                <a:avLst/>
              </a:pr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0" name="Google Shape;11660;g3acbb144eea_1_6349">
                <a:extLst>
                  <a:ext uri="{FF2B5EF4-FFF2-40B4-BE49-F238E27FC236}">
                    <a16:creationId xmlns:a16="http://schemas.microsoft.com/office/drawing/2014/main" id="{EF8C7D15-346F-CF69-E7C4-494AA313903D}"/>
                  </a:ext>
                </a:extLst>
              </p:cNvPr>
              <p:cNvSpPr/>
              <p:nvPr/>
            </p:nvSpPr>
            <p:spPr>
              <a:xfrm>
                <a:off x="4312919" y="2863532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6"/>
                      <a:pt x="55245" y="27622"/>
                    </a:cubicBezTo>
                    <a:lnTo>
                      <a:pt x="55245" y="27622"/>
                    </a:lnTo>
                    <a:cubicBezTo>
                      <a:pt x="55245" y="12382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2"/>
                    </a:cubicBezTo>
                    <a:lnTo>
                      <a:pt x="0" y="27622"/>
                    </a:lnTo>
                    <a:cubicBezTo>
                      <a:pt x="0" y="42862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1" name="Google Shape;11661;g3acbb144eea_1_6349">
                <a:extLst>
                  <a:ext uri="{FF2B5EF4-FFF2-40B4-BE49-F238E27FC236}">
                    <a16:creationId xmlns:a16="http://schemas.microsoft.com/office/drawing/2014/main" id="{B45F51CF-713A-CFAB-EF0F-78097C666D38}"/>
                  </a:ext>
                </a:extLst>
              </p:cNvPr>
              <p:cNvSpPr/>
              <p:nvPr/>
            </p:nvSpPr>
            <p:spPr>
              <a:xfrm>
                <a:off x="4686405" y="2860039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lnTo>
                      <a:pt x="55245" y="27623"/>
                    </a:lnTo>
                    <a:cubicBezTo>
                      <a:pt x="55245" y="12383"/>
                      <a:pt x="42757" y="0"/>
                      <a:pt x="27623" y="0"/>
                    </a:cubicBezTo>
                    <a:cubicBezTo>
                      <a:pt x="12488" y="0"/>
                      <a:pt x="0" y="12489"/>
                      <a:pt x="0" y="27623"/>
                    </a:cubicBezTo>
                    <a:lnTo>
                      <a:pt x="0" y="27623"/>
                    </a:lnTo>
                    <a:cubicBezTo>
                      <a:pt x="0" y="42863"/>
                      <a:pt x="12488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2" name="Google Shape;11662;g3acbb144eea_1_6349">
                <a:extLst>
                  <a:ext uri="{FF2B5EF4-FFF2-40B4-BE49-F238E27FC236}">
                    <a16:creationId xmlns:a16="http://schemas.microsoft.com/office/drawing/2014/main" id="{B3ED4960-DD7E-5541-58D8-6F83B8334C5A}"/>
                  </a:ext>
                </a:extLst>
              </p:cNvPr>
              <p:cNvSpPr/>
              <p:nvPr/>
            </p:nvSpPr>
            <p:spPr>
              <a:xfrm>
                <a:off x="4530830" y="2673244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3" y="55245"/>
                    </a:moveTo>
                    <a:cubicBezTo>
                      <a:pt x="42863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3" y="0"/>
                    </a:cubicBezTo>
                    <a:cubicBezTo>
                      <a:pt x="12489" y="0"/>
                      <a:pt x="0" y="12488"/>
                      <a:pt x="0" y="27623"/>
                    </a:cubicBezTo>
                    <a:cubicBezTo>
                      <a:pt x="0" y="42757"/>
                      <a:pt x="12489" y="55245"/>
                      <a:pt x="27623" y="55245"/>
                    </a:cubicBezTo>
                    <a:close/>
                  </a:path>
                </a:pathLst>
              </a:custGeom>
              <a:solidFill>
                <a:srgbClr val="9C5F1D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3" name="Google Shape;11663;g3acbb144eea_1_6349">
                <a:extLst>
                  <a:ext uri="{FF2B5EF4-FFF2-40B4-BE49-F238E27FC236}">
                    <a16:creationId xmlns:a16="http://schemas.microsoft.com/office/drawing/2014/main" id="{AD59707C-6DEC-9BBF-5909-581DD3AAB0C8}"/>
                  </a:ext>
                </a:extLst>
              </p:cNvPr>
              <p:cNvSpPr/>
              <p:nvPr/>
            </p:nvSpPr>
            <p:spPr>
              <a:xfrm>
                <a:off x="3830531" y="3008735"/>
                <a:ext cx="8149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8149" h="20531" extrusionOk="0">
                    <a:moveTo>
                      <a:pt x="8149" y="20532"/>
                    </a:moveTo>
                    <a:cubicBezTo>
                      <a:pt x="5292" y="13758"/>
                      <a:pt x="2646" y="6879"/>
                      <a:pt x="0" y="0"/>
                    </a:cubicBezTo>
                    <a:lnTo>
                      <a:pt x="0" y="0"/>
                    </a:lnTo>
                    <a:cubicBezTo>
                      <a:pt x="2646" y="6879"/>
                      <a:pt x="5292" y="13758"/>
                      <a:pt x="8149" y="20532"/>
                    </a:cubicBezTo>
                    <a:lnTo>
                      <a:pt x="8149" y="20532"/>
                    </a:ln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4" name="Google Shape;11664;g3acbb144eea_1_6349">
                <a:extLst>
                  <a:ext uri="{FF2B5EF4-FFF2-40B4-BE49-F238E27FC236}">
                    <a16:creationId xmlns:a16="http://schemas.microsoft.com/office/drawing/2014/main" id="{F2CB9C24-AACC-5794-6970-9EAA7081C842}"/>
                  </a:ext>
                </a:extLst>
              </p:cNvPr>
              <p:cNvSpPr/>
              <p:nvPr/>
            </p:nvSpPr>
            <p:spPr>
              <a:xfrm>
                <a:off x="4348691" y="3008629"/>
                <a:ext cx="517842" cy="20320"/>
              </a:xfrm>
              <a:custGeom>
                <a:avLst/>
                <a:gdLst/>
                <a:ahLst/>
                <a:cxnLst/>
                <a:rect l="l" t="t" r="r" b="b"/>
                <a:pathLst>
                  <a:path w="517842" h="20320" extrusionOk="0">
                    <a:moveTo>
                      <a:pt x="510011" y="20003"/>
                    </a:moveTo>
                    <a:lnTo>
                      <a:pt x="0" y="20320"/>
                    </a:lnTo>
                    <a:lnTo>
                      <a:pt x="510011" y="20003"/>
                    </a:lnTo>
                    <a:cubicBezTo>
                      <a:pt x="512763" y="13441"/>
                      <a:pt x="515303" y="6773"/>
                      <a:pt x="517842" y="0"/>
                    </a:cubicBezTo>
                    <a:lnTo>
                      <a:pt x="517842" y="0"/>
                    </a:lnTo>
                    <a:cubicBezTo>
                      <a:pt x="515303" y="6668"/>
                      <a:pt x="512763" y="13441"/>
                      <a:pt x="510011" y="20003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5" name="Google Shape;11665;g3acbb144eea_1_6349">
                <a:extLst>
                  <a:ext uri="{FF2B5EF4-FFF2-40B4-BE49-F238E27FC236}">
                    <a16:creationId xmlns:a16="http://schemas.microsoft.com/office/drawing/2014/main" id="{7B431DAD-5F17-CCA9-780B-B2511FFC0EA7}"/>
                  </a:ext>
                </a:extLst>
              </p:cNvPr>
              <p:cNvSpPr/>
              <p:nvPr/>
            </p:nvSpPr>
            <p:spPr>
              <a:xfrm>
                <a:off x="3830637" y="3008524"/>
                <a:ext cx="1036002" cy="20637"/>
              </a:xfrm>
              <a:custGeom>
                <a:avLst/>
                <a:gdLst/>
                <a:ahLst/>
                <a:cxnLst/>
                <a:rect l="l" t="t" r="r" b="b"/>
                <a:pathLst>
                  <a:path w="1036002" h="20637" extrusionOk="0">
                    <a:moveTo>
                      <a:pt x="1035896" y="106"/>
                    </a:moveTo>
                    <a:lnTo>
                      <a:pt x="0" y="106"/>
                    </a:lnTo>
                    <a:cubicBezTo>
                      <a:pt x="2646" y="6985"/>
                      <a:pt x="5292" y="13864"/>
                      <a:pt x="8149" y="20638"/>
                    </a:cubicBezTo>
                    <a:lnTo>
                      <a:pt x="518160" y="20320"/>
                    </a:lnTo>
                    <a:lnTo>
                      <a:pt x="1028171" y="20003"/>
                    </a:lnTo>
                    <a:cubicBezTo>
                      <a:pt x="1030922" y="13441"/>
                      <a:pt x="1033462" y="6773"/>
                      <a:pt x="1036002" y="0"/>
                    </a:cubicBezTo>
                    <a:close/>
                  </a:path>
                </a:pathLst>
              </a:cu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6" name="Google Shape;11666;g3acbb144eea_1_6349">
                <a:extLst>
                  <a:ext uri="{FF2B5EF4-FFF2-40B4-BE49-F238E27FC236}">
                    <a16:creationId xmlns:a16="http://schemas.microsoft.com/office/drawing/2014/main" id="{6018E2D8-E000-ADC2-950A-AA70BAF61337}"/>
                  </a:ext>
                </a:extLst>
              </p:cNvPr>
              <p:cNvSpPr/>
              <p:nvPr/>
            </p:nvSpPr>
            <p:spPr>
              <a:xfrm>
                <a:off x="4164753" y="2286846"/>
                <a:ext cx="15028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5079" extrusionOk="0">
                    <a:moveTo>
                      <a:pt x="0" y="5080"/>
                    </a:moveTo>
                    <a:cubicBezTo>
                      <a:pt x="4974" y="3281"/>
                      <a:pt x="9948" y="1587"/>
                      <a:pt x="15028" y="0"/>
                    </a:cubicBezTo>
                    <a:cubicBezTo>
                      <a:pt x="9948" y="1587"/>
                      <a:pt x="4974" y="3387"/>
                      <a:pt x="0" y="50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7" name="Google Shape;11667;g3acbb144eea_1_6349">
                <a:extLst>
                  <a:ext uri="{FF2B5EF4-FFF2-40B4-BE49-F238E27FC236}">
                    <a16:creationId xmlns:a16="http://schemas.microsoft.com/office/drawing/2014/main" id="{F26C28F5-C065-C6ED-88AA-EB14F3488CFA}"/>
                  </a:ext>
                </a:extLst>
              </p:cNvPr>
              <p:cNvSpPr/>
              <p:nvPr/>
            </p:nvSpPr>
            <p:spPr>
              <a:xfrm>
                <a:off x="4134485" y="2294889"/>
                <a:ext cx="21695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21695" h="8572" extrusionOk="0">
                    <a:moveTo>
                      <a:pt x="0" y="8572"/>
                    </a:moveTo>
                    <a:cubicBezTo>
                      <a:pt x="7197" y="5609"/>
                      <a:pt x="14393" y="2752"/>
                      <a:pt x="21696" y="0"/>
                    </a:cubicBezTo>
                    <a:cubicBezTo>
                      <a:pt x="14393" y="2752"/>
                      <a:pt x="7197" y="5503"/>
                      <a:pt x="0" y="85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8" name="Google Shape;11668;g3acbb144eea_1_6349">
                <a:extLst>
                  <a:ext uri="{FF2B5EF4-FFF2-40B4-BE49-F238E27FC236}">
                    <a16:creationId xmlns:a16="http://schemas.microsoft.com/office/drawing/2014/main" id="{B06C9717-1845-A162-08FD-E8B675F6E756}"/>
                  </a:ext>
                </a:extLst>
              </p:cNvPr>
              <p:cNvSpPr/>
              <p:nvPr/>
            </p:nvSpPr>
            <p:spPr>
              <a:xfrm>
                <a:off x="4112471" y="2307060"/>
                <a:ext cx="13864" cy="6244"/>
              </a:xfrm>
              <a:custGeom>
                <a:avLst/>
                <a:gdLst/>
                <a:ahLst/>
                <a:cxnLst/>
                <a:rect l="l" t="t" r="r" b="b"/>
                <a:pathLst>
                  <a:path w="13864" h="6244" extrusionOk="0">
                    <a:moveTo>
                      <a:pt x="0" y="6244"/>
                    </a:moveTo>
                    <a:cubicBezTo>
                      <a:pt x="4551" y="4127"/>
                      <a:pt x="9208" y="2011"/>
                      <a:pt x="13864" y="0"/>
                    </a:cubicBezTo>
                    <a:cubicBezTo>
                      <a:pt x="9208" y="2011"/>
                      <a:pt x="4551" y="4127"/>
                      <a:pt x="0" y="62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9" name="Google Shape;11669;g3acbb144eea_1_6349">
                <a:extLst>
                  <a:ext uri="{FF2B5EF4-FFF2-40B4-BE49-F238E27FC236}">
                    <a16:creationId xmlns:a16="http://schemas.microsoft.com/office/drawing/2014/main" id="{39A23D1C-6B4A-4B6B-24A4-BFABC17463C1}"/>
                  </a:ext>
                </a:extLst>
              </p:cNvPr>
              <p:cNvSpPr/>
              <p:nvPr/>
            </p:nvSpPr>
            <p:spPr>
              <a:xfrm>
                <a:off x="4269951" y="2263880"/>
                <a:ext cx="17780" cy="2222"/>
              </a:xfrm>
              <a:custGeom>
                <a:avLst/>
                <a:gdLst/>
                <a:ahLst/>
                <a:cxnLst/>
                <a:rect l="l" t="t" r="r" b="b"/>
                <a:pathLst>
                  <a:path w="17780" h="2222" extrusionOk="0">
                    <a:moveTo>
                      <a:pt x="0" y="2222"/>
                    </a:moveTo>
                    <a:cubicBezTo>
                      <a:pt x="5927" y="1376"/>
                      <a:pt x="11748" y="635"/>
                      <a:pt x="17780" y="0"/>
                    </a:cubicBezTo>
                    <a:cubicBezTo>
                      <a:pt x="11853" y="635"/>
                      <a:pt x="5927" y="1376"/>
                      <a:pt x="0" y="22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0" name="Google Shape;11670;g3acbb144eea_1_6349">
                <a:extLst>
                  <a:ext uri="{FF2B5EF4-FFF2-40B4-BE49-F238E27FC236}">
                    <a16:creationId xmlns:a16="http://schemas.microsoft.com/office/drawing/2014/main" id="{29AA017A-E69D-A53F-92A1-88E4C633D183}"/>
                  </a:ext>
                </a:extLst>
              </p:cNvPr>
              <p:cNvSpPr/>
              <p:nvPr/>
            </p:nvSpPr>
            <p:spPr>
              <a:xfrm>
                <a:off x="4237566" y="2267267"/>
                <a:ext cx="24553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24553" h="4339" extrusionOk="0">
                    <a:moveTo>
                      <a:pt x="0" y="4339"/>
                    </a:moveTo>
                    <a:cubicBezTo>
                      <a:pt x="8149" y="2646"/>
                      <a:pt x="16298" y="1270"/>
                      <a:pt x="24553" y="0"/>
                    </a:cubicBezTo>
                    <a:cubicBezTo>
                      <a:pt x="16298" y="1270"/>
                      <a:pt x="8149" y="2752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1" name="Google Shape;11671;g3acbb144eea_1_6349">
                <a:extLst>
                  <a:ext uri="{FF2B5EF4-FFF2-40B4-BE49-F238E27FC236}">
                    <a16:creationId xmlns:a16="http://schemas.microsoft.com/office/drawing/2014/main" id="{D199E555-A2A4-4070-59E3-6509FE518571}"/>
                  </a:ext>
                </a:extLst>
              </p:cNvPr>
              <p:cNvSpPr/>
              <p:nvPr/>
            </p:nvSpPr>
            <p:spPr>
              <a:xfrm>
                <a:off x="4189095" y="2279544"/>
                <a:ext cx="15345" cy="4339"/>
              </a:xfrm>
              <a:custGeom>
                <a:avLst/>
                <a:gdLst/>
                <a:ahLst/>
                <a:cxnLst/>
                <a:rect l="l" t="t" r="r" b="b"/>
                <a:pathLst>
                  <a:path w="15345" h="4339" extrusionOk="0">
                    <a:moveTo>
                      <a:pt x="0" y="4339"/>
                    </a:moveTo>
                    <a:cubicBezTo>
                      <a:pt x="5080" y="2858"/>
                      <a:pt x="10266" y="1376"/>
                      <a:pt x="15346" y="0"/>
                    </a:cubicBezTo>
                    <a:cubicBezTo>
                      <a:pt x="10160" y="1376"/>
                      <a:pt x="5080" y="2858"/>
                      <a:pt x="0" y="43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2" name="Google Shape;11672;g3acbb144eea_1_6349">
                <a:extLst>
                  <a:ext uri="{FF2B5EF4-FFF2-40B4-BE49-F238E27FC236}">
                    <a16:creationId xmlns:a16="http://schemas.microsoft.com/office/drawing/2014/main" id="{A07625C2-348A-02B5-8525-B1E3ABFF74BA}"/>
                  </a:ext>
                </a:extLst>
              </p:cNvPr>
              <p:cNvSpPr/>
              <p:nvPr/>
            </p:nvSpPr>
            <p:spPr>
              <a:xfrm>
                <a:off x="4439602" y="2268008"/>
                <a:ext cx="15028" cy="2645"/>
              </a:xfrm>
              <a:custGeom>
                <a:avLst/>
                <a:gdLst/>
                <a:ahLst/>
                <a:cxnLst/>
                <a:rect l="l" t="t" r="r" b="b"/>
                <a:pathLst>
                  <a:path w="15028" h="2645" extrusionOk="0">
                    <a:moveTo>
                      <a:pt x="0" y="0"/>
                    </a:moveTo>
                    <a:cubicBezTo>
                      <a:pt x="4974" y="847"/>
                      <a:pt x="10054" y="1693"/>
                      <a:pt x="15028" y="2646"/>
                    </a:cubicBezTo>
                    <a:cubicBezTo>
                      <a:pt x="10054" y="1693"/>
                      <a:pt x="5080" y="8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3" name="Google Shape;11673;g3acbb144eea_1_6349">
                <a:extLst>
                  <a:ext uri="{FF2B5EF4-FFF2-40B4-BE49-F238E27FC236}">
                    <a16:creationId xmlns:a16="http://schemas.microsoft.com/office/drawing/2014/main" id="{83E1B738-92A8-4D85-B1A1-365A3519A731}"/>
                  </a:ext>
                </a:extLst>
              </p:cNvPr>
              <p:cNvSpPr/>
              <p:nvPr/>
            </p:nvSpPr>
            <p:spPr>
              <a:xfrm>
                <a:off x="4213225" y="2272453"/>
                <a:ext cx="20425" cy="4762"/>
              </a:xfrm>
              <a:custGeom>
                <a:avLst/>
                <a:gdLst/>
                <a:ahLst/>
                <a:cxnLst/>
                <a:rect l="l" t="t" r="r" b="b"/>
                <a:pathLst>
                  <a:path w="20425" h="4762" extrusionOk="0">
                    <a:moveTo>
                      <a:pt x="0" y="4762"/>
                    </a:moveTo>
                    <a:cubicBezTo>
                      <a:pt x="6773" y="3069"/>
                      <a:pt x="13547" y="1482"/>
                      <a:pt x="20426" y="0"/>
                    </a:cubicBezTo>
                    <a:cubicBezTo>
                      <a:pt x="13547" y="1482"/>
                      <a:pt x="6773" y="3069"/>
                      <a:pt x="0" y="47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4" name="Google Shape;11674;g3acbb144eea_1_6349">
                <a:extLst>
                  <a:ext uri="{FF2B5EF4-FFF2-40B4-BE49-F238E27FC236}">
                    <a16:creationId xmlns:a16="http://schemas.microsoft.com/office/drawing/2014/main" id="{8BA8C554-620E-FB56-72EA-6A125E8790F9}"/>
                  </a:ext>
                </a:extLst>
              </p:cNvPr>
              <p:cNvSpPr/>
              <p:nvPr/>
            </p:nvSpPr>
            <p:spPr>
              <a:xfrm>
                <a:off x="3929485" y="2449829"/>
                <a:ext cx="253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2539" h="2963" extrusionOk="0">
                    <a:moveTo>
                      <a:pt x="0" y="2963"/>
                    </a:moveTo>
                    <a:cubicBezTo>
                      <a:pt x="847" y="2011"/>
                      <a:pt x="1693" y="953"/>
                      <a:pt x="2540" y="0"/>
                    </a:cubicBezTo>
                    <a:cubicBezTo>
                      <a:pt x="1693" y="953"/>
                      <a:pt x="847" y="2011"/>
                      <a:pt x="0" y="2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5" name="Google Shape;11675;g3acbb144eea_1_6349">
                <a:extLst>
                  <a:ext uri="{FF2B5EF4-FFF2-40B4-BE49-F238E27FC236}">
                    <a16:creationId xmlns:a16="http://schemas.microsoft.com/office/drawing/2014/main" id="{AAEB7C19-3BCB-A7CA-24B1-70BDB8A0DA0C}"/>
                  </a:ext>
                </a:extLst>
              </p:cNvPr>
              <p:cNvSpPr/>
              <p:nvPr/>
            </p:nvSpPr>
            <p:spPr>
              <a:xfrm>
                <a:off x="4003886" y="2375958"/>
                <a:ext cx="6561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5185" extrusionOk="0">
                    <a:moveTo>
                      <a:pt x="0" y="5186"/>
                    </a:moveTo>
                    <a:cubicBezTo>
                      <a:pt x="2222" y="3493"/>
                      <a:pt x="4339" y="1693"/>
                      <a:pt x="6562" y="0"/>
                    </a:cubicBezTo>
                    <a:cubicBezTo>
                      <a:pt x="4339" y="1693"/>
                      <a:pt x="2222" y="3387"/>
                      <a:pt x="0" y="5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6" name="Google Shape;11676;g3acbb144eea_1_6349">
                <a:extLst>
                  <a:ext uri="{FF2B5EF4-FFF2-40B4-BE49-F238E27FC236}">
                    <a16:creationId xmlns:a16="http://schemas.microsoft.com/office/drawing/2014/main" id="{F0A720B5-6162-E8FC-95E2-A819731B0ECE}"/>
                  </a:ext>
                </a:extLst>
              </p:cNvPr>
              <p:cNvSpPr/>
              <p:nvPr/>
            </p:nvSpPr>
            <p:spPr>
              <a:xfrm>
                <a:off x="3944302" y="2433637"/>
                <a:ext cx="2434" cy="254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2540" extrusionOk="0">
                    <a:moveTo>
                      <a:pt x="0" y="2540"/>
                    </a:moveTo>
                    <a:cubicBezTo>
                      <a:pt x="847" y="1693"/>
                      <a:pt x="1587" y="847"/>
                      <a:pt x="2434" y="0"/>
                    </a:cubicBezTo>
                    <a:cubicBezTo>
                      <a:pt x="1587" y="847"/>
                      <a:pt x="847" y="1693"/>
                      <a:pt x="0" y="25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7" name="Google Shape;11677;g3acbb144eea_1_6349">
                <a:extLst>
                  <a:ext uri="{FF2B5EF4-FFF2-40B4-BE49-F238E27FC236}">
                    <a16:creationId xmlns:a16="http://schemas.microsoft.com/office/drawing/2014/main" id="{32EFF460-000C-6E1E-9BBB-E75B0005EE63}"/>
                  </a:ext>
                </a:extLst>
              </p:cNvPr>
              <p:cNvSpPr/>
              <p:nvPr/>
            </p:nvSpPr>
            <p:spPr>
              <a:xfrm>
                <a:off x="4090987" y="2318384"/>
                <a:ext cx="11218" cy="5715"/>
              </a:xfrm>
              <a:custGeom>
                <a:avLst/>
                <a:gdLst/>
                <a:ahLst/>
                <a:cxnLst/>
                <a:rect l="l" t="t" r="r" b="b"/>
                <a:pathLst>
                  <a:path w="11218" h="5715" extrusionOk="0">
                    <a:moveTo>
                      <a:pt x="0" y="5715"/>
                    </a:moveTo>
                    <a:cubicBezTo>
                      <a:pt x="3704" y="3704"/>
                      <a:pt x="7514" y="1799"/>
                      <a:pt x="11218" y="0"/>
                    </a:cubicBezTo>
                    <a:cubicBezTo>
                      <a:pt x="7408" y="1905"/>
                      <a:pt x="3704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8" name="Google Shape;11678;g3acbb144eea_1_6349">
                <a:extLst>
                  <a:ext uri="{FF2B5EF4-FFF2-40B4-BE49-F238E27FC236}">
                    <a16:creationId xmlns:a16="http://schemas.microsoft.com/office/drawing/2014/main" id="{167592C1-A422-8563-7BB3-1220838945F2}"/>
                  </a:ext>
                </a:extLst>
              </p:cNvPr>
              <p:cNvSpPr/>
              <p:nvPr/>
            </p:nvSpPr>
            <p:spPr>
              <a:xfrm>
                <a:off x="3869266" y="2536824"/>
                <a:ext cx="423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34" extrusionOk="0">
                    <a:moveTo>
                      <a:pt x="0" y="635"/>
                    </a:moveTo>
                    <a:cubicBezTo>
                      <a:pt x="0" y="635"/>
                      <a:pt x="212" y="212"/>
                      <a:pt x="423" y="0"/>
                    </a:cubicBezTo>
                    <a:cubicBezTo>
                      <a:pt x="317" y="212"/>
                      <a:pt x="212" y="423"/>
                      <a:pt x="0" y="6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9" name="Google Shape;11679;g3acbb144eea_1_6349">
                <a:extLst>
                  <a:ext uri="{FF2B5EF4-FFF2-40B4-BE49-F238E27FC236}">
                    <a16:creationId xmlns:a16="http://schemas.microsoft.com/office/drawing/2014/main" id="{A5BC4833-35A5-89E9-C871-04615E7F0855}"/>
                  </a:ext>
                </a:extLst>
              </p:cNvPr>
              <p:cNvSpPr/>
              <p:nvPr/>
            </p:nvSpPr>
            <p:spPr>
              <a:xfrm>
                <a:off x="3987270" y="2390880"/>
                <a:ext cx="4656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4021" extrusionOk="0">
                    <a:moveTo>
                      <a:pt x="0" y="4022"/>
                    </a:moveTo>
                    <a:cubicBezTo>
                      <a:pt x="1587" y="2646"/>
                      <a:pt x="3069" y="1376"/>
                      <a:pt x="4657" y="0"/>
                    </a:cubicBezTo>
                    <a:cubicBezTo>
                      <a:pt x="3069" y="1270"/>
                      <a:pt x="1587" y="2646"/>
                      <a:pt x="0" y="40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0" name="Google Shape;11680;g3acbb144eea_1_6349">
                <a:extLst>
                  <a:ext uri="{FF2B5EF4-FFF2-40B4-BE49-F238E27FC236}">
                    <a16:creationId xmlns:a16="http://schemas.microsoft.com/office/drawing/2014/main" id="{6A862D90-5F51-3003-E28C-E107381985CC}"/>
                  </a:ext>
                </a:extLst>
              </p:cNvPr>
              <p:cNvSpPr/>
              <p:nvPr/>
            </p:nvSpPr>
            <p:spPr>
              <a:xfrm>
                <a:off x="4022195" y="2361776"/>
                <a:ext cx="7408" cy="5291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5291" extrusionOk="0">
                    <a:moveTo>
                      <a:pt x="0" y="5292"/>
                    </a:moveTo>
                    <a:cubicBezTo>
                      <a:pt x="2434" y="3493"/>
                      <a:pt x="4974" y="1799"/>
                      <a:pt x="7408" y="0"/>
                    </a:cubicBezTo>
                    <a:cubicBezTo>
                      <a:pt x="4974" y="1799"/>
                      <a:pt x="2434" y="3493"/>
                      <a:pt x="0" y="52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1" name="Google Shape;11681;g3acbb144eea_1_6349">
                <a:extLst>
                  <a:ext uri="{FF2B5EF4-FFF2-40B4-BE49-F238E27FC236}">
                    <a16:creationId xmlns:a16="http://schemas.microsoft.com/office/drawing/2014/main" id="{A64B362F-447B-F61F-7D05-1A577FC3D20A}"/>
                  </a:ext>
                </a:extLst>
              </p:cNvPr>
              <p:cNvSpPr/>
              <p:nvPr/>
            </p:nvSpPr>
            <p:spPr>
              <a:xfrm>
                <a:off x="4070032" y="2329814"/>
                <a:ext cx="10265" cy="5926"/>
              </a:xfrm>
              <a:custGeom>
                <a:avLst/>
                <a:gdLst/>
                <a:ahLst/>
                <a:cxnLst/>
                <a:rect l="l" t="t" r="r" b="b"/>
                <a:pathLst>
                  <a:path w="10265" h="5926" extrusionOk="0">
                    <a:moveTo>
                      <a:pt x="0" y="5927"/>
                    </a:moveTo>
                    <a:cubicBezTo>
                      <a:pt x="3387" y="3916"/>
                      <a:pt x="6773" y="1905"/>
                      <a:pt x="10266" y="0"/>
                    </a:cubicBezTo>
                    <a:cubicBezTo>
                      <a:pt x="6773" y="1905"/>
                      <a:pt x="3387" y="3916"/>
                      <a:pt x="0" y="59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2" name="Google Shape;11682;g3acbb144eea_1_6349">
                <a:extLst>
                  <a:ext uri="{FF2B5EF4-FFF2-40B4-BE49-F238E27FC236}">
                    <a16:creationId xmlns:a16="http://schemas.microsoft.com/office/drawing/2014/main" id="{05C44C4F-376F-3FA4-72D3-5ADCEEF3D6D1}"/>
                  </a:ext>
                </a:extLst>
              </p:cNvPr>
              <p:cNvSpPr/>
              <p:nvPr/>
            </p:nvSpPr>
            <p:spPr>
              <a:xfrm>
                <a:off x="4050347" y="2342091"/>
                <a:ext cx="8889" cy="5714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5714" extrusionOk="0">
                    <a:moveTo>
                      <a:pt x="0" y="5715"/>
                    </a:moveTo>
                    <a:cubicBezTo>
                      <a:pt x="2963" y="3810"/>
                      <a:pt x="5927" y="1799"/>
                      <a:pt x="8890" y="0"/>
                    </a:cubicBezTo>
                    <a:cubicBezTo>
                      <a:pt x="5927" y="1905"/>
                      <a:pt x="2963" y="3810"/>
                      <a:pt x="0" y="57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3" name="Google Shape;11683;g3acbb144eea_1_6349">
                <a:extLst>
                  <a:ext uri="{FF2B5EF4-FFF2-40B4-BE49-F238E27FC236}">
                    <a16:creationId xmlns:a16="http://schemas.microsoft.com/office/drawing/2014/main" id="{F494BE14-4808-A20E-45D1-887DA1F3CDE7}"/>
                  </a:ext>
                </a:extLst>
              </p:cNvPr>
              <p:cNvSpPr/>
              <p:nvPr/>
            </p:nvSpPr>
            <p:spPr>
              <a:xfrm>
                <a:off x="3825240" y="2634085"/>
                <a:ext cx="1058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" extrusionOk="0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4" name="Google Shape;11684;g3acbb144eea_1_6349">
                <a:extLst>
                  <a:ext uri="{FF2B5EF4-FFF2-40B4-BE49-F238E27FC236}">
                    <a16:creationId xmlns:a16="http://schemas.microsoft.com/office/drawing/2014/main" id="{9BE338A9-1C93-9EE2-7C77-DED45D44C1C2}"/>
                  </a:ext>
                </a:extLst>
              </p:cNvPr>
              <p:cNvSpPr/>
              <p:nvPr/>
            </p:nvSpPr>
            <p:spPr>
              <a:xfrm>
                <a:off x="4491249" y="2279120"/>
                <a:ext cx="14181" cy="4021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021" extrusionOk="0">
                    <a:moveTo>
                      <a:pt x="0" y="0"/>
                    </a:moveTo>
                    <a:cubicBezTo>
                      <a:pt x="4763" y="1270"/>
                      <a:pt x="9525" y="2646"/>
                      <a:pt x="14182" y="4022"/>
                    </a:cubicBezTo>
                    <a:cubicBezTo>
                      <a:pt x="9419" y="2646"/>
                      <a:pt x="4763" y="127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5" name="Google Shape;11685;g3acbb144eea_1_6349">
                <a:extLst>
                  <a:ext uri="{FF2B5EF4-FFF2-40B4-BE49-F238E27FC236}">
                    <a16:creationId xmlns:a16="http://schemas.microsoft.com/office/drawing/2014/main" id="{C61D66F9-EF68-EBCB-225D-A4ACE200789F}"/>
                  </a:ext>
                </a:extLst>
              </p:cNvPr>
              <p:cNvSpPr/>
              <p:nvPr/>
            </p:nvSpPr>
            <p:spPr>
              <a:xfrm>
                <a:off x="4664392" y="2359554"/>
                <a:ext cx="7725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7725" h="5503" extrusionOk="0">
                    <a:moveTo>
                      <a:pt x="0" y="0"/>
                    </a:moveTo>
                    <a:cubicBezTo>
                      <a:pt x="2646" y="1799"/>
                      <a:pt x="5186" y="3704"/>
                      <a:pt x="7726" y="5503"/>
                    </a:cubicBezTo>
                    <a:cubicBezTo>
                      <a:pt x="5186" y="3598"/>
                      <a:pt x="2540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6" name="Google Shape;11686;g3acbb144eea_1_6349">
                <a:extLst>
                  <a:ext uri="{FF2B5EF4-FFF2-40B4-BE49-F238E27FC236}">
                    <a16:creationId xmlns:a16="http://schemas.microsoft.com/office/drawing/2014/main" id="{27202FEC-952B-56F6-E1C3-BA291E8B621B}"/>
                  </a:ext>
                </a:extLst>
              </p:cNvPr>
              <p:cNvSpPr/>
              <p:nvPr/>
            </p:nvSpPr>
            <p:spPr>
              <a:xfrm>
                <a:off x="4516225" y="2286423"/>
                <a:ext cx="14181" cy="4868"/>
              </a:xfrm>
              <a:custGeom>
                <a:avLst/>
                <a:gdLst/>
                <a:ahLst/>
                <a:cxnLst/>
                <a:rect l="l" t="t" r="r" b="b"/>
                <a:pathLst>
                  <a:path w="14181" h="4868" extrusionOk="0">
                    <a:moveTo>
                      <a:pt x="0" y="0"/>
                    </a:moveTo>
                    <a:cubicBezTo>
                      <a:pt x="4762" y="1482"/>
                      <a:pt x="9525" y="3175"/>
                      <a:pt x="14182" y="4868"/>
                    </a:cubicBezTo>
                    <a:cubicBezTo>
                      <a:pt x="9419" y="3175"/>
                      <a:pt x="4762" y="158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7" name="Google Shape;11687;g3acbb144eea_1_6349">
                <a:extLst>
                  <a:ext uri="{FF2B5EF4-FFF2-40B4-BE49-F238E27FC236}">
                    <a16:creationId xmlns:a16="http://schemas.microsoft.com/office/drawing/2014/main" id="{13125CA0-DC38-DE80-36E4-257A37D4D09F}"/>
                  </a:ext>
                </a:extLst>
              </p:cNvPr>
              <p:cNvSpPr/>
              <p:nvPr/>
            </p:nvSpPr>
            <p:spPr>
              <a:xfrm>
                <a:off x="4621318" y="2332355"/>
                <a:ext cx="9630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9630" h="5503" extrusionOk="0">
                    <a:moveTo>
                      <a:pt x="0" y="0"/>
                    </a:moveTo>
                    <a:cubicBezTo>
                      <a:pt x="3175" y="1799"/>
                      <a:pt x="6456" y="3598"/>
                      <a:pt x="9631" y="5503"/>
                    </a:cubicBezTo>
                    <a:cubicBezTo>
                      <a:pt x="6456" y="3598"/>
                      <a:pt x="3281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8" name="Google Shape;11688;g3acbb144eea_1_6349">
                <a:extLst>
                  <a:ext uri="{FF2B5EF4-FFF2-40B4-BE49-F238E27FC236}">
                    <a16:creationId xmlns:a16="http://schemas.microsoft.com/office/drawing/2014/main" id="{A9B10DFF-484B-1FC0-64DD-6078A6E4200D}"/>
                  </a:ext>
                </a:extLst>
              </p:cNvPr>
              <p:cNvSpPr/>
              <p:nvPr/>
            </p:nvSpPr>
            <p:spPr>
              <a:xfrm>
                <a:off x="4643225" y="2345478"/>
                <a:ext cx="8784" cy="5609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5609" extrusionOk="0">
                    <a:moveTo>
                      <a:pt x="0" y="0"/>
                    </a:moveTo>
                    <a:cubicBezTo>
                      <a:pt x="2963" y="1799"/>
                      <a:pt x="5821" y="3704"/>
                      <a:pt x="8784" y="5609"/>
                    </a:cubicBezTo>
                    <a:cubicBezTo>
                      <a:pt x="5927" y="3704"/>
                      <a:pt x="2963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9" name="Google Shape;11689;g3acbb144eea_1_6349">
                <a:extLst>
                  <a:ext uri="{FF2B5EF4-FFF2-40B4-BE49-F238E27FC236}">
                    <a16:creationId xmlns:a16="http://schemas.microsoft.com/office/drawing/2014/main" id="{B384C61F-1963-432C-11F1-00D3046FBB2B}"/>
                  </a:ext>
                </a:extLst>
              </p:cNvPr>
              <p:cNvSpPr/>
              <p:nvPr/>
            </p:nvSpPr>
            <p:spPr>
              <a:xfrm>
                <a:off x="4684818" y="2374370"/>
                <a:ext cx="6455" cy="507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5079" extrusionOk="0">
                    <a:moveTo>
                      <a:pt x="0" y="0"/>
                    </a:moveTo>
                    <a:cubicBezTo>
                      <a:pt x="2222" y="1693"/>
                      <a:pt x="4339" y="3387"/>
                      <a:pt x="6456" y="5080"/>
                    </a:cubicBezTo>
                    <a:cubicBezTo>
                      <a:pt x="4339" y="3387"/>
                      <a:pt x="2222" y="169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0" name="Google Shape;11690;g3acbb144eea_1_6349">
                <a:extLst>
                  <a:ext uri="{FF2B5EF4-FFF2-40B4-BE49-F238E27FC236}">
                    <a16:creationId xmlns:a16="http://schemas.microsoft.com/office/drawing/2014/main" id="{2C1AFA33-57CE-DD7B-0497-8E554400AE7C}"/>
                  </a:ext>
                </a:extLst>
              </p:cNvPr>
              <p:cNvSpPr/>
              <p:nvPr/>
            </p:nvSpPr>
            <p:spPr>
              <a:xfrm>
                <a:off x="4598458" y="2320078"/>
                <a:ext cx="10794" cy="5503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5503" extrusionOk="0">
                    <a:moveTo>
                      <a:pt x="0" y="0"/>
                    </a:moveTo>
                    <a:cubicBezTo>
                      <a:pt x="3598" y="1799"/>
                      <a:pt x="7197" y="3598"/>
                      <a:pt x="10795" y="5503"/>
                    </a:cubicBezTo>
                    <a:cubicBezTo>
                      <a:pt x="7303" y="3598"/>
                      <a:pt x="3598" y="179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1" name="Google Shape;11691;g3acbb144eea_1_6349">
                <a:extLst>
                  <a:ext uri="{FF2B5EF4-FFF2-40B4-BE49-F238E27FC236}">
                    <a16:creationId xmlns:a16="http://schemas.microsoft.com/office/drawing/2014/main" id="{A06EDF7D-9F7B-1D70-DF7B-BDB829F4397E}"/>
                  </a:ext>
                </a:extLst>
              </p:cNvPr>
              <p:cNvSpPr/>
              <p:nvPr/>
            </p:nvSpPr>
            <p:spPr>
              <a:xfrm>
                <a:off x="4571894" y="2307589"/>
                <a:ext cx="14816" cy="6667"/>
              </a:xfrm>
              <a:custGeom>
                <a:avLst/>
                <a:gdLst/>
                <a:ahLst/>
                <a:cxnLst/>
                <a:rect l="l" t="t" r="r" b="b"/>
                <a:pathLst>
                  <a:path w="14816" h="6667" extrusionOk="0">
                    <a:moveTo>
                      <a:pt x="0" y="0"/>
                    </a:moveTo>
                    <a:cubicBezTo>
                      <a:pt x="4974" y="2223"/>
                      <a:pt x="9948" y="4339"/>
                      <a:pt x="14817" y="6668"/>
                    </a:cubicBezTo>
                    <a:cubicBezTo>
                      <a:pt x="9948" y="4339"/>
                      <a:pt x="4974" y="21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2" name="Google Shape;11692;g3acbb144eea_1_6349">
                <a:extLst>
                  <a:ext uri="{FF2B5EF4-FFF2-40B4-BE49-F238E27FC236}">
                    <a16:creationId xmlns:a16="http://schemas.microsoft.com/office/drawing/2014/main" id="{270321A9-78E8-BE00-F74A-562AD21882C9}"/>
                  </a:ext>
                </a:extLst>
              </p:cNvPr>
              <p:cNvSpPr/>
              <p:nvPr/>
            </p:nvSpPr>
            <p:spPr>
              <a:xfrm>
                <a:off x="4540673" y="2294784"/>
                <a:ext cx="15557" cy="6138"/>
              </a:xfrm>
              <a:custGeom>
                <a:avLst/>
                <a:gdLst/>
                <a:ahLst/>
                <a:cxnLst/>
                <a:rect l="l" t="t" r="r" b="b"/>
                <a:pathLst>
                  <a:path w="15557" h="6138" extrusionOk="0">
                    <a:moveTo>
                      <a:pt x="0" y="0"/>
                    </a:moveTo>
                    <a:cubicBezTo>
                      <a:pt x="5292" y="1905"/>
                      <a:pt x="10371" y="4022"/>
                      <a:pt x="15558" y="6138"/>
                    </a:cubicBezTo>
                    <a:cubicBezTo>
                      <a:pt x="10371" y="4022"/>
                      <a:pt x="5186" y="190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3" name="Google Shape;11693;g3acbb144eea_1_6349">
                <a:extLst>
                  <a:ext uri="{FF2B5EF4-FFF2-40B4-BE49-F238E27FC236}">
                    <a16:creationId xmlns:a16="http://schemas.microsoft.com/office/drawing/2014/main" id="{C15160C6-2E5C-21E5-E1EC-D48D99CC71DC}"/>
                  </a:ext>
                </a:extLst>
              </p:cNvPr>
              <p:cNvSpPr/>
              <p:nvPr/>
            </p:nvSpPr>
            <p:spPr>
              <a:xfrm>
                <a:off x="4465743" y="2272982"/>
                <a:ext cx="14499" cy="3386"/>
              </a:xfrm>
              <a:custGeom>
                <a:avLst/>
                <a:gdLst/>
                <a:ahLst/>
                <a:cxnLst/>
                <a:rect l="l" t="t" r="r" b="b"/>
                <a:pathLst>
                  <a:path w="14499" h="3386" extrusionOk="0">
                    <a:moveTo>
                      <a:pt x="0" y="0"/>
                    </a:moveTo>
                    <a:cubicBezTo>
                      <a:pt x="4869" y="1058"/>
                      <a:pt x="9631" y="2222"/>
                      <a:pt x="14499" y="3387"/>
                    </a:cubicBezTo>
                    <a:cubicBezTo>
                      <a:pt x="9737" y="2222"/>
                      <a:pt x="4869" y="105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4" name="Google Shape;11694;g3acbb144eea_1_6349">
                <a:extLst>
                  <a:ext uri="{FF2B5EF4-FFF2-40B4-BE49-F238E27FC236}">
                    <a16:creationId xmlns:a16="http://schemas.microsoft.com/office/drawing/2014/main" id="{CB66CCA1-F006-D2FC-47E5-8AF7120F3F0E}"/>
                  </a:ext>
                </a:extLst>
              </p:cNvPr>
              <p:cNvSpPr/>
              <p:nvPr/>
            </p:nvSpPr>
            <p:spPr>
              <a:xfrm>
                <a:off x="4800070" y="2494068"/>
                <a:ext cx="1481" cy="2116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2116" extrusionOk="0">
                    <a:moveTo>
                      <a:pt x="0" y="0"/>
                    </a:moveTo>
                    <a:cubicBezTo>
                      <a:pt x="529" y="741"/>
                      <a:pt x="953" y="1376"/>
                      <a:pt x="1482" y="2117"/>
                    </a:cubicBezTo>
                    <a:cubicBezTo>
                      <a:pt x="953" y="1376"/>
                      <a:pt x="529" y="74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5" name="Google Shape;11695;g3acbb144eea_1_6349">
                <a:extLst>
                  <a:ext uri="{FF2B5EF4-FFF2-40B4-BE49-F238E27FC236}">
                    <a16:creationId xmlns:a16="http://schemas.microsoft.com/office/drawing/2014/main" id="{D726FCD5-F722-CB4F-A935-AEF2D8BE24F2}"/>
                  </a:ext>
                </a:extLst>
              </p:cNvPr>
              <p:cNvSpPr/>
              <p:nvPr/>
            </p:nvSpPr>
            <p:spPr>
              <a:xfrm>
                <a:off x="4813723" y="2514176"/>
                <a:ext cx="1164" cy="179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799" extrusionOk="0">
                    <a:moveTo>
                      <a:pt x="0" y="0"/>
                    </a:moveTo>
                    <a:cubicBezTo>
                      <a:pt x="423" y="635"/>
                      <a:pt x="741" y="1164"/>
                      <a:pt x="1164" y="1799"/>
                    </a:cubicBezTo>
                    <a:cubicBezTo>
                      <a:pt x="741" y="1164"/>
                      <a:pt x="423" y="6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6" name="Google Shape;11696;g3acbb144eea_1_6349">
                <a:extLst>
                  <a:ext uri="{FF2B5EF4-FFF2-40B4-BE49-F238E27FC236}">
                    <a16:creationId xmlns:a16="http://schemas.microsoft.com/office/drawing/2014/main" id="{3969E99C-E171-1960-3B51-AC2F3325DEC4}"/>
                  </a:ext>
                </a:extLst>
              </p:cNvPr>
              <p:cNvSpPr/>
              <p:nvPr/>
            </p:nvSpPr>
            <p:spPr>
              <a:xfrm>
                <a:off x="4826529" y="2535131"/>
                <a:ext cx="211" cy="31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317" extrusionOk="0">
                    <a:moveTo>
                      <a:pt x="0" y="0"/>
                    </a:moveTo>
                    <a:cubicBezTo>
                      <a:pt x="0" y="0"/>
                      <a:pt x="106" y="212"/>
                      <a:pt x="212" y="318"/>
                    </a:cubicBezTo>
                    <a:cubicBezTo>
                      <a:pt x="212" y="318"/>
                      <a:pt x="106" y="10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7" name="Google Shape;11697;g3acbb144eea_1_6349">
                <a:extLst>
                  <a:ext uri="{FF2B5EF4-FFF2-40B4-BE49-F238E27FC236}">
                    <a16:creationId xmlns:a16="http://schemas.microsoft.com/office/drawing/2014/main" id="{7A9B9405-7DB3-44CB-1319-3DAF205A0B17}"/>
                  </a:ext>
                </a:extLst>
              </p:cNvPr>
              <p:cNvSpPr/>
              <p:nvPr/>
            </p:nvSpPr>
            <p:spPr>
              <a:xfrm>
                <a:off x="4704503" y="2390245"/>
                <a:ext cx="4233" cy="3598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3598" extrusionOk="0">
                    <a:moveTo>
                      <a:pt x="0" y="0"/>
                    </a:moveTo>
                    <a:cubicBezTo>
                      <a:pt x="1376" y="1164"/>
                      <a:pt x="2752" y="2434"/>
                      <a:pt x="4234" y="3598"/>
                    </a:cubicBezTo>
                    <a:cubicBezTo>
                      <a:pt x="2858" y="2434"/>
                      <a:pt x="1482" y="11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8" name="Google Shape;11698;g3acbb144eea_1_6349">
                <a:extLst>
                  <a:ext uri="{FF2B5EF4-FFF2-40B4-BE49-F238E27FC236}">
                    <a16:creationId xmlns:a16="http://schemas.microsoft.com/office/drawing/2014/main" id="{19E4218A-D2A2-AD46-7845-1E6C6E9EF5E2}"/>
                  </a:ext>
                </a:extLst>
              </p:cNvPr>
              <p:cNvSpPr/>
              <p:nvPr/>
            </p:nvSpPr>
            <p:spPr>
              <a:xfrm>
                <a:off x="4417906" y="2264833"/>
                <a:ext cx="10794" cy="1481"/>
              </a:xfrm>
              <a:custGeom>
                <a:avLst/>
                <a:gdLst/>
                <a:ahLst/>
                <a:cxnLst/>
                <a:rect l="l" t="t" r="r" b="b"/>
                <a:pathLst>
                  <a:path w="10794" h="1481" extrusionOk="0">
                    <a:moveTo>
                      <a:pt x="10795" y="1482"/>
                    </a:moveTo>
                    <a:cubicBezTo>
                      <a:pt x="7197" y="952"/>
                      <a:pt x="3598" y="52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598" y="423"/>
                      <a:pt x="7197" y="847"/>
                      <a:pt x="10795" y="13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9" name="Google Shape;11699;g3acbb144eea_1_6349">
                <a:extLst>
                  <a:ext uri="{FF2B5EF4-FFF2-40B4-BE49-F238E27FC236}">
                    <a16:creationId xmlns:a16="http://schemas.microsoft.com/office/drawing/2014/main" id="{5415DDC1-F46B-12F4-B9B7-01FC6AF50A82}"/>
                  </a:ext>
                </a:extLst>
              </p:cNvPr>
              <p:cNvSpPr/>
              <p:nvPr/>
            </p:nvSpPr>
            <p:spPr>
              <a:xfrm>
                <a:off x="4786100" y="2475230"/>
                <a:ext cx="1164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375" extrusionOk="0">
                    <a:moveTo>
                      <a:pt x="0" y="0"/>
                    </a:moveTo>
                    <a:cubicBezTo>
                      <a:pt x="0" y="0"/>
                      <a:pt x="741" y="952"/>
                      <a:pt x="1164" y="1376"/>
                    </a:cubicBezTo>
                    <a:cubicBezTo>
                      <a:pt x="847" y="847"/>
                      <a:pt x="423" y="4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0" name="Google Shape;11700;g3acbb144eea_1_6349">
                <a:extLst>
                  <a:ext uri="{FF2B5EF4-FFF2-40B4-BE49-F238E27FC236}">
                    <a16:creationId xmlns:a16="http://schemas.microsoft.com/office/drawing/2014/main" id="{BE93B019-F66C-9BA9-4C55-099E52A587B6}"/>
                  </a:ext>
                </a:extLst>
              </p:cNvPr>
              <p:cNvSpPr/>
              <p:nvPr/>
            </p:nvSpPr>
            <p:spPr>
              <a:xfrm>
                <a:off x="3825240" y="2263034"/>
                <a:ext cx="1067858" cy="558905"/>
              </a:xfrm>
              <a:custGeom>
                <a:avLst/>
                <a:gdLst/>
                <a:ahLst/>
                <a:cxnLst/>
                <a:rect l="l" t="t" r="r" b="b"/>
                <a:pathLst>
                  <a:path w="1067858" h="558905" extrusionOk="0">
                    <a:moveTo>
                      <a:pt x="76623" y="392642"/>
                    </a:moveTo>
                    <a:cubicBezTo>
                      <a:pt x="145732" y="392642"/>
                      <a:pt x="204047" y="345017"/>
                      <a:pt x="220874" y="281093"/>
                    </a:cubicBezTo>
                    <a:lnTo>
                      <a:pt x="220874" y="409681"/>
                    </a:lnTo>
                    <a:cubicBezTo>
                      <a:pt x="220874" y="491807"/>
                      <a:pt x="288078" y="558906"/>
                      <a:pt x="370099" y="558906"/>
                    </a:cubicBezTo>
                    <a:cubicBezTo>
                      <a:pt x="452120" y="558906"/>
                      <a:pt x="519324" y="491702"/>
                      <a:pt x="519324" y="409681"/>
                    </a:cubicBezTo>
                    <a:lnTo>
                      <a:pt x="519324" y="262255"/>
                    </a:lnTo>
                    <a:cubicBezTo>
                      <a:pt x="536152" y="326178"/>
                      <a:pt x="594466" y="373803"/>
                      <a:pt x="663575" y="373803"/>
                    </a:cubicBezTo>
                    <a:cubicBezTo>
                      <a:pt x="732684" y="373803"/>
                      <a:pt x="790998" y="326178"/>
                      <a:pt x="807826" y="262255"/>
                    </a:cubicBezTo>
                    <a:lnTo>
                      <a:pt x="807826" y="353060"/>
                    </a:lnTo>
                    <a:cubicBezTo>
                      <a:pt x="807826" y="435187"/>
                      <a:pt x="875030" y="502285"/>
                      <a:pt x="957051" y="502285"/>
                    </a:cubicBezTo>
                    <a:cubicBezTo>
                      <a:pt x="1000972" y="502285"/>
                      <a:pt x="1040553" y="482917"/>
                      <a:pt x="1067858" y="452437"/>
                    </a:cubicBezTo>
                    <a:cubicBezTo>
                      <a:pt x="1056217" y="387879"/>
                      <a:pt x="1033462" y="327131"/>
                      <a:pt x="1001607" y="272415"/>
                    </a:cubicBezTo>
                    <a:cubicBezTo>
                      <a:pt x="1001607" y="272415"/>
                      <a:pt x="1001501" y="272203"/>
                      <a:pt x="1001395" y="272097"/>
                    </a:cubicBezTo>
                    <a:cubicBezTo>
                      <a:pt x="997585" y="265642"/>
                      <a:pt x="993669" y="259186"/>
                      <a:pt x="989648" y="252836"/>
                    </a:cubicBezTo>
                    <a:cubicBezTo>
                      <a:pt x="989224" y="252201"/>
                      <a:pt x="988907" y="251672"/>
                      <a:pt x="988483" y="251037"/>
                    </a:cubicBezTo>
                    <a:cubicBezTo>
                      <a:pt x="984568" y="245004"/>
                      <a:pt x="980546" y="238972"/>
                      <a:pt x="976418" y="233045"/>
                    </a:cubicBezTo>
                    <a:cubicBezTo>
                      <a:pt x="975889" y="232304"/>
                      <a:pt x="975466" y="231669"/>
                      <a:pt x="974937" y="230928"/>
                    </a:cubicBezTo>
                    <a:cubicBezTo>
                      <a:pt x="970809" y="225002"/>
                      <a:pt x="966470" y="219181"/>
                      <a:pt x="962131" y="213466"/>
                    </a:cubicBezTo>
                    <a:cubicBezTo>
                      <a:pt x="961813" y="213043"/>
                      <a:pt x="961390" y="212513"/>
                      <a:pt x="960967" y="212090"/>
                    </a:cubicBezTo>
                    <a:cubicBezTo>
                      <a:pt x="938001" y="182351"/>
                      <a:pt x="911966" y="155152"/>
                      <a:pt x="883497" y="130704"/>
                    </a:cubicBezTo>
                    <a:cubicBezTo>
                      <a:pt x="882121" y="129540"/>
                      <a:pt x="880745" y="128270"/>
                      <a:pt x="879263" y="127106"/>
                    </a:cubicBezTo>
                    <a:cubicBezTo>
                      <a:pt x="874924" y="123402"/>
                      <a:pt x="870479" y="119909"/>
                      <a:pt x="866034" y="116417"/>
                    </a:cubicBezTo>
                    <a:cubicBezTo>
                      <a:pt x="863918" y="114723"/>
                      <a:pt x="861801" y="113030"/>
                      <a:pt x="859578" y="111337"/>
                    </a:cubicBezTo>
                    <a:cubicBezTo>
                      <a:pt x="855451" y="108162"/>
                      <a:pt x="851217" y="104987"/>
                      <a:pt x="846878" y="101918"/>
                    </a:cubicBezTo>
                    <a:cubicBezTo>
                      <a:pt x="844338" y="100012"/>
                      <a:pt x="841693" y="98213"/>
                      <a:pt x="839153" y="96414"/>
                    </a:cubicBezTo>
                    <a:cubicBezTo>
                      <a:pt x="835025" y="93557"/>
                      <a:pt x="830898" y="90805"/>
                      <a:pt x="826770" y="88053"/>
                    </a:cubicBezTo>
                    <a:cubicBezTo>
                      <a:pt x="823913" y="86148"/>
                      <a:pt x="820949" y="84349"/>
                      <a:pt x="817986" y="82444"/>
                    </a:cubicBezTo>
                    <a:cubicBezTo>
                      <a:pt x="813964" y="79904"/>
                      <a:pt x="809837" y="77364"/>
                      <a:pt x="805709" y="74824"/>
                    </a:cubicBezTo>
                    <a:cubicBezTo>
                      <a:pt x="802534" y="72919"/>
                      <a:pt x="799359" y="71120"/>
                      <a:pt x="796078" y="69321"/>
                    </a:cubicBezTo>
                    <a:cubicBezTo>
                      <a:pt x="792057" y="66993"/>
                      <a:pt x="788035" y="64770"/>
                      <a:pt x="783908" y="62548"/>
                    </a:cubicBezTo>
                    <a:cubicBezTo>
                      <a:pt x="780415" y="60642"/>
                      <a:pt x="776711" y="58843"/>
                      <a:pt x="773112" y="57044"/>
                    </a:cubicBezTo>
                    <a:cubicBezTo>
                      <a:pt x="769197" y="55033"/>
                      <a:pt x="765387" y="53022"/>
                      <a:pt x="761471" y="51118"/>
                    </a:cubicBezTo>
                    <a:cubicBezTo>
                      <a:pt x="756602" y="48789"/>
                      <a:pt x="751628" y="46567"/>
                      <a:pt x="746654" y="44450"/>
                    </a:cubicBezTo>
                    <a:cubicBezTo>
                      <a:pt x="741468" y="42122"/>
                      <a:pt x="736283" y="39899"/>
                      <a:pt x="730991" y="37782"/>
                    </a:cubicBezTo>
                    <a:cubicBezTo>
                      <a:pt x="725805" y="35666"/>
                      <a:pt x="720619" y="33549"/>
                      <a:pt x="715433" y="31644"/>
                    </a:cubicBezTo>
                    <a:cubicBezTo>
                      <a:pt x="712047" y="30374"/>
                      <a:pt x="708660" y="29316"/>
                      <a:pt x="705168" y="28046"/>
                    </a:cubicBezTo>
                    <a:cubicBezTo>
                      <a:pt x="700405" y="26353"/>
                      <a:pt x="695748" y="24765"/>
                      <a:pt x="690986" y="23178"/>
                    </a:cubicBezTo>
                    <a:cubicBezTo>
                      <a:pt x="687388" y="22013"/>
                      <a:pt x="683789" y="21061"/>
                      <a:pt x="680191" y="20002"/>
                    </a:cubicBezTo>
                    <a:cubicBezTo>
                      <a:pt x="675428" y="18627"/>
                      <a:pt x="670772" y="17251"/>
                      <a:pt x="666009" y="15981"/>
                    </a:cubicBezTo>
                    <a:cubicBezTo>
                      <a:pt x="662305" y="15028"/>
                      <a:pt x="658707" y="14076"/>
                      <a:pt x="655002" y="13229"/>
                    </a:cubicBezTo>
                    <a:cubicBezTo>
                      <a:pt x="650240" y="12065"/>
                      <a:pt x="645372" y="10901"/>
                      <a:pt x="640503" y="9842"/>
                    </a:cubicBezTo>
                    <a:cubicBezTo>
                      <a:pt x="636799" y="8996"/>
                      <a:pt x="633095" y="8255"/>
                      <a:pt x="629391" y="7514"/>
                    </a:cubicBezTo>
                    <a:cubicBezTo>
                      <a:pt x="624417" y="6562"/>
                      <a:pt x="619443" y="5715"/>
                      <a:pt x="614362" y="4868"/>
                    </a:cubicBezTo>
                    <a:cubicBezTo>
                      <a:pt x="610764" y="4233"/>
                      <a:pt x="607060" y="3704"/>
                      <a:pt x="603356" y="3175"/>
                    </a:cubicBezTo>
                    <a:cubicBezTo>
                      <a:pt x="599757" y="2646"/>
                      <a:pt x="596159" y="2222"/>
                      <a:pt x="592561" y="1799"/>
                    </a:cubicBezTo>
                    <a:cubicBezTo>
                      <a:pt x="577850" y="15769"/>
                      <a:pt x="557953" y="24342"/>
                      <a:pt x="536152" y="24342"/>
                    </a:cubicBezTo>
                    <a:cubicBezTo>
                      <a:pt x="514350" y="24342"/>
                      <a:pt x="494347" y="15663"/>
                      <a:pt x="479637" y="1693"/>
                    </a:cubicBezTo>
                    <a:lnTo>
                      <a:pt x="469900" y="0"/>
                    </a:lnTo>
                    <a:cubicBezTo>
                      <a:pt x="467466" y="212"/>
                      <a:pt x="464926" y="529"/>
                      <a:pt x="462492" y="741"/>
                    </a:cubicBezTo>
                    <a:cubicBezTo>
                      <a:pt x="456565" y="1376"/>
                      <a:pt x="450638" y="2117"/>
                      <a:pt x="444712" y="2963"/>
                    </a:cubicBezTo>
                    <a:cubicBezTo>
                      <a:pt x="442066" y="3281"/>
                      <a:pt x="439526" y="3704"/>
                      <a:pt x="436880" y="4022"/>
                    </a:cubicBezTo>
                    <a:cubicBezTo>
                      <a:pt x="428625" y="5292"/>
                      <a:pt x="420476" y="6773"/>
                      <a:pt x="412327" y="8361"/>
                    </a:cubicBezTo>
                    <a:cubicBezTo>
                      <a:pt x="411057" y="8678"/>
                      <a:pt x="409787" y="8996"/>
                      <a:pt x="408411" y="9207"/>
                    </a:cubicBezTo>
                    <a:cubicBezTo>
                      <a:pt x="401532" y="10689"/>
                      <a:pt x="394758" y="12277"/>
                      <a:pt x="387985" y="13970"/>
                    </a:cubicBezTo>
                    <a:cubicBezTo>
                      <a:pt x="385022" y="14711"/>
                      <a:pt x="382164" y="15558"/>
                      <a:pt x="379201" y="16298"/>
                    </a:cubicBezTo>
                    <a:cubicBezTo>
                      <a:pt x="374015" y="17674"/>
                      <a:pt x="368935" y="19156"/>
                      <a:pt x="363855" y="20637"/>
                    </a:cubicBezTo>
                    <a:cubicBezTo>
                      <a:pt x="360680" y="21590"/>
                      <a:pt x="357611" y="22543"/>
                      <a:pt x="354542" y="23495"/>
                    </a:cubicBezTo>
                    <a:cubicBezTo>
                      <a:pt x="349462" y="25082"/>
                      <a:pt x="344487" y="26882"/>
                      <a:pt x="339513" y="28575"/>
                    </a:cubicBezTo>
                    <a:cubicBezTo>
                      <a:pt x="336656" y="29527"/>
                      <a:pt x="333798" y="30586"/>
                      <a:pt x="330941" y="31538"/>
                    </a:cubicBezTo>
                    <a:cubicBezTo>
                      <a:pt x="323638" y="34290"/>
                      <a:pt x="316442" y="37042"/>
                      <a:pt x="309245" y="40111"/>
                    </a:cubicBezTo>
                    <a:cubicBezTo>
                      <a:pt x="306493" y="41275"/>
                      <a:pt x="303847" y="42545"/>
                      <a:pt x="301096" y="43709"/>
                    </a:cubicBezTo>
                    <a:cubicBezTo>
                      <a:pt x="296439" y="45720"/>
                      <a:pt x="291783" y="47837"/>
                      <a:pt x="287232" y="49953"/>
                    </a:cubicBezTo>
                    <a:cubicBezTo>
                      <a:pt x="283739" y="51541"/>
                      <a:pt x="280352" y="53234"/>
                      <a:pt x="276966" y="55033"/>
                    </a:cubicBezTo>
                    <a:cubicBezTo>
                      <a:pt x="273156" y="56938"/>
                      <a:pt x="269452" y="58843"/>
                      <a:pt x="265747" y="60748"/>
                    </a:cubicBezTo>
                    <a:cubicBezTo>
                      <a:pt x="262149" y="62653"/>
                      <a:pt x="258657" y="64558"/>
                      <a:pt x="255058" y="66463"/>
                    </a:cubicBezTo>
                    <a:cubicBezTo>
                      <a:pt x="251566" y="68368"/>
                      <a:pt x="248179" y="70379"/>
                      <a:pt x="244793" y="72390"/>
                    </a:cubicBezTo>
                    <a:cubicBezTo>
                      <a:pt x="241194" y="74507"/>
                      <a:pt x="237596" y="76517"/>
                      <a:pt x="233997" y="78740"/>
                    </a:cubicBezTo>
                    <a:cubicBezTo>
                      <a:pt x="230928" y="80645"/>
                      <a:pt x="228071" y="82550"/>
                      <a:pt x="225107" y="84455"/>
                    </a:cubicBezTo>
                    <a:cubicBezTo>
                      <a:pt x="218122" y="89006"/>
                      <a:pt x="211138" y="93662"/>
                      <a:pt x="204364" y="98425"/>
                    </a:cubicBezTo>
                    <a:cubicBezTo>
                      <a:pt x="201930" y="100118"/>
                      <a:pt x="199390" y="101918"/>
                      <a:pt x="196956" y="103717"/>
                    </a:cubicBezTo>
                    <a:cubicBezTo>
                      <a:pt x="192934" y="106680"/>
                      <a:pt x="189018" y="109643"/>
                      <a:pt x="185208" y="112607"/>
                    </a:cubicBezTo>
                    <a:cubicBezTo>
                      <a:pt x="182986" y="114300"/>
                      <a:pt x="180869" y="115993"/>
                      <a:pt x="178647" y="117793"/>
                    </a:cubicBezTo>
                    <a:cubicBezTo>
                      <a:pt x="174625" y="120967"/>
                      <a:pt x="170603" y="124248"/>
                      <a:pt x="166688" y="127635"/>
                    </a:cubicBezTo>
                    <a:cubicBezTo>
                      <a:pt x="165100" y="128905"/>
                      <a:pt x="163618" y="130281"/>
                      <a:pt x="162031" y="131657"/>
                    </a:cubicBezTo>
                    <a:cubicBezTo>
                      <a:pt x="147849" y="143933"/>
                      <a:pt x="134303" y="156845"/>
                      <a:pt x="121497" y="170392"/>
                    </a:cubicBezTo>
                    <a:cubicBezTo>
                      <a:pt x="120650" y="171238"/>
                      <a:pt x="119909" y="172085"/>
                      <a:pt x="119063" y="172932"/>
                    </a:cubicBezTo>
                    <a:cubicBezTo>
                      <a:pt x="114935" y="177377"/>
                      <a:pt x="110808" y="181928"/>
                      <a:pt x="106786" y="186478"/>
                    </a:cubicBezTo>
                    <a:cubicBezTo>
                      <a:pt x="105939" y="187431"/>
                      <a:pt x="105092" y="188489"/>
                      <a:pt x="104246" y="189442"/>
                    </a:cubicBezTo>
                    <a:cubicBezTo>
                      <a:pt x="81809" y="215477"/>
                      <a:pt x="61807" y="243628"/>
                      <a:pt x="44450" y="273473"/>
                    </a:cubicBezTo>
                    <a:cubicBezTo>
                      <a:pt x="44344" y="273685"/>
                      <a:pt x="44238" y="273897"/>
                      <a:pt x="44027" y="274108"/>
                    </a:cubicBezTo>
                    <a:cubicBezTo>
                      <a:pt x="26458" y="304588"/>
                      <a:pt x="11642" y="336973"/>
                      <a:pt x="0" y="370734"/>
                    </a:cubicBezTo>
                    <a:cubicBezTo>
                      <a:pt x="0" y="370734"/>
                      <a:pt x="0" y="370734"/>
                      <a:pt x="0" y="370734"/>
                    </a:cubicBezTo>
                    <a:cubicBezTo>
                      <a:pt x="22437" y="384281"/>
                      <a:pt x="48577" y="392218"/>
                      <a:pt x="76623" y="392218"/>
                    </a:cubicBezTo>
                    <a:close/>
                    <a:moveTo>
                      <a:pt x="338878" y="323638"/>
                    </a:moveTo>
                    <a:cubicBezTo>
                      <a:pt x="354118" y="323638"/>
                      <a:pt x="366501" y="336127"/>
                      <a:pt x="366501" y="351261"/>
                    </a:cubicBezTo>
                    <a:cubicBezTo>
                      <a:pt x="366501" y="366395"/>
                      <a:pt x="354013" y="378883"/>
                      <a:pt x="338878" y="378883"/>
                    </a:cubicBezTo>
                    <a:cubicBezTo>
                      <a:pt x="323744" y="378883"/>
                      <a:pt x="311256" y="366395"/>
                      <a:pt x="311256" y="351261"/>
                    </a:cubicBezTo>
                    <a:cubicBezTo>
                      <a:pt x="311256" y="336127"/>
                      <a:pt x="323744" y="323638"/>
                      <a:pt x="338878" y="3236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g3acbb144eea_1_6349">
                <a:extLst>
                  <a:ext uri="{FF2B5EF4-FFF2-40B4-BE49-F238E27FC236}">
                    <a16:creationId xmlns:a16="http://schemas.microsoft.com/office/drawing/2014/main" id="{39065B0A-C6F4-2AB5-0144-7B75D0BE0659}"/>
                  </a:ext>
                </a:extLst>
              </p:cNvPr>
              <p:cNvSpPr/>
              <p:nvPr/>
            </p:nvSpPr>
            <p:spPr>
              <a:xfrm>
                <a:off x="4136495" y="2586778"/>
                <a:ext cx="55245" cy="55245"/>
              </a:xfrm>
              <a:custGeom>
                <a:avLst/>
                <a:gdLst/>
                <a:ahLst/>
                <a:cxnLst/>
                <a:rect l="l" t="t" r="r" b="b"/>
                <a:pathLst>
                  <a:path w="55245" h="55245" extrusionOk="0">
                    <a:moveTo>
                      <a:pt x="27622" y="55245"/>
                    </a:moveTo>
                    <a:cubicBezTo>
                      <a:pt x="42862" y="55245"/>
                      <a:pt x="55245" y="42757"/>
                      <a:pt x="55245" y="27623"/>
                    </a:cubicBezTo>
                    <a:cubicBezTo>
                      <a:pt x="55245" y="12488"/>
                      <a:pt x="42757" y="0"/>
                      <a:pt x="27622" y="0"/>
                    </a:cubicBezTo>
                    <a:cubicBezTo>
                      <a:pt x="12488" y="0"/>
                      <a:pt x="0" y="12488"/>
                      <a:pt x="0" y="27623"/>
                    </a:cubicBezTo>
                    <a:cubicBezTo>
                      <a:pt x="0" y="42757"/>
                      <a:pt x="12488" y="55245"/>
                      <a:pt x="27622" y="552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2" name="Google Shape;11702;g3acbb144eea_1_6349">
                <a:extLst>
                  <a:ext uri="{FF2B5EF4-FFF2-40B4-BE49-F238E27FC236}">
                    <a16:creationId xmlns:a16="http://schemas.microsoft.com/office/drawing/2014/main" id="{C4F3C270-842F-4D0F-DD45-C94E0DDF5449}"/>
                  </a:ext>
                </a:extLst>
              </p:cNvPr>
              <p:cNvSpPr/>
              <p:nvPr/>
            </p:nvSpPr>
            <p:spPr>
              <a:xfrm>
                <a:off x="3971078" y="1952730"/>
                <a:ext cx="331364" cy="310515"/>
              </a:xfrm>
              <a:custGeom>
                <a:avLst/>
                <a:gdLst/>
                <a:ahLst/>
                <a:cxnLst/>
                <a:rect l="l" t="t" r="r" b="b"/>
                <a:pathLst>
                  <a:path w="331364" h="310515" extrusionOk="0">
                    <a:moveTo>
                      <a:pt x="331258" y="309668"/>
                    </a:moveTo>
                    <a:cubicBezTo>
                      <a:pt x="316865" y="294852"/>
                      <a:pt x="307975" y="274638"/>
                      <a:pt x="307975" y="252413"/>
                    </a:cubicBezTo>
                    <a:cubicBezTo>
                      <a:pt x="307975" y="230188"/>
                      <a:pt x="316865" y="210079"/>
                      <a:pt x="331153" y="195263"/>
                    </a:cubicBezTo>
                    <a:lnTo>
                      <a:pt x="279082" y="52176"/>
                    </a:lnTo>
                    <a:lnTo>
                      <a:pt x="281305" y="49530"/>
                    </a:lnTo>
                    <a:lnTo>
                      <a:pt x="0" y="0"/>
                    </a:lnTo>
                    <a:lnTo>
                      <a:pt x="97367" y="267547"/>
                    </a:lnTo>
                    <a:lnTo>
                      <a:pt x="95144" y="270193"/>
                    </a:lnTo>
                    <a:lnTo>
                      <a:pt x="323956" y="310515"/>
                    </a:lnTo>
                    <a:cubicBezTo>
                      <a:pt x="324485" y="310515"/>
                      <a:pt x="325120" y="310515"/>
                      <a:pt x="325649" y="310409"/>
                    </a:cubicBezTo>
                    <a:cubicBezTo>
                      <a:pt x="327554" y="310198"/>
                      <a:pt x="329459" y="309986"/>
                      <a:pt x="331364" y="30988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3" name="Google Shape;11703;g3acbb144eea_1_6349">
                <a:extLst>
                  <a:ext uri="{FF2B5EF4-FFF2-40B4-BE49-F238E27FC236}">
                    <a16:creationId xmlns:a16="http://schemas.microsoft.com/office/drawing/2014/main" id="{E91AAA80-862C-224E-0BD2-102413AB2471}"/>
                  </a:ext>
                </a:extLst>
              </p:cNvPr>
              <p:cNvSpPr/>
              <p:nvPr/>
            </p:nvSpPr>
            <p:spPr>
              <a:xfrm>
                <a:off x="4294928" y="2263034"/>
                <a:ext cx="1693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05" extrusionOk="0">
                    <a:moveTo>
                      <a:pt x="1693" y="0"/>
                    </a:moveTo>
                    <a:cubicBezTo>
                      <a:pt x="1164" y="0"/>
                      <a:pt x="529" y="0"/>
                      <a:pt x="0" y="106"/>
                    </a:cubicBezTo>
                    <a:lnTo>
                      <a:pt x="106" y="106"/>
                    </a:lnTo>
                    <a:cubicBezTo>
                      <a:pt x="106" y="106"/>
                      <a:pt x="1164" y="106"/>
                      <a:pt x="1587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g3acbb144eea_1_6349">
                <a:extLst>
                  <a:ext uri="{FF2B5EF4-FFF2-40B4-BE49-F238E27FC236}">
                    <a16:creationId xmlns:a16="http://schemas.microsoft.com/office/drawing/2014/main" id="{1E1F9BE6-379A-0E8E-E0FA-E3C280AEFA88}"/>
                  </a:ext>
                </a:extLst>
              </p:cNvPr>
              <p:cNvSpPr/>
              <p:nvPr/>
            </p:nvSpPr>
            <p:spPr>
              <a:xfrm>
                <a:off x="4296621" y="2262399"/>
                <a:ext cx="5820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5820" h="529" extrusionOk="0">
                    <a:moveTo>
                      <a:pt x="5715" y="0"/>
                    </a:moveTo>
                    <a:cubicBezTo>
                      <a:pt x="3810" y="106"/>
                      <a:pt x="1905" y="423"/>
                      <a:pt x="0" y="529"/>
                    </a:cubicBezTo>
                    <a:cubicBezTo>
                      <a:pt x="1905" y="317"/>
                      <a:pt x="3916" y="212"/>
                      <a:pt x="5821" y="106"/>
                    </a:cubicBezTo>
                    <a:cubicBezTo>
                      <a:pt x="5821" y="106"/>
                      <a:pt x="5821" y="106"/>
                      <a:pt x="5715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5" name="Google Shape;11705;g3acbb144eea_1_6349">
                <a:extLst>
                  <a:ext uri="{FF2B5EF4-FFF2-40B4-BE49-F238E27FC236}">
                    <a16:creationId xmlns:a16="http://schemas.microsoft.com/office/drawing/2014/main" id="{F7C2FD71-D7E8-E606-5C45-82AE8E21E2EC}"/>
                  </a:ext>
                </a:extLst>
              </p:cNvPr>
              <p:cNvSpPr/>
              <p:nvPr/>
            </p:nvSpPr>
            <p:spPr>
              <a:xfrm>
                <a:off x="4295139" y="2262399"/>
                <a:ext cx="9736" cy="2328"/>
              </a:xfrm>
              <a:custGeom>
                <a:avLst/>
                <a:gdLst/>
                <a:ahLst/>
                <a:cxnLst/>
                <a:rect l="l" t="t" r="r" b="b"/>
                <a:pathLst>
                  <a:path w="9736" h="2328" extrusionOk="0">
                    <a:moveTo>
                      <a:pt x="7303" y="106"/>
                    </a:moveTo>
                    <a:cubicBezTo>
                      <a:pt x="5398" y="317"/>
                      <a:pt x="3387" y="317"/>
                      <a:pt x="1482" y="529"/>
                    </a:cubicBezTo>
                    <a:cubicBezTo>
                      <a:pt x="952" y="529"/>
                      <a:pt x="423" y="529"/>
                      <a:pt x="0" y="635"/>
                    </a:cubicBezTo>
                    <a:lnTo>
                      <a:pt x="9737" y="2328"/>
                    </a:lnTo>
                    <a:cubicBezTo>
                      <a:pt x="8890" y="1587"/>
                      <a:pt x="8149" y="847"/>
                      <a:pt x="7303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6" name="Google Shape;11706;g3acbb144eea_1_6349">
                <a:extLst>
                  <a:ext uri="{FF2B5EF4-FFF2-40B4-BE49-F238E27FC236}">
                    <a16:creationId xmlns:a16="http://schemas.microsoft.com/office/drawing/2014/main" id="{77377AF5-CC5E-5BFE-25C4-7DFCDB8F8BE0}"/>
                  </a:ext>
                </a:extLst>
              </p:cNvPr>
              <p:cNvSpPr/>
              <p:nvPr/>
            </p:nvSpPr>
            <p:spPr>
              <a:xfrm>
                <a:off x="4412403" y="1952625"/>
                <a:ext cx="328506" cy="309879"/>
              </a:xfrm>
              <a:custGeom>
                <a:avLst/>
                <a:gdLst/>
                <a:ahLst/>
                <a:cxnLst/>
                <a:rect l="l" t="t" r="r" b="b"/>
                <a:pathLst>
                  <a:path w="328506" h="309879" extrusionOk="0">
                    <a:moveTo>
                      <a:pt x="31327" y="252518"/>
                    </a:moveTo>
                    <a:cubicBezTo>
                      <a:pt x="31327" y="274849"/>
                      <a:pt x="22437" y="295063"/>
                      <a:pt x="8043" y="309880"/>
                    </a:cubicBezTo>
                    <a:lnTo>
                      <a:pt x="233362" y="270193"/>
                    </a:lnTo>
                    <a:lnTo>
                      <a:pt x="231140" y="267547"/>
                    </a:lnTo>
                    <a:lnTo>
                      <a:pt x="328506" y="0"/>
                    </a:lnTo>
                    <a:lnTo>
                      <a:pt x="47202" y="49530"/>
                    </a:lnTo>
                    <a:lnTo>
                      <a:pt x="49424" y="52176"/>
                    </a:lnTo>
                    <a:lnTo>
                      <a:pt x="0" y="187854"/>
                    </a:lnTo>
                    <a:cubicBezTo>
                      <a:pt x="19050" y="202882"/>
                      <a:pt x="31433" y="226272"/>
                      <a:pt x="31433" y="252413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7" name="Google Shape;11707;g3acbb144eea_1_6349">
                <a:extLst>
                  <a:ext uri="{FF2B5EF4-FFF2-40B4-BE49-F238E27FC236}">
                    <a16:creationId xmlns:a16="http://schemas.microsoft.com/office/drawing/2014/main" id="{A7F56F59-93CA-2E22-BAC4-032F81A11B8F}"/>
                  </a:ext>
                </a:extLst>
              </p:cNvPr>
              <p:cNvSpPr/>
              <p:nvPr/>
            </p:nvSpPr>
            <p:spPr>
              <a:xfrm>
                <a:off x="4302230" y="2122910"/>
                <a:ext cx="110066" cy="138006"/>
              </a:xfrm>
              <a:custGeom>
                <a:avLst/>
                <a:gdLst/>
                <a:ahLst/>
                <a:cxnLst/>
                <a:rect l="l" t="t" r="r" b="b"/>
                <a:pathLst>
                  <a:path w="110066" h="138006" extrusionOk="0">
                    <a:moveTo>
                      <a:pt x="46355" y="137583"/>
                    </a:moveTo>
                    <a:lnTo>
                      <a:pt x="46355" y="137583"/>
                    </a:lnTo>
                    <a:cubicBezTo>
                      <a:pt x="53022" y="137583"/>
                      <a:pt x="59584" y="137795"/>
                      <a:pt x="66251" y="138007"/>
                    </a:cubicBezTo>
                    <a:lnTo>
                      <a:pt x="110067" y="17674"/>
                    </a:lnTo>
                    <a:cubicBezTo>
                      <a:pt x="96097" y="6562"/>
                      <a:pt x="78423" y="0"/>
                      <a:pt x="59161" y="0"/>
                    </a:cubicBezTo>
                    <a:cubicBezTo>
                      <a:pt x="35877" y="0"/>
                      <a:pt x="14923" y="9631"/>
                      <a:pt x="0" y="25188"/>
                    </a:cubicBezTo>
                    <a:lnTo>
                      <a:pt x="40957" y="137795"/>
                    </a:lnTo>
                    <a:cubicBezTo>
                      <a:pt x="42756" y="137795"/>
                      <a:pt x="44556" y="137689"/>
                      <a:pt x="46355" y="13768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8" name="Google Shape;11708;g3acbb144eea_1_6349">
                <a:extLst>
                  <a:ext uri="{FF2B5EF4-FFF2-40B4-BE49-F238E27FC236}">
                    <a16:creationId xmlns:a16="http://schemas.microsoft.com/office/drawing/2014/main" id="{583B91EF-9119-48ED-6353-2AC3D454FF33}"/>
                  </a:ext>
                </a:extLst>
              </p:cNvPr>
              <p:cNvSpPr/>
              <p:nvPr/>
            </p:nvSpPr>
            <p:spPr>
              <a:xfrm>
                <a:off x="4411239" y="2262504"/>
                <a:ext cx="9101" cy="2434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2434" extrusionOk="0">
                    <a:moveTo>
                      <a:pt x="1482" y="1799"/>
                    </a:moveTo>
                    <a:cubicBezTo>
                      <a:pt x="3175" y="2011"/>
                      <a:pt x="4974" y="2223"/>
                      <a:pt x="6668" y="2434"/>
                    </a:cubicBezTo>
                    <a:cubicBezTo>
                      <a:pt x="7514" y="1693"/>
                      <a:pt x="8361" y="847"/>
                      <a:pt x="9102" y="0"/>
                    </a:cubicBezTo>
                    <a:lnTo>
                      <a:pt x="0" y="1587"/>
                    </a:lnTo>
                    <a:cubicBezTo>
                      <a:pt x="0" y="1587"/>
                      <a:pt x="952" y="1693"/>
                      <a:pt x="1482" y="179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9" name="Google Shape;11709;g3acbb144eea_1_6349">
                <a:extLst>
                  <a:ext uri="{FF2B5EF4-FFF2-40B4-BE49-F238E27FC236}">
                    <a16:creationId xmlns:a16="http://schemas.microsoft.com/office/drawing/2014/main" id="{C55E0299-1F8D-91FE-61E9-E219DD40D5F8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0583" cy="10583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1058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0" name="Google Shape;11710;g3acbb144eea_1_6349">
                <a:extLst>
                  <a:ext uri="{FF2B5EF4-FFF2-40B4-BE49-F238E27FC236}">
                    <a16:creationId xmlns:a16="http://schemas.microsoft.com/office/drawing/2014/main" id="{D11432C8-4CEA-8728-3F64-5EF6B1FE66D1}"/>
                  </a:ext>
                </a:extLst>
              </p:cNvPr>
              <p:cNvSpPr/>
              <p:nvPr/>
            </p:nvSpPr>
            <p:spPr>
              <a:xfrm>
                <a:off x="4411239" y="2264092"/>
                <a:ext cx="1587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211" extrusionOk="0">
                    <a:moveTo>
                      <a:pt x="1482" y="212"/>
                    </a:moveTo>
                    <a:cubicBezTo>
                      <a:pt x="1482" y="212"/>
                      <a:pt x="529" y="106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1058" y="106"/>
                      <a:pt x="158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1" name="Google Shape;11711;g3acbb144eea_1_6349">
                <a:extLst>
                  <a:ext uri="{FF2B5EF4-FFF2-40B4-BE49-F238E27FC236}">
                    <a16:creationId xmlns:a16="http://schemas.microsoft.com/office/drawing/2014/main" id="{D486F220-6BDC-2B7F-4D7F-1C322209DC68}"/>
                  </a:ext>
                </a:extLst>
              </p:cNvPr>
              <p:cNvSpPr/>
              <p:nvPr/>
            </p:nvSpPr>
            <p:spPr>
              <a:xfrm>
                <a:off x="4348585" y="2260494"/>
                <a:ext cx="19896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19896" h="529" extrusionOk="0">
                    <a:moveTo>
                      <a:pt x="19896" y="423"/>
                    </a:moveTo>
                    <a:cubicBezTo>
                      <a:pt x="13335" y="212"/>
                      <a:pt x="6667" y="0"/>
                      <a:pt x="0" y="0"/>
                    </a:cubicBezTo>
                    <a:lnTo>
                      <a:pt x="0" y="0"/>
                    </a:lnTo>
                    <a:cubicBezTo>
                      <a:pt x="6667" y="0"/>
                      <a:pt x="13229" y="317"/>
                      <a:pt x="19896" y="529"/>
                    </a:cubicBezTo>
                    <a:lnTo>
                      <a:pt x="19896" y="52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2" name="Google Shape;11712;g3acbb144eea_1_6349">
                <a:extLst>
                  <a:ext uri="{FF2B5EF4-FFF2-40B4-BE49-F238E27FC236}">
                    <a16:creationId xmlns:a16="http://schemas.microsoft.com/office/drawing/2014/main" id="{EECE69D8-64D1-FBE5-C31D-BD6E1DA5AD39}"/>
                  </a:ext>
                </a:extLst>
              </p:cNvPr>
              <p:cNvSpPr/>
              <p:nvPr/>
            </p:nvSpPr>
            <p:spPr>
              <a:xfrm>
                <a:off x="4343188" y="2260494"/>
                <a:ext cx="5397" cy="105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105" extrusionOk="0">
                    <a:moveTo>
                      <a:pt x="5398" y="0"/>
                    </a:moveTo>
                    <a:cubicBezTo>
                      <a:pt x="3598" y="0"/>
                      <a:pt x="1799" y="0"/>
                      <a:pt x="0" y="106"/>
                    </a:cubicBezTo>
                    <a:lnTo>
                      <a:pt x="0" y="106"/>
                    </a:lnTo>
                    <a:cubicBezTo>
                      <a:pt x="1799" y="106"/>
                      <a:pt x="3598" y="0"/>
                      <a:pt x="5398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3" name="Google Shape;11713;g3acbb144eea_1_6349">
                <a:extLst>
                  <a:ext uri="{FF2B5EF4-FFF2-40B4-BE49-F238E27FC236}">
                    <a16:creationId xmlns:a16="http://schemas.microsoft.com/office/drawing/2014/main" id="{4AFFC4D7-D053-6748-D7B4-BFE1C60A10DE}"/>
                  </a:ext>
                </a:extLst>
              </p:cNvPr>
              <p:cNvSpPr/>
              <p:nvPr/>
            </p:nvSpPr>
            <p:spPr>
              <a:xfrm>
                <a:off x="4412615" y="2264304"/>
                <a:ext cx="5185" cy="634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634" extrusionOk="0">
                    <a:moveTo>
                      <a:pt x="5186" y="635"/>
                    </a:moveTo>
                    <a:cubicBezTo>
                      <a:pt x="5186" y="635"/>
                      <a:pt x="5186" y="635"/>
                      <a:pt x="5186" y="635"/>
                    </a:cubicBezTo>
                    <a:cubicBezTo>
                      <a:pt x="3492" y="423"/>
                      <a:pt x="1693" y="212"/>
                      <a:pt x="0" y="0"/>
                    </a:cubicBezTo>
                    <a:cubicBezTo>
                      <a:pt x="1693" y="212"/>
                      <a:pt x="3387" y="423"/>
                      <a:pt x="5080" y="635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4" name="Google Shape;11714;g3acbb144eea_1_6349">
                <a:extLst>
                  <a:ext uri="{FF2B5EF4-FFF2-40B4-BE49-F238E27FC236}">
                    <a16:creationId xmlns:a16="http://schemas.microsoft.com/office/drawing/2014/main" id="{C2C07245-2B7C-2198-5138-6742AD165EB1}"/>
                  </a:ext>
                </a:extLst>
              </p:cNvPr>
              <p:cNvSpPr/>
              <p:nvPr/>
            </p:nvSpPr>
            <p:spPr>
              <a:xfrm>
                <a:off x="4304664" y="2260388"/>
                <a:ext cx="112924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112924" h="26987" extrusionOk="0">
                    <a:moveTo>
                      <a:pt x="106468" y="3704"/>
                    </a:moveTo>
                    <a:lnTo>
                      <a:pt x="59584" y="11959"/>
                    </a:lnTo>
                    <a:lnTo>
                      <a:pt x="63712" y="529"/>
                    </a:lnTo>
                    <a:cubicBezTo>
                      <a:pt x="57150" y="317"/>
                      <a:pt x="50483" y="0"/>
                      <a:pt x="43815" y="0"/>
                    </a:cubicBezTo>
                    <a:lnTo>
                      <a:pt x="43815" y="0"/>
                    </a:lnTo>
                    <a:cubicBezTo>
                      <a:pt x="42016" y="0"/>
                      <a:pt x="40217" y="106"/>
                      <a:pt x="38418" y="106"/>
                    </a:cubicBezTo>
                    <a:lnTo>
                      <a:pt x="42651" y="11853"/>
                    </a:lnTo>
                    <a:lnTo>
                      <a:pt x="0" y="4339"/>
                    </a:lnTo>
                    <a:cubicBezTo>
                      <a:pt x="14711" y="18309"/>
                      <a:pt x="34608" y="26988"/>
                      <a:pt x="56515" y="26988"/>
                    </a:cubicBezTo>
                    <a:cubicBezTo>
                      <a:pt x="78423" y="26988"/>
                      <a:pt x="98213" y="18415"/>
                      <a:pt x="112924" y="4445"/>
                    </a:cubicBezTo>
                    <a:cubicBezTo>
                      <a:pt x="111231" y="4233"/>
                      <a:pt x="109538" y="4022"/>
                      <a:pt x="107844" y="3810"/>
                    </a:cubicBezTo>
                    <a:cubicBezTo>
                      <a:pt x="107315" y="3810"/>
                      <a:pt x="106786" y="3704"/>
                      <a:pt x="106257" y="3598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5" name="Google Shape;11715;g3acbb144eea_1_6349">
                <a:extLst>
                  <a:ext uri="{FF2B5EF4-FFF2-40B4-BE49-F238E27FC236}">
                    <a16:creationId xmlns:a16="http://schemas.microsoft.com/office/drawing/2014/main" id="{AB1B9D2B-3B89-B7D4-36C1-F24965455F87}"/>
                  </a:ext>
                </a:extLst>
              </p:cNvPr>
              <p:cNvSpPr/>
              <p:nvPr/>
            </p:nvSpPr>
            <p:spPr>
              <a:xfrm>
                <a:off x="4279159" y="2147993"/>
                <a:ext cx="64135" cy="114405"/>
              </a:xfrm>
              <a:custGeom>
                <a:avLst/>
                <a:gdLst/>
                <a:ahLst/>
                <a:cxnLst/>
                <a:rect l="l" t="t" r="r" b="b"/>
                <a:pathLst>
                  <a:path w="64135" h="114405" extrusionOk="0">
                    <a:moveTo>
                      <a:pt x="23178" y="114406"/>
                    </a:moveTo>
                    <a:cubicBezTo>
                      <a:pt x="27199" y="114088"/>
                      <a:pt x="31327" y="113877"/>
                      <a:pt x="35454" y="113665"/>
                    </a:cubicBezTo>
                    <a:cubicBezTo>
                      <a:pt x="38100" y="113453"/>
                      <a:pt x="40852" y="113347"/>
                      <a:pt x="43498" y="113136"/>
                    </a:cubicBezTo>
                    <a:cubicBezTo>
                      <a:pt x="50377" y="112818"/>
                      <a:pt x="57256" y="112607"/>
                      <a:pt x="64135" y="112607"/>
                    </a:cubicBezTo>
                    <a:lnTo>
                      <a:pt x="23178" y="0"/>
                    </a:lnTo>
                    <a:cubicBezTo>
                      <a:pt x="8890" y="14817"/>
                      <a:pt x="0" y="34925"/>
                      <a:pt x="0" y="57150"/>
                    </a:cubicBezTo>
                    <a:cubicBezTo>
                      <a:pt x="0" y="79375"/>
                      <a:pt x="8890" y="99589"/>
                      <a:pt x="23283" y="114406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6" name="Google Shape;11716;g3acbb144eea_1_6349">
                <a:extLst>
                  <a:ext uri="{FF2B5EF4-FFF2-40B4-BE49-F238E27FC236}">
                    <a16:creationId xmlns:a16="http://schemas.microsoft.com/office/drawing/2014/main" id="{F277FDA4-DAE4-2976-8395-7A3423F9E419}"/>
                  </a:ext>
                </a:extLst>
              </p:cNvPr>
              <p:cNvSpPr/>
              <p:nvPr/>
            </p:nvSpPr>
            <p:spPr>
              <a:xfrm>
                <a:off x="4314507" y="2261129"/>
                <a:ext cx="8043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8043" h="529" extrusionOk="0">
                    <a:moveTo>
                      <a:pt x="0" y="529"/>
                    </a:moveTo>
                    <a:cubicBezTo>
                      <a:pt x="2646" y="317"/>
                      <a:pt x="5397" y="212"/>
                      <a:pt x="8043" y="0"/>
                    </a:cubicBezTo>
                    <a:cubicBezTo>
                      <a:pt x="5397" y="106"/>
                      <a:pt x="2646" y="317"/>
                      <a:pt x="0" y="529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7" name="Google Shape;11717;g3acbb144eea_1_6349">
                <a:extLst>
                  <a:ext uri="{FF2B5EF4-FFF2-40B4-BE49-F238E27FC236}">
                    <a16:creationId xmlns:a16="http://schemas.microsoft.com/office/drawing/2014/main" id="{342896C2-A395-E525-2CB6-7DE828BDA53A}"/>
                  </a:ext>
                </a:extLst>
              </p:cNvPr>
              <p:cNvSpPr/>
              <p:nvPr/>
            </p:nvSpPr>
            <p:spPr>
              <a:xfrm>
                <a:off x="4302230" y="2261552"/>
                <a:ext cx="12276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952" extrusionOk="0">
                    <a:moveTo>
                      <a:pt x="12277" y="106"/>
                    </a:moveTo>
                    <a:cubicBezTo>
                      <a:pt x="8149" y="317"/>
                      <a:pt x="4127" y="529"/>
                      <a:pt x="0" y="847"/>
                    </a:cubicBezTo>
                    <a:cubicBezTo>
                      <a:pt x="0" y="847"/>
                      <a:pt x="0" y="847"/>
                      <a:pt x="106" y="952"/>
                    </a:cubicBezTo>
                    <a:cubicBezTo>
                      <a:pt x="4127" y="635"/>
                      <a:pt x="8149" y="317"/>
                      <a:pt x="12171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8" name="Google Shape;11718;g3acbb144eea_1_6349">
                <a:extLst>
                  <a:ext uri="{FF2B5EF4-FFF2-40B4-BE49-F238E27FC236}">
                    <a16:creationId xmlns:a16="http://schemas.microsoft.com/office/drawing/2014/main" id="{8080EB40-C167-4EEE-D0D8-AD3DE1DC79BB}"/>
                  </a:ext>
                </a:extLst>
              </p:cNvPr>
              <p:cNvSpPr/>
              <p:nvPr/>
            </p:nvSpPr>
            <p:spPr>
              <a:xfrm>
                <a:off x="4322550" y="2260600"/>
                <a:ext cx="20637" cy="529"/>
              </a:xfrm>
              <a:custGeom>
                <a:avLst/>
                <a:gdLst/>
                <a:ahLst/>
                <a:cxnLst/>
                <a:rect l="l" t="t" r="r" b="b"/>
                <a:pathLst>
                  <a:path w="20637" h="529" extrusionOk="0">
                    <a:moveTo>
                      <a:pt x="20638" y="0"/>
                    </a:moveTo>
                    <a:cubicBezTo>
                      <a:pt x="13759" y="0"/>
                      <a:pt x="6879" y="212"/>
                      <a:pt x="0" y="529"/>
                    </a:cubicBezTo>
                    <a:cubicBezTo>
                      <a:pt x="6879" y="212"/>
                      <a:pt x="13759" y="106"/>
                      <a:pt x="20638" y="0"/>
                    </a:cubicBezTo>
                    <a:lnTo>
                      <a:pt x="20638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9" name="Google Shape;11719;g3acbb144eea_1_6349">
                <a:extLst>
                  <a:ext uri="{FF2B5EF4-FFF2-40B4-BE49-F238E27FC236}">
                    <a16:creationId xmlns:a16="http://schemas.microsoft.com/office/drawing/2014/main" id="{ED37998E-99D1-C468-5C41-6DCD567B2191}"/>
                  </a:ext>
                </a:extLst>
              </p:cNvPr>
              <p:cNvSpPr/>
              <p:nvPr/>
            </p:nvSpPr>
            <p:spPr>
              <a:xfrm>
                <a:off x="4302442" y="2260600"/>
                <a:ext cx="45085" cy="11853"/>
              </a:xfrm>
              <a:custGeom>
                <a:avLst/>
                <a:gdLst/>
                <a:ahLst/>
                <a:cxnLst/>
                <a:rect l="l" t="t" r="r" b="b"/>
                <a:pathLst>
                  <a:path w="45085" h="11853" extrusionOk="0">
                    <a:moveTo>
                      <a:pt x="40746" y="0"/>
                    </a:moveTo>
                    <a:cubicBezTo>
                      <a:pt x="33867" y="0"/>
                      <a:pt x="26987" y="212"/>
                      <a:pt x="20108" y="529"/>
                    </a:cubicBezTo>
                    <a:cubicBezTo>
                      <a:pt x="17462" y="635"/>
                      <a:pt x="14711" y="847"/>
                      <a:pt x="12065" y="1058"/>
                    </a:cubicBezTo>
                    <a:cubicBezTo>
                      <a:pt x="8043" y="1270"/>
                      <a:pt x="4022" y="1693"/>
                      <a:pt x="0" y="2011"/>
                    </a:cubicBezTo>
                    <a:cubicBezTo>
                      <a:pt x="741" y="2857"/>
                      <a:pt x="1587" y="3598"/>
                      <a:pt x="2434" y="4339"/>
                    </a:cubicBezTo>
                    <a:lnTo>
                      <a:pt x="45085" y="11853"/>
                    </a:lnTo>
                    <a:lnTo>
                      <a:pt x="40852" y="106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0" name="Google Shape;11720;g3acbb144eea_1_6349">
                <a:extLst>
                  <a:ext uri="{FF2B5EF4-FFF2-40B4-BE49-F238E27FC236}">
                    <a16:creationId xmlns:a16="http://schemas.microsoft.com/office/drawing/2014/main" id="{CAC35361-8442-3585-0EC6-A54825C919C6}"/>
                  </a:ext>
                </a:extLst>
              </p:cNvPr>
              <p:cNvSpPr/>
              <p:nvPr/>
            </p:nvSpPr>
            <p:spPr>
              <a:xfrm>
                <a:off x="4368376" y="2140584"/>
                <a:ext cx="75247" cy="123507"/>
              </a:xfrm>
              <a:custGeom>
                <a:avLst/>
                <a:gdLst/>
                <a:ahLst/>
                <a:cxnLst/>
                <a:rect l="l" t="t" r="r" b="b"/>
                <a:pathLst>
                  <a:path w="75247" h="123507" extrusionOk="0">
                    <a:moveTo>
                      <a:pt x="7303" y="120544"/>
                    </a:moveTo>
                    <a:cubicBezTo>
                      <a:pt x="10266" y="120650"/>
                      <a:pt x="13229" y="120968"/>
                      <a:pt x="16087" y="121179"/>
                    </a:cubicBezTo>
                    <a:cubicBezTo>
                      <a:pt x="22013" y="121603"/>
                      <a:pt x="28046" y="121920"/>
                      <a:pt x="33972" y="122555"/>
                    </a:cubicBezTo>
                    <a:cubicBezTo>
                      <a:pt x="36936" y="122873"/>
                      <a:pt x="39899" y="123190"/>
                      <a:pt x="42862" y="123507"/>
                    </a:cubicBezTo>
                    <a:lnTo>
                      <a:pt x="51964" y="121920"/>
                    </a:lnTo>
                    <a:cubicBezTo>
                      <a:pt x="66357" y="107103"/>
                      <a:pt x="75247" y="86889"/>
                      <a:pt x="75247" y="64558"/>
                    </a:cubicBezTo>
                    <a:cubicBezTo>
                      <a:pt x="75247" y="38312"/>
                      <a:pt x="62971" y="15028"/>
                      <a:pt x="43815" y="0"/>
                    </a:cubicBezTo>
                    <a:lnTo>
                      <a:pt x="0" y="120333"/>
                    </a:lnTo>
                    <a:cubicBezTo>
                      <a:pt x="2434" y="120333"/>
                      <a:pt x="4762" y="120438"/>
                      <a:pt x="7197" y="120544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1" name="Google Shape;11721;g3acbb144eea_1_6349">
                <a:extLst>
                  <a:ext uri="{FF2B5EF4-FFF2-40B4-BE49-F238E27FC236}">
                    <a16:creationId xmlns:a16="http://schemas.microsoft.com/office/drawing/2014/main" id="{5AE9E289-4BC4-8D81-E689-440B0F7310A1}"/>
                  </a:ext>
                </a:extLst>
              </p:cNvPr>
              <p:cNvSpPr/>
              <p:nvPr/>
            </p:nvSpPr>
            <p:spPr>
              <a:xfrm>
                <a:off x="4402349" y="2263139"/>
                <a:ext cx="8889" cy="952"/>
              </a:xfrm>
              <a:custGeom>
                <a:avLst/>
                <a:gdLst/>
                <a:ahLst/>
                <a:cxnLst/>
                <a:rect l="l" t="t" r="r" b="b"/>
                <a:pathLst>
                  <a:path w="8889" h="952" extrusionOk="0">
                    <a:moveTo>
                      <a:pt x="8890" y="952"/>
                    </a:moveTo>
                    <a:cubicBezTo>
                      <a:pt x="5927" y="635"/>
                      <a:pt x="2963" y="212"/>
                      <a:pt x="0" y="0"/>
                    </a:cubicBezTo>
                    <a:cubicBezTo>
                      <a:pt x="2963" y="317"/>
                      <a:pt x="5927" y="635"/>
                      <a:pt x="8890" y="952"/>
                    </a:cubicBezTo>
                    <a:lnTo>
                      <a:pt x="8890" y="952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2" name="Google Shape;11722;g3acbb144eea_1_6349">
                <a:extLst>
                  <a:ext uri="{FF2B5EF4-FFF2-40B4-BE49-F238E27FC236}">
                    <a16:creationId xmlns:a16="http://schemas.microsoft.com/office/drawing/2014/main" id="{DBBD7793-0E86-77BB-7438-256B9E3EA370}"/>
                  </a:ext>
                </a:extLst>
              </p:cNvPr>
              <p:cNvSpPr/>
              <p:nvPr/>
            </p:nvSpPr>
            <p:spPr>
              <a:xfrm>
                <a:off x="4375679" y="2261129"/>
                <a:ext cx="8784" cy="635"/>
              </a:xfrm>
              <a:custGeom>
                <a:avLst/>
                <a:gdLst/>
                <a:ahLst/>
                <a:cxnLst/>
                <a:rect l="l" t="t" r="r" b="b"/>
                <a:pathLst>
                  <a:path w="8784" h="635" extrusionOk="0">
                    <a:moveTo>
                      <a:pt x="0" y="0"/>
                    </a:moveTo>
                    <a:cubicBezTo>
                      <a:pt x="2963" y="106"/>
                      <a:pt x="5927" y="423"/>
                      <a:pt x="8784" y="635"/>
                    </a:cubicBezTo>
                    <a:cubicBezTo>
                      <a:pt x="5821" y="423"/>
                      <a:pt x="2963" y="212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3" name="Google Shape;11723;g3acbb144eea_1_6349">
                <a:extLst>
                  <a:ext uri="{FF2B5EF4-FFF2-40B4-BE49-F238E27FC236}">
                    <a16:creationId xmlns:a16="http://schemas.microsoft.com/office/drawing/2014/main" id="{1D71CC01-9EF2-B883-4543-65F2D9F26069}"/>
                  </a:ext>
                </a:extLst>
              </p:cNvPr>
              <p:cNvSpPr/>
              <p:nvPr/>
            </p:nvSpPr>
            <p:spPr>
              <a:xfrm>
                <a:off x="4384463" y="2261764"/>
                <a:ext cx="1788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7885" h="1375" extrusionOk="0">
                    <a:moveTo>
                      <a:pt x="0" y="0"/>
                    </a:moveTo>
                    <a:cubicBezTo>
                      <a:pt x="5927" y="423"/>
                      <a:pt x="11959" y="741"/>
                      <a:pt x="17886" y="1376"/>
                    </a:cubicBezTo>
                    <a:cubicBezTo>
                      <a:pt x="11959" y="847"/>
                      <a:pt x="6033" y="423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4" name="Google Shape;11724;g3acbb144eea_1_6349">
                <a:extLst>
                  <a:ext uri="{FF2B5EF4-FFF2-40B4-BE49-F238E27FC236}">
                    <a16:creationId xmlns:a16="http://schemas.microsoft.com/office/drawing/2014/main" id="{37B0A062-C90F-DA9F-CFCB-2A84BD068303}"/>
                  </a:ext>
                </a:extLst>
              </p:cNvPr>
              <p:cNvSpPr/>
              <p:nvPr/>
            </p:nvSpPr>
            <p:spPr>
              <a:xfrm>
                <a:off x="4368482" y="2260917"/>
                <a:ext cx="7196" cy="211"/>
              </a:xfrm>
              <a:custGeom>
                <a:avLst/>
                <a:gdLst/>
                <a:ahLst/>
                <a:cxnLst/>
                <a:rect l="l" t="t" r="r" b="b"/>
                <a:pathLst>
                  <a:path w="7196" h="211" extrusionOk="0">
                    <a:moveTo>
                      <a:pt x="7197" y="212"/>
                    </a:moveTo>
                    <a:cubicBezTo>
                      <a:pt x="4869" y="106"/>
                      <a:pt x="2434" y="106"/>
                      <a:pt x="0" y="0"/>
                    </a:cubicBezTo>
                    <a:lnTo>
                      <a:pt x="0" y="0"/>
                    </a:lnTo>
                    <a:cubicBezTo>
                      <a:pt x="2434" y="106"/>
                      <a:pt x="4763" y="106"/>
                      <a:pt x="7197" y="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5" name="Google Shape;11725;g3acbb144eea_1_6349">
                <a:extLst>
                  <a:ext uri="{FF2B5EF4-FFF2-40B4-BE49-F238E27FC236}">
                    <a16:creationId xmlns:a16="http://schemas.microsoft.com/office/drawing/2014/main" id="{A228F31A-8A7A-012A-E73E-2260064385D4}"/>
                  </a:ext>
                </a:extLst>
              </p:cNvPr>
              <p:cNvSpPr/>
              <p:nvPr/>
            </p:nvSpPr>
            <p:spPr>
              <a:xfrm>
                <a:off x="4364355" y="2260917"/>
                <a:ext cx="46884" cy="11430"/>
              </a:xfrm>
              <a:custGeom>
                <a:avLst/>
                <a:gdLst/>
                <a:ahLst/>
                <a:cxnLst/>
                <a:rect l="l" t="t" r="r" b="b"/>
                <a:pathLst>
                  <a:path w="46884" h="11430" extrusionOk="0">
                    <a:moveTo>
                      <a:pt x="0" y="11430"/>
                    </a:moveTo>
                    <a:lnTo>
                      <a:pt x="46884" y="3175"/>
                    </a:lnTo>
                    <a:cubicBezTo>
                      <a:pt x="43921" y="2857"/>
                      <a:pt x="40957" y="2434"/>
                      <a:pt x="37994" y="2222"/>
                    </a:cubicBezTo>
                    <a:cubicBezTo>
                      <a:pt x="32067" y="1693"/>
                      <a:pt x="26141" y="1270"/>
                      <a:pt x="20108" y="847"/>
                    </a:cubicBezTo>
                    <a:cubicBezTo>
                      <a:pt x="17145" y="635"/>
                      <a:pt x="14288" y="423"/>
                      <a:pt x="11324" y="212"/>
                    </a:cubicBezTo>
                    <a:cubicBezTo>
                      <a:pt x="8996" y="106"/>
                      <a:pt x="6562" y="212"/>
                      <a:pt x="4127" y="0"/>
                    </a:cubicBezTo>
                    <a:lnTo>
                      <a:pt x="0" y="1143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27" name="Google Shape;11727;g3acbb144eea_1_6349">
            <a:extLst>
              <a:ext uri="{FF2B5EF4-FFF2-40B4-BE49-F238E27FC236}">
                <a16:creationId xmlns:a16="http://schemas.microsoft.com/office/drawing/2014/main" id="{A830E0EC-74A4-4561-FFB7-2137188FAE34}"/>
              </a:ext>
            </a:extLst>
          </p:cNvPr>
          <p:cNvSpPr/>
          <p:nvPr/>
        </p:nvSpPr>
        <p:spPr>
          <a:xfrm>
            <a:off x="6966919" y="1713071"/>
            <a:ext cx="1741800" cy="1713000"/>
          </a:xfrm>
          <a:prstGeom prst="rect">
            <a:avLst/>
          </a:prstGeom>
          <a:solidFill>
            <a:srgbClr val="F4B431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4" name="Google Shape;11854;g3acbb144eea_1_6349">
            <a:extLst>
              <a:ext uri="{FF2B5EF4-FFF2-40B4-BE49-F238E27FC236}">
                <a16:creationId xmlns:a16="http://schemas.microsoft.com/office/drawing/2014/main" id="{EB7CFF1B-E3C8-1648-0188-D6C22F5814E6}"/>
              </a:ext>
            </a:extLst>
          </p:cNvPr>
          <p:cNvGrpSpPr/>
          <p:nvPr/>
        </p:nvGrpSpPr>
        <p:grpSpPr>
          <a:xfrm>
            <a:off x="0" y="5139217"/>
            <a:ext cx="1741800" cy="1713000"/>
            <a:chOff x="0" y="5139217"/>
            <a:chExt cx="1741800" cy="1713000"/>
          </a:xfrm>
        </p:grpSpPr>
        <p:sp>
          <p:nvSpPr>
            <p:cNvPr id="11855" name="Google Shape;11855;g3acbb144eea_1_6349">
              <a:extLst>
                <a:ext uri="{FF2B5EF4-FFF2-40B4-BE49-F238E27FC236}">
                  <a16:creationId xmlns:a16="http://schemas.microsoft.com/office/drawing/2014/main" id="{F7AF78AE-2879-C6FA-E509-6C30C23C8EE5}"/>
                </a:ext>
              </a:extLst>
            </p:cNvPr>
            <p:cNvSpPr/>
            <p:nvPr/>
          </p:nvSpPr>
          <p:spPr>
            <a:xfrm>
              <a:off x="0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56" name="Google Shape;11856;g3acbb144eea_1_6349">
              <a:extLst>
                <a:ext uri="{FF2B5EF4-FFF2-40B4-BE49-F238E27FC236}">
                  <a16:creationId xmlns:a16="http://schemas.microsoft.com/office/drawing/2014/main" id="{B6113153-090F-62C3-B3AE-E7855C3EE3D4}"/>
                </a:ext>
              </a:extLst>
            </p:cNvPr>
            <p:cNvGrpSpPr/>
            <p:nvPr/>
          </p:nvGrpSpPr>
          <p:grpSpPr>
            <a:xfrm>
              <a:off x="330041" y="5454873"/>
              <a:ext cx="1081720" cy="1081721"/>
              <a:chOff x="3802380" y="5451898"/>
              <a:chExt cx="1081720" cy="1081721"/>
            </a:xfrm>
          </p:grpSpPr>
          <p:sp>
            <p:nvSpPr>
              <p:cNvPr id="11857" name="Google Shape;11857;g3acbb144eea_1_6349">
                <a:extLst>
                  <a:ext uri="{FF2B5EF4-FFF2-40B4-BE49-F238E27FC236}">
                    <a16:creationId xmlns:a16="http://schemas.microsoft.com/office/drawing/2014/main" id="{9C5B42DE-1132-69E2-3AC5-AD2C6448039A}"/>
                  </a:ext>
                </a:extLst>
              </p:cNvPr>
              <p:cNvSpPr/>
              <p:nvPr/>
            </p:nvSpPr>
            <p:spPr>
              <a:xfrm>
                <a:off x="3802380" y="5451898"/>
                <a:ext cx="1081500" cy="1081500"/>
              </a:xfrm>
              <a:prstGeom prst="ellipse">
                <a:avLst/>
              </a:prstGeom>
              <a:solidFill>
                <a:srgbClr val="E1A15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58" name="Google Shape;11858;g3acbb144eea_1_6349">
                <a:extLst>
                  <a:ext uri="{FF2B5EF4-FFF2-40B4-BE49-F238E27FC236}">
                    <a16:creationId xmlns:a16="http://schemas.microsoft.com/office/drawing/2014/main" id="{EEF4B33A-61D6-073B-4D42-47263B146A32}"/>
                  </a:ext>
                </a:extLst>
              </p:cNvPr>
              <p:cNvGrpSpPr/>
              <p:nvPr/>
            </p:nvGrpSpPr>
            <p:grpSpPr>
              <a:xfrm>
                <a:off x="3802434" y="5452049"/>
                <a:ext cx="1081666" cy="1081570"/>
                <a:chOff x="3802434" y="5452049"/>
                <a:chExt cx="1081666" cy="1081570"/>
              </a:xfrm>
            </p:grpSpPr>
            <p:sp>
              <p:nvSpPr>
                <p:cNvPr id="11859" name="Google Shape;11859;g3acbb144eea_1_6349">
                  <a:extLst>
                    <a:ext uri="{FF2B5EF4-FFF2-40B4-BE49-F238E27FC236}">
                      <a16:creationId xmlns:a16="http://schemas.microsoft.com/office/drawing/2014/main" id="{F466DA77-1788-41F6-6E53-5E47895A2FE5}"/>
                    </a:ext>
                  </a:extLst>
                </p:cNvPr>
                <p:cNvSpPr/>
                <p:nvPr/>
              </p:nvSpPr>
              <p:spPr>
                <a:xfrm>
                  <a:off x="3921336" y="5492432"/>
                  <a:ext cx="962764" cy="1041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764" h="1041187" extrusionOk="0">
                      <a:moveTo>
                        <a:pt x="749512" y="70062"/>
                      </a:moveTo>
                      <a:cubicBezTo>
                        <a:pt x="710989" y="40746"/>
                        <a:pt x="669819" y="17463"/>
                        <a:pt x="627168" y="0"/>
                      </a:cubicBezTo>
                      <a:cubicBezTo>
                        <a:pt x="779145" y="189230"/>
                        <a:pt x="789199" y="464291"/>
                        <a:pt x="635529" y="666010"/>
                      </a:cubicBezTo>
                      <a:cubicBezTo>
                        <a:pt x="483870" y="865188"/>
                        <a:pt x="220980" y="929534"/>
                        <a:pt x="0" y="838729"/>
                      </a:cubicBezTo>
                      <a:cubicBezTo>
                        <a:pt x="26988" y="872385"/>
                        <a:pt x="58420" y="903288"/>
                        <a:pt x="94298" y="930593"/>
                      </a:cubicBezTo>
                      <a:cubicBezTo>
                        <a:pt x="331894" y="1111568"/>
                        <a:pt x="671195" y="1065636"/>
                        <a:pt x="852170" y="827935"/>
                      </a:cubicBezTo>
                      <a:cubicBezTo>
                        <a:pt x="1033145" y="590339"/>
                        <a:pt x="987213" y="251037"/>
                        <a:pt x="749512" y="7006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g3acbb144eea_1_6349">
                  <a:extLst>
                    <a:ext uri="{FF2B5EF4-FFF2-40B4-BE49-F238E27FC236}">
                      <a16:creationId xmlns:a16="http://schemas.microsoft.com/office/drawing/2014/main" id="{B097383A-E04C-7F11-1D30-B5FBED44F148}"/>
                    </a:ext>
                  </a:extLst>
                </p:cNvPr>
                <p:cNvSpPr/>
                <p:nvPr/>
              </p:nvSpPr>
              <p:spPr>
                <a:xfrm>
                  <a:off x="3802434" y="5452049"/>
                  <a:ext cx="864972" cy="919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4972" h="919495" extrusionOk="0">
                      <a:moveTo>
                        <a:pt x="754431" y="706393"/>
                      </a:moveTo>
                      <a:cubicBezTo>
                        <a:pt x="908101" y="504569"/>
                        <a:pt x="898047" y="229613"/>
                        <a:pt x="746070" y="40383"/>
                      </a:cubicBezTo>
                      <a:cubicBezTo>
                        <a:pt x="524985" y="-50422"/>
                        <a:pt x="262200" y="13925"/>
                        <a:pt x="110541" y="213103"/>
                      </a:cubicBezTo>
                      <a:cubicBezTo>
                        <a:pt x="-43129" y="414927"/>
                        <a:pt x="-33075" y="689883"/>
                        <a:pt x="118902" y="879112"/>
                      </a:cubicBezTo>
                      <a:cubicBezTo>
                        <a:pt x="339988" y="969917"/>
                        <a:pt x="602772" y="905571"/>
                        <a:pt x="754431" y="706393"/>
                      </a:cubicBezTo>
                      <a:close/>
                    </a:path>
                  </a:pathLst>
                </a:custGeom>
                <a:solidFill>
                  <a:srgbClr val="D9944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1" name="Google Shape;11861;g3acbb144eea_1_6349">
                <a:extLst>
                  <a:ext uri="{FF2B5EF4-FFF2-40B4-BE49-F238E27FC236}">
                    <a16:creationId xmlns:a16="http://schemas.microsoft.com/office/drawing/2014/main" id="{B2BC7A09-BD58-13EF-311E-2D69CBB2C4A5}"/>
                  </a:ext>
                </a:extLst>
              </p:cNvPr>
              <p:cNvGrpSpPr/>
              <p:nvPr/>
            </p:nvGrpSpPr>
            <p:grpSpPr>
              <a:xfrm>
                <a:off x="3999430" y="5593915"/>
                <a:ext cx="710375" cy="837375"/>
                <a:chOff x="3999430" y="5593915"/>
                <a:chExt cx="710375" cy="837375"/>
              </a:xfrm>
            </p:grpSpPr>
            <p:sp>
              <p:nvSpPr>
                <p:cNvPr id="11862" name="Google Shape;11862;g3acbb144eea_1_6349">
                  <a:extLst>
                    <a:ext uri="{FF2B5EF4-FFF2-40B4-BE49-F238E27FC236}">
                      <a16:creationId xmlns:a16="http://schemas.microsoft.com/office/drawing/2014/main" id="{ADCFBD76-EA4B-2813-DA8B-DFF13BAFE4D4}"/>
                    </a:ext>
                  </a:extLst>
                </p:cNvPr>
                <p:cNvSpPr/>
                <p:nvPr/>
              </p:nvSpPr>
              <p:spPr>
                <a:xfrm>
                  <a:off x="4331958" y="559391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g3acbb144eea_1_6349">
                  <a:extLst>
                    <a:ext uri="{FF2B5EF4-FFF2-40B4-BE49-F238E27FC236}">
                      <a16:creationId xmlns:a16="http://schemas.microsoft.com/office/drawing/2014/main" id="{B77974D3-7FEF-27C4-9A1A-C5974B5783E0}"/>
                    </a:ext>
                  </a:extLst>
                </p:cNvPr>
                <p:cNvSpPr/>
                <p:nvPr/>
              </p:nvSpPr>
              <p:spPr>
                <a:xfrm>
                  <a:off x="4570083" y="5699113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3"/>
                      </a:moveTo>
                      <a:cubicBezTo>
                        <a:pt x="58220" y="148813"/>
                        <a:pt x="102034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5" y="14298"/>
                      </a:cubicBez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1" y="58220"/>
                        <a:pt x="-3164" y="102035"/>
                        <a:pt x="27528" y="125423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g3acbb144eea_1_6349">
                  <a:extLst>
                    <a:ext uri="{FF2B5EF4-FFF2-40B4-BE49-F238E27FC236}">
                      <a16:creationId xmlns:a16="http://schemas.microsoft.com/office/drawing/2014/main" id="{DC4C062A-15D7-DF43-4863-BDAEA7B11EBB}"/>
                    </a:ext>
                  </a:extLst>
                </p:cNvPr>
                <p:cNvSpPr/>
                <p:nvPr/>
              </p:nvSpPr>
              <p:spPr>
                <a:xfrm>
                  <a:off x="4569554" y="6056724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19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g3acbb144eea_1_6349">
                  <a:extLst>
                    <a:ext uri="{FF2B5EF4-FFF2-40B4-BE49-F238E27FC236}">
                      <a16:creationId xmlns:a16="http://schemas.microsoft.com/office/drawing/2014/main" id="{CEB56E1E-A07C-8CD7-9A7F-C0EA7B47FB66}"/>
                    </a:ext>
                  </a:extLst>
                </p:cNvPr>
                <p:cNvSpPr/>
                <p:nvPr/>
              </p:nvSpPr>
              <p:spPr>
                <a:xfrm>
                  <a:off x="3999430" y="5723137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27528" y="125424"/>
                      </a:moveTo>
                      <a:cubicBezTo>
                        <a:pt x="58219" y="148813"/>
                        <a:pt x="102035" y="142887"/>
                        <a:pt x="125424" y="112195"/>
                      </a:cubicBez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6" name="Google Shape;11866;g3acbb144eea_1_6349">
                  <a:extLst>
                    <a:ext uri="{FF2B5EF4-FFF2-40B4-BE49-F238E27FC236}">
                      <a16:creationId xmlns:a16="http://schemas.microsoft.com/office/drawing/2014/main" id="{2654E36F-E2D0-93E6-D70E-C36DB339C4AB}"/>
                    </a:ext>
                  </a:extLst>
                </p:cNvPr>
                <p:cNvSpPr/>
                <p:nvPr/>
              </p:nvSpPr>
              <p:spPr>
                <a:xfrm>
                  <a:off x="4275232" y="5920305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25424" y="112195"/>
                      </a:moveTo>
                      <a:cubicBezTo>
                        <a:pt x="148813" y="81503"/>
                        <a:pt x="142886" y="37688"/>
                        <a:pt x="112194" y="14299"/>
                      </a:cubicBez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4"/>
                        <a:pt x="27528" y="125424"/>
                      </a:cubicBezTo>
                      <a:cubicBezTo>
                        <a:pt x="58219" y="148813"/>
                        <a:pt x="102035" y="142887"/>
                        <a:pt x="125424" y="112195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7" name="Google Shape;11867;g3acbb144eea_1_6349">
                  <a:extLst>
                    <a:ext uri="{FF2B5EF4-FFF2-40B4-BE49-F238E27FC236}">
                      <a16:creationId xmlns:a16="http://schemas.microsoft.com/office/drawing/2014/main" id="{E36D94A6-C47F-9E7C-4B3C-9EED36F3D0C5}"/>
                    </a:ext>
                  </a:extLst>
                </p:cNvPr>
                <p:cNvSpPr/>
                <p:nvPr/>
              </p:nvSpPr>
              <p:spPr>
                <a:xfrm>
                  <a:off x="4018797" y="6120436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4" y="14298"/>
                      </a:moveTo>
                      <a:cubicBezTo>
                        <a:pt x="81503" y="-9090"/>
                        <a:pt x="37688" y="-3164"/>
                        <a:pt x="14299" y="27528"/>
                      </a:cubicBezTo>
                      <a:cubicBezTo>
                        <a:pt x="-9090" y="58220"/>
                        <a:pt x="-3164" y="102035"/>
                        <a:pt x="27528" y="125423"/>
                      </a:cubicBezTo>
                      <a:cubicBezTo>
                        <a:pt x="58220" y="148813"/>
                        <a:pt x="102035" y="142886"/>
                        <a:pt x="125424" y="112194"/>
                      </a:cubicBezTo>
                      <a:cubicBezTo>
                        <a:pt x="148813" y="81503"/>
                        <a:pt x="142886" y="37688"/>
                        <a:pt x="112194" y="14298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g3acbb144eea_1_6349">
                  <a:extLst>
                    <a:ext uri="{FF2B5EF4-FFF2-40B4-BE49-F238E27FC236}">
                      <a16:creationId xmlns:a16="http://schemas.microsoft.com/office/drawing/2014/main" id="{D71BBD03-0DD7-38C4-2E96-DF73D5EA03DB}"/>
                    </a:ext>
                  </a:extLst>
                </p:cNvPr>
                <p:cNvSpPr/>
                <p:nvPr/>
              </p:nvSpPr>
              <p:spPr>
                <a:xfrm>
                  <a:off x="4376937" y="6291568"/>
                  <a:ext cx="139722" cy="139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722" h="139722" extrusionOk="0">
                      <a:moveTo>
                        <a:pt x="112195" y="14299"/>
                      </a:moveTo>
                      <a:cubicBezTo>
                        <a:pt x="81503" y="-9091"/>
                        <a:pt x="37688" y="-3164"/>
                        <a:pt x="14299" y="27528"/>
                      </a:cubicBezTo>
                      <a:cubicBezTo>
                        <a:pt x="-9091" y="58219"/>
                        <a:pt x="-3164" y="102034"/>
                        <a:pt x="27528" y="125424"/>
                      </a:cubicBezTo>
                      <a:cubicBezTo>
                        <a:pt x="58220" y="148813"/>
                        <a:pt x="102034" y="142886"/>
                        <a:pt x="125424" y="112195"/>
                      </a:cubicBezTo>
                      <a:cubicBezTo>
                        <a:pt x="148813" y="81503"/>
                        <a:pt x="142886" y="37688"/>
                        <a:pt x="112195" y="14299"/>
                      </a:cubicBezTo>
                      <a:close/>
                    </a:path>
                  </a:pathLst>
                </a:custGeom>
                <a:solidFill>
                  <a:srgbClr val="67340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69" name="Google Shape;11869;g3acbb144eea_1_6349">
            <a:extLst>
              <a:ext uri="{FF2B5EF4-FFF2-40B4-BE49-F238E27FC236}">
                <a16:creationId xmlns:a16="http://schemas.microsoft.com/office/drawing/2014/main" id="{35736F99-8584-A96D-1C27-196326BB0F34}"/>
              </a:ext>
            </a:extLst>
          </p:cNvPr>
          <p:cNvGrpSpPr/>
          <p:nvPr/>
        </p:nvGrpSpPr>
        <p:grpSpPr>
          <a:xfrm>
            <a:off x="8708655" y="5139217"/>
            <a:ext cx="1741800" cy="1713000"/>
            <a:chOff x="8708655" y="5139217"/>
            <a:chExt cx="1741800" cy="1713000"/>
          </a:xfrm>
        </p:grpSpPr>
        <p:sp>
          <p:nvSpPr>
            <p:cNvPr id="11870" name="Google Shape;11870;g3acbb144eea_1_6349">
              <a:extLst>
                <a:ext uri="{FF2B5EF4-FFF2-40B4-BE49-F238E27FC236}">
                  <a16:creationId xmlns:a16="http://schemas.microsoft.com/office/drawing/2014/main" id="{F7C35159-1EDD-5879-F70C-DE872986B5A6}"/>
                </a:ext>
              </a:extLst>
            </p:cNvPr>
            <p:cNvSpPr/>
            <p:nvPr/>
          </p:nvSpPr>
          <p:spPr>
            <a:xfrm>
              <a:off x="8708655" y="5139217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1" name="Google Shape;11871;g3acbb144eea_1_6349">
              <a:extLst>
                <a:ext uri="{FF2B5EF4-FFF2-40B4-BE49-F238E27FC236}">
                  <a16:creationId xmlns:a16="http://schemas.microsoft.com/office/drawing/2014/main" id="{AB682219-2F1F-6C67-0CC7-ABFC99CF5DB8}"/>
                </a:ext>
              </a:extLst>
            </p:cNvPr>
            <p:cNvGrpSpPr/>
            <p:nvPr/>
          </p:nvGrpSpPr>
          <p:grpSpPr>
            <a:xfrm>
              <a:off x="9229533" y="5416416"/>
              <a:ext cx="699929" cy="1238840"/>
              <a:chOff x="3993685" y="3680616"/>
              <a:chExt cx="707427" cy="1252113"/>
            </a:xfrm>
          </p:grpSpPr>
          <p:grpSp>
            <p:nvGrpSpPr>
              <p:cNvPr id="11872" name="Google Shape;11872;g3acbb144eea_1_6349">
                <a:extLst>
                  <a:ext uri="{FF2B5EF4-FFF2-40B4-BE49-F238E27FC236}">
                    <a16:creationId xmlns:a16="http://schemas.microsoft.com/office/drawing/2014/main" id="{35250B44-2E20-20FA-37E7-B6D66C8653AB}"/>
                  </a:ext>
                </a:extLst>
              </p:cNvPr>
              <p:cNvGrpSpPr/>
              <p:nvPr/>
            </p:nvGrpSpPr>
            <p:grpSpPr>
              <a:xfrm>
                <a:off x="4388111" y="3680616"/>
                <a:ext cx="313001" cy="1252113"/>
                <a:chOff x="-4994421" y="2691284"/>
                <a:chExt cx="199707" cy="798898"/>
              </a:xfrm>
            </p:grpSpPr>
            <p:grpSp>
              <p:nvGrpSpPr>
                <p:cNvPr id="11873" name="Google Shape;11873;g3acbb144eea_1_6349">
                  <a:extLst>
                    <a:ext uri="{FF2B5EF4-FFF2-40B4-BE49-F238E27FC236}">
                      <a16:creationId xmlns:a16="http://schemas.microsoft.com/office/drawing/2014/main" id="{EC50C731-42B3-C48A-083A-AB1DC3824C09}"/>
                    </a:ext>
                  </a:extLst>
                </p:cNvPr>
                <p:cNvGrpSpPr/>
                <p:nvPr/>
              </p:nvGrpSpPr>
              <p:grpSpPr>
                <a:xfrm>
                  <a:off x="-4994421" y="2691284"/>
                  <a:ext cx="199707" cy="798898"/>
                  <a:chOff x="-4994421" y="2691284"/>
                  <a:chExt cx="199707" cy="798898"/>
                </a:xfrm>
              </p:grpSpPr>
              <p:sp>
                <p:nvSpPr>
                  <p:cNvPr id="11874" name="Google Shape;11874;g3acbb144eea_1_6349">
                    <a:extLst>
                      <a:ext uri="{FF2B5EF4-FFF2-40B4-BE49-F238E27FC236}">
                        <a16:creationId xmlns:a16="http://schemas.microsoft.com/office/drawing/2014/main" id="{7E5A21BE-E0A4-8BC6-188D-5C4F209EF0FE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2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5" name="Google Shape;11875;g3acbb144eea_1_6349">
                    <a:extLst>
                      <a:ext uri="{FF2B5EF4-FFF2-40B4-BE49-F238E27FC236}">
                        <a16:creationId xmlns:a16="http://schemas.microsoft.com/office/drawing/2014/main" id="{3D52C69B-C65A-617B-4D21-694EDB83412A}"/>
                      </a:ext>
                    </a:extLst>
                  </p:cNvPr>
                  <p:cNvSpPr/>
                  <p:nvPr/>
                </p:nvSpPr>
                <p:spPr>
                  <a:xfrm>
                    <a:off x="-4994421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6" name="Google Shape;11876;g3acbb144eea_1_6349">
                    <a:extLst>
                      <a:ext uri="{FF2B5EF4-FFF2-40B4-BE49-F238E27FC236}">
                        <a16:creationId xmlns:a16="http://schemas.microsoft.com/office/drawing/2014/main" id="{5C104974-80B7-4D8D-FEDC-04189DCE9791}"/>
                      </a:ext>
                    </a:extLst>
                  </p:cNvPr>
                  <p:cNvSpPr/>
                  <p:nvPr/>
                </p:nvSpPr>
                <p:spPr>
                  <a:xfrm>
                    <a:off x="-4968109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77" name="Google Shape;11877;g3acbb144eea_1_6349">
                  <a:extLst>
                    <a:ext uri="{FF2B5EF4-FFF2-40B4-BE49-F238E27FC236}">
                      <a16:creationId xmlns:a16="http://schemas.microsoft.com/office/drawing/2014/main" id="{1E23905D-FC69-BFFE-ED09-C1AF52B3D871}"/>
                    </a:ext>
                  </a:extLst>
                </p:cNvPr>
                <p:cNvGrpSpPr/>
                <p:nvPr/>
              </p:nvGrpSpPr>
              <p:grpSpPr>
                <a:xfrm>
                  <a:off x="-4945911" y="2827909"/>
                  <a:ext cx="105333" cy="274814"/>
                  <a:chOff x="-4945911" y="2827909"/>
                  <a:chExt cx="105333" cy="274814"/>
                </a:xfrm>
              </p:grpSpPr>
              <p:sp>
                <p:nvSpPr>
                  <p:cNvPr id="11878" name="Google Shape;11878;g3acbb144eea_1_6349">
                    <a:extLst>
                      <a:ext uri="{FF2B5EF4-FFF2-40B4-BE49-F238E27FC236}">
                        <a16:creationId xmlns:a16="http://schemas.microsoft.com/office/drawing/2014/main" id="{3A0F0416-C95B-7E8B-2903-C31776A46C84}"/>
                      </a:ext>
                    </a:extLst>
                  </p:cNvPr>
                  <p:cNvSpPr/>
                  <p:nvPr/>
                </p:nvSpPr>
                <p:spPr>
                  <a:xfrm>
                    <a:off x="-4867175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79" name="Google Shape;11879;g3acbb144eea_1_6349">
                    <a:extLst>
                      <a:ext uri="{FF2B5EF4-FFF2-40B4-BE49-F238E27FC236}">
                        <a16:creationId xmlns:a16="http://schemas.microsoft.com/office/drawing/2014/main" id="{B8809661-ED65-D0C0-E8F8-A10E654E706F}"/>
                      </a:ext>
                    </a:extLst>
                  </p:cNvPr>
                  <p:cNvSpPr/>
                  <p:nvPr/>
                </p:nvSpPr>
                <p:spPr>
                  <a:xfrm>
                    <a:off x="-4936196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0" name="Google Shape;11880;g3acbb144eea_1_6349">
                    <a:extLst>
                      <a:ext uri="{FF2B5EF4-FFF2-40B4-BE49-F238E27FC236}">
                        <a16:creationId xmlns:a16="http://schemas.microsoft.com/office/drawing/2014/main" id="{A18F339A-88E3-8561-9D35-88B83DFBE919}"/>
                      </a:ext>
                    </a:extLst>
                  </p:cNvPr>
                  <p:cNvSpPr/>
                  <p:nvPr/>
                </p:nvSpPr>
                <p:spPr>
                  <a:xfrm>
                    <a:off x="-4901112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1" name="Google Shape;11881;g3acbb144eea_1_6349">
                    <a:extLst>
                      <a:ext uri="{FF2B5EF4-FFF2-40B4-BE49-F238E27FC236}">
                        <a16:creationId xmlns:a16="http://schemas.microsoft.com/office/drawing/2014/main" id="{0773CF9F-8874-BE72-0B81-B8E2121D12A8}"/>
                      </a:ext>
                    </a:extLst>
                  </p:cNvPr>
                  <p:cNvSpPr/>
                  <p:nvPr/>
                </p:nvSpPr>
                <p:spPr>
                  <a:xfrm>
                    <a:off x="-4873652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2" name="Google Shape;11882;g3acbb144eea_1_6349">
                    <a:extLst>
                      <a:ext uri="{FF2B5EF4-FFF2-40B4-BE49-F238E27FC236}">
                        <a16:creationId xmlns:a16="http://schemas.microsoft.com/office/drawing/2014/main" id="{44BF0DCA-C84C-E417-F7CE-709CC2DDFEBD}"/>
                      </a:ext>
                    </a:extLst>
                  </p:cNvPr>
                  <p:cNvSpPr/>
                  <p:nvPr/>
                </p:nvSpPr>
                <p:spPr>
                  <a:xfrm>
                    <a:off x="-4929314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3" name="Google Shape;11883;g3acbb144eea_1_6349">
                    <a:extLst>
                      <a:ext uri="{FF2B5EF4-FFF2-40B4-BE49-F238E27FC236}">
                        <a16:creationId xmlns:a16="http://schemas.microsoft.com/office/drawing/2014/main" id="{9758F296-4F6E-D6EA-0449-0C3813EAC4F7}"/>
                      </a:ext>
                    </a:extLst>
                  </p:cNvPr>
                  <p:cNvSpPr/>
                  <p:nvPr/>
                </p:nvSpPr>
                <p:spPr>
                  <a:xfrm>
                    <a:off x="-4945911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4" name="Google Shape;11884;g3acbb144eea_1_6349">
                    <a:extLst>
                      <a:ext uri="{FF2B5EF4-FFF2-40B4-BE49-F238E27FC236}">
                        <a16:creationId xmlns:a16="http://schemas.microsoft.com/office/drawing/2014/main" id="{250E4D6F-E40A-55D3-A252-A171412A8E1F}"/>
                      </a:ext>
                    </a:extLst>
                  </p:cNvPr>
                  <p:cNvSpPr/>
                  <p:nvPr/>
                </p:nvSpPr>
                <p:spPr>
                  <a:xfrm>
                    <a:off x="-4898413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5" name="Google Shape;11885;g3acbb144eea_1_6349">
                    <a:extLst>
                      <a:ext uri="{FF2B5EF4-FFF2-40B4-BE49-F238E27FC236}">
                        <a16:creationId xmlns:a16="http://schemas.microsoft.com/office/drawing/2014/main" id="{65ADB331-6560-864E-F9B9-19D56D22F608}"/>
                      </a:ext>
                    </a:extLst>
                  </p:cNvPr>
                  <p:cNvSpPr/>
                  <p:nvPr/>
                </p:nvSpPr>
                <p:spPr>
                  <a:xfrm>
                    <a:off x="-4856178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1886" name="Google Shape;11886;g3acbb144eea_1_6349">
                <a:extLst>
                  <a:ext uri="{FF2B5EF4-FFF2-40B4-BE49-F238E27FC236}">
                    <a16:creationId xmlns:a16="http://schemas.microsoft.com/office/drawing/2014/main" id="{F9D9D653-0A7B-56D2-9641-71E855BEE1AE}"/>
                  </a:ext>
                </a:extLst>
              </p:cNvPr>
              <p:cNvGrpSpPr/>
              <p:nvPr/>
            </p:nvGrpSpPr>
            <p:grpSpPr>
              <a:xfrm>
                <a:off x="3993685" y="3680616"/>
                <a:ext cx="313001" cy="1252113"/>
                <a:chOff x="-5246080" y="2691284"/>
                <a:chExt cx="199707" cy="798898"/>
              </a:xfrm>
            </p:grpSpPr>
            <p:grpSp>
              <p:nvGrpSpPr>
                <p:cNvPr id="11887" name="Google Shape;11887;g3acbb144eea_1_6349">
                  <a:extLst>
                    <a:ext uri="{FF2B5EF4-FFF2-40B4-BE49-F238E27FC236}">
                      <a16:creationId xmlns:a16="http://schemas.microsoft.com/office/drawing/2014/main" id="{A1B36FBD-F3D5-B682-B29E-4B144834D056}"/>
                    </a:ext>
                  </a:extLst>
                </p:cNvPr>
                <p:cNvGrpSpPr/>
                <p:nvPr/>
              </p:nvGrpSpPr>
              <p:grpSpPr>
                <a:xfrm>
                  <a:off x="-5246080" y="2691284"/>
                  <a:ext cx="199707" cy="798898"/>
                  <a:chOff x="-5246080" y="2691284"/>
                  <a:chExt cx="199707" cy="798898"/>
                </a:xfrm>
              </p:grpSpPr>
              <p:sp>
                <p:nvSpPr>
                  <p:cNvPr id="11888" name="Google Shape;11888;g3acbb144eea_1_6349">
                    <a:extLst>
                      <a:ext uri="{FF2B5EF4-FFF2-40B4-BE49-F238E27FC236}">
                        <a16:creationId xmlns:a16="http://schemas.microsoft.com/office/drawing/2014/main" id="{D1AB76AC-ABBD-84A1-84E4-BEDCD9627C77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284"/>
                    <a:ext cx="199707" cy="47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475114" extrusionOk="0">
                        <a:moveTo>
                          <a:pt x="0" y="0"/>
                        </a:moveTo>
                        <a:lnTo>
                          <a:pt x="199707" y="0"/>
                        </a:lnTo>
                        <a:lnTo>
                          <a:pt x="199707" y="375261"/>
                        </a:lnTo>
                        <a:cubicBezTo>
                          <a:pt x="199707" y="430383"/>
                          <a:pt x="154976" y="475115"/>
                          <a:pt x="99854" y="475115"/>
                        </a:cubicBezTo>
                        <a:lnTo>
                          <a:pt x="99854" y="475115"/>
                        </a:lnTo>
                        <a:cubicBezTo>
                          <a:pt x="44731" y="475115"/>
                          <a:pt x="0" y="430383"/>
                          <a:pt x="0" y="375261"/>
                        </a:cubicBez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89" name="Google Shape;11889;g3acbb144eea_1_6349">
                    <a:extLst>
                      <a:ext uri="{FF2B5EF4-FFF2-40B4-BE49-F238E27FC236}">
                        <a16:creationId xmlns:a16="http://schemas.microsoft.com/office/drawing/2014/main" id="{2F63FBE2-459E-DFD5-6920-238D8941665F}"/>
                      </a:ext>
                    </a:extLst>
                  </p:cNvPr>
                  <p:cNvSpPr/>
                  <p:nvPr/>
                </p:nvSpPr>
                <p:spPr>
                  <a:xfrm>
                    <a:off x="-5246080" y="2691352"/>
                    <a:ext cx="199707" cy="798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707" h="798830" extrusionOk="0">
                        <a:moveTo>
                          <a:pt x="199707" y="375261"/>
                        </a:moveTo>
                        <a:lnTo>
                          <a:pt x="199707" y="0"/>
                        </a:lnTo>
                        <a:lnTo>
                          <a:pt x="0" y="0"/>
                        </a:lnTo>
                        <a:lnTo>
                          <a:pt x="0" y="375261"/>
                        </a:lnTo>
                        <a:cubicBezTo>
                          <a:pt x="0" y="425930"/>
                          <a:pt x="37850" y="467761"/>
                          <a:pt x="86765" y="474170"/>
                        </a:cubicBezTo>
                        <a:lnTo>
                          <a:pt x="86765" y="740267"/>
                        </a:lnTo>
                        <a:lnTo>
                          <a:pt x="60250" y="740267"/>
                        </a:lnTo>
                        <a:cubicBezTo>
                          <a:pt x="27932" y="740267"/>
                          <a:pt x="1687" y="766445"/>
                          <a:pt x="1687" y="798830"/>
                        </a:cubicBezTo>
                        <a:lnTo>
                          <a:pt x="197953" y="798830"/>
                        </a:lnTo>
                        <a:cubicBezTo>
                          <a:pt x="197953" y="766513"/>
                          <a:pt x="171775" y="740267"/>
                          <a:pt x="139390" y="740267"/>
                        </a:cubicBezTo>
                        <a:lnTo>
                          <a:pt x="112875" y="740267"/>
                        </a:lnTo>
                        <a:lnTo>
                          <a:pt x="112875" y="474170"/>
                        </a:lnTo>
                        <a:cubicBezTo>
                          <a:pt x="161857" y="467761"/>
                          <a:pt x="199640" y="425998"/>
                          <a:pt x="199640" y="375261"/>
                        </a:cubicBezTo>
                        <a:close/>
                      </a:path>
                    </a:pathLst>
                  </a:custGeom>
                  <a:solidFill>
                    <a:srgbClr val="C0DEF4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0" name="Google Shape;11890;g3acbb144eea_1_6349">
                    <a:extLst>
                      <a:ext uri="{FF2B5EF4-FFF2-40B4-BE49-F238E27FC236}">
                        <a16:creationId xmlns:a16="http://schemas.microsoft.com/office/drawing/2014/main" id="{B2657399-F95B-4195-C61A-031023BE6EBE}"/>
                      </a:ext>
                    </a:extLst>
                  </p:cNvPr>
                  <p:cNvSpPr/>
                  <p:nvPr/>
                </p:nvSpPr>
                <p:spPr>
                  <a:xfrm>
                    <a:off x="-5219767" y="2798020"/>
                    <a:ext cx="147014" cy="3420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7014" h="342066" extrusionOk="0">
                        <a:moveTo>
                          <a:pt x="73541" y="342066"/>
                        </a:moveTo>
                        <a:cubicBezTo>
                          <a:pt x="32992" y="342066"/>
                          <a:pt x="0" y="309074"/>
                          <a:pt x="0" y="268593"/>
                        </a:cubicBezTo>
                        <a:lnTo>
                          <a:pt x="0" y="0"/>
                        </a:lnTo>
                        <a:lnTo>
                          <a:pt x="147015" y="0"/>
                        </a:lnTo>
                        <a:lnTo>
                          <a:pt x="147015" y="268593"/>
                        </a:lnTo>
                        <a:cubicBezTo>
                          <a:pt x="147015" y="309142"/>
                          <a:pt x="114022" y="342066"/>
                          <a:pt x="73474" y="342066"/>
                        </a:cubicBezTo>
                        <a:close/>
                      </a:path>
                    </a:pathLst>
                  </a:custGeom>
                  <a:solidFill>
                    <a:srgbClr val="F6DE96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91" name="Google Shape;11891;g3acbb144eea_1_6349">
                  <a:extLst>
                    <a:ext uri="{FF2B5EF4-FFF2-40B4-BE49-F238E27FC236}">
                      <a16:creationId xmlns:a16="http://schemas.microsoft.com/office/drawing/2014/main" id="{C8D076D8-A1D1-B30E-AD86-E1D457362C0E}"/>
                    </a:ext>
                  </a:extLst>
                </p:cNvPr>
                <p:cNvGrpSpPr/>
                <p:nvPr/>
              </p:nvGrpSpPr>
              <p:grpSpPr>
                <a:xfrm>
                  <a:off x="-5197637" y="2827909"/>
                  <a:ext cx="105333" cy="274814"/>
                  <a:chOff x="-5197637" y="2827909"/>
                  <a:chExt cx="105333" cy="274814"/>
                </a:xfrm>
              </p:grpSpPr>
              <p:sp>
                <p:nvSpPr>
                  <p:cNvPr id="11892" name="Google Shape;11892;g3acbb144eea_1_6349">
                    <a:extLst>
                      <a:ext uri="{FF2B5EF4-FFF2-40B4-BE49-F238E27FC236}">
                        <a16:creationId xmlns:a16="http://schemas.microsoft.com/office/drawing/2014/main" id="{A96C1888-BDE1-A7FB-69EB-C6D8661CFCD7}"/>
                      </a:ext>
                    </a:extLst>
                  </p:cNvPr>
                  <p:cNvSpPr/>
                  <p:nvPr/>
                </p:nvSpPr>
                <p:spPr>
                  <a:xfrm>
                    <a:off x="-5118834" y="2900168"/>
                    <a:ext cx="14700" cy="147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3" name="Google Shape;11893;g3acbb144eea_1_6349">
                    <a:extLst>
                      <a:ext uri="{FF2B5EF4-FFF2-40B4-BE49-F238E27FC236}">
                        <a16:creationId xmlns:a16="http://schemas.microsoft.com/office/drawing/2014/main" id="{C51D5365-DBAC-E488-FCF2-6E23012A2BFF}"/>
                      </a:ext>
                    </a:extLst>
                  </p:cNvPr>
                  <p:cNvSpPr/>
                  <p:nvPr/>
                </p:nvSpPr>
                <p:spPr>
                  <a:xfrm>
                    <a:off x="-5187854" y="2945574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4" name="Google Shape;11894;g3acbb144eea_1_6349">
                    <a:extLst>
                      <a:ext uri="{FF2B5EF4-FFF2-40B4-BE49-F238E27FC236}">
                        <a16:creationId xmlns:a16="http://schemas.microsoft.com/office/drawing/2014/main" id="{9FCAA247-06CF-E4D7-FDE2-6BF92DF8305E}"/>
                      </a:ext>
                    </a:extLst>
                  </p:cNvPr>
                  <p:cNvSpPr/>
                  <p:nvPr/>
                </p:nvSpPr>
                <p:spPr>
                  <a:xfrm>
                    <a:off x="-5152771" y="2827909"/>
                    <a:ext cx="33000" cy="330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5" name="Google Shape;11895;g3acbb144eea_1_6349">
                    <a:extLst>
                      <a:ext uri="{FF2B5EF4-FFF2-40B4-BE49-F238E27FC236}">
                        <a16:creationId xmlns:a16="http://schemas.microsoft.com/office/drawing/2014/main" id="{59CAC8EA-E750-1F83-F6A9-EC305B491D0A}"/>
                      </a:ext>
                    </a:extLst>
                  </p:cNvPr>
                  <p:cNvSpPr/>
                  <p:nvPr/>
                </p:nvSpPr>
                <p:spPr>
                  <a:xfrm>
                    <a:off x="-5125378" y="2971145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6" name="Google Shape;11896;g3acbb144eea_1_6349">
                    <a:extLst>
                      <a:ext uri="{FF2B5EF4-FFF2-40B4-BE49-F238E27FC236}">
                        <a16:creationId xmlns:a16="http://schemas.microsoft.com/office/drawing/2014/main" id="{FA22B7FC-C184-3F27-01E8-C5D09D612117}"/>
                      </a:ext>
                    </a:extLst>
                  </p:cNvPr>
                  <p:cNvSpPr/>
                  <p:nvPr/>
                </p:nvSpPr>
                <p:spPr>
                  <a:xfrm>
                    <a:off x="-5180972" y="3028493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7" name="Google Shape;11897;g3acbb144eea_1_6349">
                    <a:extLst>
                      <a:ext uri="{FF2B5EF4-FFF2-40B4-BE49-F238E27FC236}">
                        <a16:creationId xmlns:a16="http://schemas.microsoft.com/office/drawing/2014/main" id="{50EC0DB2-2802-F146-830F-64B20EF37D44}"/>
                      </a:ext>
                    </a:extLst>
                  </p:cNvPr>
                  <p:cNvSpPr/>
                  <p:nvPr/>
                </p:nvSpPr>
                <p:spPr>
                  <a:xfrm>
                    <a:off x="-5197637" y="2877026"/>
                    <a:ext cx="21900" cy="219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8" name="Google Shape;11898;g3acbb144eea_1_6349">
                    <a:extLst>
                      <a:ext uri="{FF2B5EF4-FFF2-40B4-BE49-F238E27FC236}">
                        <a16:creationId xmlns:a16="http://schemas.microsoft.com/office/drawing/2014/main" id="{845D0966-A59A-2EF2-AD29-6735DB08B8B5}"/>
                      </a:ext>
                    </a:extLst>
                  </p:cNvPr>
                  <p:cNvSpPr/>
                  <p:nvPr/>
                </p:nvSpPr>
                <p:spPr>
                  <a:xfrm>
                    <a:off x="-5150139" y="3087123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99" name="Google Shape;11899;g3acbb144eea_1_6349">
                    <a:extLst>
                      <a:ext uri="{FF2B5EF4-FFF2-40B4-BE49-F238E27FC236}">
                        <a16:creationId xmlns:a16="http://schemas.microsoft.com/office/drawing/2014/main" id="{0B606A78-2C63-7E50-3482-A538AEC38C26}"/>
                      </a:ext>
                    </a:extLst>
                  </p:cNvPr>
                  <p:cNvSpPr/>
                  <p:nvPr/>
                </p:nvSpPr>
                <p:spPr>
                  <a:xfrm>
                    <a:off x="-5107904" y="3057100"/>
                    <a:ext cx="15600" cy="15600"/>
                  </a:xfrm>
                  <a:prstGeom prst="ellipse">
                    <a:avLst/>
                  </a:prstGeom>
                  <a:solidFill>
                    <a:srgbClr val="FFF4C8"/>
                  </a:solidFill>
                  <a:ln>
                    <a:noFill/>
                  </a:ln>
                </p:spPr>
                <p:txBody>
                  <a:bodyPr spcFirstLastPara="1" wrap="square" lIns="90450" tIns="45200" rIns="90450" bIns="452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0"/>
                      <a:buFont typeface="Arial"/>
                      <a:buNone/>
                    </a:pPr>
                    <a:endParaRPr sz="177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900" name="Google Shape;11900;g3acbb144eea_1_6349">
            <a:extLst>
              <a:ext uri="{FF2B5EF4-FFF2-40B4-BE49-F238E27FC236}">
                <a16:creationId xmlns:a16="http://schemas.microsoft.com/office/drawing/2014/main" id="{1A151445-326C-7DE5-F1DD-F7494D2A0E85}"/>
              </a:ext>
            </a:extLst>
          </p:cNvPr>
          <p:cNvGrpSpPr/>
          <p:nvPr/>
        </p:nvGrpSpPr>
        <p:grpSpPr>
          <a:xfrm>
            <a:off x="10450272" y="3426144"/>
            <a:ext cx="1741800" cy="1713000"/>
            <a:chOff x="10450272" y="3426144"/>
            <a:chExt cx="1741800" cy="1713000"/>
          </a:xfrm>
        </p:grpSpPr>
        <p:sp>
          <p:nvSpPr>
            <p:cNvPr id="11901" name="Google Shape;11901;g3acbb144eea_1_6349">
              <a:extLst>
                <a:ext uri="{FF2B5EF4-FFF2-40B4-BE49-F238E27FC236}">
                  <a16:creationId xmlns:a16="http://schemas.microsoft.com/office/drawing/2014/main" id="{0B54CD81-8783-BDAC-67E5-EB42B38549E1}"/>
                </a:ext>
              </a:extLst>
            </p:cNvPr>
            <p:cNvSpPr/>
            <p:nvPr/>
          </p:nvSpPr>
          <p:spPr>
            <a:xfrm>
              <a:off x="10450272" y="3426144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2" name="Google Shape;11902;g3acbb144eea_1_6349">
              <a:extLst>
                <a:ext uri="{FF2B5EF4-FFF2-40B4-BE49-F238E27FC236}">
                  <a16:creationId xmlns:a16="http://schemas.microsoft.com/office/drawing/2014/main" id="{8E8BD9AE-35AF-6BAA-03B6-FF210FF4302E}"/>
                </a:ext>
              </a:extLst>
            </p:cNvPr>
            <p:cNvGrpSpPr/>
            <p:nvPr/>
          </p:nvGrpSpPr>
          <p:grpSpPr>
            <a:xfrm>
              <a:off x="10708217" y="3707683"/>
              <a:ext cx="1225917" cy="1149922"/>
              <a:chOff x="-4304115" y="1569653"/>
              <a:chExt cx="782184" cy="733696"/>
            </a:xfrm>
          </p:grpSpPr>
          <p:grpSp>
            <p:nvGrpSpPr>
              <p:cNvPr id="11903" name="Google Shape;11903;g3acbb144eea_1_6349">
                <a:extLst>
                  <a:ext uri="{FF2B5EF4-FFF2-40B4-BE49-F238E27FC236}">
                    <a16:creationId xmlns:a16="http://schemas.microsoft.com/office/drawing/2014/main" id="{B3042624-51DE-7A95-1C8A-12388F3B09CF}"/>
                  </a:ext>
                </a:extLst>
              </p:cNvPr>
              <p:cNvGrpSpPr/>
              <p:nvPr/>
            </p:nvGrpSpPr>
            <p:grpSpPr>
              <a:xfrm>
                <a:off x="-4304115" y="1569653"/>
                <a:ext cx="782184" cy="733696"/>
                <a:chOff x="-4304115" y="1569653"/>
                <a:chExt cx="782184" cy="733696"/>
              </a:xfrm>
            </p:grpSpPr>
            <p:sp>
              <p:nvSpPr>
                <p:cNvPr id="11904" name="Google Shape;11904;g3acbb144eea_1_6349">
                  <a:extLst>
                    <a:ext uri="{FF2B5EF4-FFF2-40B4-BE49-F238E27FC236}">
                      <a16:creationId xmlns:a16="http://schemas.microsoft.com/office/drawing/2014/main" id="{60E5DA53-5059-5E64-D852-8A72F771A1B5}"/>
                    </a:ext>
                  </a:extLst>
                </p:cNvPr>
                <p:cNvSpPr/>
                <p:nvPr/>
              </p:nvSpPr>
              <p:spPr>
                <a:xfrm>
                  <a:off x="-4304115" y="2026920"/>
                  <a:ext cx="299460" cy="248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60" h="248448" extrusionOk="0">
                      <a:moveTo>
                        <a:pt x="259991" y="0"/>
                      </a:moveTo>
                      <a:cubicBezTo>
                        <a:pt x="259991" y="0"/>
                        <a:pt x="154604" y="3778"/>
                        <a:pt x="106567" y="3643"/>
                      </a:cubicBezTo>
                      <a:cubicBezTo>
                        <a:pt x="58529" y="3441"/>
                        <a:pt x="6038" y="8906"/>
                        <a:pt x="641" y="59440"/>
                      </a:cubicBezTo>
                      <a:cubicBezTo>
                        <a:pt x="-4757" y="109974"/>
                        <a:pt x="23378" y="154503"/>
                        <a:pt x="106769" y="207804"/>
                      </a:cubicBezTo>
                      <a:cubicBezTo>
                        <a:pt x="190161" y="261104"/>
                        <a:pt x="299460" y="246666"/>
                        <a:pt x="299460" y="246666"/>
                      </a:cubicBezTo>
                      <a:lnTo>
                        <a:pt x="259923" y="67"/>
                      </a:ln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g3acbb144eea_1_6349">
                  <a:extLst>
                    <a:ext uri="{FF2B5EF4-FFF2-40B4-BE49-F238E27FC236}">
                      <a16:creationId xmlns:a16="http://schemas.microsoft.com/office/drawing/2014/main" id="{3BADEAA0-EB54-7338-D8DA-3506478DB1D6}"/>
                    </a:ext>
                  </a:extLst>
                </p:cNvPr>
                <p:cNvSpPr/>
                <p:nvPr/>
              </p:nvSpPr>
              <p:spPr>
                <a:xfrm>
                  <a:off x="-4100056" y="1951887"/>
                  <a:ext cx="314347" cy="351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47" h="351462" extrusionOk="0">
                      <a:moveTo>
                        <a:pt x="313392" y="245121"/>
                      </a:moveTo>
                      <a:cubicBezTo>
                        <a:pt x="310626" y="237092"/>
                        <a:pt x="302395" y="231560"/>
                        <a:pt x="290318" y="228389"/>
                      </a:cubicBezTo>
                      <a:lnTo>
                        <a:pt x="304149" y="222114"/>
                      </a:lnTo>
                      <a:lnTo>
                        <a:pt x="155920" y="17212"/>
                      </a:lnTo>
                      <a:cubicBezTo>
                        <a:pt x="155920" y="17212"/>
                        <a:pt x="155718" y="16537"/>
                        <a:pt x="155583" y="16267"/>
                      </a:cubicBezTo>
                      <a:cubicBezTo>
                        <a:pt x="146137" y="-4378"/>
                        <a:pt x="104306" y="-5525"/>
                        <a:pt x="62071" y="13703"/>
                      </a:cubicBezTo>
                      <a:cubicBezTo>
                        <a:pt x="22467" y="31785"/>
                        <a:pt x="-3373" y="61471"/>
                        <a:pt x="1417" y="82116"/>
                      </a:cubicBezTo>
                      <a:lnTo>
                        <a:pt x="0" y="82791"/>
                      </a:lnTo>
                      <a:lnTo>
                        <a:pt x="64095" y="331684"/>
                      </a:lnTo>
                      <a:cubicBezTo>
                        <a:pt x="72866" y="356984"/>
                        <a:pt x="135815" y="358199"/>
                        <a:pt x="204633" y="334247"/>
                      </a:cubicBezTo>
                      <a:cubicBezTo>
                        <a:pt x="273451" y="310363"/>
                        <a:pt x="322096" y="270422"/>
                        <a:pt x="313325" y="245121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6" name="Google Shape;11906;g3acbb144eea_1_6349">
                  <a:extLst>
                    <a:ext uri="{FF2B5EF4-FFF2-40B4-BE49-F238E27FC236}">
                      <a16:creationId xmlns:a16="http://schemas.microsoft.com/office/drawing/2014/main" id="{106BBE8E-F27E-40EB-5B89-748FBF6916CD}"/>
                    </a:ext>
                  </a:extLst>
                </p:cNvPr>
                <p:cNvSpPr/>
                <p:nvPr/>
              </p:nvSpPr>
              <p:spPr>
                <a:xfrm>
                  <a:off x="-3791589" y="1569653"/>
                  <a:ext cx="249418" cy="32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418" h="326916" extrusionOk="0">
                      <a:moveTo>
                        <a:pt x="231148" y="130380"/>
                      </a:moveTo>
                      <a:cubicBezTo>
                        <a:pt x="193096" y="39028"/>
                        <a:pt x="154166" y="3606"/>
                        <a:pt x="103430" y="166"/>
                      </a:cubicBezTo>
                      <a:cubicBezTo>
                        <a:pt x="52693" y="-3275"/>
                        <a:pt x="38255" y="47529"/>
                        <a:pt x="30159" y="94824"/>
                      </a:cubicBezTo>
                      <a:cubicBezTo>
                        <a:pt x="21995" y="142120"/>
                        <a:pt x="0" y="245279"/>
                        <a:pt x="0" y="245279"/>
                      </a:cubicBezTo>
                      <a:lnTo>
                        <a:pt x="236006" y="326917"/>
                      </a:lnTo>
                      <a:cubicBezTo>
                        <a:pt x="236006" y="326917"/>
                        <a:pt x="269200" y="221733"/>
                        <a:pt x="231148" y="130380"/>
                      </a:cubicBezTo>
                      <a:close/>
                    </a:path>
                  </a:pathLst>
                </a:custGeom>
                <a:solidFill>
                  <a:srgbClr val="E68E2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7" name="Google Shape;11907;g3acbb144eea_1_6349">
                  <a:extLst>
                    <a:ext uri="{FF2B5EF4-FFF2-40B4-BE49-F238E27FC236}">
                      <a16:creationId xmlns:a16="http://schemas.microsoft.com/office/drawing/2014/main" id="{B704D335-D1DB-1294-7746-DB9847802AE1}"/>
                    </a:ext>
                  </a:extLst>
                </p:cNvPr>
                <p:cNvSpPr/>
                <p:nvPr/>
              </p:nvSpPr>
              <p:spPr>
                <a:xfrm>
                  <a:off x="-3871984" y="1756003"/>
                  <a:ext cx="350053" cy="339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53" h="339649" extrusionOk="0">
                      <a:moveTo>
                        <a:pt x="337317" y="106833"/>
                      </a:moveTo>
                      <a:lnTo>
                        <a:pt x="103268" y="570"/>
                      </a:lnTo>
                      <a:lnTo>
                        <a:pt x="102391" y="1851"/>
                      </a:lnTo>
                      <a:cubicBezTo>
                        <a:pt x="82892" y="-6447"/>
                        <a:pt x="49158" y="13793"/>
                        <a:pt x="24532" y="49687"/>
                      </a:cubicBezTo>
                      <a:cubicBezTo>
                        <a:pt x="-1781" y="87942"/>
                        <a:pt x="-7853" y="129367"/>
                        <a:pt x="10836" y="142187"/>
                      </a:cubicBezTo>
                      <a:cubicBezTo>
                        <a:pt x="11106" y="142389"/>
                        <a:pt x="11443" y="142524"/>
                        <a:pt x="11713" y="142659"/>
                      </a:cubicBezTo>
                      <a:lnTo>
                        <a:pt x="187806" y="324150"/>
                      </a:lnTo>
                      <a:lnTo>
                        <a:pt x="196442" y="311668"/>
                      </a:lnTo>
                      <a:cubicBezTo>
                        <a:pt x="197454" y="324082"/>
                        <a:pt x="201502" y="333123"/>
                        <a:pt x="208924" y="337239"/>
                      </a:cubicBezTo>
                      <a:cubicBezTo>
                        <a:pt x="232336" y="350260"/>
                        <a:pt x="280104" y="309239"/>
                        <a:pt x="315525" y="245616"/>
                      </a:cubicBezTo>
                      <a:cubicBezTo>
                        <a:pt x="350946" y="181993"/>
                        <a:pt x="360728" y="119787"/>
                        <a:pt x="337317" y="106765"/>
                      </a:cubicBezTo>
                      <a:close/>
                    </a:path>
                  </a:pathLst>
                </a:custGeom>
                <a:solidFill>
                  <a:srgbClr val="D7832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8" name="Google Shape;11908;g3acbb144eea_1_6349">
                  <a:extLst>
                    <a:ext uri="{FF2B5EF4-FFF2-40B4-BE49-F238E27FC236}">
                      <a16:creationId xmlns:a16="http://schemas.microsoft.com/office/drawing/2014/main" id="{0B02F0F5-D681-1E4A-F515-1F72C297D3BF}"/>
                    </a:ext>
                  </a:extLst>
                </p:cNvPr>
                <p:cNvSpPr/>
                <p:nvPr/>
              </p:nvSpPr>
              <p:spPr>
                <a:xfrm>
                  <a:off x="-4015055" y="1823853"/>
                  <a:ext cx="432647" cy="451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647" h="451903" extrusionOk="0">
                      <a:moveTo>
                        <a:pt x="426615" y="223307"/>
                      </a:moveTo>
                      <a:cubicBezTo>
                        <a:pt x="424995" y="221350"/>
                        <a:pt x="422971" y="219798"/>
                        <a:pt x="420745" y="218449"/>
                      </a:cubicBezTo>
                      <a:lnTo>
                        <a:pt x="172527" y="10983"/>
                      </a:lnTo>
                      <a:cubicBezTo>
                        <a:pt x="153704" y="-11417"/>
                        <a:pt x="101348" y="1537"/>
                        <a:pt x="55537" y="39927"/>
                      </a:cubicBezTo>
                      <a:cubicBezTo>
                        <a:pt x="9793" y="78316"/>
                        <a:pt x="-12067" y="127703"/>
                        <a:pt x="6757" y="150103"/>
                      </a:cubicBezTo>
                      <a:lnTo>
                        <a:pt x="162205" y="434417"/>
                      </a:lnTo>
                      <a:cubicBezTo>
                        <a:pt x="163217" y="437115"/>
                        <a:pt x="164431" y="439679"/>
                        <a:pt x="166253" y="441838"/>
                      </a:cubicBezTo>
                      <a:cubicBezTo>
                        <a:pt x="188450" y="468286"/>
                        <a:pt x="264757" y="440826"/>
                        <a:pt x="336611" y="380442"/>
                      </a:cubicBezTo>
                      <a:cubicBezTo>
                        <a:pt x="408466" y="320124"/>
                        <a:pt x="448744" y="249754"/>
                        <a:pt x="426547" y="223307"/>
                      </a:cubicBezTo>
                      <a:close/>
                    </a:path>
                  </a:pathLst>
                </a:custGeom>
                <a:solidFill>
                  <a:srgbClr val="C7792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909" name="Google Shape;11909;g3acbb144eea_1_6349">
                <a:extLst>
                  <a:ext uri="{FF2B5EF4-FFF2-40B4-BE49-F238E27FC236}">
                    <a16:creationId xmlns:a16="http://schemas.microsoft.com/office/drawing/2014/main" id="{7DE80A16-A758-04AE-7660-489A0FBEECC4}"/>
                  </a:ext>
                </a:extLst>
              </p:cNvPr>
              <p:cNvSpPr/>
              <p:nvPr/>
            </p:nvSpPr>
            <p:spPr>
              <a:xfrm>
                <a:off x="-4161550" y="1732793"/>
                <a:ext cx="562814" cy="509688"/>
              </a:xfrm>
              <a:custGeom>
                <a:avLst/>
                <a:gdLst/>
                <a:ahLst/>
                <a:cxnLst/>
                <a:rect l="l" t="t" r="r" b="b"/>
                <a:pathLst>
                  <a:path w="562814" h="509688" extrusionOk="0">
                    <a:moveTo>
                      <a:pt x="195622" y="509689"/>
                    </a:moveTo>
                    <a:cubicBezTo>
                      <a:pt x="166205" y="509689"/>
                      <a:pt x="133551" y="487897"/>
                      <a:pt x="103730" y="468061"/>
                    </a:cubicBezTo>
                    <a:cubicBezTo>
                      <a:pt x="87065" y="456928"/>
                      <a:pt x="56501" y="436620"/>
                      <a:pt x="45234" y="436148"/>
                    </a:cubicBezTo>
                    <a:cubicBezTo>
                      <a:pt x="33022" y="444784"/>
                      <a:pt x="16020" y="442558"/>
                      <a:pt x="6439" y="430818"/>
                    </a:cubicBezTo>
                    <a:cubicBezTo>
                      <a:pt x="-3546" y="418539"/>
                      <a:pt x="-1724" y="400457"/>
                      <a:pt x="10555" y="390404"/>
                    </a:cubicBezTo>
                    <a:cubicBezTo>
                      <a:pt x="46583" y="361055"/>
                      <a:pt x="93879" y="392496"/>
                      <a:pt x="135507" y="420293"/>
                    </a:cubicBezTo>
                    <a:cubicBezTo>
                      <a:pt x="150890" y="430548"/>
                      <a:pt x="178080" y="448630"/>
                      <a:pt x="191034" y="451733"/>
                    </a:cubicBezTo>
                    <a:cubicBezTo>
                      <a:pt x="190629" y="438442"/>
                      <a:pt x="178418" y="408081"/>
                      <a:pt x="171536" y="390944"/>
                    </a:cubicBezTo>
                    <a:cubicBezTo>
                      <a:pt x="152847" y="344525"/>
                      <a:pt x="131594" y="291832"/>
                      <a:pt x="167690" y="262483"/>
                    </a:cubicBezTo>
                    <a:cubicBezTo>
                      <a:pt x="203785" y="233134"/>
                      <a:pt x="251014" y="264575"/>
                      <a:pt x="292709" y="292305"/>
                    </a:cubicBezTo>
                    <a:cubicBezTo>
                      <a:pt x="308092" y="302560"/>
                      <a:pt x="335350" y="320709"/>
                      <a:pt x="348304" y="323745"/>
                    </a:cubicBezTo>
                    <a:cubicBezTo>
                      <a:pt x="347899" y="310454"/>
                      <a:pt x="335687" y="280093"/>
                      <a:pt x="328805" y="262956"/>
                    </a:cubicBezTo>
                    <a:cubicBezTo>
                      <a:pt x="310116" y="216537"/>
                      <a:pt x="288864" y="163844"/>
                      <a:pt x="324959" y="134495"/>
                    </a:cubicBezTo>
                    <a:cubicBezTo>
                      <a:pt x="361055" y="105146"/>
                      <a:pt x="408283" y="136587"/>
                      <a:pt x="449979" y="164316"/>
                    </a:cubicBezTo>
                    <a:cubicBezTo>
                      <a:pt x="465362" y="174572"/>
                      <a:pt x="492619" y="192721"/>
                      <a:pt x="505573" y="195757"/>
                    </a:cubicBezTo>
                    <a:cubicBezTo>
                      <a:pt x="505236" y="182465"/>
                      <a:pt x="492957" y="152105"/>
                      <a:pt x="486075" y="134900"/>
                    </a:cubicBezTo>
                    <a:cubicBezTo>
                      <a:pt x="467386" y="88414"/>
                      <a:pt x="446201" y="35788"/>
                      <a:pt x="482229" y="6440"/>
                    </a:cubicBezTo>
                    <a:cubicBezTo>
                      <a:pt x="494508" y="-3546"/>
                      <a:pt x="512590" y="-1724"/>
                      <a:pt x="522643" y="10555"/>
                    </a:cubicBezTo>
                    <a:cubicBezTo>
                      <a:pt x="532223" y="22362"/>
                      <a:pt x="530942" y="39432"/>
                      <a:pt x="520011" y="49620"/>
                    </a:cubicBezTo>
                    <a:cubicBezTo>
                      <a:pt x="518123" y="60684"/>
                      <a:pt x="531886" y="94824"/>
                      <a:pt x="539375" y="113377"/>
                    </a:cubicBezTo>
                    <a:cubicBezTo>
                      <a:pt x="558064" y="159863"/>
                      <a:pt x="579249" y="212489"/>
                      <a:pt x="543221" y="241838"/>
                    </a:cubicBezTo>
                    <a:cubicBezTo>
                      <a:pt x="507125" y="271187"/>
                      <a:pt x="459897" y="239746"/>
                      <a:pt x="418201" y="212017"/>
                    </a:cubicBezTo>
                    <a:cubicBezTo>
                      <a:pt x="402818" y="201762"/>
                      <a:pt x="375561" y="183612"/>
                      <a:pt x="362607" y="180576"/>
                    </a:cubicBezTo>
                    <a:cubicBezTo>
                      <a:pt x="363012" y="193868"/>
                      <a:pt x="375224" y="224229"/>
                      <a:pt x="382105" y="241366"/>
                    </a:cubicBezTo>
                    <a:cubicBezTo>
                      <a:pt x="400794" y="287784"/>
                      <a:pt x="422047" y="340477"/>
                      <a:pt x="385951" y="369826"/>
                    </a:cubicBezTo>
                    <a:cubicBezTo>
                      <a:pt x="349855" y="399175"/>
                      <a:pt x="302627" y="367735"/>
                      <a:pt x="260932" y="340005"/>
                    </a:cubicBezTo>
                    <a:cubicBezTo>
                      <a:pt x="245549" y="329750"/>
                      <a:pt x="218291" y="311601"/>
                      <a:pt x="205337" y="308565"/>
                    </a:cubicBezTo>
                    <a:cubicBezTo>
                      <a:pt x="205742" y="321856"/>
                      <a:pt x="217954" y="352217"/>
                      <a:pt x="224836" y="369354"/>
                    </a:cubicBezTo>
                    <a:cubicBezTo>
                      <a:pt x="243525" y="415772"/>
                      <a:pt x="264777" y="468466"/>
                      <a:pt x="228681" y="497814"/>
                    </a:cubicBezTo>
                    <a:cubicBezTo>
                      <a:pt x="218426" y="506181"/>
                      <a:pt x="207294" y="509554"/>
                      <a:pt x="195622" y="509622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52" name="Google Shape;11952;g3acbb144eea_1_6349">
            <a:extLst>
              <a:ext uri="{FF2B5EF4-FFF2-40B4-BE49-F238E27FC236}">
                <a16:creationId xmlns:a16="http://schemas.microsoft.com/office/drawing/2014/main" id="{585BFECD-68A3-19E7-6875-931113F19A11}"/>
              </a:ext>
            </a:extLst>
          </p:cNvPr>
          <p:cNvGrpSpPr/>
          <p:nvPr/>
        </p:nvGrpSpPr>
        <p:grpSpPr>
          <a:xfrm>
            <a:off x="6966925" y="5139217"/>
            <a:ext cx="1741800" cy="1713000"/>
            <a:chOff x="6966925" y="5139217"/>
            <a:chExt cx="1741800" cy="1713000"/>
          </a:xfrm>
        </p:grpSpPr>
        <p:sp>
          <p:nvSpPr>
            <p:cNvPr id="11953" name="Google Shape;11953;g3acbb144eea_1_6349">
              <a:extLst>
                <a:ext uri="{FF2B5EF4-FFF2-40B4-BE49-F238E27FC236}">
                  <a16:creationId xmlns:a16="http://schemas.microsoft.com/office/drawing/2014/main" id="{F79BD29D-6790-518F-59B5-D917482606FF}"/>
                </a:ext>
              </a:extLst>
            </p:cNvPr>
            <p:cNvSpPr/>
            <p:nvPr/>
          </p:nvSpPr>
          <p:spPr>
            <a:xfrm>
              <a:off x="6966925" y="5139217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54" name="Google Shape;11954;g3acbb144eea_1_6349">
              <a:extLst>
                <a:ext uri="{FF2B5EF4-FFF2-40B4-BE49-F238E27FC236}">
                  <a16:creationId xmlns:a16="http://schemas.microsoft.com/office/drawing/2014/main" id="{D95FB7B8-4A36-67FA-2002-52EA2D69EC7F}"/>
                </a:ext>
              </a:extLst>
            </p:cNvPr>
            <p:cNvGrpSpPr/>
            <p:nvPr/>
          </p:nvGrpSpPr>
          <p:grpSpPr>
            <a:xfrm>
              <a:off x="7267068" y="5620906"/>
              <a:ext cx="1141502" cy="829878"/>
              <a:chOff x="-6491148" y="2829190"/>
              <a:chExt cx="728324" cy="529495"/>
            </a:xfrm>
          </p:grpSpPr>
          <p:sp>
            <p:nvSpPr>
              <p:cNvPr id="11955" name="Google Shape;11955;g3acbb144eea_1_6349">
                <a:extLst>
                  <a:ext uri="{FF2B5EF4-FFF2-40B4-BE49-F238E27FC236}">
                    <a16:creationId xmlns:a16="http://schemas.microsoft.com/office/drawing/2014/main" id="{2CD9C655-925E-325C-0D1B-486068D8C05D}"/>
                  </a:ext>
                </a:extLst>
              </p:cNvPr>
              <p:cNvSpPr/>
              <p:nvPr/>
            </p:nvSpPr>
            <p:spPr>
              <a:xfrm>
                <a:off x="-6409916" y="3082333"/>
                <a:ext cx="10970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6500" extrusionOk="0">
                    <a:moveTo>
                      <a:pt x="109637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1" y="33532"/>
                      <a:pt x="23007" y="36501"/>
                    </a:cubicBezTo>
                    <a:lnTo>
                      <a:pt x="109704" y="36501"/>
                    </a:lnTo>
                    <a:lnTo>
                      <a:pt x="109704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6" name="Google Shape;11956;g3acbb144eea_1_6349">
                <a:extLst>
                  <a:ext uri="{FF2B5EF4-FFF2-40B4-BE49-F238E27FC236}">
                    <a16:creationId xmlns:a16="http://schemas.microsoft.com/office/drawing/2014/main" id="{39EA1C1C-3EAE-FA48-C756-AB8188B57E88}"/>
                  </a:ext>
                </a:extLst>
              </p:cNvPr>
              <p:cNvSpPr/>
              <p:nvPr/>
            </p:nvSpPr>
            <p:spPr>
              <a:xfrm>
                <a:off x="-6245360" y="3082333"/>
                <a:ext cx="4015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401506" h="37310" extrusionOk="0">
                    <a:moveTo>
                      <a:pt x="77859" y="8501"/>
                    </a:moveTo>
                    <a:cubicBezTo>
                      <a:pt x="70100" y="8501"/>
                      <a:pt x="63084" y="5195"/>
                      <a:pt x="58091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353536" y="36501"/>
                    </a:lnTo>
                    <a:cubicBezTo>
                      <a:pt x="355830" y="36501"/>
                      <a:pt x="357989" y="36838"/>
                      <a:pt x="360148" y="37310"/>
                    </a:cubicBezTo>
                    <a:lnTo>
                      <a:pt x="371955" y="37310"/>
                    </a:lnTo>
                    <a:cubicBezTo>
                      <a:pt x="388215" y="37310"/>
                      <a:pt x="401507" y="24019"/>
                      <a:pt x="401507" y="7759"/>
                    </a:cubicBezTo>
                    <a:lnTo>
                      <a:pt x="401507" y="0"/>
                    </a:lnTo>
                    <a:lnTo>
                      <a:pt x="97695" y="0"/>
                    </a:lnTo>
                    <a:cubicBezTo>
                      <a:pt x="92702" y="5195"/>
                      <a:pt x="85685" y="8501"/>
                      <a:pt x="77927" y="8501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7" name="Google Shape;11957;g3acbb144eea_1_6349">
                <a:extLst>
                  <a:ext uri="{FF2B5EF4-FFF2-40B4-BE49-F238E27FC236}">
                    <a16:creationId xmlns:a16="http://schemas.microsoft.com/office/drawing/2014/main" id="{AA20E4AE-39F4-0476-22C1-80F9358C9F0C}"/>
                  </a:ext>
                </a:extLst>
              </p:cNvPr>
              <p:cNvSpPr/>
              <p:nvPr/>
            </p:nvSpPr>
            <p:spPr>
              <a:xfrm>
                <a:off x="-6409983" y="3047249"/>
                <a:ext cx="10970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109704" h="35083" extrusionOk="0">
                    <a:moveTo>
                      <a:pt x="109704" y="0"/>
                    </a:moveTo>
                    <a:lnTo>
                      <a:pt x="23007" y="0"/>
                    </a:lnTo>
                    <a:cubicBezTo>
                      <a:pt x="9919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109637" y="35084"/>
                    </a:lnTo>
                    <a:lnTo>
                      <a:pt x="10963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8" name="Google Shape;11958;g3acbb144eea_1_6349">
                <a:extLst>
                  <a:ext uri="{FF2B5EF4-FFF2-40B4-BE49-F238E27FC236}">
                    <a16:creationId xmlns:a16="http://schemas.microsoft.com/office/drawing/2014/main" id="{AF0B901C-B881-4481-BAB6-78F8DEF18058}"/>
                  </a:ext>
                </a:extLst>
              </p:cNvPr>
              <p:cNvSpPr/>
              <p:nvPr/>
            </p:nvSpPr>
            <p:spPr>
              <a:xfrm>
                <a:off x="-6147732" y="3046440"/>
                <a:ext cx="30381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03811" h="35893" extrusionOk="0">
                    <a:moveTo>
                      <a:pt x="7624" y="810"/>
                    </a:moveTo>
                    <a:lnTo>
                      <a:pt x="7624" y="17002"/>
                    </a:lnTo>
                    <a:cubicBezTo>
                      <a:pt x="7624" y="24356"/>
                      <a:pt x="4723" y="30968"/>
                      <a:pt x="0" y="35893"/>
                    </a:cubicBezTo>
                    <a:lnTo>
                      <a:pt x="303812" y="35893"/>
                    </a:lnTo>
                    <a:lnTo>
                      <a:pt x="303812" y="29551"/>
                    </a:lnTo>
                    <a:cubicBezTo>
                      <a:pt x="303812" y="13291"/>
                      <a:pt x="290520" y="0"/>
                      <a:pt x="274260" y="0"/>
                    </a:cubicBezTo>
                    <a:lnTo>
                      <a:pt x="251456" y="0"/>
                    </a:lnTo>
                    <a:cubicBezTo>
                      <a:pt x="249297" y="472"/>
                      <a:pt x="247138" y="810"/>
                      <a:pt x="244844" y="810"/>
                    </a:cubicBezTo>
                    <a:lnTo>
                      <a:pt x="7624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59" name="Google Shape;11959;g3acbb144eea_1_6349">
                <a:extLst>
                  <a:ext uri="{FF2B5EF4-FFF2-40B4-BE49-F238E27FC236}">
                    <a16:creationId xmlns:a16="http://schemas.microsoft.com/office/drawing/2014/main" id="{2CD2B37D-07ED-DE36-AEA5-D2CA5E7AAD16}"/>
                  </a:ext>
                </a:extLst>
              </p:cNvPr>
              <p:cNvSpPr/>
              <p:nvPr/>
            </p:nvSpPr>
            <p:spPr>
              <a:xfrm>
                <a:off x="-6245427" y="3047249"/>
                <a:ext cx="58090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8090" h="35083" extrusionOk="0">
                    <a:moveTo>
                      <a:pt x="50467" y="0"/>
                    </a:moveTo>
                    <a:lnTo>
                      <a:pt x="0" y="0"/>
                    </a:lnTo>
                    <a:lnTo>
                      <a:pt x="0" y="35084"/>
                    </a:lnTo>
                    <a:lnTo>
                      <a:pt x="58091" y="35084"/>
                    </a:lnTo>
                    <a:cubicBezTo>
                      <a:pt x="53368" y="30159"/>
                      <a:pt x="50467" y="23547"/>
                      <a:pt x="50467" y="16193"/>
                    </a:cubicBezTo>
                    <a:lnTo>
                      <a:pt x="50467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0" name="Google Shape;11960;g3acbb144eea_1_6349">
                <a:extLst>
                  <a:ext uri="{FF2B5EF4-FFF2-40B4-BE49-F238E27FC236}">
                    <a16:creationId xmlns:a16="http://schemas.microsoft.com/office/drawing/2014/main" id="{78D70E33-A1CD-A232-2ADB-ED7EF0278A72}"/>
                  </a:ext>
                </a:extLst>
              </p:cNvPr>
              <p:cNvSpPr/>
              <p:nvPr/>
            </p:nvSpPr>
            <p:spPr>
              <a:xfrm>
                <a:off x="-6245427" y="3009939"/>
                <a:ext cx="50466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6500" extrusionOk="0">
                    <a:moveTo>
                      <a:pt x="27190" y="21455"/>
                    </a:moveTo>
                    <a:lnTo>
                      <a:pt x="27190" y="21455"/>
                    </a:lnTo>
                    <a:cubicBezTo>
                      <a:pt x="14101" y="21455"/>
                      <a:pt x="3171" y="12279"/>
                      <a:pt x="472" y="0"/>
                    </a:cubicBezTo>
                    <a:lnTo>
                      <a:pt x="0" y="0"/>
                    </a:lnTo>
                    <a:lnTo>
                      <a:pt x="0" y="36501"/>
                    </a:lnTo>
                    <a:lnTo>
                      <a:pt x="50467" y="36501"/>
                    </a:lnTo>
                    <a:lnTo>
                      <a:pt x="50467" y="8366"/>
                    </a:lnTo>
                    <a:cubicBezTo>
                      <a:pt x="45609" y="16193"/>
                      <a:pt x="37041" y="21455"/>
                      <a:pt x="27190" y="21455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1" name="Google Shape;11961;g3acbb144eea_1_6349">
                <a:extLst>
                  <a:ext uri="{FF2B5EF4-FFF2-40B4-BE49-F238E27FC236}">
                    <a16:creationId xmlns:a16="http://schemas.microsoft.com/office/drawing/2014/main" id="{0D070436-763C-FC4A-8E93-AB84046494DA}"/>
                  </a:ext>
                </a:extLst>
              </p:cNvPr>
              <p:cNvSpPr/>
              <p:nvPr/>
            </p:nvSpPr>
            <p:spPr>
              <a:xfrm>
                <a:off x="-6140108" y="3009939"/>
                <a:ext cx="266771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6500" extrusionOk="0">
                    <a:moveTo>
                      <a:pt x="0" y="36501"/>
                    </a:moveTo>
                    <a:lnTo>
                      <a:pt x="243765" y="36501"/>
                    </a:lnTo>
                    <a:cubicBezTo>
                      <a:pt x="256854" y="33465"/>
                      <a:pt x="266771" y="21725"/>
                      <a:pt x="266771" y="7759"/>
                    </a:cubicBezTo>
                    <a:lnTo>
                      <a:pt x="266771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2" name="Google Shape;11962;g3acbb144eea_1_6349">
                <a:extLst>
                  <a:ext uri="{FF2B5EF4-FFF2-40B4-BE49-F238E27FC236}">
                    <a16:creationId xmlns:a16="http://schemas.microsoft.com/office/drawing/2014/main" id="{3A86CB97-9E24-8BBB-63E8-8A7BA7EF2C1C}"/>
                  </a:ext>
                </a:extLst>
              </p:cNvPr>
              <p:cNvSpPr/>
              <p:nvPr/>
            </p:nvSpPr>
            <p:spPr>
              <a:xfrm>
                <a:off x="-6439332" y="3009939"/>
                <a:ext cx="139052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9052" h="37310" extrusionOk="0">
                    <a:moveTo>
                      <a:pt x="139053" y="36501"/>
                    </a:moveTo>
                    <a:lnTo>
                      <a:pt x="139053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2356" y="37310"/>
                    </a:lnTo>
                    <a:cubicBezTo>
                      <a:pt x="54515" y="36838"/>
                      <a:pt x="56674" y="36501"/>
                      <a:pt x="58968" y="36501"/>
                    </a:cubicBezTo>
                    <a:lnTo>
                      <a:pt x="139053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3" name="Google Shape;11963;g3acbb144eea_1_6349">
                <a:extLst>
                  <a:ext uri="{FF2B5EF4-FFF2-40B4-BE49-F238E27FC236}">
                    <a16:creationId xmlns:a16="http://schemas.microsoft.com/office/drawing/2014/main" id="{989B7DC7-B85C-F59D-84F8-4F410FA7AC60}"/>
                  </a:ext>
                </a:extLst>
              </p:cNvPr>
              <p:cNvSpPr/>
              <p:nvPr/>
            </p:nvSpPr>
            <p:spPr>
              <a:xfrm>
                <a:off x="-6140108" y="3046440"/>
                <a:ext cx="243831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1" h="809" extrusionOk="0">
                    <a:moveTo>
                      <a:pt x="0" y="810"/>
                    </a:moveTo>
                    <a:lnTo>
                      <a:pt x="237220" y="810"/>
                    </a:lnTo>
                    <a:cubicBezTo>
                      <a:pt x="239514" y="810"/>
                      <a:pt x="241673" y="472"/>
                      <a:pt x="243832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4" name="Google Shape;11964;g3acbb144eea_1_6349">
                <a:extLst>
                  <a:ext uri="{FF2B5EF4-FFF2-40B4-BE49-F238E27FC236}">
                    <a16:creationId xmlns:a16="http://schemas.microsoft.com/office/drawing/2014/main" id="{65DFC37B-6A5C-8DBF-A535-1EDAA7F694AC}"/>
                  </a:ext>
                </a:extLst>
              </p:cNvPr>
              <p:cNvSpPr/>
              <p:nvPr/>
            </p:nvSpPr>
            <p:spPr>
              <a:xfrm>
                <a:off x="-6245427" y="3046440"/>
                <a:ext cx="50400" cy="900"/>
              </a:xfrm>
              <a:prstGeom prst="rect">
                <a:avLst/>
              </a:pr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5" name="Google Shape;11965;g3acbb144eea_1_6349">
                <a:extLst>
                  <a:ext uri="{FF2B5EF4-FFF2-40B4-BE49-F238E27FC236}">
                    <a16:creationId xmlns:a16="http://schemas.microsoft.com/office/drawing/2014/main" id="{DBA91760-16C7-5AB9-FF60-BA53CA762C60}"/>
                  </a:ext>
                </a:extLst>
              </p:cNvPr>
              <p:cNvSpPr/>
              <p:nvPr/>
            </p:nvSpPr>
            <p:spPr>
              <a:xfrm>
                <a:off x="-6386976" y="3046440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86697" y="810"/>
                    </a:lnTo>
                    <a:lnTo>
                      <a:pt x="86697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6" name="Google Shape;11966;g3acbb144eea_1_6349">
                <a:extLst>
                  <a:ext uri="{FF2B5EF4-FFF2-40B4-BE49-F238E27FC236}">
                    <a16:creationId xmlns:a16="http://schemas.microsoft.com/office/drawing/2014/main" id="{B2118C1A-09E5-5723-FD8A-9C07ACD28851}"/>
                  </a:ext>
                </a:extLst>
              </p:cNvPr>
              <p:cNvSpPr/>
              <p:nvPr/>
            </p:nvSpPr>
            <p:spPr>
              <a:xfrm>
                <a:off x="-6245427" y="3006363"/>
                <a:ext cx="472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575" extrusionOk="0">
                    <a:moveTo>
                      <a:pt x="0" y="0"/>
                    </a:moveTo>
                    <a:lnTo>
                      <a:pt x="0" y="3576"/>
                    </a:lnTo>
                    <a:lnTo>
                      <a:pt x="472" y="3576"/>
                    </a:lnTo>
                    <a:cubicBezTo>
                      <a:pt x="203" y="2429"/>
                      <a:pt x="135" y="1215"/>
                      <a:pt x="0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7" name="Google Shape;11967;g3acbb144eea_1_6349">
                <a:extLst>
                  <a:ext uri="{FF2B5EF4-FFF2-40B4-BE49-F238E27FC236}">
                    <a16:creationId xmlns:a16="http://schemas.microsoft.com/office/drawing/2014/main" id="{F4766C0E-1189-7D0C-926C-C484A80AAB91}"/>
                  </a:ext>
                </a:extLst>
              </p:cNvPr>
              <p:cNvSpPr/>
              <p:nvPr/>
            </p:nvSpPr>
            <p:spPr>
              <a:xfrm>
                <a:off x="-6439400" y="2974046"/>
                <a:ext cx="13912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9120" h="35893" extrusionOk="0">
                    <a:moveTo>
                      <a:pt x="139121" y="810"/>
                    </a:moveTo>
                    <a:lnTo>
                      <a:pt x="77386" y="810"/>
                    </a:lnTo>
                    <a:cubicBezTo>
                      <a:pt x="75093" y="810"/>
                      <a:pt x="72934" y="472"/>
                      <a:pt x="70775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9053" y="35893"/>
                    </a:lnTo>
                    <a:lnTo>
                      <a:pt x="139053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8" name="Google Shape;11968;g3acbb144eea_1_6349">
                <a:extLst>
                  <a:ext uri="{FF2B5EF4-FFF2-40B4-BE49-F238E27FC236}">
                    <a16:creationId xmlns:a16="http://schemas.microsoft.com/office/drawing/2014/main" id="{45110B73-8C1D-6301-CADA-019D364BF9B0}"/>
                  </a:ext>
                </a:extLst>
              </p:cNvPr>
              <p:cNvSpPr/>
              <p:nvPr/>
            </p:nvSpPr>
            <p:spPr>
              <a:xfrm>
                <a:off x="-6140108" y="2974855"/>
                <a:ext cx="26677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266771" h="35083" extrusionOk="0">
                    <a:moveTo>
                      <a:pt x="0" y="35084"/>
                    </a:moveTo>
                    <a:lnTo>
                      <a:pt x="266771" y="35084"/>
                    </a:lnTo>
                    <a:lnTo>
                      <a:pt x="266771" y="28742"/>
                    </a:lnTo>
                    <a:cubicBezTo>
                      <a:pt x="266771" y="14776"/>
                      <a:pt x="256921" y="2969"/>
                      <a:pt x="243765" y="0"/>
                    </a:cubicBez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69" name="Google Shape;11969;g3acbb144eea_1_6349">
                <a:extLst>
                  <a:ext uri="{FF2B5EF4-FFF2-40B4-BE49-F238E27FC236}">
                    <a16:creationId xmlns:a16="http://schemas.microsoft.com/office/drawing/2014/main" id="{86DCE87C-E671-BE2F-51C5-4A59D379DC70}"/>
                  </a:ext>
                </a:extLst>
              </p:cNvPr>
              <p:cNvSpPr/>
              <p:nvPr/>
            </p:nvSpPr>
            <p:spPr>
              <a:xfrm>
                <a:off x="-6404383" y="3227121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0" y="7759"/>
                    </a:move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536444" y="37310"/>
                    </a:lnTo>
                    <a:cubicBezTo>
                      <a:pt x="552704" y="37310"/>
                      <a:pt x="565995" y="24019"/>
                      <a:pt x="565995" y="7759"/>
                    </a:cubicBezTo>
                    <a:lnTo>
                      <a:pt x="565995" y="0"/>
                    </a:lnTo>
                    <a:lnTo>
                      <a:pt x="0" y="0"/>
                    </a:lnTo>
                    <a:lnTo>
                      <a:pt x="0" y="7759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0" name="Google Shape;11970;g3acbb144eea_1_6349">
                <a:extLst>
                  <a:ext uri="{FF2B5EF4-FFF2-40B4-BE49-F238E27FC236}">
                    <a16:creationId xmlns:a16="http://schemas.microsoft.com/office/drawing/2014/main" id="{7DB7D4CB-5BB3-EA06-60B5-EA2FA2B9EA85}"/>
                  </a:ext>
                </a:extLst>
              </p:cNvPr>
              <p:cNvSpPr/>
              <p:nvPr/>
            </p:nvSpPr>
            <p:spPr>
              <a:xfrm>
                <a:off x="-6404451" y="3191228"/>
                <a:ext cx="56599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5893" extrusionOk="0">
                    <a:moveTo>
                      <a:pt x="23007" y="810"/>
                    </a:moveTo>
                    <a:cubicBezTo>
                      <a:pt x="9918" y="3846"/>
                      <a:pt x="0" y="15585"/>
                      <a:pt x="0" y="29551"/>
                    </a:cubicBezTo>
                    <a:lnTo>
                      <a:pt x="0" y="35893"/>
                    </a:lnTo>
                    <a:lnTo>
                      <a:pt x="565995" y="35893"/>
                    </a:lnTo>
                    <a:lnTo>
                      <a:pt x="565995" y="29551"/>
                    </a:lnTo>
                    <a:cubicBezTo>
                      <a:pt x="565995" y="13291"/>
                      <a:pt x="552704" y="0"/>
                      <a:pt x="536444" y="0"/>
                    </a:cubicBezTo>
                    <a:lnTo>
                      <a:pt x="519172" y="0"/>
                    </a:lnTo>
                    <a:cubicBezTo>
                      <a:pt x="517013" y="472"/>
                      <a:pt x="514854" y="810"/>
                      <a:pt x="512560" y="810"/>
                    </a:cubicBezTo>
                    <a:lnTo>
                      <a:pt x="2300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1" name="Google Shape;11971;g3acbb144eea_1_6349">
                <a:extLst>
                  <a:ext uri="{FF2B5EF4-FFF2-40B4-BE49-F238E27FC236}">
                    <a16:creationId xmlns:a16="http://schemas.microsoft.com/office/drawing/2014/main" id="{65AB317A-1D2D-7AB2-5782-E000EB280923}"/>
                  </a:ext>
                </a:extLst>
              </p:cNvPr>
              <p:cNvSpPr/>
              <p:nvPr/>
            </p:nvSpPr>
            <p:spPr>
              <a:xfrm>
                <a:off x="-6428267" y="3154727"/>
                <a:ext cx="565995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565995" h="37310" extrusionOk="0">
                    <a:moveTo>
                      <a:pt x="155448" y="14573"/>
                    </a:moveTo>
                    <a:cubicBezTo>
                      <a:pt x="144990" y="14573"/>
                      <a:pt x="136017" y="8636"/>
                      <a:pt x="131362" y="0"/>
                    </a:cubicBez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1" y="37310"/>
                      <a:pt x="29551" y="37310"/>
                    </a:cubicBezTo>
                    <a:lnTo>
                      <a:pt x="46824" y="37310"/>
                    </a:lnTo>
                    <a:cubicBezTo>
                      <a:pt x="48982" y="36838"/>
                      <a:pt x="51141" y="36501"/>
                      <a:pt x="53436" y="36501"/>
                    </a:cubicBezTo>
                    <a:lnTo>
                      <a:pt x="542988" y="36501"/>
                    </a:lnTo>
                    <a:cubicBezTo>
                      <a:pt x="556077" y="33464"/>
                      <a:pt x="565995" y="21725"/>
                      <a:pt x="565995" y="7759"/>
                    </a:cubicBezTo>
                    <a:lnTo>
                      <a:pt x="565995" y="0"/>
                    </a:lnTo>
                    <a:lnTo>
                      <a:pt x="179534" y="0"/>
                    </a:lnTo>
                    <a:cubicBezTo>
                      <a:pt x="174879" y="8636"/>
                      <a:pt x="165906" y="14573"/>
                      <a:pt x="155448" y="14573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2" name="Google Shape;11972;g3acbb144eea_1_6349">
                <a:extLst>
                  <a:ext uri="{FF2B5EF4-FFF2-40B4-BE49-F238E27FC236}">
                    <a16:creationId xmlns:a16="http://schemas.microsoft.com/office/drawing/2014/main" id="{254997B7-B4F6-B10E-E17F-1B54560846D8}"/>
                  </a:ext>
                </a:extLst>
              </p:cNvPr>
              <p:cNvSpPr/>
              <p:nvPr/>
            </p:nvSpPr>
            <p:spPr>
              <a:xfrm>
                <a:off x="-6381444" y="3191228"/>
                <a:ext cx="496164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496164" h="809" extrusionOk="0">
                    <a:moveTo>
                      <a:pt x="0" y="810"/>
                    </a:moveTo>
                    <a:lnTo>
                      <a:pt x="489553" y="810"/>
                    </a:lnTo>
                    <a:cubicBezTo>
                      <a:pt x="491847" y="810"/>
                      <a:pt x="494006" y="472"/>
                      <a:pt x="496165" y="0"/>
                    </a:cubicBezTo>
                    <a:lnTo>
                      <a:pt x="6612" y="0"/>
                    </a:lnTo>
                    <a:cubicBezTo>
                      <a:pt x="4317" y="0"/>
                      <a:pt x="2159" y="337"/>
                      <a:pt x="0" y="810"/>
                    </a:cubicBez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3" name="Google Shape;11973;g3acbb144eea_1_6349">
                <a:extLst>
                  <a:ext uri="{FF2B5EF4-FFF2-40B4-BE49-F238E27FC236}">
                    <a16:creationId xmlns:a16="http://schemas.microsoft.com/office/drawing/2014/main" id="{30AEC7C7-161E-0A3D-462C-61B167D9F9B9}"/>
                  </a:ext>
                </a:extLst>
              </p:cNvPr>
              <p:cNvSpPr/>
              <p:nvPr/>
            </p:nvSpPr>
            <p:spPr>
              <a:xfrm>
                <a:off x="-6428335" y="3118766"/>
                <a:ext cx="131361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361" h="35893" extrusionOk="0">
                    <a:moveTo>
                      <a:pt x="128056" y="23074"/>
                    </a:moveTo>
                    <a:lnTo>
                      <a:pt x="128056" y="810"/>
                    </a:lnTo>
                    <a:lnTo>
                      <a:pt x="47970" y="810"/>
                    </a:lnTo>
                    <a:cubicBezTo>
                      <a:pt x="45676" y="810"/>
                      <a:pt x="43518" y="472"/>
                      <a:pt x="41358" y="0"/>
                    </a:cubicBezTo>
                    <a:lnTo>
                      <a:pt x="29551" y="0"/>
                    </a:lnTo>
                    <a:cubicBezTo>
                      <a:pt x="13291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362" y="35893"/>
                    </a:lnTo>
                    <a:cubicBezTo>
                      <a:pt x="129270" y="32048"/>
                      <a:pt x="127988" y="27730"/>
                      <a:pt x="127988" y="23007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4" name="Google Shape;11974;g3acbb144eea_1_6349">
                <a:extLst>
                  <a:ext uri="{FF2B5EF4-FFF2-40B4-BE49-F238E27FC236}">
                    <a16:creationId xmlns:a16="http://schemas.microsoft.com/office/drawing/2014/main" id="{641E1219-40BB-CEFF-31BA-7D9D4F5202FA}"/>
                  </a:ext>
                </a:extLst>
              </p:cNvPr>
              <p:cNvSpPr/>
              <p:nvPr/>
            </p:nvSpPr>
            <p:spPr>
              <a:xfrm>
                <a:off x="-6248801" y="3119643"/>
                <a:ext cx="38646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386461" h="35083" extrusionOk="0">
                    <a:moveTo>
                      <a:pt x="3373" y="22197"/>
                    </a:moveTo>
                    <a:cubicBezTo>
                      <a:pt x="3373" y="26853"/>
                      <a:pt x="2092" y="31238"/>
                      <a:pt x="0" y="35084"/>
                    </a:cubicBezTo>
                    <a:lnTo>
                      <a:pt x="386461" y="35084"/>
                    </a:lnTo>
                    <a:lnTo>
                      <a:pt x="386461" y="28742"/>
                    </a:lnTo>
                    <a:cubicBezTo>
                      <a:pt x="386461" y="14776"/>
                      <a:pt x="376611" y="2969"/>
                      <a:pt x="363455" y="0"/>
                    </a:cubicBezTo>
                    <a:lnTo>
                      <a:pt x="3306" y="0"/>
                    </a:lnTo>
                    <a:lnTo>
                      <a:pt x="3306" y="22265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5" name="Google Shape;11975;g3acbb144eea_1_6349">
                <a:extLst>
                  <a:ext uri="{FF2B5EF4-FFF2-40B4-BE49-F238E27FC236}">
                    <a16:creationId xmlns:a16="http://schemas.microsoft.com/office/drawing/2014/main" id="{EDA03577-8134-6D13-3974-54C276163213}"/>
                  </a:ext>
                </a:extLst>
              </p:cNvPr>
              <p:cNvSpPr/>
              <p:nvPr/>
            </p:nvSpPr>
            <p:spPr>
              <a:xfrm>
                <a:off x="-6386976" y="3118834"/>
                <a:ext cx="86697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86697" h="809" extrusionOk="0">
                    <a:moveTo>
                      <a:pt x="86697" y="810"/>
                    </a:moveTo>
                    <a:lnTo>
                      <a:pt x="86697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86697" y="81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6" name="Google Shape;11976;g3acbb144eea_1_6349">
                <a:extLst>
                  <a:ext uri="{FF2B5EF4-FFF2-40B4-BE49-F238E27FC236}">
                    <a16:creationId xmlns:a16="http://schemas.microsoft.com/office/drawing/2014/main" id="{DFC5A06B-EEB5-D2E1-2BB8-C99EDED258D2}"/>
                  </a:ext>
                </a:extLst>
              </p:cNvPr>
              <p:cNvSpPr/>
              <p:nvPr/>
            </p:nvSpPr>
            <p:spPr>
              <a:xfrm>
                <a:off x="-6245427" y="3118834"/>
                <a:ext cx="360148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360148" h="809" extrusionOk="0">
                    <a:moveTo>
                      <a:pt x="0" y="0"/>
                    </a:moveTo>
                    <a:lnTo>
                      <a:pt x="0" y="810"/>
                    </a:lnTo>
                    <a:lnTo>
                      <a:pt x="360148" y="810"/>
                    </a:lnTo>
                    <a:cubicBezTo>
                      <a:pt x="357990" y="337"/>
                      <a:pt x="355831" y="0"/>
                      <a:pt x="35353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7" name="Google Shape;11977;g3acbb144eea_1_6349">
                <a:extLst>
                  <a:ext uri="{FF2B5EF4-FFF2-40B4-BE49-F238E27FC236}">
                    <a16:creationId xmlns:a16="http://schemas.microsoft.com/office/drawing/2014/main" id="{6337CE6D-911F-243D-EC12-8254E06B381D}"/>
                  </a:ext>
                </a:extLst>
              </p:cNvPr>
              <p:cNvSpPr/>
              <p:nvPr/>
            </p:nvSpPr>
            <p:spPr>
              <a:xfrm>
                <a:off x="-6391564" y="2937545"/>
                <a:ext cx="91284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6500" extrusionOk="0">
                    <a:moveTo>
                      <a:pt x="91285" y="0"/>
                    </a:move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1725"/>
                      <a:pt x="9850" y="33532"/>
                      <a:pt x="23006" y="36501"/>
                    </a:cubicBezTo>
                    <a:lnTo>
                      <a:pt x="91285" y="36501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8" name="Google Shape;11978;g3acbb144eea_1_6349">
                <a:extLst>
                  <a:ext uri="{FF2B5EF4-FFF2-40B4-BE49-F238E27FC236}">
                    <a16:creationId xmlns:a16="http://schemas.microsoft.com/office/drawing/2014/main" id="{C689A7AC-BD7A-FD68-DFE3-D626835B5FCC}"/>
                  </a:ext>
                </a:extLst>
              </p:cNvPr>
              <p:cNvSpPr/>
              <p:nvPr/>
            </p:nvSpPr>
            <p:spPr>
              <a:xfrm>
                <a:off x="-6140108" y="2937545"/>
                <a:ext cx="31460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314606" h="37310" extrusionOk="0">
                    <a:moveTo>
                      <a:pt x="0" y="36501"/>
                    </a:moveTo>
                    <a:lnTo>
                      <a:pt x="237220" y="36501"/>
                    </a:lnTo>
                    <a:cubicBezTo>
                      <a:pt x="239514" y="36501"/>
                      <a:pt x="241673" y="36838"/>
                      <a:pt x="243832" y="37310"/>
                    </a:cubicBezTo>
                    <a:lnTo>
                      <a:pt x="285055" y="37310"/>
                    </a:lnTo>
                    <a:cubicBezTo>
                      <a:pt x="301315" y="37310"/>
                      <a:pt x="314607" y="24019"/>
                      <a:pt x="314607" y="7759"/>
                    </a:cubicBezTo>
                    <a:lnTo>
                      <a:pt x="314607" y="0"/>
                    </a:lnTo>
                    <a:lnTo>
                      <a:pt x="68" y="0"/>
                    </a:lnTo>
                    <a:lnTo>
                      <a:pt x="68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79" name="Google Shape;11979;g3acbb144eea_1_6349">
                <a:extLst>
                  <a:ext uri="{FF2B5EF4-FFF2-40B4-BE49-F238E27FC236}">
                    <a16:creationId xmlns:a16="http://schemas.microsoft.com/office/drawing/2014/main" id="{784C7185-25C0-FA24-5A25-29002AC9CC4A}"/>
                  </a:ext>
                </a:extLst>
              </p:cNvPr>
              <p:cNvSpPr/>
              <p:nvPr/>
            </p:nvSpPr>
            <p:spPr>
              <a:xfrm>
                <a:off x="-6368558" y="2974046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278" y="810"/>
                    </a:moveTo>
                    <a:lnTo>
                      <a:pt x="68278" y="0"/>
                    </a:lnTo>
                    <a:lnTo>
                      <a:pt x="0" y="0"/>
                    </a:lnTo>
                    <a:cubicBezTo>
                      <a:pt x="2159" y="472"/>
                      <a:pt x="4318" y="810"/>
                      <a:pt x="6612" y="810"/>
                    </a:cubicBezTo>
                    <a:lnTo>
                      <a:pt x="68346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0" name="Google Shape;11980;g3acbb144eea_1_6349">
                <a:extLst>
                  <a:ext uri="{FF2B5EF4-FFF2-40B4-BE49-F238E27FC236}">
                    <a16:creationId xmlns:a16="http://schemas.microsoft.com/office/drawing/2014/main" id="{EEFF060A-6BC3-0CCB-60E1-E0A914A0F7F6}"/>
                  </a:ext>
                </a:extLst>
              </p:cNvPr>
              <p:cNvSpPr/>
              <p:nvPr/>
            </p:nvSpPr>
            <p:spPr>
              <a:xfrm>
                <a:off x="-6140176" y="2974046"/>
                <a:ext cx="243832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43832" h="809" extrusionOk="0">
                    <a:moveTo>
                      <a:pt x="68" y="0"/>
                    </a:moveTo>
                    <a:lnTo>
                      <a:pt x="68" y="810"/>
                    </a:lnTo>
                    <a:lnTo>
                      <a:pt x="243832" y="810"/>
                    </a:lnTo>
                    <a:cubicBezTo>
                      <a:pt x="241673" y="337"/>
                      <a:pt x="239514" y="0"/>
                      <a:pt x="2372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1" name="Google Shape;11981;g3acbb144eea_1_6349">
                <a:extLst>
                  <a:ext uri="{FF2B5EF4-FFF2-40B4-BE49-F238E27FC236}">
                    <a16:creationId xmlns:a16="http://schemas.microsoft.com/office/drawing/2014/main" id="{93138A7C-626F-27B1-1D7B-4546ADEBA568}"/>
                  </a:ext>
                </a:extLst>
              </p:cNvPr>
              <p:cNvSpPr/>
              <p:nvPr/>
            </p:nvSpPr>
            <p:spPr>
              <a:xfrm>
                <a:off x="-6391564" y="2902394"/>
                <a:ext cx="91284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91284" h="35083" extrusionOk="0">
                    <a:moveTo>
                      <a:pt x="91285" y="0"/>
                    </a:moveTo>
                    <a:lnTo>
                      <a:pt x="23006" y="0"/>
                    </a:lnTo>
                    <a:cubicBezTo>
                      <a:pt x="9918" y="3036"/>
                      <a:pt x="0" y="14776"/>
                      <a:pt x="0" y="28742"/>
                    </a:cubicBezTo>
                    <a:lnTo>
                      <a:pt x="0" y="35084"/>
                    </a:lnTo>
                    <a:lnTo>
                      <a:pt x="91285" y="35084"/>
                    </a:lnTo>
                    <a:lnTo>
                      <a:pt x="9128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2" name="Google Shape;11982;g3acbb144eea_1_6349">
                <a:extLst>
                  <a:ext uri="{FF2B5EF4-FFF2-40B4-BE49-F238E27FC236}">
                    <a16:creationId xmlns:a16="http://schemas.microsoft.com/office/drawing/2014/main" id="{A5B8077E-1D6F-E471-F83A-103860A6F3C9}"/>
                  </a:ext>
                </a:extLst>
              </p:cNvPr>
              <p:cNvSpPr/>
              <p:nvPr/>
            </p:nvSpPr>
            <p:spPr>
              <a:xfrm>
                <a:off x="-6140176" y="2901652"/>
                <a:ext cx="31453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314539" h="35893" extrusionOk="0">
                    <a:moveTo>
                      <a:pt x="285055" y="0"/>
                    </a:moveTo>
                    <a:lnTo>
                      <a:pt x="251186" y="0"/>
                    </a:lnTo>
                    <a:cubicBezTo>
                      <a:pt x="249027" y="472"/>
                      <a:pt x="246868" y="810"/>
                      <a:pt x="244574" y="810"/>
                    </a:cubicBezTo>
                    <a:lnTo>
                      <a:pt x="0" y="810"/>
                    </a:lnTo>
                    <a:lnTo>
                      <a:pt x="0" y="35893"/>
                    </a:lnTo>
                    <a:lnTo>
                      <a:pt x="314539" y="35893"/>
                    </a:lnTo>
                    <a:lnTo>
                      <a:pt x="314539" y="29551"/>
                    </a:lnTo>
                    <a:cubicBezTo>
                      <a:pt x="314539" y="13291"/>
                      <a:pt x="301248" y="0"/>
                      <a:pt x="284988" y="0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3" name="Google Shape;11983;g3acbb144eea_1_6349">
                <a:extLst>
                  <a:ext uri="{FF2B5EF4-FFF2-40B4-BE49-F238E27FC236}">
                    <a16:creationId xmlns:a16="http://schemas.microsoft.com/office/drawing/2014/main" id="{B27A4557-8729-10EB-D191-96F800CA5286}"/>
                  </a:ext>
                </a:extLst>
              </p:cNvPr>
              <p:cNvSpPr/>
              <p:nvPr/>
            </p:nvSpPr>
            <p:spPr>
              <a:xfrm>
                <a:off x="-6140108" y="2865151"/>
                <a:ext cx="2741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74125" h="36500" extrusionOk="0">
                    <a:moveTo>
                      <a:pt x="0" y="36501"/>
                    </a:moveTo>
                    <a:lnTo>
                      <a:pt x="251118" y="36501"/>
                    </a:lnTo>
                    <a:cubicBezTo>
                      <a:pt x="264207" y="33464"/>
                      <a:pt x="274126" y="21725"/>
                      <a:pt x="274126" y="7759"/>
                    </a:cubicBezTo>
                    <a:lnTo>
                      <a:pt x="274126" y="0"/>
                    </a:lnTo>
                    <a:lnTo>
                      <a:pt x="0" y="0"/>
                    </a:lnTo>
                    <a:lnTo>
                      <a:pt x="0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4" name="Google Shape;11984;g3acbb144eea_1_6349">
                <a:extLst>
                  <a:ext uri="{FF2B5EF4-FFF2-40B4-BE49-F238E27FC236}">
                    <a16:creationId xmlns:a16="http://schemas.microsoft.com/office/drawing/2014/main" id="{AFB878C3-E1F5-D021-47F9-37B3537B543C}"/>
                  </a:ext>
                </a:extLst>
              </p:cNvPr>
              <p:cNvSpPr/>
              <p:nvPr/>
            </p:nvSpPr>
            <p:spPr>
              <a:xfrm>
                <a:off x="-6431978" y="2865151"/>
                <a:ext cx="131766" cy="37310"/>
              </a:xfrm>
              <a:custGeom>
                <a:avLst/>
                <a:gdLst/>
                <a:ahLst/>
                <a:cxnLst/>
                <a:rect l="l" t="t" r="r" b="b"/>
                <a:pathLst>
                  <a:path w="131766" h="37310" extrusionOk="0">
                    <a:moveTo>
                      <a:pt x="131699" y="36501"/>
                    </a:moveTo>
                    <a:lnTo>
                      <a:pt x="131699" y="0"/>
                    </a:lnTo>
                    <a:lnTo>
                      <a:pt x="0" y="0"/>
                    </a:lnTo>
                    <a:lnTo>
                      <a:pt x="0" y="7759"/>
                    </a:lnTo>
                    <a:cubicBezTo>
                      <a:pt x="0" y="24019"/>
                      <a:pt x="13292" y="37310"/>
                      <a:pt x="29551" y="37310"/>
                    </a:cubicBezTo>
                    <a:lnTo>
                      <a:pt x="63421" y="37310"/>
                    </a:lnTo>
                    <a:cubicBezTo>
                      <a:pt x="65580" y="36838"/>
                      <a:pt x="67739" y="36501"/>
                      <a:pt x="70033" y="36501"/>
                    </a:cubicBezTo>
                    <a:lnTo>
                      <a:pt x="131767" y="36501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5" name="Google Shape;11985;g3acbb144eea_1_6349">
                <a:extLst>
                  <a:ext uri="{FF2B5EF4-FFF2-40B4-BE49-F238E27FC236}">
                    <a16:creationId xmlns:a16="http://schemas.microsoft.com/office/drawing/2014/main" id="{921E02E7-E5B2-BF63-0F2F-79C0A1B8F843}"/>
                  </a:ext>
                </a:extLst>
              </p:cNvPr>
              <p:cNvSpPr/>
              <p:nvPr/>
            </p:nvSpPr>
            <p:spPr>
              <a:xfrm>
                <a:off x="-6140108" y="2901584"/>
                <a:ext cx="251186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251186" h="809" extrusionOk="0">
                    <a:moveTo>
                      <a:pt x="0" y="810"/>
                    </a:moveTo>
                    <a:lnTo>
                      <a:pt x="244574" y="810"/>
                    </a:lnTo>
                    <a:cubicBezTo>
                      <a:pt x="246868" y="810"/>
                      <a:pt x="249027" y="472"/>
                      <a:pt x="251186" y="0"/>
                    </a:cubicBezTo>
                    <a:lnTo>
                      <a:pt x="68" y="0"/>
                    </a:lnTo>
                    <a:lnTo>
                      <a:pt x="68" y="81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6" name="Google Shape;11986;g3acbb144eea_1_6349">
                <a:extLst>
                  <a:ext uri="{FF2B5EF4-FFF2-40B4-BE49-F238E27FC236}">
                    <a16:creationId xmlns:a16="http://schemas.microsoft.com/office/drawing/2014/main" id="{00D90EEE-5ED1-9308-9E7A-323B97101E0D}"/>
                  </a:ext>
                </a:extLst>
              </p:cNvPr>
              <p:cNvSpPr/>
              <p:nvPr/>
            </p:nvSpPr>
            <p:spPr>
              <a:xfrm>
                <a:off x="-6368625" y="2901652"/>
                <a:ext cx="68345" cy="809"/>
              </a:xfrm>
              <a:custGeom>
                <a:avLst/>
                <a:gdLst/>
                <a:ahLst/>
                <a:cxnLst/>
                <a:rect l="l" t="t" r="r" b="b"/>
                <a:pathLst>
                  <a:path w="68345" h="809" extrusionOk="0">
                    <a:moveTo>
                      <a:pt x="68346" y="0"/>
                    </a:moveTo>
                    <a:lnTo>
                      <a:pt x="6612" y="0"/>
                    </a:lnTo>
                    <a:cubicBezTo>
                      <a:pt x="4318" y="0"/>
                      <a:pt x="2159" y="337"/>
                      <a:pt x="0" y="810"/>
                    </a:cubicBezTo>
                    <a:lnTo>
                      <a:pt x="68278" y="810"/>
                    </a:lnTo>
                    <a:lnTo>
                      <a:pt x="68278" y="0"/>
                    </a:lnTo>
                    <a:close/>
                  </a:path>
                </a:pathLst>
              </a:custGeom>
              <a:solidFill>
                <a:srgbClr val="F9B75B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7" name="Google Shape;11987;g3acbb144eea_1_6349">
                <a:extLst>
                  <a:ext uri="{FF2B5EF4-FFF2-40B4-BE49-F238E27FC236}">
                    <a16:creationId xmlns:a16="http://schemas.microsoft.com/office/drawing/2014/main" id="{E56940CA-D6C7-811D-E327-9B9FF676B169}"/>
                  </a:ext>
                </a:extLst>
              </p:cNvPr>
              <p:cNvSpPr/>
              <p:nvPr/>
            </p:nvSpPr>
            <p:spPr>
              <a:xfrm>
                <a:off x="-6143482" y="2829190"/>
                <a:ext cx="2774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277499" h="35893" extrusionOk="0">
                    <a:moveTo>
                      <a:pt x="3373" y="3373"/>
                    </a:moveTo>
                    <a:lnTo>
                      <a:pt x="3373" y="35893"/>
                    </a:lnTo>
                    <a:lnTo>
                      <a:pt x="277499" y="35893"/>
                    </a:lnTo>
                    <a:lnTo>
                      <a:pt x="277499" y="29551"/>
                    </a:lnTo>
                    <a:cubicBezTo>
                      <a:pt x="277499" y="13291"/>
                      <a:pt x="264207" y="0"/>
                      <a:pt x="247948" y="0"/>
                    </a:cubicBezTo>
                    <a:lnTo>
                      <a:pt x="0" y="0"/>
                    </a:lnTo>
                    <a:cubicBezTo>
                      <a:pt x="1889" y="0"/>
                      <a:pt x="3373" y="1484"/>
                      <a:pt x="3373" y="337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8" name="Google Shape;11988;g3acbb144eea_1_6349">
                <a:extLst>
                  <a:ext uri="{FF2B5EF4-FFF2-40B4-BE49-F238E27FC236}">
                    <a16:creationId xmlns:a16="http://schemas.microsoft.com/office/drawing/2014/main" id="{D8551FBB-23E0-7F4C-EFCD-38EEBF0EAFCA}"/>
                  </a:ext>
                </a:extLst>
              </p:cNvPr>
              <p:cNvSpPr/>
              <p:nvPr/>
            </p:nvSpPr>
            <p:spPr>
              <a:xfrm>
                <a:off x="-6431978" y="2829190"/>
                <a:ext cx="131699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131699" h="35893" extrusionOk="0">
                    <a:moveTo>
                      <a:pt x="131699" y="0"/>
                    </a:moveTo>
                    <a:lnTo>
                      <a:pt x="29551" y="0"/>
                    </a:lnTo>
                    <a:cubicBezTo>
                      <a:pt x="13292" y="0"/>
                      <a:pt x="0" y="13291"/>
                      <a:pt x="0" y="29551"/>
                    </a:cubicBezTo>
                    <a:lnTo>
                      <a:pt x="0" y="35893"/>
                    </a:lnTo>
                    <a:lnTo>
                      <a:pt x="131699" y="35893"/>
                    </a:lnTo>
                    <a:lnTo>
                      <a:pt x="131699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89" name="Google Shape;11989;g3acbb144eea_1_6349">
                <a:extLst>
                  <a:ext uri="{FF2B5EF4-FFF2-40B4-BE49-F238E27FC236}">
                    <a16:creationId xmlns:a16="http://schemas.microsoft.com/office/drawing/2014/main" id="{F282B859-875A-A605-5A54-260639531D0C}"/>
                  </a:ext>
                </a:extLst>
              </p:cNvPr>
              <p:cNvSpPr/>
              <p:nvPr/>
            </p:nvSpPr>
            <p:spPr>
              <a:xfrm>
                <a:off x="-6452286" y="3325086"/>
                <a:ext cx="649184" cy="33599"/>
              </a:xfrm>
              <a:custGeom>
                <a:avLst/>
                <a:gdLst/>
                <a:ahLst/>
                <a:cxnLst/>
                <a:rect l="l" t="t" r="r" b="b"/>
                <a:pathLst>
                  <a:path w="649184" h="33599" extrusionOk="0">
                    <a:moveTo>
                      <a:pt x="0" y="1484"/>
                    </a:moveTo>
                    <a:lnTo>
                      <a:pt x="0" y="6477"/>
                    </a:lnTo>
                    <a:cubicBezTo>
                      <a:pt x="0" y="21387"/>
                      <a:pt x="12211" y="33599"/>
                      <a:pt x="27122" y="33599"/>
                    </a:cubicBezTo>
                    <a:lnTo>
                      <a:pt x="622062" y="33599"/>
                    </a:lnTo>
                    <a:cubicBezTo>
                      <a:pt x="636972" y="33599"/>
                      <a:pt x="649184" y="21387"/>
                      <a:pt x="649184" y="6477"/>
                    </a:cubicBezTo>
                    <a:lnTo>
                      <a:pt x="649184" y="1484"/>
                    </a:lnTo>
                    <a:cubicBezTo>
                      <a:pt x="649184" y="944"/>
                      <a:pt x="649049" y="472"/>
                      <a:pt x="649049" y="0"/>
                    </a:cubicBezTo>
                    <a:lnTo>
                      <a:pt x="202" y="0"/>
                    </a:lnTo>
                    <a:cubicBezTo>
                      <a:pt x="202" y="540"/>
                      <a:pt x="67" y="1012"/>
                      <a:pt x="67" y="1484"/>
                    </a:cubicBezTo>
                    <a:close/>
                  </a:path>
                </a:pathLst>
              </a:custGeom>
              <a:solidFill>
                <a:srgbClr val="BB2D1E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0" name="Google Shape;11990;g3acbb144eea_1_6349">
                <a:extLst>
                  <a:ext uri="{FF2B5EF4-FFF2-40B4-BE49-F238E27FC236}">
                    <a16:creationId xmlns:a16="http://schemas.microsoft.com/office/drawing/2014/main" id="{1187F817-8C54-3A37-E336-BBACF33CDED2}"/>
                  </a:ext>
                </a:extLst>
              </p:cNvPr>
              <p:cNvSpPr/>
              <p:nvPr/>
            </p:nvSpPr>
            <p:spPr>
              <a:xfrm>
                <a:off x="-6300279" y="3082333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1" name="Google Shape;11991;g3acbb144eea_1_6349">
                <a:extLst>
                  <a:ext uri="{FF2B5EF4-FFF2-40B4-BE49-F238E27FC236}">
                    <a16:creationId xmlns:a16="http://schemas.microsoft.com/office/drawing/2014/main" id="{51714A91-406A-C187-618C-CAC78D0C66A3}"/>
                  </a:ext>
                </a:extLst>
              </p:cNvPr>
              <p:cNvSpPr/>
              <p:nvPr/>
            </p:nvSpPr>
            <p:spPr>
              <a:xfrm>
                <a:off x="-6300279" y="3047249"/>
                <a:ext cx="549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2" name="Google Shape;11992;g3acbb144eea_1_6349">
                <a:extLst>
                  <a:ext uri="{FF2B5EF4-FFF2-40B4-BE49-F238E27FC236}">
                    <a16:creationId xmlns:a16="http://schemas.microsoft.com/office/drawing/2014/main" id="{A5C49887-92F9-FB31-48D5-DB996A076D6B}"/>
                  </a:ext>
                </a:extLst>
              </p:cNvPr>
              <p:cNvSpPr/>
              <p:nvPr/>
            </p:nvSpPr>
            <p:spPr>
              <a:xfrm>
                <a:off x="-6300279" y="3009939"/>
                <a:ext cx="549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3" name="Google Shape;11993;g3acbb144eea_1_6349">
                <a:extLst>
                  <a:ext uri="{FF2B5EF4-FFF2-40B4-BE49-F238E27FC236}">
                    <a16:creationId xmlns:a16="http://schemas.microsoft.com/office/drawing/2014/main" id="{26EC63EA-33F3-9743-C151-69BC55E78ACB}"/>
                  </a:ext>
                </a:extLst>
              </p:cNvPr>
              <p:cNvSpPr/>
              <p:nvPr/>
            </p:nvSpPr>
            <p:spPr>
              <a:xfrm>
                <a:off x="-6300279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4" name="Google Shape;11994;g3acbb144eea_1_6349">
                <a:extLst>
                  <a:ext uri="{FF2B5EF4-FFF2-40B4-BE49-F238E27FC236}">
                    <a16:creationId xmlns:a16="http://schemas.microsoft.com/office/drawing/2014/main" id="{42439B47-AB23-4FB7-15EB-D5B6E472DB09}"/>
                  </a:ext>
                </a:extLst>
              </p:cNvPr>
              <p:cNvSpPr/>
              <p:nvPr/>
            </p:nvSpPr>
            <p:spPr>
              <a:xfrm>
                <a:off x="-6300279" y="2974788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54852" y="31575"/>
                    </a:moveTo>
                    <a:cubicBezTo>
                      <a:pt x="54785" y="30766"/>
                      <a:pt x="54582" y="29956"/>
                      <a:pt x="54582" y="29147"/>
                    </a:cubicBezTo>
                    <a:lnTo>
                      <a:pt x="54582" y="0"/>
                    </a:lnTo>
                    <a:lnTo>
                      <a:pt x="0" y="0"/>
                    </a:lnTo>
                    <a:lnTo>
                      <a:pt x="0" y="35084"/>
                    </a:lnTo>
                    <a:lnTo>
                      <a:pt x="54852" y="35084"/>
                    </a:lnTo>
                    <a:lnTo>
                      <a:pt x="54852" y="31508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5" name="Google Shape;11995;g3acbb144eea_1_6349">
                <a:extLst>
                  <a:ext uri="{FF2B5EF4-FFF2-40B4-BE49-F238E27FC236}">
                    <a16:creationId xmlns:a16="http://schemas.microsoft.com/office/drawing/2014/main" id="{45B47D7D-8BEE-32A1-3848-0A67FD21143A}"/>
                  </a:ext>
                </a:extLst>
              </p:cNvPr>
              <p:cNvSpPr/>
              <p:nvPr/>
            </p:nvSpPr>
            <p:spPr>
              <a:xfrm>
                <a:off x="-6296905" y="3154727"/>
                <a:ext cx="48172" cy="14573"/>
              </a:xfrm>
              <a:custGeom>
                <a:avLst/>
                <a:gdLst/>
                <a:ahLst/>
                <a:cxnLst/>
                <a:rect l="l" t="t" r="r" b="b"/>
                <a:pathLst>
                  <a:path w="48172" h="14573" extrusionOk="0">
                    <a:moveTo>
                      <a:pt x="24086" y="14573"/>
                    </a:moveTo>
                    <a:cubicBezTo>
                      <a:pt x="34544" y="14573"/>
                      <a:pt x="43517" y="8636"/>
                      <a:pt x="48172" y="0"/>
                    </a:cubicBezTo>
                    <a:lnTo>
                      <a:pt x="0" y="0"/>
                    </a:lnTo>
                    <a:cubicBezTo>
                      <a:pt x="4655" y="8636"/>
                      <a:pt x="13628" y="14573"/>
                      <a:pt x="24086" y="145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6" name="Google Shape;11996;g3acbb144eea_1_6349">
                <a:extLst>
                  <a:ext uri="{FF2B5EF4-FFF2-40B4-BE49-F238E27FC236}">
                    <a16:creationId xmlns:a16="http://schemas.microsoft.com/office/drawing/2014/main" id="{353C96BE-8528-D41E-C201-EE6EC44FA676}"/>
                  </a:ext>
                </a:extLst>
              </p:cNvPr>
              <p:cNvSpPr/>
              <p:nvPr/>
            </p:nvSpPr>
            <p:spPr>
              <a:xfrm>
                <a:off x="-6300279" y="3119576"/>
                <a:ext cx="54919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4919" h="35151" extrusionOk="0">
                    <a:moveTo>
                      <a:pt x="0" y="22265"/>
                    </a:moveTo>
                    <a:cubicBezTo>
                      <a:pt x="0" y="26920"/>
                      <a:pt x="1282" y="31306"/>
                      <a:pt x="3374" y="35151"/>
                    </a:cubicBezTo>
                    <a:lnTo>
                      <a:pt x="51546" y="35151"/>
                    </a:lnTo>
                    <a:cubicBezTo>
                      <a:pt x="53638" y="31306"/>
                      <a:pt x="54920" y="26988"/>
                      <a:pt x="54920" y="22265"/>
                    </a:cubicBezTo>
                    <a:lnTo>
                      <a:pt x="54920" y="0"/>
                    </a:lnTo>
                    <a:lnTo>
                      <a:pt x="68" y="0"/>
                    </a:lnTo>
                    <a:lnTo>
                      <a:pt x="68" y="22265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7" name="Google Shape;11997;g3acbb144eea_1_6349">
                <a:extLst>
                  <a:ext uri="{FF2B5EF4-FFF2-40B4-BE49-F238E27FC236}">
                    <a16:creationId xmlns:a16="http://schemas.microsoft.com/office/drawing/2014/main" id="{F21924E4-49EE-D2D6-B051-283ECAB20092}"/>
                  </a:ext>
                </a:extLst>
              </p:cNvPr>
              <p:cNvSpPr/>
              <p:nvPr/>
            </p:nvSpPr>
            <p:spPr>
              <a:xfrm>
                <a:off x="-6300279" y="3118834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8" name="Google Shape;11998;g3acbb144eea_1_6349">
                <a:extLst>
                  <a:ext uri="{FF2B5EF4-FFF2-40B4-BE49-F238E27FC236}">
                    <a16:creationId xmlns:a16="http://schemas.microsoft.com/office/drawing/2014/main" id="{E6DFD8BC-F0D3-0FD4-9584-086791B09EF0}"/>
                  </a:ext>
                </a:extLst>
              </p:cNvPr>
              <p:cNvSpPr/>
              <p:nvPr/>
            </p:nvSpPr>
            <p:spPr>
              <a:xfrm>
                <a:off x="-6300279" y="2937545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99" name="Google Shape;11999;g3acbb144eea_1_6349">
                <a:extLst>
                  <a:ext uri="{FF2B5EF4-FFF2-40B4-BE49-F238E27FC236}">
                    <a16:creationId xmlns:a16="http://schemas.microsoft.com/office/drawing/2014/main" id="{1CCFE0A1-0AA9-ED17-B3F7-AA498E2C89E4}"/>
                  </a:ext>
                </a:extLst>
              </p:cNvPr>
              <p:cNvSpPr/>
              <p:nvPr/>
            </p:nvSpPr>
            <p:spPr>
              <a:xfrm>
                <a:off x="-6300279" y="2974046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0" name="Google Shape;12000;g3acbb144eea_1_6349">
                <a:extLst>
                  <a:ext uri="{FF2B5EF4-FFF2-40B4-BE49-F238E27FC236}">
                    <a16:creationId xmlns:a16="http://schemas.microsoft.com/office/drawing/2014/main" id="{2E600EC8-7EB1-A12A-D505-C3F6E812E5CE}"/>
                  </a:ext>
                </a:extLst>
              </p:cNvPr>
              <p:cNvSpPr/>
              <p:nvPr/>
            </p:nvSpPr>
            <p:spPr>
              <a:xfrm>
                <a:off x="-6300279" y="2902394"/>
                <a:ext cx="546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1" name="Google Shape;12001;g3acbb144eea_1_6349">
                <a:extLst>
                  <a:ext uri="{FF2B5EF4-FFF2-40B4-BE49-F238E27FC236}">
                    <a16:creationId xmlns:a16="http://schemas.microsoft.com/office/drawing/2014/main" id="{F3B64899-9CC2-7BFA-B6B7-D4A159E8749F}"/>
                  </a:ext>
                </a:extLst>
              </p:cNvPr>
              <p:cNvSpPr/>
              <p:nvPr/>
            </p:nvSpPr>
            <p:spPr>
              <a:xfrm>
                <a:off x="-6300279" y="2865151"/>
                <a:ext cx="546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2" name="Google Shape;12002;g3acbb144eea_1_6349">
                <a:extLst>
                  <a:ext uri="{FF2B5EF4-FFF2-40B4-BE49-F238E27FC236}">
                    <a16:creationId xmlns:a16="http://schemas.microsoft.com/office/drawing/2014/main" id="{0C95BC43-8A7F-33CA-A926-0DE2667F6070}"/>
                  </a:ext>
                </a:extLst>
              </p:cNvPr>
              <p:cNvSpPr/>
              <p:nvPr/>
            </p:nvSpPr>
            <p:spPr>
              <a:xfrm>
                <a:off x="-6300279" y="2901652"/>
                <a:ext cx="546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3" name="Google Shape;12003;g3acbb144eea_1_6349">
                <a:extLst>
                  <a:ext uri="{FF2B5EF4-FFF2-40B4-BE49-F238E27FC236}">
                    <a16:creationId xmlns:a16="http://schemas.microsoft.com/office/drawing/2014/main" id="{A1D8A859-5C1B-9419-5101-DEAA16C109AA}"/>
                  </a:ext>
                </a:extLst>
              </p:cNvPr>
              <p:cNvSpPr/>
              <p:nvPr/>
            </p:nvSpPr>
            <p:spPr>
              <a:xfrm>
                <a:off x="-6300279" y="2829190"/>
                <a:ext cx="546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4" name="Google Shape;12004;g3acbb144eea_1_6349">
                <a:extLst>
                  <a:ext uri="{FF2B5EF4-FFF2-40B4-BE49-F238E27FC236}">
                    <a16:creationId xmlns:a16="http://schemas.microsoft.com/office/drawing/2014/main" id="{2F785510-DF5B-C1F3-8FBF-AE03BC675925}"/>
                  </a:ext>
                </a:extLst>
              </p:cNvPr>
              <p:cNvSpPr/>
              <p:nvPr/>
            </p:nvSpPr>
            <p:spPr>
              <a:xfrm>
                <a:off x="-6187269" y="3082333"/>
                <a:ext cx="39536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39536" h="8501" extrusionOk="0">
                    <a:moveTo>
                      <a:pt x="19768" y="8501"/>
                    </a:moveTo>
                    <a:cubicBezTo>
                      <a:pt x="27527" y="8501"/>
                      <a:pt x="34544" y="5195"/>
                      <a:pt x="39537" y="0"/>
                    </a:cubicBezTo>
                    <a:lnTo>
                      <a:pt x="0" y="0"/>
                    </a:lnTo>
                    <a:cubicBezTo>
                      <a:pt x="4993" y="5195"/>
                      <a:pt x="12009" y="8501"/>
                      <a:pt x="19768" y="8501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5" name="Google Shape;12005;g3acbb144eea_1_6349">
                <a:extLst>
                  <a:ext uri="{FF2B5EF4-FFF2-40B4-BE49-F238E27FC236}">
                    <a16:creationId xmlns:a16="http://schemas.microsoft.com/office/drawing/2014/main" id="{BD5833AB-6C70-6FF0-B5CB-AD0B99E3F8A0}"/>
                  </a:ext>
                </a:extLst>
              </p:cNvPr>
              <p:cNvSpPr/>
              <p:nvPr/>
            </p:nvSpPr>
            <p:spPr>
              <a:xfrm>
                <a:off x="-6195028" y="3047249"/>
                <a:ext cx="54852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5083" extrusionOk="0">
                    <a:moveTo>
                      <a:pt x="68" y="16193"/>
                    </a:moveTo>
                    <a:cubicBezTo>
                      <a:pt x="68" y="23547"/>
                      <a:pt x="2969" y="30159"/>
                      <a:pt x="7692" y="35084"/>
                    </a:cubicBezTo>
                    <a:lnTo>
                      <a:pt x="47228" y="35084"/>
                    </a:lnTo>
                    <a:cubicBezTo>
                      <a:pt x="51951" y="30159"/>
                      <a:pt x="54852" y="23547"/>
                      <a:pt x="54852" y="16193"/>
                    </a:cubicBezTo>
                    <a:lnTo>
                      <a:pt x="54852" y="0"/>
                    </a:lnTo>
                    <a:lnTo>
                      <a:pt x="0" y="0"/>
                    </a:lnTo>
                    <a:lnTo>
                      <a:pt x="0" y="161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6" name="Google Shape;12006;g3acbb144eea_1_6349">
                <a:extLst>
                  <a:ext uri="{FF2B5EF4-FFF2-40B4-BE49-F238E27FC236}">
                    <a16:creationId xmlns:a16="http://schemas.microsoft.com/office/drawing/2014/main" id="{981BA2C3-18E4-1042-453B-854A980B1E8A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54852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4852" h="36500" extrusionOk="0">
                    <a:moveTo>
                      <a:pt x="0" y="8366"/>
                    </a:moveTo>
                    <a:lnTo>
                      <a:pt x="0" y="36501"/>
                    </a:lnTo>
                    <a:lnTo>
                      <a:pt x="54852" y="36501"/>
                    </a:lnTo>
                    <a:lnTo>
                      <a:pt x="54852" y="0"/>
                    </a:lnTo>
                    <a:lnTo>
                      <a:pt x="3441" y="0"/>
                    </a:lnTo>
                    <a:cubicBezTo>
                      <a:pt x="2766" y="3036"/>
                      <a:pt x="1552" y="5802"/>
                      <a:pt x="0" y="8366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7" name="Google Shape;12007;g3acbb144eea_1_6349">
                <a:extLst>
                  <a:ext uri="{FF2B5EF4-FFF2-40B4-BE49-F238E27FC236}">
                    <a16:creationId xmlns:a16="http://schemas.microsoft.com/office/drawing/2014/main" id="{EB165F34-AAD8-6BD4-656F-538F54968FA6}"/>
                  </a:ext>
                </a:extLst>
              </p:cNvPr>
              <p:cNvSpPr/>
              <p:nvPr/>
            </p:nvSpPr>
            <p:spPr>
              <a:xfrm>
                <a:off x="-6194960" y="3046440"/>
                <a:ext cx="549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8" name="Google Shape;12008;g3acbb144eea_1_6349">
                <a:extLst>
                  <a:ext uri="{FF2B5EF4-FFF2-40B4-BE49-F238E27FC236}">
                    <a16:creationId xmlns:a16="http://schemas.microsoft.com/office/drawing/2014/main" id="{624547E2-536B-8CCC-34BE-58CEABC16D64}"/>
                  </a:ext>
                </a:extLst>
              </p:cNvPr>
              <p:cNvSpPr/>
              <p:nvPr/>
            </p:nvSpPr>
            <p:spPr>
              <a:xfrm>
                <a:off x="-6191452" y="2974855"/>
                <a:ext cx="51411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51411" h="35083" extrusionOk="0">
                    <a:moveTo>
                      <a:pt x="675" y="29147"/>
                    </a:moveTo>
                    <a:cubicBezTo>
                      <a:pt x="675" y="31171"/>
                      <a:pt x="405" y="33195"/>
                      <a:pt x="0" y="35084"/>
                    </a:cubicBezTo>
                    <a:lnTo>
                      <a:pt x="51412" y="35084"/>
                    </a:lnTo>
                    <a:lnTo>
                      <a:pt x="51412" y="0"/>
                    </a:lnTo>
                    <a:lnTo>
                      <a:pt x="675" y="0"/>
                    </a:lnTo>
                    <a:lnTo>
                      <a:pt x="675" y="29147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09" name="Google Shape;12009;g3acbb144eea_1_6349">
                <a:extLst>
                  <a:ext uri="{FF2B5EF4-FFF2-40B4-BE49-F238E27FC236}">
                    <a16:creationId xmlns:a16="http://schemas.microsoft.com/office/drawing/2014/main" id="{BAD7E4B2-8D80-FE08-B79E-E28FD296A90E}"/>
                  </a:ext>
                </a:extLst>
              </p:cNvPr>
              <p:cNvSpPr/>
              <p:nvPr/>
            </p:nvSpPr>
            <p:spPr>
              <a:xfrm>
                <a:off x="-6190777" y="2937545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0" name="Google Shape;12010;g3acbb144eea_1_6349">
                <a:extLst>
                  <a:ext uri="{FF2B5EF4-FFF2-40B4-BE49-F238E27FC236}">
                    <a16:creationId xmlns:a16="http://schemas.microsoft.com/office/drawing/2014/main" id="{B027D782-41ED-9647-F6F5-6B2787817B29}"/>
                  </a:ext>
                </a:extLst>
              </p:cNvPr>
              <p:cNvSpPr/>
              <p:nvPr/>
            </p:nvSpPr>
            <p:spPr>
              <a:xfrm>
                <a:off x="-6190777" y="2974046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1" name="Google Shape;12011;g3acbb144eea_1_6349">
                <a:extLst>
                  <a:ext uri="{FF2B5EF4-FFF2-40B4-BE49-F238E27FC236}">
                    <a16:creationId xmlns:a16="http://schemas.microsoft.com/office/drawing/2014/main" id="{2F80E230-9E73-2CF0-135D-8E3EDEE8178A}"/>
                  </a:ext>
                </a:extLst>
              </p:cNvPr>
              <p:cNvSpPr/>
              <p:nvPr/>
            </p:nvSpPr>
            <p:spPr>
              <a:xfrm>
                <a:off x="-6190777" y="2902394"/>
                <a:ext cx="507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2" name="Google Shape;12012;g3acbb144eea_1_6349">
                <a:extLst>
                  <a:ext uri="{FF2B5EF4-FFF2-40B4-BE49-F238E27FC236}">
                    <a16:creationId xmlns:a16="http://schemas.microsoft.com/office/drawing/2014/main" id="{26B0FC99-5F92-0F94-B47E-00C774DBD34B}"/>
                  </a:ext>
                </a:extLst>
              </p:cNvPr>
              <p:cNvSpPr/>
              <p:nvPr/>
            </p:nvSpPr>
            <p:spPr>
              <a:xfrm>
                <a:off x="-6190777" y="2865151"/>
                <a:ext cx="507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3" name="Google Shape;12013;g3acbb144eea_1_6349">
                <a:extLst>
                  <a:ext uri="{FF2B5EF4-FFF2-40B4-BE49-F238E27FC236}">
                    <a16:creationId xmlns:a16="http://schemas.microsoft.com/office/drawing/2014/main" id="{4D7D9B20-59EE-7FF1-7869-CC3BDC74481F}"/>
                  </a:ext>
                </a:extLst>
              </p:cNvPr>
              <p:cNvSpPr/>
              <p:nvPr/>
            </p:nvSpPr>
            <p:spPr>
              <a:xfrm>
                <a:off x="-6190777" y="2901652"/>
                <a:ext cx="507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4" name="Google Shape;12014;g3acbb144eea_1_6349">
                <a:extLst>
                  <a:ext uri="{FF2B5EF4-FFF2-40B4-BE49-F238E27FC236}">
                    <a16:creationId xmlns:a16="http://schemas.microsoft.com/office/drawing/2014/main" id="{FBDE1F6F-EEE8-0F21-249D-FE1DB2633E77}"/>
                  </a:ext>
                </a:extLst>
              </p:cNvPr>
              <p:cNvSpPr/>
              <p:nvPr/>
            </p:nvSpPr>
            <p:spPr>
              <a:xfrm>
                <a:off x="-6190845" y="2829258"/>
                <a:ext cx="50736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0736" h="35893" extrusionOk="0">
                    <a:moveTo>
                      <a:pt x="50737" y="35893"/>
                    </a:moveTo>
                    <a:lnTo>
                      <a:pt x="50737" y="3373"/>
                    </a:lnTo>
                    <a:cubicBezTo>
                      <a:pt x="50737" y="1484"/>
                      <a:pt x="49252" y="0"/>
                      <a:pt x="47363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73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5" name="Google Shape;12015;g3acbb144eea_1_6349">
                <a:extLst>
                  <a:ext uri="{FF2B5EF4-FFF2-40B4-BE49-F238E27FC236}">
                    <a16:creationId xmlns:a16="http://schemas.microsoft.com/office/drawing/2014/main" id="{CBBFCB82-0580-1B1A-C988-E903FE6B4A10}"/>
                  </a:ext>
                </a:extLst>
              </p:cNvPr>
              <p:cNvSpPr/>
              <p:nvPr/>
            </p:nvSpPr>
            <p:spPr>
              <a:xfrm>
                <a:off x="-6244955" y="3009939"/>
                <a:ext cx="49994" cy="21455"/>
              </a:xfrm>
              <a:custGeom>
                <a:avLst/>
                <a:gdLst/>
                <a:ahLst/>
                <a:cxnLst/>
                <a:rect l="l" t="t" r="r" b="b"/>
                <a:pathLst>
                  <a:path w="49994" h="21455" extrusionOk="0">
                    <a:moveTo>
                      <a:pt x="0" y="0"/>
                    </a:moveTo>
                    <a:cubicBezTo>
                      <a:pt x="2699" y="12279"/>
                      <a:pt x="13629" y="21455"/>
                      <a:pt x="26718" y="21455"/>
                    </a:cubicBezTo>
                    <a:lnTo>
                      <a:pt x="26718" y="21455"/>
                    </a:lnTo>
                    <a:cubicBezTo>
                      <a:pt x="36568" y="21455"/>
                      <a:pt x="45137" y="16193"/>
                      <a:pt x="49995" y="8366"/>
                    </a:cubicBezTo>
                    <a:lnTo>
                      <a:pt x="4999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6" name="Google Shape;12016;g3acbb144eea_1_6349">
                <a:extLst>
                  <a:ext uri="{FF2B5EF4-FFF2-40B4-BE49-F238E27FC236}">
                    <a16:creationId xmlns:a16="http://schemas.microsoft.com/office/drawing/2014/main" id="{D3624CDF-71D8-D6BE-26E0-F92014174427}"/>
                  </a:ext>
                </a:extLst>
              </p:cNvPr>
              <p:cNvSpPr/>
              <p:nvPr/>
            </p:nvSpPr>
            <p:spPr>
              <a:xfrm>
                <a:off x="-6245427" y="2974855"/>
                <a:ext cx="50466" cy="35151"/>
              </a:xfrm>
              <a:custGeom>
                <a:avLst/>
                <a:gdLst/>
                <a:ahLst/>
                <a:cxnLst/>
                <a:rect l="l" t="t" r="r" b="b"/>
                <a:pathLst>
                  <a:path w="50466" h="35151" extrusionOk="0">
                    <a:moveTo>
                      <a:pt x="50467" y="35084"/>
                    </a:moveTo>
                    <a:lnTo>
                      <a:pt x="50467" y="0"/>
                    </a:lnTo>
                    <a:lnTo>
                      <a:pt x="0" y="0"/>
                    </a:lnTo>
                    <a:lnTo>
                      <a:pt x="0" y="31575"/>
                    </a:lnTo>
                    <a:cubicBezTo>
                      <a:pt x="135" y="32790"/>
                      <a:pt x="203" y="34004"/>
                      <a:pt x="472" y="35151"/>
                    </a:cubicBezTo>
                    <a:lnTo>
                      <a:pt x="50467" y="35151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7" name="Google Shape;12017;g3acbb144eea_1_6349">
                <a:extLst>
                  <a:ext uri="{FF2B5EF4-FFF2-40B4-BE49-F238E27FC236}">
                    <a16:creationId xmlns:a16="http://schemas.microsoft.com/office/drawing/2014/main" id="{3327E2A4-07A8-2658-8D9C-25057ADC68AD}"/>
                  </a:ext>
                </a:extLst>
              </p:cNvPr>
              <p:cNvSpPr/>
              <p:nvPr/>
            </p:nvSpPr>
            <p:spPr>
              <a:xfrm>
                <a:off x="-6245427" y="2937545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8" name="Google Shape;12018;g3acbb144eea_1_6349">
                <a:extLst>
                  <a:ext uri="{FF2B5EF4-FFF2-40B4-BE49-F238E27FC236}">
                    <a16:creationId xmlns:a16="http://schemas.microsoft.com/office/drawing/2014/main" id="{1C8EDAB7-9A36-D4B2-EF7C-ED55650A8437}"/>
                  </a:ext>
                </a:extLst>
              </p:cNvPr>
              <p:cNvSpPr/>
              <p:nvPr/>
            </p:nvSpPr>
            <p:spPr>
              <a:xfrm>
                <a:off x="-6245427" y="2974046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19" name="Google Shape;12019;g3acbb144eea_1_6349">
                <a:extLst>
                  <a:ext uri="{FF2B5EF4-FFF2-40B4-BE49-F238E27FC236}">
                    <a16:creationId xmlns:a16="http://schemas.microsoft.com/office/drawing/2014/main" id="{A89F695F-1CDE-523B-A27F-EF5BE0DDD1D0}"/>
                  </a:ext>
                </a:extLst>
              </p:cNvPr>
              <p:cNvSpPr/>
              <p:nvPr/>
            </p:nvSpPr>
            <p:spPr>
              <a:xfrm>
                <a:off x="-6245427" y="2902394"/>
                <a:ext cx="504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0" name="Google Shape;12020;g3acbb144eea_1_6349">
                <a:extLst>
                  <a:ext uri="{FF2B5EF4-FFF2-40B4-BE49-F238E27FC236}">
                    <a16:creationId xmlns:a16="http://schemas.microsoft.com/office/drawing/2014/main" id="{28F97DD3-8002-CE49-F6B8-F0FF2827BFB3}"/>
                  </a:ext>
                </a:extLst>
              </p:cNvPr>
              <p:cNvSpPr/>
              <p:nvPr/>
            </p:nvSpPr>
            <p:spPr>
              <a:xfrm>
                <a:off x="-6245427" y="2865151"/>
                <a:ext cx="504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1" name="Google Shape;12021;g3acbb144eea_1_6349">
                <a:extLst>
                  <a:ext uri="{FF2B5EF4-FFF2-40B4-BE49-F238E27FC236}">
                    <a16:creationId xmlns:a16="http://schemas.microsoft.com/office/drawing/2014/main" id="{397CB74B-87AC-37EC-8BDB-BC25033591BF}"/>
                  </a:ext>
                </a:extLst>
              </p:cNvPr>
              <p:cNvSpPr/>
              <p:nvPr/>
            </p:nvSpPr>
            <p:spPr>
              <a:xfrm>
                <a:off x="-6245427" y="2901652"/>
                <a:ext cx="504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2" name="Google Shape;12022;g3acbb144eea_1_6349">
                <a:extLst>
                  <a:ext uri="{FF2B5EF4-FFF2-40B4-BE49-F238E27FC236}">
                    <a16:creationId xmlns:a16="http://schemas.microsoft.com/office/drawing/2014/main" id="{6EA6F250-C8E0-BB5C-62BD-E9A58F5DFE00}"/>
                  </a:ext>
                </a:extLst>
              </p:cNvPr>
              <p:cNvSpPr/>
              <p:nvPr/>
            </p:nvSpPr>
            <p:spPr>
              <a:xfrm>
                <a:off x="-6245427" y="2829258"/>
                <a:ext cx="53840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53840" h="35893" extrusionOk="0">
                    <a:moveTo>
                      <a:pt x="50467" y="35893"/>
                    </a:moveTo>
                    <a:lnTo>
                      <a:pt x="50467" y="3373"/>
                    </a:lnTo>
                    <a:cubicBezTo>
                      <a:pt x="50467" y="1484"/>
                      <a:pt x="51951" y="0"/>
                      <a:pt x="53840" y="0"/>
                    </a:cubicBezTo>
                    <a:lnTo>
                      <a:pt x="0" y="0"/>
                    </a:lnTo>
                    <a:lnTo>
                      <a:pt x="0" y="35893"/>
                    </a:lnTo>
                    <a:lnTo>
                      <a:pt x="50467" y="35893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3" name="Google Shape;12023;g3acbb144eea_1_6349">
                <a:extLst>
                  <a:ext uri="{FF2B5EF4-FFF2-40B4-BE49-F238E27FC236}">
                    <a16:creationId xmlns:a16="http://schemas.microsoft.com/office/drawing/2014/main" id="{0D3D67CC-860A-CBA0-3727-32B358F21A7C}"/>
                  </a:ext>
                </a:extLst>
              </p:cNvPr>
              <p:cNvSpPr/>
              <p:nvPr/>
            </p:nvSpPr>
            <p:spPr>
              <a:xfrm>
                <a:off x="-6245629" y="2974855"/>
                <a:ext cx="269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31575" extrusionOk="0">
                    <a:moveTo>
                      <a:pt x="0" y="0"/>
                    </a:moveTo>
                    <a:lnTo>
                      <a:pt x="0" y="29147"/>
                    </a:lnTo>
                    <a:cubicBezTo>
                      <a:pt x="0" y="29956"/>
                      <a:pt x="202" y="30766"/>
                      <a:pt x="270" y="31575"/>
                    </a:cubicBezTo>
                    <a:lnTo>
                      <a:pt x="2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4" name="Google Shape;12024;g3acbb144eea_1_6349">
                <a:extLst>
                  <a:ext uri="{FF2B5EF4-FFF2-40B4-BE49-F238E27FC236}">
                    <a16:creationId xmlns:a16="http://schemas.microsoft.com/office/drawing/2014/main" id="{041A83A9-15BF-1D00-F827-59198F168F9B}"/>
                  </a:ext>
                </a:extLst>
              </p:cNvPr>
              <p:cNvSpPr/>
              <p:nvPr/>
            </p:nvSpPr>
            <p:spPr>
              <a:xfrm>
                <a:off x="-6245629" y="2937545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5" name="Google Shape;12025;g3acbb144eea_1_6349">
                <a:extLst>
                  <a:ext uri="{FF2B5EF4-FFF2-40B4-BE49-F238E27FC236}">
                    <a16:creationId xmlns:a16="http://schemas.microsoft.com/office/drawing/2014/main" id="{528B8D72-2691-84B1-55CD-9D3729342907}"/>
                  </a:ext>
                </a:extLst>
              </p:cNvPr>
              <p:cNvSpPr/>
              <p:nvPr/>
            </p:nvSpPr>
            <p:spPr>
              <a:xfrm>
                <a:off x="-6245629" y="2974046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6" name="Google Shape;12026;g3acbb144eea_1_6349">
                <a:extLst>
                  <a:ext uri="{FF2B5EF4-FFF2-40B4-BE49-F238E27FC236}">
                    <a16:creationId xmlns:a16="http://schemas.microsoft.com/office/drawing/2014/main" id="{86FA722A-058E-275F-9831-FDD73B39EC90}"/>
                  </a:ext>
                </a:extLst>
              </p:cNvPr>
              <p:cNvSpPr/>
              <p:nvPr/>
            </p:nvSpPr>
            <p:spPr>
              <a:xfrm>
                <a:off x="-6245629" y="2902394"/>
                <a:ext cx="3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7" name="Google Shape;12027;g3acbb144eea_1_6349">
                <a:extLst>
                  <a:ext uri="{FF2B5EF4-FFF2-40B4-BE49-F238E27FC236}">
                    <a16:creationId xmlns:a16="http://schemas.microsoft.com/office/drawing/2014/main" id="{46A5D09E-D9D0-E1F0-C9A8-A53EC9AC8DA5}"/>
                  </a:ext>
                </a:extLst>
              </p:cNvPr>
              <p:cNvSpPr/>
              <p:nvPr/>
            </p:nvSpPr>
            <p:spPr>
              <a:xfrm>
                <a:off x="-6245629" y="2865151"/>
                <a:ext cx="3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8" name="Google Shape;12028;g3acbb144eea_1_6349">
                <a:extLst>
                  <a:ext uri="{FF2B5EF4-FFF2-40B4-BE49-F238E27FC236}">
                    <a16:creationId xmlns:a16="http://schemas.microsoft.com/office/drawing/2014/main" id="{4E858913-4540-A1D1-099B-89606166EDDC}"/>
                  </a:ext>
                </a:extLst>
              </p:cNvPr>
              <p:cNvSpPr/>
              <p:nvPr/>
            </p:nvSpPr>
            <p:spPr>
              <a:xfrm>
                <a:off x="-6245629" y="2901652"/>
                <a:ext cx="3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29" name="Google Shape;12029;g3acbb144eea_1_6349">
                <a:extLst>
                  <a:ext uri="{FF2B5EF4-FFF2-40B4-BE49-F238E27FC236}">
                    <a16:creationId xmlns:a16="http://schemas.microsoft.com/office/drawing/2014/main" id="{1423B580-F59D-0822-0E91-17FCFA8CCAD3}"/>
                  </a:ext>
                </a:extLst>
              </p:cNvPr>
              <p:cNvSpPr/>
              <p:nvPr/>
            </p:nvSpPr>
            <p:spPr>
              <a:xfrm>
                <a:off x="-6245629" y="2829190"/>
                <a:ext cx="300" cy="360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0" name="Google Shape;12030;g3acbb144eea_1_6349">
                <a:extLst>
                  <a:ext uri="{FF2B5EF4-FFF2-40B4-BE49-F238E27FC236}">
                    <a16:creationId xmlns:a16="http://schemas.microsoft.com/office/drawing/2014/main" id="{74567EA6-6047-EE8F-52E4-AE1D9055FC42}"/>
                  </a:ext>
                </a:extLst>
              </p:cNvPr>
              <p:cNvSpPr/>
              <p:nvPr/>
            </p:nvSpPr>
            <p:spPr>
              <a:xfrm>
                <a:off x="-6194960" y="3009939"/>
                <a:ext cx="3440" cy="8366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8366" extrusionOk="0">
                    <a:moveTo>
                      <a:pt x="0" y="8366"/>
                    </a:moveTo>
                    <a:cubicBezTo>
                      <a:pt x="1552" y="5802"/>
                      <a:pt x="2766" y="3036"/>
                      <a:pt x="3441" y="0"/>
                    </a:cubicBezTo>
                    <a:lnTo>
                      <a:pt x="0" y="0"/>
                    </a:lnTo>
                    <a:lnTo>
                      <a:pt x="0" y="8366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g3acbb144eea_1_6349">
                <a:extLst>
                  <a:ext uri="{FF2B5EF4-FFF2-40B4-BE49-F238E27FC236}">
                    <a16:creationId xmlns:a16="http://schemas.microsoft.com/office/drawing/2014/main" id="{09404FFC-0851-1944-A551-E052300EF963}"/>
                  </a:ext>
                </a:extLst>
              </p:cNvPr>
              <p:cNvSpPr/>
              <p:nvPr/>
            </p:nvSpPr>
            <p:spPr>
              <a:xfrm>
                <a:off x="-6194960" y="2974855"/>
                <a:ext cx="4115" cy="3508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083" extrusionOk="0">
                    <a:moveTo>
                      <a:pt x="0" y="35084"/>
                    </a:moveTo>
                    <a:lnTo>
                      <a:pt x="3441" y="35084"/>
                    </a:lnTo>
                    <a:cubicBezTo>
                      <a:pt x="3846" y="33127"/>
                      <a:pt x="4115" y="31171"/>
                      <a:pt x="4115" y="29147"/>
                    </a:cubicBezTo>
                    <a:lnTo>
                      <a:pt x="4115" y="0"/>
                    </a:lnTo>
                    <a:lnTo>
                      <a:pt x="0" y="0"/>
                    </a:lnTo>
                    <a:lnTo>
                      <a:pt x="0" y="35084"/>
                    </a:ln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g3acbb144eea_1_6349">
                <a:extLst>
                  <a:ext uri="{FF2B5EF4-FFF2-40B4-BE49-F238E27FC236}">
                    <a16:creationId xmlns:a16="http://schemas.microsoft.com/office/drawing/2014/main" id="{133BBB93-467A-5200-E3D6-08A0E6054EEC}"/>
                  </a:ext>
                </a:extLst>
              </p:cNvPr>
              <p:cNvSpPr/>
              <p:nvPr/>
            </p:nvSpPr>
            <p:spPr>
              <a:xfrm>
                <a:off x="-6194960" y="2937545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g3acbb144eea_1_6349">
                <a:extLst>
                  <a:ext uri="{FF2B5EF4-FFF2-40B4-BE49-F238E27FC236}">
                    <a16:creationId xmlns:a16="http://schemas.microsoft.com/office/drawing/2014/main" id="{A5C49196-59F3-1A62-CA54-17679EC3AE5D}"/>
                  </a:ext>
                </a:extLst>
              </p:cNvPr>
              <p:cNvSpPr/>
              <p:nvPr/>
            </p:nvSpPr>
            <p:spPr>
              <a:xfrm>
                <a:off x="-6194960" y="2974046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g3acbb144eea_1_6349">
                <a:extLst>
                  <a:ext uri="{FF2B5EF4-FFF2-40B4-BE49-F238E27FC236}">
                    <a16:creationId xmlns:a16="http://schemas.microsoft.com/office/drawing/2014/main" id="{FEB8B739-620D-456D-6916-FBE6C19C5F83}"/>
                  </a:ext>
                </a:extLst>
              </p:cNvPr>
              <p:cNvSpPr/>
              <p:nvPr/>
            </p:nvSpPr>
            <p:spPr>
              <a:xfrm>
                <a:off x="-6194960" y="2902394"/>
                <a:ext cx="4200" cy="351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g3acbb144eea_1_6349">
                <a:extLst>
                  <a:ext uri="{FF2B5EF4-FFF2-40B4-BE49-F238E27FC236}">
                    <a16:creationId xmlns:a16="http://schemas.microsoft.com/office/drawing/2014/main" id="{572EBD31-32AB-3B7B-0193-7D96864FDFC5}"/>
                  </a:ext>
                </a:extLst>
              </p:cNvPr>
              <p:cNvSpPr/>
              <p:nvPr/>
            </p:nvSpPr>
            <p:spPr>
              <a:xfrm>
                <a:off x="-6194960" y="2865151"/>
                <a:ext cx="4200" cy="366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g3acbb144eea_1_6349">
                <a:extLst>
                  <a:ext uri="{FF2B5EF4-FFF2-40B4-BE49-F238E27FC236}">
                    <a16:creationId xmlns:a16="http://schemas.microsoft.com/office/drawing/2014/main" id="{8238190C-B36E-84CC-52BF-9FADAB0701C0}"/>
                  </a:ext>
                </a:extLst>
              </p:cNvPr>
              <p:cNvSpPr/>
              <p:nvPr/>
            </p:nvSpPr>
            <p:spPr>
              <a:xfrm>
                <a:off x="-6194960" y="2901652"/>
                <a:ext cx="4200" cy="900"/>
              </a:xfrm>
              <a:prstGeom prst="rect">
                <a:avLst/>
              </a:pr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g3acbb144eea_1_6349">
                <a:extLst>
                  <a:ext uri="{FF2B5EF4-FFF2-40B4-BE49-F238E27FC236}">
                    <a16:creationId xmlns:a16="http://schemas.microsoft.com/office/drawing/2014/main" id="{65A94C11-A339-9C14-CD2A-35332AB8DD2A}"/>
                  </a:ext>
                </a:extLst>
              </p:cNvPr>
              <p:cNvSpPr/>
              <p:nvPr/>
            </p:nvSpPr>
            <p:spPr>
              <a:xfrm>
                <a:off x="-6194960" y="2829190"/>
                <a:ext cx="4115" cy="3589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893" extrusionOk="0">
                    <a:moveTo>
                      <a:pt x="0" y="3373"/>
                    </a:moveTo>
                    <a:lnTo>
                      <a:pt x="0" y="35893"/>
                    </a:lnTo>
                    <a:lnTo>
                      <a:pt x="4115" y="35893"/>
                    </a:lnTo>
                    <a:lnTo>
                      <a:pt x="4115" y="0"/>
                    </a:lnTo>
                    <a:lnTo>
                      <a:pt x="3373" y="0"/>
                    </a:lnTo>
                    <a:cubicBezTo>
                      <a:pt x="1484" y="0"/>
                      <a:pt x="0" y="1484"/>
                      <a:pt x="0" y="3373"/>
                    </a:cubicBezTo>
                    <a:close/>
                  </a:path>
                </a:pathLst>
              </a:custGeom>
              <a:solidFill>
                <a:srgbClr val="B9722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g3acbb144eea_1_6349">
                <a:extLst>
                  <a:ext uri="{FF2B5EF4-FFF2-40B4-BE49-F238E27FC236}">
                    <a16:creationId xmlns:a16="http://schemas.microsoft.com/office/drawing/2014/main" id="{AA4798A2-F71E-9786-5D3C-58C9AC2D22D4}"/>
                  </a:ext>
                </a:extLst>
              </p:cNvPr>
              <p:cNvSpPr/>
              <p:nvPr/>
            </p:nvSpPr>
            <p:spPr>
              <a:xfrm>
                <a:off x="-6491148" y="3265848"/>
                <a:ext cx="728324" cy="59237"/>
              </a:xfrm>
              <a:custGeom>
                <a:avLst/>
                <a:gdLst/>
                <a:ahLst/>
                <a:cxnLst/>
                <a:rect l="l" t="t" r="r" b="b"/>
                <a:pathLst>
                  <a:path w="728324" h="59237" extrusionOk="0">
                    <a:moveTo>
                      <a:pt x="701337" y="0"/>
                    </a:moveTo>
                    <a:lnTo>
                      <a:pt x="27122" y="0"/>
                    </a:lnTo>
                    <a:cubicBezTo>
                      <a:pt x="12211" y="0"/>
                      <a:pt x="0" y="12212"/>
                      <a:pt x="0" y="27122"/>
                    </a:cubicBezTo>
                    <a:lnTo>
                      <a:pt x="0" y="32115"/>
                    </a:lnTo>
                    <a:cubicBezTo>
                      <a:pt x="0" y="47026"/>
                      <a:pt x="12211" y="59238"/>
                      <a:pt x="27122" y="59238"/>
                    </a:cubicBezTo>
                    <a:lnTo>
                      <a:pt x="38996" y="59238"/>
                    </a:lnTo>
                    <a:cubicBezTo>
                      <a:pt x="39806" y="45069"/>
                      <a:pt x="51545" y="33667"/>
                      <a:pt x="65916" y="33667"/>
                    </a:cubicBezTo>
                    <a:lnTo>
                      <a:pt x="660856" y="33667"/>
                    </a:lnTo>
                    <a:cubicBezTo>
                      <a:pt x="675227" y="33667"/>
                      <a:pt x="687034" y="45069"/>
                      <a:pt x="687776" y="59238"/>
                    </a:cubicBezTo>
                    <a:lnTo>
                      <a:pt x="701202" y="59238"/>
                    </a:lnTo>
                    <a:cubicBezTo>
                      <a:pt x="716113" y="59238"/>
                      <a:pt x="728325" y="47026"/>
                      <a:pt x="728325" y="32115"/>
                    </a:cubicBezTo>
                    <a:lnTo>
                      <a:pt x="728325" y="27122"/>
                    </a:lnTo>
                    <a:cubicBezTo>
                      <a:pt x="728325" y="12212"/>
                      <a:pt x="716113" y="0"/>
                      <a:pt x="70120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g3acbb144eea_1_6349">
                <a:extLst>
                  <a:ext uri="{FF2B5EF4-FFF2-40B4-BE49-F238E27FC236}">
                    <a16:creationId xmlns:a16="http://schemas.microsoft.com/office/drawing/2014/main" id="{64EF3AAF-5B85-19CC-E6B6-09B1EBFE1BCF}"/>
                  </a:ext>
                </a:extLst>
              </p:cNvPr>
              <p:cNvSpPr/>
              <p:nvPr/>
            </p:nvSpPr>
            <p:spPr>
              <a:xfrm>
                <a:off x="-6452084" y="3299448"/>
                <a:ext cx="648847" cy="25570"/>
              </a:xfrm>
              <a:custGeom>
                <a:avLst/>
                <a:gdLst/>
                <a:ahLst/>
                <a:cxnLst/>
                <a:rect l="l" t="t" r="r" b="b"/>
                <a:pathLst>
                  <a:path w="648847" h="25570" extrusionOk="0">
                    <a:moveTo>
                      <a:pt x="621860" y="0"/>
                    </a:moveTo>
                    <a:lnTo>
                      <a:pt x="26920" y="0"/>
                    </a:lnTo>
                    <a:cubicBezTo>
                      <a:pt x="12549" y="0"/>
                      <a:pt x="742" y="11402"/>
                      <a:pt x="0" y="25571"/>
                    </a:cubicBezTo>
                    <a:lnTo>
                      <a:pt x="648847" y="25571"/>
                    </a:lnTo>
                    <a:cubicBezTo>
                      <a:pt x="648038" y="11402"/>
                      <a:pt x="636298" y="0"/>
                      <a:pt x="621927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058" name="Google Shape;12058;g3acbb144eea_1_6349">
            <a:extLst>
              <a:ext uri="{FF2B5EF4-FFF2-40B4-BE49-F238E27FC236}">
                <a16:creationId xmlns:a16="http://schemas.microsoft.com/office/drawing/2014/main" id="{211FB718-A2DC-0BF7-ECAA-D90BB57FE47C}"/>
              </a:ext>
            </a:extLst>
          </p:cNvPr>
          <p:cNvGrpSpPr/>
          <p:nvPr/>
        </p:nvGrpSpPr>
        <p:grpSpPr>
          <a:xfrm>
            <a:off x="10450272" y="1713071"/>
            <a:ext cx="1741800" cy="1713000"/>
            <a:chOff x="10450272" y="1713071"/>
            <a:chExt cx="1741800" cy="1713000"/>
          </a:xfrm>
        </p:grpSpPr>
        <p:sp>
          <p:nvSpPr>
            <p:cNvPr id="12059" name="Google Shape;12059;g3acbb144eea_1_6349">
              <a:extLst>
                <a:ext uri="{FF2B5EF4-FFF2-40B4-BE49-F238E27FC236}">
                  <a16:creationId xmlns:a16="http://schemas.microsoft.com/office/drawing/2014/main" id="{8C77FEA5-6EBA-F1A2-CE0B-98537CD759EC}"/>
                </a:ext>
              </a:extLst>
            </p:cNvPr>
            <p:cNvSpPr/>
            <p:nvPr/>
          </p:nvSpPr>
          <p:spPr>
            <a:xfrm>
              <a:off x="10450272" y="1713071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60" name="Google Shape;12060;g3acbb144eea_1_6349">
              <a:extLst>
                <a:ext uri="{FF2B5EF4-FFF2-40B4-BE49-F238E27FC236}">
                  <a16:creationId xmlns:a16="http://schemas.microsoft.com/office/drawing/2014/main" id="{3292B948-5A21-C5AE-3651-89E44233C95F}"/>
                </a:ext>
              </a:extLst>
            </p:cNvPr>
            <p:cNvGrpSpPr/>
            <p:nvPr/>
          </p:nvGrpSpPr>
          <p:grpSpPr>
            <a:xfrm>
              <a:off x="10674943" y="2179532"/>
              <a:ext cx="1287683" cy="780097"/>
              <a:chOff x="5529050" y="930169"/>
              <a:chExt cx="2724679" cy="1650999"/>
            </a:xfrm>
          </p:grpSpPr>
          <p:sp>
            <p:nvSpPr>
              <p:cNvPr id="12061" name="Google Shape;12061;g3acbb144eea_1_6349">
                <a:extLst>
                  <a:ext uri="{FF2B5EF4-FFF2-40B4-BE49-F238E27FC236}">
                    <a16:creationId xmlns:a16="http://schemas.microsoft.com/office/drawing/2014/main" id="{C6E9076A-CF55-49DE-89E2-AFBC7201742F}"/>
                  </a:ext>
                </a:extLst>
              </p:cNvPr>
              <p:cNvSpPr/>
              <p:nvPr/>
            </p:nvSpPr>
            <p:spPr>
              <a:xfrm>
                <a:off x="5721667" y="930169"/>
                <a:ext cx="1459547" cy="1516909"/>
              </a:xfrm>
              <a:custGeom>
                <a:avLst/>
                <a:gdLst/>
                <a:ahLst/>
                <a:cxnLst/>
                <a:rect l="l" t="t" r="r" b="b"/>
                <a:pathLst>
                  <a:path w="1459547" h="1516909" extrusionOk="0">
                    <a:moveTo>
                      <a:pt x="0" y="0"/>
                    </a:moveTo>
                    <a:lnTo>
                      <a:pt x="0" y="187643"/>
                    </a:lnTo>
                    <a:cubicBezTo>
                      <a:pt x="50377" y="192722"/>
                      <a:pt x="89746" y="235268"/>
                      <a:pt x="89746" y="287020"/>
                    </a:cubicBezTo>
                    <a:cubicBezTo>
                      <a:pt x="89746" y="338773"/>
                      <a:pt x="50377" y="381318"/>
                      <a:pt x="0" y="386398"/>
                    </a:cubicBezTo>
                    <a:lnTo>
                      <a:pt x="0" y="1516909"/>
                    </a:lnTo>
                    <a:lnTo>
                      <a:pt x="1459547" y="1516909"/>
                    </a:lnTo>
                    <a:lnTo>
                      <a:pt x="145954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007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g3acbb144eea_1_6349">
                <a:extLst>
                  <a:ext uri="{FF2B5EF4-FFF2-40B4-BE49-F238E27FC236}">
                    <a16:creationId xmlns:a16="http://schemas.microsoft.com/office/drawing/2014/main" id="{CC7C5C91-FAE2-DA17-2547-5DB96D5BEE67}"/>
                  </a:ext>
                </a:extLst>
              </p:cNvPr>
              <p:cNvSpPr/>
              <p:nvPr/>
            </p:nvSpPr>
            <p:spPr>
              <a:xfrm>
                <a:off x="6038850" y="930169"/>
                <a:ext cx="1459500" cy="1517100"/>
              </a:xfrm>
              <a:prstGeom prst="rect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g3acbb144eea_1_6349">
                <a:extLst>
                  <a:ext uri="{FF2B5EF4-FFF2-40B4-BE49-F238E27FC236}">
                    <a16:creationId xmlns:a16="http://schemas.microsoft.com/office/drawing/2014/main" id="{5EF9C229-A5C1-9811-BB57-994F1CB28267}"/>
                  </a:ext>
                </a:extLst>
              </p:cNvPr>
              <p:cNvSpPr/>
              <p:nvPr/>
            </p:nvSpPr>
            <p:spPr>
              <a:xfrm rot="-797092">
                <a:off x="5931691" y="1455979"/>
                <a:ext cx="199745" cy="199745"/>
              </a:xfrm>
              <a:prstGeom prst="ellipse">
                <a:avLst/>
              </a:prstGeom>
              <a:solidFill>
                <a:srgbClr val="FFBD4B"/>
              </a:solidFill>
              <a:ln>
                <a:noFill/>
              </a:ln>
            </p:spPr>
            <p:txBody>
              <a:bodyPr spcFirstLastPara="1" wrap="square" lIns="43200" tIns="21600" rIns="43200" bIns="216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850"/>
                  <a:buFont typeface="Arial"/>
                  <a:buNone/>
                </a:pPr>
                <a:endParaRPr sz="85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64" name="Google Shape;12064;g3acbb144eea_1_6349">
                <a:extLst>
                  <a:ext uri="{FF2B5EF4-FFF2-40B4-BE49-F238E27FC236}">
                    <a16:creationId xmlns:a16="http://schemas.microsoft.com/office/drawing/2014/main" id="{21088DAD-5A13-99CE-F65B-020BFE942AF9}"/>
                  </a:ext>
                </a:extLst>
              </p:cNvPr>
              <p:cNvGrpSpPr/>
              <p:nvPr/>
            </p:nvGrpSpPr>
            <p:grpSpPr>
              <a:xfrm>
                <a:off x="6176637" y="999666"/>
                <a:ext cx="1210006" cy="569890"/>
                <a:chOff x="6176637" y="999666"/>
                <a:chExt cx="1210006" cy="569890"/>
              </a:xfrm>
            </p:grpSpPr>
            <p:sp>
              <p:nvSpPr>
                <p:cNvPr id="12065" name="Google Shape;12065;g3acbb144eea_1_6349">
                  <a:extLst>
                    <a:ext uri="{FF2B5EF4-FFF2-40B4-BE49-F238E27FC236}">
                      <a16:creationId xmlns:a16="http://schemas.microsoft.com/office/drawing/2014/main" id="{2961EC05-B85E-A509-6660-300426142824}"/>
                    </a:ext>
                  </a:extLst>
                </p:cNvPr>
                <p:cNvSpPr/>
                <p:nvPr/>
              </p:nvSpPr>
              <p:spPr>
                <a:xfrm rot="-2700000">
                  <a:off x="6773003" y="1220282"/>
                  <a:ext cx="289348" cy="28934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6" name="Google Shape;12066;g3acbb144eea_1_6349">
                  <a:extLst>
                    <a:ext uri="{FF2B5EF4-FFF2-40B4-BE49-F238E27FC236}">
                      <a16:creationId xmlns:a16="http://schemas.microsoft.com/office/drawing/2014/main" id="{0EB08A55-60FB-E0C6-7D99-CBF1EDB9972A}"/>
                    </a:ext>
                  </a:extLst>
                </p:cNvPr>
                <p:cNvSpPr/>
                <p:nvPr/>
              </p:nvSpPr>
              <p:spPr>
                <a:xfrm rot="-2700000">
                  <a:off x="6218023" y="1071939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67" name="Google Shape;12067;g3acbb144eea_1_6349">
                  <a:extLst>
                    <a:ext uri="{FF2B5EF4-FFF2-40B4-BE49-F238E27FC236}">
                      <a16:creationId xmlns:a16="http://schemas.microsoft.com/office/drawing/2014/main" id="{27D264DF-1A23-9C6A-6DC9-F2782759AE28}"/>
                    </a:ext>
                  </a:extLst>
                </p:cNvPr>
                <p:cNvSpPr/>
                <p:nvPr/>
              </p:nvSpPr>
              <p:spPr>
                <a:xfrm rot="-2700000">
                  <a:off x="7145430" y="1041052"/>
                  <a:ext cx="199828" cy="199828"/>
                </a:xfrm>
                <a:prstGeom prst="ellipse">
                  <a:avLst/>
                </a:prstGeom>
                <a:solidFill>
                  <a:srgbClr val="FF9007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68" name="Google Shape;12068;g3acbb144eea_1_6349">
                <a:extLst>
                  <a:ext uri="{FF2B5EF4-FFF2-40B4-BE49-F238E27FC236}">
                    <a16:creationId xmlns:a16="http://schemas.microsoft.com/office/drawing/2014/main" id="{1B6C3B39-8EA7-861F-8478-0590E3AA065A}"/>
                  </a:ext>
                </a:extLst>
              </p:cNvPr>
              <p:cNvGrpSpPr/>
              <p:nvPr/>
            </p:nvGrpSpPr>
            <p:grpSpPr>
              <a:xfrm>
                <a:off x="5529050" y="1213590"/>
                <a:ext cx="2724679" cy="1367578"/>
                <a:chOff x="5529050" y="1213590"/>
                <a:chExt cx="2724679" cy="1367578"/>
              </a:xfrm>
            </p:grpSpPr>
            <p:grpSp>
              <p:nvGrpSpPr>
                <p:cNvPr id="12069" name="Google Shape;12069;g3acbb144eea_1_6349">
                  <a:extLst>
                    <a:ext uri="{FF2B5EF4-FFF2-40B4-BE49-F238E27FC236}">
                      <a16:creationId xmlns:a16="http://schemas.microsoft.com/office/drawing/2014/main" id="{84AB9101-33F6-7A8E-BEF6-9C8ED97518B3}"/>
                    </a:ext>
                  </a:extLst>
                </p:cNvPr>
                <p:cNvGrpSpPr/>
                <p:nvPr/>
              </p:nvGrpSpPr>
              <p:grpSpPr>
                <a:xfrm>
                  <a:off x="6619240" y="1350327"/>
                  <a:ext cx="1583265" cy="1219800"/>
                  <a:chOff x="6619240" y="1350327"/>
                  <a:chExt cx="1583265" cy="1219800"/>
                </a:xfrm>
              </p:grpSpPr>
              <p:sp>
                <p:nvSpPr>
                  <p:cNvPr id="12070" name="Google Shape;12070;g3acbb144eea_1_6349">
                    <a:extLst>
                      <a:ext uri="{FF2B5EF4-FFF2-40B4-BE49-F238E27FC236}">
                        <a16:creationId xmlns:a16="http://schemas.microsoft.com/office/drawing/2014/main" id="{D64FA8D9-818C-5F86-E8FC-53098FFF2F41}"/>
                      </a:ext>
                    </a:extLst>
                  </p:cNvPr>
                  <p:cNvSpPr/>
                  <p:nvPr/>
                </p:nvSpPr>
                <p:spPr>
                  <a:xfrm>
                    <a:off x="6619240" y="1350327"/>
                    <a:ext cx="1057200" cy="1219800"/>
                  </a:xfrm>
                  <a:prstGeom prst="rect">
                    <a:avLst/>
                  </a:prstGeom>
                  <a:solidFill>
                    <a:srgbClr val="D6E4D5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1" name="Google Shape;12071;g3acbb144eea_1_6349">
                    <a:extLst>
                      <a:ext uri="{FF2B5EF4-FFF2-40B4-BE49-F238E27FC236}">
                        <a16:creationId xmlns:a16="http://schemas.microsoft.com/office/drawing/2014/main" id="{631C1146-F3CA-8047-D5CF-DAAF3163E77A}"/>
                      </a:ext>
                    </a:extLst>
                  </p:cNvPr>
                  <p:cNvSpPr/>
                  <p:nvPr/>
                </p:nvSpPr>
                <p:spPr>
                  <a:xfrm>
                    <a:off x="7139728" y="1350327"/>
                    <a:ext cx="1057200" cy="1219800"/>
                  </a:xfrm>
                  <a:prstGeom prst="rect">
                    <a:avLst/>
                  </a:prstGeom>
                  <a:solidFill>
                    <a:srgbClr val="FFFFFD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2" name="Google Shape;12072;g3acbb144eea_1_6349">
                    <a:extLst>
                      <a:ext uri="{FF2B5EF4-FFF2-40B4-BE49-F238E27FC236}">
                        <a16:creationId xmlns:a16="http://schemas.microsoft.com/office/drawing/2014/main" id="{44F20793-B980-0272-12B6-4AC894DB0E11}"/>
                      </a:ext>
                    </a:extLst>
                  </p:cNvPr>
                  <p:cNvSpPr/>
                  <p:nvPr/>
                </p:nvSpPr>
                <p:spPr>
                  <a:xfrm>
                    <a:off x="7229157" y="1417002"/>
                    <a:ext cx="973348" cy="10875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3348" h="1087543" extrusionOk="0">
                        <a:moveTo>
                          <a:pt x="60854" y="106"/>
                        </a:moveTo>
                        <a:cubicBezTo>
                          <a:pt x="27199" y="106"/>
                          <a:pt x="0" y="27411"/>
                          <a:pt x="0" y="60960"/>
                        </a:cubicBezTo>
                        <a:lnTo>
                          <a:pt x="0" y="1026689"/>
                        </a:lnTo>
                        <a:cubicBezTo>
                          <a:pt x="0" y="1060344"/>
                          <a:pt x="27305" y="1087543"/>
                          <a:pt x="60854" y="1087543"/>
                        </a:cubicBezTo>
                        <a:lnTo>
                          <a:pt x="973349" y="1087543"/>
                        </a:lnTo>
                        <a:lnTo>
                          <a:pt x="973349" y="0"/>
                        </a:lnTo>
                        <a:lnTo>
                          <a:pt x="60854" y="0"/>
                        </a:ln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073" name="Google Shape;12073;g3acbb144eea_1_6349">
                  <a:extLst>
                    <a:ext uri="{FF2B5EF4-FFF2-40B4-BE49-F238E27FC236}">
                      <a16:creationId xmlns:a16="http://schemas.microsoft.com/office/drawing/2014/main" id="{9B4EEF3C-3ACA-3869-5E8D-9D8BC64B7B74}"/>
                    </a:ext>
                  </a:extLst>
                </p:cNvPr>
                <p:cNvGrpSpPr/>
                <p:nvPr/>
              </p:nvGrpSpPr>
              <p:grpSpPr>
                <a:xfrm>
                  <a:off x="5529050" y="1213590"/>
                  <a:ext cx="1332732" cy="1332732"/>
                  <a:chOff x="5529050" y="1213590"/>
                  <a:chExt cx="1332732" cy="1332732"/>
                </a:xfrm>
              </p:grpSpPr>
              <p:sp>
                <p:nvSpPr>
                  <p:cNvPr id="12074" name="Google Shape;12074;g3acbb144eea_1_6349">
                    <a:extLst>
                      <a:ext uri="{FF2B5EF4-FFF2-40B4-BE49-F238E27FC236}">
                        <a16:creationId xmlns:a16="http://schemas.microsoft.com/office/drawing/2014/main" id="{D2015941-8DA3-171F-FA70-5B41535FB4DF}"/>
                      </a:ext>
                    </a:extLst>
                  </p:cNvPr>
                  <p:cNvSpPr/>
                  <p:nvPr/>
                </p:nvSpPr>
                <p:spPr>
                  <a:xfrm>
                    <a:off x="5529050" y="1213590"/>
                    <a:ext cx="1332732" cy="1332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2732" h="1332732" extrusionOk="0">
                        <a:moveTo>
                          <a:pt x="1104053" y="0"/>
                        </a:moveTo>
                        <a:lnTo>
                          <a:pt x="0" y="1104053"/>
                        </a:lnTo>
                        <a:cubicBezTo>
                          <a:pt x="304906" y="1408959"/>
                          <a:pt x="799148" y="1408959"/>
                          <a:pt x="1104053" y="1104053"/>
                        </a:cubicBezTo>
                        <a:cubicBezTo>
                          <a:pt x="1408959" y="799147"/>
                          <a:pt x="1408959" y="304906"/>
                          <a:pt x="1104053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75" name="Google Shape;12075;g3acbb144eea_1_6349">
                    <a:extLst>
                      <a:ext uri="{FF2B5EF4-FFF2-40B4-BE49-F238E27FC236}">
                        <a16:creationId xmlns:a16="http://schemas.microsoft.com/office/drawing/2014/main" id="{558BD7A8-ACD7-872E-E2C8-A797D87975D4}"/>
                      </a:ext>
                    </a:extLst>
                  </p:cNvPr>
                  <p:cNvSpPr/>
                  <p:nvPr/>
                </p:nvSpPr>
                <p:spPr>
                  <a:xfrm>
                    <a:off x="5609589" y="1293495"/>
                    <a:ext cx="1164066" cy="1170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066" h="1170360" extrusionOk="0">
                        <a:moveTo>
                          <a:pt x="983298" y="40640"/>
                        </a:moveTo>
                        <a:lnTo>
                          <a:pt x="942658" y="0"/>
                        </a:lnTo>
                        <a:lnTo>
                          <a:pt x="0" y="943293"/>
                        </a:lnTo>
                        <a:lnTo>
                          <a:pt x="40005" y="983933"/>
                        </a:lnTo>
                        <a:cubicBezTo>
                          <a:pt x="300461" y="1244388"/>
                          <a:pt x="692362" y="1226079"/>
                          <a:pt x="952818" y="965623"/>
                        </a:cubicBezTo>
                        <a:cubicBezTo>
                          <a:pt x="1213274" y="705168"/>
                          <a:pt x="1243754" y="301096"/>
                          <a:pt x="983298" y="40640"/>
                        </a:cubicBezTo>
                        <a:close/>
                      </a:path>
                    </a:pathLst>
                  </a:custGeom>
                  <a:solidFill>
                    <a:srgbClr val="FFF4B7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076" name="Google Shape;12076;g3acbb144eea_1_6349">
                  <a:extLst>
                    <a:ext uri="{FF2B5EF4-FFF2-40B4-BE49-F238E27FC236}">
                      <a16:creationId xmlns:a16="http://schemas.microsoft.com/office/drawing/2014/main" id="{88C96A8C-8346-7863-7D04-8105BCB510EE}"/>
                    </a:ext>
                  </a:extLst>
                </p:cNvPr>
                <p:cNvSpPr/>
                <p:nvPr/>
              </p:nvSpPr>
              <p:spPr>
                <a:xfrm>
                  <a:off x="6657445" y="1648354"/>
                  <a:ext cx="159628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6284" h="932814" extrusionOk="0">
                      <a:moveTo>
                        <a:pt x="683154" y="0"/>
                      </a:moveTo>
                      <a:lnTo>
                        <a:pt x="0" y="0"/>
                      </a:lnTo>
                      <a:lnTo>
                        <a:pt x="0" y="929957"/>
                      </a:lnTo>
                      <a:lnTo>
                        <a:pt x="1596284" y="932815"/>
                      </a:lnTo>
                      <a:lnTo>
                        <a:pt x="683154" y="0"/>
                      </a:lnTo>
                      <a:close/>
                    </a:path>
                  </a:pathLst>
                </a:custGeom>
                <a:solidFill>
                  <a:srgbClr val="FFD3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77" name="Google Shape;12077;g3acbb144eea_1_6349">
                  <a:extLst>
                    <a:ext uri="{FF2B5EF4-FFF2-40B4-BE49-F238E27FC236}">
                      <a16:creationId xmlns:a16="http://schemas.microsoft.com/office/drawing/2014/main" id="{EF78BF3C-8321-5B2A-B5BB-973E94A288E2}"/>
                    </a:ext>
                  </a:extLst>
                </p:cNvPr>
                <p:cNvSpPr/>
                <p:nvPr/>
              </p:nvSpPr>
              <p:spPr>
                <a:xfrm>
                  <a:off x="6220777" y="1648354"/>
                  <a:ext cx="1349904" cy="93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904" h="932814" extrusionOk="0">
                      <a:moveTo>
                        <a:pt x="436668" y="0"/>
                      </a:moveTo>
                      <a:cubicBezTo>
                        <a:pt x="169757" y="222779"/>
                        <a:pt x="0" y="557953"/>
                        <a:pt x="0" y="932815"/>
                      </a:cubicBezTo>
                      <a:lnTo>
                        <a:pt x="1349905" y="932815"/>
                      </a:lnTo>
                      <a:lnTo>
                        <a:pt x="436668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spcFirstLastPara="1" wrap="square" lIns="43200" tIns="21600" rIns="43200" bIns="216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850"/>
                    <a:buFont typeface="Arial"/>
                    <a:buNone/>
                  </a:pPr>
                  <a:endParaRPr sz="85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078" name="Google Shape;12078;g3acbb144eea_1_6349">
                  <a:extLst>
                    <a:ext uri="{FF2B5EF4-FFF2-40B4-BE49-F238E27FC236}">
                      <a16:creationId xmlns:a16="http://schemas.microsoft.com/office/drawing/2014/main" id="{ABFD57D3-7343-1592-88B2-7AAEF806C9DD}"/>
                    </a:ext>
                  </a:extLst>
                </p:cNvPr>
                <p:cNvGrpSpPr/>
                <p:nvPr/>
              </p:nvGrpSpPr>
              <p:grpSpPr>
                <a:xfrm>
                  <a:off x="6529704" y="1887008"/>
                  <a:ext cx="626321" cy="569302"/>
                  <a:chOff x="6529704" y="1887008"/>
                  <a:chExt cx="626321" cy="569302"/>
                </a:xfrm>
              </p:grpSpPr>
              <p:sp>
                <p:nvSpPr>
                  <p:cNvPr id="12079" name="Google Shape;12079;g3acbb144eea_1_6349">
                    <a:extLst>
                      <a:ext uri="{FF2B5EF4-FFF2-40B4-BE49-F238E27FC236}">
                        <a16:creationId xmlns:a16="http://schemas.microsoft.com/office/drawing/2014/main" id="{53D6C2DB-2B95-02CE-B20B-985CC7952FA4}"/>
                      </a:ext>
                    </a:extLst>
                  </p:cNvPr>
                  <p:cNvSpPr/>
                  <p:nvPr/>
                </p:nvSpPr>
                <p:spPr>
                  <a:xfrm>
                    <a:off x="6529704" y="1887008"/>
                    <a:ext cx="146473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3" h="146473" extrusionOk="0">
                        <a:moveTo>
                          <a:pt x="73237" y="146473"/>
                        </a:moveTo>
                        <a:cubicBezTo>
                          <a:pt x="113665" y="146473"/>
                          <a:pt x="146474" y="113665"/>
                          <a:pt x="146474" y="73237"/>
                        </a:cubicBezTo>
                        <a:cubicBezTo>
                          <a:pt x="146474" y="32808"/>
                          <a:pt x="113665" y="0"/>
                          <a:pt x="73237" y="0"/>
                        </a:cubicBezTo>
                        <a:cubicBezTo>
                          <a:pt x="32809" y="0"/>
                          <a:pt x="0" y="32808"/>
                          <a:pt x="0" y="73237"/>
                        </a:cubicBezTo>
                        <a:cubicBezTo>
                          <a:pt x="0" y="113665"/>
                          <a:pt x="32809" y="146473"/>
                          <a:pt x="73237" y="146473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0" name="Google Shape;12080;g3acbb144eea_1_6349">
                    <a:extLst>
                      <a:ext uri="{FF2B5EF4-FFF2-40B4-BE49-F238E27FC236}">
                        <a16:creationId xmlns:a16="http://schemas.microsoft.com/office/drawing/2014/main" id="{CB1798E9-147A-5B79-3F4F-131E9FD704DE}"/>
                      </a:ext>
                    </a:extLst>
                  </p:cNvPr>
                  <p:cNvSpPr/>
                  <p:nvPr/>
                </p:nvSpPr>
                <p:spPr>
                  <a:xfrm>
                    <a:off x="7009553" y="2301769"/>
                    <a:ext cx="146472" cy="1464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72" h="146473" extrusionOk="0">
                        <a:moveTo>
                          <a:pt x="73236" y="0"/>
                        </a:moveTo>
                        <a:cubicBezTo>
                          <a:pt x="32808" y="0"/>
                          <a:pt x="0" y="32808"/>
                          <a:pt x="0" y="73237"/>
                        </a:cubicBezTo>
                        <a:cubicBezTo>
                          <a:pt x="0" y="113665"/>
                          <a:pt x="32808" y="146473"/>
                          <a:pt x="73236" y="146473"/>
                        </a:cubicBezTo>
                        <a:cubicBezTo>
                          <a:pt x="113665" y="146473"/>
                          <a:pt x="146473" y="113665"/>
                          <a:pt x="146473" y="73237"/>
                        </a:cubicBezTo>
                        <a:cubicBezTo>
                          <a:pt x="146473" y="32808"/>
                          <a:pt x="113665" y="0"/>
                          <a:pt x="73236" y="0"/>
                        </a:cubicBezTo>
                        <a:close/>
                      </a:path>
                    </a:pathLst>
                  </a:cu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081" name="Google Shape;12081;g3acbb144eea_1_6349">
                    <a:extLst>
                      <a:ext uri="{FF2B5EF4-FFF2-40B4-BE49-F238E27FC236}">
                        <a16:creationId xmlns:a16="http://schemas.microsoft.com/office/drawing/2014/main" id="{FE550FB6-FEE9-BC0C-3CA6-851536397877}"/>
                      </a:ext>
                    </a:extLst>
                  </p:cNvPr>
                  <p:cNvSpPr/>
                  <p:nvPr/>
                </p:nvSpPr>
                <p:spPr>
                  <a:xfrm>
                    <a:off x="6545791" y="2211810"/>
                    <a:ext cx="244500" cy="244500"/>
                  </a:xfrm>
                  <a:prstGeom prst="ellipse">
                    <a:avLst/>
                  </a:prstGeom>
                  <a:solidFill>
                    <a:srgbClr val="FC9E00"/>
                  </a:solidFill>
                  <a:ln>
                    <a:noFill/>
                  </a:ln>
                </p:spPr>
                <p:txBody>
                  <a:bodyPr spcFirstLastPara="1" wrap="square" lIns="43200" tIns="21600" rIns="43200" bIns="216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850"/>
                      <a:buFont typeface="Arial"/>
                      <a:buNone/>
                    </a:pPr>
                    <a:endParaRPr sz="850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2082" name="Google Shape;12082;g3acbb144eea_1_6349">
            <a:extLst>
              <a:ext uri="{FF2B5EF4-FFF2-40B4-BE49-F238E27FC236}">
                <a16:creationId xmlns:a16="http://schemas.microsoft.com/office/drawing/2014/main" id="{DA2C7FC3-A016-6608-7244-17D7476DF4D0}"/>
              </a:ext>
            </a:extLst>
          </p:cNvPr>
          <p:cNvGrpSpPr/>
          <p:nvPr/>
        </p:nvGrpSpPr>
        <p:grpSpPr>
          <a:xfrm>
            <a:off x="3" y="0"/>
            <a:ext cx="3483600" cy="1713000"/>
            <a:chOff x="3" y="0"/>
            <a:chExt cx="3483600" cy="1713000"/>
          </a:xfrm>
        </p:grpSpPr>
        <p:sp>
          <p:nvSpPr>
            <p:cNvPr id="12083" name="Google Shape;12083;g3acbb144eea_1_6349">
              <a:extLst>
                <a:ext uri="{FF2B5EF4-FFF2-40B4-BE49-F238E27FC236}">
                  <a16:creationId xmlns:a16="http://schemas.microsoft.com/office/drawing/2014/main" id="{1EFEBCE8-8E70-1A4D-B759-F5D815F2BB35}"/>
                </a:ext>
              </a:extLst>
            </p:cNvPr>
            <p:cNvSpPr/>
            <p:nvPr/>
          </p:nvSpPr>
          <p:spPr>
            <a:xfrm>
              <a:off x="3" y="0"/>
              <a:ext cx="34836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84" name="Google Shape;12084;g3acbb144eea_1_6349">
              <a:extLst>
                <a:ext uri="{FF2B5EF4-FFF2-40B4-BE49-F238E27FC236}">
                  <a16:creationId xmlns:a16="http://schemas.microsoft.com/office/drawing/2014/main" id="{0C94E505-4FD5-6A51-5FE0-E978DA7462F4}"/>
                </a:ext>
              </a:extLst>
            </p:cNvPr>
            <p:cNvGrpSpPr/>
            <p:nvPr/>
          </p:nvGrpSpPr>
          <p:grpSpPr>
            <a:xfrm>
              <a:off x="788920" y="330539"/>
              <a:ext cx="2047622" cy="1053871"/>
              <a:chOff x="5465432" y="5740505"/>
              <a:chExt cx="1320876" cy="679873"/>
            </a:xfrm>
          </p:grpSpPr>
          <p:sp>
            <p:nvSpPr>
              <p:cNvPr id="12085" name="Google Shape;12085;g3acbb144eea_1_6349">
                <a:extLst>
                  <a:ext uri="{FF2B5EF4-FFF2-40B4-BE49-F238E27FC236}">
                    <a16:creationId xmlns:a16="http://schemas.microsoft.com/office/drawing/2014/main" id="{BBD2BD56-4C75-9C2C-90E2-8EA069FC2BC1}"/>
                  </a:ext>
                </a:extLst>
              </p:cNvPr>
              <p:cNvSpPr/>
              <p:nvPr/>
            </p:nvSpPr>
            <p:spPr>
              <a:xfrm>
                <a:off x="5496771" y="5761778"/>
                <a:ext cx="1124691" cy="569912"/>
              </a:xfrm>
              <a:custGeom>
                <a:avLst/>
                <a:gdLst/>
                <a:ahLst/>
                <a:cxnLst/>
                <a:rect l="l" t="t" r="r" b="b"/>
                <a:pathLst>
                  <a:path w="1124691" h="569912" extrusionOk="0">
                    <a:moveTo>
                      <a:pt x="1123315" y="497205"/>
                    </a:moveTo>
                    <a:cubicBezTo>
                      <a:pt x="1108286" y="220769"/>
                      <a:pt x="798195" y="0"/>
                      <a:pt x="519006" y="0"/>
                    </a:cubicBezTo>
                    <a:cubicBezTo>
                      <a:pt x="239818" y="0"/>
                      <a:pt x="11959" y="221086"/>
                      <a:pt x="1270" y="497734"/>
                    </a:cubicBezTo>
                    <a:cubicBezTo>
                      <a:pt x="529" y="500909"/>
                      <a:pt x="0" y="504084"/>
                      <a:pt x="0" y="507471"/>
                    </a:cubicBezTo>
                    <a:lnTo>
                      <a:pt x="0" y="529485"/>
                    </a:lnTo>
                    <a:cubicBezTo>
                      <a:pt x="0" y="551709"/>
                      <a:pt x="18203" y="569913"/>
                      <a:pt x="40428" y="569913"/>
                    </a:cubicBezTo>
                    <a:lnTo>
                      <a:pt x="1084263" y="569913"/>
                    </a:lnTo>
                    <a:cubicBezTo>
                      <a:pt x="1106487" y="569913"/>
                      <a:pt x="1124691" y="551709"/>
                      <a:pt x="1124691" y="529485"/>
                    </a:cubicBezTo>
                    <a:lnTo>
                      <a:pt x="1124691" y="507471"/>
                    </a:lnTo>
                    <a:cubicBezTo>
                      <a:pt x="1124691" y="503873"/>
                      <a:pt x="1124161" y="500486"/>
                      <a:pt x="1123315" y="497100"/>
                    </a:cubicBezTo>
                    <a:close/>
                  </a:path>
                </a:pathLst>
              </a:custGeom>
              <a:solidFill>
                <a:srgbClr val="D17C19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86" name="Google Shape;12086;g3acbb144eea_1_6349">
                <a:extLst>
                  <a:ext uri="{FF2B5EF4-FFF2-40B4-BE49-F238E27FC236}">
                    <a16:creationId xmlns:a16="http://schemas.microsoft.com/office/drawing/2014/main" id="{1BA1F15C-11C1-2135-FCD7-A6A6335666BD}"/>
                  </a:ext>
                </a:extLst>
              </p:cNvPr>
              <p:cNvGrpSpPr/>
              <p:nvPr/>
            </p:nvGrpSpPr>
            <p:grpSpPr>
              <a:xfrm>
                <a:off x="5496877" y="5761672"/>
                <a:ext cx="1124585" cy="570124"/>
                <a:chOff x="5496877" y="5761672"/>
                <a:chExt cx="1124585" cy="570124"/>
              </a:xfrm>
            </p:grpSpPr>
            <p:sp>
              <p:nvSpPr>
                <p:cNvPr id="12087" name="Google Shape;12087;g3acbb144eea_1_6349">
                  <a:extLst>
                    <a:ext uri="{FF2B5EF4-FFF2-40B4-BE49-F238E27FC236}">
                      <a16:creationId xmlns:a16="http://schemas.microsoft.com/office/drawing/2014/main" id="{CA4C2AAE-ABF5-9E06-DE26-E6E33B820328}"/>
                    </a:ext>
                  </a:extLst>
                </p:cNvPr>
                <p:cNvSpPr/>
                <p:nvPr/>
              </p:nvSpPr>
              <p:spPr>
                <a:xfrm>
                  <a:off x="6372859" y="5875443"/>
                  <a:ext cx="529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3280" extrusionOk="0">
                      <a:moveTo>
                        <a:pt x="5292" y="2964"/>
                      </a:moveTo>
                      <a:cubicBezTo>
                        <a:pt x="3810" y="2011"/>
                        <a:pt x="2329" y="953"/>
                        <a:pt x="847" y="0"/>
                      </a:cubicBezTo>
                      <a:cubicBezTo>
                        <a:pt x="530" y="1059"/>
                        <a:pt x="318" y="2117"/>
                        <a:pt x="0" y="3281"/>
                      </a:cubicBezTo>
                      <a:cubicBezTo>
                        <a:pt x="1800" y="3281"/>
                        <a:pt x="3493" y="3070"/>
                        <a:pt x="5292" y="307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8" name="Google Shape;12088;g3acbb144eea_1_6349">
                  <a:extLst>
                    <a:ext uri="{FF2B5EF4-FFF2-40B4-BE49-F238E27FC236}">
                      <a16:creationId xmlns:a16="http://schemas.microsoft.com/office/drawing/2014/main" id="{5DA5FB4C-BBDD-F51C-B341-FC51306A22E8}"/>
                    </a:ext>
                  </a:extLst>
                </p:cNvPr>
                <p:cNvSpPr/>
                <p:nvPr/>
              </p:nvSpPr>
              <p:spPr>
                <a:xfrm>
                  <a:off x="5496877" y="6194530"/>
                  <a:ext cx="658177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177" h="137160" extrusionOk="0">
                      <a:moveTo>
                        <a:pt x="548428" y="37677"/>
                      </a:moveTo>
                      <a:cubicBezTo>
                        <a:pt x="376026" y="100965"/>
                        <a:pt x="163407" y="89111"/>
                        <a:pt x="8043" y="0"/>
                      </a:cubicBezTo>
                      <a:cubicBezTo>
                        <a:pt x="4551" y="21273"/>
                        <a:pt x="2117" y="42862"/>
                        <a:pt x="1270" y="64982"/>
                      </a:cubicBezTo>
                      <a:cubicBezTo>
                        <a:pt x="529" y="68157"/>
                        <a:pt x="0" y="71332"/>
                        <a:pt x="0" y="74718"/>
                      </a:cubicBezTo>
                      <a:lnTo>
                        <a:pt x="0" y="96732"/>
                      </a:lnTo>
                      <a:cubicBezTo>
                        <a:pt x="0" y="118957"/>
                        <a:pt x="18203" y="137160"/>
                        <a:pt x="40428" y="137160"/>
                      </a:cubicBezTo>
                      <a:lnTo>
                        <a:pt x="658178" y="137160"/>
                      </a:lnTo>
                      <a:cubicBezTo>
                        <a:pt x="610870" y="118216"/>
                        <a:pt x="572664" y="83185"/>
                        <a:pt x="548428" y="3767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89" name="Google Shape;12089;g3acbb144eea_1_6349">
                  <a:extLst>
                    <a:ext uri="{FF2B5EF4-FFF2-40B4-BE49-F238E27FC236}">
                      <a16:creationId xmlns:a16="http://schemas.microsoft.com/office/drawing/2014/main" id="{F4B5A5D5-9D24-6F1D-4A04-1389BD196B19}"/>
                    </a:ext>
                  </a:extLst>
                </p:cNvPr>
                <p:cNvSpPr/>
                <p:nvPr/>
              </p:nvSpPr>
              <p:spPr>
                <a:xfrm>
                  <a:off x="6329468" y="6114414"/>
                  <a:ext cx="291994" cy="217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994" h="217382" extrusionOk="0">
                      <a:moveTo>
                        <a:pt x="290619" y="144569"/>
                      </a:moveTo>
                      <a:cubicBezTo>
                        <a:pt x="287867" y="94192"/>
                        <a:pt x="275273" y="45720"/>
                        <a:pt x="254953" y="0"/>
                      </a:cubicBezTo>
                      <a:cubicBezTo>
                        <a:pt x="209868" y="82233"/>
                        <a:pt x="120121" y="163830"/>
                        <a:pt x="32173" y="204470"/>
                      </a:cubicBezTo>
                      <a:cubicBezTo>
                        <a:pt x="21379" y="209445"/>
                        <a:pt x="10689" y="213678"/>
                        <a:pt x="0" y="217382"/>
                      </a:cubicBezTo>
                      <a:lnTo>
                        <a:pt x="251566" y="217382"/>
                      </a:lnTo>
                      <a:cubicBezTo>
                        <a:pt x="273791" y="217382"/>
                        <a:pt x="291994" y="199178"/>
                        <a:pt x="291994" y="176954"/>
                      </a:cubicBezTo>
                      <a:lnTo>
                        <a:pt x="291994" y="154940"/>
                      </a:lnTo>
                      <a:cubicBezTo>
                        <a:pt x="291994" y="151342"/>
                        <a:pt x="291465" y="147955"/>
                        <a:pt x="290619" y="14456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0" name="Google Shape;12090;g3acbb144eea_1_6349">
                  <a:extLst>
                    <a:ext uri="{FF2B5EF4-FFF2-40B4-BE49-F238E27FC236}">
                      <a16:creationId xmlns:a16="http://schemas.microsoft.com/office/drawing/2014/main" id="{62A516DA-288B-39EC-A666-F7546064EAD5}"/>
                    </a:ext>
                  </a:extLst>
                </p:cNvPr>
                <p:cNvSpPr/>
                <p:nvPr/>
              </p:nvSpPr>
              <p:spPr>
                <a:xfrm>
                  <a:off x="5504921" y="5761672"/>
                  <a:ext cx="868891" cy="510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1" h="510357" extrusionOk="0">
                      <a:moveTo>
                        <a:pt x="540385" y="470535"/>
                      </a:moveTo>
                      <a:cubicBezTo>
                        <a:pt x="538374" y="466725"/>
                        <a:pt x="536363" y="462916"/>
                        <a:pt x="534564" y="458894"/>
                      </a:cubicBezTo>
                      <a:cubicBezTo>
                        <a:pt x="484082" y="349674"/>
                        <a:pt x="530013" y="228071"/>
                        <a:pt x="674053" y="161608"/>
                      </a:cubicBezTo>
                      <a:cubicBezTo>
                        <a:pt x="730673" y="135467"/>
                        <a:pt x="800735" y="119803"/>
                        <a:pt x="868045" y="116946"/>
                      </a:cubicBezTo>
                      <a:cubicBezTo>
                        <a:pt x="868362" y="115888"/>
                        <a:pt x="868574" y="114830"/>
                        <a:pt x="868891" y="113666"/>
                      </a:cubicBezTo>
                      <a:cubicBezTo>
                        <a:pt x="762000" y="42545"/>
                        <a:pt x="633518" y="0"/>
                        <a:pt x="510963" y="0"/>
                      </a:cubicBezTo>
                      <a:cubicBezTo>
                        <a:pt x="253894" y="0"/>
                        <a:pt x="40746" y="187325"/>
                        <a:pt x="0" y="432859"/>
                      </a:cubicBezTo>
                      <a:cubicBezTo>
                        <a:pt x="155469" y="521970"/>
                        <a:pt x="368088" y="533823"/>
                        <a:pt x="540385" y="470535"/>
                      </a:cubicBezTo>
                      <a:close/>
                    </a:path>
                  </a:pathLst>
                </a:custGeom>
                <a:solidFill>
                  <a:srgbClr val="DC821A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1" name="Google Shape;12091;g3acbb144eea_1_6349">
                  <a:extLst>
                    <a:ext uri="{FF2B5EF4-FFF2-40B4-BE49-F238E27FC236}">
                      <a16:creationId xmlns:a16="http://schemas.microsoft.com/office/drawing/2014/main" id="{313FB1D6-4991-AECF-A74D-62CA4E915B53}"/>
                    </a:ext>
                  </a:extLst>
                </p:cNvPr>
                <p:cNvSpPr/>
                <p:nvPr/>
              </p:nvSpPr>
              <p:spPr>
                <a:xfrm>
                  <a:off x="6045200" y="5878406"/>
                  <a:ext cx="539220" cy="453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220" h="453284" extrusionOk="0">
                      <a:moveTo>
                        <a:pt x="539221" y="236008"/>
                      </a:moveTo>
                      <a:cubicBezTo>
                        <a:pt x="497523" y="142557"/>
                        <a:pt x="423227" y="61066"/>
                        <a:pt x="332951" y="0"/>
                      </a:cubicBezTo>
                      <a:cubicBezTo>
                        <a:pt x="331152" y="0"/>
                        <a:pt x="329459" y="212"/>
                        <a:pt x="327660" y="212"/>
                      </a:cubicBezTo>
                      <a:cubicBezTo>
                        <a:pt x="291783" y="132715"/>
                        <a:pt x="203623" y="250825"/>
                        <a:pt x="73236" y="320993"/>
                      </a:cubicBezTo>
                      <a:cubicBezTo>
                        <a:pt x="49953" y="333587"/>
                        <a:pt x="25400" y="344487"/>
                        <a:pt x="0" y="353801"/>
                      </a:cubicBezTo>
                      <a:cubicBezTo>
                        <a:pt x="24236" y="399309"/>
                        <a:pt x="62441" y="434340"/>
                        <a:pt x="109749" y="453284"/>
                      </a:cubicBezTo>
                      <a:lnTo>
                        <a:pt x="284268" y="453284"/>
                      </a:lnTo>
                      <a:cubicBezTo>
                        <a:pt x="294852" y="449686"/>
                        <a:pt x="305541" y="445453"/>
                        <a:pt x="316441" y="440372"/>
                      </a:cubicBezTo>
                      <a:cubicBezTo>
                        <a:pt x="404389" y="399733"/>
                        <a:pt x="494136" y="318135"/>
                        <a:pt x="539221" y="235902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2" name="Google Shape;12092;g3acbb144eea_1_6349">
                  <a:extLst>
                    <a:ext uri="{FF2B5EF4-FFF2-40B4-BE49-F238E27FC236}">
                      <a16:creationId xmlns:a16="http://schemas.microsoft.com/office/drawing/2014/main" id="{7048EB40-88C4-578E-CB48-3C8C0D49C135}"/>
                    </a:ext>
                  </a:extLst>
                </p:cNvPr>
                <p:cNvSpPr/>
                <p:nvPr/>
              </p:nvSpPr>
              <p:spPr>
                <a:xfrm>
                  <a:off x="6019706" y="5878723"/>
                  <a:ext cx="353258" cy="3535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58" h="353589" extrusionOk="0">
                      <a:moveTo>
                        <a:pt x="19778" y="341948"/>
                      </a:moveTo>
                      <a:cubicBezTo>
                        <a:pt x="21578" y="345864"/>
                        <a:pt x="23588" y="349780"/>
                        <a:pt x="25599" y="353590"/>
                      </a:cubicBezTo>
                      <a:cubicBezTo>
                        <a:pt x="50999" y="344276"/>
                        <a:pt x="75446" y="333375"/>
                        <a:pt x="98836" y="320781"/>
                      </a:cubicBezTo>
                      <a:cubicBezTo>
                        <a:pt x="229223" y="250508"/>
                        <a:pt x="317382" y="132504"/>
                        <a:pt x="353259" y="0"/>
                      </a:cubicBezTo>
                      <a:cubicBezTo>
                        <a:pt x="285949" y="2858"/>
                        <a:pt x="215887" y="18521"/>
                        <a:pt x="159267" y="44662"/>
                      </a:cubicBezTo>
                      <a:cubicBezTo>
                        <a:pt x="15333" y="111125"/>
                        <a:pt x="-30704" y="232728"/>
                        <a:pt x="19778" y="341948"/>
                      </a:cubicBezTo>
                      <a:close/>
                    </a:path>
                  </a:pathLst>
                </a:custGeom>
                <a:solidFill>
                  <a:srgbClr val="AC671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93" name="Google Shape;12093;g3acbb144eea_1_6349">
                <a:extLst>
                  <a:ext uri="{FF2B5EF4-FFF2-40B4-BE49-F238E27FC236}">
                    <a16:creationId xmlns:a16="http://schemas.microsoft.com/office/drawing/2014/main" id="{B518ADFE-8901-FFA1-7844-51CCA5BAB8FA}"/>
                  </a:ext>
                </a:extLst>
              </p:cNvPr>
              <p:cNvGrpSpPr/>
              <p:nvPr/>
            </p:nvGrpSpPr>
            <p:grpSpPr>
              <a:xfrm>
                <a:off x="6362954" y="5740505"/>
                <a:ext cx="423354" cy="314609"/>
                <a:chOff x="6362954" y="5740505"/>
                <a:chExt cx="423354" cy="314609"/>
              </a:xfrm>
            </p:grpSpPr>
            <p:sp>
              <p:nvSpPr>
                <p:cNvPr id="12094" name="Google Shape;12094;g3acbb144eea_1_6349">
                  <a:extLst>
                    <a:ext uri="{FF2B5EF4-FFF2-40B4-BE49-F238E27FC236}">
                      <a16:creationId xmlns:a16="http://schemas.microsoft.com/office/drawing/2014/main" id="{247ABD6C-89C2-4DA1-D814-87B9FF2E0755}"/>
                    </a:ext>
                  </a:extLst>
                </p:cNvPr>
                <p:cNvSpPr/>
                <p:nvPr/>
              </p:nvSpPr>
              <p:spPr>
                <a:xfrm>
                  <a:off x="6595956" y="5740505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5" name="Google Shape;12095;g3acbb144eea_1_6349">
                  <a:extLst>
                    <a:ext uri="{FF2B5EF4-FFF2-40B4-BE49-F238E27FC236}">
                      <a16:creationId xmlns:a16="http://schemas.microsoft.com/office/drawing/2014/main" id="{A24E274E-62AD-6A75-C439-95F4DE8C528E}"/>
                    </a:ext>
                  </a:extLst>
                </p:cNvPr>
                <p:cNvSpPr/>
                <p:nvPr/>
              </p:nvSpPr>
              <p:spPr>
                <a:xfrm>
                  <a:off x="6649508" y="5835438"/>
                  <a:ext cx="136800" cy="1368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96" name="Google Shape;12096;g3acbb144eea_1_6349">
                  <a:extLst>
                    <a:ext uri="{FF2B5EF4-FFF2-40B4-BE49-F238E27FC236}">
                      <a16:creationId xmlns:a16="http://schemas.microsoft.com/office/drawing/2014/main" id="{84A72737-3A0F-F068-F35F-7B5E3754CC96}"/>
                    </a:ext>
                  </a:extLst>
                </p:cNvPr>
                <p:cNvSpPr/>
                <p:nvPr/>
              </p:nvSpPr>
              <p:spPr>
                <a:xfrm rot="3699258">
                  <a:off x="6492926" y="5768918"/>
                  <a:ext cx="77719" cy="3417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097" name="Google Shape;12097;g3acbb144eea_1_6349">
                <a:extLst>
                  <a:ext uri="{FF2B5EF4-FFF2-40B4-BE49-F238E27FC236}">
                    <a16:creationId xmlns:a16="http://schemas.microsoft.com/office/drawing/2014/main" id="{C78E132A-6DB9-8F34-7D5C-50B6E92468BC}"/>
                  </a:ext>
                </a:extLst>
              </p:cNvPr>
              <p:cNvSpPr/>
              <p:nvPr/>
            </p:nvSpPr>
            <p:spPr>
              <a:xfrm>
                <a:off x="5990163" y="5835864"/>
                <a:ext cx="594562" cy="469427"/>
              </a:xfrm>
              <a:custGeom>
                <a:avLst/>
                <a:gdLst/>
                <a:ahLst/>
                <a:cxnLst/>
                <a:rect l="l" t="t" r="r" b="b"/>
                <a:pathLst>
                  <a:path w="594562" h="469427" extrusionOk="0">
                    <a:moveTo>
                      <a:pt x="341951" y="440687"/>
                    </a:moveTo>
                    <a:cubicBezTo>
                      <a:pt x="198018" y="507150"/>
                      <a:pt x="70171" y="451693"/>
                      <a:pt x="19794" y="342474"/>
                    </a:cubicBezTo>
                    <a:cubicBezTo>
                      <a:pt x="-30688" y="233254"/>
                      <a:pt x="15244" y="111651"/>
                      <a:pt x="159283" y="45188"/>
                    </a:cubicBezTo>
                    <a:cubicBezTo>
                      <a:pt x="303216" y="-21276"/>
                      <a:pt x="534144" y="-20535"/>
                      <a:pt x="584521" y="88685"/>
                    </a:cubicBezTo>
                    <a:cubicBezTo>
                      <a:pt x="635004" y="197905"/>
                      <a:pt x="485990" y="374224"/>
                      <a:pt x="341951" y="440687"/>
                    </a:cubicBezTo>
                    <a:close/>
                  </a:path>
                </a:pathLst>
              </a:custGeom>
              <a:solidFill>
                <a:srgbClr val="C47418"/>
              </a:solidFill>
              <a:ln>
                <a:noFill/>
              </a:ln>
            </p:spPr>
            <p:txBody>
              <a:bodyPr spcFirstLastPara="1" wrap="square" lIns="141725" tIns="70850" rIns="141725" bIns="708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790"/>
                  <a:buFont typeface="Arial"/>
                  <a:buNone/>
                </a:pPr>
                <a:endParaRPr sz="279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098" name="Google Shape;12098;g3acbb144eea_1_6349">
                <a:extLst>
                  <a:ext uri="{FF2B5EF4-FFF2-40B4-BE49-F238E27FC236}">
                    <a16:creationId xmlns:a16="http://schemas.microsoft.com/office/drawing/2014/main" id="{FD7E802B-24DE-8C1A-958D-FFE471275D77}"/>
                  </a:ext>
                </a:extLst>
              </p:cNvPr>
              <p:cNvGrpSpPr/>
              <p:nvPr/>
            </p:nvGrpSpPr>
            <p:grpSpPr>
              <a:xfrm>
                <a:off x="5465432" y="6324917"/>
                <a:ext cx="1175732" cy="95461"/>
                <a:chOff x="5465432" y="6324917"/>
                <a:chExt cx="1175732" cy="95461"/>
              </a:xfrm>
            </p:grpSpPr>
            <p:sp>
              <p:nvSpPr>
                <p:cNvPr id="12099" name="Google Shape;12099;g3acbb144eea_1_6349">
                  <a:extLst>
                    <a:ext uri="{FF2B5EF4-FFF2-40B4-BE49-F238E27FC236}">
                      <a16:creationId xmlns:a16="http://schemas.microsoft.com/office/drawing/2014/main" id="{87B34C06-7C2B-E684-6EAF-4E53FB9808F9}"/>
                    </a:ext>
                  </a:extLst>
                </p:cNvPr>
                <p:cNvSpPr/>
                <p:nvPr/>
              </p:nvSpPr>
              <p:spPr>
                <a:xfrm>
                  <a:off x="5465432" y="6351798"/>
                  <a:ext cx="1175668" cy="68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8" h="68580" extrusionOk="0">
                      <a:moveTo>
                        <a:pt x="1175397" y="18204"/>
                      </a:moveTo>
                      <a:lnTo>
                        <a:pt x="541" y="18204"/>
                      </a:lnTo>
                      <a:cubicBezTo>
                        <a:pt x="541" y="18204"/>
                        <a:pt x="541" y="18204"/>
                        <a:pt x="541" y="18204"/>
                      </a:cubicBezTo>
                      <a:cubicBezTo>
                        <a:pt x="541" y="11748"/>
                        <a:pt x="118" y="5609"/>
                        <a:pt x="12" y="0"/>
                      </a:cubicBezTo>
                      <a:cubicBezTo>
                        <a:pt x="-94" y="6879"/>
                        <a:pt x="541" y="14817"/>
                        <a:pt x="541" y="23495"/>
                      </a:cubicBezTo>
                      <a:cubicBezTo>
                        <a:pt x="541" y="48260"/>
                        <a:pt x="20861" y="68580"/>
                        <a:pt x="45626" y="68580"/>
                      </a:cubicBezTo>
                      <a:lnTo>
                        <a:pt x="1130312" y="68580"/>
                      </a:lnTo>
                      <a:cubicBezTo>
                        <a:pt x="1155077" y="68580"/>
                        <a:pt x="1175397" y="48260"/>
                        <a:pt x="1175397" y="23495"/>
                      </a:cubicBezTo>
                      <a:cubicBezTo>
                        <a:pt x="1175397" y="16087"/>
                        <a:pt x="1175821" y="9102"/>
                        <a:pt x="1175609" y="2964"/>
                      </a:cubicBezTo>
                      <a:cubicBezTo>
                        <a:pt x="1175609" y="7726"/>
                        <a:pt x="1175397" y="12806"/>
                        <a:pt x="1175397" y="18204"/>
                      </a:cubicBezTo>
                      <a:close/>
                    </a:path>
                  </a:pathLst>
                </a:custGeom>
                <a:solidFill>
                  <a:srgbClr val="00C39F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0" name="Google Shape;12100;g3acbb144eea_1_6349">
                  <a:extLst>
                    <a:ext uri="{FF2B5EF4-FFF2-40B4-BE49-F238E27FC236}">
                      <a16:creationId xmlns:a16="http://schemas.microsoft.com/office/drawing/2014/main" id="{37962646-9732-31F8-F63B-FC6DBC019F39}"/>
                    </a:ext>
                  </a:extLst>
                </p:cNvPr>
                <p:cNvSpPr/>
                <p:nvPr/>
              </p:nvSpPr>
              <p:spPr>
                <a:xfrm>
                  <a:off x="5465499" y="6324917"/>
                  <a:ext cx="1175665" cy="29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665" h="29845" extrusionOk="0">
                      <a:moveTo>
                        <a:pt x="19737" y="5292"/>
                      </a:moveTo>
                      <a:lnTo>
                        <a:pt x="1154905" y="5292"/>
                      </a:lnTo>
                      <a:cubicBezTo>
                        <a:pt x="1172262" y="5292"/>
                        <a:pt x="1175331" y="15346"/>
                        <a:pt x="1175649" y="29845"/>
                      </a:cubicBezTo>
                      <a:cubicBezTo>
                        <a:pt x="1175860" y="12488"/>
                        <a:pt x="1174379" y="0"/>
                        <a:pt x="1154905" y="0"/>
                      </a:cubicBezTo>
                      <a:lnTo>
                        <a:pt x="19737" y="0"/>
                      </a:lnTo>
                      <a:cubicBezTo>
                        <a:pt x="1428" y="0"/>
                        <a:pt x="-371" y="11112"/>
                        <a:pt x="52" y="26881"/>
                      </a:cubicBezTo>
                      <a:cubicBezTo>
                        <a:pt x="370" y="13970"/>
                        <a:pt x="3544" y="5292"/>
                        <a:pt x="19737" y="5292"/>
                      </a:cubicBez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01" name="Google Shape;12101;g3acbb144eea_1_6349">
                  <a:extLst>
                    <a:ext uri="{FF2B5EF4-FFF2-40B4-BE49-F238E27FC236}">
                      <a16:creationId xmlns:a16="http://schemas.microsoft.com/office/drawing/2014/main" id="{C294725F-11F5-9DD3-5B9F-616FA1555505}"/>
                    </a:ext>
                  </a:extLst>
                </p:cNvPr>
                <p:cNvSpPr/>
                <p:nvPr/>
              </p:nvSpPr>
              <p:spPr>
                <a:xfrm>
                  <a:off x="5465444" y="6330209"/>
                  <a:ext cx="1175596" cy="397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596" h="39793" extrusionOk="0">
                      <a:moveTo>
                        <a:pt x="529" y="39793"/>
                      </a:moveTo>
                      <a:lnTo>
                        <a:pt x="1175385" y="39793"/>
                      </a:lnTo>
                      <a:cubicBezTo>
                        <a:pt x="1175385" y="34396"/>
                        <a:pt x="1175597" y="29316"/>
                        <a:pt x="1175597" y="24553"/>
                      </a:cubicBezTo>
                      <a:cubicBezTo>
                        <a:pt x="1175279" y="10054"/>
                        <a:pt x="1172316" y="0"/>
                        <a:pt x="1154853" y="0"/>
                      </a:cubicBezTo>
                      <a:lnTo>
                        <a:pt x="19685" y="0"/>
                      </a:lnTo>
                      <a:cubicBezTo>
                        <a:pt x="3493" y="0"/>
                        <a:pt x="318" y="8678"/>
                        <a:pt x="0" y="21590"/>
                      </a:cubicBezTo>
                      <a:cubicBezTo>
                        <a:pt x="106" y="27199"/>
                        <a:pt x="529" y="33338"/>
                        <a:pt x="529" y="39793"/>
                      </a:cubicBezTo>
                      <a:lnTo>
                        <a:pt x="529" y="39793"/>
                      </a:lnTo>
                      <a:close/>
                    </a:path>
                  </a:pathLst>
                </a:custGeom>
                <a:solidFill>
                  <a:srgbClr val="00A586"/>
                </a:solidFill>
                <a:ln>
                  <a:noFill/>
                </a:ln>
              </p:spPr>
              <p:txBody>
                <a:bodyPr spcFirstLastPara="1" wrap="square" lIns="141725" tIns="70850" rIns="141725" bIns="708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2790"/>
                    <a:buFont typeface="Arial"/>
                    <a:buNone/>
                  </a:pPr>
                  <a:endParaRPr sz="279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102" name="Google Shape;12102;g3acbb144eea_1_6349">
            <a:extLst>
              <a:ext uri="{FF2B5EF4-FFF2-40B4-BE49-F238E27FC236}">
                <a16:creationId xmlns:a16="http://schemas.microsoft.com/office/drawing/2014/main" id="{5BD98556-0E24-8D08-3A9C-9BD2DCD04C90}"/>
              </a:ext>
            </a:extLst>
          </p:cNvPr>
          <p:cNvGrpSpPr/>
          <p:nvPr/>
        </p:nvGrpSpPr>
        <p:grpSpPr>
          <a:xfrm>
            <a:off x="5225189" y="0"/>
            <a:ext cx="1741800" cy="1713000"/>
            <a:chOff x="5225189" y="0"/>
            <a:chExt cx="1741800" cy="1713000"/>
          </a:xfrm>
        </p:grpSpPr>
        <p:sp>
          <p:nvSpPr>
            <p:cNvPr id="12103" name="Google Shape;12103;g3acbb144eea_1_6349">
              <a:extLst>
                <a:ext uri="{FF2B5EF4-FFF2-40B4-BE49-F238E27FC236}">
                  <a16:creationId xmlns:a16="http://schemas.microsoft.com/office/drawing/2014/main" id="{E5D6C591-4B44-2692-DA2D-80C91EEE97A0}"/>
                </a:ext>
              </a:extLst>
            </p:cNvPr>
            <p:cNvSpPr/>
            <p:nvPr/>
          </p:nvSpPr>
          <p:spPr>
            <a:xfrm>
              <a:off x="5225189" y="0"/>
              <a:ext cx="1741800" cy="1713000"/>
            </a:xfrm>
            <a:prstGeom prst="rect">
              <a:avLst/>
            </a:prstGeom>
            <a:solidFill>
              <a:srgbClr val="2EC1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104" name="Google Shape;12104;g3acbb144eea_1_6349">
              <a:extLst>
                <a:ext uri="{FF2B5EF4-FFF2-40B4-BE49-F238E27FC236}">
                  <a16:creationId xmlns:a16="http://schemas.microsoft.com/office/drawing/2014/main" id="{5878BE24-9594-451E-7AAD-8D1AA09EC906}"/>
                </a:ext>
              </a:extLst>
            </p:cNvPr>
            <p:cNvGrpSpPr/>
            <p:nvPr/>
          </p:nvGrpSpPr>
          <p:grpSpPr>
            <a:xfrm>
              <a:off x="5555191" y="318567"/>
              <a:ext cx="1081800" cy="1053900"/>
              <a:chOff x="335491" y="2054542"/>
              <a:chExt cx="1081800" cy="1053900"/>
            </a:xfrm>
          </p:grpSpPr>
          <p:sp>
            <p:nvSpPr>
              <p:cNvPr id="12105" name="Google Shape;12105;g3acbb144eea_1_6349">
                <a:extLst>
                  <a:ext uri="{FF2B5EF4-FFF2-40B4-BE49-F238E27FC236}">
                    <a16:creationId xmlns:a16="http://schemas.microsoft.com/office/drawing/2014/main" id="{EB19729C-F84E-ACD2-1434-22B8D6022880}"/>
                  </a:ext>
                </a:extLst>
              </p:cNvPr>
              <p:cNvSpPr/>
              <p:nvPr/>
            </p:nvSpPr>
            <p:spPr>
              <a:xfrm>
                <a:off x="335491" y="2054542"/>
                <a:ext cx="1081800" cy="1053900"/>
              </a:xfrm>
              <a:prstGeom prst="rect">
                <a:avLst/>
              </a:pr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g3acbb144eea_1_6349">
                <a:extLst>
                  <a:ext uri="{FF2B5EF4-FFF2-40B4-BE49-F238E27FC236}">
                    <a16:creationId xmlns:a16="http://schemas.microsoft.com/office/drawing/2014/main" id="{45F83A76-773B-4C49-FF68-C191530C0A84}"/>
                  </a:ext>
                </a:extLst>
              </p:cNvPr>
              <p:cNvSpPr/>
              <p:nvPr/>
            </p:nvSpPr>
            <p:spPr>
              <a:xfrm rot="5400000">
                <a:off x="409618" y="2095906"/>
                <a:ext cx="933600" cy="971100"/>
              </a:xfrm>
              <a:prstGeom prst="rect">
                <a:avLst/>
              </a:prstGeom>
              <a:solidFill>
                <a:srgbClr val="31060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g3acbb144eea_1_6349">
                <a:extLst>
                  <a:ext uri="{FF2B5EF4-FFF2-40B4-BE49-F238E27FC236}">
                    <a16:creationId xmlns:a16="http://schemas.microsoft.com/office/drawing/2014/main" id="{35266770-9D41-A2F7-9287-08F7B8F33B19}"/>
                  </a:ext>
                </a:extLst>
              </p:cNvPr>
              <p:cNvSpPr/>
              <p:nvPr/>
            </p:nvSpPr>
            <p:spPr>
              <a:xfrm>
                <a:off x="367030" y="2071581"/>
                <a:ext cx="1018645" cy="1019915"/>
              </a:xfrm>
              <a:custGeom>
                <a:avLst/>
                <a:gdLst/>
                <a:ahLst/>
                <a:cxnLst/>
                <a:rect l="l" t="t" r="r" b="b"/>
                <a:pathLst>
                  <a:path w="1018645" h="1019915" extrusionOk="0">
                    <a:moveTo>
                      <a:pt x="1018646" y="489585"/>
                    </a:moveTo>
                    <a:lnTo>
                      <a:pt x="528003" y="489585"/>
                    </a:lnTo>
                    <a:lnTo>
                      <a:pt x="528003" y="0"/>
                    </a:lnTo>
                    <a:lnTo>
                      <a:pt x="490749" y="0"/>
                    </a:lnTo>
                    <a:lnTo>
                      <a:pt x="490749" y="489585"/>
                    </a:lnTo>
                    <a:lnTo>
                      <a:pt x="0" y="489585"/>
                    </a:lnTo>
                    <a:lnTo>
                      <a:pt x="0" y="530331"/>
                    </a:lnTo>
                    <a:lnTo>
                      <a:pt x="490749" y="530331"/>
                    </a:lnTo>
                    <a:lnTo>
                      <a:pt x="490749" y="1019916"/>
                    </a:lnTo>
                    <a:lnTo>
                      <a:pt x="528003" y="1019916"/>
                    </a:lnTo>
                    <a:lnTo>
                      <a:pt x="528003" y="530331"/>
                    </a:lnTo>
                    <a:lnTo>
                      <a:pt x="1018646" y="530331"/>
                    </a:lnTo>
                    <a:lnTo>
                      <a:pt x="1018646" y="489585"/>
                    </a:lnTo>
                    <a:close/>
                  </a:path>
                </a:pathLst>
              </a:custGeom>
              <a:solidFill>
                <a:srgbClr val="503015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g3acbb144eea_1_6349">
                <a:extLst>
                  <a:ext uri="{FF2B5EF4-FFF2-40B4-BE49-F238E27FC236}">
                    <a16:creationId xmlns:a16="http://schemas.microsoft.com/office/drawing/2014/main" id="{D9361D83-BBBA-9D69-7857-4BAB04D9B2EF}"/>
                  </a:ext>
                </a:extLst>
              </p:cNvPr>
              <p:cNvSpPr/>
              <p:nvPr/>
            </p:nvSpPr>
            <p:spPr>
              <a:xfrm>
                <a:off x="942943" y="2657078"/>
                <a:ext cx="375983" cy="346260"/>
              </a:xfrm>
              <a:custGeom>
                <a:avLst/>
                <a:gdLst/>
                <a:ahLst/>
                <a:cxnLst/>
                <a:rect l="l" t="t" r="r" b="b"/>
                <a:pathLst>
                  <a:path w="375983" h="346260" extrusionOk="0">
                    <a:moveTo>
                      <a:pt x="187674" y="345414"/>
                    </a:moveTo>
                    <a:lnTo>
                      <a:pt x="188309" y="346260"/>
                    </a:lnTo>
                    <a:cubicBezTo>
                      <a:pt x="355102" y="272388"/>
                      <a:pt x="419343" y="100939"/>
                      <a:pt x="345895" y="27067"/>
                    </a:cubicBezTo>
                    <a:cubicBezTo>
                      <a:pt x="272447" y="-46805"/>
                      <a:pt x="188309" y="53948"/>
                      <a:pt x="188309" y="53948"/>
                    </a:cubicBezTo>
                    <a:lnTo>
                      <a:pt x="187674" y="53948"/>
                    </a:lnTo>
                    <a:cubicBezTo>
                      <a:pt x="187674" y="53948"/>
                      <a:pt x="103537" y="-46805"/>
                      <a:pt x="30088" y="27067"/>
                    </a:cubicBezTo>
                    <a:cubicBezTo>
                      <a:pt x="-43360" y="100939"/>
                      <a:pt x="20881" y="271542"/>
                      <a:pt x="187674" y="345414"/>
                    </a:cubicBezTo>
                    <a:close/>
                  </a:path>
                </a:pathLst>
              </a:custGeom>
              <a:solidFill>
                <a:srgbClr val="50301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109" name="Google Shape;12109;g3acbb144eea_1_6349">
                <a:extLst>
                  <a:ext uri="{FF2B5EF4-FFF2-40B4-BE49-F238E27FC236}">
                    <a16:creationId xmlns:a16="http://schemas.microsoft.com/office/drawing/2014/main" id="{FBDE2C71-8482-AD25-5B83-F23DCEAD5177}"/>
                  </a:ext>
                </a:extLst>
              </p:cNvPr>
              <p:cNvGrpSpPr/>
              <p:nvPr/>
            </p:nvGrpSpPr>
            <p:grpSpPr>
              <a:xfrm>
                <a:off x="942935" y="2657078"/>
                <a:ext cx="375990" cy="346259"/>
                <a:chOff x="942935" y="2657078"/>
                <a:chExt cx="375990" cy="346259"/>
              </a:xfrm>
            </p:grpSpPr>
            <p:sp>
              <p:nvSpPr>
                <p:cNvPr id="12110" name="Google Shape;12110;g3acbb144eea_1_6349">
                  <a:extLst>
                    <a:ext uri="{FF2B5EF4-FFF2-40B4-BE49-F238E27FC236}">
                      <a16:creationId xmlns:a16="http://schemas.microsoft.com/office/drawing/2014/main" id="{E5F476FA-DD2E-4838-FCA8-9DC345F17FA6}"/>
                    </a:ext>
                  </a:extLst>
                </p:cNvPr>
                <p:cNvSpPr/>
                <p:nvPr/>
              </p:nvSpPr>
              <p:spPr>
                <a:xfrm>
                  <a:off x="1047855" y="2657112"/>
                  <a:ext cx="271070" cy="34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070" h="346225" extrusionOk="0">
                      <a:moveTo>
                        <a:pt x="240982" y="27032"/>
                      </a:moveTo>
                      <a:cubicBezTo>
                        <a:pt x="214313" y="256"/>
                        <a:pt x="186373" y="-3554"/>
                        <a:pt x="161396" y="2479"/>
                      </a:cubicBezTo>
                      <a:cubicBezTo>
                        <a:pt x="182457" y="90320"/>
                        <a:pt x="123613" y="215945"/>
                        <a:pt x="0" y="294896"/>
                      </a:cubicBezTo>
                      <a:cubicBezTo>
                        <a:pt x="23813" y="314264"/>
                        <a:pt x="51541" y="331515"/>
                        <a:pt x="82762" y="345379"/>
                      </a:cubicBezTo>
                      <a:lnTo>
                        <a:pt x="83397" y="346225"/>
                      </a:lnTo>
                      <a:cubicBezTo>
                        <a:pt x="250190" y="272354"/>
                        <a:pt x="314431" y="100904"/>
                        <a:pt x="240982" y="2703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1" name="Google Shape;12111;g3acbb144eea_1_6349">
                  <a:extLst>
                    <a:ext uri="{FF2B5EF4-FFF2-40B4-BE49-F238E27FC236}">
                      <a16:creationId xmlns:a16="http://schemas.microsoft.com/office/drawing/2014/main" id="{725CC2E0-1E91-203F-3D51-8567F3D9A1D6}"/>
                    </a:ext>
                  </a:extLst>
                </p:cNvPr>
                <p:cNvSpPr/>
                <p:nvPr/>
              </p:nvSpPr>
              <p:spPr>
                <a:xfrm>
                  <a:off x="942935" y="2657078"/>
                  <a:ext cx="270510" cy="29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10" h="294930" extrusionOk="0">
                      <a:moveTo>
                        <a:pt x="266316" y="2513"/>
                      </a:moveTo>
                      <a:cubicBezTo>
                        <a:pt x="222501" y="13097"/>
                        <a:pt x="188317" y="53948"/>
                        <a:pt x="188317" y="53948"/>
                      </a:cubicBezTo>
                      <a:lnTo>
                        <a:pt x="187682" y="53948"/>
                      </a:lnTo>
                      <a:cubicBezTo>
                        <a:pt x="187682" y="53948"/>
                        <a:pt x="103545" y="-46805"/>
                        <a:pt x="30096" y="27067"/>
                      </a:cubicBezTo>
                      <a:cubicBezTo>
                        <a:pt x="-29594" y="87074"/>
                        <a:pt x="1627" y="210899"/>
                        <a:pt x="104921" y="294931"/>
                      </a:cubicBezTo>
                      <a:cubicBezTo>
                        <a:pt x="228428" y="215979"/>
                        <a:pt x="287377" y="90355"/>
                        <a:pt x="266316" y="2513"/>
                      </a:cubicBezTo>
                      <a:close/>
                    </a:path>
                  </a:pathLst>
                </a:custGeom>
                <a:solidFill>
                  <a:srgbClr val="59351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2" name="Google Shape;12112;g3acbb144eea_1_6349">
                <a:extLst>
                  <a:ext uri="{FF2B5EF4-FFF2-40B4-BE49-F238E27FC236}">
                    <a16:creationId xmlns:a16="http://schemas.microsoft.com/office/drawing/2014/main" id="{84AAF14D-3107-3A84-4A09-9FC7BE2C1998}"/>
                  </a:ext>
                </a:extLst>
              </p:cNvPr>
              <p:cNvGrpSpPr/>
              <p:nvPr/>
            </p:nvGrpSpPr>
            <p:grpSpPr>
              <a:xfrm>
                <a:off x="460798" y="2163762"/>
                <a:ext cx="331893" cy="331893"/>
                <a:chOff x="460798" y="2163762"/>
                <a:chExt cx="331893" cy="331893"/>
              </a:xfrm>
            </p:grpSpPr>
            <p:sp>
              <p:nvSpPr>
                <p:cNvPr id="12113" name="Google Shape;12113;g3acbb144eea_1_6349">
                  <a:extLst>
                    <a:ext uri="{FF2B5EF4-FFF2-40B4-BE49-F238E27FC236}">
                      <a16:creationId xmlns:a16="http://schemas.microsoft.com/office/drawing/2014/main" id="{6E39FF37-BA8B-FA32-A72D-7586F95FE351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331893" cy="331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893" h="331893" extrusionOk="0">
                      <a:moveTo>
                        <a:pt x="273579" y="0"/>
                      </a:moveTo>
                      <a:lnTo>
                        <a:pt x="259398" y="0"/>
                      </a:lnTo>
                      <a:lnTo>
                        <a:pt x="259398" y="205634"/>
                      </a:lnTo>
                      <a:cubicBezTo>
                        <a:pt x="259398" y="237913"/>
                        <a:pt x="233257" y="264054"/>
                        <a:pt x="200977" y="264054"/>
                      </a:cubicBezTo>
                      <a:lnTo>
                        <a:pt x="0" y="264054"/>
                      </a:lnTo>
                      <a:lnTo>
                        <a:pt x="0" y="273473"/>
                      </a:lnTo>
                      <a:cubicBezTo>
                        <a:pt x="0" y="305753"/>
                        <a:pt x="26141" y="331893"/>
                        <a:pt x="58420" y="331893"/>
                      </a:cubicBezTo>
                      <a:lnTo>
                        <a:pt x="273473" y="331893"/>
                      </a:lnTo>
                      <a:cubicBezTo>
                        <a:pt x="305753" y="331893"/>
                        <a:pt x="331893" y="305753"/>
                        <a:pt x="331893" y="273473"/>
                      </a:cubicBezTo>
                      <a:lnTo>
                        <a:pt x="331893" y="58420"/>
                      </a:lnTo>
                      <a:cubicBezTo>
                        <a:pt x="331893" y="26141"/>
                        <a:pt x="305753" y="0"/>
                        <a:pt x="273473" y="0"/>
                      </a:cubicBezTo>
                      <a:close/>
                    </a:path>
                  </a:pathLst>
                </a:custGeom>
                <a:solidFill>
                  <a:srgbClr val="9E462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4" name="Google Shape;12114;g3acbb144eea_1_6349">
                  <a:extLst>
                    <a:ext uri="{FF2B5EF4-FFF2-40B4-BE49-F238E27FC236}">
                      <a16:creationId xmlns:a16="http://schemas.microsoft.com/office/drawing/2014/main" id="{441757E3-B9F2-498E-ECFA-65B20E17F74F}"/>
                    </a:ext>
                  </a:extLst>
                </p:cNvPr>
                <p:cNvSpPr/>
                <p:nvPr/>
              </p:nvSpPr>
              <p:spPr>
                <a:xfrm>
                  <a:off x="460798" y="2163762"/>
                  <a:ext cx="259397" cy="264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397" h="264054" extrusionOk="0">
                      <a:moveTo>
                        <a:pt x="259398" y="205634"/>
                      </a:moveTo>
                      <a:lnTo>
                        <a:pt x="259398" y="0"/>
                      </a:lnTo>
                      <a:lnTo>
                        <a:pt x="58420" y="0"/>
                      </a:lnTo>
                      <a:cubicBezTo>
                        <a:pt x="26141" y="0"/>
                        <a:pt x="0" y="26141"/>
                        <a:pt x="0" y="58420"/>
                      </a:cubicBezTo>
                      <a:lnTo>
                        <a:pt x="0" y="264054"/>
                      </a:lnTo>
                      <a:lnTo>
                        <a:pt x="200977" y="264054"/>
                      </a:lnTo>
                      <a:cubicBezTo>
                        <a:pt x="233257" y="264054"/>
                        <a:pt x="259398" y="237913"/>
                        <a:pt x="259398" y="205634"/>
                      </a:cubicBezTo>
                      <a:close/>
                    </a:path>
                  </a:pathLst>
                </a:custGeom>
                <a:solidFill>
                  <a:srgbClr val="AC4B2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15" name="Google Shape;12115;g3acbb144eea_1_6349">
                <a:extLst>
                  <a:ext uri="{FF2B5EF4-FFF2-40B4-BE49-F238E27FC236}">
                    <a16:creationId xmlns:a16="http://schemas.microsoft.com/office/drawing/2014/main" id="{1C0B858E-33D3-599C-F34D-B33B3423FD88}"/>
                  </a:ext>
                </a:extLst>
              </p:cNvPr>
              <p:cNvGrpSpPr/>
              <p:nvPr/>
            </p:nvGrpSpPr>
            <p:grpSpPr>
              <a:xfrm>
                <a:off x="948266" y="2166408"/>
                <a:ext cx="358351" cy="360785"/>
                <a:chOff x="948266" y="2166408"/>
                <a:chExt cx="358351" cy="360785"/>
              </a:xfrm>
            </p:grpSpPr>
            <p:sp>
              <p:nvSpPr>
                <p:cNvPr id="12116" name="Google Shape;12116;g3acbb144eea_1_6349">
                  <a:extLst>
                    <a:ext uri="{FF2B5EF4-FFF2-40B4-BE49-F238E27FC236}">
                      <a16:creationId xmlns:a16="http://schemas.microsoft.com/office/drawing/2014/main" id="{03C9B12C-D040-4DD2-C401-FDF1C8F88BF6}"/>
                    </a:ext>
                  </a:extLst>
                </p:cNvPr>
                <p:cNvSpPr/>
                <p:nvPr/>
              </p:nvSpPr>
              <p:spPr>
                <a:xfrm>
                  <a:off x="1087543" y="2166408"/>
                  <a:ext cx="218969" cy="180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969" h="180340" extrusionOk="0">
                      <a:moveTo>
                        <a:pt x="39899" y="2328"/>
                      </a:moveTo>
                      <a:cubicBezTo>
                        <a:pt x="58208" y="2328"/>
                        <a:pt x="75882" y="5080"/>
                        <a:pt x="92604" y="10266"/>
                      </a:cubicBezTo>
                      <a:cubicBezTo>
                        <a:pt x="106362" y="14499"/>
                        <a:pt x="119274" y="20426"/>
                        <a:pt x="131339" y="27623"/>
                      </a:cubicBezTo>
                      <a:cubicBezTo>
                        <a:pt x="179282" y="56197"/>
                        <a:pt x="212831" y="106363"/>
                        <a:pt x="218228" y="164783"/>
                      </a:cubicBezTo>
                      <a:cubicBezTo>
                        <a:pt x="218652" y="169863"/>
                        <a:pt x="218969" y="175154"/>
                        <a:pt x="218969" y="180340"/>
                      </a:cubicBezTo>
                      <a:cubicBezTo>
                        <a:pt x="218969" y="179917"/>
                        <a:pt x="218969" y="179599"/>
                        <a:pt x="218969" y="179176"/>
                      </a:cubicBezTo>
                      <a:cubicBezTo>
                        <a:pt x="218969" y="80222"/>
                        <a:pt x="138748" y="0"/>
                        <a:pt x="39793" y="0"/>
                      </a:cubicBezTo>
                      <a:cubicBezTo>
                        <a:pt x="26141" y="0"/>
                        <a:pt x="12806" y="1693"/>
                        <a:pt x="0" y="4551"/>
                      </a:cubicBezTo>
                      <a:cubicBezTo>
                        <a:pt x="1588" y="4868"/>
                        <a:pt x="3175" y="5398"/>
                        <a:pt x="4762" y="5821"/>
                      </a:cubicBezTo>
                      <a:cubicBezTo>
                        <a:pt x="16087" y="3598"/>
                        <a:pt x="27834" y="2328"/>
                        <a:pt x="39793" y="232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7" name="Google Shape;12117;g3acbb144eea_1_6349">
                  <a:extLst>
                    <a:ext uri="{FF2B5EF4-FFF2-40B4-BE49-F238E27FC236}">
                      <a16:creationId xmlns:a16="http://schemas.microsoft.com/office/drawing/2014/main" id="{B8DBA8E7-65D7-CE14-0943-D5A487501E6B}"/>
                    </a:ext>
                  </a:extLst>
                </p:cNvPr>
                <p:cNvSpPr/>
                <p:nvPr/>
              </p:nvSpPr>
              <p:spPr>
                <a:xfrm>
                  <a:off x="1105111" y="2513224"/>
                  <a:ext cx="9842" cy="9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2" h="9524" extrusionOk="0">
                      <a:moveTo>
                        <a:pt x="5398" y="0"/>
                      </a:moveTo>
                      <a:cubicBezTo>
                        <a:pt x="3598" y="635"/>
                        <a:pt x="1799" y="1376"/>
                        <a:pt x="0" y="2011"/>
                      </a:cubicBezTo>
                      <a:cubicBezTo>
                        <a:pt x="3598" y="4974"/>
                        <a:pt x="6879" y="7514"/>
                        <a:pt x="9843" y="9525"/>
                      </a:cubicBezTo>
                      <a:cubicBezTo>
                        <a:pt x="8678" y="6773"/>
                        <a:pt x="7197" y="3493"/>
                        <a:pt x="5398" y="106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8" name="Google Shape;12118;g3acbb144eea_1_6349">
                  <a:extLst>
                    <a:ext uri="{FF2B5EF4-FFF2-40B4-BE49-F238E27FC236}">
                      <a16:creationId xmlns:a16="http://schemas.microsoft.com/office/drawing/2014/main" id="{5CFCF09D-E772-9407-529C-7ED53F163D22}"/>
                    </a:ext>
                  </a:extLst>
                </p:cNvPr>
                <p:cNvSpPr/>
                <p:nvPr/>
              </p:nvSpPr>
              <p:spPr>
                <a:xfrm>
                  <a:off x="1133157" y="2341562"/>
                  <a:ext cx="164888" cy="182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888" h="182562" extrusionOk="0">
                      <a:moveTo>
                        <a:pt x="93768" y="4022"/>
                      </a:moveTo>
                      <a:cubicBezTo>
                        <a:pt x="93768" y="26458"/>
                        <a:pt x="89429" y="47837"/>
                        <a:pt x="81915" y="67627"/>
                      </a:cubicBezTo>
                      <a:cubicBezTo>
                        <a:pt x="102870" y="104457"/>
                        <a:pt x="107103" y="122449"/>
                        <a:pt x="95144" y="132186"/>
                      </a:cubicBezTo>
                      <a:cubicBezTo>
                        <a:pt x="85302" y="140229"/>
                        <a:pt x="72708" y="136842"/>
                        <a:pt x="51012" y="120015"/>
                      </a:cubicBezTo>
                      <a:cubicBezTo>
                        <a:pt x="36724" y="136842"/>
                        <a:pt x="19473" y="151024"/>
                        <a:pt x="0" y="161608"/>
                      </a:cubicBezTo>
                      <a:cubicBezTo>
                        <a:pt x="4022" y="169757"/>
                        <a:pt x="6773" y="176742"/>
                        <a:pt x="8255" y="182563"/>
                      </a:cubicBezTo>
                      <a:cubicBezTo>
                        <a:pt x="82021" y="176848"/>
                        <a:pt x="143298" y="126577"/>
                        <a:pt x="164888" y="58420"/>
                      </a:cubicBezTo>
                      <a:cubicBezTo>
                        <a:pt x="149437" y="51858"/>
                        <a:pt x="127423" y="32808"/>
                        <a:pt x="93451" y="0"/>
                      </a:cubicBezTo>
                      <a:cubicBezTo>
                        <a:pt x="93451" y="1376"/>
                        <a:pt x="93662" y="2752"/>
                        <a:pt x="93662" y="412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19" name="Google Shape;12119;g3acbb144eea_1_6349">
                  <a:extLst>
                    <a:ext uri="{FF2B5EF4-FFF2-40B4-BE49-F238E27FC236}">
                      <a16:creationId xmlns:a16="http://schemas.microsoft.com/office/drawing/2014/main" id="{A1EC64AF-756E-6D1E-CD97-E6FCEF8B825B}"/>
                    </a:ext>
                  </a:extLst>
                </p:cNvPr>
                <p:cNvSpPr/>
                <p:nvPr/>
              </p:nvSpPr>
              <p:spPr>
                <a:xfrm>
                  <a:off x="1198879" y="2436600"/>
                  <a:ext cx="8254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11006" extrusionOk="0">
                      <a:moveTo>
                        <a:pt x="2963" y="0"/>
                      </a:moveTo>
                      <a:cubicBezTo>
                        <a:pt x="2011" y="1588"/>
                        <a:pt x="1058" y="3281"/>
                        <a:pt x="0" y="4868"/>
                      </a:cubicBezTo>
                      <a:cubicBezTo>
                        <a:pt x="2963" y="7197"/>
                        <a:pt x="5715" y="9313"/>
                        <a:pt x="8255" y="11007"/>
                      </a:cubicBezTo>
                      <a:cubicBezTo>
                        <a:pt x="6879" y="7832"/>
                        <a:pt x="5080" y="4022"/>
                        <a:pt x="296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0" name="Google Shape;12120;g3acbb144eea_1_6349">
                  <a:extLst>
                    <a:ext uri="{FF2B5EF4-FFF2-40B4-BE49-F238E27FC236}">
                      <a16:creationId xmlns:a16="http://schemas.microsoft.com/office/drawing/2014/main" id="{EBF93AE4-29EF-71CD-649A-5DA3E5F7998D}"/>
                    </a:ext>
                  </a:extLst>
                </p:cNvPr>
                <p:cNvSpPr/>
                <p:nvPr/>
              </p:nvSpPr>
              <p:spPr>
                <a:xfrm>
                  <a:off x="1092411" y="2168630"/>
                  <a:ext cx="207009" cy="2039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009" h="203940" extrusionOk="0">
                      <a:moveTo>
                        <a:pt x="143827" y="98743"/>
                      </a:moveTo>
                      <a:cubicBezTo>
                        <a:pt x="117792" y="58738"/>
                        <a:pt x="99166" y="29633"/>
                        <a:pt x="87736" y="7938"/>
                      </a:cubicBezTo>
                      <a:cubicBezTo>
                        <a:pt x="71120" y="2857"/>
                        <a:pt x="53446" y="0"/>
                        <a:pt x="35031" y="0"/>
                      </a:cubicBezTo>
                      <a:cubicBezTo>
                        <a:pt x="23072" y="0"/>
                        <a:pt x="11324" y="1270"/>
                        <a:pt x="0" y="3493"/>
                      </a:cubicBezTo>
                      <a:cubicBezTo>
                        <a:pt x="63183" y="19685"/>
                        <a:pt x="112713" y="69321"/>
                        <a:pt x="128799" y="132503"/>
                      </a:cubicBezTo>
                      <a:cubicBezTo>
                        <a:pt x="155892" y="159385"/>
                        <a:pt x="189018" y="191558"/>
                        <a:pt x="207010" y="203941"/>
                      </a:cubicBezTo>
                      <a:cubicBezTo>
                        <a:pt x="197273" y="180763"/>
                        <a:pt x="165947" y="132609"/>
                        <a:pt x="143827" y="987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1" name="Google Shape;12121;g3acbb144eea_1_6349">
                  <a:extLst>
                    <a:ext uri="{FF2B5EF4-FFF2-40B4-BE49-F238E27FC236}">
                      <a16:creationId xmlns:a16="http://schemas.microsoft.com/office/drawing/2014/main" id="{1A0EA7BF-392C-E7CC-4F38-95D21B4CD019}"/>
                    </a:ext>
                  </a:extLst>
                </p:cNvPr>
                <p:cNvSpPr/>
                <p:nvPr/>
              </p:nvSpPr>
              <p:spPr>
                <a:xfrm>
                  <a:off x="1218882" y="2194030"/>
                  <a:ext cx="86889" cy="137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89" h="137160" extrusionOk="0">
                      <a:moveTo>
                        <a:pt x="86889" y="137160"/>
                      </a:moveTo>
                      <a:cubicBezTo>
                        <a:pt x="81492" y="78740"/>
                        <a:pt x="47942" y="28575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ubicBezTo>
                        <a:pt x="59267" y="92075"/>
                        <a:pt x="75353" y="117158"/>
                        <a:pt x="86889" y="13716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2" name="Google Shape;12122;g3acbb144eea_1_6349">
                  <a:extLst>
                    <a:ext uri="{FF2B5EF4-FFF2-40B4-BE49-F238E27FC236}">
                      <a16:creationId xmlns:a16="http://schemas.microsoft.com/office/drawing/2014/main" id="{FDC26919-E4AE-F402-41C6-4A9599D28907}"/>
                    </a:ext>
                  </a:extLst>
                </p:cNvPr>
                <p:cNvSpPr/>
                <p:nvPr/>
              </p:nvSpPr>
              <p:spPr>
                <a:xfrm>
                  <a:off x="948266" y="2346642"/>
                  <a:ext cx="1587" cy="2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21166" extrusionOk="0">
                      <a:moveTo>
                        <a:pt x="0" y="106"/>
                      </a:moveTo>
                      <a:cubicBezTo>
                        <a:pt x="0" y="106"/>
                        <a:pt x="0" y="847"/>
                        <a:pt x="0" y="1270"/>
                      </a:cubicBezTo>
                      <a:cubicBezTo>
                        <a:pt x="0" y="7938"/>
                        <a:pt x="423" y="14393"/>
                        <a:pt x="1164" y="20849"/>
                      </a:cubicBezTo>
                      <a:cubicBezTo>
                        <a:pt x="1270" y="20955"/>
                        <a:pt x="1482" y="21061"/>
                        <a:pt x="1588" y="21167"/>
                      </a:cubicBezTo>
                      <a:cubicBezTo>
                        <a:pt x="741" y="14182"/>
                        <a:pt x="106" y="7197"/>
                        <a:pt x="106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3" name="Google Shape;12123;g3acbb144eea_1_6349">
                  <a:extLst>
                    <a:ext uri="{FF2B5EF4-FFF2-40B4-BE49-F238E27FC236}">
                      <a16:creationId xmlns:a16="http://schemas.microsoft.com/office/drawing/2014/main" id="{1E177BC7-4282-61E5-BCCD-F7E92204B591}"/>
                    </a:ext>
                  </a:extLst>
                </p:cNvPr>
                <p:cNvSpPr/>
                <p:nvPr/>
              </p:nvSpPr>
              <p:spPr>
                <a:xfrm>
                  <a:off x="959802" y="2410459"/>
                  <a:ext cx="109854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4" h="106785" extrusionOk="0">
                      <a:moveTo>
                        <a:pt x="1270" y="1270"/>
                      </a:moveTo>
                      <a:cubicBezTo>
                        <a:pt x="1270" y="1270"/>
                        <a:pt x="423" y="423"/>
                        <a:pt x="0" y="0"/>
                      </a:cubicBezTo>
                      <a:cubicBezTo>
                        <a:pt x="18732" y="50059"/>
                        <a:pt x="59055" y="89535"/>
                        <a:pt x="109855" y="106786"/>
                      </a:cubicBezTo>
                      <a:cubicBezTo>
                        <a:pt x="108479" y="105516"/>
                        <a:pt x="107103" y="104246"/>
                        <a:pt x="105622" y="102870"/>
                      </a:cubicBezTo>
                      <a:cubicBezTo>
                        <a:pt x="57997" y="85302"/>
                        <a:pt x="20002" y="48154"/>
                        <a:pt x="1270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4" name="Google Shape;12124;g3acbb144eea_1_6349">
                  <a:extLst>
                    <a:ext uri="{FF2B5EF4-FFF2-40B4-BE49-F238E27FC236}">
                      <a16:creationId xmlns:a16="http://schemas.microsoft.com/office/drawing/2014/main" id="{999A9236-3243-6F8E-2A98-6D215770FB86}"/>
                    </a:ext>
                  </a:extLst>
                </p:cNvPr>
                <p:cNvSpPr/>
                <p:nvPr/>
              </p:nvSpPr>
              <p:spPr>
                <a:xfrm>
                  <a:off x="1141518" y="2399876"/>
                  <a:ext cx="157268" cy="126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68" h="126470" extrusionOk="0">
                      <a:moveTo>
                        <a:pt x="156633" y="0"/>
                      </a:moveTo>
                      <a:cubicBezTo>
                        <a:pt x="134938" y="68051"/>
                        <a:pt x="73766" y="118322"/>
                        <a:pt x="0" y="124143"/>
                      </a:cubicBezTo>
                      <a:cubicBezTo>
                        <a:pt x="212" y="124883"/>
                        <a:pt x="423" y="125730"/>
                        <a:pt x="529" y="126471"/>
                      </a:cubicBezTo>
                      <a:cubicBezTo>
                        <a:pt x="74824" y="120438"/>
                        <a:pt x="136208" y="69321"/>
                        <a:pt x="157268" y="317"/>
                      </a:cubicBezTo>
                      <a:cubicBezTo>
                        <a:pt x="157057" y="317"/>
                        <a:pt x="156845" y="106"/>
                        <a:pt x="15663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5" name="Google Shape;12125;g3acbb144eea_1_6349">
                  <a:extLst>
                    <a:ext uri="{FF2B5EF4-FFF2-40B4-BE49-F238E27FC236}">
                      <a16:creationId xmlns:a16="http://schemas.microsoft.com/office/drawing/2014/main" id="{5F9EE221-D94A-4AFB-180D-F32F8B454087}"/>
                    </a:ext>
                  </a:extLst>
                </p:cNvPr>
                <p:cNvSpPr/>
                <p:nvPr/>
              </p:nvSpPr>
              <p:spPr>
                <a:xfrm>
                  <a:off x="948266" y="2170959"/>
                  <a:ext cx="144145" cy="175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145" h="175683" extrusionOk="0">
                      <a:moveTo>
                        <a:pt x="144145" y="1270"/>
                      </a:moveTo>
                      <a:cubicBezTo>
                        <a:pt x="142558" y="847"/>
                        <a:pt x="140970" y="423"/>
                        <a:pt x="139382" y="0"/>
                      </a:cubicBezTo>
                      <a:cubicBezTo>
                        <a:pt x="59584" y="18097"/>
                        <a:pt x="0" y="89323"/>
                        <a:pt x="0" y="174519"/>
                      </a:cubicBezTo>
                      <a:cubicBezTo>
                        <a:pt x="0" y="174942"/>
                        <a:pt x="0" y="175260"/>
                        <a:pt x="0" y="175683"/>
                      </a:cubicBezTo>
                      <a:cubicBezTo>
                        <a:pt x="529" y="89217"/>
                        <a:pt x="62230" y="17357"/>
                        <a:pt x="144039" y="1164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6" name="Google Shape;12126;g3acbb144eea_1_6349">
                  <a:extLst>
                    <a:ext uri="{FF2B5EF4-FFF2-40B4-BE49-F238E27FC236}">
                      <a16:creationId xmlns:a16="http://schemas.microsoft.com/office/drawing/2014/main" id="{A39015EA-16E2-FF4B-FECE-A3BB5F9D0CD8}"/>
                    </a:ext>
                  </a:extLst>
                </p:cNvPr>
                <p:cNvSpPr/>
                <p:nvPr/>
              </p:nvSpPr>
              <p:spPr>
                <a:xfrm>
                  <a:off x="1009332" y="2298911"/>
                  <a:ext cx="174836" cy="2042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836" h="204258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2"/>
                      </a:cubicBezTo>
                      <a:cubicBezTo>
                        <a:pt x="93133" y="150918"/>
                        <a:pt x="113030" y="182245"/>
                        <a:pt x="123825" y="204258"/>
                      </a:cubicBezTo>
                      <a:cubicBezTo>
                        <a:pt x="143298" y="193675"/>
                        <a:pt x="160549" y="179493"/>
                        <a:pt x="174837" y="162666"/>
                      </a:cubicBezTo>
                      <a:cubicBezTo>
                        <a:pt x="155469" y="147637"/>
                        <a:pt x="128799" y="121814"/>
                        <a:pt x="90064" y="83291"/>
                      </a:cubicBezTo>
                      <a:cubicBezTo>
                        <a:pt x="61489" y="54822"/>
                        <a:pt x="20743" y="14393"/>
                        <a:pt x="0" y="106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7" name="Google Shape;12127;g3acbb144eea_1_6349">
                  <a:extLst>
                    <a:ext uri="{FF2B5EF4-FFF2-40B4-BE49-F238E27FC236}">
                      <a16:creationId xmlns:a16="http://schemas.microsoft.com/office/drawing/2014/main" id="{81605FB7-4FAA-A76F-F71E-88FC19533F40}"/>
                    </a:ext>
                  </a:extLst>
                </p:cNvPr>
                <p:cNvSpPr/>
                <p:nvPr/>
              </p:nvSpPr>
              <p:spPr>
                <a:xfrm>
                  <a:off x="948372" y="2172229"/>
                  <a:ext cx="272838" cy="343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838" h="343005" extrusionOk="0">
                      <a:moveTo>
                        <a:pt x="76517" y="267229"/>
                      </a:moveTo>
                      <a:cubicBezTo>
                        <a:pt x="101071" y="291677"/>
                        <a:pt x="134620" y="325014"/>
                        <a:pt x="156739" y="343006"/>
                      </a:cubicBezTo>
                      <a:cubicBezTo>
                        <a:pt x="158538" y="342371"/>
                        <a:pt x="160338" y="341736"/>
                        <a:pt x="162137" y="340995"/>
                      </a:cubicBezTo>
                      <a:cubicBezTo>
                        <a:pt x="149331" y="315807"/>
                        <a:pt x="122767" y="275061"/>
                        <a:pt x="103399" y="245322"/>
                      </a:cubicBezTo>
                      <a:cubicBezTo>
                        <a:pt x="40111" y="148378"/>
                        <a:pt x="21167" y="115782"/>
                        <a:pt x="39793" y="100542"/>
                      </a:cubicBezTo>
                      <a:cubicBezTo>
                        <a:pt x="58420" y="85408"/>
                        <a:pt x="86572" y="110490"/>
                        <a:pt x="168593" y="192193"/>
                      </a:cubicBezTo>
                      <a:cubicBezTo>
                        <a:pt x="193781" y="217276"/>
                        <a:pt x="228388" y="251672"/>
                        <a:pt x="250507" y="269240"/>
                      </a:cubicBezTo>
                      <a:cubicBezTo>
                        <a:pt x="251566" y="267652"/>
                        <a:pt x="252518" y="265959"/>
                        <a:pt x="253471" y="264372"/>
                      </a:cubicBezTo>
                      <a:cubicBezTo>
                        <a:pt x="240453" y="239077"/>
                        <a:pt x="214524" y="199390"/>
                        <a:pt x="195580" y="170286"/>
                      </a:cubicBezTo>
                      <a:cubicBezTo>
                        <a:pt x="133562" y="75248"/>
                        <a:pt x="113453" y="40640"/>
                        <a:pt x="132080" y="25506"/>
                      </a:cubicBezTo>
                      <a:cubicBezTo>
                        <a:pt x="150601" y="10372"/>
                        <a:pt x="180446" y="37042"/>
                        <a:pt x="260985" y="117158"/>
                      </a:cubicBezTo>
                      <a:cubicBezTo>
                        <a:pt x="264795" y="120862"/>
                        <a:pt x="268711" y="124883"/>
                        <a:pt x="272838" y="129011"/>
                      </a:cubicBezTo>
                      <a:cubicBezTo>
                        <a:pt x="256752" y="65828"/>
                        <a:pt x="207116" y="16192"/>
                        <a:pt x="144039" y="0"/>
                      </a:cubicBezTo>
                      <a:cubicBezTo>
                        <a:pt x="62230" y="16192"/>
                        <a:pt x="529" y="88053"/>
                        <a:pt x="0" y="174519"/>
                      </a:cubicBezTo>
                      <a:cubicBezTo>
                        <a:pt x="0" y="181716"/>
                        <a:pt x="635" y="188701"/>
                        <a:pt x="1482" y="195686"/>
                      </a:cubicBezTo>
                      <a:cubicBezTo>
                        <a:pt x="19897" y="211349"/>
                        <a:pt x="43921" y="234738"/>
                        <a:pt x="76623" y="267229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8" name="Google Shape;12128;g3acbb144eea_1_6349">
                  <a:extLst>
                    <a:ext uri="{FF2B5EF4-FFF2-40B4-BE49-F238E27FC236}">
                      <a16:creationId xmlns:a16="http://schemas.microsoft.com/office/drawing/2014/main" id="{F2C4E282-D099-8D87-46A7-619CFC37C01A}"/>
                    </a:ext>
                  </a:extLst>
                </p:cNvPr>
                <p:cNvSpPr/>
                <p:nvPr/>
              </p:nvSpPr>
              <p:spPr>
                <a:xfrm>
                  <a:off x="961072" y="2411730"/>
                  <a:ext cx="104351" cy="101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51" h="101705" extrusionOk="0">
                      <a:moveTo>
                        <a:pt x="0" y="0"/>
                      </a:moveTo>
                      <a:cubicBezTo>
                        <a:pt x="18733" y="46990"/>
                        <a:pt x="56727" y="84137"/>
                        <a:pt x="104352" y="101706"/>
                      </a:cubicBezTo>
                      <a:cubicBezTo>
                        <a:pt x="88688" y="87207"/>
                        <a:pt x="69744" y="68686"/>
                        <a:pt x="46355" y="45297"/>
                      </a:cubicBezTo>
                      <a:cubicBezTo>
                        <a:pt x="32491" y="31538"/>
                        <a:pt x="15875" y="15028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29" name="Google Shape;12129;g3acbb144eea_1_6349">
                  <a:extLst>
                    <a:ext uri="{FF2B5EF4-FFF2-40B4-BE49-F238E27FC236}">
                      <a16:creationId xmlns:a16="http://schemas.microsoft.com/office/drawing/2014/main" id="{9719363A-D26F-59E2-E933-23B82E9FAFA0}"/>
                    </a:ext>
                  </a:extLst>
                </p:cNvPr>
                <p:cNvSpPr/>
                <p:nvPr/>
              </p:nvSpPr>
              <p:spPr>
                <a:xfrm>
                  <a:off x="1101619" y="2223769"/>
                  <a:ext cx="125412" cy="1853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412" h="185314" extrusionOk="0">
                      <a:moveTo>
                        <a:pt x="0" y="0"/>
                      </a:moveTo>
                      <a:cubicBezTo>
                        <a:pt x="9737" y="23178"/>
                        <a:pt x="41169" y="71332"/>
                        <a:pt x="63183" y="105093"/>
                      </a:cubicBezTo>
                      <a:cubicBezTo>
                        <a:pt x="85302" y="138853"/>
                        <a:pt x="101918" y="164994"/>
                        <a:pt x="113559" y="185314"/>
                      </a:cubicBezTo>
                      <a:cubicBezTo>
                        <a:pt x="121073" y="165523"/>
                        <a:pt x="125413" y="144145"/>
                        <a:pt x="125413" y="121708"/>
                      </a:cubicBezTo>
                      <a:cubicBezTo>
                        <a:pt x="125413" y="120333"/>
                        <a:pt x="125201" y="118957"/>
                        <a:pt x="125201" y="117581"/>
                      </a:cubicBezTo>
                      <a:cubicBezTo>
                        <a:pt x="114723" y="107421"/>
                        <a:pt x="103188" y="95991"/>
                        <a:pt x="90170" y="83185"/>
                      </a:cubicBezTo>
                      <a:cubicBezTo>
                        <a:pt x="61489" y="54716"/>
                        <a:pt x="20743" y="14182"/>
                        <a:pt x="0" y="0"/>
                      </a:cubicBezTo>
                      <a:close/>
                    </a:path>
                  </a:pathLst>
                </a:custGeom>
                <a:solidFill>
                  <a:srgbClr val="91581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0" name="Google Shape;12130;g3acbb144eea_1_6349">
                  <a:extLst>
                    <a:ext uri="{FF2B5EF4-FFF2-40B4-BE49-F238E27FC236}">
                      <a16:creationId xmlns:a16="http://schemas.microsoft.com/office/drawing/2014/main" id="{25B84292-9B5E-81EB-2908-677306AC318B}"/>
                    </a:ext>
                  </a:extLst>
                </p:cNvPr>
                <p:cNvSpPr/>
                <p:nvPr/>
              </p:nvSpPr>
              <p:spPr>
                <a:xfrm>
                  <a:off x="1065424" y="2513541"/>
                  <a:ext cx="76729" cy="13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29" h="13652" extrusionOk="0">
                      <a:moveTo>
                        <a:pt x="62018" y="11218"/>
                      </a:moveTo>
                      <a:cubicBezTo>
                        <a:pt x="48366" y="11218"/>
                        <a:pt x="35031" y="9525"/>
                        <a:pt x="22225" y="6668"/>
                      </a:cubicBez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1376" y="1270"/>
                        <a:pt x="2858" y="2646"/>
                        <a:pt x="4233" y="3916"/>
                      </a:cubicBezTo>
                      <a:cubicBezTo>
                        <a:pt x="22437" y="10160"/>
                        <a:pt x="41804" y="13652"/>
                        <a:pt x="62124" y="13652"/>
                      </a:cubicBezTo>
                      <a:cubicBezTo>
                        <a:pt x="67098" y="13652"/>
                        <a:pt x="71967" y="13335"/>
                        <a:pt x="76729" y="12912"/>
                      </a:cubicBezTo>
                      <a:cubicBezTo>
                        <a:pt x="76518" y="12171"/>
                        <a:pt x="76412" y="11430"/>
                        <a:pt x="76200" y="10583"/>
                      </a:cubicBezTo>
                      <a:cubicBezTo>
                        <a:pt x="71543" y="10901"/>
                        <a:pt x="66887" y="11324"/>
                        <a:pt x="62124" y="11324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1" name="Google Shape;12131;g3acbb144eea_1_6349">
                  <a:extLst>
                    <a:ext uri="{FF2B5EF4-FFF2-40B4-BE49-F238E27FC236}">
                      <a16:creationId xmlns:a16="http://schemas.microsoft.com/office/drawing/2014/main" id="{8AAA578D-51D7-DC4D-CFCB-2F25369F17BA}"/>
                    </a:ext>
                  </a:extLst>
                </p:cNvPr>
                <p:cNvSpPr/>
                <p:nvPr/>
              </p:nvSpPr>
              <p:spPr>
                <a:xfrm>
                  <a:off x="1298257" y="2346748"/>
                  <a:ext cx="8360" cy="53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0" h="53445" extrusionOk="0">
                      <a:moveTo>
                        <a:pt x="529" y="53446"/>
                      </a:moveTo>
                      <a:cubicBezTo>
                        <a:pt x="5609" y="36936"/>
                        <a:pt x="8361" y="19368"/>
                        <a:pt x="8361" y="1164"/>
                      </a:cubicBezTo>
                      <a:cubicBezTo>
                        <a:pt x="8361" y="741"/>
                        <a:pt x="8361" y="423"/>
                        <a:pt x="8361" y="0"/>
                      </a:cubicBezTo>
                      <a:cubicBezTo>
                        <a:pt x="8255" y="18521"/>
                        <a:pt x="5292" y="36407"/>
                        <a:pt x="0" y="53128"/>
                      </a:cubicBezTo>
                      <a:cubicBezTo>
                        <a:pt x="212" y="53128"/>
                        <a:pt x="423" y="53340"/>
                        <a:pt x="635" y="53446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2" name="Google Shape;12132;g3acbb144eea_1_6349">
                  <a:extLst>
                    <a:ext uri="{FF2B5EF4-FFF2-40B4-BE49-F238E27FC236}">
                      <a16:creationId xmlns:a16="http://schemas.microsoft.com/office/drawing/2014/main" id="{5BEAB23E-4E2C-3EBC-8740-10E301CA01F7}"/>
                    </a:ext>
                  </a:extLst>
                </p:cNvPr>
                <p:cNvSpPr/>
                <p:nvPr/>
              </p:nvSpPr>
              <p:spPr>
                <a:xfrm>
                  <a:off x="1184169" y="2409189"/>
                  <a:ext cx="50757" cy="6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57" h="68719" extrusionOk="0">
                      <a:moveTo>
                        <a:pt x="44132" y="64558"/>
                      </a:moveTo>
                      <a:cubicBezTo>
                        <a:pt x="56092" y="54822"/>
                        <a:pt x="51964" y="36830"/>
                        <a:pt x="30903" y="0"/>
                      </a:cubicBezTo>
                      <a:cubicBezTo>
                        <a:pt x="27305" y="9631"/>
                        <a:pt x="22860" y="18733"/>
                        <a:pt x="17674" y="27517"/>
                      </a:cubicBezTo>
                      <a:cubicBezTo>
                        <a:pt x="19791" y="31538"/>
                        <a:pt x="21590" y="35348"/>
                        <a:pt x="22966" y="38523"/>
                      </a:cubicBezTo>
                      <a:cubicBezTo>
                        <a:pt x="20532" y="36830"/>
                        <a:pt x="17780" y="34713"/>
                        <a:pt x="14711" y="32385"/>
                      </a:cubicBezTo>
                      <a:cubicBezTo>
                        <a:pt x="10266" y="39370"/>
                        <a:pt x="5398" y="46038"/>
                        <a:pt x="0" y="52387"/>
                      </a:cubicBezTo>
                      <a:cubicBezTo>
                        <a:pt x="21696" y="69215"/>
                        <a:pt x="34290" y="72602"/>
                        <a:pt x="44132" y="645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3" name="Google Shape;12133;g3acbb144eea_1_6349">
                  <a:extLst>
                    <a:ext uri="{FF2B5EF4-FFF2-40B4-BE49-F238E27FC236}">
                      <a16:creationId xmlns:a16="http://schemas.microsoft.com/office/drawing/2014/main" id="{24D37EE6-70D9-A321-666B-6BB135463483}"/>
                    </a:ext>
                  </a:extLst>
                </p:cNvPr>
                <p:cNvSpPr/>
                <p:nvPr/>
              </p:nvSpPr>
              <p:spPr>
                <a:xfrm>
                  <a:off x="1087543" y="2502958"/>
                  <a:ext cx="53869" cy="21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69" h="21695" extrusionOk="0">
                      <a:moveTo>
                        <a:pt x="22966" y="10266"/>
                      </a:moveTo>
                      <a:cubicBezTo>
                        <a:pt x="24765" y="13758"/>
                        <a:pt x="26247" y="16933"/>
                        <a:pt x="27411" y="19685"/>
                      </a:cubicBezTo>
                      <a:cubicBezTo>
                        <a:pt x="24553" y="17674"/>
                        <a:pt x="21167" y="15134"/>
                        <a:pt x="17568" y="12171"/>
                      </a:cubicBezTo>
                      <a:cubicBezTo>
                        <a:pt x="11853" y="14076"/>
                        <a:pt x="6032" y="15769"/>
                        <a:pt x="0" y="17145"/>
                      </a:cubicBezTo>
                      <a:cubicBezTo>
                        <a:pt x="12806" y="20108"/>
                        <a:pt x="26141" y="21696"/>
                        <a:pt x="39793" y="21696"/>
                      </a:cubicBezTo>
                      <a:cubicBezTo>
                        <a:pt x="44556" y="21696"/>
                        <a:pt x="49213" y="21378"/>
                        <a:pt x="53869" y="20955"/>
                      </a:cubicBezTo>
                      <a:cubicBezTo>
                        <a:pt x="52387" y="15134"/>
                        <a:pt x="49636" y="8255"/>
                        <a:pt x="45614" y="0"/>
                      </a:cubicBezTo>
                      <a:cubicBezTo>
                        <a:pt x="38417" y="3916"/>
                        <a:pt x="30692" y="7197"/>
                        <a:pt x="22966" y="10160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4" name="Google Shape;12134;g3acbb144eea_1_6349">
                  <a:extLst>
                    <a:ext uri="{FF2B5EF4-FFF2-40B4-BE49-F238E27FC236}">
                      <a16:creationId xmlns:a16="http://schemas.microsoft.com/office/drawing/2014/main" id="{37A57A0F-F17E-F669-98FB-D4F5FF84A97F}"/>
                    </a:ext>
                  </a:extLst>
                </p:cNvPr>
                <p:cNvSpPr/>
                <p:nvPr/>
              </p:nvSpPr>
              <p:spPr>
                <a:xfrm>
                  <a:off x="949324" y="2367597"/>
                  <a:ext cx="11641" cy="44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1" h="44238" extrusionOk="0">
                      <a:moveTo>
                        <a:pt x="423" y="317"/>
                      </a:moveTo>
                      <a:cubicBezTo>
                        <a:pt x="423" y="317"/>
                        <a:pt x="106" y="106"/>
                        <a:pt x="0" y="0"/>
                      </a:cubicBezTo>
                      <a:cubicBezTo>
                        <a:pt x="1588" y="15028"/>
                        <a:pt x="5292" y="29316"/>
                        <a:pt x="10372" y="42968"/>
                      </a:cubicBezTo>
                      <a:cubicBezTo>
                        <a:pt x="10795" y="43392"/>
                        <a:pt x="11218" y="43815"/>
                        <a:pt x="11642" y="44238"/>
                      </a:cubicBezTo>
                      <a:cubicBezTo>
                        <a:pt x="6138" y="30374"/>
                        <a:pt x="2328" y="15663"/>
                        <a:pt x="423" y="317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5" name="Google Shape;12135;g3acbb144eea_1_6349">
                  <a:extLst>
                    <a:ext uri="{FF2B5EF4-FFF2-40B4-BE49-F238E27FC236}">
                      <a16:creationId xmlns:a16="http://schemas.microsoft.com/office/drawing/2014/main" id="{336F5FAB-4E94-E460-30DE-685DA613C22E}"/>
                    </a:ext>
                  </a:extLst>
                </p:cNvPr>
                <p:cNvSpPr/>
                <p:nvPr/>
              </p:nvSpPr>
              <p:spPr>
                <a:xfrm>
                  <a:off x="1180147" y="2176674"/>
                  <a:ext cx="126470" cy="223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308" extrusionOk="0">
                      <a:moveTo>
                        <a:pt x="76941" y="77153"/>
                      </a:moveTo>
                      <a:cubicBezTo>
                        <a:pt x="65299" y="59267"/>
                        <a:pt x="51012" y="37465"/>
                        <a:pt x="38735" y="17357"/>
                      </a:cubicBezTo>
                      <a:cubicBezTo>
                        <a:pt x="26670" y="10160"/>
                        <a:pt x="13653" y="4233"/>
                        <a:pt x="0" y="0"/>
                      </a:cubicBezTo>
                      <a:cubicBezTo>
                        <a:pt x="11536" y="21590"/>
                        <a:pt x="30057" y="50800"/>
                        <a:pt x="56092" y="90805"/>
                      </a:cubicBezTo>
                      <a:cubicBezTo>
                        <a:pt x="78105" y="124672"/>
                        <a:pt x="109537" y="172720"/>
                        <a:pt x="119274" y="196003"/>
                      </a:cubicBezTo>
                      <a:cubicBezTo>
                        <a:pt x="101283" y="183621"/>
                        <a:pt x="68157" y="151553"/>
                        <a:pt x="41063" y="124566"/>
                      </a:cubicBezTo>
                      <a:cubicBezTo>
                        <a:pt x="44344" y="137478"/>
                        <a:pt x="46355" y="150918"/>
                        <a:pt x="46672" y="164888"/>
                      </a:cubicBezTo>
                      <a:cubicBezTo>
                        <a:pt x="80539" y="197697"/>
                        <a:pt x="102552" y="216747"/>
                        <a:pt x="118110" y="223308"/>
                      </a:cubicBezTo>
                      <a:cubicBezTo>
                        <a:pt x="123402" y="206481"/>
                        <a:pt x="126365" y="188701"/>
                        <a:pt x="126471" y="170180"/>
                      </a:cubicBezTo>
                      <a:cubicBezTo>
                        <a:pt x="126471" y="164888"/>
                        <a:pt x="126153" y="159702"/>
                        <a:pt x="125730" y="154623"/>
                      </a:cubicBezTo>
                      <a:cubicBezTo>
                        <a:pt x="114194" y="134726"/>
                        <a:pt x="98107" y="109538"/>
                        <a:pt x="77047" y="77258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6" name="Google Shape;12136;g3acbb144eea_1_6349">
                  <a:extLst>
                    <a:ext uri="{FF2B5EF4-FFF2-40B4-BE49-F238E27FC236}">
                      <a16:creationId xmlns:a16="http://schemas.microsoft.com/office/drawing/2014/main" id="{613AB8CB-1FC4-1DF4-2F9F-E6F807ED6CD3}"/>
                    </a:ext>
                  </a:extLst>
                </p:cNvPr>
                <p:cNvSpPr/>
                <p:nvPr/>
              </p:nvSpPr>
              <p:spPr>
                <a:xfrm>
                  <a:off x="1073822" y="2193594"/>
                  <a:ext cx="152997" cy="24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97" h="242900" extrusionOk="0">
                      <a:moveTo>
                        <a:pt x="90980" y="135374"/>
                      </a:moveTo>
                      <a:cubicBezTo>
                        <a:pt x="68966" y="101613"/>
                        <a:pt x="37534" y="53459"/>
                        <a:pt x="27797" y="30281"/>
                      </a:cubicBezTo>
                      <a:cubicBezTo>
                        <a:pt x="48541" y="44463"/>
                        <a:pt x="89286" y="84997"/>
                        <a:pt x="117967" y="113466"/>
                      </a:cubicBezTo>
                      <a:cubicBezTo>
                        <a:pt x="130985" y="126378"/>
                        <a:pt x="142415" y="137702"/>
                        <a:pt x="152998" y="147862"/>
                      </a:cubicBezTo>
                      <a:cubicBezTo>
                        <a:pt x="152680" y="133998"/>
                        <a:pt x="150775" y="120557"/>
                        <a:pt x="147389" y="107539"/>
                      </a:cubicBezTo>
                      <a:cubicBezTo>
                        <a:pt x="143261" y="103412"/>
                        <a:pt x="139240" y="99496"/>
                        <a:pt x="135535" y="95686"/>
                      </a:cubicBezTo>
                      <a:cubicBezTo>
                        <a:pt x="54996" y="15676"/>
                        <a:pt x="25151" y="-11100"/>
                        <a:pt x="6630" y="4034"/>
                      </a:cubicBezTo>
                      <a:cubicBezTo>
                        <a:pt x="-11890" y="19169"/>
                        <a:pt x="8112" y="53776"/>
                        <a:pt x="70130" y="148815"/>
                      </a:cubicBezTo>
                      <a:cubicBezTo>
                        <a:pt x="89180" y="177919"/>
                        <a:pt x="115004" y="217606"/>
                        <a:pt x="128021" y="242900"/>
                      </a:cubicBezTo>
                      <a:cubicBezTo>
                        <a:pt x="133207" y="234222"/>
                        <a:pt x="137652" y="225015"/>
                        <a:pt x="141250" y="215384"/>
                      </a:cubicBezTo>
                      <a:cubicBezTo>
                        <a:pt x="129609" y="195064"/>
                        <a:pt x="112993" y="168923"/>
                        <a:pt x="90874" y="135162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7" name="Google Shape;12137;g3acbb144eea_1_6349">
                  <a:extLst>
                    <a:ext uri="{FF2B5EF4-FFF2-40B4-BE49-F238E27FC236}">
                      <a16:creationId xmlns:a16="http://schemas.microsoft.com/office/drawing/2014/main" id="{5C9A52BA-735E-8132-86E1-2153E7F31E1A}"/>
                    </a:ext>
                  </a:extLst>
                </p:cNvPr>
                <p:cNvSpPr/>
                <p:nvPr/>
              </p:nvSpPr>
              <p:spPr>
                <a:xfrm>
                  <a:off x="981431" y="2268602"/>
                  <a:ext cx="217554" cy="244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54" h="244621" extrusionOk="0">
                      <a:moveTo>
                        <a:pt x="91189" y="135401"/>
                      </a:moveTo>
                      <a:cubicBezTo>
                        <a:pt x="69176" y="101641"/>
                        <a:pt x="37744" y="53592"/>
                        <a:pt x="28007" y="30309"/>
                      </a:cubicBezTo>
                      <a:cubicBezTo>
                        <a:pt x="48750" y="44596"/>
                        <a:pt x="89496" y="85025"/>
                        <a:pt x="118071" y="113494"/>
                      </a:cubicBezTo>
                      <a:cubicBezTo>
                        <a:pt x="156806" y="152017"/>
                        <a:pt x="183476" y="177841"/>
                        <a:pt x="202844" y="192869"/>
                      </a:cubicBezTo>
                      <a:cubicBezTo>
                        <a:pt x="208241" y="186519"/>
                        <a:pt x="213109" y="179851"/>
                        <a:pt x="217554" y="172866"/>
                      </a:cubicBezTo>
                      <a:cubicBezTo>
                        <a:pt x="195435" y="155298"/>
                        <a:pt x="160934" y="120902"/>
                        <a:pt x="135639" y="95820"/>
                      </a:cubicBez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89814" y="178687"/>
                        <a:pt x="116484" y="219433"/>
                        <a:pt x="129184" y="244621"/>
                      </a:cubicBezTo>
                      <a:cubicBezTo>
                        <a:pt x="137015" y="241658"/>
                        <a:pt x="144635" y="238483"/>
                        <a:pt x="151832" y="234461"/>
                      </a:cubicBezTo>
                      <a:cubicBezTo>
                        <a:pt x="141037" y="212448"/>
                        <a:pt x="121140" y="181121"/>
                        <a:pt x="91295" y="135295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38" name="Google Shape;12138;g3acbb144eea_1_6349">
                  <a:extLst>
                    <a:ext uri="{FF2B5EF4-FFF2-40B4-BE49-F238E27FC236}">
                      <a16:creationId xmlns:a16="http://schemas.microsoft.com/office/drawing/2014/main" id="{BC93F7FD-9028-D99D-D936-09E4765D6621}"/>
                    </a:ext>
                  </a:extLst>
                </p:cNvPr>
                <p:cNvSpPr/>
                <p:nvPr/>
              </p:nvSpPr>
              <p:spPr>
                <a:xfrm>
                  <a:off x="949748" y="2367915"/>
                  <a:ext cx="155363" cy="1522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63" h="152294" extrusionOk="0">
                      <a:moveTo>
                        <a:pt x="75142" y="71543"/>
                      </a:moveTo>
                      <a:cubicBezTo>
                        <a:pt x="42439" y="39052"/>
                        <a:pt x="18415" y="15558"/>
                        <a:pt x="0" y="0"/>
                      </a:cubicBezTo>
                      <a:cubicBezTo>
                        <a:pt x="1905" y="15346"/>
                        <a:pt x="5715" y="30057"/>
                        <a:pt x="11218" y="43921"/>
                      </a:cubicBezTo>
                      <a:cubicBezTo>
                        <a:pt x="27093" y="58949"/>
                        <a:pt x="43709" y="75459"/>
                        <a:pt x="57573" y="89217"/>
                      </a:cubicBezTo>
                      <a:cubicBezTo>
                        <a:pt x="80963" y="112501"/>
                        <a:pt x="99907" y="131128"/>
                        <a:pt x="115570" y="145627"/>
                      </a:cubicBezTo>
                      <a:cubicBezTo>
                        <a:pt x="122767" y="148272"/>
                        <a:pt x="130175" y="150601"/>
                        <a:pt x="137795" y="152294"/>
                      </a:cubicBezTo>
                      <a:cubicBezTo>
                        <a:pt x="143722" y="150918"/>
                        <a:pt x="149543" y="149331"/>
                        <a:pt x="155363" y="147320"/>
                      </a:cubicBezTo>
                      <a:cubicBezTo>
                        <a:pt x="133244" y="129434"/>
                        <a:pt x="99695" y="96097"/>
                        <a:pt x="75142" y="71543"/>
                      </a:cubicBezTo>
                      <a:close/>
                    </a:path>
                  </a:pathLst>
                </a:custGeom>
                <a:solidFill>
                  <a:srgbClr val="F0E7D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139" name="Google Shape;12139;g3acbb144eea_1_6349">
                <a:extLst>
                  <a:ext uri="{FF2B5EF4-FFF2-40B4-BE49-F238E27FC236}">
                    <a16:creationId xmlns:a16="http://schemas.microsoft.com/office/drawing/2014/main" id="{4C4E1AF4-F1EA-4B23-6298-2ECD543FBE91}"/>
                  </a:ext>
                </a:extLst>
              </p:cNvPr>
              <p:cNvGrpSpPr/>
              <p:nvPr/>
            </p:nvGrpSpPr>
            <p:grpSpPr>
              <a:xfrm>
                <a:off x="445240" y="2646468"/>
                <a:ext cx="368194" cy="368935"/>
                <a:chOff x="445240" y="2646468"/>
                <a:chExt cx="368194" cy="368935"/>
              </a:xfrm>
            </p:grpSpPr>
            <p:sp>
              <p:nvSpPr>
                <p:cNvPr id="12140" name="Google Shape;12140;g3acbb144eea_1_6349">
                  <a:extLst>
                    <a:ext uri="{FF2B5EF4-FFF2-40B4-BE49-F238E27FC236}">
                      <a16:creationId xmlns:a16="http://schemas.microsoft.com/office/drawing/2014/main" id="{F7314CAE-A28D-83A8-9DD6-C07238E2D375}"/>
                    </a:ext>
                  </a:extLst>
                </p:cNvPr>
                <p:cNvSpPr/>
                <p:nvPr/>
              </p:nvSpPr>
              <p:spPr>
                <a:xfrm>
                  <a:off x="586105" y="3000480"/>
                  <a:ext cx="6561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375" extrusionOk="0">
                      <a:moveTo>
                        <a:pt x="0" y="106"/>
                      </a:moveTo>
                      <a:cubicBezTo>
                        <a:pt x="2222" y="529"/>
                        <a:pt x="4339" y="952"/>
                        <a:pt x="6562" y="1376"/>
                      </a:cubicBezTo>
                      <a:cubicBezTo>
                        <a:pt x="4445" y="952"/>
                        <a:pt x="2434" y="529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1" name="Google Shape;12141;g3acbb144eea_1_6349">
                  <a:extLst>
                    <a:ext uri="{FF2B5EF4-FFF2-40B4-BE49-F238E27FC236}">
                      <a16:creationId xmlns:a16="http://schemas.microsoft.com/office/drawing/2014/main" id="{404168FF-D99A-172B-682A-DF63B435830F}"/>
                    </a:ext>
                  </a:extLst>
                </p:cNvPr>
                <p:cNvSpPr/>
                <p:nvPr/>
              </p:nvSpPr>
              <p:spPr>
                <a:xfrm>
                  <a:off x="600075" y="3002914"/>
                  <a:ext cx="7937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058" extrusionOk="0">
                      <a:moveTo>
                        <a:pt x="7938" y="1058"/>
                      </a:moveTo>
                      <a:cubicBezTo>
                        <a:pt x="5292" y="847"/>
                        <a:pt x="2646" y="423"/>
                        <a:pt x="0" y="0"/>
                      </a:cubicBezTo>
                      <a:cubicBezTo>
                        <a:pt x="2646" y="317"/>
                        <a:pt x="5292" y="741"/>
                        <a:pt x="7938" y="1058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2" name="Google Shape;12142;g3acbb144eea_1_6349">
                  <a:extLst>
                    <a:ext uri="{FF2B5EF4-FFF2-40B4-BE49-F238E27FC236}">
                      <a16:creationId xmlns:a16="http://schemas.microsoft.com/office/drawing/2014/main" id="{BFB6F82E-20A7-22FF-AE67-F0478EC18B81}"/>
                    </a:ext>
                  </a:extLst>
                </p:cNvPr>
                <p:cNvSpPr/>
                <p:nvPr/>
              </p:nvSpPr>
              <p:spPr>
                <a:xfrm>
                  <a:off x="802216" y="2841942"/>
                  <a:ext cx="634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291" extrusionOk="0">
                      <a:moveTo>
                        <a:pt x="635" y="0"/>
                      </a:moveTo>
                      <a:cubicBezTo>
                        <a:pt x="423" y="1799"/>
                        <a:pt x="212" y="3492"/>
                        <a:pt x="0" y="5292"/>
                      </a:cubicBezTo>
                      <a:cubicBezTo>
                        <a:pt x="212" y="3492"/>
                        <a:pt x="423" y="1799"/>
                        <a:pt x="63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3" name="Google Shape;12143;g3acbb144eea_1_6349">
                  <a:extLst>
                    <a:ext uri="{FF2B5EF4-FFF2-40B4-BE49-F238E27FC236}">
                      <a16:creationId xmlns:a16="http://schemas.microsoft.com/office/drawing/2014/main" id="{AB71ADD0-915A-A6A2-9E3C-2387F37020A8}"/>
                    </a:ext>
                  </a:extLst>
                </p:cNvPr>
                <p:cNvSpPr/>
                <p:nvPr/>
              </p:nvSpPr>
              <p:spPr>
                <a:xfrm>
                  <a:off x="769937" y="2921634"/>
                  <a:ext cx="5715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5" h="8360" extrusionOk="0">
                      <a:moveTo>
                        <a:pt x="5715" y="0"/>
                      </a:moveTo>
                      <a:cubicBezTo>
                        <a:pt x="3916" y="2857"/>
                        <a:pt x="2011" y="5609"/>
                        <a:pt x="0" y="8361"/>
                      </a:cubicBezTo>
                      <a:cubicBezTo>
                        <a:pt x="2011" y="5609"/>
                        <a:pt x="3810" y="2857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4" name="Google Shape;12144;g3acbb144eea_1_6349">
                  <a:extLst>
                    <a:ext uri="{FF2B5EF4-FFF2-40B4-BE49-F238E27FC236}">
                      <a16:creationId xmlns:a16="http://schemas.microsoft.com/office/drawing/2014/main" id="{0E091EEC-A14F-C736-F9AD-872C4FE427F0}"/>
                    </a:ext>
                  </a:extLst>
                </p:cNvPr>
                <p:cNvSpPr/>
                <p:nvPr/>
              </p:nvSpPr>
              <p:spPr>
                <a:xfrm>
                  <a:off x="780732" y="2907029"/>
                  <a:ext cx="328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6244" extrusionOk="0">
                      <a:moveTo>
                        <a:pt x="3281" y="0"/>
                      </a:moveTo>
                      <a:cubicBezTo>
                        <a:pt x="2223" y="2117"/>
                        <a:pt x="1164" y="4233"/>
                        <a:pt x="0" y="6244"/>
                      </a:cubicBezTo>
                      <a:cubicBezTo>
                        <a:pt x="1164" y="4233"/>
                        <a:pt x="2223" y="2117"/>
                        <a:pt x="328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5" name="Google Shape;12145;g3acbb144eea_1_6349">
                  <a:extLst>
                    <a:ext uri="{FF2B5EF4-FFF2-40B4-BE49-F238E27FC236}">
                      <a16:creationId xmlns:a16="http://schemas.microsoft.com/office/drawing/2014/main" id="{2A394C35-D306-9FC9-DFC7-2EA0DD564341}"/>
                    </a:ext>
                  </a:extLst>
                </p:cNvPr>
                <p:cNvSpPr/>
                <p:nvPr/>
              </p:nvSpPr>
              <p:spPr>
                <a:xfrm>
                  <a:off x="787823" y="2892742"/>
                  <a:ext cx="275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1" h="6456" extrusionOk="0">
                      <a:moveTo>
                        <a:pt x="2752" y="0"/>
                      </a:moveTo>
                      <a:cubicBezTo>
                        <a:pt x="1905" y="2223"/>
                        <a:pt x="952" y="4339"/>
                        <a:pt x="0" y="6456"/>
                      </a:cubicBezTo>
                      <a:cubicBezTo>
                        <a:pt x="952" y="4339"/>
                        <a:pt x="1905" y="2223"/>
                        <a:pt x="275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6" name="Google Shape;12146;g3acbb144eea_1_6349">
                  <a:extLst>
                    <a:ext uri="{FF2B5EF4-FFF2-40B4-BE49-F238E27FC236}">
                      <a16:creationId xmlns:a16="http://schemas.microsoft.com/office/drawing/2014/main" id="{6B6772CA-AB05-8B83-5A9E-33DC255D783E}"/>
                    </a:ext>
                  </a:extLst>
                </p:cNvPr>
                <p:cNvSpPr/>
                <p:nvPr/>
              </p:nvSpPr>
              <p:spPr>
                <a:xfrm>
                  <a:off x="799570" y="2858029"/>
                  <a:ext cx="1058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715" extrusionOk="0">
                      <a:moveTo>
                        <a:pt x="1058" y="0"/>
                      </a:moveTo>
                      <a:cubicBezTo>
                        <a:pt x="741" y="1905"/>
                        <a:pt x="423" y="3810"/>
                        <a:pt x="0" y="5715"/>
                      </a:cubicBezTo>
                      <a:cubicBezTo>
                        <a:pt x="423" y="3810"/>
                        <a:pt x="741" y="1905"/>
                        <a:pt x="10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7" name="Google Shape;12147;g3acbb144eea_1_6349">
                  <a:extLst>
                    <a:ext uri="{FF2B5EF4-FFF2-40B4-BE49-F238E27FC236}">
                      <a16:creationId xmlns:a16="http://schemas.microsoft.com/office/drawing/2014/main" id="{2C2E150C-A1CD-41C2-8C78-044AFA67C4C8}"/>
                    </a:ext>
                  </a:extLst>
                </p:cNvPr>
                <p:cNvSpPr/>
                <p:nvPr/>
              </p:nvSpPr>
              <p:spPr>
                <a:xfrm>
                  <a:off x="759354" y="2937509"/>
                  <a:ext cx="4974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926" extrusionOk="0">
                      <a:moveTo>
                        <a:pt x="4974" y="0"/>
                      </a:moveTo>
                      <a:cubicBezTo>
                        <a:pt x="3387" y="2011"/>
                        <a:pt x="1693" y="3916"/>
                        <a:pt x="0" y="5927"/>
                      </a:cubicBezTo>
                      <a:cubicBezTo>
                        <a:pt x="1693" y="4022"/>
                        <a:pt x="3387" y="2011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8" name="Google Shape;12148;g3acbb144eea_1_6349">
                  <a:extLst>
                    <a:ext uri="{FF2B5EF4-FFF2-40B4-BE49-F238E27FC236}">
                      <a16:creationId xmlns:a16="http://schemas.microsoft.com/office/drawing/2014/main" id="{63A3D862-3C0D-B610-0230-6E03AE063EE2}"/>
                    </a:ext>
                  </a:extLst>
                </p:cNvPr>
                <p:cNvSpPr/>
                <p:nvPr/>
              </p:nvSpPr>
              <p:spPr>
                <a:xfrm>
                  <a:off x="668655" y="2987251"/>
                  <a:ext cx="32808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8" h="11853" extrusionOk="0">
                      <a:moveTo>
                        <a:pt x="32808" y="0"/>
                      </a:moveTo>
                      <a:cubicBezTo>
                        <a:pt x="22331" y="4974"/>
                        <a:pt x="11430" y="8996"/>
                        <a:pt x="0" y="11853"/>
                      </a:cubicBezTo>
                      <a:cubicBezTo>
                        <a:pt x="11430" y="8996"/>
                        <a:pt x="22437" y="4974"/>
                        <a:pt x="3280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49" name="Google Shape;12149;g3acbb144eea_1_6349">
                  <a:extLst>
                    <a:ext uri="{FF2B5EF4-FFF2-40B4-BE49-F238E27FC236}">
                      <a16:creationId xmlns:a16="http://schemas.microsoft.com/office/drawing/2014/main" id="{F5C91D78-EB94-8E82-329E-12E5F9289C0A}"/>
                    </a:ext>
                  </a:extLst>
                </p:cNvPr>
                <p:cNvSpPr/>
                <p:nvPr/>
              </p:nvSpPr>
              <p:spPr>
                <a:xfrm>
                  <a:off x="748559" y="2948940"/>
                  <a:ext cx="5714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4" h="5820" extrusionOk="0">
                      <a:moveTo>
                        <a:pt x="5715" y="0"/>
                      </a:moveTo>
                      <a:cubicBezTo>
                        <a:pt x="3810" y="2011"/>
                        <a:pt x="1905" y="3916"/>
                        <a:pt x="0" y="5821"/>
                      </a:cubicBezTo>
                      <a:cubicBezTo>
                        <a:pt x="2011" y="3916"/>
                        <a:pt x="3810" y="2011"/>
                        <a:pt x="571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0" name="Google Shape;12150;g3acbb144eea_1_6349">
                  <a:extLst>
                    <a:ext uri="{FF2B5EF4-FFF2-40B4-BE49-F238E27FC236}">
                      <a16:creationId xmlns:a16="http://schemas.microsoft.com/office/drawing/2014/main" id="{87873F4E-1AE7-CF8C-4576-365D6085FB88}"/>
                    </a:ext>
                  </a:extLst>
                </p:cNvPr>
                <p:cNvSpPr/>
                <p:nvPr/>
              </p:nvSpPr>
              <p:spPr>
                <a:xfrm>
                  <a:off x="654579" y="2999951"/>
                  <a:ext cx="10900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0" h="2222" extrusionOk="0">
                      <a:moveTo>
                        <a:pt x="10901" y="0"/>
                      </a:moveTo>
                      <a:cubicBezTo>
                        <a:pt x="7303" y="847"/>
                        <a:pt x="3598" y="1587"/>
                        <a:pt x="0" y="2223"/>
                      </a:cubicBezTo>
                      <a:cubicBezTo>
                        <a:pt x="3704" y="1587"/>
                        <a:pt x="7303" y="847"/>
                        <a:pt x="1090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1" name="Google Shape;12151;g3acbb144eea_1_6349">
                  <a:extLst>
                    <a:ext uri="{FF2B5EF4-FFF2-40B4-BE49-F238E27FC236}">
                      <a16:creationId xmlns:a16="http://schemas.microsoft.com/office/drawing/2014/main" id="{1637C375-4962-CF4D-25C8-12BBD7510330}"/>
                    </a:ext>
                  </a:extLst>
                </p:cNvPr>
                <p:cNvSpPr/>
                <p:nvPr/>
              </p:nvSpPr>
              <p:spPr>
                <a:xfrm>
                  <a:off x="705485" y="2980584"/>
                  <a:ext cx="8678" cy="4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762" extrusionOk="0">
                      <a:moveTo>
                        <a:pt x="8678" y="0"/>
                      </a:moveTo>
                      <a:cubicBezTo>
                        <a:pt x="5821" y="1693"/>
                        <a:pt x="2963" y="3281"/>
                        <a:pt x="0" y="4762"/>
                      </a:cubicBezTo>
                      <a:cubicBezTo>
                        <a:pt x="2963" y="3281"/>
                        <a:pt x="5821" y="1693"/>
                        <a:pt x="867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2" name="Google Shape;12152;g3acbb144eea_1_6349">
                  <a:extLst>
                    <a:ext uri="{FF2B5EF4-FFF2-40B4-BE49-F238E27FC236}">
                      <a16:creationId xmlns:a16="http://schemas.microsoft.com/office/drawing/2014/main" id="{7815F3E8-195C-FA0F-DB80-750418A6D895}"/>
                    </a:ext>
                  </a:extLst>
                </p:cNvPr>
                <p:cNvSpPr/>
                <p:nvPr/>
              </p:nvSpPr>
              <p:spPr>
                <a:xfrm>
                  <a:off x="718608" y="2972646"/>
                  <a:ext cx="8149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5291" extrusionOk="0">
                      <a:moveTo>
                        <a:pt x="8149" y="0"/>
                      </a:moveTo>
                      <a:cubicBezTo>
                        <a:pt x="5503" y="1799"/>
                        <a:pt x="2752" y="3492"/>
                        <a:pt x="0" y="5292"/>
                      </a:cubicBezTo>
                      <a:cubicBezTo>
                        <a:pt x="2752" y="3598"/>
                        <a:pt x="5503" y="1905"/>
                        <a:pt x="814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3" name="Google Shape;12153;g3acbb144eea_1_6349">
                  <a:extLst>
                    <a:ext uri="{FF2B5EF4-FFF2-40B4-BE49-F238E27FC236}">
                      <a16:creationId xmlns:a16="http://schemas.microsoft.com/office/drawing/2014/main" id="{C21D740E-C9A7-7208-3520-87FEFB5C515B}"/>
                    </a:ext>
                  </a:extLst>
                </p:cNvPr>
                <p:cNvSpPr/>
                <p:nvPr/>
              </p:nvSpPr>
              <p:spPr>
                <a:xfrm>
                  <a:off x="729615" y="2959311"/>
                  <a:ext cx="1396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11218" extrusionOk="0">
                      <a:moveTo>
                        <a:pt x="13970" y="0"/>
                      </a:moveTo>
                      <a:cubicBezTo>
                        <a:pt x="9525" y="4022"/>
                        <a:pt x="4868" y="7726"/>
                        <a:pt x="0" y="11218"/>
                      </a:cubicBezTo>
                      <a:cubicBezTo>
                        <a:pt x="4868" y="7726"/>
                        <a:pt x="9525" y="3916"/>
                        <a:pt x="1397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4" name="Google Shape;12154;g3acbb144eea_1_6349">
                  <a:extLst>
                    <a:ext uri="{FF2B5EF4-FFF2-40B4-BE49-F238E27FC236}">
                      <a16:creationId xmlns:a16="http://schemas.microsoft.com/office/drawing/2014/main" id="{6C97ADD1-5DF5-BF80-9E52-7901356B9079}"/>
                    </a:ext>
                  </a:extLst>
                </p:cNvPr>
                <p:cNvSpPr/>
                <p:nvPr/>
              </p:nvSpPr>
              <p:spPr>
                <a:xfrm>
                  <a:off x="779145" y="2735580"/>
                  <a:ext cx="4974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9101" extrusionOk="0">
                      <a:moveTo>
                        <a:pt x="0" y="0"/>
                      </a:moveTo>
                      <a:cubicBezTo>
                        <a:pt x="1799" y="2963"/>
                        <a:pt x="3387" y="6032"/>
                        <a:pt x="4974" y="9102"/>
                      </a:cubicBezTo>
                      <a:cubicBezTo>
                        <a:pt x="3387" y="6032"/>
                        <a:pt x="1693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5" name="Google Shape;12155;g3acbb144eea_1_6349">
                  <a:extLst>
                    <a:ext uri="{FF2B5EF4-FFF2-40B4-BE49-F238E27FC236}">
                      <a16:creationId xmlns:a16="http://schemas.microsoft.com/office/drawing/2014/main" id="{F0604B51-7900-FA5E-6546-1B917675A22E}"/>
                    </a:ext>
                  </a:extLst>
                </p:cNvPr>
                <p:cNvSpPr/>
                <p:nvPr/>
              </p:nvSpPr>
              <p:spPr>
                <a:xfrm>
                  <a:off x="699875" y="2663295"/>
                  <a:ext cx="15980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80" h="8466" extrusionOk="0">
                      <a:moveTo>
                        <a:pt x="0" y="0"/>
                      </a:moveTo>
                      <a:cubicBezTo>
                        <a:pt x="5503" y="2540"/>
                        <a:pt x="10795" y="5398"/>
                        <a:pt x="15981" y="8467"/>
                      </a:cubicBezTo>
                      <a:cubicBezTo>
                        <a:pt x="10795" y="5398"/>
                        <a:pt x="5503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6" name="Google Shape;12156;g3acbb144eea_1_6349">
                  <a:extLst>
                    <a:ext uri="{FF2B5EF4-FFF2-40B4-BE49-F238E27FC236}">
                      <a16:creationId xmlns:a16="http://schemas.microsoft.com/office/drawing/2014/main" id="{81F6B2BD-EB31-26EF-9C74-8BE07F1BAAAF}"/>
                    </a:ext>
                  </a:extLst>
                </p:cNvPr>
                <p:cNvSpPr/>
                <p:nvPr/>
              </p:nvSpPr>
              <p:spPr>
                <a:xfrm>
                  <a:off x="657224" y="2649643"/>
                  <a:ext cx="5291" cy="1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058" extrusionOk="0">
                      <a:moveTo>
                        <a:pt x="0" y="0"/>
                      </a:moveTo>
                      <a:cubicBezTo>
                        <a:pt x="1799" y="317"/>
                        <a:pt x="3598" y="635"/>
                        <a:pt x="5292" y="1058"/>
                      </a:cubicBezTo>
                      <a:cubicBezTo>
                        <a:pt x="3493" y="635"/>
                        <a:pt x="1799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7" name="Google Shape;12157;g3acbb144eea_1_6349">
                  <a:extLst>
                    <a:ext uri="{FF2B5EF4-FFF2-40B4-BE49-F238E27FC236}">
                      <a16:creationId xmlns:a16="http://schemas.microsoft.com/office/drawing/2014/main" id="{2E91EDFB-0405-C01D-5DF4-84B67AE4FEE5}"/>
                    </a:ext>
                  </a:extLst>
                </p:cNvPr>
                <p:cNvSpPr/>
                <p:nvPr/>
              </p:nvSpPr>
              <p:spPr>
                <a:xfrm>
                  <a:off x="690668" y="2659274"/>
                  <a:ext cx="6244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2645" extrusionOk="0">
                      <a:moveTo>
                        <a:pt x="0" y="0"/>
                      </a:moveTo>
                      <a:cubicBezTo>
                        <a:pt x="2117" y="847"/>
                        <a:pt x="4233" y="1693"/>
                        <a:pt x="6244" y="2646"/>
                      </a:cubicBezTo>
                      <a:cubicBezTo>
                        <a:pt x="4127" y="1693"/>
                        <a:pt x="2117" y="84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8" name="Google Shape;12158;g3acbb144eea_1_6349">
                  <a:extLst>
                    <a:ext uri="{FF2B5EF4-FFF2-40B4-BE49-F238E27FC236}">
                      <a16:creationId xmlns:a16="http://schemas.microsoft.com/office/drawing/2014/main" id="{1116A988-710F-6754-0A0B-21D38CC1BE33}"/>
                    </a:ext>
                  </a:extLst>
                </p:cNvPr>
                <p:cNvSpPr/>
                <p:nvPr/>
              </p:nvSpPr>
              <p:spPr>
                <a:xfrm>
                  <a:off x="802110" y="2803419"/>
                  <a:ext cx="63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5503" extrusionOk="0">
                      <a:moveTo>
                        <a:pt x="0" y="0"/>
                      </a:moveTo>
                      <a:cubicBezTo>
                        <a:pt x="212" y="1799"/>
                        <a:pt x="529" y="3704"/>
                        <a:pt x="635" y="5503"/>
                      </a:cubicBezTo>
                      <a:cubicBezTo>
                        <a:pt x="423" y="3598"/>
                        <a:pt x="21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59" name="Google Shape;12159;g3acbb144eea_1_6349">
                  <a:extLst>
                    <a:ext uri="{FF2B5EF4-FFF2-40B4-BE49-F238E27FC236}">
                      <a16:creationId xmlns:a16="http://schemas.microsoft.com/office/drawing/2014/main" id="{EE82EC88-7F3C-0EC3-3E7C-D2FEB25C81FC}"/>
                    </a:ext>
                  </a:extLst>
                </p:cNvPr>
                <p:cNvSpPr/>
                <p:nvPr/>
              </p:nvSpPr>
              <p:spPr>
                <a:xfrm>
                  <a:off x="640820" y="2647314"/>
                  <a:ext cx="507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529" extrusionOk="0">
                      <a:moveTo>
                        <a:pt x="0" y="0"/>
                      </a:moveTo>
                      <a:cubicBezTo>
                        <a:pt x="1693" y="106"/>
                        <a:pt x="3387" y="423"/>
                        <a:pt x="5080" y="529"/>
                      </a:cubicBezTo>
                      <a:cubicBezTo>
                        <a:pt x="3387" y="317"/>
                        <a:pt x="1693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0" name="Google Shape;12160;g3acbb144eea_1_6349">
                  <a:extLst>
                    <a:ext uri="{FF2B5EF4-FFF2-40B4-BE49-F238E27FC236}">
                      <a16:creationId xmlns:a16="http://schemas.microsoft.com/office/drawing/2014/main" id="{52795C3C-69F9-D87F-617B-0F6C35496AFF}"/>
                    </a:ext>
                  </a:extLst>
                </p:cNvPr>
                <p:cNvSpPr/>
                <p:nvPr/>
              </p:nvSpPr>
              <p:spPr>
                <a:xfrm>
                  <a:off x="625898" y="2646468"/>
                  <a:ext cx="7937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317" extrusionOk="0">
                      <a:moveTo>
                        <a:pt x="953" y="0"/>
                      </a:moveTo>
                      <a:cubicBezTo>
                        <a:pt x="953" y="0"/>
                        <a:pt x="317" y="0"/>
                        <a:pt x="0" y="0"/>
                      </a:cubicBezTo>
                      <a:cubicBezTo>
                        <a:pt x="2646" y="0"/>
                        <a:pt x="5292" y="212"/>
                        <a:pt x="7938" y="317"/>
                      </a:cubicBezTo>
                      <a:cubicBezTo>
                        <a:pt x="5609" y="317"/>
                        <a:pt x="3281" y="0"/>
                        <a:pt x="95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1" name="Google Shape;12161;g3acbb144eea_1_6349">
                  <a:extLst>
                    <a:ext uri="{FF2B5EF4-FFF2-40B4-BE49-F238E27FC236}">
                      <a16:creationId xmlns:a16="http://schemas.microsoft.com/office/drawing/2014/main" id="{77E7B200-192E-029E-1A23-F0BA22885D8E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2857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952" extrusionOk="0">
                      <a:moveTo>
                        <a:pt x="0" y="0"/>
                      </a:moveTo>
                      <a:cubicBezTo>
                        <a:pt x="953" y="317"/>
                        <a:pt x="1905" y="635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2" name="Google Shape;12162;g3acbb144eea_1_6349">
                  <a:extLst>
                    <a:ext uri="{FF2B5EF4-FFF2-40B4-BE49-F238E27FC236}">
                      <a16:creationId xmlns:a16="http://schemas.microsoft.com/office/drawing/2014/main" id="{1846BF16-43A5-4AA9-99D1-719894B967F0}"/>
                    </a:ext>
                  </a:extLst>
                </p:cNvPr>
                <p:cNvSpPr/>
                <p:nvPr/>
              </p:nvSpPr>
              <p:spPr>
                <a:xfrm>
                  <a:off x="794384" y="2769023"/>
                  <a:ext cx="2010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244" extrusionOk="0">
                      <a:moveTo>
                        <a:pt x="0" y="0"/>
                      </a:moveTo>
                      <a:cubicBezTo>
                        <a:pt x="741" y="2116"/>
                        <a:pt x="1376" y="4127"/>
                        <a:pt x="2011" y="6244"/>
                      </a:cubicBezTo>
                      <a:cubicBezTo>
                        <a:pt x="1376" y="4127"/>
                        <a:pt x="741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3" name="Google Shape;12163;g3acbb144eea_1_6349">
                  <a:extLst>
                    <a:ext uri="{FF2B5EF4-FFF2-40B4-BE49-F238E27FC236}">
                      <a16:creationId xmlns:a16="http://schemas.microsoft.com/office/drawing/2014/main" id="{887F7660-BC5B-DD16-D52D-4F25BCDDE6CF}"/>
                    </a:ext>
                  </a:extLst>
                </p:cNvPr>
                <p:cNvSpPr/>
                <p:nvPr/>
              </p:nvSpPr>
              <p:spPr>
                <a:xfrm>
                  <a:off x="757343" y="2705735"/>
                  <a:ext cx="10265" cy="12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12488" extrusionOk="0">
                      <a:moveTo>
                        <a:pt x="0" y="0"/>
                      </a:moveTo>
                      <a:cubicBezTo>
                        <a:pt x="3598" y="4022"/>
                        <a:pt x="6985" y="8149"/>
                        <a:pt x="10266" y="12488"/>
                      </a:cubicBezTo>
                      <a:cubicBezTo>
                        <a:pt x="6985" y="8149"/>
                        <a:pt x="3598" y="40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4" name="Google Shape;12164;g3acbb144eea_1_6349">
                  <a:extLst>
                    <a:ext uri="{FF2B5EF4-FFF2-40B4-BE49-F238E27FC236}">
                      <a16:creationId xmlns:a16="http://schemas.microsoft.com/office/drawing/2014/main" id="{923EF457-F25F-52F9-86F6-F7CABB7C309D}"/>
                    </a:ext>
                  </a:extLst>
                </p:cNvPr>
                <p:cNvSpPr/>
                <p:nvPr/>
              </p:nvSpPr>
              <p:spPr>
                <a:xfrm>
                  <a:off x="799570" y="2787755"/>
                  <a:ext cx="1058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820" extrusionOk="0">
                      <a:moveTo>
                        <a:pt x="0" y="0"/>
                      </a:moveTo>
                      <a:cubicBezTo>
                        <a:pt x="423" y="1905"/>
                        <a:pt x="741" y="3810"/>
                        <a:pt x="1058" y="5821"/>
                      </a:cubicBezTo>
                      <a:cubicBezTo>
                        <a:pt x="741" y="3916"/>
                        <a:pt x="423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5" name="Google Shape;12165;g3acbb144eea_1_6349">
                  <a:extLst>
                    <a:ext uri="{FF2B5EF4-FFF2-40B4-BE49-F238E27FC236}">
                      <a16:creationId xmlns:a16="http://schemas.microsoft.com/office/drawing/2014/main" id="{8AFBA381-A1E0-B33C-815A-DB16178F5DDB}"/>
                    </a:ext>
                  </a:extLst>
                </p:cNvPr>
                <p:cNvSpPr/>
                <p:nvPr/>
              </p:nvSpPr>
              <p:spPr>
                <a:xfrm>
                  <a:off x="770043" y="2721504"/>
                  <a:ext cx="4974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7196" extrusionOk="0">
                      <a:moveTo>
                        <a:pt x="0" y="0"/>
                      </a:moveTo>
                      <a:cubicBezTo>
                        <a:pt x="1693" y="2328"/>
                        <a:pt x="3387" y="4763"/>
                        <a:pt x="4974" y="7197"/>
                      </a:cubicBezTo>
                      <a:cubicBezTo>
                        <a:pt x="3387" y="4763"/>
                        <a:pt x="1693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6" name="Google Shape;12166;g3acbb144eea_1_6349">
                  <a:extLst>
                    <a:ext uri="{FF2B5EF4-FFF2-40B4-BE49-F238E27FC236}">
                      <a16:creationId xmlns:a16="http://schemas.microsoft.com/office/drawing/2014/main" id="{2900AFE2-23EE-5CA4-737E-17B610BE0BBF}"/>
                    </a:ext>
                  </a:extLst>
                </p:cNvPr>
                <p:cNvSpPr/>
                <p:nvPr/>
              </p:nvSpPr>
              <p:spPr>
                <a:xfrm>
                  <a:off x="787400" y="2751349"/>
                  <a:ext cx="3704" cy="85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8572" extrusionOk="0">
                      <a:moveTo>
                        <a:pt x="0" y="0"/>
                      </a:moveTo>
                      <a:cubicBezTo>
                        <a:pt x="1270" y="2857"/>
                        <a:pt x="2540" y="5715"/>
                        <a:pt x="3704" y="8572"/>
                      </a:cubicBezTo>
                      <a:cubicBezTo>
                        <a:pt x="2540" y="5715"/>
                        <a:pt x="1376" y="2857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7" name="Google Shape;12167;g3acbb144eea_1_6349">
                  <a:extLst>
                    <a:ext uri="{FF2B5EF4-FFF2-40B4-BE49-F238E27FC236}">
                      <a16:creationId xmlns:a16="http://schemas.microsoft.com/office/drawing/2014/main" id="{B8F7D61C-87EC-AC2F-CBE2-49D9F25DFD31}"/>
                    </a:ext>
                  </a:extLst>
                </p:cNvPr>
                <p:cNvSpPr/>
                <p:nvPr/>
              </p:nvSpPr>
              <p:spPr>
                <a:xfrm>
                  <a:off x="639127" y="3002703"/>
                  <a:ext cx="1153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5" h="1375" extrusionOk="0">
                      <a:moveTo>
                        <a:pt x="11536" y="0"/>
                      </a:moveTo>
                      <a:cubicBezTo>
                        <a:pt x="7726" y="529"/>
                        <a:pt x="3916" y="1058"/>
                        <a:pt x="0" y="1376"/>
                      </a:cubicBezTo>
                      <a:cubicBezTo>
                        <a:pt x="3916" y="1058"/>
                        <a:pt x="7726" y="529"/>
                        <a:pt x="1153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8" name="Google Shape;12168;g3acbb144eea_1_6349">
                  <a:extLst>
                    <a:ext uri="{FF2B5EF4-FFF2-40B4-BE49-F238E27FC236}">
                      <a16:creationId xmlns:a16="http://schemas.microsoft.com/office/drawing/2014/main" id="{C01D05FD-E111-6D77-C166-B6F0E037470D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39581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81" h="31961" extrusionOk="0">
                      <a:moveTo>
                        <a:pt x="39582" y="31962"/>
                      </a:moveTo>
                      <a:cubicBezTo>
                        <a:pt x="28046" y="19473"/>
                        <a:pt x="14711" y="8784"/>
                        <a:pt x="0" y="0"/>
                      </a:cubicBezTo>
                      <a:cubicBezTo>
                        <a:pt x="14711" y="8784"/>
                        <a:pt x="28046" y="19579"/>
                        <a:pt x="39582" y="31962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69" name="Google Shape;12169;g3acbb144eea_1_6349">
                  <a:extLst>
                    <a:ext uri="{FF2B5EF4-FFF2-40B4-BE49-F238E27FC236}">
                      <a16:creationId xmlns:a16="http://schemas.microsoft.com/office/drawing/2014/main" id="{8ACE1386-2B43-529D-9EBC-25269D8167EA}"/>
                    </a:ext>
                  </a:extLst>
                </p:cNvPr>
                <p:cNvSpPr/>
                <p:nvPr/>
              </p:nvSpPr>
              <p:spPr>
                <a:xfrm>
                  <a:off x="793961" y="2877925"/>
                  <a:ext cx="1905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5503" extrusionOk="0">
                      <a:moveTo>
                        <a:pt x="0" y="5504"/>
                      </a:moveTo>
                      <a:cubicBezTo>
                        <a:pt x="635" y="3704"/>
                        <a:pt x="1376" y="1799"/>
                        <a:pt x="1905" y="0"/>
                      </a:cubicBezTo>
                      <a:cubicBezTo>
                        <a:pt x="1905" y="0"/>
                        <a:pt x="1905" y="0"/>
                        <a:pt x="1905" y="0"/>
                      </a:cubicBezTo>
                      <a:cubicBezTo>
                        <a:pt x="1376" y="1905"/>
                        <a:pt x="635" y="3704"/>
                        <a:pt x="0" y="5504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0" name="Google Shape;12170;g3acbb144eea_1_6349">
                  <a:extLst>
                    <a:ext uri="{FF2B5EF4-FFF2-40B4-BE49-F238E27FC236}">
                      <a16:creationId xmlns:a16="http://schemas.microsoft.com/office/drawing/2014/main" id="{7A1AC930-0229-FE32-F2C5-64F0EC6E2271}"/>
                    </a:ext>
                  </a:extLst>
                </p:cNvPr>
                <p:cNvSpPr/>
                <p:nvPr/>
              </p:nvSpPr>
              <p:spPr>
                <a:xfrm>
                  <a:off x="625686" y="2647103"/>
                  <a:ext cx="180340" cy="357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40" h="357822" extrusionOk="0">
                      <a:moveTo>
                        <a:pt x="13335" y="0"/>
                      </a:moveTo>
                      <a:cubicBezTo>
                        <a:pt x="13970" y="0"/>
                        <a:pt x="14605" y="106"/>
                        <a:pt x="15240" y="212"/>
                      </a:cubicBezTo>
                      <a:cubicBezTo>
                        <a:pt x="16933" y="317"/>
                        <a:pt x="18627" y="635"/>
                        <a:pt x="20320" y="741"/>
                      </a:cubicBezTo>
                      <a:cubicBezTo>
                        <a:pt x="24130" y="1164"/>
                        <a:pt x="27834" y="1799"/>
                        <a:pt x="31538" y="2434"/>
                      </a:cubicBezTo>
                      <a:cubicBezTo>
                        <a:pt x="33338" y="2752"/>
                        <a:pt x="35137" y="3069"/>
                        <a:pt x="36830" y="3493"/>
                      </a:cubicBezTo>
                      <a:cubicBezTo>
                        <a:pt x="41804" y="4551"/>
                        <a:pt x="46673" y="5821"/>
                        <a:pt x="51541" y="7303"/>
                      </a:cubicBezTo>
                      <a:cubicBezTo>
                        <a:pt x="51541" y="7303"/>
                        <a:pt x="51541" y="7303"/>
                        <a:pt x="51541" y="7303"/>
                      </a:cubicBezTo>
                      <a:cubicBezTo>
                        <a:pt x="52493" y="7620"/>
                        <a:pt x="53446" y="7938"/>
                        <a:pt x="54398" y="8255"/>
                      </a:cubicBezTo>
                      <a:cubicBezTo>
                        <a:pt x="57997" y="9419"/>
                        <a:pt x="61595" y="10689"/>
                        <a:pt x="65087" y="12171"/>
                      </a:cubicBezTo>
                      <a:cubicBezTo>
                        <a:pt x="67204" y="13018"/>
                        <a:pt x="69321" y="13864"/>
                        <a:pt x="71332" y="14817"/>
                      </a:cubicBezTo>
                      <a:cubicBezTo>
                        <a:pt x="72390" y="15240"/>
                        <a:pt x="73343" y="15769"/>
                        <a:pt x="74295" y="16298"/>
                      </a:cubicBezTo>
                      <a:cubicBezTo>
                        <a:pt x="79798" y="18838"/>
                        <a:pt x="85090" y="21696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90276" y="24765"/>
                        <a:pt x="90276" y="24765"/>
                        <a:pt x="90276" y="24765"/>
                      </a:cubicBezTo>
                      <a:cubicBezTo>
                        <a:pt x="104987" y="33549"/>
                        <a:pt x="118322" y="44238"/>
                        <a:pt x="129858" y="56727"/>
                      </a:cubicBezTo>
                      <a:cubicBezTo>
                        <a:pt x="130492" y="57362"/>
                        <a:pt x="131022" y="57997"/>
                        <a:pt x="131657" y="58738"/>
                      </a:cubicBezTo>
                      <a:cubicBezTo>
                        <a:pt x="135255" y="62759"/>
                        <a:pt x="138642" y="66887"/>
                        <a:pt x="141923" y="71226"/>
                      </a:cubicBezTo>
                      <a:cubicBezTo>
                        <a:pt x="142769" y="72284"/>
                        <a:pt x="143616" y="73448"/>
                        <a:pt x="144357" y="74507"/>
                      </a:cubicBezTo>
                      <a:cubicBezTo>
                        <a:pt x="146050" y="76835"/>
                        <a:pt x="147743" y="79269"/>
                        <a:pt x="149331" y="81703"/>
                      </a:cubicBezTo>
                      <a:cubicBezTo>
                        <a:pt x="150813" y="83926"/>
                        <a:pt x="152082" y="86254"/>
                        <a:pt x="153458" y="88477"/>
                      </a:cubicBezTo>
                      <a:cubicBezTo>
                        <a:pt x="155258" y="91440"/>
                        <a:pt x="156845" y="94509"/>
                        <a:pt x="158432" y="97578"/>
                      </a:cubicBezTo>
                      <a:cubicBezTo>
                        <a:pt x="159597" y="99801"/>
                        <a:pt x="160655" y="102023"/>
                        <a:pt x="161608" y="104246"/>
                      </a:cubicBezTo>
                      <a:cubicBezTo>
                        <a:pt x="162878" y="107103"/>
                        <a:pt x="164147" y="109961"/>
                        <a:pt x="165312" y="112818"/>
                      </a:cubicBezTo>
                      <a:cubicBezTo>
                        <a:pt x="166476" y="115782"/>
                        <a:pt x="167640" y="118851"/>
                        <a:pt x="168698" y="121920"/>
                      </a:cubicBezTo>
                      <a:cubicBezTo>
                        <a:pt x="169439" y="124037"/>
                        <a:pt x="170074" y="126048"/>
                        <a:pt x="170709" y="128164"/>
                      </a:cubicBezTo>
                      <a:cubicBezTo>
                        <a:pt x="171873" y="132186"/>
                        <a:pt x="172932" y="136313"/>
                        <a:pt x="173884" y="140547"/>
                      </a:cubicBezTo>
                      <a:cubicBezTo>
                        <a:pt x="174307" y="142452"/>
                        <a:pt x="174625" y="144357"/>
                        <a:pt x="174943" y="146368"/>
                      </a:cubicBezTo>
                      <a:cubicBezTo>
                        <a:pt x="175578" y="149648"/>
                        <a:pt x="176001" y="152929"/>
                        <a:pt x="176424" y="156316"/>
                      </a:cubicBezTo>
                      <a:cubicBezTo>
                        <a:pt x="176636" y="158115"/>
                        <a:pt x="176953" y="160020"/>
                        <a:pt x="177059" y="161819"/>
                      </a:cubicBezTo>
                      <a:lnTo>
                        <a:pt x="177059" y="161819"/>
                      </a:lnTo>
                      <a:cubicBezTo>
                        <a:pt x="177588" y="167322"/>
                        <a:pt x="177906" y="172932"/>
                        <a:pt x="177906" y="178541"/>
                      </a:cubicBezTo>
                      <a:cubicBezTo>
                        <a:pt x="177906" y="184150"/>
                        <a:pt x="177588" y="189442"/>
                        <a:pt x="177059" y="194839"/>
                      </a:cubicBezTo>
                      <a:cubicBezTo>
                        <a:pt x="176848" y="196639"/>
                        <a:pt x="176636" y="198332"/>
                        <a:pt x="176424" y="200131"/>
                      </a:cubicBezTo>
                      <a:cubicBezTo>
                        <a:pt x="176001" y="203729"/>
                        <a:pt x="175472" y="207433"/>
                        <a:pt x="174731" y="210926"/>
                      </a:cubicBezTo>
                      <a:cubicBezTo>
                        <a:pt x="174413" y="212831"/>
                        <a:pt x="174096" y="214736"/>
                        <a:pt x="173673" y="216641"/>
                      </a:cubicBezTo>
                      <a:cubicBezTo>
                        <a:pt x="172614" y="221403"/>
                        <a:pt x="171450" y="226166"/>
                        <a:pt x="170074" y="230822"/>
                      </a:cubicBezTo>
                      <a:cubicBezTo>
                        <a:pt x="169545" y="232727"/>
                        <a:pt x="168804" y="234527"/>
                        <a:pt x="168169" y="236326"/>
                      </a:cubicBezTo>
                      <a:cubicBezTo>
                        <a:pt x="167111" y="239395"/>
                        <a:pt x="166052" y="242570"/>
                        <a:pt x="164783" y="245639"/>
                      </a:cubicBezTo>
                      <a:cubicBezTo>
                        <a:pt x="163936" y="247862"/>
                        <a:pt x="162983" y="249978"/>
                        <a:pt x="162031" y="252095"/>
                      </a:cubicBezTo>
                      <a:cubicBezTo>
                        <a:pt x="160867" y="254741"/>
                        <a:pt x="159597" y="257387"/>
                        <a:pt x="158221" y="259927"/>
                      </a:cubicBezTo>
                      <a:cubicBezTo>
                        <a:pt x="157163" y="262043"/>
                        <a:pt x="156104" y="264160"/>
                        <a:pt x="154940" y="266171"/>
                      </a:cubicBezTo>
                      <a:cubicBezTo>
                        <a:pt x="153353" y="269028"/>
                        <a:pt x="151659" y="271780"/>
                        <a:pt x="149860" y="274532"/>
                      </a:cubicBezTo>
                      <a:cubicBezTo>
                        <a:pt x="148061" y="277389"/>
                        <a:pt x="146156" y="280141"/>
                        <a:pt x="144145" y="282893"/>
                      </a:cubicBezTo>
                      <a:cubicBezTo>
                        <a:pt x="142346" y="285433"/>
                        <a:pt x="140441" y="287972"/>
                        <a:pt x="138536" y="290407"/>
                      </a:cubicBezTo>
                      <a:cubicBezTo>
                        <a:pt x="136948" y="292418"/>
                        <a:pt x="135255" y="294322"/>
                        <a:pt x="133562" y="296333"/>
                      </a:cubicBezTo>
                      <a:cubicBezTo>
                        <a:pt x="131974" y="298238"/>
                        <a:pt x="130281" y="300038"/>
                        <a:pt x="128587" y="301837"/>
                      </a:cubicBezTo>
                      <a:cubicBezTo>
                        <a:pt x="126682" y="303847"/>
                        <a:pt x="124778" y="305753"/>
                        <a:pt x="122873" y="307658"/>
                      </a:cubicBezTo>
                      <a:cubicBezTo>
                        <a:pt x="121285" y="309245"/>
                        <a:pt x="119486" y="310727"/>
                        <a:pt x="117898" y="312208"/>
                      </a:cubicBezTo>
                      <a:cubicBezTo>
                        <a:pt x="113453" y="316230"/>
                        <a:pt x="108797" y="319934"/>
                        <a:pt x="103928" y="323427"/>
                      </a:cubicBezTo>
                      <a:cubicBezTo>
                        <a:pt x="102976" y="324062"/>
                        <a:pt x="102129" y="324908"/>
                        <a:pt x="101071" y="325543"/>
                      </a:cubicBezTo>
                      <a:cubicBezTo>
                        <a:pt x="98425" y="327342"/>
                        <a:pt x="95673" y="329036"/>
                        <a:pt x="92922" y="330835"/>
                      </a:cubicBezTo>
                      <a:cubicBezTo>
                        <a:pt x="91440" y="331788"/>
                        <a:pt x="89958" y="332634"/>
                        <a:pt x="88477" y="333587"/>
                      </a:cubicBezTo>
                      <a:cubicBezTo>
                        <a:pt x="85619" y="335280"/>
                        <a:pt x="82762" y="336868"/>
                        <a:pt x="79798" y="338349"/>
                      </a:cubicBezTo>
                      <a:cubicBezTo>
                        <a:pt x="78423" y="338984"/>
                        <a:pt x="77153" y="339619"/>
                        <a:pt x="75777" y="340254"/>
                      </a:cubicBezTo>
                      <a:cubicBezTo>
                        <a:pt x="65299" y="345228"/>
                        <a:pt x="54398" y="349250"/>
                        <a:pt x="42968" y="352108"/>
                      </a:cubicBezTo>
                      <a:cubicBezTo>
                        <a:pt x="41910" y="352425"/>
                        <a:pt x="40852" y="352637"/>
                        <a:pt x="39793" y="352954"/>
                      </a:cubicBezTo>
                      <a:cubicBezTo>
                        <a:pt x="36195" y="353801"/>
                        <a:pt x="32491" y="354542"/>
                        <a:pt x="28892" y="355177"/>
                      </a:cubicBezTo>
                      <a:cubicBezTo>
                        <a:pt x="27623" y="355389"/>
                        <a:pt x="26353" y="355600"/>
                        <a:pt x="24977" y="355812"/>
                      </a:cubicBezTo>
                      <a:cubicBezTo>
                        <a:pt x="21167" y="356341"/>
                        <a:pt x="17357" y="356870"/>
                        <a:pt x="13441" y="357188"/>
                      </a:cubicBezTo>
                      <a:lnTo>
                        <a:pt x="13441" y="357188"/>
                      </a:lnTo>
                      <a:cubicBezTo>
                        <a:pt x="8996" y="357505"/>
                        <a:pt x="4551" y="357822"/>
                        <a:pt x="0" y="357822"/>
                      </a:cubicBezTo>
                      <a:cubicBezTo>
                        <a:pt x="423" y="357822"/>
                        <a:pt x="741" y="357822"/>
                        <a:pt x="1164" y="357822"/>
                      </a:cubicBezTo>
                      <a:cubicBezTo>
                        <a:pt x="100118" y="357822"/>
                        <a:pt x="180340" y="277601"/>
                        <a:pt x="180340" y="178647"/>
                      </a:cubicBezTo>
                      <a:cubicBezTo>
                        <a:pt x="180340" y="79692"/>
                        <a:pt x="106574" y="6350"/>
                        <a:pt x="13335" y="10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1" name="Google Shape;12171;g3acbb144eea_1_6349">
                  <a:extLst>
                    <a:ext uri="{FF2B5EF4-FFF2-40B4-BE49-F238E27FC236}">
                      <a16:creationId xmlns:a16="http://schemas.microsoft.com/office/drawing/2014/main" id="{1365FA24-34D0-22F6-9AC3-96873829ADA9}"/>
                    </a:ext>
                  </a:extLst>
                </p:cNvPr>
                <p:cNvSpPr/>
                <p:nvPr/>
              </p:nvSpPr>
              <p:spPr>
                <a:xfrm>
                  <a:off x="451167" y="2870305"/>
                  <a:ext cx="79163" cy="10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63" h="107526" extrusionOk="0">
                      <a:moveTo>
                        <a:pt x="5609" y="17992"/>
                      </a:moveTo>
                      <a:cubicBezTo>
                        <a:pt x="3387" y="12171"/>
                        <a:pt x="1587" y="6139"/>
                        <a:pt x="0" y="0"/>
                      </a:cubicBezTo>
                      <a:cubicBezTo>
                        <a:pt x="11642" y="45297"/>
                        <a:pt x="40428" y="83503"/>
                        <a:pt x="79163" y="107527"/>
                      </a:cubicBezTo>
                      <a:cubicBezTo>
                        <a:pt x="45720" y="86783"/>
                        <a:pt x="19685" y="55351"/>
                        <a:pt x="5609" y="1788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2" name="Google Shape;12172;g3acbb144eea_1_6349">
                  <a:extLst>
                    <a:ext uri="{FF2B5EF4-FFF2-40B4-BE49-F238E27FC236}">
                      <a16:creationId xmlns:a16="http://schemas.microsoft.com/office/drawing/2014/main" id="{998E1BB2-6808-A5BA-4F4D-58F122E8E88D}"/>
                    </a:ext>
                  </a:extLst>
                </p:cNvPr>
                <p:cNvSpPr/>
                <p:nvPr/>
              </p:nvSpPr>
              <p:spPr>
                <a:xfrm>
                  <a:off x="446193" y="2841413"/>
                  <a:ext cx="317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3915" extrusionOk="0">
                      <a:moveTo>
                        <a:pt x="317" y="3916"/>
                      </a:moveTo>
                      <a:cubicBezTo>
                        <a:pt x="212" y="2646"/>
                        <a:pt x="106" y="1270"/>
                        <a:pt x="0" y="0"/>
                      </a:cubicBezTo>
                      <a:cubicBezTo>
                        <a:pt x="106" y="1270"/>
                        <a:pt x="212" y="2646"/>
                        <a:pt x="317" y="391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3" name="Google Shape;12173;g3acbb144eea_1_6349">
                  <a:extLst>
                    <a:ext uri="{FF2B5EF4-FFF2-40B4-BE49-F238E27FC236}">
                      <a16:creationId xmlns:a16="http://schemas.microsoft.com/office/drawing/2014/main" id="{4030514F-C4F5-E20A-22C8-AB64776A0A39}"/>
                    </a:ext>
                  </a:extLst>
                </p:cNvPr>
                <p:cNvSpPr/>
                <p:nvPr/>
              </p:nvSpPr>
              <p:spPr>
                <a:xfrm>
                  <a:off x="448521" y="2858240"/>
                  <a:ext cx="1587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" h="7831" extrusionOk="0">
                      <a:moveTo>
                        <a:pt x="1587" y="7832"/>
                      </a:moveTo>
                      <a:cubicBezTo>
                        <a:pt x="953" y="5292"/>
                        <a:pt x="423" y="2646"/>
                        <a:pt x="0" y="0"/>
                      </a:cubicBezTo>
                      <a:cubicBezTo>
                        <a:pt x="529" y="2646"/>
                        <a:pt x="1058" y="5186"/>
                        <a:pt x="1587" y="7832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4" name="Google Shape;12174;g3acbb144eea_1_6349">
                  <a:extLst>
                    <a:ext uri="{FF2B5EF4-FFF2-40B4-BE49-F238E27FC236}">
                      <a16:creationId xmlns:a16="http://schemas.microsoft.com/office/drawing/2014/main" id="{12BE9A62-FC0E-1595-8F48-E317FC49956B}"/>
                    </a:ext>
                  </a:extLst>
                </p:cNvPr>
                <p:cNvSpPr/>
                <p:nvPr/>
              </p:nvSpPr>
              <p:spPr>
                <a:xfrm>
                  <a:off x="582189" y="2999634"/>
                  <a:ext cx="4233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952" extrusionOk="0">
                      <a:moveTo>
                        <a:pt x="106" y="0"/>
                      </a:moveTo>
                      <a:cubicBezTo>
                        <a:pt x="1376" y="317"/>
                        <a:pt x="2646" y="741"/>
                        <a:pt x="3916" y="952"/>
                      </a:cubicBezTo>
                      <a:cubicBezTo>
                        <a:pt x="4022" y="952"/>
                        <a:pt x="4128" y="952"/>
                        <a:pt x="4233" y="952"/>
                      </a:cubicBezTo>
                      <a:cubicBezTo>
                        <a:pt x="2858" y="635"/>
                        <a:pt x="1376" y="423"/>
                        <a:pt x="0" y="10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5" name="Google Shape;12175;g3acbb144eea_1_6349">
                  <a:extLst>
                    <a:ext uri="{FF2B5EF4-FFF2-40B4-BE49-F238E27FC236}">
                      <a16:creationId xmlns:a16="http://schemas.microsoft.com/office/drawing/2014/main" id="{00F05D3B-DE88-DE1B-407A-ABD41FA9A307}"/>
                    </a:ext>
                  </a:extLst>
                </p:cNvPr>
                <p:cNvSpPr/>
                <p:nvPr/>
              </p:nvSpPr>
              <p:spPr>
                <a:xfrm>
                  <a:off x="548640" y="2987780"/>
                  <a:ext cx="30056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10900" extrusionOk="0">
                      <a:moveTo>
                        <a:pt x="0" y="0"/>
                      </a:moveTo>
                      <a:cubicBezTo>
                        <a:pt x="9631" y="4445"/>
                        <a:pt x="19579" y="8149"/>
                        <a:pt x="30057" y="10901"/>
                      </a:cubicBezTo>
                      <a:cubicBezTo>
                        <a:pt x="26035" y="9842"/>
                        <a:pt x="22013" y="8678"/>
                        <a:pt x="18097" y="7303"/>
                      </a:cubicBezTo>
                      <a:cubicBezTo>
                        <a:pt x="11959" y="5186"/>
                        <a:pt x="5927" y="2752"/>
                        <a:pt x="106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6" name="Google Shape;12176;g3acbb144eea_1_6349">
                  <a:extLst>
                    <a:ext uri="{FF2B5EF4-FFF2-40B4-BE49-F238E27FC236}">
                      <a16:creationId xmlns:a16="http://schemas.microsoft.com/office/drawing/2014/main" id="{B3E3BA19-F47F-2480-615C-5679E27F335C}"/>
                    </a:ext>
                  </a:extLst>
                </p:cNvPr>
                <p:cNvSpPr/>
                <p:nvPr/>
              </p:nvSpPr>
              <p:spPr>
                <a:xfrm>
                  <a:off x="531177" y="2978467"/>
                  <a:ext cx="16298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98" h="8784" extrusionOk="0">
                      <a:moveTo>
                        <a:pt x="16298" y="8784"/>
                      </a:moveTo>
                      <a:cubicBezTo>
                        <a:pt x="10689" y="6139"/>
                        <a:pt x="5292" y="3175"/>
                        <a:pt x="0" y="0"/>
                      </a:cubicBezTo>
                      <a:cubicBezTo>
                        <a:pt x="5292" y="3175"/>
                        <a:pt x="10689" y="6139"/>
                        <a:pt x="16298" y="8784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7" name="Google Shape;12177;g3acbb144eea_1_6349">
                  <a:extLst>
                    <a:ext uri="{FF2B5EF4-FFF2-40B4-BE49-F238E27FC236}">
                      <a16:creationId xmlns:a16="http://schemas.microsoft.com/office/drawing/2014/main" id="{DBEA29A2-0260-720C-758D-8CD06D249E8A}"/>
                    </a:ext>
                  </a:extLst>
                </p:cNvPr>
                <p:cNvSpPr/>
                <p:nvPr/>
              </p:nvSpPr>
              <p:spPr>
                <a:xfrm>
                  <a:off x="547581" y="2987251"/>
                  <a:ext cx="1058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529" extrusionOk="0">
                      <a:moveTo>
                        <a:pt x="1058" y="529"/>
                      </a:moveTo>
                      <a:cubicBezTo>
                        <a:pt x="1058" y="529"/>
                        <a:pt x="317" y="212"/>
                        <a:pt x="0" y="0"/>
                      </a:cubicBezTo>
                      <a:cubicBezTo>
                        <a:pt x="317" y="212"/>
                        <a:pt x="741" y="317"/>
                        <a:pt x="1058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8" name="Google Shape;12178;g3acbb144eea_1_6349">
                  <a:extLst>
                    <a:ext uri="{FF2B5EF4-FFF2-40B4-BE49-F238E27FC236}">
                      <a16:creationId xmlns:a16="http://schemas.microsoft.com/office/drawing/2014/main" id="{E644DD01-FA68-0C61-05F8-B4ACC7764E12}"/>
                    </a:ext>
                  </a:extLst>
                </p:cNvPr>
                <p:cNvSpPr/>
                <p:nvPr/>
              </p:nvSpPr>
              <p:spPr>
                <a:xfrm>
                  <a:off x="530330" y="2977938"/>
                  <a:ext cx="952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29" extrusionOk="0">
                      <a:moveTo>
                        <a:pt x="953" y="529"/>
                      </a:moveTo>
                      <a:cubicBezTo>
                        <a:pt x="953" y="529"/>
                        <a:pt x="317" y="106"/>
                        <a:pt x="0" y="0"/>
                      </a:cubicBezTo>
                      <a:cubicBezTo>
                        <a:pt x="317" y="212"/>
                        <a:pt x="635" y="423"/>
                        <a:pt x="953" y="52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79" name="Google Shape;12179;g3acbb144eea_1_6349">
                  <a:extLst>
                    <a:ext uri="{FF2B5EF4-FFF2-40B4-BE49-F238E27FC236}">
                      <a16:creationId xmlns:a16="http://schemas.microsoft.com/office/drawing/2014/main" id="{F1AE6D58-DAA4-3B26-F266-3DA969F67883}"/>
                    </a:ext>
                  </a:extLst>
                </p:cNvPr>
                <p:cNvSpPr/>
                <p:nvPr/>
              </p:nvSpPr>
              <p:spPr>
                <a:xfrm>
                  <a:off x="456776" y="2888297"/>
                  <a:ext cx="109855" cy="1067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855" h="106785" extrusionOk="0">
                      <a:moveTo>
                        <a:pt x="108373" y="105410"/>
                      </a:moveTo>
                      <a:cubicBezTo>
                        <a:pt x="60537" y="87842"/>
                        <a:pt x="22437" y="50694"/>
                        <a:pt x="3598" y="3492"/>
                      </a:cubicBezTo>
                      <a:cubicBezTo>
                        <a:pt x="2434" y="2328"/>
                        <a:pt x="1164" y="1164"/>
                        <a:pt x="0" y="0"/>
                      </a:cubicBezTo>
                      <a:cubicBezTo>
                        <a:pt x="13970" y="37465"/>
                        <a:pt x="40111" y="68898"/>
                        <a:pt x="73554" y="89641"/>
                      </a:cubicBezTo>
                      <a:cubicBezTo>
                        <a:pt x="73872" y="89852"/>
                        <a:pt x="74189" y="90064"/>
                        <a:pt x="74507" y="90170"/>
                      </a:cubicBezTo>
                      <a:cubicBezTo>
                        <a:pt x="79798" y="93345"/>
                        <a:pt x="85196" y="96308"/>
                        <a:pt x="90805" y="98954"/>
                      </a:cubicBezTo>
                      <a:cubicBezTo>
                        <a:pt x="91123" y="99166"/>
                        <a:pt x="91546" y="99272"/>
                        <a:pt x="91863" y="99483"/>
                      </a:cubicBezTo>
                      <a:cubicBezTo>
                        <a:pt x="97684" y="102235"/>
                        <a:pt x="103717" y="104669"/>
                        <a:pt x="109855" y="106786"/>
                      </a:cubicBezTo>
                      <a:cubicBezTo>
                        <a:pt x="109326" y="106362"/>
                        <a:pt x="108797" y="105833"/>
                        <a:pt x="108373" y="10541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0" name="Google Shape;12180;g3acbb144eea_1_6349">
                  <a:extLst>
                    <a:ext uri="{FF2B5EF4-FFF2-40B4-BE49-F238E27FC236}">
                      <a16:creationId xmlns:a16="http://schemas.microsoft.com/office/drawing/2014/main" id="{E9B8B5B1-3BEC-62AC-BB6E-0CDF6EE807F3}"/>
                    </a:ext>
                  </a:extLst>
                </p:cNvPr>
                <p:cNvSpPr/>
                <p:nvPr/>
              </p:nvSpPr>
              <p:spPr>
                <a:xfrm>
                  <a:off x="460375" y="2891789"/>
                  <a:ext cx="104775" cy="101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75" h="101917" extrusionOk="0">
                      <a:moveTo>
                        <a:pt x="0" y="0"/>
                      </a:moveTo>
                      <a:cubicBezTo>
                        <a:pt x="18733" y="47202"/>
                        <a:pt x="56938" y="84455"/>
                        <a:pt x="104775" y="101918"/>
                      </a:cubicBezTo>
                      <a:cubicBezTo>
                        <a:pt x="88582" y="87101"/>
                        <a:pt x="68792" y="67734"/>
                        <a:pt x="44027" y="43074"/>
                      </a:cubicBezTo>
                      <a:cubicBezTo>
                        <a:pt x="30903" y="29951"/>
                        <a:pt x="15134" y="14394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1" name="Google Shape;12181;g3acbb144eea_1_6349">
                  <a:extLst>
                    <a:ext uri="{FF2B5EF4-FFF2-40B4-BE49-F238E27FC236}">
                      <a16:creationId xmlns:a16="http://schemas.microsoft.com/office/drawing/2014/main" id="{FEEF1B05-977A-AFB0-9760-C2EEB3B1002C}"/>
                    </a:ext>
                  </a:extLst>
                </p:cNvPr>
                <p:cNvSpPr/>
                <p:nvPr/>
              </p:nvSpPr>
              <p:spPr>
                <a:xfrm>
                  <a:off x="586210" y="2646574"/>
                  <a:ext cx="394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5" h="4550" extrusionOk="0">
                      <a:moveTo>
                        <a:pt x="39476" y="0"/>
                      </a:moveTo>
                      <a:cubicBezTo>
                        <a:pt x="39476" y="0"/>
                        <a:pt x="38735" y="0"/>
                        <a:pt x="38312" y="0"/>
                      </a:cubicBezTo>
                      <a:cubicBezTo>
                        <a:pt x="25188" y="0"/>
                        <a:pt x="12277" y="1482"/>
                        <a:pt x="0" y="4233"/>
                      </a:cubicBezTo>
                      <a:cubicBezTo>
                        <a:pt x="423" y="4233"/>
                        <a:pt x="741" y="4445"/>
                        <a:pt x="1164" y="4551"/>
                      </a:cubicBezTo>
                      <a:cubicBezTo>
                        <a:pt x="13547" y="1799"/>
                        <a:pt x="26353" y="212"/>
                        <a:pt x="39476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2" name="Google Shape;12182;g3acbb144eea_1_6349">
                  <a:extLst>
                    <a:ext uri="{FF2B5EF4-FFF2-40B4-BE49-F238E27FC236}">
                      <a16:creationId xmlns:a16="http://schemas.microsoft.com/office/drawing/2014/main" id="{FEE22A00-70EA-526E-EB91-746EEBD99587}"/>
                    </a:ext>
                  </a:extLst>
                </p:cNvPr>
                <p:cNvSpPr/>
                <p:nvPr/>
              </p:nvSpPr>
              <p:spPr>
                <a:xfrm>
                  <a:off x="633835" y="2646891"/>
                  <a:ext cx="5185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5" h="211" extrusionOk="0">
                      <a:moveTo>
                        <a:pt x="0" y="0"/>
                      </a:moveTo>
                      <a:cubicBezTo>
                        <a:pt x="1693" y="0"/>
                        <a:pt x="3493" y="106"/>
                        <a:pt x="5186" y="212"/>
                      </a:cubicBezTo>
                      <a:cubicBezTo>
                        <a:pt x="3493" y="106"/>
                        <a:pt x="1693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3" name="Google Shape;12183;g3acbb144eea_1_6349">
                  <a:extLst>
                    <a:ext uri="{FF2B5EF4-FFF2-40B4-BE49-F238E27FC236}">
                      <a16:creationId xmlns:a16="http://schemas.microsoft.com/office/drawing/2014/main" id="{826E15B5-A6E9-8BD3-E9D7-3B128F79081E}"/>
                    </a:ext>
                  </a:extLst>
                </p:cNvPr>
                <p:cNvSpPr/>
                <p:nvPr/>
              </p:nvSpPr>
              <p:spPr>
                <a:xfrm>
                  <a:off x="624416" y="2646574"/>
                  <a:ext cx="137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10583" extrusionOk="0">
                      <a:moveTo>
                        <a:pt x="1376" y="0"/>
                      </a:moveTo>
                      <a:cubicBezTo>
                        <a:pt x="1376" y="0"/>
                        <a:pt x="529" y="0"/>
                        <a:pt x="0" y="0"/>
                      </a:cubicBezTo>
                      <a:cubicBezTo>
                        <a:pt x="423" y="0"/>
                        <a:pt x="741" y="0"/>
                        <a:pt x="1164" y="0"/>
                      </a:cubicBezTo>
                      <a:cubicBezTo>
                        <a:pt x="1164" y="0"/>
                        <a:pt x="1270" y="0"/>
                        <a:pt x="1376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4" name="Google Shape;12184;g3acbb144eea_1_6349">
                  <a:extLst>
                    <a:ext uri="{FF2B5EF4-FFF2-40B4-BE49-F238E27FC236}">
                      <a16:creationId xmlns:a16="http://schemas.microsoft.com/office/drawing/2014/main" id="{3D15D553-AB6F-678F-3C29-24D3DCE231DB}"/>
                    </a:ext>
                  </a:extLst>
                </p:cNvPr>
                <p:cNvSpPr/>
                <p:nvPr/>
              </p:nvSpPr>
              <p:spPr>
                <a:xfrm>
                  <a:off x="445346" y="2825750"/>
                  <a:ext cx="740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5663" extrusionOk="0">
                      <a:moveTo>
                        <a:pt x="741" y="15663"/>
                      </a:moveTo>
                      <a:cubicBezTo>
                        <a:pt x="317" y="10477"/>
                        <a:pt x="0" y="5292"/>
                        <a:pt x="0" y="0"/>
                      </a:cubicBezTo>
                      <a:cubicBezTo>
                        <a:pt x="0" y="5292"/>
                        <a:pt x="317" y="10477"/>
                        <a:pt x="741" y="1566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5" name="Google Shape;12185;g3acbb144eea_1_6349">
                  <a:extLst>
                    <a:ext uri="{FF2B5EF4-FFF2-40B4-BE49-F238E27FC236}">
                      <a16:creationId xmlns:a16="http://schemas.microsoft.com/office/drawing/2014/main" id="{3320E5DF-0A1A-44CB-215D-2B6E75DA32C9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6" name="Google Shape;12186;g3acbb144eea_1_6349">
                  <a:extLst>
                    <a:ext uri="{FF2B5EF4-FFF2-40B4-BE49-F238E27FC236}">
                      <a16:creationId xmlns:a16="http://schemas.microsoft.com/office/drawing/2014/main" id="{3E2ACB9A-9ADB-4890-4BDB-2AAB7DFC254C}"/>
                    </a:ext>
                  </a:extLst>
                </p:cNvPr>
                <p:cNvSpPr/>
                <p:nvPr/>
              </p:nvSpPr>
              <p:spPr>
                <a:xfrm>
                  <a:off x="662516" y="2650595"/>
                  <a:ext cx="14710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0" h="3810" extrusionOk="0">
                      <a:moveTo>
                        <a:pt x="14711" y="3810"/>
                      </a:moveTo>
                      <a:cubicBezTo>
                        <a:pt x="9948" y="2328"/>
                        <a:pt x="4974" y="1164"/>
                        <a:pt x="0" y="0"/>
                      </a:cubicBezTo>
                      <a:cubicBezTo>
                        <a:pt x="4974" y="1058"/>
                        <a:pt x="9843" y="2328"/>
                        <a:pt x="14711" y="3810"/>
                      </a:cubicBezTo>
                      <a:lnTo>
                        <a:pt x="14711" y="381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7" name="Google Shape;12187;g3acbb144eea_1_6349">
                  <a:extLst>
                    <a:ext uri="{FF2B5EF4-FFF2-40B4-BE49-F238E27FC236}">
                      <a16:creationId xmlns:a16="http://schemas.microsoft.com/office/drawing/2014/main" id="{4A029A78-A157-DA9B-646A-1501E18D1131}"/>
                    </a:ext>
                  </a:extLst>
                </p:cNvPr>
                <p:cNvSpPr/>
                <p:nvPr/>
              </p:nvSpPr>
              <p:spPr>
                <a:xfrm>
                  <a:off x="587269" y="2646468"/>
                  <a:ext cx="209232" cy="203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32" h="203835" extrusionOk="0">
                      <a:moveTo>
                        <a:pt x="0" y="4551"/>
                      </a:moveTo>
                      <a:cubicBezTo>
                        <a:pt x="65828" y="19368"/>
                        <a:pt x="117687" y="70379"/>
                        <a:pt x="134091" y="135572"/>
                      </a:cubicBezTo>
                      <a:cubicBezTo>
                        <a:pt x="160655" y="161819"/>
                        <a:pt x="191876" y="191982"/>
                        <a:pt x="209233" y="203835"/>
                      </a:cubicBezTo>
                      <a:cubicBezTo>
                        <a:pt x="199496" y="180658"/>
                        <a:pt x="168169" y="132503"/>
                        <a:pt x="146050" y="98637"/>
                      </a:cubicBezTo>
                      <a:cubicBezTo>
                        <a:pt x="120015" y="58632"/>
                        <a:pt x="101388" y="29528"/>
                        <a:pt x="89958" y="7832"/>
                      </a:cubicBezTo>
                      <a:cubicBezTo>
                        <a:pt x="85196" y="6350"/>
                        <a:pt x="80222" y="5186"/>
                        <a:pt x="75247" y="4022"/>
                      </a:cubicBezTo>
                      <a:cubicBezTo>
                        <a:pt x="73448" y="3598"/>
                        <a:pt x="71755" y="3387"/>
                        <a:pt x="69956" y="2963"/>
                      </a:cubicBezTo>
                      <a:cubicBezTo>
                        <a:pt x="66252" y="2328"/>
                        <a:pt x="62548" y="1693"/>
                        <a:pt x="58737" y="1270"/>
                      </a:cubicBezTo>
                      <a:cubicBezTo>
                        <a:pt x="57044" y="1058"/>
                        <a:pt x="55351" y="847"/>
                        <a:pt x="53657" y="741"/>
                      </a:cubicBezTo>
                      <a:cubicBezTo>
                        <a:pt x="48683" y="317"/>
                        <a:pt x="43603" y="0"/>
                        <a:pt x="38417" y="0"/>
                      </a:cubicBezTo>
                      <a:cubicBezTo>
                        <a:pt x="25188" y="0"/>
                        <a:pt x="12382" y="1693"/>
                        <a:pt x="106" y="4445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8" name="Google Shape;12188;g3acbb144eea_1_6349">
                  <a:extLst>
                    <a:ext uri="{FF2B5EF4-FFF2-40B4-BE49-F238E27FC236}">
                      <a16:creationId xmlns:a16="http://schemas.microsoft.com/office/drawing/2014/main" id="{0E3994B7-0F71-D35A-E516-39A086FFDC70}"/>
                    </a:ext>
                  </a:extLst>
                </p:cNvPr>
                <p:cNvSpPr/>
                <p:nvPr/>
              </p:nvSpPr>
              <p:spPr>
                <a:xfrm>
                  <a:off x="605155" y="2993813"/>
                  <a:ext cx="6879" cy="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9" h="6561" extrusionOk="0">
                      <a:moveTo>
                        <a:pt x="6879" y="6562"/>
                      </a:moveTo>
                      <a:cubicBezTo>
                        <a:pt x="6032" y="4657"/>
                        <a:pt x="4868" y="2328"/>
                        <a:pt x="3810" y="0"/>
                      </a:cubicBezTo>
                      <a:cubicBezTo>
                        <a:pt x="2540" y="423"/>
                        <a:pt x="1270" y="952"/>
                        <a:pt x="0" y="1376"/>
                      </a:cubicBezTo>
                      <a:cubicBezTo>
                        <a:pt x="2434" y="3281"/>
                        <a:pt x="4763" y="5080"/>
                        <a:pt x="6879" y="645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89" name="Google Shape;12189;g3acbb144eea_1_6349">
                  <a:extLst>
                    <a:ext uri="{FF2B5EF4-FFF2-40B4-BE49-F238E27FC236}">
                      <a16:creationId xmlns:a16="http://schemas.microsoft.com/office/drawing/2014/main" id="{C16A82C0-6263-3A91-C221-6742D68E5F9E}"/>
                    </a:ext>
                  </a:extLst>
                </p:cNvPr>
                <p:cNvSpPr/>
                <p:nvPr/>
              </p:nvSpPr>
              <p:spPr>
                <a:xfrm>
                  <a:off x="625580" y="2646574"/>
                  <a:ext cx="15239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39" h="740" extrusionOk="0">
                      <a:moveTo>
                        <a:pt x="15240" y="741"/>
                      </a:moveTo>
                      <a:cubicBezTo>
                        <a:pt x="14605" y="741"/>
                        <a:pt x="13970" y="529"/>
                        <a:pt x="13335" y="529"/>
                      </a:cubicBezTo>
                      <a:cubicBezTo>
                        <a:pt x="11642" y="423"/>
                        <a:pt x="9843" y="317"/>
                        <a:pt x="8149" y="317"/>
                      </a:cubicBezTo>
                      <a:cubicBezTo>
                        <a:pt x="5503" y="212"/>
                        <a:pt x="2858" y="0"/>
                        <a:pt x="212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cubicBezTo>
                        <a:pt x="5080" y="0"/>
                        <a:pt x="10160" y="317"/>
                        <a:pt x="15240" y="741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0" name="Google Shape;12190;g3acbb144eea_1_6349">
                  <a:extLst>
                    <a:ext uri="{FF2B5EF4-FFF2-40B4-BE49-F238E27FC236}">
                      <a16:creationId xmlns:a16="http://schemas.microsoft.com/office/drawing/2014/main" id="{5A2316F7-FDA3-0264-C71B-EA3685E32A91}"/>
                    </a:ext>
                  </a:extLst>
                </p:cNvPr>
                <p:cNvSpPr/>
                <p:nvPr/>
              </p:nvSpPr>
              <p:spPr>
                <a:xfrm>
                  <a:off x="699029" y="2918248"/>
                  <a:ext cx="5291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7090" extrusionOk="0">
                      <a:moveTo>
                        <a:pt x="1905" y="106"/>
                      </a:moveTo>
                      <a:cubicBezTo>
                        <a:pt x="1270" y="1164"/>
                        <a:pt x="635" y="2223"/>
                        <a:pt x="0" y="3281"/>
                      </a:cubicBezTo>
                      <a:cubicBezTo>
                        <a:pt x="1799" y="4657"/>
                        <a:pt x="3598" y="6033"/>
                        <a:pt x="5292" y="7091"/>
                      </a:cubicBezTo>
                      <a:cubicBezTo>
                        <a:pt x="4445" y="4974"/>
                        <a:pt x="3175" y="2540"/>
                        <a:pt x="2011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1" name="Google Shape;12191;g3acbb144eea_1_6349">
                  <a:extLst>
                    <a:ext uri="{FF2B5EF4-FFF2-40B4-BE49-F238E27FC236}">
                      <a16:creationId xmlns:a16="http://schemas.microsoft.com/office/drawing/2014/main" id="{A4DDE677-2517-73DE-18A1-01E8657A1B55}"/>
                    </a:ext>
                  </a:extLst>
                </p:cNvPr>
                <p:cNvSpPr/>
                <p:nvPr/>
              </p:nvSpPr>
              <p:spPr>
                <a:xfrm>
                  <a:off x="646006" y="2647949"/>
                  <a:ext cx="11218" cy="1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18" h="1693" extrusionOk="0">
                      <a:moveTo>
                        <a:pt x="0" y="0"/>
                      </a:moveTo>
                      <a:cubicBezTo>
                        <a:pt x="3810" y="423"/>
                        <a:pt x="7514" y="1058"/>
                        <a:pt x="11218" y="1693"/>
                      </a:cubicBezTo>
                      <a:cubicBezTo>
                        <a:pt x="7514" y="1058"/>
                        <a:pt x="3810" y="4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2" name="Google Shape;12192;g3acbb144eea_1_6349">
                  <a:extLst>
                    <a:ext uri="{FF2B5EF4-FFF2-40B4-BE49-F238E27FC236}">
                      <a16:creationId xmlns:a16="http://schemas.microsoft.com/office/drawing/2014/main" id="{63E128A2-7501-8DB5-F45E-C4E8433284E1}"/>
                    </a:ext>
                  </a:extLst>
                </p:cNvPr>
                <p:cNvSpPr/>
                <p:nvPr/>
              </p:nvSpPr>
              <p:spPr>
                <a:xfrm>
                  <a:off x="445240" y="2650701"/>
                  <a:ext cx="142028" cy="196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028" h="196955" extrusionOk="0">
                      <a:moveTo>
                        <a:pt x="3916" y="196956"/>
                      </a:moveTo>
                      <a:cubicBezTo>
                        <a:pt x="3069" y="189759"/>
                        <a:pt x="2434" y="182457"/>
                        <a:pt x="2434" y="174942"/>
                      </a:cubicBezTo>
                      <a:cubicBezTo>
                        <a:pt x="2434" y="89641"/>
                        <a:pt x="62124" y="18309"/>
                        <a:pt x="142028" y="317"/>
                      </a:cubicBezTo>
                      <a:cubicBezTo>
                        <a:pt x="141605" y="317"/>
                        <a:pt x="141287" y="106"/>
                        <a:pt x="140864" y="0"/>
                      </a:cubicBezTo>
                      <a:cubicBezTo>
                        <a:pt x="60325" y="17568"/>
                        <a:pt x="0" y="89218"/>
                        <a:pt x="0" y="174942"/>
                      </a:cubicBezTo>
                      <a:cubicBezTo>
                        <a:pt x="0" y="180234"/>
                        <a:pt x="317" y="185420"/>
                        <a:pt x="741" y="190606"/>
                      </a:cubicBezTo>
                      <a:cubicBezTo>
                        <a:pt x="847" y="191876"/>
                        <a:pt x="953" y="193252"/>
                        <a:pt x="1058" y="194522"/>
                      </a:cubicBezTo>
                      <a:lnTo>
                        <a:pt x="1058" y="194522"/>
                      </a:lnTo>
                      <a:cubicBezTo>
                        <a:pt x="1905" y="195262"/>
                        <a:pt x="2858" y="196109"/>
                        <a:pt x="3810" y="19685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3" name="Google Shape;12193;g3acbb144eea_1_6349">
                  <a:extLst>
                    <a:ext uri="{FF2B5EF4-FFF2-40B4-BE49-F238E27FC236}">
                      <a16:creationId xmlns:a16="http://schemas.microsoft.com/office/drawing/2014/main" id="{738C995C-2681-8702-9D31-96D479D33293}"/>
                    </a:ext>
                  </a:extLst>
                </p:cNvPr>
                <p:cNvSpPr/>
                <p:nvPr/>
              </p:nvSpPr>
              <p:spPr>
                <a:xfrm>
                  <a:off x="447674" y="2651019"/>
                  <a:ext cx="273685" cy="34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85" h="344275" extrusionOk="0">
                      <a:moveTo>
                        <a:pt x="157480" y="344276"/>
                      </a:moveTo>
                      <a:cubicBezTo>
                        <a:pt x="158750" y="343853"/>
                        <a:pt x="160020" y="343323"/>
                        <a:pt x="161290" y="342900"/>
                      </a:cubicBezTo>
                      <a:cubicBezTo>
                        <a:pt x="149225" y="318029"/>
                        <a:pt x="121391" y="275272"/>
                        <a:pt x="101177" y="244369"/>
                      </a:cubicBezTo>
                      <a:cubicBezTo>
                        <a:pt x="37888" y="147426"/>
                        <a:pt x="18944" y="114829"/>
                        <a:pt x="37571" y="99589"/>
                      </a:cubicBezTo>
                      <a:cubicBezTo>
                        <a:pt x="56198" y="84349"/>
                        <a:pt x="84349" y="109537"/>
                        <a:pt x="166370" y="191241"/>
                      </a:cubicBezTo>
                      <a:cubicBezTo>
                        <a:pt x="192722" y="217488"/>
                        <a:pt x="229341" y="253894"/>
                        <a:pt x="251248" y="270616"/>
                      </a:cubicBezTo>
                      <a:cubicBezTo>
                        <a:pt x="251883" y="269557"/>
                        <a:pt x="252518" y="268499"/>
                        <a:pt x="253153" y="267441"/>
                      </a:cubicBezTo>
                      <a:cubicBezTo>
                        <a:pt x="240983" y="242570"/>
                        <a:pt x="213360" y="200131"/>
                        <a:pt x="193252" y="169333"/>
                      </a:cubicBezTo>
                      <a:cubicBezTo>
                        <a:pt x="131233" y="74295"/>
                        <a:pt x="111125" y="39688"/>
                        <a:pt x="129752" y="24553"/>
                      </a:cubicBezTo>
                      <a:cubicBezTo>
                        <a:pt x="148273" y="9419"/>
                        <a:pt x="178118" y="36089"/>
                        <a:pt x="258657" y="116099"/>
                      </a:cubicBezTo>
                      <a:cubicBezTo>
                        <a:pt x="263419" y="120756"/>
                        <a:pt x="268499" y="125836"/>
                        <a:pt x="273685" y="131022"/>
                      </a:cubicBezTo>
                      <a:cubicBezTo>
                        <a:pt x="257387" y="65828"/>
                        <a:pt x="205423" y="14817"/>
                        <a:pt x="139594" y="0"/>
                      </a:cubicBezTo>
                      <a:cubicBezTo>
                        <a:pt x="59690" y="17992"/>
                        <a:pt x="0" y="89323"/>
                        <a:pt x="0" y="174625"/>
                      </a:cubicBezTo>
                      <a:cubicBezTo>
                        <a:pt x="0" y="182139"/>
                        <a:pt x="635" y="189442"/>
                        <a:pt x="1482" y="196638"/>
                      </a:cubicBezTo>
                      <a:cubicBezTo>
                        <a:pt x="19579" y="212196"/>
                        <a:pt x="42862" y="234950"/>
                        <a:pt x="74295" y="266171"/>
                      </a:cubicBezTo>
                      <a:cubicBezTo>
                        <a:pt x="100013" y="291782"/>
                        <a:pt x="135467" y="327025"/>
                        <a:pt x="157480" y="344276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4" name="Google Shape;12194;g3acbb144eea_1_6349">
                  <a:extLst>
                    <a:ext uri="{FF2B5EF4-FFF2-40B4-BE49-F238E27FC236}">
                      <a16:creationId xmlns:a16="http://schemas.microsoft.com/office/drawing/2014/main" id="{EBEA0799-728E-3E5B-148E-C81E7DE71AB1}"/>
                    </a:ext>
                  </a:extLst>
                </p:cNvPr>
                <p:cNvSpPr/>
                <p:nvPr/>
              </p:nvSpPr>
              <p:spPr>
                <a:xfrm>
                  <a:off x="716068" y="2671868"/>
                  <a:ext cx="86783" cy="137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3" h="137054" extrusionOk="0">
                      <a:moveTo>
                        <a:pt x="38100" y="59690"/>
                      </a:moveTo>
                      <a:cubicBezTo>
                        <a:pt x="59161" y="91969"/>
                        <a:pt x="75247" y="117051"/>
                        <a:pt x="86783" y="137054"/>
                      </a:cubicBezTo>
                      <a:lnTo>
                        <a:pt x="86783" y="137054"/>
                      </a:lnTo>
                      <a:cubicBezTo>
                        <a:pt x="86572" y="135149"/>
                        <a:pt x="86360" y="133350"/>
                        <a:pt x="86148" y="131551"/>
                      </a:cubicBezTo>
                      <a:cubicBezTo>
                        <a:pt x="85725" y="128270"/>
                        <a:pt x="85196" y="124883"/>
                        <a:pt x="84667" y="121603"/>
                      </a:cubicBezTo>
                      <a:cubicBezTo>
                        <a:pt x="84349" y="119697"/>
                        <a:pt x="84032" y="117686"/>
                        <a:pt x="83608" y="115782"/>
                      </a:cubicBezTo>
                      <a:cubicBezTo>
                        <a:pt x="82656" y="111548"/>
                        <a:pt x="81597" y="107527"/>
                        <a:pt x="80433" y="103399"/>
                      </a:cubicBezTo>
                      <a:cubicBezTo>
                        <a:pt x="79798" y="101282"/>
                        <a:pt x="79163" y="99166"/>
                        <a:pt x="78422" y="97155"/>
                      </a:cubicBezTo>
                      <a:cubicBezTo>
                        <a:pt x="77364" y="94086"/>
                        <a:pt x="76306" y="91017"/>
                        <a:pt x="75036" y="88053"/>
                      </a:cubicBezTo>
                      <a:cubicBezTo>
                        <a:pt x="73872" y="85196"/>
                        <a:pt x="72707" y="82338"/>
                        <a:pt x="71332" y="79481"/>
                      </a:cubicBezTo>
                      <a:cubicBezTo>
                        <a:pt x="70273" y="77258"/>
                        <a:pt x="69215" y="75036"/>
                        <a:pt x="68157" y="72813"/>
                      </a:cubicBezTo>
                      <a:cubicBezTo>
                        <a:pt x="66569" y="69744"/>
                        <a:pt x="64876" y="66675"/>
                        <a:pt x="63182" y="63712"/>
                      </a:cubicBezTo>
                      <a:cubicBezTo>
                        <a:pt x="61807" y="61383"/>
                        <a:pt x="60537" y="59161"/>
                        <a:pt x="59055" y="56938"/>
                      </a:cubicBezTo>
                      <a:cubicBezTo>
                        <a:pt x="57467" y="54504"/>
                        <a:pt x="55774" y="52070"/>
                        <a:pt x="54081" y="49742"/>
                      </a:cubicBezTo>
                      <a:cubicBezTo>
                        <a:pt x="53234" y="48577"/>
                        <a:pt x="52387" y="47519"/>
                        <a:pt x="51647" y="46461"/>
                      </a:cubicBezTo>
                      <a:cubicBezTo>
                        <a:pt x="48366" y="42122"/>
                        <a:pt x="44979" y="37994"/>
                        <a:pt x="41381" y="33972"/>
                      </a:cubicBezTo>
                      <a:cubicBezTo>
                        <a:pt x="40746" y="33337"/>
                        <a:pt x="40217" y="32702"/>
                        <a:pt x="39582" y="31962"/>
                      </a:cubicBezTo>
                      <a:cubicBezTo>
                        <a:pt x="28046" y="19579"/>
                        <a:pt x="14711" y="878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277" y="20108"/>
                        <a:pt x="26564" y="41910"/>
                        <a:pt x="38206" y="59796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5" name="Google Shape;12195;g3acbb144eea_1_6349">
                  <a:extLst>
                    <a:ext uri="{FF2B5EF4-FFF2-40B4-BE49-F238E27FC236}">
                      <a16:creationId xmlns:a16="http://schemas.microsoft.com/office/drawing/2014/main" id="{28627C21-2A2A-6AC6-EF63-E554B541A760}"/>
                    </a:ext>
                  </a:extLst>
                </p:cNvPr>
                <p:cNvSpPr/>
                <p:nvPr/>
              </p:nvSpPr>
              <p:spPr>
                <a:xfrm>
                  <a:off x="767609" y="2718223"/>
                  <a:ext cx="2434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4" h="3280" extrusionOk="0">
                      <a:moveTo>
                        <a:pt x="0" y="0"/>
                      </a:moveTo>
                      <a:cubicBezTo>
                        <a:pt x="847" y="1058"/>
                        <a:pt x="1693" y="2222"/>
                        <a:pt x="2434" y="3281"/>
                      </a:cubicBezTo>
                      <a:cubicBezTo>
                        <a:pt x="1588" y="2117"/>
                        <a:pt x="741" y="105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6" name="Google Shape;12196;g3acbb144eea_1_6349">
                  <a:extLst>
                    <a:ext uri="{FF2B5EF4-FFF2-40B4-BE49-F238E27FC236}">
                      <a16:creationId xmlns:a16="http://schemas.microsoft.com/office/drawing/2014/main" id="{C3AD4388-058C-D61C-766A-E3DC3640925A}"/>
                    </a:ext>
                  </a:extLst>
                </p:cNvPr>
                <p:cNvSpPr/>
                <p:nvPr/>
              </p:nvSpPr>
              <p:spPr>
                <a:xfrm>
                  <a:off x="800629" y="2793470"/>
                  <a:ext cx="1481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9948" extrusionOk="0">
                      <a:moveTo>
                        <a:pt x="0" y="0"/>
                      </a:moveTo>
                      <a:cubicBezTo>
                        <a:pt x="635" y="3281"/>
                        <a:pt x="1058" y="6562"/>
                        <a:pt x="1482" y="9948"/>
                      </a:cubicBezTo>
                      <a:cubicBezTo>
                        <a:pt x="1058" y="6667"/>
                        <a:pt x="529" y="328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7" name="Google Shape;12197;g3acbb144eea_1_6349">
                  <a:extLst>
                    <a:ext uri="{FF2B5EF4-FFF2-40B4-BE49-F238E27FC236}">
                      <a16:creationId xmlns:a16="http://schemas.microsoft.com/office/drawing/2014/main" id="{E6592DF5-50D7-55C6-2D83-2242425570EB}"/>
                    </a:ext>
                  </a:extLst>
                </p:cNvPr>
                <p:cNvSpPr/>
                <p:nvPr/>
              </p:nvSpPr>
              <p:spPr>
                <a:xfrm>
                  <a:off x="784119" y="2744681"/>
                  <a:ext cx="3175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6667" extrusionOk="0">
                      <a:moveTo>
                        <a:pt x="0" y="0"/>
                      </a:moveTo>
                      <a:cubicBezTo>
                        <a:pt x="1164" y="2222"/>
                        <a:pt x="2223" y="4445"/>
                        <a:pt x="3175" y="6668"/>
                      </a:cubicBezTo>
                      <a:cubicBezTo>
                        <a:pt x="2117" y="4445"/>
                        <a:pt x="1058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8" name="Google Shape;12198;g3acbb144eea_1_6349">
                  <a:extLst>
                    <a:ext uri="{FF2B5EF4-FFF2-40B4-BE49-F238E27FC236}">
                      <a16:creationId xmlns:a16="http://schemas.microsoft.com/office/drawing/2014/main" id="{16F22428-283E-4D6F-C0AB-89CC037556FC}"/>
                    </a:ext>
                  </a:extLst>
                </p:cNvPr>
                <p:cNvSpPr/>
                <p:nvPr/>
              </p:nvSpPr>
              <p:spPr>
                <a:xfrm>
                  <a:off x="755544" y="2703829"/>
                  <a:ext cx="1799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2010" extrusionOk="0">
                      <a:moveTo>
                        <a:pt x="0" y="0"/>
                      </a:moveTo>
                      <a:cubicBezTo>
                        <a:pt x="635" y="635"/>
                        <a:pt x="1164" y="1270"/>
                        <a:pt x="1799" y="2011"/>
                      </a:cubicBezTo>
                      <a:cubicBezTo>
                        <a:pt x="1164" y="1376"/>
                        <a:pt x="635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99" name="Google Shape;12199;g3acbb144eea_1_6349">
                  <a:extLst>
                    <a:ext uri="{FF2B5EF4-FFF2-40B4-BE49-F238E27FC236}">
                      <a16:creationId xmlns:a16="http://schemas.microsoft.com/office/drawing/2014/main" id="{5A1ECB1D-FBEF-D428-D910-7ECA0173CECE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0" name="Google Shape;12200;g3acbb144eea_1_6349">
                  <a:extLst>
                    <a:ext uri="{FF2B5EF4-FFF2-40B4-BE49-F238E27FC236}">
                      <a16:creationId xmlns:a16="http://schemas.microsoft.com/office/drawing/2014/main" id="{B2763E32-4C7C-128D-8838-359CF39CE6B8}"/>
                    </a:ext>
                  </a:extLst>
                </p:cNvPr>
                <p:cNvSpPr/>
                <p:nvPr/>
              </p:nvSpPr>
              <p:spPr>
                <a:xfrm>
                  <a:off x="775017" y="2728700"/>
                  <a:ext cx="4127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6773" extrusionOk="0">
                      <a:moveTo>
                        <a:pt x="0" y="0"/>
                      </a:moveTo>
                      <a:cubicBezTo>
                        <a:pt x="1482" y="2223"/>
                        <a:pt x="2752" y="4551"/>
                        <a:pt x="4127" y="6773"/>
                      </a:cubicBezTo>
                      <a:cubicBezTo>
                        <a:pt x="2752" y="4445"/>
                        <a:pt x="1482" y="222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1" name="Google Shape;12201;g3acbb144eea_1_6349">
                  <a:extLst>
                    <a:ext uri="{FF2B5EF4-FFF2-40B4-BE49-F238E27FC236}">
                      <a16:creationId xmlns:a16="http://schemas.microsoft.com/office/drawing/2014/main" id="{4EBED141-2CC8-0F5C-099A-8EC028FF1EFF}"/>
                    </a:ext>
                  </a:extLst>
                </p:cNvPr>
                <p:cNvSpPr/>
                <p:nvPr/>
              </p:nvSpPr>
              <p:spPr>
                <a:xfrm>
                  <a:off x="790998" y="2759921"/>
                  <a:ext cx="3386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101" extrusionOk="0">
                      <a:moveTo>
                        <a:pt x="0" y="0"/>
                      </a:moveTo>
                      <a:cubicBezTo>
                        <a:pt x="1164" y="2963"/>
                        <a:pt x="2328" y="6033"/>
                        <a:pt x="3387" y="9102"/>
                      </a:cubicBezTo>
                      <a:cubicBezTo>
                        <a:pt x="2328" y="6033"/>
                        <a:pt x="1270" y="2963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2" name="Google Shape;12202;g3acbb144eea_1_6349">
                  <a:extLst>
                    <a:ext uri="{FF2B5EF4-FFF2-40B4-BE49-F238E27FC236}">
                      <a16:creationId xmlns:a16="http://schemas.microsoft.com/office/drawing/2014/main" id="{2243E82D-0831-9B0C-90B8-9525FF2782B1}"/>
                    </a:ext>
                  </a:extLst>
                </p:cNvPr>
                <p:cNvSpPr/>
                <p:nvPr/>
              </p:nvSpPr>
              <p:spPr>
                <a:xfrm>
                  <a:off x="796395" y="2775373"/>
                  <a:ext cx="3175" cy="12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382" extrusionOk="0">
                      <a:moveTo>
                        <a:pt x="0" y="0"/>
                      </a:moveTo>
                      <a:cubicBezTo>
                        <a:pt x="1164" y="4022"/>
                        <a:pt x="2328" y="8149"/>
                        <a:pt x="3175" y="12383"/>
                      </a:cubicBezTo>
                      <a:cubicBezTo>
                        <a:pt x="2222" y="8149"/>
                        <a:pt x="1164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3" name="Google Shape;12203;g3acbb144eea_1_6349">
                  <a:extLst>
                    <a:ext uri="{FF2B5EF4-FFF2-40B4-BE49-F238E27FC236}">
                      <a16:creationId xmlns:a16="http://schemas.microsoft.com/office/drawing/2014/main" id="{99D24230-D9AB-BDC1-1904-549D763EFAB9}"/>
                    </a:ext>
                  </a:extLst>
                </p:cNvPr>
                <p:cNvSpPr/>
                <p:nvPr/>
              </p:nvSpPr>
              <p:spPr>
                <a:xfrm>
                  <a:off x="715962" y="2671868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4" name="Google Shape;12204;g3acbb144eea_1_6349">
                  <a:extLst>
                    <a:ext uri="{FF2B5EF4-FFF2-40B4-BE49-F238E27FC236}">
                      <a16:creationId xmlns:a16="http://schemas.microsoft.com/office/drawing/2014/main" id="{43089CDF-6B62-8B1A-4CD3-9750C5B00D79}"/>
                    </a:ext>
                  </a:extLst>
                </p:cNvPr>
                <p:cNvSpPr/>
                <p:nvPr/>
              </p:nvSpPr>
              <p:spPr>
                <a:xfrm>
                  <a:off x="665480" y="2999105"/>
                  <a:ext cx="3174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846" extrusionOk="0">
                      <a:moveTo>
                        <a:pt x="3175" y="0"/>
                      </a:moveTo>
                      <a:cubicBezTo>
                        <a:pt x="2117" y="317"/>
                        <a:pt x="1058" y="529"/>
                        <a:pt x="0" y="847"/>
                      </a:cubicBezTo>
                      <a:cubicBezTo>
                        <a:pt x="1058" y="635"/>
                        <a:pt x="2117" y="317"/>
                        <a:pt x="317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5" name="Google Shape;12205;g3acbb144eea_1_6349">
                  <a:extLst>
                    <a:ext uri="{FF2B5EF4-FFF2-40B4-BE49-F238E27FC236}">
                      <a16:creationId xmlns:a16="http://schemas.microsoft.com/office/drawing/2014/main" id="{00DC770C-8CA6-DEBC-5D74-00A4BBCAD166}"/>
                    </a:ext>
                  </a:extLst>
                </p:cNvPr>
                <p:cNvSpPr/>
                <p:nvPr/>
              </p:nvSpPr>
              <p:spPr>
                <a:xfrm>
                  <a:off x="754274" y="2943436"/>
                  <a:ext cx="4974" cy="5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5503" extrusionOk="0">
                      <a:moveTo>
                        <a:pt x="4974" y="0"/>
                      </a:moveTo>
                      <a:cubicBezTo>
                        <a:pt x="3387" y="1905"/>
                        <a:pt x="1693" y="3704"/>
                        <a:pt x="0" y="5504"/>
                      </a:cubicBezTo>
                      <a:cubicBezTo>
                        <a:pt x="1693" y="3704"/>
                        <a:pt x="3387" y="1905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6" name="Google Shape;12206;g3acbb144eea_1_6349">
                  <a:extLst>
                    <a:ext uri="{FF2B5EF4-FFF2-40B4-BE49-F238E27FC236}">
                      <a16:creationId xmlns:a16="http://schemas.microsoft.com/office/drawing/2014/main" id="{C953CDCB-1E8B-DB35-E8F8-D106D4DCC552}"/>
                    </a:ext>
                  </a:extLst>
                </p:cNvPr>
                <p:cNvSpPr/>
                <p:nvPr/>
              </p:nvSpPr>
              <p:spPr>
                <a:xfrm>
                  <a:off x="701463" y="2985346"/>
                  <a:ext cx="4021" cy="1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905" extrusionOk="0">
                      <a:moveTo>
                        <a:pt x="4022" y="0"/>
                      </a:moveTo>
                      <a:cubicBezTo>
                        <a:pt x="2646" y="635"/>
                        <a:pt x="1376" y="1270"/>
                        <a:pt x="0" y="1905"/>
                      </a:cubicBezTo>
                      <a:cubicBezTo>
                        <a:pt x="1376" y="1270"/>
                        <a:pt x="2752" y="635"/>
                        <a:pt x="4022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7" name="Google Shape;12207;g3acbb144eea_1_6349">
                  <a:extLst>
                    <a:ext uri="{FF2B5EF4-FFF2-40B4-BE49-F238E27FC236}">
                      <a16:creationId xmlns:a16="http://schemas.microsoft.com/office/drawing/2014/main" id="{ADECA1AF-1026-5254-3B49-261DE79D5713}"/>
                    </a:ext>
                  </a:extLst>
                </p:cNvPr>
                <p:cNvSpPr/>
                <p:nvPr/>
              </p:nvSpPr>
              <p:spPr>
                <a:xfrm>
                  <a:off x="743585" y="2954760"/>
                  <a:ext cx="4974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4550" extrusionOk="0">
                      <a:moveTo>
                        <a:pt x="4974" y="0"/>
                      </a:moveTo>
                      <a:cubicBezTo>
                        <a:pt x="3387" y="1587"/>
                        <a:pt x="1588" y="3069"/>
                        <a:pt x="0" y="4551"/>
                      </a:cubicBezTo>
                      <a:cubicBezTo>
                        <a:pt x="1693" y="3069"/>
                        <a:pt x="3387" y="1587"/>
                        <a:pt x="4974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8" name="Google Shape;12208;g3acbb144eea_1_6349">
                  <a:extLst>
                    <a:ext uri="{FF2B5EF4-FFF2-40B4-BE49-F238E27FC236}">
                      <a16:creationId xmlns:a16="http://schemas.microsoft.com/office/drawing/2014/main" id="{280FB074-2ECF-DF2A-9186-BD2E80AA9E67}"/>
                    </a:ext>
                  </a:extLst>
                </p:cNvPr>
                <p:cNvSpPr/>
                <p:nvPr/>
              </p:nvSpPr>
              <p:spPr>
                <a:xfrm>
                  <a:off x="726757" y="2970529"/>
                  <a:ext cx="2857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2116" extrusionOk="0">
                      <a:moveTo>
                        <a:pt x="2858" y="0"/>
                      </a:moveTo>
                      <a:cubicBezTo>
                        <a:pt x="1905" y="635"/>
                        <a:pt x="1058" y="1482"/>
                        <a:pt x="0" y="2117"/>
                      </a:cubicBezTo>
                      <a:cubicBezTo>
                        <a:pt x="953" y="1482"/>
                        <a:pt x="1905" y="741"/>
                        <a:pt x="2858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09" name="Google Shape;12209;g3acbb144eea_1_6349">
                  <a:extLst>
                    <a:ext uri="{FF2B5EF4-FFF2-40B4-BE49-F238E27FC236}">
                      <a16:creationId xmlns:a16="http://schemas.microsoft.com/office/drawing/2014/main" id="{37AA07D4-F0A9-7676-8233-522ECBB54CD7}"/>
                    </a:ext>
                  </a:extLst>
                </p:cNvPr>
                <p:cNvSpPr/>
                <p:nvPr/>
              </p:nvSpPr>
              <p:spPr>
                <a:xfrm>
                  <a:off x="639127" y="300407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0" name="Google Shape;12210;g3acbb144eea_1_6349">
                  <a:extLst>
                    <a:ext uri="{FF2B5EF4-FFF2-40B4-BE49-F238E27FC236}">
                      <a16:creationId xmlns:a16="http://schemas.microsoft.com/office/drawing/2014/main" id="{5A5B7F32-61BA-6AFD-4CC9-BA4A48CFEDE0}"/>
                    </a:ext>
                  </a:extLst>
                </p:cNvPr>
                <p:cNvSpPr/>
                <p:nvPr/>
              </p:nvSpPr>
              <p:spPr>
                <a:xfrm>
                  <a:off x="631719" y="2822045"/>
                  <a:ext cx="164041" cy="18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1" h="182245" extrusionOk="0">
                      <a:moveTo>
                        <a:pt x="95038" y="106"/>
                      </a:moveTo>
                      <a:cubicBezTo>
                        <a:pt x="95038" y="1270"/>
                        <a:pt x="95250" y="2434"/>
                        <a:pt x="95250" y="3704"/>
                      </a:cubicBezTo>
                      <a:cubicBezTo>
                        <a:pt x="95250" y="26776"/>
                        <a:pt x="90699" y="48789"/>
                        <a:pt x="82762" y="69004"/>
                      </a:cubicBezTo>
                      <a:cubicBezTo>
                        <a:pt x="101812" y="103188"/>
                        <a:pt x="105198" y="120121"/>
                        <a:pt x="93663" y="129540"/>
                      </a:cubicBezTo>
                      <a:cubicBezTo>
                        <a:pt x="84243" y="137160"/>
                        <a:pt x="72390" y="134514"/>
                        <a:pt x="52493" y="119697"/>
                      </a:cubicBezTo>
                      <a:cubicBezTo>
                        <a:pt x="37888" y="136948"/>
                        <a:pt x="20108" y="151342"/>
                        <a:pt x="0" y="162031"/>
                      </a:cubicBezTo>
                      <a:cubicBezTo>
                        <a:pt x="3704" y="169968"/>
                        <a:pt x="6244" y="176636"/>
                        <a:pt x="7408" y="182245"/>
                      </a:cubicBezTo>
                      <a:lnTo>
                        <a:pt x="7408" y="182245"/>
                      </a:lnTo>
                      <a:cubicBezTo>
                        <a:pt x="11324" y="181928"/>
                        <a:pt x="15134" y="181398"/>
                        <a:pt x="18944" y="180869"/>
                      </a:cubicBezTo>
                      <a:cubicBezTo>
                        <a:pt x="20214" y="180658"/>
                        <a:pt x="21484" y="180446"/>
                        <a:pt x="22860" y="180234"/>
                      </a:cubicBezTo>
                      <a:cubicBezTo>
                        <a:pt x="26564" y="179599"/>
                        <a:pt x="30163" y="178858"/>
                        <a:pt x="33761" y="178012"/>
                      </a:cubicBezTo>
                      <a:cubicBezTo>
                        <a:pt x="34819" y="177800"/>
                        <a:pt x="35878" y="177483"/>
                        <a:pt x="36936" y="177165"/>
                      </a:cubicBezTo>
                      <a:cubicBezTo>
                        <a:pt x="48366" y="174308"/>
                        <a:pt x="59373" y="170286"/>
                        <a:pt x="69744" y="165312"/>
                      </a:cubicBezTo>
                      <a:cubicBezTo>
                        <a:pt x="71120" y="164677"/>
                        <a:pt x="72496" y="164042"/>
                        <a:pt x="73766" y="163407"/>
                      </a:cubicBezTo>
                      <a:cubicBezTo>
                        <a:pt x="76729" y="161925"/>
                        <a:pt x="79587" y="160337"/>
                        <a:pt x="82444" y="158644"/>
                      </a:cubicBezTo>
                      <a:cubicBezTo>
                        <a:pt x="83926" y="157798"/>
                        <a:pt x="85408" y="156845"/>
                        <a:pt x="86889" y="155893"/>
                      </a:cubicBezTo>
                      <a:cubicBezTo>
                        <a:pt x="89641" y="154199"/>
                        <a:pt x="92392" y="152506"/>
                        <a:pt x="95038" y="150601"/>
                      </a:cubicBezTo>
                      <a:cubicBezTo>
                        <a:pt x="95991" y="149966"/>
                        <a:pt x="96943" y="149225"/>
                        <a:pt x="97896" y="148484"/>
                      </a:cubicBezTo>
                      <a:cubicBezTo>
                        <a:pt x="102764" y="144992"/>
                        <a:pt x="107421" y="141182"/>
                        <a:pt x="111866" y="137266"/>
                      </a:cubicBezTo>
                      <a:cubicBezTo>
                        <a:pt x="113559" y="135784"/>
                        <a:pt x="115253" y="134303"/>
                        <a:pt x="116840" y="132715"/>
                      </a:cubicBezTo>
                      <a:cubicBezTo>
                        <a:pt x="118851" y="130810"/>
                        <a:pt x="120650" y="128905"/>
                        <a:pt x="122555" y="126894"/>
                      </a:cubicBezTo>
                      <a:cubicBezTo>
                        <a:pt x="124248" y="125095"/>
                        <a:pt x="125942" y="123296"/>
                        <a:pt x="127529" y="121391"/>
                      </a:cubicBezTo>
                      <a:cubicBezTo>
                        <a:pt x="129223" y="119486"/>
                        <a:pt x="130916" y="117475"/>
                        <a:pt x="132503" y="115464"/>
                      </a:cubicBezTo>
                      <a:cubicBezTo>
                        <a:pt x="134514" y="113030"/>
                        <a:pt x="136313" y="110490"/>
                        <a:pt x="138112" y="107950"/>
                      </a:cubicBezTo>
                      <a:cubicBezTo>
                        <a:pt x="140123" y="105198"/>
                        <a:pt x="141923" y="102447"/>
                        <a:pt x="143828" y="99589"/>
                      </a:cubicBezTo>
                      <a:cubicBezTo>
                        <a:pt x="145627" y="96837"/>
                        <a:pt x="147320" y="94086"/>
                        <a:pt x="148908" y="91228"/>
                      </a:cubicBezTo>
                      <a:cubicBezTo>
                        <a:pt x="150072" y="89217"/>
                        <a:pt x="151130" y="87101"/>
                        <a:pt x="152188" y="84984"/>
                      </a:cubicBezTo>
                      <a:cubicBezTo>
                        <a:pt x="153458" y="82444"/>
                        <a:pt x="154728" y="79798"/>
                        <a:pt x="155998" y="77153"/>
                      </a:cubicBezTo>
                      <a:cubicBezTo>
                        <a:pt x="156951" y="75036"/>
                        <a:pt x="157903" y="72919"/>
                        <a:pt x="158750" y="70697"/>
                      </a:cubicBezTo>
                      <a:cubicBezTo>
                        <a:pt x="160020" y="67628"/>
                        <a:pt x="161078" y="64558"/>
                        <a:pt x="162137" y="61384"/>
                      </a:cubicBezTo>
                      <a:cubicBezTo>
                        <a:pt x="162772" y="59584"/>
                        <a:pt x="163513" y="57785"/>
                        <a:pt x="164042" y="55880"/>
                      </a:cubicBezTo>
                      <a:cubicBezTo>
                        <a:pt x="149013" y="49742"/>
                        <a:pt x="127635" y="31538"/>
                        <a:pt x="94933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1" name="Google Shape;12211;g3acbb144eea_1_6349">
                  <a:extLst>
                    <a:ext uri="{FF2B5EF4-FFF2-40B4-BE49-F238E27FC236}">
                      <a16:creationId xmlns:a16="http://schemas.microsoft.com/office/drawing/2014/main" id="{D78CE4F4-26A2-3AFD-D5BE-FAD3721A41D2}"/>
                    </a:ext>
                  </a:extLst>
                </p:cNvPr>
                <p:cNvSpPr/>
                <p:nvPr/>
              </p:nvSpPr>
              <p:spPr>
                <a:xfrm>
                  <a:off x="650557" y="3002174"/>
                  <a:ext cx="3915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634" extrusionOk="0">
                      <a:moveTo>
                        <a:pt x="3916" y="0"/>
                      </a:moveTo>
                      <a:cubicBezTo>
                        <a:pt x="2646" y="212"/>
                        <a:pt x="1376" y="423"/>
                        <a:pt x="0" y="635"/>
                      </a:cubicBezTo>
                      <a:cubicBezTo>
                        <a:pt x="1270" y="423"/>
                        <a:pt x="2540" y="212"/>
                        <a:pt x="3916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2" name="Google Shape;12212;g3acbb144eea_1_6349">
                  <a:extLst>
                    <a:ext uri="{FF2B5EF4-FFF2-40B4-BE49-F238E27FC236}">
                      <a16:creationId xmlns:a16="http://schemas.microsoft.com/office/drawing/2014/main" id="{2A3CAFEB-4565-1EBC-B197-83D85FD5CC70}"/>
                    </a:ext>
                  </a:extLst>
                </p:cNvPr>
                <p:cNvSpPr/>
                <p:nvPr/>
              </p:nvSpPr>
              <p:spPr>
                <a:xfrm>
                  <a:off x="714163" y="2977938"/>
                  <a:ext cx="4444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2751" extrusionOk="0">
                      <a:moveTo>
                        <a:pt x="4445" y="0"/>
                      </a:moveTo>
                      <a:cubicBezTo>
                        <a:pt x="2963" y="952"/>
                        <a:pt x="1482" y="1799"/>
                        <a:pt x="0" y="2752"/>
                      </a:cubicBezTo>
                      <a:cubicBezTo>
                        <a:pt x="1482" y="1905"/>
                        <a:pt x="2963" y="952"/>
                        <a:pt x="4445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3" name="Google Shape;12213;g3acbb144eea_1_6349">
                  <a:extLst>
                    <a:ext uri="{FF2B5EF4-FFF2-40B4-BE49-F238E27FC236}">
                      <a16:creationId xmlns:a16="http://schemas.microsoft.com/office/drawing/2014/main" id="{8852603D-C433-6798-7596-DAC7D27AB63C}"/>
                    </a:ext>
                  </a:extLst>
                </p:cNvPr>
                <p:cNvSpPr/>
                <p:nvPr/>
              </p:nvSpPr>
              <p:spPr>
                <a:xfrm>
                  <a:off x="783907" y="2899198"/>
                  <a:ext cx="3810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7831" extrusionOk="0">
                      <a:moveTo>
                        <a:pt x="3810" y="0"/>
                      </a:moveTo>
                      <a:cubicBezTo>
                        <a:pt x="2646" y="2646"/>
                        <a:pt x="1376" y="5292"/>
                        <a:pt x="0" y="7832"/>
                      </a:cubicBezTo>
                      <a:cubicBezTo>
                        <a:pt x="1270" y="5292"/>
                        <a:pt x="2540" y="2646"/>
                        <a:pt x="381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4" name="Google Shape;12214;g3acbb144eea_1_6349">
                  <a:extLst>
                    <a:ext uri="{FF2B5EF4-FFF2-40B4-BE49-F238E27FC236}">
                      <a16:creationId xmlns:a16="http://schemas.microsoft.com/office/drawing/2014/main" id="{5E694001-8CE5-09A3-9753-B8952C37CBAD}"/>
                    </a:ext>
                  </a:extLst>
                </p:cNvPr>
                <p:cNvSpPr/>
                <p:nvPr/>
              </p:nvSpPr>
              <p:spPr>
                <a:xfrm>
                  <a:off x="775652" y="2913274"/>
                  <a:ext cx="5079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8360" extrusionOk="0">
                      <a:moveTo>
                        <a:pt x="5080" y="0"/>
                      </a:moveTo>
                      <a:cubicBezTo>
                        <a:pt x="3493" y="2858"/>
                        <a:pt x="1799" y="5609"/>
                        <a:pt x="0" y="8361"/>
                      </a:cubicBezTo>
                      <a:cubicBezTo>
                        <a:pt x="1799" y="5609"/>
                        <a:pt x="3493" y="2858"/>
                        <a:pt x="5080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5" name="Google Shape;12215;g3acbb144eea_1_6349">
                  <a:extLst>
                    <a:ext uri="{FF2B5EF4-FFF2-40B4-BE49-F238E27FC236}">
                      <a16:creationId xmlns:a16="http://schemas.microsoft.com/office/drawing/2014/main" id="{40C097DD-F1C8-CB5A-840E-B4B63C4DB348}"/>
                    </a:ext>
                  </a:extLst>
                </p:cNvPr>
                <p:cNvSpPr/>
                <p:nvPr/>
              </p:nvSpPr>
              <p:spPr>
                <a:xfrm>
                  <a:off x="790574" y="2883429"/>
                  <a:ext cx="3386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9313" extrusionOk="0">
                      <a:moveTo>
                        <a:pt x="3387" y="0"/>
                      </a:moveTo>
                      <a:cubicBezTo>
                        <a:pt x="2328" y="3069"/>
                        <a:pt x="1270" y="6244"/>
                        <a:pt x="0" y="9313"/>
                      </a:cubicBezTo>
                      <a:cubicBezTo>
                        <a:pt x="1270" y="6244"/>
                        <a:pt x="2328" y="3175"/>
                        <a:pt x="3387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6" name="Google Shape;12216;g3acbb144eea_1_6349">
                  <a:extLst>
                    <a:ext uri="{FF2B5EF4-FFF2-40B4-BE49-F238E27FC236}">
                      <a16:creationId xmlns:a16="http://schemas.microsoft.com/office/drawing/2014/main" id="{DF96536E-0818-F5D0-30CE-9B66CBA87934}"/>
                    </a:ext>
                  </a:extLst>
                </p:cNvPr>
                <p:cNvSpPr/>
                <p:nvPr/>
              </p:nvSpPr>
              <p:spPr>
                <a:xfrm>
                  <a:off x="764328" y="2929995"/>
                  <a:ext cx="5609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9" h="7514" extrusionOk="0">
                      <a:moveTo>
                        <a:pt x="5609" y="0"/>
                      </a:moveTo>
                      <a:cubicBezTo>
                        <a:pt x="3810" y="2540"/>
                        <a:pt x="1905" y="5080"/>
                        <a:pt x="0" y="7514"/>
                      </a:cubicBezTo>
                      <a:cubicBezTo>
                        <a:pt x="2011" y="5080"/>
                        <a:pt x="3810" y="2540"/>
                        <a:pt x="5609" y="0"/>
                      </a:cubicBezTo>
                      <a:close/>
                    </a:path>
                  </a:pathLst>
                </a:custGeom>
                <a:solidFill>
                  <a:srgbClr val="F0E5C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7" name="Google Shape;12217;g3acbb144eea_1_6349">
                  <a:extLst>
                    <a:ext uri="{FF2B5EF4-FFF2-40B4-BE49-F238E27FC236}">
                      <a16:creationId xmlns:a16="http://schemas.microsoft.com/office/drawing/2014/main" id="{020EB098-6B51-DD2C-0CCF-2D8BA140026B}"/>
                    </a:ext>
                  </a:extLst>
                </p:cNvPr>
                <p:cNvSpPr/>
                <p:nvPr/>
              </p:nvSpPr>
              <p:spPr>
                <a:xfrm>
                  <a:off x="506412" y="2776643"/>
                  <a:ext cx="177800" cy="207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800" h="207221" extrusionOk="0">
                      <a:moveTo>
                        <a:pt x="106" y="0"/>
                      </a:moveTo>
                      <a:cubicBezTo>
                        <a:pt x="9843" y="23178"/>
                        <a:pt x="41275" y="71332"/>
                        <a:pt x="63288" y="105093"/>
                      </a:cubicBezTo>
                      <a:cubicBezTo>
                        <a:pt x="94615" y="153035"/>
                        <a:pt x="114935" y="185103"/>
                        <a:pt x="125307" y="207222"/>
                      </a:cubicBezTo>
                      <a:cubicBezTo>
                        <a:pt x="145415" y="196533"/>
                        <a:pt x="163195" y="182139"/>
                        <a:pt x="177800" y="164889"/>
                      </a:cubicBezTo>
                      <a:cubicBezTo>
                        <a:pt x="158221" y="150178"/>
                        <a:pt x="130810" y="123614"/>
                        <a:pt x="90064" y="83185"/>
                      </a:cubicBezTo>
                      <a:cubicBezTo>
                        <a:pt x="61489" y="54716"/>
                        <a:pt x="20743" y="14288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8" name="Google Shape;12218;g3acbb144eea_1_6349">
                  <a:extLst>
                    <a:ext uri="{FF2B5EF4-FFF2-40B4-BE49-F238E27FC236}">
                      <a16:creationId xmlns:a16="http://schemas.microsoft.com/office/drawing/2014/main" id="{62EC47A3-B8E9-2ACA-C623-7D6B6D387DAF}"/>
                    </a:ext>
                  </a:extLst>
                </p:cNvPr>
                <p:cNvSpPr/>
                <p:nvPr/>
              </p:nvSpPr>
              <p:spPr>
                <a:xfrm>
                  <a:off x="598593" y="2701607"/>
                  <a:ext cx="128375" cy="189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375" h="189441" extrusionOk="0">
                      <a:moveTo>
                        <a:pt x="106" y="0"/>
                      </a:moveTo>
                      <a:cubicBezTo>
                        <a:pt x="9843" y="23177"/>
                        <a:pt x="41275" y="71332"/>
                        <a:pt x="63288" y="105198"/>
                      </a:cubicBezTo>
                      <a:cubicBezTo>
                        <a:pt x="86783" y="141287"/>
                        <a:pt x="104246" y="168593"/>
                        <a:pt x="115888" y="189442"/>
                      </a:cubicBezTo>
                      <a:cubicBezTo>
                        <a:pt x="123825" y="169228"/>
                        <a:pt x="128376" y="147214"/>
                        <a:pt x="128376" y="124142"/>
                      </a:cubicBezTo>
                      <a:cubicBezTo>
                        <a:pt x="128376" y="122978"/>
                        <a:pt x="128270" y="121814"/>
                        <a:pt x="128164" y="120544"/>
                      </a:cubicBezTo>
                      <a:cubicBezTo>
                        <a:pt x="116946" y="109749"/>
                        <a:pt x="104352" y="97261"/>
                        <a:pt x="90170" y="83185"/>
                      </a:cubicBezTo>
                      <a:cubicBezTo>
                        <a:pt x="61595" y="54716"/>
                        <a:pt x="20849" y="14181"/>
                        <a:pt x="0" y="0"/>
                      </a:cubicBezTo>
                      <a:close/>
                    </a:path>
                  </a:pathLst>
                </a:custGeom>
                <a:solidFill>
                  <a:srgbClr val="EFEAD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19" name="Google Shape;12219;g3acbb144eea_1_6349">
                  <a:extLst>
                    <a:ext uri="{FF2B5EF4-FFF2-40B4-BE49-F238E27FC236}">
                      <a16:creationId xmlns:a16="http://schemas.microsoft.com/office/drawing/2014/main" id="{638D7F65-E7C9-DB6A-96E3-31BBB3BB2C99}"/>
                    </a:ext>
                  </a:extLst>
                </p:cNvPr>
                <p:cNvSpPr/>
                <p:nvPr/>
              </p:nvSpPr>
              <p:spPr>
                <a:xfrm>
                  <a:off x="624522" y="3004820"/>
                  <a:ext cx="1164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10583" extrusionOk="0">
                      <a:moveTo>
                        <a:pt x="0" y="0"/>
                      </a:moveTo>
                      <a:cubicBezTo>
                        <a:pt x="0" y="0"/>
                        <a:pt x="741" y="0"/>
                        <a:pt x="1164" y="0"/>
                      </a:cubicBezTo>
                      <a:lnTo>
                        <a:pt x="1164" y="0"/>
                      </a:lnTo>
                      <a:cubicBezTo>
                        <a:pt x="1164" y="0"/>
                        <a:pt x="42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0" name="Google Shape;12220;g3acbb144eea_1_6349">
                  <a:extLst>
                    <a:ext uri="{FF2B5EF4-FFF2-40B4-BE49-F238E27FC236}">
                      <a16:creationId xmlns:a16="http://schemas.microsoft.com/office/drawing/2014/main" id="{B9C4EC02-2CAA-8EFE-6E0B-8B859CD25931}"/>
                    </a:ext>
                  </a:extLst>
                </p:cNvPr>
                <p:cNvSpPr/>
                <p:nvPr/>
              </p:nvSpPr>
              <p:spPr>
                <a:xfrm>
                  <a:off x="578590" y="2998681"/>
                  <a:ext cx="3704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52" extrusionOk="0">
                      <a:moveTo>
                        <a:pt x="3704" y="952"/>
                      </a:moveTo>
                      <a:cubicBezTo>
                        <a:pt x="2434" y="635"/>
                        <a:pt x="1270" y="317"/>
                        <a:pt x="0" y="0"/>
                      </a:cubicBezTo>
                      <a:cubicBezTo>
                        <a:pt x="1164" y="317"/>
                        <a:pt x="2434" y="635"/>
                        <a:pt x="3704" y="95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1" name="Google Shape;12221;g3acbb144eea_1_6349">
                  <a:extLst>
                    <a:ext uri="{FF2B5EF4-FFF2-40B4-BE49-F238E27FC236}">
                      <a16:creationId xmlns:a16="http://schemas.microsoft.com/office/drawing/2014/main" id="{C31B31F7-AECE-CC80-BFA5-186082844827}"/>
                    </a:ext>
                  </a:extLst>
                </p:cNvPr>
                <p:cNvSpPr/>
                <p:nvPr/>
              </p:nvSpPr>
              <p:spPr>
                <a:xfrm>
                  <a:off x="608012" y="3003973"/>
                  <a:ext cx="1650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9" h="846" extrusionOk="0">
                      <a:moveTo>
                        <a:pt x="16510" y="847"/>
                      </a:moveTo>
                      <a:cubicBezTo>
                        <a:pt x="10901" y="847"/>
                        <a:pt x="5503" y="529"/>
                        <a:pt x="0" y="0"/>
                      </a:cubicBezTo>
                      <a:cubicBezTo>
                        <a:pt x="5397" y="529"/>
                        <a:pt x="10901" y="847"/>
                        <a:pt x="16510" y="847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2" name="Google Shape;12222;g3acbb144eea_1_6349">
                  <a:extLst>
                    <a:ext uri="{FF2B5EF4-FFF2-40B4-BE49-F238E27FC236}">
                      <a16:creationId xmlns:a16="http://schemas.microsoft.com/office/drawing/2014/main" id="{0771EDC0-7369-E513-A23D-280E4CFF94AB}"/>
                    </a:ext>
                  </a:extLst>
                </p:cNvPr>
                <p:cNvSpPr/>
                <p:nvPr/>
              </p:nvSpPr>
              <p:spPr>
                <a:xfrm>
                  <a:off x="592666" y="3001856"/>
                  <a:ext cx="7408" cy="1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1164" extrusionOk="0">
                      <a:moveTo>
                        <a:pt x="7408" y="1164"/>
                      </a:moveTo>
                      <a:cubicBezTo>
                        <a:pt x="4974" y="847"/>
                        <a:pt x="2434" y="423"/>
                        <a:pt x="0" y="0"/>
                      </a:cubicBezTo>
                      <a:cubicBezTo>
                        <a:pt x="2434" y="423"/>
                        <a:pt x="4868" y="741"/>
                        <a:pt x="7408" y="1164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3" name="Google Shape;12223;g3acbb144eea_1_6349">
                  <a:extLst>
                    <a:ext uri="{FF2B5EF4-FFF2-40B4-BE49-F238E27FC236}">
                      <a16:creationId xmlns:a16="http://schemas.microsoft.com/office/drawing/2014/main" id="{EA2D138C-9F1D-67E4-D2CD-684816080AA1}"/>
                    </a:ext>
                  </a:extLst>
                </p:cNvPr>
                <p:cNvSpPr/>
                <p:nvPr/>
              </p:nvSpPr>
              <p:spPr>
                <a:xfrm>
                  <a:off x="450109" y="2866072"/>
                  <a:ext cx="1058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4233" extrusionOk="0">
                      <a:moveTo>
                        <a:pt x="1058" y="4233"/>
                      </a:moveTo>
                      <a:cubicBezTo>
                        <a:pt x="741" y="2857"/>
                        <a:pt x="318" y="1376"/>
                        <a:pt x="0" y="0"/>
                      </a:cubicBezTo>
                      <a:cubicBezTo>
                        <a:pt x="318" y="1482"/>
                        <a:pt x="741" y="2857"/>
                        <a:pt x="1058" y="42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4" name="Google Shape;12224;g3acbb144eea_1_6349">
                  <a:extLst>
                    <a:ext uri="{FF2B5EF4-FFF2-40B4-BE49-F238E27FC236}">
                      <a16:creationId xmlns:a16="http://schemas.microsoft.com/office/drawing/2014/main" id="{5415BA75-8CF0-B1E0-87D6-8411EC753081}"/>
                    </a:ext>
                  </a:extLst>
                </p:cNvPr>
                <p:cNvSpPr/>
                <p:nvPr/>
              </p:nvSpPr>
              <p:spPr>
                <a:xfrm>
                  <a:off x="586422" y="3000375"/>
                  <a:ext cx="39264" cy="4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4" h="4656" extrusionOk="0">
                      <a:moveTo>
                        <a:pt x="847" y="0"/>
                      </a:moveTo>
                      <a:cubicBezTo>
                        <a:pt x="847" y="0"/>
                        <a:pt x="317" y="106"/>
                        <a:pt x="0" y="212"/>
                      </a:cubicBezTo>
                      <a:cubicBezTo>
                        <a:pt x="2117" y="635"/>
                        <a:pt x="4127" y="1164"/>
                        <a:pt x="6244" y="1587"/>
                      </a:cubicBezTo>
                      <a:cubicBezTo>
                        <a:pt x="8678" y="2011"/>
                        <a:pt x="11112" y="2328"/>
                        <a:pt x="13653" y="2752"/>
                      </a:cubicBezTo>
                      <a:cubicBezTo>
                        <a:pt x="16298" y="3175"/>
                        <a:pt x="18944" y="3492"/>
                        <a:pt x="21590" y="3810"/>
                      </a:cubicBezTo>
                      <a:cubicBezTo>
                        <a:pt x="26987" y="4339"/>
                        <a:pt x="32491" y="4657"/>
                        <a:pt x="38100" y="4657"/>
                      </a:cubicBezTo>
                      <a:cubicBezTo>
                        <a:pt x="38523" y="4657"/>
                        <a:pt x="38841" y="4657"/>
                        <a:pt x="39264" y="4657"/>
                      </a:cubicBezTo>
                      <a:cubicBezTo>
                        <a:pt x="26035" y="4657"/>
                        <a:pt x="13229" y="2963"/>
                        <a:pt x="953" y="21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5" name="Google Shape;12225;g3acbb144eea_1_6349">
                  <a:extLst>
                    <a:ext uri="{FF2B5EF4-FFF2-40B4-BE49-F238E27FC236}">
                      <a16:creationId xmlns:a16="http://schemas.microsoft.com/office/drawing/2014/main" id="{F4AD1190-A765-9DA7-C641-AF0E1B10EC1D}"/>
                    </a:ext>
                  </a:extLst>
                </p:cNvPr>
                <p:cNvSpPr/>
                <p:nvPr/>
              </p:nvSpPr>
              <p:spPr>
                <a:xfrm>
                  <a:off x="446510" y="2845329"/>
                  <a:ext cx="2010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12911" extrusionOk="0">
                      <a:moveTo>
                        <a:pt x="0" y="0"/>
                      </a:move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1270" y="8678"/>
                        <a:pt x="529" y="4339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6" name="Google Shape;12226;g3acbb144eea_1_6349">
                  <a:extLst>
                    <a:ext uri="{FF2B5EF4-FFF2-40B4-BE49-F238E27FC236}">
                      <a16:creationId xmlns:a16="http://schemas.microsoft.com/office/drawing/2014/main" id="{2460BE22-912F-0964-FFF7-4A7BE8B3F9D5}"/>
                    </a:ext>
                  </a:extLst>
                </p:cNvPr>
                <p:cNvSpPr/>
                <p:nvPr/>
              </p:nvSpPr>
              <p:spPr>
                <a:xfrm>
                  <a:off x="800523" y="2847234"/>
                  <a:ext cx="1693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10794" extrusionOk="0">
                      <a:moveTo>
                        <a:pt x="1693" y="0"/>
                      </a:moveTo>
                      <a:cubicBezTo>
                        <a:pt x="1270" y="3598"/>
                        <a:pt x="741" y="7303"/>
                        <a:pt x="0" y="10795"/>
                      </a:cubicBezTo>
                      <a:cubicBezTo>
                        <a:pt x="635" y="7197"/>
                        <a:pt x="1164" y="3598"/>
                        <a:pt x="1693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7" name="Google Shape;12227;g3acbb144eea_1_6349">
                  <a:extLst>
                    <a:ext uri="{FF2B5EF4-FFF2-40B4-BE49-F238E27FC236}">
                      <a16:creationId xmlns:a16="http://schemas.microsoft.com/office/drawing/2014/main" id="{10DA6592-FF3B-1F0D-B55F-975CB1144FB0}"/>
                    </a:ext>
                  </a:extLst>
                </p:cNvPr>
                <p:cNvSpPr/>
                <p:nvPr/>
              </p:nvSpPr>
              <p:spPr>
                <a:xfrm>
                  <a:off x="677227" y="265440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8" name="Google Shape;12228;g3acbb144eea_1_6349">
                  <a:extLst>
                    <a:ext uri="{FF2B5EF4-FFF2-40B4-BE49-F238E27FC236}">
                      <a16:creationId xmlns:a16="http://schemas.microsoft.com/office/drawing/2014/main" id="{E094DB51-F6B5-CA4B-FF9E-5F2C1364DBDE}"/>
                    </a:ext>
                  </a:extLst>
                </p:cNvPr>
                <p:cNvSpPr/>
                <p:nvPr/>
              </p:nvSpPr>
              <p:spPr>
                <a:xfrm>
                  <a:off x="677227" y="2654511"/>
                  <a:ext cx="126470" cy="22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70" h="223625" extrusionOk="0">
                      <a:moveTo>
                        <a:pt x="56092" y="90699"/>
                      </a:moveTo>
                      <a:cubicBezTo>
                        <a:pt x="78105" y="124566"/>
                        <a:pt x="109537" y="172614"/>
                        <a:pt x="119274" y="195897"/>
                      </a:cubicBezTo>
                      <a:cubicBezTo>
                        <a:pt x="101918" y="184044"/>
                        <a:pt x="70697" y="153776"/>
                        <a:pt x="44133" y="127635"/>
                      </a:cubicBezTo>
                      <a:cubicBezTo>
                        <a:pt x="47307" y="140547"/>
                        <a:pt x="49212" y="153881"/>
                        <a:pt x="49530" y="167746"/>
                      </a:cubicBezTo>
                      <a:cubicBezTo>
                        <a:pt x="82233" y="199284"/>
                        <a:pt x="103505" y="217487"/>
                        <a:pt x="118639" y="223626"/>
                      </a:cubicBezTo>
                      <a:cubicBezTo>
                        <a:pt x="118639" y="223626"/>
                        <a:pt x="118639" y="223626"/>
                        <a:pt x="118639" y="223626"/>
                      </a:cubicBezTo>
                      <a:cubicBezTo>
                        <a:pt x="120015" y="218969"/>
                        <a:pt x="121285" y="214207"/>
                        <a:pt x="122237" y="209444"/>
                      </a:cubicBezTo>
                      <a:cubicBezTo>
                        <a:pt x="122661" y="207539"/>
                        <a:pt x="122978" y="205634"/>
                        <a:pt x="123296" y="203729"/>
                      </a:cubicBezTo>
                      <a:cubicBezTo>
                        <a:pt x="123931" y="200131"/>
                        <a:pt x="124460" y="196533"/>
                        <a:pt x="124989" y="192934"/>
                      </a:cubicBezTo>
                      <a:cubicBezTo>
                        <a:pt x="125201" y="191135"/>
                        <a:pt x="125412" y="189442"/>
                        <a:pt x="125624" y="187642"/>
                      </a:cubicBezTo>
                      <a:cubicBezTo>
                        <a:pt x="126153" y="182245"/>
                        <a:pt x="126471" y="176847"/>
                        <a:pt x="126471" y="171344"/>
                      </a:cubicBezTo>
                      <a:cubicBezTo>
                        <a:pt x="126471" y="165841"/>
                        <a:pt x="126153" y="160126"/>
                        <a:pt x="125624" y="154622"/>
                      </a:cubicBezTo>
                      <a:cubicBezTo>
                        <a:pt x="114088" y="134726"/>
                        <a:pt x="98002" y="109538"/>
                        <a:pt x="76941" y="77258"/>
                      </a:cubicBezTo>
                      <a:cubicBezTo>
                        <a:pt x="65299" y="59372"/>
                        <a:pt x="51012" y="37571"/>
                        <a:pt x="38735" y="17462"/>
                      </a:cubicBezTo>
                      <a:cubicBezTo>
                        <a:pt x="38735" y="17462"/>
                        <a:pt x="38735" y="17462"/>
                        <a:pt x="38735" y="17462"/>
                      </a:cubicBezTo>
                      <a:cubicBezTo>
                        <a:pt x="33549" y="14393"/>
                        <a:pt x="28152" y="11536"/>
                        <a:pt x="22754" y="8996"/>
                      </a:cubicBezTo>
                      <a:cubicBezTo>
                        <a:pt x="21802" y="8572"/>
                        <a:pt x="20743" y="8043"/>
                        <a:pt x="19791" y="7514"/>
                      </a:cubicBezTo>
                      <a:cubicBezTo>
                        <a:pt x="17780" y="6562"/>
                        <a:pt x="15663" y="5715"/>
                        <a:pt x="13547" y="4868"/>
                      </a:cubicBezTo>
                      <a:cubicBezTo>
                        <a:pt x="10054" y="3492"/>
                        <a:pt x="6562" y="2117"/>
                        <a:pt x="2858" y="952"/>
                      </a:cubicBezTo>
                      <a:cubicBezTo>
                        <a:pt x="1905" y="635"/>
                        <a:pt x="953" y="317"/>
                        <a:pt x="0" y="0"/>
                      </a:cubicBezTo>
                      <a:lnTo>
                        <a:pt x="0" y="0"/>
                      </a:lnTo>
                      <a:cubicBezTo>
                        <a:pt x="11536" y="21590"/>
                        <a:pt x="30057" y="50800"/>
                        <a:pt x="56092" y="90805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29" name="Google Shape;12229;g3acbb144eea_1_6349">
                  <a:extLst>
                    <a:ext uri="{FF2B5EF4-FFF2-40B4-BE49-F238E27FC236}">
                      <a16:creationId xmlns:a16="http://schemas.microsoft.com/office/drawing/2014/main" id="{4B572ED3-00A2-62B1-E42E-58D40255AF32}"/>
                    </a:ext>
                  </a:extLst>
                </p:cNvPr>
                <p:cNvSpPr/>
                <p:nvPr/>
              </p:nvSpPr>
              <p:spPr>
                <a:xfrm>
                  <a:off x="684212" y="2890943"/>
                  <a:ext cx="47815" cy="64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15" h="64759" extrusionOk="0">
                      <a:moveTo>
                        <a:pt x="20002" y="34502"/>
                      </a:moveTo>
                      <a:cubicBezTo>
                        <a:pt x="18415" y="33337"/>
                        <a:pt x="16616" y="32067"/>
                        <a:pt x="14711" y="30692"/>
                      </a:cubicBezTo>
                      <a:cubicBezTo>
                        <a:pt x="10266" y="37677"/>
                        <a:pt x="5398" y="44450"/>
                        <a:pt x="0" y="50694"/>
                      </a:cubicBezTo>
                      <a:cubicBezTo>
                        <a:pt x="19897" y="65616"/>
                        <a:pt x="31750" y="68262"/>
                        <a:pt x="41169" y="60537"/>
                      </a:cubicBezTo>
                      <a:cubicBezTo>
                        <a:pt x="52705" y="51117"/>
                        <a:pt x="49318" y="34184"/>
                        <a:pt x="30268" y="0"/>
                      </a:cubicBezTo>
                      <a:cubicBezTo>
                        <a:pt x="26564" y="9525"/>
                        <a:pt x="21907" y="18732"/>
                        <a:pt x="16616" y="27411"/>
                      </a:cubicBezTo>
                      <a:cubicBezTo>
                        <a:pt x="17780" y="29845"/>
                        <a:pt x="19050" y="32385"/>
                        <a:pt x="19897" y="3450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0" name="Google Shape;12230;g3acbb144eea_1_6349">
                  <a:extLst>
                    <a:ext uri="{FF2B5EF4-FFF2-40B4-BE49-F238E27FC236}">
                      <a16:creationId xmlns:a16="http://schemas.microsoft.com/office/drawing/2014/main" id="{96B8F639-729A-614A-8B25-2E759C61B553}"/>
                    </a:ext>
                  </a:extLst>
                </p:cNvPr>
                <p:cNvSpPr/>
                <p:nvPr/>
              </p:nvSpPr>
              <p:spPr>
                <a:xfrm>
                  <a:off x="587375" y="2983970"/>
                  <a:ext cx="51752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52" h="20849" extrusionOk="0">
                      <a:moveTo>
                        <a:pt x="21590" y="9948"/>
                      </a:moveTo>
                      <a:cubicBezTo>
                        <a:pt x="22648" y="12171"/>
                        <a:pt x="23813" y="14499"/>
                        <a:pt x="24659" y="16510"/>
                      </a:cubicBezTo>
                      <a:cubicBezTo>
                        <a:pt x="22543" y="15028"/>
                        <a:pt x="20214" y="13335"/>
                        <a:pt x="17780" y="11430"/>
                      </a:cubicBezTo>
                      <a:cubicBezTo>
                        <a:pt x="11959" y="13441"/>
                        <a:pt x="6032" y="15134"/>
                        <a:pt x="0" y="16404"/>
                      </a:cubicBezTo>
                      <a:cubicBezTo>
                        <a:pt x="12382" y="19156"/>
                        <a:pt x="25188" y="20743"/>
                        <a:pt x="38312" y="20849"/>
                      </a:cubicBezTo>
                      <a:cubicBezTo>
                        <a:pt x="42862" y="20849"/>
                        <a:pt x="47308" y="20532"/>
                        <a:pt x="51752" y="20214"/>
                      </a:cubicBezTo>
                      <a:cubicBezTo>
                        <a:pt x="50588" y="14605"/>
                        <a:pt x="48048" y="7938"/>
                        <a:pt x="44344" y="0"/>
                      </a:cubicBezTo>
                      <a:cubicBezTo>
                        <a:pt x="37042" y="3916"/>
                        <a:pt x="29422" y="7091"/>
                        <a:pt x="21590" y="9948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1" name="Google Shape;12231;g3acbb144eea_1_6349">
                  <a:extLst>
                    <a:ext uri="{FF2B5EF4-FFF2-40B4-BE49-F238E27FC236}">
                      <a16:creationId xmlns:a16="http://schemas.microsoft.com/office/drawing/2014/main" id="{01D43AFD-9F40-400B-C413-C685DCD9F51C}"/>
                    </a:ext>
                  </a:extLst>
                </p:cNvPr>
                <p:cNvSpPr/>
                <p:nvPr/>
              </p:nvSpPr>
              <p:spPr>
                <a:xfrm>
                  <a:off x="715962" y="2671762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lnTo>
                        <a:pt x="0" y="0"/>
                      </a:lnTo>
                      <a:lnTo>
                        <a:pt x="0" y="106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2" name="Google Shape;12232;g3acbb144eea_1_6349">
                  <a:extLst>
                    <a:ext uri="{FF2B5EF4-FFF2-40B4-BE49-F238E27FC236}">
                      <a16:creationId xmlns:a16="http://schemas.microsoft.com/office/drawing/2014/main" id="{3256C5EF-5E08-E67F-F85A-C4D3349C9207}"/>
                    </a:ext>
                  </a:extLst>
                </p:cNvPr>
                <p:cNvSpPr/>
                <p:nvPr/>
              </p:nvSpPr>
              <p:spPr>
                <a:xfrm>
                  <a:off x="802851" y="2808922"/>
                  <a:ext cx="846" cy="16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721" extrusionOk="0">
                      <a:moveTo>
                        <a:pt x="847" y="16722"/>
                      </a:moveTo>
                      <a:cubicBezTo>
                        <a:pt x="847" y="11112"/>
                        <a:pt x="529" y="5503"/>
                        <a:pt x="0" y="0"/>
                      </a:cubicBezTo>
                      <a:lnTo>
                        <a:pt x="0" y="0"/>
                      </a:lnTo>
                      <a:cubicBezTo>
                        <a:pt x="529" y="5503"/>
                        <a:pt x="847" y="11112"/>
                        <a:pt x="847" y="1672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3" name="Google Shape;12233;g3acbb144eea_1_6349">
                  <a:extLst>
                    <a:ext uri="{FF2B5EF4-FFF2-40B4-BE49-F238E27FC236}">
                      <a16:creationId xmlns:a16="http://schemas.microsoft.com/office/drawing/2014/main" id="{624CA694-43E5-48F7-B733-45789B4DC719}"/>
                    </a:ext>
                  </a:extLst>
                </p:cNvPr>
                <p:cNvSpPr/>
                <p:nvPr/>
              </p:nvSpPr>
              <p:spPr>
                <a:xfrm>
                  <a:off x="696912" y="2661920"/>
                  <a:ext cx="2963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481" extrusionOk="0">
                      <a:moveTo>
                        <a:pt x="0" y="0"/>
                      </a:moveTo>
                      <a:cubicBezTo>
                        <a:pt x="1058" y="423"/>
                        <a:pt x="2011" y="952"/>
                        <a:pt x="2963" y="1482"/>
                      </a:cubicBezTo>
                      <a:cubicBezTo>
                        <a:pt x="2011" y="1058"/>
                        <a:pt x="953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4" name="Google Shape;12234;g3acbb144eea_1_6349">
                  <a:extLst>
                    <a:ext uri="{FF2B5EF4-FFF2-40B4-BE49-F238E27FC236}">
                      <a16:creationId xmlns:a16="http://schemas.microsoft.com/office/drawing/2014/main" id="{F580F7E4-1328-268A-C954-7C6EB81C0F91}"/>
                    </a:ext>
                  </a:extLst>
                </p:cNvPr>
                <p:cNvSpPr/>
                <p:nvPr/>
              </p:nvSpPr>
              <p:spPr>
                <a:xfrm>
                  <a:off x="795866" y="2863744"/>
                  <a:ext cx="3598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14181" extrusionOk="0">
                      <a:moveTo>
                        <a:pt x="3598" y="0"/>
                      </a:moveTo>
                      <a:cubicBezTo>
                        <a:pt x="2540" y="4763"/>
                        <a:pt x="1376" y="9525"/>
                        <a:pt x="0" y="14182"/>
                      </a:cubicBezTo>
                      <a:cubicBezTo>
                        <a:pt x="1376" y="9525"/>
                        <a:pt x="2646" y="4763"/>
                        <a:pt x="3598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5" name="Google Shape;12235;g3acbb144eea_1_6349">
                  <a:extLst>
                    <a:ext uri="{FF2B5EF4-FFF2-40B4-BE49-F238E27FC236}">
                      <a16:creationId xmlns:a16="http://schemas.microsoft.com/office/drawing/2014/main" id="{023300E9-E7A9-3104-4349-04D84DCA3031}"/>
                    </a:ext>
                  </a:extLst>
                </p:cNvPr>
                <p:cNvSpPr/>
                <p:nvPr/>
              </p:nvSpPr>
              <p:spPr>
                <a:xfrm>
                  <a:off x="802851" y="2825644"/>
                  <a:ext cx="846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" h="16298" extrusionOk="0">
                      <a:moveTo>
                        <a:pt x="847" y="0"/>
                      </a:moveTo>
                      <a:cubicBezTo>
                        <a:pt x="847" y="5504"/>
                        <a:pt x="529" y="10901"/>
                        <a:pt x="0" y="16298"/>
                      </a:cubicBezTo>
                      <a:cubicBezTo>
                        <a:pt x="529" y="10901"/>
                        <a:pt x="847" y="5504"/>
                        <a:pt x="847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6" name="Google Shape;12236;g3acbb144eea_1_6349">
                  <a:extLst>
                    <a:ext uri="{FF2B5EF4-FFF2-40B4-BE49-F238E27FC236}">
                      <a16:creationId xmlns:a16="http://schemas.microsoft.com/office/drawing/2014/main" id="{6A123AD5-E9D5-DACD-69FE-5FD7253CFAB5}"/>
                    </a:ext>
                  </a:extLst>
                </p:cNvPr>
                <p:cNvSpPr/>
                <p:nvPr/>
              </p:nvSpPr>
              <p:spPr>
                <a:xfrm>
                  <a:off x="679979" y="2655358"/>
                  <a:ext cx="10689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9" h="3915" extrusionOk="0">
                      <a:moveTo>
                        <a:pt x="0" y="0"/>
                      </a:moveTo>
                      <a:cubicBezTo>
                        <a:pt x="3598" y="1164"/>
                        <a:pt x="7091" y="2540"/>
                        <a:pt x="10689" y="3916"/>
                      </a:cubicBezTo>
                      <a:cubicBezTo>
                        <a:pt x="7197" y="2540"/>
                        <a:pt x="3704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7" name="Google Shape;12237;g3acbb144eea_1_6349">
                  <a:extLst>
                    <a:ext uri="{FF2B5EF4-FFF2-40B4-BE49-F238E27FC236}">
                      <a16:creationId xmlns:a16="http://schemas.microsoft.com/office/drawing/2014/main" id="{C0D529CE-F7C3-55D0-5771-EED049268177}"/>
                    </a:ext>
                  </a:extLst>
                </p:cNvPr>
                <p:cNvSpPr/>
                <p:nvPr/>
              </p:nvSpPr>
              <p:spPr>
                <a:xfrm>
                  <a:off x="625686" y="3004079"/>
                  <a:ext cx="1344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0" h="634" extrusionOk="0">
                      <a:moveTo>
                        <a:pt x="13441" y="0"/>
                      </a:moveTo>
                      <a:cubicBezTo>
                        <a:pt x="8996" y="317"/>
                        <a:pt x="4551" y="635"/>
                        <a:pt x="0" y="635"/>
                      </a:cubicBezTo>
                      <a:lnTo>
                        <a:pt x="0" y="635"/>
                      </a:lnTo>
                      <a:cubicBezTo>
                        <a:pt x="4551" y="635"/>
                        <a:pt x="8996" y="317"/>
                        <a:pt x="13441" y="0"/>
                      </a:cubicBezTo>
                      <a:lnTo>
                        <a:pt x="13441" y="0"/>
                      </a:ln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8" name="Google Shape;12238;g3acbb144eea_1_6349">
                  <a:extLst>
                    <a:ext uri="{FF2B5EF4-FFF2-40B4-BE49-F238E27FC236}">
                      <a16:creationId xmlns:a16="http://schemas.microsoft.com/office/drawing/2014/main" id="{770402A6-E3EA-64E0-F0E6-6C2D736671FF}"/>
                    </a:ext>
                  </a:extLst>
                </p:cNvPr>
                <p:cNvSpPr/>
                <p:nvPr/>
              </p:nvSpPr>
              <p:spPr>
                <a:xfrm>
                  <a:off x="565044" y="2993707"/>
                  <a:ext cx="22225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5" h="6773" extrusionOk="0">
                      <a:moveTo>
                        <a:pt x="22225" y="6668"/>
                      </a:moveTo>
                      <a:cubicBezTo>
                        <a:pt x="14605" y="4974"/>
                        <a:pt x="7197" y="2646"/>
                        <a:pt x="0" y="0"/>
                      </a:cubicBezTo>
                      <a:cubicBezTo>
                        <a:pt x="529" y="423"/>
                        <a:pt x="1058" y="952"/>
                        <a:pt x="1482" y="1376"/>
                      </a:cubicBezTo>
                      <a:cubicBezTo>
                        <a:pt x="5398" y="2752"/>
                        <a:pt x="9419" y="3916"/>
                        <a:pt x="13441" y="4974"/>
                      </a:cubicBezTo>
                      <a:cubicBezTo>
                        <a:pt x="14711" y="5292"/>
                        <a:pt x="15875" y="5609"/>
                        <a:pt x="17145" y="5927"/>
                      </a:cubicBezTo>
                      <a:cubicBezTo>
                        <a:pt x="18521" y="6244"/>
                        <a:pt x="19897" y="6562"/>
                        <a:pt x="21378" y="6773"/>
                      </a:cubicBezTo>
                      <a:cubicBezTo>
                        <a:pt x="21696" y="6773"/>
                        <a:pt x="21907" y="6668"/>
                        <a:pt x="22225" y="6562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39" name="Google Shape;12239;g3acbb144eea_1_6349">
                  <a:extLst>
                    <a:ext uri="{FF2B5EF4-FFF2-40B4-BE49-F238E27FC236}">
                      <a16:creationId xmlns:a16="http://schemas.microsoft.com/office/drawing/2014/main" id="{AD0EC0B6-D43B-F8C4-181B-43C6079395D4}"/>
                    </a:ext>
                  </a:extLst>
                </p:cNvPr>
                <p:cNvSpPr/>
                <p:nvPr/>
              </p:nvSpPr>
              <p:spPr>
                <a:xfrm>
                  <a:off x="446405" y="2845434"/>
                  <a:ext cx="13969" cy="4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46460" extrusionOk="0">
                      <a:moveTo>
                        <a:pt x="13970" y="46355"/>
                      </a:moveTo>
                      <a:cubicBezTo>
                        <a:pt x="8467" y="32385"/>
                        <a:pt x="4657" y="17674"/>
                        <a:pt x="2752" y="2328"/>
                      </a:cubicBezTo>
                      <a:cubicBezTo>
                        <a:pt x="1905" y="1588"/>
                        <a:pt x="953" y="741"/>
                        <a:pt x="0" y="0"/>
                      </a:cubicBezTo>
                      <a:cubicBezTo>
                        <a:pt x="529" y="4339"/>
                        <a:pt x="1164" y="8678"/>
                        <a:pt x="2011" y="12912"/>
                      </a:cubicBezTo>
                      <a:cubicBezTo>
                        <a:pt x="2540" y="15558"/>
                        <a:pt x="3069" y="18098"/>
                        <a:pt x="3598" y="20744"/>
                      </a:cubicBezTo>
                      <a:cubicBezTo>
                        <a:pt x="3916" y="22225"/>
                        <a:pt x="4339" y="23601"/>
                        <a:pt x="4657" y="24977"/>
                      </a:cubicBezTo>
                      <a:cubicBezTo>
                        <a:pt x="6244" y="31115"/>
                        <a:pt x="8149" y="37042"/>
                        <a:pt x="10266" y="42969"/>
                      </a:cubicBezTo>
                      <a:cubicBezTo>
                        <a:pt x="11430" y="44133"/>
                        <a:pt x="12700" y="45297"/>
                        <a:pt x="13864" y="46461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0" name="Google Shape;12240;g3acbb144eea_1_6349">
                  <a:extLst>
                    <a:ext uri="{FF2B5EF4-FFF2-40B4-BE49-F238E27FC236}">
                      <a16:creationId xmlns:a16="http://schemas.microsoft.com/office/drawing/2014/main" id="{DB0D5955-326C-88DA-CED8-443170DB0E99}"/>
                    </a:ext>
                  </a:extLst>
                </p:cNvPr>
                <p:cNvSpPr/>
                <p:nvPr/>
              </p:nvSpPr>
              <p:spPr>
                <a:xfrm>
                  <a:off x="449156" y="2847657"/>
                  <a:ext cx="155998" cy="1526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998" h="152611" extrusionOk="0">
                      <a:moveTo>
                        <a:pt x="72813" y="69533"/>
                      </a:moveTo>
                      <a:cubicBezTo>
                        <a:pt x="41487" y="38312"/>
                        <a:pt x="18098" y="15558"/>
                        <a:pt x="0" y="0"/>
                      </a:cubicBezTo>
                      <a:cubicBezTo>
                        <a:pt x="1905" y="15346"/>
                        <a:pt x="5715" y="30163"/>
                        <a:pt x="11218" y="44027"/>
                      </a:cubicBezTo>
                      <a:cubicBezTo>
                        <a:pt x="26353" y="58526"/>
                        <a:pt x="42016" y="74083"/>
                        <a:pt x="55245" y="87101"/>
                      </a:cubicBezTo>
                      <a:cubicBezTo>
                        <a:pt x="80010" y="111760"/>
                        <a:pt x="99801" y="131127"/>
                        <a:pt x="115993" y="145944"/>
                      </a:cubicBezTo>
                      <a:cubicBezTo>
                        <a:pt x="123190" y="148590"/>
                        <a:pt x="130598" y="150813"/>
                        <a:pt x="138218" y="152611"/>
                      </a:cubicBezTo>
                      <a:cubicBezTo>
                        <a:pt x="144251" y="151236"/>
                        <a:pt x="150178" y="149543"/>
                        <a:pt x="155998" y="147637"/>
                      </a:cubicBezTo>
                      <a:cubicBezTo>
                        <a:pt x="133985" y="130387"/>
                        <a:pt x="98531" y="95144"/>
                        <a:pt x="72813" y="6953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1" name="Google Shape;12241;g3acbb144eea_1_6349">
                  <a:extLst>
                    <a:ext uri="{FF2B5EF4-FFF2-40B4-BE49-F238E27FC236}">
                      <a16:creationId xmlns:a16="http://schemas.microsoft.com/office/drawing/2014/main" id="{710D2FF7-E089-5908-20CF-8A3FA004E66A}"/>
                    </a:ext>
                  </a:extLst>
                </p:cNvPr>
                <p:cNvSpPr/>
                <p:nvPr/>
              </p:nvSpPr>
              <p:spPr>
                <a:xfrm>
                  <a:off x="570902" y="2671529"/>
                  <a:ext cx="156067" cy="24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067" h="246930" extrusionOk="0">
                      <a:moveTo>
                        <a:pt x="6630" y="4043"/>
                      </a:moveTo>
                      <a:cubicBezTo>
                        <a:pt x="-11890" y="19177"/>
                        <a:pt x="8112" y="53785"/>
                        <a:pt x="70130" y="148823"/>
                      </a:cubicBezTo>
                      <a:cubicBezTo>
                        <a:pt x="90239" y="179621"/>
                        <a:pt x="117861" y="221954"/>
                        <a:pt x="130032" y="246931"/>
                      </a:cubicBezTo>
                      <a:cubicBezTo>
                        <a:pt x="135324" y="238252"/>
                        <a:pt x="139875" y="229151"/>
                        <a:pt x="143685" y="219520"/>
                      </a:cubicBezTo>
                      <a:cubicBezTo>
                        <a:pt x="132043" y="198671"/>
                        <a:pt x="114580" y="171260"/>
                        <a:pt x="91085" y="135276"/>
                      </a:cubicBezTo>
                      <a:cubicBezTo>
                        <a:pt x="69072" y="101516"/>
                        <a:pt x="37640" y="53362"/>
                        <a:pt x="27903" y="30078"/>
                      </a:cubicBezTo>
                      <a:cubicBezTo>
                        <a:pt x="48646" y="44260"/>
                        <a:pt x="89392" y="84794"/>
                        <a:pt x="118073" y="113263"/>
                      </a:cubicBezTo>
                      <a:cubicBezTo>
                        <a:pt x="132255" y="127339"/>
                        <a:pt x="144849" y="139722"/>
                        <a:pt x="156067" y="150622"/>
                      </a:cubicBezTo>
                      <a:cubicBezTo>
                        <a:pt x="155750" y="136864"/>
                        <a:pt x="153950" y="123423"/>
                        <a:pt x="150670" y="110512"/>
                      </a:cubicBezTo>
                      <a:cubicBezTo>
                        <a:pt x="145484" y="105326"/>
                        <a:pt x="140404" y="100246"/>
                        <a:pt x="135641" y="95589"/>
                      </a:cubicBezTo>
                      <a:cubicBezTo>
                        <a:pt x="55102" y="15579"/>
                        <a:pt x="25363" y="-11091"/>
                        <a:pt x="6736" y="4043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2" name="Google Shape;12242;g3acbb144eea_1_6349">
                  <a:extLst>
                    <a:ext uri="{FF2B5EF4-FFF2-40B4-BE49-F238E27FC236}">
                      <a16:creationId xmlns:a16="http://schemas.microsoft.com/office/drawing/2014/main" id="{C5796D88-DCE3-40E4-EFE3-AD3884624D6F}"/>
                    </a:ext>
                  </a:extLst>
                </p:cNvPr>
                <p:cNvSpPr/>
                <p:nvPr/>
              </p:nvSpPr>
              <p:spPr>
                <a:xfrm>
                  <a:off x="478511" y="2746440"/>
                  <a:ext cx="220623" cy="2474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623" h="247479" extrusionOk="0">
                      <a:moveTo>
                        <a:pt x="135639" y="95820"/>
                      </a:moveTo>
                      <a:cubicBezTo>
                        <a:pt x="53513" y="14116"/>
                        <a:pt x="25467" y="-10966"/>
                        <a:pt x="6840" y="4168"/>
                      </a:cubicBezTo>
                      <a:cubicBezTo>
                        <a:pt x="-11786" y="19302"/>
                        <a:pt x="7052" y="52005"/>
                        <a:pt x="70446" y="148948"/>
                      </a:cubicBezTo>
                      <a:cubicBezTo>
                        <a:pt x="90660" y="179957"/>
                        <a:pt x="118494" y="222714"/>
                        <a:pt x="130559" y="247479"/>
                      </a:cubicBezTo>
                      <a:cubicBezTo>
                        <a:pt x="138391" y="244621"/>
                        <a:pt x="146011" y="241341"/>
                        <a:pt x="153314" y="237531"/>
                      </a:cubicBezTo>
                      <a:cubicBezTo>
                        <a:pt x="142942" y="215411"/>
                        <a:pt x="122516" y="183238"/>
                        <a:pt x="91295" y="135401"/>
                      </a:cubicBezTo>
                      <a:cubicBezTo>
                        <a:pt x="69282" y="101640"/>
                        <a:pt x="37849" y="53592"/>
                        <a:pt x="28113" y="30309"/>
                      </a:cubicBezTo>
                      <a:cubicBezTo>
                        <a:pt x="48856" y="44596"/>
                        <a:pt x="89602" y="85025"/>
                        <a:pt x="118177" y="113494"/>
                      </a:cubicBezTo>
                      <a:cubicBezTo>
                        <a:pt x="158923" y="154028"/>
                        <a:pt x="186334" y="180592"/>
                        <a:pt x="205913" y="195197"/>
                      </a:cubicBezTo>
                      <a:cubicBezTo>
                        <a:pt x="211310" y="188847"/>
                        <a:pt x="216179" y="182180"/>
                        <a:pt x="220624" y="175195"/>
                      </a:cubicBezTo>
                      <a:cubicBezTo>
                        <a:pt x="198822" y="158473"/>
                        <a:pt x="162204" y="122066"/>
                        <a:pt x="135745" y="95820"/>
                      </a:cubicBezTo>
                      <a:close/>
                    </a:path>
                  </a:pathLst>
                </a:custGeom>
                <a:solidFill>
                  <a:srgbClr val="804F1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43" name="Google Shape;12243;g3acbb144eea_1_6349">
            <a:extLst>
              <a:ext uri="{FF2B5EF4-FFF2-40B4-BE49-F238E27FC236}">
                <a16:creationId xmlns:a16="http://schemas.microsoft.com/office/drawing/2014/main" id="{0D9E82BF-215A-7C30-CB3D-3A0C87ED8D76}"/>
              </a:ext>
            </a:extLst>
          </p:cNvPr>
          <p:cNvGrpSpPr/>
          <p:nvPr/>
        </p:nvGrpSpPr>
        <p:grpSpPr>
          <a:xfrm>
            <a:off x="5225180" y="5139217"/>
            <a:ext cx="1741800" cy="1713000"/>
            <a:chOff x="5225180" y="5139217"/>
            <a:chExt cx="1741800" cy="1713000"/>
          </a:xfrm>
        </p:grpSpPr>
        <p:sp>
          <p:nvSpPr>
            <p:cNvPr id="12244" name="Google Shape;12244;g3acbb144eea_1_6349">
              <a:extLst>
                <a:ext uri="{FF2B5EF4-FFF2-40B4-BE49-F238E27FC236}">
                  <a16:creationId xmlns:a16="http://schemas.microsoft.com/office/drawing/2014/main" id="{219FD5D7-79CC-CB29-C7B8-4EC52D201E2E}"/>
                </a:ext>
              </a:extLst>
            </p:cNvPr>
            <p:cNvSpPr/>
            <p:nvPr/>
          </p:nvSpPr>
          <p:spPr>
            <a:xfrm>
              <a:off x="5225180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45" name="Google Shape;12245;g3acbb144eea_1_6349">
              <a:extLst>
                <a:ext uri="{FF2B5EF4-FFF2-40B4-BE49-F238E27FC236}">
                  <a16:creationId xmlns:a16="http://schemas.microsoft.com/office/drawing/2014/main" id="{66CAFA29-6A9F-522B-71EF-92E166A45D5A}"/>
                </a:ext>
              </a:extLst>
            </p:cNvPr>
            <p:cNvGrpSpPr/>
            <p:nvPr/>
          </p:nvGrpSpPr>
          <p:grpSpPr>
            <a:xfrm>
              <a:off x="5546979" y="5309511"/>
              <a:ext cx="1098289" cy="1372447"/>
              <a:chOff x="7655003" y="3856467"/>
              <a:chExt cx="2107635" cy="2633750"/>
            </a:xfrm>
          </p:grpSpPr>
          <p:sp>
            <p:nvSpPr>
              <p:cNvPr id="12246" name="Google Shape;12246;g3acbb144eea_1_6349">
                <a:extLst>
                  <a:ext uri="{FF2B5EF4-FFF2-40B4-BE49-F238E27FC236}">
                    <a16:creationId xmlns:a16="http://schemas.microsoft.com/office/drawing/2014/main" id="{A6078A4A-F1C3-4A58-4F25-EC1D428B75D4}"/>
                  </a:ext>
                </a:extLst>
              </p:cNvPr>
              <p:cNvSpPr/>
              <p:nvPr/>
            </p:nvSpPr>
            <p:spPr>
              <a:xfrm>
                <a:off x="7655003" y="3856527"/>
                <a:ext cx="2107635" cy="2633690"/>
              </a:xfrm>
              <a:custGeom>
                <a:avLst/>
                <a:gdLst/>
                <a:ahLst/>
                <a:cxnLst/>
                <a:rect l="l" t="t" r="r" b="b"/>
                <a:pathLst>
                  <a:path w="1344584" h="1680185" extrusionOk="0">
                    <a:moveTo>
                      <a:pt x="1142043" y="581378"/>
                    </a:moveTo>
                    <a:lnTo>
                      <a:pt x="907589" y="581378"/>
                    </a:lnTo>
                    <a:cubicBezTo>
                      <a:pt x="971077" y="519847"/>
                      <a:pt x="1010614" y="433756"/>
                      <a:pt x="1010614" y="338356"/>
                    </a:cubicBezTo>
                    <a:cubicBezTo>
                      <a:pt x="1010614" y="151467"/>
                      <a:pt x="859147" y="0"/>
                      <a:pt x="672259" y="0"/>
                    </a:cubicBezTo>
                    <a:cubicBezTo>
                      <a:pt x="485370" y="0"/>
                      <a:pt x="333903" y="151467"/>
                      <a:pt x="333903" y="338356"/>
                    </a:cubicBezTo>
                    <a:cubicBezTo>
                      <a:pt x="333903" y="433756"/>
                      <a:pt x="373439" y="519847"/>
                      <a:pt x="436928" y="581378"/>
                    </a:cubicBezTo>
                    <a:lnTo>
                      <a:pt x="202474" y="581378"/>
                    </a:lnTo>
                    <a:cubicBezTo>
                      <a:pt x="90610" y="581378"/>
                      <a:pt x="0" y="672056"/>
                      <a:pt x="0" y="783852"/>
                    </a:cubicBezTo>
                    <a:lnTo>
                      <a:pt x="0" y="783852"/>
                    </a:lnTo>
                    <a:cubicBezTo>
                      <a:pt x="0" y="895715"/>
                      <a:pt x="90678" y="986326"/>
                      <a:pt x="202474" y="986326"/>
                    </a:cubicBezTo>
                    <a:lnTo>
                      <a:pt x="363724" y="986326"/>
                    </a:lnTo>
                    <a:lnTo>
                      <a:pt x="155110" y="1369143"/>
                    </a:lnTo>
                    <a:cubicBezTo>
                      <a:pt x="101608" y="1467310"/>
                      <a:pt x="137838" y="1590239"/>
                      <a:pt x="236006" y="1643741"/>
                    </a:cubicBezTo>
                    <a:lnTo>
                      <a:pt x="256786" y="1655076"/>
                    </a:lnTo>
                    <a:cubicBezTo>
                      <a:pt x="354953" y="1708579"/>
                      <a:pt x="477881" y="1672348"/>
                      <a:pt x="531384" y="1574181"/>
                    </a:cubicBezTo>
                    <a:lnTo>
                      <a:pt x="670774" y="1318407"/>
                    </a:lnTo>
                    <a:lnTo>
                      <a:pt x="810704" y="1575193"/>
                    </a:lnTo>
                    <a:cubicBezTo>
                      <a:pt x="863870" y="1672820"/>
                      <a:pt x="986123" y="1708781"/>
                      <a:pt x="1083750" y="1655616"/>
                    </a:cubicBezTo>
                    <a:lnTo>
                      <a:pt x="1106555" y="1643201"/>
                    </a:lnTo>
                    <a:cubicBezTo>
                      <a:pt x="1204182" y="1590036"/>
                      <a:pt x="1240143" y="1467783"/>
                      <a:pt x="1186978" y="1370156"/>
                    </a:cubicBezTo>
                    <a:lnTo>
                      <a:pt x="977824" y="986326"/>
                    </a:lnTo>
                    <a:lnTo>
                      <a:pt x="1142111" y="986326"/>
                    </a:lnTo>
                    <a:cubicBezTo>
                      <a:pt x="1253974" y="986326"/>
                      <a:pt x="1344585" y="895648"/>
                      <a:pt x="1344585" y="783852"/>
                    </a:cubicBezTo>
                    <a:lnTo>
                      <a:pt x="1344585" y="783852"/>
                    </a:lnTo>
                    <a:cubicBezTo>
                      <a:pt x="1344585" y="671989"/>
                      <a:pt x="1253907" y="581378"/>
                      <a:pt x="1142111" y="581378"/>
                    </a:cubicBezTo>
                    <a:close/>
                  </a:path>
                </a:pathLst>
              </a:custGeom>
              <a:solidFill>
                <a:srgbClr val="F0A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47" name="Google Shape;12247;g3acbb144eea_1_6349">
                <a:extLst>
                  <a:ext uri="{FF2B5EF4-FFF2-40B4-BE49-F238E27FC236}">
                    <a16:creationId xmlns:a16="http://schemas.microsoft.com/office/drawing/2014/main" id="{C6B56865-CF6E-BD4A-8C33-069B6777568B}"/>
                  </a:ext>
                </a:extLst>
              </p:cNvPr>
              <p:cNvGrpSpPr/>
              <p:nvPr/>
            </p:nvGrpSpPr>
            <p:grpSpPr>
              <a:xfrm>
                <a:off x="8194991" y="3856467"/>
                <a:ext cx="1567333" cy="2633478"/>
                <a:chOff x="-2565479" y="2803485"/>
                <a:chExt cx="1000021" cy="1680264"/>
              </a:xfrm>
            </p:grpSpPr>
            <p:sp>
              <p:nvSpPr>
                <p:cNvPr id="12248" name="Google Shape;12248;g3acbb144eea_1_6349">
                  <a:extLst>
                    <a:ext uri="{FF2B5EF4-FFF2-40B4-BE49-F238E27FC236}">
                      <a16:creationId xmlns:a16="http://schemas.microsoft.com/office/drawing/2014/main" id="{97470544-B6FF-3DC4-1EF7-8CCCA9494F77}"/>
                    </a:ext>
                  </a:extLst>
                </p:cNvPr>
                <p:cNvSpPr/>
                <p:nvPr/>
              </p:nvSpPr>
              <p:spPr>
                <a:xfrm>
                  <a:off x="-2565479" y="4121892"/>
                  <a:ext cx="317035" cy="361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035" h="361357" extrusionOk="0">
                      <a:moveTo>
                        <a:pt x="168537" y="255774"/>
                      </a:moveTo>
                      <a:cubicBezTo>
                        <a:pt x="133386" y="320207"/>
                        <a:pt x="68346" y="357989"/>
                        <a:pt x="0" y="361160"/>
                      </a:cubicBezTo>
                      <a:cubicBezTo>
                        <a:pt x="74823" y="364466"/>
                        <a:pt x="148566" y="325942"/>
                        <a:pt x="186821" y="255774"/>
                      </a:cubicBezTo>
                      <a:lnTo>
                        <a:pt x="317036" y="16800"/>
                      </a:lnTo>
                      <a:lnTo>
                        <a:pt x="307860" y="0"/>
                      </a:lnTo>
                      <a:lnTo>
                        <a:pt x="168469" y="255774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49" name="Google Shape;12249;g3acbb144eea_1_6349">
                  <a:extLst>
                    <a:ext uri="{FF2B5EF4-FFF2-40B4-BE49-F238E27FC236}">
                      <a16:creationId xmlns:a16="http://schemas.microsoft.com/office/drawing/2014/main" id="{1A831040-3B77-0216-B70D-11CC5A74C17E}"/>
                    </a:ext>
                  </a:extLst>
                </p:cNvPr>
                <p:cNvSpPr/>
                <p:nvPr/>
              </p:nvSpPr>
              <p:spPr>
                <a:xfrm>
                  <a:off x="-2246891" y="2803485"/>
                  <a:ext cx="347531" cy="5813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531" h="581378" extrusionOk="0">
                      <a:moveTo>
                        <a:pt x="329248" y="338356"/>
                      </a:moveTo>
                      <a:cubicBezTo>
                        <a:pt x="329248" y="433756"/>
                        <a:pt x="289711" y="519847"/>
                        <a:pt x="226223" y="581378"/>
                      </a:cubicBezTo>
                      <a:lnTo>
                        <a:pt x="244507" y="581378"/>
                      </a:lnTo>
                      <a:cubicBezTo>
                        <a:pt x="307995" y="519847"/>
                        <a:pt x="347532" y="433756"/>
                        <a:pt x="347532" y="338356"/>
                      </a:cubicBezTo>
                      <a:cubicBezTo>
                        <a:pt x="347532" y="151467"/>
                        <a:pt x="196064" y="0"/>
                        <a:pt x="9176" y="0"/>
                      </a:cubicBezTo>
                      <a:cubicBezTo>
                        <a:pt x="6140" y="0"/>
                        <a:pt x="3104" y="135"/>
                        <a:pt x="0" y="202"/>
                      </a:cubicBezTo>
                      <a:cubicBezTo>
                        <a:pt x="182638" y="5060"/>
                        <a:pt x="329248" y="154503"/>
                        <a:pt x="329248" y="33835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0" name="Google Shape;12250;g3acbb144eea_1_6349">
                  <a:extLst>
                    <a:ext uri="{FF2B5EF4-FFF2-40B4-BE49-F238E27FC236}">
                      <a16:creationId xmlns:a16="http://schemas.microsoft.com/office/drawing/2014/main" id="{46642E0E-BF1F-872F-179E-C304C4BA4020}"/>
                    </a:ext>
                  </a:extLst>
                </p:cNvPr>
                <p:cNvSpPr/>
                <p:nvPr/>
              </p:nvSpPr>
              <p:spPr>
                <a:xfrm>
                  <a:off x="-1950569" y="3789878"/>
                  <a:ext cx="252006" cy="6938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006" h="693871" extrusionOk="0">
                      <a:moveTo>
                        <a:pt x="209153" y="383830"/>
                      </a:moveTo>
                      <a:cubicBezTo>
                        <a:pt x="262319" y="481457"/>
                        <a:pt x="226358" y="603643"/>
                        <a:pt x="128730" y="656876"/>
                      </a:cubicBezTo>
                      <a:lnTo>
                        <a:pt x="105926" y="669290"/>
                      </a:lnTo>
                      <a:cubicBezTo>
                        <a:pt x="78129" y="684470"/>
                        <a:pt x="48308" y="692297"/>
                        <a:pt x="18689" y="693646"/>
                      </a:cubicBezTo>
                      <a:cubicBezTo>
                        <a:pt x="54245" y="695333"/>
                        <a:pt x="90678" y="687574"/>
                        <a:pt x="124210" y="669290"/>
                      </a:cubicBezTo>
                      <a:lnTo>
                        <a:pt x="147014" y="656876"/>
                      </a:lnTo>
                      <a:cubicBezTo>
                        <a:pt x="244642" y="603710"/>
                        <a:pt x="280603" y="481457"/>
                        <a:pt x="227437" y="383830"/>
                      </a:cubicBezTo>
                      <a:lnTo>
                        <a:pt x="18284" y="0"/>
                      </a:lnTo>
                      <a:lnTo>
                        <a:pt x="0" y="0"/>
                      </a:lnTo>
                      <a:lnTo>
                        <a:pt x="209153" y="38383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1" name="Google Shape;12251;g3acbb144eea_1_6349">
                  <a:extLst>
                    <a:ext uri="{FF2B5EF4-FFF2-40B4-BE49-F238E27FC236}">
                      <a16:creationId xmlns:a16="http://schemas.microsoft.com/office/drawing/2014/main" id="{02276724-5CBD-33F7-1F24-CE461247D9C3}"/>
                    </a:ext>
                  </a:extLst>
                </p:cNvPr>
                <p:cNvSpPr/>
                <p:nvPr/>
              </p:nvSpPr>
              <p:spPr>
                <a:xfrm>
                  <a:off x="-1786215" y="3384863"/>
                  <a:ext cx="220757" cy="40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57" h="404947" extrusionOk="0">
                      <a:moveTo>
                        <a:pt x="18284" y="0"/>
                      </a:moveTo>
                      <a:lnTo>
                        <a:pt x="0" y="0"/>
                      </a:lnTo>
                      <a:cubicBezTo>
                        <a:pt x="111863" y="0"/>
                        <a:pt x="202474" y="90678"/>
                        <a:pt x="202474" y="202474"/>
                      </a:cubicBezTo>
                      <a:lnTo>
                        <a:pt x="202474" y="202474"/>
                      </a:lnTo>
                      <a:cubicBezTo>
                        <a:pt x="202474" y="314337"/>
                        <a:pt x="111796" y="404948"/>
                        <a:pt x="0" y="404948"/>
                      </a:cubicBezTo>
                      <a:lnTo>
                        <a:pt x="18284" y="404948"/>
                      </a:lnTo>
                      <a:cubicBezTo>
                        <a:pt x="130147" y="404948"/>
                        <a:pt x="220758" y="314270"/>
                        <a:pt x="220758" y="202474"/>
                      </a:cubicBezTo>
                      <a:lnTo>
                        <a:pt x="220758" y="202474"/>
                      </a:lnTo>
                      <a:cubicBezTo>
                        <a:pt x="220758" y="90610"/>
                        <a:pt x="130080" y="0"/>
                        <a:pt x="18284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47650" tIns="23825" rIns="47650" bIns="2382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938"/>
                    <a:buFont typeface="Arial"/>
                    <a:buNone/>
                  </a:pPr>
                  <a:endParaRPr sz="938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252" name="Google Shape;12252;g3acbb144eea_1_6349">
                <a:extLst>
                  <a:ext uri="{FF2B5EF4-FFF2-40B4-BE49-F238E27FC236}">
                    <a16:creationId xmlns:a16="http://schemas.microsoft.com/office/drawing/2014/main" id="{4A0F6437-12EB-36EE-29E0-2C5188ADDD40}"/>
                  </a:ext>
                </a:extLst>
              </p:cNvPr>
              <p:cNvSpPr/>
              <p:nvPr/>
            </p:nvSpPr>
            <p:spPr>
              <a:xfrm>
                <a:off x="848362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3" name="Google Shape;12253;g3acbb144eea_1_6349">
                <a:extLst>
                  <a:ext uri="{FF2B5EF4-FFF2-40B4-BE49-F238E27FC236}">
                    <a16:creationId xmlns:a16="http://schemas.microsoft.com/office/drawing/2014/main" id="{5A468677-D9BA-A7D9-8EC9-704A53EAC657}"/>
                  </a:ext>
                </a:extLst>
              </p:cNvPr>
              <p:cNvSpPr/>
              <p:nvPr/>
            </p:nvSpPr>
            <p:spPr>
              <a:xfrm>
                <a:off x="8830572" y="4249265"/>
                <a:ext cx="120900" cy="1209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g3acbb144eea_1_6349">
                <a:extLst>
                  <a:ext uri="{FF2B5EF4-FFF2-40B4-BE49-F238E27FC236}">
                    <a16:creationId xmlns:a16="http://schemas.microsoft.com/office/drawing/2014/main" id="{A0E60021-8B80-2FF1-1478-0A8106ED9902}"/>
                  </a:ext>
                </a:extLst>
              </p:cNvPr>
              <p:cNvSpPr/>
              <p:nvPr/>
            </p:nvSpPr>
            <p:spPr>
              <a:xfrm>
                <a:off x="8616498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g3acbb144eea_1_6349">
                <a:extLst>
                  <a:ext uri="{FF2B5EF4-FFF2-40B4-BE49-F238E27FC236}">
                    <a16:creationId xmlns:a16="http://schemas.microsoft.com/office/drawing/2014/main" id="{D840D506-0FFC-AF5B-AE7D-60379FC59B15}"/>
                  </a:ext>
                </a:extLst>
              </p:cNvPr>
              <p:cNvSpPr/>
              <p:nvPr/>
            </p:nvSpPr>
            <p:spPr>
              <a:xfrm>
                <a:off x="7958596" y="4852013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g3acbb144eea_1_6349">
                <a:extLst>
                  <a:ext uri="{FF2B5EF4-FFF2-40B4-BE49-F238E27FC236}">
                    <a16:creationId xmlns:a16="http://schemas.microsoft.com/office/drawing/2014/main" id="{FF426F43-FCEB-104C-724F-89DB4026C84B}"/>
                  </a:ext>
                </a:extLst>
              </p:cNvPr>
              <p:cNvSpPr/>
              <p:nvPr/>
            </p:nvSpPr>
            <p:spPr>
              <a:xfrm>
                <a:off x="9418620" y="4852013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g3acbb144eea_1_6349">
                <a:extLst>
                  <a:ext uri="{FF2B5EF4-FFF2-40B4-BE49-F238E27FC236}">
                    <a16:creationId xmlns:a16="http://schemas.microsoft.com/office/drawing/2014/main" id="{A91EA0E7-253A-0CE6-4A88-57CEDAE81F18}"/>
                  </a:ext>
                </a:extLst>
              </p:cNvPr>
              <p:cNvSpPr/>
              <p:nvPr/>
            </p:nvSpPr>
            <p:spPr>
              <a:xfrm>
                <a:off x="8490813" y="4784336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8" name="Google Shape;12258;g3acbb144eea_1_6349">
                <a:extLst>
                  <a:ext uri="{FF2B5EF4-FFF2-40B4-BE49-F238E27FC236}">
                    <a16:creationId xmlns:a16="http://schemas.microsoft.com/office/drawing/2014/main" id="{B24B8C98-F400-B33C-7553-08F110FFBA9C}"/>
                  </a:ext>
                </a:extLst>
              </p:cNvPr>
              <p:cNvSpPr/>
              <p:nvPr/>
            </p:nvSpPr>
            <p:spPr>
              <a:xfrm>
                <a:off x="7990345" y="6026169"/>
                <a:ext cx="442120" cy="268238"/>
              </a:xfrm>
              <a:custGeom>
                <a:avLst/>
                <a:gdLst/>
                <a:ahLst/>
                <a:cxnLst/>
                <a:rect l="l" t="t" r="r" b="b"/>
                <a:pathLst>
                  <a:path w="282054" h="171125" extrusionOk="0">
                    <a:moveTo>
                      <a:pt x="268577" y="171125"/>
                    </a:moveTo>
                    <a:cubicBezTo>
                      <a:pt x="266553" y="171125"/>
                      <a:pt x="264461" y="170653"/>
                      <a:pt x="262505" y="169708"/>
                    </a:cubicBezTo>
                    <a:cubicBezTo>
                      <a:pt x="245165" y="160937"/>
                      <a:pt x="243681" y="143463"/>
                      <a:pt x="242669" y="130711"/>
                    </a:cubicBezTo>
                    <a:cubicBezTo>
                      <a:pt x="241724" y="119309"/>
                      <a:pt x="240847" y="115261"/>
                      <a:pt x="237541" y="113574"/>
                    </a:cubicBezTo>
                    <a:cubicBezTo>
                      <a:pt x="234235" y="111888"/>
                      <a:pt x="230457" y="113574"/>
                      <a:pt x="220674" y="119646"/>
                    </a:cubicBezTo>
                    <a:cubicBezTo>
                      <a:pt x="209812" y="126393"/>
                      <a:pt x="194833" y="135569"/>
                      <a:pt x="177494" y="126798"/>
                    </a:cubicBezTo>
                    <a:cubicBezTo>
                      <a:pt x="160155" y="118027"/>
                      <a:pt x="158670" y="100553"/>
                      <a:pt x="157658" y="87801"/>
                    </a:cubicBezTo>
                    <a:cubicBezTo>
                      <a:pt x="156714" y="76399"/>
                      <a:pt x="155837" y="72351"/>
                      <a:pt x="152531" y="70664"/>
                    </a:cubicBezTo>
                    <a:cubicBezTo>
                      <a:pt x="149225" y="68977"/>
                      <a:pt x="145446" y="70664"/>
                      <a:pt x="135663" y="76669"/>
                    </a:cubicBezTo>
                    <a:cubicBezTo>
                      <a:pt x="124734" y="83416"/>
                      <a:pt x="109823" y="92591"/>
                      <a:pt x="92484" y="83820"/>
                    </a:cubicBezTo>
                    <a:cubicBezTo>
                      <a:pt x="75076" y="75050"/>
                      <a:pt x="73660" y="57575"/>
                      <a:pt x="72580" y="44824"/>
                    </a:cubicBezTo>
                    <a:cubicBezTo>
                      <a:pt x="71636" y="33422"/>
                      <a:pt x="70759" y="29373"/>
                      <a:pt x="67452" y="27686"/>
                    </a:cubicBezTo>
                    <a:cubicBezTo>
                      <a:pt x="64147" y="26000"/>
                      <a:pt x="60301" y="27686"/>
                      <a:pt x="50585" y="33691"/>
                    </a:cubicBezTo>
                    <a:cubicBezTo>
                      <a:pt x="39655" y="40438"/>
                      <a:pt x="24745" y="49614"/>
                      <a:pt x="7405" y="40843"/>
                    </a:cubicBezTo>
                    <a:cubicBezTo>
                      <a:pt x="726" y="37469"/>
                      <a:pt x="-1905" y="29373"/>
                      <a:pt x="1468" y="22694"/>
                    </a:cubicBezTo>
                    <a:cubicBezTo>
                      <a:pt x="4841" y="16082"/>
                      <a:pt x="12938" y="13383"/>
                      <a:pt x="19617" y="16757"/>
                    </a:cubicBezTo>
                    <a:cubicBezTo>
                      <a:pt x="22923" y="18443"/>
                      <a:pt x="26769" y="16757"/>
                      <a:pt x="36484" y="10752"/>
                    </a:cubicBezTo>
                    <a:cubicBezTo>
                      <a:pt x="47414" y="4005"/>
                      <a:pt x="62257" y="-5171"/>
                      <a:pt x="79664" y="3600"/>
                    </a:cubicBezTo>
                    <a:cubicBezTo>
                      <a:pt x="97071" y="12371"/>
                      <a:pt x="98488" y="29845"/>
                      <a:pt x="99500" y="42597"/>
                    </a:cubicBezTo>
                    <a:cubicBezTo>
                      <a:pt x="100445" y="53999"/>
                      <a:pt x="101322" y="58047"/>
                      <a:pt x="104628" y="59734"/>
                    </a:cubicBezTo>
                    <a:cubicBezTo>
                      <a:pt x="107934" y="61421"/>
                      <a:pt x="111779" y="59734"/>
                      <a:pt x="121495" y="53662"/>
                    </a:cubicBezTo>
                    <a:cubicBezTo>
                      <a:pt x="132425" y="46915"/>
                      <a:pt x="147336" y="37739"/>
                      <a:pt x="164675" y="46510"/>
                    </a:cubicBezTo>
                    <a:cubicBezTo>
                      <a:pt x="182014" y="55281"/>
                      <a:pt x="183499" y="72756"/>
                      <a:pt x="184511" y="85507"/>
                    </a:cubicBezTo>
                    <a:cubicBezTo>
                      <a:pt x="185455" y="96909"/>
                      <a:pt x="186333" y="100958"/>
                      <a:pt x="189638" y="102645"/>
                    </a:cubicBezTo>
                    <a:cubicBezTo>
                      <a:pt x="192944" y="104331"/>
                      <a:pt x="196723" y="102645"/>
                      <a:pt x="206506" y="96572"/>
                    </a:cubicBezTo>
                    <a:cubicBezTo>
                      <a:pt x="217368" y="89825"/>
                      <a:pt x="232279" y="80650"/>
                      <a:pt x="249686" y="89420"/>
                    </a:cubicBezTo>
                    <a:cubicBezTo>
                      <a:pt x="267025" y="98191"/>
                      <a:pt x="268509" y="115666"/>
                      <a:pt x="269521" y="128417"/>
                    </a:cubicBezTo>
                    <a:cubicBezTo>
                      <a:pt x="270466" y="139819"/>
                      <a:pt x="271343" y="143868"/>
                      <a:pt x="274649" y="145555"/>
                    </a:cubicBezTo>
                    <a:cubicBezTo>
                      <a:pt x="281328" y="148928"/>
                      <a:pt x="283960" y="157024"/>
                      <a:pt x="280586" y="163704"/>
                    </a:cubicBezTo>
                    <a:cubicBezTo>
                      <a:pt x="278225" y="168427"/>
                      <a:pt x="273435" y="171125"/>
                      <a:pt x="268509" y="171125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9" name="Google Shape;12259;g3acbb144eea_1_6349">
                <a:extLst>
                  <a:ext uri="{FF2B5EF4-FFF2-40B4-BE49-F238E27FC236}">
                    <a16:creationId xmlns:a16="http://schemas.microsoft.com/office/drawing/2014/main" id="{9CDE0F59-5E81-C53B-3875-DBBC07F12AE4}"/>
                  </a:ext>
                </a:extLst>
              </p:cNvPr>
              <p:cNvSpPr/>
              <p:nvPr/>
            </p:nvSpPr>
            <p:spPr>
              <a:xfrm>
                <a:off x="9048210" y="6043889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0" name="Google Shape;12260;g3acbb144eea_1_6349">
                <a:extLst>
                  <a:ext uri="{FF2B5EF4-FFF2-40B4-BE49-F238E27FC236}">
                    <a16:creationId xmlns:a16="http://schemas.microsoft.com/office/drawing/2014/main" id="{B4D8F7C4-3E3A-637E-50A0-A381FBDB199B}"/>
                  </a:ext>
                </a:extLst>
              </p:cNvPr>
              <p:cNvSpPr/>
              <p:nvPr/>
            </p:nvSpPr>
            <p:spPr>
              <a:xfrm>
                <a:off x="8619081" y="5031357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1" name="Google Shape;12261;g3acbb144eea_1_6349">
                <a:extLst>
                  <a:ext uri="{FF2B5EF4-FFF2-40B4-BE49-F238E27FC236}">
                    <a16:creationId xmlns:a16="http://schemas.microsoft.com/office/drawing/2014/main" id="{6C327B55-DD8C-54DF-1B33-BE524396DA93}"/>
                  </a:ext>
                </a:extLst>
              </p:cNvPr>
              <p:cNvSpPr/>
              <p:nvPr/>
            </p:nvSpPr>
            <p:spPr>
              <a:xfrm>
                <a:off x="8619081" y="5445349"/>
                <a:ext cx="256800" cy="256800"/>
              </a:xfrm>
              <a:prstGeom prst="ellipse">
                <a:avLst/>
              </a:prstGeom>
              <a:solidFill>
                <a:srgbClr val="D992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2" name="Google Shape;12262;g3acbb144eea_1_6349">
                <a:extLst>
                  <a:ext uri="{FF2B5EF4-FFF2-40B4-BE49-F238E27FC236}">
                    <a16:creationId xmlns:a16="http://schemas.microsoft.com/office/drawing/2014/main" id="{E514A06E-09AD-4646-5CF2-E4F3AE108E81}"/>
                  </a:ext>
                </a:extLst>
              </p:cNvPr>
              <p:cNvSpPr/>
              <p:nvPr/>
            </p:nvSpPr>
            <p:spPr>
              <a:xfrm>
                <a:off x="8579321" y="5011582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3" name="Google Shape;12263;g3acbb144eea_1_6349">
                <a:extLst>
                  <a:ext uri="{FF2B5EF4-FFF2-40B4-BE49-F238E27FC236}">
                    <a16:creationId xmlns:a16="http://schemas.microsoft.com/office/drawing/2014/main" id="{9B1445A2-464A-D4E5-D5DB-0500885D1ED2}"/>
                  </a:ext>
                </a:extLst>
              </p:cNvPr>
              <p:cNvSpPr/>
              <p:nvPr/>
            </p:nvSpPr>
            <p:spPr>
              <a:xfrm>
                <a:off x="8579321" y="5425574"/>
                <a:ext cx="256800" cy="256800"/>
              </a:xfrm>
              <a:prstGeom prst="ellipse">
                <a:avLst/>
              </a:pr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4" name="Google Shape;12264;g3acbb144eea_1_6349">
                <a:extLst>
                  <a:ext uri="{FF2B5EF4-FFF2-40B4-BE49-F238E27FC236}">
                    <a16:creationId xmlns:a16="http://schemas.microsoft.com/office/drawing/2014/main" id="{FEED3D93-8745-2D24-966B-355987D2CAFC}"/>
                  </a:ext>
                </a:extLst>
              </p:cNvPr>
              <p:cNvSpPr/>
              <p:nvPr/>
            </p:nvSpPr>
            <p:spPr>
              <a:xfrm>
                <a:off x="7937448" y="4841438"/>
                <a:ext cx="103325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17" h="312717" extrusionOk="0">
                    <a:moveTo>
                      <a:pt x="52356" y="312718"/>
                    </a:moveTo>
                    <a:cubicBezTo>
                      <a:pt x="44934" y="312718"/>
                      <a:pt x="38862" y="306646"/>
                      <a:pt x="38862" y="299224"/>
                    </a:cubicBezTo>
                    <a:cubicBezTo>
                      <a:pt x="38862" y="295513"/>
                      <a:pt x="35623" y="292882"/>
                      <a:pt x="25841" y="286877"/>
                    </a:cubicBezTo>
                    <a:cubicBezTo>
                      <a:pt x="14911" y="280198"/>
                      <a:pt x="0" y="271022"/>
                      <a:pt x="0" y="251523"/>
                    </a:cubicBezTo>
                    <a:cubicBezTo>
                      <a:pt x="0" y="232025"/>
                      <a:pt x="14978" y="222917"/>
                      <a:pt x="25841" y="216170"/>
                    </a:cubicBezTo>
                    <a:cubicBezTo>
                      <a:pt x="35623" y="210165"/>
                      <a:pt x="38862" y="207601"/>
                      <a:pt x="38862" y="203823"/>
                    </a:cubicBezTo>
                    <a:cubicBezTo>
                      <a:pt x="38862" y="200045"/>
                      <a:pt x="35623" y="197481"/>
                      <a:pt x="25908" y="191476"/>
                    </a:cubicBezTo>
                    <a:cubicBezTo>
                      <a:pt x="14978" y="184797"/>
                      <a:pt x="68" y="175621"/>
                      <a:pt x="68" y="156190"/>
                    </a:cubicBezTo>
                    <a:cubicBezTo>
                      <a:pt x="68" y="136759"/>
                      <a:pt x="15046" y="127583"/>
                      <a:pt x="25976" y="120904"/>
                    </a:cubicBezTo>
                    <a:cubicBezTo>
                      <a:pt x="35691" y="114967"/>
                      <a:pt x="38930" y="112335"/>
                      <a:pt x="38930" y="108625"/>
                    </a:cubicBezTo>
                    <a:cubicBezTo>
                      <a:pt x="38930" y="104914"/>
                      <a:pt x="35691" y="102283"/>
                      <a:pt x="25976" y="96345"/>
                    </a:cubicBezTo>
                    <a:cubicBezTo>
                      <a:pt x="15046" y="89666"/>
                      <a:pt x="135" y="80490"/>
                      <a:pt x="135" y="61059"/>
                    </a:cubicBezTo>
                    <a:cubicBezTo>
                      <a:pt x="135" y="41628"/>
                      <a:pt x="15113" y="32452"/>
                      <a:pt x="25976" y="25773"/>
                    </a:cubicBezTo>
                    <a:cubicBezTo>
                      <a:pt x="35691" y="19836"/>
                      <a:pt x="38930" y="17205"/>
                      <a:pt x="38930" y="13494"/>
                    </a:cubicBezTo>
                    <a:cubicBezTo>
                      <a:pt x="38930" y="6072"/>
                      <a:pt x="45002" y="0"/>
                      <a:pt x="52423" y="0"/>
                    </a:cubicBezTo>
                    <a:cubicBezTo>
                      <a:pt x="59845" y="0"/>
                      <a:pt x="65917" y="6072"/>
                      <a:pt x="65917" y="13494"/>
                    </a:cubicBezTo>
                    <a:cubicBezTo>
                      <a:pt x="65917" y="32925"/>
                      <a:pt x="50939" y="42100"/>
                      <a:pt x="40076" y="48780"/>
                    </a:cubicBezTo>
                    <a:cubicBezTo>
                      <a:pt x="30361" y="54717"/>
                      <a:pt x="27123" y="57348"/>
                      <a:pt x="27123" y="61059"/>
                    </a:cubicBezTo>
                    <a:cubicBezTo>
                      <a:pt x="27123" y="64770"/>
                      <a:pt x="30361" y="67401"/>
                      <a:pt x="40076" y="73339"/>
                    </a:cubicBezTo>
                    <a:cubicBezTo>
                      <a:pt x="51006" y="80018"/>
                      <a:pt x="65917" y="89194"/>
                      <a:pt x="65917" y="108625"/>
                    </a:cubicBezTo>
                    <a:cubicBezTo>
                      <a:pt x="65917" y="128056"/>
                      <a:pt x="50939" y="137231"/>
                      <a:pt x="40009" y="143911"/>
                    </a:cubicBezTo>
                    <a:cubicBezTo>
                      <a:pt x="30294" y="149848"/>
                      <a:pt x="27055" y="152479"/>
                      <a:pt x="27055" y="156190"/>
                    </a:cubicBezTo>
                    <a:cubicBezTo>
                      <a:pt x="27055" y="159901"/>
                      <a:pt x="30294" y="162532"/>
                      <a:pt x="40009" y="168469"/>
                    </a:cubicBezTo>
                    <a:cubicBezTo>
                      <a:pt x="50939" y="175149"/>
                      <a:pt x="65850" y="184325"/>
                      <a:pt x="65850" y="203823"/>
                    </a:cubicBezTo>
                    <a:cubicBezTo>
                      <a:pt x="65850" y="223322"/>
                      <a:pt x="50871" y="232497"/>
                      <a:pt x="40009" y="239177"/>
                    </a:cubicBezTo>
                    <a:cubicBezTo>
                      <a:pt x="30294" y="245181"/>
                      <a:pt x="27055" y="247745"/>
                      <a:pt x="27055" y="251523"/>
                    </a:cubicBezTo>
                    <a:cubicBezTo>
                      <a:pt x="27055" y="255302"/>
                      <a:pt x="30294" y="257866"/>
                      <a:pt x="40076" y="263870"/>
                    </a:cubicBezTo>
                    <a:cubicBezTo>
                      <a:pt x="51006" y="270550"/>
                      <a:pt x="65917" y="279725"/>
                      <a:pt x="65917" y="299224"/>
                    </a:cubicBezTo>
                    <a:cubicBezTo>
                      <a:pt x="65917" y="306646"/>
                      <a:pt x="59845" y="312718"/>
                      <a:pt x="52423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5" name="Google Shape;12265;g3acbb144eea_1_6349">
                <a:extLst>
                  <a:ext uri="{FF2B5EF4-FFF2-40B4-BE49-F238E27FC236}">
                    <a16:creationId xmlns:a16="http://schemas.microsoft.com/office/drawing/2014/main" id="{268F482C-6579-0DA2-8177-D3C8C9DD4552}"/>
                  </a:ext>
                </a:extLst>
              </p:cNvPr>
              <p:cNvSpPr/>
              <p:nvPr/>
            </p:nvSpPr>
            <p:spPr>
              <a:xfrm>
                <a:off x="9397472" y="4841438"/>
                <a:ext cx="103430" cy="490184"/>
              </a:xfrm>
              <a:custGeom>
                <a:avLst/>
                <a:gdLst/>
                <a:ahLst/>
                <a:cxnLst/>
                <a:rect l="l" t="t" r="r" b="b"/>
                <a:pathLst>
                  <a:path w="65984" h="312717" extrusionOk="0">
                    <a:moveTo>
                      <a:pt x="13494" y="312718"/>
                    </a:moveTo>
                    <a:cubicBezTo>
                      <a:pt x="6072" y="312718"/>
                      <a:pt x="0" y="306646"/>
                      <a:pt x="0" y="299224"/>
                    </a:cubicBezTo>
                    <a:cubicBezTo>
                      <a:pt x="0" y="279793"/>
                      <a:pt x="14978" y="270617"/>
                      <a:pt x="25841" y="263938"/>
                    </a:cubicBezTo>
                    <a:cubicBezTo>
                      <a:pt x="35556" y="258000"/>
                      <a:pt x="38795" y="255369"/>
                      <a:pt x="38795" y="251659"/>
                    </a:cubicBezTo>
                    <a:cubicBezTo>
                      <a:pt x="38795" y="247948"/>
                      <a:pt x="35556" y="245316"/>
                      <a:pt x="25841" y="239379"/>
                    </a:cubicBezTo>
                    <a:cubicBezTo>
                      <a:pt x="14911" y="232700"/>
                      <a:pt x="0" y="223524"/>
                      <a:pt x="0" y="204093"/>
                    </a:cubicBezTo>
                    <a:cubicBezTo>
                      <a:pt x="0" y="184662"/>
                      <a:pt x="14978" y="175486"/>
                      <a:pt x="25908" y="168807"/>
                    </a:cubicBezTo>
                    <a:cubicBezTo>
                      <a:pt x="35623" y="162870"/>
                      <a:pt x="38862" y="160238"/>
                      <a:pt x="38862" y="156528"/>
                    </a:cubicBezTo>
                    <a:cubicBezTo>
                      <a:pt x="38862" y="152817"/>
                      <a:pt x="35623" y="150186"/>
                      <a:pt x="25908" y="144181"/>
                    </a:cubicBezTo>
                    <a:cubicBezTo>
                      <a:pt x="14978" y="137501"/>
                      <a:pt x="68" y="128325"/>
                      <a:pt x="68" y="108895"/>
                    </a:cubicBezTo>
                    <a:cubicBezTo>
                      <a:pt x="68" y="89464"/>
                      <a:pt x="15046" y="80220"/>
                      <a:pt x="25908" y="73541"/>
                    </a:cubicBezTo>
                    <a:cubicBezTo>
                      <a:pt x="35691" y="67536"/>
                      <a:pt x="38930" y="64972"/>
                      <a:pt x="38930" y="61194"/>
                    </a:cubicBezTo>
                    <a:cubicBezTo>
                      <a:pt x="38930" y="57416"/>
                      <a:pt x="35691" y="54852"/>
                      <a:pt x="25976" y="48847"/>
                    </a:cubicBezTo>
                    <a:cubicBezTo>
                      <a:pt x="15046" y="42168"/>
                      <a:pt x="135" y="32992"/>
                      <a:pt x="135" y="13494"/>
                    </a:cubicBezTo>
                    <a:cubicBezTo>
                      <a:pt x="135" y="6072"/>
                      <a:pt x="6207" y="0"/>
                      <a:pt x="13629" y="0"/>
                    </a:cubicBezTo>
                    <a:cubicBezTo>
                      <a:pt x="21050" y="0"/>
                      <a:pt x="27123" y="6072"/>
                      <a:pt x="27123" y="13494"/>
                    </a:cubicBezTo>
                    <a:cubicBezTo>
                      <a:pt x="27123" y="17205"/>
                      <a:pt x="30361" y="19836"/>
                      <a:pt x="40144" y="25841"/>
                    </a:cubicBezTo>
                    <a:cubicBezTo>
                      <a:pt x="51074" y="32520"/>
                      <a:pt x="65984" y="41696"/>
                      <a:pt x="65984" y="61194"/>
                    </a:cubicBezTo>
                    <a:cubicBezTo>
                      <a:pt x="65984" y="80693"/>
                      <a:pt x="51006" y="89868"/>
                      <a:pt x="40144" y="96548"/>
                    </a:cubicBezTo>
                    <a:cubicBezTo>
                      <a:pt x="30361" y="102553"/>
                      <a:pt x="27123" y="105116"/>
                      <a:pt x="27123" y="108895"/>
                    </a:cubicBezTo>
                    <a:cubicBezTo>
                      <a:pt x="27123" y="112673"/>
                      <a:pt x="30361" y="115237"/>
                      <a:pt x="40076" y="121174"/>
                    </a:cubicBezTo>
                    <a:cubicBezTo>
                      <a:pt x="51006" y="127853"/>
                      <a:pt x="65917" y="137029"/>
                      <a:pt x="65917" y="156528"/>
                    </a:cubicBezTo>
                    <a:cubicBezTo>
                      <a:pt x="65917" y="176026"/>
                      <a:pt x="50939" y="185134"/>
                      <a:pt x="40009" y="191814"/>
                    </a:cubicBezTo>
                    <a:cubicBezTo>
                      <a:pt x="30293" y="197751"/>
                      <a:pt x="27055" y="200382"/>
                      <a:pt x="27055" y="204093"/>
                    </a:cubicBezTo>
                    <a:cubicBezTo>
                      <a:pt x="27055" y="207804"/>
                      <a:pt x="30293" y="210435"/>
                      <a:pt x="40009" y="216372"/>
                    </a:cubicBezTo>
                    <a:cubicBezTo>
                      <a:pt x="50939" y="223052"/>
                      <a:pt x="65850" y="232228"/>
                      <a:pt x="65850" y="251659"/>
                    </a:cubicBezTo>
                    <a:cubicBezTo>
                      <a:pt x="65850" y="271089"/>
                      <a:pt x="50871" y="280265"/>
                      <a:pt x="40009" y="286945"/>
                    </a:cubicBezTo>
                    <a:cubicBezTo>
                      <a:pt x="30293" y="292882"/>
                      <a:pt x="27055" y="295513"/>
                      <a:pt x="27055" y="299224"/>
                    </a:cubicBezTo>
                    <a:cubicBezTo>
                      <a:pt x="27055" y="306646"/>
                      <a:pt x="20983" y="312718"/>
                      <a:pt x="13561" y="312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6" name="Google Shape;12266;g3acbb144eea_1_6349">
                <a:extLst>
                  <a:ext uri="{FF2B5EF4-FFF2-40B4-BE49-F238E27FC236}">
                    <a16:creationId xmlns:a16="http://schemas.microsoft.com/office/drawing/2014/main" id="{424CA9A1-E39F-C377-6233-9FE2E687F490}"/>
                  </a:ext>
                </a:extLst>
              </p:cNvPr>
              <p:cNvSpPr/>
              <p:nvPr/>
            </p:nvSpPr>
            <p:spPr>
              <a:xfrm>
                <a:off x="8469664" y="4773761"/>
                <a:ext cx="490079" cy="103430"/>
              </a:xfrm>
              <a:custGeom>
                <a:avLst/>
                <a:gdLst/>
                <a:ahLst/>
                <a:cxnLst/>
                <a:rect l="l" t="t" r="r" b="b"/>
                <a:pathLst>
                  <a:path w="312650" h="65984" extrusionOk="0">
                    <a:moveTo>
                      <a:pt x="251456" y="65850"/>
                    </a:moveTo>
                    <a:cubicBezTo>
                      <a:pt x="231958" y="65850"/>
                      <a:pt x="222782" y="50871"/>
                      <a:pt x="216102" y="40009"/>
                    </a:cubicBezTo>
                    <a:cubicBezTo>
                      <a:pt x="210098" y="30226"/>
                      <a:pt x="207534" y="26988"/>
                      <a:pt x="203756" y="26988"/>
                    </a:cubicBezTo>
                    <a:cubicBezTo>
                      <a:pt x="199977" y="26988"/>
                      <a:pt x="197414" y="30226"/>
                      <a:pt x="191476" y="39941"/>
                    </a:cubicBezTo>
                    <a:cubicBezTo>
                      <a:pt x="184797" y="50871"/>
                      <a:pt x="175621" y="65782"/>
                      <a:pt x="156190" y="65782"/>
                    </a:cubicBezTo>
                    <a:cubicBezTo>
                      <a:pt x="136759" y="65782"/>
                      <a:pt x="127583" y="50804"/>
                      <a:pt x="120904" y="39941"/>
                    </a:cubicBezTo>
                    <a:cubicBezTo>
                      <a:pt x="114967" y="30226"/>
                      <a:pt x="112335" y="26988"/>
                      <a:pt x="108625" y="26988"/>
                    </a:cubicBezTo>
                    <a:cubicBezTo>
                      <a:pt x="104914" y="26988"/>
                      <a:pt x="102283" y="30226"/>
                      <a:pt x="96345" y="39941"/>
                    </a:cubicBezTo>
                    <a:cubicBezTo>
                      <a:pt x="89666" y="50871"/>
                      <a:pt x="80490" y="65782"/>
                      <a:pt x="61059" y="65782"/>
                    </a:cubicBezTo>
                    <a:cubicBezTo>
                      <a:pt x="41628" y="65782"/>
                      <a:pt x="32452" y="50804"/>
                      <a:pt x="25773" y="39941"/>
                    </a:cubicBezTo>
                    <a:cubicBezTo>
                      <a:pt x="19836" y="30226"/>
                      <a:pt x="17204" y="26988"/>
                      <a:pt x="13494" y="26988"/>
                    </a:cubicBezTo>
                    <a:cubicBezTo>
                      <a:pt x="6072" y="26988"/>
                      <a:pt x="0" y="20915"/>
                      <a:pt x="0" y="13494"/>
                    </a:cubicBezTo>
                    <a:cubicBezTo>
                      <a:pt x="0" y="6072"/>
                      <a:pt x="6072" y="0"/>
                      <a:pt x="13494" y="0"/>
                    </a:cubicBezTo>
                    <a:cubicBezTo>
                      <a:pt x="32925" y="0"/>
                      <a:pt x="42100" y="14978"/>
                      <a:pt x="48780" y="25908"/>
                    </a:cubicBezTo>
                    <a:cubicBezTo>
                      <a:pt x="54717" y="35623"/>
                      <a:pt x="57348" y="38862"/>
                      <a:pt x="61059" y="38862"/>
                    </a:cubicBezTo>
                    <a:cubicBezTo>
                      <a:pt x="64770" y="38862"/>
                      <a:pt x="67401" y="35623"/>
                      <a:pt x="73339" y="25908"/>
                    </a:cubicBezTo>
                    <a:cubicBezTo>
                      <a:pt x="80018" y="14978"/>
                      <a:pt x="89194" y="68"/>
                      <a:pt x="108625" y="68"/>
                    </a:cubicBezTo>
                    <a:cubicBezTo>
                      <a:pt x="128056" y="68"/>
                      <a:pt x="137231" y="15046"/>
                      <a:pt x="143911" y="25976"/>
                    </a:cubicBezTo>
                    <a:cubicBezTo>
                      <a:pt x="149848" y="35691"/>
                      <a:pt x="152479" y="38929"/>
                      <a:pt x="156190" y="38929"/>
                    </a:cubicBezTo>
                    <a:cubicBezTo>
                      <a:pt x="159901" y="38929"/>
                      <a:pt x="162532" y="35691"/>
                      <a:pt x="168469" y="25976"/>
                    </a:cubicBezTo>
                    <a:cubicBezTo>
                      <a:pt x="175149" y="15046"/>
                      <a:pt x="184325" y="135"/>
                      <a:pt x="203756" y="135"/>
                    </a:cubicBezTo>
                    <a:cubicBezTo>
                      <a:pt x="223187" y="135"/>
                      <a:pt x="232430" y="15113"/>
                      <a:pt x="239109" y="25976"/>
                    </a:cubicBezTo>
                    <a:cubicBezTo>
                      <a:pt x="245114" y="35758"/>
                      <a:pt x="247678" y="38997"/>
                      <a:pt x="251456" y="38997"/>
                    </a:cubicBezTo>
                    <a:cubicBezTo>
                      <a:pt x="255234" y="38997"/>
                      <a:pt x="257798" y="35758"/>
                      <a:pt x="263803" y="25976"/>
                    </a:cubicBezTo>
                    <a:cubicBezTo>
                      <a:pt x="270482" y="15046"/>
                      <a:pt x="279658" y="135"/>
                      <a:pt x="299156" y="135"/>
                    </a:cubicBezTo>
                    <a:cubicBezTo>
                      <a:pt x="306578" y="135"/>
                      <a:pt x="312650" y="6207"/>
                      <a:pt x="312650" y="13629"/>
                    </a:cubicBezTo>
                    <a:cubicBezTo>
                      <a:pt x="312650" y="21050"/>
                      <a:pt x="306578" y="27122"/>
                      <a:pt x="299156" y="27122"/>
                    </a:cubicBezTo>
                    <a:cubicBezTo>
                      <a:pt x="295446" y="27122"/>
                      <a:pt x="292814" y="30361"/>
                      <a:pt x="286810" y="40144"/>
                    </a:cubicBezTo>
                    <a:cubicBezTo>
                      <a:pt x="280130" y="51074"/>
                      <a:pt x="270955" y="65984"/>
                      <a:pt x="251456" y="65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7" name="Google Shape;12267;g3acbb144eea_1_6349">
                <a:extLst>
                  <a:ext uri="{FF2B5EF4-FFF2-40B4-BE49-F238E27FC236}">
                    <a16:creationId xmlns:a16="http://schemas.microsoft.com/office/drawing/2014/main" id="{8DB490C8-33EC-9D98-C4A8-1EEB95166E56}"/>
                  </a:ext>
                </a:extLst>
              </p:cNvPr>
              <p:cNvSpPr/>
              <p:nvPr/>
            </p:nvSpPr>
            <p:spPr>
              <a:xfrm>
                <a:off x="7990320" y="6036759"/>
                <a:ext cx="399868" cy="225921"/>
              </a:xfrm>
              <a:custGeom>
                <a:avLst/>
                <a:gdLst/>
                <a:ahLst/>
                <a:cxnLst/>
                <a:rect l="l" t="t" r="r" b="b"/>
                <a:pathLst>
                  <a:path w="255099" h="144128" extrusionOk="0">
                    <a:moveTo>
                      <a:pt x="255099" y="144128"/>
                    </a:moveTo>
                    <a:cubicBezTo>
                      <a:pt x="233847" y="133401"/>
                      <a:pt x="251389" y="98722"/>
                      <a:pt x="230136" y="87994"/>
                    </a:cubicBezTo>
                    <a:cubicBezTo>
                      <a:pt x="208883" y="77267"/>
                      <a:pt x="191341" y="111945"/>
                      <a:pt x="170089" y="101218"/>
                    </a:cubicBezTo>
                    <a:cubicBezTo>
                      <a:pt x="148836" y="90490"/>
                      <a:pt x="166378" y="55812"/>
                      <a:pt x="145125" y="45084"/>
                    </a:cubicBezTo>
                    <a:cubicBezTo>
                      <a:pt x="123873" y="34356"/>
                      <a:pt x="106331" y="69035"/>
                      <a:pt x="85078" y="58308"/>
                    </a:cubicBezTo>
                    <a:cubicBezTo>
                      <a:pt x="63826" y="47580"/>
                      <a:pt x="81367" y="12901"/>
                      <a:pt x="60047" y="2106"/>
                    </a:cubicBezTo>
                    <a:cubicBezTo>
                      <a:pt x="38727" y="-8688"/>
                      <a:pt x="21253" y="26058"/>
                      <a:pt x="0" y="15330"/>
                    </a:cubicBezTo>
                  </a:path>
                </a:pathLst>
              </a:custGeom>
              <a:noFill/>
              <a:ln w="14050" cap="rnd" cmpd="sng">
                <a:solidFill>
                  <a:srgbClr val="FFFFFF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8" name="Google Shape;12268;g3acbb144eea_1_6349">
                <a:extLst>
                  <a:ext uri="{FF2B5EF4-FFF2-40B4-BE49-F238E27FC236}">
                    <a16:creationId xmlns:a16="http://schemas.microsoft.com/office/drawing/2014/main" id="{AD8CF02F-7BC3-41A9-EB71-1E3FE71D5BFF}"/>
                  </a:ext>
                </a:extLst>
              </p:cNvPr>
              <p:cNvSpPr/>
              <p:nvPr/>
            </p:nvSpPr>
            <p:spPr>
              <a:xfrm>
                <a:off x="9027061" y="6033314"/>
                <a:ext cx="427333" cy="289752"/>
              </a:xfrm>
              <a:custGeom>
                <a:avLst/>
                <a:gdLst/>
                <a:ahLst/>
                <a:cxnLst/>
                <a:rect l="l" t="t" r="r" b="b"/>
                <a:pathLst>
                  <a:path w="272621" h="184850" extrusionOk="0">
                    <a:moveTo>
                      <a:pt x="13484" y="184850"/>
                    </a:moveTo>
                    <a:cubicBezTo>
                      <a:pt x="8896" y="184850"/>
                      <a:pt x="4376" y="182489"/>
                      <a:pt x="1879" y="178238"/>
                    </a:cubicBezTo>
                    <a:cubicBezTo>
                      <a:pt x="-1899" y="171829"/>
                      <a:pt x="193" y="163530"/>
                      <a:pt x="6602" y="159752"/>
                    </a:cubicBezTo>
                    <a:cubicBezTo>
                      <a:pt x="9841" y="157863"/>
                      <a:pt x="10380" y="153747"/>
                      <a:pt x="10583" y="142278"/>
                    </a:cubicBezTo>
                    <a:cubicBezTo>
                      <a:pt x="10785" y="129458"/>
                      <a:pt x="10988" y="111917"/>
                      <a:pt x="27720" y="101998"/>
                    </a:cubicBezTo>
                    <a:cubicBezTo>
                      <a:pt x="44452" y="92081"/>
                      <a:pt x="59970" y="100244"/>
                      <a:pt x="71305" y="106182"/>
                    </a:cubicBezTo>
                    <a:cubicBezTo>
                      <a:pt x="81425" y="111512"/>
                      <a:pt x="85338" y="112928"/>
                      <a:pt x="88509" y="111039"/>
                    </a:cubicBezTo>
                    <a:cubicBezTo>
                      <a:pt x="91680" y="109150"/>
                      <a:pt x="92287" y="105035"/>
                      <a:pt x="92490" y="93565"/>
                    </a:cubicBezTo>
                    <a:cubicBezTo>
                      <a:pt x="92692" y="80746"/>
                      <a:pt x="92895" y="63204"/>
                      <a:pt x="109627" y="53286"/>
                    </a:cubicBezTo>
                    <a:cubicBezTo>
                      <a:pt x="126359" y="43368"/>
                      <a:pt x="141877" y="51532"/>
                      <a:pt x="153212" y="57537"/>
                    </a:cubicBezTo>
                    <a:cubicBezTo>
                      <a:pt x="163332" y="62867"/>
                      <a:pt x="167245" y="64351"/>
                      <a:pt x="170416" y="62394"/>
                    </a:cubicBezTo>
                    <a:cubicBezTo>
                      <a:pt x="173587" y="60505"/>
                      <a:pt x="174195" y="56390"/>
                      <a:pt x="174329" y="44920"/>
                    </a:cubicBezTo>
                    <a:cubicBezTo>
                      <a:pt x="174532" y="32101"/>
                      <a:pt x="174734" y="14559"/>
                      <a:pt x="191467" y="4641"/>
                    </a:cubicBezTo>
                    <a:cubicBezTo>
                      <a:pt x="208199" y="-5277"/>
                      <a:pt x="223717" y="2887"/>
                      <a:pt x="235051" y="8892"/>
                    </a:cubicBezTo>
                    <a:cubicBezTo>
                      <a:pt x="245172" y="14222"/>
                      <a:pt x="249085" y="15706"/>
                      <a:pt x="252256" y="13750"/>
                    </a:cubicBezTo>
                    <a:cubicBezTo>
                      <a:pt x="258665" y="9971"/>
                      <a:pt x="266964" y="12063"/>
                      <a:pt x="270742" y="18472"/>
                    </a:cubicBezTo>
                    <a:cubicBezTo>
                      <a:pt x="274521" y="24882"/>
                      <a:pt x="272429" y="33180"/>
                      <a:pt x="266019" y="36959"/>
                    </a:cubicBezTo>
                    <a:cubicBezTo>
                      <a:pt x="249287" y="46877"/>
                      <a:pt x="233769" y="38713"/>
                      <a:pt x="222435" y="32708"/>
                    </a:cubicBezTo>
                    <a:cubicBezTo>
                      <a:pt x="212314" y="27378"/>
                      <a:pt x="208401" y="25894"/>
                      <a:pt x="205230" y="27850"/>
                    </a:cubicBezTo>
                    <a:cubicBezTo>
                      <a:pt x="202059" y="29740"/>
                      <a:pt x="201452" y="33855"/>
                      <a:pt x="201317" y="45257"/>
                    </a:cubicBezTo>
                    <a:cubicBezTo>
                      <a:pt x="201115" y="58076"/>
                      <a:pt x="200912" y="75618"/>
                      <a:pt x="184180" y="85536"/>
                    </a:cubicBezTo>
                    <a:cubicBezTo>
                      <a:pt x="167448" y="95454"/>
                      <a:pt x="151930" y="87290"/>
                      <a:pt x="140595" y="81286"/>
                    </a:cubicBezTo>
                    <a:cubicBezTo>
                      <a:pt x="130475" y="75956"/>
                      <a:pt x="126629" y="74472"/>
                      <a:pt x="123391" y="76428"/>
                    </a:cubicBezTo>
                    <a:cubicBezTo>
                      <a:pt x="120220" y="78317"/>
                      <a:pt x="119612" y="82433"/>
                      <a:pt x="119410" y="93902"/>
                    </a:cubicBezTo>
                    <a:cubicBezTo>
                      <a:pt x="119208" y="106721"/>
                      <a:pt x="119005" y="124263"/>
                      <a:pt x="102273" y="134181"/>
                    </a:cubicBezTo>
                    <a:cubicBezTo>
                      <a:pt x="85541" y="144099"/>
                      <a:pt x="70023" y="135935"/>
                      <a:pt x="58688" y="129998"/>
                    </a:cubicBezTo>
                    <a:cubicBezTo>
                      <a:pt x="48568" y="124668"/>
                      <a:pt x="44654" y="123184"/>
                      <a:pt x="41483" y="125140"/>
                    </a:cubicBezTo>
                    <a:cubicBezTo>
                      <a:pt x="38245" y="127030"/>
                      <a:pt x="37705" y="131145"/>
                      <a:pt x="37503" y="142615"/>
                    </a:cubicBezTo>
                    <a:cubicBezTo>
                      <a:pt x="37300" y="155434"/>
                      <a:pt x="37098" y="172976"/>
                      <a:pt x="20366" y="182893"/>
                    </a:cubicBezTo>
                    <a:cubicBezTo>
                      <a:pt x="18207" y="184175"/>
                      <a:pt x="15845" y="184783"/>
                      <a:pt x="13484" y="1847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69" name="Google Shape;12269;g3acbb144eea_1_6349">
                <a:extLst>
                  <a:ext uri="{FF2B5EF4-FFF2-40B4-BE49-F238E27FC236}">
                    <a16:creationId xmlns:a16="http://schemas.microsoft.com/office/drawing/2014/main" id="{2D16D322-0ECC-0D2A-E665-0DB8AFA4D471}"/>
                  </a:ext>
                </a:extLst>
              </p:cNvPr>
              <p:cNvSpPr/>
              <p:nvPr/>
            </p:nvSpPr>
            <p:spPr>
              <a:xfrm>
                <a:off x="846247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0" name="Google Shape;12270;g3acbb144eea_1_6349">
                <a:extLst>
                  <a:ext uri="{FF2B5EF4-FFF2-40B4-BE49-F238E27FC236}">
                    <a16:creationId xmlns:a16="http://schemas.microsoft.com/office/drawing/2014/main" id="{04A22B67-C115-D860-6DE6-B04F1056E492}"/>
                  </a:ext>
                </a:extLst>
              </p:cNvPr>
              <p:cNvSpPr/>
              <p:nvPr/>
            </p:nvSpPr>
            <p:spPr>
              <a:xfrm>
                <a:off x="8809423" y="4238690"/>
                <a:ext cx="120900" cy="120900"/>
              </a:xfrm>
              <a:prstGeom prst="ellipse">
                <a:avLst/>
              </a:prstGeom>
              <a:solidFill>
                <a:srgbClr val="241F2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71" name="Google Shape;12271;g3acbb144eea_1_6349">
                <a:extLst>
                  <a:ext uri="{FF2B5EF4-FFF2-40B4-BE49-F238E27FC236}">
                    <a16:creationId xmlns:a16="http://schemas.microsoft.com/office/drawing/2014/main" id="{EDED29E4-EE0C-B38F-A226-A2D5F9A8032A}"/>
                  </a:ext>
                </a:extLst>
              </p:cNvPr>
              <p:cNvSpPr/>
              <p:nvPr/>
            </p:nvSpPr>
            <p:spPr>
              <a:xfrm>
                <a:off x="8605923" y="4503814"/>
                <a:ext cx="203302" cy="100872"/>
              </a:xfrm>
              <a:custGeom>
                <a:avLst/>
                <a:gdLst/>
                <a:ahLst/>
                <a:cxnLst/>
                <a:rect l="l" t="t" r="r" b="b"/>
                <a:pathLst>
                  <a:path w="129698" h="64352" extrusionOk="0">
                    <a:moveTo>
                      <a:pt x="65608" y="64353"/>
                    </a:moveTo>
                    <a:cubicBezTo>
                      <a:pt x="36192" y="64353"/>
                      <a:pt x="10082" y="45664"/>
                      <a:pt x="703" y="17799"/>
                    </a:cubicBezTo>
                    <a:cubicBezTo>
                      <a:pt x="-1658" y="10715"/>
                      <a:pt x="2120" y="3091"/>
                      <a:pt x="9137" y="729"/>
                    </a:cubicBezTo>
                    <a:cubicBezTo>
                      <a:pt x="16221" y="-1699"/>
                      <a:pt x="23845" y="2146"/>
                      <a:pt x="26207" y="9163"/>
                    </a:cubicBezTo>
                    <a:cubicBezTo>
                      <a:pt x="31874" y="26030"/>
                      <a:pt x="47729" y="37365"/>
                      <a:pt x="65541" y="37365"/>
                    </a:cubicBezTo>
                    <a:cubicBezTo>
                      <a:pt x="82273" y="37365"/>
                      <a:pt x="97251" y="27447"/>
                      <a:pt x="103796" y="11997"/>
                    </a:cubicBezTo>
                    <a:cubicBezTo>
                      <a:pt x="106697" y="5115"/>
                      <a:pt x="114591" y="1944"/>
                      <a:pt x="121472" y="4845"/>
                    </a:cubicBezTo>
                    <a:cubicBezTo>
                      <a:pt x="128354" y="7746"/>
                      <a:pt x="131525" y="15640"/>
                      <a:pt x="128624" y="22522"/>
                    </a:cubicBezTo>
                    <a:cubicBezTo>
                      <a:pt x="117897" y="47958"/>
                      <a:pt x="93136" y="64353"/>
                      <a:pt x="65541" y="6435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47650" tIns="23825" rIns="47650" bIns="23825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38"/>
                  <a:buFont typeface="Arial"/>
                  <a:buNone/>
                </a:pPr>
                <a:endParaRPr sz="938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72" name="Google Shape;12272;g3acbb144eea_1_6349">
            <a:extLst>
              <a:ext uri="{FF2B5EF4-FFF2-40B4-BE49-F238E27FC236}">
                <a16:creationId xmlns:a16="http://schemas.microsoft.com/office/drawing/2014/main" id="{59036CBE-1E8C-E86D-22DC-9AFBD194A1C7}"/>
              </a:ext>
            </a:extLst>
          </p:cNvPr>
          <p:cNvGrpSpPr/>
          <p:nvPr/>
        </p:nvGrpSpPr>
        <p:grpSpPr>
          <a:xfrm>
            <a:off x="10450272" y="5139217"/>
            <a:ext cx="1741800" cy="1713000"/>
            <a:chOff x="10450272" y="5139217"/>
            <a:chExt cx="1741800" cy="1713000"/>
          </a:xfrm>
        </p:grpSpPr>
        <p:sp>
          <p:nvSpPr>
            <p:cNvPr id="12273" name="Google Shape;12273;g3acbb144eea_1_6349">
              <a:extLst>
                <a:ext uri="{FF2B5EF4-FFF2-40B4-BE49-F238E27FC236}">
                  <a16:creationId xmlns:a16="http://schemas.microsoft.com/office/drawing/2014/main" id="{BE228E16-6FD0-EBDD-8CC4-ED010085991C}"/>
                </a:ext>
              </a:extLst>
            </p:cNvPr>
            <p:cNvSpPr/>
            <p:nvPr/>
          </p:nvSpPr>
          <p:spPr>
            <a:xfrm>
              <a:off x="10450272" y="5139217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74" name="Google Shape;12274;g3acbb144eea_1_6349">
              <a:extLst>
                <a:ext uri="{FF2B5EF4-FFF2-40B4-BE49-F238E27FC236}">
                  <a16:creationId xmlns:a16="http://schemas.microsoft.com/office/drawing/2014/main" id="{61A17E2C-BC68-ACA9-9722-2A6AD4AEEDD1}"/>
                </a:ext>
              </a:extLst>
            </p:cNvPr>
            <p:cNvGrpSpPr/>
            <p:nvPr/>
          </p:nvGrpSpPr>
          <p:grpSpPr>
            <a:xfrm>
              <a:off x="10708228" y="5635737"/>
              <a:ext cx="1225889" cy="798604"/>
              <a:chOff x="5514402" y="505764"/>
              <a:chExt cx="1232917" cy="803182"/>
            </a:xfrm>
          </p:grpSpPr>
          <p:grpSp>
            <p:nvGrpSpPr>
              <p:cNvPr id="12275" name="Google Shape;12275;g3acbb144eea_1_6349">
                <a:extLst>
                  <a:ext uri="{FF2B5EF4-FFF2-40B4-BE49-F238E27FC236}">
                    <a16:creationId xmlns:a16="http://schemas.microsoft.com/office/drawing/2014/main" id="{3144C960-3F5E-524C-B119-5A2C1F3F8117}"/>
                  </a:ext>
                </a:extLst>
              </p:cNvPr>
              <p:cNvGrpSpPr/>
              <p:nvPr/>
            </p:nvGrpSpPr>
            <p:grpSpPr>
              <a:xfrm>
                <a:off x="5612111" y="505764"/>
                <a:ext cx="1037795" cy="803182"/>
                <a:chOff x="5612111" y="505764"/>
                <a:chExt cx="1037795" cy="803182"/>
              </a:xfrm>
            </p:grpSpPr>
            <p:sp>
              <p:nvSpPr>
                <p:cNvPr id="12276" name="Google Shape;12276;g3acbb144eea_1_6349">
                  <a:extLst>
                    <a:ext uri="{FF2B5EF4-FFF2-40B4-BE49-F238E27FC236}">
                      <a16:creationId xmlns:a16="http://schemas.microsoft.com/office/drawing/2014/main" id="{55D773FC-FDB6-4914-899B-E9135B160E21}"/>
                    </a:ext>
                  </a:extLst>
                </p:cNvPr>
                <p:cNvSpPr/>
                <p:nvPr/>
              </p:nvSpPr>
              <p:spPr>
                <a:xfrm>
                  <a:off x="5612111" y="1012298"/>
                  <a:ext cx="1037795" cy="296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070" h="189249" extrusionOk="0">
                      <a:moveTo>
                        <a:pt x="568829" y="189250"/>
                      </a:moveTo>
                      <a:lnTo>
                        <a:pt x="93174" y="189250"/>
                      </a:lnTo>
                      <a:cubicBezTo>
                        <a:pt x="75093" y="189250"/>
                        <a:pt x="59102" y="177713"/>
                        <a:pt x="53368" y="160576"/>
                      </a:cubicBezTo>
                      <a:lnTo>
                        <a:pt x="0" y="0"/>
                      </a:lnTo>
                      <a:lnTo>
                        <a:pt x="662071" y="0"/>
                      </a:lnTo>
                      <a:cubicBezTo>
                        <a:pt x="662071" y="0"/>
                        <a:pt x="608703" y="160576"/>
                        <a:pt x="608703" y="160576"/>
                      </a:cubicBezTo>
                      <a:cubicBezTo>
                        <a:pt x="603036" y="177713"/>
                        <a:pt x="586978" y="189250"/>
                        <a:pt x="568896" y="189250"/>
                      </a:cubicBezTo>
                      <a:close/>
                    </a:path>
                  </a:pathLst>
                </a:custGeom>
                <a:solidFill>
                  <a:srgbClr val="DE8219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277" name="Google Shape;12277;g3acbb144eea_1_6349">
                  <a:extLst>
                    <a:ext uri="{FF2B5EF4-FFF2-40B4-BE49-F238E27FC236}">
                      <a16:creationId xmlns:a16="http://schemas.microsoft.com/office/drawing/2014/main" id="{12FF2626-2D62-0DA2-EB6B-9E373FAE9463}"/>
                    </a:ext>
                  </a:extLst>
                </p:cNvPr>
                <p:cNvGrpSpPr/>
                <p:nvPr/>
              </p:nvGrpSpPr>
              <p:grpSpPr>
                <a:xfrm>
                  <a:off x="5641283" y="505764"/>
                  <a:ext cx="984156" cy="553462"/>
                  <a:chOff x="-4194849" y="665603"/>
                  <a:chExt cx="627931" cy="353131"/>
                </a:xfrm>
              </p:grpSpPr>
              <p:sp>
                <p:nvSpPr>
                  <p:cNvPr id="12278" name="Google Shape;12278;g3acbb144eea_1_6349">
                    <a:extLst>
                      <a:ext uri="{FF2B5EF4-FFF2-40B4-BE49-F238E27FC236}">
                        <a16:creationId xmlns:a16="http://schemas.microsoft.com/office/drawing/2014/main" id="{95E919F5-A5CE-22D7-9163-7C8F113B79C4}"/>
                      </a:ext>
                    </a:extLst>
                  </p:cNvPr>
                  <p:cNvSpPr/>
                  <p:nvPr/>
                </p:nvSpPr>
                <p:spPr>
                  <a:xfrm>
                    <a:off x="-4103969" y="665603"/>
                    <a:ext cx="194242" cy="181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242" h="181625" extrusionOk="0">
                        <a:moveTo>
                          <a:pt x="179602" y="147217"/>
                        </a:moveTo>
                        <a:cubicBezTo>
                          <a:pt x="179602" y="133925"/>
                          <a:pt x="184999" y="121916"/>
                          <a:pt x="193703" y="113213"/>
                        </a:cubicBezTo>
                        <a:lnTo>
                          <a:pt x="164017" y="28877"/>
                        </a:lnTo>
                        <a:lnTo>
                          <a:pt x="0" y="0"/>
                        </a:lnTo>
                        <a:lnTo>
                          <a:pt x="56809" y="155920"/>
                        </a:lnTo>
                        <a:lnTo>
                          <a:pt x="194242" y="181626"/>
                        </a:lnTo>
                        <a:cubicBezTo>
                          <a:pt x="185202" y="172922"/>
                          <a:pt x="179602" y="160711"/>
                          <a:pt x="179602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9" name="Google Shape;12279;g3acbb144eea_1_6349">
                    <a:extLst>
                      <a:ext uri="{FF2B5EF4-FFF2-40B4-BE49-F238E27FC236}">
                        <a16:creationId xmlns:a16="http://schemas.microsoft.com/office/drawing/2014/main" id="{905F4CC5-2E13-2128-60EF-41A5826F9FC2}"/>
                      </a:ext>
                    </a:extLst>
                  </p:cNvPr>
                  <p:cNvSpPr/>
                  <p:nvPr/>
                </p:nvSpPr>
                <p:spPr>
                  <a:xfrm>
                    <a:off x="-3847520" y="665670"/>
                    <a:ext cx="192218" cy="1806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218" h="180613" extrusionOk="0">
                        <a:moveTo>
                          <a:pt x="19094" y="147149"/>
                        </a:moveTo>
                        <a:cubicBezTo>
                          <a:pt x="19094" y="160171"/>
                          <a:pt x="13899" y="171910"/>
                          <a:pt x="5465" y="180614"/>
                        </a:cubicBezTo>
                        <a:lnTo>
                          <a:pt x="136759" y="157472"/>
                        </a:lnTo>
                        <a:lnTo>
                          <a:pt x="192218" y="0"/>
                        </a:lnTo>
                        <a:lnTo>
                          <a:pt x="28202" y="28877"/>
                        </a:lnTo>
                        <a:lnTo>
                          <a:pt x="0" y="108962"/>
                        </a:lnTo>
                        <a:cubicBezTo>
                          <a:pt x="11537" y="117733"/>
                          <a:pt x="19026" y="131564"/>
                          <a:pt x="19026" y="147149"/>
                        </a:cubicBezTo>
                        <a:close/>
                      </a:path>
                    </a:pathLst>
                  </a:custGeom>
                  <a:solidFill>
                    <a:srgbClr val="00A586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0" name="Google Shape;12280;g3acbb144eea_1_6349">
                    <a:extLst>
                      <a:ext uri="{FF2B5EF4-FFF2-40B4-BE49-F238E27FC236}">
                        <a16:creationId xmlns:a16="http://schemas.microsoft.com/office/drawing/2014/main" id="{5D82A27E-13A7-6CA6-DDF4-E2F3673D2BC1}"/>
                      </a:ext>
                    </a:extLst>
                  </p:cNvPr>
                  <p:cNvSpPr/>
                  <p:nvPr/>
                </p:nvSpPr>
                <p:spPr>
                  <a:xfrm>
                    <a:off x="-4194849" y="856472"/>
                    <a:ext cx="627931" cy="1622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7931" h="162262" extrusionOk="0">
                        <a:moveTo>
                          <a:pt x="548993" y="0"/>
                        </a:moveTo>
                        <a:lnTo>
                          <a:pt x="338288" y="0"/>
                        </a:lnTo>
                        <a:cubicBezTo>
                          <a:pt x="332216" y="2766"/>
                          <a:pt x="325537" y="4318"/>
                          <a:pt x="318452" y="4318"/>
                        </a:cubicBezTo>
                        <a:cubicBezTo>
                          <a:pt x="311368" y="4318"/>
                          <a:pt x="304689" y="2766"/>
                          <a:pt x="298616" y="0"/>
                        </a:cubicBezTo>
                        <a:lnTo>
                          <a:pt x="79006" y="0"/>
                        </a:lnTo>
                        <a:cubicBezTo>
                          <a:pt x="35354" y="0"/>
                          <a:pt x="0" y="35354"/>
                          <a:pt x="0" y="79006"/>
                        </a:cubicBezTo>
                        <a:lnTo>
                          <a:pt x="0" y="83256"/>
                        </a:lnTo>
                        <a:cubicBezTo>
                          <a:pt x="0" y="126909"/>
                          <a:pt x="35354" y="162262"/>
                          <a:pt x="79006" y="162262"/>
                        </a:cubicBezTo>
                        <a:lnTo>
                          <a:pt x="548926" y="162262"/>
                        </a:lnTo>
                        <a:cubicBezTo>
                          <a:pt x="592578" y="162262"/>
                          <a:pt x="627931" y="126909"/>
                          <a:pt x="627931" y="83256"/>
                        </a:cubicBezTo>
                        <a:lnTo>
                          <a:pt x="627931" y="79006"/>
                        </a:lnTo>
                        <a:cubicBezTo>
                          <a:pt x="627931" y="35354"/>
                          <a:pt x="592578" y="0"/>
                          <a:pt x="548926" y="0"/>
                        </a:cubicBezTo>
                        <a:close/>
                      </a:path>
                    </a:pathLst>
                  </a:custGeom>
                  <a:solidFill>
                    <a:srgbClr val="804F18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1" name="Google Shape;12281;g3acbb144eea_1_6349">
                    <a:extLst>
                      <a:ext uri="{FF2B5EF4-FFF2-40B4-BE49-F238E27FC236}">
                        <a16:creationId xmlns:a16="http://schemas.microsoft.com/office/drawing/2014/main" id="{C25B4B91-9B2A-0E9C-28D5-EEBCB282BA0C}"/>
                      </a:ext>
                    </a:extLst>
                  </p:cNvPr>
                  <p:cNvSpPr/>
                  <p:nvPr/>
                </p:nvSpPr>
                <p:spPr>
                  <a:xfrm>
                    <a:off x="-3910198" y="764849"/>
                    <a:ext cx="68278" cy="91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78" h="91622" extrusionOk="0">
                        <a:moveTo>
                          <a:pt x="68211" y="81435"/>
                        </a:moveTo>
                        <a:lnTo>
                          <a:pt x="35556" y="87170"/>
                        </a:lnTo>
                        <a:lnTo>
                          <a:pt x="62813" y="9783"/>
                        </a:lnTo>
                        <a:cubicBezTo>
                          <a:pt x="54785" y="3643"/>
                          <a:pt x="44731" y="0"/>
                          <a:pt x="33869" y="0"/>
                        </a:cubicBezTo>
                        <a:cubicBezTo>
                          <a:pt x="20645" y="0"/>
                          <a:pt x="8703" y="5330"/>
                          <a:pt x="0" y="13966"/>
                        </a:cubicBezTo>
                        <a:lnTo>
                          <a:pt x="25773" y="87170"/>
                        </a:lnTo>
                        <a:lnTo>
                          <a:pt x="539" y="82447"/>
                        </a:lnTo>
                        <a:cubicBezTo>
                          <a:pt x="4453" y="86225"/>
                          <a:pt x="9041" y="89396"/>
                          <a:pt x="14101" y="91623"/>
                        </a:cubicBezTo>
                        <a:lnTo>
                          <a:pt x="53705" y="91623"/>
                        </a:lnTo>
                        <a:cubicBezTo>
                          <a:pt x="59170" y="89126"/>
                          <a:pt x="64162" y="85618"/>
                          <a:pt x="68278" y="8136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2" name="Google Shape;12282;g3acbb144eea_1_6349">
                    <a:extLst>
                      <a:ext uri="{FF2B5EF4-FFF2-40B4-BE49-F238E27FC236}">
                        <a16:creationId xmlns:a16="http://schemas.microsoft.com/office/drawing/2014/main" id="{7416C0AB-4CB8-85A5-9201-13955F188E0F}"/>
                      </a:ext>
                    </a:extLst>
                  </p:cNvPr>
                  <p:cNvSpPr/>
                  <p:nvPr/>
                </p:nvSpPr>
                <p:spPr>
                  <a:xfrm>
                    <a:off x="-3924367" y="778815"/>
                    <a:ext cx="39874" cy="732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74" h="73203" extrusionOk="0">
                        <a:moveTo>
                          <a:pt x="14101" y="0"/>
                        </a:moveTo>
                        <a:cubicBezTo>
                          <a:pt x="5397" y="8703"/>
                          <a:pt x="0" y="20713"/>
                          <a:pt x="0" y="34004"/>
                        </a:cubicBezTo>
                        <a:cubicBezTo>
                          <a:pt x="0" y="47296"/>
                          <a:pt x="5600" y="59777"/>
                          <a:pt x="14641" y="68481"/>
                        </a:cubicBezTo>
                        <a:lnTo>
                          <a:pt x="39874" y="73204"/>
                        </a:lnTo>
                        <a:lnTo>
                          <a:pt x="14101" y="0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3" name="Google Shape;12283;g3acbb144eea_1_6349">
                    <a:extLst>
                      <a:ext uri="{FF2B5EF4-FFF2-40B4-BE49-F238E27FC236}">
                        <a16:creationId xmlns:a16="http://schemas.microsoft.com/office/drawing/2014/main" id="{A2836168-9E5E-B14D-1AA7-D059A319541C}"/>
                      </a:ext>
                    </a:extLst>
                  </p:cNvPr>
                  <p:cNvSpPr/>
                  <p:nvPr/>
                </p:nvSpPr>
                <p:spPr>
                  <a:xfrm>
                    <a:off x="-3874643" y="774632"/>
                    <a:ext cx="46283" cy="773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283" h="77386" extrusionOk="0">
                        <a:moveTo>
                          <a:pt x="32655" y="71652"/>
                        </a:moveTo>
                        <a:cubicBezTo>
                          <a:pt x="41089" y="63016"/>
                          <a:pt x="46283" y="51209"/>
                          <a:pt x="46283" y="38187"/>
                        </a:cubicBezTo>
                        <a:cubicBezTo>
                          <a:pt x="46283" y="22602"/>
                          <a:pt x="38795" y="8771"/>
                          <a:pt x="27258" y="0"/>
                        </a:cubicBezTo>
                        <a:lnTo>
                          <a:pt x="0" y="77387"/>
                        </a:lnTo>
                        <a:lnTo>
                          <a:pt x="32655" y="7165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84" name="Google Shape;12284;g3acbb144eea_1_6349">
                    <a:extLst>
                      <a:ext uri="{FF2B5EF4-FFF2-40B4-BE49-F238E27FC236}">
                        <a16:creationId xmlns:a16="http://schemas.microsoft.com/office/drawing/2014/main" id="{E88A8F9F-5829-A2B8-78E2-B2FEBC8147E1}"/>
                      </a:ext>
                    </a:extLst>
                  </p:cNvPr>
                  <p:cNvSpPr/>
                  <p:nvPr/>
                </p:nvSpPr>
                <p:spPr>
                  <a:xfrm>
                    <a:off x="-3896165" y="856472"/>
                    <a:ext cx="39671" cy="4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71" h="4317" extrusionOk="0">
                        <a:moveTo>
                          <a:pt x="39604" y="0"/>
                        </a:moveTo>
                        <a:lnTo>
                          <a:pt x="0" y="0"/>
                        </a:lnTo>
                        <a:cubicBezTo>
                          <a:pt x="6072" y="2766"/>
                          <a:pt x="12752" y="4318"/>
                          <a:pt x="19836" y="4318"/>
                        </a:cubicBezTo>
                        <a:cubicBezTo>
                          <a:pt x="26920" y="4318"/>
                          <a:pt x="33600" y="2766"/>
                          <a:pt x="39672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90900" tIns="45450" rIns="90900" bIns="4545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789"/>
                      <a:buFont typeface="Arial"/>
                      <a:buNone/>
                    </a:pPr>
                    <a:endParaRPr sz="1789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85" name="Google Shape;12285;g3acbb144eea_1_6349">
                <a:extLst>
                  <a:ext uri="{FF2B5EF4-FFF2-40B4-BE49-F238E27FC236}">
                    <a16:creationId xmlns:a16="http://schemas.microsoft.com/office/drawing/2014/main" id="{F1EA3D66-FC45-D4F9-BF12-208206700B02}"/>
                  </a:ext>
                </a:extLst>
              </p:cNvPr>
              <p:cNvSpPr/>
              <p:nvPr/>
            </p:nvSpPr>
            <p:spPr>
              <a:xfrm>
                <a:off x="5514402" y="903487"/>
                <a:ext cx="1232917" cy="203899"/>
              </a:xfrm>
              <a:custGeom>
                <a:avLst/>
                <a:gdLst/>
                <a:ahLst/>
                <a:cxnLst/>
                <a:rect l="l" t="t" r="r" b="b"/>
                <a:pathLst>
                  <a:path w="786550" h="130079" extrusionOk="0">
                    <a:moveTo>
                      <a:pt x="721511" y="0"/>
                    </a:moveTo>
                    <a:cubicBezTo>
                      <a:pt x="703092" y="0"/>
                      <a:pt x="686495" y="7691"/>
                      <a:pt x="674620" y="19971"/>
                    </a:cubicBezTo>
                    <a:cubicBezTo>
                      <a:pt x="662813" y="7691"/>
                      <a:pt x="646148" y="0"/>
                      <a:pt x="627730" y="0"/>
                    </a:cubicBezTo>
                    <a:cubicBezTo>
                      <a:pt x="609310" y="0"/>
                      <a:pt x="592713" y="7691"/>
                      <a:pt x="580839" y="19971"/>
                    </a:cubicBezTo>
                    <a:cubicBezTo>
                      <a:pt x="569032" y="7691"/>
                      <a:pt x="552367" y="0"/>
                      <a:pt x="533948" y="0"/>
                    </a:cubicBezTo>
                    <a:cubicBezTo>
                      <a:pt x="515529" y="0"/>
                      <a:pt x="498932" y="7691"/>
                      <a:pt x="487057" y="19971"/>
                    </a:cubicBezTo>
                    <a:cubicBezTo>
                      <a:pt x="475250" y="7691"/>
                      <a:pt x="458585" y="0"/>
                      <a:pt x="440166" y="0"/>
                    </a:cubicBezTo>
                    <a:cubicBezTo>
                      <a:pt x="421747" y="0"/>
                      <a:pt x="405150" y="7691"/>
                      <a:pt x="393276" y="19971"/>
                    </a:cubicBezTo>
                    <a:cubicBezTo>
                      <a:pt x="381469" y="7691"/>
                      <a:pt x="364804" y="0"/>
                      <a:pt x="346385" y="0"/>
                    </a:cubicBezTo>
                    <a:cubicBezTo>
                      <a:pt x="327966" y="0"/>
                      <a:pt x="311368" y="7691"/>
                      <a:pt x="299494" y="19971"/>
                    </a:cubicBezTo>
                    <a:cubicBezTo>
                      <a:pt x="287687" y="7691"/>
                      <a:pt x="271022" y="0"/>
                      <a:pt x="252603" y="0"/>
                    </a:cubicBezTo>
                    <a:cubicBezTo>
                      <a:pt x="234184" y="0"/>
                      <a:pt x="217587" y="7691"/>
                      <a:pt x="205713" y="19971"/>
                    </a:cubicBezTo>
                    <a:cubicBezTo>
                      <a:pt x="193906" y="7691"/>
                      <a:pt x="177241" y="0"/>
                      <a:pt x="158822" y="0"/>
                    </a:cubicBezTo>
                    <a:cubicBezTo>
                      <a:pt x="140402" y="0"/>
                      <a:pt x="123805" y="7691"/>
                      <a:pt x="111931" y="19971"/>
                    </a:cubicBezTo>
                    <a:cubicBezTo>
                      <a:pt x="100124" y="7691"/>
                      <a:pt x="83459" y="0"/>
                      <a:pt x="65040" y="0"/>
                    </a:cubicBezTo>
                    <a:cubicBezTo>
                      <a:pt x="29147" y="0"/>
                      <a:pt x="0" y="29146"/>
                      <a:pt x="0" y="65040"/>
                    </a:cubicBezTo>
                    <a:cubicBezTo>
                      <a:pt x="0" y="100933"/>
                      <a:pt x="29147" y="130080"/>
                      <a:pt x="65040" y="130080"/>
                    </a:cubicBezTo>
                    <a:cubicBezTo>
                      <a:pt x="83459" y="130080"/>
                      <a:pt x="100056" y="122388"/>
                      <a:pt x="111931" y="110109"/>
                    </a:cubicBezTo>
                    <a:cubicBezTo>
                      <a:pt x="123738" y="122388"/>
                      <a:pt x="140402" y="130080"/>
                      <a:pt x="158822" y="130080"/>
                    </a:cubicBezTo>
                    <a:cubicBezTo>
                      <a:pt x="177241" y="130080"/>
                      <a:pt x="193838" y="122388"/>
                      <a:pt x="205713" y="110109"/>
                    </a:cubicBezTo>
                    <a:cubicBezTo>
                      <a:pt x="217520" y="122388"/>
                      <a:pt x="234184" y="130080"/>
                      <a:pt x="252603" y="130080"/>
                    </a:cubicBezTo>
                    <a:cubicBezTo>
                      <a:pt x="271022" y="130080"/>
                      <a:pt x="287619" y="122388"/>
                      <a:pt x="299494" y="110109"/>
                    </a:cubicBezTo>
                    <a:cubicBezTo>
                      <a:pt x="311301" y="122388"/>
                      <a:pt x="327966" y="130080"/>
                      <a:pt x="346385" y="130080"/>
                    </a:cubicBezTo>
                    <a:cubicBezTo>
                      <a:pt x="364804" y="130080"/>
                      <a:pt x="381401" y="122388"/>
                      <a:pt x="393276" y="110109"/>
                    </a:cubicBezTo>
                    <a:cubicBezTo>
                      <a:pt x="405083" y="122388"/>
                      <a:pt x="421747" y="130080"/>
                      <a:pt x="440166" y="130080"/>
                    </a:cubicBezTo>
                    <a:cubicBezTo>
                      <a:pt x="458585" y="130080"/>
                      <a:pt x="475183" y="122388"/>
                      <a:pt x="487057" y="110109"/>
                    </a:cubicBezTo>
                    <a:cubicBezTo>
                      <a:pt x="498864" y="122388"/>
                      <a:pt x="515529" y="130080"/>
                      <a:pt x="533948" y="130080"/>
                    </a:cubicBezTo>
                    <a:cubicBezTo>
                      <a:pt x="552367" y="130080"/>
                      <a:pt x="568964" y="122388"/>
                      <a:pt x="580839" y="110109"/>
                    </a:cubicBezTo>
                    <a:cubicBezTo>
                      <a:pt x="592646" y="122388"/>
                      <a:pt x="609310" y="130080"/>
                      <a:pt x="627730" y="130080"/>
                    </a:cubicBezTo>
                    <a:cubicBezTo>
                      <a:pt x="646148" y="130080"/>
                      <a:pt x="662746" y="122388"/>
                      <a:pt x="674620" y="110109"/>
                    </a:cubicBezTo>
                    <a:cubicBezTo>
                      <a:pt x="686427" y="122388"/>
                      <a:pt x="703092" y="130080"/>
                      <a:pt x="721511" y="130080"/>
                    </a:cubicBezTo>
                    <a:cubicBezTo>
                      <a:pt x="757404" y="130080"/>
                      <a:pt x="786551" y="100933"/>
                      <a:pt x="786551" y="65040"/>
                    </a:cubicBezTo>
                    <a:cubicBezTo>
                      <a:pt x="786551" y="29146"/>
                      <a:pt x="757404" y="0"/>
                      <a:pt x="721511" y="0"/>
                    </a:cubicBezTo>
                    <a:close/>
                  </a:path>
                </a:pathLst>
              </a:custGeom>
              <a:solidFill>
                <a:srgbClr val="FBAB31"/>
              </a:solidFill>
              <a:ln>
                <a:noFill/>
              </a:ln>
            </p:spPr>
            <p:txBody>
              <a:bodyPr spcFirstLastPara="1" wrap="square" lIns="90900" tIns="45450" rIns="90900" bIns="454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789"/>
                  <a:buFont typeface="Arial"/>
                  <a:buNone/>
                </a:pPr>
                <a:endParaRPr sz="1789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6" name="Google Shape;12286;g3acbb144eea_1_6349">
                <a:extLst>
                  <a:ext uri="{FF2B5EF4-FFF2-40B4-BE49-F238E27FC236}">
                    <a16:creationId xmlns:a16="http://schemas.microsoft.com/office/drawing/2014/main" id="{CEE720F0-1B8F-94F0-54D1-95812A1EC8C4}"/>
                  </a:ext>
                </a:extLst>
              </p:cNvPr>
              <p:cNvGrpSpPr/>
              <p:nvPr/>
            </p:nvGrpSpPr>
            <p:grpSpPr>
              <a:xfrm>
                <a:off x="5514495" y="903570"/>
                <a:ext cx="1232760" cy="203873"/>
                <a:chOff x="-4275744" y="919420"/>
                <a:chExt cx="786550" cy="130079"/>
              </a:xfrm>
            </p:grpSpPr>
            <p:sp>
              <p:nvSpPr>
                <p:cNvPr id="12287" name="Google Shape;12287;g3acbb144eea_1_6349">
                  <a:extLst>
                    <a:ext uri="{FF2B5EF4-FFF2-40B4-BE49-F238E27FC236}">
                      <a16:creationId xmlns:a16="http://schemas.microsoft.com/office/drawing/2014/main" id="{FEB10958-EFD9-D66A-7F86-5D860A85756D}"/>
                    </a:ext>
                  </a:extLst>
                </p:cNvPr>
                <p:cNvSpPr/>
                <p:nvPr/>
              </p:nvSpPr>
              <p:spPr>
                <a:xfrm>
                  <a:off x="-4275744" y="970629"/>
                  <a:ext cx="786550" cy="78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550" h="78870" extrusionOk="0">
                      <a:moveTo>
                        <a:pt x="721511" y="51209"/>
                      </a:moveTo>
                      <a:cubicBezTo>
                        <a:pt x="703092" y="51209"/>
                        <a:pt x="686495" y="43517"/>
                        <a:pt x="674620" y="31238"/>
                      </a:cubicBezTo>
                      <a:cubicBezTo>
                        <a:pt x="662813" y="43517"/>
                        <a:pt x="646148" y="51209"/>
                        <a:pt x="627730" y="51209"/>
                      </a:cubicBezTo>
                      <a:cubicBezTo>
                        <a:pt x="609310" y="51209"/>
                        <a:pt x="592713" y="43517"/>
                        <a:pt x="580839" y="31238"/>
                      </a:cubicBezTo>
                      <a:cubicBezTo>
                        <a:pt x="569032" y="43517"/>
                        <a:pt x="552367" y="51209"/>
                        <a:pt x="533948" y="51209"/>
                      </a:cubicBezTo>
                      <a:cubicBezTo>
                        <a:pt x="515529" y="51209"/>
                        <a:pt x="498932" y="43517"/>
                        <a:pt x="487057" y="31238"/>
                      </a:cubicBezTo>
                      <a:cubicBezTo>
                        <a:pt x="475250" y="43517"/>
                        <a:pt x="458585" y="51209"/>
                        <a:pt x="440166" y="51209"/>
                      </a:cubicBezTo>
                      <a:cubicBezTo>
                        <a:pt x="421747" y="51209"/>
                        <a:pt x="405150" y="43517"/>
                        <a:pt x="393276" y="31238"/>
                      </a:cubicBezTo>
                      <a:cubicBezTo>
                        <a:pt x="381469" y="43517"/>
                        <a:pt x="364804" y="51209"/>
                        <a:pt x="346385" y="51209"/>
                      </a:cubicBezTo>
                      <a:cubicBezTo>
                        <a:pt x="327966" y="51209"/>
                        <a:pt x="311368" y="43517"/>
                        <a:pt x="299494" y="31238"/>
                      </a:cubicBezTo>
                      <a:cubicBezTo>
                        <a:pt x="287687" y="43517"/>
                        <a:pt x="271022" y="51209"/>
                        <a:pt x="252603" y="51209"/>
                      </a:cubicBezTo>
                      <a:cubicBezTo>
                        <a:pt x="234184" y="51209"/>
                        <a:pt x="217587" y="43517"/>
                        <a:pt x="205713" y="31238"/>
                      </a:cubicBezTo>
                      <a:cubicBezTo>
                        <a:pt x="193906" y="43517"/>
                        <a:pt x="177241" y="51209"/>
                        <a:pt x="158822" y="51209"/>
                      </a:cubicBezTo>
                      <a:cubicBezTo>
                        <a:pt x="140402" y="51209"/>
                        <a:pt x="123805" y="43517"/>
                        <a:pt x="111931" y="31238"/>
                      </a:cubicBezTo>
                      <a:cubicBezTo>
                        <a:pt x="100124" y="43517"/>
                        <a:pt x="83459" y="51209"/>
                        <a:pt x="65040" y="51209"/>
                      </a:cubicBezTo>
                      <a:cubicBezTo>
                        <a:pt x="33869" y="51209"/>
                        <a:pt x="7827" y="29281"/>
                        <a:pt x="1485" y="0"/>
                      </a:cubicBezTo>
                      <a:cubicBezTo>
                        <a:pt x="540" y="4453"/>
                        <a:pt x="0" y="9041"/>
                        <a:pt x="0" y="13831"/>
                      </a:cubicBezTo>
                      <a:cubicBezTo>
                        <a:pt x="0" y="49724"/>
                        <a:pt x="29147" y="78871"/>
                        <a:pt x="65040" y="78871"/>
                      </a:cubicBezTo>
                      <a:cubicBezTo>
                        <a:pt x="83459" y="78871"/>
                        <a:pt x="100056" y="71180"/>
                        <a:pt x="111931" y="58900"/>
                      </a:cubicBezTo>
                      <a:cubicBezTo>
                        <a:pt x="123738" y="71180"/>
                        <a:pt x="140402" y="78871"/>
                        <a:pt x="158822" y="78871"/>
                      </a:cubicBezTo>
                      <a:cubicBezTo>
                        <a:pt x="177241" y="78871"/>
                        <a:pt x="193838" y="71180"/>
                        <a:pt x="205713" y="58900"/>
                      </a:cubicBezTo>
                      <a:cubicBezTo>
                        <a:pt x="217520" y="71180"/>
                        <a:pt x="234184" y="78871"/>
                        <a:pt x="252603" y="78871"/>
                      </a:cubicBezTo>
                      <a:cubicBezTo>
                        <a:pt x="271022" y="78871"/>
                        <a:pt x="287619" y="71180"/>
                        <a:pt x="299494" y="58900"/>
                      </a:cubicBezTo>
                      <a:cubicBezTo>
                        <a:pt x="311301" y="71180"/>
                        <a:pt x="327966" y="78871"/>
                        <a:pt x="346385" y="78871"/>
                      </a:cubicBezTo>
                      <a:cubicBezTo>
                        <a:pt x="364804" y="78871"/>
                        <a:pt x="381401" y="71180"/>
                        <a:pt x="393276" y="58900"/>
                      </a:cubicBezTo>
                      <a:cubicBezTo>
                        <a:pt x="405083" y="71180"/>
                        <a:pt x="421747" y="78871"/>
                        <a:pt x="440166" y="78871"/>
                      </a:cubicBezTo>
                      <a:cubicBezTo>
                        <a:pt x="458585" y="78871"/>
                        <a:pt x="475183" y="71180"/>
                        <a:pt x="487057" y="58900"/>
                      </a:cubicBezTo>
                      <a:cubicBezTo>
                        <a:pt x="498864" y="71180"/>
                        <a:pt x="515529" y="78871"/>
                        <a:pt x="533948" y="78871"/>
                      </a:cubicBezTo>
                      <a:cubicBezTo>
                        <a:pt x="552367" y="78871"/>
                        <a:pt x="568964" y="71180"/>
                        <a:pt x="580839" y="58900"/>
                      </a:cubicBezTo>
                      <a:cubicBezTo>
                        <a:pt x="592646" y="71180"/>
                        <a:pt x="609310" y="78871"/>
                        <a:pt x="627730" y="78871"/>
                      </a:cubicBezTo>
                      <a:cubicBezTo>
                        <a:pt x="646148" y="78871"/>
                        <a:pt x="662746" y="71180"/>
                        <a:pt x="674620" y="58900"/>
                      </a:cubicBezTo>
                      <a:cubicBezTo>
                        <a:pt x="686427" y="71180"/>
                        <a:pt x="703092" y="78871"/>
                        <a:pt x="721511" y="78871"/>
                      </a:cubicBezTo>
                      <a:cubicBezTo>
                        <a:pt x="757404" y="78871"/>
                        <a:pt x="786551" y="49724"/>
                        <a:pt x="786551" y="13831"/>
                      </a:cubicBezTo>
                      <a:cubicBezTo>
                        <a:pt x="786551" y="9108"/>
                        <a:pt x="786011" y="4453"/>
                        <a:pt x="785067" y="0"/>
                      </a:cubicBezTo>
                      <a:cubicBezTo>
                        <a:pt x="778725" y="29281"/>
                        <a:pt x="752681" y="51209"/>
                        <a:pt x="721511" y="5120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88" name="Google Shape;12288;g3acbb144eea_1_6349">
                  <a:extLst>
                    <a:ext uri="{FF2B5EF4-FFF2-40B4-BE49-F238E27FC236}">
                      <a16:creationId xmlns:a16="http://schemas.microsoft.com/office/drawing/2014/main" id="{4E49A826-E5AC-7612-4357-A4FEFFF03556}"/>
                    </a:ext>
                  </a:extLst>
                </p:cNvPr>
                <p:cNvSpPr/>
                <p:nvPr/>
              </p:nvSpPr>
              <p:spPr>
                <a:xfrm>
                  <a:off x="-4274125" y="919420"/>
                  <a:ext cx="783581" cy="10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581" h="102417" extrusionOk="0">
                      <a:moveTo>
                        <a:pt x="63555" y="102418"/>
                      </a:moveTo>
                      <a:cubicBezTo>
                        <a:pt x="81974" y="102418"/>
                        <a:pt x="98572" y="94726"/>
                        <a:pt x="110446" y="82447"/>
                      </a:cubicBezTo>
                      <a:cubicBezTo>
                        <a:pt x="122253" y="94726"/>
                        <a:pt x="138918" y="102418"/>
                        <a:pt x="157337" y="102418"/>
                      </a:cubicBezTo>
                      <a:cubicBezTo>
                        <a:pt x="175756" y="102418"/>
                        <a:pt x="192353" y="94726"/>
                        <a:pt x="204228" y="82447"/>
                      </a:cubicBezTo>
                      <a:cubicBezTo>
                        <a:pt x="216035" y="94726"/>
                        <a:pt x="232700" y="102418"/>
                        <a:pt x="251118" y="102418"/>
                      </a:cubicBezTo>
                      <a:cubicBezTo>
                        <a:pt x="269537" y="102418"/>
                        <a:pt x="286135" y="94726"/>
                        <a:pt x="298009" y="82447"/>
                      </a:cubicBezTo>
                      <a:cubicBezTo>
                        <a:pt x="309816" y="94726"/>
                        <a:pt x="326481" y="102418"/>
                        <a:pt x="344900" y="102418"/>
                      </a:cubicBezTo>
                      <a:cubicBezTo>
                        <a:pt x="363319" y="102418"/>
                        <a:pt x="379917" y="94726"/>
                        <a:pt x="391791" y="82447"/>
                      </a:cubicBezTo>
                      <a:cubicBezTo>
                        <a:pt x="403598" y="94726"/>
                        <a:pt x="420263" y="102418"/>
                        <a:pt x="438682" y="102418"/>
                      </a:cubicBezTo>
                      <a:cubicBezTo>
                        <a:pt x="457101" y="102418"/>
                        <a:pt x="473698" y="94726"/>
                        <a:pt x="485572" y="82447"/>
                      </a:cubicBezTo>
                      <a:cubicBezTo>
                        <a:pt x="497379" y="94726"/>
                        <a:pt x="514044" y="102418"/>
                        <a:pt x="532463" y="102418"/>
                      </a:cubicBezTo>
                      <a:cubicBezTo>
                        <a:pt x="550882" y="102418"/>
                        <a:pt x="567480" y="94726"/>
                        <a:pt x="579354" y="82447"/>
                      </a:cubicBezTo>
                      <a:cubicBezTo>
                        <a:pt x="591161" y="94726"/>
                        <a:pt x="607826" y="102418"/>
                        <a:pt x="626245" y="102418"/>
                      </a:cubicBezTo>
                      <a:cubicBezTo>
                        <a:pt x="644664" y="102418"/>
                        <a:pt x="661261" y="94726"/>
                        <a:pt x="673135" y="82447"/>
                      </a:cubicBezTo>
                      <a:cubicBezTo>
                        <a:pt x="684943" y="94726"/>
                        <a:pt x="701607" y="102418"/>
                        <a:pt x="720026" y="102418"/>
                      </a:cubicBezTo>
                      <a:cubicBezTo>
                        <a:pt x="751197" y="102418"/>
                        <a:pt x="777240" y="80490"/>
                        <a:pt x="783582" y="51209"/>
                      </a:cubicBezTo>
                      <a:cubicBezTo>
                        <a:pt x="777240" y="21927"/>
                        <a:pt x="751197" y="0"/>
                        <a:pt x="720026" y="0"/>
                      </a:cubicBezTo>
                      <a:cubicBezTo>
                        <a:pt x="701607" y="0"/>
                        <a:pt x="685010" y="7691"/>
                        <a:pt x="673135" y="19971"/>
                      </a:cubicBezTo>
                      <a:cubicBezTo>
                        <a:pt x="661328" y="7691"/>
                        <a:pt x="644664" y="0"/>
                        <a:pt x="626245" y="0"/>
                      </a:cubicBezTo>
                      <a:cubicBezTo>
                        <a:pt x="607826" y="0"/>
                        <a:pt x="591229" y="7691"/>
                        <a:pt x="579354" y="19971"/>
                      </a:cubicBezTo>
                      <a:cubicBezTo>
                        <a:pt x="567547" y="7691"/>
                        <a:pt x="550882" y="0"/>
                        <a:pt x="532463" y="0"/>
                      </a:cubicBezTo>
                      <a:cubicBezTo>
                        <a:pt x="514044" y="0"/>
                        <a:pt x="497447" y="7691"/>
                        <a:pt x="485572" y="19971"/>
                      </a:cubicBezTo>
                      <a:cubicBezTo>
                        <a:pt x="473765" y="7691"/>
                        <a:pt x="457101" y="0"/>
                        <a:pt x="438682" y="0"/>
                      </a:cubicBezTo>
                      <a:cubicBezTo>
                        <a:pt x="420263" y="0"/>
                        <a:pt x="403665" y="7691"/>
                        <a:pt x="391791" y="19971"/>
                      </a:cubicBezTo>
                      <a:cubicBezTo>
                        <a:pt x="379984" y="7691"/>
                        <a:pt x="363319" y="0"/>
                        <a:pt x="344900" y="0"/>
                      </a:cubicBezTo>
                      <a:cubicBezTo>
                        <a:pt x="326481" y="0"/>
                        <a:pt x="309884" y="7691"/>
                        <a:pt x="298009" y="19971"/>
                      </a:cubicBezTo>
                      <a:cubicBezTo>
                        <a:pt x="286202" y="7691"/>
                        <a:pt x="269537" y="0"/>
                        <a:pt x="251118" y="0"/>
                      </a:cubicBezTo>
                      <a:cubicBezTo>
                        <a:pt x="232700" y="0"/>
                        <a:pt x="216102" y="7691"/>
                        <a:pt x="204228" y="19971"/>
                      </a:cubicBezTo>
                      <a:cubicBezTo>
                        <a:pt x="192421" y="7691"/>
                        <a:pt x="175756" y="0"/>
                        <a:pt x="157337" y="0"/>
                      </a:cubicBezTo>
                      <a:cubicBezTo>
                        <a:pt x="138918" y="0"/>
                        <a:pt x="122321" y="7691"/>
                        <a:pt x="110446" y="19971"/>
                      </a:cubicBezTo>
                      <a:cubicBezTo>
                        <a:pt x="98639" y="7691"/>
                        <a:pt x="81974" y="0"/>
                        <a:pt x="63555" y="0"/>
                      </a:cubicBezTo>
                      <a:cubicBezTo>
                        <a:pt x="32385" y="0"/>
                        <a:pt x="6342" y="21927"/>
                        <a:pt x="0" y="51209"/>
                      </a:cubicBezTo>
                      <a:cubicBezTo>
                        <a:pt x="6342" y="80490"/>
                        <a:pt x="32385" y="102418"/>
                        <a:pt x="63555" y="102418"/>
                      </a:cubicBezTo>
                      <a:close/>
                    </a:path>
                  </a:pathLst>
                </a:custGeom>
                <a:solidFill>
                  <a:srgbClr val="F9B75B"/>
                </a:solidFill>
                <a:ln>
                  <a:noFill/>
                </a:ln>
              </p:spPr>
              <p:txBody>
                <a:bodyPr spcFirstLastPara="1" wrap="square" lIns="90900" tIns="45450" rIns="90900" bIns="454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789"/>
                    <a:buFont typeface="Arial"/>
                    <a:buNone/>
                  </a:pPr>
                  <a:endParaRPr sz="1789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289" name="Google Shape;12289;g3acbb144eea_1_6349">
            <a:extLst>
              <a:ext uri="{FF2B5EF4-FFF2-40B4-BE49-F238E27FC236}">
                <a16:creationId xmlns:a16="http://schemas.microsoft.com/office/drawing/2014/main" id="{41F4F658-B057-75E8-8B56-7EAC781CC71C}"/>
              </a:ext>
            </a:extLst>
          </p:cNvPr>
          <p:cNvGrpSpPr/>
          <p:nvPr/>
        </p:nvGrpSpPr>
        <p:grpSpPr>
          <a:xfrm>
            <a:off x="6966850" y="3426078"/>
            <a:ext cx="1741800" cy="1713000"/>
            <a:chOff x="6966850" y="3426078"/>
            <a:chExt cx="1741800" cy="1713000"/>
          </a:xfrm>
        </p:grpSpPr>
        <p:sp>
          <p:nvSpPr>
            <p:cNvPr id="12290" name="Google Shape;12290;g3acbb144eea_1_6349">
              <a:extLst>
                <a:ext uri="{FF2B5EF4-FFF2-40B4-BE49-F238E27FC236}">
                  <a16:creationId xmlns:a16="http://schemas.microsoft.com/office/drawing/2014/main" id="{00BD67EE-7333-2A67-B1A6-BE102E4C45A3}"/>
                </a:ext>
              </a:extLst>
            </p:cNvPr>
            <p:cNvSpPr/>
            <p:nvPr/>
          </p:nvSpPr>
          <p:spPr>
            <a:xfrm>
              <a:off x="6966850" y="3426078"/>
              <a:ext cx="1741800" cy="1713000"/>
            </a:xfrm>
            <a:prstGeom prst="rect">
              <a:avLst/>
            </a:prstGeom>
            <a:solidFill>
              <a:srgbClr val="D73A3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91" name="Google Shape;12291;g3acbb144eea_1_6349">
              <a:extLst>
                <a:ext uri="{FF2B5EF4-FFF2-40B4-BE49-F238E27FC236}">
                  <a16:creationId xmlns:a16="http://schemas.microsoft.com/office/drawing/2014/main" id="{459BECB6-C6FA-66B5-1BD2-95B08669CD41}"/>
                </a:ext>
              </a:extLst>
            </p:cNvPr>
            <p:cNvGrpSpPr/>
            <p:nvPr/>
          </p:nvGrpSpPr>
          <p:grpSpPr>
            <a:xfrm>
              <a:off x="7288606" y="3789451"/>
              <a:ext cx="1098333" cy="986304"/>
              <a:chOff x="9027056" y="368088"/>
              <a:chExt cx="1098333" cy="986304"/>
            </a:xfrm>
          </p:grpSpPr>
          <p:grpSp>
            <p:nvGrpSpPr>
              <p:cNvPr id="12292" name="Google Shape;12292;g3acbb144eea_1_6349">
                <a:extLst>
                  <a:ext uri="{FF2B5EF4-FFF2-40B4-BE49-F238E27FC236}">
                    <a16:creationId xmlns:a16="http://schemas.microsoft.com/office/drawing/2014/main" id="{0EF1C699-4166-8321-4011-97081D798786}"/>
                  </a:ext>
                </a:extLst>
              </p:cNvPr>
              <p:cNvGrpSpPr/>
              <p:nvPr/>
            </p:nvGrpSpPr>
            <p:grpSpPr>
              <a:xfrm>
                <a:off x="9027056" y="368088"/>
                <a:ext cx="474022" cy="436500"/>
                <a:chOff x="9027056" y="368088"/>
                <a:chExt cx="474022" cy="436500"/>
              </a:xfrm>
            </p:grpSpPr>
            <p:sp>
              <p:nvSpPr>
                <p:cNvPr id="12293" name="Google Shape;12293;g3acbb144eea_1_6349">
                  <a:extLst>
                    <a:ext uri="{FF2B5EF4-FFF2-40B4-BE49-F238E27FC236}">
                      <a16:creationId xmlns:a16="http://schemas.microsoft.com/office/drawing/2014/main" id="{9B91FF13-229F-4DA6-1EC5-4B557FDA2593}"/>
                    </a:ext>
                  </a:extLst>
                </p:cNvPr>
                <p:cNvSpPr/>
                <p:nvPr/>
              </p:nvSpPr>
              <p:spPr>
                <a:xfrm>
                  <a:off x="9048115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4" name="Google Shape;12294;g3acbb144eea_1_6349">
                  <a:extLst>
                    <a:ext uri="{FF2B5EF4-FFF2-40B4-BE49-F238E27FC236}">
                      <a16:creationId xmlns:a16="http://schemas.microsoft.com/office/drawing/2014/main" id="{B4ED487E-463C-B7D4-71F8-2E5CE3C5F3E4}"/>
                    </a:ext>
                  </a:extLst>
                </p:cNvPr>
                <p:cNvSpPr/>
                <p:nvPr/>
              </p:nvSpPr>
              <p:spPr>
                <a:xfrm>
                  <a:off x="9027056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5" name="Google Shape;12295;g3acbb144eea_1_6349">
                  <a:extLst>
                    <a:ext uri="{FF2B5EF4-FFF2-40B4-BE49-F238E27FC236}">
                      <a16:creationId xmlns:a16="http://schemas.microsoft.com/office/drawing/2014/main" id="{32C25C2C-C83C-4A0B-59E1-25ABFA49CD04}"/>
                    </a:ext>
                  </a:extLst>
                </p:cNvPr>
                <p:cNvSpPr/>
                <p:nvPr/>
              </p:nvSpPr>
              <p:spPr>
                <a:xfrm>
                  <a:off x="9259995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6" name="Google Shape;12296;g3acbb144eea_1_6349">
                  <a:extLst>
                    <a:ext uri="{FF2B5EF4-FFF2-40B4-BE49-F238E27FC236}">
                      <a16:creationId xmlns:a16="http://schemas.microsoft.com/office/drawing/2014/main" id="{3184DBD1-593D-B140-CDD2-C2CE3E4C4471}"/>
                    </a:ext>
                  </a:extLst>
                </p:cNvPr>
                <p:cNvSpPr/>
                <p:nvPr/>
              </p:nvSpPr>
              <p:spPr>
                <a:xfrm>
                  <a:off x="9074044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97" name="Google Shape;12297;g3acbb144eea_1_6349">
                  <a:extLst>
                    <a:ext uri="{FF2B5EF4-FFF2-40B4-BE49-F238E27FC236}">
                      <a16:creationId xmlns:a16="http://schemas.microsoft.com/office/drawing/2014/main" id="{B29B1191-BC9C-E045-11DA-1D86560489E0}"/>
                    </a:ext>
                  </a:extLst>
                </p:cNvPr>
                <p:cNvSpPr/>
                <p:nvPr/>
              </p:nvSpPr>
              <p:spPr>
                <a:xfrm>
                  <a:off x="9150420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2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98" name="Google Shape;12298;g3acbb144eea_1_6349">
                <a:extLst>
                  <a:ext uri="{FF2B5EF4-FFF2-40B4-BE49-F238E27FC236}">
                    <a16:creationId xmlns:a16="http://schemas.microsoft.com/office/drawing/2014/main" id="{ADBB75D5-7388-3757-955A-5126049D7FA2}"/>
                  </a:ext>
                </a:extLst>
              </p:cNvPr>
              <p:cNvGrpSpPr/>
              <p:nvPr/>
            </p:nvGrpSpPr>
            <p:grpSpPr>
              <a:xfrm>
                <a:off x="9651367" y="368088"/>
                <a:ext cx="474022" cy="436500"/>
                <a:chOff x="9651367" y="368088"/>
                <a:chExt cx="474022" cy="436500"/>
              </a:xfrm>
            </p:grpSpPr>
            <p:sp>
              <p:nvSpPr>
                <p:cNvPr id="12299" name="Google Shape;12299;g3acbb144eea_1_6349">
                  <a:extLst>
                    <a:ext uri="{FF2B5EF4-FFF2-40B4-BE49-F238E27FC236}">
                      <a16:creationId xmlns:a16="http://schemas.microsoft.com/office/drawing/2014/main" id="{5991074F-D814-0461-78DC-BAB4665D42B2}"/>
                    </a:ext>
                  </a:extLst>
                </p:cNvPr>
                <p:cNvSpPr/>
                <p:nvPr/>
              </p:nvSpPr>
              <p:spPr>
                <a:xfrm>
                  <a:off x="9672320" y="368088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0" name="Google Shape;12300;g3acbb144eea_1_6349">
                  <a:extLst>
                    <a:ext uri="{FF2B5EF4-FFF2-40B4-BE49-F238E27FC236}">
                      <a16:creationId xmlns:a16="http://schemas.microsoft.com/office/drawing/2014/main" id="{75284CD1-69E5-B05C-6731-DD7ACAA2E9F4}"/>
                    </a:ext>
                  </a:extLst>
                </p:cNvPr>
                <p:cNvSpPr/>
                <p:nvPr/>
              </p:nvSpPr>
              <p:spPr>
                <a:xfrm>
                  <a:off x="9651367" y="43177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1" name="Google Shape;12301;g3acbb144eea_1_6349">
                  <a:extLst>
                    <a:ext uri="{FF2B5EF4-FFF2-40B4-BE49-F238E27FC236}">
                      <a16:creationId xmlns:a16="http://schemas.microsoft.com/office/drawing/2014/main" id="{F6C25F93-33B6-CE0C-183D-BA05F4EC9973}"/>
                    </a:ext>
                  </a:extLst>
                </p:cNvPr>
                <p:cNvSpPr/>
                <p:nvPr/>
              </p:nvSpPr>
              <p:spPr>
                <a:xfrm>
                  <a:off x="9884306" y="431844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2" name="Google Shape;12302;g3acbb144eea_1_6349">
                  <a:extLst>
                    <a:ext uri="{FF2B5EF4-FFF2-40B4-BE49-F238E27FC236}">
                      <a16:creationId xmlns:a16="http://schemas.microsoft.com/office/drawing/2014/main" id="{6BB2A100-1FE7-0AF3-7D93-49C204855A00}"/>
                    </a:ext>
                  </a:extLst>
                </p:cNvPr>
                <p:cNvSpPr/>
                <p:nvPr/>
              </p:nvSpPr>
              <p:spPr>
                <a:xfrm>
                  <a:off x="9698249" y="42089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3" name="Google Shape;12303;g3acbb144eea_1_6349">
                  <a:extLst>
                    <a:ext uri="{FF2B5EF4-FFF2-40B4-BE49-F238E27FC236}">
                      <a16:creationId xmlns:a16="http://schemas.microsoft.com/office/drawing/2014/main" id="{82E1325D-1B10-D1DD-3D30-8E9B497BFF23}"/>
                    </a:ext>
                  </a:extLst>
                </p:cNvPr>
                <p:cNvSpPr/>
                <p:nvPr/>
              </p:nvSpPr>
              <p:spPr>
                <a:xfrm>
                  <a:off x="9774731" y="443441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2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2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2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2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7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4" name="Google Shape;12304;g3acbb144eea_1_6349">
                <a:extLst>
                  <a:ext uri="{FF2B5EF4-FFF2-40B4-BE49-F238E27FC236}">
                    <a16:creationId xmlns:a16="http://schemas.microsoft.com/office/drawing/2014/main" id="{34304BEA-D95A-8031-4B14-A74CDB0615AA}"/>
                  </a:ext>
                </a:extLst>
              </p:cNvPr>
              <p:cNvGrpSpPr/>
              <p:nvPr/>
            </p:nvGrpSpPr>
            <p:grpSpPr>
              <a:xfrm>
                <a:off x="9027056" y="917892"/>
                <a:ext cx="474022" cy="436500"/>
                <a:chOff x="9027056" y="917892"/>
                <a:chExt cx="474022" cy="436500"/>
              </a:xfrm>
            </p:grpSpPr>
            <p:sp>
              <p:nvSpPr>
                <p:cNvPr id="12305" name="Google Shape;12305;g3acbb144eea_1_6349">
                  <a:extLst>
                    <a:ext uri="{FF2B5EF4-FFF2-40B4-BE49-F238E27FC236}">
                      <a16:creationId xmlns:a16="http://schemas.microsoft.com/office/drawing/2014/main" id="{1443C621-1D17-7CBF-98AF-72C388B9FDA8}"/>
                    </a:ext>
                  </a:extLst>
                </p:cNvPr>
                <p:cNvSpPr/>
                <p:nvPr/>
              </p:nvSpPr>
              <p:spPr>
                <a:xfrm>
                  <a:off x="9048115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6" name="Google Shape;12306;g3acbb144eea_1_6349">
                  <a:extLst>
                    <a:ext uri="{FF2B5EF4-FFF2-40B4-BE49-F238E27FC236}">
                      <a16:creationId xmlns:a16="http://schemas.microsoft.com/office/drawing/2014/main" id="{4E506524-0113-8DFC-E6D8-346419CC7366}"/>
                    </a:ext>
                  </a:extLst>
                </p:cNvPr>
                <p:cNvSpPr/>
                <p:nvPr/>
              </p:nvSpPr>
              <p:spPr>
                <a:xfrm>
                  <a:off x="9027056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4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7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7" name="Google Shape;12307;g3acbb144eea_1_6349">
                  <a:extLst>
                    <a:ext uri="{FF2B5EF4-FFF2-40B4-BE49-F238E27FC236}">
                      <a16:creationId xmlns:a16="http://schemas.microsoft.com/office/drawing/2014/main" id="{93510A1F-3437-5E91-0E19-69E451E74122}"/>
                    </a:ext>
                  </a:extLst>
                </p:cNvPr>
                <p:cNvSpPr/>
                <p:nvPr/>
              </p:nvSpPr>
              <p:spPr>
                <a:xfrm>
                  <a:off x="9259995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8" name="Google Shape;12308;g3acbb144eea_1_6349">
                  <a:extLst>
                    <a:ext uri="{FF2B5EF4-FFF2-40B4-BE49-F238E27FC236}">
                      <a16:creationId xmlns:a16="http://schemas.microsoft.com/office/drawing/2014/main" id="{BA1FB36D-2F13-04AC-3DEE-51D9F03414D5}"/>
                    </a:ext>
                  </a:extLst>
                </p:cNvPr>
                <p:cNvSpPr/>
                <p:nvPr/>
              </p:nvSpPr>
              <p:spPr>
                <a:xfrm>
                  <a:off x="9074044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09" name="Google Shape;12309;g3acbb144eea_1_6349">
                  <a:extLst>
                    <a:ext uri="{FF2B5EF4-FFF2-40B4-BE49-F238E27FC236}">
                      <a16:creationId xmlns:a16="http://schemas.microsoft.com/office/drawing/2014/main" id="{19D18698-6A5E-7A22-30D5-F92BA75715CF}"/>
                    </a:ext>
                  </a:extLst>
                </p:cNvPr>
                <p:cNvSpPr/>
                <p:nvPr/>
              </p:nvSpPr>
              <p:spPr>
                <a:xfrm>
                  <a:off x="9150420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29" y="83608"/>
                        <a:pt x="191170" y="76729"/>
                        <a:pt x="187466" y="72073"/>
                      </a:cubicBezTo>
                      <a:cubicBezTo>
                        <a:pt x="183761" y="67416"/>
                        <a:pt x="177094" y="66675"/>
                        <a:pt x="172543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6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7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10" name="Google Shape;12310;g3acbb144eea_1_6349">
                <a:extLst>
                  <a:ext uri="{FF2B5EF4-FFF2-40B4-BE49-F238E27FC236}">
                    <a16:creationId xmlns:a16="http://schemas.microsoft.com/office/drawing/2014/main" id="{C110172A-F91C-2BCD-D4C2-71C6F5CE4B69}"/>
                  </a:ext>
                </a:extLst>
              </p:cNvPr>
              <p:cNvGrpSpPr/>
              <p:nvPr/>
            </p:nvGrpSpPr>
            <p:grpSpPr>
              <a:xfrm>
                <a:off x="9651367" y="917892"/>
                <a:ext cx="474022" cy="436500"/>
                <a:chOff x="9651367" y="917892"/>
                <a:chExt cx="474022" cy="436500"/>
              </a:xfrm>
            </p:grpSpPr>
            <p:sp>
              <p:nvSpPr>
                <p:cNvPr id="12311" name="Google Shape;12311;g3acbb144eea_1_6349">
                  <a:extLst>
                    <a:ext uri="{FF2B5EF4-FFF2-40B4-BE49-F238E27FC236}">
                      <a16:creationId xmlns:a16="http://schemas.microsoft.com/office/drawing/2014/main" id="{C45F04E8-BFF1-617E-F20F-6BFEFBADF8EA}"/>
                    </a:ext>
                  </a:extLst>
                </p:cNvPr>
                <p:cNvSpPr/>
                <p:nvPr/>
              </p:nvSpPr>
              <p:spPr>
                <a:xfrm>
                  <a:off x="9672320" y="917892"/>
                  <a:ext cx="428700" cy="436500"/>
                </a:xfrm>
                <a:prstGeom prst="ellipse">
                  <a:avLst/>
                </a:prstGeom>
                <a:solidFill>
                  <a:srgbClr val="2EC1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2" name="Google Shape;12312;g3acbb144eea_1_6349">
                  <a:extLst>
                    <a:ext uri="{FF2B5EF4-FFF2-40B4-BE49-F238E27FC236}">
                      <a16:creationId xmlns:a16="http://schemas.microsoft.com/office/drawing/2014/main" id="{CA66D57F-EE0A-66F8-FE57-C6E6202E7ECE}"/>
                    </a:ext>
                  </a:extLst>
                </p:cNvPr>
                <p:cNvSpPr/>
                <p:nvPr/>
              </p:nvSpPr>
              <p:spPr>
                <a:xfrm>
                  <a:off x="9651367" y="981687"/>
                  <a:ext cx="241083" cy="361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676" extrusionOk="0">
                      <a:moveTo>
                        <a:pt x="214945" y="139193"/>
                      </a:moveTo>
                      <a:cubicBezTo>
                        <a:pt x="173565" y="42038"/>
                        <a:pt x="97788" y="-18075"/>
                        <a:pt x="45612" y="4891"/>
                      </a:cubicBezTo>
                      <a:cubicBezTo>
                        <a:pt x="-6564" y="27962"/>
                        <a:pt x="-15242" y="125329"/>
                        <a:pt x="26138" y="222484"/>
                      </a:cubicBezTo>
                      <a:cubicBezTo>
                        <a:pt x="67519" y="319639"/>
                        <a:pt x="143296" y="379752"/>
                        <a:pt x="195472" y="356786"/>
                      </a:cubicBezTo>
                      <a:cubicBezTo>
                        <a:pt x="247648" y="333715"/>
                        <a:pt x="256326" y="236348"/>
                        <a:pt x="214945" y="139193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3" name="Google Shape;12313;g3acbb144eea_1_6349">
                  <a:extLst>
                    <a:ext uri="{FF2B5EF4-FFF2-40B4-BE49-F238E27FC236}">
                      <a16:creationId xmlns:a16="http://schemas.microsoft.com/office/drawing/2014/main" id="{87932773-BCDC-CDF8-9FD1-9ADDA27195BC}"/>
                    </a:ext>
                  </a:extLst>
                </p:cNvPr>
                <p:cNvSpPr/>
                <p:nvPr/>
              </p:nvSpPr>
              <p:spPr>
                <a:xfrm>
                  <a:off x="9884306" y="981648"/>
                  <a:ext cx="241083" cy="361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83" h="361755" extrusionOk="0">
                      <a:moveTo>
                        <a:pt x="195472" y="4930"/>
                      </a:moveTo>
                      <a:cubicBezTo>
                        <a:pt x="143296" y="-18142"/>
                        <a:pt x="67519" y="41971"/>
                        <a:pt x="26138" y="139232"/>
                      </a:cubicBezTo>
                      <a:cubicBezTo>
                        <a:pt x="-15242" y="236387"/>
                        <a:pt x="-6564" y="333860"/>
                        <a:pt x="45612" y="356826"/>
                      </a:cubicBezTo>
                      <a:cubicBezTo>
                        <a:pt x="97788" y="379897"/>
                        <a:pt x="173564" y="319784"/>
                        <a:pt x="214945" y="222523"/>
                      </a:cubicBezTo>
                      <a:cubicBezTo>
                        <a:pt x="256326" y="125368"/>
                        <a:pt x="247647" y="27896"/>
                        <a:pt x="195472" y="4930"/>
                      </a:cubicBezTo>
                      <a:close/>
                    </a:path>
                  </a:pathLst>
                </a:custGeom>
                <a:solidFill>
                  <a:srgbClr val="26A18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4" name="Google Shape;12314;g3acbb144eea_1_6349">
                  <a:extLst>
                    <a:ext uri="{FF2B5EF4-FFF2-40B4-BE49-F238E27FC236}">
                      <a16:creationId xmlns:a16="http://schemas.microsoft.com/office/drawing/2014/main" id="{56C57B57-759C-B0B4-3B2B-DF78AA868014}"/>
                    </a:ext>
                  </a:extLst>
                </p:cNvPr>
                <p:cNvSpPr/>
                <p:nvPr/>
              </p:nvSpPr>
              <p:spPr>
                <a:xfrm>
                  <a:off x="9698249" y="970809"/>
                  <a:ext cx="376800" cy="383400"/>
                </a:xfrm>
                <a:prstGeom prst="ellipse">
                  <a:avLst/>
                </a:prstGeom>
                <a:solidFill>
                  <a:srgbClr val="29AD9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15" name="Google Shape;12315;g3acbb144eea_1_6349">
                  <a:extLst>
                    <a:ext uri="{FF2B5EF4-FFF2-40B4-BE49-F238E27FC236}">
                      <a16:creationId xmlns:a16="http://schemas.microsoft.com/office/drawing/2014/main" id="{79EFB53E-2EC9-D7D8-A9AF-E2B8E0EBCD07}"/>
                    </a:ext>
                  </a:extLst>
                </p:cNvPr>
                <p:cNvSpPr/>
                <p:nvPr/>
              </p:nvSpPr>
              <p:spPr>
                <a:xfrm>
                  <a:off x="9774731" y="993245"/>
                  <a:ext cx="222743" cy="346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743" h="346921" extrusionOk="0">
                      <a:moveTo>
                        <a:pt x="220274" y="157798"/>
                      </a:moveTo>
                      <a:cubicBezTo>
                        <a:pt x="216570" y="153141"/>
                        <a:pt x="209903" y="152400"/>
                        <a:pt x="205352" y="156104"/>
                      </a:cubicBezTo>
                      <a:lnTo>
                        <a:pt x="120473" y="225637"/>
                      </a:lnTo>
                      <a:lnTo>
                        <a:pt x="120473" y="140864"/>
                      </a:lnTo>
                      <a:lnTo>
                        <a:pt x="185878" y="87313"/>
                      </a:lnTo>
                      <a:cubicBezTo>
                        <a:pt x="190430" y="83608"/>
                        <a:pt x="191170" y="76729"/>
                        <a:pt x="187466" y="72073"/>
                      </a:cubicBezTo>
                      <a:cubicBezTo>
                        <a:pt x="183762" y="67416"/>
                        <a:pt x="177094" y="66675"/>
                        <a:pt x="172544" y="70379"/>
                      </a:cubicBezTo>
                      <a:lnTo>
                        <a:pt x="120473" y="113030"/>
                      </a:lnTo>
                      <a:lnTo>
                        <a:pt x="120473" y="10795"/>
                      </a:lnTo>
                      <a:cubicBezTo>
                        <a:pt x="120473" y="4763"/>
                        <a:pt x="115711" y="0"/>
                        <a:pt x="109784" y="0"/>
                      </a:cubicBezTo>
                      <a:cubicBezTo>
                        <a:pt x="103857" y="0"/>
                        <a:pt x="99095" y="4868"/>
                        <a:pt x="99095" y="10795"/>
                      </a:cubicBezTo>
                      <a:lnTo>
                        <a:pt x="99095" y="115464"/>
                      </a:lnTo>
                      <a:lnTo>
                        <a:pt x="44168" y="70379"/>
                      </a:lnTo>
                      <a:cubicBezTo>
                        <a:pt x="39617" y="66675"/>
                        <a:pt x="32844" y="67416"/>
                        <a:pt x="29245" y="72073"/>
                      </a:cubicBezTo>
                      <a:cubicBezTo>
                        <a:pt x="25541" y="76729"/>
                        <a:pt x="26282" y="83608"/>
                        <a:pt x="30833" y="87313"/>
                      </a:cubicBezTo>
                      <a:lnTo>
                        <a:pt x="98883" y="143087"/>
                      </a:lnTo>
                      <a:cubicBezTo>
                        <a:pt x="98883" y="143087"/>
                        <a:pt x="99095" y="143192"/>
                        <a:pt x="99095" y="143298"/>
                      </a:cubicBezTo>
                      <a:lnTo>
                        <a:pt x="99095" y="223203"/>
                      </a:lnTo>
                      <a:lnTo>
                        <a:pt x="17286" y="156210"/>
                      </a:lnTo>
                      <a:cubicBezTo>
                        <a:pt x="12735" y="152506"/>
                        <a:pt x="5961" y="153247"/>
                        <a:pt x="2364" y="157903"/>
                      </a:cubicBezTo>
                      <a:cubicBezTo>
                        <a:pt x="-1341" y="162560"/>
                        <a:pt x="-600" y="169439"/>
                        <a:pt x="3951" y="173143"/>
                      </a:cubicBezTo>
                      <a:lnTo>
                        <a:pt x="99095" y="251143"/>
                      </a:lnTo>
                      <a:lnTo>
                        <a:pt x="99095" y="336127"/>
                      </a:lnTo>
                      <a:cubicBezTo>
                        <a:pt x="99095" y="342159"/>
                        <a:pt x="103857" y="346922"/>
                        <a:pt x="109784" y="346922"/>
                      </a:cubicBezTo>
                      <a:cubicBezTo>
                        <a:pt x="115711" y="346922"/>
                        <a:pt x="120473" y="342053"/>
                        <a:pt x="120473" y="336127"/>
                      </a:cubicBezTo>
                      <a:lnTo>
                        <a:pt x="120473" y="253471"/>
                      </a:lnTo>
                      <a:cubicBezTo>
                        <a:pt x="120473" y="253471"/>
                        <a:pt x="121214" y="253048"/>
                        <a:pt x="121638" y="252730"/>
                      </a:cubicBezTo>
                      <a:lnTo>
                        <a:pt x="218793" y="173143"/>
                      </a:lnTo>
                      <a:cubicBezTo>
                        <a:pt x="223344" y="169333"/>
                        <a:pt x="224084" y="162560"/>
                        <a:pt x="220380" y="157903"/>
                      </a:cubicBezTo>
                      <a:close/>
                    </a:path>
                  </a:pathLst>
                </a:custGeom>
                <a:solidFill>
                  <a:srgbClr val="2FC4A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316" name="Google Shape;12316;g3acbb144eea_1_6349">
            <a:extLst>
              <a:ext uri="{FF2B5EF4-FFF2-40B4-BE49-F238E27FC236}">
                <a16:creationId xmlns:a16="http://schemas.microsoft.com/office/drawing/2014/main" id="{1B816A18-5210-B093-2EE6-AA2DB037D5A0}"/>
              </a:ext>
            </a:extLst>
          </p:cNvPr>
          <p:cNvGrpSpPr/>
          <p:nvPr/>
        </p:nvGrpSpPr>
        <p:grpSpPr>
          <a:xfrm>
            <a:off x="1741720" y="5139225"/>
            <a:ext cx="3483600" cy="1713000"/>
            <a:chOff x="1741720" y="5139225"/>
            <a:chExt cx="3483600" cy="1713000"/>
          </a:xfrm>
        </p:grpSpPr>
        <p:sp>
          <p:nvSpPr>
            <p:cNvPr id="12317" name="Google Shape;12317;g3acbb144eea_1_6349">
              <a:extLst>
                <a:ext uri="{FF2B5EF4-FFF2-40B4-BE49-F238E27FC236}">
                  <a16:creationId xmlns:a16="http://schemas.microsoft.com/office/drawing/2014/main" id="{3D29EFD4-65D6-BD33-6C35-3814395AAB55}"/>
                </a:ext>
              </a:extLst>
            </p:cNvPr>
            <p:cNvSpPr/>
            <p:nvPr/>
          </p:nvSpPr>
          <p:spPr>
            <a:xfrm>
              <a:off x="1741720" y="5139225"/>
              <a:ext cx="34836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18" name="Google Shape;12318;g3acbb144eea_1_6349">
              <a:extLst>
                <a:ext uri="{FF2B5EF4-FFF2-40B4-BE49-F238E27FC236}">
                  <a16:creationId xmlns:a16="http://schemas.microsoft.com/office/drawing/2014/main" id="{3B31799C-8794-C6EA-4248-067472633B7B}"/>
                </a:ext>
              </a:extLst>
            </p:cNvPr>
            <p:cNvGrpSpPr/>
            <p:nvPr/>
          </p:nvGrpSpPr>
          <p:grpSpPr>
            <a:xfrm>
              <a:off x="2396439" y="5563250"/>
              <a:ext cx="2174091" cy="917220"/>
              <a:chOff x="-2927449" y="588486"/>
              <a:chExt cx="1387157" cy="585223"/>
            </a:xfrm>
          </p:grpSpPr>
          <p:sp>
            <p:nvSpPr>
              <p:cNvPr id="12319" name="Google Shape;12319;g3acbb144eea_1_6349">
                <a:extLst>
                  <a:ext uri="{FF2B5EF4-FFF2-40B4-BE49-F238E27FC236}">
                    <a16:creationId xmlns:a16="http://schemas.microsoft.com/office/drawing/2014/main" id="{FB6AE81C-C70A-C9B1-6222-FC11AC75C337}"/>
                  </a:ext>
                </a:extLst>
              </p:cNvPr>
              <p:cNvSpPr/>
              <p:nvPr/>
            </p:nvSpPr>
            <p:spPr>
              <a:xfrm>
                <a:off x="-2863151" y="1104217"/>
                <a:ext cx="1258561" cy="69492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69492" extrusionOk="0">
                    <a:moveTo>
                      <a:pt x="0" y="2429"/>
                    </a:moveTo>
                    <a:cubicBezTo>
                      <a:pt x="0" y="39334"/>
                      <a:pt x="30158" y="69493"/>
                      <a:pt x="67064" y="69493"/>
                    </a:cubicBezTo>
                    <a:lnTo>
                      <a:pt x="1191498" y="69493"/>
                    </a:lnTo>
                    <a:cubicBezTo>
                      <a:pt x="1228403" y="69493"/>
                      <a:pt x="1258562" y="39334"/>
                      <a:pt x="1258562" y="2429"/>
                    </a:cubicBezTo>
                    <a:lnTo>
                      <a:pt x="1258562" y="0"/>
                    </a:lnTo>
                    <a:lnTo>
                      <a:pt x="0" y="0"/>
                    </a:lnTo>
                    <a:lnTo>
                      <a:pt x="0" y="2429"/>
                    </a:lnTo>
                    <a:close/>
                  </a:path>
                </a:pathLst>
              </a:custGeom>
              <a:solidFill>
                <a:srgbClr val="CE3220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g3acbb144eea_1_6349">
                <a:extLst>
                  <a:ext uri="{FF2B5EF4-FFF2-40B4-BE49-F238E27FC236}">
                    <a16:creationId xmlns:a16="http://schemas.microsoft.com/office/drawing/2014/main" id="{066053D8-6A46-04B1-C01C-2DFE56B6B3DD}"/>
                  </a:ext>
                </a:extLst>
              </p:cNvPr>
              <p:cNvSpPr/>
              <p:nvPr/>
            </p:nvSpPr>
            <p:spPr>
              <a:xfrm>
                <a:off x="-2700754" y="630586"/>
                <a:ext cx="4992" cy="11874"/>
              </a:xfrm>
              <a:custGeom>
                <a:avLst/>
                <a:gdLst/>
                <a:ahLst/>
                <a:cxnLst/>
                <a:rect l="l" t="t" r="r" b="b"/>
                <a:pathLst>
                  <a:path w="4992" h="11874" extrusionOk="0">
                    <a:moveTo>
                      <a:pt x="0" y="11875"/>
                    </a:moveTo>
                    <a:cubicBezTo>
                      <a:pt x="1484" y="7826"/>
                      <a:pt x="3104" y="3846"/>
                      <a:pt x="4993" y="0"/>
                    </a:cubicBezTo>
                    <a:cubicBezTo>
                      <a:pt x="3104" y="3846"/>
                      <a:pt x="1417" y="7826"/>
                      <a:pt x="0" y="11875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g3acbb144eea_1_6349">
                <a:extLst>
                  <a:ext uri="{FF2B5EF4-FFF2-40B4-BE49-F238E27FC236}">
                    <a16:creationId xmlns:a16="http://schemas.microsoft.com/office/drawing/2014/main" id="{342DEF94-E3B2-B4C9-0148-9A7C3D98D27D}"/>
                  </a:ext>
                </a:extLst>
              </p:cNvPr>
              <p:cNvSpPr/>
              <p:nvPr/>
            </p:nvSpPr>
            <p:spPr>
              <a:xfrm>
                <a:off x="-1661600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7489"/>
                    </a:moveTo>
                    <a:cubicBezTo>
                      <a:pt x="1417" y="5060"/>
                      <a:pt x="2699" y="2564"/>
                      <a:pt x="3711" y="0"/>
                    </a:cubicBezTo>
                    <a:cubicBezTo>
                      <a:pt x="2699" y="2564"/>
                      <a:pt x="1417" y="5060"/>
                      <a:pt x="0" y="7489"/>
                    </a:cubicBezTo>
                    <a:lnTo>
                      <a:pt x="0" y="7489"/>
                    </a:ln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g3acbb144eea_1_6349">
                <a:extLst>
                  <a:ext uri="{FF2B5EF4-FFF2-40B4-BE49-F238E27FC236}">
                    <a16:creationId xmlns:a16="http://schemas.microsoft.com/office/drawing/2014/main" id="{0034E323-CDB4-2EFF-8F37-77599F3762F4}"/>
                  </a:ext>
                </a:extLst>
              </p:cNvPr>
              <p:cNvSpPr/>
              <p:nvPr/>
            </p:nvSpPr>
            <p:spPr>
              <a:xfrm>
                <a:off x="-2741977" y="642461"/>
                <a:ext cx="41223" cy="154503"/>
              </a:xfrm>
              <a:custGeom>
                <a:avLst/>
                <a:gdLst/>
                <a:ahLst/>
                <a:cxnLst/>
                <a:rect l="l" t="t" r="r" b="b"/>
                <a:pathLst>
                  <a:path w="41223" h="154503" extrusionOk="0">
                    <a:moveTo>
                      <a:pt x="41224" y="0"/>
                    </a:moveTo>
                    <a:cubicBezTo>
                      <a:pt x="39739" y="4048"/>
                      <a:pt x="38457" y="8164"/>
                      <a:pt x="37445" y="12212"/>
                    </a:cubicBezTo>
                    <a:lnTo>
                      <a:pt x="0" y="154503"/>
                    </a:lnTo>
                    <a:lnTo>
                      <a:pt x="37445" y="12212"/>
                    </a:lnTo>
                    <a:cubicBezTo>
                      <a:pt x="38525" y="8096"/>
                      <a:pt x="39807" y="4048"/>
                      <a:pt x="41224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g3acbb144eea_1_6349">
                <a:extLst>
                  <a:ext uri="{FF2B5EF4-FFF2-40B4-BE49-F238E27FC236}">
                    <a16:creationId xmlns:a16="http://schemas.microsoft.com/office/drawing/2014/main" id="{8BB9BA9D-4094-D47E-F766-86548E13DFEE}"/>
                  </a:ext>
                </a:extLst>
              </p:cNvPr>
              <p:cNvSpPr/>
              <p:nvPr/>
            </p:nvSpPr>
            <p:spPr>
              <a:xfrm>
                <a:off x="-1657957" y="988778"/>
                <a:ext cx="2901" cy="12009"/>
              </a:xfrm>
              <a:custGeom>
                <a:avLst/>
                <a:gdLst/>
                <a:ahLst/>
                <a:cxnLst/>
                <a:rect l="l" t="t" r="r" b="b"/>
                <a:pathLst>
                  <a:path w="2901" h="12009" extrusionOk="0">
                    <a:moveTo>
                      <a:pt x="2901" y="0"/>
                    </a:moveTo>
                    <a:cubicBezTo>
                      <a:pt x="2496" y="4116"/>
                      <a:pt x="1552" y="8096"/>
                      <a:pt x="0" y="12009"/>
                    </a:cubicBezTo>
                    <a:cubicBezTo>
                      <a:pt x="1552" y="8096"/>
                      <a:pt x="2496" y="4048"/>
                      <a:pt x="2901" y="0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g3acbb144eea_1_6349">
                <a:extLst>
                  <a:ext uri="{FF2B5EF4-FFF2-40B4-BE49-F238E27FC236}">
                    <a16:creationId xmlns:a16="http://schemas.microsoft.com/office/drawing/2014/main" id="{8864E440-4474-202E-1835-FE6BD0CC765F}"/>
                  </a:ext>
                </a:extLst>
              </p:cNvPr>
              <p:cNvSpPr/>
              <p:nvPr/>
            </p:nvSpPr>
            <p:spPr>
              <a:xfrm>
                <a:off x="-1763006" y="609334"/>
                <a:ext cx="13763" cy="21185"/>
              </a:xfrm>
              <a:custGeom>
                <a:avLst/>
                <a:gdLst/>
                <a:ahLst/>
                <a:cxnLst/>
                <a:rect l="l" t="t" r="r" b="b"/>
                <a:pathLst>
                  <a:path w="13763" h="21185" extrusionOk="0">
                    <a:moveTo>
                      <a:pt x="0" y="0"/>
                    </a:moveTo>
                    <a:cubicBezTo>
                      <a:pt x="5465" y="6207"/>
                      <a:pt x="10053" y="13494"/>
                      <a:pt x="13764" y="21185"/>
                    </a:cubicBezTo>
                    <a:cubicBezTo>
                      <a:pt x="9985" y="13426"/>
                      <a:pt x="5465" y="6207"/>
                      <a:pt x="0" y="0"/>
                    </a:cubicBez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g3acbb144eea_1_6349">
                <a:extLst>
                  <a:ext uri="{FF2B5EF4-FFF2-40B4-BE49-F238E27FC236}">
                    <a16:creationId xmlns:a16="http://schemas.microsoft.com/office/drawing/2014/main" id="{926F6FA7-5A50-F54B-327E-EA3DFA0B01F2}"/>
                  </a:ext>
                </a:extLst>
              </p:cNvPr>
              <p:cNvSpPr/>
              <p:nvPr/>
            </p:nvSpPr>
            <p:spPr>
              <a:xfrm>
                <a:off x="-1749242" y="630519"/>
                <a:ext cx="94451" cy="358259"/>
              </a:xfrm>
              <a:custGeom>
                <a:avLst/>
                <a:gdLst/>
                <a:ahLst/>
                <a:cxnLst/>
                <a:rect l="l" t="t" r="r" b="b"/>
                <a:pathLst>
                  <a:path w="94451" h="358259" extrusionOk="0">
                    <a:moveTo>
                      <a:pt x="93512" y="346182"/>
                    </a:moveTo>
                    <a:cubicBezTo>
                      <a:pt x="94389" y="350230"/>
                      <a:pt x="94591" y="354278"/>
                      <a:pt x="94254" y="358259"/>
                    </a:cubicBezTo>
                    <a:cubicBezTo>
                      <a:pt x="94659" y="354278"/>
                      <a:pt x="94456" y="350230"/>
                      <a:pt x="93512" y="346182"/>
                    </a:cubicBezTo>
                    <a:lnTo>
                      <a:pt x="8838" y="24154"/>
                    </a:lnTo>
                    <a:cubicBezTo>
                      <a:pt x="6679" y="15990"/>
                      <a:pt x="3778" y="7759"/>
                      <a:pt x="0" y="0"/>
                    </a:cubicBezTo>
                    <a:cubicBezTo>
                      <a:pt x="3778" y="7759"/>
                      <a:pt x="6679" y="15923"/>
                      <a:pt x="8838" y="24154"/>
                    </a:cubicBezTo>
                    <a:lnTo>
                      <a:pt x="93512" y="346182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g3acbb144eea_1_6349">
                <a:extLst>
                  <a:ext uri="{FF2B5EF4-FFF2-40B4-BE49-F238E27FC236}">
                    <a16:creationId xmlns:a16="http://schemas.microsoft.com/office/drawing/2014/main" id="{C7B9D1DC-3F5C-DE9A-75D8-B7CD6F3696DC}"/>
                  </a:ext>
                </a:extLst>
              </p:cNvPr>
              <p:cNvSpPr/>
              <p:nvPr/>
            </p:nvSpPr>
            <p:spPr>
              <a:xfrm>
                <a:off x="-1945981" y="588486"/>
                <a:ext cx="291190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291190" h="419790" extrusionOk="0">
                    <a:moveTo>
                      <a:pt x="66187" y="66187"/>
                    </a:moveTo>
                    <a:lnTo>
                      <a:pt x="150860" y="388215"/>
                    </a:lnTo>
                    <a:cubicBezTo>
                      <a:pt x="153221" y="399078"/>
                      <a:pt x="150725" y="410008"/>
                      <a:pt x="144990" y="419791"/>
                    </a:cubicBezTo>
                    <a:lnTo>
                      <a:pt x="284381" y="419791"/>
                    </a:lnTo>
                    <a:cubicBezTo>
                      <a:pt x="285798" y="417362"/>
                      <a:pt x="287079" y="414865"/>
                      <a:pt x="288092" y="412302"/>
                    </a:cubicBezTo>
                    <a:cubicBezTo>
                      <a:pt x="289643" y="408388"/>
                      <a:pt x="290588" y="404340"/>
                      <a:pt x="290993" y="400292"/>
                    </a:cubicBezTo>
                    <a:cubicBezTo>
                      <a:pt x="291398" y="396311"/>
                      <a:pt x="291195" y="392263"/>
                      <a:pt x="290251" y="388215"/>
                    </a:cubicBezTo>
                    <a:lnTo>
                      <a:pt x="205577" y="66187"/>
                    </a:lnTo>
                    <a:cubicBezTo>
                      <a:pt x="203418" y="58023"/>
                      <a:pt x="200517" y="49792"/>
                      <a:pt x="196739" y="42033"/>
                    </a:cubicBezTo>
                    <a:cubicBezTo>
                      <a:pt x="192961" y="34274"/>
                      <a:pt x="188440" y="27055"/>
                      <a:pt x="182975" y="20848"/>
                    </a:cubicBezTo>
                    <a:cubicBezTo>
                      <a:pt x="172045" y="8366"/>
                      <a:pt x="157674" y="0"/>
                      <a:pt x="139390" y="0"/>
                    </a:cubicBezTo>
                    <a:lnTo>
                      <a:pt x="0" y="0"/>
                    </a:lnTo>
                    <a:cubicBezTo>
                      <a:pt x="36568" y="0"/>
                      <a:pt x="57618" y="33464"/>
                      <a:pt x="66187" y="66187"/>
                    </a:cubicBezTo>
                    <a:close/>
                    <a:moveTo>
                      <a:pt x="223591" y="390981"/>
                    </a:moveTo>
                    <a:cubicBezTo>
                      <a:pt x="223591" y="399145"/>
                      <a:pt x="216980" y="405757"/>
                      <a:pt x="208816" y="405757"/>
                    </a:cubicBezTo>
                    <a:cubicBezTo>
                      <a:pt x="200652" y="405757"/>
                      <a:pt x="194040" y="399145"/>
                      <a:pt x="194040" y="390981"/>
                    </a:cubicBezTo>
                    <a:cubicBezTo>
                      <a:pt x="194040" y="382818"/>
                      <a:pt x="200652" y="376206"/>
                      <a:pt x="208816" y="376206"/>
                    </a:cubicBezTo>
                    <a:cubicBezTo>
                      <a:pt x="216980" y="376206"/>
                      <a:pt x="223591" y="382818"/>
                      <a:pt x="223591" y="390981"/>
                    </a:cubicBezTo>
                    <a:close/>
                    <a:moveTo>
                      <a:pt x="204093" y="221567"/>
                    </a:moveTo>
                    <a:cubicBezTo>
                      <a:pt x="219678" y="242888"/>
                      <a:pt x="213943" y="273586"/>
                      <a:pt x="206184" y="279253"/>
                    </a:cubicBezTo>
                    <a:cubicBezTo>
                      <a:pt x="198493" y="284853"/>
                      <a:pt x="167457" y="280940"/>
                      <a:pt x="151940" y="259620"/>
                    </a:cubicBezTo>
                    <a:cubicBezTo>
                      <a:pt x="136354" y="238300"/>
                      <a:pt x="142426" y="207399"/>
                      <a:pt x="149848" y="201934"/>
                    </a:cubicBezTo>
                    <a:cubicBezTo>
                      <a:pt x="157202" y="196536"/>
                      <a:pt x="188575" y="200247"/>
                      <a:pt x="204093" y="221567"/>
                    </a:cubicBezTo>
                    <a:close/>
                    <a:moveTo>
                      <a:pt x="143506" y="101608"/>
                    </a:moveTo>
                    <a:cubicBezTo>
                      <a:pt x="151670" y="101608"/>
                      <a:pt x="158282" y="108220"/>
                      <a:pt x="158282" y="116384"/>
                    </a:cubicBezTo>
                    <a:cubicBezTo>
                      <a:pt x="158282" y="124547"/>
                      <a:pt x="151670" y="131159"/>
                      <a:pt x="143506" y="131159"/>
                    </a:cubicBezTo>
                    <a:cubicBezTo>
                      <a:pt x="135342" y="131159"/>
                      <a:pt x="128730" y="124547"/>
                      <a:pt x="128730" y="116384"/>
                    </a:cubicBezTo>
                    <a:cubicBezTo>
                      <a:pt x="128730" y="108220"/>
                      <a:pt x="135342" y="101608"/>
                      <a:pt x="143506" y="101608"/>
                    </a:cubicBezTo>
                    <a:close/>
                  </a:path>
                </a:pathLst>
              </a:custGeom>
              <a:solidFill>
                <a:srgbClr val="D47E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g3acbb144eea_1_6349">
                <a:extLst>
                  <a:ext uri="{FF2B5EF4-FFF2-40B4-BE49-F238E27FC236}">
                    <a16:creationId xmlns:a16="http://schemas.microsoft.com/office/drawing/2014/main" id="{5F5BC2D7-D73A-F399-F482-EAD6DAF620C1}"/>
                  </a:ext>
                </a:extLst>
              </p:cNvPr>
              <p:cNvSpPr/>
              <p:nvPr/>
            </p:nvSpPr>
            <p:spPr>
              <a:xfrm>
                <a:off x="-2747779" y="796964"/>
                <a:ext cx="5734" cy="21994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21994" extrusionOk="0">
                    <a:moveTo>
                      <a:pt x="5735" y="0"/>
                    </a:moveTo>
                    <a:lnTo>
                      <a:pt x="0" y="21995"/>
                    </a:lnTo>
                    <a:lnTo>
                      <a:pt x="0" y="21995"/>
                    </a:lnTo>
                    <a:lnTo>
                      <a:pt x="5735" y="0"/>
                    </a:ln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g3acbb144eea_1_6349">
                <a:extLst>
                  <a:ext uri="{FF2B5EF4-FFF2-40B4-BE49-F238E27FC236}">
                    <a16:creationId xmlns:a16="http://schemas.microsoft.com/office/drawing/2014/main" id="{0FDD9542-0E6F-AE1D-18F6-C8F365EB1162}"/>
                  </a:ext>
                </a:extLst>
              </p:cNvPr>
              <p:cNvSpPr/>
              <p:nvPr/>
            </p:nvSpPr>
            <p:spPr>
              <a:xfrm>
                <a:off x="-2747779" y="588486"/>
                <a:ext cx="953544" cy="419790"/>
              </a:xfrm>
              <a:custGeom>
                <a:avLst/>
                <a:gdLst/>
                <a:ahLst/>
                <a:cxnLst/>
                <a:rect l="l" t="t" r="r" b="b"/>
                <a:pathLst>
                  <a:path w="953544" h="419790" extrusionOk="0">
                    <a:moveTo>
                      <a:pt x="71652" y="324052"/>
                    </a:moveTo>
                    <a:cubicBezTo>
                      <a:pt x="78736" y="359878"/>
                      <a:pt x="64972" y="395704"/>
                      <a:pt x="51883" y="419791"/>
                    </a:cubicBezTo>
                    <a:lnTo>
                      <a:pt x="946789" y="419791"/>
                    </a:lnTo>
                    <a:cubicBezTo>
                      <a:pt x="952524" y="410008"/>
                      <a:pt x="955020" y="399078"/>
                      <a:pt x="952659" y="388215"/>
                    </a:cubicBezTo>
                    <a:lnTo>
                      <a:pt x="867985" y="66187"/>
                    </a:lnTo>
                    <a:cubicBezTo>
                      <a:pt x="859417" y="33532"/>
                      <a:pt x="838367" y="0"/>
                      <a:pt x="801799" y="0"/>
                    </a:cubicBezTo>
                    <a:lnTo>
                      <a:pt x="109367" y="0"/>
                    </a:lnTo>
                    <a:cubicBezTo>
                      <a:pt x="81974" y="0"/>
                      <a:pt x="63286" y="18824"/>
                      <a:pt x="52018" y="42033"/>
                    </a:cubicBezTo>
                    <a:cubicBezTo>
                      <a:pt x="50129" y="45879"/>
                      <a:pt x="48443" y="49859"/>
                      <a:pt x="47026" y="53908"/>
                    </a:cubicBezTo>
                    <a:cubicBezTo>
                      <a:pt x="45541" y="57956"/>
                      <a:pt x="44259" y="62071"/>
                      <a:pt x="43247" y="66119"/>
                    </a:cubicBezTo>
                    <a:lnTo>
                      <a:pt x="5802" y="208411"/>
                    </a:lnTo>
                    <a:lnTo>
                      <a:pt x="0" y="230406"/>
                    </a:lnTo>
                    <a:cubicBezTo>
                      <a:pt x="20713" y="244304"/>
                      <a:pt x="62476" y="277499"/>
                      <a:pt x="71652" y="323985"/>
                    </a:cubicBezTo>
                    <a:close/>
                    <a:moveTo>
                      <a:pt x="805172" y="319802"/>
                    </a:moveTo>
                    <a:cubicBezTo>
                      <a:pt x="826492" y="304217"/>
                      <a:pt x="857393" y="310289"/>
                      <a:pt x="862858" y="317710"/>
                    </a:cubicBezTo>
                    <a:cubicBezTo>
                      <a:pt x="868255" y="325064"/>
                      <a:pt x="864544" y="356437"/>
                      <a:pt x="843224" y="371955"/>
                    </a:cubicBezTo>
                    <a:cubicBezTo>
                      <a:pt x="821904" y="387540"/>
                      <a:pt x="791206" y="381806"/>
                      <a:pt x="785539" y="374047"/>
                    </a:cubicBezTo>
                    <a:cubicBezTo>
                      <a:pt x="779939" y="366355"/>
                      <a:pt x="783852" y="335320"/>
                      <a:pt x="805172" y="319802"/>
                    </a:cubicBezTo>
                    <a:close/>
                    <a:moveTo>
                      <a:pt x="777645" y="84471"/>
                    </a:moveTo>
                    <a:cubicBezTo>
                      <a:pt x="788710" y="84471"/>
                      <a:pt x="797683" y="93444"/>
                      <a:pt x="797683" y="104509"/>
                    </a:cubicBezTo>
                    <a:cubicBezTo>
                      <a:pt x="797683" y="115574"/>
                      <a:pt x="788710" y="124547"/>
                      <a:pt x="777645" y="124547"/>
                    </a:cubicBezTo>
                    <a:cubicBezTo>
                      <a:pt x="766580" y="124547"/>
                      <a:pt x="757607" y="115574"/>
                      <a:pt x="757607" y="104509"/>
                    </a:cubicBezTo>
                    <a:cubicBezTo>
                      <a:pt x="757607" y="93444"/>
                      <a:pt x="766580" y="84471"/>
                      <a:pt x="777645" y="84471"/>
                    </a:cubicBezTo>
                    <a:close/>
                    <a:moveTo>
                      <a:pt x="766310" y="202069"/>
                    </a:moveTo>
                    <a:cubicBezTo>
                      <a:pt x="774474" y="202069"/>
                      <a:pt x="781086" y="208681"/>
                      <a:pt x="781086" y="216845"/>
                    </a:cubicBezTo>
                    <a:cubicBezTo>
                      <a:pt x="781086" y="225008"/>
                      <a:pt x="774474" y="231620"/>
                      <a:pt x="766310" y="231620"/>
                    </a:cubicBezTo>
                    <a:cubicBezTo>
                      <a:pt x="758146" y="231620"/>
                      <a:pt x="751534" y="225008"/>
                      <a:pt x="751534" y="216845"/>
                    </a:cubicBezTo>
                    <a:cubicBezTo>
                      <a:pt x="751534" y="208681"/>
                      <a:pt x="758146" y="202069"/>
                      <a:pt x="766310" y="202069"/>
                    </a:cubicBezTo>
                    <a:close/>
                    <a:moveTo>
                      <a:pt x="723670" y="363454"/>
                    </a:moveTo>
                    <a:cubicBezTo>
                      <a:pt x="723670" y="377892"/>
                      <a:pt x="711930" y="389632"/>
                      <a:pt x="697492" y="389632"/>
                    </a:cubicBezTo>
                    <a:cubicBezTo>
                      <a:pt x="683054" y="389632"/>
                      <a:pt x="671314" y="377892"/>
                      <a:pt x="671314" y="363454"/>
                    </a:cubicBezTo>
                    <a:cubicBezTo>
                      <a:pt x="671314" y="349016"/>
                      <a:pt x="683054" y="337276"/>
                      <a:pt x="697492" y="337276"/>
                    </a:cubicBezTo>
                    <a:cubicBezTo>
                      <a:pt x="711930" y="337276"/>
                      <a:pt x="723670" y="349016"/>
                      <a:pt x="723670" y="363454"/>
                    </a:cubicBezTo>
                    <a:close/>
                    <a:moveTo>
                      <a:pt x="638322" y="87979"/>
                    </a:moveTo>
                    <a:cubicBezTo>
                      <a:pt x="645676" y="82582"/>
                      <a:pt x="677049" y="86293"/>
                      <a:pt x="692567" y="107613"/>
                    </a:cubicBezTo>
                    <a:cubicBezTo>
                      <a:pt x="708152" y="128933"/>
                      <a:pt x="702417" y="159631"/>
                      <a:pt x="694658" y="165298"/>
                    </a:cubicBezTo>
                    <a:cubicBezTo>
                      <a:pt x="686967" y="170898"/>
                      <a:pt x="655931" y="166985"/>
                      <a:pt x="640413" y="145665"/>
                    </a:cubicBezTo>
                    <a:cubicBezTo>
                      <a:pt x="624828" y="124345"/>
                      <a:pt x="630900" y="93444"/>
                      <a:pt x="638322" y="87979"/>
                    </a:cubicBezTo>
                    <a:close/>
                    <a:moveTo>
                      <a:pt x="587990" y="219678"/>
                    </a:moveTo>
                    <a:cubicBezTo>
                      <a:pt x="609310" y="204093"/>
                      <a:pt x="640211" y="210165"/>
                      <a:pt x="645676" y="217587"/>
                    </a:cubicBezTo>
                    <a:cubicBezTo>
                      <a:pt x="651073" y="224941"/>
                      <a:pt x="647363" y="256314"/>
                      <a:pt x="626043" y="271832"/>
                    </a:cubicBezTo>
                    <a:cubicBezTo>
                      <a:pt x="604722" y="287417"/>
                      <a:pt x="574024" y="281682"/>
                      <a:pt x="568357" y="273923"/>
                    </a:cubicBezTo>
                    <a:cubicBezTo>
                      <a:pt x="562757" y="266232"/>
                      <a:pt x="566670" y="235196"/>
                      <a:pt x="587990" y="219678"/>
                    </a:cubicBezTo>
                    <a:close/>
                    <a:moveTo>
                      <a:pt x="537186" y="58968"/>
                    </a:moveTo>
                    <a:cubicBezTo>
                      <a:pt x="548251" y="58968"/>
                      <a:pt x="557224" y="67941"/>
                      <a:pt x="557224" y="79006"/>
                    </a:cubicBezTo>
                    <a:cubicBezTo>
                      <a:pt x="557224" y="90071"/>
                      <a:pt x="548251" y="99044"/>
                      <a:pt x="537186" y="99044"/>
                    </a:cubicBezTo>
                    <a:cubicBezTo>
                      <a:pt x="526121" y="99044"/>
                      <a:pt x="517148" y="90071"/>
                      <a:pt x="517148" y="79006"/>
                    </a:cubicBezTo>
                    <a:cubicBezTo>
                      <a:pt x="517148" y="67941"/>
                      <a:pt x="526121" y="58968"/>
                      <a:pt x="537186" y="58968"/>
                    </a:cubicBezTo>
                    <a:close/>
                    <a:moveTo>
                      <a:pt x="516473" y="332284"/>
                    </a:moveTo>
                    <a:cubicBezTo>
                      <a:pt x="527538" y="332284"/>
                      <a:pt x="536511" y="341257"/>
                      <a:pt x="536511" y="352322"/>
                    </a:cubicBezTo>
                    <a:cubicBezTo>
                      <a:pt x="536511" y="363387"/>
                      <a:pt x="527538" y="372360"/>
                      <a:pt x="516473" y="372360"/>
                    </a:cubicBezTo>
                    <a:cubicBezTo>
                      <a:pt x="505408" y="372360"/>
                      <a:pt x="496435" y="363387"/>
                      <a:pt x="496435" y="352322"/>
                    </a:cubicBezTo>
                    <a:cubicBezTo>
                      <a:pt x="496435" y="341257"/>
                      <a:pt x="505408" y="332284"/>
                      <a:pt x="516473" y="332284"/>
                    </a:cubicBezTo>
                    <a:close/>
                    <a:moveTo>
                      <a:pt x="484561" y="189722"/>
                    </a:moveTo>
                    <a:cubicBezTo>
                      <a:pt x="492724" y="189722"/>
                      <a:pt x="499336" y="196334"/>
                      <a:pt x="499336" y="204498"/>
                    </a:cubicBezTo>
                    <a:cubicBezTo>
                      <a:pt x="499336" y="212661"/>
                      <a:pt x="492724" y="219273"/>
                      <a:pt x="484561" y="219273"/>
                    </a:cubicBezTo>
                    <a:cubicBezTo>
                      <a:pt x="476397" y="219273"/>
                      <a:pt x="469785" y="212661"/>
                      <a:pt x="469785" y="204498"/>
                    </a:cubicBezTo>
                    <a:cubicBezTo>
                      <a:pt x="469785" y="196334"/>
                      <a:pt x="476397" y="189722"/>
                      <a:pt x="484561" y="189722"/>
                    </a:cubicBezTo>
                    <a:close/>
                    <a:moveTo>
                      <a:pt x="422017" y="324525"/>
                    </a:moveTo>
                    <a:cubicBezTo>
                      <a:pt x="400697" y="340110"/>
                      <a:pt x="369999" y="334375"/>
                      <a:pt x="364331" y="326616"/>
                    </a:cubicBezTo>
                    <a:cubicBezTo>
                      <a:pt x="358731" y="318925"/>
                      <a:pt x="362645" y="287889"/>
                      <a:pt x="383965" y="272371"/>
                    </a:cubicBezTo>
                    <a:cubicBezTo>
                      <a:pt x="405285" y="256786"/>
                      <a:pt x="436185" y="262858"/>
                      <a:pt x="441650" y="270280"/>
                    </a:cubicBezTo>
                    <a:cubicBezTo>
                      <a:pt x="447048" y="277634"/>
                      <a:pt x="443337" y="309007"/>
                      <a:pt x="422017" y="324525"/>
                    </a:cubicBezTo>
                    <a:close/>
                    <a:moveTo>
                      <a:pt x="380726" y="92162"/>
                    </a:moveTo>
                    <a:cubicBezTo>
                      <a:pt x="402046" y="76577"/>
                      <a:pt x="432947" y="82649"/>
                      <a:pt x="438412" y="90071"/>
                    </a:cubicBezTo>
                    <a:cubicBezTo>
                      <a:pt x="443809" y="97425"/>
                      <a:pt x="440166" y="128798"/>
                      <a:pt x="418779" y="144316"/>
                    </a:cubicBezTo>
                    <a:cubicBezTo>
                      <a:pt x="397391" y="159833"/>
                      <a:pt x="366760" y="154166"/>
                      <a:pt x="361093" y="146407"/>
                    </a:cubicBezTo>
                    <a:cubicBezTo>
                      <a:pt x="355493" y="138716"/>
                      <a:pt x="359406" y="107680"/>
                      <a:pt x="380726" y="92162"/>
                    </a:cubicBezTo>
                    <a:close/>
                    <a:moveTo>
                      <a:pt x="297335" y="346587"/>
                    </a:moveTo>
                    <a:cubicBezTo>
                      <a:pt x="305499" y="346587"/>
                      <a:pt x="312111" y="353199"/>
                      <a:pt x="312111" y="361363"/>
                    </a:cubicBezTo>
                    <a:cubicBezTo>
                      <a:pt x="312111" y="369526"/>
                      <a:pt x="305499" y="376138"/>
                      <a:pt x="297335" y="376138"/>
                    </a:cubicBezTo>
                    <a:cubicBezTo>
                      <a:pt x="289171" y="376138"/>
                      <a:pt x="282559" y="369526"/>
                      <a:pt x="282559" y="361363"/>
                    </a:cubicBezTo>
                    <a:cubicBezTo>
                      <a:pt x="282559" y="353199"/>
                      <a:pt x="289171" y="346587"/>
                      <a:pt x="297335" y="346587"/>
                    </a:cubicBezTo>
                    <a:close/>
                    <a:moveTo>
                      <a:pt x="265759" y="103092"/>
                    </a:moveTo>
                    <a:cubicBezTo>
                      <a:pt x="276824" y="103092"/>
                      <a:pt x="285798" y="112066"/>
                      <a:pt x="285798" y="123130"/>
                    </a:cubicBezTo>
                    <a:cubicBezTo>
                      <a:pt x="285798" y="134195"/>
                      <a:pt x="276824" y="143169"/>
                      <a:pt x="265759" y="143169"/>
                    </a:cubicBezTo>
                    <a:cubicBezTo>
                      <a:pt x="254695" y="143169"/>
                      <a:pt x="245721" y="134195"/>
                      <a:pt x="245721" y="123130"/>
                    </a:cubicBezTo>
                    <a:cubicBezTo>
                      <a:pt x="245721" y="112066"/>
                      <a:pt x="254695" y="103092"/>
                      <a:pt x="265759" y="103092"/>
                    </a:cubicBezTo>
                    <a:close/>
                    <a:moveTo>
                      <a:pt x="214348" y="176903"/>
                    </a:moveTo>
                    <a:cubicBezTo>
                      <a:pt x="221702" y="171506"/>
                      <a:pt x="253075" y="175216"/>
                      <a:pt x="268593" y="196536"/>
                    </a:cubicBezTo>
                    <a:cubicBezTo>
                      <a:pt x="284178" y="217857"/>
                      <a:pt x="278443" y="248555"/>
                      <a:pt x="270685" y="254222"/>
                    </a:cubicBezTo>
                    <a:cubicBezTo>
                      <a:pt x="262993" y="259822"/>
                      <a:pt x="231958" y="255976"/>
                      <a:pt x="216440" y="234589"/>
                    </a:cubicBezTo>
                    <a:cubicBezTo>
                      <a:pt x="200922" y="213201"/>
                      <a:pt x="206927" y="182368"/>
                      <a:pt x="214348" y="176903"/>
                    </a:cubicBezTo>
                    <a:close/>
                    <a:moveTo>
                      <a:pt x="197279" y="334038"/>
                    </a:moveTo>
                    <a:cubicBezTo>
                      <a:pt x="212864" y="355358"/>
                      <a:pt x="207129" y="386056"/>
                      <a:pt x="199370" y="391724"/>
                    </a:cubicBezTo>
                    <a:cubicBezTo>
                      <a:pt x="191679" y="397323"/>
                      <a:pt x="160643" y="393410"/>
                      <a:pt x="145125" y="372090"/>
                    </a:cubicBezTo>
                    <a:cubicBezTo>
                      <a:pt x="129540" y="350770"/>
                      <a:pt x="135612" y="319869"/>
                      <a:pt x="143034" y="314404"/>
                    </a:cubicBezTo>
                    <a:cubicBezTo>
                      <a:pt x="150388" y="309007"/>
                      <a:pt x="181761" y="312718"/>
                      <a:pt x="197279" y="334038"/>
                    </a:cubicBezTo>
                    <a:close/>
                    <a:moveTo>
                      <a:pt x="135477" y="67671"/>
                    </a:moveTo>
                    <a:cubicBezTo>
                      <a:pt x="146542" y="67671"/>
                      <a:pt x="155515" y="76644"/>
                      <a:pt x="155515" y="87709"/>
                    </a:cubicBezTo>
                    <a:cubicBezTo>
                      <a:pt x="155515" y="98774"/>
                      <a:pt x="146542" y="107748"/>
                      <a:pt x="135477" y="107748"/>
                    </a:cubicBezTo>
                    <a:cubicBezTo>
                      <a:pt x="124412" y="107748"/>
                      <a:pt x="115439" y="98774"/>
                      <a:pt x="115439" y="87709"/>
                    </a:cubicBezTo>
                    <a:cubicBezTo>
                      <a:pt x="115439" y="76644"/>
                      <a:pt x="124412" y="67671"/>
                      <a:pt x="135477" y="67671"/>
                    </a:cubicBezTo>
                    <a:close/>
                    <a:moveTo>
                      <a:pt x="96683" y="161183"/>
                    </a:moveTo>
                    <a:cubicBezTo>
                      <a:pt x="111121" y="161183"/>
                      <a:pt x="122861" y="172922"/>
                      <a:pt x="122861" y="187361"/>
                    </a:cubicBezTo>
                    <a:cubicBezTo>
                      <a:pt x="122861" y="201799"/>
                      <a:pt x="111121" y="213539"/>
                      <a:pt x="96683" y="213539"/>
                    </a:cubicBezTo>
                    <a:cubicBezTo>
                      <a:pt x="82244" y="213539"/>
                      <a:pt x="70505" y="201799"/>
                      <a:pt x="70505" y="187361"/>
                    </a:cubicBezTo>
                    <a:cubicBezTo>
                      <a:pt x="70505" y="172922"/>
                      <a:pt x="82244" y="161183"/>
                      <a:pt x="96683" y="161183"/>
                    </a:cubicBezTo>
                    <a:close/>
                  </a:path>
                </a:pathLst>
              </a:custGeom>
              <a:solidFill>
                <a:srgbClr val="EA891A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g3acbb144eea_1_6349">
                <a:extLst>
                  <a:ext uri="{FF2B5EF4-FFF2-40B4-BE49-F238E27FC236}">
                    <a16:creationId xmlns:a16="http://schemas.microsoft.com/office/drawing/2014/main" id="{9738AB18-CCDA-F1A0-48A9-DE6EB70AC1CC}"/>
                  </a:ext>
                </a:extLst>
              </p:cNvPr>
              <p:cNvSpPr/>
              <p:nvPr/>
            </p:nvSpPr>
            <p:spPr>
              <a:xfrm>
                <a:off x="-2541099" y="763175"/>
                <a:ext cx="71764" cy="8184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4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87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g3acbb144eea_1_6349">
                <a:extLst>
                  <a:ext uri="{FF2B5EF4-FFF2-40B4-BE49-F238E27FC236}">
                    <a16:creationId xmlns:a16="http://schemas.microsoft.com/office/drawing/2014/main" id="{54F4DDDC-B56F-8E3A-F769-65C9DBB07222}"/>
                  </a:ext>
                </a:extLst>
              </p:cNvPr>
              <p:cNvSpPr/>
              <p:nvPr/>
            </p:nvSpPr>
            <p:spPr>
              <a:xfrm>
                <a:off x="-2612414" y="90067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7668" y="2214"/>
                    </a:moveTo>
                    <a:cubicBezTo>
                      <a:pt x="179" y="7679"/>
                      <a:pt x="-5826" y="38512"/>
                      <a:pt x="9760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g3acbb144eea_1_6349">
                <a:extLst>
                  <a:ext uri="{FF2B5EF4-FFF2-40B4-BE49-F238E27FC236}">
                    <a16:creationId xmlns:a16="http://schemas.microsoft.com/office/drawing/2014/main" id="{A5D94D81-2296-F18D-6BAA-6D154D7C8D35}"/>
                  </a:ext>
                </a:extLst>
              </p:cNvPr>
              <p:cNvSpPr/>
              <p:nvPr/>
            </p:nvSpPr>
            <p:spPr>
              <a:xfrm>
                <a:off x="-2388988" y="670956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g3acbb144eea_1_6349">
                <a:extLst>
                  <a:ext uri="{FF2B5EF4-FFF2-40B4-BE49-F238E27FC236}">
                    <a16:creationId xmlns:a16="http://schemas.microsoft.com/office/drawing/2014/main" id="{C31C7049-F6C0-9826-1260-B04CDF00976C}"/>
                  </a:ext>
                </a:extLst>
              </p:cNvPr>
              <p:cNvSpPr/>
              <p:nvPr/>
            </p:nvSpPr>
            <p:spPr>
              <a:xfrm>
                <a:off x="-1964542" y="898528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2301" y="64004"/>
                    </a:move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g3acbb144eea_1_6349">
                <a:extLst>
                  <a:ext uri="{FF2B5EF4-FFF2-40B4-BE49-F238E27FC236}">
                    <a16:creationId xmlns:a16="http://schemas.microsoft.com/office/drawing/2014/main" id="{4A6291F4-0904-F371-DBE0-2960F5ECEC15}"/>
                  </a:ext>
                </a:extLst>
              </p:cNvPr>
              <p:cNvSpPr/>
              <p:nvPr/>
            </p:nvSpPr>
            <p:spPr>
              <a:xfrm>
                <a:off x="-2181724" y="798472"/>
                <a:ext cx="81833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3" h="71764" extrusionOk="0">
                    <a:moveTo>
                      <a:pt x="59987" y="61913"/>
                    </a:move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4" name="Google Shape;12334;g3acbb144eea_1_6349">
                <a:extLst>
                  <a:ext uri="{FF2B5EF4-FFF2-40B4-BE49-F238E27FC236}">
                    <a16:creationId xmlns:a16="http://schemas.microsoft.com/office/drawing/2014/main" id="{C1B6C098-EFE6-9083-170D-C02E11C29C13}"/>
                  </a:ext>
                </a:extLst>
              </p:cNvPr>
              <p:cNvSpPr/>
              <p:nvPr/>
            </p:nvSpPr>
            <p:spPr>
              <a:xfrm>
                <a:off x="-2385749" y="851030"/>
                <a:ext cx="81834" cy="71764"/>
              </a:xfrm>
              <a:custGeom>
                <a:avLst/>
                <a:gdLst/>
                <a:ahLst/>
                <a:cxnLst/>
                <a:rect l="l" t="t" r="r" b="b"/>
                <a:pathLst>
                  <a:path w="81834" h="71764" extrusionOk="0">
                    <a:moveTo>
                      <a:pt x="21934" y="9759"/>
                    </a:moveTo>
                    <a:cubicBezTo>
                      <a:pt x="614" y="25345"/>
                      <a:pt x="-3299" y="56380"/>
                      <a:pt x="2301" y="64004"/>
                    </a:cubicBezTo>
                    <a:cubicBezTo>
                      <a:pt x="7968" y="71763"/>
                      <a:pt x="38599" y="77498"/>
                      <a:pt x="59987" y="61913"/>
                    </a:cubicBezTo>
                    <a:cubicBezTo>
                      <a:pt x="81307" y="46327"/>
                      <a:pt x="85018" y="15022"/>
                      <a:pt x="79620" y="7668"/>
                    </a:cubicBezTo>
                    <a:cubicBezTo>
                      <a:pt x="74155" y="179"/>
                      <a:pt x="43322" y="-5826"/>
                      <a:pt x="21934" y="9759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5" name="Google Shape;12335;g3acbb144eea_1_6349">
                <a:extLst>
                  <a:ext uri="{FF2B5EF4-FFF2-40B4-BE49-F238E27FC236}">
                    <a16:creationId xmlns:a16="http://schemas.microsoft.com/office/drawing/2014/main" id="{34AA6705-C00A-AEC2-AA20-F78945B4D2D2}"/>
                  </a:ext>
                </a:extLst>
              </p:cNvPr>
              <p:cNvSpPr/>
              <p:nvPr/>
            </p:nvSpPr>
            <p:spPr>
              <a:xfrm>
                <a:off x="-2117125" y="674251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64004" y="79533"/>
                    </a:move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8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ubicBezTo>
                      <a:pt x="25345" y="81220"/>
                      <a:pt x="56380" y="85133"/>
                      <a:pt x="64004" y="79533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g3acbb144eea_1_6349">
                <a:extLst>
                  <a:ext uri="{FF2B5EF4-FFF2-40B4-BE49-F238E27FC236}">
                    <a16:creationId xmlns:a16="http://schemas.microsoft.com/office/drawing/2014/main" id="{EBB94817-4C7C-C181-DEE8-7C87CA57EBA1}"/>
                  </a:ext>
                </a:extLst>
              </p:cNvPr>
              <p:cNvSpPr/>
              <p:nvPr/>
            </p:nvSpPr>
            <p:spPr>
              <a:xfrm>
                <a:off x="-1803868" y="788206"/>
                <a:ext cx="71764" cy="81834"/>
              </a:xfrm>
              <a:custGeom>
                <a:avLst/>
                <a:gdLst/>
                <a:ahLst/>
                <a:cxnLst/>
                <a:rect l="l" t="t" r="r" b="b"/>
                <a:pathLst>
                  <a:path w="71764" h="81834" extrusionOk="0">
                    <a:moveTo>
                      <a:pt x="9759" y="59900"/>
                    </a:moveTo>
                    <a:cubicBezTo>
                      <a:pt x="25345" y="81220"/>
                      <a:pt x="56380" y="85133"/>
                      <a:pt x="64004" y="79533"/>
                    </a:cubicBezTo>
                    <a:cubicBezTo>
                      <a:pt x="71763" y="73866"/>
                      <a:pt x="77498" y="43235"/>
                      <a:pt x="61913" y="21847"/>
                    </a:cubicBezTo>
                    <a:cubicBezTo>
                      <a:pt x="46327" y="527"/>
                      <a:pt x="15022" y="-3184"/>
                      <a:pt x="7668" y="2214"/>
                    </a:cubicBezTo>
                    <a:cubicBezTo>
                      <a:pt x="179" y="7679"/>
                      <a:pt x="-5826" y="38512"/>
                      <a:pt x="9759" y="59900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g3acbb144eea_1_6349">
                <a:extLst>
                  <a:ext uri="{FF2B5EF4-FFF2-40B4-BE49-F238E27FC236}">
                    <a16:creationId xmlns:a16="http://schemas.microsoft.com/office/drawing/2014/main" id="{425E76BE-73C0-B585-ED89-E944DDAC3114}"/>
                  </a:ext>
                </a:extLst>
              </p:cNvPr>
              <p:cNvSpPr/>
              <p:nvPr/>
            </p:nvSpPr>
            <p:spPr>
              <a:xfrm>
                <a:off x="-2502058" y="691578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g3acbb144eea_1_6349">
                <a:extLst>
                  <a:ext uri="{FF2B5EF4-FFF2-40B4-BE49-F238E27FC236}">
                    <a16:creationId xmlns:a16="http://schemas.microsoft.com/office/drawing/2014/main" id="{01DC3219-C6D2-651F-C29E-3DD6BBB06814}"/>
                  </a:ext>
                </a:extLst>
              </p:cNvPr>
              <p:cNvSpPr/>
              <p:nvPr/>
            </p:nvSpPr>
            <p:spPr>
              <a:xfrm>
                <a:off x="-2632340" y="6561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g3acbb144eea_1_6349">
                <a:extLst>
                  <a:ext uri="{FF2B5EF4-FFF2-40B4-BE49-F238E27FC236}">
                    <a16:creationId xmlns:a16="http://schemas.microsoft.com/office/drawing/2014/main" id="{859BA6B5-57F5-2ED1-6B66-B6D468B7634E}"/>
                  </a:ext>
                </a:extLst>
              </p:cNvPr>
              <p:cNvSpPr/>
              <p:nvPr/>
            </p:nvSpPr>
            <p:spPr>
              <a:xfrm>
                <a:off x="-2230631" y="647453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g3acbb144eea_1_6349">
                <a:extLst>
                  <a:ext uri="{FF2B5EF4-FFF2-40B4-BE49-F238E27FC236}">
                    <a16:creationId xmlns:a16="http://schemas.microsoft.com/office/drawing/2014/main" id="{AA8AB366-7419-2B10-4E80-1915B272A5AE}"/>
                  </a:ext>
                </a:extLst>
              </p:cNvPr>
              <p:cNvSpPr/>
              <p:nvPr/>
            </p:nvSpPr>
            <p:spPr>
              <a:xfrm>
                <a:off x="-1990173" y="672957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1" name="Google Shape;12341;g3acbb144eea_1_6349">
                <a:extLst>
                  <a:ext uri="{FF2B5EF4-FFF2-40B4-BE49-F238E27FC236}">
                    <a16:creationId xmlns:a16="http://schemas.microsoft.com/office/drawing/2014/main" id="{9ABF320F-A2B2-6960-5C61-F35DCC059D4C}"/>
                  </a:ext>
                </a:extLst>
              </p:cNvPr>
              <p:cNvSpPr/>
              <p:nvPr/>
            </p:nvSpPr>
            <p:spPr>
              <a:xfrm>
                <a:off x="-2251344" y="920769"/>
                <a:ext cx="40076" cy="40076"/>
              </a:xfrm>
              <a:custGeom>
                <a:avLst/>
                <a:gdLst/>
                <a:ahLst/>
                <a:cxnLst/>
                <a:rect l="l" t="t" r="r" b="b"/>
                <a:pathLst>
                  <a:path w="40076" h="40076" extrusionOk="0">
                    <a:moveTo>
                      <a:pt x="20038" y="40076"/>
                    </a:moveTo>
                    <a:cubicBezTo>
                      <a:pt x="31103" y="40076"/>
                      <a:pt x="40076" y="31103"/>
                      <a:pt x="40076" y="20038"/>
                    </a:cubicBezTo>
                    <a:cubicBezTo>
                      <a:pt x="40076" y="8973"/>
                      <a:pt x="31103" y="0"/>
                      <a:pt x="20038" y="0"/>
                    </a:cubicBezTo>
                    <a:cubicBezTo>
                      <a:pt x="8973" y="0"/>
                      <a:pt x="0" y="8973"/>
                      <a:pt x="0" y="20038"/>
                    </a:cubicBezTo>
                    <a:cubicBezTo>
                      <a:pt x="0" y="31103"/>
                      <a:pt x="8973" y="40076"/>
                      <a:pt x="20038" y="40076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2" name="Google Shape;12342;g3acbb144eea_1_6349">
                <a:extLst>
                  <a:ext uri="{FF2B5EF4-FFF2-40B4-BE49-F238E27FC236}">
                    <a16:creationId xmlns:a16="http://schemas.microsoft.com/office/drawing/2014/main" id="{6A2C52DB-C7FF-FCD7-EBA7-9380C5EFDB11}"/>
                  </a:ext>
                </a:extLst>
              </p:cNvPr>
              <p:cNvSpPr/>
              <p:nvPr/>
            </p:nvSpPr>
            <p:spPr>
              <a:xfrm>
                <a:off x="-1996245" y="790555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g3acbb144eea_1_6349">
                <a:extLst>
                  <a:ext uri="{FF2B5EF4-FFF2-40B4-BE49-F238E27FC236}">
                    <a16:creationId xmlns:a16="http://schemas.microsoft.com/office/drawing/2014/main" id="{A38A5E87-26D1-2865-BCEC-E2C3715881DC}"/>
                  </a:ext>
                </a:extLst>
              </p:cNvPr>
              <p:cNvSpPr/>
              <p:nvPr/>
            </p:nvSpPr>
            <p:spPr>
              <a:xfrm>
                <a:off x="-1817250" y="690094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g3acbb144eea_1_6349">
                <a:extLst>
                  <a:ext uri="{FF2B5EF4-FFF2-40B4-BE49-F238E27FC236}">
                    <a16:creationId xmlns:a16="http://schemas.microsoft.com/office/drawing/2014/main" id="{FF869CC6-4E50-98A7-19AE-F0B209DABFA5}"/>
                  </a:ext>
                </a:extLst>
              </p:cNvPr>
              <p:cNvSpPr/>
              <p:nvPr/>
            </p:nvSpPr>
            <p:spPr>
              <a:xfrm>
                <a:off x="-1751941" y="964692"/>
                <a:ext cx="29700" cy="297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g3acbb144eea_1_6349">
                <a:extLst>
                  <a:ext uri="{FF2B5EF4-FFF2-40B4-BE49-F238E27FC236}">
                    <a16:creationId xmlns:a16="http://schemas.microsoft.com/office/drawing/2014/main" id="{182F3CA7-27F4-BBBF-E69F-A777C6F9D4FE}"/>
                  </a:ext>
                </a:extLst>
              </p:cNvPr>
              <p:cNvSpPr/>
              <p:nvPr/>
            </p:nvSpPr>
            <p:spPr>
              <a:xfrm>
                <a:off x="-2465220" y="935073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g3acbb144eea_1_6349">
                <a:extLst>
                  <a:ext uri="{FF2B5EF4-FFF2-40B4-BE49-F238E27FC236}">
                    <a16:creationId xmlns:a16="http://schemas.microsoft.com/office/drawing/2014/main" id="{AC174FD5-E577-DDAE-D62A-35385ACB53A2}"/>
                  </a:ext>
                </a:extLst>
              </p:cNvPr>
              <p:cNvSpPr/>
              <p:nvPr/>
            </p:nvSpPr>
            <p:spPr>
              <a:xfrm>
                <a:off x="-2277994" y="778208"/>
                <a:ext cx="29551" cy="29551"/>
              </a:xfrm>
              <a:custGeom>
                <a:avLst/>
                <a:gdLst/>
                <a:ahLst/>
                <a:cxnLst/>
                <a:rect l="l" t="t" r="r" b="b"/>
                <a:pathLst>
                  <a:path w="29551" h="29551" extrusionOk="0">
                    <a:moveTo>
                      <a:pt x="14776" y="29551"/>
                    </a:moveTo>
                    <a:cubicBezTo>
                      <a:pt x="22939" y="29551"/>
                      <a:pt x="29551" y="22939"/>
                      <a:pt x="29551" y="14776"/>
                    </a:cubicBezTo>
                    <a:cubicBezTo>
                      <a:pt x="29551" y="6612"/>
                      <a:pt x="22939" y="0"/>
                      <a:pt x="14776" y="0"/>
                    </a:cubicBezTo>
                    <a:cubicBezTo>
                      <a:pt x="6612" y="0"/>
                      <a:pt x="0" y="6612"/>
                      <a:pt x="0" y="14776"/>
                    </a:cubicBezTo>
                    <a:cubicBezTo>
                      <a:pt x="0" y="22939"/>
                      <a:pt x="6612" y="29551"/>
                      <a:pt x="14776" y="29551"/>
                    </a:cubicBezTo>
                    <a:close/>
                  </a:path>
                </a:pathLst>
              </a:cu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g3acbb144eea_1_6349">
                <a:extLst>
                  <a:ext uri="{FF2B5EF4-FFF2-40B4-BE49-F238E27FC236}">
                    <a16:creationId xmlns:a16="http://schemas.microsoft.com/office/drawing/2014/main" id="{1750BC67-BE6E-115D-B3D2-1748A10EB2A5}"/>
                  </a:ext>
                </a:extLst>
              </p:cNvPr>
              <p:cNvSpPr/>
              <p:nvPr/>
            </p:nvSpPr>
            <p:spPr>
              <a:xfrm>
                <a:off x="-2677275" y="749669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g3acbb144eea_1_6349">
                <a:extLst>
                  <a:ext uri="{FF2B5EF4-FFF2-40B4-BE49-F238E27FC236}">
                    <a16:creationId xmlns:a16="http://schemas.microsoft.com/office/drawing/2014/main" id="{66073AD5-925C-886A-BA00-F40729CDABCB}"/>
                  </a:ext>
                </a:extLst>
              </p:cNvPr>
              <p:cNvSpPr/>
              <p:nvPr/>
            </p:nvSpPr>
            <p:spPr>
              <a:xfrm>
                <a:off x="-2076465" y="925762"/>
                <a:ext cx="52500" cy="52500"/>
              </a:xfrm>
              <a:prstGeom prst="ellipse">
                <a:avLst/>
              </a:prstGeom>
              <a:solidFill>
                <a:srgbClr val="804F1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g3acbb144eea_1_6349">
                <a:extLst>
                  <a:ext uri="{FF2B5EF4-FFF2-40B4-BE49-F238E27FC236}">
                    <a16:creationId xmlns:a16="http://schemas.microsoft.com/office/drawing/2014/main" id="{4F035D87-42A2-23CD-2728-2D23088C5176}"/>
                  </a:ext>
                </a:extLst>
              </p:cNvPr>
              <p:cNvSpPr/>
              <p:nvPr/>
            </p:nvSpPr>
            <p:spPr>
              <a:xfrm>
                <a:off x="-2758035" y="812482"/>
                <a:ext cx="10255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0255" h="25975" extrusionOk="0">
                    <a:moveTo>
                      <a:pt x="10255" y="6477"/>
                    </a:moveTo>
                    <a:cubicBezTo>
                      <a:pt x="5532" y="3306"/>
                      <a:pt x="1889" y="1147"/>
                      <a:pt x="0" y="0"/>
                    </a:cubicBezTo>
                    <a:lnTo>
                      <a:pt x="5128" y="25975"/>
                    </a:lnTo>
                    <a:lnTo>
                      <a:pt x="10255" y="6477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g3acbb144eea_1_6349">
                <a:extLst>
                  <a:ext uri="{FF2B5EF4-FFF2-40B4-BE49-F238E27FC236}">
                    <a16:creationId xmlns:a16="http://schemas.microsoft.com/office/drawing/2014/main" id="{4986BA79-7580-9C45-F78C-34756CA283E3}"/>
                  </a:ext>
                </a:extLst>
              </p:cNvPr>
              <p:cNvSpPr/>
              <p:nvPr/>
            </p:nvSpPr>
            <p:spPr>
              <a:xfrm>
                <a:off x="-2752907" y="818959"/>
                <a:ext cx="78701" cy="189317"/>
              </a:xfrm>
              <a:custGeom>
                <a:avLst/>
                <a:gdLst/>
                <a:ahLst/>
                <a:cxnLst/>
                <a:rect l="l" t="t" r="r" b="b"/>
                <a:pathLst>
                  <a:path w="78701" h="189317" extrusionOk="0">
                    <a:moveTo>
                      <a:pt x="57011" y="189317"/>
                    </a:moveTo>
                    <a:cubicBezTo>
                      <a:pt x="70033" y="165231"/>
                      <a:pt x="83864" y="129405"/>
                      <a:pt x="76779" y="93579"/>
                    </a:cubicBezTo>
                    <a:cubicBezTo>
                      <a:pt x="67604" y="47093"/>
                      <a:pt x="25908" y="13966"/>
                      <a:pt x="5128" y="0"/>
                    </a:cubicBezTo>
                    <a:lnTo>
                      <a:pt x="0" y="19498"/>
                    </a:lnTo>
                    <a:lnTo>
                      <a:pt x="33600" y="189250"/>
                    </a:lnTo>
                    <a:lnTo>
                      <a:pt x="57079" y="18925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g3acbb144eea_1_6349">
                <a:extLst>
                  <a:ext uri="{FF2B5EF4-FFF2-40B4-BE49-F238E27FC236}">
                    <a16:creationId xmlns:a16="http://schemas.microsoft.com/office/drawing/2014/main" id="{CC1F2A4F-2A3B-9808-84F0-664CD8DAC312}"/>
                  </a:ext>
                </a:extLst>
              </p:cNvPr>
              <p:cNvSpPr/>
              <p:nvPr/>
            </p:nvSpPr>
            <p:spPr>
              <a:xfrm>
                <a:off x="-2799730" y="811470"/>
                <a:ext cx="46823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46823" h="106600" extrusionOk="0">
                    <a:moveTo>
                      <a:pt x="46823" y="26988"/>
                    </a:moveTo>
                    <a:lnTo>
                      <a:pt x="41696" y="1012"/>
                    </a:lnTo>
                    <a:cubicBezTo>
                      <a:pt x="40886" y="540"/>
                      <a:pt x="40346" y="202"/>
                      <a:pt x="40144" y="135"/>
                    </a:cubicBezTo>
                    <a:lnTo>
                      <a:pt x="40144" y="0"/>
                    </a:lnTo>
                    <a:cubicBezTo>
                      <a:pt x="40144" y="0"/>
                      <a:pt x="40076" y="67"/>
                      <a:pt x="40076" y="67"/>
                    </a:cubicBezTo>
                    <a:cubicBezTo>
                      <a:pt x="40076" y="67"/>
                      <a:pt x="40009" y="67"/>
                      <a:pt x="40009" y="67"/>
                    </a:cubicBezTo>
                    <a:lnTo>
                      <a:pt x="40009" y="202"/>
                    </a:lnTo>
                    <a:cubicBezTo>
                      <a:pt x="38795" y="1687"/>
                      <a:pt x="4858" y="44125"/>
                      <a:pt x="0" y="93579"/>
                    </a:cubicBezTo>
                    <a:cubicBezTo>
                      <a:pt x="8973" y="96683"/>
                      <a:pt x="17744" y="101001"/>
                      <a:pt x="25908" y="106601"/>
                    </a:cubicBezTo>
                    <a:lnTo>
                      <a:pt x="46823" y="26988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g3acbb144eea_1_6349">
                <a:extLst>
                  <a:ext uri="{FF2B5EF4-FFF2-40B4-BE49-F238E27FC236}">
                    <a16:creationId xmlns:a16="http://schemas.microsoft.com/office/drawing/2014/main" id="{F6609748-1397-E7B6-DC33-11355387ABA7}"/>
                  </a:ext>
                </a:extLst>
              </p:cNvPr>
              <p:cNvSpPr/>
              <p:nvPr/>
            </p:nvSpPr>
            <p:spPr>
              <a:xfrm>
                <a:off x="-2773890" y="838457"/>
                <a:ext cx="20982" cy="79613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9613" extrusionOk="0">
                    <a:moveTo>
                      <a:pt x="20983" y="0"/>
                    </a:moveTo>
                    <a:lnTo>
                      <a:pt x="20983" y="0"/>
                    </a:lnTo>
                    <a:lnTo>
                      <a:pt x="0" y="79613"/>
                    </a:lnTo>
                    <a:lnTo>
                      <a:pt x="0" y="79613"/>
                    </a:lnTo>
                    <a:lnTo>
                      <a:pt x="20983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g3acbb144eea_1_6349">
                <a:extLst>
                  <a:ext uri="{FF2B5EF4-FFF2-40B4-BE49-F238E27FC236}">
                    <a16:creationId xmlns:a16="http://schemas.microsoft.com/office/drawing/2014/main" id="{FAF37AE6-33E7-699A-7EF4-AF6404056A5E}"/>
                  </a:ext>
                </a:extLst>
              </p:cNvPr>
              <p:cNvSpPr/>
              <p:nvPr/>
            </p:nvSpPr>
            <p:spPr>
              <a:xfrm>
                <a:off x="-2773890" y="838525"/>
                <a:ext cx="54514" cy="169751"/>
              </a:xfrm>
              <a:custGeom>
                <a:avLst/>
                <a:gdLst/>
                <a:ahLst/>
                <a:cxnLst/>
                <a:rect l="l" t="t" r="r" b="b"/>
                <a:pathLst>
                  <a:path w="54514" h="169751" extrusionOk="0">
                    <a:moveTo>
                      <a:pt x="1956" y="80828"/>
                    </a:moveTo>
                    <a:cubicBezTo>
                      <a:pt x="33667" y="103699"/>
                      <a:pt x="47835" y="142831"/>
                      <a:pt x="54110" y="169751"/>
                    </a:cubicBezTo>
                    <a:lnTo>
                      <a:pt x="54515" y="169751"/>
                    </a:lnTo>
                    <a:lnTo>
                      <a:pt x="20915" y="0"/>
                    </a:lnTo>
                    <a:lnTo>
                      <a:pt x="0" y="79613"/>
                    </a:lnTo>
                    <a:cubicBezTo>
                      <a:pt x="675" y="80085"/>
                      <a:pt x="1349" y="80423"/>
                      <a:pt x="1956" y="80895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g3acbb144eea_1_6349">
                <a:extLst>
                  <a:ext uri="{FF2B5EF4-FFF2-40B4-BE49-F238E27FC236}">
                    <a16:creationId xmlns:a16="http://schemas.microsoft.com/office/drawing/2014/main" id="{6F5B352B-33E8-9857-04B3-2FFD3AB70BB8}"/>
                  </a:ext>
                </a:extLst>
              </p:cNvPr>
              <p:cNvSpPr/>
              <p:nvPr/>
            </p:nvSpPr>
            <p:spPr>
              <a:xfrm>
                <a:off x="-2900056" y="896976"/>
                <a:ext cx="113077" cy="84582"/>
              </a:xfrm>
              <a:custGeom>
                <a:avLst/>
                <a:gdLst/>
                <a:ahLst/>
                <a:cxnLst/>
                <a:rect l="l" t="t" r="r" b="b"/>
                <a:pathLst>
                  <a:path w="113077" h="84582" extrusionOk="0">
                    <a:moveTo>
                      <a:pt x="110784" y="79725"/>
                    </a:moveTo>
                    <a:lnTo>
                      <a:pt x="113078" y="70954"/>
                    </a:lnTo>
                    <a:cubicBezTo>
                      <a:pt x="107815" y="61373"/>
                      <a:pt x="103699" y="50983"/>
                      <a:pt x="101540" y="39783"/>
                    </a:cubicBezTo>
                    <a:cubicBezTo>
                      <a:pt x="99449" y="29123"/>
                      <a:pt x="99246" y="18463"/>
                      <a:pt x="100259" y="8140"/>
                    </a:cubicBezTo>
                    <a:cubicBezTo>
                      <a:pt x="57348" y="-6770"/>
                      <a:pt x="9580" y="2945"/>
                      <a:pt x="0" y="5104"/>
                    </a:cubicBezTo>
                    <a:lnTo>
                      <a:pt x="110109" y="84582"/>
                    </a:lnTo>
                    <a:cubicBezTo>
                      <a:pt x="110244" y="82963"/>
                      <a:pt x="110446" y="81344"/>
                      <a:pt x="110784" y="79725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g3acbb144eea_1_6349">
                <a:extLst>
                  <a:ext uri="{FF2B5EF4-FFF2-40B4-BE49-F238E27FC236}">
                    <a16:creationId xmlns:a16="http://schemas.microsoft.com/office/drawing/2014/main" id="{0FD3F780-BFD1-65C9-47B2-B2C5618C8F6E}"/>
                  </a:ext>
                </a:extLst>
              </p:cNvPr>
              <p:cNvSpPr/>
              <p:nvPr/>
            </p:nvSpPr>
            <p:spPr>
              <a:xfrm>
                <a:off x="-2789947" y="967930"/>
                <a:ext cx="2968" cy="13628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13628" extrusionOk="0">
                    <a:moveTo>
                      <a:pt x="675" y="8771"/>
                    </a:moveTo>
                    <a:lnTo>
                      <a:pt x="2969" y="0"/>
                    </a:lnTo>
                    <a:lnTo>
                      <a:pt x="2969" y="0"/>
                    </a:lnTo>
                    <a:cubicBezTo>
                      <a:pt x="2969" y="0"/>
                      <a:pt x="675" y="8771"/>
                      <a:pt x="675" y="8771"/>
                    </a:cubicBezTo>
                    <a:cubicBezTo>
                      <a:pt x="337" y="10390"/>
                      <a:pt x="135" y="12009"/>
                      <a:pt x="0" y="13629"/>
                    </a:cubicBezTo>
                    <a:lnTo>
                      <a:pt x="0" y="13629"/>
                    </a:lnTo>
                    <a:cubicBezTo>
                      <a:pt x="135" y="12009"/>
                      <a:pt x="337" y="10390"/>
                      <a:pt x="675" y="8771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6" name="Google Shape;12356;g3acbb144eea_1_6349">
                <a:extLst>
                  <a:ext uri="{FF2B5EF4-FFF2-40B4-BE49-F238E27FC236}">
                    <a16:creationId xmlns:a16="http://schemas.microsoft.com/office/drawing/2014/main" id="{8C55F6C4-828B-CA91-951B-23DD425B68AD}"/>
                  </a:ext>
                </a:extLst>
              </p:cNvPr>
              <p:cNvSpPr/>
              <p:nvPr/>
            </p:nvSpPr>
            <p:spPr>
              <a:xfrm>
                <a:off x="-2789947" y="967863"/>
                <a:ext cx="29888" cy="35218"/>
              </a:xfrm>
              <a:custGeom>
                <a:avLst/>
                <a:gdLst/>
                <a:ahLst/>
                <a:cxnLst/>
                <a:rect l="l" t="t" r="r" b="b"/>
                <a:pathLst>
                  <a:path w="29888" h="35218" extrusionOk="0">
                    <a:moveTo>
                      <a:pt x="2969" y="0"/>
                    </a:moveTo>
                    <a:lnTo>
                      <a:pt x="675" y="8771"/>
                    </a:lnTo>
                    <a:cubicBezTo>
                      <a:pt x="337" y="10390"/>
                      <a:pt x="135" y="12009"/>
                      <a:pt x="0" y="13629"/>
                    </a:cubicBezTo>
                    <a:lnTo>
                      <a:pt x="29889" y="35219"/>
                    </a:lnTo>
                    <a:cubicBezTo>
                      <a:pt x="20038" y="25368"/>
                      <a:pt x="10390" y="13561"/>
                      <a:pt x="2969" y="0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7" name="Google Shape;12357;g3acbb144eea_1_6349">
                <a:extLst>
                  <a:ext uri="{FF2B5EF4-FFF2-40B4-BE49-F238E27FC236}">
                    <a16:creationId xmlns:a16="http://schemas.microsoft.com/office/drawing/2014/main" id="{1DC2B6BC-CE22-0245-3870-9F4C165A93BF}"/>
                  </a:ext>
                </a:extLst>
              </p:cNvPr>
              <p:cNvSpPr/>
              <p:nvPr/>
            </p:nvSpPr>
            <p:spPr>
              <a:xfrm>
                <a:off x="-2800407" y="905049"/>
                <a:ext cx="26516" cy="62813"/>
              </a:xfrm>
              <a:custGeom>
                <a:avLst/>
                <a:gdLst/>
                <a:ahLst/>
                <a:cxnLst/>
                <a:rect l="l" t="t" r="r" b="b"/>
                <a:pathLst>
                  <a:path w="26516" h="62813" extrusionOk="0">
                    <a:moveTo>
                      <a:pt x="1891" y="31643"/>
                    </a:moveTo>
                    <a:cubicBezTo>
                      <a:pt x="4117" y="42843"/>
                      <a:pt x="8233" y="53233"/>
                      <a:pt x="13428" y="62813"/>
                    </a:cubicBezTo>
                    <a:lnTo>
                      <a:pt x="26517" y="13021"/>
                    </a:lnTo>
                    <a:cubicBezTo>
                      <a:pt x="18353" y="7422"/>
                      <a:pt x="9582" y="3104"/>
                      <a:pt x="609" y="0"/>
                    </a:cubicBezTo>
                    <a:cubicBezTo>
                      <a:pt x="-403" y="10323"/>
                      <a:pt x="-268" y="20983"/>
                      <a:pt x="1891" y="31643"/>
                    </a:cubicBez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8" name="Google Shape;12358;g3acbb144eea_1_6349">
                <a:extLst>
                  <a:ext uri="{FF2B5EF4-FFF2-40B4-BE49-F238E27FC236}">
                    <a16:creationId xmlns:a16="http://schemas.microsoft.com/office/drawing/2014/main" id="{9329FE30-F213-9AFA-05F3-06AB7D67CB31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13088" cy="49791"/>
              </a:xfrm>
              <a:custGeom>
                <a:avLst/>
                <a:gdLst/>
                <a:ahLst/>
                <a:cxnLst/>
                <a:rect l="l" t="t" r="r" b="b"/>
                <a:pathLst>
                  <a:path w="13088" h="49791" extrusionOk="0">
                    <a:moveTo>
                      <a:pt x="13089" y="0"/>
                    </a:moveTo>
                    <a:lnTo>
                      <a:pt x="13089" y="0"/>
                    </a:lnTo>
                    <a:lnTo>
                      <a:pt x="0" y="49792"/>
                    </a:lnTo>
                    <a:lnTo>
                      <a:pt x="0" y="49792"/>
                    </a:lnTo>
                    <a:lnTo>
                      <a:pt x="13089" y="0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9" name="Google Shape;12359;g3acbb144eea_1_6349">
                <a:extLst>
                  <a:ext uri="{FF2B5EF4-FFF2-40B4-BE49-F238E27FC236}">
                    <a16:creationId xmlns:a16="http://schemas.microsoft.com/office/drawing/2014/main" id="{69C4ECCB-6D54-12ED-FE1D-8971B63FD49A}"/>
                  </a:ext>
                </a:extLst>
              </p:cNvPr>
              <p:cNvSpPr/>
              <p:nvPr/>
            </p:nvSpPr>
            <p:spPr>
              <a:xfrm>
                <a:off x="-2786979" y="918071"/>
                <a:ext cx="67198" cy="90205"/>
              </a:xfrm>
              <a:custGeom>
                <a:avLst/>
                <a:gdLst/>
                <a:ahLst/>
                <a:cxnLst/>
                <a:rect l="l" t="t" r="r" b="b"/>
                <a:pathLst>
                  <a:path w="67198" h="90205" extrusionOk="0">
                    <a:moveTo>
                      <a:pt x="67199" y="90206"/>
                    </a:moveTo>
                    <a:cubicBezTo>
                      <a:pt x="60924" y="63353"/>
                      <a:pt x="46756" y="24154"/>
                      <a:pt x="15045" y="1282"/>
                    </a:cubicBezTo>
                    <a:cubicBezTo>
                      <a:pt x="14438" y="810"/>
                      <a:pt x="13696" y="472"/>
                      <a:pt x="13089" y="0"/>
                    </a:cubicBezTo>
                    <a:lnTo>
                      <a:pt x="0" y="49792"/>
                    </a:lnTo>
                    <a:cubicBezTo>
                      <a:pt x="7422" y="63286"/>
                      <a:pt x="17070" y="75093"/>
                      <a:pt x="26920" y="85011"/>
                    </a:cubicBezTo>
                    <a:lnTo>
                      <a:pt x="34072" y="90206"/>
                    </a:lnTo>
                    <a:lnTo>
                      <a:pt x="67199" y="90206"/>
                    </a:lnTo>
                    <a:close/>
                  </a:path>
                </a:pathLst>
              </a:custGeom>
              <a:solidFill>
                <a:srgbClr val="00C39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0" name="Google Shape;12360;g3acbb144eea_1_6349">
                <a:extLst>
                  <a:ext uri="{FF2B5EF4-FFF2-40B4-BE49-F238E27FC236}">
                    <a16:creationId xmlns:a16="http://schemas.microsoft.com/office/drawing/2014/main" id="{92317A94-E53E-40C6-8AC5-9941FCF7A7FB}"/>
                  </a:ext>
                </a:extLst>
              </p:cNvPr>
              <p:cNvSpPr/>
              <p:nvPr/>
            </p:nvSpPr>
            <p:spPr>
              <a:xfrm>
                <a:off x="-2902013" y="902013"/>
                <a:ext cx="118542" cy="106128"/>
              </a:xfrm>
              <a:custGeom>
                <a:avLst/>
                <a:gdLst/>
                <a:ahLst/>
                <a:cxnLst/>
                <a:rect l="l" t="t" r="r" b="b"/>
                <a:pathLst>
                  <a:path w="118542" h="106128" extrusionOk="0">
                    <a:moveTo>
                      <a:pt x="114899" y="98774"/>
                    </a:moveTo>
                    <a:cubicBezTo>
                      <a:pt x="112470" y="92567"/>
                      <a:pt x="111458" y="86023"/>
                      <a:pt x="112065" y="79478"/>
                    </a:cubicBezTo>
                    <a:lnTo>
                      <a:pt x="1956" y="0"/>
                    </a:lnTo>
                    <a:cubicBezTo>
                      <a:pt x="1012" y="202"/>
                      <a:pt x="405" y="337"/>
                      <a:pt x="270" y="405"/>
                    </a:cubicBezTo>
                    <a:lnTo>
                      <a:pt x="135" y="405"/>
                    </a:lnTo>
                    <a:cubicBezTo>
                      <a:pt x="135" y="405"/>
                      <a:pt x="135" y="405"/>
                      <a:pt x="135" y="405"/>
                    </a:cubicBezTo>
                    <a:cubicBezTo>
                      <a:pt x="135" y="405"/>
                      <a:pt x="0" y="405"/>
                      <a:pt x="0" y="405"/>
                    </a:cubicBezTo>
                    <a:lnTo>
                      <a:pt x="135" y="405"/>
                    </a:lnTo>
                    <a:cubicBezTo>
                      <a:pt x="270" y="2564"/>
                      <a:pt x="5060" y="66592"/>
                      <a:pt x="43045" y="106128"/>
                    </a:cubicBezTo>
                    <a:lnTo>
                      <a:pt x="118542" y="106128"/>
                    </a:lnTo>
                    <a:cubicBezTo>
                      <a:pt x="117126" y="103699"/>
                      <a:pt x="115844" y="101203"/>
                      <a:pt x="114832" y="98639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1" name="Google Shape;12361;g3acbb144eea_1_6349">
                <a:extLst>
                  <a:ext uri="{FF2B5EF4-FFF2-40B4-BE49-F238E27FC236}">
                    <a16:creationId xmlns:a16="http://schemas.microsoft.com/office/drawing/2014/main" id="{5FDCA893-CC03-4A67-030F-60767BF5EB46}"/>
                  </a:ext>
                </a:extLst>
              </p:cNvPr>
              <p:cNvSpPr/>
              <p:nvPr/>
            </p:nvSpPr>
            <p:spPr>
              <a:xfrm>
                <a:off x="-2787114" y="1000787"/>
                <a:ext cx="3710" cy="7489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7489" extrusionOk="0">
                    <a:moveTo>
                      <a:pt x="0" y="0"/>
                    </a:moveTo>
                    <a:cubicBezTo>
                      <a:pt x="1012" y="2564"/>
                      <a:pt x="2294" y="5060"/>
                      <a:pt x="3711" y="7489"/>
                    </a:cubicBezTo>
                    <a:lnTo>
                      <a:pt x="3711" y="7489"/>
                    </a:lnTo>
                    <a:cubicBezTo>
                      <a:pt x="2294" y="5060"/>
                      <a:pt x="1012" y="2564"/>
                      <a:pt x="0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2" name="Google Shape;12362;g3acbb144eea_1_6349">
                <a:extLst>
                  <a:ext uri="{FF2B5EF4-FFF2-40B4-BE49-F238E27FC236}">
                    <a16:creationId xmlns:a16="http://schemas.microsoft.com/office/drawing/2014/main" id="{2BEB17A5-E678-C50A-F404-B396A05B0A1F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005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3005" h="1929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577" y="13089"/>
                      <a:pt x="-435" y="6544"/>
                      <a:pt x="172" y="0"/>
                    </a:cubicBez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3" name="Google Shape;12363;g3acbb144eea_1_6349">
                <a:extLst>
                  <a:ext uri="{FF2B5EF4-FFF2-40B4-BE49-F238E27FC236}">
                    <a16:creationId xmlns:a16="http://schemas.microsoft.com/office/drawing/2014/main" id="{4D283CAC-F85F-797D-64F8-F8C1091BA495}"/>
                  </a:ext>
                </a:extLst>
              </p:cNvPr>
              <p:cNvSpPr/>
              <p:nvPr/>
            </p:nvSpPr>
            <p:spPr>
              <a:xfrm>
                <a:off x="-2790120" y="981491"/>
                <a:ext cx="35458" cy="26785"/>
              </a:xfrm>
              <a:custGeom>
                <a:avLst/>
                <a:gdLst/>
                <a:ahLst/>
                <a:cxnLst/>
                <a:rect l="l" t="t" r="r" b="b"/>
                <a:pathLst>
                  <a:path w="35458" h="26785" extrusionOk="0">
                    <a:moveTo>
                      <a:pt x="35458" y="26785"/>
                    </a:moveTo>
                    <a:cubicBezTo>
                      <a:pt x="33637" y="25098"/>
                      <a:pt x="31882" y="23412"/>
                      <a:pt x="30061" y="21590"/>
                    </a:cubicBezTo>
                    <a:lnTo>
                      <a:pt x="172" y="0"/>
                    </a:lnTo>
                    <a:cubicBezTo>
                      <a:pt x="-435" y="6544"/>
                      <a:pt x="577" y="13089"/>
                      <a:pt x="3006" y="19296"/>
                    </a:cubicBezTo>
                    <a:cubicBezTo>
                      <a:pt x="4018" y="21860"/>
                      <a:pt x="5300" y="24356"/>
                      <a:pt x="6717" y="26785"/>
                    </a:cubicBezTo>
                    <a:lnTo>
                      <a:pt x="35458" y="26785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4" name="Google Shape;12364;g3acbb144eea_1_6349">
                <a:extLst>
                  <a:ext uri="{FF2B5EF4-FFF2-40B4-BE49-F238E27FC236}">
                    <a16:creationId xmlns:a16="http://schemas.microsoft.com/office/drawing/2014/main" id="{4C643F12-9510-BDCE-DB30-2CAB6F96FAF5}"/>
                  </a:ext>
                </a:extLst>
              </p:cNvPr>
              <p:cNvSpPr/>
              <p:nvPr/>
            </p:nvSpPr>
            <p:spPr>
              <a:xfrm>
                <a:off x="-2760059" y="1003081"/>
                <a:ext cx="7219" cy="5195"/>
              </a:xfrm>
              <a:custGeom>
                <a:avLst/>
                <a:gdLst/>
                <a:ahLst/>
                <a:cxnLst/>
                <a:rect l="l" t="t" r="r" b="b"/>
                <a:pathLst>
                  <a:path w="7219" h="5195" extrusionOk="0">
                    <a:moveTo>
                      <a:pt x="0" y="0"/>
                    </a:moveTo>
                    <a:cubicBezTo>
                      <a:pt x="1822" y="1822"/>
                      <a:pt x="3576" y="3508"/>
                      <a:pt x="5397" y="5195"/>
                    </a:cubicBezTo>
                    <a:lnTo>
                      <a:pt x="7219" y="5195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A586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5" name="Google Shape;12365;g3acbb144eea_1_6349">
                <a:extLst>
                  <a:ext uri="{FF2B5EF4-FFF2-40B4-BE49-F238E27FC236}">
                    <a16:creationId xmlns:a16="http://schemas.microsoft.com/office/drawing/2014/main" id="{55DEE385-74CE-5000-892C-92CC95101F34}"/>
                  </a:ext>
                </a:extLst>
              </p:cNvPr>
              <p:cNvSpPr/>
              <p:nvPr/>
            </p:nvSpPr>
            <p:spPr>
              <a:xfrm>
                <a:off x="-1671046" y="1008209"/>
                <a:ext cx="130754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130754" h="95940" extrusionOk="0">
                    <a:moveTo>
                      <a:pt x="82717" y="67"/>
                    </a:moveTo>
                    <a:lnTo>
                      <a:pt x="9446" y="67"/>
                    </a:lnTo>
                    <a:cubicBezTo>
                      <a:pt x="9108" y="607"/>
                      <a:pt x="8838" y="1147"/>
                      <a:pt x="8501" y="1619"/>
                    </a:cubicBezTo>
                    <a:cubicBezTo>
                      <a:pt x="6949" y="4116"/>
                      <a:pt x="5195" y="6612"/>
                      <a:pt x="3239" y="8906"/>
                    </a:cubicBezTo>
                    <a:cubicBezTo>
                      <a:pt x="2226" y="10120"/>
                      <a:pt x="1147" y="11200"/>
                      <a:pt x="0" y="12347"/>
                    </a:cubicBezTo>
                    <a:cubicBezTo>
                      <a:pt x="36635" y="12684"/>
                      <a:pt x="66457" y="42708"/>
                      <a:pt x="66457" y="79343"/>
                    </a:cubicBezTo>
                    <a:lnTo>
                      <a:pt x="66457" y="95941"/>
                    </a:lnTo>
                    <a:lnTo>
                      <a:pt x="82784" y="95941"/>
                    </a:lnTo>
                    <a:cubicBezTo>
                      <a:pt x="109164" y="95941"/>
                      <a:pt x="130754" y="74351"/>
                      <a:pt x="130754" y="47970"/>
                    </a:cubicBezTo>
                    <a:cubicBezTo>
                      <a:pt x="130754" y="21590"/>
                      <a:pt x="109164" y="0"/>
                      <a:pt x="82784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6" name="Google Shape;12366;g3acbb144eea_1_6349">
                <a:extLst>
                  <a:ext uri="{FF2B5EF4-FFF2-40B4-BE49-F238E27FC236}">
                    <a16:creationId xmlns:a16="http://schemas.microsoft.com/office/drawing/2014/main" id="{8442D22B-4EFE-31C3-03ED-448BC3278CA8}"/>
                  </a:ext>
                </a:extLst>
              </p:cNvPr>
              <p:cNvSpPr/>
              <p:nvPr/>
            </p:nvSpPr>
            <p:spPr>
              <a:xfrm>
                <a:off x="-2927449" y="1008276"/>
                <a:ext cx="97897" cy="95940"/>
              </a:xfrm>
              <a:custGeom>
                <a:avLst/>
                <a:gdLst/>
                <a:ahLst/>
                <a:cxnLst/>
                <a:rect l="l" t="t" r="r" b="b"/>
                <a:pathLst>
                  <a:path w="97897" h="95940" extrusionOk="0">
                    <a:moveTo>
                      <a:pt x="97897" y="21320"/>
                    </a:moveTo>
                    <a:cubicBezTo>
                      <a:pt x="92567" y="18756"/>
                      <a:pt x="87439" y="15720"/>
                      <a:pt x="82514" y="12212"/>
                    </a:cubicBezTo>
                    <a:cubicBezTo>
                      <a:pt x="77386" y="8501"/>
                      <a:pt x="72799" y="4385"/>
                      <a:pt x="68548" y="0"/>
                    </a:cubicBezTo>
                    <a:lnTo>
                      <a:pt x="47970" y="0"/>
                    </a:lnTo>
                    <a:cubicBezTo>
                      <a:pt x="21590" y="0"/>
                      <a:pt x="0" y="21590"/>
                      <a:pt x="0" y="47970"/>
                    </a:cubicBezTo>
                    <a:cubicBezTo>
                      <a:pt x="0" y="74351"/>
                      <a:pt x="21590" y="95941"/>
                      <a:pt x="47970" y="95941"/>
                    </a:cubicBezTo>
                    <a:lnTo>
                      <a:pt x="64298" y="95941"/>
                    </a:lnTo>
                    <a:lnTo>
                      <a:pt x="64298" y="79343"/>
                    </a:lnTo>
                    <a:cubicBezTo>
                      <a:pt x="64298" y="54650"/>
                      <a:pt x="77859" y="32992"/>
                      <a:pt x="97897" y="2132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7" name="Google Shape;12367;g3acbb144eea_1_6349">
                <a:extLst>
                  <a:ext uri="{FF2B5EF4-FFF2-40B4-BE49-F238E27FC236}">
                    <a16:creationId xmlns:a16="http://schemas.microsoft.com/office/drawing/2014/main" id="{C8BB5FF5-EE69-89A2-4C83-B515360777D6}"/>
                  </a:ext>
                </a:extLst>
              </p:cNvPr>
              <p:cNvSpPr/>
              <p:nvPr/>
            </p:nvSpPr>
            <p:spPr>
              <a:xfrm>
                <a:off x="-2863218" y="1020556"/>
                <a:ext cx="1258561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1258561" h="83593" extrusionOk="0">
                    <a:moveTo>
                      <a:pt x="1192105" y="0"/>
                    </a:moveTo>
                    <a:cubicBezTo>
                      <a:pt x="1190081" y="2092"/>
                      <a:pt x="1187990" y="4048"/>
                      <a:pt x="1185696" y="5870"/>
                    </a:cubicBezTo>
                    <a:cubicBezTo>
                      <a:pt x="1173349" y="15788"/>
                      <a:pt x="1157291" y="22197"/>
                      <a:pt x="1141301" y="22197"/>
                    </a:cubicBezTo>
                    <a:lnTo>
                      <a:pt x="140065" y="22197"/>
                    </a:lnTo>
                    <a:cubicBezTo>
                      <a:pt x="135410" y="22197"/>
                      <a:pt x="130687" y="21657"/>
                      <a:pt x="126099" y="20578"/>
                    </a:cubicBezTo>
                    <a:cubicBezTo>
                      <a:pt x="102957" y="23412"/>
                      <a:pt x="65579" y="24424"/>
                      <a:pt x="33599" y="8973"/>
                    </a:cubicBezTo>
                    <a:cubicBezTo>
                      <a:pt x="13561" y="20578"/>
                      <a:pt x="0" y="42235"/>
                      <a:pt x="0" y="66996"/>
                    </a:cubicBezTo>
                    <a:lnTo>
                      <a:pt x="0" y="83594"/>
                    </a:lnTo>
                    <a:lnTo>
                      <a:pt x="1258562" y="83594"/>
                    </a:lnTo>
                    <a:lnTo>
                      <a:pt x="1258562" y="66996"/>
                    </a:lnTo>
                    <a:cubicBezTo>
                      <a:pt x="1258562" y="30293"/>
                      <a:pt x="1228741" y="337"/>
                      <a:pt x="1192105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8" name="Google Shape;12368;g3acbb144eea_1_6349">
                <a:extLst>
                  <a:ext uri="{FF2B5EF4-FFF2-40B4-BE49-F238E27FC236}">
                    <a16:creationId xmlns:a16="http://schemas.microsoft.com/office/drawing/2014/main" id="{845018C0-F7A6-572F-294C-89300C94F8EC}"/>
                  </a:ext>
                </a:extLst>
              </p:cNvPr>
              <p:cNvSpPr/>
              <p:nvPr/>
            </p:nvSpPr>
            <p:spPr>
              <a:xfrm>
                <a:off x="-1671113" y="1017115"/>
                <a:ext cx="3238" cy="3440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3440" extrusionOk="0">
                    <a:moveTo>
                      <a:pt x="0" y="3441"/>
                    </a:moveTo>
                    <a:cubicBezTo>
                      <a:pt x="1080" y="2294"/>
                      <a:pt x="2227" y="1214"/>
                      <a:pt x="3239" y="0"/>
                    </a:cubicBezTo>
                    <a:cubicBezTo>
                      <a:pt x="2227" y="1214"/>
                      <a:pt x="1147" y="2294"/>
                      <a:pt x="0" y="3441"/>
                    </a:cubicBezTo>
                    <a:lnTo>
                      <a:pt x="0" y="3441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69" name="Google Shape;12369;g3acbb144eea_1_6349">
                <a:extLst>
                  <a:ext uri="{FF2B5EF4-FFF2-40B4-BE49-F238E27FC236}">
                    <a16:creationId xmlns:a16="http://schemas.microsoft.com/office/drawing/2014/main" id="{16383F7F-2F7B-4437-E9C5-33F2CEE1AE17}"/>
                  </a:ext>
                </a:extLst>
              </p:cNvPr>
              <p:cNvSpPr/>
              <p:nvPr/>
            </p:nvSpPr>
            <p:spPr>
              <a:xfrm>
                <a:off x="-1662612" y="1008276"/>
                <a:ext cx="944" cy="1551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551" extrusionOk="0">
                    <a:moveTo>
                      <a:pt x="0" y="1552"/>
                    </a:moveTo>
                    <a:cubicBezTo>
                      <a:pt x="337" y="1012"/>
                      <a:pt x="675" y="472"/>
                      <a:pt x="944" y="0"/>
                    </a:cubicBezTo>
                    <a:lnTo>
                      <a:pt x="944" y="0"/>
                    </a:lnTo>
                    <a:cubicBezTo>
                      <a:pt x="607" y="540"/>
                      <a:pt x="337" y="1079"/>
                      <a:pt x="0" y="155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0" name="Google Shape;12370;g3acbb144eea_1_6349">
                <a:extLst>
                  <a:ext uri="{FF2B5EF4-FFF2-40B4-BE49-F238E27FC236}">
                    <a16:creationId xmlns:a16="http://schemas.microsoft.com/office/drawing/2014/main" id="{57204A0C-80B1-D310-C538-A04668AB0CEC}"/>
                  </a:ext>
                </a:extLst>
              </p:cNvPr>
              <p:cNvSpPr/>
              <p:nvPr/>
            </p:nvSpPr>
            <p:spPr>
              <a:xfrm>
                <a:off x="-2737119" y="1026493"/>
                <a:ext cx="1059596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1059596" h="16327" extrusionOk="0">
                    <a:moveTo>
                      <a:pt x="922838" y="16327"/>
                    </a:moveTo>
                    <a:lnTo>
                      <a:pt x="13966" y="16327"/>
                    </a:lnTo>
                    <a:cubicBezTo>
                      <a:pt x="9311" y="16327"/>
                      <a:pt x="4588" y="15788"/>
                      <a:pt x="0" y="14708"/>
                    </a:cubicBezTo>
                    <a:cubicBezTo>
                      <a:pt x="0" y="14708"/>
                      <a:pt x="0" y="14708"/>
                      <a:pt x="0" y="14708"/>
                    </a:cubicBezTo>
                    <a:cubicBezTo>
                      <a:pt x="4588" y="15720"/>
                      <a:pt x="9311" y="16327"/>
                      <a:pt x="13966" y="16327"/>
                    </a:cubicBezTo>
                    <a:lnTo>
                      <a:pt x="1015202" y="16327"/>
                    </a:lnTo>
                    <a:cubicBezTo>
                      <a:pt x="1031192" y="16327"/>
                      <a:pt x="1047250" y="9918"/>
                      <a:pt x="1059597" y="0"/>
                    </a:cubicBezTo>
                    <a:cubicBezTo>
                      <a:pt x="1047183" y="9918"/>
                      <a:pt x="1031192" y="16327"/>
                      <a:pt x="1015202" y="16327"/>
                    </a:cubicBezTo>
                    <a:lnTo>
                      <a:pt x="922838" y="16327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1" name="Google Shape;12371;g3acbb144eea_1_6349">
                <a:extLst>
                  <a:ext uri="{FF2B5EF4-FFF2-40B4-BE49-F238E27FC236}">
                    <a16:creationId xmlns:a16="http://schemas.microsoft.com/office/drawing/2014/main" id="{1492012F-0DA5-980D-1FB6-313C5964CA5F}"/>
                  </a:ext>
                </a:extLst>
              </p:cNvPr>
              <p:cNvSpPr/>
              <p:nvPr/>
            </p:nvSpPr>
            <p:spPr>
              <a:xfrm>
                <a:off x="-1677523" y="1020623"/>
                <a:ext cx="6409" cy="5869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869" extrusionOk="0">
                    <a:moveTo>
                      <a:pt x="0" y="5870"/>
                    </a:moveTo>
                    <a:cubicBezTo>
                      <a:pt x="2294" y="4048"/>
                      <a:pt x="4385" y="2024"/>
                      <a:pt x="6409" y="0"/>
                    </a:cubicBezTo>
                    <a:lnTo>
                      <a:pt x="6409" y="0"/>
                    </a:lnTo>
                    <a:cubicBezTo>
                      <a:pt x="4385" y="2092"/>
                      <a:pt x="2294" y="4048"/>
                      <a:pt x="0" y="587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2" name="Google Shape;12372;g3acbb144eea_1_6349">
                <a:extLst>
                  <a:ext uri="{FF2B5EF4-FFF2-40B4-BE49-F238E27FC236}">
                    <a16:creationId xmlns:a16="http://schemas.microsoft.com/office/drawing/2014/main" id="{5DC6D28F-6F02-900E-928B-A268E204696E}"/>
                  </a:ext>
                </a:extLst>
              </p:cNvPr>
              <p:cNvSpPr/>
              <p:nvPr/>
            </p:nvSpPr>
            <p:spPr>
              <a:xfrm>
                <a:off x="-1667875" y="1009828"/>
                <a:ext cx="5262" cy="7286"/>
              </a:xfrm>
              <a:custGeom>
                <a:avLst/>
                <a:gdLst/>
                <a:ahLst/>
                <a:cxnLst/>
                <a:rect l="l" t="t" r="r" b="b"/>
                <a:pathLst>
                  <a:path w="5262" h="7286" extrusionOk="0">
                    <a:moveTo>
                      <a:pt x="5263" y="0"/>
                    </a:moveTo>
                    <a:cubicBezTo>
                      <a:pt x="3711" y="2496"/>
                      <a:pt x="1957" y="4993"/>
                      <a:pt x="0" y="7287"/>
                    </a:cubicBezTo>
                    <a:cubicBezTo>
                      <a:pt x="1957" y="4925"/>
                      <a:pt x="3711" y="2496"/>
                      <a:pt x="5263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3" name="Google Shape;12373;g3acbb144eea_1_6349">
                <a:extLst>
                  <a:ext uri="{FF2B5EF4-FFF2-40B4-BE49-F238E27FC236}">
                    <a16:creationId xmlns:a16="http://schemas.microsoft.com/office/drawing/2014/main" id="{F0275923-200E-26BF-50FB-32D731C229B5}"/>
                  </a:ext>
                </a:extLst>
              </p:cNvPr>
              <p:cNvSpPr/>
              <p:nvPr/>
            </p:nvSpPr>
            <p:spPr>
              <a:xfrm>
                <a:off x="-1810436" y="1008276"/>
                <a:ext cx="148836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48836" h="12279" extrusionOk="0">
                    <a:moveTo>
                      <a:pt x="9446" y="0"/>
                    </a:moveTo>
                    <a:cubicBezTo>
                      <a:pt x="6882" y="4385"/>
                      <a:pt x="3711" y="8501"/>
                      <a:pt x="0" y="12279"/>
                    </a:cubicBezTo>
                    <a:lnTo>
                      <a:pt x="138783" y="12279"/>
                    </a:lnTo>
                    <a:cubicBezTo>
                      <a:pt x="138783" y="12279"/>
                      <a:pt x="139188" y="12279"/>
                      <a:pt x="139390" y="12279"/>
                    </a:cubicBezTo>
                    <a:cubicBezTo>
                      <a:pt x="140470" y="11132"/>
                      <a:pt x="141617" y="10053"/>
                      <a:pt x="142629" y="8838"/>
                    </a:cubicBezTo>
                    <a:cubicBezTo>
                      <a:pt x="144585" y="6477"/>
                      <a:pt x="146340" y="4048"/>
                      <a:pt x="147892" y="1552"/>
                    </a:cubicBezTo>
                    <a:cubicBezTo>
                      <a:pt x="148229" y="1012"/>
                      <a:pt x="148566" y="472"/>
                      <a:pt x="148836" y="0"/>
                    </a:cubicBezTo>
                    <a:lnTo>
                      <a:pt x="9446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4" name="Google Shape;12374;g3acbb144eea_1_6349">
                <a:extLst>
                  <a:ext uri="{FF2B5EF4-FFF2-40B4-BE49-F238E27FC236}">
                    <a16:creationId xmlns:a16="http://schemas.microsoft.com/office/drawing/2014/main" id="{1340600D-CDE4-E077-9421-ED45A46191EB}"/>
                  </a:ext>
                </a:extLst>
              </p:cNvPr>
              <p:cNvSpPr/>
              <p:nvPr/>
            </p:nvSpPr>
            <p:spPr>
              <a:xfrm>
                <a:off x="-1861375" y="1020556"/>
                <a:ext cx="190261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190261" h="22264" extrusionOk="0">
                    <a:moveTo>
                      <a:pt x="190262" y="0"/>
                    </a:moveTo>
                    <a:cubicBezTo>
                      <a:pt x="190262" y="0"/>
                      <a:pt x="189857" y="0"/>
                      <a:pt x="189655" y="0"/>
                    </a:cubicBezTo>
                    <a:lnTo>
                      <a:pt x="50871" y="0"/>
                    </a:lnTo>
                    <a:cubicBezTo>
                      <a:pt x="37985" y="13224"/>
                      <a:pt x="18959" y="22265"/>
                      <a:pt x="0" y="22265"/>
                    </a:cubicBezTo>
                    <a:lnTo>
                      <a:pt x="139390" y="22265"/>
                    </a:lnTo>
                    <a:cubicBezTo>
                      <a:pt x="155381" y="22265"/>
                      <a:pt x="171438" y="15855"/>
                      <a:pt x="183785" y="5937"/>
                    </a:cubicBezTo>
                    <a:cubicBezTo>
                      <a:pt x="186079" y="4116"/>
                      <a:pt x="188170" y="2092"/>
                      <a:pt x="190194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5" name="Google Shape;12375;g3acbb144eea_1_6349">
                <a:extLst>
                  <a:ext uri="{FF2B5EF4-FFF2-40B4-BE49-F238E27FC236}">
                    <a16:creationId xmlns:a16="http://schemas.microsoft.com/office/drawing/2014/main" id="{AD6D7DCC-9E2C-D3BA-0B02-A7B527949045}"/>
                  </a:ext>
                </a:extLst>
              </p:cNvPr>
              <p:cNvSpPr/>
              <p:nvPr/>
            </p:nvSpPr>
            <p:spPr>
              <a:xfrm>
                <a:off x="-2703048" y="1008276"/>
                <a:ext cx="902057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902057" h="12279" extrusionOk="0">
                    <a:moveTo>
                      <a:pt x="892612" y="12279"/>
                    </a:moveTo>
                    <a:cubicBezTo>
                      <a:pt x="896322" y="8501"/>
                      <a:pt x="899493" y="4385"/>
                      <a:pt x="902057" y="0"/>
                    </a:cubicBezTo>
                    <a:lnTo>
                      <a:pt x="7152" y="0"/>
                    </a:lnTo>
                    <a:cubicBezTo>
                      <a:pt x="4655" y="4520"/>
                      <a:pt x="2226" y="8703"/>
                      <a:pt x="0" y="12279"/>
                    </a:cubicBezTo>
                    <a:lnTo>
                      <a:pt x="892612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6" name="Google Shape;12376;g3acbb144eea_1_6349">
                <a:extLst>
                  <a:ext uri="{FF2B5EF4-FFF2-40B4-BE49-F238E27FC236}">
                    <a16:creationId xmlns:a16="http://schemas.microsoft.com/office/drawing/2014/main" id="{C4A446E8-CA29-A532-CFCD-B1B467D65733}"/>
                  </a:ext>
                </a:extLst>
              </p:cNvPr>
              <p:cNvSpPr/>
              <p:nvPr/>
            </p:nvSpPr>
            <p:spPr>
              <a:xfrm>
                <a:off x="-2737052" y="1020623"/>
                <a:ext cx="926683" cy="22264"/>
              </a:xfrm>
              <a:custGeom>
                <a:avLst/>
                <a:gdLst/>
                <a:ahLst/>
                <a:cxnLst/>
                <a:rect l="l" t="t" r="r" b="b"/>
                <a:pathLst>
                  <a:path w="926683" h="22264" extrusionOk="0">
                    <a:moveTo>
                      <a:pt x="23209" y="15585"/>
                    </a:moveTo>
                    <a:cubicBezTo>
                      <a:pt x="22602" y="16327"/>
                      <a:pt x="22265" y="16800"/>
                      <a:pt x="22130" y="16935"/>
                    </a:cubicBezTo>
                    <a:lnTo>
                      <a:pt x="22130" y="17070"/>
                    </a:lnTo>
                    <a:cubicBezTo>
                      <a:pt x="22130" y="17070"/>
                      <a:pt x="22130" y="17070"/>
                      <a:pt x="22062" y="17070"/>
                    </a:cubicBezTo>
                    <a:cubicBezTo>
                      <a:pt x="22062" y="17070"/>
                      <a:pt x="22062" y="17137"/>
                      <a:pt x="22062" y="17137"/>
                    </a:cubicBezTo>
                    <a:lnTo>
                      <a:pt x="22062" y="17002"/>
                    </a:lnTo>
                    <a:cubicBezTo>
                      <a:pt x="22062" y="17002"/>
                      <a:pt x="21860" y="16935"/>
                      <a:pt x="21725" y="16867"/>
                    </a:cubicBezTo>
                    <a:cubicBezTo>
                      <a:pt x="20106" y="17272"/>
                      <a:pt x="12009" y="19229"/>
                      <a:pt x="0" y="20645"/>
                    </a:cubicBezTo>
                    <a:cubicBezTo>
                      <a:pt x="4588" y="21658"/>
                      <a:pt x="9311" y="22265"/>
                      <a:pt x="13966" y="22265"/>
                    </a:cubicBezTo>
                    <a:lnTo>
                      <a:pt x="875812" y="22265"/>
                    </a:lnTo>
                    <a:cubicBezTo>
                      <a:pt x="894771" y="22265"/>
                      <a:pt x="913729" y="13224"/>
                      <a:pt x="926683" y="0"/>
                    </a:cubicBezTo>
                    <a:lnTo>
                      <a:pt x="34072" y="0"/>
                    </a:lnTo>
                    <a:cubicBezTo>
                      <a:pt x="29214" y="7759"/>
                      <a:pt x="25166" y="13224"/>
                      <a:pt x="23277" y="15653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7" name="Google Shape;12377;g3acbb144eea_1_6349">
                <a:extLst>
                  <a:ext uri="{FF2B5EF4-FFF2-40B4-BE49-F238E27FC236}">
                    <a16:creationId xmlns:a16="http://schemas.microsoft.com/office/drawing/2014/main" id="{5EAE1E77-7C0C-62A8-A98E-2057A3D32D17}"/>
                  </a:ext>
                </a:extLst>
              </p:cNvPr>
              <p:cNvSpPr/>
              <p:nvPr/>
            </p:nvSpPr>
            <p:spPr>
              <a:xfrm>
                <a:off x="-2719443" y="1008276"/>
                <a:ext cx="234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3479" h="12279" extrusionOk="0">
                    <a:moveTo>
                      <a:pt x="2497" y="12279"/>
                    </a:moveTo>
                    <a:lnTo>
                      <a:pt x="16328" y="12279"/>
                    </a:lnTo>
                    <a:cubicBezTo>
                      <a:pt x="18621" y="8636"/>
                      <a:pt x="21050" y="4520"/>
                      <a:pt x="23479" y="0"/>
                    </a:cubicBezTo>
                    <a:lnTo>
                      <a:pt x="0" y="0"/>
                    </a:lnTo>
                    <a:lnTo>
                      <a:pt x="2429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8" name="Google Shape;12378;g3acbb144eea_1_6349">
                <a:extLst>
                  <a:ext uri="{FF2B5EF4-FFF2-40B4-BE49-F238E27FC236}">
                    <a16:creationId xmlns:a16="http://schemas.microsoft.com/office/drawing/2014/main" id="{7131E519-50C5-8FF5-C63C-05EB4C9FCCAE}"/>
                  </a:ext>
                </a:extLst>
              </p:cNvPr>
              <p:cNvSpPr/>
              <p:nvPr/>
            </p:nvSpPr>
            <p:spPr>
              <a:xfrm>
                <a:off x="-2716879" y="1020556"/>
                <a:ext cx="13898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13898" h="15652" extrusionOk="0">
                    <a:moveTo>
                      <a:pt x="13831" y="0"/>
                    </a:moveTo>
                    <a:lnTo>
                      <a:pt x="0" y="0"/>
                    </a:lnTo>
                    <a:lnTo>
                      <a:pt x="3104" y="15653"/>
                    </a:lnTo>
                    <a:cubicBezTo>
                      <a:pt x="4993" y="13224"/>
                      <a:pt x="9041" y="7759"/>
                      <a:pt x="13899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79" name="Google Shape;12379;g3acbb144eea_1_6349">
                <a:extLst>
                  <a:ext uri="{FF2B5EF4-FFF2-40B4-BE49-F238E27FC236}">
                    <a16:creationId xmlns:a16="http://schemas.microsoft.com/office/drawing/2014/main" id="{3EE1B9B1-6E68-B913-B170-E537D5A1E49C}"/>
                  </a:ext>
                </a:extLst>
              </p:cNvPr>
              <p:cNvSpPr/>
              <p:nvPr/>
            </p:nvSpPr>
            <p:spPr>
              <a:xfrm>
                <a:off x="-2719780" y="1008276"/>
                <a:ext cx="283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12279" extrusionOk="0">
                    <a:moveTo>
                      <a:pt x="2834" y="12279"/>
                    </a:moveTo>
                    <a:lnTo>
                      <a:pt x="405" y="0"/>
                    </a:lnTo>
                    <a:lnTo>
                      <a:pt x="0" y="0"/>
                    </a:lnTo>
                    <a:cubicBezTo>
                      <a:pt x="1080" y="4520"/>
                      <a:pt x="1889" y="8636"/>
                      <a:pt x="2496" y="12279"/>
                    </a:cubicBezTo>
                    <a:lnTo>
                      <a:pt x="2834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0" name="Google Shape;12380;g3acbb144eea_1_6349">
                <a:extLst>
                  <a:ext uri="{FF2B5EF4-FFF2-40B4-BE49-F238E27FC236}">
                    <a16:creationId xmlns:a16="http://schemas.microsoft.com/office/drawing/2014/main" id="{9D62ECA4-6AEE-92FF-365E-898F80573385}"/>
                  </a:ext>
                </a:extLst>
              </p:cNvPr>
              <p:cNvSpPr/>
              <p:nvPr/>
            </p:nvSpPr>
            <p:spPr>
              <a:xfrm>
                <a:off x="-2717351" y="1020556"/>
                <a:ext cx="3440" cy="17204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17204" extrusionOk="0">
                    <a:moveTo>
                      <a:pt x="2226" y="14911"/>
                    </a:moveTo>
                    <a:cubicBezTo>
                      <a:pt x="2294" y="15855"/>
                      <a:pt x="2361" y="16462"/>
                      <a:pt x="2361" y="16665"/>
                    </a:cubicBezTo>
                    <a:lnTo>
                      <a:pt x="2496" y="16665"/>
                    </a:lnTo>
                    <a:cubicBezTo>
                      <a:pt x="2496" y="16665"/>
                      <a:pt x="2429" y="16800"/>
                      <a:pt x="2361" y="16800"/>
                    </a:cubicBezTo>
                    <a:cubicBezTo>
                      <a:pt x="2361" y="16800"/>
                      <a:pt x="2361" y="16935"/>
                      <a:pt x="2361" y="16935"/>
                    </a:cubicBezTo>
                    <a:lnTo>
                      <a:pt x="2226" y="16935"/>
                    </a:lnTo>
                    <a:cubicBezTo>
                      <a:pt x="2226" y="16935"/>
                      <a:pt x="2024" y="16935"/>
                      <a:pt x="1956" y="16935"/>
                    </a:cubicBezTo>
                    <a:cubicBezTo>
                      <a:pt x="2092" y="16935"/>
                      <a:pt x="2226" y="17070"/>
                      <a:pt x="2226" y="17070"/>
                    </a:cubicBezTo>
                    <a:lnTo>
                      <a:pt x="2226" y="17205"/>
                    </a:lnTo>
                    <a:cubicBezTo>
                      <a:pt x="2226" y="17205"/>
                      <a:pt x="2294" y="17137"/>
                      <a:pt x="2294" y="17137"/>
                    </a:cubicBezTo>
                    <a:cubicBezTo>
                      <a:pt x="2294" y="17137"/>
                      <a:pt x="2361" y="17137"/>
                      <a:pt x="2361" y="17137"/>
                    </a:cubicBezTo>
                    <a:lnTo>
                      <a:pt x="2361" y="17002"/>
                    </a:lnTo>
                    <a:cubicBezTo>
                      <a:pt x="2361" y="17002"/>
                      <a:pt x="2834" y="16395"/>
                      <a:pt x="3441" y="15653"/>
                    </a:cubicBezTo>
                    <a:lnTo>
                      <a:pt x="337" y="0"/>
                    </a:lnTo>
                    <a:lnTo>
                      <a:pt x="0" y="0"/>
                    </a:lnTo>
                    <a:cubicBezTo>
                      <a:pt x="1214" y="7017"/>
                      <a:pt x="1822" y="12347"/>
                      <a:pt x="2092" y="1491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1" name="Google Shape;12381;g3acbb144eea_1_6349">
                <a:extLst>
                  <a:ext uri="{FF2B5EF4-FFF2-40B4-BE49-F238E27FC236}">
                    <a16:creationId xmlns:a16="http://schemas.microsoft.com/office/drawing/2014/main" id="{2E58EFB1-45D6-FFD0-7A3E-2A91EDD7FDA1}"/>
                  </a:ext>
                </a:extLst>
              </p:cNvPr>
              <p:cNvSpPr/>
              <p:nvPr/>
            </p:nvSpPr>
            <p:spPr>
              <a:xfrm>
                <a:off x="-2752840" y="1008276"/>
                <a:ext cx="35623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35623" h="12279" extrusionOk="0">
                    <a:moveTo>
                      <a:pt x="17002" y="12279"/>
                    </a:moveTo>
                    <a:lnTo>
                      <a:pt x="35623" y="12279"/>
                    </a:lnTo>
                    <a:cubicBezTo>
                      <a:pt x="34949" y="8569"/>
                      <a:pt x="34139" y="4520"/>
                      <a:pt x="33127" y="0"/>
                    </a:cubicBezTo>
                    <a:lnTo>
                      <a:pt x="0" y="0"/>
                    </a:lnTo>
                    <a:lnTo>
                      <a:pt x="17070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2" name="Google Shape;12382;g3acbb144eea_1_6349">
                <a:extLst>
                  <a:ext uri="{FF2B5EF4-FFF2-40B4-BE49-F238E27FC236}">
                    <a16:creationId xmlns:a16="http://schemas.microsoft.com/office/drawing/2014/main" id="{886B0A82-8111-1EEE-8F66-82581D1DD976}"/>
                  </a:ext>
                </a:extLst>
              </p:cNvPr>
              <p:cNvSpPr/>
              <p:nvPr/>
            </p:nvSpPr>
            <p:spPr>
              <a:xfrm>
                <a:off x="-2735838" y="1020556"/>
                <a:ext cx="20712" cy="14910"/>
              </a:xfrm>
              <a:custGeom>
                <a:avLst/>
                <a:gdLst/>
                <a:ahLst/>
                <a:cxnLst/>
                <a:rect l="l" t="t" r="r" b="b"/>
                <a:pathLst>
                  <a:path w="20712" h="14910" extrusionOk="0">
                    <a:moveTo>
                      <a:pt x="0" y="0"/>
                    </a:moveTo>
                    <a:lnTo>
                      <a:pt x="20713" y="14911"/>
                    </a:lnTo>
                    <a:cubicBezTo>
                      <a:pt x="20443" y="12347"/>
                      <a:pt x="19836" y="6949"/>
                      <a:pt x="18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3" name="Google Shape;12383;g3acbb144eea_1_6349">
                <a:extLst>
                  <a:ext uri="{FF2B5EF4-FFF2-40B4-BE49-F238E27FC236}">
                    <a16:creationId xmlns:a16="http://schemas.microsoft.com/office/drawing/2014/main" id="{9C65EB93-AE09-238C-AF26-89FC5CA80FFE}"/>
                  </a:ext>
                </a:extLst>
              </p:cNvPr>
              <p:cNvSpPr/>
              <p:nvPr/>
            </p:nvSpPr>
            <p:spPr>
              <a:xfrm>
                <a:off x="-2858833" y="1008276"/>
                <a:ext cx="84875" cy="21320"/>
              </a:xfrm>
              <a:custGeom>
                <a:avLst/>
                <a:gdLst/>
                <a:ahLst/>
                <a:cxnLst/>
                <a:rect l="l" t="t" r="r" b="b"/>
                <a:pathLst>
                  <a:path w="84875" h="21320" extrusionOk="0">
                    <a:moveTo>
                      <a:pt x="13899" y="12212"/>
                    </a:moveTo>
                    <a:cubicBezTo>
                      <a:pt x="18824" y="15788"/>
                      <a:pt x="23952" y="18756"/>
                      <a:pt x="29282" y="21320"/>
                    </a:cubicBezTo>
                    <a:cubicBezTo>
                      <a:pt x="39132" y="15585"/>
                      <a:pt x="50534" y="12279"/>
                      <a:pt x="62679" y="12279"/>
                    </a:cubicBezTo>
                    <a:lnTo>
                      <a:pt x="84876" y="12279"/>
                    </a:lnTo>
                    <a:cubicBezTo>
                      <a:pt x="83796" y="11132"/>
                      <a:pt x="82649" y="10053"/>
                      <a:pt x="81705" y="8906"/>
                    </a:cubicBezTo>
                    <a:cubicBezTo>
                      <a:pt x="79411" y="6207"/>
                      <a:pt x="77454" y="3306"/>
                      <a:pt x="75700" y="405"/>
                    </a:cubicBezTo>
                    <a:cubicBezTo>
                      <a:pt x="75633" y="270"/>
                      <a:pt x="75565" y="135"/>
                      <a:pt x="75498" y="0"/>
                    </a:cubicBezTo>
                    <a:lnTo>
                      <a:pt x="0" y="0"/>
                    </a:lnTo>
                    <a:cubicBezTo>
                      <a:pt x="4251" y="4385"/>
                      <a:pt x="8906" y="8569"/>
                      <a:pt x="13966" y="12212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4" name="Google Shape;12384;g3acbb144eea_1_6349">
                <a:extLst>
                  <a:ext uri="{FF2B5EF4-FFF2-40B4-BE49-F238E27FC236}">
                    <a16:creationId xmlns:a16="http://schemas.microsoft.com/office/drawing/2014/main" id="{329B0AA0-7DEA-3244-6645-DD7E78E4BBF8}"/>
                  </a:ext>
                </a:extLst>
              </p:cNvPr>
              <p:cNvSpPr/>
              <p:nvPr/>
            </p:nvSpPr>
            <p:spPr>
              <a:xfrm>
                <a:off x="-2829551" y="1020488"/>
                <a:ext cx="92499" cy="22397"/>
              </a:xfrm>
              <a:custGeom>
                <a:avLst/>
                <a:gdLst/>
                <a:ahLst/>
                <a:cxnLst/>
                <a:rect l="l" t="t" r="r" b="b"/>
                <a:pathLst>
                  <a:path w="92499" h="22397" extrusionOk="0">
                    <a:moveTo>
                      <a:pt x="55594" y="67"/>
                    </a:moveTo>
                    <a:lnTo>
                      <a:pt x="33397" y="67"/>
                    </a:lnTo>
                    <a:cubicBezTo>
                      <a:pt x="21253" y="67"/>
                      <a:pt x="9850" y="3373"/>
                      <a:pt x="0" y="9108"/>
                    </a:cubicBezTo>
                    <a:cubicBezTo>
                      <a:pt x="31913" y="24559"/>
                      <a:pt x="69358" y="23547"/>
                      <a:pt x="92500" y="20713"/>
                    </a:cubicBezTo>
                    <a:cubicBezTo>
                      <a:pt x="81367" y="18217"/>
                      <a:pt x="70842" y="12954"/>
                      <a:pt x="62071" y="5937"/>
                    </a:cubicBezTo>
                    <a:cubicBezTo>
                      <a:pt x="59777" y="4116"/>
                      <a:pt x="57686" y="2092"/>
                      <a:pt x="55662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5" name="Google Shape;12385;g3acbb144eea_1_6349">
                <a:extLst>
                  <a:ext uri="{FF2B5EF4-FFF2-40B4-BE49-F238E27FC236}">
                    <a16:creationId xmlns:a16="http://schemas.microsoft.com/office/drawing/2014/main" id="{F9AF40F4-208D-C23A-988F-51B32C2A5B77}"/>
                  </a:ext>
                </a:extLst>
              </p:cNvPr>
              <p:cNvSpPr/>
              <p:nvPr/>
            </p:nvSpPr>
            <p:spPr>
              <a:xfrm>
                <a:off x="-2783133" y="1008681"/>
                <a:ext cx="6004" cy="8501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8501" extrusionOk="0">
                    <a:moveTo>
                      <a:pt x="6005" y="8501"/>
                    </a:moveTo>
                    <a:cubicBezTo>
                      <a:pt x="3711" y="5802"/>
                      <a:pt x="1754" y="2901"/>
                      <a:pt x="0" y="0"/>
                    </a:cubicBezTo>
                    <a:cubicBezTo>
                      <a:pt x="1754" y="2969"/>
                      <a:pt x="3711" y="5802"/>
                      <a:pt x="6005" y="8501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6" name="Google Shape;12386;g3acbb144eea_1_6349">
                <a:extLst>
                  <a:ext uri="{FF2B5EF4-FFF2-40B4-BE49-F238E27FC236}">
                    <a16:creationId xmlns:a16="http://schemas.microsoft.com/office/drawing/2014/main" id="{AF8A5A7E-F894-795C-112A-C634EBDA081F}"/>
                  </a:ext>
                </a:extLst>
              </p:cNvPr>
              <p:cNvSpPr/>
              <p:nvPr/>
            </p:nvSpPr>
            <p:spPr>
              <a:xfrm>
                <a:off x="-2777128" y="1017182"/>
                <a:ext cx="3171" cy="3373"/>
              </a:xfrm>
              <a:custGeom>
                <a:avLst/>
                <a:gdLst/>
                <a:ahLst/>
                <a:cxnLst/>
                <a:rect l="l" t="t" r="r" b="b"/>
                <a:pathLst>
                  <a:path w="3171" h="3373" extrusionOk="0">
                    <a:moveTo>
                      <a:pt x="0" y="0"/>
                    </a:moveTo>
                    <a:cubicBezTo>
                      <a:pt x="1012" y="1147"/>
                      <a:pt x="2092" y="2294"/>
                      <a:pt x="3171" y="3373"/>
                    </a:cubicBezTo>
                    <a:lnTo>
                      <a:pt x="3171" y="3373"/>
                    </a:lnTo>
                    <a:cubicBezTo>
                      <a:pt x="2092" y="2226"/>
                      <a:pt x="945" y="114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7" name="Google Shape;12387;g3acbb144eea_1_6349">
                <a:extLst>
                  <a:ext uri="{FF2B5EF4-FFF2-40B4-BE49-F238E27FC236}">
                    <a16:creationId xmlns:a16="http://schemas.microsoft.com/office/drawing/2014/main" id="{D118531F-31AD-8544-A0FF-DF7A70FAF73F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6409" cy="5937"/>
              </a:xfrm>
              <a:custGeom>
                <a:avLst/>
                <a:gdLst/>
                <a:ahLst/>
                <a:cxnLst/>
                <a:rect l="l" t="t" r="r" b="b"/>
                <a:pathLst>
                  <a:path w="6409" h="5937" extrusionOk="0">
                    <a:moveTo>
                      <a:pt x="6410" y="5937"/>
                    </a:moveTo>
                    <a:cubicBezTo>
                      <a:pt x="4115" y="4116"/>
                      <a:pt x="2024" y="2092"/>
                      <a:pt x="0" y="0"/>
                    </a:cubicBez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8" name="Google Shape;12388;g3acbb144eea_1_6349">
                <a:extLst>
                  <a:ext uri="{FF2B5EF4-FFF2-40B4-BE49-F238E27FC236}">
                    <a16:creationId xmlns:a16="http://schemas.microsoft.com/office/drawing/2014/main" id="{48F5B3C5-4A5E-65E4-DD30-49B151F825B2}"/>
                  </a:ext>
                </a:extLst>
              </p:cNvPr>
              <p:cNvSpPr/>
              <p:nvPr/>
            </p:nvSpPr>
            <p:spPr>
              <a:xfrm>
                <a:off x="-2767548" y="1026493"/>
                <a:ext cx="30428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0428" h="14775" extrusionOk="0">
                    <a:moveTo>
                      <a:pt x="0" y="0"/>
                    </a:moveTo>
                    <a:cubicBezTo>
                      <a:pt x="8771" y="7017"/>
                      <a:pt x="19363" y="12279"/>
                      <a:pt x="30428" y="14776"/>
                    </a:cubicBezTo>
                    <a:cubicBezTo>
                      <a:pt x="30428" y="14776"/>
                      <a:pt x="30428" y="14776"/>
                      <a:pt x="30428" y="14776"/>
                    </a:cubicBezTo>
                    <a:cubicBezTo>
                      <a:pt x="19296" y="12279"/>
                      <a:pt x="8771" y="7017"/>
                      <a:pt x="0" y="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89" name="Google Shape;12389;g3acbb144eea_1_6349">
                <a:extLst>
                  <a:ext uri="{FF2B5EF4-FFF2-40B4-BE49-F238E27FC236}">
                    <a16:creationId xmlns:a16="http://schemas.microsoft.com/office/drawing/2014/main" id="{F4D77D58-567F-ADE6-2172-2A03807A58C6}"/>
                  </a:ext>
                </a:extLst>
              </p:cNvPr>
              <p:cNvSpPr/>
              <p:nvPr/>
            </p:nvSpPr>
            <p:spPr>
              <a:xfrm>
                <a:off x="-2783403" y="1008276"/>
                <a:ext cx="202" cy="40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404" extrusionOk="0">
                    <a:moveTo>
                      <a:pt x="0" y="0"/>
                    </a:moveTo>
                    <a:cubicBezTo>
                      <a:pt x="0" y="0"/>
                      <a:pt x="135" y="270"/>
                      <a:pt x="202" y="405"/>
                    </a:cubicBezTo>
                    <a:cubicBezTo>
                      <a:pt x="135" y="270"/>
                      <a:pt x="67" y="135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0" name="Google Shape;12390;g3acbb144eea_1_6349">
                <a:extLst>
                  <a:ext uri="{FF2B5EF4-FFF2-40B4-BE49-F238E27FC236}">
                    <a16:creationId xmlns:a16="http://schemas.microsoft.com/office/drawing/2014/main" id="{C6E5A1AC-AB09-E119-3C49-C4DD4AF84900}"/>
                  </a:ext>
                </a:extLst>
              </p:cNvPr>
              <p:cNvSpPr/>
              <p:nvPr/>
            </p:nvSpPr>
            <p:spPr>
              <a:xfrm>
                <a:off x="-2783470" y="1008276"/>
                <a:ext cx="43179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43179" h="12279" extrusionOk="0">
                    <a:moveTo>
                      <a:pt x="43180" y="12279"/>
                    </a:moveTo>
                    <a:cubicBezTo>
                      <a:pt x="38592" y="8703"/>
                      <a:pt x="33734" y="4588"/>
                      <a:pt x="28742" y="0"/>
                    </a:cubicBezTo>
                    <a:lnTo>
                      <a:pt x="0" y="0"/>
                    </a:lnTo>
                    <a:cubicBezTo>
                      <a:pt x="0" y="0"/>
                      <a:pt x="135" y="270"/>
                      <a:pt x="202" y="405"/>
                    </a:cubicBezTo>
                    <a:cubicBezTo>
                      <a:pt x="1957" y="3373"/>
                      <a:pt x="3913" y="6207"/>
                      <a:pt x="6207" y="8906"/>
                    </a:cubicBezTo>
                    <a:cubicBezTo>
                      <a:pt x="7219" y="10053"/>
                      <a:pt x="8299" y="11200"/>
                      <a:pt x="9378" y="12279"/>
                    </a:cubicBezTo>
                    <a:lnTo>
                      <a:pt x="43045" y="12279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1" name="Google Shape;12391;g3acbb144eea_1_6349">
                <a:extLst>
                  <a:ext uri="{FF2B5EF4-FFF2-40B4-BE49-F238E27FC236}">
                    <a16:creationId xmlns:a16="http://schemas.microsoft.com/office/drawing/2014/main" id="{E985E285-625D-813B-199F-9EAD454EA3C2}"/>
                  </a:ext>
                </a:extLst>
              </p:cNvPr>
              <p:cNvSpPr/>
              <p:nvPr/>
            </p:nvSpPr>
            <p:spPr>
              <a:xfrm>
                <a:off x="-2773957" y="1020556"/>
                <a:ext cx="58562" cy="20712"/>
              </a:xfrm>
              <a:custGeom>
                <a:avLst/>
                <a:gdLst/>
                <a:ahLst/>
                <a:cxnLst/>
                <a:rect l="l" t="t" r="r" b="b"/>
                <a:pathLst>
                  <a:path w="58562" h="20712" extrusionOk="0">
                    <a:moveTo>
                      <a:pt x="33667" y="0"/>
                    </a:moveTo>
                    <a:lnTo>
                      <a:pt x="0" y="0"/>
                    </a:lnTo>
                    <a:cubicBezTo>
                      <a:pt x="2024" y="2092"/>
                      <a:pt x="4115" y="4048"/>
                      <a:pt x="6410" y="5937"/>
                    </a:cubicBezTo>
                    <a:cubicBezTo>
                      <a:pt x="15180" y="12954"/>
                      <a:pt x="25773" y="18217"/>
                      <a:pt x="36838" y="20713"/>
                    </a:cubicBezTo>
                    <a:cubicBezTo>
                      <a:pt x="48847" y="19229"/>
                      <a:pt x="56944" y="17339"/>
                      <a:pt x="58563" y="16935"/>
                    </a:cubicBezTo>
                    <a:cubicBezTo>
                      <a:pt x="56741" y="15923"/>
                      <a:pt x="46486" y="10053"/>
                      <a:pt x="33667" y="67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2" name="Google Shape;12392;g3acbb144eea_1_6349">
                <a:extLst>
                  <a:ext uri="{FF2B5EF4-FFF2-40B4-BE49-F238E27FC236}">
                    <a16:creationId xmlns:a16="http://schemas.microsoft.com/office/drawing/2014/main" id="{0BAF85F0-3811-73A8-7FEF-9CF7ADA0007B}"/>
                  </a:ext>
                </a:extLst>
              </p:cNvPr>
              <p:cNvSpPr/>
              <p:nvPr/>
            </p:nvSpPr>
            <p:spPr>
              <a:xfrm>
                <a:off x="-2754729" y="1008276"/>
                <a:ext cx="18891" cy="12279"/>
              </a:xfrm>
              <a:custGeom>
                <a:avLst/>
                <a:gdLst/>
                <a:ahLst/>
                <a:cxnLst/>
                <a:rect l="l" t="t" r="r" b="b"/>
                <a:pathLst>
                  <a:path w="18891" h="12279" extrusionOk="0">
                    <a:moveTo>
                      <a:pt x="1822" y="0"/>
                    </a:moveTo>
                    <a:lnTo>
                      <a:pt x="0" y="0"/>
                    </a:lnTo>
                    <a:cubicBezTo>
                      <a:pt x="4925" y="4588"/>
                      <a:pt x="9850" y="8703"/>
                      <a:pt x="14438" y="12279"/>
                    </a:cubicBezTo>
                    <a:lnTo>
                      <a:pt x="18891" y="12279"/>
                    </a:lnTo>
                    <a:lnTo>
                      <a:pt x="1822" y="0"/>
                    </a:ln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93" name="Google Shape;12393;g3acbb144eea_1_6349">
                <a:extLst>
                  <a:ext uri="{FF2B5EF4-FFF2-40B4-BE49-F238E27FC236}">
                    <a16:creationId xmlns:a16="http://schemas.microsoft.com/office/drawing/2014/main" id="{A9D213C6-A767-3A22-F339-C294600016CD}"/>
                  </a:ext>
                </a:extLst>
              </p:cNvPr>
              <p:cNvSpPr/>
              <p:nvPr/>
            </p:nvSpPr>
            <p:spPr>
              <a:xfrm>
                <a:off x="-2740290" y="1020623"/>
                <a:ext cx="25435" cy="16867"/>
              </a:xfrm>
              <a:custGeom>
                <a:avLst/>
                <a:gdLst/>
                <a:ahLst/>
                <a:cxnLst/>
                <a:rect l="l" t="t" r="r" b="b"/>
                <a:pathLst>
                  <a:path w="25435" h="16867" extrusionOk="0">
                    <a:moveTo>
                      <a:pt x="25166" y="16732"/>
                    </a:moveTo>
                    <a:lnTo>
                      <a:pt x="25301" y="16732"/>
                    </a:lnTo>
                    <a:cubicBezTo>
                      <a:pt x="25301" y="16732"/>
                      <a:pt x="25301" y="16732"/>
                      <a:pt x="25301" y="16732"/>
                    </a:cubicBezTo>
                    <a:cubicBezTo>
                      <a:pt x="25301" y="16732"/>
                      <a:pt x="25436" y="16732"/>
                      <a:pt x="25436" y="16732"/>
                    </a:cubicBezTo>
                    <a:lnTo>
                      <a:pt x="25301" y="16732"/>
                    </a:lnTo>
                    <a:cubicBezTo>
                      <a:pt x="25301" y="16732"/>
                      <a:pt x="25301" y="15855"/>
                      <a:pt x="25166" y="14911"/>
                    </a:cubicBezTo>
                    <a:lnTo>
                      <a:pt x="4453" y="0"/>
                    </a:lnTo>
                    <a:lnTo>
                      <a:pt x="0" y="0"/>
                    </a:lnTo>
                    <a:cubicBezTo>
                      <a:pt x="12819" y="9985"/>
                      <a:pt x="23074" y="15855"/>
                      <a:pt x="24896" y="16867"/>
                    </a:cubicBezTo>
                    <a:cubicBezTo>
                      <a:pt x="25031" y="16867"/>
                      <a:pt x="25098" y="16867"/>
                      <a:pt x="25166" y="16800"/>
                    </a:cubicBezTo>
                    <a:close/>
                  </a:path>
                </a:pathLst>
              </a:custGeom>
              <a:solidFill>
                <a:srgbClr val="E0352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94" name="Google Shape;12394;g3acbb144eea_1_6349">
            <a:extLst>
              <a:ext uri="{FF2B5EF4-FFF2-40B4-BE49-F238E27FC236}">
                <a16:creationId xmlns:a16="http://schemas.microsoft.com/office/drawing/2014/main" id="{7386FF60-3A8C-719D-5A9E-37809EF090F9}"/>
              </a:ext>
            </a:extLst>
          </p:cNvPr>
          <p:cNvGrpSpPr/>
          <p:nvPr/>
        </p:nvGrpSpPr>
        <p:grpSpPr>
          <a:xfrm>
            <a:off x="3483459" y="0"/>
            <a:ext cx="1741800" cy="1713000"/>
            <a:chOff x="3483459" y="0"/>
            <a:chExt cx="1741800" cy="1713000"/>
          </a:xfrm>
        </p:grpSpPr>
        <p:sp>
          <p:nvSpPr>
            <p:cNvPr id="12395" name="Google Shape;12395;g3acbb144eea_1_6349">
              <a:extLst>
                <a:ext uri="{FF2B5EF4-FFF2-40B4-BE49-F238E27FC236}">
                  <a16:creationId xmlns:a16="http://schemas.microsoft.com/office/drawing/2014/main" id="{03E81FB7-ACE3-E9B5-18FB-F568CF0529BE}"/>
                </a:ext>
              </a:extLst>
            </p:cNvPr>
            <p:cNvSpPr/>
            <p:nvPr/>
          </p:nvSpPr>
          <p:spPr>
            <a:xfrm>
              <a:off x="3483459" y="0"/>
              <a:ext cx="1741800" cy="1713000"/>
            </a:xfrm>
            <a:prstGeom prst="rect">
              <a:avLst/>
            </a:prstGeom>
            <a:solidFill>
              <a:srgbClr val="254C5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396" name="Google Shape;12396;g3acbb144eea_1_6349">
              <a:extLst>
                <a:ext uri="{FF2B5EF4-FFF2-40B4-BE49-F238E27FC236}">
                  <a16:creationId xmlns:a16="http://schemas.microsoft.com/office/drawing/2014/main" id="{B78EC0A7-151E-C07C-2593-2A7FEEEE54A5}"/>
                </a:ext>
              </a:extLst>
            </p:cNvPr>
            <p:cNvGrpSpPr/>
            <p:nvPr/>
          </p:nvGrpSpPr>
          <p:grpSpPr>
            <a:xfrm>
              <a:off x="3680082" y="482403"/>
              <a:ext cx="1348634" cy="726228"/>
              <a:chOff x="3669770" y="3915515"/>
              <a:chExt cx="1348634" cy="726228"/>
            </a:xfrm>
          </p:grpSpPr>
          <p:grpSp>
            <p:nvGrpSpPr>
              <p:cNvPr id="12397" name="Google Shape;12397;g3acbb144eea_1_6349">
                <a:extLst>
                  <a:ext uri="{FF2B5EF4-FFF2-40B4-BE49-F238E27FC236}">
                    <a16:creationId xmlns:a16="http://schemas.microsoft.com/office/drawing/2014/main" id="{AE4C4501-26D2-80FC-7276-2A3F92AED320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2398" name="Google Shape;12398;g3acbb144eea_1_6349">
                  <a:extLst>
                    <a:ext uri="{FF2B5EF4-FFF2-40B4-BE49-F238E27FC236}">
                      <a16:creationId xmlns:a16="http://schemas.microsoft.com/office/drawing/2014/main" id="{DBE10CA1-1692-5DBA-EF14-F910A861A545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399" name="Google Shape;12399;g3acbb144eea_1_6349">
                  <a:extLst>
                    <a:ext uri="{FF2B5EF4-FFF2-40B4-BE49-F238E27FC236}">
                      <a16:creationId xmlns:a16="http://schemas.microsoft.com/office/drawing/2014/main" id="{FACADB5D-2FE6-C97D-2E18-F0910F8E3C1F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0" name="Google Shape;12400;g3acbb144eea_1_6349">
                  <a:extLst>
                    <a:ext uri="{FF2B5EF4-FFF2-40B4-BE49-F238E27FC236}">
                      <a16:creationId xmlns:a16="http://schemas.microsoft.com/office/drawing/2014/main" id="{2A96D8AA-77FE-25F2-AC34-722177EFEB0E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1" name="Google Shape;12401;g3acbb144eea_1_6349">
                  <a:extLst>
                    <a:ext uri="{FF2B5EF4-FFF2-40B4-BE49-F238E27FC236}">
                      <a16:creationId xmlns:a16="http://schemas.microsoft.com/office/drawing/2014/main" id="{D9290AE7-CB7C-6A8C-C6A5-7B85730E3167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2" name="Google Shape;12402;g3acbb144eea_1_6349">
                  <a:extLst>
                    <a:ext uri="{FF2B5EF4-FFF2-40B4-BE49-F238E27FC236}">
                      <a16:creationId xmlns:a16="http://schemas.microsoft.com/office/drawing/2014/main" id="{1ED820B7-1A82-3C94-3356-8E14915F628D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03" name="Google Shape;12403;g3acbb144eea_1_6349">
                <a:extLst>
                  <a:ext uri="{FF2B5EF4-FFF2-40B4-BE49-F238E27FC236}">
                    <a16:creationId xmlns:a16="http://schemas.microsoft.com/office/drawing/2014/main" id="{13B61613-E4E2-D1AC-2282-BB25D3986191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2404" name="Google Shape;12404;g3acbb144eea_1_6349">
                  <a:extLst>
                    <a:ext uri="{FF2B5EF4-FFF2-40B4-BE49-F238E27FC236}">
                      <a16:creationId xmlns:a16="http://schemas.microsoft.com/office/drawing/2014/main" id="{4009B957-DFF6-A611-254D-4B4C46BDDA71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5" name="Google Shape;12405;g3acbb144eea_1_6349">
                  <a:extLst>
                    <a:ext uri="{FF2B5EF4-FFF2-40B4-BE49-F238E27FC236}">
                      <a16:creationId xmlns:a16="http://schemas.microsoft.com/office/drawing/2014/main" id="{E15F6084-CCF1-4503-70C7-9D43A668F9E1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06" name="Google Shape;12406;g3acbb144eea_1_6349">
                  <a:extLst>
                    <a:ext uri="{FF2B5EF4-FFF2-40B4-BE49-F238E27FC236}">
                      <a16:creationId xmlns:a16="http://schemas.microsoft.com/office/drawing/2014/main" id="{EEAF0AC8-56C6-8C12-97DE-0910BDCC7E86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endParaRPr sz="1800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28" name="Google Shape;13228;g3acbb144eea_1_6349">
            <a:extLst>
              <a:ext uri="{FF2B5EF4-FFF2-40B4-BE49-F238E27FC236}">
                <a16:creationId xmlns:a16="http://schemas.microsoft.com/office/drawing/2014/main" id="{D0607D77-D678-7C3D-EE22-0803DE6BA341}"/>
              </a:ext>
            </a:extLst>
          </p:cNvPr>
          <p:cNvGrpSpPr/>
          <p:nvPr/>
        </p:nvGrpSpPr>
        <p:grpSpPr>
          <a:xfrm>
            <a:off x="5225099" y="1713079"/>
            <a:ext cx="3483600" cy="3426000"/>
            <a:chOff x="1741724" y="1713079"/>
            <a:chExt cx="3483600" cy="3426000"/>
          </a:xfrm>
        </p:grpSpPr>
        <p:sp>
          <p:nvSpPr>
            <p:cNvPr id="13229" name="Google Shape;13229;g3acbb144eea_1_6349">
              <a:extLst>
                <a:ext uri="{FF2B5EF4-FFF2-40B4-BE49-F238E27FC236}">
                  <a16:creationId xmlns:a16="http://schemas.microsoft.com/office/drawing/2014/main" id="{93617718-BA4C-184F-D947-80896D426901}"/>
                </a:ext>
              </a:extLst>
            </p:cNvPr>
            <p:cNvSpPr/>
            <p:nvPr/>
          </p:nvSpPr>
          <p:spPr>
            <a:xfrm>
              <a:off x="1741724" y="1713079"/>
              <a:ext cx="3483600" cy="3426000"/>
            </a:xfrm>
            <a:prstGeom prst="rect">
              <a:avLst/>
            </a:prstGeom>
            <a:solidFill>
              <a:srgbClr val="F4B43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30" name="Google Shape;13230;g3acbb144eea_1_6349">
              <a:extLst>
                <a:ext uri="{FF2B5EF4-FFF2-40B4-BE49-F238E27FC236}">
                  <a16:creationId xmlns:a16="http://schemas.microsoft.com/office/drawing/2014/main" id="{B528E3EC-342B-40D0-76E5-DC018AECD721}"/>
                </a:ext>
              </a:extLst>
            </p:cNvPr>
            <p:cNvGrpSpPr/>
            <p:nvPr/>
          </p:nvGrpSpPr>
          <p:grpSpPr>
            <a:xfrm>
              <a:off x="2029130" y="2664846"/>
              <a:ext cx="2908734" cy="1566329"/>
              <a:chOff x="3669770" y="3915515"/>
              <a:chExt cx="1348634" cy="726228"/>
            </a:xfrm>
          </p:grpSpPr>
          <p:grpSp>
            <p:nvGrpSpPr>
              <p:cNvPr id="13231" name="Google Shape;13231;g3acbb144eea_1_6349">
                <a:extLst>
                  <a:ext uri="{FF2B5EF4-FFF2-40B4-BE49-F238E27FC236}">
                    <a16:creationId xmlns:a16="http://schemas.microsoft.com/office/drawing/2014/main" id="{5B1A969A-2CBF-071D-FD78-9D603F2019CD}"/>
                  </a:ext>
                </a:extLst>
              </p:cNvPr>
              <p:cNvGrpSpPr/>
              <p:nvPr/>
            </p:nvGrpSpPr>
            <p:grpSpPr>
              <a:xfrm>
                <a:off x="3799353" y="3915515"/>
                <a:ext cx="1089999" cy="692149"/>
                <a:chOff x="3799353" y="3915515"/>
                <a:chExt cx="1089999" cy="692149"/>
              </a:xfrm>
            </p:grpSpPr>
            <p:sp>
              <p:nvSpPr>
                <p:cNvPr id="13232" name="Google Shape;13232;g3acbb144eea_1_6349">
                  <a:extLst>
                    <a:ext uri="{FF2B5EF4-FFF2-40B4-BE49-F238E27FC236}">
                      <a16:creationId xmlns:a16="http://schemas.microsoft.com/office/drawing/2014/main" id="{394AD26D-D7F6-A5F3-FCC8-7F8D0E0959C8}"/>
                    </a:ext>
                  </a:extLst>
                </p:cNvPr>
                <p:cNvSpPr/>
                <p:nvPr/>
              </p:nvSpPr>
              <p:spPr>
                <a:xfrm>
                  <a:off x="4231264" y="3915515"/>
                  <a:ext cx="226281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81" h="692149" extrusionOk="0">
                      <a:moveTo>
                        <a:pt x="113193" y="692150"/>
                      </a:moveTo>
                      <a:lnTo>
                        <a:pt x="113193" y="692150"/>
                      </a:lnTo>
                      <a:cubicBezTo>
                        <a:pt x="48953" y="692150"/>
                        <a:pt x="-1953" y="652674"/>
                        <a:pt x="58" y="604414"/>
                      </a:cubicBezTo>
                      <a:lnTo>
                        <a:pt x="21436" y="87736"/>
                      </a:lnTo>
                      <a:cubicBezTo>
                        <a:pt x="23447" y="39476"/>
                        <a:pt x="64510" y="0"/>
                        <a:pt x="112770" y="0"/>
                      </a:cubicBezTo>
                      <a:lnTo>
                        <a:pt x="112770" y="0"/>
                      </a:lnTo>
                      <a:cubicBezTo>
                        <a:pt x="161030" y="0"/>
                        <a:pt x="202199" y="39476"/>
                        <a:pt x="204210" y="87736"/>
                      </a:cubicBezTo>
                      <a:lnTo>
                        <a:pt x="226223" y="604414"/>
                      </a:lnTo>
                      <a:cubicBezTo>
                        <a:pt x="228234" y="652674"/>
                        <a:pt x="177434" y="692150"/>
                        <a:pt x="113088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3" name="Google Shape;13233;g3acbb144eea_1_6349">
                  <a:extLst>
                    <a:ext uri="{FF2B5EF4-FFF2-40B4-BE49-F238E27FC236}">
                      <a16:creationId xmlns:a16="http://schemas.microsoft.com/office/drawing/2014/main" id="{8B81B89B-CAC1-64F5-CA20-1BC517EFEC45}"/>
                    </a:ext>
                  </a:extLst>
                </p:cNvPr>
                <p:cNvSpPr/>
                <p:nvPr/>
              </p:nvSpPr>
              <p:spPr>
                <a:xfrm>
                  <a:off x="4015455" y="3915515"/>
                  <a:ext cx="246197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197" h="692149" extrusionOk="0">
                      <a:moveTo>
                        <a:pt x="106647" y="692150"/>
                      </a:moveTo>
                      <a:lnTo>
                        <a:pt x="106647" y="692150"/>
                      </a:lnTo>
                      <a:cubicBezTo>
                        <a:pt x="42407" y="692150"/>
                        <a:pt x="-5430" y="652674"/>
                        <a:pt x="496" y="604414"/>
                      </a:cubicBezTo>
                      <a:lnTo>
                        <a:pt x="63256" y="87736"/>
                      </a:lnTo>
                      <a:cubicBezTo>
                        <a:pt x="69077" y="39476"/>
                        <a:pt x="113421" y="0"/>
                        <a:pt x="161681" y="0"/>
                      </a:cubicBezTo>
                      <a:lnTo>
                        <a:pt x="161681" y="0"/>
                      </a:lnTo>
                      <a:cubicBezTo>
                        <a:pt x="209941" y="0"/>
                        <a:pt x="247935" y="39476"/>
                        <a:pt x="246136" y="87736"/>
                      </a:cubicBezTo>
                      <a:lnTo>
                        <a:pt x="226768" y="604414"/>
                      </a:lnTo>
                      <a:cubicBezTo>
                        <a:pt x="224969" y="652674"/>
                        <a:pt x="170888" y="692150"/>
                        <a:pt x="106647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4" name="Google Shape;13234;g3acbb144eea_1_6349">
                  <a:extLst>
                    <a:ext uri="{FF2B5EF4-FFF2-40B4-BE49-F238E27FC236}">
                      <a16:creationId xmlns:a16="http://schemas.microsoft.com/office/drawing/2014/main" id="{D6FD6736-C9FD-07D8-658E-D9D1725D2140}"/>
                    </a:ext>
                  </a:extLst>
                </p:cNvPr>
                <p:cNvSpPr/>
                <p:nvPr/>
              </p:nvSpPr>
              <p:spPr>
                <a:xfrm>
                  <a:off x="3799353" y="3915515"/>
                  <a:ext cx="288840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40" h="692149" extrusionOk="0">
                      <a:moveTo>
                        <a:pt x="100499" y="692150"/>
                      </a:moveTo>
                      <a:lnTo>
                        <a:pt x="100499" y="692150"/>
                      </a:lnTo>
                      <a:cubicBezTo>
                        <a:pt x="36258" y="692150"/>
                        <a:pt x="-8403" y="652674"/>
                        <a:pt x="1333" y="604414"/>
                      </a:cubicBezTo>
                      <a:lnTo>
                        <a:pt x="105367" y="87736"/>
                      </a:lnTo>
                      <a:cubicBezTo>
                        <a:pt x="115104" y="39476"/>
                        <a:pt x="162517" y="0"/>
                        <a:pt x="210777" y="0"/>
                      </a:cubicBezTo>
                      <a:lnTo>
                        <a:pt x="210777" y="0"/>
                      </a:lnTo>
                      <a:cubicBezTo>
                        <a:pt x="259037" y="0"/>
                        <a:pt x="293857" y="39476"/>
                        <a:pt x="288247" y="87736"/>
                      </a:cubicBezTo>
                      <a:lnTo>
                        <a:pt x="227605" y="604414"/>
                      </a:lnTo>
                      <a:cubicBezTo>
                        <a:pt x="221996" y="652674"/>
                        <a:pt x="164740" y="692150"/>
                        <a:pt x="100499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5" name="Google Shape;13235;g3acbb144eea_1_6349">
                  <a:extLst>
                    <a:ext uri="{FF2B5EF4-FFF2-40B4-BE49-F238E27FC236}">
                      <a16:creationId xmlns:a16="http://schemas.microsoft.com/office/drawing/2014/main" id="{F7ED5ABE-C5E5-2DC7-5C0A-3CFC045FA2F0}"/>
                    </a:ext>
                  </a:extLst>
                </p:cNvPr>
                <p:cNvSpPr/>
                <p:nvPr/>
              </p:nvSpPr>
              <p:spPr>
                <a:xfrm>
                  <a:off x="4599960" y="3915515"/>
                  <a:ext cx="289392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92" h="692149" extrusionOk="0">
                      <a:moveTo>
                        <a:pt x="188997" y="692150"/>
                      </a:moveTo>
                      <a:lnTo>
                        <a:pt x="188997" y="692150"/>
                      </a:lnTo>
                      <a:cubicBezTo>
                        <a:pt x="124756" y="692150"/>
                        <a:pt x="67501" y="652674"/>
                        <a:pt x="61786" y="604414"/>
                      </a:cubicBezTo>
                      <a:lnTo>
                        <a:pt x="614" y="87736"/>
                      </a:lnTo>
                      <a:cubicBezTo>
                        <a:pt x="-5101" y="39476"/>
                        <a:pt x="29718" y="0"/>
                        <a:pt x="77978" y="0"/>
                      </a:cubicBezTo>
                      <a:lnTo>
                        <a:pt x="77978" y="0"/>
                      </a:lnTo>
                      <a:cubicBezTo>
                        <a:pt x="126238" y="0"/>
                        <a:pt x="173757" y="39476"/>
                        <a:pt x="183494" y="87736"/>
                      </a:cubicBezTo>
                      <a:lnTo>
                        <a:pt x="288057" y="604414"/>
                      </a:lnTo>
                      <a:cubicBezTo>
                        <a:pt x="297794" y="652674"/>
                        <a:pt x="253238" y="692150"/>
                        <a:pt x="188997" y="692150"/>
                      </a:cubicBezTo>
                      <a:close/>
                    </a:path>
                  </a:pathLst>
                </a:custGeom>
                <a:solidFill>
                  <a:srgbClr val="FF5B6A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6" name="Google Shape;13236;g3acbb144eea_1_6349">
                  <a:extLst>
                    <a:ext uri="{FF2B5EF4-FFF2-40B4-BE49-F238E27FC236}">
                      <a16:creationId xmlns:a16="http://schemas.microsoft.com/office/drawing/2014/main" id="{611111A9-E760-4909-F691-2798C9DEF8C7}"/>
                    </a:ext>
                  </a:extLst>
                </p:cNvPr>
                <p:cNvSpPr/>
                <p:nvPr/>
              </p:nvSpPr>
              <p:spPr>
                <a:xfrm>
                  <a:off x="4426516" y="3915515"/>
                  <a:ext cx="246734" cy="692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34" h="692149" extrusionOk="0">
                      <a:moveTo>
                        <a:pt x="140192" y="692150"/>
                      </a:moveTo>
                      <a:lnTo>
                        <a:pt x="140192" y="692150"/>
                      </a:lnTo>
                      <a:cubicBezTo>
                        <a:pt x="75951" y="692150"/>
                        <a:pt x="21870" y="652674"/>
                        <a:pt x="19965" y="604414"/>
                      </a:cubicBezTo>
                      <a:lnTo>
                        <a:pt x="69" y="87736"/>
                      </a:lnTo>
                      <a:cubicBezTo>
                        <a:pt x="-1837" y="39476"/>
                        <a:pt x="36158" y="0"/>
                        <a:pt x="84418" y="0"/>
                      </a:cubicBezTo>
                      <a:lnTo>
                        <a:pt x="84418" y="0"/>
                      </a:lnTo>
                      <a:cubicBezTo>
                        <a:pt x="132678" y="0"/>
                        <a:pt x="177022" y="39476"/>
                        <a:pt x="182949" y="87736"/>
                      </a:cubicBezTo>
                      <a:lnTo>
                        <a:pt x="246237" y="604414"/>
                      </a:lnTo>
                      <a:cubicBezTo>
                        <a:pt x="252163" y="652674"/>
                        <a:pt x="204433" y="692150"/>
                        <a:pt x="140192" y="692150"/>
                      </a:cubicBezTo>
                      <a:close/>
                    </a:path>
                  </a:pathLst>
                </a:custGeom>
                <a:solidFill>
                  <a:srgbClr val="FD4E5E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7" name="Google Shape;13237;g3acbb144eea_1_6349">
                <a:extLst>
                  <a:ext uri="{FF2B5EF4-FFF2-40B4-BE49-F238E27FC236}">
                    <a16:creationId xmlns:a16="http://schemas.microsoft.com/office/drawing/2014/main" id="{54B1B352-F696-936C-C3A0-C430CE845CC5}"/>
                  </a:ext>
                </a:extLst>
              </p:cNvPr>
              <p:cNvGrpSpPr/>
              <p:nvPr/>
            </p:nvGrpSpPr>
            <p:grpSpPr>
              <a:xfrm>
                <a:off x="3669770" y="4480983"/>
                <a:ext cx="1348634" cy="160760"/>
                <a:chOff x="3669770" y="4480983"/>
                <a:chExt cx="1348634" cy="160760"/>
              </a:xfrm>
            </p:grpSpPr>
            <p:sp>
              <p:nvSpPr>
                <p:cNvPr id="13238" name="Google Shape;13238;g3acbb144eea_1_6349">
                  <a:extLst>
                    <a:ext uri="{FF2B5EF4-FFF2-40B4-BE49-F238E27FC236}">
                      <a16:creationId xmlns:a16="http://schemas.microsoft.com/office/drawing/2014/main" id="{105D4001-D652-08BF-7BDA-DC2C06C7DAB5}"/>
                    </a:ext>
                  </a:extLst>
                </p:cNvPr>
                <p:cNvSpPr/>
                <p:nvPr/>
              </p:nvSpPr>
              <p:spPr>
                <a:xfrm>
                  <a:off x="3732212" y="4574222"/>
                  <a:ext cx="1223539" cy="67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67521" extrusionOk="0">
                      <a:moveTo>
                        <a:pt x="0" y="2328"/>
                      </a:moveTo>
                      <a:cubicBezTo>
                        <a:pt x="0" y="38206"/>
                        <a:pt x="29316" y="67522"/>
                        <a:pt x="65193" y="67522"/>
                      </a:cubicBezTo>
                      <a:lnTo>
                        <a:pt x="1158346" y="67522"/>
                      </a:lnTo>
                      <a:cubicBezTo>
                        <a:pt x="1194223" y="67522"/>
                        <a:pt x="1223539" y="38206"/>
                        <a:pt x="1223539" y="2328"/>
                      </a:cubicBezTo>
                      <a:lnTo>
                        <a:pt x="1223539" y="0"/>
                      </a:lnTo>
                      <a:lnTo>
                        <a:pt x="0" y="0"/>
                      </a:lnTo>
                      <a:lnTo>
                        <a:pt x="0" y="2328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39" name="Google Shape;13239;g3acbb144eea_1_6349">
                  <a:extLst>
                    <a:ext uri="{FF2B5EF4-FFF2-40B4-BE49-F238E27FC236}">
                      <a16:creationId xmlns:a16="http://schemas.microsoft.com/office/drawing/2014/main" id="{E9A5B947-61E4-A443-B848-869994FD3B53}"/>
                    </a:ext>
                  </a:extLst>
                </p:cNvPr>
                <p:cNvSpPr/>
                <p:nvPr/>
              </p:nvSpPr>
              <p:spPr>
                <a:xfrm>
                  <a:off x="3669770" y="4480983"/>
                  <a:ext cx="1348634" cy="93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634" h="93345" extrusionOk="0">
                      <a:moveTo>
                        <a:pt x="1301962" y="0"/>
                      </a:moveTo>
                      <a:lnTo>
                        <a:pt x="46673" y="0"/>
                      </a:lnTo>
                      <a:cubicBezTo>
                        <a:pt x="21061" y="0"/>
                        <a:pt x="0" y="20955"/>
                        <a:pt x="0" y="46673"/>
                      </a:cubicBezTo>
                      <a:cubicBezTo>
                        <a:pt x="0" y="72390"/>
                        <a:pt x="20955" y="93345"/>
                        <a:pt x="46673" y="93345"/>
                      </a:cubicBezTo>
                      <a:lnTo>
                        <a:pt x="62548" y="93345"/>
                      </a:lnTo>
                      <a:lnTo>
                        <a:pt x="62548" y="77153"/>
                      </a:lnTo>
                      <a:cubicBezTo>
                        <a:pt x="62548" y="41275"/>
                        <a:pt x="91863" y="11959"/>
                        <a:pt x="127741" y="11959"/>
                      </a:cubicBezTo>
                      <a:lnTo>
                        <a:pt x="1220893" y="11959"/>
                      </a:lnTo>
                      <a:cubicBezTo>
                        <a:pt x="1256771" y="11959"/>
                        <a:pt x="1286087" y="41275"/>
                        <a:pt x="1286087" y="77153"/>
                      </a:cubicBezTo>
                      <a:lnTo>
                        <a:pt x="1286087" y="93345"/>
                      </a:lnTo>
                      <a:lnTo>
                        <a:pt x="1301962" y="93345"/>
                      </a:lnTo>
                      <a:cubicBezTo>
                        <a:pt x="1327573" y="93345"/>
                        <a:pt x="1348634" y="72390"/>
                        <a:pt x="1348634" y="46673"/>
                      </a:cubicBezTo>
                      <a:cubicBezTo>
                        <a:pt x="1348634" y="20955"/>
                        <a:pt x="1327679" y="0"/>
                        <a:pt x="13019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240" name="Google Shape;13240;g3acbb144eea_1_6349">
                  <a:extLst>
                    <a:ext uri="{FF2B5EF4-FFF2-40B4-BE49-F238E27FC236}">
                      <a16:creationId xmlns:a16="http://schemas.microsoft.com/office/drawing/2014/main" id="{94EB905A-35BF-AEB8-F4CA-E3865E65E7E5}"/>
                    </a:ext>
                  </a:extLst>
                </p:cNvPr>
                <p:cNvSpPr/>
                <p:nvPr/>
              </p:nvSpPr>
              <p:spPr>
                <a:xfrm>
                  <a:off x="3732318" y="4492942"/>
                  <a:ext cx="1223539" cy="81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3539" h="81385" extrusionOk="0">
                      <a:moveTo>
                        <a:pt x="1158346" y="0"/>
                      </a:moveTo>
                      <a:lnTo>
                        <a:pt x="65193" y="0"/>
                      </a:lnTo>
                      <a:cubicBezTo>
                        <a:pt x="29316" y="0"/>
                        <a:pt x="0" y="29316"/>
                        <a:pt x="0" y="65193"/>
                      </a:cubicBezTo>
                      <a:lnTo>
                        <a:pt x="0" y="81386"/>
                      </a:lnTo>
                      <a:lnTo>
                        <a:pt x="1223539" y="81386"/>
                      </a:lnTo>
                      <a:lnTo>
                        <a:pt x="1223539" y="65193"/>
                      </a:lnTo>
                      <a:cubicBezTo>
                        <a:pt x="1223539" y="29316"/>
                        <a:pt x="1194223" y="0"/>
                        <a:pt x="1158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97175" tIns="98575" rIns="197175" bIns="985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882"/>
                    <a:buFont typeface="Arial"/>
                    <a:buNone/>
                  </a:pPr>
                  <a:endParaRPr sz="3882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241" name="Google Shape;13241;g3acbb144eea_1_6349">
            <a:extLst>
              <a:ext uri="{FF2B5EF4-FFF2-40B4-BE49-F238E27FC236}">
                <a16:creationId xmlns:a16="http://schemas.microsoft.com/office/drawing/2014/main" id="{EB933A2B-56DD-A87C-0849-1CB2F399D9E1}"/>
              </a:ext>
            </a:extLst>
          </p:cNvPr>
          <p:cNvGrpSpPr/>
          <p:nvPr/>
        </p:nvGrpSpPr>
        <p:grpSpPr>
          <a:xfrm>
            <a:off x="1741725" y="1716000"/>
            <a:ext cx="6966900" cy="3426000"/>
            <a:chOff x="0" y="1713075"/>
            <a:chExt cx="6966900" cy="3426000"/>
          </a:xfrm>
        </p:grpSpPr>
        <p:grpSp>
          <p:nvGrpSpPr>
            <p:cNvPr id="13242" name="Google Shape;13242;g3acbb144eea_1_6349">
              <a:extLst>
                <a:ext uri="{FF2B5EF4-FFF2-40B4-BE49-F238E27FC236}">
                  <a16:creationId xmlns:a16="http://schemas.microsoft.com/office/drawing/2014/main" id="{6C5AE4E5-0E67-FF4F-9509-0938A76605CC}"/>
                </a:ext>
              </a:extLst>
            </p:cNvPr>
            <p:cNvGrpSpPr/>
            <p:nvPr/>
          </p:nvGrpSpPr>
          <p:grpSpPr>
            <a:xfrm>
              <a:off x="0" y="1713075"/>
              <a:ext cx="6966900" cy="3426000"/>
              <a:chOff x="0" y="1713075"/>
              <a:chExt cx="6966900" cy="3426000"/>
            </a:xfrm>
          </p:grpSpPr>
          <p:sp>
            <p:nvSpPr>
              <p:cNvPr id="13243" name="Google Shape;13243;g3acbb144eea_1_6349">
                <a:extLst>
                  <a:ext uri="{FF2B5EF4-FFF2-40B4-BE49-F238E27FC236}">
                    <a16:creationId xmlns:a16="http://schemas.microsoft.com/office/drawing/2014/main" id="{A127FA67-39F7-1C87-926B-EC9247E2A909}"/>
                  </a:ext>
                </a:extLst>
              </p:cNvPr>
              <p:cNvSpPr/>
              <p:nvPr/>
            </p:nvSpPr>
            <p:spPr>
              <a:xfrm>
                <a:off x="0" y="1713075"/>
                <a:ext cx="6966900" cy="3426000"/>
              </a:xfrm>
              <a:prstGeom prst="rect">
                <a:avLst/>
              </a:prstGeom>
              <a:solidFill>
                <a:srgbClr val="F4B43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44" name="Google Shape;13244;g3acbb144eea_1_6349">
                <a:extLst>
                  <a:ext uri="{FF2B5EF4-FFF2-40B4-BE49-F238E27FC236}">
                    <a16:creationId xmlns:a16="http://schemas.microsoft.com/office/drawing/2014/main" id="{A3670A2D-BF83-401A-15DE-B54FBEAD7B91}"/>
                  </a:ext>
                </a:extLst>
              </p:cNvPr>
              <p:cNvSpPr txBox="1"/>
              <p:nvPr/>
            </p:nvSpPr>
            <p:spPr>
              <a:xfrm>
                <a:off x="216311" y="1974264"/>
                <a:ext cx="6534300" cy="2880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7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7900"/>
                  <a:buFont typeface="Arial"/>
                  <a:buNone/>
                </a:pP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Seasons</a:t>
                </a:r>
                <a:b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</a:br>
                <a:r>
                  <a:rPr lang="en-US" sz="7900" b="0" i="0" u="none" strike="noStrike" cap="none">
                    <a:solidFill>
                      <a:schemeClr val="lt1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Eating’s</a:t>
                </a:r>
                <a:endParaRPr sz="7900" b="0" i="0" u="none" strike="noStrike" cap="none">
                  <a:solidFill>
                    <a:schemeClr val="lt1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2000"/>
                  </a:spcBef>
                  <a:spcAft>
                    <a:spcPts val="0"/>
                  </a:spcAft>
                  <a:buClr>
                    <a:srgbClr val="000000"/>
                  </a:buClr>
                  <a:buSzPts val="2700"/>
                  <a:buFont typeface="Arial"/>
                  <a:buNone/>
                </a:pPr>
                <a:r>
                  <a:rPr lang="en-US" sz="2700" b="0" i="0" u="none" strike="noStrike" cap="none">
                    <a:solidFill>
                      <a:srgbClr val="D73A33"/>
                    </a:solidFill>
                    <a:latin typeface="Merriweather SemiBold"/>
                    <a:ea typeface="Merriweather SemiBold"/>
                    <a:cs typeface="Merriweather SemiBold"/>
                    <a:sym typeface="Merriweather SemiBold"/>
                  </a:rPr>
                  <a:t>From BrightCarbon</a:t>
                </a:r>
                <a:endParaRPr sz="2700" b="0" i="0" u="none" strike="noStrike" cap="none">
                  <a:solidFill>
                    <a:srgbClr val="D73A33"/>
                  </a:solidFill>
                  <a:latin typeface="Merriweather SemiBold"/>
                  <a:ea typeface="Merriweather SemiBold"/>
                  <a:cs typeface="Merriweather SemiBold"/>
                  <a:sym typeface="Merriweather SemiBold"/>
                </a:endParaRPr>
              </a:p>
            </p:txBody>
          </p:sp>
        </p:grpSp>
        <p:grpSp>
          <p:nvGrpSpPr>
            <p:cNvPr id="13245" name="Google Shape;13245;g3acbb144eea_1_6349">
              <a:extLst>
                <a:ext uri="{FF2B5EF4-FFF2-40B4-BE49-F238E27FC236}">
                  <a16:creationId xmlns:a16="http://schemas.microsoft.com/office/drawing/2014/main" id="{9D70CC5F-D049-5F31-D412-37D656812C89}"/>
                </a:ext>
              </a:extLst>
            </p:cNvPr>
            <p:cNvGrpSpPr/>
            <p:nvPr/>
          </p:nvGrpSpPr>
          <p:grpSpPr>
            <a:xfrm>
              <a:off x="4447453" y="2185175"/>
              <a:ext cx="2173967" cy="2522703"/>
              <a:chOff x="512477" y="3804602"/>
              <a:chExt cx="2443483" cy="2835454"/>
            </a:xfrm>
          </p:grpSpPr>
          <p:grpSp>
            <p:nvGrpSpPr>
              <p:cNvPr id="13246" name="Google Shape;13246;g3acbb144eea_1_6349">
                <a:extLst>
                  <a:ext uri="{FF2B5EF4-FFF2-40B4-BE49-F238E27FC236}">
                    <a16:creationId xmlns:a16="http://schemas.microsoft.com/office/drawing/2014/main" id="{698C0940-D46F-0F16-E63B-CB27C27481AB}"/>
                  </a:ext>
                </a:extLst>
              </p:cNvPr>
              <p:cNvGrpSpPr/>
              <p:nvPr/>
            </p:nvGrpSpPr>
            <p:grpSpPr>
              <a:xfrm>
                <a:off x="512477" y="4925388"/>
                <a:ext cx="1894479" cy="1714668"/>
                <a:chOff x="512477" y="4925388"/>
                <a:chExt cx="1894479" cy="1714668"/>
              </a:xfrm>
            </p:grpSpPr>
            <p:sp>
              <p:nvSpPr>
                <p:cNvPr id="13247" name="Google Shape;13247;g3acbb144eea_1_6349">
                  <a:extLst>
                    <a:ext uri="{FF2B5EF4-FFF2-40B4-BE49-F238E27FC236}">
                      <a16:creationId xmlns:a16="http://schemas.microsoft.com/office/drawing/2014/main" id="{507DDD82-3972-C275-218D-8D940A1C5591}"/>
                    </a:ext>
                  </a:extLst>
                </p:cNvPr>
                <p:cNvSpPr/>
                <p:nvPr/>
              </p:nvSpPr>
              <p:spPr>
                <a:xfrm>
                  <a:off x="512477" y="4925388"/>
                  <a:ext cx="1894479" cy="1714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4479" h="1714668" extrusionOk="0">
                      <a:moveTo>
                        <a:pt x="22722" y="1479116"/>
                      </a:moveTo>
                      <a:lnTo>
                        <a:pt x="744611" y="296958"/>
                      </a:lnTo>
                      <a:cubicBezTo>
                        <a:pt x="922941" y="4963"/>
                        <a:pt x="1305528" y="-87535"/>
                        <a:pt x="1597522" y="90794"/>
                      </a:cubicBezTo>
                      <a:cubicBezTo>
                        <a:pt x="1889516" y="269123"/>
                        <a:pt x="1982015" y="651711"/>
                        <a:pt x="1803686" y="943705"/>
                      </a:cubicBezTo>
                      <a:cubicBezTo>
                        <a:pt x="1759130" y="1016730"/>
                        <a:pt x="1663880" y="1039696"/>
                        <a:pt x="1590855" y="995140"/>
                      </a:cubicBezTo>
                      <a:cubicBezTo>
                        <a:pt x="1517830" y="950584"/>
                        <a:pt x="1494864" y="855334"/>
                        <a:pt x="1539420" y="782309"/>
                      </a:cubicBezTo>
                      <a:cubicBezTo>
                        <a:pt x="1628743" y="636047"/>
                        <a:pt x="1582388" y="444383"/>
                        <a:pt x="1436126" y="355060"/>
                      </a:cubicBezTo>
                      <a:cubicBezTo>
                        <a:pt x="1289865" y="265737"/>
                        <a:pt x="1098201" y="312092"/>
                        <a:pt x="1008877" y="458353"/>
                      </a:cubicBezTo>
                      <a:lnTo>
                        <a:pt x="286988" y="1640512"/>
                      </a:lnTo>
                      <a:cubicBezTo>
                        <a:pt x="242432" y="1713537"/>
                        <a:pt x="147182" y="1736502"/>
                        <a:pt x="74157" y="1691947"/>
                      </a:cubicBezTo>
                      <a:cubicBezTo>
                        <a:pt x="1132" y="1647391"/>
                        <a:pt x="-21834" y="1552141"/>
                        <a:pt x="22722" y="1479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3248" name="Google Shape;13248;g3acbb144eea_1_6349">
                  <a:extLst>
                    <a:ext uri="{FF2B5EF4-FFF2-40B4-BE49-F238E27FC236}">
                      <a16:creationId xmlns:a16="http://schemas.microsoft.com/office/drawing/2014/main" id="{403EF2E2-C756-0762-CAFC-42DAA7EE3827}"/>
                    </a:ext>
                  </a:extLst>
                </p:cNvPr>
                <p:cNvGrpSpPr/>
                <p:nvPr/>
              </p:nvGrpSpPr>
              <p:grpSpPr>
                <a:xfrm>
                  <a:off x="512501" y="4925465"/>
                  <a:ext cx="1894234" cy="1714411"/>
                  <a:chOff x="512501" y="4925465"/>
                  <a:chExt cx="1894234" cy="1714411"/>
                </a:xfrm>
              </p:grpSpPr>
              <p:sp>
                <p:nvSpPr>
                  <p:cNvPr id="13249" name="Google Shape;13249;g3acbb144eea_1_6349">
                    <a:extLst>
                      <a:ext uri="{FF2B5EF4-FFF2-40B4-BE49-F238E27FC236}">
                        <a16:creationId xmlns:a16="http://schemas.microsoft.com/office/drawing/2014/main" id="{20EBAB3B-4F51-5429-651B-6FABB74419B0}"/>
                      </a:ext>
                    </a:extLst>
                  </p:cNvPr>
                  <p:cNvSpPr/>
                  <p:nvPr/>
                </p:nvSpPr>
                <p:spPr>
                  <a:xfrm>
                    <a:off x="751734" y="6610138"/>
                    <a:ext cx="6985" cy="4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85" h="4656" extrusionOk="0">
                        <a:moveTo>
                          <a:pt x="6985" y="0"/>
                        </a:moveTo>
                        <a:cubicBezTo>
                          <a:pt x="4763" y="1693"/>
                          <a:pt x="2328" y="3175"/>
                          <a:pt x="0" y="4657"/>
                        </a:cubicBezTo>
                        <a:cubicBezTo>
                          <a:pt x="2328" y="3175"/>
                          <a:pt x="4657" y="1693"/>
                          <a:pt x="698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0" name="Google Shape;13250;g3acbb144eea_1_6349">
                    <a:extLst>
                      <a:ext uri="{FF2B5EF4-FFF2-40B4-BE49-F238E27FC236}">
                        <a16:creationId xmlns:a16="http://schemas.microsoft.com/office/drawing/2014/main" id="{3D4C4642-A4F6-234B-C36A-11AE01751187}"/>
                      </a:ext>
                    </a:extLst>
                  </p:cNvPr>
                  <p:cNvSpPr/>
                  <p:nvPr/>
                </p:nvSpPr>
                <p:spPr>
                  <a:xfrm>
                    <a:off x="1643803" y="5252085"/>
                    <a:ext cx="41274" cy="176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4" h="17673" extrusionOk="0">
                        <a:moveTo>
                          <a:pt x="41275" y="0"/>
                        </a:moveTo>
                        <a:cubicBezTo>
                          <a:pt x="27199" y="4868"/>
                          <a:pt x="13335" y="10795"/>
                          <a:pt x="0" y="17674"/>
                        </a:cubicBezTo>
                        <a:cubicBezTo>
                          <a:pt x="13335" y="10795"/>
                          <a:pt x="27093" y="4868"/>
                          <a:pt x="4127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1" name="Google Shape;13251;g3acbb144eea_1_6349">
                    <a:extLst>
                      <a:ext uri="{FF2B5EF4-FFF2-40B4-BE49-F238E27FC236}">
                        <a16:creationId xmlns:a16="http://schemas.microsoft.com/office/drawing/2014/main" id="{6236208B-662D-879C-AA59-DAA0E2F1228D}"/>
                      </a:ext>
                    </a:extLst>
                  </p:cNvPr>
                  <p:cNvSpPr/>
                  <p:nvPr/>
                </p:nvSpPr>
                <p:spPr>
                  <a:xfrm>
                    <a:off x="724746" y="6624954"/>
                    <a:ext cx="9101" cy="39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01" h="3915" extrusionOk="0">
                        <a:moveTo>
                          <a:pt x="9102" y="0"/>
                        </a:moveTo>
                        <a:cubicBezTo>
                          <a:pt x="6138" y="1376"/>
                          <a:pt x="3069" y="2646"/>
                          <a:pt x="0" y="3916"/>
                        </a:cubicBezTo>
                        <a:cubicBezTo>
                          <a:pt x="3069" y="2646"/>
                          <a:pt x="6138" y="1482"/>
                          <a:pt x="9102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2" name="Google Shape;13252;g3acbb144eea_1_6349">
                    <a:extLst>
                      <a:ext uri="{FF2B5EF4-FFF2-40B4-BE49-F238E27FC236}">
                        <a16:creationId xmlns:a16="http://schemas.microsoft.com/office/drawing/2014/main" id="{16A1A92B-3262-363C-0D1E-BFE025E53DDF}"/>
                      </a:ext>
                    </a:extLst>
                  </p:cNvPr>
                  <p:cNvSpPr/>
                  <p:nvPr/>
                </p:nvSpPr>
                <p:spPr>
                  <a:xfrm>
                    <a:off x="738504" y="6618181"/>
                    <a:ext cx="8043" cy="43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3" h="4338" extrusionOk="0">
                        <a:moveTo>
                          <a:pt x="8043" y="0"/>
                        </a:moveTo>
                        <a:cubicBezTo>
                          <a:pt x="5398" y="1587"/>
                          <a:pt x="2752" y="2963"/>
                          <a:pt x="0" y="4339"/>
                        </a:cubicBezTo>
                        <a:cubicBezTo>
                          <a:pt x="2752" y="2963"/>
                          <a:pt x="5398" y="1587"/>
                          <a:pt x="804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3" name="Google Shape;13253;g3acbb144eea_1_6349">
                    <a:extLst>
                      <a:ext uri="{FF2B5EF4-FFF2-40B4-BE49-F238E27FC236}">
                        <a16:creationId xmlns:a16="http://schemas.microsoft.com/office/drawing/2014/main" id="{6AC6F227-25FD-3657-FDB2-A12A327D4B7F}"/>
                      </a:ext>
                    </a:extLst>
                  </p:cNvPr>
                  <p:cNvSpPr/>
                  <p:nvPr/>
                </p:nvSpPr>
                <p:spPr>
                  <a:xfrm>
                    <a:off x="622723" y="6633316"/>
                    <a:ext cx="13969" cy="3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69" h="3492" extrusionOk="0">
                        <a:moveTo>
                          <a:pt x="13970" y="3492"/>
                        </a:moveTo>
                        <a:cubicBezTo>
                          <a:pt x="9313" y="2540"/>
                          <a:pt x="4657" y="1376"/>
                          <a:pt x="0" y="0"/>
                        </a:cubicBezTo>
                        <a:cubicBezTo>
                          <a:pt x="4657" y="1376"/>
                          <a:pt x="9313" y="2540"/>
                          <a:pt x="13970" y="349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4" name="Google Shape;13254;g3acbb144eea_1_6349">
                    <a:extLst>
                      <a:ext uri="{FF2B5EF4-FFF2-40B4-BE49-F238E27FC236}">
                        <a16:creationId xmlns:a16="http://schemas.microsoft.com/office/drawing/2014/main" id="{96AFEB2A-D31E-B3BA-7EA2-AC9E412E9AFC}"/>
                      </a:ext>
                    </a:extLst>
                  </p:cNvPr>
                  <p:cNvSpPr/>
                  <p:nvPr/>
                </p:nvSpPr>
                <p:spPr>
                  <a:xfrm>
                    <a:off x="776181" y="6590453"/>
                    <a:ext cx="4762" cy="4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62" h="4762" extrusionOk="0">
                        <a:moveTo>
                          <a:pt x="4763" y="0"/>
                        </a:moveTo>
                        <a:cubicBezTo>
                          <a:pt x="3175" y="1694"/>
                          <a:pt x="1588" y="3176"/>
                          <a:pt x="0" y="4763"/>
                        </a:cubicBezTo>
                        <a:cubicBezTo>
                          <a:pt x="1588" y="3176"/>
                          <a:pt x="3281" y="1694"/>
                          <a:pt x="476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5" name="Google Shape;13255;g3acbb144eea_1_6349">
                    <a:extLst>
                      <a:ext uri="{FF2B5EF4-FFF2-40B4-BE49-F238E27FC236}">
                        <a16:creationId xmlns:a16="http://schemas.microsoft.com/office/drawing/2014/main" id="{DBF45862-A0DB-25AA-2640-AC73037236AF}"/>
                      </a:ext>
                    </a:extLst>
                  </p:cNvPr>
                  <p:cNvSpPr/>
                  <p:nvPr/>
                </p:nvSpPr>
                <p:spPr>
                  <a:xfrm>
                    <a:off x="764328" y="6600931"/>
                    <a:ext cx="5926" cy="48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26" h="4867" extrusionOk="0">
                        <a:moveTo>
                          <a:pt x="5927" y="0"/>
                        </a:moveTo>
                        <a:cubicBezTo>
                          <a:pt x="4022" y="1693"/>
                          <a:pt x="2011" y="3175"/>
                          <a:pt x="0" y="4868"/>
                        </a:cubicBezTo>
                        <a:cubicBezTo>
                          <a:pt x="2011" y="3281"/>
                          <a:pt x="4022" y="1799"/>
                          <a:pt x="5927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6" name="Google Shape;13256;g3acbb144eea_1_6349">
                    <a:extLst>
                      <a:ext uri="{FF2B5EF4-FFF2-40B4-BE49-F238E27FC236}">
                        <a16:creationId xmlns:a16="http://schemas.microsoft.com/office/drawing/2014/main" id="{C1AA2602-4CCE-6FA1-17E4-8E8B5B83D791}"/>
                      </a:ext>
                    </a:extLst>
                  </p:cNvPr>
                  <p:cNvSpPr/>
                  <p:nvPr/>
                </p:nvSpPr>
                <p:spPr>
                  <a:xfrm>
                    <a:off x="710564" y="6630458"/>
                    <a:ext cx="10159" cy="32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159" h="3280" extrusionOk="0">
                        <a:moveTo>
                          <a:pt x="10160" y="0"/>
                        </a:moveTo>
                        <a:cubicBezTo>
                          <a:pt x="6773" y="1270"/>
                          <a:pt x="3387" y="2328"/>
                          <a:pt x="0" y="3281"/>
                        </a:cubicBezTo>
                        <a:cubicBezTo>
                          <a:pt x="3387" y="2328"/>
                          <a:pt x="6773" y="1270"/>
                          <a:pt x="10160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7" name="Google Shape;13257;g3acbb144eea_1_6349">
                    <a:extLst>
                      <a:ext uri="{FF2B5EF4-FFF2-40B4-BE49-F238E27FC236}">
                        <a16:creationId xmlns:a16="http://schemas.microsoft.com/office/drawing/2014/main" id="{F99BDC70-FA96-109D-5F40-AB2487A15E47}"/>
                      </a:ext>
                    </a:extLst>
                  </p:cNvPr>
                  <p:cNvSpPr/>
                  <p:nvPr/>
                </p:nvSpPr>
                <p:spPr>
                  <a:xfrm>
                    <a:off x="651615" y="6639136"/>
                    <a:ext cx="13440" cy="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40" h="740" extrusionOk="0">
                        <a:moveTo>
                          <a:pt x="13441" y="741"/>
                        </a:moveTo>
                        <a:cubicBezTo>
                          <a:pt x="8996" y="741"/>
                          <a:pt x="4551" y="423"/>
                          <a:pt x="0" y="0"/>
                        </a:cubicBezTo>
                        <a:cubicBezTo>
                          <a:pt x="4445" y="423"/>
                          <a:pt x="8890" y="741"/>
                          <a:pt x="13441" y="74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8" name="Google Shape;13258;g3acbb144eea_1_6349">
                    <a:extLst>
                      <a:ext uri="{FF2B5EF4-FFF2-40B4-BE49-F238E27FC236}">
                        <a16:creationId xmlns:a16="http://schemas.microsoft.com/office/drawing/2014/main" id="{0030F3BA-8E85-34ED-CD0D-8DF6CE032DE2}"/>
                      </a:ext>
                    </a:extLst>
                  </p:cNvPr>
                  <p:cNvSpPr/>
                  <p:nvPr/>
                </p:nvSpPr>
                <p:spPr>
                  <a:xfrm>
                    <a:off x="637010" y="6636914"/>
                    <a:ext cx="13864" cy="21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4" h="2116" extrusionOk="0">
                        <a:moveTo>
                          <a:pt x="13864" y="2117"/>
                        </a:moveTo>
                        <a:cubicBezTo>
                          <a:pt x="9208" y="1588"/>
                          <a:pt x="4657" y="953"/>
                          <a:pt x="0" y="0"/>
                        </a:cubicBezTo>
                        <a:cubicBezTo>
                          <a:pt x="4551" y="953"/>
                          <a:pt x="9208" y="1588"/>
                          <a:pt x="13864" y="2117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59" name="Google Shape;13259;g3acbb144eea_1_6349">
                    <a:extLst>
                      <a:ext uri="{FF2B5EF4-FFF2-40B4-BE49-F238E27FC236}">
                        <a16:creationId xmlns:a16="http://schemas.microsoft.com/office/drawing/2014/main" id="{45D68308-75D7-36CA-E997-832925D3B225}"/>
                      </a:ext>
                    </a:extLst>
                  </p:cNvPr>
                  <p:cNvSpPr/>
                  <p:nvPr/>
                </p:nvSpPr>
                <p:spPr>
                  <a:xfrm>
                    <a:off x="666432" y="6639453"/>
                    <a:ext cx="12805" cy="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05" h="423" extrusionOk="0">
                        <a:moveTo>
                          <a:pt x="12806" y="0"/>
                        </a:moveTo>
                        <a:cubicBezTo>
                          <a:pt x="8572" y="318"/>
                          <a:pt x="4233" y="424"/>
                          <a:pt x="0" y="424"/>
                        </a:cubicBezTo>
                        <a:cubicBezTo>
                          <a:pt x="4339" y="424"/>
                          <a:pt x="8572" y="318"/>
                          <a:pt x="12806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0" name="Google Shape;13260;g3acbb144eea_1_6349">
                    <a:extLst>
                      <a:ext uri="{FF2B5EF4-FFF2-40B4-BE49-F238E27FC236}">
                        <a16:creationId xmlns:a16="http://schemas.microsoft.com/office/drawing/2014/main" id="{715FD9E3-D391-2976-89F2-AED42E1FC01F}"/>
                      </a:ext>
                    </a:extLst>
                  </p:cNvPr>
                  <p:cNvSpPr/>
                  <p:nvPr/>
                </p:nvSpPr>
                <p:spPr>
                  <a:xfrm>
                    <a:off x="695854" y="6634691"/>
                    <a:ext cx="11218" cy="24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18" h="2433" extrusionOk="0">
                        <a:moveTo>
                          <a:pt x="11218" y="0"/>
                        </a:moveTo>
                        <a:cubicBezTo>
                          <a:pt x="7514" y="952"/>
                          <a:pt x="3810" y="1799"/>
                          <a:pt x="0" y="2434"/>
                        </a:cubicBezTo>
                        <a:cubicBezTo>
                          <a:pt x="3704" y="1693"/>
                          <a:pt x="7514" y="952"/>
                          <a:pt x="1121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1" name="Google Shape;13261;g3acbb144eea_1_6349">
                    <a:extLst>
                      <a:ext uri="{FF2B5EF4-FFF2-40B4-BE49-F238E27FC236}">
                        <a16:creationId xmlns:a16="http://schemas.microsoft.com/office/drawing/2014/main" id="{E3143A95-EAF8-CAF0-11D0-4B6D34A10D9D}"/>
                      </a:ext>
                    </a:extLst>
                  </p:cNvPr>
                  <p:cNvSpPr/>
                  <p:nvPr/>
                </p:nvSpPr>
                <p:spPr>
                  <a:xfrm>
                    <a:off x="681249" y="6637654"/>
                    <a:ext cx="12064" cy="15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64" h="1587" extrusionOk="0">
                        <a:moveTo>
                          <a:pt x="12065" y="0"/>
                        </a:moveTo>
                        <a:cubicBezTo>
                          <a:pt x="8043" y="635"/>
                          <a:pt x="4022" y="1164"/>
                          <a:pt x="0" y="1588"/>
                        </a:cubicBezTo>
                        <a:cubicBezTo>
                          <a:pt x="4022" y="1270"/>
                          <a:pt x="8043" y="741"/>
                          <a:pt x="12065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2" name="Google Shape;13262;g3acbb144eea_1_6349">
                    <a:extLst>
                      <a:ext uri="{FF2B5EF4-FFF2-40B4-BE49-F238E27FC236}">
                        <a16:creationId xmlns:a16="http://schemas.microsoft.com/office/drawing/2014/main" id="{B5BEB4EE-3EA3-C2B7-F40B-AEDFBC76B195}"/>
                      </a:ext>
                    </a:extLst>
                  </p:cNvPr>
                  <p:cNvSpPr/>
                  <p:nvPr/>
                </p:nvSpPr>
                <p:spPr>
                  <a:xfrm>
                    <a:off x="787188" y="6578705"/>
                    <a:ext cx="3492" cy="42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2" h="4233" extrusionOk="0">
                        <a:moveTo>
                          <a:pt x="3493" y="0"/>
                        </a:moveTo>
                        <a:cubicBezTo>
                          <a:pt x="2434" y="1482"/>
                          <a:pt x="1164" y="2752"/>
                          <a:pt x="0" y="4234"/>
                        </a:cubicBezTo>
                        <a:cubicBezTo>
                          <a:pt x="1164" y="2858"/>
                          <a:pt x="2434" y="1482"/>
                          <a:pt x="3493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3" name="Google Shape;13263;g3acbb144eea_1_6349">
                    <a:extLst>
                      <a:ext uri="{FF2B5EF4-FFF2-40B4-BE49-F238E27FC236}">
                        <a16:creationId xmlns:a16="http://schemas.microsoft.com/office/drawing/2014/main" id="{106AC88C-A175-DBC1-1B51-D7ABFA35673A}"/>
                      </a:ext>
                    </a:extLst>
                  </p:cNvPr>
                  <p:cNvSpPr/>
                  <p:nvPr/>
                </p:nvSpPr>
                <p:spPr>
                  <a:xfrm>
                    <a:off x="2042583" y="5721244"/>
                    <a:ext cx="2010" cy="47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0" h="4761" extrusionOk="0">
                        <a:moveTo>
                          <a:pt x="0" y="4762"/>
                        </a:moveTo>
                        <a:cubicBezTo>
                          <a:pt x="741" y="3175"/>
                          <a:pt x="1270" y="1587"/>
                          <a:pt x="2011" y="0"/>
                        </a:cubicBezTo>
                        <a:cubicBezTo>
                          <a:pt x="1270" y="1587"/>
                          <a:pt x="635" y="3175"/>
                          <a:pt x="0" y="47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4" name="Google Shape;13264;g3acbb144eea_1_6349">
                    <a:extLst>
                      <a:ext uri="{FF2B5EF4-FFF2-40B4-BE49-F238E27FC236}">
                        <a16:creationId xmlns:a16="http://schemas.microsoft.com/office/drawing/2014/main" id="{36D196E4-BFAA-A8D5-5DEE-F60DCEF795F6}"/>
                      </a:ext>
                    </a:extLst>
                  </p:cNvPr>
                  <p:cNvSpPr/>
                  <p:nvPr/>
                </p:nvSpPr>
                <p:spPr>
                  <a:xfrm>
                    <a:off x="2036550" y="5835015"/>
                    <a:ext cx="232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8" h="6878" extrusionOk="0">
                        <a:moveTo>
                          <a:pt x="2328" y="6879"/>
                        </a:moveTo>
                        <a:cubicBezTo>
                          <a:pt x="1482" y="4657"/>
                          <a:pt x="741" y="2328"/>
                          <a:pt x="0" y="0"/>
                        </a:cubicBezTo>
                        <a:cubicBezTo>
                          <a:pt x="741" y="2328"/>
                          <a:pt x="1482" y="4551"/>
                          <a:pt x="232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5" name="Google Shape;13265;g3acbb144eea_1_6349">
                    <a:extLst>
                      <a:ext uri="{FF2B5EF4-FFF2-40B4-BE49-F238E27FC236}">
                        <a16:creationId xmlns:a16="http://schemas.microsoft.com/office/drawing/2014/main" id="{C6E6F297-0875-668D-04FD-6133E169FB4A}"/>
                      </a:ext>
                    </a:extLst>
                  </p:cNvPr>
                  <p:cNvSpPr/>
                  <p:nvPr/>
                </p:nvSpPr>
                <p:spPr>
                  <a:xfrm>
                    <a:off x="2047769" y="5861473"/>
                    <a:ext cx="3598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98" h="6561" extrusionOk="0">
                        <a:moveTo>
                          <a:pt x="3598" y="6562"/>
                        </a:moveTo>
                        <a:cubicBezTo>
                          <a:pt x="2328" y="4445"/>
                          <a:pt x="1164" y="2222"/>
                          <a:pt x="0" y="0"/>
                        </a:cubicBezTo>
                        <a:cubicBezTo>
                          <a:pt x="1164" y="2222"/>
                          <a:pt x="2328" y="4339"/>
                          <a:pt x="3598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6" name="Google Shape;13266;g3acbb144eea_1_6349">
                    <a:extLst>
                      <a:ext uri="{FF2B5EF4-FFF2-40B4-BE49-F238E27FC236}">
                        <a16:creationId xmlns:a16="http://schemas.microsoft.com/office/drawing/2014/main" id="{4CE6A451-7040-A0D9-CDA1-DAE213A8571D}"/>
                      </a:ext>
                    </a:extLst>
                  </p:cNvPr>
                  <p:cNvSpPr/>
                  <p:nvPr/>
                </p:nvSpPr>
                <p:spPr>
                  <a:xfrm>
                    <a:off x="2032846" y="5821256"/>
                    <a:ext cx="1693" cy="68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6879" extrusionOk="0">
                        <a:moveTo>
                          <a:pt x="1693" y="6879"/>
                        </a:moveTo>
                        <a:cubicBezTo>
                          <a:pt x="1058" y="4551"/>
                          <a:pt x="529" y="2329"/>
                          <a:pt x="0" y="0"/>
                        </a:cubicBezTo>
                        <a:cubicBezTo>
                          <a:pt x="529" y="2329"/>
                          <a:pt x="1058" y="4657"/>
                          <a:pt x="169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7" name="Google Shape;13267;g3acbb144eea_1_6349">
                    <a:extLst>
                      <a:ext uri="{FF2B5EF4-FFF2-40B4-BE49-F238E27FC236}">
                        <a16:creationId xmlns:a16="http://schemas.microsoft.com/office/drawing/2014/main" id="{529B2B77-6DF5-C5F3-8CCB-435FEA5F043D}"/>
                      </a:ext>
                    </a:extLst>
                  </p:cNvPr>
                  <p:cNvSpPr/>
                  <p:nvPr/>
                </p:nvSpPr>
                <p:spPr>
                  <a:xfrm>
                    <a:off x="2063750" y="5885603"/>
                    <a:ext cx="4974" cy="6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74" h="6032" extrusionOk="0">
                        <a:moveTo>
                          <a:pt x="4974" y="6033"/>
                        </a:moveTo>
                        <a:cubicBezTo>
                          <a:pt x="3175" y="4128"/>
                          <a:pt x="1587" y="2011"/>
                          <a:pt x="0" y="0"/>
                        </a:cubicBezTo>
                        <a:cubicBezTo>
                          <a:pt x="1587" y="2011"/>
                          <a:pt x="3281" y="4128"/>
                          <a:pt x="4974" y="603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8" name="Google Shape;13268;g3acbb144eea_1_6349">
                    <a:extLst>
                      <a:ext uri="{FF2B5EF4-FFF2-40B4-BE49-F238E27FC236}">
                        <a16:creationId xmlns:a16="http://schemas.microsoft.com/office/drawing/2014/main" id="{3BCC6250-1591-4D01-2F99-C72B30D72B42}"/>
                      </a:ext>
                    </a:extLst>
                  </p:cNvPr>
                  <p:cNvSpPr/>
                  <p:nvPr/>
                </p:nvSpPr>
                <p:spPr>
                  <a:xfrm>
                    <a:off x="2073486" y="5896504"/>
                    <a:ext cx="5715" cy="5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5" h="5714" extrusionOk="0">
                        <a:moveTo>
                          <a:pt x="5715" y="5715"/>
                        </a:moveTo>
                        <a:cubicBezTo>
                          <a:pt x="3704" y="3916"/>
                          <a:pt x="1905" y="1905"/>
                          <a:pt x="0" y="0"/>
                        </a:cubicBezTo>
                        <a:cubicBezTo>
                          <a:pt x="1905" y="1905"/>
                          <a:pt x="3704" y="3916"/>
                          <a:pt x="5715" y="571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69" name="Google Shape;13269;g3acbb144eea_1_6349">
                    <a:extLst>
                      <a:ext uri="{FF2B5EF4-FFF2-40B4-BE49-F238E27FC236}">
                        <a16:creationId xmlns:a16="http://schemas.microsoft.com/office/drawing/2014/main" id="{1F321E07-6BCF-5C7F-D2A2-3F2475157E21}"/>
                      </a:ext>
                    </a:extLst>
                  </p:cNvPr>
                  <p:cNvSpPr/>
                  <p:nvPr/>
                </p:nvSpPr>
                <p:spPr>
                  <a:xfrm>
                    <a:off x="2041524" y="5848561"/>
                    <a:ext cx="2963" cy="66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63" h="6667" extrusionOk="0">
                        <a:moveTo>
                          <a:pt x="2963" y="6668"/>
                        </a:moveTo>
                        <a:cubicBezTo>
                          <a:pt x="1905" y="4445"/>
                          <a:pt x="953" y="2223"/>
                          <a:pt x="0" y="0"/>
                        </a:cubicBezTo>
                        <a:cubicBezTo>
                          <a:pt x="953" y="2223"/>
                          <a:pt x="1905" y="4551"/>
                          <a:pt x="2963" y="6668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0" name="Google Shape;13270;g3acbb144eea_1_6349">
                    <a:extLst>
                      <a:ext uri="{FF2B5EF4-FFF2-40B4-BE49-F238E27FC236}">
                        <a16:creationId xmlns:a16="http://schemas.microsoft.com/office/drawing/2014/main" id="{363AB13D-8C94-A300-9757-6CD82CB4535D}"/>
                      </a:ext>
                    </a:extLst>
                  </p:cNvPr>
                  <p:cNvSpPr/>
                  <p:nvPr/>
                </p:nvSpPr>
                <p:spPr>
                  <a:xfrm>
                    <a:off x="2032846" y="5749395"/>
                    <a:ext cx="1375" cy="62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5" h="6244" extrusionOk="0">
                        <a:moveTo>
                          <a:pt x="0" y="6244"/>
                        </a:moveTo>
                        <a:cubicBezTo>
                          <a:pt x="423" y="4128"/>
                          <a:pt x="847" y="2011"/>
                          <a:pt x="1376" y="0"/>
                        </a:cubicBezTo>
                        <a:cubicBezTo>
                          <a:pt x="847" y="2117"/>
                          <a:pt x="423" y="4128"/>
                          <a:pt x="0" y="624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1" name="Google Shape;13271;g3acbb144eea_1_6349">
                    <a:extLst>
                      <a:ext uri="{FF2B5EF4-FFF2-40B4-BE49-F238E27FC236}">
                        <a16:creationId xmlns:a16="http://schemas.microsoft.com/office/drawing/2014/main" id="{188EB403-EA81-B205-EF11-F1F21B235080}"/>
                      </a:ext>
                    </a:extLst>
                  </p:cNvPr>
                  <p:cNvSpPr/>
                  <p:nvPr/>
                </p:nvSpPr>
                <p:spPr>
                  <a:xfrm>
                    <a:off x="2030412" y="5763789"/>
                    <a:ext cx="846" cy="65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6" h="6561" extrusionOk="0">
                        <a:moveTo>
                          <a:pt x="0" y="6562"/>
                        </a:moveTo>
                        <a:cubicBezTo>
                          <a:pt x="212" y="4340"/>
                          <a:pt x="529" y="2223"/>
                          <a:pt x="847" y="0"/>
                        </a:cubicBezTo>
                        <a:cubicBezTo>
                          <a:pt x="529" y="2223"/>
                          <a:pt x="317" y="4340"/>
                          <a:pt x="0" y="6562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2" name="Google Shape;13272;g3acbb144eea_1_6349">
                    <a:extLst>
                      <a:ext uri="{FF2B5EF4-FFF2-40B4-BE49-F238E27FC236}">
                        <a16:creationId xmlns:a16="http://schemas.microsoft.com/office/drawing/2014/main" id="{6488DF37-3E69-2EC3-0ABE-381E1A1B8116}"/>
                      </a:ext>
                    </a:extLst>
                  </p:cNvPr>
                  <p:cNvSpPr/>
                  <p:nvPr/>
                </p:nvSpPr>
                <p:spPr>
                  <a:xfrm>
                    <a:off x="2030412" y="5807075"/>
                    <a:ext cx="1058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8" h="6878" extrusionOk="0">
                        <a:moveTo>
                          <a:pt x="1058" y="6879"/>
                        </a:moveTo>
                        <a:cubicBezTo>
                          <a:pt x="635" y="4551"/>
                          <a:pt x="317" y="2328"/>
                          <a:pt x="0" y="0"/>
                        </a:cubicBezTo>
                        <a:cubicBezTo>
                          <a:pt x="317" y="2328"/>
                          <a:pt x="635" y="4657"/>
                          <a:pt x="1058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3" name="Google Shape;13273;g3acbb144eea_1_6349">
                    <a:extLst>
                      <a:ext uri="{FF2B5EF4-FFF2-40B4-BE49-F238E27FC236}">
                        <a16:creationId xmlns:a16="http://schemas.microsoft.com/office/drawing/2014/main" id="{D7DD0A1D-B326-7A3A-FE52-2D53C1FFC5D7}"/>
                      </a:ext>
                    </a:extLst>
                  </p:cNvPr>
                  <p:cNvSpPr/>
                  <p:nvPr/>
                </p:nvSpPr>
                <p:spPr>
                  <a:xfrm>
                    <a:off x="2036868" y="5735108"/>
                    <a:ext cx="1904" cy="58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4" h="5820" extrusionOk="0">
                        <a:moveTo>
                          <a:pt x="0" y="5821"/>
                        </a:moveTo>
                        <a:cubicBezTo>
                          <a:pt x="635" y="3916"/>
                          <a:pt x="1164" y="1905"/>
                          <a:pt x="1905" y="0"/>
                        </a:cubicBezTo>
                        <a:cubicBezTo>
                          <a:pt x="1164" y="1905"/>
                          <a:pt x="635" y="3810"/>
                          <a:pt x="0" y="5821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4" name="Google Shape;13274;g3acbb144eea_1_6349">
                    <a:extLst>
                      <a:ext uri="{FF2B5EF4-FFF2-40B4-BE49-F238E27FC236}">
                        <a16:creationId xmlns:a16="http://schemas.microsoft.com/office/drawing/2014/main" id="{A73A7655-84D9-264A-1ECE-B22DC91ECBA8}"/>
                      </a:ext>
                    </a:extLst>
                  </p:cNvPr>
                  <p:cNvSpPr/>
                  <p:nvPr/>
                </p:nvSpPr>
                <p:spPr>
                  <a:xfrm>
                    <a:off x="2029354" y="5792681"/>
                    <a:ext cx="423" cy="68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3" h="6878" extrusionOk="0">
                        <a:moveTo>
                          <a:pt x="423" y="6879"/>
                        </a:moveTo>
                        <a:cubicBezTo>
                          <a:pt x="212" y="4551"/>
                          <a:pt x="106" y="2328"/>
                          <a:pt x="0" y="0"/>
                        </a:cubicBezTo>
                        <a:cubicBezTo>
                          <a:pt x="0" y="2328"/>
                          <a:pt x="212" y="4551"/>
                          <a:pt x="423" y="6879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5" name="Google Shape;13275;g3acbb144eea_1_6349">
                    <a:extLst>
                      <a:ext uri="{FF2B5EF4-FFF2-40B4-BE49-F238E27FC236}">
                        <a16:creationId xmlns:a16="http://schemas.microsoft.com/office/drawing/2014/main" id="{F4AC709B-2949-ADE1-B7BE-03D3238BADEA}"/>
                      </a:ext>
                    </a:extLst>
                  </p:cNvPr>
                  <p:cNvSpPr/>
                  <p:nvPr/>
                </p:nvSpPr>
                <p:spPr>
                  <a:xfrm>
                    <a:off x="2029459" y="5778182"/>
                    <a:ext cx="211" cy="677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1" h="6773" extrusionOk="0">
                        <a:moveTo>
                          <a:pt x="0" y="6773"/>
                        </a:moveTo>
                        <a:cubicBezTo>
                          <a:pt x="0" y="4551"/>
                          <a:pt x="0" y="2223"/>
                          <a:pt x="212" y="0"/>
                        </a:cubicBezTo>
                        <a:cubicBezTo>
                          <a:pt x="106" y="2223"/>
                          <a:pt x="0" y="4551"/>
                          <a:pt x="0" y="6773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6" name="Google Shape;13276;g3acbb144eea_1_6349">
                    <a:extLst>
                      <a:ext uri="{FF2B5EF4-FFF2-40B4-BE49-F238E27FC236}">
                        <a16:creationId xmlns:a16="http://schemas.microsoft.com/office/drawing/2014/main" id="{D52D9C0B-628D-B448-FD58-EBD9DE0CB47C}"/>
                      </a:ext>
                    </a:extLst>
                  </p:cNvPr>
                  <p:cNvSpPr/>
                  <p:nvPr/>
                </p:nvSpPr>
                <p:spPr>
                  <a:xfrm>
                    <a:off x="2055071" y="5873855"/>
                    <a:ext cx="4339" cy="6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39" h="6349" extrusionOk="0">
                        <a:moveTo>
                          <a:pt x="4339" y="6350"/>
                        </a:moveTo>
                        <a:cubicBezTo>
                          <a:pt x="2858" y="4339"/>
                          <a:pt x="1482" y="2117"/>
                          <a:pt x="0" y="0"/>
                        </a:cubicBezTo>
                        <a:cubicBezTo>
                          <a:pt x="1376" y="2117"/>
                          <a:pt x="2752" y="4233"/>
                          <a:pt x="4339" y="63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7" name="Google Shape;13277;g3acbb144eea_1_6349">
                    <a:extLst>
                      <a:ext uri="{FF2B5EF4-FFF2-40B4-BE49-F238E27FC236}">
                        <a16:creationId xmlns:a16="http://schemas.microsoft.com/office/drawing/2014/main" id="{D015A64C-2B18-BE17-C6B1-BCD85E9AA429}"/>
                      </a:ext>
                    </a:extLst>
                  </p:cNvPr>
                  <p:cNvSpPr/>
                  <p:nvPr/>
                </p:nvSpPr>
                <p:spPr>
                  <a:xfrm>
                    <a:off x="764751" y="5819563"/>
                    <a:ext cx="225213" cy="3540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213" h="354012" extrusionOk="0">
                        <a:moveTo>
                          <a:pt x="225213" y="131339"/>
                        </a:moveTo>
                        <a:cubicBezTo>
                          <a:pt x="192934" y="91757"/>
                          <a:pt x="160020" y="47942"/>
                          <a:pt x="127635" y="0"/>
                        </a:cubicBezTo>
                        <a:lnTo>
                          <a:pt x="0" y="209127"/>
                        </a:lnTo>
                        <a:cubicBezTo>
                          <a:pt x="29422" y="262043"/>
                          <a:pt x="60642" y="310303"/>
                          <a:pt x="92075" y="354013"/>
                        </a:cubicBezTo>
                        <a:lnTo>
                          <a:pt x="225213" y="13144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8" name="Google Shape;13278;g3acbb144eea_1_6349">
                    <a:extLst>
                      <a:ext uri="{FF2B5EF4-FFF2-40B4-BE49-F238E27FC236}">
                        <a16:creationId xmlns:a16="http://schemas.microsoft.com/office/drawing/2014/main" id="{155500C2-D12F-9530-6A90-5F18F37D93CE}"/>
                      </a:ext>
                    </a:extLst>
                  </p:cNvPr>
                  <p:cNvSpPr/>
                  <p:nvPr/>
                </p:nvSpPr>
                <p:spPr>
                  <a:xfrm>
                    <a:off x="1052089" y="5325004"/>
                    <a:ext cx="238336" cy="3735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8336" h="373591" extrusionOk="0">
                        <a:moveTo>
                          <a:pt x="238337" y="123720"/>
                        </a:moveTo>
                        <a:cubicBezTo>
                          <a:pt x="204576" y="83926"/>
                          <a:pt x="172508" y="42545"/>
                          <a:pt x="142346" y="0"/>
                        </a:cubicBezTo>
                        <a:lnTo>
                          <a:pt x="0" y="233151"/>
                        </a:lnTo>
                        <a:cubicBezTo>
                          <a:pt x="28469" y="284269"/>
                          <a:pt x="58526" y="331047"/>
                          <a:pt x="88900" y="373592"/>
                        </a:cubicBezTo>
                        <a:lnTo>
                          <a:pt x="238337" y="123825"/>
                        </a:ln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79" name="Google Shape;13279;g3acbb144eea_1_6349">
                    <a:extLst>
                      <a:ext uri="{FF2B5EF4-FFF2-40B4-BE49-F238E27FC236}">
                        <a16:creationId xmlns:a16="http://schemas.microsoft.com/office/drawing/2014/main" id="{97F2D068-3F74-5334-17D1-E385C957622A}"/>
                      </a:ext>
                    </a:extLst>
                  </p:cNvPr>
                  <p:cNvSpPr/>
                  <p:nvPr/>
                </p:nvSpPr>
                <p:spPr>
                  <a:xfrm>
                    <a:off x="2052002" y="5613929"/>
                    <a:ext cx="37888" cy="938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88" h="93874" extrusionOk="0">
                        <a:moveTo>
                          <a:pt x="37888" y="0"/>
                        </a:moveTo>
                        <a:lnTo>
                          <a:pt x="37888" y="0"/>
                        </a:lnTo>
                        <a:cubicBezTo>
                          <a:pt x="30692" y="32279"/>
                          <a:pt x="18203" y="64029"/>
                          <a:pt x="0" y="93768"/>
                        </a:cubicBezTo>
                        <a:cubicBezTo>
                          <a:pt x="0" y="93768"/>
                          <a:pt x="0" y="93768"/>
                          <a:pt x="0" y="93874"/>
                        </a:cubicBezTo>
                        <a:cubicBezTo>
                          <a:pt x="0" y="93874"/>
                          <a:pt x="0" y="93874"/>
                          <a:pt x="0" y="93768"/>
                        </a:cubicBezTo>
                        <a:cubicBezTo>
                          <a:pt x="18203" y="64029"/>
                          <a:pt x="30692" y="32279"/>
                          <a:pt x="37888" y="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0" name="Google Shape;13280;g3acbb144eea_1_6349">
                    <a:extLst>
                      <a:ext uri="{FF2B5EF4-FFF2-40B4-BE49-F238E27FC236}">
                        <a16:creationId xmlns:a16="http://schemas.microsoft.com/office/drawing/2014/main" id="{27587235-2DE1-91EF-BB13-3450ADB2AF20}"/>
                      </a:ext>
                    </a:extLst>
                  </p:cNvPr>
                  <p:cNvSpPr/>
                  <p:nvPr/>
                </p:nvSpPr>
                <p:spPr>
                  <a:xfrm>
                    <a:off x="512501" y="6290098"/>
                    <a:ext cx="193406" cy="3431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3406" h="343111" extrusionOk="0">
                        <a:moveTo>
                          <a:pt x="96886" y="296862"/>
                        </a:moveTo>
                        <a:lnTo>
                          <a:pt x="193406" y="135572"/>
                        </a:lnTo>
                        <a:cubicBezTo>
                          <a:pt x="160069" y="94932"/>
                          <a:pt x="125991" y="49741"/>
                          <a:pt x="92547" y="0"/>
                        </a:cubicBezTo>
                        <a:lnTo>
                          <a:pt x="22697" y="114406"/>
                        </a:lnTo>
                        <a:cubicBezTo>
                          <a:pt x="-21859" y="187430"/>
                          <a:pt x="1213" y="282680"/>
                          <a:pt x="74132" y="327237"/>
                        </a:cubicBezTo>
                        <a:cubicBezTo>
                          <a:pt x="85668" y="334221"/>
                          <a:pt x="97733" y="339407"/>
                          <a:pt x="110116" y="343112"/>
                        </a:cubicBezTo>
                        <a:cubicBezTo>
                          <a:pt x="100696" y="340254"/>
                          <a:pt x="91489" y="336444"/>
                          <a:pt x="82493" y="331681"/>
                        </a:cubicBezTo>
                        <a:cubicBezTo>
                          <a:pt x="85351" y="319722"/>
                          <a:pt x="90113" y="307869"/>
                          <a:pt x="96886" y="29675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1" name="Google Shape;13281;g3acbb144eea_1_6349">
                    <a:extLst>
                      <a:ext uri="{FF2B5EF4-FFF2-40B4-BE49-F238E27FC236}">
                        <a16:creationId xmlns:a16="http://schemas.microsoft.com/office/drawing/2014/main" id="{288B2F9E-BBFF-5C97-E033-77C7F327ECDF}"/>
                      </a:ext>
                    </a:extLst>
                  </p:cNvPr>
                  <p:cNvSpPr/>
                  <p:nvPr/>
                </p:nvSpPr>
                <p:spPr>
                  <a:xfrm>
                    <a:off x="1551939" y="5284893"/>
                    <a:ext cx="65828" cy="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828" h="57150" extrusionOk="0">
                        <a:moveTo>
                          <a:pt x="0" y="57150"/>
                        </a:moveTo>
                        <a:lnTo>
                          <a:pt x="0" y="57150"/>
                        </a:lnTo>
                        <a:cubicBezTo>
                          <a:pt x="19473" y="34714"/>
                          <a:pt x="41593" y="15558"/>
                          <a:pt x="65828" y="0"/>
                        </a:cubicBezTo>
                        <a:cubicBezTo>
                          <a:pt x="41698" y="15558"/>
                          <a:pt x="19473" y="34714"/>
                          <a:pt x="0" y="5715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2" name="Google Shape;13282;g3acbb144eea_1_6349">
                    <a:extLst>
                      <a:ext uri="{FF2B5EF4-FFF2-40B4-BE49-F238E27FC236}">
                        <a16:creationId xmlns:a16="http://schemas.microsoft.com/office/drawing/2014/main" id="{BAB04CD1-2FEE-2041-A6BB-4A12B960652E}"/>
                      </a:ext>
                    </a:extLst>
                  </p:cNvPr>
                  <p:cNvSpPr/>
                  <p:nvPr/>
                </p:nvSpPr>
                <p:spPr>
                  <a:xfrm>
                    <a:off x="1944264" y="5277908"/>
                    <a:ext cx="115781" cy="1201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1" h="120120" extrusionOk="0">
                        <a:moveTo>
                          <a:pt x="4445" y="2540"/>
                        </a:moveTo>
                        <a:cubicBezTo>
                          <a:pt x="2963" y="1693"/>
                          <a:pt x="1482" y="847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482" y="847"/>
                          <a:pt x="2963" y="1693"/>
                          <a:pt x="4445" y="2540"/>
                        </a:cubicBezTo>
                        <a:cubicBezTo>
                          <a:pt x="53022" y="32279"/>
                          <a:pt x="90593" y="73236"/>
                          <a:pt x="115782" y="120121"/>
                        </a:cubicBezTo>
                        <a:lnTo>
                          <a:pt x="115782" y="120121"/>
                        </a:lnTo>
                        <a:cubicBezTo>
                          <a:pt x="90593" y="73236"/>
                          <a:pt x="53022" y="32173"/>
                          <a:pt x="4445" y="25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3" name="Google Shape;13283;g3acbb144eea_1_6349">
                    <a:extLst>
                      <a:ext uri="{FF2B5EF4-FFF2-40B4-BE49-F238E27FC236}">
                        <a16:creationId xmlns:a16="http://schemas.microsoft.com/office/drawing/2014/main" id="{8ADB4DB5-1C1F-F4D2-D7FA-C0CAC7F22ED3}"/>
                      </a:ext>
                    </a:extLst>
                  </p:cNvPr>
                  <p:cNvSpPr/>
                  <p:nvPr/>
                </p:nvSpPr>
                <p:spPr>
                  <a:xfrm>
                    <a:off x="2084175" y="5601546"/>
                    <a:ext cx="300566" cy="341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6" h="341784" extrusionOk="0">
                        <a:moveTo>
                          <a:pt x="142134" y="0"/>
                        </a:moveTo>
                        <a:cubicBezTo>
                          <a:pt x="131233" y="94720"/>
                          <a:pt x="100118" y="188383"/>
                          <a:pt x="51964" y="267229"/>
                        </a:cubicBezTo>
                        <a:cubicBezTo>
                          <a:pt x="40428" y="286067"/>
                          <a:pt x="24553" y="300566"/>
                          <a:pt x="6562" y="310409"/>
                        </a:cubicBezTo>
                        <a:cubicBezTo>
                          <a:pt x="4233" y="308716"/>
                          <a:pt x="2223" y="306811"/>
                          <a:pt x="0" y="305011"/>
                        </a:cubicBezTo>
                        <a:cubicBezTo>
                          <a:pt x="6033" y="310092"/>
                          <a:pt x="12277" y="314854"/>
                          <a:pt x="19156" y="319087"/>
                        </a:cubicBezTo>
                        <a:cubicBezTo>
                          <a:pt x="92181" y="363643"/>
                          <a:pt x="187431" y="340572"/>
                          <a:pt x="231987" y="267652"/>
                        </a:cubicBezTo>
                        <a:cubicBezTo>
                          <a:pt x="262996" y="216958"/>
                          <a:pt x="285538" y="163406"/>
                          <a:pt x="300567" y="108796"/>
                        </a:cubicBezTo>
                        <a:cubicBezTo>
                          <a:pt x="253048" y="48365"/>
                          <a:pt x="199496" y="12382"/>
                          <a:pt x="142134" y="105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4" name="Google Shape;13284;g3acbb144eea_1_6349">
                    <a:extLst>
                      <a:ext uri="{FF2B5EF4-FFF2-40B4-BE49-F238E27FC236}">
                        <a16:creationId xmlns:a16="http://schemas.microsoft.com/office/drawing/2014/main" id="{CD59076A-B398-A825-414F-E8E285AC460E}"/>
                      </a:ext>
                    </a:extLst>
                  </p:cNvPr>
                  <p:cNvSpPr/>
                  <p:nvPr/>
                </p:nvSpPr>
                <p:spPr>
                  <a:xfrm>
                    <a:off x="1996863" y="5022215"/>
                    <a:ext cx="394546" cy="387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4546" h="387138" extrusionOk="0">
                        <a:moveTo>
                          <a:pt x="106" y="97896"/>
                        </a:moveTo>
                        <a:cubicBezTo>
                          <a:pt x="16087" y="105410"/>
                          <a:pt x="31750" y="113771"/>
                          <a:pt x="47096" y="123084"/>
                        </a:cubicBezTo>
                        <a:cubicBezTo>
                          <a:pt x="131868" y="174837"/>
                          <a:pt x="185632" y="256116"/>
                          <a:pt x="212619" y="349568"/>
                        </a:cubicBezTo>
                        <a:cubicBezTo>
                          <a:pt x="267123" y="348827"/>
                          <a:pt x="321628" y="357928"/>
                          <a:pt x="373380" y="378354"/>
                        </a:cubicBezTo>
                        <a:cubicBezTo>
                          <a:pt x="380577" y="381106"/>
                          <a:pt x="387562" y="384069"/>
                          <a:pt x="394547" y="387138"/>
                        </a:cubicBezTo>
                        <a:cubicBezTo>
                          <a:pt x="359622" y="232410"/>
                          <a:pt x="266065" y="91228"/>
                          <a:pt x="122449" y="0"/>
                        </a:cubicBezTo>
                        <a:cubicBezTo>
                          <a:pt x="116523" y="2116"/>
                          <a:pt x="110596" y="4339"/>
                          <a:pt x="104987" y="6773"/>
                        </a:cubicBezTo>
                        <a:cubicBezTo>
                          <a:pt x="59478" y="25823"/>
                          <a:pt x="25083" y="58208"/>
                          <a:pt x="0" y="9779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5" name="Google Shape;13285;g3acbb144eea_1_6349">
                    <a:extLst>
                      <a:ext uri="{FF2B5EF4-FFF2-40B4-BE49-F238E27FC236}">
                        <a16:creationId xmlns:a16="http://schemas.microsoft.com/office/drawing/2014/main" id="{7E7797C6-2C8A-FAB6-A99C-B02FCECE68E8}"/>
                      </a:ext>
                    </a:extLst>
                  </p:cNvPr>
                  <p:cNvSpPr/>
                  <p:nvPr/>
                </p:nvSpPr>
                <p:spPr>
                  <a:xfrm>
                    <a:off x="1373610" y="4925465"/>
                    <a:ext cx="418570" cy="285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8570" h="285768" extrusionOk="0">
                        <a:moveTo>
                          <a:pt x="349462" y="153476"/>
                        </a:moveTo>
                        <a:cubicBezTo>
                          <a:pt x="364808" y="99396"/>
                          <a:pt x="387668" y="47432"/>
                          <a:pt x="418571" y="18"/>
                        </a:cubicBezTo>
                        <a:cubicBezTo>
                          <a:pt x="266171" y="-1146"/>
                          <a:pt x="115993" y="53887"/>
                          <a:pt x="0" y="157287"/>
                        </a:cubicBezTo>
                        <a:cubicBezTo>
                          <a:pt x="23813" y="201313"/>
                          <a:pt x="49848" y="244282"/>
                          <a:pt x="78105" y="285768"/>
                        </a:cubicBezTo>
                        <a:cubicBezTo>
                          <a:pt x="153141" y="212955"/>
                          <a:pt x="248920" y="167552"/>
                          <a:pt x="349462" y="153476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6" name="Google Shape;13286;g3acbb144eea_1_6349">
                    <a:extLst>
                      <a:ext uri="{FF2B5EF4-FFF2-40B4-BE49-F238E27FC236}">
                        <a16:creationId xmlns:a16="http://schemas.microsoft.com/office/drawing/2014/main" id="{907DD6B1-CBBE-5825-623E-E1B70B5F921F}"/>
                      </a:ext>
                    </a:extLst>
                  </p:cNvPr>
                  <p:cNvSpPr/>
                  <p:nvPr/>
                </p:nvSpPr>
                <p:spPr>
                  <a:xfrm>
                    <a:off x="605049" y="6028690"/>
                    <a:ext cx="251777" cy="397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777" h="397086" extrusionOk="0">
                        <a:moveTo>
                          <a:pt x="251778" y="144886"/>
                        </a:moveTo>
                        <a:cubicBezTo>
                          <a:pt x="220345" y="101177"/>
                          <a:pt x="189230" y="52917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3443" y="311150"/>
                          <a:pt x="67522" y="356447"/>
                          <a:pt x="100859" y="397086"/>
                        </a:cubicBezTo>
                        <a:lnTo>
                          <a:pt x="251672" y="144992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7" name="Google Shape;13287;g3acbb144eea_1_6349">
                    <a:extLst>
                      <a:ext uri="{FF2B5EF4-FFF2-40B4-BE49-F238E27FC236}">
                        <a16:creationId xmlns:a16="http://schemas.microsoft.com/office/drawing/2014/main" id="{DE11ADCF-B8F6-BF11-8197-A69049BC7974}"/>
                      </a:ext>
                    </a:extLst>
                  </p:cNvPr>
                  <p:cNvSpPr/>
                  <p:nvPr/>
                </p:nvSpPr>
                <p:spPr>
                  <a:xfrm>
                    <a:off x="892386" y="5558048"/>
                    <a:ext cx="248602" cy="392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8602" h="392853" extrusionOk="0">
                        <a:moveTo>
                          <a:pt x="248602" y="140441"/>
                        </a:moveTo>
                        <a:cubicBezTo>
                          <a:pt x="218228" y="97896"/>
                          <a:pt x="188172" y="51118"/>
                          <a:pt x="159703" y="0"/>
                        </a:cubicBezTo>
                        <a:lnTo>
                          <a:pt x="0" y="261514"/>
                        </a:lnTo>
                        <a:cubicBezTo>
                          <a:pt x="32385" y="309457"/>
                          <a:pt x="65193" y="353378"/>
                          <a:pt x="97578" y="392853"/>
                        </a:cubicBezTo>
                        <a:lnTo>
                          <a:pt x="248602" y="140441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8" name="Google Shape;13288;g3acbb144eea_1_6349">
                    <a:extLst>
                      <a:ext uri="{FF2B5EF4-FFF2-40B4-BE49-F238E27FC236}">
                        <a16:creationId xmlns:a16="http://schemas.microsoft.com/office/drawing/2014/main" id="{4CFC0318-27A7-9640-F23B-371D3C0D24E7}"/>
                      </a:ext>
                    </a:extLst>
                  </p:cNvPr>
                  <p:cNvSpPr/>
                  <p:nvPr/>
                </p:nvSpPr>
                <p:spPr>
                  <a:xfrm>
                    <a:off x="1160462" y="5831734"/>
                    <a:ext cx="87312" cy="1430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312" h="143086" extrusionOk="0">
                        <a:moveTo>
                          <a:pt x="0" y="143086"/>
                        </a:moveTo>
                        <a:lnTo>
                          <a:pt x="87313" y="0"/>
                        </a:lnTo>
                        <a:lnTo>
                          <a:pt x="87313" y="0"/>
                        </a:lnTo>
                        <a:lnTo>
                          <a:pt x="0" y="143086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89" name="Google Shape;13289;g3acbb144eea_1_6349">
                    <a:extLst>
                      <a:ext uri="{FF2B5EF4-FFF2-40B4-BE49-F238E27FC236}">
                        <a16:creationId xmlns:a16="http://schemas.microsoft.com/office/drawing/2014/main" id="{BC55AE94-DF87-E06A-E292-D5C3DFCC3030}"/>
                      </a:ext>
                    </a:extLst>
                  </p:cNvPr>
                  <p:cNvSpPr/>
                  <p:nvPr/>
                </p:nvSpPr>
                <p:spPr>
                  <a:xfrm>
                    <a:off x="1406101" y="5342043"/>
                    <a:ext cx="145838" cy="230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5838" h="230504" extrusionOk="0">
                        <a:moveTo>
                          <a:pt x="115252" y="41698"/>
                        </a:moveTo>
                        <a:lnTo>
                          <a:pt x="0" y="230505"/>
                        </a:lnTo>
                        <a:lnTo>
                          <a:pt x="0" y="230505"/>
                        </a:lnTo>
                        <a:cubicBezTo>
                          <a:pt x="0" y="230505"/>
                          <a:pt x="115252" y="41698"/>
                          <a:pt x="115252" y="41698"/>
                        </a:cubicBezTo>
                        <a:cubicBezTo>
                          <a:pt x="124354" y="26670"/>
                          <a:pt x="134726" y="12806"/>
                          <a:pt x="145838" y="0"/>
                        </a:cubicBezTo>
                        <a:lnTo>
                          <a:pt x="145838" y="0"/>
                        </a:lnTo>
                        <a:cubicBezTo>
                          <a:pt x="134726" y="12806"/>
                          <a:pt x="124460" y="26776"/>
                          <a:pt x="115252" y="41698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0" name="Google Shape;13290;g3acbb144eea_1_6349">
                    <a:extLst>
                      <a:ext uri="{FF2B5EF4-FFF2-40B4-BE49-F238E27FC236}">
                        <a16:creationId xmlns:a16="http://schemas.microsoft.com/office/drawing/2014/main" id="{52249D57-1F2D-8630-F506-E45D3C09BE66}"/>
                      </a:ext>
                    </a:extLst>
                  </p:cNvPr>
                  <p:cNvSpPr/>
                  <p:nvPr/>
                </p:nvSpPr>
                <p:spPr>
                  <a:xfrm>
                    <a:off x="1194435" y="5082751"/>
                    <a:ext cx="257280" cy="3659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280" h="365971" extrusionOk="0">
                        <a:moveTo>
                          <a:pt x="180869" y="224155"/>
                        </a:moveTo>
                        <a:cubicBezTo>
                          <a:pt x="202777" y="188383"/>
                          <a:pt x="228494" y="156422"/>
                          <a:pt x="257281" y="128482"/>
                        </a:cubicBezTo>
                        <a:cubicBezTo>
                          <a:pt x="229023" y="86995"/>
                          <a:pt x="202988" y="44027"/>
                          <a:pt x="179176" y="0"/>
                        </a:cubicBezTo>
                        <a:cubicBezTo>
                          <a:pt x="134726" y="39582"/>
                          <a:pt x="95250" y="86254"/>
                          <a:pt x="62653" y="139594"/>
                        </a:cubicBezTo>
                        <a:lnTo>
                          <a:pt x="0" y="242252"/>
                        </a:lnTo>
                        <a:cubicBezTo>
                          <a:pt x="30162" y="284903"/>
                          <a:pt x="62230" y="326178"/>
                          <a:pt x="95991" y="365972"/>
                        </a:cubicBezTo>
                        <a:lnTo>
                          <a:pt x="180869" y="224155"/>
                        </a:ln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1" name="Google Shape;13291;g3acbb144eea_1_6349">
                    <a:extLst>
                      <a:ext uri="{FF2B5EF4-FFF2-40B4-BE49-F238E27FC236}">
                        <a16:creationId xmlns:a16="http://schemas.microsoft.com/office/drawing/2014/main" id="{BB00C790-E662-6CA4-6394-5A9AC859CAE8}"/>
                      </a:ext>
                    </a:extLst>
                  </p:cNvPr>
                  <p:cNvSpPr/>
                  <p:nvPr/>
                </p:nvSpPr>
                <p:spPr>
                  <a:xfrm>
                    <a:off x="1832715" y="5238326"/>
                    <a:ext cx="29845" cy="5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45" h="5926" extrusionOk="0">
                        <a:moveTo>
                          <a:pt x="29845" y="5927"/>
                        </a:moveTo>
                        <a:cubicBezTo>
                          <a:pt x="20002" y="3493"/>
                          <a:pt x="10054" y="1482"/>
                          <a:pt x="0" y="0"/>
                        </a:cubicBezTo>
                        <a:cubicBezTo>
                          <a:pt x="9948" y="1482"/>
                          <a:pt x="19897" y="3493"/>
                          <a:pt x="29845" y="59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2" name="Google Shape;13292;g3acbb144eea_1_6349">
                    <a:extLst>
                      <a:ext uri="{FF2B5EF4-FFF2-40B4-BE49-F238E27FC236}">
                        <a16:creationId xmlns:a16="http://schemas.microsoft.com/office/drawing/2014/main" id="{FFB907D0-8F0E-D1AD-7B95-A74357661E2E}"/>
                      </a:ext>
                    </a:extLst>
                  </p:cNvPr>
                  <p:cNvSpPr/>
                  <p:nvPr/>
                </p:nvSpPr>
                <p:spPr>
                  <a:xfrm>
                    <a:off x="1723072" y="4925589"/>
                    <a:ext cx="396345" cy="194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345" h="194627" extrusionOk="0">
                        <a:moveTo>
                          <a:pt x="273897" y="194522"/>
                        </a:moveTo>
                        <a:cubicBezTo>
                          <a:pt x="299085" y="154940"/>
                          <a:pt x="333481" y="122555"/>
                          <a:pt x="378883" y="103505"/>
                        </a:cubicBezTo>
                        <a:cubicBezTo>
                          <a:pt x="384598" y="101071"/>
                          <a:pt x="390419" y="98848"/>
                          <a:pt x="396346" y="96732"/>
                        </a:cubicBezTo>
                        <a:cubicBezTo>
                          <a:pt x="393171" y="94721"/>
                          <a:pt x="390102" y="92604"/>
                          <a:pt x="386927" y="90699"/>
                        </a:cubicBezTo>
                        <a:cubicBezTo>
                          <a:pt x="287655" y="30057"/>
                          <a:pt x="177800" y="847"/>
                          <a:pt x="69109" y="0"/>
                        </a:cubicBezTo>
                        <a:cubicBezTo>
                          <a:pt x="38100" y="47413"/>
                          <a:pt x="15346" y="99272"/>
                          <a:pt x="0" y="153458"/>
                        </a:cubicBezTo>
                        <a:cubicBezTo>
                          <a:pt x="91123" y="140653"/>
                          <a:pt x="186267" y="153458"/>
                          <a:pt x="273897" y="194627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3" name="Google Shape;13293;g3acbb144eea_1_6349">
                    <a:extLst>
                      <a:ext uri="{FF2B5EF4-FFF2-40B4-BE49-F238E27FC236}">
                        <a16:creationId xmlns:a16="http://schemas.microsoft.com/office/drawing/2014/main" id="{5A939647-5573-52C6-7E84-67467662B724}"/>
                      </a:ext>
                    </a:extLst>
                  </p:cNvPr>
                  <p:cNvSpPr/>
                  <p:nvPr/>
                </p:nvSpPr>
                <p:spPr>
                  <a:xfrm>
                    <a:off x="1787736" y="5235045"/>
                    <a:ext cx="30056" cy="14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56" h="1481" extrusionOk="0">
                        <a:moveTo>
                          <a:pt x="30057" y="1482"/>
                        </a:moveTo>
                        <a:cubicBezTo>
                          <a:pt x="20002" y="529"/>
                          <a:pt x="10054" y="0"/>
                          <a:pt x="0" y="0"/>
                        </a:cubicBezTo>
                        <a:cubicBezTo>
                          <a:pt x="9948" y="0"/>
                          <a:pt x="20002" y="529"/>
                          <a:pt x="30057" y="148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4" name="Google Shape;13294;g3acbb144eea_1_6349">
                    <a:extLst>
                      <a:ext uri="{FF2B5EF4-FFF2-40B4-BE49-F238E27FC236}">
                        <a16:creationId xmlns:a16="http://schemas.microsoft.com/office/drawing/2014/main" id="{A6944B9B-61F3-B89C-78B9-BC343307830D}"/>
                      </a:ext>
                    </a:extLst>
                  </p:cNvPr>
                  <p:cNvSpPr/>
                  <p:nvPr/>
                </p:nvSpPr>
                <p:spPr>
                  <a:xfrm>
                    <a:off x="1699259" y="5238115"/>
                    <a:ext cx="43709" cy="95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09" h="9524" extrusionOk="0">
                        <a:moveTo>
                          <a:pt x="43709" y="0"/>
                        </a:moveTo>
                        <a:cubicBezTo>
                          <a:pt x="28892" y="2117"/>
                          <a:pt x="14288" y="5292"/>
                          <a:pt x="0" y="9525"/>
                        </a:cubicBezTo>
                        <a:cubicBezTo>
                          <a:pt x="14288" y="5292"/>
                          <a:pt x="28892" y="2117"/>
                          <a:pt x="43709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5" name="Google Shape;13295;g3acbb144eea_1_6349">
                    <a:extLst>
                      <a:ext uri="{FF2B5EF4-FFF2-40B4-BE49-F238E27FC236}">
                        <a16:creationId xmlns:a16="http://schemas.microsoft.com/office/drawing/2014/main" id="{11DC79A9-9A00-F71A-AAC5-C413F42C77E1}"/>
                      </a:ext>
                    </a:extLst>
                  </p:cNvPr>
                  <p:cNvSpPr/>
                  <p:nvPr/>
                </p:nvSpPr>
                <p:spPr>
                  <a:xfrm>
                    <a:off x="1862560" y="5244253"/>
                    <a:ext cx="81703" cy="33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1703" h="33655" extrusionOk="0">
                        <a:moveTo>
                          <a:pt x="0" y="0"/>
                        </a:moveTo>
                        <a:cubicBezTo>
                          <a:pt x="28046" y="7091"/>
                          <a:pt x="55563" y="18203"/>
                          <a:pt x="81703" y="33655"/>
                        </a:cubicBezTo>
                        <a:cubicBezTo>
                          <a:pt x="81703" y="33655"/>
                          <a:pt x="81703" y="33655"/>
                          <a:pt x="81703" y="33655"/>
                        </a:cubicBezTo>
                        <a:cubicBezTo>
                          <a:pt x="55563" y="18309"/>
                          <a:pt x="28152" y="709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6" name="Google Shape;13296;g3acbb144eea_1_6349">
                    <a:extLst>
                      <a:ext uri="{FF2B5EF4-FFF2-40B4-BE49-F238E27FC236}">
                        <a16:creationId xmlns:a16="http://schemas.microsoft.com/office/drawing/2014/main" id="{C5CF054B-E9D7-C9A6-0BA5-B1061DEAC989}"/>
                      </a:ext>
                    </a:extLst>
                  </p:cNvPr>
                  <p:cNvSpPr/>
                  <p:nvPr/>
                </p:nvSpPr>
                <p:spPr>
                  <a:xfrm>
                    <a:off x="2060045" y="5398029"/>
                    <a:ext cx="37342" cy="215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342" h="215900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35243" y="65405"/>
                          <a:pt x="46355" y="142240"/>
                          <a:pt x="29845" y="215900"/>
                        </a:cubicBezTo>
                        <a:lnTo>
                          <a:pt x="29845" y="215900"/>
                        </a:lnTo>
                        <a:cubicBezTo>
                          <a:pt x="46355" y="142346"/>
                          <a:pt x="35243" y="654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7" name="Google Shape;13297;g3acbb144eea_1_6349">
                    <a:extLst>
                      <a:ext uri="{FF2B5EF4-FFF2-40B4-BE49-F238E27FC236}">
                        <a16:creationId xmlns:a16="http://schemas.microsoft.com/office/drawing/2014/main" id="{572EFA44-9666-5673-5787-B63812C759BB}"/>
                      </a:ext>
                    </a:extLst>
                  </p:cNvPr>
                  <p:cNvSpPr/>
                  <p:nvPr/>
                </p:nvSpPr>
                <p:spPr>
                  <a:xfrm>
                    <a:off x="2209482" y="5371740"/>
                    <a:ext cx="197253" cy="3384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253" h="338496" extrusionOk="0">
                        <a:moveTo>
                          <a:pt x="0" y="42"/>
                        </a:moveTo>
                        <a:cubicBezTo>
                          <a:pt x="20849" y="72008"/>
                          <a:pt x="25823" y="151277"/>
                          <a:pt x="16827" y="229806"/>
                        </a:cubicBezTo>
                        <a:cubicBezTo>
                          <a:pt x="74189" y="242188"/>
                          <a:pt x="127741" y="278066"/>
                          <a:pt x="175260" y="338497"/>
                        </a:cubicBezTo>
                        <a:cubicBezTo>
                          <a:pt x="202565" y="239014"/>
                          <a:pt x="204047" y="135614"/>
                          <a:pt x="181928" y="37612"/>
                        </a:cubicBezTo>
                        <a:cubicBezTo>
                          <a:pt x="174942" y="34543"/>
                          <a:pt x="167852" y="31474"/>
                          <a:pt x="160761" y="28828"/>
                        </a:cubicBezTo>
                        <a:cubicBezTo>
                          <a:pt x="109008" y="8402"/>
                          <a:pt x="54504" y="-699"/>
                          <a:pt x="0" y="42"/>
                        </a:cubicBezTo>
                        <a:close/>
                      </a:path>
                    </a:pathLst>
                  </a:custGeom>
                  <a:solidFill>
                    <a:srgbClr val="E03523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8" name="Google Shape;13298;g3acbb144eea_1_6349">
                    <a:extLst>
                      <a:ext uri="{FF2B5EF4-FFF2-40B4-BE49-F238E27FC236}">
                        <a16:creationId xmlns:a16="http://schemas.microsoft.com/office/drawing/2014/main" id="{EB4AB69D-5053-D9D3-6A76-3BFED3435F6E}"/>
                      </a:ext>
                    </a:extLst>
                  </p:cNvPr>
                  <p:cNvSpPr/>
                  <p:nvPr/>
                </p:nvSpPr>
                <p:spPr>
                  <a:xfrm>
                    <a:off x="2029565" y="5596684"/>
                    <a:ext cx="196744" cy="3153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44" h="315376" extrusionOk="0">
                        <a:moveTo>
                          <a:pt x="106574" y="272092"/>
                        </a:moveTo>
                        <a:cubicBezTo>
                          <a:pt x="154728" y="193246"/>
                          <a:pt x="185843" y="99583"/>
                          <a:pt x="196744" y="4862"/>
                        </a:cubicBezTo>
                        <a:cubicBezTo>
                          <a:pt x="153141" y="-4557"/>
                          <a:pt x="107209" y="-218"/>
                          <a:pt x="60219" y="17245"/>
                        </a:cubicBezTo>
                        <a:cubicBezTo>
                          <a:pt x="53022" y="49524"/>
                          <a:pt x="40534" y="81274"/>
                          <a:pt x="22331" y="111013"/>
                        </a:cubicBezTo>
                        <a:cubicBezTo>
                          <a:pt x="22331" y="111013"/>
                          <a:pt x="22331" y="111013"/>
                          <a:pt x="22331" y="111119"/>
                        </a:cubicBezTo>
                        <a:cubicBezTo>
                          <a:pt x="19685" y="115458"/>
                          <a:pt x="17251" y="120008"/>
                          <a:pt x="15028" y="124454"/>
                        </a:cubicBezTo>
                        <a:cubicBezTo>
                          <a:pt x="14287" y="126041"/>
                          <a:pt x="13652" y="127629"/>
                          <a:pt x="13017" y="129217"/>
                        </a:cubicBezTo>
                        <a:cubicBezTo>
                          <a:pt x="11642" y="132285"/>
                          <a:pt x="10266" y="135248"/>
                          <a:pt x="9207" y="138424"/>
                        </a:cubicBezTo>
                        <a:cubicBezTo>
                          <a:pt x="8467" y="140329"/>
                          <a:pt x="7938" y="142234"/>
                          <a:pt x="7303" y="144245"/>
                        </a:cubicBezTo>
                        <a:cubicBezTo>
                          <a:pt x="6350" y="146996"/>
                          <a:pt x="5503" y="149853"/>
                          <a:pt x="4762" y="152711"/>
                        </a:cubicBezTo>
                        <a:cubicBezTo>
                          <a:pt x="4233" y="154828"/>
                          <a:pt x="3810" y="156839"/>
                          <a:pt x="3387" y="158956"/>
                        </a:cubicBezTo>
                        <a:cubicBezTo>
                          <a:pt x="2752" y="161707"/>
                          <a:pt x="2222" y="164353"/>
                          <a:pt x="1799" y="167104"/>
                        </a:cubicBezTo>
                        <a:cubicBezTo>
                          <a:pt x="1482" y="169327"/>
                          <a:pt x="1270" y="171444"/>
                          <a:pt x="952" y="173666"/>
                        </a:cubicBezTo>
                        <a:cubicBezTo>
                          <a:pt x="635" y="176312"/>
                          <a:pt x="317" y="178958"/>
                          <a:pt x="212" y="181603"/>
                        </a:cubicBezTo>
                        <a:cubicBezTo>
                          <a:pt x="106" y="183826"/>
                          <a:pt x="0" y="186154"/>
                          <a:pt x="0" y="188377"/>
                        </a:cubicBezTo>
                        <a:cubicBezTo>
                          <a:pt x="0" y="190917"/>
                          <a:pt x="0" y="193563"/>
                          <a:pt x="0" y="196103"/>
                        </a:cubicBezTo>
                        <a:cubicBezTo>
                          <a:pt x="0" y="198431"/>
                          <a:pt x="212" y="200654"/>
                          <a:pt x="423" y="202982"/>
                        </a:cubicBezTo>
                        <a:cubicBezTo>
                          <a:pt x="635" y="205522"/>
                          <a:pt x="847" y="207956"/>
                          <a:pt x="1164" y="210496"/>
                        </a:cubicBezTo>
                        <a:cubicBezTo>
                          <a:pt x="1482" y="212824"/>
                          <a:pt x="1799" y="215153"/>
                          <a:pt x="2222" y="217375"/>
                        </a:cubicBezTo>
                        <a:cubicBezTo>
                          <a:pt x="2646" y="219810"/>
                          <a:pt x="3069" y="222244"/>
                          <a:pt x="3598" y="224678"/>
                        </a:cubicBezTo>
                        <a:cubicBezTo>
                          <a:pt x="4127" y="227006"/>
                          <a:pt x="4657" y="229334"/>
                          <a:pt x="5292" y="231557"/>
                        </a:cubicBezTo>
                        <a:cubicBezTo>
                          <a:pt x="5927" y="233885"/>
                          <a:pt x="6562" y="236214"/>
                          <a:pt x="7303" y="238542"/>
                        </a:cubicBezTo>
                        <a:cubicBezTo>
                          <a:pt x="8043" y="240871"/>
                          <a:pt x="8784" y="243093"/>
                          <a:pt x="9631" y="245421"/>
                        </a:cubicBezTo>
                        <a:cubicBezTo>
                          <a:pt x="10477" y="247643"/>
                          <a:pt x="11324" y="249866"/>
                          <a:pt x="12277" y="252089"/>
                        </a:cubicBezTo>
                        <a:cubicBezTo>
                          <a:pt x="13229" y="254311"/>
                          <a:pt x="14182" y="256640"/>
                          <a:pt x="15240" y="258756"/>
                        </a:cubicBezTo>
                        <a:cubicBezTo>
                          <a:pt x="16298" y="260873"/>
                          <a:pt x="17357" y="262989"/>
                          <a:pt x="18521" y="265000"/>
                        </a:cubicBezTo>
                        <a:cubicBezTo>
                          <a:pt x="19685" y="267223"/>
                          <a:pt x="20849" y="269340"/>
                          <a:pt x="22119" y="271562"/>
                        </a:cubicBezTo>
                        <a:cubicBezTo>
                          <a:pt x="23283" y="273573"/>
                          <a:pt x="24659" y="275478"/>
                          <a:pt x="25929" y="277383"/>
                        </a:cubicBezTo>
                        <a:cubicBezTo>
                          <a:pt x="27305" y="279499"/>
                          <a:pt x="28681" y="281616"/>
                          <a:pt x="30268" y="283733"/>
                        </a:cubicBezTo>
                        <a:cubicBezTo>
                          <a:pt x="31644" y="285532"/>
                          <a:pt x="33126" y="287331"/>
                          <a:pt x="34607" y="289131"/>
                        </a:cubicBezTo>
                        <a:cubicBezTo>
                          <a:pt x="36195" y="291141"/>
                          <a:pt x="37888" y="293258"/>
                          <a:pt x="39582" y="295163"/>
                        </a:cubicBezTo>
                        <a:cubicBezTo>
                          <a:pt x="41063" y="296856"/>
                          <a:pt x="42757" y="298444"/>
                          <a:pt x="44344" y="300031"/>
                        </a:cubicBezTo>
                        <a:cubicBezTo>
                          <a:pt x="46249" y="301936"/>
                          <a:pt x="48048" y="303947"/>
                          <a:pt x="50059" y="305746"/>
                        </a:cubicBezTo>
                        <a:cubicBezTo>
                          <a:pt x="51647" y="307228"/>
                          <a:pt x="53446" y="308604"/>
                          <a:pt x="55139" y="309979"/>
                        </a:cubicBezTo>
                        <a:cubicBezTo>
                          <a:pt x="57256" y="311779"/>
                          <a:pt x="59373" y="313684"/>
                          <a:pt x="61701" y="315377"/>
                        </a:cubicBezTo>
                        <a:cubicBezTo>
                          <a:pt x="79798" y="305535"/>
                          <a:pt x="95673" y="291035"/>
                          <a:pt x="107103" y="272197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299" name="Google Shape;13299;g3acbb144eea_1_6349">
                    <a:extLst>
                      <a:ext uri="{FF2B5EF4-FFF2-40B4-BE49-F238E27FC236}">
                        <a16:creationId xmlns:a16="http://schemas.microsoft.com/office/drawing/2014/main" id="{71EC077E-A57C-11CA-D3BC-564402451821}"/>
                      </a:ext>
                    </a:extLst>
                  </p:cNvPr>
                  <p:cNvSpPr/>
                  <p:nvPr/>
                </p:nvSpPr>
                <p:spPr>
                  <a:xfrm>
                    <a:off x="594995" y="6425353"/>
                    <a:ext cx="217805" cy="2143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805" h="214312" extrusionOk="0">
                        <a:moveTo>
                          <a:pt x="14393" y="161608"/>
                        </a:moveTo>
                        <a:cubicBezTo>
                          <a:pt x="7620" y="172720"/>
                          <a:pt x="2858" y="184467"/>
                          <a:pt x="0" y="196533"/>
                        </a:cubicBezTo>
                        <a:cubicBezTo>
                          <a:pt x="8996" y="201295"/>
                          <a:pt x="18203" y="205105"/>
                          <a:pt x="27623" y="207963"/>
                        </a:cubicBezTo>
                        <a:cubicBezTo>
                          <a:pt x="27623" y="207963"/>
                          <a:pt x="27623" y="207963"/>
                          <a:pt x="27623" y="207963"/>
                        </a:cubicBezTo>
                        <a:cubicBezTo>
                          <a:pt x="32279" y="209339"/>
                          <a:pt x="36936" y="210503"/>
                          <a:pt x="41593" y="211455"/>
                        </a:cubicBezTo>
                        <a:cubicBezTo>
                          <a:pt x="41698" y="211455"/>
                          <a:pt x="41804" y="211455"/>
                          <a:pt x="41910" y="211455"/>
                        </a:cubicBezTo>
                        <a:cubicBezTo>
                          <a:pt x="46461" y="212408"/>
                          <a:pt x="51117" y="213043"/>
                          <a:pt x="55774" y="213572"/>
                        </a:cubicBezTo>
                        <a:cubicBezTo>
                          <a:pt x="56092" y="213572"/>
                          <a:pt x="56303" y="213572"/>
                          <a:pt x="56621" y="213572"/>
                        </a:cubicBezTo>
                        <a:cubicBezTo>
                          <a:pt x="61066" y="213995"/>
                          <a:pt x="65511" y="214313"/>
                          <a:pt x="70062" y="214313"/>
                        </a:cubicBezTo>
                        <a:cubicBezTo>
                          <a:pt x="70485" y="214313"/>
                          <a:pt x="70908" y="214313"/>
                          <a:pt x="71438" y="214313"/>
                        </a:cubicBezTo>
                        <a:cubicBezTo>
                          <a:pt x="75671" y="214313"/>
                          <a:pt x="80010" y="214207"/>
                          <a:pt x="84243" y="213889"/>
                        </a:cubicBezTo>
                        <a:cubicBezTo>
                          <a:pt x="84878" y="213889"/>
                          <a:pt x="85513" y="213783"/>
                          <a:pt x="86254" y="213678"/>
                        </a:cubicBezTo>
                        <a:cubicBezTo>
                          <a:pt x="90276" y="213360"/>
                          <a:pt x="94297" y="212831"/>
                          <a:pt x="98319" y="212090"/>
                        </a:cubicBezTo>
                        <a:cubicBezTo>
                          <a:pt x="99166" y="211984"/>
                          <a:pt x="100118" y="211773"/>
                          <a:pt x="100965" y="211561"/>
                        </a:cubicBezTo>
                        <a:cubicBezTo>
                          <a:pt x="104669" y="210820"/>
                          <a:pt x="108479" y="210079"/>
                          <a:pt x="112183" y="209127"/>
                        </a:cubicBezTo>
                        <a:cubicBezTo>
                          <a:pt x="113347" y="208809"/>
                          <a:pt x="114406" y="208492"/>
                          <a:pt x="115570" y="208174"/>
                        </a:cubicBezTo>
                        <a:cubicBezTo>
                          <a:pt x="118957" y="207222"/>
                          <a:pt x="122343" y="206163"/>
                          <a:pt x="125730" y="204893"/>
                        </a:cubicBezTo>
                        <a:cubicBezTo>
                          <a:pt x="127106" y="204364"/>
                          <a:pt x="128482" y="203835"/>
                          <a:pt x="129857" y="203306"/>
                        </a:cubicBezTo>
                        <a:cubicBezTo>
                          <a:pt x="132927" y="202036"/>
                          <a:pt x="135996" y="200871"/>
                          <a:pt x="138959" y="199390"/>
                        </a:cubicBezTo>
                        <a:cubicBezTo>
                          <a:pt x="140547" y="198649"/>
                          <a:pt x="142134" y="197803"/>
                          <a:pt x="143616" y="196956"/>
                        </a:cubicBezTo>
                        <a:cubicBezTo>
                          <a:pt x="146368" y="195580"/>
                          <a:pt x="149013" y="194204"/>
                          <a:pt x="151659" y="192617"/>
                        </a:cubicBezTo>
                        <a:cubicBezTo>
                          <a:pt x="153458" y="191558"/>
                          <a:pt x="155152" y="190394"/>
                          <a:pt x="156845" y="189230"/>
                        </a:cubicBezTo>
                        <a:cubicBezTo>
                          <a:pt x="159173" y="187748"/>
                          <a:pt x="161502" y="186266"/>
                          <a:pt x="163830" y="184573"/>
                        </a:cubicBezTo>
                        <a:cubicBezTo>
                          <a:pt x="165735" y="183197"/>
                          <a:pt x="167534" y="181610"/>
                          <a:pt x="169439" y="180129"/>
                        </a:cubicBezTo>
                        <a:cubicBezTo>
                          <a:pt x="171450" y="178541"/>
                          <a:pt x="173461" y="177059"/>
                          <a:pt x="175366" y="175260"/>
                        </a:cubicBezTo>
                        <a:cubicBezTo>
                          <a:pt x="177377" y="173461"/>
                          <a:pt x="179282" y="171450"/>
                          <a:pt x="181292" y="169545"/>
                        </a:cubicBezTo>
                        <a:cubicBezTo>
                          <a:pt x="182880" y="167957"/>
                          <a:pt x="184573" y="166476"/>
                          <a:pt x="186055" y="164783"/>
                        </a:cubicBezTo>
                        <a:cubicBezTo>
                          <a:pt x="188278" y="162454"/>
                          <a:pt x="190288" y="159808"/>
                          <a:pt x="192299" y="157268"/>
                        </a:cubicBezTo>
                        <a:cubicBezTo>
                          <a:pt x="193463" y="155892"/>
                          <a:pt x="194733" y="154516"/>
                          <a:pt x="195792" y="153035"/>
                        </a:cubicBezTo>
                        <a:cubicBezTo>
                          <a:pt x="198861" y="148908"/>
                          <a:pt x="201824" y="144674"/>
                          <a:pt x="204576" y="140229"/>
                        </a:cubicBezTo>
                        <a:lnTo>
                          <a:pt x="217805" y="118639"/>
                        </a:lnTo>
                        <a:cubicBezTo>
                          <a:pt x="184256" y="84667"/>
                          <a:pt x="148167" y="45191"/>
                          <a:pt x="111019" y="0"/>
                        </a:cubicBezTo>
                        <a:lnTo>
                          <a:pt x="14499" y="161290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0" name="Google Shape;13300;g3acbb144eea_1_6349">
                    <a:extLst>
                      <a:ext uri="{FF2B5EF4-FFF2-40B4-BE49-F238E27FC236}">
                        <a16:creationId xmlns:a16="http://schemas.microsoft.com/office/drawing/2014/main" id="{F1D60F5D-2AFF-4B2B-7808-5FE6B4451F24}"/>
                      </a:ext>
                    </a:extLst>
                  </p:cNvPr>
                  <p:cNvSpPr/>
                  <p:nvPr/>
                </p:nvSpPr>
                <p:spPr>
                  <a:xfrm>
                    <a:off x="1140989" y="5448723"/>
                    <a:ext cx="265112" cy="383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112" h="383010" extrusionOk="0">
                        <a:moveTo>
                          <a:pt x="149437" y="0"/>
                        </a:moveTo>
                        <a:lnTo>
                          <a:pt x="0" y="249766"/>
                        </a:lnTo>
                        <a:cubicBezTo>
                          <a:pt x="36089" y="300354"/>
                          <a:pt x="72496" y="344805"/>
                          <a:pt x="106786" y="383011"/>
                        </a:cubicBezTo>
                        <a:lnTo>
                          <a:pt x="265113" y="123824"/>
                        </a:lnTo>
                        <a:cubicBezTo>
                          <a:pt x="224578" y="84455"/>
                          <a:pt x="185949" y="43074"/>
                          <a:pt x="149437" y="0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1" name="Google Shape;13301;g3acbb144eea_1_6349">
                    <a:extLst>
                      <a:ext uri="{FF2B5EF4-FFF2-40B4-BE49-F238E27FC236}">
                        <a16:creationId xmlns:a16="http://schemas.microsoft.com/office/drawing/2014/main" id="{33B09ACF-5188-4916-957F-B1402EAE1E1D}"/>
                      </a:ext>
                    </a:extLst>
                  </p:cNvPr>
                  <p:cNvSpPr/>
                  <p:nvPr/>
                </p:nvSpPr>
                <p:spPr>
                  <a:xfrm>
                    <a:off x="1944264" y="5120110"/>
                    <a:ext cx="265324" cy="2779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5324" h="277918" extrusionOk="0">
                        <a:moveTo>
                          <a:pt x="99695" y="25188"/>
                        </a:moveTo>
                        <a:cubicBezTo>
                          <a:pt x="84349" y="15769"/>
                          <a:pt x="68686" y="7514"/>
                          <a:pt x="52705" y="0"/>
                        </a:cubicBezTo>
                        <a:cubicBezTo>
                          <a:pt x="23389" y="46143"/>
                          <a:pt x="6773" y="101918"/>
                          <a:pt x="0" y="157798"/>
                        </a:cubicBezTo>
                        <a:cubicBezTo>
                          <a:pt x="1482" y="158644"/>
                          <a:pt x="2963" y="159491"/>
                          <a:pt x="4445" y="160337"/>
                        </a:cubicBezTo>
                        <a:cubicBezTo>
                          <a:pt x="53022" y="190077"/>
                          <a:pt x="90593" y="231034"/>
                          <a:pt x="115782" y="277918"/>
                        </a:cubicBezTo>
                        <a:cubicBezTo>
                          <a:pt x="164042" y="261514"/>
                          <a:pt x="214630" y="252307"/>
                          <a:pt x="265324" y="251672"/>
                        </a:cubicBezTo>
                        <a:cubicBezTo>
                          <a:pt x="238231" y="158221"/>
                          <a:pt x="184573" y="76941"/>
                          <a:pt x="99801" y="25188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2" name="Google Shape;13302;g3acbb144eea_1_6349">
                    <a:extLst>
                      <a:ext uri="{FF2B5EF4-FFF2-40B4-BE49-F238E27FC236}">
                        <a16:creationId xmlns:a16="http://schemas.microsoft.com/office/drawing/2014/main" id="{3CF2A592-C9CB-EEAC-29B5-12AA31FD1663}"/>
                      </a:ext>
                    </a:extLst>
                  </p:cNvPr>
                  <p:cNvSpPr/>
                  <p:nvPr/>
                </p:nvSpPr>
                <p:spPr>
                  <a:xfrm>
                    <a:off x="1451715" y="5078941"/>
                    <a:ext cx="271568" cy="263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1568" h="263101" extrusionOk="0">
                        <a:moveTo>
                          <a:pt x="0" y="132292"/>
                        </a:moveTo>
                        <a:cubicBezTo>
                          <a:pt x="30903" y="177800"/>
                          <a:pt x="64452" y="221403"/>
                          <a:pt x="100330" y="263102"/>
                        </a:cubicBezTo>
                        <a:cubicBezTo>
                          <a:pt x="119803" y="240665"/>
                          <a:pt x="141923" y="221509"/>
                          <a:pt x="166158" y="205952"/>
                        </a:cubicBezTo>
                        <a:cubicBezTo>
                          <a:pt x="174625" y="200448"/>
                          <a:pt x="183303" y="195474"/>
                          <a:pt x="192193" y="190923"/>
                        </a:cubicBezTo>
                        <a:cubicBezTo>
                          <a:pt x="205528" y="184044"/>
                          <a:pt x="219287" y="178118"/>
                          <a:pt x="233468" y="173249"/>
                        </a:cubicBezTo>
                        <a:cubicBezTo>
                          <a:pt x="237913" y="171768"/>
                          <a:pt x="242358" y="170286"/>
                          <a:pt x="246803" y="169016"/>
                        </a:cubicBezTo>
                        <a:cubicBezTo>
                          <a:pt x="247968" y="111972"/>
                          <a:pt x="256011" y="54822"/>
                          <a:pt x="271568" y="0"/>
                        </a:cubicBezTo>
                        <a:cubicBezTo>
                          <a:pt x="170921" y="14182"/>
                          <a:pt x="75248" y="59478"/>
                          <a:pt x="212" y="132292"/>
                        </a:cubicBez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3" name="Google Shape;13303;g3acbb144eea_1_6349">
                    <a:extLst>
                      <a:ext uri="{FF2B5EF4-FFF2-40B4-BE49-F238E27FC236}">
                        <a16:creationId xmlns:a16="http://schemas.microsoft.com/office/drawing/2014/main" id="{6B61595D-D237-4051-F3B3-4E55C6666D3C}"/>
                      </a:ext>
                    </a:extLst>
                  </p:cNvPr>
                  <p:cNvSpPr/>
                  <p:nvPr/>
                </p:nvSpPr>
                <p:spPr>
                  <a:xfrm>
                    <a:off x="856826" y="5950902"/>
                    <a:ext cx="243205" cy="3514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3205" h="351472" extrusionOk="0">
                        <a:moveTo>
                          <a:pt x="0" y="222674"/>
                        </a:moveTo>
                        <a:cubicBezTo>
                          <a:pt x="35137" y="271463"/>
                          <a:pt x="70379" y="314431"/>
                          <a:pt x="103611" y="351473"/>
                        </a:cubicBezTo>
                        <a:lnTo>
                          <a:pt x="243205" y="122767"/>
                        </a:lnTo>
                        <a:cubicBezTo>
                          <a:pt x="208703" y="87736"/>
                          <a:pt x="171344" y="46779"/>
                          <a:pt x="133138" y="0"/>
                        </a:cubicBezTo>
                        <a:lnTo>
                          <a:pt x="0" y="222568"/>
                        </a:lnTo>
                        <a:close/>
                      </a:path>
                    </a:pathLst>
                  </a:custGeom>
                  <a:solidFill>
                    <a:srgbClr val="F7F0EF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4" name="Google Shape;13304;g3acbb144eea_1_6349">
                    <a:extLst>
                      <a:ext uri="{FF2B5EF4-FFF2-40B4-BE49-F238E27FC236}">
                        <a16:creationId xmlns:a16="http://schemas.microsoft.com/office/drawing/2014/main" id="{146B7E92-A26E-2C50-EFFA-FB3E64621184}"/>
                      </a:ext>
                    </a:extLst>
                  </p:cNvPr>
                  <p:cNvSpPr/>
                  <p:nvPr/>
                </p:nvSpPr>
                <p:spPr>
                  <a:xfrm>
                    <a:off x="705908" y="6173576"/>
                    <a:ext cx="254529" cy="3707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4529" h="370733" extrusionOk="0">
                        <a:moveTo>
                          <a:pt x="0" y="252095"/>
                        </a:moveTo>
                        <a:cubicBezTo>
                          <a:pt x="37042" y="297180"/>
                          <a:pt x="73237" y="336656"/>
                          <a:pt x="106786" y="370734"/>
                        </a:cubicBezTo>
                        <a:lnTo>
                          <a:pt x="254529" y="128799"/>
                        </a:lnTo>
                        <a:cubicBezTo>
                          <a:pt x="221192" y="91757"/>
                          <a:pt x="185949" y="48789"/>
                          <a:pt x="150918" y="0"/>
                        </a:cubicBezTo>
                        <a:lnTo>
                          <a:pt x="106" y="252095"/>
                        </a:ln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5" name="Google Shape;13305;g3acbb144eea_1_6349">
                    <a:extLst>
                      <a:ext uri="{FF2B5EF4-FFF2-40B4-BE49-F238E27FC236}">
                        <a16:creationId xmlns:a16="http://schemas.microsoft.com/office/drawing/2014/main" id="{DE9038DE-DA2D-6A05-4169-2AF44D9DC3D9}"/>
                      </a:ext>
                    </a:extLst>
                  </p:cNvPr>
                  <p:cNvSpPr/>
                  <p:nvPr/>
                </p:nvSpPr>
                <p:spPr>
                  <a:xfrm>
                    <a:off x="989965" y="5698490"/>
                    <a:ext cx="257810" cy="3751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810" h="375179" extrusionOk="0">
                        <a:moveTo>
                          <a:pt x="151024" y="0"/>
                        </a:moveTo>
                        <a:lnTo>
                          <a:pt x="0" y="252412"/>
                        </a:lnTo>
                        <a:cubicBezTo>
                          <a:pt x="38206" y="299191"/>
                          <a:pt x="75565" y="340149"/>
                          <a:pt x="110067" y="375179"/>
                        </a:cubicBezTo>
                        <a:lnTo>
                          <a:pt x="170498" y="276331"/>
                        </a:lnTo>
                        <a:lnTo>
                          <a:pt x="257810" y="133244"/>
                        </a:lnTo>
                        <a:cubicBezTo>
                          <a:pt x="223520" y="95038"/>
                          <a:pt x="187113" y="50588"/>
                          <a:pt x="151024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6" name="Google Shape;13306;g3acbb144eea_1_6349">
                    <a:extLst>
                      <a:ext uri="{FF2B5EF4-FFF2-40B4-BE49-F238E27FC236}">
                        <a16:creationId xmlns:a16="http://schemas.microsoft.com/office/drawing/2014/main" id="{A7D15D87-3129-C9F4-0B57-2F401568206D}"/>
                      </a:ext>
                    </a:extLst>
                  </p:cNvPr>
                  <p:cNvSpPr/>
                  <p:nvPr/>
                </p:nvSpPr>
                <p:spPr>
                  <a:xfrm>
                    <a:off x="1290425" y="5211233"/>
                    <a:ext cx="261514" cy="361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514" h="361314" extrusionOk="0">
                        <a:moveTo>
                          <a:pt x="84878" y="95673"/>
                        </a:moveTo>
                        <a:lnTo>
                          <a:pt x="0" y="237490"/>
                        </a:lnTo>
                        <a:cubicBezTo>
                          <a:pt x="36512" y="280564"/>
                          <a:pt x="75142" y="321945"/>
                          <a:pt x="115676" y="361315"/>
                        </a:cubicBezTo>
                        <a:lnTo>
                          <a:pt x="230928" y="172509"/>
                        </a:lnTo>
                        <a:cubicBezTo>
                          <a:pt x="240030" y="157480"/>
                          <a:pt x="250402" y="143616"/>
                          <a:pt x="261514" y="130810"/>
                        </a:cubicBezTo>
                        <a:cubicBezTo>
                          <a:pt x="225742" y="89217"/>
                          <a:pt x="192193" y="45509"/>
                          <a:pt x="161184" y="0"/>
                        </a:cubicBezTo>
                        <a:cubicBezTo>
                          <a:pt x="132398" y="27940"/>
                          <a:pt x="106574" y="59902"/>
                          <a:pt x="84773" y="95673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7" name="Google Shape;13307;g3acbb144eea_1_6349">
                    <a:extLst>
                      <a:ext uri="{FF2B5EF4-FFF2-40B4-BE49-F238E27FC236}">
                        <a16:creationId xmlns:a16="http://schemas.microsoft.com/office/drawing/2014/main" id="{F90B9606-8646-A39D-7401-2267AF0B3379}"/>
                      </a:ext>
                    </a:extLst>
                  </p:cNvPr>
                  <p:cNvSpPr/>
                  <p:nvPr/>
                </p:nvSpPr>
                <p:spPr>
                  <a:xfrm>
                    <a:off x="1698307" y="5074181"/>
                    <a:ext cx="298767" cy="2037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767" h="203726" extrusionOk="0">
                        <a:moveTo>
                          <a:pt x="298662" y="45929"/>
                        </a:moveTo>
                        <a:cubicBezTo>
                          <a:pt x="211032" y="4760"/>
                          <a:pt x="115887" y="-8046"/>
                          <a:pt x="24765" y="4760"/>
                        </a:cubicBezTo>
                        <a:cubicBezTo>
                          <a:pt x="9207" y="59582"/>
                          <a:pt x="1164" y="116732"/>
                          <a:pt x="0" y="173776"/>
                        </a:cubicBezTo>
                        <a:cubicBezTo>
                          <a:pt x="317" y="173776"/>
                          <a:pt x="635" y="173564"/>
                          <a:pt x="952" y="173458"/>
                        </a:cubicBezTo>
                        <a:cubicBezTo>
                          <a:pt x="15240" y="169225"/>
                          <a:pt x="29845" y="166050"/>
                          <a:pt x="44662" y="163933"/>
                        </a:cubicBezTo>
                        <a:cubicBezTo>
                          <a:pt x="49636" y="163193"/>
                          <a:pt x="54504" y="162663"/>
                          <a:pt x="59478" y="162134"/>
                        </a:cubicBezTo>
                        <a:cubicBezTo>
                          <a:pt x="69427" y="161182"/>
                          <a:pt x="79375" y="160759"/>
                          <a:pt x="89429" y="160759"/>
                        </a:cubicBezTo>
                        <a:cubicBezTo>
                          <a:pt x="99483" y="160759"/>
                          <a:pt x="109432" y="161288"/>
                          <a:pt x="119486" y="162240"/>
                        </a:cubicBezTo>
                        <a:cubicBezTo>
                          <a:pt x="124460" y="162769"/>
                          <a:pt x="129540" y="163404"/>
                          <a:pt x="134514" y="164145"/>
                        </a:cubicBezTo>
                        <a:cubicBezTo>
                          <a:pt x="144462" y="165627"/>
                          <a:pt x="154411" y="167638"/>
                          <a:pt x="164359" y="170072"/>
                        </a:cubicBezTo>
                        <a:cubicBezTo>
                          <a:pt x="192405" y="177163"/>
                          <a:pt x="219922" y="188275"/>
                          <a:pt x="246063" y="203727"/>
                        </a:cubicBezTo>
                        <a:cubicBezTo>
                          <a:pt x="252836" y="147847"/>
                          <a:pt x="269452" y="92072"/>
                          <a:pt x="298767" y="45929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308" name="Google Shape;13308;g3acbb144eea_1_6349">
                    <a:extLst>
                      <a:ext uri="{FF2B5EF4-FFF2-40B4-BE49-F238E27FC236}">
                        <a16:creationId xmlns:a16="http://schemas.microsoft.com/office/drawing/2014/main" id="{E555755A-CA12-05B4-8840-F7B048F6747B}"/>
                      </a:ext>
                    </a:extLst>
                  </p:cNvPr>
                  <p:cNvSpPr/>
                  <p:nvPr/>
                </p:nvSpPr>
                <p:spPr>
                  <a:xfrm>
                    <a:off x="2059939" y="5371782"/>
                    <a:ext cx="170653" cy="242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0653" h="242146" extrusionOk="0">
                        <a:moveTo>
                          <a:pt x="149543" y="0"/>
                        </a:moveTo>
                        <a:cubicBezTo>
                          <a:pt x="98848" y="635"/>
                          <a:pt x="48260" y="9842"/>
                          <a:pt x="0" y="26246"/>
                        </a:cubicBezTo>
                        <a:cubicBezTo>
                          <a:pt x="35243" y="91651"/>
                          <a:pt x="46355" y="168486"/>
                          <a:pt x="29845" y="242147"/>
                        </a:cubicBezTo>
                        <a:cubicBezTo>
                          <a:pt x="76835" y="224578"/>
                          <a:pt x="122661" y="220345"/>
                          <a:pt x="166370" y="229764"/>
                        </a:cubicBezTo>
                        <a:cubicBezTo>
                          <a:pt x="175366" y="151236"/>
                          <a:pt x="170392" y="72072"/>
                          <a:pt x="149543" y="0"/>
                        </a:cubicBezTo>
                        <a:close/>
                      </a:path>
                    </a:pathLst>
                  </a:custGeom>
                  <a:solidFill>
                    <a:srgbClr val="CC3121"/>
                  </a:solidFill>
                  <a:ln>
                    <a:noFill/>
                  </a:ln>
                </p:spPr>
                <p:txBody>
                  <a:bodyPr spcFirstLastPara="1" wrap="square" lIns="81325" tIns="40675" rIns="81325" bIns="40675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601"/>
                      <a:buFont typeface="Arial"/>
                      <a:buNone/>
                    </a:pPr>
                    <a:endParaRPr sz="1601" b="0" i="0" u="none" strike="noStrike" cap="none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3309" name="Google Shape;13309;g3acbb144eea_1_6349">
                <a:extLst>
                  <a:ext uri="{FF2B5EF4-FFF2-40B4-BE49-F238E27FC236}">
                    <a16:creationId xmlns:a16="http://schemas.microsoft.com/office/drawing/2014/main" id="{140DDDB2-F9FD-2F8B-9FE1-27A4E1B3BA15}"/>
                  </a:ext>
                </a:extLst>
              </p:cNvPr>
              <p:cNvGrpSpPr/>
              <p:nvPr/>
            </p:nvGrpSpPr>
            <p:grpSpPr>
              <a:xfrm>
                <a:off x="1020779" y="3804602"/>
                <a:ext cx="1935181" cy="1669414"/>
                <a:chOff x="1020779" y="3804602"/>
                <a:chExt cx="1935181" cy="1669414"/>
              </a:xfrm>
            </p:grpSpPr>
            <p:sp>
              <p:nvSpPr>
                <p:cNvPr id="13310" name="Google Shape;13310;g3acbb144eea_1_6349">
                  <a:extLst>
                    <a:ext uri="{FF2B5EF4-FFF2-40B4-BE49-F238E27FC236}">
                      <a16:creationId xmlns:a16="http://schemas.microsoft.com/office/drawing/2014/main" id="{151D19FF-78A1-F295-6498-CDCE86FACFF1}"/>
                    </a:ext>
                  </a:extLst>
                </p:cNvPr>
                <p:cNvSpPr/>
                <p:nvPr/>
              </p:nvSpPr>
              <p:spPr>
                <a:xfrm>
                  <a:off x="1397211" y="4735618"/>
                  <a:ext cx="3704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9948" extrusionOk="0">
                      <a:moveTo>
                        <a:pt x="0" y="9948"/>
                      </a:moveTo>
                      <a:cubicBezTo>
                        <a:pt x="1376" y="6668"/>
                        <a:pt x="2540" y="3387"/>
                        <a:pt x="3704" y="0"/>
                      </a:cubicBezTo>
                      <a:cubicBezTo>
                        <a:pt x="3387" y="1058"/>
                        <a:pt x="2963" y="2011"/>
                        <a:pt x="2646" y="3069"/>
                      </a:cubicBezTo>
                      <a:cubicBezTo>
                        <a:pt x="1799" y="5398"/>
                        <a:pt x="952" y="7620"/>
                        <a:pt x="0" y="9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1" name="Google Shape;13311;g3acbb144eea_1_6349">
                  <a:extLst>
                    <a:ext uri="{FF2B5EF4-FFF2-40B4-BE49-F238E27FC236}">
                      <a16:creationId xmlns:a16="http://schemas.microsoft.com/office/drawing/2014/main" id="{B5DF55AC-8297-BC9C-5D9B-6471561A5BDC}"/>
                    </a:ext>
                  </a:extLst>
                </p:cNvPr>
                <p:cNvSpPr/>
                <p:nvPr/>
              </p:nvSpPr>
              <p:spPr>
                <a:xfrm>
                  <a:off x="1389909" y="4752022"/>
                  <a:ext cx="4339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8466" extrusionOk="0">
                      <a:moveTo>
                        <a:pt x="0" y="8467"/>
                      </a:moveTo>
                      <a:cubicBezTo>
                        <a:pt x="1587" y="5715"/>
                        <a:pt x="2963" y="2857"/>
                        <a:pt x="4339" y="0"/>
                      </a:cubicBezTo>
                      <a:cubicBezTo>
                        <a:pt x="3281" y="2222"/>
                        <a:pt x="2222" y="4445"/>
                        <a:pt x="1058" y="6668"/>
                      </a:cubicBezTo>
                      <a:cubicBezTo>
                        <a:pt x="741" y="7303"/>
                        <a:pt x="317" y="7832"/>
                        <a:pt x="0" y="84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2" name="Google Shape;13312;g3acbb144eea_1_6349">
                  <a:extLst>
                    <a:ext uri="{FF2B5EF4-FFF2-40B4-BE49-F238E27FC236}">
                      <a16:creationId xmlns:a16="http://schemas.microsoft.com/office/drawing/2014/main" id="{17072FE0-A946-A91A-714D-C734D1D860D7}"/>
                    </a:ext>
                  </a:extLst>
                </p:cNvPr>
                <p:cNvSpPr/>
                <p:nvPr/>
              </p:nvSpPr>
              <p:spPr>
                <a:xfrm>
                  <a:off x="1339215" y="4497916"/>
                  <a:ext cx="2857" cy="11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" h="11535" extrusionOk="0">
                      <a:moveTo>
                        <a:pt x="2857" y="11536"/>
                      </a:moveTo>
                      <a:cubicBezTo>
                        <a:pt x="1799" y="7726"/>
                        <a:pt x="952" y="3916"/>
                        <a:pt x="0" y="0"/>
                      </a:cubicBezTo>
                      <a:cubicBezTo>
                        <a:pt x="741" y="2857"/>
                        <a:pt x="1164" y="5715"/>
                        <a:pt x="1905" y="8572"/>
                      </a:cubicBezTo>
                      <a:cubicBezTo>
                        <a:pt x="2117" y="9525"/>
                        <a:pt x="2540" y="10477"/>
                        <a:pt x="2857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3" name="Google Shape;13313;g3acbb144eea_1_6349">
                  <a:extLst>
                    <a:ext uri="{FF2B5EF4-FFF2-40B4-BE49-F238E27FC236}">
                      <a16:creationId xmlns:a16="http://schemas.microsoft.com/office/drawing/2014/main" id="{C990B596-718D-00B0-D989-498EE11F2745}"/>
                    </a:ext>
                  </a:extLst>
                </p:cNvPr>
                <p:cNvSpPr/>
                <p:nvPr/>
              </p:nvSpPr>
              <p:spPr>
                <a:xfrm>
                  <a:off x="1062566" y="4173749"/>
                  <a:ext cx="11324" cy="27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27410" extrusionOk="0">
                      <a:moveTo>
                        <a:pt x="0" y="27411"/>
                      </a:moveTo>
                      <a:cubicBezTo>
                        <a:pt x="3493" y="18203"/>
                        <a:pt x="7302" y="9102"/>
                        <a:pt x="11324" y="0"/>
                      </a:cubicBezTo>
                      <a:cubicBezTo>
                        <a:pt x="7302" y="8996"/>
                        <a:pt x="3598" y="18203"/>
                        <a:pt x="0" y="27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4" name="Google Shape;13314;g3acbb144eea_1_6349">
                  <a:extLst>
                    <a:ext uri="{FF2B5EF4-FFF2-40B4-BE49-F238E27FC236}">
                      <a16:creationId xmlns:a16="http://schemas.microsoft.com/office/drawing/2014/main" id="{FD82274B-BF20-8959-6A76-A2118420A4A9}"/>
                    </a:ext>
                  </a:extLst>
                </p:cNvPr>
                <p:cNvSpPr/>
                <p:nvPr/>
              </p:nvSpPr>
              <p:spPr>
                <a:xfrm>
                  <a:off x="1341331" y="4797954"/>
                  <a:ext cx="19155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5" h="15451" extrusionOk="0">
                      <a:moveTo>
                        <a:pt x="12277" y="6350"/>
                      </a:moveTo>
                      <a:cubicBezTo>
                        <a:pt x="12277" y="6350"/>
                        <a:pt x="11959" y="6138"/>
                        <a:pt x="11748" y="6033"/>
                      </a:cubicBezTo>
                      <a:cubicBezTo>
                        <a:pt x="7938" y="9313"/>
                        <a:pt x="4233" y="12594"/>
                        <a:pt x="0" y="15452"/>
                      </a:cubicBezTo>
                      <a:cubicBezTo>
                        <a:pt x="6985" y="10795"/>
                        <a:pt x="13229" y="5503"/>
                        <a:pt x="19156" y="0"/>
                      </a:cubicBezTo>
                      <a:cubicBezTo>
                        <a:pt x="18944" y="212"/>
                        <a:pt x="18732" y="423"/>
                        <a:pt x="18521" y="529"/>
                      </a:cubicBezTo>
                      <a:cubicBezTo>
                        <a:pt x="16404" y="2434"/>
                        <a:pt x="14393" y="4445"/>
                        <a:pt x="12277" y="62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5" name="Google Shape;13315;g3acbb144eea_1_6349">
                  <a:extLst>
                    <a:ext uri="{FF2B5EF4-FFF2-40B4-BE49-F238E27FC236}">
                      <a16:creationId xmlns:a16="http://schemas.microsoft.com/office/drawing/2014/main" id="{39114F0F-7AD4-C345-2EE1-93BE58204E67}"/>
                    </a:ext>
                  </a:extLst>
                </p:cNvPr>
                <p:cNvSpPr/>
                <p:nvPr/>
              </p:nvSpPr>
              <p:spPr>
                <a:xfrm>
                  <a:off x="1405572" y="4711065"/>
                  <a:ext cx="169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8149" extrusionOk="0">
                      <a:moveTo>
                        <a:pt x="106" y="8149"/>
                      </a:moveTo>
                      <a:cubicBezTo>
                        <a:pt x="741" y="5397"/>
                        <a:pt x="1270" y="2751"/>
                        <a:pt x="1693" y="0"/>
                      </a:cubicBezTo>
                      <a:cubicBezTo>
                        <a:pt x="1270" y="2328"/>
                        <a:pt x="847" y="4656"/>
                        <a:pt x="317" y="6985"/>
                      </a:cubicBezTo>
                      <a:cubicBezTo>
                        <a:pt x="317" y="7408"/>
                        <a:pt x="106" y="7726"/>
                        <a:pt x="0" y="81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6" name="Google Shape;13316;g3acbb144eea_1_6349">
                  <a:extLst>
                    <a:ext uri="{FF2B5EF4-FFF2-40B4-BE49-F238E27FC236}">
                      <a16:creationId xmlns:a16="http://schemas.microsoft.com/office/drawing/2014/main" id="{8B01E602-EF0E-5EF8-B265-C1ED3767B81A}"/>
                    </a:ext>
                  </a:extLst>
                </p:cNvPr>
                <p:cNvSpPr/>
                <p:nvPr/>
              </p:nvSpPr>
              <p:spPr>
                <a:xfrm>
                  <a:off x="1073996" y="4146655"/>
                  <a:ext cx="12699" cy="26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9" h="26881" extrusionOk="0">
                      <a:moveTo>
                        <a:pt x="0" y="26882"/>
                      </a:moveTo>
                      <a:cubicBezTo>
                        <a:pt x="4022" y="17780"/>
                        <a:pt x="8255" y="8890"/>
                        <a:pt x="12700" y="0"/>
                      </a:cubicBezTo>
                      <a:cubicBezTo>
                        <a:pt x="8255" y="8890"/>
                        <a:pt x="4022" y="17886"/>
                        <a:pt x="0" y="26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7" name="Google Shape;13317;g3acbb144eea_1_6349">
                  <a:extLst>
                    <a:ext uri="{FF2B5EF4-FFF2-40B4-BE49-F238E27FC236}">
                      <a16:creationId xmlns:a16="http://schemas.microsoft.com/office/drawing/2014/main" id="{413E3BDD-58FF-1DC4-560D-7989015480BC}"/>
                    </a:ext>
                  </a:extLst>
                </p:cNvPr>
                <p:cNvSpPr/>
                <p:nvPr/>
              </p:nvSpPr>
              <p:spPr>
                <a:xfrm>
                  <a:off x="2155507" y="4078075"/>
                  <a:ext cx="129540" cy="192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0" h="192299" extrusionOk="0">
                      <a:moveTo>
                        <a:pt x="129540" y="192299"/>
                      </a:moveTo>
                      <a:lnTo>
                        <a:pt x="0" y="0"/>
                      </a:lnTo>
                      <a:lnTo>
                        <a:pt x="67204" y="99695"/>
                      </a:lnTo>
                      <a:lnTo>
                        <a:pt x="129540" y="19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8" name="Google Shape;13318;g3acbb144eea_1_6349">
                  <a:extLst>
                    <a:ext uri="{FF2B5EF4-FFF2-40B4-BE49-F238E27FC236}">
                      <a16:creationId xmlns:a16="http://schemas.microsoft.com/office/drawing/2014/main" id="{0768EA84-BC53-238D-81BA-56B86FD661D3}"/>
                    </a:ext>
                  </a:extLst>
                </p:cNvPr>
                <p:cNvSpPr/>
                <p:nvPr/>
              </p:nvSpPr>
              <p:spPr>
                <a:xfrm>
                  <a:off x="1100772" y="3910330"/>
                  <a:ext cx="193463" cy="209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463" h="209761" extrusionOk="0">
                      <a:moveTo>
                        <a:pt x="184362" y="6456"/>
                      </a:moveTo>
                      <a:cubicBezTo>
                        <a:pt x="187431" y="4339"/>
                        <a:pt x="190394" y="2011"/>
                        <a:pt x="193463" y="0"/>
                      </a:cubicBezTo>
                      <a:cubicBezTo>
                        <a:pt x="110702" y="55774"/>
                        <a:pt x="45826" y="128164"/>
                        <a:pt x="0" y="209761"/>
                      </a:cubicBezTo>
                      <a:cubicBezTo>
                        <a:pt x="44132" y="131233"/>
                        <a:pt x="106045" y="61277"/>
                        <a:pt x="184362" y="6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19" name="Google Shape;13319;g3acbb144eea_1_6349">
                  <a:extLst>
                    <a:ext uri="{FF2B5EF4-FFF2-40B4-BE49-F238E27FC236}">
                      <a16:creationId xmlns:a16="http://schemas.microsoft.com/office/drawing/2014/main" id="{64AA3EC5-8B88-9F27-9F4D-01CFDA13206D}"/>
                    </a:ext>
                  </a:extLst>
                </p:cNvPr>
                <p:cNvSpPr/>
                <p:nvPr/>
              </p:nvSpPr>
              <p:spPr>
                <a:xfrm>
                  <a:off x="2011785" y="3927580"/>
                  <a:ext cx="52387" cy="43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87" h="43709" extrusionOk="0">
                      <a:moveTo>
                        <a:pt x="52387" y="43709"/>
                      </a:moveTo>
                      <a:cubicBezTo>
                        <a:pt x="35666" y="28046"/>
                        <a:pt x="18203" y="13441"/>
                        <a:pt x="0" y="0"/>
                      </a:cubicBezTo>
                      <a:cubicBezTo>
                        <a:pt x="7091" y="5292"/>
                        <a:pt x="14182" y="10689"/>
                        <a:pt x="21061" y="16298"/>
                      </a:cubicBezTo>
                      <a:cubicBezTo>
                        <a:pt x="31750" y="24977"/>
                        <a:pt x="42228" y="34184"/>
                        <a:pt x="52387" y="437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0" name="Google Shape;13320;g3acbb144eea_1_6349">
                  <a:extLst>
                    <a:ext uri="{FF2B5EF4-FFF2-40B4-BE49-F238E27FC236}">
                      <a16:creationId xmlns:a16="http://schemas.microsoft.com/office/drawing/2014/main" id="{26A03C4E-0DDD-6B8D-2A30-C634C3D365F2}"/>
                    </a:ext>
                  </a:extLst>
                </p:cNvPr>
                <p:cNvSpPr/>
                <p:nvPr/>
              </p:nvSpPr>
              <p:spPr>
                <a:xfrm>
                  <a:off x="1020826" y="4353454"/>
                  <a:ext cx="4169" cy="1126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9" h="112606" extrusionOk="0">
                      <a:moveTo>
                        <a:pt x="4170" y="0"/>
                      </a:moveTo>
                      <a:cubicBezTo>
                        <a:pt x="-169" y="37253"/>
                        <a:pt x="-1122" y="74930"/>
                        <a:pt x="1312" y="112607"/>
                      </a:cubicBezTo>
                      <a:cubicBezTo>
                        <a:pt x="-1122" y="74930"/>
                        <a:pt x="-169" y="37253"/>
                        <a:pt x="41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1" name="Google Shape;13321;g3acbb144eea_1_6349">
                  <a:extLst>
                    <a:ext uri="{FF2B5EF4-FFF2-40B4-BE49-F238E27FC236}">
                      <a16:creationId xmlns:a16="http://schemas.microsoft.com/office/drawing/2014/main" id="{BF6BC9EF-37D1-5DC2-CF3A-51CACAC33DE2}"/>
                    </a:ext>
                  </a:extLst>
                </p:cNvPr>
                <p:cNvSpPr/>
                <p:nvPr/>
              </p:nvSpPr>
              <p:spPr>
                <a:xfrm>
                  <a:off x="1086696" y="4120197"/>
                  <a:ext cx="13969" cy="263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9" h="26352" extrusionOk="0">
                      <a:moveTo>
                        <a:pt x="0" y="26352"/>
                      </a:moveTo>
                      <a:cubicBezTo>
                        <a:pt x="4445" y="17462"/>
                        <a:pt x="9102" y="8678"/>
                        <a:pt x="13970" y="0"/>
                      </a:cubicBezTo>
                      <a:cubicBezTo>
                        <a:pt x="9102" y="8678"/>
                        <a:pt x="4445" y="17462"/>
                        <a:pt x="0" y="263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2" name="Google Shape;13322;g3acbb144eea_1_6349">
                  <a:extLst>
                    <a:ext uri="{FF2B5EF4-FFF2-40B4-BE49-F238E27FC236}">
                      <a16:creationId xmlns:a16="http://schemas.microsoft.com/office/drawing/2014/main" id="{203BEA2D-10C3-877D-AF0C-6F96779E8E1E}"/>
                    </a:ext>
                  </a:extLst>
                </p:cNvPr>
                <p:cNvSpPr/>
                <p:nvPr/>
              </p:nvSpPr>
              <p:spPr>
                <a:xfrm>
                  <a:off x="1052512" y="4201371"/>
                  <a:ext cx="9948" cy="278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27833" extrusionOk="0">
                      <a:moveTo>
                        <a:pt x="0" y="27834"/>
                      </a:moveTo>
                      <a:cubicBezTo>
                        <a:pt x="3069" y="18521"/>
                        <a:pt x="6456" y="9207"/>
                        <a:pt x="9948" y="0"/>
                      </a:cubicBezTo>
                      <a:cubicBezTo>
                        <a:pt x="6456" y="9207"/>
                        <a:pt x="3069" y="18415"/>
                        <a:pt x="0" y="27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3" name="Google Shape;13323;g3acbb144eea_1_6349">
                  <a:extLst>
                    <a:ext uri="{FF2B5EF4-FFF2-40B4-BE49-F238E27FC236}">
                      <a16:creationId xmlns:a16="http://schemas.microsoft.com/office/drawing/2014/main" id="{8E18FC99-E41D-1689-CC4A-04C6AA7DA9A3}"/>
                    </a:ext>
                  </a:extLst>
                </p:cNvPr>
                <p:cNvSpPr/>
                <p:nvPr/>
              </p:nvSpPr>
              <p:spPr>
                <a:xfrm>
                  <a:off x="1294235" y="3889586"/>
                  <a:ext cx="33020" cy="20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0" h="20637" extrusionOk="0">
                      <a:moveTo>
                        <a:pt x="0" y="20638"/>
                      </a:moveTo>
                      <a:cubicBezTo>
                        <a:pt x="10795" y="13335"/>
                        <a:pt x="21907" y="6562"/>
                        <a:pt x="33020" y="0"/>
                      </a:cubicBezTo>
                      <a:cubicBezTo>
                        <a:pt x="21907" y="6562"/>
                        <a:pt x="10901" y="13335"/>
                        <a:pt x="0" y="2063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4" name="Google Shape;13324;g3acbb144eea_1_6349">
                  <a:extLst>
                    <a:ext uri="{FF2B5EF4-FFF2-40B4-BE49-F238E27FC236}">
                      <a16:creationId xmlns:a16="http://schemas.microsoft.com/office/drawing/2014/main" id="{F496BF46-DDBA-ED9A-5C3C-B085987A61F0}"/>
                    </a:ext>
                  </a:extLst>
                </p:cNvPr>
                <p:cNvSpPr/>
                <p:nvPr/>
              </p:nvSpPr>
              <p:spPr>
                <a:xfrm>
                  <a:off x="1357947" y="4286990"/>
                  <a:ext cx="4656" cy="10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10265" extrusionOk="0">
                      <a:moveTo>
                        <a:pt x="0" y="10266"/>
                      </a:moveTo>
                      <a:cubicBezTo>
                        <a:pt x="1588" y="6879"/>
                        <a:pt x="3069" y="3387"/>
                        <a:pt x="4657" y="0"/>
                      </a:cubicBezTo>
                      <a:cubicBezTo>
                        <a:pt x="4233" y="847"/>
                        <a:pt x="3704" y="1587"/>
                        <a:pt x="3281" y="2434"/>
                      </a:cubicBezTo>
                      <a:cubicBezTo>
                        <a:pt x="2011" y="4974"/>
                        <a:pt x="1164" y="7620"/>
                        <a:pt x="0" y="101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5" name="Google Shape;13325;g3acbb144eea_1_6349">
                  <a:extLst>
                    <a:ext uri="{FF2B5EF4-FFF2-40B4-BE49-F238E27FC236}">
                      <a16:creationId xmlns:a16="http://schemas.microsoft.com/office/drawing/2014/main" id="{4DDBDC6D-4175-09E8-877F-CC4D2BDE551E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31538" cy="78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8" h="78740" extrusionOk="0">
                      <a:moveTo>
                        <a:pt x="31538" y="78740"/>
                      </a:moveTo>
                      <a:cubicBezTo>
                        <a:pt x="19156" y="53023"/>
                        <a:pt x="8572" y="26670"/>
                        <a:pt x="0" y="0"/>
                      </a:cubicBezTo>
                      <a:cubicBezTo>
                        <a:pt x="8678" y="26670"/>
                        <a:pt x="19050" y="53023"/>
                        <a:pt x="31538" y="787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6" name="Google Shape;13326;g3acbb144eea_1_6349">
                  <a:extLst>
                    <a:ext uri="{FF2B5EF4-FFF2-40B4-BE49-F238E27FC236}">
                      <a16:creationId xmlns:a16="http://schemas.microsoft.com/office/drawing/2014/main" id="{D4C1395A-7FA2-6629-ED99-EE0DB2285FC0}"/>
                    </a:ext>
                  </a:extLst>
                </p:cNvPr>
                <p:cNvSpPr/>
                <p:nvPr/>
              </p:nvSpPr>
              <p:spPr>
                <a:xfrm>
                  <a:off x="1105217" y="4737417"/>
                  <a:ext cx="21166" cy="34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6" h="34078" extrusionOk="0">
                      <a:moveTo>
                        <a:pt x="21167" y="34078"/>
                      </a:moveTo>
                      <a:cubicBezTo>
                        <a:pt x="13653" y="22860"/>
                        <a:pt x="6667" y="11536"/>
                        <a:pt x="0" y="0"/>
                      </a:cubicBezTo>
                      <a:cubicBezTo>
                        <a:pt x="6667" y="11430"/>
                        <a:pt x="13653" y="22860"/>
                        <a:pt x="21167" y="340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7" name="Google Shape;13327;g3acbb144eea_1_6349">
                  <a:extLst>
                    <a:ext uri="{FF2B5EF4-FFF2-40B4-BE49-F238E27FC236}">
                      <a16:creationId xmlns:a16="http://schemas.microsoft.com/office/drawing/2014/main" id="{23D9518E-082D-3094-F4DD-4611FFBA868F}"/>
                    </a:ext>
                  </a:extLst>
                </p:cNvPr>
                <p:cNvSpPr/>
                <p:nvPr/>
              </p:nvSpPr>
              <p:spPr>
                <a:xfrm>
                  <a:off x="1403032" y="4217881"/>
                  <a:ext cx="645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302" extrusionOk="0">
                      <a:moveTo>
                        <a:pt x="0" y="7303"/>
                      </a:moveTo>
                      <a:cubicBezTo>
                        <a:pt x="2117" y="4868"/>
                        <a:pt x="4339" y="2434"/>
                        <a:pt x="6456" y="0"/>
                      </a:cubicBezTo>
                      <a:cubicBezTo>
                        <a:pt x="5080" y="1481"/>
                        <a:pt x="3492" y="2857"/>
                        <a:pt x="2222" y="4339"/>
                      </a:cubicBezTo>
                      <a:cubicBezTo>
                        <a:pt x="1376" y="5292"/>
                        <a:pt x="847" y="6350"/>
                        <a:pt x="0" y="730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8" name="Google Shape;13328;g3acbb144eea_1_6349">
                  <a:extLst>
                    <a:ext uri="{FF2B5EF4-FFF2-40B4-BE49-F238E27FC236}">
                      <a16:creationId xmlns:a16="http://schemas.microsoft.com/office/drawing/2014/main" id="{86509BCC-AFF0-E945-550E-46211AD238A4}"/>
                    </a:ext>
                  </a:extLst>
                </p:cNvPr>
                <p:cNvSpPr/>
                <p:nvPr/>
              </p:nvSpPr>
              <p:spPr>
                <a:xfrm>
                  <a:off x="1083733" y="4697412"/>
                  <a:ext cx="16827" cy="3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7" h="31961" extrusionOk="0">
                      <a:moveTo>
                        <a:pt x="16827" y="31962"/>
                      </a:moveTo>
                      <a:cubicBezTo>
                        <a:pt x="10901" y="21378"/>
                        <a:pt x="5186" y="10795"/>
                        <a:pt x="0" y="0"/>
                      </a:cubicBezTo>
                      <a:cubicBezTo>
                        <a:pt x="5292" y="10795"/>
                        <a:pt x="10901" y="21378"/>
                        <a:pt x="16827" y="319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29" name="Google Shape;13329;g3acbb144eea_1_6349">
                  <a:extLst>
                    <a:ext uri="{FF2B5EF4-FFF2-40B4-BE49-F238E27FC236}">
                      <a16:creationId xmlns:a16="http://schemas.microsoft.com/office/drawing/2014/main" id="{63E18643-F3B9-0137-CE58-DEF4E9415EFB}"/>
                    </a:ext>
                  </a:extLst>
                </p:cNvPr>
                <p:cNvSpPr/>
                <p:nvPr/>
              </p:nvSpPr>
              <p:spPr>
                <a:xfrm>
                  <a:off x="1043834" y="4229417"/>
                  <a:ext cx="8572" cy="28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257" extrusionOk="0">
                      <a:moveTo>
                        <a:pt x="0" y="28257"/>
                      </a:moveTo>
                      <a:cubicBezTo>
                        <a:pt x="2646" y="18732"/>
                        <a:pt x="5503" y="9313"/>
                        <a:pt x="8573" y="0"/>
                      </a:cubicBezTo>
                      <a:cubicBezTo>
                        <a:pt x="5503" y="9313"/>
                        <a:pt x="2646" y="18732"/>
                        <a:pt x="0" y="282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0" name="Google Shape;13330;g3acbb144eea_1_6349">
                  <a:extLst>
                    <a:ext uri="{FF2B5EF4-FFF2-40B4-BE49-F238E27FC236}">
                      <a16:creationId xmlns:a16="http://schemas.microsoft.com/office/drawing/2014/main" id="{5D05FA08-EC8B-7AC3-18FF-D521F7151196}"/>
                    </a:ext>
                  </a:extLst>
                </p:cNvPr>
                <p:cNvSpPr/>
                <p:nvPr/>
              </p:nvSpPr>
              <p:spPr>
                <a:xfrm>
                  <a:off x="1036531" y="4257780"/>
                  <a:ext cx="7302" cy="28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2" h="28680" extrusionOk="0">
                      <a:moveTo>
                        <a:pt x="0" y="28681"/>
                      </a:moveTo>
                      <a:cubicBezTo>
                        <a:pt x="2222" y="19050"/>
                        <a:pt x="4657" y="9525"/>
                        <a:pt x="7302" y="0"/>
                      </a:cubicBezTo>
                      <a:cubicBezTo>
                        <a:pt x="4657" y="9525"/>
                        <a:pt x="2222" y="19050"/>
                        <a:pt x="0" y="286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1" name="Google Shape;13331;g3acbb144eea_1_6349">
                  <a:extLst>
                    <a:ext uri="{FF2B5EF4-FFF2-40B4-BE49-F238E27FC236}">
                      <a16:creationId xmlns:a16="http://schemas.microsoft.com/office/drawing/2014/main" id="{CC066A54-7F1F-7415-8677-2BBC1121A8D4}"/>
                    </a:ext>
                  </a:extLst>
                </p:cNvPr>
                <p:cNvSpPr/>
                <p:nvPr/>
              </p:nvSpPr>
              <p:spPr>
                <a:xfrm>
                  <a:off x="1025207" y="4315777"/>
                  <a:ext cx="5397" cy="3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36512" extrusionOk="0">
                      <a:moveTo>
                        <a:pt x="0" y="36512"/>
                      </a:moveTo>
                      <a:cubicBezTo>
                        <a:pt x="1482" y="24236"/>
                        <a:pt x="3281" y="12065"/>
                        <a:pt x="5397" y="0"/>
                      </a:cubicBezTo>
                      <a:cubicBezTo>
                        <a:pt x="3175" y="12171"/>
                        <a:pt x="1482" y="24342"/>
                        <a:pt x="0" y="365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2" name="Google Shape;13332;g3acbb144eea_1_6349">
                  <a:extLst>
                    <a:ext uri="{FF2B5EF4-FFF2-40B4-BE49-F238E27FC236}">
                      <a16:creationId xmlns:a16="http://schemas.microsoft.com/office/drawing/2014/main" id="{98504B9A-EC3B-CB65-FFBD-8408BE598DA3}"/>
                    </a:ext>
                  </a:extLst>
                </p:cNvPr>
                <p:cNvSpPr/>
                <p:nvPr/>
              </p:nvSpPr>
              <p:spPr>
                <a:xfrm>
                  <a:off x="1030604" y="4286673"/>
                  <a:ext cx="5926" cy="28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28998" extrusionOk="0">
                      <a:moveTo>
                        <a:pt x="0" y="28998"/>
                      </a:moveTo>
                      <a:cubicBezTo>
                        <a:pt x="1693" y="19261"/>
                        <a:pt x="3704" y="9631"/>
                        <a:pt x="5927" y="0"/>
                      </a:cubicBezTo>
                      <a:cubicBezTo>
                        <a:pt x="3704" y="9631"/>
                        <a:pt x="1799" y="19367"/>
                        <a:pt x="0" y="289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3" name="Google Shape;13333;g3acbb144eea_1_6349">
                  <a:extLst>
                    <a:ext uri="{FF2B5EF4-FFF2-40B4-BE49-F238E27FC236}">
                      <a16:creationId xmlns:a16="http://schemas.microsoft.com/office/drawing/2014/main" id="{EBE33CA1-FEE7-FD92-0F6A-E8CA8F5FC0AE}"/>
                    </a:ext>
                  </a:extLst>
                </p:cNvPr>
                <p:cNvSpPr/>
                <p:nvPr/>
              </p:nvSpPr>
              <p:spPr>
                <a:xfrm>
                  <a:off x="1022244" y="4466166"/>
                  <a:ext cx="28575" cy="149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75" h="149754" extrusionOk="0">
                      <a:moveTo>
                        <a:pt x="28575" y="149754"/>
                      </a:moveTo>
                      <a:cubicBezTo>
                        <a:pt x="12700" y="100753"/>
                        <a:pt x="3281" y="50377"/>
                        <a:pt x="0" y="0"/>
                      </a:cubicBezTo>
                      <a:cubicBezTo>
                        <a:pt x="3281" y="50377"/>
                        <a:pt x="12806" y="100753"/>
                        <a:pt x="28575" y="149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4" name="Google Shape;13334;g3acbb144eea_1_6349">
                  <a:extLst>
                    <a:ext uri="{FF2B5EF4-FFF2-40B4-BE49-F238E27FC236}">
                      <a16:creationId xmlns:a16="http://schemas.microsoft.com/office/drawing/2014/main" id="{C014C3E7-DE5C-7053-FB2A-4C83F79DBDCA}"/>
                    </a:ext>
                  </a:extLst>
                </p:cNvPr>
                <p:cNvSpPr/>
                <p:nvPr/>
              </p:nvSpPr>
              <p:spPr>
                <a:xfrm>
                  <a:off x="1889548" y="3856672"/>
                  <a:ext cx="19367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8784" extrusionOk="0">
                      <a:moveTo>
                        <a:pt x="0" y="0"/>
                      </a:moveTo>
                      <a:cubicBezTo>
                        <a:pt x="6456" y="2857"/>
                        <a:pt x="13018" y="5715"/>
                        <a:pt x="19368" y="8784"/>
                      </a:cubicBezTo>
                      <a:cubicBezTo>
                        <a:pt x="12912" y="5715"/>
                        <a:pt x="6456" y="27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5" name="Google Shape;13335;g3acbb144eea_1_6349">
                  <a:extLst>
                    <a:ext uri="{FF2B5EF4-FFF2-40B4-BE49-F238E27FC236}">
                      <a16:creationId xmlns:a16="http://schemas.microsoft.com/office/drawing/2014/main" id="{627FC42E-5633-2B2C-A12E-A669DC0C0B23}"/>
                    </a:ext>
                  </a:extLst>
                </p:cNvPr>
                <p:cNvSpPr/>
                <p:nvPr/>
              </p:nvSpPr>
              <p:spPr>
                <a:xfrm>
                  <a:off x="1429384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5080" y="2328"/>
                        <a:pt x="2646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6" name="Google Shape;13336;g3acbb144eea_1_6349">
                  <a:extLst>
                    <a:ext uri="{FF2B5EF4-FFF2-40B4-BE49-F238E27FC236}">
                      <a16:creationId xmlns:a16="http://schemas.microsoft.com/office/drawing/2014/main" id="{B3826D26-8735-CA44-CE2F-1C136B726E53}"/>
                    </a:ext>
                  </a:extLst>
                </p:cNvPr>
                <p:cNvSpPr/>
                <p:nvPr/>
              </p:nvSpPr>
              <p:spPr>
                <a:xfrm>
                  <a:off x="1915583" y="3868737"/>
                  <a:ext cx="19473" cy="9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9948" extrusionOk="0">
                      <a:moveTo>
                        <a:pt x="0" y="0"/>
                      </a:moveTo>
                      <a:cubicBezTo>
                        <a:pt x="6562" y="3175"/>
                        <a:pt x="13017" y="6456"/>
                        <a:pt x="19473" y="9948"/>
                      </a:cubicBezTo>
                      <a:cubicBezTo>
                        <a:pt x="13017" y="6456"/>
                        <a:pt x="6562" y="317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7" name="Google Shape;13337;g3acbb144eea_1_6349">
                  <a:extLst>
                    <a:ext uri="{FF2B5EF4-FFF2-40B4-BE49-F238E27FC236}">
                      <a16:creationId xmlns:a16="http://schemas.microsoft.com/office/drawing/2014/main" id="{81247869-57A6-0DA7-BB91-93814027BE82}"/>
                    </a:ext>
                  </a:extLst>
                </p:cNvPr>
                <p:cNvSpPr/>
                <p:nvPr/>
              </p:nvSpPr>
              <p:spPr>
                <a:xfrm>
                  <a:off x="1862984" y="3845877"/>
                  <a:ext cx="1936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7725" extrusionOk="0">
                      <a:moveTo>
                        <a:pt x="0" y="0"/>
                      </a:moveTo>
                      <a:cubicBezTo>
                        <a:pt x="6456" y="2434"/>
                        <a:pt x="13017" y="5080"/>
                        <a:pt x="19368" y="7726"/>
                      </a:cubicBezTo>
                      <a:cubicBezTo>
                        <a:pt x="12912" y="4974"/>
                        <a:pt x="6456" y="243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8" name="Google Shape;13338;g3acbb144eea_1_6349">
                  <a:extLst>
                    <a:ext uri="{FF2B5EF4-FFF2-40B4-BE49-F238E27FC236}">
                      <a16:creationId xmlns:a16="http://schemas.microsoft.com/office/drawing/2014/main" id="{3FE4162B-3BEE-8098-98ED-EA9454A0E9AC}"/>
                    </a:ext>
                  </a:extLst>
                </p:cNvPr>
                <p:cNvSpPr/>
                <p:nvPr/>
              </p:nvSpPr>
              <p:spPr>
                <a:xfrm>
                  <a:off x="1835996" y="3836246"/>
                  <a:ext cx="19473" cy="6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73" h="6773" extrusionOk="0">
                      <a:moveTo>
                        <a:pt x="0" y="0"/>
                      </a:moveTo>
                      <a:cubicBezTo>
                        <a:pt x="6562" y="2116"/>
                        <a:pt x="13018" y="4445"/>
                        <a:pt x="19473" y="6773"/>
                      </a:cubicBezTo>
                      <a:cubicBezTo>
                        <a:pt x="13018" y="4445"/>
                        <a:pt x="6562" y="21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39" name="Google Shape;13339;g3acbb144eea_1_6349">
                  <a:extLst>
                    <a:ext uri="{FF2B5EF4-FFF2-40B4-BE49-F238E27FC236}">
                      <a16:creationId xmlns:a16="http://schemas.microsoft.com/office/drawing/2014/main" id="{34D9E24B-AB14-F29A-8234-5A46D7B64D32}"/>
                    </a:ext>
                  </a:extLst>
                </p:cNvPr>
                <p:cNvSpPr/>
                <p:nvPr/>
              </p:nvSpPr>
              <p:spPr>
                <a:xfrm>
                  <a:off x="1965430" y="3896254"/>
                  <a:ext cx="19896" cy="12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12594" extrusionOk="0">
                      <a:moveTo>
                        <a:pt x="0" y="0"/>
                      </a:moveTo>
                      <a:cubicBezTo>
                        <a:pt x="6667" y="4128"/>
                        <a:pt x="13335" y="8255"/>
                        <a:pt x="19897" y="12594"/>
                      </a:cubicBezTo>
                      <a:cubicBezTo>
                        <a:pt x="13335" y="8255"/>
                        <a:pt x="6773" y="41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0" name="Google Shape;13340;g3acbb144eea_1_6349">
                  <a:extLst>
                    <a:ext uri="{FF2B5EF4-FFF2-40B4-BE49-F238E27FC236}">
                      <a16:creationId xmlns:a16="http://schemas.microsoft.com/office/drawing/2014/main" id="{D3591BE2-9E4C-752E-20B4-8BFFCD9AD437}"/>
                    </a:ext>
                  </a:extLst>
                </p:cNvPr>
                <p:cNvSpPr/>
                <p:nvPr/>
              </p:nvSpPr>
              <p:spPr>
                <a:xfrm>
                  <a:off x="1940877" y="3881966"/>
                  <a:ext cx="19579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11218" extrusionOk="0">
                      <a:moveTo>
                        <a:pt x="0" y="0"/>
                      </a:moveTo>
                      <a:cubicBezTo>
                        <a:pt x="6562" y="3599"/>
                        <a:pt x="13123" y="7303"/>
                        <a:pt x="19579" y="11218"/>
                      </a:cubicBezTo>
                      <a:cubicBezTo>
                        <a:pt x="13123" y="7303"/>
                        <a:pt x="6562" y="35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1" name="Google Shape;13341;g3acbb144eea_1_6349">
                  <a:extLst>
                    <a:ext uri="{FF2B5EF4-FFF2-40B4-BE49-F238E27FC236}">
                      <a16:creationId xmlns:a16="http://schemas.microsoft.com/office/drawing/2014/main" id="{FA1C57D9-D9D9-A3CF-A0CA-3FB1C321E9F1}"/>
                    </a:ext>
                  </a:extLst>
                </p:cNvPr>
                <p:cNvSpPr/>
                <p:nvPr/>
              </p:nvSpPr>
              <p:spPr>
                <a:xfrm>
                  <a:off x="1808374" y="3827779"/>
                  <a:ext cx="19579" cy="58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9" h="5821" extrusionOk="0">
                      <a:moveTo>
                        <a:pt x="0" y="0"/>
                      </a:moveTo>
                      <a:cubicBezTo>
                        <a:pt x="6562" y="1799"/>
                        <a:pt x="13123" y="3810"/>
                        <a:pt x="19579" y="5821"/>
                      </a:cubicBezTo>
                      <a:cubicBezTo>
                        <a:pt x="13123" y="3810"/>
                        <a:pt x="6562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2" name="Google Shape;13342;g3acbb144eea_1_6349">
                  <a:extLst>
                    <a:ext uri="{FF2B5EF4-FFF2-40B4-BE49-F238E27FC236}">
                      <a16:creationId xmlns:a16="http://schemas.microsoft.com/office/drawing/2014/main" id="{6159472D-5421-238A-650C-8A7C13F81C95}"/>
                    </a:ext>
                  </a:extLst>
                </p:cNvPr>
                <p:cNvSpPr/>
                <p:nvPr/>
              </p:nvSpPr>
              <p:spPr>
                <a:xfrm>
                  <a:off x="1723601" y="3810317"/>
                  <a:ext cx="20425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25" h="3174" extrusionOk="0">
                      <a:moveTo>
                        <a:pt x="0" y="0"/>
                      </a:moveTo>
                      <a:cubicBezTo>
                        <a:pt x="6879" y="952"/>
                        <a:pt x="13652" y="2011"/>
                        <a:pt x="20426" y="3175"/>
                      </a:cubicBezTo>
                      <a:cubicBezTo>
                        <a:pt x="13652" y="2011"/>
                        <a:pt x="6773" y="95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3" name="Google Shape;13343;g3acbb144eea_1_6349">
                  <a:extLst>
                    <a:ext uri="{FF2B5EF4-FFF2-40B4-BE49-F238E27FC236}">
                      <a16:creationId xmlns:a16="http://schemas.microsoft.com/office/drawing/2014/main" id="{258CF442-21DF-FD7A-3D7F-A8AE7B2727DA}"/>
                    </a:ext>
                  </a:extLst>
                </p:cNvPr>
                <p:cNvSpPr/>
                <p:nvPr/>
              </p:nvSpPr>
              <p:spPr>
                <a:xfrm>
                  <a:off x="1694814" y="3807036"/>
                  <a:ext cx="20954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54" h="2222" extrusionOk="0">
                      <a:moveTo>
                        <a:pt x="0" y="0"/>
                      </a:moveTo>
                      <a:cubicBezTo>
                        <a:pt x="6985" y="635"/>
                        <a:pt x="13970" y="1376"/>
                        <a:pt x="20955" y="2222"/>
                      </a:cubicBezTo>
                      <a:cubicBezTo>
                        <a:pt x="13970" y="1376"/>
                        <a:pt x="6985" y="52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4" name="Google Shape;13344;g3acbb144eea_1_6349">
                  <a:extLst>
                    <a:ext uri="{FF2B5EF4-FFF2-40B4-BE49-F238E27FC236}">
                      <a16:creationId xmlns:a16="http://schemas.microsoft.com/office/drawing/2014/main" id="{95FF3B86-371E-EAA5-C201-9183E6A5CAD2}"/>
                    </a:ext>
                  </a:extLst>
                </p:cNvPr>
                <p:cNvSpPr/>
                <p:nvPr/>
              </p:nvSpPr>
              <p:spPr>
                <a:xfrm>
                  <a:off x="1989137" y="3911494"/>
                  <a:ext cx="2031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9" h="14287" extrusionOk="0">
                      <a:moveTo>
                        <a:pt x="0" y="0"/>
                      </a:moveTo>
                      <a:cubicBezTo>
                        <a:pt x="6879" y="4657"/>
                        <a:pt x="13653" y="9313"/>
                        <a:pt x="20320" y="14288"/>
                      </a:cubicBezTo>
                      <a:cubicBezTo>
                        <a:pt x="13653" y="9419"/>
                        <a:pt x="6879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5" name="Google Shape;13345;g3acbb144eea_1_6349">
                  <a:extLst>
                    <a:ext uri="{FF2B5EF4-FFF2-40B4-BE49-F238E27FC236}">
                      <a16:creationId xmlns:a16="http://schemas.microsoft.com/office/drawing/2014/main" id="{5B578CA7-1CD3-C968-536F-F267ABA74275}"/>
                    </a:ext>
                  </a:extLst>
                </p:cNvPr>
                <p:cNvSpPr/>
                <p:nvPr/>
              </p:nvSpPr>
              <p:spPr>
                <a:xfrm>
                  <a:off x="1752176" y="3814868"/>
                  <a:ext cx="20108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8" h="4021" extrusionOk="0">
                      <a:moveTo>
                        <a:pt x="0" y="0"/>
                      </a:moveTo>
                      <a:cubicBezTo>
                        <a:pt x="6773" y="1270"/>
                        <a:pt x="13441" y="2646"/>
                        <a:pt x="20108" y="4022"/>
                      </a:cubicBezTo>
                      <a:cubicBezTo>
                        <a:pt x="13441" y="2540"/>
                        <a:pt x="6668" y="116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6" name="Google Shape;13346;g3acbb144eea_1_6349">
                  <a:extLst>
                    <a:ext uri="{FF2B5EF4-FFF2-40B4-BE49-F238E27FC236}">
                      <a16:creationId xmlns:a16="http://schemas.microsoft.com/office/drawing/2014/main" id="{80BBBD2B-10B1-CD51-E0E4-58F2F7A4B1D7}"/>
                    </a:ext>
                  </a:extLst>
                </p:cNvPr>
                <p:cNvSpPr/>
                <p:nvPr/>
              </p:nvSpPr>
              <p:spPr>
                <a:xfrm>
                  <a:off x="1780434" y="3820689"/>
                  <a:ext cx="19790" cy="4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0" h="4974" extrusionOk="0">
                      <a:moveTo>
                        <a:pt x="0" y="0"/>
                      </a:moveTo>
                      <a:cubicBezTo>
                        <a:pt x="6668" y="1481"/>
                        <a:pt x="13229" y="3175"/>
                        <a:pt x="19791" y="4974"/>
                      </a:cubicBezTo>
                      <a:cubicBezTo>
                        <a:pt x="13229" y="3281"/>
                        <a:pt x="6562" y="158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7" name="Google Shape;13347;g3acbb144eea_1_6349">
                  <a:extLst>
                    <a:ext uri="{FF2B5EF4-FFF2-40B4-BE49-F238E27FC236}">
                      <a16:creationId xmlns:a16="http://schemas.microsoft.com/office/drawing/2014/main" id="{30F8652B-3EE9-AA41-7AF4-1EEC9D44C9E2}"/>
                    </a:ext>
                  </a:extLst>
                </p:cNvPr>
                <p:cNvSpPr/>
                <p:nvPr/>
              </p:nvSpPr>
              <p:spPr>
                <a:xfrm>
                  <a:off x="1570249" y="3805449"/>
                  <a:ext cx="37359" cy="31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9" h="3174" extrusionOk="0">
                      <a:moveTo>
                        <a:pt x="0" y="3175"/>
                      </a:moveTo>
                      <a:cubicBezTo>
                        <a:pt x="12382" y="1799"/>
                        <a:pt x="24871" y="635"/>
                        <a:pt x="37359" y="0"/>
                      </a:cubicBezTo>
                      <a:cubicBezTo>
                        <a:pt x="24871" y="635"/>
                        <a:pt x="12488" y="1799"/>
                        <a:pt x="0" y="3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8" name="Google Shape;13348;g3acbb144eea_1_6349">
                  <a:extLst>
                    <a:ext uri="{FF2B5EF4-FFF2-40B4-BE49-F238E27FC236}">
                      <a16:creationId xmlns:a16="http://schemas.microsoft.com/office/drawing/2014/main" id="{14C1902C-A273-3007-C7E9-B9BA878EC6A2}"/>
                    </a:ext>
                  </a:extLst>
                </p:cNvPr>
                <p:cNvSpPr/>
                <p:nvPr/>
              </p:nvSpPr>
              <p:spPr>
                <a:xfrm>
                  <a:off x="1487593" y="3815291"/>
                  <a:ext cx="3799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4" h="8360" extrusionOk="0">
                      <a:moveTo>
                        <a:pt x="0" y="8361"/>
                      </a:moveTo>
                      <a:cubicBezTo>
                        <a:pt x="12594" y="5186"/>
                        <a:pt x="25294" y="2328"/>
                        <a:pt x="37994" y="0"/>
                      </a:cubicBezTo>
                      <a:cubicBezTo>
                        <a:pt x="25294" y="2434"/>
                        <a:pt x="12594" y="5186"/>
                        <a:pt x="0" y="8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49" name="Google Shape;13349;g3acbb144eea_1_6349">
                  <a:extLst>
                    <a:ext uri="{FF2B5EF4-FFF2-40B4-BE49-F238E27FC236}">
                      <a16:creationId xmlns:a16="http://schemas.microsoft.com/office/drawing/2014/main" id="{DD82C1F6-0B60-F44D-0A48-09AF2D77E88C}"/>
                    </a:ext>
                  </a:extLst>
                </p:cNvPr>
                <p:cNvSpPr/>
                <p:nvPr/>
              </p:nvSpPr>
              <p:spPr>
                <a:xfrm>
                  <a:off x="1336780" y="3870219"/>
                  <a:ext cx="26140" cy="13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40" h="13970" extrusionOk="0">
                      <a:moveTo>
                        <a:pt x="0" y="13970"/>
                      </a:moveTo>
                      <a:cubicBezTo>
                        <a:pt x="8678" y="9102"/>
                        <a:pt x="17357" y="4445"/>
                        <a:pt x="26141" y="0"/>
                      </a:cubicBezTo>
                      <a:cubicBezTo>
                        <a:pt x="17357" y="4445"/>
                        <a:pt x="8678" y="9102"/>
                        <a:pt x="0" y="1397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0" name="Google Shape;13350;g3acbb144eea_1_6349">
                  <a:extLst>
                    <a:ext uri="{FF2B5EF4-FFF2-40B4-BE49-F238E27FC236}">
                      <a16:creationId xmlns:a16="http://schemas.microsoft.com/office/drawing/2014/main" id="{AF8F37CA-99F5-B055-72DD-370F09FD3327}"/>
                    </a:ext>
                  </a:extLst>
                </p:cNvPr>
                <p:cNvSpPr/>
                <p:nvPr/>
              </p:nvSpPr>
              <p:spPr>
                <a:xfrm>
                  <a:off x="2068300" y="3975100"/>
                  <a:ext cx="30056" cy="3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30374" extrusionOk="0">
                      <a:moveTo>
                        <a:pt x="0" y="0"/>
                      </a:moveTo>
                      <a:cubicBezTo>
                        <a:pt x="10266" y="9736"/>
                        <a:pt x="20320" y="19897"/>
                        <a:pt x="30057" y="30374"/>
                      </a:cubicBezTo>
                      <a:cubicBezTo>
                        <a:pt x="20426" y="19791"/>
                        <a:pt x="10372" y="973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1" name="Google Shape;13351;g3acbb144eea_1_6349">
                  <a:extLst>
                    <a:ext uri="{FF2B5EF4-FFF2-40B4-BE49-F238E27FC236}">
                      <a16:creationId xmlns:a16="http://schemas.microsoft.com/office/drawing/2014/main" id="{31215D1D-2CA9-9D5E-B5BC-C799C28D00BC}"/>
                    </a:ext>
                  </a:extLst>
                </p:cNvPr>
                <p:cNvSpPr/>
                <p:nvPr/>
              </p:nvSpPr>
              <p:spPr>
                <a:xfrm>
                  <a:off x="1451080" y="3825028"/>
                  <a:ext cx="31432" cy="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32" h="9207" extrusionOk="0">
                      <a:moveTo>
                        <a:pt x="0" y="9207"/>
                      </a:moveTo>
                      <a:cubicBezTo>
                        <a:pt x="10478" y="5821"/>
                        <a:pt x="20955" y="2751"/>
                        <a:pt x="31433" y="0"/>
                      </a:cubicBezTo>
                      <a:cubicBezTo>
                        <a:pt x="20849" y="2751"/>
                        <a:pt x="10372" y="5821"/>
                        <a:pt x="0" y="92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2" name="Google Shape;13352;g3acbb144eea_1_6349">
                  <a:extLst>
                    <a:ext uri="{FF2B5EF4-FFF2-40B4-BE49-F238E27FC236}">
                      <a16:creationId xmlns:a16="http://schemas.microsoft.com/office/drawing/2014/main" id="{1E50B399-2413-854D-4EC8-E854471D18BF}"/>
                    </a:ext>
                  </a:extLst>
                </p:cNvPr>
                <p:cNvSpPr/>
                <p:nvPr/>
              </p:nvSpPr>
              <p:spPr>
                <a:xfrm>
                  <a:off x="1409805" y="3836987"/>
                  <a:ext cx="32702" cy="120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2" h="12065" extrusionOk="0">
                      <a:moveTo>
                        <a:pt x="0" y="12065"/>
                      </a:moveTo>
                      <a:cubicBezTo>
                        <a:pt x="10795" y="7726"/>
                        <a:pt x="21802" y="3704"/>
                        <a:pt x="32702" y="0"/>
                      </a:cubicBezTo>
                      <a:cubicBezTo>
                        <a:pt x="21696" y="3704"/>
                        <a:pt x="10795" y="7726"/>
                        <a:pt x="0" y="120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3" name="Google Shape;13353;g3acbb144eea_1_6349">
                  <a:extLst>
                    <a:ext uri="{FF2B5EF4-FFF2-40B4-BE49-F238E27FC236}">
                      <a16:creationId xmlns:a16="http://schemas.microsoft.com/office/drawing/2014/main" id="{A77F1C2B-4741-2006-F51E-0BE2EE78448D}"/>
                    </a:ext>
                  </a:extLst>
                </p:cNvPr>
                <p:cNvSpPr/>
                <p:nvPr/>
              </p:nvSpPr>
              <p:spPr>
                <a:xfrm>
                  <a:off x="1371600" y="3850216"/>
                  <a:ext cx="34924" cy="15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4" h="15663" extrusionOk="0">
                      <a:moveTo>
                        <a:pt x="0" y="15663"/>
                      </a:moveTo>
                      <a:cubicBezTo>
                        <a:pt x="11536" y="10054"/>
                        <a:pt x="23177" y="4869"/>
                        <a:pt x="34925" y="0"/>
                      </a:cubicBezTo>
                      <a:cubicBezTo>
                        <a:pt x="23177" y="4763"/>
                        <a:pt x="11536" y="10054"/>
                        <a:pt x="0" y="156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4" name="Google Shape;13354;g3acbb144eea_1_6349">
                  <a:extLst>
                    <a:ext uri="{FF2B5EF4-FFF2-40B4-BE49-F238E27FC236}">
                      <a16:creationId xmlns:a16="http://schemas.microsoft.com/office/drawing/2014/main" id="{A402D186-983E-1553-8A6C-A9E18B5E63F8}"/>
                    </a:ext>
                  </a:extLst>
                </p:cNvPr>
                <p:cNvSpPr/>
                <p:nvPr/>
              </p:nvSpPr>
              <p:spPr>
                <a:xfrm>
                  <a:off x="1528762" y="3809470"/>
                  <a:ext cx="34713" cy="5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5291" extrusionOk="0">
                      <a:moveTo>
                        <a:pt x="0" y="5292"/>
                      </a:moveTo>
                      <a:cubicBezTo>
                        <a:pt x="11536" y="3175"/>
                        <a:pt x="23072" y="1481"/>
                        <a:pt x="34713" y="0"/>
                      </a:cubicBezTo>
                      <a:cubicBezTo>
                        <a:pt x="23072" y="1481"/>
                        <a:pt x="11536" y="3175"/>
                        <a:pt x="0" y="52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5" name="Google Shape;13355;g3acbb144eea_1_6349">
                  <a:extLst>
                    <a:ext uri="{FF2B5EF4-FFF2-40B4-BE49-F238E27FC236}">
                      <a16:creationId xmlns:a16="http://schemas.microsoft.com/office/drawing/2014/main" id="{88749E3C-1490-CC38-364A-AC8F5AF81835}"/>
                    </a:ext>
                  </a:extLst>
                </p:cNvPr>
                <p:cNvSpPr/>
                <p:nvPr/>
              </p:nvSpPr>
              <p:spPr>
                <a:xfrm>
                  <a:off x="2098780" y="4006003"/>
                  <a:ext cx="26035" cy="30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5" h="30585" extrusionOk="0">
                      <a:moveTo>
                        <a:pt x="0" y="0"/>
                      </a:moveTo>
                      <a:cubicBezTo>
                        <a:pt x="8996" y="9843"/>
                        <a:pt x="17568" y="20109"/>
                        <a:pt x="26035" y="30586"/>
                      </a:cubicBezTo>
                      <a:cubicBezTo>
                        <a:pt x="17568" y="20109"/>
                        <a:pt x="8996" y="984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6" name="Google Shape;13356;g3acbb144eea_1_6349">
                  <a:extLst>
                    <a:ext uri="{FF2B5EF4-FFF2-40B4-BE49-F238E27FC236}">
                      <a16:creationId xmlns:a16="http://schemas.microsoft.com/office/drawing/2014/main" id="{4DEF47D1-1AE5-AFB5-24A1-E72BD1DF2898}"/>
                    </a:ext>
                  </a:extLst>
                </p:cNvPr>
                <p:cNvSpPr/>
                <p:nvPr/>
              </p:nvSpPr>
              <p:spPr>
                <a:xfrm>
                  <a:off x="2130848" y="4044420"/>
                  <a:ext cx="24553" cy="33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53" h="33760" extrusionOk="0">
                      <a:moveTo>
                        <a:pt x="0" y="0"/>
                      </a:moveTo>
                      <a:cubicBezTo>
                        <a:pt x="8467" y="10901"/>
                        <a:pt x="16722" y="22119"/>
                        <a:pt x="24553" y="33761"/>
                      </a:cubicBezTo>
                      <a:cubicBezTo>
                        <a:pt x="16722" y="22119"/>
                        <a:pt x="8467" y="1100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7" name="Google Shape;13357;g3acbb144eea_1_6349">
                  <a:extLst>
                    <a:ext uri="{FF2B5EF4-FFF2-40B4-BE49-F238E27FC236}">
                      <a16:creationId xmlns:a16="http://schemas.microsoft.com/office/drawing/2014/main" id="{6B6139F7-A7D1-6386-86FB-42940B39E0F6}"/>
                    </a:ext>
                  </a:extLst>
                </p:cNvPr>
                <p:cNvSpPr/>
                <p:nvPr/>
              </p:nvSpPr>
              <p:spPr>
                <a:xfrm>
                  <a:off x="1665816" y="3805131"/>
                  <a:ext cx="21695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5" h="1375" extrusionOk="0">
                      <a:moveTo>
                        <a:pt x="0" y="0"/>
                      </a:moveTo>
                      <a:cubicBezTo>
                        <a:pt x="7303" y="317"/>
                        <a:pt x="14499" y="847"/>
                        <a:pt x="21696" y="1376"/>
                      </a:cubicBezTo>
                      <a:cubicBezTo>
                        <a:pt x="14499" y="847"/>
                        <a:pt x="7197" y="3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8" name="Google Shape;13358;g3acbb144eea_1_6349">
                  <a:extLst>
                    <a:ext uri="{FF2B5EF4-FFF2-40B4-BE49-F238E27FC236}">
                      <a16:creationId xmlns:a16="http://schemas.microsoft.com/office/drawing/2014/main" id="{0077948F-66A4-0134-3D5C-1A6CD6055A7F}"/>
                    </a:ext>
                  </a:extLst>
                </p:cNvPr>
                <p:cNvSpPr/>
                <p:nvPr/>
              </p:nvSpPr>
              <p:spPr>
                <a:xfrm>
                  <a:off x="1607608" y="3804708"/>
                  <a:ext cx="24870" cy="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70" h="740" extrusionOk="0">
                      <a:moveTo>
                        <a:pt x="0" y="741"/>
                      </a:moveTo>
                      <a:cubicBezTo>
                        <a:pt x="8255" y="317"/>
                        <a:pt x="16510" y="106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59" name="Google Shape;13359;g3acbb144eea_1_6349">
                  <a:extLst>
                    <a:ext uri="{FF2B5EF4-FFF2-40B4-BE49-F238E27FC236}">
                      <a16:creationId xmlns:a16="http://schemas.microsoft.com/office/drawing/2014/main" id="{D8CE29EB-40C3-0751-C13F-3FCF00AC3E12}"/>
                    </a:ext>
                  </a:extLst>
                </p:cNvPr>
                <p:cNvSpPr/>
                <p:nvPr/>
              </p:nvSpPr>
              <p:spPr>
                <a:xfrm>
                  <a:off x="1636818" y="3804602"/>
                  <a:ext cx="22860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60" h="423" extrusionOk="0">
                      <a:moveTo>
                        <a:pt x="0" y="0"/>
                      </a:moveTo>
                      <a:cubicBezTo>
                        <a:pt x="7620" y="0"/>
                        <a:pt x="15240" y="106"/>
                        <a:pt x="22860" y="423"/>
                      </a:cubicBezTo>
                      <a:cubicBezTo>
                        <a:pt x="15240" y="212"/>
                        <a:pt x="762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0" name="Google Shape;13360;g3acbb144eea_1_6349">
                  <a:extLst>
                    <a:ext uri="{FF2B5EF4-FFF2-40B4-BE49-F238E27FC236}">
                      <a16:creationId xmlns:a16="http://schemas.microsoft.com/office/drawing/2014/main" id="{F6BFC5FB-4159-7C96-B2C0-A03F02855975}"/>
                    </a:ext>
                  </a:extLst>
                </p:cNvPr>
                <p:cNvSpPr/>
                <p:nvPr/>
              </p:nvSpPr>
              <p:spPr>
                <a:xfrm>
                  <a:off x="1346094" y="4522258"/>
                  <a:ext cx="5079" cy="14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181" extrusionOk="0">
                      <a:moveTo>
                        <a:pt x="0" y="0"/>
                      </a:moveTo>
                      <a:cubicBezTo>
                        <a:pt x="1587" y="4763"/>
                        <a:pt x="3175" y="9525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1" name="Google Shape;13361;g3acbb144eea_1_6349">
                  <a:extLst>
                    <a:ext uri="{FF2B5EF4-FFF2-40B4-BE49-F238E27FC236}">
                      <a16:creationId xmlns:a16="http://schemas.microsoft.com/office/drawing/2014/main" id="{FF8972CF-6E55-FC74-A9FF-9B871B1C08EB}"/>
                    </a:ext>
                  </a:extLst>
                </p:cNvPr>
                <p:cNvSpPr/>
                <p:nvPr/>
              </p:nvSpPr>
              <p:spPr>
                <a:xfrm>
                  <a:off x="1333923" y="4470294"/>
                  <a:ext cx="1481" cy="10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371" extrusionOk="0">
                      <a:moveTo>
                        <a:pt x="0" y="0"/>
                      </a:moveTo>
                      <a:cubicBezTo>
                        <a:pt x="529" y="3492"/>
                        <a:pt x="847" y="6985"/>
                        <a:pt x="1482" y="10371"/>
                      </a:cubicBezTo>
                      <a:cubicBezTo>
                        <a:pt x="847" y="6879"/>
                        <a:pt x="529" y="338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2" name="Google Shape;13362;g3acbb144eea_1_6349">
                  <a:extLst>
                    <a:ext uri="{FF2B5EF4-FFF2-40B4-BE49-F238E27FC236}">
                      <a16:creationId xmlns:a16="http://schemas.microsoft.com/office/drawing/2014/main" id="{14987015-55AF-2F2A-DC08-D5FDA309DADE}"/>
                    </a:ext>
                  </a:extLst>
                </p:cNvPr>
                <p:cNvSpPr/>
                <p:nvPr/>
              </p:nvSpPr>
              <p:spPr>
                <a:xfrm>
                  <a:off x="1368213" y="4573693"/>
                  <a:ext cx="14922" cy="2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659" extrusionOk="0">
                      <a:moveTo>
                        <a:pt x="0" y="0"/>
                      </a:moveTo>
                      <a:cubicBezTo>
                        <a:pt x="4551" y="8361"/>
                        <a:pt x="9419" y="16616"/>
                        <a:pt x="14923" y="24659"/>
                      </a:cubicBezTo>
                      <a:cubicBezTo>
                        <a:pt x="9525" y="16616"/>
                        <a:pt x="4657" y="836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3" name="Google Shape;13363;g3acbb144eea_1_6349">
                  <a:extLst>
                    <a:ext uri="{FF2B5EF4-FFF2-40B4-BE49-F238E27FC236}">
                      <a16:creationId xmlns:a16="http://schemas.microsoft.com/office/drawing/2014/main" id="{009B7FAE-3B3E-1512-C5AC-DD3633F53108}"/>
                    </a:ext>
                  </a:extLst>
                </p:cNvPr>
                <p:cNvSpPr/>
                <p:nvPr/>
              </p:nvSpPr>
              <p:spPr>
                <a:xfrm>
                  <a:off x="1355936" y="4548293"/>
                  <a:ext cx="7514" cy="15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4" h="15980" extrusionOk="0">
                      <a:moveTo>
                        <a:pt x="0" y="0"/>
                      </a:moveTo>
                      <a:cubicBezTo>
                        <a:pt x="2328" y="5397"/>
                        <a:pt x="4868" y="10689"/>
                        <a:pt x="7514" y="15981"/>
                      </a:cubicBezTo>
                      <a:cubicBezTo>
                        <a:pt x="4868" y="10689"/>
                        <a:pt x="2328" y="539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4" name="Google Shape;13364;g3acbb144eea_1_6349">
                  <a:extLst>
                    <a:ext uri="{FF2B5EF4-FFF2-40B4-BE49-F238E27FC236}">
                      <a16:creationId xmlns:a16="http://schemas.microsoft.com/office/drawing/2014/main" id="{67DD4F83-4A94-56AE-C376-1423058C0734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1272" cy="15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72" h="15451" extrusionOk="0">
                      <a:moveTo>
                        <a:pt x="0" y="0"/>
                      </a:moveTo>
                      <a:cubicBezTo>
                        <a:pt x="7303" y="4868"/>
                        <a:pt x="14393" y="9948"/>
                        <a:pt x="21273" y="15452"/>
                      </a:cubicBezTo>
                      <a:cubicBezTo>
                        <a:pt x="21061" y="15346"/>
                        <a:pt x="20955" y="15134"/>
                        <a:pt x="20743" y="15028"/>
                      </a:cubicBezTo>
                      <a:cubicBezTo>
                        <a:pt x="14076" y="9737"/>
                        <a:pt x="7091" y="4763"/>
                        <a:pt x="0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5" name="Google Shape;13365;g3acbb144eea_1_6349">
                  <a:extLst>
                    <a:ext uri="{FF2B5EF4-FFF2-40B4-BE49-F238E27FC236}">
                      <a16:creationId xmlns:a16="http://schemas.microsoft.com/office/drawing/2014/main" id="{9A122886-6ACA-5358-5E88-C9D2379F1E6A}"/>
                    </a:ext>
                  </a:extLst>
                </p:cNvPr>
                <p:cNvSpPr/>
                <p:nvPr/>
              </p:nvSpPr>
              <p:spPr>
                <a:xfrm>
                  <a:off x="1331171" y="4444047"/>
                  <a:ext cx="423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937" extrusionOk="0">
                      <a:moveTo>
                        <a:pt x="0" y="0"/>
                      </a:moveTo>
                      <a:cubicBezTo>
                        <a:pt x="212" y="2646"/>
                        <a:pt x="106" y="5292"/>
                        <a:pt x="423" y="7938"/>
                      </a:cubicBezTo>
                      <a:cubicBezTo>
                        <a:pt x="212" y="5292"/>
                        <a:pt x="212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6" name="Google Shape;13366;g3acbb144eea_1_6349">
                  <a:extLst>
                    <a:ext uri="{FF2B5EF4-FFF2-40B4-BE49-F238E27FC236}">
                      <a16:creationId xmlns:a16="http://schemas.microsoft.com/office/drawing/2014/main" id="{98A83EA3-E7AF-DEBA-2E67-F98D70A4521A}"/>
                    </a:ext>
                  </a:extLst>
                </p:cNvPr>
                <p:cNvSpPr/>
                <p:nvPr/>
              </p:nvSpPr>
              <p:spPr>
                <a:xfrm>
                  <a:off x="1339744" y="4339907"/>
                  <a:ext cx="2540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10477" extrusionOk="0">
                      <a:moveTo>
                        <a:pt x="2540" y="0"/>
                      </a:moveTo>
                      <a:cubicBezTo>
                        <a:pt x="1588" y="3492"/>
                        <a:pt x="847" y="6985"/>
                        <a:pt x="0" y="10477"/>
                      </a:cubicBezTo>
                      <a:cubicBezTo>
                        <a:pt x="847" y="6985"/>
                        <a:pt x="1588" y="3492"/>
                        <a:pt x="25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7" name="Google Shape;13367;g3acbb144eea_1_6349">
                  <a:extLst>
                    <a:ext uri="{FF2B5EF4-FFF2-40B4-BE49-F238E27FC236}">
                      <a16:creationId xmlns:a16="http://schemas.microsoft.com/office/drawing/2014/main" id="{EA362ABE-D0FF-0075-F91F-A966E51DC86B}"/>
                    </a:ext>
                  </a:extLst>
                </p:cNvPr>
                <p:cNvSpPr/>
                <p:nvPr/>
              </p:nvSpPr>
              <p:spPr>
                <a:xfrm>
                  <a:off x="1334452" y="4367847"/>
                  <a:ext cx="1164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620" extrusionOk="0">
                      <a:moveTo>
                        <a:pt x="1164" y="0"/>
                      </a:moveTo>
                      <a:cubicBezTo>
                        <a:pt x="741" y="2540"/>
                        <a:pt x="423" y="5080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8" name="Google Shape;13368;g3acbb144eea_1_6349">
                  <a:extLst>
                    <a:ext uri="{FF2B5EF4-FFF2-40B4-BE49-F238E27FC236}">
                      <a16:creationId xmlns:a16="http://schemas.microsoft.com/office/drawing/2014/main" id="{165A9532-F9BE-6828-43F5-97B65F8E27E4}"/>
                    </a:ext>
                  </a:extLst>
                </p:cNvPr>
                <p:cNvSpPr/>
                <p:nvPr/>
              </p:nvSpPr>
              <p:spPr>
                <a:xfrm>
                  <a:off x="1791334" y="4153111"/>
                  <a:ext cx="15451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8995" extrusionOk="0">
                      <a:moveTo>
                        <a:pt x="0" y="0"/>
                      </a:moveTo>
                      <a:cubicBezTo>
                        <a:pt x="5186" y="2857"/>
                        <a:pt x="10372" y="5821"/>
                        <a:pt x="15452" y="8996"/>
                      </a:cubicBezTo>
                      <a:cubicBezTo>
                        <a:pt x="12488" y="7197"/>
                        <a:pt x="9631" y="5186"/>
                        <a:pt x="6668" y="3492"/>
                      </a:cubicBezTo>
                      <a:cubicBezTo>
                        <a:pt x="4445" y="2222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69" name="Google Shape;13369;g3acbb144eea_1_6349">
                  <a:extLst>
                    <a:ext uri="{FF2B5EF4-FFF2-40B4-BE49-F238E27FC236}">
                      <a16:creationId xmlns:a16="http://schemas.microsoft.com/office/drawing/2014/main" id="{71C13461-B2C3-5367-10E1-4EBD71D05BFE}"/>
                    </a:ext>
                  </a:extLst>
                </p:cNvPr>
                <p:cNvSpPr/>
                <p:nvPr/>
              </p:nvSpPr>
              <p:spPr>
                <a:xfrm>
                  <a:off x="1397634" y="4625340"/>
                  <a:ext cx="2116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6" h="5609" extrusionOk="0">
                      <a:moveTo>
                        <a:pt x="0" y="0"/>
                      </a:moveTo>
                      <a:cubicBezTo>
                        <a:pt x="741" y="1799"/>
                        <a:pt x="1376" y="3704"/>
                        <a:pt x="2117" y="5609"/>
                      </a:cubicBezTo>
                      <a:cubicBezTo>
                        <a:pt x="1376" y="3704"/>
                        <a:pt x="847" y="190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0" name="Google Shape;13370;g3acbb144eea_1_6349">
                  <a:extLst>
                    <a:ext uri="{FF2B5EF4-FFF2-40B4-BE49-F238E27FC236}">
                      <a16:creationId xmlns:a16="http://schemas.microsoft.com/office/drawing/2014/main" id="{053C3D08-E854-99A3-6807-288E95CA5508}"/>
                    </a:ext>
                  </a:extLst>
                </p:cNvPr>
                <p:cNvSpPr/>
                <p:nvPr/>
              </p:nvSpPr>
              <p:spPr>
                <a:xfrm>
                  <a:off x="1648459" y="4114435"/>
                  <a:ext cx="22330" cy="1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0" h="1105" extrusionOk="0">
                      <a:moveTo>
                        <a:pt x="0" y="47"/>
                      </a:moveTo>
                      <a:cubicBezTo>
                        <a:pt x="7408" y="259"/>
                        <a:pt x="14923" y="470"/>
                        <a:pt x="22331" y="1105"/>
                      </a:cubicBezTo>
                      <a:cubicBezTo>
                        <a:pt x="17357" y="576"/>
                        <a:pt x="12488" y="259"/>
                        <a:pt x="7514" y="47"/>
                      </a:cubicBezTo>
                      <a:cubicBezTo>
                        <a:pt x="5080" y="-59"/>
                        <a:pt x="2540" y="47"/>
                        <a:pt x="0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1" name="Google Shape;13371;g3acbb144eea_1_6349">
                  <a:extLst>
                    <a:ext uri="{FF2B5EF4-FFF2-40B4-BE49-F238E27FC236}">
                      <a16:creationId xmlns:a16="http://schemas.microsoft.com/office/drawing/2014/main" id="{1A600E3A-1318-9674-E5CD-70C86AB41CC9}"/>
                    </a:ext>
                  </a:extLst>
                </p:cNvPr>
                <p:cNvSpPr/>
                <p:nvPr/>
              </p:nvSpPr>
              <p:spPr>
                <a:xfrm>
                  <a:off x="1705186" y="4121044"/>
                  <a:ext cx="24129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9" h="5926" extrusionOk="0">
                      <a:moveTo>
                        <a:pt x="9737" y="2011"/>
                      </a:moveTo>
                      <a:cubicBezTo>
                        <a:pt x="6562" y="1270"/>
                        <a:pt x="3281" y="635"/>
                        <a:pt x="0" y="0"/>
                      </a:cubicBezTo>
                      <a:cubicBezTo>
                        <a:pt x="8149" y="1693"/>
                        <a:pt x="16192" y="3598"/>
                        <a:pt x="24130" y="5927"/>
                      </a:cubicBezTo>
                      <a:cubicBezTo>
                        <a:pt x="19685" y="4656"/>
                        <a:pt x="15134" y="3386"/>
                        <a:pt x="10689" y="2328"/>
                      </a:cubicBezTo>
                      <a:cubicBezTo>
                        <a:pt x="10372" y="2328"/>
                        <a:pt x="10054" y="2116"/>
                        <a:pt x="9737" y="2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2" name="Google Shape;13372;g3acbb144eea_1_6349">
                  <a:extLst>
                    <a:ext uri="{FF2B5EF4-FFF2-40B4-BE49-F238E27FC236}">
                      <a16:creationId xmlns:a16="http://schemas.microsoft.com/office/drawing/2014/main" id="{A0CF8981-7AE4-C7D9-A001-0BD26D621063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3810" y="0"/>
                      </a:moveTo>
                      <a:cubicBezTo>
                        <a:pt x="2434" y="3598"/>
                        <a:pt x="1270" y="7303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3" name="Google Shape;13373;g3acbb144eea_1_6349">
                  <a:extLst>
                    <a:ext uri="{FF2B5EF4-FFF2-40B4-BE49-F238E27FC236}">
                      <a16:creationId xmlns:a16="http://schemas.microsoft.com/office/drawing/2014/main" id="{6754935F-A00D-0634-F9CA-72E0A9A68055}"/>
                    </a:ext>
                  </a:extLst>
                </p:cNvPr>
                <p:cNvSpPr/>
                <p:nvPr/>
              </p:nvSpPr>
              <p:spPr>
                <a:xfrm>
                  <a:off x="1762125" y="4138929"/>
                  <a:ext cx="15875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75" h="7302" extrusionOk="0">
                      <a:moveTo>
                        <a:pt x="0" y="0"/>
                      </a:moveTo>
                      <a:cubicBezTo>
                        <a:pt x="5397" y="2223"/>
                        <a:pt x="10583" y="4763"/>
                        <a:pt x="15875" y="7303"/>
                      </a:cubicBezTo>
                      <a:cubicBezTo>
                        <a:pt x="13652" y="6244"/>
                        <a:pt x="11536" y="4869"/>
                        <a:pt x="9207" y="3810"/>
                      </a:cubicBezTo>
                      <a:cubicBezTo>
                        <a:pt x="6138" y="2434"/>
                        <a:pt x="3069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4" name="Google Shape;13374;g3acbb144eea_1_6349">
                  <a:extLst>
                    <a:ext uri="{FF2B5EF4-FFF2-40B4-BE49-F238E27FC236}">
                      <a16:creationId xmlns:a16="http://schemas.microsoft.com/office/drawing/2014/main" id="{FAECEE7D-BB1F-BC6B-AE68-AADD104A866C}"/>
                    </a:ext>
                  </a:extLst>
                </p:cNvPr>
                <p:cNvSpPr/>
                <p:nvPr/>
              </p:nvSpPr>
              <p:spPr>
                <a:xfrm>
                  <a:off x="1391179" y="4611687"/>
                  <a:ext cx="2222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550" extrusionOk="0">
                      <a:moveTo>
                        <a:pt x="0" y="0"/>
                      </a:moveTo>
                      <a:cubicBezTo>
                        <a:pt x="847" y="1482"/>
                        <a:pt x="1482" y="2963"/>
                        <a:pt x="2223" y="4551"/>
                      </a:cubicBezTo>
                      <a:cubicBezTo>
                        <a:pt x="1482" y="3069"/>
                        <a:pt x="847" y="14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5" name="Google Shape;13375;g3acbb144eea_1_6349">
                  <a:extLst>
                    <a:ext uri="{FF2B5EF4-FFF2-40B4-BE49-F238E27FC236}">
                      <a16:creationId xmlns:a16="http://schemas.microsoft.com/office/drawing/2014/main" id="{C7E9E01B-C7C8-B05E-0F16-52F8D8FE8DD3}"/>
                    </a:ext>
                  </a:extLst>
                </p:cNvPr>
                <p:cNvSpPr/>
                <p:nvPr/>
              </p:nvSpPr>
              <p:spPr>
                <a:xfrm>
                  <a:off x="2870835" y="5342995"/>
                  <a:ext cx="82020" cy="108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0" h="108373" extrusionOk="0">
                      <a:moveTo>
                        <a:pt x="16827" y="98742"/>
                      </a:moveTo>
                      <a:cubicBezTo>
                        <a:pt x="14182" y="100541"/>
                        <a:pt x="11324" y="101917"/>
                        <a:pt x="8572" y="103505"/>
                      </a:cubicBezTo>
                      <a:cubicBezTo>
                        <a:pt x="8572" y="103505"/>
                        <a:pt x="8572" y="103611"/>
                        <a:pt x="8572" y="103717"/>
                      </a:cubicBezTo>
                      <a:cubicBezTo>
                        <a:pt x="7408" y="104457"/>
                        <a:pt x="6138" y="104987"/>
                        <a:pt x="4868" y="105622"/>
                      </a:cubicBezTo>
                      <a:cubicBezTo>
                        <a:pt x="3281" y="106468"/>
                        <a:pt x="1693" y="107633"/>
                        <a:pt x="0" y="108374"/>
                      </a:cubicBezTo>
                      <a:cubicBezTo>
                        <a:pt x="5609" y="105516"/>
                        <a:pt x="11218" y="102341"/>
                        <a:pt x="16616" y="98742"/>
                      </a:cubicBezTo>
                      <a:cubicBezTo>
                        <a:pt x="52070" y="74824"/>
                        <a:pt x="74506" y="38841"/>
                        <a:pt x="82021" y="0"/>
                      </a:cubicBezTo>
                      <a:cubicBezTo>
                        <a:pt x="74401" y="38841"/>
                        <a:pt x="52070" y="74930"/>
                        <a:pt x="16616" y="987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6" name="Google Shape;13376;g3acbb144eea_1_6349">
                  <a:extLst>
                    <a:ext uri="{FF2B5EF4-FFF2-40B4-BE49-F238E27FC236}">
                      <a16:creationId xmlns:a16="http://schemas.microsoft.com/office/drawing/2014/main" id="{900F7F7D-78E2-30F6-8CE3-273C5BA85669}"/>
                    </a:ext>
                  </a:extLst>
                </p:cNvPr>
                <p:cNvSpPr/>
                <p:nvPr/>
              </p:nvSpPr>
              <p:spPr>
                <a:xfrm>
                  <a:off x="2739178" y="5454967"/>
                  <a:ext cx="11112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2" h="4339" extrusionOk="0">
                      <a:moveTo>
                        <a:pt x="0" y="0"/>
                      </a:moveTo>
                      <a:cubicBezTo>
                        <a:pt x="3704" y="1588"/>
                        <a:pt x="7408" y="2964"/>
                        <a:pt x="11112" y="4340"/>
                      </a:cubicBezTo>
                      <a:cubicBezTo>
                        <a:pt x="8043" y="3281"/>
                        <a:pt x="4868" y="2117"/>
                        <a:pt x="1799" y="847"/>
                      </a:cubicBezTo>
                      <a:cubicBezTo>
                        <a:pt x="1164" y="635"/>
                        <a:pt x="529" y="31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7" name="Google Shape;13377;g3acbb144eea_1_6349">
                  <a:extLst>
                    <a:ext uri="{FF2B5EF4-FFF2-40B4-BE49-F238E27FC236}">
                      <a16:creationId xmlns:a16="http://schemas.microsoft.com/office/drawing/2014/main" id="{DE2D33DE-0CE1-7473-BCB2-767D7796A82C}"/>
                    </a:ext>
                  </a:extLst>
                </p:cNvPr>
                <p:cNvSpPr/>
                <p:nvPr/>
              </p:nvSpPr>
              <p:spPr>
                <a:xfrm>
                  <a:off x="2682134" y="5412316"/>
                  <a:ext cx="3810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4127" extrusionOk="0">
                      <a:moveTo>
                        <a:pt x="0" y="0"/>
                      </a:moveTo>
                      <a:cubicBezTo>
                        <a:pt x="1164" y="1482"/>
                        <a:pt x="2540" y="2752"/>
                        <a:pt x="3810" y="4128"/>
                      </a:cubicBezTo>
                      <a:cubicBezTo>
                        <a:pt x="3810" y="4128"/>
                        <a:pt x="3810" y="4128"/>
                        <a:pt x="3704" y="4022"/>
                      </a:cubicBezTo>
                      <a:cubicBezTo>
                        <a:pt x="2540" y="2646"/>
                        <a:pt x="1164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8" name="Google Shape;13378;g3acbb144eea_1_6349">
                  <a:extLst>
                    <a:ext uri="{FF2B5EF4-FFF2-40B4-BE49-F238E27FC236}">
                      <a16:creationId xmlns:a16="http://schemas.microsoft.com/office/drawing/2014/main" id="{CD2E6EAD-AF33-CF96-1E90-E42F620E566C}"/>
                    </a:ext>
                  </a:extLst>
                </p:cNvPr>
                <p:cNvSpPr/>
                <p:nvPr/>
              </p:nvSpPr>
              <p:spPr>
                <a:xfrm>
                  <a:off x="2765213" y="5463328"/>
                  <a:ext cx="72919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9" h="4560" extrusionOk="0">
                      <a:moveTo>
                        <a:pt x="58526" y="2964"/>
                      </a:moveTo>
                      <a:cubicBezTo>
                        <a:pt x="54081" y="3599"/>
                        <a:pt x="49636" y="4128"/>
                        <a:pt x="45191" y="4340"/>
                      </a:cubicBezTo>
                      <a:cubicBezTo>
                        <a:pt x="44768" y="4340"/>
                        <a:pt x="44344" y="4340"/>
                        <a:pt x="43815" y="4340"/>
                      </a:cubicBezTo>
                      <a:cubicBezTo>
                        <a:pt x="39582" y="4551"/>
                        <a:pt x="35242" y="4657"/>
                        <a:pt x="31009" y="4445"/>
                      </a:cubicBezTo>
                      <a:cubicBezTo>
                        <a:pt x="30374" y="4445"/>
                        <a:pt x="29739" y="4445"/>
                        <a:pt x="28998" y="4445"/>
                      </a:cubicBezTo>
                      <a:cubicBezTo>
                        <a:pt x="24977" y="4234"/>
                        <a:pt x="20849" y="3916"/>
                        <a:pt x="16827" y="3493"/>
                      </a:cubicBezTo>
                      <a:cubicBezTo>
                        <a:pt x="15875" y="3387"/>
                        <a:pt x="15028" y="3281"/>
                        <a:pt x="14182" y="3070"/>
                      </a:cubicBezTo>
                      <a:cubicBezTo>
                        <a:pt x="10372" y="2541"/>
                        <a:pt x="6668" y="1906"/>
                        <a:pt x="2857" y="1059"/>
                      </a:cubicBezTo>
                      <a:cubicBezTo>
                        <a:pt x="1905" y="847"/>
                        <a:pt x="952" y="636"/>
                        <a:pt x="0" y="318"/>
                      </a:cubicBezTo>
                      <a:cubicBezTo>
                        <a:pt x="23707" y="5927"/>
                        <a:pt x="48683" y="6033"/>
                        <a:pt x="72919" y="0"/>
                      </a:cubicBezTo>
                      <a:cubicBezTo>
                        <a:pt x="68368" y="1165"/>
                        <a:pt x="63817" y="2011"/>
                        <a:pt x="59161" y="2752"/>
                      </a:cubicBezTo>
                      <a:cubicBezTo>
                        <a:pt x="58949" y="2752"/>
                        <a:pt x="58632" y="2752"/>
                        <a:pt x="58420" y="28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9" name="Google Shape;13379;g3acbb144eea_1_6349">
                  <a:extLst>
                    <a:ext uri="{FF2B5EF4-FFF2-40B4-BE49-F238E27FC236}">
                      <a16:creationId xmlns:a16="http://schemas.microsoft.com/office/drawing/2014/main" id="{E20CDA7F-B477-8C87-2BB2-5EA6BD503006}"/>
                    </a:ext>
                  </a:extLst>
                </p:cNvPr>
                <p:cNvSpPr/>
                <p:nvPr/>
              </p:nvSpPr>
              <p:spPr>
                <a:xfrm>
                  <a:off x="1402714" y="4639309"/>
                  <a:ext cx="1693" cy="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" h="6138" extrusionOk="0">
                      <a:moveTo>
                        <a:pt x="0" y="0"/>
                      </a:moveTo>
                      <a:cubicBezTo>
                        <a:pt x="635" y="2011"/>
                        <a:pt x="1058" y="4128"/>
                        <a:pt x="1693" y="6139"/>
                      </a:cubicBezTo>
                      <a:cubicBezTo>
                        <a:pt x="1164" y="4128"/>
                        <a:pt x="635" y="201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0" name="Google Shape;13380;g3acbb144eea_1_6349">
                  <a:extLst>
                    <a:ext uri="{FF2B5EF4-FFF2-40B4-BE49-F238E27FC236}">
                      <a16:creationId xmlns:a16="http://schemas.microsoft.com/office/drawing/2014/main" id="{010F5E5C-9F5F-EE17-6E57-FA1E54F38236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11324" cy="12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4" h="12276" extrusionOk="0">
                      <a:moveTo>
                        <a:pt x="0" y="0"/>
                      </a:moveTo>
                      <a:cubicBezTo>
                        <a:pt x="3916" y="3916"/>
                        <a:pt x="7620" y="8043"/>
                        <a:pt x="11324" y="12277"/>
                      </a:cubicBezTo>
                      <a:cubicBezTo>
                        <a:pt x="8890" y="9525"/>
                        <a:pt x="6562" y="6668"/>
                        <a:pt x="4127" y="4022"/>
                      </a:cubicBezTo>
                      <a:cubicBezTo>
                        <a:pt x="2857" y="2646"/>
                        <a:pt x="1376" y="1376"/>
                        <a:pt x="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1" name="Google Shape;13381;g3acbb144eea_1_6349">
                  <a:extLst>
                    <a:ext uri="{FF2B5EF4-FFF2-40B4-BE49-F238E27FC236}">
                      <a16:creationId xmlns:a16="http://schemas.microsoft.com/office/drawing/2014/main" id="{D9569CDD-2FD9-1EB8-6A90-556338C7449F}"/>
                    </a:ext>
                  </a:extLst>
                </p:cNvPr>
                <p:cNvSpPr/>
                <p:nvPr/>
              </p:nvSpPr>
              <p:spPr>
                <a:xfrm>
                  <a:off x="2953067" y="5298440"/>
                  <a:ext cx="2893" cy="4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3" h="44449" extrusionOk="0">
                      <a:moveTo>
                        <a:pt x="2222" y="0"/>
                      </a:moveTo>
                      <a:cubicBezTo>
                        <a:pt x="3598" y="14922"/>
                        <a:pt x="2857" y="29951"/>
                        <a:pt x="0" y="44450"/>
                      </a:cubicBezTo>
                      <a:cubicBezTo>
                        <a:pt x="2857" y="29845"/>
                        <a:pt x="3598" y="14922"/>
                        <a:pt x="22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2" name="Google Shape;13382;g3acbb144eea_1_6349">
                  <a:extLst>
                    <a:ext uri="{FF2B5EF4-FFF2-40B4-BE49-F238E27FC236}">
                      <a16:creationId xmlns:a16="http://schemas.microsoft.com/office/drawing/2014/main" id="{762D9092-BD90-D23F-8698-49CB37CBD54A}"/>
                    </a:ext>
                  </a:extLst>
                </p:cNvPr>
                <p:cNvSpPr/>
                <p:nvPr/>
              </p:nvSpPr>
              <p:spPr>
                <a:xfrm>
                  <a:off x="2754418" y="5460788"/>
                  <a:ext cx="1026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5" h="2751" extrusionOk="0">
                      <a:moveTo>
                        <a:pt x="10266" y="2752"/>
                      </a:moveTo>
                      <a:cubicBezTo>
                        <a:pt x="6773" y="1905"/>
                        <a:pt x="3386" y="1059"/>
                        <a:pt x="0" y="0"/>
                      </a:cubicBezTo>
                      <a:cubicBezTo>
                        <a:pt x="3386" y="1059"/>
                        <a:pt x="6879" y="2011"/>
                        <a:pt x="10266" y="27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3" name="Google Shape;13383;g3acbb144eea_1_6349">
                  <a:extLst>
                    <a:ext uri="{FF2B5EF4-FFF2-40B4-BE49-F238E27FC236}">
                      <a16:creationId xmlns:a16="http://schemas.microsoft.com/office/drawing/2014/main" id="{6399855B-6E5F-7400-9F1B-CAC90B35DDCE}"/>
                    </a:ext>
                  </a:extLst>
                </p:cNvPr>
                <p:cNvSpPr/>
                <p:nvPr/>
              </p:nvSpPr>
              <p:spPr>
                <a:xfrm>
                  <a:off x="2838661" y="5452109"/>
                  <a:ext cx="30691" cy="11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1" h="11218" extrusionOk="0">
                      <a:moveTo>
                        <a:pt x="13864" y="7091"/>
                      </a:moveTo>
                      <a:cubicBezTo>
                        <a:pt x="13864" y="7091"/>
                        <a:pt x="13864" y="7091"/>
                        <a:pt x="13864" y="7091"/>
                      </a:cubicBezTo>
                      <a:cubicBezTo>
                        <a:pt x="9313" y="8678"/>
                        <a:pt x="4657" y="10054"/>
                        <a:pt x="0" y="11218"/>
                      </a:cubicBezTo>
                      <a:cubicBezTo>
                        <a:pt x="10477" y="8572"/>
                        <a:pt x="20743" y="4869"/>
                        <a:pt x="30692" y="0"/>
                      </a:cubicBezTo>
                      <a:cubicBezTo>
                        <a:pt x="30163" y="212"/>
                        <a:pt x="29633" y="424"/>
                        <a:pt x="29104" y="635"/>
                      </a:cubicBezTo>
                      <a:cubicBezTo>
                        <a:pt x="24130" y="3070"/>
                        <a:pt x="19050" y="5186"/>
                        <a:pt x="13864" y="6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4" name="Google Shape;13384;g3acbb144eea_1_6349">
                  <a:extLst>
                    <a:ext uri="{FF2B5EF4-FFF2-40B4-BE49-F238E27FC236}">
                      <a16:creationId xmlns:a16="http://schemas.microsoft.com/office/drawing/2014/main" id="{A495ACEC-3F62-AB31-5FA8-319247D1038F}"/>
                    </a:ext>
                  </a:extLst>
                </p:cNvPr>
                <p:cNvSpPr/>
                <p:nvPr/>
              </p:nvSpPr>
              <p:spPr>
                <a:xfrm>
                  <a:off x="2727960" y="5449569"/>
                  <a:ext cx="8149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021" extrusionOk="0">
                      <a:moveTo>
                        <a:pt x="8149" y="4022"/>
                      </a:moveTo>
                      <a:cubicBezTo>
                        <a:pt x="5397" y="2752"/>
                        <a:pt x="2646" y="1482"/>
                        <a:pt x="0" y="0"/>
                      </a:cubicBezTo>
                      <a:cubicBezTo>
                        <a:pt x="2646" y="1482"/>
                        <a:pt x="5397" y="2646"/>
                        <a:pt x="8149" y="40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5" name="Google Shape;13385;g3acbb144eea_1_6349">
                  <a:extLst>
                    <a:ext uri="{FF2B5EF4-FFF2-40B4-BE49-F238E27FC236}">
                      <a16:creationId xmlns:a16="http://schemas.microsoft.com/office/drawing/2014/main" id="{5E10BD8B-0AFB-15EF-450E-60A5E0DF2EE6}"/>
                    </a:ext>
                  </a:extLst>
                </p:cNvPr>
                <p:cNvSpPr/>
                <p:nvPr/>
              </p:nvSpPr>
              <p:spPr>
                <a:xfrm>
                  <a:off x="1881504" y="4228041"/>
                  <a:ext cx="17039" cy="22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9" h="22860" extrusionOk="0">
                      <a:moveTo>
                        <a:pt x="0" y="106"/>
                      </a:moveTo>
                      <a:cubicBezTo>
                        <a:pt x="5927" y="7408"/>
                        <a:pt x="11748" y="14923"/>
                        <a:pt x="17039" y="22860"/>
                      </a:cubicBezTo>
                      <a:cubicBezTo>
                        <a:pt x="12171" y="15663"/>
                        <a:pt x="7091" y="8678"/>
                        <a:pt x="1693" y="2011"/>
                      </a:cubicBezTo>
                      <a:cubicBezTo>
                        <a:pt x="1164" y="1376"/>
                        <a:pt x="529" y="74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6" name="Google Shape;13386;g3acbb144eea_1_6349">
                  <a:extLst>
                    <a:ext uri="{FF2B5EF4-FFF2-40B4-BE49-F238E27FC236}">
                      <a16:creationId xmlns:a16="http://schemas.microsoft.com/office/drawing/2014/main" id="{0B36B4F2-215C-5A8C-3C75-9C8BF9C3F110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17674" y="0"/>
                      </a:moveTo>
                      <a:cubicBezTo>
                        <a:pt x="11748" y="2540"/>
                        <a:pt x="5821" y="5397"/>
                        <a:pt x="0" y="8361"/>
                      </a:cubicBezTo>
                      <a:cubicBezTo>
                        <a:pt x="5821" y="5397"/>
                        <a:pt x="11748" y="2540"/>
                        <a:pt x="176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7" name="Google Shape;13387;g3acbb144eea_1_6349">
                  <a:extLst>
                    <a:ext uri="{FF2B5EF4-FFF2-40B4-BE49-F238E27FC236}">
                      <a16:creationId xmlns:a16="http://schemas.microsoft.com/office/drawing/2014/main" id="{2DA3A62A-6890-CACB-C577-EEBC204CB751}"/>
                    </a:ext>
                  </a:extLst>
                </p:cNvPr>
                <p:cNvSpPr/>
                <p:nvPr/>
              </p:nvSpPr>
              <p:spPr>
                <a:xfrm>
                  <a:off x="1670896" y="4115646"/>
                  <a:ext cx="26458" cy="3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58" h="3809" extrusionOk="0">
                      <a:moveTo>
                        <a:pt x="26458" y="3810"/>
                      </a:moveTo>
                      <a:cubicBezTo>
                        <a:pt x="17674" y="2222"/>
                        <a:pt x="8890" y="847"/>
                        <a:pt x="0" y="0"/>
                      </a:cubicBezTo>
                      <a:cubicBezTo>
                        <a:pt x="8890" y="847"/>
                        <a:pt x="17674" y="2222"/>
                        <a:pt x="26458" y="38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8" name="Google Shape;13388;g3acbb144eea_1_6349">
                  <a:extLst>
                    <a:ext uri="{FF2B5EF4-FFF2-40B4-BE49-F238E27FC236}">
                      <a16:creationId xmlns:a16="http://schemas.microsoft.com/office/drawing/2014/main" id="{613C37BC-38B5-B1CE-720A-9E8E64D6F3C5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14817" y="13123"/>
                      </a:moveTo>
                      <a:cubicBezTo>
                        <a:pt x="10054" y="8572"/>
                        <a:pt x="5080" y="4233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9" name="Google Shape;13389;g3acbb144eea_1_6349">
                  <a:extLst>
                    <a:ext uri="{FF2B5EF4-FFF2-40B4-BE49-F238E27FC236}">
                      <a16:creationId xmlns:a16="http://schemas.microsoft.com/office/drawing/2014/main" id="{013BE58B-AD9F-6B5C-2435-A253AE3ACAE6}"/>
                    </a:ext>
                  </a:extLst>
                </p:cNvPr>
                <p:cNvSpPr/>
                <p:nvPr/>
              </p:nvSpPr>
              <p:spPr>
                <a:xfrm>
                  <a:off x="1729422" y="4127076"/>
                  <a:ext cx="25294" cy="8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94" h="8784" extrusionOk="0">
                      <a:moveTo>
                        <a:pt x="25294" y="8784"/>
                      </a:moveTo>
                      <a:cubicBezTo>
                        <a:pt x="16933" y="5504"/>
                        <a:pt x="8572" y="2434"/>
                        <a:pt x="0" y="0"/>
                      </a:cubicBezTo>
                      <a:cubicBezTo>
                        <a:pt x="8572" y="2540"/>
                        <a:pt x="17039" y="5609"/>
                        <a:pt x="25294" y="878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0" name="Google Shape;13390;g3acbb144eea_1_6349">
                  <a:extLst>
                    <a:ext uri="{FF2B5EF4-FFF2-40B4-BE49-F238E27FC236}">
                      <a16:creationId xmlns:a16="http://schemas.microsoft.com/office/drawing/2014/main" id="{0AAF6848-E5A1-1BF2-C3CF-A65B35635AAC}"/>
                    </a:ext>
                  </a:extLst>
                </p:cNvPr>
                <p:cNvSpPr/>
                <p:nvPr/>
              </p:nvSpPr>
              <p:spPr>
                <a:xfrm>
                  <a:off x="2692399" y="5423429"/>
                  <a:ext cx="34925" cy="25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25" h="25823" extrusionOk="0">
                      <a:moveTo>
                        <a:pt x="23072" y="18732"/>
                      </a:moveTo>
                      <a:cubicBezTo>
                        <a:pt x="21061" y="17462"/>
                        <a:pt x="19262" y="15981"/>
                        <a:pt x="17251" y="14499"/>
                      </a:cubicBezTo>
                      <a:cubicBezTo>
                        <a:pt x="15240" y="13017"/>
                        <a:pt x="13123" y="11535"/>
                        <a:pt x="11113" y="9948"/>
                      </a:cubicBezTo>
                      <a:cubicBezTo>
                        <a:pt x="8996" y="8255"/>
                        <a:pt x="6985" y="6350"/>
                        <a:pt x="4974" y="4551"/>
                      </a:cubicBezTo>
                      <a:cubicBezTo>
                        <a:pt x="3281" y="3069"/>
                        <a:pt x="1588" y="1587"/>
                        <a:pt x="0" y="0"/>
                      </a:cubicBezTo>
                      <a:cubicBezTo>
                        <a:pt x="10478" y="10371"/>
                        <a:pt x="22331" y="18944"/>
                        <a:pt x="34925" y="25823"/>
                      </a:cubicBezTo>
                      <a:cubicBezTo>
                        <a:pt x="33337" y="24977"/>
                        <a:pt x="31750" y="24024"/>
                        <a:pt x="30163" y="23072"/>
                      </a:cubicBezTo>
                      <a:cubicBezTo>
                        <a:pt x="27728" y="21696"/>
                        <a:pt x="25294" y="20320"/>
                        <a:pt x="22966" y="18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1" name="Google Shape;13391;g3acbb144eea_1_6349">
                  <a:extLst>
                    <a:ext uri="{FF2B5EF4-FFF2-40B4-BE49-F238E27FC236}">
                      <a16:creationId xmlns:a16="http://schemas.microsoft.com/office/drawing/2014/main" id="{4778B52B-F2CA-9069-F7F3-D0AA5D003F06}"/>
                    </a:ext>
                  </a:extLst>
                </p:cNvPr>
                <p:cNvSpPr/>
                <p:nvPr/>
              </p:nvSpPr>
              <p:spPr>
                <a:xfrm>
                  <a:off x="1408641" y="4667990"/>
                  <a:ext cx="529" cy="66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6667" extrusionOk="0">
                      <a:moveTo>
                        <a:pt x="0" y="0"/>
                      </a:moveTo>
                      <a:cubicBezTo>
                        <a:pt x="212" y="2222"/>
                        <a:pt x="423" y="4445"/>
                        <a:pt x="529" y="6668"/>
                      </a:cubicBezTo>
                      <a:cubicBezTo>
                        <a:pt x="423" y="4445"/>
                        <a:pt x="212" y="222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2" name="Google Shape;13392;g3acbb144eea_1_6349">
                  <a:extLst>
                    <a:ext uri="{FF2B5EF4-FFF2-40B4-BE49-F238E27FC236}">
                      <a16:creationId xmlns:a16="http://schemas.microsoft.com/office/drawing/2014/main" id="{B6F23C40-EE6E-E827-F205-DA17E688CC93}"/>
                    </a:ext>
                  </a:extLst>
                </p:cNvPr>
                <p:cNvSpPr/>
                <p:nvPr/>
              </p:nvSpPr>
              <p:spPr>
                <a:xfrm>
                  <a:off x="1408324" y="4696777"/>
                  <a:ext cx="74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6879" extrusionOk="0">
                      <a:moveTo>
                        <a:pt x="741" y="0"/>
                      </a:moveTo>
                      <a:cubicBezTo>
                        <a:pt x="529" y="2328"/>
                        <a:pt x="317" y="4657"/>
                        <a:pt x="0" y="6879"/>
                      </a:cubicBezTo>
                      <a:cubicBezTo>
                        <a:pt x="317" y="4551"/>
                        <a:pt x="529" y="2328"/>
                        <a:pt x="7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3" name="Google Shape;13393;g3acbb144eea_1_6349">
                  <a:extLst>
                    <a:ext uri="{FF2B5EF4-FFF2-40B4-BE49-F238E27FC236}">
                      <a16:creationId xmlns:a16="http://schemas.microsoft.com/office/drawing/2014/main" id="{07A736E4-DE53-456A-5B04-B702FDDF85B7}"/>
                    </a:ext>
                  </a:extLst>
                </p:cNvPr>
                <p:cNvSpPr/>
                <p:nvPr/>
              </p:nvSpPr>
              <p:spPr>
                <a:xfrm>
                  <a:off x="1618509" y="4114329"/>
                  <a:ext cx="15028" cy="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8" h="787" extrusionOk="0">
                      <a:moveTo>
                        <a:pt x="0" y="788"/>
                      </a:moveTo>
                      <a:cubicBezTo>
                        <a:pt x="4974" y="470"/>
                        <a:pt x="9948" y="153"/>
                        <a:pt x="15028" y="47"/>
                      </a:cubicBezTo>
                      <a:cubicBezTo>
                        <a:pt x="12488" y="47"/>
                        <a:pt x="10054" y="-59"/>
                        <a:pt x="7514" y="47"/>
                      </a:cubicBezTo>
                      <a:cubicBezTo>
                        <a:pt x="4974" y="153"/>
                        <a:pt x="2540" y="576"/>
                        <a:pt x="106" y="7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4" name="Google Shape;13394;g3acbb144eea_1_6349">
                  <a:extLst>
                    <a:ext uri="{FF2B5EF4-FFF2-40B4-BE49-F238E27FC236}">
                      <a16:creationId xmlns:a16="http://schemas.microsoft.com/office/drawing/2014/main" id="{10FC9D25-CD99-A8C0-24FD-3FF07088822E}"/>
                    </a:ext>
                  </a:extLst>
                </p:cNvPr>
                <p:cNvSpPr/>
                <p:nvPr/>
              </p:nvSpPr>
              <p:spPr>
                <a:xfrm>
                  <a:off x="1409488" y="4682384"/>
                  <a:ext cx="47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879" extrusionOk="0">
                      <a:moveTo>
                        <a:pt x="0" y="0"/>
                      </a:moveTo>
                      <a:cubicBezTo>
                        <a:pt x="0" y="2328"/>
                        <a:pt x="0" y="4551"/>
                        <a:pt x="0" y="6879"/>
                      </a:cubicBezTo>
                      <a:cubicBezTo>
                        <a:pt x="0" y="4551"/>
                        <a:pt x="106" y="232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5" name="Google Shape;13395;g3acbb144eea_1_6349">
                  <a:extLst>
                    <a:ext uri="{FF2B5EF4-FFF2-40B4-BE49-F238E27FC236}">
                      <a16:creationId xmlns:a16="http://schemas.microsoft.com/office/drawing/2014/main" id="{8B94CD61-5185-F1F5-654A-35C36BE9CB99}"/>
                    </a:ext>
                  </a:extLst>
                </p:cNvPr>
                <p:cNvSpPr/>
                <p:nvPr/>
              </p:nvSpPr>
              <p:spPr>
                <a:xfrm>
                  <a:off x="1526222" y="4127076"/>
                  <a:ext cx="25399" cy="8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9" h="8995" extrusionOk="0">
                      <a:moveTo>
                        <a:pt x="0" y="8996"/>
                      </a:moveTo>
                      <a:cubicBezTo>
                        <a:pt x="8361" y="5609"/>
                        <a:pt x="16827" y="2540"/>
                        <a:pt x="25400" y="0"/>
                      </a:cubicBezTo>
                      <a:cubicBezTo>
                        <a:pt x="18521" y="2117"/>
                        <a:pt x="11536" y="4445"/>
                        <a:pt x="4762" y="6985"/>
                      </a:cubicBezTo>
                      <a:cubicBezTo>
                        <a:pt x="3175" y="7620"/>
                        <a:pt x="1587" y="8361"/>
                        <a:pt x="0" y="89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6" name="Google Shape;13396;g3acbb144eea_1_6349">
                  <a:extLst>
                    <a:ext uri="{FF2B5EF4-FFF2-40B4-BE49-F238E27FC236}">
                      <a16:creationId xmlns:a16="http://schemas.microsoft.com/office/drawing/2014/main" id="{A6FE1868-3365-CAA8-FB73-D471E9AEED4E}"/>
                    </a:ext>
                  </a:extLst>
                </p:cNvPr>
                <p:cNvSpPr/>
                <p:nvPr/>
              </p:nvSpPr>
              <p:spPr>
                <a:xfrm>
                  <a:off x="1406313" y="4653597"/>
                  <a:ext cx="1164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6456" extrusionOk="0">
                      <a:moveTo>
                        <a:pt x="0" y="0"/>
                      </a:moveTo>
                      <a:cubicBezTo>
                        <a:pt x="423" y="2117"/>
                        <a:pt x="741" y="4339"/>
                        <a:pt x="1164" y="6456"/>
                      </a:cubicBezTo>
                      <a:cubicBezTo>
                        <a:pt x="847" y="4339"/>
                        <a:pt x="529" y="211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7" name="Google Shape;13397;g3acbb144eea_1_6349">
                  <a:extLst>
                    <a:ext uri="{FF2B5EF4-FFF2-40B4-BE49-F238E27FC236}">
                      <a16:creationId xmlns:a16="http://schemas.microsoft.com/office/drawing/2014/main" id="{74EEE4A7-BCA7-D7F9-3230-AD3066ED8709}"/>
                    </a:ext>
                  </a:extLst>
                </p:cNvPr>
                <p:cNvSpPr/>
                <p:nvPr/>
              </p:nvSpPr>
              <p:spPr>
                <a:xfrm>
                  <a:off x="1581149" y="4116493"/>
                  <a:ext cx="2243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6" h="3280" extrusionOk="0">
                      <a:moveTo>
                        <a:pt x="0" y="3281"/>
                      </a:moveTo>
                      <a:cubicBezTo>
                        <a:pt x="7408" y="1799"/>
                        <a:pt x="14923" y="952"/>
                        <a:pt x="22437" y="0"/>
                      </a:cubicBezTo>
                      <a:cubicBezTo>
                        <a:pt x="19897" y="317"/>
                        <a:pt x="17463" y="317"/>
                        <a:pt x="14923" y="741"/>
                      </a:cubicBezTo>
                      <a:cubicBezTo>
                        <a:pt x="9948" y="1482"/>
                        <a:pt x="4974" y="2328"/>
                        <a:pt x="0" y="3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8" name="Google Shape;13398;g3acbb144eea_1_6349">
                  <a:extLst>
                    <a:ext uri="{FF2B5EF4-FFF2-40B4-BE49-F238E27FC236}">
                      <a16:creationId xmlns:a16="http://schemas.microsoft.com/office/drawing/2014/main" id="{2F026B63-CE18-A9EA-E997-D1AC090F9815}"/>
                    </a:ext>
                  </a:extLst>
                </p:cNvPr>
                <p:cNvSpPr/>
                <p:nvPr/>
              </p:nvSpPr>
              <p:spPr>
                <a:xfrm>
                  <a:off x="1402185" y="4725034"/>
                  <a:ext cx="2010" cy="6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6879" extrusionOk="0">
                      <a:moveTo>
                        <a:pt x="2011" y="0"/>
                      </a:moveTo>
                      <a:cubicBezTo>
                        <a:pt x="1376" y="2328"/>
                        <a:pt x="741" y="4657"/>
                        <a:pt x="0" y="6879"/>
                      </a:cubicBezTo>
                      <a:cubicBezTo>
                        <a:pt x="741" y="4551"/>
                        <a:pt x="1376" y="2328"/>
                        <a:pt x="20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9" name="Google Shape;13399;g3acbb144eea_1_6349">
                  <a:extLst>
                    <a:ext uri="{FF2B5EF4-FFF2-40B4-BE49-F238E27FC236}">
                      <a16:creationId xmlns:a16="http://schemas.microsoft.com/office/drawing/2014/main" id="{F8900A65-32AB-BB9B-5833-A822C83A19F9}"/>
                    </a:ext>
                  </a:extLst>
                </p:cNvPr>
                <p:cNvSpPr/>
                <p:nvPr/>
              </p:nvSpPr>
              <p:spPr>
                <a:xfrm>
                  <a:off x="1374669" y="4776787"/>
                  <a:ext cx="4656" cy="6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6" h="6244" extrusionOk="0">
                      <a:moveTo>
                        <a:pt x="4657" y="0"/>
                      </a:moveTo>
                      <a:cubicBezTo>
                        <a:pt x="3069" y="2116"/>
                        <a:pt x="1587" y="4233"/>
                        <a:pt x="0" y="6244"/>
                      </a:cubicBezTo>
                      <a:cubicBezTo>
                        <a:pt x="1693" y="4233"/>
                        <a:pt x="3175" y="2116"/>
                        <a:pt x="465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0" name="Google Shape;13400;g3acbb144eea_1_6349">
                  <a:extLst>
                    <a:ext uri="{FF2B5EF4-FFF2-40B4-BE49-F238E27FC236}">
                      <a16:creationId xmlns:a16="http://schemas.microsoft.com/office/drawing/2014/main" id="{48701297-E1CC-83AC-F46A-FBCE4D6D6A40}"/>
                    </a:ext>
                  </a:extLst>
                </p:cNvPr>
                <p:cNvSpPr/>
                <p:nvPr/>
              </p:nvSpPr>
              <p:spPr>
                <a:xfrm>
                  <a:off x="1364720" y="4788111"/>
                  <a:ext cx="5397" cy="5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5926" extrusionOk="0">
                      <a:moveTo>
                        <a:pt x="5398" y="0"/>
                      </a:moveTo>
                      <a:cubicBezTo>
                        <a:pt x="3598" y="2011"/>
                        <a:pt x="1905" y="4021"/>
                        <a:pt x="0" y="5927"/>
                      </a:cubicBezTo>
                      <a:cubicBezTo>
                        <a:pt x="1905" y="4021"/>
                        <a:pt x="3598" y="2011"/>
                        <a:pt x="539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1" name="Google Shape;13401;g3acbb144eea_1_6349">
                  <a:extLst>
                    <a:ext uri="{FF2B5EF4-FFF2-40B4-BE49-F238E27FC236}">
                      <a16:creationId xmlns:a16="http://schemas.microsoft.com/office/drawing/2014/main" id="{9EDEA36A-671B-AF79-EAB1-CE1496928F7B}"/>
                    </a:ext>
                  </a:extLst>
                </p:cNvPr>
                <p:cNvSpPr/>
                <p:nvPr/>
              </p:nvSpPr>
              <p:spPr>
                <a:xfrm>
                  <a:off x="1383347" y="4764722"/>
                  <a:ext cx="4021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6456" extrusionOk="0">
                      <a:moveTo>
                        <a:pt x="4022" y="0"/>
                      </a:moveTo>
                      <a:cubicBezTo>
                        <a:pt x="2752" y="2117"/>
                        <a:pt x="1482" y="4339"/>
                        <a:pt x="0" y="6456"/>
                      </a:cubicBezTo>
                      <a:cubicBezTo>
                        <a:pt x="1376" y="4339"/>
                        <a:pt x="2646" y="2223"/>
                        <a:pt x="40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2" name="Google Shape;13402;g3acbb144eea_1_6349">
                  <a:extLst>
                    <a:ext uri="{FF2B5EF4-FFF2-40B4-BE49-F238E27FC236}">
                      <a16:creationId xmlns:a16="http://schemas.microsoft.com/office/drawing/2014/main" id="{CD866B0B-DB43-D54F-D608-00A0EB823557}"/>
                    </a:ext>
                  </a:extLst>
                </p:cNvPr>
                <p:cNvSpPr/>
                <p:nvPr/>
              </p:nvSpPr>
              <p:spPr>
                <a:xfrm>
                  <a:off x="1467273" y="4152053"/>
                  <a:ext cx="24976" cy="1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6" h="15028" extrusionOk="0">
                      <a:moveTo>
                        <a:pt x="4339" y="12277"/>
                      </a:moveTo>
                      <a:cubicBezTo>
                        <a:pt x="2858" y="13229"/>
                        <a:pt x="1482" y="14076"/>
                        <a:pt x="0" y="15028"/>
                      </a:cubicBezTo>
                      <a:cubicBezTo>
                        <a:pt x="8149" y="9525"/>
                        <a:pt x="16510" y="4551"/>
                        <a:pt x="24977" y="0"/>
                      </a:cubicBezTo>
                      <a:cubicBezTo>
                        <a:pt x="24553" y="212"/>
                        <a:pt x="24130" y="423"/>
                        <a:pt x="23707" y="635"/>
                      </a:cubicBezTo>
                      <a:cubicBezTo>
                        <a:pt x="17145" y="4233"/>
                        <a:pt x="10689" y="8149"/>
                        <a:pt x="4339" y="122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3" name="Google Shape;13403;g3acbb144eea_1_6349">
                  <a:extLst>
                    <a:ext uri="{FF2B5EF4-FFF2-40B4-BE49-F238E27FC236}">
                      <a16:creationId xmlns:a16="http://schemas.microsoft.com/office/drawing/2014/main" id="{3238C67A-8B1E-A8F5-90CB-B82A403D747E}"/>
                    </a:ext>
                  </a:extLst>
                </p:cNvPr>
                <p:cNvSpPr/>
                <p:nvPr/>
              </p:nvSpPr>
              <p:spPr>
                <a:xfrm>
                  <a:off x="2455015" y="4658360"/>
                  <a:ext cx="228494" cy="352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94" h="352107" extrusionOk="0">
                      <a:moveTo>
                        <a:pt x="142981" y="352107"/>
                      </a:moveTo>
                      <a:cubicBezTo>
                        <a:pt x="172402" y="307128"/>
                        <a:pt x="201401" y="257387"/>
                        <a:pt x="228494" y="203200"/>
                      </a:cubicBezTo>
                      <a:lnTo>
                        <a:pt x="91546" y="0"/>
                      </a:lnTo>
                      <a:cubicBezTo>
                        <a:pt x="61383" y="49424"/>
                        <a:pt x="30480" y="94615"/>
                        <a:pt x="0" y="135572"/>
                      </a:cubicBezTo>
                      <a:lnTo>
                        <a:pt x="142981" y="3520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4" name="Google Shape;13404;g3acbb144eea_1_6349">
                  <a:extLst>
                    <a:ext uri="{FF2B5EF4-FFF2-40B4-BE49-F238E27FC236}">
                      <a16:creationId xmlns:a16="http://schemas.microsoft.com/office/drawing/2014/main" id="{FB4E077B-3335-F86D-307D-AFFA2E50F92F}"/>
                    </a:ext>
                  </a:extLst>
                </p:cNvPr>
                <p:cNvSpPr/>
                <p:nvPr/>
              </p:nvSpPr>
              <p:spPr>
                <a:xfrm>
                  <a:off x="2285047" y="4270375"/>
                  <a:ext cx="90275" cy="133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75" h="133879" extrusionOk="0">
                      <a:moveTo>
                        <a:pt x="90276" y="133879"/>
                      </a:moveTo>
                      <a:lnTo>
                        <a:pt x="0" y="0"/>
                      </a:lnTo>
                      <a:lnTo>
                        <a:pt x="90276" y="133879"/>
                      </a:lnTo>
                      <a:lnTo>
                        <a:pt x="90276" y="133879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5" name="Google Shape;13405;g3acbb144eea_1_6349">
                  <a:extLst>
                    <a:ext uri="{FF2B5EF4-FFF2-40B4-BE49-F238E27FC236}">
                      <a16:creationId xmlns:a16="http://schemas.microsoft.com/office/drawing/2014/main" id="{5A285E66-375E-9BA7-3C86-3A0E4D7EBAFA}"/>
                    </a:ext>
                  </a:extLst>
                </p:cNvPr>
                <p:cNvSpPr/>
                <p:nvPr/>
              </p:nvSpPr>
              <p:spPr>
                <a:xfrm>
                  <a:off x="2132329" y="4177664"/>
                  <a:ext cx="242993" cy="370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993" h="370840" extrusionOk="0">
                      <a:moveTo>
                        <a:pt x="0" y="128058"/>
                      </a:moveTo>
                      <a:lnTo>
                        <a:pt x="160443" y="370840"/>
                      </a:lnTo>
                      <a:cubicBezTo>
                        <a:pt x="188807" y="327025"/>
                        <a:pt x="216853" y="278977"/>
                        <a:pt x="242993" y="226589"/>
                      </a:cubicBezTo>
                      <a:lnTo>
                        <a:pt x="152718" y="92604"/>
                      </a:lnTo>
                      <a:lnTo>
                        <a:pt x="90382" y="0"/>
                      </a:lnTo>
                      <a:cubicBezTo>
                        <a:pt x="62124" y="43921"/>
                        <a:pt x="31962" y="86678"/>
                        <a:pt x="0" y="127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6" name="Google Shape;13406;g3acbb144eea_1_6349">
                  <a:extLst>
                    <a:ext uri="{FF2B5EF4-FFF2-40B4-BE49-F238E27FC236}">
                      <a16:creationId xmlns:a16="http://schemas.microsoft.com/office/drawing/2014/main" id="{BC9C06F2-A3B6-A5F5-6B59-55B75B55D8C8}"/>
                    </a:ext>
                  </a:extLst>
                </p:cNvPr>
                <p:cNvSpPr/>
                <p:nvPr/>
              </p:nvSpPr>
              <p:spPr>
                <a:xfrm>
                  <a:off x="1363450" y="4564274"/>
                  <a:ext cx="4762" cy="9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419" extrusionOk="0">
                      <a:moveTo>
                        <a:pt x="4762" y="9419"/>
                      </a:moveTo>
                      <a:cubicBezTo>
                        <a:pt x="4762" y="9419"/>
                        <a:pt x="4762" y="9419"/>
                        <a:pt x="4762" y="9419"/>
                      </a:cubicBezTo>
                      <a:cubicBezTo>
                        <a:pt x="3069" y="6350"/>
                        <a:pt x="1587" y="3175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3175"/>
                        <a:pt x="3069" y="6244"/>
                        <a:pt x="4762" y="931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7" name="Google Shape;13407;g3acbb144eea_1_6349">
                  <a:extLst>
                    <a:ext uri="{FF2B5EF4-FFF2-40B4-BE49-F238E27FC236}">
                      <a16:creationId xmlns:a16="http://schemas.microsoft.com/office/drawing/2014/main" id="{73C9B90B-31BF-9050-BDCE-716E246F44A3}"/>
                    </a:ext>
                  </a:extLst>
                </p:cNvPr>
                <p:cNvSpPr/>
                <p:nvPr/>
              </p:nvSpPr>
              <p:spPr>
                <a:xfrm>
                  <a:off x="1383241" y="4598458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212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ubicBezTo>
                        <a:pt x="0" y="106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8" name="Google Shape;13408;g3acbb144eea_1_6349">
                  <a:extLst>
                    <a:ext uri="{FF2B5EF4-FFF2-40B4-BE49-F238E27FC236}">
                      <a16:creationId xmlns:a16="http://schemas.microsoft.com/office/drawing/2014/main" id="{C4BD398F-853B-1C9C-5606-8C8051C8E55A}"/>
                    </a:ext>
                  </a:extLst>
                </p:cNvPr>
                <p:cNvSpPr/>
                <p:nvPr/>
              </p:nvSpPr>
              <p:spPr>
                <a:xfrm>
                  <a:off x="1342072" y="4509346"/>
                  <a:ext cx="4021" cy="12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911" extrusionOk="0">
                      <a:moveTo>
                        <a:pt x="4022" y="12912"/>
                      </a:moveTo>
                      <a:cubicBezTo>
                        <a:pt x="4022" y="12912"/>
                        <a:pt x="4022" y="12912"/>
                        <a:pt x="4022" y="12912"/>
                      </a:cubicBezTo>
                      <a:cubicBezTo>
                        <a:pt x="2646" y="8678"/>
                        <a:pt x="1164" y="433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64" y="4339"/>
                        <a:pt x="2646" y="8573"/>
                        <a:pt x="4022" y="128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9" name="Google Shape;13409;g3acbb144eea_1_6349">
                  <a:extLst>
                    <a:ext uri="{FF2B5EF4-FFF2-40B4-BE49-F238E27FC236}">
                      <a16:creationId xmlns:a16="http://schemas.microsoft.com/office/drawing/2014/main" id="{C0490A05-2D40-B14F-CF2A-C4FDDB0DF8CB}"/>
                    </a:ext>
                  </a:extLst>
                </p:cNvPr>
                <p:cNvSpPr/>
                <p:nvPr/>
              </p:nvSpPr>
              <p:spPr>
                <a:xfrm>
                  <a:off x="1351174" y="4536440"/>
                  <a:ext cx="4762" cy="11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853" extrusionOk="0">
                      <a:moveTo>
                        <a:pt x="4762" y="11853"/>
                      </a:moveTo>
                      <a:cubicBezTo>
                        <a:pt x="4762" y="11853"/>
                        <a:pt x="4762" y="11853"/>
                        <a:pt x="4762" y="11853"/>
                      </a:cubicBezTo>
                      <a:cubicBezTo>
                        <a:pt x="3069" y="7938"/>
                        <a:pt x="1482" y="40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916"/>
                        <a:pt x="3069" y="7832"/>
                        <a:pt x="4762" y="11747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0" name="Google Shape;13410;g3acbb144eea_1_6349">
                  <a:extLst>
                    <a:ext uri="{FF2B5EF4-FFF2-40B4-BE49-F238E27FC236}">
                      <a16:creationId xmlns:a16="http://schemas.microsoft.com/office/drawing/2014/main" id="{40ED9AF9-F9A1-0D37-ED69-5089461A3F1B}"/>
                    </a:ext>
                  </a:extLst>
                </p:cNvPr>
                <p:cNvSpPr/>
                <p:nvPr/>
              </p:nvSpPr>
              <p:spPr>
                <a:xfrm>
                  <a:off x="1341120" y="4506595"/>
                  <a:ext cx="95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2857" extrusionOk="0">
                      <a:moveTo>
                        <a:pt x="0" y="0"/>
                      </a:moveTo>
                      <a:cubicBezTo>
                        <a:pt x="317" y="952"/>
                        <a:pt x="635" y="1905"/>
                        <a:pt x="952" y="2857"/>
                      </a:cubicBezTo>
                      <a:cubicBezTo>
                        <a:pt x="952" y="2857"/>
                        <a:pt x="952" y="2857"/>
                        <a:pt x="952" y="2857"/>
                      </a:cubicBezTo>
                      <a:cubicBezTo>
                        <a:pt x="635" y="1905"/>
                        <a:pt x="317" y="952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1" name="Google Shape;13411;g3acbb144eea_1_6349">
                  <a:extLst>
                    <a:ext uri="{FF2B5EF4-FFF2-40B4-BE49-F238E27FC236}">
                      <a16:creationId xmlns:a16="http://schemas.microsoft.com/office/drawing/2014/main" id="{7977A77D-E4AA-8DD8-605E-1ECAD003C1E9}"/>
                    </a:ext>
                  </a:extLst>
                </p:cNvPr>
                <p:cNvSpPr/>
                <p:nvPr/>
              </p:nvSpPr>
              <p:spPr>
                <a:xfrm>
                  <a:off x="1346094" y="4522364"/>
                  <a:ext cx="5079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4287" extrusionOk="0">
                      <a:moveTo>
                        <a:pt x="5080" y="14182"/>
                      </a:moveTo>
                      <a:cubicBezTo>
                        <a:pt x="5080" y="14182"/>
                        <a:pt x="5080" y="14182"/>
                        <a:pt x="5080" y="14182"/>
                      </a:cubicBezTo>
                      <a:cubicBezTo>
                        <a:pt x="3281" y="9525"/>
                        <a:pt x="1587" y="47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7" y="4763"/>
                        <a:pt x="3281" y="9525"/>
                        <a:pt x="5080" y="142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2" name="Google Shape;13412;g3acbb144eea_1_6349">
                  <a:extLst>
                    <a:ext uri="{FF2B5EF4-FFF2-40B4-BE49-F238E27FC236}">
                      <a16:creationId xmlns:a16="http://schemas.microsoft.com/office/drawing/2014/main" id="{72CCF382-A3B0-1048-F705-28445E1E60B1}"/>
                    </a:ext>
                  </a:extLst>
                </p:cNvPr>
                <p:cNvSpPr/>
                <p:nvPr/>
              </p:nvSpPr>
              <p:spPr>
                <a:xfrm>
                  <a:off x="1368319" y="4573799"/>
                  <a:ext cx="14922" cy="24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24870" extrusionOk="0">
                      <a:moveTo>
                        <a:pt x="14923" y="24765"/>
                      </a:moveTo>
                      <a:cubicBezTo>
                        <a:pt x="14923" y="24765"/>
                        <a:pt x="14923" y="24765"/>
                        <a:pt x="14923" y="24659"/>
                      </a:cubicBezTo>
                      <a:cubicBezTo>
                        <a:pt x="9525" y="16616"/>
                        <a:pt x="4551" y="836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551" y="8467"/>
                        <a:pt x="9525" y="16722"/>
                        <a:pt x="14923" y="2487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3" name="Google Shape;13413;g3acbb144eea_1_6349">
                  <a:extLst>
                    <a:ext uri="{FF2B5EF4-FFF2-40B4-BE49-F238E27FC236}">
                      <a16:creationId xmlns:a16="http://schemas.microsoft.com/office/drawing/2014/main" id="{59557156-CF39-F9B0-095D-4424224BCA1A}"/>
                    </a:ext>
                  </a:extLst>
                </p:cNvPr>
                <p:cNvSpPr/>
                <p:nvPr/>
              </p:nvSpPr>
              <p:spPr>
                <a:xfrm>
                  <a:off x="1355936" y="4548399"/>
                  <a:ext cx="7620" cy="16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16086" extrusionOk="0">
                      <a:moveTo>
                        <a:pt x="7514" y="15981"/>
                      </a:moveTo>
                      <a:cubicBezTo>
                        <a:pt x="7514" y="15981"/>
                        <a:pt x="7514" y="15981"/>
                        <a:pt x="7514" y="15981"/>
                      </a:cubicBezTo>
                      <a:cubicBezTo>
                        <a:pt x="4868" y="10689"/>
                        <a:pt x="2328" y="539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328" y="5398"/>
                        <a:pt x="4868" y="10795"/>
                        <a:pt x="7620" y="160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4" name="Google Shape;13414;g3acbb144eea_1_6349">
                  <a:extLst>
                    <a:ext uri="{FF2B5EF4-FFF2-40B4-BE49-F238E27FC236}">
                      <a16:creationId xmlns:a16="http://schemas.microsoft.com/office/drawing/2014/main" id="{51566296-7713-95D5-6CBE-A2C235C0CFD4}"/>
                    </a:ext>
                  </a:extLst>
                </p:cNvPr>
                <p:cNvSpPr/>
                <p:nvPr/>
              </p:nvSpPr>
              <p:spPr>
                <a:xfrm>
                  <a:off x="2937721" y="5240337"/>
                  <a:ext cx="15451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43180" extrusionOk="0">
                      <a:moveTo>
                        <a:pt x="0" y="0"/>
                      </a:moveTo>
                      <a:cubicBezTo>
                        <a:pt x="7408" y="13864"/>
                        <a:pt x="12489" y="28363"/>
                        <a:pt x="15452" y="43180"/>
                      </a:cubicBezTo>
                      <a:cubicBezTo>
                        <a:pt x="12594" y="28363"/>
                        <a:pt x="7408" y="13864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5" name="Google Shape;13415;g3acbb144eea_1_6349">
                  <a:extLst>
                    <a:ext uri="{FF2B5EF4-FFF2-40B4-BE49-F238E27FC236}">
                      <a16:creationId xmlns:a16="http://schemas.microsoft.com/office/drawing/2014/main" id="{4FC44B03-7E27-E233-79C0-412BD6A6D4A8}"/>
                    </a:ext>
                  </a:extLst>
                </p:cNvPr>
                <p:cNvSpPr/>
                <p:nvPr/>
              </p:nvSpPr>
              <p:spPr>
                <a:xfrm>
                  <a:off x="2854642" y="5115665"/>
                  <a:ext cx="83078" cy="124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078" h="124671" extrusionOk="0">
                      <a:moveTo>
                        <a:pt x="74930" y="111125"/>
                      </a:moveTo>
                      <a:cubicBezTo>
                        <a:pt x="77893" y="115570"/>
                        <a:pt x="80645" y="120121"/>
                        <a:pt x="83079" y="124672"/>
                      </a:cubicBezTo>
                      <a:cubicBezTo>
                        <a:pt x="80645" y="120015"/>
                        <a:pt x="77893" y="115570"/>
                        <a:pt x="74930" y="111125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74930" y="111125"/>
                        <a:pt x="74930" y="11112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6" name="Google Shape;13416;g3acbb144eea_1_6349">
                  <a:extLst>
                    <a:ext uri="{FF2B5EF4-FFF2-40B4-BE49-F238E27FC236}">
                      <a16:creationId xmlns:a16="http://schemas.microsoft.com/office/drawing/2014/main" id="{E954CF55-3181-D193-FAB0-48B9F576C487}"/>
                    </a:ext>
                  </a:extLst>
                </p:cNvPr>
                <p:cNvSpPr/>
                <p:nvPr/>
              </p:nvSpPr>
              <p:spPr>
                <a:xfrm>
                  <a:off x="2869247" y="5451369"/>
                  <a:ext cx="1799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846" extrusionOk="0">
                      <a:moveTo>
                        <a:pt x="1799" y="0"/>
                      </a:moveTo>
                      <a:cubicBezTo>
                        <a:pt x="1164" y="317"/>
                        <a:pt x="635" y="529"/>
                        <a:pt x="0" y="846"/>
                      </a:cubicBezTo>
                      <a:cubicBezTo>
                        <a:pt x="635" y="529"/>
                        <a:pt x="1164" y="317"/>
                        <a:pt x="1799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7" name="Google Shape;13417;g3acbb144eea_1_6349">
                  <a:extLst>
                    <a:ext uri="{FF2B5EF4-FFF2-40B4-BE49-F238E27FC236}">
                      <a16:creationId xmlns:a16="http://schemas.microsoft.com/office/drawing/2014/main" id="{0919B604-B114-FFD4-0B1A-AA48C0C21E59}"/>
                    </a:ext>
                  </a:extLst>
                </p:cNvPr>
                <p:cNvSpPr/>
                <p:nvPr/>
              </p:nvSpPr>
              <p:spPr>
                <a:xfrm>
                  <a:off x="2759921" y="5115771"/>
                  <a:ext cx="196038" cy="3308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038" h="330835" extrusionOk="0">
                      <a:moveTo>
                        <a:pt x="195368" y="182668"/>
                      </a:moveTo>
                      <a:cubicBezTo>
                        <a:pt x="194945" y="177694"/>
                        <a:pt x="194204" y="172720"/>
                        <a:pt x="193252" y="167852"/>
                      </a:cubicBezTo>
                      <a:cubicBezTo>
                        <a:pt x="190394" y="153035"/>
                        <a:pt x="185208" y="138536"/>
                        <a:pt x="177800" y="124672"/>
                      </a:cubicBezTo>
                      <a:cubicBezTo>
                        <a:pt x="175366" y="120015"/>
                        <a:pt x="172614" y="115570"/>
                        <a:pt x="169651" y="111125"/>
                      </a:cubicBezTo>
                      <a:lnTo>
                        <a:pt x="94721" y="0"/>
                      </a:lnTo>
                      <a:cubicBezTo>
                        <a:pt x="63500" y="51117"/>
                        <a:pt x="31538" y="97790"/>
                        <a:pt x="0" y="139912"/>
                      </a:cubicBezTo>
                      <a:lnTo>
                        <a:pt x="103611" y="296757"/>
                      </a:lnTo>
                      <a:cubicBezTo>
                        <a:pt x="110808" y="307552"/>
                        <a:pt x="116099" y="318982"/>
                        <a:pt x="119486" y="330835"/>
                      </a:cubicBezTo>
                      <a:cubicBezTo>
                        <a:pt x="122237" y="329247"/>
                        <a:pt x="124989" y="327871"/>
                        <a:pt x="127741" y="326072"/>
                      </a:cubicBezTo>
                      <a:cubicBezTo>
                        <a:pt x="163195" y="302154"/>
                        <a:pt x="185632" y="266171"/>
                        <a:pt x="193146" y="227330"/>
                      </a:cubicBezTo>
                      <a:cubicBezTo>
                        <a:pt x="196003" y="212725"/>
                        <a:pt x="196744" y="197803"/>
                        <a:pt x="195368" y="1828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8" name="Google Shape;13418;g3acbb144eea_1_6349">
                  <a:extLst>
                    <a:ext uri="{FF2B5EF4-FFF2-40B4-BE49-F238E27FC236}">
                      <a16:creationId xmlns:a16="http://schemas.microsoft.com/office/drawing/2014/main" id="{DD2F308C-F7BB-4975-00B7-F9DD568D8D1B}"/>
                    </a:ext>
                  </a:extLst>
                </p:cNvPr>
                <p:cNvSpPr/>
                <p:nvPr/>
              </p:nvSpPr>
              <p:spPr>
                <a:xfrm>
                  <a:off x="2867765" y="5448617"/>
                  <a:ext cx="8254" cy="4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4" h="4338" extrusionOk="0">
                      <a:moveTo>
                        <a:pt x="0" y="4233"/>
                      </a:moveTo>
                      <a:cubicBezTo>
                        <a:pt x="0" y="4233"/>
                        <a:pt x="1058" y="3810"/>
                        <a:pt x="1587" y="3598"/>
                      </a:cubicBezTo>
                      <a:cubicBezTo>
                        <a:pt x="2222" y="3281"/>
                        <a:pt x="2752" y="3069"/>
                        <a:pt x="3387" y="2752"/>
                      </a:cubicBezTo>
                      <a:cubicBezTo>
                        <a:pt x="5080" y="1905"/>
                        <a:pt x="6562" y="846"/>
                        <a:pt x="8255" y="0"/>
                      </a:cubicBezTo>
                      <a:cubicBezTo>
                        <a:pt x="5503" y="1481"/>
                        <a:pt x="2857" y="2963"/>
                        <a:pt x="106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9" name="Google Shape;13419;g3acbb144eea_1_6349">
                  <a:extLst>
                    <a:ext uri="{FF2B5EF4-FFF2-40B4-BE49-F238E27FC236}">
                      <a16:creationId xmlns:a16="http://schemas.microsoft.com/office/drawing/2014/main" id="{8BC1A61D-3908-C388-1DB8-63E1C3BD9EAC}"/>
                    </a:ext>
                  </a:extLst>
                </p:cNvPr>
                <p:cNvSpPr/>
                <p:nvPr/>
              </p:nvSpPr>
              <p:spPr>
                <a:xfrm>
                  <a:off x="2022369" y="4434522"/>
                  <a:ext cx="169756" cy="251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56" h="251989" extrusionOk="0">
                      <a:moveTo>
                        <a:pt x="0" y="106"/>
                      </a:moveTo>
                      <a:lnTo>
                        <a:pt x="169757" y="251989"/>
                      </a:lnTo>
                      <a:lnTo>
                        <a:pt x="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0" name="Google Shape;13420;g3acbb144eea_1_6349">
                  <a:extLst>
                    <a:ext uri="{FF2B5EF4-FFF2-40B4-BE49-F238E27FC236}">
                      <a16:creationId xmlns:a16="http://schemas.microsoft.com/office/drawing/2014/main" id="{C35D361F-2F19-AF73-BAF1-508F217A34BC}"/>
                    </a:ext>
                  </a:extLst>
                </p:cNvPr>
                <p:cNvSpPr/>
                <p:nvPr/>
              </p:nvSpPr>
              <p:spPr>
                <a:xfrm>
                  <a:off x="1362709" y="4254711"/>
                  <a:ext cx="18309" cy="32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9" h="32384" extrusionOk="0">
                      <a:moveTo>
                        <a:pt x="0" y="32385"/>
                      </a:moveTo>
                      <a:cubicBezTo>
                        <a:pt x="5503" y="21273"/>
                        <a:pt x="11430" y="10372"/>
                        <a:pt x="18309" y="0"/>
                      </a:cubicBezTo>
                      <a:cubicBezTo>
                        <a:pt x="11536" y="10478"/>
                        <a:pt x="5503" y="21273"/>
                        <a:pt x="0" y="32385"/>
                      </a:cubicBezTo>
                      <a:cubicBezTo>
                        <a:pt x="0" y="32385"/>
                        <a:pt x="0" y="32385"/>
                        <a:pt x="0" y="32385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1" name="Google Shape;13421;g3acbb144eea_1_6349">
                  <a:extLst>
                    <a:ext uri="{FF2B5EF4-FFF2-40B4-BE49-F238E27FC236}">
                      <a16:creationId xmlns:a16="http://schemas.microsoft.com/office/drawing/2014/main" id="{87673FCD-14B7-AC01-4079-DDF7F15A9FA8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0" y="20214"/>
                        <a:pt x="0" y="20214"/>
                        <a:pt x="0" y="20214"/>
                      </a:cubicBez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9897" y="0"/>
                        <a:pt x="19897" y="0"/>
                        <a:pt x="19897" y="0"/>
                      </a:cubicBezTo>
                      <a:cubicBezTo>
                        <a:pt x="12912" y="6456"/>
                        <a:pt x="6244" y="13229"/>
                        <a:pt x="0" y="2021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2" name="Google Shape;13422;g3acbb144eea_1_6349">
                  <a:extLst>
                    <a:ext uri="{FF2B5EF4-FFF2-40B4-BE49-F238E27FC236}">
                      <a16:creationId xmlns:a16="http://schemas.microsoft.com/office/drawing/2014/main" id="{20C8084B-6205-6259-8993-321703F0AC0F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0" y="23389"/>
                      </a:moveTo>
                      <a:cubicBezTo>
                        <a:pt x="9525" y="15134"/>
                        <a:pt x="19368" y="7197"/>
                        <a:pt x="30057" y="0"/>
                      </a:cubicBez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0" y="23389"/>
                        <a:pt x="0" y="23389"/>
                        <a:pt x="0" y="23389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3" name="Google Shape;13423;g3acbb144eea_1_6349">
                  <a:extLst>
                    <a:ext uri="{FF2B5EF4-FFF2-40B4-BE49-F238E27FC236}">
                      <a16:creationId xmlns:a16="http://schemas.microsoft.com/office/drawing/2014/main" id="{0647C59B-A4AF-A468-313E-628F80C961F1}"/>
                    </a:ext>
                  </a:extLst>
                </p:cNvPr>
                <p:cNvSpPr/>
                <p:nvPr/>
              </p:nvSpPr>
              <p:spPr>
                <a:xfrm>
                  <a:off x="1429279" y="4190470"/>
                  <a:ext cx="7831" cy="7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7196" extrusionOk="0">
                      <a:moveTo>
                        <a:pt x="0" y="7197"/>
                      </a:moveTo>
                      <a:cubicBezTo>
                        <a:pt x="0" y="7197"/>
                        <a:pt x="0" y="7197"/>
                        <a:pt x="0" y="7197"/>
                      </a:cubicBezTo>
                      <a:cubicBezTo>
                        <a:pt x="2646" y="4762"/>
                        <a:pt x="5186" y="2328"/>
                        <a:pt x="7832" y="0"/>
                      </a:cubicBezTo>
                      <a:cubicBezTo>
                        <a:pt x="7832" y="0"/>
                        <a:pt x="7832" y="0"/>
                        <a:pt x="7832" y="0"/>
                      </a:cubicBezTo>
                      <a:cubicBezTo>
                        <a:pt x="5080" y="2328"/>
                        <a:pt x="2540" y="4762"/>
                        <a:pt x="0" y="71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4" name="Google Shape;13424;g3acbb144eea_1_6349">
                  <a:extLst>
                    <a:ext uri="{FF2B5EF4-FFF2-40B4-BE49-F238E27FC236}">
                      <a16:creationId xmlns:a16="http://schemas.microsoft.com/office/drawing/2014/main" id="{31C3EBAC-482E-60EE-9158-560E4775C3B3}"/>
                    </a:ext>
                  </a:extLst>
                </p:cNvPr>
                <p:cNvSpPr/>
                <p:nvPr/>
              </p:nvSpPr>
              <p:spPr>
                <a:xfrm>
                  <a:off x="1405254" y="4217881"/>
                  <a:ext cx="4233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4339" extrusionOk="0">
                      <a:moveTo>
                        <a:pt x="0" y="4339"/>
                      </a:moveTo>
                      <a:cubicBezTo>
                        <a:pt x="1270" y="2857"/>
                        <a:pt x="2858" y="1481"/>
                        <a:pt x="4233" y="0"/>
                      </a:cubicBez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481"/>
                        <a:pt x="1270" y="2857"/>
                        <a:pt x="0" y="43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5" name="Google Shape;13425;g3acbb144eea_1_6349">
                  <a:extLst>
                    <a:ext uri="{FF2B5EF4-FFF2-40B4-BE49-F238E27FC236}">
                      <a16:creationId xmlns:a16="http://schemas.microsoft.com/office/drawing/2014/main" id="{22BCFF3E-6D9B-A54B-A5D3-93EA58C0E593}"/>
                    </a:ext>
                  </a:extLst>
                </p:cNvPr>
                <p:cNvSpPr/>
                <p:nvPr/>
              </p:nvSpPr>
              <p:spPr>
                <a:xfrm>
                  <a:off x="1361334" y="4287096"/>
                  <a:ext cx="1375" cy="24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434" extrusionOk="0">
                      <a:moveTo>
                        <a:pt x="0" y="2434"/>
                      </a:moveTo>
                      <a:lnTo>
                        <a:pt x="0" y="2434"/>
                      </a:lnTo>
                      <a:cubicBezTo>
                        <a:pt x="423" y="1588"/>
                        <a:pt x="952" y="847"/>
                        <a:pt x="1376" y="0"/>
                      </a:cubicBezTo>
                      <a:cubicBezTo>
                        <a:pt x="1376" y="0"/>
                        <a:pt x="1376" y="0"/>
                        <a:pt x="1376" y="0"/>
                      </a:cubicBezTo>
                      <a:cubicBezTo>
                        <a:pt x="952" y="847"/>
                        <a:pt x="423" y="1588"/>
                        <a:pt x="0" y="24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6" name="Google Shape;13426;g3acbb144eea_1_6349">
                  <a:extLst>
                    <a:ext uri="{FF2B5EF4-FFF2-40B4-BE49-F238E27FC236}">
                      <a16:creationId xmlns:a16="http://schemas.microsoft.com/office/drawing/2014/main" id="{BA4C10AE-F8D6-08E6-E229-927C9CB47FA5}"/>
                    </a:ext>
                  </a:extLst>
                </p:cNvPr>
                <p:cNvSpPr/>
                <p:nvPr/>
              </p:nvSpPr>
              <p:spPr>
                <a:xfrm>
                  <a:off x="1467273" y="4164330"/>
                  <a:ext cx="4339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2751" extrusionOk="0">
                      <a:moveTo>
                        <a:pt x="4339" y="0"/>
                      </a:moveTo>
                      <a:cubicBezTo>
                        <a:pt x="2858" y="952"/>
                        <a:pt x="1482" y="1799"/>
                        <a:pt x="0" y="2751"/>
                      </a:cubicBezTo>
                      <a:cubicBezTo>
                        <a:pt x="1376" y="1799"/>
                        <a:pt x="2858" y="952"/>
                        <a:pt x="4339" y="0"/>
                      </a:cubicBezTo>
                      <a:lnTo>
                        <a:pt x="4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7" name="Google Shape;13427;g3acbb144eea_1_6349">
                  <a:extLst>
                    <a:ext uri="{FF2B5EF4-FFF2-40B4-BE49-F238E27FC236}">
                      <a16:creationId xmlns:a16="http://schemas.microsoft.com/office/drawing/2014/main" id="{FCBA4C99-AF85-89A2-2404-4D11E2C3EACA}"/>
                    </a:ext>
                  </a:extLst>
                </p:cNvPr>
                <p:cNvSpPr/>
                <p:nvPr/>
              </p:nvSpPr>
              <p:spPr>
                <a:xfrm>
                  <a:off x="1170093" y="4814675"/>
                  <a:ext cx="26564" cy="1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64" h="13864" extrusionOk="0">
                      <a:moveTo>
                        <a:pt x="26564" y="13864"/>
                      </a:moveTo>
                      <a:cubicBezTo>
                        <a:pt x="17357" y="10160"/>
                        <a:pt x="8467" y="5504"/>
                        <a:pt x="0" y="0"/>
                      </a:cubicBezTo>
                      <a:cubicBezTo>
                        <a:pt x="8467" y="5504"/>
                        <a:pt x="17357" y="10160"/>
                        <a:pt x="26564" y="13864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8" name="Google Shape;13428;g3acbb144eea_1_6349">
                  <a:extLst>
                    <a:ext uri="{FF2B5EF4-FFF2-40B4-BE49-F238E27FC236}">
                      <a16:creationId xmlns:a16="http://schemas.microsoft.com/office/drawing/2014/main" id="{9235A31A-E3A0-B6F9-DED7-FA7172DBDE59}"/>
                    </a:ext>
                  </a:extLst>
                </p:cNvPr>
                <p:cNvSpPr/>
                <p:nvPr/>
              </p:nvSpPr>
              <p:spPr>
                <a:xfrm>
                  <a:off x="1100560" y="4729374"/>
                  <a:ext cx="4550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8043" extrusionOk="0">
                      <a:moveTo>
                        <a:pt x="4551" y="8043"/>
                      </a:moveTo>
                      <a:cubicBezTo>
                        <a:pt x="2963" y="5398"/>
                        <a:pt x="1482" y="2646"/>
                        <a:pt x="0" y="0"/>
                      </a:cubicBezTo>
                      <a:cubicBezTo>
                        <a:pt x="1482" y="2646"/>
                        <a:pt x="2963" y="5398"/>
                        <a:pt x="4551" y="8043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9" name="Google Shape;13429;g3acbb144eea_1_6349">
                  <a:extLst>
                    <a:ext uri="{FF2B5EF4-FFF2-40B4-BE49-F238E27FC236}">
                      <a16:creationId xmlns:a16="http://schemas.microsoft.com/office/drawing/2014/main" id="{0C4A2727-52FE-6204-46A1-21E2FD7338AA}"/>
                    </a:ext>
                  </a:extLst>
                </p:cNvPr>
                <p:cNvSpPr/>
                <p:nvPr/>
              </p:nvSpPr>
              <p:spPr>
                <a:xfrm>
                  <a:off x="1082357" y="4694766"/>
                  <a:ext cx="1375" cy="2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5" h="2751" extrusionOk="0">
                      <a:moveTo>
                        <a:pt x="1376" y="2751"/>
                      </a:moveTo>
                      <a:cubicBezTo>
                        <a:pt x="953" y="1799"/>
                        <a:pt x="423" y="952"/>
                        <a:pt x="0" y="0"/>
                      </a:cubicBezTo>
                      <a:cubicBezTo>
                        <a:pt x="423" y="952"/>
                        <a:pt x="953" y="1799"/>
                        <a:pt x="1376" y="2751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0" name="Google Shape;13430;g3acbb144eea_1_6349">
                  <a:extLst>
                    <a:ext uri="{FF2B5EF4-FFF2-40B4-BE49-F238E27FC236}">
                      <a16:creationId xmlns:a16="http://schemas.microsoft.com/office/drawing/2014/main" id="{E8425A1B-6874-274F-23C5-DB9A46FE8250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1" name="Google Shape;13431;g3acbb144eea_1_6349">
                  <a:extLst>
                    <a:ext uri="{FF2B5EF4-FFF2-40B4-BE49-F238E27FC236}">
                      <a16:creationId xmlns:a16="http://schemas.microsoft.com/office/drawing/2014/main" id="{0DCAA449-E665-3658-8563-B43727615487}"/>
                    </a:ext>
                  </a:extLst>
                </p:cNvPr>
                <p:cNvSpPr/>
                <p:nvPr/>
              </p:nvSpPr>
              <p:spPr>
                <a:xfrm>
                  <a:off x="1126384" y="4771601"/>
                  <a:ext cx="43814" cy="43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14" h="4318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959" y="17780"/>
                        <a:pt x="26882" y="32173"/>
                        <a:pt x="43815" y="43180"/>
                      </a:cubicBezTo>
                      <a:cubicBezTo>
                        <a:pt x="26988" y="32173"/>
                        <a:pt x="11959" y="1778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2" name="Google Shape;13432;g3acbb144eea_1_6349">
                  <a:extLst>
                    <a:ext uri="{FF2B5EF4-FFF2-40B4-BE49-F238E27FC236}">
                      <a16:creationId xmlns:a16="http://schemas.microsoft.com/office/drawing/2014/main" id="{21DD2A75-A26B-2EB4-06F0-32B79E61455F}"/>
                    </a:ext>
                  </a:extLst>
                </p:cNvPr>
                <p:cNvSpPr/>
                <p:nvPr/>
              </p:nvSpPr>
              <p:spPr>
                <a:xfrm>
                  <a:off x="1050819" y="4500245"/>
                  <a:ext cx="302154" cy="339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54" h="339609" extrusionOk="0">
                      <a:moveTo>
                        <a:pt x="255482" y="262890"/>
                      </a:moveTo>
                      <a:cubicBezTo>
                        <a:pt x="203835" y="186372"/>
                        <a:pt x="168593" y="94086"/>
                        <a:pt x="153458" y="0"/>
                      </a:cubicBezTo>
                      <a:cubicBezTo>
                        <a:pt x="96732" y="14923"/>
                        <a:pt x="44767" y="53234"/>
                        <a:pt x="0" y="115676"/>
                      </a:cubicBezTo>
                      <a:cubicBezTo>
                        <a:pt x="0" y="115676"/>
                        <a:pt x="0" y="115676"/>
                        <a:pt x="0" y="115676"/>
                      </a:cubicBezTo>
                      <a:cubicBezTo>
                        <a:pt x="8678" y="142346"/>
                        <a:pt x="19156" y="168698"/>
                        <a:pt x="31538" y="194416"/>
                      </a:cubicBezTo>
                      <a:cubicBezTo>
                        <a:pt x="31962" y="195368"/>
                        <a:pt x="32491" y="196215"/>
                        <a:pt x="32914" y="197168"/>
                      </a:cubicBezTo>
                      <a:cubicBezTo>
                        <a:pt x="38206" y="207962"/>
                        <a:pt x="43815" y="218546"/>
                        <a:pt x="49742" y="229129"/>
                      </a:cubicBezTo>
                      <a:cubicBezTo>
                        <a:pt x="51223" y="231775"/>
                        <a:pt x="52705" y="234527"/>
                        <a:pt x="54292" y="237173"/>
                      </a:cubicBezTo>
                      <a:cubicBezTo>
                        <a:pt x="60960" y="248708"/>
                        <a:pt x="67945" y="260033"/>
                        <a:pt x="75459" y="271251"/>
                      </a:cubicBezTo>
                      <a:lnTo>
                        <a:pt x="75459" y="271251"/>
                      </a:lnTo>
                      <a:cubicBezTo>
                        <a:pt x="87418" y="289031"/>
                        <a:pt x="102341" y="303530"/>
                        <a:pt x="119274" y="314431"/>
                      </a:cubicBezTo>
                      <a:cubicBezTo>
                        <a:pt x="127741" y="319934"/>
                        <a:pt x="136631" y="324591"/>
                        <a:pt x="145838" y="328295"/>
                      </a:cubicBezTo>
                      <a:cubicBezTo>
                        <a:pt x="191876" y="346922"/>
                        <a:pt x="246168" y="343006"/>
                        <a:pt x="290407" y="313161"/>
                      </a:cubicBezTo>
                      <a:cubicBezTo>
                        <a:pt x="294640" y="310303"/>
                        <a:pt x="298344" y="306917"/>
                        <a:pt x="302154" y="303742"/>
                      </a:cubicBezTo>
                      <a:cubicBezTo>
                        <a:pt x="283845" y="294746"/>
                        <a:pt x="267547" y="281093"/>
                        <a:pt x="255270" y="2628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3" name="Google Shape;13433;g3acbb144eea_1_6349">
                  <a:extLst>
                    <a:ext uri="{FF2B5EF4-FFF2-40B4-BE49-F238E27FC236}">
                      <a16:creationId xmlns:a16="http://schemas.microsoft.com/office/drawing/2014/main" id="{633696F1-B7B2-C7F0-DCF6-A4B4C1BF9760}"/>
                    </a:ext>
                  </a:extLst>
                </p:cNvPr>
                <p:cNvSpPr/>
                <p:nvPr/>
              </p:nvSpPr>
              <p:spPr>
                <a:xfrm>
                  <a:off x="1036531" y="4286461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4" name="Google Shape;13434;g3acbb144eea_1_6349">
                  <a:extLst>
                    <a:ext uri="{FF2B5EF4-FFF2-40B4-BE49-F238E27FC236}">
                      <a16:creationId xmlns:a16="http://schemas.microsoft.com/office/drawing/2014/main" id="{44ED174E-0073-9B3C-D9FB-83FBF95A7880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5" name="Google Shape;13435;g3acbb144eea_1_6349">
                  <a:extLst>
                    <a:ext uri="{FF2B5EF4-FFF2-40B4-BE49-F238E27FC236}">
                      <a16:creationId xmlns:a16="http://schemas.microsoft.com/office/drawing/2014/main" id="{8BDD2435-6FAC-3547-52DF-DBEAA9BFBC8A}"/>
                    </a:ext>
                  </a:extLst>
                </p:cNvPr>
                <p:cNvSpPr/>
                <p:nvPr/>
              </p:nvSpPr>
              <p:spPr>
                <a:xfrm>
                  <a:off x="1086696" y="4146655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6" name="Google Shape;13436;g3acbb144eea_1_6349">
                  <a:extLst>
                    <a:ext uri="{FF2B5EF4-FFF2-40B4-BE49-F238E27FC236}">
                      <a16:creationId xmlns:a16="http://schemas.microsoft.com/office/drawing/2014/main" id="{0E29FC52-2BE7-AAD3-DCAE-874F47C2B726}"/>
                    </a:ext>
                  </a:extLst>
                </p:cNvPr>
                <p:cNvSpPr/>
                <p:nvPr/>
              </p:nvSpPr>
              <p:spPr>
                <a:xfrm>
                  <a:off x="1043834" y="4257674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106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7" name="Google Shape;13437;g3acbb144eea_1_6349">
                  <a:extLst>
                    <a:ext uri="{FF2B5EF4-FFF2-40B4-BE49-F238E27FC236}">
                      <a16:creationId xmlns:a16="http://schemas.microsoft.com/office/drawing/2014/main" id="{71ABF8AB-662E-AFE5-C431-DB08E1CE5B31}"/>
                    </a:ext>
                  </a:extLst>
                </p:cNvPr>
                <p:cNvSpPr/>
                <p:nvPr/>
              </p:nvSpPr>
              <p:spPr>
                <a:xfrm>
                  <a:off x="1100666" y="4120197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8" name="Google Shape;13438;g3acbb144eea_1_6349">
                  <a:extLst>
                    <a:ext uri="{FF2B5EF4-FFF2-40B4-BE49-F238E27FC236}">
                      <a16:creationId xmlns:a16="http://schemas.microsoft.com/office/drawing/2014/main" id="{FCF008FF-0F07-E3B3-852F-69F312D9C703}"/>
                    </a:ext>
                  </a:extLst>
                </p:cNvPr>
                <p:cNvSpPr/>
                <p:nvPr/>
              </p:nvSpPr>
              <p:spPr>
                <a:xfrm>
                  <a:off x="1073890" y="4173537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9" name="Google Shape;13439;g3acbb144eea_1_6349">
                  <a:extLst>
                    <a:ext uri="{FF2B5EF4-FFF2-40B4-BE49-F238E27FC236}">
                      <a16:creationId xmlns:a16="http://schemas.microsoft.com/office/drawing/2014/main" id="{CC896F92-7E6C-EBAB-7756-51CF230667AE}"/>
                    </a:ext>
                  </a:extLst>
                </p:cNvPr>
                <p:cNvSpPr/>
                <p:nvPr/>
              </p:nvSpPr>
              <p:spPr>
                <a:xfrm>
                  <a:off x="1052512" y="4229205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0" y="0"/>
                        <a:pt x="0" y="106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0" name="Google Shape;13440;g3acbb144eea_1_6349">
                  <a:extLst>
                    <a:ext uri="{FF2B5EF4-FFF2-40B4-BE49-F238E27FC236}">
                      <a16:creationId xmlns:a16="http://schemas.microsoft.com/office/drawing/2014/main" id="{F687F10A-08FE-B61E-88E8-D53CA4CA1E11}"/>
                    </a:ext>
                  </a:extLst>
                </p:cNvPr>
                <p:cNvSpPr/>
                <p:nvPr/>
              </p:nvSpPr>
              <p:spPr>
                <a:xfrm>
                  <a:off x="1062460" y="4201159"/>
                  <a:ext cx="10583" cy="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211" extrusionOk="0">
                      <a:moveTo>
                        <a:pt x="0" y="212"/>
                      </a:moveTo>
                      <a:cubicBezTo>
                        <a:pt x="0" y="212"/>
                        <a:pt x="0" y="0"/>
                        <a:pt x="0" y="0"/>
                      </a:cubicBezTo>
                      <a:cubicBezTo>
                        <a:pt x="0" y="0"/>
                        <a:pt x="0" y="212"/>
                        <a:pt x="0" y="212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1" name="Google Shape;13441;g3acbb144eea_1_6349">
                  <a:extLst>
                    <a:ext uri="{FF2B5EF4-FFF2-40B4-BE49-F238E27FC236}">
                      <a16:creationId xmlns:a16="http://schemas.microsoft.com/office/drawing/2014/main" id="{8794538F-24D7-E9A4-ED89-E2EE653D7C23}"/>
                    </a:ext>
                  </a:extLst>
                </p:cNvPr>
                <p:cNvSpPr/>
                <p:nvPr/>
              </p:nvSpPr>
              <p:spPr>
                <a:xfrm>
                  <a:off x="1031028" y="3916679"/>
                  <a:ext cx="380894" cy="398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894" h="398568" extrusionOk="0">
                      <a:moveTo>
                        <a:pt x="20426" y="389255"/>
                      </a:moveTo>
                      <a:cubicBezTo>
                        <a:pt x="71226" y="366501"/>
                        <a:pt x="125307" y="355071"/>
                        <a:pt x="179811" y="353272"/>
                      </a:cubicBezTo>
                      <a:cubicBezTo>
                        <a:pt x="202671" y="258763"/>
                        <a:pt x="252730" y="175154"/>
                        <a:pt x="335068" y="119592"/>
                      </a:cubicBezTo>
                      <a:cubicBezTo>
                        <a:pt x="349991" y="109538"/>
                        <a:pt x="365337" y="100542"/>
                        <a:pt x="380894" y="92287"/>
                      </a:cubicBezTo>
                      <a:cubicBezTo>
                        <a:pt x="354012" y="53869"/>
                        <a:pt x="318135" y="23072"/>
                        <a:pt x="271886" y="6033"/>
                      </a:cubicBezTo>
                      <a:cubicBezTo>
                        <a:pt x="266171" y="3916"/>
                        <a:pt x="260138" y="1905"/>
                        <a:pt x="254106" y="0"/>
                      </a:cubicBezTo>
                      <a:cubicBezTo>
                        <a:pt x="175789" y="54822"/>
                        <a:pt x="113877" y="124778"/>
                        <a:pt x="69744" y="203306"/>
                      </a:cubicBezTo>
                      <a:cubicBezTo>
                        <a:pt x="69744" y="203306"/>
                        <a:pt x="69744" y="203306"/>
                        <a:pt x="69744" y="203306"/>
                      </a:cubicBezTo>
                      <a:cubicBezTo>
                        <a:pt x="64876" y="211984"/>
                        <a:pt x="60219" y="220769"/>
                        <a:pt x="55774" y="229658"/>
                      </a:cubicBezTo>
                      <a:cubicBezTo>
                        <a:pt x="55774" y="229658"/>
                        <a:pt x="55774" y="229658"/>
                        <a:pt x="55774" y="229658"/>
                      </a:cubicBezTo>
                      <a:cubicBezTo>
                        <a:pt x="51329" y="238548"/>
                        <a:pt x="47096" y="247544"/>
                        <a:pt x="43074" y="256540"/>
                      </a:cubicBezTo>
                      <a:cubicBezTo>
                        <a:pt x="43074" y="256540"/>
                        <a:pt x="43074" y="256646"/>
                        <a:pt x="43074" y="256752"/>
                      </a:cubicBezTo>
                      <a:cubicBezTo>
                        <a:pt x="39053" y="265748"/>
                        <a:pt x="35348" y="274955"/>
                        <a:pt x="31750" y="284163"/>
                      </a:cubicBezTo>
                      <a:cubicBezTo>
                        <a:pt x="31750" y="284163"/>
                        <a:pt x="31750" y="284374"/>
                        <a:pt x="31750" y="284374"/>
                      </a:cubicBezTo>
                      <a:cubicBezTo>
                        <a:pt x="28257" y="293582"/>
                        <a:pt x="24871" y="302789"/>
                        <a:pt x="21802" y="312208"/>
                      </a:cubicBezTo>
                      <a:cubicBezTo>
                        <a:pt x="21802" y="312208"/>
                        <a:pt x="21802" y="312314"/>
                        <a:pt x="21802" y="312420"/>
                      </a:cubicBezTo>
                      <a:cubicBezTo>
                        <a:pt x="18733" y="321734"/>
                        <a:pt x="15875" y="331153"/>
                        <a:pt x="13229" y="340678"/>
                      </a:cubicBezTo>
                      <a:cubicBezTo>
                        <a:pt x="13229" y="340678"/>
                        <a:pt x="13229" y="340678"/>
                        <a:pt x="13229" y="340783"/>
                      </a:cubicBezTo>
                      <a:cubicBezTo>
                        <a:pt x="10583" y="350308"/>
                        <a:pt x="8149" y="359833"/>
                        <a:pt x="5927" y="369464"/>
                      </a:cubicBezTo>
                      <a:cubicBezTo>
                        <a:pt x="5927" y="369464"/>
                        <a:pt x="5927" y="369464"/>
                        <a:pt x="5927" y="369570"/>
                      </a:cubicBezTo>
                      <a:cubicBezTo>
                        <a:pt x="3704" y="379201"/>
                        <a:pt x="1799" y="388938"/>
                        <a:pt x="0" y="398568"/>
                      </a:cubicBezTo>
                      <a:cubicBezTo>
                        <a:pt x="0" y="398568"/>
                        <a:pt x="0" y="398568"/>
                        <a:pt x="0" y="398568"/>
                      </a:cubicBezTo>
                      <a:cubicBezTo>
                        <a:pt x="6879" y="395182"/>
                        <a:pt x="13758" y="391901"/>
                        <a:pt x="20849" y="3888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2" name="Google Shape;13442;g3acbb144eea_1_6349">
                  <a:extLst>
                    <a:ext uri="{FF2B5EF4-FFF2-40B4-BE49-F238E27FC236}">
                      <a16:creationId xmlns:a16="http://schemas.microsoft.com/office/drawing/2014/main" id="{BCB38A3F-3F4F-BCA9-C361-40AA4CC410F0}"/>
                    </a:ext>
                  </a:extLst>
                </p:cNvPr>
                <p:cNvSpPr/>
                <p:nvPr/>
              </p:nvSpPr>
              <p:spPr>
                <a:xfrm>
                  <a:off x="1985327" y="3908848"/>
                  <a:ext cx="3810" cy="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2645" extrusionOk="0">
                      <a:moveTo>
                        <a:pt x="0" y="0"/>
                      </a:moveTo>
                      <a:cubicBezTo>
                        <a:pt x="1270" y="847"/>
                        <a:pt x="2540" y="1799"/>
                        <a:pt x="3810" y="2646"/>
                      </a:cubicBezTo>
                      <a:cubicBezTo>
                        <a:pt x="2540" y="1799"/>
                        <a:pt x="1270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3" name="Google Shape;13443;g3acbb144eea_1_6349">
                  <a:extLst>
                    <a:ext uri="{FF2B5EF4-FFF2-40B4-BE49-F238E27FC236}">
                      <a16:creationId xmlns:a16="http://schemas.microsoft.com/office/drawing/2014/main" id="{BA0FDD03-C857-40A8-3EEC-6EEE908A3E96}"/>
                    </a:ext>
                  </a:extLst>
                </p:cNvPr>
                <p:cNvSpPr/>
                <p:nvPr/>
              </p:nvSpPr>
              <p:spPr>
                <a:xfrm>
                  <a:off x="1935056" y="3878685"/>
                  <a:ext cx="5926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3280" extrusionOk="0">
                      <a:moveTo>
                        <a:pt x="0" y="0"/>
                      </a:moveTo>
                      <a:cubicBezTo>
                        <a:pt x="2011" y="1058"/>
                        <a:pt x="3916" y="2117"/>
                        <a:pt x="5927" y="3281"/>
                      </a:cubicBezTo>
                      <a:cubicBezTo>
                        <a:pt x="3916" y="2223"/>
                        <a:pt x="2011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4" name="Google Shape;13444;g3acbb144eea_1_6349">
                  <a:extLst>
                    <a:ext uri="{FF2B5EF4-FFF2-40B4-BE49-F238E27FC236}">
                      <a16:creationId xmlns:a16="http://schemas.microsoft.com/office/drawing/2014/main" id="{88E6F537-C1AE-AD68-8030-99820A4A03CC}"/>
                    </a:ext>
                  </a:extLst>
                </p:cNvPr>
                <p:cNvSpPr/>
                <p:nvPr/>
              </p:nvSpPr>
              <p:spPr>
                <a:xfrm>
                  <a:off x="1909021" y="3865562"/>
                  <a:ext cx="6561" cy="3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3280" extrusionOk="0">
                      <a:moveTo>
                        <a:pt x="0" y="0"/>
                      </a:moveTo>
                      <a:cubicBezTo>
                        <a:pt x="2222" y="1058"/>
                        <a:pt x="4445" y="2117"/>
                        <a:pt x="6562" y="3281"/>
                      </a:cubicBezTo>
                      <a:cubicBezTo>
                        <a:pt x="4339" y="2222"/>
                        <a:pt x="2117" y="1058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5" name="Google Shape;13445;g3acbb144eea_1_6349">
                  <a:extLst>
                    <a:ext uri="{FF2B5EF4-FFF2-40B4-BE49-F238E27FC236}">
                      <a16:creationId xmlns:a16="http://schemas.microsoft.com/office/drawing/2014/main" id="{E33EA992-36B5-7B64-DE36-3D372A6ED20D}"/>
                    </a:ext>
                  </a:extLst>
                </p:cNvPr>
                <p:cNvSpPr/>
                <p:nvPr/>
              </p:nvSpPr>
              <p:spPr>
                <a:xfrm>
                  <a:off x="1960456" y="3893184"/>
                  <a:ext cx="4974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4" h="3069" extrusionOk="0">
                      <a:moveTo>
                        <a:pt x="0" y="0"/>
                      </a:moveTo>
                      <a:cubicBezTo>
                        <a:pt x="1693" y="953"/>
                        <a:pt x="3281" y="2011"/>
                        <a:pt x="4974" y="3069"/>
                      </a:cubicBezTo>
                      <a:cubicBezTo>
                        <a:pt x="3281" y="2011"/>
                        <a:pt x="1693" y="95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6" name="Google Shape;13446;g3acbb144eea_1_6349">
                  <a:extLst>
                    <a:ext uri="{FF2B5EF4-FFF2-40B4-BE49-F238E27FC236}">
                      <a16:creationId xmlns:a16="http://schemas.microsoft.com/office/drawing/2014/main" id="{E4BCAD8E-2022-CD8C-631E-E08F19E54931}"/>
                    </a:ext>
                  </a:extLst>
                </p:cNvPr>
                <p:cNvSpPr/>
                <p:nvPr/>
              </p:nvSpPr>
              <p:spPr>
                <a:xfrm>
                  <a:off x="1715769" y="3809365"/>
                  <a:ext cx="7831" cy="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952" extrusionOk="0">
                      <a:moveTo>
                        <a:pt x="0" y="0"/>
                      </a:moveTo>
                      <a:cubicBezTo>
                        <a:pt x="2646" y="317"/>
                        <a:pt x="5186" y="635"/>
                        <a:pt x="7832" y="952"/>
                      </a:cubicBezTo>
                      <a:cubicBezTo>
                        <a:pt x="5292" y="635"/>
                        <a:pt x="2646" y="31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7" name="Google Shape;13447;g3acbb144eea_1_6349">
                  <a:extLst>
                    <a:ext uri="{FF2B5EF4-FFF2-40B4-BE49-F238E27FC236}">
                      <a16:creationId xmlns:a16="http://schemas.microsoft.com/office/drawing/2014/main" id="{0D50A260-5366-711F-94C5-36CA28D70CDA}"/>
                    </a:ext>
                  </a:extLst>
                </p:cNvPr>
                <p:cNvSpPr/>
                <p:nvPr/>
              </p:nvSpPr>
              <p:spPr>
                <a:xfrm>
                  <a:off x="1744027" y="3813492"/>
                  <a:ext cx="804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1375" extrusionOk="0">
                      <a:moveTo>
                        <a:pt x="0" y="0"/>
                      </a:moveTo>
                      <a:cubicBezTo>
                        <a:pt x="2646" y="423"/>
                        <a:pt x="5398" y="847"/>
                        <a:pt x="8043" y="1376"/>
                      </a:cubicBezTo>
                      <a:cubicBezTo>
                        <a:pt x="5398" y="847"/>
                        <a:pt x="2646" y="423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8" name="Google Shape;13448;g3acbb144eea_1_6349">
                  <a:extLst>
                    <a:ext uri="{FF2B5EF4-FFF2-40B4-BE49-F238E27FC236}">
                      <a16:creationId xmlns:a16="http://schemas.microsoft.com/office/drawing/2014/main" id="{840F04B4-53E5-8D1C-67BA-7CEB45470C9E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9" name="Google Shape;13449;g3acbb144eea_1_6349">
                  <a:extLst>
                    <a:ext uri="{FF2B5EF4-FFF2-40B4-BE49-F238E27FC236}">
                      <a16:creationId xmlns:a16="http://schemas.microsoft.com/office/drawing/2014/main" id="{ACC5CD61-44F0-D45D-657E-05EADAB40962}"/>
                    </a:ext>
                  </a:extLst>
                </p:cNvPr>
                <p:cNvSpPr/>
                <p:nvPr/>
              </p:nvSpPr>
              <p:spPr>
                <a:xfrm>
                  <a:off x="1827953" y="3833600"/>
                  <a:ext cx="8043" cy="2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3" h="2539" extrusionOk="0">
                      <a:moveTo>
                        <a:pt x="0" y="0"/>
                      </a:moveTo>
                      <a:cubicBezTo>
                        <a:pt x="2646" y="847"/>
                        <a:pt x="5292" y="1693"/>
                        <a:pt x="8043" y="2540"/>
                      </a:cubicBezTo>
                      <a:cubicBezTo>
                        <a:pt x="5397" y="1693"/>
                        <a:pt x="2752" y="847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0" name="Google Shape;13450;g3acbb144eea_1_6349">
                  <a:extLst>
                    <a:ext uri="{FF2B5EF4-FFF2-40B4-BE49-F238E27FC236}">
                      <a16:creationId xmlns:a16="http://schemas.microsoft.com/office/drawing/2014/main" id="{613DF096-D919-DCCE-29D4-E47956A8A7D7}"/>
                    </a:ext>
                  </a:extLst>
                </p:cNvPr>
                <p:cNvSpPr/>
                <p:nvPr/>
              </p:nvSpPr>
              <p:spPr>
                <a:xfrm>
                  <a:off x="1772285" y="3818889"/>
                  <a:ext cx="8149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1799" extrusionOk="0">
                      <a:moveTo>
                        <a:pt x="0" y="0"/>
                      </a:moveTo>
                      <a:cubicBezTo>
                        <a:pt x="2752" y="635"/>
                        <a:pt x="5397" y="1164"/>
                        <a:pt x="8149" y="1799"/>
                      </a:cubicBezTo>
                      <a:cubicBezTo>
                        <a:pt x="5397" y="1164"/>
                        <a:pt x="2752" y="635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1" name="Google Shape;13451;g3acbb144eea_1_6349">
                  <a:extLst>
                    <a:ext uri="{FF2B5EF4-FFF2-40B4-BE49-F238E27FC236}">
                      <a16:creationId xmlns:a16="http://schemas.microsoft.com/office/drawing/2014/main" id="{15D8AB83-F2F5-A00F-650C-ABE14811D126}"/>
                    </a:ext>
                  </a:extLst>
                </p:cNvPr>
                <p:cNvSpPr/>
                <p:nvPr/>
              </p:nvSpPr>
              <p:spPr>
                <a:xfrm>
                  <a:off x="1800225" y="3825557"/>
                  <a:ext cx="8149" cy="2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2222" extrusionOk="0">
                      <a:moveTo>
                        <a:pt x="0" y="0"/>
                      </a:moveTo>
                      <a:cubicBezTo>
                        <a:pt x="2752" y="741"/>
                        <a:pt x="5397" y="1481"/>
                        <a:pt x="8149" y="2222"/>
                      </a:cubicBezTo>
                      <a:cubicBezTo>
                        <a:pt x="5397" y="1481"/>
                        <a:pt x="2752" y="741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2" name="Google Shape;13452;g3acbb144eea_1_6349">
                  <a:extLst>
                    <a:ext uri="{FF2B5EF4-FFF2-40B4-BE49-F238E27FC236}">
                      <a16:creationId xmlns:a16="http://schemas.microsoft.com/office/drawing/2014/main" id="{844482EF-62ED-0A80-98D5-907928241E68}"/>
                    </a:ext>
                  </a:extLst>
                </p:cNvPr>
                <p:cNvSpPr/>
                <p:nvPr/>
              </p:nvSpPr>
              <p:spPr>
                <a:xfrm>
                  <a:off x="1882457" y="3853603"/>
                  <a:ext cx="7196" cy="3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3069" extrusionOk="0">
                      <a:moveTo>
                        <a:pt x="0" y="0"/>
                      </a:moveTo>
                      <a:cubicBezTo>
                        <a:pt x="2434" y="1058"/>
                        <a:pt x="4763" y="2011"/>
                        <a:pt x="7197" y="3069"/>
                      </a:cubicBezTo>
                      <a:cubicBezTo>
                        <a:pt x="4763" y="2011"/>
                        <a:pt x="2434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3" name="Google Shape;13453;g3acbb144eea_1_6349">
                  <a:extLst>
                    <a:ext uri="{FF2B5EF4-FFF2-40B4-BE49-F238E27FC236}">
                      <a16:creationId xmlns:a16="http://schemas.microsoft.com/office/drawing/2014/main" id="{5BB0270D-5647-030F-AD6C-24DDEE173826}"/>
                    </a:ext>
                  </a:extLst>
                </p:cNvPr>
                <p:cNvSpPr/>
                <p:nvPr/>
              </p:nvSpPr>
              <p:spPr>
                <a:xfrm>
                  <a:off x="1855364" y="3843019"/>
                  <a:ext cx="7620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0" h="2857" extrusionOk="0">
                      <a:moveTo>
                        <a:pt x="0" y="0"/>
                      </a:moveTo>
                      <a:cubicBezTo>
                        <a:pt x="2540" y="952"/>
                        <a:pt x="5080" y="1905"/>
                        <a:pt x="7620" y="2858"/>
                      </a:cubicBezTo>
                      <a:cubicBezTo>
                        <a:pt x="5080" y="1905"/>
                        <a:pt x="2540" y="95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4" name="Google Shape;13454;g3acbb144eea_1_6349">
                  <a:extLst>
                    <a:ext uri="{FF2B5EF4-FFF2-40B4-BE49-F238E27FC236}">
                      <a16:creationId xmlns:a16="http://schemas.microsoft.com/office/drawing/2014/main" id="{7EFAEC02-DA67-14BF-41EF-EC0DC63EA95D}"/>
                    </a:ext>
                  </a:extLst>
                </p:cNvPr>
                <p:cNvSpPr/>
                <p:nvPr/>
              </p:nvSpPr>
              <p:spPr>
                <a:xfrm>
                  <a:off x="1687618" y="3806507"/>
                  <a:ext cx="7196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6" h="529" extrusionOk="0">
                      <a:moveTo>
                        <a:pt x="0" y="0"/>
                      </a:moveTo>
                      <a:cubicBezTo>
                        <a:pt x="2434" y="212"/>
                        <a:pt x="4868" y="317"/>
                        <a:pt x="7197" y="529"/>
                      </a:cubicBezTo>
                      <a:cubicBezTo>
                        <a:pt x="4762" y="317"/>
                        <a:pt x="2328" y="212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5" name="Google Shape;13455;g3acbb144eea_1_6349">
                  <a:extLst>
                    <a:ext uri="{FF2B5EF4-FFF2-40B4-BE49-F238E27FC236}">
                      <a16:creationId xmlns:a16="http://schemas.microsoft.com/office/drawing/2014/main" id="{9525DB00-4272-1ED7-BC38-7FC6F1C8C0F1}"/>
                    </a:ext>
                  </a:extLst>
                </p:cNvPr>
                <p:cNvSpPr/>
                <p:nvPr/>
              </p:nvSpPr>
              <p:spPr>
                <a:xfrm>
                  <a:off x="2009457" y="3925675"/>
                  <a:ext cx="2328" cy="1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799" extrusionOk="0">
                      <a:moveTo>
                        <a:pt x="0" y="0"/>
                      </a:moveTo>
                      <a:cubicBezTo>
                        <a:pt x="847" y="635"/>
                        <a:pt x="1588" y="1164"/>
                        <a:pt x="2328" y="1799"/>
                      </a:cubicBezTo>
                      <a:cubicBezTo>
                        <a:pt x="1482" y="1164"/>
                        <a:pt x="741" y="529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6" name="Google Shape;13456;g3acbb144eea_1_6349">
                  <a:extLst>
                    <a:ext uri="{FF2B5EF4-FFF2-40B4-BE49-F238E27FC236}">
                      <a16:creationId xmlns:a16="http://schemas.microsoft.com/office/drawing/2014/main" id="{095F33C2-E411-0A13-5945-21990690E656}"/>
                    </a:ext>
                  </a:extLst>
                </p:cNvPr>
                <p:cNvSpPr/>
                <p:nvPr/>
              </p:nvSpPr>
              <p:spPr>
                <a:xfrm>
                  <a:off x="1659678" y="3805025"/>
                  <a:ext cx="6138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105" extrusionOk="0">
                      <a:moveTo>
                        <a:pt x="0" y="0"/>
                      </a:moveTo>
                      <a:cubicBezTo>
                        <a:pt x="2011" y="0"/>
                        <a:pt x="4127" y="0"/>
                        <a:pt x="6138" y="106"/>
                      </a:cubicBezTo>
                      <a:cubicBezTo>
                        <a:pt x="4127" y="106"/>
                        <a:pt x="2011" y="106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7" name="Google Shape;13457;g3acbb144eea_1_6349">
                  <a:extLst>
                    <a:ext uri="{FF2B5EF4-FFF2-40B4-BE49-F238E27FC236}">
                      <a16:creationId xmlns:a16="http://schemas.microsoft.com/office/drawing/2014/main" id="{E3AA799E-0F30-FB00-9D6A-46FF3F1E141C}"/>
                    </a:ext>
                  </a:extLst>
                </p:cNvPr>
                <p:cNvSpPr/>
                <p:nvPr/>
              </p:nvSpPr>
              <p:spPr>
                <a:xfrm>
                  <a:off x="1632479" y="3804708"/>
                  <a:ext cx="43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10583" extrusionOk="0">
                      <a:moveTo>
                        <a:pt x="0" y="0"/>
                      </a:moveTo>
                      <a:cubicBezTo>
                        <a:pt x="1482" y="0"/>
                        <a:pt x="2858" y="0"/>
                        <a:pt x="4339" y="0"/>
                      </a:cubicBezTo>
                      <a:cubicBezTo>
                        <a:pt x="2858" y="0"/>
                        <a:pt x="1482" y="0"/>
                        <a:pt x="0" y="0"/>
                      </a:cubicBezTo>
                      <a:close/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8" name="Google Shape;13458;g3acbb144eea_1_6349">
                  <a:extLst>
                    <a:ext uri="{FF2B5EF4-FFF2-40B4-BE49-F238E27FC236}">
                      <a16:creationId xmlns:a16="http://schemas.microsoft.com/office/drawing/2014/main" id="{E870BC63-2A8A-9579-ED46-FD4F5FA9C6A9}"/>
                    </a:ext>
                  </a:extLst>
                </p:cNvPr>
                <p:cNvSpPr/>
                <p:nvPr/>
              </p:nvSpPr>
              <p:spPr>
                <a:xfrm>
                  <a:off x="1607819" y="3804602"/>
                  <a:ext cx="425132" cy="27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32" h="271039" extrusionOk="0">
                      <a:moveTo>
                        <a:pt x="75777" y="151024"/>
                      </a:moveTo>
                      <a:cubicBezTo>
                        <a:pt x="176953" y="160655"/>
                        <a:pt x="274532" y="201718"/>
                        <a:pt x="352848" y="271039"/>
                      </a:cubicBezTo>
                      <a:cubicBezTo>
                        <a:pt x="379201" y="228283"/>
                        <a:pt x="403225" y="184256"/>
                        <a:pt x="425132" y="139171"/>
                      </a:cubicBezTo>
                      <a:cubicBezTo>
                        <a:pt x="418253" y="133562"/>
                        <a:pt x="411163" y="128164"/>
                        <a:pt x="404072" y="122873"/>
                      </a:cubicBezTo>
                      <a:cubicBezTo>
                        <a:pt x="403225" y="122238"/>
                        <a:pt x="402484" y="121603"/>
                        <a:pt x="401743" y="121073"/>
                      </a:cubicBezTo>
                      <a:cubicBezTo>
                        <a:pt x="395076" y="116205"/>
                        <a:pt x="388303" y="111442"/>
                        <a:pt x="381423" y="106786"/>
                      </a:cubicBezTo>
                      <a:cubicBezTo>
                        <a:pt x="380153" y="105939"/>
                        <a:pt x="378883" y="104987"/>
                        <a:pt x="377613" y="104140"/>
                      </a:cubicBezTo>
                      <a:cubicBezTo>
                        <a:pt x="371052" y="99801"/>
                        <a:pt x="364490" y="95673"/>
                        <a:pt x="357717" y="91546"/>
                      </a:cubicBezTo>
                      <a:cubicBezTo>
                        <a:pt x="356023" y="90488"/>
                        <a:pt x="354436" y="89429"/>
                        <a:pt x="352743" y="88477"/>
                      </a:cubicBezTo>
                      <a:cubicBezTo>
                        <a:pt x="346287" y="84561"/>
                        <a:pt x="339725" y="80857"/>
                        <a:pt x="333163" y="77259"/>
                      </a:cubicBezTo>
                      <a:cubicBezTo>
                        <a:pt x="331153" y="76200"/>
                        <a:pt x="329248" y="75036"/>
                        <a:pt x="327237" y="73978"/>
                      </a:cubicBezTo>
                      <a:cubicBezTo>
                        <a:pt x="320781" y="70485"/>
                        <a:pt x="314325" y="67204"/>
                        <a:pt x="307763" y="64029"/>
                      </a:cubicBezTo>
                      <a:cubicBezTo>
                        <a:pt x="305541" y="62971"/>
                        <a:pt x="303318" y="61807"/>
                        <a:pt x="301202" y="60749"/>
                      </a:cubicBezTo>
                      <a:cubicBezTo>
                        <a:pt x="294746" y="57679"/>
                        <a:pt x="288290" y="54716"/>
                        <a:pt x="281834" y="51964"/>
                      </a:cubicBezTo>
                      <a:cubicBezTo>
                        <a:pt x="279506" y="50906"/>
                        <a:pt x="277072" y="49848"/>
                        <a:pt x="274637" y="48895"/>
                      </a:cubicBezTo>
                      <a:cubicBezTo>
                        <a:pt x="268182" y="46144"/>
                        <a:pt x="261726" y="43603"/>
                        <a:pt x="255270" y="41169"/>
                      </a:cubicBezTo>
                      <a:cubicBezTo>
                        <a:pt x="252730" y="40217"/>
                        <a:pt x="250190" y="39264"/>
                        <a:pt x="247650" y="38312"/>
                      </a:cubicBezTo>
                      <a:cubicBezTo>
                        <a:pt x="241194" y="35984"/>
                        <a:pt x="234738" y="33655"/>
                        <a:pt x="228177" y="31538"/>
                      </a:cubicBezTo>
                      <a:cubicBezTo>
                        <a:pt x="225531" y="30692"/>
                        <a:pt x="222885" y="29845"/>
                        <a:pt x="220133" y="28999"/>
                      </a:cubicBezTo>
                      <a:cubicBezTo>
                        <a:pt x="213678" y="26988"/>
                        <a:pt x="207116" y="24977"/>
                        <a:pt x="200554" y="23178"/>
                      </a:cubicBezTo>
                      <a:cubicBezTo>
                        <a:pt x="197803" y="22437"/>
                        <a:pt x="195157" y="21696"/>
                        <a:pt x="192405" y="20955"/>
                      </a:cubicBezTo>
                      <a:cubicBezTo>
                        <a:pt x="185843" y="19156"/>
                        <a:pt x="179176" y="17568"/>
                        <a:pt x="172614" y="15981"/>
                      </a:cubicBezTo>
                      <a:cubicBezTo>
                        <a:pt x="169863" y="15346"/>
                        <a:pt x="167217" y="14817"/>
                        <a:pt x="164465" y="14182"/>
                      </a:cubicBezTo>
                      <a:cubicBezTo>
                        <a:pt x="157798" y="12700"/>
                        <a:pt x="151024" y="11324"/>
                        <a:pt x="144357" y="10160"/>
                      </a:cubicBezTo>
                      <a:cubicBezTo>
                        <a:pt x="141711" y="9631"/>
                        <a:pt x="138959" y="9207"/>
                        <a:pt x="136313" y="8784"/>
                      </a:cubicBezTo>
                      <a:cubicBezTo>
                        <a:pt x="129540" y="7620"/>
                        <a:pt x="122661" y="6562"/>
                        <a:pt x="115887" y="5609"/>
                      </a:cubicBezTo>
                      <a:cubicBezTo>
                        <a:pt x="113242" y="5292"/>
                        <a:pt x="110702" y="4974"/>
                        <a:pt x="108056" y="4657"/>
                      </a:cubicBezTo>
                      <a:cubicBezTo>
                        <a:pt x="101071" y="3810"/>
                        <a:pt x="94086" y="2963"/>
                        <a:pt x="87101" y="2434"/>
                      </a:cubicBezTo>
                      <a:cubicBezTo>
                        <a:pt x="84667" y="2223"/>
                        <a:pt x="82233" y="2117"/>
                        <a:pt x="79904" y="1905"/>
                      </a:cubicBezTo>
                      <a:cubicBezTo>
                        <a:pt x="72707" y="1376"/>
                        <a:pt x="65405" y="847"/>
                        <a:pt x="58208" y="529"/>
                      </a:cubicBezTo>
                      <a:cubicBezTo>
                        <a:pt x="56197" y="529"/>
                        <a:pt x="54081" y="529"/>
                        <a:pt x="52070" y="423"/>
                      </a:cubicBezTo>
                      <a:cubicBezTo>
                        <a:pt x="44450" y="212"/>
                        <a:pt x="36830" y="0"/>
                        <a:pt x="29210" y="0"/>
                      </a:cubicBezTo>
                      <a:cubicBezTo>
                        <a:pt x="27728" y="0"/>
                        <a:pt x="26353" y="0"/>
                        <a:pt x="24871" y="0"/>
                      </a:cubicBezTo>
                      <a:cubicBezTo>
                        <a:pt x="16616" y="0"/>
                        <a:pt x="8361" y="317"/>
                        <a:pt x="0" y="741"/>
                      </a:cubicBezTo>
                      <a:cubicBezTo>
                        <a:pt x="0" y="741"/>
                        <a:pt x="0" y="741"/>
                        <a:pt x="0" y="741"/>
                      </a:cubicBezTo>
                      <a:cubicBezTo>
                        <a:pt x="33020" y="46778"/>
                        <a:pt x="58103" y="97578"/>
                        <a:pt x="75988" y="1509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9" name="Google Shape;13459;g3acbb144eea_1_6349">
                  <a:extLst>
                    <a:ext uri="{FF2B5EF4-FFF2-40B4-BE49-F238E27FC236}">
                      <a16:creationId xmlns:a16="http://schemas.microsoft.com/office/drawing/2014/main" id="{02C69F4F-DC84-ACCB-245E-9F4B26FA8B8E}"/>
                    </a:ext>
                  </a:extLst>
                </p:cNvPr>
                <p:cNvSpPr/>
                <p:nvPr/>
              </p:nvSpPr>
              <p:spPr>
                <a:xfrm>
                  <a:off x="2597890" y="4861559"/>
                  <a:ext cx="256751" cy="394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751" h="394017" extrusionOk="0">
                      <a:moveTo>
                        <a:pt x="106" y="148908"/>
                      </a:moveTo>
                      <a:lnTo>
                        <a:pt x="162031" y="394018"/>
                      </a:lnTo>
                      <a:cubicBezTo>
                        <a:pt x="193569" y="351896"/>
                        <a:pt x="225531" y="305224"/>
                        <a:pt x="256752" y="254106"/>
                      </a:cubicBezTo>
                      <a:lnTo>
                        <a:pt x="85513" y="0"/>
                      </a:lnTo>
                      <a:cubicBezTo>
                        <a:pt x="58420" y="54187"/>
                        <a:pt x="29422" y="103823"/>
                        <a:pt x="0" y="14890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0" name="Google Shape;13460;g3acbb144eea_1_6349">
                  <a:extLst>
                    <a:ext uri="{FF2B5EF4-FFF2-40B4-BE49-F238E27FC236}">
                      <a16:creationId xmlns:a16="http://schemas.microsoft.com/office/drawing/2014/main" id="{78EE8088-CA08-23FE-1B87-005508AAE341}"/>
                    </a:ext>
                  </a:extLst>
                </p:cNvPr>
                <p:cNvSpPr/>
                <p:nvPr/>
              </p:nvSpPr>
              <p:spPr>
                <a:xfrm>
                  <a:off x="2292773" y="4404254"/>
                  <a:ext cx="253788" cy="389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88" h="389678" extrusionOk="0">
                      <a:moveTo>
                        <a:pt x="253788" y="254106"/>
                      </a:moveTo>
                      <a:lnTo>
                        <a:pt x="82550" y="0"/>
                      </a:lnTo>
                      <a:cubicBezTo>
                        <a:pt x="56409" y="52388"/>
                        <a:pt x="28469" y="100436"/>
                        <a:pt x="0" y="144251"/>
                      </a:cubicBezTo>
                      <a:lnTo>
                        <a:pt x="162137" y="389678"/>
                      </a:lnTo>
                      <a:cubicBezTo>
                        <a:pt x="192617" y="348721"/>
                        <a:pt x="223520" y="303424"/>
                        <a:pt x="253683" y="25410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1" name="Google Shape;13461;g3acbb144eea_1_6349">
                  <a:extLst>
                    <a:ext uri="{FF2B5EF4-FFF2-40B4-BE49-F238E27FC236}">
                      <a16:creationId xmlns:a16="http://schemas.microsoft.com/office/drawing/2014/main" id="{7F3D1367-0DA8-3762-C546-CD1FEBA8B471}"/>
                    </a:ext>
                  </a:extLst>
                </p:cNvPr>
                <p:cNvSpPr/>
                <p:nvPr/>
              </p:nvSpPr>
              <p:spPr>
                <a:xfrm>
                  <a:off x="1898755" y="4251007"/>
                  <a:ext cx="123719" cy="183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620" extrusionOk="0">
                      <a:moveTo>
                        <a:pt x="0" y="106"/>
                      </a:move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6"/>
                        <a:pt x="106" y="212"/>
                      </a:cubicBezTo>
                      <a:lnTo>
                        <a:pt x="123719" y="183621"/>
                      </a:lnTo>
                      <a:lnTo>
                        <a:pt x="123719" y="183621"/>
                      </a:lnTo>
                      <a:cubicBezTo>
                        <a:pt x="123719" y="183621"/>
                        <a:pt x="106" y="212"/>
                        <a:pt x="106" y="21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2" name="Google Shape;13462;g3acbb144eea_1_6349">
                  <a:extLst>
                    <a:ext uri="{FF2B5EF4-FFF2-40B4-BE49-F238E27FC236}">
                      <a16:creationId xmlns:a16="http://schemas.microsoft.com/office/drawing/2014/main" id="{8AFE1249-61BD-1ABF-DDA4-7C4C77A1287A}"/>
                    </a:ext>
                  </a:extLst>
                </p:cNvPr>
                <p:cNvSpPr/>
                <p:nvPr/>
              </p:nvSpPr>
              <p:spPr>
                <a:xfrm>
                  <a:off x="1883092" y="4230158"/>
                  <a:ext cx="15451" cy="20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51" h="20849" extrusionOk="0">
                      <a:moveTo>
                        <a:pt x="106" y="0"/>
                      </a:moveTo>
                      <a:cubicBezTo>
                        <a:pt x="5503" y="6667"/>
                        <a:pt x="10583" y="13547"/>
                        <a:pt x="15452" y="20849"/>
                      </a:cubicBezTo>
                      <a:cubicBezTo>
                        <a:pt x="15452" y="20849"/>
                        <a:pt x="15452" y="20849"/>
                        <a:pt x="15452" y="20849"/>
                      </a:cubicBezTo>
                      <a:cubicBezTo>
                        <a:pt x="10583" y="13652"/>
                        <a:pt x="5398" y="6667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3" name="Google Shape;13463;g3acbb144eea_1_6349">
                  <a:extLst>
                    <a:ext uri="{FF2B5EF4-FFF2-40B4-BE49-F238E27FC236}">
                      <a16:creationId xmlns:a16="http://schemas.microsoft.com/office/drawing/2014/main" id="{7BE5EBF4-E0C4-9553-DEA6-7C35D38B420D}"/>
                    </a:ext>
                  </a:extLst>
                </p:cNvPr>
                <p:cNvSpPr/>
                <p:nvPr/>
              </p:nvSpPr>
              <p:spPr>
                <a:xfrm>
                  <a:off x="2064173" y="3971289"/>
                  <a:ext cx="4127" cy="3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3810" extrusionOk="0">
                      <a:moveTo>
                        <a:pt x="0" y="0"/>
                      </a:moveTo>
                      <a:cubicBezTo>
                        <a:pt x="1376" y="1270"/>
                        <a:pt x="2752" y="2540"/>
                        <a:pt x="4127" y="3810"/>
                      </a:cubicBezTo>
                      <a:cubicBezTo>
                        <a:pt x="2752" y="2540"/>
                        <a:pt x="1376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4" name="Google Shape;13464;g3acbb144eea_1_6349">
                  <a:extLst>
                    <a:ext uri="{FF2B5EF4-FFF2-40B4-BE49-F238E27FC236}">
                      <a16:creationId xmlns:a16="http://schemas.microsoft.com/office/drawing/2014/main" id="{2A659793-AE27-A4B5-4906-FA17C4307008}"/>
                    </a:ext>
                  </a:extLst>
                </p:cNvPr>
                <p:cNvSpPr/>
                <p:nvPr/>
              </p:nvSpPr>
              <p:spPr>
                <a:xfrm>
                  <a:off x="2098251" y="4005474"/>
                  <a:ext cx="423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529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423" y="529"/>
                      </a:cubicBezTo>
                      <a:cubicBezTo>
                        <a:pt x="317" y="317"/>
                        <a:pt x="106" y="212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5" name="Google Shape;13465;g3acbb144eea_1_6349">
                  <a:extLst>
                    <a:ext uri="{FF2B5EF4-FFF2-40B4-BE49-F238E27FC236}">
                      <a16:creationId xmlns:a16="http://schemas.microsoft.com/office/drawing/2014/main" id="{295F0CE5-EEE7-D299-60E3-8D52100D57A4}"/>
                    </a:ext>
                  </a:extLst>
                </p:cNvPr>
                <p:cNvSpPr/>
                <p:nvPr/>
              </p:nvSpPr>
              <p:spPr>
                <a:xfrm>
                  <a:off x="2124709" y="4036589"/>
                  <a:ext cx="6138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7831" extrusionOk="0">
                      <a:moveTo>
                        <a:pt x="0" y="0"/>
                      </a:moveTo>
                      <a:cubicBezTo>
                        <a:pt x="2117" y="2540"/>
                        <a:pt x="4127" y="5186"/>
                        <a:pt x="6138" y="7832"/>
                      </a:cubicBezTo>
                      <a:cubicBezTo>
                        <a:pt x="4127" y="5186"/>
                        <a:pt x="2011" y="2646"/>
                        <a:pt x="0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6" name="Google Shape;13466;g3acbb144eea_1_6349">
                  <a:extLst>
                    <a:ext uri="{FF2B5EF4-FFF2-40B4-BE49-F238E27FC236}">
                      <a16:creationId xmlns:a16="http://schemas.microsoft.com/office/drawing/2014/main" id="{BB4018FA-D52A-B451-98C4-E409C7327CB2}"/>
                    </a:ext>
                  </a:extLst>
                </p:cNvPr>
                <p:cNvSpPr/>
                <p:nvPr/>
              </p:nvSpPr>
              <p:spPr>
                <a:xfrm>
                  <a:off x="1960668" y="3943879"/>
                  <a:ext cx="262149" cy="3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49" h="361950" extrusionOk="0">
                      <a:moveTo>
                        <a:pt x="0" y="131868"/>
                      </a:moveTo>
                      <a:cubicBezTo>
                        <a:pt x="30057" y="158433"/>
                        <a:pt x="57150" y="189230"/>
                        <a:pt x="80645" y="224049"/>
                      </a:cubicBezTo>
                      <a:lnTo>
                        <a:pt x="171768" y="361950"/>
                      </a:lnTo>
                      <a:cubicBezTo>
                        <a:pt x="203729" y="320675"/>
                        <a:pt x="233892" y="277918"/>
                        <a:pt x="262149" y="233998"/>
                      </a:cubicBezTo>
                      <a:lnTo>
                        <a:pt x="194945" y="134303"/>
                      </a:lnTo>
                      <a:cubicBezTo>
                        <a:pt x="187113" y="122661"/>
                        <a:pt x="178858" y="111548"/>
                        <a:pt x="170392" y="100542"/>
                      </a:cubicBezTo>
                      <a:cubicBezTo>
                        <a:pt x="168381" y="97896"/>
                        <a:pt x="166264" y="95356"/>
                        <a:pt x="164253" y="92710"/>
                      </a:cubicBezTo>
                      <a:cubicBezTo>
                        <a:pt x="155787" y="82233"/>
                        <a:pt x="147214" y="71967"/>
                        <a:pt x="138218" y="62124"/>
                      </a:cubicBezTo>
                      <a:cubicBezTo>
                        <a:pt x="138113" y="61913"/>
                        <a:pt x="137901" y="61807"/>
                        <a:pt x="137795" y="61595"/>
                      </a:cubicBezTo>
                      <a:cubicBezTo>
                        <a:pt x="128058" y="51012"/>
                        <a:pt x="118110" y="40957"/>
                        <a:pt x="107738" y="31221"/>
                      </a:cubicBezTo>
                      <a:cubicBezTo>
                        <a:pt x="106363" y="29951"/>
                        <a:pt x="104987" y="28681"/>
                        <a:pt x="103611" y="27411"/>
                      </a:cubicBezTo>
                      <a:cubicBezTo>
                        <a:pt x="93451" y="17886"/>
                        <a:pt x="82973" y="8678"/>
                        <a:pt x="72284" y="0"/>
                      </a:cubicBezTo>
                      <a:cubicBezTo>
                        <a:pt x="50483" y="45085"/>
                        <a:pt x="26353" y="89112"/>
                        <a:pt x="0" y="1318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7" name="Google Shape;13467;g3acbb144eea_1_6349">
                  <a:extLst>
                    <a:ext uri="{FF2B5EF4-FFF2-40B4-BE49-F238E27FC236}">
                      <a16:creationId xmlns:a16="http://schemas.microsoft.com/office/drawing/2014/main" id="{9B64058E-FD01-EF6B-9877-E8AD4A775A0D}"/>
                    </a:ext>
                  </a:extLst>
                </p:cNvPr>
                <p:cNvSpPr/>
                <p:nvPr/>
              </p:nvSpPr>
              <p:spPr>
                <a:xfrm>
                  <a:off x="1525693" y="3814762"/>
                  <a:ext cx="3069" cy="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9" h="529" extrusionOk="0">
                      <a:moveTo>
                        <a:pt x="0" y="529"/>
                      </a:moveTo>
                      <a:cubicBezTo>
                        <a:pt x="1058" y="317"/>
                        <a:pt x="2117" y="212"/>
                        <a:pt x="3069" y="0"/>
                      </a:cubicBezTo>
                      <a:cubicBezTo>
                        <a:pt x="2011" y="212"/>
                        <a:pt x="952" y="317"/>
                        <a:pt x="0" y="52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8" name="Google Shape;13468;g3acbb144eea_1_6349">
                  <a:extLst>
                    <a:ext uri="{FF2B5EF4-FFF2-40B4-BE49-F238E27FC236}">
                      <a16:creationId xmlns:a16="http://schemas.microsoft.com/office/drawing/2014/main" id="{96C0C9C2-EA93-71B1-5C1E-7957D0FF0930}"/>
                    </a:ext>
                  </a:extLst>
                </p:cNvPr>
                <p:cNvSpPr/>
                <p:nvPr/>
              </p:nvSpPr>
              <p:spPr>
                <a:xfrm>
                  <a:off x="1442508" y="3834235"/>
                  <a:ext cx="8572" cy="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2" h="2857" extrusionOk="0">
                      <a:moveTo>
                        <a:pt x="0" y="2857"/>
                      </a:moveTo>
                      <a:cubicBezTo>
                        <a:pt x="2858" y="1905"/>
                        <a:pt x="5715" y="952"/>
                        <a:pt x="8572" y="0"/>
                      </a:cubicBezTo>
                      <a:cubicBezTo>
                        <a:pt x="5715" y="952"/>
                        <a:pt x="2858" y="1799"/>
                        <a:pt x="0" y="285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9" name="Google Shape;13469;g3acbb144eea_1_6349">
                  <a:extLst>
                    <a:ext uri="{FF2B5EF4-FFF2-40B4-BE49-F238E27FC236}">
                      <a16:creationId xmlns:a16="http://schemas.microsoft.com/office/drawing/2014/main" id="{9ED95039-051A-072E-DABE-90DE538AB1D6}"/>
                    </a:ext>
                  </a:extLst>
                </p:cNvPr>
                <p:cNvSpPr/>
                <p:nvPr/>
              </p:nvSpPr>
              <p:spPr>
                <a:xfrm>
                  <a:off x="1406524" y="3849052"/>
                  <a:ext cx="317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269" extrusionOk="0">
                      <a:moveTo>
                        <a:pt x="0" y="1270"/>
                      </a:moveTo>
                      <a:cubicBezTo>
                        <a:pt x="1058" y="847"/>
                        <a:pt x="2117" y="423"/>
                        <a:pt x="3175" y="0"/>
                      </a:cubicBezTo>
                      <a:cubicBezTo>
                        <a:pt x="2117" y="423"/>
                        <a:pt x="1058" y="741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0" name="Google Shape;13470;g3acbb144eea_1_6349">
                  <a:extLst>
                    <a:ext uri="{FF2B5EF4-FFF2-40B4-BE49-F238E27FC236}">
                      <a16:creationId xmlns:a16="http://schemas.microsoft.com/office/drawing/2014/main" id="{4A040186-836C-3CB5-1A38-DA2CD270431A}"/>
                    </a:ext>
                  </a:extLst>
                </p:cNvPr>
                <p:cNvSpPr/>
                <p:nvPr/>
              </p:nvSpPr>
              <p:spPr>
                <a:xfrm>
                  <a:off x="1482513" y="3823652"/>
                  <a:ext cx="5079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9" h="1375" extrusionOk="0">
                      <a:moveTo>
                        <a:pt x="0" y="1376"/>
                      </a:moveTo>
                      <a:cubicBezTo>
                        <a:pt x="1693" y="952"/>
                        <a:pt x="3387" y="423"/>
                        <a:pt x="5080" y="0"/>
                      </a:cubicBezTo>
                      <a:cubicBezTo>
                        <a:pt x="3387" y="423"/>
                        <a:pt x="1693" y="952"/>
                        <a:pt x="0" y="137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1" name="Google Shape;13471;g3acbb144eea_1_6349">
                  <a:extLst>
                    <a:ext uri="{FF2B5EF4-FFF2-40B4-BE49-F238E27FC236}">
                      <a16:creationId xmlns:a16="http://schemas.microsoft.com/office/drawing/2014/main" id="{179EFE64-51F3-DD54-F4D2-1B6E678C0B59}"/>
                    </a:ext>
                  </a:extLst>
                </p:cNvPr>
                <p:cNvSpPr/>
                <p:nvPr/>
              </p:nvSpPr>
              <p:spPr>
                <a:xfrm>
                  <a:off x="1607608" y="3805449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2" name="Google Shape;13472;g3acbb144eea_1_6349">
                  <a:extLst>
                    <a:ext uri="{FF2B5EF4-FFF2-40B4-BE49-F238E27FC236}">
                      <a16:creationId xmlns:a16="http://schemas.microsoft.com/office/drawing/2014/main" id="{89590F0E-AAE7-C9CD-AAC2-7746795C2810}"/>
                    </a:ext>
                  </a:extLst>
                </p:cNvPr>
                <p:cNvSpPr/>
                <p:nvPr/>
              </p:nvSpPr>
              <p:spPr>
                <a:xfrm>
                  <a:off x="1327255" y="3884294"/>
                  <a:ext cx="9524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4" h="5397" extrusionOk="0">
                      <a:moveTo>
                        <a:pt x="0" y="5398"/>
                      </a:moveTo>
                      <a:cubicBezTo>
                        <a:pt x="3175" y="3493"/>
                        <a:pt x="6350" y="1799"/>
                        <a:pt x="9525" y="0"/>
                      </a:cubicBezTo>
                      <a:cubicBezTo>
                        <a:pt x="6350" y="1799"/>
                        <a:pt x="3175" y="3598"/>
                        <a:pt x="0" y="539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3" name="Google Shape;13473;g3acbb144eea_1_6349">
                  <a:extLst>
                    <a:ext uri="{FF2B5EF4-FFF2-40B4-BE49-F238E27FC236}">
                      <a16:creationId xmlns:a16="http://schemas.microsoft.com/office/drawing/2014/main" id="{5E2BB4C1-E70D-F667-95E7-C302A2A5165D}"/>
                    </a:ext>
                  </a:extLst>
                </p:cNvPr>
                <p:cNvSpPr/>
                <p:nvPr/>
              </p:nvSpPr>
              <p:spPr>
                <a:xfrm>
                  <a:off x="1362921" y="3865985"/>
                  <a:ext cx="8678" cy="4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8" h="4339" extrusionOk="0">
                      <a:moveTo>
                        <a:pt x="0" y="4339"/>
                      </a:moveTo>
                      <a:cubicBezTo>
                        <a:pt x="2858" y="2857"/>
                        <a:pt x="5821" y="1376"/>
                        <a:pt x="8678" y="0"/>
                      </a:cubicBezTo>
                      <a:cubicBezTo>
                        <a:pt x="5715" y="1376"/>
                        <a:pt x="2858" y="2963"/>
                        <a:pt x="0" y="433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4" name="Google Shape;13474;g3acbb144eea_1_6349">
                  <a:extLst>
                    <a:ext uri="{FF2B5EF4-FFF2-40B4-BE49-F238E27FC236}">
                      <a16:creationId xmlns:a16="http://schemas.microsoft.com/office/drawing/2014/main" id="{1363FF97-9586-3EA0-5679-A870648B27CC}"/>
                    </a:ext>
                  </a:extLst>
                </p:cNvPr>
                <p:cNvSpPr/>
                <p:nvPr/>
              </p:nvSpPr>
              <p:spPr>
                <a:xfrm>
                  <a:off x="1563475" y="3808624"/>
                  <a:ext cx="6773" cy="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846" extrusionOk="0">
                      <a:moveTo>
                        <a:pt x="0" y="847"/>
                      </a:moveTo>
                      <a:cubicBezTo>
                        <a:pt x="2223" y="529"/>
                        <a:pt x="4551" y="317"/>
                        <a:pt x="6773" y="0"/>
                      </a:cubicBezTo>
                      <a:cubicBezTo>
                        <a:pt x="4551" y="212"/>
                        <a:pt x="2223" y="529"/>
                        <a:pt x="0" y="84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5" name="Google Shape;13475;g3acbb144eea_1_6349">
                  <a:extLst>
                    <a:ext uri="{FF2B5EF4-FFF2-40B4-BE49-F238E27FC236}">
                      <a16:creationId xmlns:a16="http://schemas.microsoft.com/office/drawing/2014/main" id="{B8D37A50-F3E7-C829-9619-D21B797C0038}"/>
                    </a:ext>
                  </a:extLst>
                </p:cNvPr>
                <p:cNvSpPr/>
                <p:nvPr/>
              </p:nvSpPr>
              <p:spPr>
                <a:xfrm>
                  <a:off x="1285345" y="3805554"/>
                  <a:ext cx="398250" cy="203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50" h="203517" extrusionOk="0">
                      <a:moveTo>
                        <a:pt x="17463" y="117264"/>
                      </a:moveTo>
                      <a:cubicBezTo>
                        <a:pt x="63712" y="134303"/>
                        <a:pt x="99589" y="165100"/>
                        <a:pt x="126471" y="203518"/>
                      </a:cubicBezTo>
                      <a:cubicBezTo>
                        <a:pt x="212196" y="158433"/>
                        <a:pt x="306599" y="141394"/>
                        <a:pt x="398251" y="150178"/>
                      </a:cubicBezTo>
                      <a:cubicBezTo>
                        <a:pt x="380471" y="96838"/>
                        <a:pt x="355388" y="45932"/>
                        <a:pt x="322262" y="0"/>
                      </a:cubicBezTo>
                      <a:cubicBezTo>
                        <a:pt x="322262" y="0"/>
                        <a:pt x="322262" y="0"/>
                        <a:pt x="322262" y="0"/>
                      </a:cubicBezTo>
                      <a:cubicBezTo>
                        <a:pt x="309774" y="635"/>
                        <a:pt x="297392" y="1799"/>
                        <a:pt x="284903" y="3175"/>
                      </a:cubicBezTo>
                      <a:cubicBezTo>
                        <a:pt x="282681" y="3387"/>
                        <a:pt x="280353" y="3704"/>
                        <a:pt x="278130" y="4022"/>
                      </a:cubicBezTo>
                      <a:cubicBezTo>
                        <a:pt x="266594" y="5504"/>
                        <a:pt x="254952" y="7197"/>
                        <a:pt x="243417" y="9313"/>
                      </a:cubicBezTo>
                      <a:cubicBezTo>
                        <a:pt x="242358" y="9525"/>
                        <a:pt x="241300" y="9631"/>
                        <a:pt x="240348" y="9843"/>
                      </a:cubicBezTo>
                      <a:cubicBezTo>
                        <a:pt x="227648" y="12277"/>
                        <a:pt x="214947" y="15028"/>
                        <a:pt x="202353" y="18203"/>
                      </a:cubicBezTo>
                      <a:cubicBezTo>
                        <a:pt x="200660" y="18627"/>
                        <a:pt x="198967" y="19156"/>
                        <a:pt x="197273" y="19579"/>
                      </a:cubicBezTo>
                      <a:cubicBezTo>
                        <a:pt x="186796" y="22331"/>
                        <a:pt x="176213" y="25400"/>
                        <a:pt x="165841" y="28787"/>
                      </a:cubicBezTo>
                      <a:cubicBezTo>
                        <a:pt x="162983" y="29739"/>
                        <a:pt x="160126" y="30586"/>
                        <a:pt x="157268" y="31644"/>
                      </a:cubicBezTo>
                      <a:cubicBezTo>
                        <a:pt x="146262" y="35349"/>
                        <a:pt x="135361" y="39370"/>
                        <a:pt x="124566" y="43709"/>
                      </a:cubicBezTo>
                      <a:cubicBezTo>
                        <a:pt x="123507" y="44133"/>
                        <a:pt x="122449" y="44450"/>
                        <a:pt x="121391" y="44979"/>
                      </a:cubicBezTo>
                      <a:cubicBezTo>
                        <a:pt x="109643" y="49742"/>
                        <a:pt x="98002" y="55033"/>
                        <a:pt x="86466" y="60643"/>
                      </a:cubicBezTo>
                      <a:cubicBezTo>
                        <a:pt x="83502" y="62019"/>
                        <a:pt x="80645" y="63606"/>
                        <a:pt x="77788" y="64982"/>
                      </a:cubicBezTo>
                      <a:cubicBezTo>
                        <a:pt x="69003" y="69427"/>
                        <a:pt x="60325" y="74083"/>
                        <a:pt x="51647" y="78952"/>
                      </a:cubicBezTo>
                      <a:cubicBezTo>
                        <a:pt x="48472" y="80751"/>
                        <a:pt x="45297" y="82550"/>
                        <a:pt x="42122" y="84349"/>
                      </a:cubicBezTo>
                      <a:cubicBezTo>
                        <a:pt x="31009" y="90911"/>
                        <a:pt x="20002" y="97684"/>
                        <a:pt x="9102" y="104987"/>
                      </a:cubicBezTo>
                      <a:cubicBezTo>
                        <a:pt x="6032" y="107104"/>
                        <a:pt x="3069" y="109326"/>
                        <a:pt x="0" y="111442"/>
                      </a:cubicBezTo>
                      <a:cubicBezTo>
                        <a:pt x="6032" y="113348"/>
                        <a:pt x="11959" y="115253"/>
                        <a:pt x="17780" y="11747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6" name="Google Shape;13476;g3acbb144eea_1_6349">
                  <a:extLst>
                    <a:ext uri="{FF2B5EF4-FFF2-40B4-BE49-F238E27FC236}">
                      <a16:creationId xmlns:a16="http://schemas.microsoft.com/office/drawing/2014/main" id="{A3D91B7C-371D-EEAF-1B2F-3EC4CA10ADB3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0" y="3387"/>
                        <a:pt x="0" y="3387"/>
                        <a:pt x="0" y="3387"/>
                      </a:cubicBez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7" name="Google Shape;13477;g3acbb144eea_1_6349">
                  <a:extLst>
                    <a:ext uri="{FF2B5EF4-FFF2-40B4-BE49-F238E27FC236}">
                      <a16:creationId xmlns:a16="http://schemas.microsoft.com/office/drawing/2014/main" id="{89039493-ED80-C9BD-0D81-CEB23E5F8F46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lnTo>
                        <a:pt x="0" y="4128"/>
                      </a:ln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8149" y="0"/>
                        <a:pt x="8149" y="0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8" name="Google Shape;13478;g3acbb144eea_1_6349">
                  <a:extLst>
                    <a:ext uri="{FF2B5EF4-FFF2-40B4-BE49-F238E27FC236}">
                      <a16:creationId xmlns:a16="http://schemas.microsoft.com/office/drawing/2014/main" id="{753B857D-9243-CCC9-D43E-E04151A0FFDA}"/>
                    </a:ext>
                  </a:extLst>
                </p:cNvPr>
                <p:cNvSpPr/>
                <p:nvPr/>
              </p:nvSpPr>
              <p:spPr>
                <a:xfrm>
                  <a:off x="1490874" y="4152053"/>
                  <a:ext cx="1270" cy="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634" extrusionOk="0">
                      <a:moveTo>
                        <a:pt x="0" y="635"/>
                      </a:moveTo>
                      <a:cubicBezTo>
                        <a:pt x="0" y="635"/>
                        <a:pt x="847" y="212"/>
                        <a:pt x="1270" y="0"/>
                      </a:cubicBezTo>
                      <a:lnTo>
                        <a:pt x="1270" y="0"/>
                      </a:lnTo>
                      <a:cubicBezTo>
                        <a:pt x="1270" y="0"/>
                        <a:pt x="423" y="423"/>
                        <a:pt x="0" y="63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9" name="Google Shape;13479;g3acbb144eea_1_6349">
                  <a:extLst>
                    <a:ext uri="{FF2B5EF4-FFF2-40B4-BE49-F238E27FC236}">
                      <a16:creationId xmlns:a16="http://schemas.microsoft.com/office/drawing/2014/main" id="{EBAB4290-837C-5C30-C0C1-DADD5578DB43}"/>
                    </a:ext>
                  </a:extLst>
                </p:cNvPr>
                <p:cNvSpPr/>
                <p:nvPr/>
              </p:nvSpPr>
              <p:spPr>
                <a:xfrm>
                  <a:off x="1500399" y="4139565"/>
                  <a:ext cx="17674" cy="8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4" h="8360" extrusionOk="0">
                      <a:moveTo>
                        <a:pt x="0" y="8361"/>
                      </a:moveTo>
                      <a:cubicBezTo>
                        <a:pt x="0" y="8361"/>
                        <a:pt x="0" y="8361"/>
                        <a:pt x="0" y="8361"/>
                      </a:cubicBezTo>
                      <a:cubicBezTo>
                        <a:pt x="5821" y="5397"/>
                        <a:pt x="11748" y="2646"/>
                        <a:pt x="17674" y="0"/>
                      </a:cubicBezTo>
                      <a:cubicBezTo>
                        <a:pt x="17674" y="0"/>
                        <a:pt x="17674" y="0"/>
                        <a:pt x="17674" y="0"/>
                      </a:cubicBezTo>
                      <a:cubicBezTo>
                        <a:pt x="11748" y="2540"/>
                        <a:pt x="5821" y="5397"/>
                        <a:pt x="0" y="836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0" name="Google Shape;13480;g3acbb144eea_1_6349">
                  <a:extLst>
                    <a:ext uri="{FF2B5EF4-FFF2-40B4-BE49-F238E27FC236}">
                      <a16:creationId xmlns:a16="http://schemas.microsoft.com/office/drawing/2014/main" id="{9CBDF52A-2857-C1F3-D168-87E1513F78B5}"/>
                    </a:ext>
                  </a:extLst>
                </p:cNvPr>
                <p:cNvSpPr/>
                <p:nvPr/>
              </p:nvSpPr>
              <p:spPr>
                <a:xfrm>
                  <a:off x="1526222" y="4134061"/>
                  <a:ext cx="4762" cy="2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2010" extrusionOk="0">
                      <a:moveTo>
                        <a:pt x="0" y="2011"/>
                      </a:moveTo>
                      <a:cubicBezTo>
                        <a:pt x="0" y="2011"/>
                        <a:pt x="0" y="2011"/>
                        <a:pt x="0" y="2011"/>
                      </a:cubicBezTo>
                      <a:cubicBezTo>
                        <a:pt x="1587" y="1376"/>
                        <a:pt x="3175" y="635"/>
                        <a:pt x="4762" y="0"/>
                      </a:cubicBezTo>
                      <a:cubicBezTo>
                        <a:pt x="3175" y="635"/>
                        <a:pt x="1587" y="1376"/>
                        <a:pt x="0" y="2011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1" name="Google Shape;13481;g3acbb144eea_1_6349">
                  <a:extLst>
                    <a:ext uri="{FF2B5EF4-FFF2-40B4-BE49-F238E27FC236}">
                      <a16:creationId xmlns:a16="http://schemas.microsoft.com/office/drawing/2014/main" id="{E93C4BED-C85D-C40F-3EB8-B2F580216215}"/>
                    </a:ext>
                  </a:extLst>
                </p:cNvPr>
                <p:cNvSpPr/>
                <p:nvPr/>
              </p:nvSpPr>
              <p:spPr>
                <a:xfrm>
                  <a:off x="1471506" y="4152688"/>
                  <a:ext cx="19367" cy="11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7" h="11641" extrusionOk="0">
                      <a:moveTo>
                        <a:pt x="19368" y="0"/>
                      </a:moveTo>
                      <a:cubicBezTo>
                        <a:pt x="12806" y="3598"/>
                        <a:pt x="6350" y="7514"/>
                        <a:pt x="0" y="11642"/>
                      </a:cubicBezTo>
                      <a:lnTo>
                        <a:pt x="0" y="11642"/>
                      </a:lnTo>
                      <a:cubicBezTo>
                        <a:pt x="6350" y="7514"/>
                        <a:pt x="12806" y="3598"/>
                        <a:pt x="19368" y="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2" name="Google Shape;13482;g3acbb144eea_1_6349">
                  <a:extLst>
                    <a:ext uri="{FF2B5EF4-FFF2-40B4-BE49-F238E27FC236}">
                      <a16:creationId xmlns:a16="http://schemas.microsoft.com/office/drawing/2014/main" id="{81A3B6D7-DEEB-02DA-8AF4-5F3FB5A4488E}"/>
                    </a:ext>
                  </a:extLst>
                </p:cNvPr>
                <p:cNvSpPr/>
                <p:nvPr/>
              </p:nvSpPr>
              <p:spPr>
                <a:xfrm>
                  <a:off x="1331489" y="4451879"/>
                  <a:ext cx="2328" cy="183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309" extrusionOk="0">
                      <a:moveTo>
                        <a:pt x="2328" y="18309"/>
                      </a:moveTo>
                      <a:cubicBezTo>
                        <a:pt x="2328" y="18309"/>
                        <a:pt x="2328" y="18309"/>
                        <a:pt x="2328" y="18309"/>
                      </a:cubicBezTo>
                      <a:cubicBezTo>
                        <a:pt x="1482" y="12171"/>
                        <a:pt x="529" y="6139"/>
                        <a:pt x="0" y="0"/>
                      </a:cubicBezTo>
                      <a:lnTo>
                        <a:pt x="0" y="0"/>
                      </a:lnTo>
                      <a:cubicBezTo>
                        <a:pt x="529" y="6139"/>
                        <a:pt x="1482" y="12171"/>
                        <a:pt x="2328" y="1820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3" name="Google Shape;13483;g3acbb144eea_1_6349">
                  <a:extLst>
                    <a:ext uri="{FF2B5EF4-FFF2-40B4-BE49-F238E27FC236}">
                      <a16:creationId xmlns:a16="http://schemas.microsoft.com/office/drawing/2014/main" id="{4DE549B6-BF98-74AF-D593-BCBE85A097D4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0" y="15346"/>
                      </a:moveTo>
                      <a:cubicBezTo>
                        <a:pt x="0" y="15346"/>
                        <a:pt x="0" y="15346"/>
                        <a:pt x="0" y="15346"/>
                      </a:cubicBezTo>
                      <a:cubicBezTo>
                        <a:pt x="2011" y="10160"/>
                        <a:pt x="4339" y="5080"/>
                        <a:pt x="6562" y="0"/>
                      </a:cubicBezTo>
                      <a:cubicBezTo>
                        <a:pt x="6562" y="0"/>
                        <a:pt x="6562" y="0"/>
                        <a:pt x="6562" y="0"/>
                      </a:cubicBezTo>
                      <a:cubicBezTo>
                        <a:pt x="4339" y="5080"/>
                        <a:pt x="2011" y="10160"/>
                        <a:pt x="0" y="15346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4" name="Google Shape;13484;g3acbb144eea_1_6349">
                  <a:extLst>
                    <a:ext uri="{FF2B5EF4-FFF2-40B4-BE49-F238E27FC236}">
                      <a16:creationId xmlns:a16="http://schemas.microsoft.com/office/drawing/2014/main" id="{9DFB402C-C731-D3D5-2533-515B25B4CE8D}"/>
                    </a:ext>
                  </a:extLst>
                </p:cNvPr>
                <p:cNvSpPr/>
                <p:nvPr/>
              </p:nvSpPr>
              <p:spPr>
                <a:xfrm>
                  <a:off x="1335616" y="4350279"/>
                  <a:ext cx="4021" cy="17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568" extrusionOk="0">
                      <a:moveTo>
                        <a:pt x="0" y="17568"/>
                      </a:moveTo>
                      <a:cubicBezTo>
                        <a:pt x="0" y="17568"/>
                        <a:pt x="0" y="17568"/>
                        <a:pt x="0" y="17568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ubicBezTo>
                        <a:pt x="4022" y="0"/>
                        <a:pt x="4022" y="0"/>
                        <a:pt x="4022" y="0"/>
                      </a:cubicBezTo>
                      <a:cubicBezTo>
                        <a:pt x="2646" y="5821"/>
                        <a:pt x="1058" y="11536"/>
                        <a:pt x="0" y="1746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5" name="Google Shape;13485;g3acbb144eea_1_6349">
                  <a:extLst>
                    <a:ext uri="{FF2B5EF4-FFF2-40B4-BE49-F238E27FC236}">
                      <a16:creationId xmlns:a16="http://schemas.microsoft.com/office/drawing/2014/main" id="{D971804E-2C8C-A36F-0BAD-8736AAFF33B7}"/>
                    </a:ext>
                  </a:extLst>
                </p:cNvPr>
                <p:cNvSpPr/>
                <p:nvPr/>
              </p:nvSpPr>
              <p:spPr>
                <a:xfrm>
                  <a:off x="1335405" y="4480665"/>
                  <a:ext cx="381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250" extrusionOk="0">
                      <a:moveTo>
                        <a:pt x="3810" y="17251"/>
                      </a:moveTo>
                      <a:cubicBezTo>
                        <a:pt x="3810" y="17251"/>
                        <a:pt x="3810" y="17251"/>
                        <a:pt x="3810" y="17251"/>
                      </a:cubicBezTo>
                      <a:cubicBezTo>
                        <a:pt x="2434" y="11536"/>
                        <a:pt x="1058" y="58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5715"/>
                        <a:pt x="2434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6" name="Google Shape;13486;g3acbb144eea_1_6349">
                  <a:extLst>
                    <a:ext uri="{FF2B5EF4-FFF2-40B4-BE49-F238E27FC236}">
                      <a16:creationId xmlns:a16="http://schemas.microsoft.com/office/drawing/2014/main" id="{313409FC-C8B1-3C4D-ABFF-B96BAC4E7C7E}"/>
                    </a:ext>
                  </a:extLst>
                </p:cNvPr>
                <p:cNvSpPr/>
                <p:nvPr/>
              </p:nvSpPr>
              <p:spPr>
                <a:xfrm>
                  <a:off x="1330504" y="4375573"/>
                  <a:ext cx="3947" cy="68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474" extrusionOk="0">
                      <a:moveTo>
                        <a:pt x="561" y="68263"/>
                      </a:moveTo>
                      <a:cubicBezTo>
                        <a:pt x="561" y="68263"/>
                        <a:pt x="561" y="68368"/>
                        <a:pt x="561" y="68474"/>
                      </a:cubicBezTo>
                      <a:cubicBezTo>
                        <a:pt x="-815" y="45508"/>
                        <a:pt x="349" y="22543"/>
                        <a:pt x="3948" y="0"/>
                      </a:cubicBezTo>
                      <a:cubicBezTo>
                        <a:pt x="3948" y="0"/>
                        <a:pt x="3948" y="106"/>
                        <a:pt x="3948" y="212"/>
                      </a:cubicBezTo>
                      <a:cubicBezTo>
                        <a:pt x="349" y="22648"/>
                        <a:pt x="-815" y="45508"/>
                        <a:pt x="561" y="6836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7" name="Google Shape;13487;g3acbb144eea_1_6349">
                  <a:extLst>
                    <a:ext uri="{FF2B5EF4-FFF2-40B4-BE49-F238E27FC236}">
                      <a16:creationId xmlns:a16="http://schemas.microsoft.com/office/drawing/2014/main" id="{42F0B38F-7948-D991-1FE9-CBD1687B14AF}"/>
                    </a:ext>
                  </a:extLst>
                </p:cNvPr>
                <p:cNvSpPr/>
                <p:nvPr/>
              </p:nvSpPr>
              <p:spPr>
                <a:xfrm>
                  <a:off x="1342284" y="4323609"/>
                  <a:ext cx="5291" cy="16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298" extrusionOk="0">
                      <a:moveTo>
                        <a:pt x="0" y="16298"/>
                      </a:moveTo>
                      <a:cubicBezTo>
                        <a:pt x="0" y="16298"/>
                        <a:pt x="0" y="16298"/>
                        <a:pt x="0" y="16298"/>
                      </a:cubicBezTo>
                      <a:cubicBezTo>
                        <a:pt x="1588" y="10795"/>
                        <a:pt x="3493" y="5398"/>
                        <a:pt x="5292" y="0"/>
                      </a:cubicBezTo>
                      <a:cubicBezTo>
                        <a:pt x="5292" y="0"/>
                        <a:pt x="5292" y="0"/>
                        <a:pt x="5292" y="0"/>
                      </a:cubicBezTo>
                      <a:cubicBezTo>
                        <a:pt x="3493" y="5398"/>
                        <a:pt x="1588" y="10689"/>
                        <a:pt x="0" y="1619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8" name="Google Shape;13488;g3acbb144eea_1_6349">
                  <a:extLst>
                    <a:ext uri="{FF2B5EF4-FFF2-40B4-BE49-F238E27FC236}">
                      <a16:creationId xmlns:a16="http://schemas.microsoft.com/office/drawing/2014/main" id="{A58044FB-DB35-7B80-A3CC-C919807AB224}"/>
                    </a:ext>
                  </a:extLst>
                </p:cNvPr>
                <p:cNvSpPr/>
                <p:nvPr/>
              </p:nvSpPr>
              <p:spPr>
                <a:xfrm>
                  <a:off x="1357947" y="4289530"/>
                  <a:ext cx="3386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7831" extrusionOk="0">
                      <a:moveTo>
                        <a:pt x="3387" y="0"/>
                      </a:moveTo>
                      <a:cubicBezTo>
                        <a:pt x="2117" y="2540"/>
                        <a:pt x="1164" y="5186"/>
                        <a:pt x="0" y="7832"/>
                      </a:cubicBezTo>
                      <a:cubicBezTo>
                        <a:pt x="0" y="7832"/>
                        <a:pt x="0" y="7832"/>
                        <a:pt x="0" y="7832"/>
                      </a:cubicBezTo>
                      <a:cubicBezTo>
                        <a:pt x="1164" y="5292"/>
                        <a:pt x="2117" y="2646"/>
                        <a:pt x="3281" y="106"/>
                      </a:cubicBezTo>
                      <a:lnTo>
                        <a:pt x="3281" y="106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9" name="Google Shape;13489;g3acbb144eea_1_6349">
                  <a:extLst>
                    <a:ext uri="{FF2B5EF4-FFF2-40B4-BE49-F238E27FC236}">
                      <a16:creationId xmlns:a16="http://schemas.microsoft.com/office/drawing/2014/main" id="{6789E73C-369E-DA4B-0485-34D8600AC408}"/>
                    </a:ext>
                  </a:extLst>
                </p:cNvPr>
                <p:cNvSpPr/>
                <p:nvPr/>
              </p:nvSpPr>
              <p:spPr>
                <a:xfrm>
                  <a:off x="1333923" y="4470399"/>
                  <a:ext cx="1481" cy="10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10477" extrusionOk="0">
                      <a:moveTo>
                        <a:pt x="1482" y="10372"/>
                      </a:moveTo>
                      <a:cubicBezTo>
                        <a:pt x="1482" y="10372"/>
                        <a:pt x="1482" y="10372"/>
                        <a:pt x="1482" y="10372"/>
                      </a:cubicBezTo>
                      <a:cubicBezTo>
                        <a:pt x="847" y="6879"/>
                        <a:pt x="529" y="338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29" y="3493"/>
                        <a:pt x="847" y="6985"/>
                        <a:pt x="1482" y="104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0" name="Google Shape;13490;g3acbb144eea_1_6349">
                  <a:extLst>
                    <a:ext uri="{FF2B5EF4-FFF2-40B4-BE49-F238E27FC236}">
                      <a16:creationId xmlns:a16="http://schemas.microsoft.com/office/drawing/2014/main" id="{46F4BCE7-AE06-9794-75EF-08D88B04E4E0}"/>
                    </a:ext>
                  </a:extLst>
                </p:cNvPr>
                <p:cNvSpPr/>
                <p:nvPr/>
              </p:nvSpPr>
              <p:spPr>
                <a:xfrm>
                  <a:off x="1339638" y="4340013"/>
                  <a:ext cx="2539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9" h="10583" extrusionOk="0">
                      <a:moveTo>
                        <a:pt x="0" y="10478"/>
                      </a:moveTo>
                      <a:cubicBezTo>
                        <a:pt x="0" y="10478"/>
                        <a:pt x="0" y="10478"/>
                        <a:pt x="0" y="10478"/>
                      </a:cubicBezTo>
                      <a:cubicBezTo>
                        <a:pt x="847" y="6985"/>
                        <a:pt x="1588" y="3493"/>
                        <a:pt x="2540" y="0"/>
                      </a:cubicBezTo>
                      <a:cubicBezTo>
                        <a:pt x="2540" y="0"/>
                        <a:pt x="2540" y="0"/>
                        <a:pt x="2540" y="0"/>
                      </a:cubicBezTo>
                      <a:cubicBezTo>
                        <a:pt x="1588" y="3493"/>
                        <a:pt x="847" y="6985"/>
                        <a:pt x="0" y="1058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1" name="Google Shape;13491;g3acbb144eea_1_6349">
                  <a:extLst>
                    <a:ext uri="{FF2B5EF4-FFF2-40B4-BE49-F238E27FC236}">
                      <a16:creationId xmlns:a16="http://schemas.microsoft.com/office/drawing/2014/main" id="{7DF87508-29E1-E83B-0117-33D057861302}"/>
                    </a:ext>
                  </a:extLst>
                </p:cNvPr>
                <p:cNvSpPr/>
                <p:nvPr/>
              </p:nvSpPr>
              <p:spPr>
                <a:xfrm>
                  <a:off x="1339215" y="4498022"/>
                  <a:ext cx="1905" cy="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8678" extrusionOk="0">
                      <a:moveTo>
                        <a:pt x="1905" y="8572"/>
                      </a:moveTo>
                      <a:lnTo>
                        <a:pt x="1905" y="8572"/>
                      </a:lnTo>
                      <a:cubicBezTo>
                        <a:pt x="1164" y="5715"/>
                        <a:pt x="635" y="2857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857"/>
                        <a:pt x="1164" y="5821"/>
                        <a:pt x="1905" y="8678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2" name="Google Shape;13492;g3acbb144eea_1_6349">
                  <a:extLst>
                    <a:ext uri="{FF2B5EF4-FFF2-40B4-BE49-F238E27FC236}">
                      <a16:creationId xmlns:a16="http://schemas.microsoft.com/office/drawing/2014/main" id="{772FF11F-B7CA-155B-3119-0DD5C11E77FE}"/>
                    </a:ext>
                  </a:extLst>
                </p:cNvPr>
                <p:cNvSpPr/>
                <p:nvPr/>
              </p:nvSpPr>
              <p:spPr>
                <a:xfrm>
                  <a:off x="1334558" y="4367953"/>
                  <a:ext cx="1164" cy="7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831" extrusionOk="0">
                      <a:moveTo>
                        <a:pt x="0" y="7832"/>
                      </a:moveTo>
                      <a:cubicBezTo>
                        <a:pt x="0" y="7832"/>
                        <a:pt x="0" y="7726"/>
                        <a:pt x="0" y="7620"/>
                      </a:cubicBezTo>
                      <a:cubicBezTo>
                        <a:pt x="423" y="5080"/>
                        <a:pt x="635" y="2540"/>
                        <a:pt x="1164" y="0"/>
                      </a:cubicBezTo>
                      <a:cubicBezTo>
                        <a:pt x="1164" y="0"/>
                        <a:pt x="1164" y="0"/>
                        <a:pt x="1164" y="0"/>
                      </a:cubicBezTo>
                      <a:cubicBezTo>
                        <a:pt x="635" y="2646"/>
                        <a:pt x="423" y="5292"/>
                        <a:pt x="0" y="7832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3" name="Google Shape;13493;g3acbb144eea_1_6349">
                  <a:extLst>
                    <a:ext uri="{FF2B5EF4-FFF2-40B4-BE49-F238E27FC236}">
                      <a16:creationId xmlns:a16="http://schemas.microsoft.com/office/drawing/2014/main" id="{C88E6C41-03A8-B15C-2DF4-4406F0761400}"/>
                    </a:ext>
                  </a:extLst>
                </p:cNvPr>
                <p:cNvSpPr/>
                <p:nvPr/>
              </p:nvSpPr>
              <p:spPr>
                <a:xfrm>
                  <a:off x="1347575" y="4312708"/>
                  <a:ext cx="3810" cy="11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1006" extrusionOk="0">
                      <a:moveTo>
                        <a:pt x="0" y="11007"/>
                      </a:moveTo>
                      <a:cubicBezTo>
                        <a:pt x="0" y="11007"/>
                        <a:pt x="0" y="11007"/>
                        <a:pt x="0" y="11007"/>
                      </a:cubicBezTo>
                      <a:cubicBezTo>
                        <a:pt x="1270" y="7303"/>
                        <a:pt x="2434" y="3704"/>
                        <a:pt x="3810" y="0"/>
                      </a:cubicBezTo>
                      <a:cubicBezTo>
                        <a:pt x="3810" y="0"/>
                        <a:pt x="3810" y="0"/>
                        <a:pt x="3810" y="0"/>
                      </a:cubicBezTo>
                      <a:cubicBezTo>
                        <a:pt x="2434" y="3598"/>
                        <a:pt x="1270" y="7303"/>
                        <a:pt x="0" y="11007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4" name="Google Shape;13494;g3acbb144eea_1_6349">
                  <a:extLst>
                    <a:ext uri="{FF2B5EF4-FFF2-40B4-BE49-F238E27FC236}">
                      <a16:creationId xmlns:a16="http://schemas.microsoft.com/office/drawing/2014/main" id="{29609B40-D9B0-7136-1E5A-CE8FF122F098}"/>
                    </a:ext>
                  </a:extLst>
                </p:cNvPr>
                <p:cNvSpPr/>
                <p:nvPr/>
              </p:nvSpPr>
              <p:spPr>
                <a:xfrm>
                  <a:off x="1331065" y="4443835"/>
                  <a:ext cx="423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8149" extrusionOk="0">
                      <a:moveTo>
                        <a:pt x="423" y="8149"/>
                      </a:moveTo>
                      <a:lnTo>
                        <a:pt x="423" y="8149"/>
                      </a:lnTo>
                      <a:cubicBezTo>
                        <a:pt x="212" y="5503"/>
                        <a:pt x="212" y="2857"/>
                        <a:pt x="0" y="212"/>
                      </a:cubicBezTo>
                      <a:cubicBezTo>
                        <a:pt x="0" y="212"/>
                        <a:pt x="0" y="106"/>
                        <a:pt x="0" y="0"/>
                      </a:cubicBezTo>
                      <a:cubicBezTo>
                        <a:pt x="212" y="2751"/>
                        <a:pt x="106" y="5397"/>
                        <a:pt x="423" y="8149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5" name="Google Shape;13495;g3acbb144eea_1_6349">
                  <a:extLst>
                    <a:ext uri="{FF2B5EF4-FFF2-40B4-BE49-F238E27FC236}">
                      <a16:creationId xmlns:a16="http://schemas.microsoft.com/office/drawing/2014/main" id="{4CCD4BD7-F8B3-9419-5419-AB212F853DA3}"/>
                    </a:ext>
                  </a:extLst>
                </p:cNvPr>
                <p:cNvSpPr/>
                <p:nvPr/>
              </p:nvSpPr>
              <p:spPr>
                <a:xfrm>
                  <a:off x="1024995" y="4352184"/>
                  <a:ext cx="105" cy="1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269" extrusionOk="0">
                      <a:moveTo>
                        <a:pt x="0" y="1270"/>
                      </a:moveTo>
                      <a:cubicBezTo>
                        <a:pt x="0" y="1270"/>
                        <a:pt x="0" y="423"/>
                        <a:pt x="106" y="0"/>
                      </a:cubicBezTo>
                      <a:cubicBezTo>
                        <a:pt x="106" y="423"/>
                        <a:pt x="106" y="847"/>
                        <a:pt x="0" y="1270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6" name="Google Shape;13496;g3acbb144eea_1_6349">
                  <a:extLst>
                    <a:ext uri="{FF2B5EF4-FFF2-40B4-BE49-F238E27FC236}">
                      <a16:creationId xmlns:a16="http://schemas.microsoft.com/office/drawing/2014/main" id="{481C50EF-1E35-2390-1159-7BEBC6560F5A}"/>
                    </a:ext>
                  </a:extLst>
                </p:cNvPr>
                <p:cNvSpPr/>
                <p:nvPr/>
              </p:nvSpPr>
              <p:spPr>
                <a:xfrm>
                  <a:off x="1022138" y="4466060"/>
                  <a:ext cx="10583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" extrusionOk="0">
                      <a:moveTo>
                        <a:pt x="0" y="106"/>
                      </a:moveTo>
                      <a:cubicBezTo>
                        <a:pt x="0" y="106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7" name="Google Shape;13497;g3acbb144eea_1_6349">
                  <a:extLst>
                    <a:ext uri="{FF2B5EF4-FFF2-40B4-BE49-F238E27FC236}">
                      <a16:creationId xmlns:a16="http://schemas.microsoft.com/office/drawing/2014/main" id="{6FF07AAD-29FB-B300-86C9-D7C6E52056DD}"/>
                    </a:ext>
                  </a:extLst>
                </p:cNvPr>
                <p:cNvSpPr/>
                <p:nvPr/>
              </p:nvSpPr>
              <p:spPr>
                <a:xfrm>
                  <a:off x="1050819" y="4615920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8" name="Google Shape;13498;g3acbb144eea_1_6349">
                  <a:extLst>
                    <a:ext uri="{FF2B5EF4-FFF2-40B4-BE49-F238E27FC236}">
                      <a16:creationId xmlns:a16="http://schemas.microsoft.com/office/drawing/2014/main" id="{768C938D-2AB5-2953-439B-2F94E8D9E6CF}"/>
                    </a:ext>
                  </a:extLst>
                </p:cNvPr>
                <p:cNvSpPr/>
                <p:nvPr/>
              </p:nvSpPr>
              <p:spPr>
                <a:xfrm>
                  <a:off x="1030604" y="4315671"/>
                  <a:ext cx="10583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3" h="1058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9" name="Google Shape;13499;g3acbb144eea_1_6349">
                  <a:extLst>
                    <a:ext uri="{FF2B5EF4-FFF2-40B4-BE49-F238E27FC236}">
                      <a16:creationId xmlns:a16="http://schemas.microsoft.com/office/drawing/2014/main" id="{6CF0B43B-72F9-984A-6EF9-C71672527D7A}"/>
                    </a:ext>
                  </a:extLst>
                </p:cNvPr>
                <p:cNvSpPr/>
                <p:nvPr/>
              </p:nvSpPr>
              <p:spPr>
                <a:xfrm>
                  <a:off x="1020779" y="4270057"/>
                  <a:ext cx="189954" cy="345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954" h="345969" extrusionOk="0">
                      <a:moveTo>
                        <a:pt x="183392" y="230188"/>
                      </a:moveTo>
                      <a:cubicBezTo>
                        <a:pt x="170904" y="152188"/>
                        <a:pt x="172386" y="72813"/>
                        <a:pt x="189954" y="0"/>
                      </a:cubicBezTo>
                      <a:cubicBezTo>
                        <a:pt x="135450" y="1693"/>
                        <a:pt x="81369" y="13229"/>
                        <a:pt x="30569" y="35983"/>
                      </a:cubicBezTo>
                      <a:cubicBezTo>
                        <a:pt x="23478" y="39053"/>
                        <a:pt x="16599" y="42333"/>
                        <a:pt x="9720" y="45720"/>
                      </a:cubicBezTo>
                      <a:cubicBezTo>
                        <a:pt x="9720" y="45720"/>
                        <a:pt x="9720" y="45720"/>
                        <a:pt x="9720" y="45720"/>
                      </a:cubicBezTo>
                      <a:cubicBezTo>
                        <a:pt x="7497" y="57891"/>
                        <a:pt x="5804" y="70062"/>
                        <a:pt x="4322" y="82232"/>
                      </a:cubicBezTo>
                      <a:cubicBezTo>
                        <a:pt x="4322" y="82656"/>
                        <a:pt x="4322" y="83079"/>
                        <a:pt x="4216" y="83502"/>
                      </a:cubicBezTo>
                      <a:cubicBezTo>
                        <a:pt x="-123" y="120756"/>
                        <a:pt x="-1181" y="158433"/>
                        <a:pt x="1359" y="196109"/>
                      </a:cubicBezTo>
                      <a:cubicBezTo>
                        <a:pt x="1359" y="196109"/>
                        <a:pt x="1359" y="196109"/>
                        <a:pt x="1359" y="196215"/>
                      </a:cubicBezTo>
                      <a:cubicBezTo>
                        <a:pt x="4640" y="246592"/>
                        <a:pt x="14165" y="296968"/>
                        <a:pt x="29934" y="345969"/>
                      </a:cubicBezTo>
                      <a:cubicBezTo>
                        <a:pt x="29934" y="345969"/>
                        <a:pt x="29934" y="345969"/>
                        <a:pt x="29934" y="345969"/>
                      </a:cubicBezTo>
                      <a:cubicBezTo>
                        <a:pt x="74702" y="283422"/>
                        <a:pt x="126560" y="245110"/>
                        <a:pt x="183392" y="230293"/>
                      </a:cubicBezTo>
                      <a:close/>
                    </a:path>
                  </a:pathLst>
                </a:custGeom>
                <a:solidFill>
                  <a:srgbClr val="E03523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0" name="Google Shape;13500;g3acbb144eea_1_6349">
                  <a:extLst>
                    <a:ext uri="{FF2B5EF4-FFF2-40B4-BE49-F238E27FC236}">
                      <a16:creationId xmlns:a16="http://schemas.microsoft.com/office/drawing/2014/main" id="{A8584CA8-1510-8812-E154-5FE9DA4AE793}"/>
                    </a:ext>
                  </a:extLst>
                </p:cNvPr>
                <p:cNvSpPr/>
                <p:nvPr/>
              </p:nvSpPr>
              <p:spPr>
                <a:xfrm>
                  <a:off x="1404196" y="4719214"/>
                  <a:ext cx="1481" cy="5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" h="5820" extrusionOk="0">
                      <a:moveTo>
                        <a:pt x="0" y="5821"/>
                      </a:moveTo>
                      <a:cubicBezTo>
                        <a:pt x="529" y="3916"/>
                        <a:pt x="953" y="1905"/>
                        <a:pt x="1482" y="0"/>
                      </a:cubicBezTo>
                      <a:cubicBezTo>
                        <a:pt x="1058" y="2011"/>
                        <a:pt x="529" y="3916"/>
                        <a:pt x="0" y="5821"/>
                      </a:cubicBezTo>
                      <a:cubicBezTo>
                        <a:pt x="0" y="5821"/>
                        <a:pt x="0" y="5821"/>
                        <a:pt x="0" y="582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1" name="Google Shape;13501;g3acbb144eea_1_6349">
                  <a:extLst>
                    <a:ext uri="{FF2B5EF4-FFF2-40B4-BE49-F238E27FC236}">
                      <a16:creationId xmlns:a16="http://schemas.microsoft.com/office/drawing/2014/main" id="{66F52993-AF91-9E21-7702-AA59A9A5C3D9}"/>
                    </a:ext>
                  </a:extLst>
                </p:cNvPr>
                <p:cNvSpPr/>
                <p:nvPr/>
              </p:nvSpPr>
              <p:spPr>
                <a:xfrm>
                  <a:off x="1393401" y="4616344"/>
                  <a:ext cx="4339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9" h="9101" extrusionOk="0">
                      <a:moveTo>
                        <a:pt x="4233" y="8996"/>
                      </a:moveTo>
                      <a:cubicBezTo>
                        <a:pt x="2963" y="5927"/>
                        <a:pt x="1482" y="296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482" y="3069"/>
                        <a:pt x="3069" y="6033"/>
                        <a:pt x="4339" y="9102"/>
                      </a:cubicBezTo>
                      <a:lnTo>
                        <a:pt x="4339" y="9102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2" name="Google Shape;13502;g3acbb144eea_1_6349">
                  <a:extLst>
                    <a:ext uri="{FF2B5EF4-FFF2-40B4-BE49-F238E27FC236}">
                      <a16:creationId xmlns:a16="http://schemas.microsoft.com/office/drawing/2014/main" id="{B28F1D35-A6F4-912D-0177-99C45995AA2C}"/>
                    </a:ext>
                  </a:extLst>
                </p:cNvPr>
                <p:cNvSpPr/>
                <p:nvPr/>
              </p:nvSpPr>
              <p:spPr>
                <a:xfrm>
                  <a:off x="1399751" y="4631054"/>
                  <a:ext cx="2963" cy="84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8466" extrusionOk="0">
                      <a:moveTo>
                        <a:pt x="2963" y="8255"/>
                      </a:moveTo>
                      <a:cubicBezTo>
                        <a:pt x="2117" y="5504"/>
                        <a:pt x="1058" y="275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58" y="2752"/>
                        <a:pt x="2117" y="5609"/>
                        <a:pt x="2963" y="8467"/>
                      </a:cubicBezTo>
                      <a:cubicBezTo>
                        <a:pt x="2963" y="8467"/>
                        <a:pt x="2963" y="8467"/>
                        <a:pt x="2963" y="846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3" name="Google Shape;13503;g3acbb144eea_1_6349">
                  <a:extLst>
                    <a:ext uri="{FF2B5EF4-FFF2-40B4-BE49-F238E27FC236}">
                      <a16:creationId xmlns:a16="http://schemas.microsoft.com/office/drawing/2014/main" id="{DBFD7665-0EDD-E776-E6AF-14714634C817}"/>
                    </a:ext>
                  </a:extLst>
                </p:cNvPr>
                <p:cNvSpPr/>
                <p:nvPr/>
              </p:nvSpPr>
              <p:spPr>
                <a:xfrm>
                  <a:off x="1400915" y="4732019"/>
                  <a:ext cx="1270" cy="37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3704" extrusionOk="0">
                      <a:moveTo>
                        <a:pt x="1270" y="0"/>
                      </a:moveTo>
                      <a:cubicBezTo>
                        <a:pt x="1270" y="0"/>
                        <a:pt x="1270" y="0"/>
                        <a:pt x="1270" y="0"/>
                      </a:cubicBezTo>
                      <a:cubicBezTo>
                        <a:pt x="847" y="1270"/>
                        <a:pt x="423" y="2434"/>
                        <a:pt x="0" y="3704"/>
                      </a:cubicBezTo>
                      <a:cubicBezTo>
                        <a:pt x="423" y="2434"/>
                        <a:pt x="847" y="1270"/>
                        <a:pt x="127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4" name="Google Shape;13504;g3acbb144eea_1_6349">
                  <a:extLst>
                    <a:ext uri="{FF2B5EF4-FFF2-40B4-BE49-F238E27FC236}">
                      <a16:creationId xmlns:a16="http://schemas.microsoft.com/office/drawing/2014/main" id="{44C1558B-CA21-A335-3604-C7E192C81DDC}"/>
                    </a:ext>
                  </a:extLst>
                </p:cNvPr>
                <p:cNvSpPr/>
                <p:nvPr/>
              </p:nvSpPr>
              <p:spPr>
                <a:xfrm>
                  <a:off x="1404302" y="4645554"/>
                  <a:ext cx="2010" cy="8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0" h="8149" extrusionOk="0">
                      <a:moveTo>
                        <a:pt x="2011" y="8043"/>
                      </a:moveTo>
                      <a:cubicBezTo>
                        <a:pt x="1482" y="5397"/>
                        <a:pt x="741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741" y="2751"/>
                        <a:pt x="1482" y="5397"/>
                        <a:pt x="2011" y="8149"/>
                      </a:cubicBezTo>
                      <a:cubicBezTo>
                        <a:pt x="2011" y="8149"/>
                        <a:pt x="2011" y="8149"/>
                        <a:pt x="2011" y="814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5" name="Google Shape;13505;g3acbb144eea_1_6349">
                  <a:extLst>
                    <a:ext uri="{FF2B5EF4-FFF2-40B4-BE49-F238E27FC236}">
                      <a16:creationId xmlns:a16="http://schemas.microsoft.com/office/drawing/2014/main" id="{157AF217-0840-DFB1-2378-C506E5D8087B}"/>
                    </a:ext>
                  </a:extLst>
                </p:cNvPr>
                <p:cNvSpPr/>
                <p:nvPr/>
              </p:nvSpPr>
              <p:spPr>
                <a:xfrm>
                  <a:off x="1387263" y="4760489"/>
                  <a:ext cx="2540" cy="4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0" h="4233" extrusionOk="0">
                      <a:moveTo>
                        <a:pt x="106" y="4233"/>
                      </a:moveTo>
                      <a:cubicBezTo>
                        <a:pt x="952" y="2857"/>
                        <a:pt x="1799" y="1376"/>
                        <a:pt x="2540" y="0"/>
                      </a:cubicBezTo>
                      <a:cubicBezTo>
                        <a:pt x="1693" y="1482"/>
                        <a:pt x="847" y="2857"/>
                        <a:pt x="0" y="4233"/>
                      </a:cubicBezTo>
                      <a:cubicBezTo>
                        <a:pt x="0" y="4233"/>
                        <a:pt x="0" y="4233"/>
                        <a:pt x="0" y="423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6" name="Google Shape;13506;g3acbb144eea_1_6349">
                  <a:extLst>
                    <a:ext uri="{FF2B5EF4-FFF2-40B4-BE49-F238E27FC236}">
                      <a16:creationId xmlns:a16="http://schemas.microsoft.com/office/drawing/2014/main" id="{A4B1BE9C-007A-1150-086D-2EE6B35FD115}"/>
                    </a:ext>
                  </a:extLst>
                </p:cNvPr>
                <p:cNvSpPr/>
                <p:nvPr/>
              </p:nvSpPr>
              <p:spPr>
                <a:xfrm>
                  <a:off x="1379220" y="4771178"/>
                  <a:ext cx="4127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5609" extrusionOk="0">
                      <a:moveTo>
                        <a:pt x="106" y="5609"/>
                      </a:moveTo>
                      <a:cubicBezTo>
                        <a:pt x="1482" y="3704"/>
                        <a:pt x="2857" y="1905"/>
                        <a:pt x="4127" y="0"/>
                      </a:cubicBezTo>
                      <a:cubicBezTo>
                        <a:pt x="4127" y="0"/>
                        <a:pt x="4127" y="0"/>
                        <a:pt x="4127" y="0"/>
                      </a:cubicBezTo>
                      <a:cubicBezTo>
                        <a:pt x="2857" y="1905"/>
                        <a:pt x="1376" y="3810"/>
                        <a:pt x="0" y="5609"/>
                      </a:cubicBezTo>
                      <a:cubicBezTo>
                        <a:pt x="0" y="5609"/>
                        <a:pt x="0" y="5609"/>
                        <a:pt x="0" y="560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7" name="Google Shape;13507;g3acbb144eea_1_6349">
                  <a:extLst>
                    <a:ext uri="{FF2B5EF4-FFF2-40B4-BE49-F238E27FC236}">
                      <a16:creationId xmlns:a16="http://schemas.microsoft.com/office/drawing/2014/main" id="{B4BE7470-CEF7-A06A-9943-127BB7EFAA3D}"/>
                    </a:ext>
                  </a:extLst>
                </p:cNvPr>
                <p:cNvSpPr/>
                <p:nvPr/>
              </p:nvSpPr>
              <p:spPr>
                <a:xfrm>
                  <a:off x="1394248" y="4745566"/>
                  <a:ext cx="2963" cy="6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6456" extrusionOk="0">
                      <a:moveTo>
                        <a:pt x="0" y="6456"/>
                      </a:moveTo>
                      <a:cubicBezTo>
                        <a:pt x="1058" y="4339"/>
                        <a:pt x="2011" y="2222"/>
                        <a:pt x="2963" y="0"/>
                      </a:cubicBezTo>
                      <a:cubicBezTo>
                        <a:pt x="2963" y="0"/>
                        <a:pt x="2963" y="0"/>
                        <a:pt x="2963" y="0"/>
                      </a:cubicBezTo>
                      <a:cubicBezTo>
                        <a:pt x="2011" y="2222"/>
                        <a:pt x="1058" y="4339"/>
                        <a:pt x="0" y="6456"/>
                      </a:cubicBezTo>
                      <a:cubicBezTo>
                        <a:pt x="0" y="6456"/>
                        <a:pt x="0" y="6456"/>
                        <a:pt x="0" y="645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8" name="Google Shape;13508;g3acbb144eea_1_6349">
                  <a:extLst>
                    <a:ext uri="{FF2B5EF4-FFF2-40B4-BE49-F238E27FC236}">
                      <a16:creationId xmlns:a16="http://schemas.microsoft.com/office/drawing/2014/main" id="{CD80BBFC-BF6D-37CF-C944-13672C96DEE5}"/>
                    </a:ext>
                  </a:extLst>
                </p:cNvPr>
                <p:cNvSpPr/>
                <p:nvPr/>
              </p:nvSpPr>
              <p:spPr>
                <a:xfrm>
                  <a:off x="1360487" y="4794038"/>
                  <a:ext cx="4233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3915" extrusionOk="0">
                      <a:moveTo>
                        <a:pt x="4233" y="0"/>
                      </a:moveTo>
                      <a:cubicBezTo>
                        <a:pt x="4233" y="0"/>
                        <a:pt x="4233" y="0"/>
                        <a:pt x="4233" y="0"/>
                      </a:cubicBezTo>
                      <a:cubicBezTo>
                        <a:pt x="2858" y="1376"/>
                        <a:pt x="1376" y="2540"/>
                        <a:pt x="0" y="3916"/>
                      </a:cubicBezTo>
                      <a:cubicBezTo>
                        <a:pt x="1376" y="2646"/>
                        <a:pt x="2858" y="1376"/>
                        <a:pt x="423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9" name="Google Shape;13509;g3acbb144eea_1_6349">
                  <a:extLst>
                    <a:ext uri="{FF2B5EF4-FFF2-40B4-BE49-F238E27FC236}">
                      <a16:creationId xmlns:a16="http://schemas.microsoft.com/office/drawing/2014/main" id="{E32B0E48-586E-DAD7-8520-8AD788AE7EC6}"/>
                    </a:ext>
                  </a:extLst>
                </p:cNvPr>
                <p:cNvSpPr/>
                <p:nvPr/>
              </p:nvSpPr>
              <p:spPr>
                <a:xfrm>
                  <a:off x="1370118" y="4783031"/>
                  <a:ext cx="4550" cy="5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" h="5080" extrusionOk="0">
                      <a:moveTo>
                        <a:pt x="0" y="5080"/>
                      </a:moveTo>
                      <a:cubicBezTo>
                        <a:pt x="1482" y="3387"/>
                        <a:pt x="3069" y="1693"/>
                        <a:pt x="4551" y="0"/>
                      </a:cubicBezTo>
                      <a:cubicBezTo>
                        <a:pt x="4551" y="0"/>
                        <a:pt x="4551" y="0"/>
                        <a:pt x="4551" y="0"/>
                      </a:cubicBezTo>
                      <a:cubicBezTo>
                        <a:pt x="3069" y="1799"/>
                        <a:pt x="1482" y="3387"/>
                        <a:pt x="0" y="5080"/>
                      </a:cubicBezTo>
                      <a:cubicBezTo>
                        <a:pt x="0" y="5080"/>
                        <a:pt x="0" y="5080"/>
                        <a:pt x="0" y="508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0" name="Google Shape;13510;g3acbb144eea_1_6349">
                  <a:extLst>
                    <a:ext uri="{FF2B5EF4-FFF2-40B4-BE49-F238E27FC236}">
                      <a16:creationId xmlns:a16="http://schemas.microsoft.com/office/drawing/2014/main" id="{7DE1C887-8761-5C54-6B3C-F6577AF0103C}"/>
                    </a:ext>
                  </a:extLst>
                </p:cNvPr>
                <p:cNvSpPr/>
                <p:nvPr/>
              </p:nvSpPr>
              <p:spPr>
                <a:xfrm>
                  <a:off x="1342072" y="4509452"/>
                  <a:ext cx="4021" cy="1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2805" extrusionOk="0">
                      <a:moveTo>
                        <a:pt x="0" y="0"/>
                      </a:moveTo>
                      <a:cubicBezTo>
                        <a:pt x="1164" y="4339"/>
                        <a:pt x="2646" y="8572"/>
                        <a:pt x="4022" y="12806"/>
                      </a:cubicBezTo>
                      <a:cubicBezTo>
                        <a:pt x="2646" y="8572"/>
                        <a:pt x="1164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1" name="Google Shape;13511;g3acbb144eea_1_6349">
                  <a:extLst>
                    <a:ext uri="{FF2B5EF4-FFF2-40B4-BE49-F238E27FC236}">
                      <a16:creationId xmlns:a16="http://schemas.microsoft.com/office/drawing/2014/main" id="{6238E21E-DE1A-AB94-BEDA-14B2C1B84F32}"/>
                    </a:ext>
                  </a:extLst>
                </p:cNvPr>
                <p:cNvSpPr/>
                <p:nvPr/>
              </p:nvSpPr>
              <p:spPr>
                <a:xfrm>
                  <a:off x="1409170" y="4674658"/>
                  <a:ext cx="317" cy="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7725" extrusionOk="0">
                      <a:moveTo>
                        <a:pt x="317" y="7726"/>
                      </a:moveTo>
                      <a:cubicBezTo>
                        <a:pt x="317" y="5186"/>
                        <a:pt x="106" y="264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2" y="2540"/>
                        <a:pt x="317" y="5186"/>
                        <a:pt x="317" y="7726"/>
                      </a:cubicBezTo>
                      <a:lnTo>
                        <a:pt x="317" y="7726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2" name="Google Shape;13512;g3acbb144eea_1_6349">
                  <a:extLst>
                    <a:ext uri="{FF2B5EF4-FFF2-40B4-BE49-F238E27FC236}">
                      <a16:creationId xmlns:a16="http://schemas.microsoft.com/office/drawing/2014/main" id="{B8851F17-CE4A-77D7-4093-784ED68733BE}"/>
                    </a:ext>
                  </a:extLst>
                </p:cNvPr>
                <p:cNvSpPr/>
                <p:nvPr/>
              </p:nvSpPr>
              <p:spPr>
                <a:xfrm>
                  <a:off x="1408959" y="4689263"/>
                  <a:ext cx="423" cy="7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7514" extrusionOk="0">
                      <a:moveTo>
                        <a:pt x="106" y="7514"/>
                      </a:moveTo>
                      <a:cubicBezTo>
                        <a:pt x="317" y="4974"/>
                        <a:pt x="423" y="2540"/>
                        <a:pt x="423" y="0"/>
                      </a:cubicBezTo>
                      <a:lnTo>
                        <a:pt x="423" y="0"/>
                      </a:lnTo>
                      <a:cubicBezTo>
                        <a:pt x="423" y="2540"/>
                        <a:pt x="212" y="5080"/>
                        <a:pt x="0" y="7514"/>
                      </a:cubicBezTo>
                      <a:cubicBezTo>
                        <a:pt x="0" y="7514"/>
                        <a:pt x="0" y="7514"/>
                        <a:pt x="0" y="75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3" name="Google Shape;13513;g3acbb144eea_1_6349">
                  <a:extLst>
                    <a:ext uri="{FF2B5EF4-FFF2-40B4-BE49-F238E27FC236}">
                      <a16:creationId xmlns:a16="http://schemas.microsoft.com/office/drawing/2014/main" id="{EB2C3FA5-8967-F80A-AE97-29A9ED9D3476}"/>
                    </a:ext>
                  </a:extLst>
                </p:cNvPr>
                <p:cNvSpPr/>
                <p:nvPr/>
              </p:nvSpPr>
              <p:spPr>
                <a:xfrm>
                  <a:off x="1407265" y="4703762"/>
                  <a:ext cx="1058" cy="7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8" h="7302" extrusionOk="0">
                      <a:moveTo>
                        <a:pt x="0" y="7303"/>
                      </a:moveTo>
                      <a:cubicBezTo>
                        <a:pt x="423" y="4868"/>
                        <a:pt x="741" y="2434"/>
                        <a:pt x="1058" y="0"/>
                      </a:cubicBezTo>
                      <a:cubicBezTo>
                        <a:pt x="1058" y="0"/>
                        <a:pt x="1058" y="0"/>
                        <a:pt x="1058" y="0"/>
                      </a:cubicBezTo>
                      <a:cubicBezTo>
                        <a:pt x="741" y="2434"/>
                        <a:pt x="423" y="4868"/>
                        <a:pt x="0" y="7303"/>
                      </a:cubicBezTo>
                      <a:cubicBezTo>
                        <a:pt x="0" y="7303"/>
                        <a:pt x="0" y="7303"/>
                        <a:pt x="0" y="7303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4" name="Google Shape;13514;g3acbb144eea_1_6349">
                  <a:extLst>
                    <a:ext uri="{FF2B5EF4-FFF2-40B4-BE49-F238E27FC236}">
                      <a16:creationId xmlns:a16="http://schemas.microsoft.com/office/drawing/2014/main" id="{ED15445A-5F78-ACC2-7E53-35A6E6D5AB72}"/>
                    </a:ext>
                  </a:extLst>
                </p:cNvPr>
                <p:cNvSpPr/>
                <p:nvPr/>
              </p:nvSpPr>
              <p:spPr>
                <a:xfrm>
                  <a:off x="1383347" y="4598564"/>
                  <a:ext cx="7937" cy="1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13229" extrusionOk="0">
                      <a:moveTo>
                        <a:pt x="7832" y="13123"/>
                      </a:moveTo>
                      <a:cubicBezTo>
                        <a:pt x="7832" y="13123"/>
                        <a:pt x="7832" y="13123"/>
                        <a:pt x="7832" y="13123"/>
                      </a:cubicBezTo>
                      <a:cubicBezTo>
                        <a:pt x="5397" y="8678"/>
                        <a:pt x="2857" y="4339"/>
                        <a:pt x="0" y="106"/>
                      </a:cubicBezTo>
                      <a:cubicBezTo>
                        <a:pt x="0" y="106"/>
                        <a:pt x="0" y="106"/>
                        <a:pt x="0" y="0"/>
                      </a:cubicBezTo>
                      <a:cubicBezTo>
                        <a:pt x="2857" y="4339"/>
                        <a:pt x="5503" y="8678"/>
                        <a:pt x="7938" y="1322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5" name="Google Shape;13515;g3acbb144eea_1_6349">
                  <a:extLst>
                    <a:ext uri="{FF2B5EF4-FFF2-40B4-BE49-F238E27FC236}">
                      <a16:creationId xmlns:a16="http://schemas.microsoft.com/office/drawing/2014/main" id="{BD3310D2-1B40-26A2-104E-1A3E90E51FB7}"/>
                    </a:ext>
                  </a:extLst>
                </p:cNvPr>
                <p:cNvSpPr/>
                <p:nvPr/>
              </p:nvSpPr>
              <p:spPr>
                <a:xfrm>
                  <a:off x="1407477" y="4660159"/>
                  <a:ext cx="1164" cy="7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7937" extrusionOk="0">
                      <a:moveTo>
                        <a:pt x="1164" y="7832"/>
                      </a:moveTo>
                      <a:cubicBezTo>
                        <a:pt x="847" y="5186"/>
                        <a:pt x="423" y="254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23" y="2646"/>
                        <a:pt x="847" y="5292"/>
                        <a:pt x="1164" y="7938"/>
                      </a:cubicBezTo>
                      <a:cubicBezTo>
                        <a:pt x="1164" y="7938"/>
                        <a:pt x="1164" y="7938"/>
                        <a:pt x="1164" y="7938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6" name="Google Shape;13516;g3acbb144eea_1_6349">
                  <a:extLst>
                    <a:ext uri="{FF2B5EF4-FFF2-40B4-BE49-F238E27FC236}">
                      <a16:creationId xmlns:a16="http://schemas.microsoft.com/office/drawing/2014/main" id="{388453DA-0228-7807-4A91-1F2DD35FF355}"/>
                    </a:ext>
                  </a:extLst>
                </p:cNvPr>
                <p:cNvSpPr/>
                <p:nvPr/>
              </p:nvSpPr>
              <p:spPr>
                <a:xfrm>
                  <a:off x="1363450" y="4564379"/>
                  <a:ext cx="4762" cy="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9313" extrusionOk="0">
                      <a:moveTo>
                        <a:pt x="0" y="0"/>
                      </a:moveTo>
                      <a:cubicBezTo>
                        <a:pt x="1587" y="3175"/>
                        <a:pt x="3069" y="6244"/>
                        <a:pt x="4762" y="9313"/>
                      </a:cubicBezTo>
                      <a:cubicBezTo>
                        <a:pt x="3069" y="6244"/>
                        <a:pt x="1587" y="306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7" name="Google Shape;13517;g3acbb144eea_1_6349">
                  <a:extLst>
                    <a:ext uri="{FF2B5EF4-FFF2-40B4-BE49-F238E27FC236}">
                      <a16:creationId xmlns:a16="http://schemas.microsoft.com/office/drawing/2014/main" id="{96E3FD88-9FD3-3796-6F3C-32EC19D08B76}"/>
                    </a:ext>
                  </a:extLst>
                </p:cNvPr>
                <p:cNvSpPr/>
                <p:nvPr/>
              </p:nvSpPr>
              <p:spPr>
                <a:xfrm>
                  <a:off x="1351174" y="4536545"/>
                  <a:ext cx="4762" cy="11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2" h="11747" extrusionOk="0">
                      <a:moveTo>
                        <a:pt x="0" y="0"/>
                      </a:moveTo>
                      <a:cubicBezTo>
                        <a:pt x="1482" y="3916"/>
                        <a:pt x="3069" y="7832"/>
                        <a:pt x="4762" y="11748"/>
                      </a:cubicBezTo>
                      <a:cubicBezTo>
                        <a:pt x="3069" y="7832"/>
                        <a:pt x="1482" y="391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8" name="Google Shape;13518;g3acbb144eea_1_6349">
                  <a:extLst>
                    <a:ext uri="{FF2B5EF4-FFF2-40B4-BE49-F238E27FC236}">
                      <a16:creationId xmlns:a16="http://schemas.microsoft.com/office/drawing/2014/main" id="{3B0228F1-139B-9A2A-F74C-A1A8F994C0EF}"/>
                    </a:ext>
                  </a:extLst>
                </p:cNvPr>
                <p:cNvSpPr/>
                <p:nvPr/>
              </p:nvSpPr>
              <p:spPr>
                <a:xfrm>
                  <a:off x="1204065" y="4493121"/>
                  <a:ext cx="205575" cy="310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575" h="310864" extrusionOk="0">
                      <a:moveTo>
                        <a:pt x="164148" y="80572"/>
                      </a:moveTo>
                      <a:cubicBezTo>
                        <a:pt x="162454" y="77502"/>
                        <a:pt x="160972" y="74327"/>
                        <a:pt x="159385" y="71258"/>
                      </a:cubicBezTo>
                      <a:cubicBezTo>
                        <a:pt x="156739" y="65966"/>
                        <a:pt x="154093" y="60569"/>
                        <a:pt x="151765" y="55172"/>
                      </a:cubicBezTo>
                      <a:cubicBezTo>
                        <a:pt x="150072" y="51256"/>
                        <a:pt x="148484" y="47340"/>
                        <a:pt x="147003" y="43424"/>
                      </a:cubicBezTo>
                      <a:cubicBezTo>
                        <a:pt x="145203" y="38662"/>
                        <a:pt x="143510" y="34005"/>
                        <a:pt x="141923" y="29136"/>
                      </a:cubicBezTo>
                      <a:cubicBezTo>
                        <a:pt x="140547" y="24903"/>
                        <a:pt x="139065" y="20670"/>
                        <a:pt x="137901" y="16331"/>
                      </a:cubicBezTo>
                      <a:cubicBezTo>
                        <a:pt x="137583" y="15378"/>
                        <a:pt x="137266" y="14426"/>
                        <a:pt x="136948" y="13473"/>
                      </a:cubicBezTo>
                      <a:cubicBezTo>
                        <a:pt x="89218" y="-1979"/>
                        <a:pt x="43180" y="-4201"/>
                        <a:pt x="0" y="7123"/>
                      </a:cubicBezTo>
                      <a:cubicBezTo>
                        <a:pt x="15134" y="101209"/>
                        <a:pt x="50483" y="193496"/>
                        <a:pt x="102023" y="270013"/>
                      </a:cubicBezTo>
                      <a:cubicBezTo>
                        <a:pt x="114194" y="288111"/>
                        <a:pt x="130598" y="301763"/>
                        <a:pt x="148908" y="310865"/>
                      </a:cubicBezTo>
                      <a:cubicBezTo>
                        <a:pt x="151130" y="308960"/>
                        <a:pt x="153564" y="307372"/>
                        <a:pt x="155681" y="305467"/>
                      </a:cubicBezTo>
                      <a:cubicBezTo>
                        <a:pt x="155893" y="305256"/>
                        <a:pt x="156104" y="305044"/>
                        <a:pt x="156316" y="304938"/>
                      </a:cubicBezTo>
                      <a:cubicBezTo>
                        <a:pt x="157692" y="303668"/>
                        <a:pt x="159173" y="302398"/>
                        <a:pt x="160549" y="301022"/>
                      </a:cubicBezTo>
                      <a:cubicBezTo>
                        <a:pt x="162454" y="299117"/>
                        <a:pt x="164148" y="297106"/>
                        <a:pt x="165947" y="295096"/>
                      </a:cubicBezTo>
                      <a:cubicBezTo>
                        <a:pt x="167428" y="293402"/>
                        <a:pt x="169016" y="291709"/>
                        <a:pt x="170498" y="290016"/>
                      </a:cubicBezTo>
                      <a:cubicBezTo>
                        <a:pt x="172191" y="288005"/>
                        <a:pt x="173672" y="285888"/>
                        <a:pt x="175154" y="283771"/>
                      </a:cubicBezTo>
                      <a:cubicBezTo>
                        <a:pt x="176530" y="281866"/>
                        <a:pt x="177906" y="280067"/>
                        <a:pt x="179282" y="278162"/>
                      </a:cubicBezTo>
                      <a:cubicBezTo>
                        <a:pt x="180658" y="276046"/>
                        <a:pt x="181928" y="273929"/>
                        <a:pt x="183303" y="271707"/>
                      </a:cubicBezTo>
                      <a:cubicBezTo>
                        <a:pt x="184150" y="270331"/>
                        <a:pt x="184997" y="268849"/>
                        <a:pt x="185843" y="267473"/>
                      </a:cubicBezTo>
                      <a:cubicBezTo>
                        <a:pt x="186161" y="266838"/>
                        <a:pt x="186584" y="266309"/>
                        <a:pt x="186902" y="265674"/>
                      </a:cubicBezTo>
                      <a:cubicBezTo>
                        <a:pt x="188066" y="263452"/>
                        <a:pt x="189124" y="261229"/>
                        <a:pt x="190183" y="259006"/>
                      </a:cubicBezTo>
                      <a:cubicBezTo>
                        <a:pt x="191241" y="256890"/>
                        <a:pt x="192193" y="254773"/>
                        <a:pt x="193146" y="252551"/>
                      </a:cubicBezTo>
                      <a:cubicBezTo>
                        <a:pt x="194098" y="250328"/>
                        <a:pt x="194945" y="248000"/>
                        <a:pt x="195792" y="245672"/>
                      </a:cubicBezTo>
                      <a:cubicBezTo>
                        <a:pt x="196215" y="244613"/>
                        <a:pt x="196533" y="243661"/>
                        <a:pt x="196850" y="242602"/>
                      </a:cubicBezTo>
                      <a:cubicBezTo>
                        <a:pt x="197273" y="241332"/>
                        <a:pt x="197697" y="240168"/>
                        <a:pt x="198120" y="238898"/>
                      </a:cubicBezTo>
                      <a:cubicBezTo>
                        <a:pt x="198861" y="236570"/>
                        <a:pt x="199496" y="234347"/>
                        <a:pt x="200131" y="232019"/>
                      </a:cubicBezTo>
                      <a:cubicBezTo>
                        <a:pt x="200660" y="230114"/>
                        <a:pt x="201083" y="228103"/>
                        <a:pt x="201613" y="226198"/>
                      </a:cubicBezTo>
                      <a:cubicBezTo>
                        <a:pt x="201613" y="225775"/>
                        <a:pt x="201824" y="225457"/>
                        <a:pt x="201930" y="225034"/>
                      </a:cubicBezTo>
                      <a:cubicBezTo>
                        <a:pt x="202459" y="222706"/>
                        <a:pt x="202883" y="220377"/>
                        <a:pt x="203306" y="218049"/>
                      </a:cubicBezTo>
                      <a:cubicBezTo>
                        <a:pt x="203729" y="215615"/>
                        <a:pt x="204047" y="213181"/>
                        <a:pt x="204364" y="210746"/>
                      </a:cubicBezTo>
                      <a:cubicBezTo>
                        <a:pt x="204682" y="208418"/>
                        <a:pt x="204893" y="206196"/>
                        <a:pt x="205105" y="203867"/>
                      </a:cubicBezTo>
                      <a:cubicBezTo>
                        <a:pt x="205317" y="201327"/>
                        <a:pt x="205422" y="198787"/>
                        <a:pt x="205528" y="196353"/>
                      </a:cubicBezTo>
                      <a:cubicBezTo>
                        <a:pt x="205528" y="194025"/>
                        <a:pt x="205634" y="191802"/>
                        <a:pt x="205528" y="189474"/>
                      </a:cubicBezTo>
                      <a:cubicBezTo>
                        <a:pt x="205528" y="186934"/>
                        <a:pt x="205317" y="184288"/>
                        <a:pt x="205211" y="181748"/>
                      </a:cubicBezTo>
                      <a:cubicBezTo>
                        <a:pt x="205105" y="179526"/>
                        <a:pt x="204893" y="177303"/>
                        <a:pt x="204682" y="175081"/>
                      </a:cubicBezTo>
                      <a:cubicBezTo>
                        <a:pt x="204364" y="172435"/>
                        <a:pt x="203941" y="169789"/>
                        <a:pt x="203518" y="167143"/>
                      </a:cubicBezTo>
                      <a:cubicBezTo>
                        <a:pt x="203200" y="165027"/>
                        <a:pt x="202883" y="162804"/>
                        <a:pt x="202353" y="160687"/>
                      </a:cubicBezTo>
                      <a:cubicBezTo>
                        <a:pt x="201824" y="157936"/>
                        <a:pt x="201083" y="155290"/>
                        <a:pt x="200343" y="152538"/>
                      </a:cubicBezTo>
                      <a:cubicBezTo>
                        <a:pt x="199813" y="150527"/>
                        <a:pt x="199284" y="148411"/>
                        <a:pt x="198649" y="146400"/>
                      </a:cubicBezTo>
                      <a:cubicBezTo>
                        <a:pt x="197803" y="143542"/>
                        <a:pt x="196744" y="140791"/>
                        <a:pt x="195686" y="137933"/>
                      </a:cubicBezTo>
                      <a:cubicBezTo>
                        <a:pt x="194945" y="136028"/>
                        <a:pt x="194416" y="134229"/>
                        <a:pt x="193569" y="132324"/>
                      </a:cubicBezTo>
                      <a:cubicBezTo>
                        <a:pt x="192299" y="129255"/>
                        <a:pt x="190818" y="126186"/>
                        <a:pt x="189230" y="123222"/>
                      </a:cubicBezTo>
                      <a:cubicBezTo>
                        <a:pt x="188489" y="121741"/>
                        <a:pt x="187854" y="120153"/>
                        <a:pt x="187008" y="118672"/>
                      </a:cubicBezTo>
                      <a:cubicBezTo>
                        <a:pt x="184573" y="114226"/>
                        <a:pt x="181928" y="109782"/>
                        <a:pt x="179070" y="105442"/>
                      </a:cubicBezTo>
                      <a:cubicBezTo>
                        <a:pt x="173567" y="97293"/>
                        <a:pt x="168698" y="89038"/>
                        <a:pt x="164148" y="8057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9" name="Google Shape;13519;g3acbb144eea_1_6349">
                  <a:extLst>
                    <a:ext uri="{FF2B5EF4-FFF2-40B4-BE49-F238E27FC236}">
                      <a16:creationId xmlns:a16="http://schemas.microsoft.com/office/drawing/2014/main" id="{F9FB86DB-AAA1-20B6-457F-2C2762EA408C}"/>
                    </a:ext>
                  </a:extLst>
                </p:cNvPr>
                <p:cNvSpPr/>
                <p:nvPr/>
              </p:nvSpPr>
              <p:spPr>
                <a:xfrm>
                  <a:off x="1353079" y="4798483"/>
                  <a:ext cx="6773" cy="5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3" h="5715" extrusionOk="0">
                      <a:moveTo>
                        <a:pt x="6773" y="0"/>
                      </a:moveTo>
                      <a:cubicBezTo>
                        <a:pt x="4657" y="1905"/>
                        <a:pt x="2222" y="3598"/>
                        <a:pt x="0" y="5398"/>
                      </a:cubicBezTo>
                      <a:cubicBezTo>
                        <a:pt x="212" y="5398"/>
                        <a:pt x="317" y="5609"/>
                        <a:pt x="529" y="5715"/>
                      </a:cubicBezTo>
                      <a:cubicBezTo>
                        <a:pt x="2752" y="3916"/>
                        <a:pt x="4763" y="1905"/>
                        <a:pt x="6773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0" name="Google Shape;13520;g3acbb144eea_1_6349">
                  <a:extLst>
                    <a:ext uri="{FF2B5EF4-FFF2-40B4-BE49-F238E27FC236}">
                      <a16:creationId xmlns:a16="http://schemas.microsoft.com/office/drawing/2014/main" id="{6823B797-941E-9489-C052-0F5602A62FED}"/>
                    </a:ext>
                  </a:extLst>
                </p:cNvPr>
                <p:cNvSpPr/>
                <p:nvPr/>
              </p:nvSpPr>
              <p:spPr>
                <a:xfrm>
                  <a:off x="2750290" y="5459306"/>
                  <a:ext cx="4127" cy="1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7" h="1481" extrusionOk="0">
                      <a:moveTo>
                        <a:pt x="0" y="0"/>
                      </a:moveTo>
                      <a:cubicBezTo>
                        <a:pt x="1376" y="529"/>
                        <a:pt x="2752" y="1058"/>
                        <a:pt x="4128" y="1481"/>
                      </a:cubicBezTo>
                      <a:cubicBezTo>
                        <a:pt x="4128" y="1481"/>
                        <a:pt x="4128" y="1481"/>
                        <a:pt x="4128" y="1481"/>
                      </a:cubicBezTo>
                      <a:cubicBezTo>
                        <a:pt x="2752" y="1058"/>
                        <a:pt x="1376" y="529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1" name="Google Shape;13521;g3acbb144eea_1_6349">
                  <a:extLst>
                    <a:ext uri="{FF2B5EF4-FFF2-40B4-BE49-F238E27FC236}">
                      <a16:creationId xmlns:a16="http://schemas.microsoft.com/office/drawing/2014/main" id="{9EB894D9-B58D-1B40-574C-48D217013DFF}"/>
                    </a:ext>
                  </a:extLst>
                </p:cNvPr>
                <p:cNvSpPr/>
                <p:nvPr/>
              </p:nvSpPr>
              <p:spPr>
                <a:xfrm>
                  <a:off x="2764684" y="5463539"/>
                  <a:ext cx="634" cy="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105" extrusionOk="0">
                      <a:moveTo>
                        <a:pt x="0" y="0"/>
                      </a:moveTo>
                      <a:cubicBezTo>
                        <a:pt x="0" y="0"/>
                        <a:pt x="423" y="0"/>
                        <a:pt x="635" y="106"/>
                      </a:cubicBezTo>
                      <a:cubicBezTo>
                        <a:pt x="423" y="106"/>
                        <a:pt x="212" y="10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2" name="Google Shape;13522;g3acbb144eea_1_6349">
                  <a:extLst>
                    <a:ext uri="{FF2B5EF4-FFF2-40B4-BE49-F238E27FC236}">
                      <a16:creationId xmlns:a16="http://schemas.microsoft.com/office/drawing/2014/main" id="{7E55484C-88A0-E14A-6ED8-BF7DFD5813BB}"/>
                    </a:ext>
                  </a:extLst>
                </p:cNvPr>
                <p:cNvSpPr/>
                <p:nvPr/>
              </p:nvSpPr>
              <p:spPr>
                <a:xfrm>
                  <a:off x="2736215" y="5453697"/>
                  <a:ext cx="2963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3" h="1375" extrusionOk="0">
                      <a:moveTo>
                        <a:pt x="0" y="0"/>
                      </a:moveTo>
                      <a:cubicBezTo>
                        <a:pt x="952" y="423"/>
                        <a:pt x="2011" y="953"/>
                        <a:pt x="2963" y="1376"/>
                      </a:cubicBezTo>
                      <a:cubicBezTo>
                        <a:pt x="2011" y="953"/>
                        <a:pt x="952" y="42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3" name="Google Shape;13523;g3acbb144eea_1_6349">
                  <a:extLst>
                    <a:ext uri="{FF2B5EF4-FFF2-40B4-BE49-F238E27FC236}">
                      <a16:creationId xmlns:a16="http://schemas.microsoft.com/office/drawing/2014/main" id="{BA2D5662-F1A0-68C3-7AF3-B07CA35DE4FA}"/>
                    </a:ext>
                  </a:extLst>
                </p:cNvPr>
                <p:cNvSpPr/>
                <p:nvPr/>
              </p:nvSpPr>
              <p:spPr>
                <a:xfrm>
                  <a:off x="2658639" y="5378767"/>
                  <a:ext cx="23494" cy="33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94" h="3344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182" y="20955"/>
                      </a:lnTo>
                      <a:cubicBezTo>
                        <a:pt x="17145" y="25294"/>
                        <a:pt x="20214" y="29422"/>
                        <a:pt x="23495" y="33443"/>
                      </a:cubicBezTo>
                      <a:lnTo>
                        <a:pt x="23495" y="33443"/>
                      </a:lnTo>
                      <a:cubicBezTo>
                        <a:pt x="20214" y="29527"/>
                        <a:pt x="17039" y="25400"/>
                        <a:pt x="14182" y="2095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4" name="Google Shape;13524;g3acbb144eea_1_6349">
                  <a:extLst>
                    <a:ext uri="{FF2B5EF4-FFF2-40B4-BE49-F238E27FC236}">
                      <a16:creationId xmlns:a16="http://schemas.microsoft.com/office/drawing/2014/main" id="{9384F370-0505-E264-ABEA-148E385EE6B2}"/>
                    </a:ext>
                  </a:extLst>
                </p:cNvPr>
                <p:cNvSpPr/>
                <p:nvPr/>
              </p:nvSpPr>
              <p:spPr>
                <a:xfrm>
                  <a:off x="2685944" y="5416444"/>
                  <a:ext cx="6455" cy="7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7090" extrusionOk="0">
                      <a:moveTo>
                        <a:pt x="6456" y="7091"/>
                      </a:moveTo>
                      <a:lnTo>
                        <a:pt x="6456" y="7091"/>
                      </a:lnTo>
                      <a:cubicBezTo>
                        <a:pt x="4233" y="4868"/>
                        <a:pt x="2117" y="2434"/>
                        <a:pt x="0" y="0"/>
                      </a:cubicBezTo>
                      <a:cubicBezTo>
                        <a:pt x="2117" y="2434"/>
                        <a:pt x="4233" y="4868"/>
                        <a:pt x="6456" y="709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5" name="Google Shape;13525;g3acbb144eea_1_6349">
                  <a:extLst>
                    <a:ext uri="{FF2B5EF4-FFF2-40B4-BE49-F238E27FC236}">
                      <a16:creationId xmlns:a16="http://schemas.microsoft.com/office/drawing/2014/main" id="{E250A92E-A66D-10A2-DE25-6D3A65921F31}"/>
                    </a:ext>
                  </a:extLst>
                </p:cNvPr>
                <p:cNvSpPr/>
                <p:nvPr/>
              </p:nvSpPr>
              <p:spPr>
                <a:xfrm>
                  <a:off x="2727325" y="5449358"/>
                  <a:ext cx="634" cy="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317" extrusionOk="0">
                      <a:moveTo>
                        <a:pt x="635" y="317"/>
                      </a:moveTo>
                      <a:lnTo>
                        <a:pt x="635" y="317"/>
                      </a:lnTo>
                      <a:cubicBezTo>
                        <a:pt x="635" y="317"/>
                        <a:pt x="212" y="105"/>
                        <a:pt x="0" y="0"/>
                      </a:cubicBezTo>
                      <a:cubicBezTo>
                        <a:pt x="212" y="105"/>
                        <a:pt x="423" y="211"/>
                        <a:pt x="635" y="31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6" name="Google Shape;13526;g3acbb144eea_1_6349">
                  <a:extLst>
                    <a:ext uri="{FF2B5EF4-FFF2-40B4-BE49-F238E27FC236}">
                      <a16:creationId xmlns:a16="http://schemas.microsoft.com/office/drawing/2014/main" id="{A46ABBC8-719A-011C-C444-D86426DCE3AF}"/>
                    </a:ext>
                  </a:extLst>
                </p:cNvPr>
                <p:cNvSpPr/>
                <p:nvPr/>
              </p:nvSpPr>
              <p:spPr>
                <a:xfrm>
                  <a:off x="2838238" y="5463433"/>
                  <a:ext cx="317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" h="10583" extrusionOk="0">
                      <a:moveTo>
                        <a:pt x="0" y="0"/>
                      </a:moveTo>
                      <a:cubicBezTo>
                        <a:pt x="0" y="0"/>
                        <a:pt x="212" y="0"/>
                        <a:pt x="317" y="0"/>
                      </a:cubicBezTo>
                      <a:cubicBezTo>
                        <a:pt x="317" y="0"/>
                        <a:pt x="317" y="0"/>
                        <a:pt x="317" y="0"/>
                      </a:cubicBezTo>
                      <a:cubicBezTo>
                        <a:pt x="212" y="0"/>
                        <a:pt x="106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7" name="Google Shape;13527;g3acbb144eea_1_6349">
                  <a:extLst>
                    <a:ext uri="{FF2B5EF4-FFF2-40B4-BE49-F238E27FC236}">
                      <a16:creationId xmlns:a16="http://schemas.microsoft.com/office/drawing/2014/main" id="{D805BF09-84EC-B76D-4155-FD2F7CCDED45}"/>
                    </a:ext>
                  </a:extLst>
                </p:cNvPr>
                <p:cNvSpPr/>
                <p:nvPr/>
              </p:nvSpPr>
              <p:spPr>
                <a:xfrm>
                  <a:off x="2658639" y="5255471"/>
                  <a:ext cx="220873" cy="212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873" h="212345" extrusionOk="0">
                      <a:moveTo>
                        <a:pt x="193887" y="203729"/>
                      </a:moveTo>
                      <a:cubicBezTo>
                        <a:pt x="199072" y="201930"/>
                        <a:pt x="204047" y="199708"/>
                        <a:pt x="209127" y="197379"/>
                      </a:cubicBezTo>
                      <a:cubicBezTo>
                        <a:pt x="211878" y="196109"/>
                        <a:pt x="214630" y="194627"/>
                        <a:pt x="217276" y="193040"/>
                      </a:cubicBezTo>
                      <a:cubicBezTo>
                        <a:pt x="218440" y="192405"/>
                        <a:pt x="219710" y="191664"/>
                        <a:pt x="220874" y="190923"/>
                      </a:cubicBezTo>
                      <a:cubicBezTo>
                        <a:pt x="217488" y="179070"/>
                        <a:pt x="212196" y="167640"/>
                        <a:pt x="204999" y="156845"/>
                      </a:cubicBezTo>
                      <a:lnTo>
                        <a:pt x="101388" y="0"/>
                      </a:lnTo>
                      <a:cubicBezTo>
                        <a:pt x="66358" y="46778"/>
                        <a:pt x="32067" y="87842"/>
                        <a:pt x="0" y="123296"/>
                      </a:cubicBezTo>
                      <a:lnTo>
                        <a:pt x="14182" y="144251"/>
                      </a:lnTo>
                      <a:cubicBezTo>
                        <a:pt x="17145" y="148590"/>
                        <a:pt x="20214" y="152718"/>
                        <a:pt x="23495" y="156739"/>
                      </a:cubicBezTo>
                      <a:cubicBezTo>
                        <a:pt x="24659" y="158115"/>
                        <a:pt x="25929" y="159385"/>
                        <a:pt x="27199" y="160761"/>
                      </a:cubicBezTo>
                      <a:cubicBezTo>
                        <a:pt x="27199" y="160761"/>
                        <a:pt x="27199" y="160761"/>
                        <a:pt x="27305" y="160867"/>
                      </a:cubicBezTo>
                      <a:cubicBezTo>
                        <a:pt x="29422" y="163301"/>
                        <a:pt x="31538" y="165735"/>
                        <a:pt x="33761" y="167958"/>
                      </a:cubicBezTo>
                      <a:cubicBezTo>
                        <a:pt x="35348" y="169545"/>
                        <a:pt x="37147" y="171027"/>
                        <a:pt x="38735" y="172509"/>
                      </a:cubicBezTo>
                      <a:cubicBezTo>
                        <a:pt x="40746" y="174308"/>
                        <a:pt x="42757" y="176212"/>
                        <a:pt x="44873" y="177906"/>
                      </a:cubicBezTo>
                      <a:cubicBezTo>
                        <a:pt x="46884" y="179493"/>
                        <a:pt x="48895" y="180975"/>
                        <a:pt x="51012" y="182457"/>
                      </a:cubicBezTo>
                      <a:cubicBezTo>
                        <a:pt x="52917" y="183833"/>
                        <a:pt x="54822" y="185315"/>
                        <a:pt x="56832" y="186690"/>
                      </a:cubicBezTo>
                      <a:cubicBezTo>
                        <a:pt x="59161" y="188278"/>
                        <a:pt x="61595" y="189653"/>
                        <a:pt x="64029" y="191029"/>
                      </a:cubicBezTo>
                      <a:cubicBezTo>
                        <a:pt x="65617" y="191982"/>
                        <a:pt x="67204" y="192934"/>
                        <a:pt x="68792" y="193781"/>
                      </a:cubicBezTo>
                      <a:cubicBezTo>
                        <a:pt x="69003" y="193887"/>
                        <a:pt x="69215" y="193992"/>
                        <a:pt x="69426" y="194098"/>
                      </a:cubicBezTo>
                      <a:cubicBezTo>
                        <a:pt x="72072" y="195580"/>
                        <a:pt x="74824" y="196850"/>
                        <a:pt x="77576" y="198120"/>
                      </a:cubicBezTo>
                      <a:cubicBezTo>
                        <a:pt x="78528" y="198544"/>
                        <a:pt x="79587" y="199073"/>
                        <a:pt x="80539" y="199496"/>
                      </a:cubicBezTo>
                      <a:cubicBezTo>
                        <a:pt x="81174" y="199814"/>
                        <a:pt x="81703" y="200131"/>
                        <a:pt x="82338" y="200343"/>
                      </a:cubicBezTo>
                      <a:cubicBezTo>
                        <a:pt x="85407" y="201613"/>
                        <a:pt x="88477" y="202777"/>
                        <a:pt x="91652" y="203835"/>
                      </a:cubicBezTo>
                      <a:cubicBezTo>
                        <a:pt x="93027" y="204364"/>
                        <a:pt x="94403" y="204894"/>
                        <a:pt x="95779" y="205317"/>
                      </a:cubicBezTo>
                      <a:cubicBezTo>
                        <a:pt x="99166" y="206375"/>
                        <a:pt x="102658" y="207327"/>
                        <a:pt x="106045" y="208068"/>
                      </a:cubicBezTo>
                      <a:cubicBezTo>
                        <a:pt x="106257" y="208068"/>
                        <a:pt x="106468" y="208068"/>
                        <a:pt x="106680" y="208174"/>
                      </a:cubicBezTo>
                      <a:cubicBezTo>
                        <a:pt x="107632" y="208386"/>
                        <a:pt x="108585" y="208703"/>
                        <a:pt x="109537" y="208915"/>
                      </a:cubicBezTo>
                      <a:cubicBezTo>
                        <a:pt x="113242" y="209762"/>
                        <a:pt x="117051" y="210397"/>
                        <a:pt x="120862" y="210926"/>
                      </a:cubicBezTo>
                      <a:cubicBezTo>
                        <a:pt x="121708" y="211032"/>
                        <a:pt x="122661" y="211243"/>
                        <a:pt x="123507" y="211349"/>
                      </a:cubicBezTo>
                      <a:cubicBezTo>
                        <a:pt x="127529" y="211878"/>
                        <a:pt x="131551" y="212196"/>
                        <a:pt x="135678" y="212302"/>
                      </a:cubicBezTo>
                      <a:cubicBezTo>
                        <a:pt x="136313" y="212302"/>
                        <a:pt x="136948" y="212302"/>
                        <a:pt x="137689" y="212302"/>
                      </a:cubicBezTo>
                      <a:cubicBezTo>
                        <a:pt x="141922" y="212408"/>
                        <a:pt x="146262" y="212302"/>
                        <a:pt x="150495" y="212196"/>
                      </a:cubicBezTo>
                      <a:cubicBezTo>
                        <a:pt x="150918" y="212196"/>
                        <a:pt x="151342" y="212196"/>
                        <a:pt x="151871" y="212196"/>
                      </a:cubicBezTo>
                      <a:cubicBezTo>
                        <a:pt x="156316" y="211878"/>
                        <a:pt x="160761" y="211455"/>
                        <a:pt x="165206" y="210820"/>
                      </a:cubicBezTo>
                      <a:cubicBezTo>
                        <a:pt x="165417" y="210820"/>
                        <a:pt x="165735" y="210820"/>
                        <a:pt x="165947" y="210714"/>
                      </a:cubicBezTo>
                      <a:cubicBezTo>
                        <a:pt x="170498" y="209973"/>
                        <a:pt x="175154" y="209127"/>
                        <a:pt x="179705" y="207962"/>
                      </a:cubicBezTo>
                      <a:cubicBezTo>
                        <a:pt x="179811" y="207962"/>
                        <a:pt x="179917" y="207962"/>
                        <a:pt x="180022" y="207962"/>
                      </a:cubicBezTo>
                      <a:cubicBezTo>
                        <a:pt x="184679" y="206798"/>
                        <a:pt x="189230" y="205423"/>
                        <a:pt x="193887" y="203835"/>
                      </a:cubicBezTo>
                      <a:cubicBezTo>
                        <a:pt x="193887" y="203835"/>
                        <a:pt x="193887" y="203835"/>
                        <a:pt x="193887" y="20383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8" name="Google Shape;13528;g3acbb144eea_1_6349">
                  <a:extLst>
                    <a:ext uri="{FF2B5EF4-FFF2-40B4-BE49-F238E27FC236}">
                      <a16:creationId xmlns:a16="http://schemas.microsoft.com/office/drawing/2014/main" id="{3A995A69-73AA-1186-CB7E-7007CFACA517}"/>
                    </a:ext>
                  </a:extLst>
                </p:cNvPr>
                <p:cNvSpPr/>
                <p:nvPr/>
              </p:nvSpPr>
              <p:spPr>
                <a:xfrm>
                  <a:off x="2852525" y="5452850"/>
                  <a:ext cx="15240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0" h="6350" extrusionOk="0">
                      <a:moveTo>
                        <a:pt x="15240" y="0"/>
                      </a:moveTo>
                      <a:cubicBezTo>
                        <a:pt x="10266" y="2329"/>
                        <a:pt x="5186" y="4551"/>
                        <a:pt x="0" y="6350"/>
                      </a:cubicBezTo>
                      <a:cubicBezTo>
                        <a:pt x="5186" y="4551"/>
                        <a:pt x="10266" y="2329"/>
                        <a:pt x="1524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9" name="Google Shape;13529;g3acbb144eea_1_6349">
                  <a:extLst>
                    <a:ext uri="{FF2B5EF4-FFF2-40B4-BE49-F238E27FC236}">
                      <a16:creationId xmlns:a16="http://schemas.microsoft.com/office/drawing/2014/main" id="{65901299-3E3F-2292-769E-FED8F5C4DEE7}"/>
                    </a:ext>
                  </a:extLst>
                </p:cNvPr>
                <p:cNvSpPr/>
                <p:nvPr/>
              </p:nvSpPr>
              <p:spPr>
                <a:xfrm>
                  <a:off x="2875914" y="5446394"/>
                  <a:ext cx="3704" cy="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4" h="2116" extrusionOk="0">
                      <a:moveTo>
                        <a:pt x="3598" y="212"/>
                      </a:moveTo>
                      <a:cubicBezTo>
                        <a:pt x="3598" y="212"/>
                        <a:pt x="3598" y="106"/>
                        <a:pt x="3598" y="0"/>
                      </a:cubicBezTo>
                      <a:cubicBezTo>
                        <a:pt x="2434" y="741"/>
                        <a:pt x="1164" y="1376"/>
                        <a:pt x="0" y="2117"/>
                      </a:cubicBezTo>
                      <a:cubicBezTo>
                        <a:pt x="1164" y="1482"/>
                        <a:pt x="2434" y="953"/>
                        <a:pt x="3704" y="212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0" name="Google Shape;13530;g3acbb144eea_1_6349">
                  <a:extLst>
                    <a:ext uri="{FF2B5EF4-FFF2-40B4-BE49-F238E27FC236}">
                      <a16:creationId xmlns:a16="http://schemas.microsoft.com/office/drawing/2014/main" id="{EA8D56E6-4E7D-88F3-E669-CB1C11545060}"/>
                    </a:ext>
                  </a:extLst>
                </p:cNvPr>
                <p:cNvSpPr/>
                <p:nvPr/>
              </p:nvSpPr>
              <p:spPr>
                <a:xfrm>
                  <a:off x="2022263" y="4305723"/>
                  <a:ext cx="270509" cy="380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509" h="380682" extrusionOk="0">
                      <a:moveTo>
                        <a:pt x="110067" y="0"/>
                      </a:moveTo>
                      <a:cubicBezTo>
                        <a:pt x="75459" y="44662"/>
                        <a:pt x="38841" y="87736"/>
                        <a:pt x="0" y="128799"/>
                      </a:cubicBezTo>
                      <a:lnTo>
                        <a:pt x="169757" y="380683"/>
                      </a:lnTo>
                      <a:cubicBezTo>
                        <a:pt x="202353" y="340995"/>
                        <a:pt x="236643" y="294957"/>
                        <a:pt x="270510" y="242782"/>
                      </a:cubicBezTo>
                      <a:lnTo>
                        <a:pt x="110067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1" name="Google Shape;13531;g3acbb144eea_1_6349">
                  <a:extLst>
                    <a:ext uri="{FF2B5EF4-FFF2-40B4-BE49-F238E27FC236}">
                      <a16:creationId xmlns:a16="http://schemas.microsoft.com/office/drawing/2014/main" id="{FBF83963-E415-AC0E-4DD8-5DB4E3689166}"/>
                    </a:ext>
                  </a:extLst>
                </p:cNvPr>
                <p:cNvSpPr/>
                <p:nvPr/>
              </p:nvSpPr>
              <p:spPr>
                <a:xfrm>
                  <a:off x="1362604" y="4225184"/>
                  <a:ext cx="40322" cy="6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2" h="61912" extrusionOk="0">
                      <a:moveTo>
                        <a:pt x="18309" y="29422"/>
                      </a:moveTo>
                      <a:cubicBezTo>
                        <a:pt x="24977" y="19156"/>
                        <a:pt x="32491" y="9419"/>
                        <a:pt x="40322" y="0"/>
                      </a:cubicBezTo>
                      <a:cubicBezTo>
                        <a:pt x="24236" y="19156"/>
                        <a:pt x="10795" y="39899"/>
                        <a:pt x="0" y="61912"/>
                      </a:cubicBezTo>
                      <a:cubicBezTo>
                        <a:pt x="5503" y="50800"/>
                        <a:pt x="11430" y="39899"/>
                        <a:pt x="18309" y="2952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2" name="Google Shape;13532;g3acbb144eea_1_6349">
                  <a:extLst>
                    <a:ext uri="{FF2B5EF4-FFF2-40B4-BE49-F238E27FC236}">
                      <a16:creationId xmlns:a16="http://schemas.microsoft.com/office/drawing/2014/main" id="{32260379-835F-615E-4DB5-22EBCCDEE889}"/>
                    </a:ext>
                  </a:extLst>
                </p:cNvPr>
                <p:cNvSpPr/>
                <p:nvPr/>
              </p:nvSpPr>
              <p:spPr>
                <a:xfrm>
                  <a:off x="1409488" y="4197667"/>
                  <a:ext cx="19896" cy="20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96" h="20214" extrusionOk="0">
                      <a:moveTo>
                        <a:pt x="0" y="20214"/>
                      </a:moveTo>
                      <a:cubicBezTo>
                        <a:pt x="6244" y="13229"/>
                        <a:pt x="12912" y="6456"/>
                        <a:pt x="19897" y="0"/>
                      </a:cubicBezTo>
                      <a:cubicBezTo>
                        <a:pt x="12912" y="6456"/>
                        <a:pt x="6350" y="13229"/>
                        <a:pt x="0" y="20214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3" name="Google Shape;13533;g3acbb144eea_1_6349">
                  <a:extLst>
                    <a:ext uri="{FF2B5EF4-FFF2-40B4-BE49-F238E27FC236}">
                      <a16:creationId xmlns:a16="http://schemas.microsoft.com/office/drawing/2014/main" id="{3F6AA6A7-8CC4-0AAD-9F88-1AC8F5A33FC7}"/>
                    </a:ext>
                  </a:extLst>
                </p:cNvPr>
                <p:cNvSpPr/>
                <p:nvPr/>
              </p:nvSpPr>
              <p:spPr>
                <a:xfrm>
                  <a:off x="1437216" y="4167081"/>
                  <a:ext cx="30056" cy="23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56" h="23389" extrusionOk="0">
                      <a:moveTo>
                        <a:pt x="30057" y="0"/>
                      </a:moveTo>
                      <a:cubicBezTo>
                        <a:pt x="19368" y="7197"/>
                        <a:pt x="9419" y="15134"/>
                        <a:pt x="0" y="23389"/>
                      </a:cubicBezTo>
                      <a:cubicBezTo>
                        <a:pt x="9525" y="15134"/>
                        <a:pt x="19368" y="7197"/>
                        <a:pt x="30057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4" name="Google Shape;13534;g3acbb144eea_1_6349">
                  <a:extLst>
                    <a:ext uri="{FF2B5EF4-FFF2-40B4-BE49-F238E27FC236}">
                      <a16:creationId xmlns:a16="http://schemas.microsoft.com/office/drawing/2014/main" id="{68C7A3D3-2774-8607-20E9-2D3FB7EBC3F4}"/>
                    </a:ext>
                  </a:extLst>
                </p:cNvPr>
                <p:cNvSpPr/>
                <p:nvPr/>
              </p:nvSpPr>
              <p:spPr>
                <a:xfrm>
                  <a:off x="1210733" y="4008966"/>
                  <a:ext cx="260773" cy="280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773" h="280564" extrusionOk="0">
                      <a:moveTo>
                        <a:pt x="201083" y="0"/>
                      </a:moveTo>
                      <a:cubicBezTo>
                        <a:pt x="185526" y="8149"/>
                        <a:pt x="170180" y="17251"/>
                        <a:pt x="155258" y="27305"/>
                      </a:cubicBezTo>
                      <a:cubicBezTo>
                        <a:pt x="72919" y="82868"/>
                        <a:pt x="22860" y="166476"/>
                        <a:pt x="0" y="260985"/>
                      </a:cubicBezTo>
                      <a:cubicBezTo>
                        <a:pt x="50694" y="259398"/>
                        <a:pt x="101600" y="266277"/>
                        <a:pt x="150495" y="280564"/>
                      </a:cubicBezTo>
                      <a:cubicBezTo>
                        <a:pt x="150918" y="279718"/>
                        <a:pt x="151448" y="278977"/>
                        <a:pt x="151871" y="278130"/>
                      </a:cubicBezTo>
                      <a:cubicBezTo>
                        <a:pt x="162666" y="256117"/>
                        <a:pt x="176213" y="235374"/>
                        <a:pt x="192193" y="216218"/>
                      </a:cubicBezTo>
                      <a:cubicBezTo>
                        <a:pt x="192934" y="215265"/>
                        <a:pt x="193569" y="214207"/>
                        <a:pt x="194416" y="213254"/>
                      </a:cubicBezTo>
                      <a:cubicBezTo>
                        <a:pt x="195686" y="211773"/>
                        <a:pt x="197273" y="210397"/>
                        <a:pt x="198649" y="208915"/>
                      </a:cubicBezTo>
                      <a:cubicBezTo>
                        <a:pt x="204893" y="201930"/>
                        <a:pt x="211561" y="195157"/>
                        <a:pt x="218546" y="188701"/>
                      </a:cubicBezTo>
                      <a:cubicBezTo>
                        <a:pt x="221192" y="186267"/>
                        <a:pt x="223732" y="183833"/>
                        <a:pt x="226377" y="181504"/>
                      </a:cubicBezTo>
                      <a:cubicBezTo>
                        <a:pt x="235903" y="173249"/>
                        <a:pt x="245745" y="165312"/>
                        <a:pt x="256434" y="158115"/>
                      </a:cubicBezTo>
                      <a:cubicBezTo>
                        <a:pt x="257810" y="157163"/>
                        <a:pt x="259292" y="156316"/>
                        <a:pt x="260773" y="155364"/>
                      </a:cubicBezTo>
                      <a:cubicBezTo>
                        <a:pt x="251566" y="99907"/>
                        <a:pt x="232410" y="44768"/>
                        <a:pt x="201083" y="10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5" name="Google Shape;13535;g3acbb144eea_1_6349">
                  <a:extLst>
                    <a:ext uri="{FF2B5EF4-FFF2-40B4-BE49-F238E27FC236}">
                      <a16:creationId xmlns:a16="http://schemas.microsoft.com/office/drawing/2014/main" id="{470C8EDE-3444-060D-E0EC-FB878C08E6FF}"/>
                    </a:ext>
                  </a:extLst>
                </p:cNvPr>
                <p:cNvSpPr/>
                <p:nvPr/>
              </p:nvSpPr>
              <p:spPr>
                <a:xfrm>
                  <a:off x="1729316" y="4126970"/>
                  <a:ext cx="105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83" extrusionOk="0">
                      <a:moveTo>
                        <a:pt x="0" y="0"/>
                      </a:moveTo>
                      <a:lnTo>
                        <a:pt x="10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6" name="Google Shape;13536;g3acbb144eea_1_6349">
                  <a:extLst>
                    <a:ext uri="{FF2B5EF4-FFF2-40B4-BE49-F238E27FC236}">
                      <a16:creationId xmlns:a16="http://schemas.microsoft.com/office/drawing/2014/main" id="{9E3866BB-4F98-65AE-C182-5F07DA739B04}"/>
                    </a:ext>
                  </a:extLst>
                </p:cNvPr>
                <p:cNvSpPr/>
                <p:nvPr/>
              </p:nvSpPr>
              <p:spPr>
                <a:xfrm>
                  <a:off x="1754716" y="4135860"/>
                  <a:ext cx="7408" cy="3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8" h="3068" extrusionOk="0">
                      <a:moveTo>
                        <a:pt x="7408" y="3069"/>
                      </a:moveTo>
                      <a:cubicBezTo>
                        <a:pt x="4974" y="2011"/>
                        <a:pt x="2540" y="952"/>
                        <a:pt x="0" y="0"/>
                      </a:cubicBezTo>
                      <a:cubicBezTo>
                        <a:pt x="2434" y="952"/>
                        <a:pt x="4974" y="2011"/>
                        <a:pt x="7408" y="3069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7" name="Google Shape;13537;g3acbb144eea_1_6349">
                  <a:extLst>
                    <a:ext uri="{FF2B5EF4-FFF2-40B4-BE49-F238E27FC236}">
                      <a16:creationId xmlns:a16="http://schemas.microsoft.com/office/drawing/2014/main" id="{C07ECBF3-FAC4-2AA6-8B49-6DCCD1E87FD5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6244" y="3916"/>
                      </a:moveTo>
                      <a:cubicBezTo>
                        <a:pt x="4233" y="2540"/>
                        <a:pt x="2117" y="1270"/>
                        <a:pt x="0" y="0"/>
                      </a:cubicBezTo>
                      <a:cubicBezTo>
                        <a:pt x="2117" y="1270"/>
                        <a:pt x="4127" y="2540"/>
                        <a:pt x="6244" y="3916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8" name="Google Shape;13538;g3acbb144eea_1_6349">
                  <a:extLst>
                    <a:ext uri="{FF2B5EF4-FFF2-40B4-BE49-F238E27FC236}">
                      <a16:creationId xmlns:a16="http://schemas.microsoft.com/office/drawing/2014/main" id="{D5703809-2EB2-EF02-4EA2-40E22B317465}"/>
                    </a:ext>
                  </a:extLst>
                </p:cNvPr>
                <p:cNvSpPr/>
                <p:nvPr/>
              </p:nvSpPr>
              <p:spPr>
                <a:xfrm>
                  <a:off x="1778000" y="4146126"/>
                  <a:ext cx="13334" cy="6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4" h="6985" extrusionOk="0">
                      <a:moveTo>
                        <a:pt x="13335" y="6985"/>
                      </a:moveTo>
                      <a:cubicBezTo>
                        <a:pt x="8890" y="4551"/>
                        <a:pt x="4445" y="2222"/>
                        <a:pt x="0" y="0"/>
                      </a:cubicBezTo>
                      <a:cubicBezTo>
                        <a:pt x="4445" y="2222"/>
                        <a:pt x="8890" y="4551"/>
                        <a:pt x="13335" y="6985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9" name="Google Shape;13539;g3acbb144eea_1_6349">
                  <a:extLst>
                    <a:ext uri="{FF2B5EF4-FFF2-40B4-BE49-F238E27FC236}">
                      <a16:creationId xmlns:a16="http://schemas.microsoft.com/office/drawing/2014/main" id="{54859746-FFF4-0826-4156-D9C204686423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291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4551" extrusionOk="0">
                      <a:moveTo>
                        <a:pt x="5292" y="4551"/>
                      </a:moveTo>
                      <a:cubicBezTo>
                        <a:pt x="3493" y="3069"/>
                        <a:pt x="1799" y="1482"/>
                        <a:pt x="0" y="0"/>
                      </a:cubicBezTo>
                      <a:cubicBezTo>
                        <a:pt x="1799" y="1482"/>
                        <a:pt x="3493" y="3069"/>
                        <a:pt x="5292" y="4551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0" name="Google Shape;13540;g3acbb144eea_1_6349">
                  <a:extLst>
                    <a:ext uri="{FF2B5EF4-FFF2-40B4-BE49-F238E27FC236}">
                      <a16:creationId xmlns:a16="http://schemas.microsoft.com/office/drawing/2014/main" id="{0694DFFF-91E4-F99B-10EC-3FBB7C412F5B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1" name="Google Shape;13541;g3acbb144eea_1_6349">
                  <a:extLst>
                    <a:ext uri="{FF2B5EF4-FFF2-40B4-BE49-F238E27FC236}">
                      <a16:creationId xmlns:a16="http://schemas.microsoft.com/office/drawing/2014/main" id="{2AA1E37B-7C9F-A4C3-3DC7-7A96BA9E3632}"/>
                    </a:ext>
                  </a:extLst>
                </p:cNvPr>
                <p:cNvSpPr/>
                <p:nvPr/>
              </p:nvSpPr>
              <p:spPr>
                <a:xfrm>
                  <a:off x="1683384" y="3955626"/>
                  <a:ext cx="277071" cy="255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71" h="255164" extrusionOk="0">
                      <a:moveTo>
                        <a:pt x="123402" y="206587"/>
                      </a:moveTo>
                      <a:cubicBezTo>
                        <a:pt x="125518" y="207857"/>
                        <a:pt x="127529" y="209126"/>
                        <a:pt x="129646" y="210502"/>
                      </a:cubicBezTo>
                      <a:cubicBezTo>
                        <a:pt x="136737" y="215159"/>
                        <a:pt x="143722" y="220133"/>
                        <a:pt x="150389" y="225425"/>
                      </a:cubicBezTo>
                      <a:cubicBezTo>
                        <a:pt x="150601" y="225531"/>
                        <a:pt x="150707" y="225742"/>
                        <a:pt x="150918" y="225848"/>
                      </a:cubicBezTo>
                      <a:cubicBezTo>
                        <a:pt x="152718" y="227330"/>
                        <a:pt x="154411" y="228918"/>
                        <a:pt x="156210" y="230399"/>
                      </a:cubicBezTo>
                      <a:cubicBezTo>
                        <a:pt x="161290" y="234632"/>
                        <a:pt x="166158" y="238972"/>
                        <a:pt x="171027" y="243522"/>
                      </a:cubicBezTo>
                      <a:cubicBezTo>
                        <a:pt x="173673" y="245957"/>
                        <a:pt x="176213" y="248496"/>
                        <a:pt x="178753" y="251142"/>
                      </a:cubicBezTo>
                      <a:cubicBezTo>
                        <a:pt x="180128" y="252518"/>
                        <a:pt x="181504" y="253788"/>
                        <a:pt x="182774" y="255164"/>
                      </a:cubicBezTo>
                      <a:cubicBezTo>
                        <a:pt x="216641" y="211984"/>
                        <a:pt x="248285" y="166899"/>
                        <a:pt x="277072" y="120015"/>
                      </a:cubicBezTo>
                      <a:cubicBezTo>
                        <a:pt x="198755" y="50588"/>
                        <a:pt x="101177" y="9631"/>
                        <a:pt x="0" y="0"/>
                      </a:cubicBezTo>
                      <a:cubicBezTo>
                        <a:pt x="17992" y="54081"/>
                        <a:pt x="28575" y="110808"/>
                        <a:pt x="32279" y="167746"/>
                      </a:cubicBezTo>
                      <a:cubicBezTo>
                        <a:pt x="36830" y="168910"/>
                        <a:pt x="41275" y="170074"/>
                        <a:pt x="45720" y="171344"/>
                      </a:cubicBezTo>
                      <a:cubicBezTo>
                        <a:pt x="45720" y="171344"/>
                        <a:pt x="45720" y="171344"/>
                        <a:pt x="45720" y="171344"/>
                      </a:cubicBezTo>
                      <a:cubicBezTo>
                        <a:pt x="54293" y="173884"/>
                        <a:pt x="62759" y="176953"/>
                        <a:pt x="71014" y="180128"/>
                      </a:cubicBezTo>
                      <a:cubicBezTo>
                        <a:pt x="73554" y="181081"/>
                        <a:pt x="75988" y="182139"/>
                        <a:pt x="78423" y="183197"/>
                      </a:cubicBezTo>
                      <a:cubicBezTo>
                        <a:pt x="81492" y="184467"/>
                        <a:pt x="84561" y="185631"/>
                        <a:pt x="87630" y="187007"/>
                      </a:cubicBezTo>
                      <a:cubicBezTo>
                        <a:pt x="89853" y="188066"/>
                        <a:pt x="91969" y="189336"/>
                        <a:pt x="94298" y="190500"/>
                      </a:cubicBezTo>
                      <a:cubicBezTo>
                        <a:pt x="98848" y="192722"/>
                        <a:pt x="103188" y="195051"/>
                        <a:pt x="107632" y="197485"/>
                      </a:cubicBezTo>
                      <a:cubicBezTo>
                        <a:pt x="109855" y="198755"/>
                        <a:pt x="112183" y="199707"/>
                        <a:pt x="114300" y="200977"/>
                      </a:cubicBezTo>
                      <a:cubicBezTo>
                        <a:pt x="117263" y="202671"/>
                        <a:pt x="120121" y="204682"/>
                        <a:pt x="123084" y="206587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2" name="Google Shape;13542;g3acbb144eea_1_6349">
                  <a:extLst>
                    <a:ext uri="{FF2B5EF4-FFF2-40B4-BE49-F238E27FC236}">
                      <a16:creationId xmlns:a16="http://schemas.microsoft.com/office/drawing/2014/main" id="{2021E36E-FEF4-43AB-43D4-E15DD413BCC9}"/>
                    </a:ext>
                  </a:extLst>
                </p:cNvPr>
                <p:cNvSpPr/>
                <p:nvPr/>
              </p:nvSpPr>
              <p:spPr>
                <a:xfrm>
                  <a:off x="1806786" y="4162213"/>
                  <a:ext cx="6244" cy="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4" h="3915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117" y="1270"/>
                        <a:pt x="4233" y="2540"/>
                        <a:pt x="6244" y="3916"/>
                      </a:cubicBezTo>
                      <a:lnTo>
                        <a:pt x="6244" y="3916"/>
                      </a:lnTo>
                      <a:cubicBezTo>
                        <a:pt x="4233" y="2540"/>
                        <a:pt x="2117" y="127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3" name="Google Shape;13543;g3acbb144eea_1_6349">
                  <a:extLst>
                    <a:ext uri="{FF2B5EF4-FFF2-40B4-BE49-F238E27FC236}">
                      <a16:creationId xmlns:a16="http://schemas.microsoft.com/office/drawing/2014/main" id="{78BA7B78-79DE-048F-6269-50E7FEC0FC32}"/>
                    </a:ext>
                  </a:extLst>
                </p:cNvPr>
                <p:cNvSpPr/>
                <p:nvPr/>
              </p:nvSpPr>
              <p:spPr>
                <a:xfrm>
                  <a:off x="1834409" y="4181580"/>
                  <a:ext cx="5397" cy="4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7" h="455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799" y="1482"/>
                        <a:pt x="3598" y="3069"/>
                        <a:pt x="5397" y="4551"/>
                      </a:cubicBezTo>
                      <a:cubicBezTo>
                        <a:pt x="5397" y="4551"/>
                        <a:pt x="5397" y="4551"/>
                        <a:pt x="5397" y="4551"/>
                      </a:cubicBezTo>
                      <a:cubicBezTo>
                        <a:pt x="3598" y="3069"/>
                        <a:pt x="1905" y="1482"/>
                        <a:pt x="106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4" name="Google Shape;13544;g3acbb144eea_1_6349">
                  <a:extLst>
                    <a:ext uri="{FF2B5EF4-FFF2-40B4-BE49-F238E27FC236}">
                      <a16:creationId xmlns:a16="http://schemas.microsoft.com/office/drawing/2014/main" id="{F4F6A1C1-61C4-A5A1-69D3-CE1D567C62E5}"/>
                    </a:ext>
                  </a:extLst>
                </p:cNvPr>
                <p:cNvSpPr/>
                <p:nvPr/>
              </p:nvSpPr>
              <p:spPr>
                <a:xfrm>
                  <a:off x="1854517" y="4199254"/>
                  <a:ext cx="7725" cy="76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25" h="7620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646" y="2434"/>
                        <a:pt x="5186" y="4974"/>
                        <a:pt x="7726" y="7620"/>
                      </a:cubicBezTo>
                      <a:cubicBezTo>
                        <a:pt x="7726" y="7620"/>
                        <a:pt x="7726" y="7620"/>
                        <a:pt x="7726" y="7620"/>
                      </a:cubicBezTo>
                      <a:cubicBezTo>
                        <a:pt x="5186" y="5080"/>
                        <a:pt x="2646" y="2540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5" name="Google Shape;13545;g3acbb144eea_1_6349">
                  <a:extLst>
                    <a:ext uri="{FF2B5EF4-FFF2-40B4-BE49-F238E27FC236}">
                      <a16:creationId xmlns:a16="http://schemas.microsoft.com/office/drawing/2014/main" id="{0FFA5D53-C684-E16F-F921-99FAE9C5040D}"/>
                    </a:ext>
                  </a:extLst>
                </p:cNvPr>
                <p:cNvSpPr/>
                <p:nvPr/>
              </p:nvSpPr>
              <p:spPr>
                <a:xfrm>
                  <a:off x="1833774" y="4181051"/>
                  <a:ext cx="529" cy="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423" extrusionOk="0">
                      <a:moveTo>
                        <a:pt x="0" y="0"/>
                      </a:moveTo>
                      <a:cubicBezTo>
                        <a:pt x="0" y="0"/>
                        <a:pt x="317" y="317"/>
                        <a:pt x="529" y="423"/>
                      </a:cubicBezTo>
                      <a:lnTo>
                        <a:pt x="529" y="423"/>
                      </a:lnTo>
                      <a:cubicBezTo>
                        <a:pt x="529" y="423"/>
                        <a:pt x="212" y="10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6" name="Google Shape;13546;g3acbb144eea_1_6349">
                  <a:extLst>
                    <a:ext uri="{FF2B5EF4-FFF2-40B4-BE49-F238E27FC236}">
                      <a16:creationId xmlns:a16="http://schemas.microsoft.com/office/drawing/2014/main" id="{38294406-FB25-CB0C-1478-28700C551067}"/>
                    </a:ext>
                  </a:extLst>
                </p:cNvPr>
                <p:cNvSpPr/>
                <p:nvPr/>
              </p:nvSpPr>
              <p:spPr>
                <a:xfrm>
                  <a:off x="1839700" y="4186131"/>
                  <a:ext cx="14816" cy="131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6" h="13123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080" y="4233"/>
                        <a:pt x="9948" y="8572"/>
                        <a:pt x="14817" y="13123"/>
                      </a:cubicBezTo>
                      <a:cubicBezTo>
                        <a:pt x="14817" y="13123"/>
                        <a:pt x="14817" y="13123"/>
                        <a:pt x="14817" y="13123"/>
                      </a:cubicBezTo>
                      <a:cubicBezTo>
                        <a:pt x="10054" y="8572"/>
                        <a:pt x="5080" y="4233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7" name="Google Shape;13547;g3acbb144eea_1_6349">
                  <a:extLst>
                    <a:ext uri="{FF2B5EF4-FFF2-40B4-BE49-F238E27FC236}">
                      <a16:creationId xmlns:a16="http://schemas.microsoft.com/office/drawing/2014/main" id="{1FBB1270-98E9-CA8A-8C7A-607DAEBF8952}"/>
                    </a:ext>
                  </a:extLst>
                </p:cNvPr>
                <p:cNvSpPr/>
                <p:nvPr/>
              </p:nvSpPr>
              <p:spPr>
                <a:xfrm>
                  <a:off x="1862243" y="4206875"/>
                  <a:ext cx="4021" cy="40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4021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376" y="1376"/>
                        <a:pt x="2752" y="2646"/>
                        <a:pt x="4022" y="4022"/>
                      </a:cubicBezTo>
                      <a:cubicBezTo>
                        <a:pt x="2752" y="2646"/>
                        <a:pt x="1270" y="1376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8" name="Google Shape;13548;g3acbb144eea_1_6349">
                  <a:extLst>
                    <a:ext uri="{FF2B5EF4-FFF2-40B4-BE49-F238E27FC236}">
                      <a16:creationId xmlns:a16="http://schemas.microsoft.com/office/drawing/2014/main" id="{99351F12-2C4C-0920-7E64-40EE42C3DF07}"/>
                    </a:ext>
                  </a:extLst>
                </p:cNvPr>
                <p:cNvSpPr/>
                <p:nvPr/>
              </p:nvSpPr>
              <p:spPr>
                <a:xfrm>
                  <a:off x="1813030" y="4166129"/>
                  <a:ext cx="20743" cy="14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43" h="1492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91" y="4763"/>
                        <a:pt x="14076" y="9631"/>
                        <a:pt x="20743" y="14923"/>
                      </a:cubicBezTo>
                      <a:cubicBezTo>
                        <a:pt x="13970" y="9631"/>
                        <a:pt x="7091" y="4657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9" name="Google Shape;13549;g3acbb144eea_1_6349">
                  <a:extLst>
                    <a:ext uri="{FF2B5EF4-FFF2-40B4-BE49-F238E27FC236}">
                      <a16:creationId xmlns:a16="http://schemas.microsoft.com/office/drawing/2014/main" id="{D94651F4-140F-E696-2898-539571279FFB}"/>
                    </a:ext>
                  </a:extLst>
                </p:cNvPr>
                <p:cNvSpPr/>
                <p:nvPr/>
              </p:nvSpPr>
              <p:spPr>
                <a:xfrm>
                  <a:off x="1798002" y="4156498"/>
                  <a:ext cx="8784" cy="5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4" h="5609" extrusionOk="0">
                      <a:moveTo>
                        <a:pt x="0" y="106"/>
                      </a:moveTo>
                      <a:cubicBezTo>
                        <a:pt x="2963" y="1799"/>
                        <a:pt x="5821" y="3810"/>
                        <a:pt x="8784" y="5609"/>
                      </a:cubicBezTo>
                      <a:cubicBezTo>
                        <a:pt x="8784" y="5609"/>
                        <a:pt x="8784" y="5609"/>
                        <a:pt x="8784" y="5609"/>
                      </a:cubicBezTo>
                      <a:cubicBezTo>
                        <a:pt x="5821" y="3810"/>
                        <a:pt x="2963" y="1799"/>
                        <a:pt x="0" y="0"/>
                      </a:cubicBez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0" name="Google Shape;13550;g3acbb144eea_1_6349">
                  <a:extLst>
                    <a:ext uri="{FF2B5EF4-FFF2-40B4-BE49-F238E27FC236}">
                      <a16:creationId xmlns:a16="http://schemas.microsoft.com/office/drawing/2014/main" id="{4BBA57B5-17C2-F575-C42C-8390D21DC3E2}"/>
                    </a:ext>
                  </a:extLst>
                </p:cNvPr>
                <p:cNvSpPr/>
                <p:nvPr/>
              </p:nvSpPr>
              <p:spPr>
                <a:xfrm>
                  <a:off x="2350558" y="4793932"/>
                  <a:ext cx="247544" cy="349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544" h="349779" extrusionOk="0">
                      <a:moveTo>
                        <a:pt x="104457" y="106"/>
                      </a:moveTo>
                      <a:cubicBezTo>
                        <a:pt x="68368" y="48577"/>
                        <a:pt x="32914" y="91122"/>
                        <a:pt x="0" y="127635"/>
                      </a:cubicBezTo>
                      <a:lnTo>
                        <a:pt x="149754" y="349779"/>
                      </a:lnTo>
                      <a:cubicBezTo>
                        <a:pt x="181398" y="311256"/>
                        <a:pt x="214630" y="266806"/>
                        <a:pt x="247544" y="216429"/>
                      </a:cubicBezTo>
                      <a:lnTo>
                        <a:pt x="104563" y="0"/>
                      </a:lnTo>
                      <a:close/>
                    </a:path>
                  </a:pathLst>
                </a:custGeom>
                <a:solidFill>
                  <a:srgbClr val="F7F0EF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1" name="Google Shape;13551;g3acbb144eea_1_6349">
                  <a:extLst>
                    <a:ext uri="{FF2B5EF4-FFF2-40B4-BE49-F238E27FC236}">
                      <a16:creationId xmlns:a16="http://schemas.microsoft.com/office/drawing/2014/main" id="{3C314CD5-D4CF-9C98-D4AB-AB81A8C14F72}"/>
                    </a:ext>
                  </a:extLst>
                </p:cNvPr>
                <p:cNvSpPr/>
                <p:nvPr/>
              </p:nvSpPr>
              <p:spPr>
                <a:xfrm>
                  <a:off x="2500206" y="5010361"/>
                  <a:ext cx="259820" cy="36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0" h="368405" extrusionOk="0">
                      <a:moveTo>
                        <a:pt x="0" y="133350"/>
                      </a:moveTo>
                      <a:lnTo>
                        <a:pt x="158433" y="368406"/>
                      </a:lnTo>
                      <a:cubicBezTo>
                        <a:pt x="190394" y="332952"/>
                        <a:pt x="224790" y="291888"/>
                        <a:pt x="259821" y="245110"/>
                      </a:cubicBezTo>
                      <a:lnTo>
                        <a:pt x="97896" y="0"/>
                      </a:lnTo>
                      <a:cubicBezTo>
                        <a:pt x="64982" y="50376"/>
                        <a:pt x="31750" y="94721"/>
                        <a:pt x="106" y="13335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2" name="Google Shape;13552;g3acbb144eea_1_6349">
                  <a:extLst>
                    <a:ext uri="{FF2B5EF4-FFF2-40B4-BE49-F238E27FC236}">
                      <a16:creationId xmlns:a16="http://schemas.microsoft.com/office/drawing/2014/main" id="{19CCABB8-9DDB-605D-C048-CA8CA4491F69}"/>
                    </a:ext>
                  </a:extLst>
                </p:cNvPr>
                <p:cNvSpPr/>
                <p:nvPr/>
              </p:nvSpPr>
              <p:spPr>
                <a:xfrm>
                  <a:off x="2192125" y="4686511"/>
                  <a:ext cx="158326" cy="235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26" h="235055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3662" y="138959"/>
                      </a:lnTo>
                      <a:lnTo>
                        <a:pt x="158327" y="235056"/>
                      </a:lnTo>
                      <a:lnTo>
                        <a:pt x="158327" y="2350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3" name="Google Shape;13553;g3acbb144eea_1_6349">
                  <a:extLst>
                    <a:ext uri="{FF2B5EF4-FFF2-40B4-BE49-F238E27FC236}">
                      <a16:creationId xmlns:a16="http://schemas.microsoft.com/office/drawing/2014/main" id="{F445C762-059F-88C2-DBB4-54BEBD467B61}"/>
                    </a:ext>
                  </a:extLst>
                </p:cNvPr>
                <p:cNvSpPr/>
                <p:nvPr/>
              </p:nvSpPr>
              <p:spPr>
                <a:xfrm>
                  <a:off x="2192019" y="4548504"/>
                  <a:ext cx="262890" cy="3729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890" h="372956" extrusionOk="0">
                      <a:moveTo>
                        <a:pt x="100753" y="0"/>
                      </a:moveTo>
                      <a:cubicBezTo>
                        <a:pt x="66887" y="52176"/>
                        <a:pt x="32597" y="98213"/>
                        <a:pt x="0" y="137901"/>
                      </a:cubicBezTo>
                      <a:lnTo>
                        <a:pt x="158433" y="372957"/>
                      </a:lnTo>
                      <a:cubicBezTo>
                        <a:pt x="191347" y="336444"/>
                        <a:pt x="226801" y="293899"/>
                        <a:pt x="262890" y="245428"/>
                      </a:cubicBezTo>
                      <a:lnTo>
                        <a:pt x="100753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4" name="Google Shape;13554;g3acbb144eea_1_6349">
                  <a:extLst>
                    <a:ext uri="{FF2B5EF4-FFF2-40B4-BE49-F238E27FC236}">
                      <a16:creationId xmlns:a16="http://schemas.microsoft.com/office/drawing/2014/main" id="{E8AE8E50-1965-08C5-0CC8-B98977F67A2F}"/>
                    </a:ext>
                  </a:extLst>
                </p:cNvPr>
                <p:cNvSpPr/>
                <p:nvPr/>
              </p:nvSpPr>
              <p:spPr>
                <a:xfrm>
                  <a:off x="1873567" y="4219045"/>
                  <a:ext cx="7937" cy="9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7" h="9101" extrusionOk="0">
                      <a:moveTo>
                        <a:pt x="7938" y="9102"/>
                      </a:moveTo>
                      <a:cubicBezTo>
                        <a:pt x="5397" y="5927"/>
                        <a:pt x="2646" y="3069"/>
                        <a:pt x="0" y="0"/>
                      </a:cubicBezTo>
                      <a:cubicBezTo>
                        <a:pt x="2646" y="2963"/>
                        <a:pt x="5397" y="5927"/>
                        <a:pt x="7938" y="910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5" name="Google Shape;13555;g3acbb144eea_1_6349">
                  <a:extLst>
                    <a:ext uri="{FF2B5EF4-FFF2-40B4-BE49-F238E27FC236}">
                      <a16:creationId xmlns:a16="http://schemas.microsoft.com/office/drawing/2014/main" id="{9FE6289C-64FF-DB19-B439-E9030F4ECE69}"/>
                    </a:ext>
                  </a:extLst>
                </p:cNvPr>
                <p:cNvSpPr/>
                <p:nvPr/>
              </p:nvSpPr>
              <p:spPr>
                <a:xfrm>
                  <a:off x="1898649" y="4251007"/>
                  <a:ext cx="123719" cy="183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19" h="183514" extrusionOk="0">
                      <a:moveTo>
                        <a:pt x="0" y="0"/>
                      </a:moveTo>
                      <a:lnTo>
                        <a:pt x="106" y="106"/>
                      </a:lnTo>
                      <a:lnTo>
                        <a:pt x="123719" y="183515"/>
                      </a:lnTo>
                      <a:lnTo>
                        <a:pt x="123719" y="183515"/>
                      </a:lnTo>
                      <a:lnTo>
                        <a:pt x="106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6" name="Google Shape;13556;g3acbb144eea_1_6349">
                  <a:extLst>
                    <a:ext uri="{FF2B5EF4-FFF2-40B4-BE49-F238E27FC236}">
                      <a16:creationId xmlns:a16="http://schemas.microsoft.com/office/drawing/2014/main" id="{B8CC5AE1-8BD2-DC33-91C5-9DE61B3EDE2D}"/>
                    </a:ext>
                  </a:extLst>
                </p:cNvPr>
                <p:cNvSpPr/>
                <p:nvPr/>
              </p:nvSpPr>
              <p:spPr>
                <a:xfrm>
                  <a:off x="1866264" y="4075641"/>
                  <a:ext cx="266064" cy="35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64" h="358880" extrusionOk="0">
                      <a:moveTo>
                        <a:pt x="32385" y="175366"/>
                      </a:moveTo>
                      <a:cubicBezTo>
                        <a:pt x="32385" y="175366"/>
                        <a:pt x="32385" y="175366"/>
                        <a:pt x="32385" y="175472"/>
                      </a:cubicBezTo>
                      <a:lnTo>
                        <a:pt x="155998" y="358881"/>
                      </a:lnTo>
                      <a:cubicBezTo>
                        <a:pt x="194733" y="317712"/>
                        <a:pt x="231458" y="274743"/>
                        <a:pt x="266065" y="230082"/>
                      </a:cubicBezTo>
                      <a:lnTo>
                        <a:pt x="174942" y="92181"/>
                      </a:lnTo>
                      <a:cubicBezTo>
                        <a:pt x="151553" y="57361"/>
                        <a:pt x="124354" y="26670"/>
                        <a:pt x="94298" y="0"/>
                      </a:cubicBezTo>
                      <a:cubicBezTo>
                        <a:pt x="65405" y="46778"/>
                        <a:pt x="33867" y="91969"/>
                        <a:pt x="0" y="135149"/>
                      </a:cubicBezTo>
                      <a:cubicBezTo>
                        <a:pt x="2540" y="137795"/>
                        <a:pt x="4762" y="140653"/>
                        <a:pt x="7197" y="143404"/>
                      </a:cubicBezTo>
                      <a:cubicBezTo>
                        <a:pt x="9843" y="146367"/>
                        <a:pt x="12594" y="149331"/>
                        <a:pt x="15134" y="152506"/>
                      </a:cubicBezTo>
                      <a:cubicBezTo>
                        <a:pt x="15663" y="153141"/>
                        <a:pt x="16298" y="153776"/>
                        <a:pt x="16827" y="154517"/>
                      </a:cubicBezTo>
                      <a:cubicBezTo>
                        <a:pt x="22225" y="161184"/>
                        <a:pt x="27411" y="168169"/>
                        <a:pt x="32279" y="175366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7" name="Google Shape;13557;g3acbb144eea_1_6349">
                  <a:extLst>
                    <a:ext uri="{FF2B5EF4-FFF2-40B4-BE49-F238E27FC236}">
                      <a16:creationId xmlns:a16="http://schemas.microsoft.com/office/drawing/2014/main" id="{B58457CC-9380-931B-17EC-3FFD2D767F9E}"/>
                    </a:ext>
                  </a:extLst>
                </p:cNvPr>
                <p:cNvSpPr/>
                <p:nvPr/>
              </p:nvSpPr>
              <p:spPr>
                <a:xfrm>
                  <a:off x="1518073" y="4136178"/>
                  <a:ext cx="8149" cy="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3386" extrusionOk="0">
                      <a:moveTo>
                        <a:pt x="0" y="3387"/>
                      </a:moveTo>
                      <a:cubicBezTo>
                        <a:pt x="2752" y="2222"/>
                        <a:pt x="5397" y="1058"/>
                        <a:pt x="8149" y="0"/>
                      </a:cubicBezTo>
                      <a:cubicBezTo>
                        <a:pt x="5397" y="1058"/>
                        <a:pt x="2752" y="2222"/>
                        <a:pt x="0" y="338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8" name="Google Shape;13558;g3acbb144eea_1_6349">
                  <a:extLst>
                    <a:ext uri="{FF2B5EF4-FFF2-40B4-BE49-F238E27FC236}">
                      <a16:creationId xmlns:a16="http://schemas.microsoft.com/office/drawing/2014/main" id="{69CCE87D-C089-371C-F5E3-89096813C396}"/>
                    </a:ext>
                  </a:extLst>
                </p:cNvPr>
                <p:cNvSpPr/>
                <p:nvPr/>
              </p:nvSpPr>
              <p:spPr>
                <a:xfrm>
                  <a:off x="1492250" y="4147925"/>
                  <a:ext cx="8149" cy="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49" h="4127" extrusionOk="0">
                      <a:moveTo>
                        <a:pt x="0" y="4128"/>
                      </a:moveTo>
                      <a:cubicBezTo>
                        <a:pt x="2646" y="2646"/>
                        <a:pt x="5397" y="1376"/>
                        <a:pt x="8149" y="0"/>
                      </a:cubicBezTo>
                      <a:cubicBezTo>
                        <a:pt x="5397" y="1376"/>
                        <a:pt x="2646" y="2646"/>
                        <a:pt x="0" y="412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59" name="Google Shape;13559;g3acbb144eea_1_6349">
                  <a:extLst>
                    <a:ext uri="{FF2B5EF4-FFF2-40B4-BE49-F238E27FC236}">
                      <a16:creationId xmlns:a16="http://schemas.microsoft.com/office/drawing/2014/main" id="{A76F7CBE-3C3F-D6A0-25E6-984FFE1BB186}"/>
                    </a:ext>
                  </a:extLst>
                </p:cNvPr>
                <p:cNvSpPr/>
                <p:nvPr/>
              </p:nvSpPr>
              <p:spPr>
                <a:xfrm>
                  <a:off x="1697355" y="4119456"/>
                  <a:ext cx="7831" cy="15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587" extrusionOk="0">
                      <a:moveTo>
                        <a:pt x="7832" y="1588"/>
                      </a:moveTo>
                      <a:cubicBezTo>
                        <a:pt x="5186" y="1058"/>
                        <a:pt x="2646" y="423"/>
                        <a:pt x="0" y="0"/>
                      </a:cubicBezTo>
                      <a:cubicBezTo>
                        <a:pt x="2646" y="529"/>
                        <a:pt x="5186" y="1058"/>
                        <a:pt x="7832" y="1588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0" name="Google Shape;13560;g3acbb144eea_1_6349">
                  <a:extLst>
                    <a:ext uri="{FF2B5EF4-FFF2-40B4-BE49-F238E27FC236}">
                      <a16:creationId xmlns:a16="http://schemas.microsoft.com/office/drawing/2014/main" id="{BE7B0B26-B353-7AA7-6980-49C92DE60F44}"/>
                    </a:ext>
                  </a:extLst>
                </p:cNvPr>
                <p:cNvSpPr/>
                <p:nvPr/>
              </p:nvSpPr>
              <p:spPr>
                <a:xfrm>
                  <a:off x="1603586" y="4115117"/>
                  <a:ext cx="14922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1375" extrusionOk="0">
                      <a:moveTo>
                        <a:pt x="14922" y="0"/>
                      </a:moveTo>
                      <a:cubicBezTo>
                        <a:pt x="9948" y="317"/>
                        <a:pt x="4974" y="847"/>
                        <a:pt x="0" y="1376"/>
                      </a:cubicBezTo>
                      <a:cubicBezTo>
                        <a:pt x="4974" y="741"/>
                        <a:pt x="9948" y="317"/>
                        <a:pt x="149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1" name="Google Shape;13561;g3acbb144eea_1_6349">
                  <a:extLst>
                    <a:ext uri="{FF2B5EF4-FFF2-40B4-BE49-F238E27FC236}">
                      <a16:creationId xmlns:a16="http://schemas.microsoft.com/office/drawing/2014/main" id="{29FC8C60-FBFD-6700-BC41-46A071E765C1}"/>
                    </a:ext>
                  </a:extLst>
                </p:cNvPr>
                <p:cNvSpPr/>
                <p:nvPr/>
              </p:nvSpPr>
              <p:spPr>
                <a:xfrm>
                  <a:off x="1670579" y="4115540"/>
                  <a:ext cx="211" cy="10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" h="10583" extrusionOk="0">
                      <a:moveTo>
                        <a:pt x="212" y="0"/>
                      </a:moveTo>
                      <a:cubicBezTo>
                        <a:pt x="212" y="0"/>
                        <a:pt x="212" y="0"/>
                        <a:pt x="212" y="0"/>
                      </a:cubicBezTo>
                      <a:cubicBezTo>
                        <a:pt x="212" y="0"/>
                        <a:pt x="21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2" name="Google Shape;13562;g3acbb144eea_1_6349">
                  <a:extLst>
                    <a:ext uri="{FF2B5EF4-FFF2-40B4-BE49-F238E27FC236}">
                      <a16:creationId xmlns:a16="http://schemas.microsoft.com/office/drawing/2014/main" id="{33DD98BC-02FB-E9D0-FF7A-000A816D20BD}"/>
                    </a:ext>
                  </a:extLst>
                </p:cNvPr>
                <p:cNvSpPr/>
                <p:nvPr/>
              </p:nvSpPr>
              <p:spPr>
                <a:xfrm>
                  <a:off x="1633537" y="4114403"/>
                  <a:ext cx="14922" cy="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2" h="79" extrusionOk="0">
                      <a:moveTo>
                        <a:pt x="0" y="79"/>
                      </a:moveTo>
                      <a:cubicBezTo>
                        <a:pt x="4974" y="-26"/>
                        <a:pt x="9948" y="79"/>
                        <a:pt x="14922" y="79"/>
                      </a:cubicBezTo>
                      <a:cubicBezTo>
                        <a:pt x="9948" y="-26"/>
                        <a:pt x="4974" y="-26"/>
                        <a:pt x="0" y="79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3" name="Google Shape;13563;g3acbb144eea_1_6349">
                  <a:extLst>
                    <a:ext uri="{FF2B5EF4-FFF2-40B4-BE49-F238E27FC236}">
                      <a16:creationId xmlns:a16="http://schemas.microsoft.com/office/drawing/2014/main" id="{BB6BE234-52DD-36B4-8780-DAB4BACF7421}"/>
                    </a:ext>
                  </a:extLst>
                </p:cNvPr>
                <p:cNvSpPr/>
                <p:nvPr/>
              </p:nvSpPr>
              <p:spPr>
                <a:xfrm>
                  <a:off x="1411816" y="3953403"/>
                  <a:ext cx="304059" cy="210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059" h="210820" extrusionOk="0">
                      <a:moveTo>
                        <a:pt x="304059" y="169968"/>
                      </a:moveTo>
                      <a:cubicBezTo>
                        <a:pt x="300355" y="113030"/>
                        <a:pt x="289772" y="56303"/>
                        <a:pt x="271780" y="2223"/>
                      </a:cubicBezTo>
                      <a:cubicBezTo>
                        <a:pt x="180234" y="-6562"/>
                        <a:pt x="85725" y="10583"/>
                        <a:pt x="0" y="55563"/>
                      </a:cubicBezTo>
                      <a:cubicBezTo>
                        <a:pt x="31327" y="100330"/>
                        <a:pt x="50483" y="155364"/>
                        <a:pt x="59690" y="210820"/>
                      </a:cubicBezTo>
                      <a:cubicBezTo>
                        <a:pt x="66040" y="206693"/>
                        <a:pt x="72496" y="202777"/>
                        <a:pt x="79058" y="199178"/>
                      </a:cubicBezTo>
                      <a:cubicBezTo>
                        <a:pt x="79481" y="198967"/>
                        <a:pt x="79904" y="198755"/>
                        <a:pt x="80328" y="198544"/>
                      </a:cubicBezTo>
                      <a:cubicBezTo>
                        <a:pt x="82973" y="197062"/>
                        <a:pt x="85725" y="195792"/>
                        <a:pt x="88477" y="194416"/>
                      </a:cubicBezTo>
                      <a:cubicBezTo>
                        <a:pt x="94298" y="191453"/>
                        <a:pt x="100224" y="188595"/>
                        <a:pt x="106151" y="186055"/>
                      </a:cubicBezTo>
                      <a:cubicBezTo>
                        <a:pt x="108903" y="184891"/>
                        <a:pt x="111548" y="183727"/>
                        <a:pt x="114300" y="182669"/>
                      </a:cubicBezTo>
                      <a:cubicBezTo>
                        <a:pt x="115888" y="182034"/>
                        <a:pt x="117475" y="181293"/>
                        <a:pt x="119063" y="180658"/>
                      </a:cubicBezTo>
                      <a:cubicBezTo>
                        <a:pt x="125836" y="178118"/>
                        <a:pt x="132715" y="175789"/>
                        <a:pt x="139700" y="173673"/>
                      </a:cubicBezTo>
                      <a:cubicBezTo>
                        <a:pt x="149437" y="170709"/>
                        <a:pt x="159279" y="168381"/>
                        <a:pt x="169228" y="166370"/>
                      </a:cubicBezTo>
                      <a:cubicBezTo>
                        <a:pt x="174202" y="165418"/>
                        <a:pt x="179176" y="164571"/>
                        <a:pt x="184150" y="163830"/>
                      </a:cubicBezTo>
                      <a:cubicBezTo>
                        <a:pt x="186690" y="163513"/>
                        <a:pt x="189124" y="163407"/>
                        <a:pt x="191664" y="163089"/>
                      </a:cubicBezTo>
                      <a:cubicBezTo>
                        <a:pt x="196638" y="162454"/>
                        <a:pt x="201613" y="162031"/>
                        <a:pt x="206587" y="161713"/>
                      </a:cubicBezTo>
                      <a:cubicBezTo>
                        <a:pt x="209127" y="161502"/>
                        <a:pt x="211561" y="161078"/>
                        <a:pt x="213995" y="160973"/>
                      </a:cubicBezTo>
                      <a:cubicBezTo>
                        <a:pt x="216535" y="160867"/>
                        <a:pt x="218969" y="160973"/>
                        <a:pt x="221509" y="160973"/>
                      </a:cubicBezTo>
                      <a:cubicBezTo>
                        <a:pt x="226483" y="160867"/>
                        <a:pt x="231458" y="160973"/>
                        <a:pt x="236432" y="160973"/>
                      </a:cubicBezTo>
                      <a:cubicBezTo>
                        <a:pt x="238866" y="160973"/>
                        <a:pt x="241406" y="160867"/>
                        <a:pt x="243946" y="160973"/>
                      </a:cubicBezTo>
                      <a:cubicBezTo>
                        <a:pt x="248920" y="161184"/>
                        <a:pt x="253894" y="161608"/>
                        <a:pt x="258763" y="162031"/>
                      </a:cubicBezTo>
                      <a:cubicBezTo>
                        <a:pt x="258763" y="162031"/>
                        <a:pt x="258763" y="162031"/>
                        <a:pt x="258974" y="162031"/>
                      </a:cubicBezTo>
                      <a:cubicBezTo>
                        <a:pt x="267864" y="162878"/>
                        <a:pt x="276648" y="164254"/>
                        <a:pt x="285433" y="165841"/>
                      </a:cubicBezTo>
                      <a:cubicBezTo>
                        <a:pt x="288078" y="166370"/>
                        <a:pt x="290618" y="166899"/>
                        <a:pt x="293264" y="167428"/>
                      </a:cubicBezTo>
                      <a:cubicBezTo>
                        <a:pt x="296545" y="168063"/>
                        <a:pt x="299826" y="168698"/>
                        <a:pt x="303001" y="169439"/>
                      </a:cubicBezTo>
                      <a:cubicBezTo>
                        <a:pt x="303318" y="169439"/>
                        <a:pt x="303636" y="169651"/>
                        <a:pt x="303953" y="169651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4" name="Google Shape;13564;g3acbb144eea_1_6349">
                  <a:extLst>
                    <a:ext uri="{FF2B5EF4-FFF2-40B4-BE49-F238E27FC236}">
                      <a16:creationId xmlns:a16="http://schemas.microsoft.com/office/drawing/2014/main" id="{24738E7E-E459-5578-6902-03598FFFB0CD}"/>
                    </a:ext>
                  </a:extLst>
                </p:cNvPr>
                <p:cNvSpPr/>
                <p:nvPr/>
              </p:nvSpPr>
              <p:spPr>
                <a:xfrm>
                  <a:off x="1342284" y="4323715"/>
                  <a:ext cx="5291" cy="16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1" h="16192" extrusionOk="0">
                      <a:moveTo>
                        <a:pt x="5292" y="0"/>
                      </a:moveTo>
                      <a:cubicBezTo>
                        <a:pt x="3493" y="5397"/>
                        <a:pt x="1588" y="10689"/>
                        <a:pt x="0" y="16192"/>
                      </a:cubicBezTo>
                      <a:cubicBezTo>
                        <a:pt x="1588" y="10689"/>
                        <a:pt x="3493" y="5397"/>
                        <a:pt x="529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5" name="Google Shape;13565;g3acbb144eea_1_6349">
                  <a:extLst>
                    <a:ext uri="{FF2B5EF4-FFF2-40B4-BE49-F238E27FC236}">
                      <a16:creationId xmlns:a16="http://schemas.microsoft.com/office/drawing/2014/main" id="{1399C569-379E-6436-6032-7D3EB0D972DB}"/>
                    </a:ext>
                  </a:extLst>
                </p:cNvPr>
                <p:cNvSpPr/>
                <p:nvPr/>
              </p:nvSpPr>
              <p:spPr>
                <a:xfrm>
                  <a:off x="1330504" y="4375679"/>
                  <a:ext cx="3947" cy="68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7" h="68156" extrusionOk="0">
                      <a:moveTo>
                        <a:pt x="561" y="68157"/>
                      </a:moveTo>
                      <a:cubicBezTo>
                        <a:pt x="-815" y="45297"/>
                        <a:pt x="349" y="22542"/>
                        <a:pt x="3948" y="0"/>
                      </a:cubicBezTo>
                      <a:cubicBezTo>
                        <a:pt x="349" y="22437"/>
                        <a:pt x="-815" y="45297"/>
                        <a:pt x="561" y="68157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6" name="Google Shape;13566;g3acbb144eea_1_6349">
                  <a:extLst>
                    <a:ext uri="{FF2B5EF4-FFF2-40B4-BE49-F238E27FC236}">
                      <a16:creationId xmlns:a16="http://schemas.microsoft.com/office/drawing/2014/main" id="{CDC2A8F0-5F9C-D157-AAB5-5B8CFB1E665C}"/>
                    </a:ext>
                  </a:extLst>
                </p:cNvPr>
                <p:cNvSpPr/>
                <p:nvPr/>
              </p:nvSpPr>
              <p:spPr>
                <a:xfrm>
                  <a:off x="1331489" y="4451985"/>
                  <a:ext cx="2328" cy="18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18203" extrusionOk="0">
                      <a:moveTo>
                        <a:pt x="0" y="0"/>
                      </a:moveTo>
                      <a:cubicBezTo>
                        <a:pt x="529" y="6138"/>
                        <a:pt x="1482" y="12171"/>
                        <a:pt x="2328" y="18203"/>
                      </a:cubicBezTo>
                      <a:cubicBezTo>
                        <a:pt x="1482" y="12171"/>
                        <a:pt x="529" y="6033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7" name="Google Shape;13567;g3acbb144eea_1_6349">
                  <a:extLst>
                    <a:ext uri="{FF2B5EF4-FFF2-40B4-BE49-F238E27FC236}">
                      <a16:creationId xmlns:a16="http://schemas.microsoft.com/office/drawing/2014/main" id="{A9EBFA73-923D-FF43-7D04-6A59E13175B2}"/>
                    </a:ext>
                  </a:extLst>
                </p:cNvPr>
                <p:cNvSpPr/>
                <p:nvPr/>
              </p:nvSpPr>
              <p:spPr>
                <a:xfrm>
                  <a:off x="1351385" y="4297362"/>
                  <a:ext cx="6561" cy="15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5345" extrusionOk="0">
                      <a:moveTo>
                        <a:pt x="6562" y="0"/>
                      </a:moveTo>
                      <a:cubicBezTo>
                        <a:pt x="4233" y="5080"/>
                        <a:pt x="2011" y="10160"/>
                        <a:pt x="0" y="15346"/>
                      </a:cubicBezTo>
                      <a:cubicBezTo>
                        <a:pt x="2011" y="10160"/>
                        <a:pt x="4233" y="5080"/>
                        <a:pt x="656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8" name="Google Shape;13568;g3acbb144eea_1_6349">
                  <a:extLst>
                    <a:ext uri="{FF2B5EF4-FFF2-40B4-BE49-F238E27FC236}">
                      <a16:creationId xmlns:a16="http://schemas.microsoft.com/office/drawing/2014/main" id="{5DF71FF0-C55C-A5F4-E5E2-11FAEC55744F}"/>
                    </a:ext>
                  </a:extLst>
                </p:cNvPr>
                <p:cNvSpPr/>
                <p:nvPr/>
              </p:nvSpPr>
              <p:spPr>
                <a:xfrm>
                  <a:off x="1335405" y="4480771"/>
                  <a:ext cx="3810" cy="1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" h="17144" extrusionOk="0">
                      <a:moveTo>
                        <a:pt x="0" y="0"/>
                      </a:moveTo>
                      <a:cubicBezTo>
                        <a:pt x="1058" y="5715"/>
                        <a:pt x="2434" y="11430"/>
                        <a:pt x="3810" y="17145"/>
                      </a:cubicBezTo>
                      <a:cubicBezTo>
                        <a:pt x="2434" y="11430"/>
                        <a:pt x="1058" y="5715"/>
                        <a:pt x="0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69" name="Google Shape;13569;g3acbb144eea_1_6349">
                  <a:extLst>
                    <a:ext uri="{FF2B5EF4-FFF2-40B4-BE49-F238E27FC236}">
                      <a16:creationId xmlns:a16="http://schemas.microsoft.com/office/drawing/2014/main" id="{D173BF42-1F8C-019D-CE15-434098123FCB}"/>
                    </a:ext>
                  </a:extLst>
                </p:cNvPr>
                <p:cNvSpPr/>
                <p:nvPr/>
              </p:nvSpPr>
              <p:spPr>
                <a:xfrm>
                  <a:off x="1335616" y="4350490"/>
                  <a:ext cx="4021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1" h="17462" extrusionOk="0">
                      <a:moveTo>
                        <a:pt x="4022" y="0"/>
                      </a:moveTo>
                      <a:cubicBezTo>
                        <a:pt x="2646" y="5821"/>
                        <a:pt x="1058" y="11536"/>
                        <a:pt x="0" y="17462"/>
                      </a:cubicBezTo>
                      <a:cubicBezTo>
                        <a:pt x="1058" y="11642"/>
                        <a:pt x="2646" y="5821"/>
                        <a:pt x="4022" y="0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70" name="Google Shape;13570;g3acbb144eea_1_6349">
                  <a:extLst>
                    <a:ext uri="{FF2B5EF4-FFF2-40B4-BE49-F238E27FC236}">
                      <a16:creationId xmlns:a16="http://schemas.microsoft.com/office/drawing/2014/main" id="{3A1B55E9-98A8-2E7D-FC37-B709B4C3CD52}"/>
                    </a:ext>
                  </a:extLst>
                </p:cNvPr>
                <p:cNvSpPr/>
                <p:nvPr/>
              </p:nvSpPr>
              <p:spPr>
                <a:xfrm>
                  <a:off x="1196084" y="4269727"/>
                  <a:ext cx="165249" cy="236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49" h="236867" extrusionOk="0">
                      <a:moveTo>
                        <a:pt x="8087" y="230518"/>
                      </a:moveTo>
                      <a:cubicBezTo>
                        <a:pt x="51267" y="219193"/>
                        <a:pt x="97304" y="221416"/>
                        <a:pt x="145035" y="236868"/>
                      </a:cubicBezTo>
                      <a:cubicBezTo>
                        <a:pt x="144295" y="234010"/>
                        <a:pt x="143765" y="231047"/>
                        <a:pt x="143130" y="228189"/>
                      </a:cubicBezTo>
                      <a:cubicBezTo>
                        <a:pt x="141755" y="222474"/>
                        <a:pt x="140379" y="216759"/>
                        <a:pt x="139320" y="211044"/>
                      </a:cubicBezTo>
                      <a:cubicBezTo>
                        <a:pt x="138685" y="207552"/>
                        <a:pt x="138262" y="204059"/>
                        <a:pt x="137839" y="200567"/>
                      </a:cubicBezTo>
                      <a:cubicBezTo>
                        <a:pt x="136992" y="194534"/>
                        <a:pt x="136040" y="188396"/>
                        <a:pt x="135510" y="182364"/>
                      </a:cubicBezTo>
                      <a:cubicBezTo>
                        <a:pt x="135299" y="179612"/>
                        <a:pt x="135299" y="176966"/>
                        <a:pt x="135087" y="174214"/>
                      </a:cubicBezTo>
                      <a:cubicBezTo>
                        <a:pt x="133711" y="151354"/>
                        <a:pt x="134875" y="128600"/>
                        <a:pt x="138474" y="106057"/>
                      </a:cubicBezTo>
                      <a:cubicBezTo>
                        <a:pt x="138897" y="103412"/>
                        <a:pt x="139109" y="100766"/>
                        <a:pt x="139638" y="98226"/>
                      </a:cubicBezTo>
                      <a:cubicBezTo>
                        <a:pt x="140696" y="92405"/>
                        <a:pt x="142178" y="86584"/>
                        <a:pt x="143659" y="80763"/>
                      </a:cubicBezTo>
                      <a:cubicBezTo>
                        <a:pt x="144506" y="77271"/>
                        <a:pt x="145247" y="73672"/>
                        <a:pt x="146200" y="70180"/>
                      </a:cubicBezTo>
                      <a:cubicBezTo>
                        <a:pt x="147787" y="64677"/>
                        <a:pt x="149586" y="59385"/>
                        <a:pt x="151491" y="53988"/>
                      </a:cubicBezTo>
                      <a:cubicBezTo>
                        <a:pt x="152761" y="50283"/>
                        <a:pt x="153925" y="46579"/>
                        <a:pt x="155301" y="42981"/>
                      </a:cubicBezTo>
                      <a:cubicBezTo>
                        <a:pt x="157312" y="37795"/>
                        <a:pt x="159534" y="32715"/>
                        <a:pt x="161863" y="27635"/>
                      </a:cubicBezTo>
                      <a:cubicBezTo>
                        <a:pt x="163027" y="25095"/>
                        <a:pt x="163979" y="22343"/>
                        <a:pt x="165250" y="19803"/>
                      </a:cubicBezTo>
                      <a:cubicBezTo>
                        <a:pt x="116355" y="5516"/>
                        <a:pt x="65343" y="-1363"/>
                        <a:pt x="14755" y="224"/>
                      </a:cubicBezTo>
                      <a:cubicBezTo>
                        <a:pt x="-2814" y="73037"/>
                        <a:pt x="-4295" y="152412"/>
                        <a:pt x="8193" y="230412"/>
                      </a:cubicBezTo>
                      <a:close/>
                    </a:path>
                  </a:pathLst>
                </a:custGeom>
                <a:solidFill>
                  <a:srgbClr val="CC3121"/>
                </a:solidFill>
                <a:ln>
                  <a:noFill/>
                </a:ln>
              </p:spPr>
              <p:txBody>
                <a:bodyPr spcFirstLastPara="1" wrap="square" lIns="81325" tIns="40675" rIns="81325" bIns="40675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601"/>
                    <a:buFont typeface="Arial"/>
                    <a:buNone/>
                  </a:pPr>
                  <a:endParaRPr sz="1601" b="0" i="0" u="none" strike="noStrike" cap="none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46" name="Freeform 45">
            <a:extLst>
              <a:ext uri="{FF2B5EF4-FFF2-40B4-BE49-F238E27FC236}">
                <a16:creationId xmlns:a16="http://schemas.microsoft.com/office/drawing/2014/main" id="{C3A8B78F-3C7F-8EA6-D090-D7B0E852AFF9}"/>
              </a:ext>
            </a:extLst>
          </p:cNvPr>
          <p:cNvSpPr/>
          <p:nvPr/>
        </p:nvSpPr>
        <p:spPr>
          <a:xfrm>
            <a:off x="7870491" y="2093291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47" name="Freeform 46">
            <a:extLst>
              <a:ext uri="{FF2B5EF4-FFF2-40B4-BE49-F238E27FC236}">
                <a16:creationId xmlns:a16="http://schemas.microsoft.com/office/drawing/2014/main" id="{3E90C3DC-6478-C973-419E-3CB0F4D5638B}"/>
              </a:ext>
            </a:extLst>
          </p:cNvPr>
          <p:cNvSpPr/>
          <p:nvPr/>
        </p:nvSpPr>
        <p:spPr>
          <a:xfrm>
            <a:off x="7030016" y="4532048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  <p:sp>
        <p:nvSpPr>
          <p:cNvPr id="48" name="Freeform 47">
            <a:extLst>
              <a:ext uri="{FF2B5EF4-FFF2-40B4-BE49-F238E27FC236}">
                <a16:creationId xmlns:a16="http://schemas.microsoft.com/office/drawing/2014/main" id="{68DAA610-69E8-27FC-7AD7-9AC097D46833}"/>
              </a:ext>
            </a:extLst>
          </p:cNvPr>
          <p:cNvSpPr/>
          <p:nvPr/>
        </p:nvSpPr>
        <p:spPr>
          <a:xfrm>
            <a:off x="8025953" y="4247035"/>
            <a:ext cx="310924" cy="310924"/>
          </a:xfrm>
          <a:custGeom>
            <a:avLst/>
            <a:gdLst>
              <a:gd name="csX0" fmla="*/ 535769 w 674687"/>
              <a:gd name="csY0" fmla="*/ 285933 h 674687"/>
              <a:gd name="csX1" fmla="*/ 674688 w 674687"/>
              <a:gd name="csY1" fmla="*/ 337344 h 674687"/>
              <a:gd name="csX2" fmla="*/ 535769 w 674687"/>
              <a:gd name="csY2" fmla="*/ 388755 h 674687"/>
              <a:gd name="csX3" fmla="*/ 388755 w 674687"/>
              <a:gd name="csY3" fmla="*/ 535769 h 674687"/>
              <a:gd name="csX4" fmla="*/ 337344 w 674687"/>
              <a:gd name="csY4" fmla="*/ 674687 h 674687"/>
              <a:gd name="csX5" fmla="*/ 285933 w 674687"/>
              <a:gd name="csY5" fmla="*/ 535769 h 674687"/>
              <a:gd name="csX6" fmla="*/ 138918 w 674687"/>
              <a:gd name="csY6" fmla="*/ 388755 h 674687"/>
              <a:gd name="csX7" fmla="*/ 0 w 674687"/>
              <a:gd name="csY7" fmla="*/ 337344 h 674687"/>
              <a:gd name="csX8" fmla="*/ 138918 w 674687"/>
              <a:gd name="csY8" fmla="*/ 285933 h 674687"/>
              <a:gd name="csX9" fmla="*/ 285933 w 674687"/>
              <a:gd name="csY9" fmla="*/ 138918 h 674687"/>
              <a:gd name="csX10" fmla="*/ 337344 w 674687"/>
              <a:gd name="csY10" fmla="*/ 0 h 674687"/>
              <a:gd name="csX11" fmla="*/ 388755 w 674687"/>
              <a:gd name="csY11" fmla="*/ 138918 h 674687"/>
              <a:gd name="csX12" fmla="*/ 535769 w 674687"/>
              <a:gd name="csY12" fmla="*/ 285933 h 67468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674687" h="674687">
                <a:moveTo>
                  <a:pt x="535769" y="285933"/>
                </a:moveTo>
                <a:lnTo>
                  <a:pt x="674688" y="337344"/>
                </a:lnTo>
                <a:lnTo>
                  <a:pt x="535769" y="388755"/>
                </a:lnTo>
                <a:cubicBezTo>
                  <a:pt x="467626" y="413988"/>
                  <a:pt x="413921" y="467693"/>
                  <a:pt x="388755" y="535769"/>
                </a:cubicBezTo>
                <a:lnTo>
                  <a:pt x="337344" y="674687"/>
                </a:lnTo>
                <a:lnTo>
                  <a:pt x="285933" y="535769"/>
                </a:lnTo>
                <a:cubicBezTo>
                  <a:pt x="260699" y="467626"/>
                  <a:pt x="206994" y="413921"/>
                  <a:pt x="138918" y="388755"/>
                </a:cubicBezTo>
                <a:lnTo>
                  <a:pt x="0" y="337344"/>
                </a:lnTo>
                <a:lnTo>
                  <a:pt x="138918" y="285933"/>
                </a:lnTo>
                <a:cubicBezTo>
                  <a:pt x="207062" y="260699"/>
                  <a:pt x="260767" y="206994"/>
                  <a:pt x="285933" y="138918"/>
                </a:cubicBezTo>
                <a:lnTo>
                  <a:pt x="337344" y="0"/>
                </a:lnTo>
                <a:lnTo>
                  <a:pt x="388755" y="138918"/>
                </a:lnTo>
                <a:cubicBezTo>
                  <a:pt x="413988" y="207062"/>
                  <a:pt x="467693" y="260767"/>
                  <a:pt x="535769" y="285933"/>
                </a:cubicBezTo>
                <a:close/>
              </a:path>
            </a:pathLst>
          </a:custGeom>
          <a:solidFill>
            <a:schemeClr val="bg1"/>
          </a:solidFill>
          <a:ln w="6747" cap="flat">
            <a:noFill/>
            <a:prstDash val="solid"/>
            <a:miter/>
          </a:ln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994914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9B30BA10C8AB784DAB17B53F66311B85" ma:contentTypeVersion="20" ma:contentTypeDescription="Create a new document." ma:contentTypeScope="" ma:versionID="9da124da9f2097d9ab28551a133e2621">
  <xsd:schema xmlns:xsd="http://www.w3.org/2001/XMLSchema" xmlns:xs="http://www.w3.org/2001/XMLSchema" xmlns:p="http://schemas.microsoft.com/office/2006/metadata/properties" xmlns:ns2="68e1ab35-ff8e-44ca-82a7-f81c04950d13" xmlns:ns3="a5bf85ab-5b89-45d5-812d-d881043611a5" targetNamespace="http://schemas.microsoft.com/office/2006/metadata/properties" ma:root="true" ma:fieldsID="1a734ca0c3ccbab351e52f3e6dd04027" ns2:_="" ns3:_="">
    <xsd:import namespace="68e1ab35-ff8e-44ca-82a7-f81c04950d13"/>
    <xsd:import namespace="a5bf85ab-5b89-45d5-812d-d881043611a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OCR" minOccurs="0"/>
                <xsd:element ref="ns3:SharedWithUsers" minOccurs="0"/>
                <xsd:element ref="ns3:SharedWithDetails" minOccurs="0"/>
                <xsd:element ref="ns2:MediaServiceGenerationTime" minOccurs="0"/>
                <xsd:element ref="ns2:MediaServiceEventHashCode" minOccurs="0"/>
                <xsd:element ref="ns2:MediaServiceLocation" minOccurs="0"/>
                <xsd:element ref="ns2:MediaServiceAutoKeyPoints" minOccurs="0"/>
                <xsd:element ref="ns2:MediaServiceKeyPoints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SearchProperties" minOccurs="0"/>
                <xsd:element ref="ns2:MediaServiceObjectDetectorVersion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8e1ab35-ff8e-44ca-82a7-f81c04950d1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OCR" ma:index="12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2" nillable="true" ma:taxonomy="true" ma:internalName="lcf76f155ced4ddcb4097134ff3c332f" ma:taxonomyFieldName="MediaServiceImageTags" ma:displayName="Image Tags" ma:readOnly="false" ma:fieldId="{5cf76f15-5ced-4ddc-b409-7134ff3c332f}" ma:taxonomyMulti="true" ma:sspId="af367377-cea2-4f59-9866-8491a8f07ab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SearchProperties" ma:index="24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25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BillingMetadata" ma:index="26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5bf85ab-5b89-45d5-812d-d881043611a5" elementFormDefault="qualified">
    <xsd:import namespace="http://schemas.microsoft.com/office/2006/documentManagement/types"/>
    <xsd:import namespace="http://schemas.microsoft.com/office/infopath/2007/PartnerControls"/>
    <xsd:element name="SharedWithUsers" ma:index="13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0018993d-1d16-43cf-b63c-2f328976747f}" ma:internalName="TaxCatchAll" ma:showField="CatchAllData" ma:web="a5bf85ab-5b89-45d5-812d-d881043611a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68e1ab35-ff8e-44ca-82a7-f81c04950d13">
      <Terms xmlns="http://schemas.microsoft.com/office/infopath/2007/PartnerControls"/>
    </lcf76f155ced4ddcb4097134ff3c332f>
    <TaxCatchAll xmlns="a5bf85ab-5b89-45d5-812d-d881043611a5" xsi:nil="true"/>
  </documentManagement>
</p:properties>
</file>

<file path=customXml/itemProps1.xml><?xml version="1.0" encoding="utf-8"?>
<ds:datastoreItem xmlns:ds="http://schemas.openxmlformats.org/officeDocument/2006/customXml" ds:itemID="{A1FAE1E0-9286-4C59-A260-069C596286D3}"/>
</file>

<file path=customXml/itemProps2.xml><?xml version="1.0" encoding="utf-8"?>
<ds:datastoreItem xmlns:ds="http://schemas.openxmlformats.org/officeDocument/2006/customXml" ds:itemID="{B7AA683D-C120-4DA7-9653-9BD7195C1687}"/>
</file>

<file path=customXml/itemProps3.xml><?xml version="1.0" encoding="utf-8"?>
<ds:datastoreItem xmlns:ds="http://schemas.openxmlformats.org/officeDocument/2006/customXml" ds:itemID="{10EE50BE-74F3-4924-8FCE-5D31C5D5B356}"/>
</file>

<file path=docProps/app.xml><?xml version="1.0" encoding="utf-8"?>
<Properties xmlns="http://schemas.openxmlformats.org/officeDocument/2006/extended-properties" xmlns:vt="http://schemas.openxmlformats.org/officeDocument/2006/docPropsVTypes">
  <TotalTime>323</TotalTime>
  <Words>70</Words>
  <Application>Microsoft Macintosh PowerPoint</Application>
  <PresentationFormat>Widescreen</PresentationFormat>
  <Paragraphs>28</Paragraphs>
  <Slides>12</Slides>
  <Notes>12</Notes>
  <HiddenSlides>0</HiddenSlides>
  <MMClips>1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6" baseType="lpstr">
      <vt:lpstr>Play</vt:lpstr>
      <vt:lpstr>Arial</vt:lpstr>
      <vt:lpstr>Merriweather SemiBold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BrightCarbon</dc:creator>
  <cp:lastModifiedBy>Faye Williamson</cp:lastModifiedBy>
  <cp:revision>5</cp:revision>
  <dcterms:created xsi:type="dcterms:W3CDTF">2025-12-02T14:33:07Z</dcterms:created>
  <dcterms:modified xsi:type="dcterms:W3CDTF">2025-12-04T16:54:52Z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0x0101009B30BA10C8AB784DAB17B53F66311B85</vt:lpwstr>
  </property>
  <property fmtid="{D5CDD505-2E9C-101B-9397-08002B2CF9AE}" pid="3" name="MediaServiceImageTags">
    <vt:lpwstr/>
  </property>
</Properties>
</file>